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notesSlides/notesSlide2.xml" ContentType="application/vnd.openxmlformats-officedocument.presentationml.notesSlide+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notesSlides/notesSlide3.xml" ContentType="application/vnd.openxmlformats-officedocument.presentationml.notesSlide+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notesSlides/notesSlide4.xml" ContentType="application/vnd.openxmlformats-officedocument.presentationml.notesSlide+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notesSlides/notesSlide5.xml" ContentType="application/vnd.openxmlformats-officedocument.presentationml.notesSlide+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notesSlides/notesSlide6.xml" ContentType="application/vnd.openxmlformats-officedocument.presentationml.notesSlide+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notesSlides/notesSlide7.xml" ContentType="application/vnd.openxmlformats-officedocument.presentationml.notesSlide+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ink/ink887.xml" ContentType="application/inkml+xml"/>
  <Override PartName="/ppt/ink/ink888.xml" ContentType="application/inkml+xml"/>
  <Override PartName="/ppt/ink/ink889.xml" ContentType="application/inkml+xml"/>
  <Override PartName="/ppt/ink/ink890.xml" ContentType="application/inkml+xml"/>
  <Override PartName="/ppt/ink/ink891.xml" ContentType="application/inkml+xml"/>
  <Override PartName="/ppt/ink/ink892.xml" ContentType="application/inkml+xml"/>
  <Override PartName="/ppt/ink/ink893.xml" ContentType="application/inkml+xml"/>
  <Override PartName="/ppt/ink/ink894.xml" ContentType="application/inkml+xml"/>
  <Override PartName="/ppt/ink/ink895.xml" ContentType="application/inkml+xml"/>
  <Override PartName="/ppt/ink/ink896.xml" ContentType="application/inkml+xml"/>
  <Override PartName="/ppt/ink/ink897.xml" ContentType="application/inkml+xml"/>
  <Override PartName="/ppt/ink/ink898.xml" ContentType="application/inkml+xml"/>
  <Override PartName="/ppt/ink/ink899.xml" ContentType="application/inkml+xml"/>
  <Override PartName="/ppt/ink/ink900.xml" ContentType="application/inkml+xml"/>
  <Override PartName="/ppt/ink/ink901.xml" ContentType="application/inkml+xml"/>
  <Override PartName="/ppt/ink/ink902.xml" ContentType="application/inkml+xml"/>
  <Override PartName="/ppt/ink/ink903.xml" ContentType="application/inkml+xml"/>
  <Override PartName="/ppt/ink/ink904.xml" ContentType="application/inkml+xml"/>
  <Override PartName="/ppt/ink/ink905.xml" ContentType="application/inkml+xml"/>
  <Override PartName="/ppt/ink/ink906.xml" ContentType="application/inkml+xml"/>
  <Override PartName="/ppt/ink/ink907.xml" ContentType="application/inkml+xml"/>
  <Override PartName="/ppt/ink/ink908.xml" ContentType="application/inkml+xml"/>
  <Override PartName="/ppt/ink/ink909.xml" ContentType="application/inkml+xml"/>
  <Override PartName="/ppt/ink/ink910.xml" ContentType="application/inkml+xml"/>
  <Override PartName="/ppt/ink/ink911.xml" ContentType="application/inkml+xml"/>
  <Override PartName="/ppt/ink/ink912.xml" ContentType="application/inkml+xml"/>
  <Override PartName="/ppt/ink/ink913.xml" ContentType="application/inkml+xml"/>
  <Override PartName="/ppt/ink/ink914.xml" ContentType="application/inkml+xml"/>
  <Override PartName="/ppt/ink/ink915.xml" ContentType="application/inkml+xml"/>
  <Override PartName="/ppt/ink/ink916.xml" ContentType="application/inkml+xml"/>
  <Override PartName="/ppt/ink/ink917.xml" ContentType="application/inkml+xml"/>
  <Override PartName="/ppt/ink/ink918.xml" ContentType="application/inkml+xml"/>
  <Override PartName="/ppt/ink/ink919.xml" ContentType="application/inkml+xml"/>
  <Override PartName="/ppt/ink/ink920.xml" ContentType="application/inkml+xml"/>
  <Override PartName="/ppt/ink/ink921.xml" ContentType="application/inkml+xml"/>
  <Override PartName="/ppt/ink/ink922.xml" ContentType="application/inkml+xml"/>
  <Override PartName="/ppt/ink/ink923.xml" ContentType="application/inkml+xml"/>
  <Override PartName="/ppt/ink/ink924.xml" ContentType="application/inkml+xml"/>
  <Override PartName="/ppt/ink/ink925.xml" ContentType="application/inkml+xml"/>
  <Override PartName="/ppt/ink/ink926.xml" ContentType="application/inkml+xml"/>
  <Override PartName="/ppt/ink/ink927.xml" ContentType="application/inkml+xml"/>
  <Override PartName="/ppt/ink/ink928.xml" ContentType="application/inkml+xml"/>
  <Override PartName="/ppt/ink/ink929.xml" ContentType="application/inkml+xml"/>
  <Override PartName="/ppt/ink/ink930.xml" ContentType="application/inkml+xml"/>
  <Override PartName="/ppt/ink/ink931.xml" ContentType="application/inkml+xml"/>
  <Override PartName="/ppt/ink/ink932.xml" ContentType="application/inkml+xml"/>
  <Override PartName="/ppt/ink/ink933.xml" ContentType="application/inkml+xml"/>
  <Override PartName="/ppt/ink/ink934.xml" ContentType="application/inkml+xml"/>
  <Override PartName="/ppt/ink/ink935.xml" ContentType="application/inkml+xml"/>
  <Override PartName="/ppt/ink/ink936.xml" ContentType="application/inkml+xml"/>
  <Override PartName="/ppt/ink/ink937.xml" ContentType="application/inkml+xml"/>
  <Override PartName="/ppt/ink/ink938.xml" ContentType="application/inkml+xml"/>
  <Override PartName="/ppt/ink/ink939.xml" ContentType="application/inkml+xml"/>
  <Override PartName="/ppt/ink/ink940.xml" ContentType="application/inkml+xml"/>
  <Override PartName="/ppt/ink/ink941.xml" ContentType="application/inkml+xml"/>
  <Override PartName="/ppt/ink/ink942.xml" ContentType="application/inkml+xml"/>
  <Override PartName="/ppt/ink/ink943.xml" ContentType="application/inkml+xml"/>
  <Override PartName="/ppt/ink/ink944.xml" ContentType="application/inkml+xml"/>
  <Override PartName="/ppt/ink/ink945.xml" ContentType="application/inkml+xml"/>
  <Override PartName="/ppt/ink/ink946.xml" ContentType="application/inkml+xml"/>
  <Override PartName="/ppt/ink/ink947.xml" ContentType="application/inkml+xml"/>
  <Override PartName="/ppt/ink/ink948.xml" ContentType="application/inkml+xml"/>
  <Override PartName="/ppt/ink/ink949.xml" ContentType="application/inkml+xml"/>
  <Override PartName="/ppt/ink/ink950.xml" ContentType="application/inkml+xml"/>
  <Override PartName="/ppt/ink/ink951.xml" ContentType="application/inkml+xml"/>
  <Override PartName="/ppt/ink/ink952.xml" ContentType="application/inkml+xml"/>
  <Override PartName="/ppt/ink/ink953.xml" ContentType="application/inkml+xml"/>
  <Override PartName="/ppt/ink/ink954.xml" ContentType="application/inkml+xml"/>
  <Override PartName="/ppt/ink/ink955.xml" ContentType="application/inkml+xml"/>
  <Override PartName="/ppt/ink/ink956.xml" ContentType="application/inkml+xml"/>
  <Override PartName="/ppt/ink/ink957.xml" ContentType="application/inkml+xml"/>
  <Override PartName="/ppt/ink/ink958.xml" ContentType="application/inkml+xml"/>
  <Override PartName="/ppt/ink/ink959.xml" ContentType="application/inkml+xml"/>
  <Override PartName="/ppt/ink/ink960.xml" ContentType="application/inkml+xml"/>
  <Override PartName="/ppt/ink/ink961.xml" ContentType="application/inkml+xml"/>
  <Override PartName="/ppt/ink/ink962.xml" ContentType="application/inkml+xml"/>
  <Override PartName="/ppt/ink/ink963.xml" ContentType="application/inkml+xml"/>
  <Override PartName="/ppt/ink/ink964.xml" ContentType="application/inkml+xml"/>
  <Override PartName="/ppt/ink/ink965.xml" ContentType="application/inkml+xml"/>
  <Override PartName="/ppt/ink/ink966.xml" ContentType="application/inkml+xml"/>
  <Override PartName="/ppt/ink/ink967.xml" ContentType="application/inkml+xml"/>
  <Override PartName="/ppt/ink/ink968.xml" ContentType="application/inkml+xml"/>
  <Override PartName="/ppt/ink/ink969.xml" ContentType="application/inkml+xml"/>
  <Override PartName="/ppt/ink/ink970.xml" ContentType="application/inkml+xml"/>
  <Override PartName="/ppt/ink/ink971.xml" ContentType="application/inkml+xml"/>
  <Override PartName="/ppt/ink/ink972.xml" ContentType="application/inkml+xml"/>
  <Override PartName="/ppt/ink/ink973.xml" ContentType="application/inkml+xml"/>
  <Override PartName="/ppt/ink/ink974.xml" ContentType="application/inkml+xml"/>
  <Override PartName="/ppt/ink/ink975.xml" ContentType="application/inkml+xml"/>
  <Override PartName="/ppt/ink/ink976.xml" ContentType="application/inkml+xml"/>
  <Override PartName="/ppt/ink/ink977.xml" ContentType="application/inkml+xml"/>
  <Override PartName="/ppt/ink/ink978.xml" ContentType="application/inkml+xml"/>
  <Override PartName="/ppt/ink/ink979.xml" ContentType="application/inkml+xml"/>
  <Override PartName="/ppt/ink/ink980.xml" ContentType="application/inkml+xml"/>
  <Override PartName="/ppt/ink/ink981.xml" ContentType="application/inkml+xml"/>
  <Override PartName="/ppt/ink/ink982.xml" ContentType="application/inkml+xml"/>
  <Override PartName="/ppt/ink/ink983.xml" ContentType="application/inkml+xml"/>
  <Override PartName="/ppt/ink/ink984.xml" ContentType="application/inkml+xml"/>
  <Override PartName="/ppt/ink/ink985.xml" ContentType="application/inkml+xml"/>
  <Override PartName="/ppt/ink/ink986.xml" ContentType="application/inkml+xml"/>
  <Override PartName="/ppt/ink/ink987.xml" ContentType="application/inkml+xml"/>
  <Override PartName="/ppt/ink/ink988.xml" ContentType="application/inkml+xml"/>
  <Override PartName="/ppt/ink/ink989.xml" ContentType="application/inkml+xml"/>
  <Override PartName="/ppt/ink/ink990.xml" ContentType="application/inkml+xml"/>
  <Override PartName="/ppt/ink/ink991.xml" ContentType="application/inkml+xml"/>
  <Override PartName="/ppt/ink/ink992.xml" ContentType="application/inkml+xml"/>
  <Override PartName="/ppt/ink/ink993.xml" ContentType="application/inkml+xml"/>
  <Override PartName="/ppt/ink/ink994.xml" ContentType="application/inkml+xml"/>
  <Override PartName="/ppt/ink/ink995.xml" ContentType="application/inkml+xml"/>
  <Override PartName="/ppt/ink/ink996.xml" ContentType="application/inkml+xml"/>
  <Override PartName="/ppt/ink/ink997.xml" ContentType="application/inkml+xml"/>
  <Override PartName="/ppt/notesSlides/notesSlide8.xml" ContentType="application/vnd.openxmlformats-officedocument.presentationml.notesSlide+xml"/>
  <Override PartName="/ppt/ink/ink998.xml" ContentType="application/inkml+xml"/>
  <Override PartName="/ppt/ink/ink999.xml" ContentType="application/inkml+xml"/>
  <Override PartName="/ppt/ink/ink1000.xml" ContentType="application/inkml+xml"/>
  <Override PartName="/ppt/ink/ink1001.xml" ContentType="application/inkml+xml"/>
  <Override PartName="/ppt/ink/ink1002.xml" ContentType="application/inkml+xml"/>
  <Override PartName="/ppt/ink/ink1003.xml" ContentType="application/inkml+xml"/>
  <Override PartName="/ppt/ink/ink1004.xml" ContentType="application/inkml+xml"/>
  <Override PartName="/ppt/ink/ink1005.xml" ContentType="application/inkml+xml"/>
  <Override PartName="/ppt/ink/ink1006.xml" ContentType="application/inkml+xml"/>
  <Override PartName="/ppt/ink/ink1007.xml" ContentType="application/inkml+xml"/>
  <Override PartName="/ppt/ink/ink1008.xml" ContentType="application/inkml+xml"/>
  <Override PartName="/ppt/ink/ink1009.xml" ContentType="application/inkml+xml"/>
  <Override PartName="/ppt/ink/ink1010.xml" ContentType="application/inkml+xml"/>
  <Override PartName="/ppt/ink/ink1011.xml" ContentType="application/inkml+xml"/>
  <Override PartName="/ppt/ink/ink1012.xml" ContentType="application/inkml+xml"/>
  <Override PartName="/ppt/ink/ink1013.xml" ContentType="application/inkml+xml"/>
  <Override PartName="/ppt/ink/ink1014.xml" ContentType="application/inkml+xml"/>
  <Override PartName="/ppt/ink/ink1015.xml" ContentType="application/inkml+xml"/>
  <Override PartName="/ppt/ink/ink1016.xml" ContentType="application/inkml+xml"/>
  <Override PartName="/ppt/ink/ink1017.xml" ContentType="application/inkml+xml"/>
  <Override PartName="/ppt/ink/ink1018.xml" ContentType="application/inkml+xml"/>
  <Override PartName="/ppt/ink/ink1019.xml" ContentType="application/inkml+xml"/>
  <Override PartName="/ppt/ink/ink1020.xml" ContentType="application/inkml+xml"/>
  <Override PartName="/ppt/ink/ink1021.xml" ContentType="application/inkml+xml"/>
  <Override PartName="/ppt/ink/ink1022.xml" ContentType="application/inkml+xml"/>
  <Override PartName="/ppt/ink/ink1023.xml" ContentType="application/inkml+xml"/>
  <Override PartName="/ppt/ink/ink1024.xml" ContentType="application/inkml+xml"/>
  <Override PartName="/ppt/ink/ink1025.xml" ContentType="application/inkml+xml"/>
  <Override PartName="/ppt/ink/ink1026.xml" ContentType="application/inkml+xml"/>
  <Override PartName="/ppt/ink/ink1027.xml" ContentType="application/inkml+xml"/>
  <Override PartName="/ppt/ink/ink1028.xml" ContentType="application/inkml+xml"/>
  <Override PartName="/ppt/ink/ink1029.xml" ContentType="application/inkml+xml"/>
  <Override PartName="/ppt/ink/ink1030.xml" ContentType="application/inkml+xml"/>
  <Override PartName="/ppt/ink/ink1031.xml" ContentType="application/inkml+xml"/>
  <Override PartName="/ppt/ink/ink1032.xml" ContentType="application/inkml+xml"/>
  <Override PartName="/ppt/ink/ink1033.xml" ContentType="application/inkml+xml"/>
  <Override PartName="/ppt/ink/ink1034.xml" ContentType="application/inkml+xml"/>
  <Override PartName="/ppt/ink/ink1035.xml" ContentType="application/inkml+xml"/>
  <Override PartName="/ppt/ink/ink1036.xml" ContentType="application/inkml+xml"/>
  <Override PartName="/ppt/ink/ink1037.xml" ContentType="application/inkml+xml"/>
  <Override PartName="/ppt/ink/ink1038.xml" ContentType="application/inkml+xml"/>
  <Override PartName="/ppt/ink/ink1039.xml" ContentType="application/inkml+xml"/>
  <Override PartName="/ppt/ink/ink1040.xml" ContentType="application/inkml+xml"/>
  <Override PartName="/ppt/ink/ink1041.xml" ContentType="application/inkml+xml"/>
  <Override PartName="/ppt/ink/ink1042.xml" ContentType="application/inkml+xml"/>
  <Override PartName="/ppt/ink/ink1043.xml" ContentType="application/inkml+xml"/>
  <Override PartName="/ppt/ink/ink1044.xml" ContentType="application/inkml+xml"/>
  <Override PartName="/ppt/ink/ink1045.xml" ContentType="application/inkml+xml"/>
  <Override PartName="/ppt/ink/ink1046.xml" ContentType="application/inkml+xml"/>
  <Override PartName="/ppt/ink/ink1047.xml" ContentType="application/inkml+xml"/>
  <Override PartName="/ppt/ink/ink1048.xml" ContentType="application/inkml+xml"/>
  <Override PartName="/ppt/ink/ink1049.xml" ContentType="application/inkml+xml"/>
  <Override PartName="/ppt/ink/ink1050.xml" ContentType="application/inkml+xml"/>
  <Override PartName="/ppt/ink/ink1051.xml" ContentType="application/inkml+xml"/>
  <Override PartName="/ppt/ink/ink1052.xml" ContentType="application/inkml+xml"/>
  <Override PartName="/ppt/ink/ink1053.xml" ContentType="application/inkml+xml"/>
  <Override PartName="/ppt/ink/ink1054.xml" ContentType="application/inkml+xml"/>
  <Override PartName="/ppt/ink/ink1055.xml" ContentType="application/inkml+xml"/>
  <Override PartName="/ppt/ink/ink1056.xml" ContentType="application/inkml+xml"/>
  <Override PartName="/ppt/ink/ink1057.xml" ContentType="application/inkml+xml"/>
  <Override PartName="/ppt/ink/ink1058.xml" ContentType="application/inkml+xml"/>
  <Override PartName="/ppt/ink/ink1059.xml" ContentType="application/inkml+xml"/>
  <Override PartName="/ppt/ink/ink1060.xml" ContentType="application/inkml+xml"/>
  <Override PartName="/ppt/ink/ink1061.xml" ContentType="application/inkml+xml"/>
  <Override PartName="/ppt/ink/ink1062.xml" ContentType="application/inkml+xml"/>
  <Override PartName="/ppt/ink/ink1063.xml" ContentType="application/inkml+xml"/>
  <Override PartName="/ppt/ink/ink1064.xml" ContentType="application/inkml+xml"/>
  <Override PartName="/ppt/ink/ink1065.xml" ContentType="application/inkml+xml"/>
  <Override PartName="/ppt/ink/ink1066.xml" ContentType="application/inkml+xml"/>
  <Override PartName="/ppt/ink/ink1067.xml" ContentType="application/inkml+xml"/>
  <Override PartName="/ppt/ink/ink1068.xml" ContentType="application/inkml+xml"/>
  <Override PartName="/ppt/ink/ink1069.xml" ContentType="application/inkml+xml"/>
  <Override PartName="/ppt/ink/ink1070.xml" ContentType="application/inkml+xml"/>
  <Override PartName="/ppt/ink/ink1071.xml" ContentType="application/inkml+xml"/>
  <Override PartName="/ppt/ink/ink1072.xml" ContentType="application/inkml+xml"/>
  <Override PartName="/ppt/ink/ink1073.xml" ContentType="application/inkml+xml"/>
  <Override PartName="/ppt/ink/ink1074.xml" ContentType="application/inkml+xml"/>
  <Override PartName="/ppt/ink/ink1075.xml" ContentType="application/inkml+xml"/>
  <Override PartName="/ppt/ink/ink1076.xml" ContentType="application/inkml+xml"/>
  <Override PartName="/ppt/ink/ink1077.xml" ContentType="application/inkml+xml"/>
  <Override PartName="/ppt/ink/ink1078.xml" ContentType="application/inkml+xml"/>
  <Override PartName="/ppt/ink/ink1079.xml" ContentType="application/inkml+xml"/>
  <Override PartName="/ppt/ink/ink1080.xml" ContentType="application/inkml+xml"/>
  <Override PartName="/ppt/ink/ink1081.xml" ContentType="application/inkml+xml"/>
  <Override PartName="/ppt/ink/ink1082.xml" ContentType="application/inkml+xml"/>
  <Override PartName="/ppt/ink/ink1083.xml" ContentType="application/inkml+xml"/>
  <Override PartName="/ppt/ink/ink1084.xml" ContentType="application/inkml+xml"/>
  <Override PartName="/ppt/ink/ink1085.xml" ContentType="application/inkml+xml"/>
  <Override PartName="/ppt/ink/ink1086.xml" ContentType="application/inkml+xml"/>
  <Override PartName="/ppt/ink/ink1087.xml" ContentType="application/inkml+xml"/>
  <Override PartName="/ppt/ink/ink1088.xml" ContentType="application/inkml+xml"/>
  <Override PartName="/ppt/ink/ink1089.xml" ContentType="application/inkml+xml"/>
  <Override PartName="/ppt/ink/ink1090.xml" ContentType="application/inkml+xml"/>
  <Override PartName="/ppt/ink/ink1091.xml" ContentType="application/inkml+xml"/>
  <Override PartName="/ppt/ink/ink1092.xml" ContentType="application/inkml+xml"/>
  <Override PartName="/ppt/ink/ink1093.xml" ContentType="application/inkml+xml"/>
  <Override PartName="/ppt/ink/ink1094.xml" ContentType="application/inkml+xml"/>
  <Override PartName="/ppt/ink/ink1095.xml" ContentType="application/inkml+xml"/>
  <Override PartName="/ppt/ink/ink1096.xml" ContentType="application/inkml+xml"/>
  <Override PartName="/ppt/ink/ink1097.xml" ContentType="application/inkml+xml"/>
  <Override PartName="/ppt/ink/ink1098.xml" ContentType="application/inkml+xml"/>
  <Override PartName="/ppt/ink/ink1099.xml" ContentType="application/inkml+xml"/>
  <Override PartName="/ppt/ink/ink1100.xml" ContentType="application/inkml+xml"/>
  <Override PartName="/ppt/ink/ink1101.xml" ContentType="application/inkml+xml"/>
  <Override PartName="/ppt/ink/ink1102.xml" ContentType="application/inkml+xml"/>
  <Override PartName="/ppt/ink/ink1103.xml" ContentType="application/inkml+xml"/>
  <Override PartName="/ppt/ink/ink1104.xml" ContentType="application/inkml+xml"/>
  <Override PartName="/ppt/ink/ink1105.xml" ContentType="application/inkml+xml"/>
  <Override PartName="/ppt/ink/ink1106.xml" ContentType="application/inkml+xml"/>
  <Override PartName="/ppt/ink/ink1107.xml" ContentType="application/inkml+xml"/>
  <Override PartName="/ppt/ink/ink1108.xml" ContentType="application/inkml+xml"/>
  <Override PartName="/ppt/ink/ink1109.xml" ContentType="application/inkml+xml"/>
  <Override PartName="/ppt/ink/ink1110.xml" ContentType="application/inkml+xml"/>
  <Override PartName="/ppt/ink/ink1111.xml" ContentType="application/inkml+xml"/>
  <Override PartName="/ppt/ink/ink1112.xml" ContentType="application/inkml+xml"/>
  <Override PartName="/ppt/ink/ink1113.xml" ContentType="application/inkml+xml"/>
  <Override PartName="/ppt/ink/ink1114.xml" ContentType="application/inkml+xml"/>
  <Override PartName="/ppt/ink/ink1115.xml" ContentType="application/inkml+xml"/>
  <Override PartName="/ppt/ink/ink1116.xml" ContentType="application/inkml+xml"/>
  <Override PartName="/ppt/ink/ink1117.xml" ContentType="application/inkml+xml"/>
  <Override PartName="/ppt/ink/ink1118.xml" ContentType="application/inkml+xml"/>
  <Override PartName="/ppt/ink/ink1119.xml" ContentType="application/inkml+xml"/>
  <Override PartName="/ppt/ink/ink1120.xml" ContentType="application/inkml+xml"/>
  <Override PartName="/ppt/ink/ink1121.xml" ContentType="application/inkml+xml"/>
  <Override PartName="/ppt/ink/ink1122.xml" ContentType="application/inkml+xml"/>
  <Override PartName="/ppt/ink/ink1123.xml" ContentType="application/inkml+xml"/>
  <Override PartName="/ppt/ink/ink1124.xml" ContentType="application/inkml+xml"/>
  <Override PartName="/ppt/ink/ink1125.xml" ContentType="application/inkml+xml"/>
  <Override PartName="/ppt/ink/ink1126.xml" ContentType="application/inkml+xml"/>
  <Override PartName="/ppt/ink/ink1127.xml" ContentType="application/inkml+xml"/>
  <Override PartName="/ppt/ink/ink1128.xml" ContentType="application/inkml+xml"/>
  <Override PartName="/ppt/ink/ink1129.xml" ContentType="application/inkml+xml"/>
  <Override PartName="/ppt/ink/ink1130.xml" ContentType="application/inkml+xml"/>
  <Override PartName="/ppt/ink/ink1131.xml" ContentType="application/inkml+xml"/>
  <Override PartName="/ppt/ink/ink1132.xml" ContentType="application/inkml+xml"/>
  <Override PartName="/ppt/ink/ink1133.xml" ContentType="application/inkml+xml"/>
  <Override PartName="/ppt/ink/ink1134.xml" ContentType="application/inkml+xml"/>
  <Override PartName="/ppt/ink/ink1135.xml" ContentType="application/inkml+xml"/>
  <Override PartName="/ppt/ink/ink1136.xml" ContentType="application/inkml+xml"/>
  <Override PartName="/ppt/ink/ink1137.xml" ContentType="application/inkml+xml"/>
  <Override PartName="/ppt/ink/ink1138.xml" ContentType="application/inkml+xml"/>
  <Override PartName="/ppt/ink/ink1139.xml" ContentType="application/inkml+xml"/>
  <Override PartName="/ppt/ink/ink1140.xml" ContentType="application/inkml+xml"/>
  <Override PartName="/ppt/ink/ink1141.xml" ContentType="application/inkml+xml"/>
  <Override PartName="/ppt/ink/ink1142.xml" ContentType="application/inkml+xml"/>
  <Override PartName="/ppt/ink/ink1143.xml" ContentType="application/inkml+xml"/>
  <Override PartName="/ppt/ink/ink1144.xml" ContentType="application/inkml+xml"/>
  <Override PartName="/ppt/ink/ink1145.xml" ContentType="application/inkml+xml"/>
  <Override PartName="/ppt/ink/ink1146.xml" ContentType="application/inkml+xml"/>
  <Override PartName="/ppt/ink/ink1147.xml" ContentType="application/inkml+xml"/>
  <Override PartName="/ppt/ink/ink1148.xml" ContentType="application/inkml+xml"/>
  <Override PartName="/ppt/ink/ink1149.xml" ContentType="application/inkml+xml"/>
  <Override PartName="/ppt/ink/ink1150.xml" ContentType="application/inkml+xml"/>
  <Override PartName="/ppt/ink/ink1151.xml" ContentType="application/inkml+xml"/>
  <Override PartName="/ppt/ink/ink1152.xml" ContentType="application/inkml+xml"/>
  <Override PartName="/ppt/ink/ink1153.xml" ContentType="application/inkml+xml"/>
  <Override PartName="/ppt/ink/ink1154.xml" ContentType="application/inkml+xml"/>
  <Override PartName="/ppt/ink/ink1155.xml" ContentType="application/inkml+xml"/>
  <Override PartName="/ppt/ink/ink1156.xml" ContentType="application/inkml+xml"/>
  <Override PartName="/ppt/ink/ink1157.xml" ContentType="application/inkml+xml"/>
  <Override PartName="/ppt/ink/ink1158.xml" ContentType="application/inkml+xml"/>
  <Override PartName="/ppt/ink/ink1159.xml" ContentType="application/inkml+xml"/>
  <Override PartName="/ppt/ink/ink1160.xml" ContentType="application/inkml+xml"/>
  <Override PartName="/ppt/ink/ink1161.xml" ContentType="application/inkml+xml"/>
  <Override PartName="/ppt/ink/ink1162.xml" ContentType="application/inkml+xml"/>
  <Override PartName="/ppt/ink/ink1163.xml" ContentType="application/inkml+xml"/>
  <Override PartName="/ppt/ink/ink1164.xml" ContentType="application/inkml+xml"/>
  <Override PartName="/ppt/ink/ink1165.xml" ContentType="application/inkml+xml"/>
  <Override PartName="/ppt/ink/ink1166.xml" ContentType="application/inkml+xml"/>
  <Override PartName="/ppt/ink/ink1167.xml" ContentType="application/inkml+xml"/>
  <Override PartName="/ppt/ink/ink1168.xml" ContentType="application/inkml+xml"/>
  <Override PartName="/ppt/ink/ink1169.xml" ContentType="application/inkml+xml"/>
  <Override PartName="/ppt/ink/ink1170.xml" ContentType="application/inkml+xml"/>
  <Override PartName="/ppt/ink/ink1171.xml" ContentType="application/inkml+xml"/>
  <Override PartName="/ppt/ink/ink1172.xml" ContentType="application/inkml+xml"/>
  <Override PartName="/ppt/ink/ink1173.xml" ContentType="application/inkml+xml"/>
  <Override PartName="/ppt/ink/ink1174.xml" ContentType="application/inkml+xml"/>
  <Override PartName="/ppt/ink/ink1175.xml" ContentType="application/inkml+xml"/>
  <Override PartName="/ppt/ink/ink1176.xml" ContentType="application/inkml+xml"/>
  <Override PartName="/ppt/notesSlides/notesSlide9.xml" ContentType="application/vnd.openxmlformats-officedocument.presentationml.notesSlide+xml"/>
  <Override PartName="/ppt/ink/ink1177.xml" ContentType="application/inkml+xml"/>
  <Override PartName="/ppt/ink/ink1178.xml" ContentType="application/inkml+xml"/>
  <Override PartName="/ppt/ink/ink1179.xml" ContentType="application/inkml+xml"/>
  <Override PartName="/ppt/ink/ink1180.xml" ContentType="application/inkml+xml"/>
  <Override PartName="/ppt/ink/ink1181.xml" ContentType="application/inkml+xml"/>
  <Override PartName="/ppt/ink/ink1182.xml" ContentType="application/inkml+xml"/>
  <Override PartName="/ppt/ink/ink1183.xml" ContentType="application/inkml+xml"/>
  <Override PartName="/ppt/ink/ink1184.xml" ContentType="application/inkml+xml"/>
  <Override PartName="/ppt/ink/ink1185.xml" ContentType="application/inkml+xml"/>
  <Override PartName="/ppt/ink/ink1186.xml" ContentType="application/inkml+xml"/>
  <Override PartName="/ppt/ink/ink1187.xml" ContentType="application/inkml+xml"/>
  <Override PartName="/ppt/ink/ink1188.xml" ContentType="application/inkml+xml"/>
  <Override PartName="/ppt/ink/ink1189.xml" ContentType="application/inkml+xml"/>
  <Override PartName="/ppt/ink/ink1190.xml" ContentType="application/inkml+xml"/>
  <Override PartName="/ppt/ink/ink1191.xml" ContentType="application/inkml+xml"/>
  <Override PartName="/ppt/ink/ink1192.xml" ContentType="application/inkml+xml"/>
  <Override PartName="/ppt/ink/ink1193.xml" ContentType="application/inkml+xml"/>
  <Override PartName="/ppt/ink/ink1194.xml" ContentType="application/inkml+xml"/>
  <Override PartName="/ppt/ink/ink1195.xml" ContentType="application/inkml+xml"/>
  <Override PartName="/ppt/ink/ink1196.xml" ContentType="application/inkml+xml"/>
  <Override PartName="/ppt/ink/ink1197.xml" ContentType="application/inkml+xml"/>
  <Override PartName="/ppt/ink/ink1198.xml" ContentType="application/inkml+xml"/>
  <Override PartName="/ppt/notesSlides/notesSlide10.xml" ContentType="application/vnd.openxmlformats-officedocument.presentationml.notesSlide+xml"/>
  <Override PartName="/ppt/ink/ink1199.xml" ContentType="application/inkml+xml"/>
  <Override PartName="/ppt/ink/ink1200.xml" ContentType="application/inkml+xml"/>
  <Override PartName="/ppt/ink/ink1201.xml" ContentType="application/inkml+xml"/>
  <Override PartName="/ppt/ink/ink1202.xml" ContentType="application/inkml+xml"/>
  <Override PartName="/ppt/ink/ink1203.xml" ContentType="application/inkml+xml"/>
  <Override PartName="/ppt/ink/ink1204.xml" ContentType="application/inkml+xml"/>
  <Override PartName="/ppt/ink/ink1205.xml" ContentType="application/inkml+xml"/>
  <Override PartName="/ppt/ink/ink1206.xml" ContentType="application/inkml+xml"/>
  <Override PartName="/ppt/ink/ink1207.xml" ContentType="application/inkml+xml"/>
  <Override PartName="/ppt/ink/ink1208.xml" ContentType="application/inkml+xml"/>
  <Override PartName="/ppt/ink/ink1209.xml" ContentType="application/inkml+xml"/>
  <Override PartName="/ppt/ink/ink1210.xml" ContentType="application/inkml+xml"/>
  <Override PartName="/ppt/ink/ink1211.xml" ContentType="application/inkml+xml"/>
  <Override PartName="/ppt/ink/ink1212.xml" ContentType="application/inkml+xml"/>
  <Override PartName="/ppt/ink/ink1213.xml" ContentType="application/inkml+xml"/>
  <Override PartName="/ppt/ink/ink1214.xml" ContentType="application/inkml+xml"/>
  <Override PartName="/ppt/ink/ink1215.xml" ContentType="application/inkml+xml"/>
  <Override PartName="/ppt/ink/ink1216.xml" ContentType="application/inkml+xml"/>
  <Override PartName="/ppt/ink/ink1217.xml" ContentType="application/inkml+xml"/>
  <Override PartName="/ppt/ink/ink1218.xml" ContentType="application/inkml+xml"/>
  <Override PartName="/ppt/ink/ink1219.xml" ContentType="application/inkml+xml"/>
  <Override PartName="/ppt/ink/ink1220.xml" ContentType="application/inkml+xml"/>
  <Override PartName="/ppt/ink/ink1221.xml" ContentType="application/inkml+xml"/>
  <Override PartName="/ppt/ink/ink1222.xml" ContentType="application/inkml+xml"/>
  <Override PartName="/ppt/ink/ink1223.xml" ContentType="application/inkml+xml"/>
  <Override PartName="/ppt/ink/ink1224.xml" ContentType="application/inkml+xml"/>
  <Override PartName="/ppt/ink/ink1225.xml" ContentType="application/inkml+xml"/>
  <Override PartName="/ppt/ink/ink1226.xml" ContentType="application/inkml+xml"/>
  <Override PartName="/ppt/ink/ink1227.xml" ContentType="application/inkml+xml"/>
  <Override PartName="/ppt/ink/ink1228.xml" ContentType="application/inkml+xml"/>
  <Override PartName="/ppt/ink/ink1229.xml" ContentType="application/inkml+xml"/>
  <Override PartName="/ppt/ink/ink1230.xml" ContentType="application/inkml+xml"/>
  <Override PartName="/ppt/ink/ink1231.xml" ContentType="application/inkml+xml"/>
  <Override PartName="/ppt/ink/ink1232.xml" ContentType="application/inkml+xml"/>
  <Override PartName="/ppt/ink/ink1233.xml" ContentType="application/inkml+xml"/>
  <Override PartName="/ppt/ink/ink1234.xml" ContentType="application/inkml+xml"/>
  <Override PartName="/ppt/ink/ink1235.xml" ContentType="application/inkml+xml"/>
  <Override PartName="/ppt/notesSlides/notesSlide11.xml" ContentType="application/vnd.openxmlformats-officedocument.presentationml.notesSlide+xml"/>
  <Override PartName="/ppt/ink/ink1236.xml" ContentType="application/inkml+xml"/>
  <Override PartName="/ppt/ink/ink1237.xml" ContentType="application/inkml+xml"/>
  <Override PartName="/ppt/ink/ink1238.xml" ContentType="application/inkml+xml"/>
  <Override PartName="/ppt/ink/ink1239.xml" ContentType="application/inkml+xml"/>
  <Override PartName="/ppt/ink/ink1240.xml" ContentType="application/inkml+xml"/>
  <Override PartName="/ppt/ink/ink1241.xml" ContentType="application/inkml+xml"/>
  <Override PartName="/ppt/ink/ink1242.xml" ContentType="application/inkml+xml"/>
  <Override PartName="/ppt/ink/ink1243.xml" ContentType="application/inkml+xml"/>
  <Override PartName="/ppt/ink/ink1244.xml" ContentType="application/inkml+xml"/>
  <Override PartName="/ppt/ink/ink1245.xml" ContentType="application/inkml+xml"/>
  <Override PartName="/ppt/ink/ink1246.xml" ContentType="application/inkml+xml"/>
  <Override PartName="/ppt/ink/ink1247.xml" ContentType="application/inkml+xml"/>
  <Override PartName="/ppt/ink/ink1248.xml" ContentType="application/inkml+xml"/>
  <Override PartName="/ppt/ink/ink1249.xml" ContentType="application/inkml+xml"/>
  <Override PartName="/ppt/ink/ink1250.xml" ContentType="application/inkml+xml"/>
  <Override PartName="/ppt/ink/ink1251.xml" ContentType="application/inkml+xml"/>
  <Override PartName="/ppt/ink/ink1252.xml" ContentType="application/inkml+xml"/>
  <Override PartName="/ppt/ink/ink1253.xml" ContentType="application/inkml+xml"/>
  <Override PartName="/ppt/ink/ink1254.xml" ContentType="application/inkml+xml"/>
  <Override PartName="/ppt/ink/ink1255.xml" ContentType="application/inkml+xml"/>
  <Override PartName="/ppt/ink/ink1256.xml" ContentType="application/inkml+xml"/>
  <Override PartName="/ppt/ink/ink1257.xml" ContentType="application/inkml+xml"/>
  <Override PartName="/ppt/ink/ink1258.xml" ContentType="application/inkml+xml"/>
  <Override PartName="/ppt/ink/ink1259.xml" ContentType="application/inkml+xml"/>
  <Override PartName="/ppt/ink/ink1260.xml" ContentType="application/inkml+xml"/>
  <Override PartName="/ppt/ink/ink1261.xml" ContentType="application/inkml+xml"/>
  <Override PartName="/ppt/ink/ink1262.xml" ContentType="application/inkml+xml"/>
  <Override PartName="/ppt/ink/ink1263.xml" ContentType="application/inkml+xml"/>
  <Override PartName="/ppt/ink/ink1264.xml" ContentType="application/inkml+xml"/>
  <Override PartName="/ppt/ink/ink1265.xml" ContentType="application/inkml+xml"/>
  <Override PartName="/ppt/ink/ink1266.xml" ContentType="application/inkml+xml"/>
  <Override PartName="/ppt/ink/ink1267.xml" ContentType="application/inkml+xml"/>
  <Override PartName="/ppt/ink/ink1268.xml" ContentType="application/inkml+xml"/>
  <Override PartName="/ppt/ink/ink1269.xml" ContentType="application/inkml+xml"/>
  <Override PartName="/ppt/ink/ink1270.xml" ContentType="application/inkml+xml"/>
  <Override PartName="/ppt/ink/ink1271.xml" ContentType="application/inkml+xml"/>
  <Override PartName="/ppt/ink/ink1272.xml" ContentType="application/inkml+xml"/>
  <Override PartName="/ppt/ink/ink1273.xml" ContentType="application/inkml+xml"/>
  <Override PartName="/ppt/ink/ink1274.xml" ContentType="application/inkml+xml"/>
  <Override PartName="/ppt/ink/ink1275.xml" ContentType="application/inkml+xml"/>
  <Override PartName="/ppt/ink/ink1276.xml" ContentType="application/inkml+xml"/>
  <Override PartName="/ppt/ink/ink1277.xml" ContentType="application/inkml+xml"/>
  <Override PartName="/ppt/ink/ink1278.xml" ContentType="application/inkml+xml"/>
  <Override PartName="/ppt/ink/ink1279.xml" ContentType="application/inkml+xml"/>
  <Override PartName="/ppt/ink/ink1280.xml" ContentType="application/inkml+xml"/>
  <Override PartName="/ppt/ink/ink1281.xml" ContentType="application/inkml+xml"/>
  <Override PartName="/ppt/ink/ink1282.xml" ContentType="application/inkml+xml"/>
  <Override PartName="/ppt/ink/ink1283.xml" ContentType="application/inkml+xml"/>
  <Override PartName="/ppt/ink/ink1284.xml" ContentType="application/inkml+xml"/>
  <Override PartName="/ppt/ink/ink1285.xml" ContentType="application/inkml+xml"/>
  <Override PartName="/ppt/ink/ink1286.xml" ContentType="application/inkml+xml"/>
  <Override PartName="/ppt/ink/ink1287.xml" ContentType="application/inkml+xml"/>
  <Override PartName="/ppt/ink/ink1288.xml" ContentType="application/inkml+xml"/>
  <Override PartName="/ppt/ink/ink1289.xml" ContentType="application/inkml+xml"/>
  <Override PartName="/ppt/ink/ink1290.xml" ContentType="application/inkml+xml"/>
  <Override PartName="/ppt/ink/ink1291.xml" ContentType="application/inkml+xml"/>
  <Override PartName="/ppt/ink/ink1292.xml" ContentType="application/inkml+xml"/>
  <Override PartName="/ppt/ink/ink1293.xml" ContentType="application/inkml+xml"/>
  <Override PartName="/ppt/ink/ink1294.xml" ContentType="application/inkml+xml"/>
  <Override PartName="/ppt/ink/ink1295.xml" ContentType="application/inkml+xml"/>
  <Override PartName="/ppt/ink/ink1296.xml" ContentType="application/inkml+xml"/>
  <Override PartName="/ppt/ink/ink1297.xml" ContentType="application/inkml+xml"/>
  <Override PartName="/ppt/ink/ink1298.xml" ContentType="application/inkml+xml"/>
  <Override PartName="/ppt/ink/ink1299.xml" ContentType="application/inkml+xml"/>
  <Override PartName="/ppt/ink/ink1300.xml" ContentType="application/inkml+xml"/>
  <Override PartName="/ppt/ink/ink1301.xml" ContentType="application/inkml+xml"/>
  <Override PartName="/ppt/ink/ink1302.xml" ContentType="application/inkml+xml"/>
  <Override PartName="/ppt/ink/ink1303.xml" ContentType="application/inkml+xml"/>
  <Override PartName="/ppt/ink/ink1304.xml" ContentType="application/inkml+xml"/>
  <Override PartName="/ppt/ink/ink1305.xml" ContentType="application/inkml+xml"/>
  <Override PartName="/ppt/ink/ink1306.xml" ContentType="application/inkml+xml"/>
  <Override PartName="/ppt/ink/ink1307.xml" ContentType="application/inkml+xml"/>
  <Override PartName="/ppt/ink/ink1308.xml" ContentType="application/inkml+xml"/>
  <Override PartName="/ppt/ink/ink1309.xml" ContentType="application/inkml+xml"/>
  <Override PartName="/ppt/ink/ink1310.xml" ContentType="application/inkml+xml"/>
  <Override PartName="/ppt/ink/ink1311.xml" ContentType="application/inkml+xml"/>
  <Override PartName="/ppt/ink/ink1312.xml" ContentType="application/inkml+xml"/>
  <Override PartName="/ppt/ink/ink1313.xml" ContentType="application/inkml+xml"/>
  <Override PartName="/ppt/ink/ink1314.xml" ContentType="application/inkml+xml"/>
  <Override PartName="/ppt/ink/ink1315.xml" ContentType="application/inkml+xml"/>
  <Override PartName="/ppt/ink/ink1316.xml" ContentType="application/inkml+xml"/>
  <Override PartName="/ppt/ink/ink1317.xml" ContentType="application/inkml+xml"/>
  <Override PartName="/ppt/ink/ink1318.xml" ContentType="application/inkml+xml"/>
  <Override PartName="/ppt/ink/ink1319.xml" ContentType="application/inkml+xml"/>
  <Override PartName="/ppt/ink/ink1320.xml" ContentType="application/inkml+xml"/>
  <Override PartName="/ppt/ink/ink1321.xml" ContentType="application/inkml+xml"/>
  <Override PartName="/ppt/ink/ink1322.xml" ContentType="application/inkml+xml"/>
  <Override PartName="/ppt/ink/ink1323.xml" ContentType="application/inkml+xml"/>
  <Override PartName="/ppt/ink/ink1324.xml" ContentType="application/inkml+xml"/>
  <Override PartName="/ppt/ink/ink1325.xml" ContentType="application/inkml+xml"/>
  <Override PartName="/ppt/ink/ink1326.xml" ContentType="application/inkml+xml"/>
  <Override PartName="/ppt/ink/ink1327.xml" ContentType="application/inkml+xml"/>
  <Override PartName="/ppt/ink/ink1328.xml" ContentType="application/inkml+xml"/>
  <Override PartName="/ppt/ink/ink1329.xml" ContentType="application/inkml+xml"/>
  <Override PartName="/ppt/ink/ink1330.xml" ContentType="application/inkml+xml"/>
  <Override PartName="/ppt/ink/ink1331.xml" ContentType="application/inkml+xml"/>
  <Override PartName="/ppt/ink/ink1332.xml" ContentType="application/inkml+xml"/>
  <Override PartName="/ppt/ink/ink1333.xml" ContentType="application/inkml+xml"/>
  <Override PartName="/ppt/ink/ink1334.xml" ContentType="application/inkml+xml"/>
  <Override PartName="/ppt/ink/ink1335.xml" ContentType="application/inkml+xml"/>
  <Override PartName="/ppt/ink/ink1336.xml" ContentType="application/inkml+xml"/>
  <Override PartName="/ppt/ink/ink1337.xml" ContentType="application/inkml+xml"/>
  <Override PartName="/ppt/ink/ink1338.xml" ContentType="application/inkml+xml"/>
  <Override PartName="/ppt/ink/ink1339.xml" ContentType="application/inkml+xml"/>
  <Override PartName="/ppt/ink/ink1340.xml" ContentType="application/inkml+xml"/>
  <Override PartName="/ppt/ink/ink1341.xml" ContentType="application/inkml+xml"/>
  <Override PartName="/ppt/ink/ink1342.xml" ContentType="application/inkml+xml"/>
  <Override PartName="/ppt/ink/ink1343.xml" ContentType="application/inkml+xml"/>
  <Override PartName="/ppt/ink/ink1344.xml" ContentType="application/inkml+xml"/>
  <Override PartName="/ppt/ink/ink1345.xml" ContentType="application/inkml+xml"/>
  <Override PartName="/ppt/ink/ink1346.xml" ContentType="application/inkml+xml"/>
  <Override PartName="/ppt/ink/ink1347.xml" ContentType="application/inkml+xml"/>
  <Override PartName="/ppt/ink/ink1348.xml" ContentType="application/inkml+xml"/>
  <Override PartName="/ppt/ink/ink1349.xml" ContentType="application/inkml+xml"/>
  <Override PartName="/ppt/ink/ink1350.xml" ContentType="application/inkml+xml"/>
  <Override PartName="/ppt/ink/ink1351.xml" ContentType="application/inkml+xml"/>
  <Override PartName="/ppt/ink/ink1352.xml" ContentType="application/inkml+xml"/>
  <Override PartName="/ppt/ink/ink1353.xml" ContentType="application/inkml+xml"/>
  <Override PartName="/ppt/ink/ink1354.xml" ContentType="application/inkml+xml"/>
  <Override PartName="/ppt/ink/ink1355.xml" ContentType="application/inkml+xml"/>
  <Override PartName="/ppt/notesSlides/notesSlide12.xml" ContentType="application/vnd.openxmlformats-officedocument.presentationml.notesSlide+xml"/>
  <Override PartName="/ppt/ink/ink1356.xml" ContentType="application/inkml+xml"/>
  <Override PartName="/ppt/ink/ink1357.xml" ContentType="application/inkml+xml"/>
  <Override PartName="/ppt/ink/ink1358.xml" ContentType="application/inkml+xml"/>
  <Override PartName="/ppt/ink/ink1359.xml" ContentType="application/inkml+xml"/>
  <Override PartName="/ppt/ink/ink1360.xml" ContentType="application/inkml+xml"/>
  <Override PartName="/ppt/ink/ink1361.xml" ContentType="application/inkml+xml"/>
  <Override PartName="/ppt/ink/ink1362.xml" ContentType="application/inkml+xml"/>
  <Override PartName="/ppt/ink/ink1363.xml" ContentType="application/inkml+xml"/>
  <Override PartName="/ppt/ink/ink1364.xml" ContentType="application/inkml+xml"/>
  <Override PartName="/ppt/ink/ink1365.xml" ContentType="application/inkml+xml"/>
  <Override PartName="/ppt/ink/ink1366.xml" ContentType="application/inkml+xml"/>
  <Override PartName="/ppt/ink/ink1367.xml" ContentType="application/inkml+xml"/>
  <Override PartName="/ppt/ink/ink1368.xml" ContentType="application/inkml+xml"/>
  <Override PartName="/ppt/ink/ink1369.xml" ContentType="application/inkml+xml"/>
  <Override PartName="/ppt/ink/ink1370.xml" ContentType="application/inkml+xml"/>
  <Override PartName="/ppt/ink/ink1371.xml" ContentType="application/inkml+xml"/>
  <Override PartName="/ppt/ink/ink1372.xml" ContentType="application/inkml+xml"/>
  <Override PartName="/ppt/ink/ink1373.xml" ContentType="application/inkml+xml"/>
  <Override PartName="/ppt/ink/ink1374.xml" ContentType="application/inkml+xml"/>
  <Override PartName="/ppt/ink/ink1375.xml" ContentType="application/inkml+xml"/>
  <Override PartName="/ppt/ink/ink1376.xml" ContentType="application/inkml+xml"/>
  <Override PartName="/ppt/ink/ink1377.xml" ContentType="application/inkml+xml"/>
  <Override PartName="/ppt/ink/ink1378.xml" ContentType="application/inkml+xml"/>
  <Override PartName="/ppt/ink/ink1379.xml" ContentType="application/inkml+xml"/>
  <Override PartName="/ppt/ink/ink1380.xml" ContentType="application/inkml+xml"/>
  <Override PartName="/ppt/ink/ink1381.xml" ContentType="application/inkml+xml"/>
  <Override PartName="/ppt/ink/ink1382.xml" ContentType="application/inkml+xml"/>
  <Override PartName="/ppt/ink/ink1383.xml" ContentType="application/inkml+xml"/>
  <Override PartName="/ppt/ink/ink1384.xml" ContentType="application/inkml+xml"/>
  <Override PartName="/ppt/ink/ink1385.xml" ContentType="application/inkml+xml"/>
  <Override PartName="/ppt/ink/ink1386.xml" ContentType="application/inkml+xml"/>
  <Override PartName="/ppt/ink/ink1387.xml" ContentType="application/inkml+xml"/>
  <Override PartName="/ppt/ink/ink1388.xml" ContentType="application/inkml+xml"/>
  <Override PartName="/ppt/ink/ink1389.xml" ContentType="application/inkml+xml"/>
  <Override PartName="/ppt/ink/ink1390.xml" ContentType="application/inkml+xml"/>
  <Override PartName="/ppt/ink/ink1391.xml" ContentType="application/inkml+xml"/>
  <Override PartName="/ppt/ink/ink1392.xml" ContentType="application/inkml+xml"/>
  <Override PartName="/ppt/ink/ink1393.xml" ContentType="application/inkml+xml"/>
  <Override PartName="/ppt/ink/ink1394.xml" ContentType="application/inkml+xml"/>
  <Override PartName="/ppt/ink/ink1395.xml" ContentType="application/inkml+xml"/>
  <Override PartName="/ppt/ink/ink1396.xml" ContentType="application/inkml+xml"/>
  <Override PartName="/ppt/ink/ink1397.xml" ContentType="application/inkml+xml"/>
  <Override PartName="/ppt/ink/ink1398.xml" ContentType="application/inkml+xml"/>
  <Override PartName="/ppt/ink/ink1399.xml" ContentType="application/inkml+xml"/>
  <Override PartName="/ppt/ink/ink1400.xml" ContentType="application/inkml+xml"/>
  <Override PartName="/ppt/ink/ink1401.xml" ContentType="application/inkml+xml"/>
  <Override PartName="/ppt/ink/ink1402.xml" ContentType="application/inkml+xml"/>
  <Override PartName="/ppt/ink/ink1403.xml" ContentType="application/inkml+xml"/>
  <Override PartName="/ppt/ink/ink1404.xml" ContentType="application/inkml+xml"/>
  <Override PartName="/ppt/ink/ink1405.xml" ContentType="application/inkml+xml"/>
  <Override PartName="/ppt/ink/ink1406.xml" ContentType="application/inkml+xml"/>
  <Override PartName="/ppt/ink/ink1407.xml" ContentType="application/inkml+xml"/>
  <Override PartName="/ppt/ink/ink1408.xml" ContentType="application/inkml+xml"/>
  <Override PartName="/ppt/ink/ink1409.xml" ContentType="application/inkml+xml"/>
  <Override PartName="/ppt/ink/ink1410.xml" ContentType="application/inkml+xml"/>
  <Override PartName="/ppt/ink/ink1411.xml" ContentType="application/inkml+xml"/>
  <Override PartName="/ppt/ink/ink1412.xml" ContentType="application/inkml+xml"/>
  <Override PartName="/ppt/ink/ink1413.xml" ContentType="application/inkml+xml"/>
  <Override PartName="/ppt/ink/ink1414.xml" ContentType="application/inkml+xml"/>
  <Override PartName="/ppt/ink/ink1415.xml" ContentType="application/inkml+xml"/>
  <Override PartName="/ppt/ink/ink1416.xml" ContentType="application/inkml+xml"/>
  <Override PartName="/ppt/ink/ink1417.xml" ContentType="application/inkml+xml"/>
  <Override PartName="/ppt/ink/ink1418.xml" ContentType="application/inkml+xml"/>
  <Override PartName="/ppt/ink/ink1419.xml" ContentType="application/inkml+xml"/>
  <Override PartName="/ppt/ink/ink1420.xml" ContentType="application/inkml+xml"/>
  <Override PartName="/ppt/ink/ink1421.xml" ContentType="application/inkml+xml"/>
  <Override PartName="/ppt/ink/ink1422.xml" ContentType="application/inkml+xml"/>
  <Override PartName="/ppt/ink/ink1423.xml" ContentType="application/inkml+xml"/>
  <Override PartName="/ppt/ink/ink1424.xml" ContentType="application/inkml+xml"/>
  <Override PartName="/ppt/ink/ink1425.xml" ContentType="application/inkml+xml"/>
  <Override PartName="/ppt/ink/ink1426.xml" ContentType="application/inkml+xml"/>
  <Override PartName="/ppt/ink/ink1427.xml" ContentType="application/inkml+xml"/>
  <Override PartName="/ppt/ink/ink1428.xml" ContentType="application/inkml+xml"/>
  <Override PartName="/ppt/ink/ink1429.xml" ContentType="application/inkml+xml"/>
  <Override PartName="/ppt/ink/ink1430.xml" ContentType="application/inkml+xml"/>
  <Override PartName="/ppt/notesSlides/notesSlide13.xml" ContentType="application/vnd.openxmlformats-officedocument.presentationml.notesSlide+xml"/>
  <Override PartName="/ppt/ink/ink1431.xml" ContentType="application/inkml+xml"/>
  <Override PartName="/ppt/ink/ink1432.xml" ContentType="application/inkml+xml"/>
  <Override PartName="/ppt/ink/ink1433.xml" ContentType="application/inkml+xml"/>
  <Override PartName="/ppt/ink/ink1434.xml" ContentType="application/inkml+xml"/>
  <Override PartName="/ppt/ink/ink1435.xml" ContentType="application/inkml+xml"/>
  <Override PartName="/ppt/ink/ink1436.xml" ContentType="application/inkml+xml"/>
  <Override PartName="/ppt/ink/ink1437.xml" ContentType="application/inkml+xml"/>
  <Override PartName="/ppt/ink/ink1438.xml" ContentType="application/inkml+xml"/>
  <Override PartName="/ppt/ink/ink1439.xml" ContentType="application/inkml+xml"/>
  <Override PartName="/ppt/ink/ink1440.xml" ContentType="application/inkml+xml"/>
  <Override PartName="/ppt/ink/ink1441.xml" ContentType="application/inkml+xml"/>
  <Override PartName="/ppt/ink/ink1442.xml" ContentType="application/inkml+xml"/>
  <Override PartName="/ppt/ink/ink1443.xml" ContentType="application/inkml+xml"/>
  <Override PartName="/ppt/ink/ink1444.xml" ContentType="application/inkml+xml"/>
  <Override PartName="/ppt/notesSlides/notesSlide14.xml" ContentType="application/vnd.openxmlformats-officedocument.presentationml.notesSlide+xml"/>
  <Override PartName="/ppt/ink/ink1445.xml" ContentType="application/inkml+xml"/>
  <Override PartName="/ppt/ink/ink1446.xml" ContentType="application/inkml+xml"/>
  <Override PartName="/ppt/ink/ink1447.xml" ContentType="application/inkml+xml"/>
  <Override PartName="/ppt/ink/ink1448.xml" ContentType="application/inkml+xml"/>
  <Override PartName="/ppt/ink/ink1449.xml" ContentType="application/inkml+xml"/>
  <Override PartName="/ppt/notesSlides/notesSlide15.xml" ContentType="application/vnd.openxmlformats-officedocument.presentationml.notesSlide+xml"/>
  <Override PartName="/ppt/ink/ink1450.xml" ContentType="application/inkml+xml"/>
  <Override PartName="/ppt/ink/ink1451.xml" ContentType="application/inkml+xml"/>
  <Override PartName="/ppt/notesSlides/notesSlide16.xml" ContentType="application/vnd.openxmlformats-officedocument.presentationml.notesSlide+xml"/>
  <Override PartName="/ppt/ink/ink1452.xml" ContentType="application/inkml+xml"/>
  <Override PartName="/ppt/ink/ink1453.xml" ContentType="application/inkml+xml"/>
  <Override PartName="/ppt/ink/ink1454.xml" ContentType="application/inkml+xml"/>
  <Override PartName="/ppt/ink/ink1455.xml" ContentType="application/inkml+xml"/>
  <Override PartName="/ppt/ink/ink1456.xml" ContentType="application/inkml+xml"/>
  <Override PartName="/ppt/ink/ink1457.xml" ContentType="application/inkml+xml"/>
  <Override PartName="/ppt/ink/ink1458.xml" ContentType="application/inkml+xml"/>
  <Override PartName="/ppt/ink/ink1459.xml" ContentType="application/inkml+xml"/>
  <Override PartName="/ppt/ink/ink1460.xml" ContentType="application/inkml+xml"/>
  <Override PartName="/ppt/ink/ink1461.xml" ContentType="application/inkml+xml"/>
  <Override PartName="/ppt/ink/ink1462.xml" ContentType="application/inkml+xml"/>
  <Override PartName="/ppt/ink/ink1463.xml" ContentType="application/inkml+xml"/>
  <Override PartName="/ppt/ink/ink1464.xml" ContentType="application/inkml+xml"/>
  <Override PartName="/ppt/ink/ink1465.xml" ContentType="application/inkml+xml"/>
  <Override PartName="/ppt/ink/ink1466.xml" ContentType="application/inkml+xml"/>
  <Override PartName="/ppt/ink/ink1467.xml" ContentType="application/inkml+xml"/>
  <Override PartName="/ppt/ink/ink1468.xml" ContentType="application/inkml+xml"/>
  <Override PartName="/ppt/ink/ink1469.xml" ContentType="application/inkml+xml"/>
  <Override PartName="/ppt/ink/ink1470.xml" ContentType="application/inkml+xml"/>
  <Override PartName="/ppt/ink/ink1471.xml" ContentType="application/inkml+xml"/>
  <Override PartName="/ppt/ink/ink1472.xml" ContentType="application/inkml+xml"/>
  <Override PartName="/ppt/ink/ink1473.xml" ContentType="application/inkml+xml"/>
  <Override PartName="/ppt/ink/ink1474.xml" ContentType="application/inkml+xml"/>
  <Override PartName="/ppt/ink/ink1475.xml" ContentType="application/inkml+xml"/>
  <Override PartName="/ppt/ink/ink1476.xml" ContentType="application/inkml+xml"/>
  <Override PartName="/ppt/ink/ink1477.xml" ContentType="application/inkml+xml"/>
  <Override PartName="/ppt/ink/ink1478.xml" ContentType="application/inkml+xml"/>
  <Override PartName="/ppt/ink/ink1479.xml" ContentType="application/inkml+xml"/>
  <Override PartName="/ppt/ink/ink1480.xml" ContentType="application/inkml+xml"/>
  <Override PartName="/ppt/ink/ink1481.xml" ContentType="application/inkml+xml"/>
  <Override PartName="/ppt/ink/ink1482.xml" ContentType="application/inkml+xml"/>
  <Override PartName="/ppt/ink/ink1483.xml" ContentType="application/inkml+xml"/>
  <Override PartName="/ppt/ink/ink1484.xml" ContentType="application/inkml+xml"/>
  <Override PartName="/ppt/ink/ink1485.xml" ContentType="application/inkml+xml"/>
  <Override PartName="/ppt/ink/ink1486.xml" ContentType="application/inkml+xml"/>
  <Override PartName="/ppt/ink/ink1487.xml" ContentType="application/inkml+xml"/>
  <Override PartName="/ppt/ink/ink1488.xml" ContentType="application/inkml+xml"/>
  <Override PartName="/ppt/ink/ink1489.xml" ContentType="application/inkml+xml"/>
  <Override PartName="/ppt/ink/ink1490.xml" ContentType="application/inkml+xml"/>
  <Override PartName="/ppt/ink/ink1491.xml" ContentType="application/inkml+xml"/>
  <Override PartName="/ppt/ink/ink1492.xml" ContentType="application/inkml+xml"/>
  <Override PartName="/ppt/ink/ink1493.xml" ContentType="application/inkml+xml"/>
  <Override PartName="/ppt/ink/ink1494.xml" ContentType="application/inkml+xml"/>
  <Override PartName="/ppt/ink/ink1495.xml" ContentType="application/inkml+xml"/>
  <Override PartName="/ppt/ink/ink1496.xml" ContentType="application/inkml+xml"/>
  <Override PartName="/ppt/ink/ink1497.xml" ContentType="application/inkml+xml"/>
  <Override PartName="/ppt/ink/ink1498.xml" ContentType="application/inkml+xml"/>
  <Override PartName="/ppt/ink/ink1499.xml" ContentType="application/inkml+xml"/>
  <Override PartName="/ppt/ink/ink1500.xml" ContentType="application/inkml+xml"/>
  <Override PartName="/ppt/ink/ink1501.xml" ContentType="application/inkml+xml"/>
  <Override PartName="/ppt/ink/ink1502.xml" ContentType="application/inkml+xml"/>
  <Override PartName="/ppt/ink/ink1503.xml" ContentType="application/inkml+xml"/>
  <Override PartName="/ppt/ink/ink1504.xml" ContentType="application/inkml+xml"/>
  <Override PartName="/ppt/ink/ink1505.xml" ContentType="application/inkml+xml"/>
  <Override PartName="/ppt/ink/ink1506.xml" ContentType="application/inkml+xml"/>
  <Override PartName="/ppt/ink/ink1507.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ink/ink1508.xml" ContentType="application/inkml+xml"/>
  <Override PartName="/ppt/ink/ink1509.xml" ContentType="application/inkml+xml"/>
  <Override PartName="/ppt/ink/ink1510.xml" ContentType="application/inkml+xml"/>
  <Override PartName="/ppt/ink/ink1511.xml" ContentType="application/inkml+xml"/>
  <Override PartName="/ppt/ink/ink1512.xml" ContentType="application/inkml+xml"/>
  <Override PartName="/ppt/ink/ink1513.xml" ContentType="application/inkml+xml"/>
  <Override PartName="/ppt/ink/ink1514.xml" ContentType="application/inkml+xml"/>
  <Override PartName="/ppt/ink/ink1515.xml" ContentType="application/inkml+xml"/>
  <Override PartName="/ppt/ink/ink1516.xml" ContentType="application/inkml+xml"/>
  <Override PartName="/ppt/ink/ink1517.xml" ContentType="application/inkml+xml"/>
  <Override PartName="/ppt/ink/ink1518.xml" ContentType="application/inkml+xml"/>
  <Override PartName="/ppt/ink/ink1519.xml" ContentType="application/inkml+xml"/>
  <Override PartName="/ppt/ink/ink1520.xml" ContentType="application/inkml+xml"/>
  <Override PartName="/ppt/ink/ink1521.xml" ContentType="application/inkml+xml"/>
  <Override PartName="/ppt/notesSlides/notesSlide20.xml" ContentType="application/vnd.openxmlformats-officedocument.presentationml.notesSlide+xml"/>
  <Override PartName="/ppt/ink/ink1522.xml" ContentType="application/inkml+xml"/>
  <Override PartName="/ppt/ink/ink1523.xml" ContentType="application/inkml+xml"/>
  <Override PartName="/ppt/ink/ink1524.xml" ContentType="application/inkml+xml"/>
  <Override PartName="/ppt/ink/ink1525.xml" ContentType="application/inkml+xml"/>
  <Override PartName="/ppt/ink/ink1526.xml" ContentType="application/inkml+xml"/>
  <Override PartName="/ppt/ink/ink1527.xml" ContentType="application/inkml+xml"/>
  <Override PartName="/ppt/ink/ink1528.xml" ContentType="application/inkml+xml"/>
  <Override PartName="/ppt/ink/ink1529.xml" ContentType="application/inkml+xml"/>
  <Override PartName="/ppt/ink/ink1530.xml" ContentType="application/inkml+xml"/>
  <Override PartName="/ppt/ink/ink1531.xml" ContentType="application/inkml+xml"/>
  <Override PartName="/ppt/ink/ink1532.xml" ContentType="application/inkml+xml"/>
  <Override PartName="/ppt/ink/ink1533.xml" ContentType="application/inkml+xml"/>
  <Override PartName="/ppt/ink/ink1534.xml" ContentType="application/inkml+xml"/>
  <Override PartName="/ppt/ink/ink1535.xml" ContentType="application/inkml+xml"/>
  <Override PartName="/ppt/ink/ink1536.xml" ContentType="application/inkml+xml"/>
  <Override PartName="/ppt/ink/ink1537.xml" ContentType="application/inkml+xml"/>
  <Override PartName="/ppt/ink/ink1538.xml" ContentType="application/inkml+xml"/>
  <Override PartName="/ppt/ink/ink1539.xml" ContentType="application/inkml+xml"/>
  <Override PartName="/ppt/ink/ink1540.xml" ContentType="application/inkml+xml"/>
  <Override PartName="/ppt/ink/ink1541.xml" ContentType="application/inkml+xml"/>
  <Override PartName="/ppt/ink/ink1542.xml" ContentType="application/inkml+xml"/>
  <Override PartName="/ppt/ink/ink1543.xml" ContentType="application/inkml+xml"/>
  <Override PartName="/ppt/ink/ink1544.xml" ContentType="application/inkml+xml"/>
  <Override PartName="/ppt/ink/ink1545.xml" ContentType="application/inkml+xml"/>
  <Override PartName="/ppt/ink/ink1546.xml" ContentType="application/inkml+xml"/>
  <Override PartName="/ppt/notesSlides/notesSlide21.xml" ContentType="application/vnd.openxmlformats-officedocument.presentationml.notesSlide+xml"/>
  <Override PartName="/ppt/ink/ink1547.xml" ContentType="application/inkml+xml"/>
  <Override PartName="/ppt/ink/ink1548.xml" ContentType="application/inkml+xml"/>
  <Override PartName="/ppt/ink/ink1549.xml" ContentType="application/inkml+xml"/>
  <Override PartName="/ppt/ink/ink1550.xml" ContentType="application/inkml+xml"/>
  <Override PartName="/ppt/ink/ink1551.xml" ContentType="application/inkml+xml"/>
  <Override PartName="/ppt/ink/ink1552.xml" ContentType="application/inkml+xml"/>
  <Override PartName="/ppt/ink/ink1553.xml" ContentType="application/inkml+xml"/>
  <Override PartName="/ppt/ink/ink1554.xml" ContentType="application/inkml+xml"/>
  <Override PartName="/ppt/ink/ink1555.xml" ContentType="application/inkml+xml"/>
  <Override PartName="/ppt/ink/ink1556.xml" ContentType="application/inkml+xml"/>
  <Override PartName="/ppt/ink/ink1557.xml" ContentType="application/inkml+xml"/>
  <Override PartName="/ppt/ink/ink1558.xml" ContentType="application/inkml+xml"/>
  <Override PartName="/ppt/ink/ink1559.xml" ContentType="application/inkml+xml"/>
  <Override PartName="/ppt/ink/ink1560.xml" ContentType="application/inkml+xml"/>
  <Override PartName="/ppt/ink/ink1561.xml" ContentType="application/inkml+xml"/>
  <Override PartName="/ppt/ink/ink1562.xml" ContentType="application/inkml+xml"/>
  <Override PartName="/ppt/ink/ink1563.xml" ContentType="application/inkml+xml"/>
  <Override PartName="/ppt/ink/ink1564.xml" ContentType="application/inkml+xml"/>
  <Override PartName="/ppt/ink/ink1565.xml" ContentType="application/inkml+xml"/>
  <Override PartName="/ppt/ink/ink1566.xml" ContentType="application/inkml+xml"/>
  <Override PartName="/ppt/ink/ink1567.xml" ContentType="application/inkml+xml"/>
  <Override PartName="/ppt/ink/ink1568.xml" ContentType="application/inkml+xml"/>
  <Override PartName="/ppt/ink/ink1569.xml" ContentType="application/inkml+xml"/>
  <Override PartName="/ppt/ink/ink1570.xml" ContentType="application/inkml+xml"/>
  <Override PartName="/ppt/ink/ink1571.xml" ContentType="application/inkml+xml"/>
  <Override PartName="/ppt/ink/ink1572.xml" ContentType="application/inkml+xml"/>
  <Override PartName="/ppt/ink/ink1573.xml" ContentType="application/inkml+xml"/>
  <Override PartName="/ppt/ink/ink1574.xml" ContentType="application/inkml+xml"/>
  <Override PartName="/ppt/ink/ink1575.xml" ContentType="application/inkml+xml"/>
  <Override PartName="/ppt/ink/ink1576.xml" ContentType="application/inkml+xml"/>
  <Override PartName="/ppt/ink/ink1577.xml" ContentType="application/inkml+xml"/>
  <Override PartName="/ppt/ink/ink1578.xml" ContentType="application/inkml+xml"/>
  <Override PartName="/ppt/ink/ink1579.xml" ContentType="application/inkml+xml"/>
  <Override PartName="/ppt/ink/ink1580.xml" ContentType="application/inkml+xml"/>
  <Override PartName="/ppt/ink/ink1581.xml" ContentType="application/inkml+xml"/>
  <Override PartName="/ppt/ink/ink1582.xml" ContentType="application/inkml+xml"/>
  <Override PartName="/ppt/ink/ink1583.xml" ContentType="application/inkml+xml"/>
  <Override PartName="/ppt/ink/ink1584.xml" ContentType="application/inkml+xml"/>
  <Override PartName="/ppt/ink/ink1585.xml" ContentType="application/inkml+xml"/>
  <Override PartName="/ppt/ink/ink1586.xml" ContentType="application/inkml+xml"/>
  <Override PartName="/ppt/ink/ink1587.xml" ContentType="application/inkml+xml"/>
  <Override PartName="/ppt/ink/ink1588.xml" ContentType="application/inkml+xml"/>
  <Override PartName="/ppt/ink/ink1589.xml" ContentType="application/inkml+xml"/>
  <Override PartName="/ppt/ink/ink1590.xml" ContentType="application/inkml+xml"/>
  <Override PartName="/ppt/ink/ink1591.xml" ContentType="application/inkml+xml"/>
  <Override PartName="/ppt/ink/ink1592.xml" ContentType="application/inkml+xml"/>
  <Override PartName="/ppt/ink/ink1593.xml" ContentType="application/inkml+xml"/>
  <Override PartName="/ppt/ink/ink1594.xml" ContentType="application/inkml+xml"/>
  <Override PartName="/ppt/ink/ink1595.xml" ContentType="application/inkml+xml"/>
  <Override PartName="/ppt/ink/ink1596.xml" ContentType="application/inkml+xml"/>
  <Override PartName="/ppt/ink/ink1597.xml" ContentType="application/inkml+xml"/>
  <Override PartName="/ppt/ink/ink1598.xml" ContentType="application/inkml+xml"/>
  <Override PartName="/ppt/ink/ink1599.xml" ContentType="application/inkml+xml"/>
  <Override PartName="/ppt/ink/ink1600.xml" ContentType="application/inkml+xml"/>
  <Override PartName="/ppt/ink/ink1601.xml" ContentType="application/inkml+xml"/>
  <Override PartName="/ppt/ink/ink1602.xml" ContentType="application/inkml+xml"/>
  <Override PartName="/ppt/ink/ink1603.xml" ContentType="application/inkml+xml"/>
  <Override PartName="/ppt/ink/ink1604.xml" ContentType="application/inkml+xml"/>
  <Override PartName="/ppt/ink/ink1605.xml" ContentType="application/inkml+xml"/>
  <Override PartName="/ppt/ink/ink1606.xml" ContentType="application/inkml+xml"/>
  <Override PartName="/ppt/ink/ink1607.xml" ContentType="application/inkml+xml"/>
  <Override PartName="/ppt/ink/ink1608.xml" ContentType="application/inkml+xml"/>
  <Override PartName="/ppt/ink/ink1609.xml" ContentType="application/inkml+xml"/>
  <Override PartName="/ppt/ink/ink1610.xml" ContentType="application/inkml+xml"/>
  <Override PartName="/ppt/ink/ink1611.xml" ContentType="application/inkml+xml"/>
  <Override PartName="/ppt/ink/ink1612.xml" ContentType="application/inkml+xml"/>
  <Override PartName="/ppt/ink/ink1613.xml" ContentType="application/inkml+xml"/>
  <Override PartName="/ppt/ink/ink1614.xml" ContentType="application/inkml+xml"/>
  <Override PartName="/ppt/ink/ink1615.xml" ContentType="application/inkml+xml"/>
  <Override PartName="/ppt/ink/ink1616.xml" ContentType="application/inkml+xml"/>
  <Override PartName="/ppt/ink/ink1617.xml" ContentType="application/inkml+xml"/>
  <Override PartName="/ppt/ink/ink1618.xml" ContentType="application/inkml+xml"/>
  <Override PartName="/ppt/ink/ink1619.xml" ContentType="application/inkml+xml"/>
  <Override PartName="/ppt/ink/ink1620.xml" ContentType="application/inkml+xml"/>
  <Override PartName="/ppt/ink/ink1621.xml" ContentType="application/inkml+xml"/>
  <Override PartName="/ppt/ink/ink1622.xml" ContentType="application/inkml+xml"/>
  <Override PartName="/ppt/ink/ink1623.xml" ContentType="application/inkml+xml"/>
  <Override PartName="/ppt/ink/ink1624.xml" ContentType="application/inkml+xml"/>
  <Override PartName="/ppt/ink/ink1625.xml" ContentType="application/inkml+xml"/>
  <Override PartName="/ppt/ink/ink1626.xml" ContentType="application/inkml+xml"/>
  <Override PartName="/ppt/ink/ink1627.xml" ContentType="application/inkml+xml"/>
  <Override PartName="/ppt/ink/ink1628.xml" ContentType="application/inkml+xml"/>
  <Override PartName="/ppt/ink/ink1629.xml" ContentType="application/inkml+xml"/>
  <Override PartName="/ppt/ink/ink1630.xml" ContentType="application/inkml+xml"/>
  <Override PartName="/ppt/ink/ink1631.xml" ContentType="application/inkml+xml"/>
  <Override PartName="/ppt/ink/ink1632.xml" ContentType="application/inkml+xml"/>
  <Override PartName="/ppt/ink/ink1633.xml" ContentType="application/inkml+xml"/>
  <Override PartName="/ppt/ink/ink1634.xml" ContentType="application/inkml+xml"/>
  <Override PartName="/ppt/ink/ink1635.xml" ContentType="application/inkml+xml"/>
  <Override PartName="/ppt/ink/ink1636.xml" ContentType="application/inkml+xml"/>
  <Override PartName="/ppt/ink/ink1637.xml" ContentType="application/inkml+xml"/>
  <Override PartName="/ppt/ink/ink1638.xml" ContentType="application/inkml+xml"/>
  <Override PartName="/ppt/ink/ink1639.xml" ContentType="application/inkml+xml"/>
  <Override PartName="/ppt/ink/ink1640.xml" ContentType="application/inkml+xml"/>
  <Override PartName="/ppt/ink/ink1641.xml" ContentType="application/inkml+xml"/>
  <Override PartName="/ppt/ink/ink1642.xml" ContentType="application/inkml+xml"/>
  <Override PartName="/ppt/ink/ink1643.xml" ContentType="application/inkml+xml"/>
  <Override PartName="/ppt/ink/ink1644.xml" ContentType="application/inkml+xml"/>
  <Override PartName="/ppt/ink/ink1645.xml" ContentType="application/inkml+xml"/>
  <Override PartName="/ppt/ink/ink1646.xml" ContentType="application/inkml+xml"/>
  <Override PartName="/ppt/ink/ink1647.xml" ContentType="application/inkml+xml"/>
  <Override PartName="/ppt/ink/ink1648.xml" ContentType="application/inkml+xml"/>
  <Override PartName="/ppt/ink/ink1649.xml" ContentType="application/inkml+xml"/>
  <Override PartName="/ppt/ink/ink1650.xml" ContentType="application/inkml+xml"/>
  <Override PartName="/ppt/ink/ink1651.xml" ContentType="application/inkml+xml"/>
  <Override PartName="/ppt/ink/ink1652.xml" ContentType="application/inkml+xml"/>
  <Override PartName="/ppt/ink/ink1653.xml" ContentType="application/inkml+xml"/>
  <Override PartName="/ppt/ink/ink1654.xml" ContentType="application/inkml+xml"/>
  <Override PartName="/ppt/ink/ink1655.xml" ContentType="application/inkml+xml"/>
  <Override PartName="/ppt/ink/ink1656.xml" ContentType="application/inkml+xml"/>
  <Override PartName="/ppt/ink/ink1657.xml" ContentType="application/inkml+xml"/>
  <Override PartName="/ppt/ink/ink1658.xml" ContentType="application/inkml+xml"/>
  <Override PartName="/ppt/ink/ink1659.xml" ContentType="application/inkml+xml"/>
  <Override PartName="/ppt/ink/ink1660.xml" ContentType="application/inkml+xml"/>
  <Override PartName="/ppt/ink/ink1661.xml" ContentType="application/inkml+xml"/>
  <Override PartName="/ppt/ink/ink1662.xml" ContentType="application/inkml+xml"/>
  <Override PartName="/ppt/ink/ink1663.xml" ContentType="application/inkml+xml"/>
  <Override PartName="/ppt/ink/ink1664.xml" ContentType="application/inkml+xml"/>
  <Override PartName="/ppt/ink/ink1665.xml" ContentType="application/inkml+xml"/>
  <Override PartName="/ppt/ink/ink1666.xml" ContentType="application/inkml+xml"/>
  <Override PartName="/ppt/ink/ink1667.xml" ContentType="application/inkml+xml"/>
  <Override PartName="/ppt/ink/ink1668.xml" ContentType="application/inkml+xml"/>
  <Override PartName="/ppt/ink/ink1669.xml" ContentType="application/inkml+xml"/>
  <Override PartName="/ppt/ink/ink1670.xml" ContentType="application/inkml+xml"/>
  <Override PartName="/ppt/ink/ink1671.xml" ContentType="application/inkml+xml"/>
  <Override PartName="/ppt/ink/ink1672.xml" ContentType="application/inkml+xml"/>
  <Override PartName="/ppt/ink/ink1673.xml" ContentType="application/inkml+xml"/>
  <Override PartName="/ppt/ink/ink1674.xml" ContentType="application/inkml+xml"/>
  <Override PartName="/ppt/ink/ink1675.xml" ContentType="application/inkml+xml"/>
  <Override PartName="/ppt/ink/ink1676.xml" ContentType="application/inkml+xml"/>
  <Override PartName="/ppt/ink/ink1677.xml" ContentType="application/inkml+xml"/>
  <Override PartName="/ppt/ink/ink1678.xml" ContentType="application/inkml+xml"/>
  <Override PartName="/ppt/ink/ink1679.xml" ContentType="application/inkml+xml"/>
  <Override PartName="/ppt/ink/ink1680.xml" ContentType="application/inkml+xml"/>
  <Override PartName="/ppt/ink/ink1681.xml" ContentType="application/inkml+xml"/>
  <Override PartName="/ppt/ink/ink1682.xml" ContentType="application/inkml+xml"/>
  <Override PartName="/ppt/ink/ink1683.xml" ContentType="application/inkml+xml"/>
  <Override PartName="/ppt/ink/ink1684.xml" ContentType="application/inkml+xml"/>
  <Override PartName="/ppt/ink/ink1685.xml" ContentType="application/inkml+xml"/>
  <Override PartName="/ppt/ink/ink1686.xml" ContentType="application/inkml+xml"/>
  <Override PartName="/ppt/ink/ink1687.xml" ContentType="application/inkml+xml"/>
  <Override PartName="/ppt/ink/ink1688.xml" ContentType="application/inkml+xml"/>
  <Override PartName="/ppt/ink/ink1689.xml" ContentType="application/inkml+xml"/>
  <Override PartName="/ppt/ink/ink1690.xml" ContentType="application/inkml+xml"/>
  <Override PartName="/ppt/ink/ink1691.xml" ContentType="application/inkml+xml"/>
  <Override PartName="/ppt/ink/ink1692.xml" ContentType="application/inkml+xml"/>
  <Override PartName="/ppt/ink/ink1693.xml" ContentType="application/inkml+xml"/>
  <Override PartName="/ppt/ink/ink1694.xml" ContentType="application/inkml+xml"/>
  <Override PartName="/ppt/ink/ink1695.xml" ContentType="application/inkml+xml"/>
  <Override PartName="/ppt/ink/ink1696.xml" ContentType="application/inkml+xml"/>
  <Override PartName="/ppt/ink/ink1697.xml" ContentType="application/inkml+xml"/>
  <Override PartName="/ppt/ink/ink1698.xml" ContentType="application/inkml+xml"/>
  <Override PartName="/ppt/ink/ink1699.xml" ContentType="application/inkml+xml"/>
  <Override PartName="/ppt/ink/ink1700.xml" ContentType="application/inkml+xml"/>
  <Override PartName="/ppt/ink/ink1701.xml" ContentType="application/inkml+xml"/>
  <Override PartName="/ppt/ink/ink1702.xml" ContentType="application/inkml+xml"/>
  <Override PartName="/ppt/ink/ink1703.xml" ContentType="application/inkml+xml"/>
  <Override PartName="/ppt/ink/ink1704.xml" ContentType="application/inkml+xml"/>
  <Override PartName="/ppt/ink/ink1705.xml" ContentType="application/inkml+xml"/>
  <Override PartName="/ppt/ink/ink1706.xml" ContentType="application/inkml+xml"/>
  <Override PartName="/ppt/ink/ink1707.xml" ContentType="application/inkml+xml"/>
  <Override PartName="/ppt/ink/ink1708.xml" ContentType="application/inkml+xml"/>
  <Override PartName="/ppt/ink/ink1709.xml" ContentType="application/inkml+xml"/>
  <Override PartName="/ppt/ink/ink1710.xml" ContentType="application/inkml+xml"/>
  <Override PartName="/ppt/ink/ink1711.xml" ContentType="application/inkml+xml"/>
  <Override PartName="/ppt/ink/ink1712.xml" ContentType="application/inkml+xml"/>
  <Override PartName="/ppt/ink/ink1713.xml" ContentType="application/inkml+xml"/>
  <Override PartName="/ppt/ink/ink1714.xml" ContentType="application/inkml+xml"/>
  <Override PartName="/ppt/ink/ink1715.xml" ContentType="application/inkml+xml"/>
  <Override PartName="/ppt/ink/ink1716.xml" ContentType="application/inkml+xml"/>
  <Override PartName="/ppt/ink/ink1717.xml" ContentType="application/inkml+xml"/>
  <Override PartName="/ppt/ink/ink1718.xml" ContentType="application/inkml+xml"/>
  <Override PartName="/ppt/ink/ink1719.xml" ContentType="application/inkml+xml"/>
  <Override PartName="/ppt/ink/ink1720.xml" ContentType="application/inkml+xml"/>
  <Override PartName="/ppt/ink/ink1721.xml" ContentType="application/inkml+xml"/>
  <Override PartName="/ppt/ink/ink1722.xml" ContentType="application/inkml+xml"/>
  <Override PartName="/ppt/ink/ink1723.xml" ContentType="application/inkml+xml"/>
  <Override PartName="/ppt/ink/ink1724.xml" ContentType="application/inkml+xml"/>
  <Override PartName="/ppt/ink/ink1725.xml" ContentType="application/inkml+xml"/>
  <Override PartName="/ppt/ink/ink1726.xml" ContentType="application/inkml+xml"/>
  <Override PartName="/ppt/ink/ink1727.xml" ContentType="application/inkml+xml"/>
  <Override PartName="/ppt/ink/ink1728.xml" ContentType="application/inkml+xml"/>
  <Override PartName="/ppt/ink/ink1729.xml" ContentType="application/inkml+xml"/>
  <Override PartName="/ppt/ink/ink1730.xml" ContentType="application/inkml+xml"/>
  <Override PartName="/ppt/ink/ink1731.xml" ContentType="application/inkml+xml"/>
  <Override PartName="/ppt/ink/ink1732.xml" ContentType="application/inkml+xml"/>
  <Override PartName="/ppt/ink/ink1733.xml" ContentType="application/inkml+xml"/>
  <Override PartName="/ppt/ink/ink1734.xml" ContentType="application/inkml+xml"/>
  <Override PartName="/ppt/ink/ink1735.xml" ContentType="application/inkml+xml"/>
  <Override PartName="/ppt/ink/ink1736.xml" ContentType="application/inkml+xml"/>
  <Override PartName="/ppt/ink/ink1737.xml" ContentType="application/inkml+xml"/>
  <Override PartName="/ppt/ink/ink1738.xml" ContentType="application/inkml+xml"/>
  <Override PartName="/ppt/ink/ink1739.xml" ContentType="application/inkml+xml"/>
  <Override PartName="/ppt/ink/ink1740.xml" ContentType="application/inkml+xml"/>
  <Override PartName="/ppt/ink/ink1741.xml" ContentType="application/inkml+xml"/>
  <Override PartName="/ppt/ink/ink1742.xml" ContentType="application/inkml+xml"/>
  <Override PartName="/ppt/ink/ink1743.xml" ContentType="application/inkml+xml"/>
  <Override PartName="/ppt/ink/ink1744.xml" ContentType="application/inkml+xml"/>
  <Override PartName="/ppt/ink/ink1745.xml" ContentType="application/inkml+xml"/>
  <Override PartName="/ppt/ink/ink1746.xml" ContentType="application/inkml+xml"/>
  <Override PartName="/ppt/ink/ink1747.xml" ContentType="application/inkml+xml"/>
  <Override PartName="/ppt/ink/ink1748.xml" ContentType="application/inkml+xml"/>
  <Override PartName="/ppt/ink/ink1749.xml" ContentType="application/inkml+xml"/>
  <Override PartName="/ppt/ink/ink1750.xml" ContentType="application/inkml+xml"/>
  <Override PartName="/ppt/ink/ink1751.xml" ContentType="application/inkml+xml"/>
  <Override PartName="/ppt/ink/ink1752.xml" ContentType="application/inkml+xml"/>
  <Override PartName="/ppt/ink/ink1753.xml" ContentType="application/inkml+xml"/>
  <Override PartName="/ppt/ink/ink1754.xml" ContentType="application/inkml+xml"/>
  <Override PartName="/ppt/ink/ink1755.xml" ContentType="application/inkml+xml"/>
  <Override PartName="/ppt/ink/ink1756.xml" ContentType="application/inkml+xml"/>
  <Override PartName="/ppt/ink/ink1757.xml" ContentType="application/inkml+xml"/>
  <Override PartName="/ppt/ink/ink1758.xml" ContentType="application/inkml+xml"/>
  <Override PartName="/ppt/ink/ink1759.xml" ContentType="application/inkml+xml"/>
  <Override PartName="/ppt/ink/ink1760.xml" ContentType="application/inkml+xml"/>
  <Override PartName="/ppt/ink/ink1761.xml" ContentType="application/inkml+xml"/>
  <Override PartName="/ppt/ink/ink1762.xml" ContentType="application/inkml+xml"/>
  <Override PartName="/ppt/ink/ink1763.xml" ContentType="application/inkml+xml"/>
  <Override PartName="/ppt/ink/ink1764.xml" ContentType="application/inkml+xml"/>
  <Override PartName="/ppt/ink/ink1765.xml" ContentType="application/inkml+xml"/>
  <Override PartName="/ppt/ink/ink1766.xml" ContentType="application/inkml+xml"/>
  <Override PartName="/ppt/ink/ink1767.xml" ContentType="application/inkml+xml"/>
  <Override PartName="/ppt/ink/ink1768.xml" ContentType="application/inkml+xml"/>
  <Override PartName="/ppt/ink/ink1769.xml" ContentType="application/inkml+xml"/>
  <Override PartName="/ppt/ink/ink1770.xml" ContentType="application/inkml+xml"/>
  <Override PartName="/ppt/ink/ink1771.xml" ContentType="application/inkml+xml"/>
  <Override PartName="/ppt/ink/ink1772.xml" ContentType="application/inkml+xml"/>
  <Override PartName="/ppt/ink/ink1773.xml" ContentType="application/inkml+xml"/>
  <Override PartName="/ppt/ink/ink1774.xml" ContentType="application/inkml+xml"/>
  <Override PartName="/ppt/ink/ink1775.xml" ContentType="application/inkml+xml"/>
  <Override PartName="/ppt/ink/ink1776.xml" ContentType="application/inkml+xml"/>
  <Override PartName="/ppt/ink/ink1777.xml" ContentType="application/inkml+xml"/>
  <Override PartName="/ppt/ink/ink1778.xml" ContentType="application/inkml+xml"/>
  <Override PartName="/ppt/ink/ink1779.xml" ContentType="application/inkml+xml"/>
  <Override PartName="/ppt/ink/ink1780.xml" ContentType="application/inkml+xml"/>
  <Override PartName="/ppt/ink/ink1781.xml" ContentType="application/inkml+xml"/>
  <Override PartName="/ppt/ink/ink1782.xml" ContentType="application/inkml+xml"/>
  <Override PartName="/ppt/ink/ink1783.xml" ContentType="application/inkml+xml"/>
  <Override PartName="/ppt/ink/ink1784.xml" ContentType="application/inkml+xml"/>
  <Override PartName="/ppt/ink/ink1785.xml" ContentType="application/inkml+xml"/>
  <Override PartName="/ppt/ink/ink1786.xml" ContentType="application/inkml+xml"/>
  <Override PartName="/ppt/ink/ink1787.xml" ContentType="application/inkml+xml"/>
  <Override PartName="/ppt/ink/ink1788.xml" ContentType="application/inkml+xml"/>
  <Override PartName="/ppt/ink/ink1789.xml" ContentType="application/inkml+xml"/>
  <Override PartName="/ppt/ink/ink1790.xml" ContentType="application/inkml+xml"/>
  <Override PartName="/ppt/ink/ink1791.xml" ContentType="application/inkml+xml"/>
  <Override PartName="/ppt/ink/ink1792.xml" ContentType="application/inkml+xml"/>
  <Override PartName="/ppt/ink/ink1793.xml" ContentType="application/inkml+xml"/>
  <Override PartName="/ppt/ink/ink1794.xml" ContentType="application/inkml+xml"/>
  <Override PartName="/ppt/ink/ink1795.xml" ContentType="application/inkml+xml"/>
  <Override PartName="/ppt/ink/ink1796.xml" ContentType="application/inkml+xml"/>
  <Override PartName="/ppt/ink/ink1797.xml" ContentType="application/inkml+xml"/>
  <Override PartName="/ppt/ink/ink1798.xml" ContentType="application/inkml+xml"/>
  <Override PartName="/ppt/ink/ink1799.xml" ContentType="application/inkml+xml"/>
  <Override PartName="/ppt/ink/ink1800.xml" ContentType="application/inkml+xml"/>
  <Override PartName="/ppt/ink/ink1801.xml" ContentType="application/inkml+xml"/>
  <Override PartName="/ppt/ink/ink1802.xml" ContentType="application/inkml+xml"/>
  <Override PartName="/ppt/ink/ink1803.xml" ContentType="application/inkml+xml"/>
  <Override PartName="/ppt/ink/ink1804.xml" ContentType="application/inkml+xml"/>
  <Override PartName="/ppt/ink/ink1805.xml" ContentType="application/inkml+xml"/>
  <Override PartName="/ppt/ink/ink1806.xml" ContentType="application/inkml+xml"/>
  <Override PartName="/ppt/ink/ink1807.xml" ContentType="application/inkml+xml"/>
  <Override PartName="/ppt/ink/ink1808.xml" ContentType="application/inkml+xml"/>
  <Override PartName="/ppt/ink/ink1809.xml" ContentType="application/inkml+xml"/>
  <Override PartName="/ppt/ink/ink1810.xml" ContentType="application/inkml+xml"/>
  <Override PartName="/ppt/ink/ink1811.xml" ContentType="application/inkml+xml"/>
  <Override PartName="/ppt/ink/ink1812.xml" ContentType="application/inkml+xml"/>
  <Override PartName="/ppt/ink/ink1813.xml" ContentType="application/inkml+xml"/>
  <Override PartName="/ppt/ink/ink1814.xml" ContentType="application/inkml+xml"/>
  <Override PartName="/ppt/ink/ink1815.xml" ContentType="application/inkml+xml"/>
  <Override PartName="/ppt/ink/ink1816.xml" ContentType="application/inkml+xml"/>
  <Override PartName="/ppt/ink/ink1817.xml" ContentType="application/inkml+xml"/>
  <Override PartName="/ppt/ink/ink1818.xml" ContentType="application/inkml+xml"/>
  <Override PartName="/ppt/ink/ink1819.xml" ContentType="application/inkml+xml"/>
  <Override PartName="/ppt/ink/ink1820.xml" ContentType="application/inkml+xml"/>
  <Override PartName="/ppt/ink/ink1821.xml" ContentType="application/inkml+xml"/>
  <Override PartName="/ppt/ink/ink1822.xml" ContentType="application/inkml+xml"/>
  <Override PartName="/ppt/ink/ink1823.xml" ContentType="application/inkml+xml"/>
  <Override PartName="/ppt/ink/ink1824.xml" ContentType="application/inkml+xml"/>
  <Override PartName="/ppt/ink/ink1825.xml" ContentType="application/inkml+xml"/>
  <Override PartName="/ppt/ink/ink1826.xml" ContentType="application/inkml+xml"/>
  <Override PartName="/ppt/ink/ink1827.xml" ContentType="application/inkml+xml"/>
  <Override PartName="/ppt/ink/ink1828.xml" ContentType="application/inkml+xml"/>
  <Override PartName="/ppt/ink/ink1829.xml" ContentType="application/inkml+xml"/>
  <Override PartName="/ppt/ink/ink1830.xml" ContentType="application/inkml+xml"/>
  <Override PartName="/ppt/ink/ink1831.xml" ContentType="application/inkml+xml"/>
  <Override PartName="/ppt/ink/ink1832.xml" ContentType="application/inkml+xml"/>
  <Override PartName="/ppt/ink/ink1833.xml" ContentType="application/inkml+xml"/>
  <Override PartName="/ppt/ink/ink1834.xml" ContentType="application/inkml+xml"/>
  <Override PartName="/ppt/ink/ink1835.xml" ContentType="application/inkml+xml"/>
  <Override PartName="/ppt/ink/ink1836.xml" ContentType="application/inkml+xml"/>
  <Override PartName="/ppt/ink/ink1837.xml" ContentType="application/inkml+xml"/>
  <Override PartName="/ppt/ink/ink1838.xml" ContentType="application/inkml+xml"/>
  <Override PartName="/ppt/ink/ink1839.xml" ContentType="application/inkml+xml"/>
  <Override PartName="/ppt/notesSlides/notesSlide22.xml" ContentType="application/vnd.openxmlformats-officedocument.presentationml.notesSlide+xml"/>
  <Override PartName="/ppt/ink/ink1840.xml" ContentType="application/inkml+xml"/>
  <Override PartName="/ppt/ink/ink1841.xml" ContentType="application/inkml+xml"/>
  <Override PartName="/ppt/ink/ink1842.xml" ContentType="application/inkml+xml"/>
  <Override PartName="/ppt/ink/ink1843.xml" ContentType="application/inkml+xml"/>
  <Override PartName="/ppt/ink/ink1844.xml" ContentType="application/inkml+xml"/>
  <Override PartName="/ppt/ink/ink1845.xml" ContentType="application/inkml+xml"/>
  <Override PartName="/ppt/ink/ink1846.xml" ContentType="application/inkml+xml"/>
  <Override PartName="/ppt/ink/ink1847.xml" ContentType="application/inkml+xml"/>
  <Override PartName="/ppt/ink/ink1848.xml" ContentType="application/inkml+xml"/>
  <Override PartName="/ppt/ink/ink1849.xml" ContentType="application/inkml+xml"/>
  <Override PartName="/ppt/ink/ink1850.xml" ContentType="application/inkml+xml"/>
  <Override PartName="/ppt/ink/ink1851.xml" ContentType="application/inkml+xml"/>
  <Override PartName="/ppt/ink/ink1852.xml" ContentType="application/inkml+xml"/>
  <Override PartName="/ppt/ink/ink1853.xml" ContentType="application/inkml+xml"/>
  <Override PartName="/ppt/ink/ink1854.xml" ContentType="application/inkml+xml"/>
  <Override PartName="/ppt/ink/ink1855.xml" ContentType="application/inkml+xml"/>
  <Override PartName="/ppt/ink/ink1856.xml" ContentType="application/inkml+xml"/>
  <Override PartName="/ppt/ink/ink1857.xml" ContentType="application/inkml+xml"/>
  <Override PartName="/ppt/ink/ink1858.xml" ContentType="application/inkml+xml"/>
  <Override PartName="/ppt/ink/ink1859.xml" ContentType="application/inkml+xml"/>
  <Override PartName="/ppt/ink/ink1860.xml" ContentType="application/inkml+xml"/>
  <Override PartName="/ppt/ink/ink1861.xml" ContentType="application/inkml+xml"/>
  <Override PartName="/ppt/ink/ink1862.xml" ContentType="application/inkml+xml"/>
  <Override PartName="/ppt/ink/ink1863.xml" ContentType="application/inkml+xml"/>
  <Override PartName="/ppt/ink/ink1864.xml" ContentType="application/inkml+xml"/>
  <Override PartName="/ppt/ink/ink1865.xml" ContentType="application/inkml+xml"/>
  <Override PartName="/ppt/ink/ink1866.xml" ContentType="application/inkml+xml"/>
  <Override PartName="/ppt/ink/ink1867.xml" ContentType="application/inkml+xml"/>
  <Override PartName="/ppt/ink/ink1868.xml" ContentType="application/inkml+xml"/>
  <Override PartName="/ppt/ink/ink1869.xml" ContentType="application/inkml+xml"/>
  <Override PartName="/ppt/ink/ink1870.xml" ContentType="application/inkml+xml"/>
  <Override PartName="/ppt/ink/ink1871.xml" ContentType="application/inkml+xml"/>
  <Override PartName="/ppt/ink/ink1872.xml" ContentType="application/inkml+xml"/>
  <Override PartName="/ppt/ink/ink1873.xml" ContentType="application/inkml+xml"/>
  <Override PartName="/ppt/notesSlides/notesSlide23.xml" ContentType="application/vnd.openxmlformats-officedocument.presentationml.notesSlide+xml"/>
  <Override PartName="/ppt/ink/ink1874.xml" ContentType="application/inkml+xml"/>
  <Override PartName="/ppt/ink/ink1875.xml" ContentType="application/inkml+xml"/>
  <Override PartName="/ppt/ink/ink1876.xml" ContentType="application/inkml+xml"/>
  <Override PartName="/ppt/ink/ink1877.xml" ContentType="application/inkml+xml"/>
  <Override PartName="/ppt/ink/ink1878.xml" ContentType="application/inkml+xml"/>
  <Override PartName="/ppt/ink/ink1879.xml" ContentType="application/inkml+xml"/>
  <Override PartName="/ppt/ink/ink1880.xml" ContentType="application/inkml+xml"/>
  <Override PartName="/ppt/ink/ink1881.xml" ContentType="application/inkml+xml"/>
  <Override PartName="/ppt/ink/ink1882.xml" ContentType="application/inkml+xml"/>
  <Override PartName="/ppt/ink/ink1883.xml" ContentType="application/inkml+xml"/>
  <Override PartName="/ppt/ink/ink1884.xml" ContentType="application/inkml+xml"/>
  <Override PartName="/ppt/ink/ink1885.xml" ContentType="application/inkml+xml"/>
  <Override PartName="/ppt/ink/ink1886.xml" ContentType="application/inkml+xml"/>
  <Override PartName="/ppt/ink/ink1887.xml" ContentType="application/inkml+xml"/>
  <Override PartName="/ppt/ink/ink1888.xml" ContentType="application/inkml+xml"/>
  <Override PartName="/ppt/ink/ink1889.xml" ContentType="application/inkml+xml"/>
  <Override PartName="/ppt/ink/ink1890.xml" ContentType="application/inkml+xml"/>
  <Override PartName="/ppt/ink/ink1891.xml" ContentType="application/inkml+xml"/>
  <Override PartName="/ppt/ink/ink1892.xml" ContentType="application/inkml+xml"/>
  <Override PartName="/ppt/ink/ink1893.xml" ContentType="application/inkml+xml"/>
  <Override PartName="/ppt/ink/ink1894.xml" ContentType="application/inkml+xml"/>
  <Override PartName="/ppt/ink/ink1895.xml" ContentType="application/inkml+xml"/>
  <Override PartName="/ppt/ink/ink1896.xml" ContentType="application/inkml+xml"/>
  <Override PartName="/ppt/ink/ink1897.xml" ContentType="application/inkml+xml"/>
  <Override PartName="/ppt/notesSlides/notesSlide24.xml" ContentType="application/vnd.openxmlformats-officedocument.presentationml.notesSlide+xml"/>
  <Override PartName="/ppt/ink/ink1898.xml" ContentType="application/inkml+xml"/>
  <Override PartName="/ppt/ink/ink1899.xml" ContentType="application/inkml+xml"/>
  <Override PartName="/ppt/ink/ink1900.xml" ContentType="application/inkml+xml"/>
  <Override PartName="/ppt/ink/ink1901.xml" ContentType="application/inkml+xml"/>
  <Override PartName="/ppt/ink/ink1902.xml" ContentType="application/inkml+xml"/>
  <Override PartName="/ppt/ink/ink1903.xml" ContentType="application/inkml+xml"/>
  <Override PartName="/ppt/ink/ink1904.xml" ContentType="application/inkml+xml"/>
  <Override PartName="/ppt/ink/ink1905.xml" ContentType="application/inkml+xml"/>
  <Override PartName="/ppt/ink/ink1906.xml" ContentType="application/inkml+xml"/>
  <Override PartName="/ppt/ink/ink1907.xml" ContentType="application/inkml+xml"/>
  <Override PartName="/ppt/ink/ink1908.xml" ContentType="application/inkml+xml"/>
  <Override PartName="/ppt/ink/ink1909.xml" ContentType="application/inkml+xml"/>
  <Override PartName="/ppt/ink/ink1910.xml" ContentType="application/inkml+xml"/>
  <Override PartName="/ppt/ink/ink1911.xml" ContentType="application/inkml+xml"/>
  <Override PartName="/ppt/ink/ink1912.xml" ContentType="application/inkml+xml"/>
  <Override PartName="/ppt/ink/ink1913.xml" ContentType="application/inkml+xml"/>
  <Override PartName="/ppt/ink/ink1914.xml" ContentType="application/inkml+xml"/>
  <Override PartName="/ppt/ink/ink1915.xml" ContentType="application/inkml+xml"/>
  <Override PartName="/ppt/ink/ink1916.xml" ContentType="application/inkml+xml"/>
  <Override PartName="/ppt/ink/ink1917.xml" ContentType="application/inkml+xml"/>
  <Override PartName="/ppt/ink/ink1918.xml" ContentType="application/inkml+xml"/>
  <Override PartName="/ppt/ink/ink1919.xml" ContentType="application/inkml+xml"/>
  <Override PartName="/ppt/ink/ink1920.xml" ContentType="application/inkml+xml"/>
  <Override PartName="/ppt/ink/ink1921.xml" ContentType="application/inkml+xml"/>
  <Override PartName="/ppt/ink/ink1922.xml" ContentType="application/inkml+xml"/>
  <Override PartName="/ppt/ink/ink1923.xml" ContentType="application/inkml+xml"/>
  <Override PartName="/ppt/ink/ink1924.xml" ContentType="application/inkml+xml"/>
  <Override PartName="/ppt/ink/ink1925.xml" ContentType="application/inkml+xml"/>
  <Override PartName="/ppt/ink/ink1926.xml" ContentType="application/inkml+xml"/>
  <Override PartName="/ppt/ink/ink1927.xml" ContentType="application/inkml+xml"/>
  <Override PartName="/ppt/ink/ink1928.xml" ContentType="application/inkml+xml"/>
  <Override PartName="/ppt/ink/ink1929.xml" ContentType="application/inkml+xml"/>
  <Override PartName="/ppt/ink/ink1930.xml" ContentType="application/inkml+xml"/>
  <Override PartName="/ppt/ink/ink1931.xml" ContentType="application/inkml+xml"/>
  <Override PartName="/ppt/ink/ink1932.xml" ContentType="application/inkml+xml"/>
  <Override PartName="/ppt/ink/ink1933.xml" ContentType="application/inkml+xml"/>
  <Override PartName="/ppt/ink/ink1934.xml" ContentType="application/inkml+xml"/>
  <Override PartName="/ppt/ink/ink1935.xml" ContentType="application/inkml+xml"/>
  <Override PartName="/ppt/ink/ink1936.xml" ContentType="application/inkml+xml"/>
  <Override PartName="/ppt/ink/ink1937.xml" ContentType="application/inkml+xml"/>
  <Override PartName="/ppt/ink/ink1938.xml" ContentType="application/inkml+xml"/>
  <Override PartName="/ppt/ink/ink1939.xml" ContentType="application/inkml+xml"/>
  <Override PartName="/ppt/ink/ink1940.xml" ContentType="application/inkml+xml"/>
  <Override PartName="/ppt/ink/ink1941.xml" ContentType="application/inkml+xml"/>
  <Override PartName="/ppt/ink/ink1942.xml" ContentType="application/inkml+xml"/>
  <Override PartName="/ppt/ink/ink1943.xml" ContentType="application/inkml+xml"/>
  <Override PartName="/ppt/ink/ink1944.xml" ContentType="application/inkml+xml"/>
  <Override PartName="/ppt/ink/ink1945.xml" ContentType="application/inkml+xml"/>
  <Override PartName="/ppt/ink/ink1946.xml" ContentType="application/inkml+xml"/>
  <Override PartName="/ppt/ink/ink1947.xml" ContentType="application/inkml+xml"/>
  <Override PartName="/ppt/ink/ink1948.xml" ContentType="application/inkml+xml"/>
  <Override PartName="/ppt/ink/ink1949.xml" ContentType="application/inkml+xml"/>
  <Override PartName="/ppt/ink/ink1950.xml" ContentType="application/inkml+xml"/>
  <Override PartName="/ppt/ink/ink1951.xml" ContentType="application/inkml+xml"/>
  <Override PartName="/ppt/ink/ink1952.xml" ContentType="application/inkml+xml"/>
  <Override PartName="/ppt/ink/ink1953.xml" ContentType="application/inkml+xml"/>
  <Override PartName="/ppt/ink/ink1954.xml" ContentType="application/inkml+xml"/>
  <Override PartName="/ppt/ink/ink1955.xml" ContentType="application/inkml+xml"/>
  <Override PartName="/ppt/ink/ink1956.xml" ContentType="application/inkml+xml"/>
  <Override PartName="/ppt/ink/ink1957.xml" ContentType="application/inkml+xml"/>
  <Override PartName="/ppt/ink/ink1958.xml" ContentType="application/inkml+xml"/>
  <Override PartName="/ppt/ink/ink1959.xml" ContentType="application/inkml+xml"/>
  <Override PartName="/ppt/ink/ink1960.xml" ContentType="application/inkml+xml"/>
  <Override PartName="/ppt/ink/ink1961.xml" ContentType="application/inkml+xml"/>
  <Override PartName="/ppt/ink/ink1962.xml" ContentType="application/inkml+xml"/>
  <Override PartName="/ppt/ink/ink1963.xml" ContentType="application/inkml+xml"/>
  <Override PartName="/ppt/ink/ink1964.xml" ContentType="application/inkml+xml"/>
  <Override PartName="/ppt/ink/ink1965.xml" ContentType="application/inkml+xml"/>
  <Override PartName="/ppt/ink/ink1966.xml" ContentType="application/inkml+xml"/>
  <Override PartName="/ppt/ink/ink1967.xml" ContentType="application/inkml+xml"/>
  <Override PartName="/ppt/ink/ink1968.xml" ContentType="application/inkml+xml"/>
  <Override PartName="/ppt/ink/ink1969.xml" ContentType="application/inkml+xml"/>
  <Override PartName="/ppt/ink/ink1970.xml" ContentType="application/inkml+xml"/>
  <Override PartName="/ppt/ink/ink1971.xml" ContentType="application/inkml+xml"/>
  <Override PartName="/ppt/ink/ink1972.xml" ContentType="application/inkml+xml"/>
  <Override PartName="/ppt/ink/ink1973.xml" ContentType="application/inkml+xml"/>
  <Override PartName="/ppt/ink/ink1974.xml" ContentType="application/inkml+xml"/>
  <Override PartName="/ppt/ink/ink1975.xml" ContentType="application/inkml+xml"/>
  <Override PartName="/ppt/ink/ink1976.xml" ContentType="application/inkml+xml"/>
  <Override PartName="/ppt/notesSlides/notesSlide25.xml" ContentType="application/vnd.openxmlformats-officedocument.presentationml.notesSlide+xml"/>
  <Override PartName="/ppt/ink/ink1977.xml" ContentType="application/inkml+xml"/>
  <Override PartName="/ppt/ink/ink1978.xml" ContentType="application/inkml+xml"/>
  <Override PartName="/ppt/ink/ink1979.xml" ContentType="application/inkml+xml"/>
  <Override PartName="/ppt/ink/ink1980.xml" ContentType="application/inkml+xml"/>
  <Override PartName="/ppt/ink/ink1981.xml" ContentType="application/inkml+xml"/>
  <Override PartName="/ppt/ink/ink1982.xml" ContentType="application/inkml+xml"/>
  <Override PartName="/ppt/ink/ink1983.xml" ContentType="application/inkml+xml"/>
  <Override PartName="/ppt/ink/ink1984.xml" ContentType="application/inkml+xml"/>
  <Override PartName="/ppt/ink/ink1985.xml" ContentType="application/inkml+xml"/>
  <Override PartName="/ppt/ink/ink1986.xml" ContentType="application/inkml+xml"/>
  <Override PartName="/ppt/ink/ink1987.xml" ContentType="application/inkml+xml"/>
  <Override PartName="/ppt/ink/ink1988.xml" ContentType="application/inkml+xml"/>
  <Override PartName="/ppt/ink/ink1989.xml" ContentType="application/inkml+xml"/>
  <Override PartName="/ppt/ink/ink1990.xml" ContentType="application/inkml+xml"/>
  <Override PartName="/ppt/ink/ink1991.xml" ContentType="application/inkml+xml"/>
  <Override PartName="/ppt/ink/ink1992.xml" ContentType="application/inkml+xml"/>
  <Override PartName="/ppt/ink/ink1993.xml" ContentType="application/inkml+xml"/>
  <Override PartName="/ppt/ink/ink1994.xml" ContentType="application/inkml+xml"/>
  <Override PartName="/ppt/ink/ink1995.xml" ContentType="application/inkml+xml"/>
  <Override PartName="/ppt/ink/ink1996.xml" ContentType="application/inkml+xml"/>
  <Override PartName="/ppt/ink/ink1997.xml" ContentType="application/inkml+xml"/>
  <Override PartName="/ppt/ink/ink1998.xml" ContentType="application/inkml+xml"/>
  <Override PartName="/ppt/ink/ink1999.xml" ContentType="application/inkml+xml"/>
  <Override PartName="/ppt/ink/ink2000.xml" ContentType="application/inkml+xml"/>
  <Override PartName="/ppt/ink/ink2001.xml" ContentType="application/inkml+xml"/>
  <Override PartName="/ppt/ink/ink2002.xml" ContentType="application/inkml+xml"/>
  <Override PartName="/ppt/ink/ink2003.xml" ContentType="application/inkml+xml"/>
  <Override PartName="/ppt/ink/ink2004.xml" ContentType="application/inkml+xml"/>
  <Override PartName="/ppt/ink/ink2005.xml" ContentType="application/inkml+xml"/>
  <Override PartName="/ppt/ink/ink2006.xml" ContentType="application/inkml+xml"/>
  <Override PartName="/ppt/ink/ink2007.xml" ContentType="application/inkml+xml"/>
  <Override PartName="/ppt/ink/ink2008.xml" ContentType="application/inkml+xml"/>
  <Override PartName="/ppt/ink/ink2009.xml" ContentType="application/inkml+xml"/>
  <Override PartName="/ppt/ink/ink2010.xml" ContentType="application/inkml+xml"/>
  <Override PartName="/ppt/ink/ink2011.xml" ContentType="application/inkml+xml"/>
  <Override PartName="/ppt/ink/ink2012.xml" ContentType="application/inkml+xml"/>
  <Override PartName="/ppt/ink/ink2013.xml" ContentType="application/inkml+xml"/>
  <Override PartName="/ppt/ink/ink2014.xml" ContentType="application/inkml+xml"/>
  <Override PartName="/ppt/ink/ink2015.xml" ContentType="application/inkml+xml"/>
  <Override PartName="/ppt/ink/ink2016.xml" ContentType="application/inkml+xml"/>
  <Override PartName="/ppt/ink/ink2017.xml" ContentType="application/inkml+xml"/>
  <Override PartName="/ppt/ink/ink2018.xml" ContentType="application/inkml+xml"/>
  <Override PartName="/ppt/ink/ink2019.xml" ContentType="application/inkml+xml"/>
  <Override PartName="/ppt/ink/ink2020.xml" ContentType="application/inkml+xml"/>
  <Override PartName="/ppt/ink/ink2021.xml" ContentType="application/inkml+xml"/>
  <Override PartName="/ppt/ink/ink2022.xml" ContentType="application/inkml+xml"/>
  <Override PartName="/ppt/ink/ink2023.xml" ContentType="application/inkml+xml"/>
  <Override PartName="/ppt/ink/ink2024.xml" ContentType="application/inkml+xml"/>
  <Override PartName="/ppt/ink/ink2025.xml" ContentType="application/inkml+xml"/>
  <Override PartName="/ppt/ink/ink2026.xml" ContentType="application/inkml+xml"/>
  <Override PartName="/ppt/ink/ink2027.xml" ContentType="application/inkml+xml"/>
  <Override PartName="/ppt/ink/ink2028.xml" ContentType="application/inkml+xml"/>
  <Override PartName="/ppt/ink/ink2029.xml" ContentType="application/inkml+xml"/>
  <Override PartName="/ppt/ink/ink2030.xml" ContentType="application/inkml+xml"/>
  <Override PartName="/ppt/ink/ink2031.xml" ContentType="application/inkml+xml"/>
  <Override PartName="/ppt/ink/ink2032.xml" ContentType="application/inkml+xml"/>
  <Override PartName="/ppt/ink/ink2033.xml" ContentType="application/inkml+xml"/>
  <Override PartName="/ppt/ink/ink2034.xml" ContentType="application/inkml+xml"/>
  <Override PartName="/ppt/ink/ink2035.xml" ContentType="application/inkml+xml"/>
  <Override PartName="/ppt/ink/ink2036.xml" ContentType="application/inkml+xml"/>
  <Override PartName="/ppt/ink/ink2037.xml" ContentType="application/inkml+xml"/>
  <Override PartName="/ppt/ink/ink2038.xml" ContentType="application/inkml+xml"/>
  <Override PartName="/ppt/ink/ink2039.xml" ContentType="application/inkml+xml"/>
  <Override PartName="/ppt/ink/ink2040.xml" ContentType="application/inkml+xml"/>
  <Override PartName="/ppt/ink/ink2041.xml" ContentType="application/inkml+xml"/>
  <Override PartName="/ppt/ink/ink2042.xml" ContentType="application/inkml+xml"/>
  <Override PartName="/ppt/ink/ink2043.xml" ContentType="application/inkml+xml"/>
  <Override PartName="/ppt/ink/ink2044.xml" ContentType="application/inkml+xml"/>
  <Override PartName="/ppt/ink/ink2045.xml" ContentType="application/inkml+xml"/>
  <Override PartName="/ppt/ink/ink2046.xml" ContentType="application/inkml+xml"/>
  <Override PartName="/ppt/ink/ink2047.xml" ContentType="application/inkml+xml"/>
  <Override PartName="/ppt/ink/ink2048.xml" ContentType="application/inkml+xml"/>
  <Override PartName="/ppt/ink/ink2049.xml" ContentType="application/inkml+xml"/>
  <Override PartName="/ppt/ink/ink2050.xml" ContentType="application/inkml+xml"/>
  <Override PartName="/ppt/ink/ink2051.xml" ContentType="application/inkml+xml"/>
  <Override PartName="/ppt/ink/ink2052.xml" ContentType="application/inkml+xml"/>
  <Override PartName="/ppt/ink/ink2053.xml" ContentType="application/inkml+xml"/>
  <Override PartName="/ppt/ink/ink2054.xml" ContentType="application/inkml+xml"/>
  <Override PartName="/ppt/ink/ink2055.xml" ContentType="application/inkml+xml"/>
  <Override PartName="/ppt/ink/ink2056.xml" ContentType="application/inkml+xml"/>
  <Override PartName="/ppt/ink/ink2057.xml" ContentType="application/inkml+xml"/>
  <Override PartName="/ppt/ink/ink2058.xml" ContentType="application/inkml+xml"/>
  <Override PartName="/ppt/ink/ink2059.xml" ContentType="application/inkml+xml"/>
  <Override PartName="/ppt/ink/ink2060.xml" ContentType="application/inkml+xml"/>
  <Override PartName="/ppt/ink/ink2061.xml" ContentType="application/inkml+xml"/>
  <Override PartName="/ppt/ink/ink2062.xml" ContentType="application/inkml+xml"/>
  <Override PartName="/ppt/ink/ink2063.xml" ContentType="application/inkml+xml"/>
  <Override PartName="/ppt/ink/ink2064.xml" ContentType="application/inkml+xml"/>
  <Override PartName="/ppt/ink/ink2065.xml" ContentType="application/inkml+xml"/>
  <Override PartName="/ppt/ink/ink2066.xml" ContentType="application/inkml+xml"/>
  <Override PartName="/ppt/ink/ink2067.xml" ContentType="application/inkml+xml"/>
  <Override PartName="/ppt/ink/ink2068.xml" ContentType="application/inkml+xml"/>
  <Override PartName="/ppt/ink/ink2069.xml" ContentType="application/inkml+xml"/>
  <Override PartName="/ppt/ink/ink2070.xml" ContentType="application/inkml+xml"/>
  <Override PartName="/ppt/ink/ink2071.xml" ContentType="application/inkml+xml"/>
  <Override PartName="/ppt/ink/ink2072.xml" ContentType="application/inkml+xml"/>
  <Override PartName="/ppt/ink/ink2073.xml" ContentType="application/inkml+xml"/>
  <Override PartName="/ppt/ink/ink2074.xml" ContentType="application/inkml+xml"/>
  <Override PartName="/ppt/ink/ink2075.xml" ContentType="application/inkml+xml"/>
  <Override PartName="/ppt/ink/ink2076.xml" ContentType="application/inkml+xml"/>
  <Override PartName="/ppt/ink/ink2077.xml" ContentType="application/inkml+xml"/>
  <Override PartName="/ppt/ink/ink2078.xml" ContentType="application/inkml+xml"/>
  <Override PartName="/ppt/ink/ink2079.xml" ContentType="application/inkml+xml"/>
  <Override PartName="/ppt/ink/ink2080.xml" ContentType="application/inkml+xml"/>
  <Override PartName="/ppt/ink/ink2081.xml" ContentType="application/inkml+xml"/>
  <Override PartName="/ppt/ink/ink2082.xml" ContentType="application/inkml+xml"/>
  <Override PartName="/ppt/ink/ink2083.xml" ContentType="application/inkml+xml"/>
  <Override PartName="/ppt/ink/ink2084.xml" ContentType="application/inkml+xml"/>
  <Override PartName="/ppt/ink/ink2085.xml" ContentType="application/inkml+xml"/>
  <Override PartName="/ppt/ink/ink2086.xml" ContentType="application/inkml+xml"/>
  <Override PartName="/ppt/ink/ink2087.xml" ContentType="application/inkml+xml"/>
  <Override PartName="/ppt/ink/ink2088.xml" ContentType="application/inkml+xml"/>
  <Override PartName="/ppt/ink/ink2089.xml" ContentType="application/inkml+xml"/>
  <Override PartName="/ppt/ink/ink2090.xml" ContentType="application/inkml+xml"/>
  <Override PartName="/ppt/ink/ink2091.xml" ContentType="application/inkml+xml"/>
  <Override PartName="/ppt/ink/ink2092.xml" ContentType="application/inkml+xml"/>
  <Override PartName="/ppt/ink/ink2093.xml" ContentType="application/inkml+xml"/>
  <Override PartName="/ppt/ink/ink2094.xml" ContentType="application/inkml+xml"/>
  <Override PartName="/ppt/ink/ink2095.xml" ContentType="application/inkml+xml"/>
  <Override PartName="/ppt/ink/ink2096.xml" ContentType="application/inkml+xml"/>
  <Override PartName="/ppt/ink/ink2097.xml" ContentType="application/inkml+xml"/>
  <Override PartName="/ppt/ink/ink2098.xml" ContentType="application/inkml+xml"/>
  <Override PartName="/ppt/ink/ink2099.xml" ContentType="application/inkml+xml"/>
  <Override PartName="/ppt/ink/ink2100.xml" ContentType="application/inkml+xml"/>
  <Override PartName="/ppt/ink/ink2101.xml" ContentType="application/inkml+xml"/>
  <Override PartName="/ppt/ink/ink2102.xml" ContentType="application/inkml+xml"/>
  <Override PartName="/ppt/ink/ink2103.xml" ContentType="application/inkml+xml"/>
  <Override PartName="/ppt/ink/ink2104.xml" ContentType="application/inkml+xml"/>
  <Override PartName="/ppt/ink/ink2105.xml" ContentType="application/inkml+xml"/>
  <Override PartName="/ppt/ink/ink2106.xml" ContentType="application/inkml+xml"/>
  <Override PartName="/ppt/notesSlides/notesSlide26.xml" ContentType="application/vnd.openxmlformats-officedocument.presentationml.notesSlide+xml"/>
  <Override PartName="/ppt/ink/ink2107.xml" ContentType="application/inkml+xml"/>
  <Override PartName="/ppt/ink/ink2108.xml" ContentType="application/inkml+xml"/>
  <Override PartName="/ppt/ink/ink2109.xml" ContentType="application/inkml+xml"/>
  <Override PartName="/ppt/ink/ink2110.xml" ContentType="application/inkml+xml"/>
  <Override PartName="/ppt/ink/ink2111.xml" ContentType="application/inkml+xml"/>
  <Override PartName="/ppt/ink/ink2112.xml" ContentType="application/inkml+xml"/>
  <Override PartName="/ppt/ink/ink2113.xml" ContentType="application/inkml+xml"/>
  <Override PartName="/ppt/ink/ink2114.xml" ContentType="application/inkml+xml"/>
  <Override PartName="/ppt/ink/ink2115.xml" ContentType="application/inkml+xml"/>
  <Override PartName="/ppt/ink/ink2116.xml" ContentType="application/inkml+xml"/>
  <Override PartName="/ppt/ink/ink2117.xml" ContentType="application/inkml+xml"/>
  <Override PartName="/ppt/ink/ink2118.xml" ContentType="application/inkml+xml"/>
  <Override PartName="/ppt/ink/ink2119.xml" ContentType="application/inkml+xml"/>
  <Override PartName="/ppt/ink/ink2120.xml" ContentType="application/inkml+xml"/>
  <Override PartName="/ppt/ink/ink2121.xml" ContentType="application/inkml+xml"/>
  <Override PartName="/ppt/ink/ink2122.xml" ContentType="application/inkml+xml"/>
  <Override PartName="/ppt/ink/ink2123.xml" ContentType="application/inkml+xml"/>
  <Override PartName="/ppt/ink/ink2124.xml" ContentType="application/inkml+xml"/>
  <Override PartName="/ppt/ink/ink2125.xml" ContentType="application/inkml+xml"/>
  <Override PartName="/ppt/ink/ink2126.xml" ContentType="application/inkml+xml"/>
  <Override PartName="/ppt/ink/ink2127.xml" ContentType="application/inkml+xml"/>
  <Override PartName="/ppt/ink/ink2128.xml" ContentType="application/inkml+xml"/>
  <Override PartName="/ppt/ink/ink2129.xml" ContentType="application/inkml+xml"/>
  <Override PartName="/ppt/ink/ink2130.xml" ContentType="application/inkml+xml"/>
  <Override PartName="/ppt/ink/ink2131.xml" ContentType="application/inkml+xml"/>
  <Override PartName="/ppt/ink/ink2132.xml" ContentType="application/inkml+xml"/>
  <Override PartName="/ppt/ink/ink2133.xml" ContentType="application/inkml+xml"/>
  <Override PartName="/ppt/ink/ink2134.xml" ContentType="application/inkml+xml"/>
  <Override PartName="/ppt/ink/ink2135.xml" ContentType="application/inkml+xml"/>
  <Override PartName="/ppt/ink/ink2136.xml" ContentType="application/inkml+xml"/>
  <Override PartName="/ppt/ink/ink2137.xml" ContentType="application/inkml+xml"/>
  <Override PartName="/ppt/ink/ink2138.xml" ContentType="application/inkml+xml"/>
  <Override PartName="/ppt/ink/ink2139.xml" ContentType="application/inkml+xml"/>
  <Override PartName="/ppt/ink/ink2140.xml" ContentType="application/inkml+xml"/>
  <Override PartName="/ppt/ink/ink2141.xml" ContentType="application/inkml+xml"/>
  <Override PartName="/ppt/notesSlides/notesSlide27.xml" ContentType="application/vnd.openxmlformats-officedocument.presentationml.notesSlide+xml"/>
  <Override PartName="/ppt/ink/ink2142.xml" ContentType="application/inkml+xml"/>
  <Override PartName="/ppt/ink/ink2143.xml" ContentType="application/inkml+xml"/>
  <Override PartName="/ppt/ink/ink2144.xml" ContentType="application/inkml+xml"/>
  <Override PartName="/ppt/ink/ink2145.xml" ContentType="application/inkml+xml"/>
  <Override PartName="/ppt/ink/ink2146.xml" ContentType="application/inkml+xml"/>
  <Override PartName="/ppt/ink/ink2147.xml" ContentType="application/inkml+xml"/>
  <Override PartName="/ppt/ink/ink2148.xml" ContentType="application/inkml+xml"/>
  <Override PartName="/ppt/ink/ink2149.xml" ContentType="application/inkml+xml"/>
  <Override PartName="/ppt/ink/ink2150.xml" ContentType="application/inkml+xml"/>
  <Override PartName="/ppt/ink/ink2151.xml" ContentType="application/inkml+xml"/>
  <Override PartName="/ppt/ink/ink2152.xml" ContentType="application/inkml+xml"/>
  <Override PartName="/ppt/ink/ink2153.xml" ContentType="application/inkml+xml"/>
  <Override PartName="/ppt/ink/ink2154.xml" ContentType="application/inkml+xml"/>
  <Override PartName="/ppt/ink/ink2155.xml" ContentType="application/inkml+xml"/>
  <Override PartName="/ppt/ink/ink2156.xml" ContentType="application/inkml+xml"/>
  <Override PartName="/ppt/ink/ink2157.xml" ContentType="application/inkml+xml"/>
  <Override PartName="/ppt/ink/ink2158.xml" ContentType="application/inkml+xml"/>
  <Override PartName="/ppt/ink/ink2159.xml" ContentType="application/inkml+xml"/>
  <Override PartName="/ppt/ink/ink2160.xml" ContentType="application/inkml+xml"/>
  <Override PartName="/ppt/ink/ink2161.xml" ContentType="application/inkml+xml"/>
  <Override PartName="/ppt/ink/ink2162.xml" ContentType="application/inkml+xml"/>
  <Override PartName="/ppt/ink/ink2163.xml" ContentType="application/inkml+xml"/>
  <Override PartName="/ppt/ink/ink2164.xml" ContentType="application/inkml+xml"/>
  <Override PartName="/ppt/ink/ink2165.xml" ContentType="application/inkml+xml"/>
  <Override PartName="/ppt/ink/ink2166.xml" ContentType="application/inkml+xml"/>
  <Override PartName="/ppt/ink/ink2167.xml" ContentType="application/inkml+xml"/>
  <Override PartName="/ppt/ink/ink2168.xml" ContentType="application/inkml+xml"/>
  <Override PartName="/ppt/ink/ink2169.xml" ContentType="application/inkml+xml"/>
  <Override PartName="/ppt/ink/ink2170.xml" ContentType="application/inkml+xml"/>
  <Override PartName="/ppt/ink/ink2171.xml" ContentType="application/inkml+xml"/>
  <Override PartName="/ppt/ink/ink2172.xml" ContentType="application/inkml+xml"/>
  <Override PartName="/ppt/ink/ink2173.xml" ContentType="application/inkml+xml"/>
  <Override PartName="/ppt/ink/ink2174.xml" ContentType="application/inkml+xml"/>
  <Override PartName="/ppt/ink/ink2175.xml" ContentType="application/inkml+xml"/>
  <Override PartName="/ppt/ink/ink2176.xml" ContentType="application/inkml+xml"/>
  <Override PartName="/ppt/ink/ink2177.xml" ContentType="application/inkml+xml"/>
  <Override PartName="/ppt/ink/ink2178.xml" ContentType="application/inkml+xml"/>
  <Override PartName="/ppt/ink/ink2179.xml" ContentType="application/inkml+xml"/>
  <Override PartName="/ppt/ink/ink2180.xml" ContentType="application/inkml+xml"/>
  <Override PartName="/ppt/ink/ink2181.xml" ContentType="application/inkml+xml"/>
  <Override PartName="/ppt/ink/ink2182.xml" ContentType="application/inkml+xml"/>
  <Override PartName="/ppt/ink/ink2183.xml" ContentType="application/inkml+xml"/>
  <Override PartName="/ppt/ink/ink2184.xml" ContentType="application/inkml+xml"/>
  <Override PartName="/ppt/ink/ink2185.xml" ContentType="application/inkml+xml"/>
  <Override PartName="/ppt/ink/ink2186.xml" ContentType="application/inkml+xml"/>
  <Override PartName="/ppt/ink/ink2187.xml" ContentType="application/inkml+xml"/>
  <Override PartName="/ppt/ink/ink2188.xml" ContentType="application/inkml+xml"/>
  <Override PartName="/ppt/ink/ink2189.xml" ContentType="application/inkml+xml"/>
  <Override PartName="/ppt/ink/ink2190.xml" ContentType="application/inkml+xml"/>
  <Override PartName="/ppt/ink/ink2191.xml" ContentType="application/inkml+xml"/>
  <Override PartName="/ppt/ink/ink2192.xml" ContentType="application/inkml+xml"/>
  <Override PartName="/ppt/ink/ink2193.xml" ContentType="application/inkml+xml"/>
  <Override PartName="/ppt/ink/ink2194.xml" ContentType="application/inkml+xml"/>
  <Override PartName="/ppt/ink/ink2195.xml" ContentType="application/inkml+xml"/>
  <Override PartName="/ppt/ink/ink2196.xml" ContentType="application/inkml+xml"/>
  <Override PartName="/ppt/ink/ink2197.xml" ContentType="application/inkml+xml"/>
  <Override PartName="/ppt/ink/ink2198.xml" ContentType="application/inkml+xml"/>
  <Override PartName="/ppt/ink/ink2199.xml" ContentType="application/inkml+xml"/>
  <Override PartName="/ppt/ink/ink2200.xml" ContentType="application/inkml+xml"/>
  <Override PartName="/ppt/ink/ink2201.xml" ContentType="application/inkml+xml"/>
  <Override PartName="/ppt/ink/ink2202.xml" ContentType="application/inkml+xml"/>
  <Override PartName="/ppt/ink/ink2203.xml" ContentType="application/inkml+xml"/>
  <Override PartName="/ppt/ink/ink2204.xml" ContentType="application/inkml+xml"/>
  <Override PartName="/ppt/ink/ink2205.xml" ContentType="application/inkml+xml"/>
  <Override PartName="/ppt/ink/ink2206.xml" ContentType="application/inkml+xml"/>
  <Override PartName="/ppt/ink/ink2207.xml" ContentType="application/inkml+xml"/>
  <Override PartName="/ppt/ink/ink2208.xml" ContentType="application/inkml+xml"/>
  <Override PartName="/ppt/ink/ink2209.xml" ContentType="application/inkml+xml"/>
  <Override PartName="/ppt/ink/ink2210.xml" ContentType="application/inkml+xml"/>
  <Override PartName="/ppt/ink/ink2211.xml" ContentType="application/inkml+xml"/>
  <Override PartName="/ppt/ink/ink2212.xml" ContentType="application/inkml+xml"/>
  <Override PartName="/ppt/ink/ink2213.xml" ContentType="application/inkml+xml"/>
  <Override PartName="/ppt/ink/ink2214.xml" ContentType="application/inkml+xml"/>
  <Override PartName="/ppt/ink/ink2215.xml" ContentType="application/inkml+xml"/>
  <Override PartName="/ppt/ink/ink2216.xml" ContentType="application/inkml+xml"/>
  <Override PartName="/ppt/ink/ink2217.xml" ContentType="application/inkml+xml"/>
  <Override PartName="/ppt/ink/ink2218.xml" ContentType="application/inkml+xml"/>
  <Override PartName="/ppt/ink/ink2219.xml" ContentType="application/inkml+xml"/>
  <Override PartName="/ppt/ink/ink2220.xml" ContentType="application/inkml+xml"/>
  <Override PartName="/ppt/ink/ink2221.xml" ContentType="application/inkml+xml"/>
  <Override PartName="/ppt/ink/ink2222.xml" ContentType="application/inkml+xml"/>
  <Override PartName="/ppt/ink/ink2223.xml" ContentType="application/inkml+xml"/>
  <Override PartName="/ppt/ink/ink2224.xml" ContentType="application/inkml+xml"/>
  <Override PartName="/ppt/ink/ink2225.xml" ContentType="application/inkml+xml"/>
  <Override PartName="/ppt/ink/ink2226.xml" ContentType="application/inkml+xml"/>
  <Override PartName="/ppt/ink/ink2227.xml" ContentType="application/inkml+xml"/>
  <Override PartName="/ppt/ink/ink2228.xml" ContentType="application/inkml+xml"/>
  <Override PartName="/ppt/ink/ink2229.xml" ContentType="application/inkml+xml"/>
  <Override PartName="/ppt/ink/ink2230.xml" ContentType="application/inkml+xml"/>
  <Override PartName="/ppt/ink/ink2231.xml" ContentType="application/inkml+xml"/>
  <Override PartName="/ppt/ink/ink2232.xml" ContentType="application/inkml+xml"/>
  <Override PartName="/ppt/ink/ink2233.xml" ContentType="application/inkml+xml"/>
  <Override PartName="/ppt/ink/ink2234.xml" ContentType="application/inkml+xml"/>
  <Override PartName="/ppt/ink/ink2235.xml" ContentType="application/inkml+xml"/>
  <Override PartName="/ppt/ink/ink2236.xml" ContentType="application/inkml+xml"/>
  <Override PartName="/ppt/ink/ink2237.xml" ContentType="application/inkml+xml"/>
  <Override PartName="/ppt/ink/ink2238.xml" ContentType="application/inkml+xml"/>
  <Override PartName="/ppt/ink/ink2239.xml" ContentType="application/inkml+xml"/>
  <Override PartName="/ppt/ink/ink2240.xml" ContentType="application/inkml+xml"/>
  <Override PartName="/ppt/ink/ink2241.xml" ContentType="application/inkml+xml"/>
  <Override PartName="/ppt/ink/ink2242.xml" ContentType="application/inkml+xml"/>
  <Override PartName="/ppt/ink/ink2243.xml" ContentType="application/inkml+xml"/>
  <Override PartName="/ppt/ink/ink2244.xml" ContentType="application/inkml+xml"/>
  <Override PartName="/ppt/ink/ink2245.xml" ContentType="application/inkml+xml"/>
  <Override PartName="/ppt/ink/ink2246.xml" ContentType="application/inkml+xml"/>
  <Override PartName="/ppt/ink/ink2247.xml" ContentType="application/inkml+xml"/>
  <Override PartName="/ppt/ink/ink2248.xml" ContentType="application/inkml+xml"/>
  <Override PartName="/ppt/ink/ink2249.xml" ContentType="application/inkml+xml"/>
  <Override PartName="/ppt/ink/ink2250.xml" ContentType="application/inkml+xml"/>
  <Override PartName="/ppt/ink/ink2251.xml" ContentType="application/inkml+xml"/>
  <Override PartName="/ppt/ink/ink2252.xml" ContentType="application/inkml+xml"/>
  <Override PartName="/ppt/ink/ink2253.xml" ContentType="application/inkml+xml"/>
  <Override PartName="/ppt/ink/ink2254.xml" ContentType="application/inkml+xml"/>
  <Override PartName="/ppt/ink/ink2255.xml" ContentType="application/inkml+xml"/>
  <Override PartName="/ppt/ink/ink2256.xml" ContentType="application/inkml+xml"/>
  <Override PartName="/ppt/ink/ink2257.xml" ContentType="application/inkml+xml"/>
  <Override PartName="/ppt/ink/ink2258.xml" ContentType="application/inkml+xml"/>
  <Override PartName="/ppt/ink/ink2259.xml" ContentType="application/inkml+xml"/>
  <Override PartName="/ppt/ink/ink2260.xml" ContentType="application/inkml+xml"/>
  <Override PartName="/ppt/ink/ink2261.xml" ContentType="application/inkml+xml"/>
  <Override PartName="/ppt/ink/ink2262.xml" ContentType="application/inkml+xml"/>
  <Override PartName="/ppt/ink/ink2263.xml" ContentType="application/inkml+xml"/>
  <Override PartName="/ppt/ink/ink2264.xml" ContentType="application/inkml+xml"/>
  <Override PartName="/ppt/ink/ink2265.xml" ContentType="application/inkml+xml"/>
  <Override PartName="/ppt/ink/ink2266.xml" ContentType="application/inkml+xml"/>
  <Override PartName="/ppt/ink/ink2267.xml" ContentType="application/inkml+xml"/>
  <Override PartName="/ppt/ink/ink2268.xml" ContentType="application/inkml+xml"/>
  <Override PartName="/ppt/ink/ink2269.xml" ContentType="application/inkml+xml"/>
  <Override PartName="/ppt/ink/ink2270.xml" ContentType="application/inkml+xml"/>
  <Override PartName="/ppt/ink/ink2271.xml" ContentType="application/inkml+xml"/>
  <Override PartName="/ppt/ink/ink2272.xml" ContentType="application/inkml+xml"/>
  <Override PartName="/ppt/ink/ink2273.xml" ContentType="application/inkml+xml"/>
  <Override PartName="/ppt/ink/ink2274.xml" ContentType="application/inkml+xml"/>
  <Override PartName="/ppt/ink/ink2275.xml" ContentType="application/inkml+xml"/>
  <Override PartName="/ppt/ink/ink2276.xml" ContentType="application/inkml+xml"/>
  <Override PartName="/ppt/ink/ink2277.xml" ContentType="application/inkml+xml"/>
  <Override PartName="/ppt/ink/ink2278.xml" ContentType="application/inkml+xml"/>
  <Override PartName="/ppt/ink/ink2279.xml" ContentType="application/inkml+xml"/>
  <Override PartName="/ppt/ink/ink2280.xml" ContentType="application/inkml+xml"/>
  <Override PartName="/ppt/ink/ink2281.xml" ContentType="application/inkml+xml"/>
  <Override PartName="/ppt/ink/ink2282.xml" ContentType="application/inkml+xml"/>
  <Override PartName="/ppt/ink/ink2283.xml" ContentType="application/inkml+xml"/>
  <Override PartName="/ppt/ink/ink2284.xml" ContentType="application/inkml+xml"/>
  <Override PartName="/ppt/ink/ink2285.xml" ContentType="application/inkml+xml"/>
  <Override PartName="/ppt/ink/ink2286.xml" ContentType="application/inkml+xml"/>
  <Override PartName="/ppt/ink/ink2287.xml" ContentType="application/inkml+xml"/>
  <Override PartName="/ppt/ink/ink2288.xml" ContentType="application/inkml+xml"/>
  <Override PartName="/ppt/ink/ink2289.xml" ContentType="application/inkml+xml"/>
  <Override PartName="/ppt/ink/ink2290.xml" ContentType="application/inkml+xml"/>
  <Override PartName="/ppt/ink/ink2291.xml" ContentType="application/inkml+xml"/>
  <Override PartName="/ppt/ink/ink2292.xml" ContentType="application/inkml+xml"/>
  <Override PartName="/ppt/ink/ink2293.xml" ContentType="application/inkml+xml"/>
  <Override PartName="/ppt/ink/ink2294.xml" ContentType="application/inkml+xml"/>
  <Override PartName="/ppt/ink/ink2295.xml" ContentType="application/inkml+xml"/>
  <Override PartName="/ppt/ink/ink2296.xml" ContentType="application/inkml+xml"/>
  <Override PartName="/ppt/ink/ink2297.xml" ContentType="application/inkml+xml"/>
  <Override PartName="/ppt/ink/ink2298.xml" ContentType="application/inkml+xml"/>
  <Override PartName="/ppt/ink/ink2299.xml" ContentType="application/inkml+xml"/>
  <Override PartName="/ppt/ink/ink2300.xml" ContentType="application/inkml+xml"/>
  <Override PartName="/ppt/ink/ink2301.xml" ContentType="application/inkml+xml"/>
  <Override PartName="/ppt/ink/ink2302.xml" ContentType="application/inkml+xml"/>
  <Override PartName="/ppt/ink/ink2303.xml" ContentType="application/inkml+xml"/>
  <Override PartName="/ppt/ink/ink2304.xml" ContentType="application/inkml+xml"/>
  <Override PartName="/ppt/ink/ink2305.xml" ContentType="application/inkml+xml"/>
  <Override PartName="/ppt/ink/ink2306.xml" ContentType="application/inkml+xml"/>
  <Override PartName="/ppt/ink/ink2307.xml" ContentType="application/inkml+xml"/>
  <Override PartName="/ppt/ink/ink2308.xml" ContentType="application/inkml+xml"/>
  <Override PartName="/ppt/ink/ink2309.xml" ContentType="application/inkml+xml"/>
  <Override PartName="/ppt/ink/ink2310.xml" ContentType="application/inkml+xml"/>
  <Override PartName="/ppt/ink/ink2311.xml" ContentType="application/inkml+xml"/>
  <Override PartName="/ppt/ink/ink2312.xml" ContentType="application/inkml+xml"/>
  <Override PartName="/ppt/ink/ink2313.xml" ContentType="application/inkml+xml"/>
  <Override PartName="/ppt/ink/ink2314.xml" ContentType="application/inkml+xml"/>
  <Override PartName="/ppt/ink/ink2315.xml" ContentType="application/inkml+xml"/>
  <Override PartName="/ppt/ink/ink2316.xml" ContentType="application/inkml+xml"/>
  <Override PartName="/ppt/ink/ink2317.xml" ContentType="application/inkml+xml"/>
  <Override PartName="/ppt/ink/ink2318.xml" ContentType="application/inkml+xml"/>
  <Override PartName="/ppt/ink/ink2319.xml" ContentType="application/inkml+xml"/>
  <Override PartName="/ppt/ink/ink2320.xml" ContentType="application/inkml+xml"/>
  <Override PartName="/ppt/ink/ink2321.xml" ContentType="application/inkml+xml"/>
  <Override PartName="/ppt/ink/ink2322.xml" ContentType="application/inkml+xml"/>
  <Override PartName="/ppt/ink/ink2323.xml" ContentType="application/inkml+xml"/>
  <Override PartName="/ppt/ink/ink2324.xml" ContentType="application/inkml+xml"/>
  <Override PartName="/ppt/ink/ink2325.xml" ContentType="application/inkml+xml"/>
  <Override PartName="/ppt/ink/ink2326.xml" ContentType="application/inkml+xml"/>
  <Override PartName="/ppt/ink/ink2327.xml" ContentType="application/inkml+xml"/>
  <Override PartName="/ppt/ink/ink2328.xml" ContentType="application/inkml+xml"/>
  <Override PartName="/ppt/ink/ink2329.xml" ContentType="application/inkml+xml"/>
  <Override PartName="/ppt/ink/ink2330.xml" ContentType="application/inkml+xml"/>
  <Override PartName="/ppt/ink/ink2331.xml" ContentType="application/inkml+xml"/>
  <Override PartName="/ppt/ink/ink2332.xml" ContentType="application/inkml+xml"/>
  <Override PartName="/ppt/ink/ink2333.xml" ContentType="application/inkml+xml"/>
  <Override PartName="/ppt/ink/ink2334.xml" ContentType="application/inkml+xml"/>
  <Override PartName="/ppt/ink/ink2335.xml" ContentType="application/inkml+xml"/>
  <Override PartName="/ppt/ink/ink2336.xml" ContentType="application/inkml+xml"/>
  <Override PartName="/ppt/ink/ink2337.xml" ContentType="application/inkml+xml"/>
  <Override PartName="/ppt/ink/ink2338.xml" ContentType="application/inkml+xml"/>
  <Override PartName="/ppt/ink/ink2339.xml" ContentType="application/inkml+xml"/>
  <Override PartName="/ppt/ink/ink2340.xml" ContentType="application/inkml+xml"/>
  <Override PartName="/ppt/ink/ink2341.xml" ContentType="application/inkml+xml"/>
  <Override PartName="/ppt/ink/ink2342.xml" ContentType="application/inkml+xml"/>
  <Override PartName="/ppt/ink/ink2343.xml" ContentType="application/inkml+xml"/>
  <Override PartName="/ppt/ink/ink2344.xml" ContentType="application/inkml+xml"/>
  <Override PartName="/ppt/ink/ink2345.xml" ContentType="application/inkml+xml"/>
  <Override PartName="/ppt/ink/ink2346.xml" ContentType="application/inkml+xml"/>
  <Override PartName="/ppt/ink/ink2347.xml" ContentType="application/inkml+xml"/>
  <Override PartName="/ppt/ink/ink2348.xml" ContentType="application/inkml+xml"/>
  <Override PartName="/ppt/ink/ink2349.xml" ContentType="application/inkml+xml"/>
  <Override PartName="/ppt/ink/ink2350.xml" ContentType="application/inkml+xml"/>
  <Override PartName="/ppt/ink/ink2351.xml" ContentType="application/inkml+xml"/>
  <Override PartName="/ppt/ink/ink2352.xml" ContentType="application/inkml+xml"/>
  <Override PartName="/ppt/ink/ink2353.xml" ContentType="application/inkml+xml"/>
  <Override PartName="/ppt/ink/ink2354.xml" ContentType="application/inkml+xml"/>
  <Override PartName="/ppt/ink/ink2355.xml" ContentType="application/inkml+xml"/>
  <Override PartName="/ppt/ink/ink2356.xml" ContentType="application/inkml+xml"/>
  <Override PartName="/ppt/ink/ink2357.xml" ContentType="application/inkml+xml"/>
  <Override PartName="/ppt/ink/ink2358.xml" ContentType="application/inkml+xml"/>
  <Override PartName="/ppt/ink/ink2359.xml" ContentType="application/inkml+xml"/>
  <Override PartName="/ppt/ink/ink2360.xml" ContentType="application/inkml+xml"/>
  <Override PartName="/ppt/ink/ink2361.xml" ContentType="application/inkml+xml"/>
  <Override PartName="/ppt/ink/ink2362.xml" ContentType="application/inkml+xml"/>
  <Override PartName="/ppt/ink/ink2363.xml" ContentType="application/inkml+xml"/>
  <Override PartName="/ppt/ink/ink2364.xml" ContentType="application/inkml+xml"/>
  <Override PartName="/ppt/ink/ink2365.xml" ContentType="application/inkml+xml"/>
  <Override PartName="/ppt/ink/ink2366.xml" ContentType="application/inkml+xml"/>
  <Override PartName="/ppt/ink/ink2367.xml" ContentType="application/inkml+xml"/>
  <Override PartName="/ppt/ink/ink2368.xml" ContentType="application/inkml+xml"/>
  <Override PartName="/ppt/ink/ink2369.xml" ContentType="application/inkml+xml"/>
  <Override PartName="/ppt/ink/ink2370.xml" ContentType="application/inkml+xml"/>
  <Override PartName="/ppt/ink/ink2371.xml" ContentType="application/inkml+xml"/>
  <Override PartName="/ppt/ink/ink2372.xml" ContentType="application/inkml+xml"/>
  <Override PartName="/ppt/ink/ink2373.xml" ContentType="application/inkml+xml"/>
  <Override PartName="/ppt/ink/ink2374.xml" ContentType="application/inkml+xml"/>
  <Override PartName="/ppt/ink/ink2375.xml" ContentType="application/inkml+xml"/>
  <Override PartName="/ppt/ink/ink2376.xml" ContentType="application/inkml+xml"/>
  <Override PartName="/ppt/ink/ink2377.xml" ContentType="application/inkml+xml"/>
  <Override PartName="/ppt/ink/ink2378.xml" ContentType="application/inkml+xml"/>
  <Override PartName="/ppt/ink/ink2379.xml" ContentType="application/inkml+xml"/>
  <Override PartName="/ppt/ink/ink2380.xml" ContentType="application/inkml+xml"/>
  <Override PartName="/ppt/ink/ink2381.xml" ContentType="application/inkml+xml"/>
  <Override PartName="/ppt/ink/ink2382.xml" ContentType="application/inkml+xml"/>
  <Override PartName="/ppt/ink/ink2383.xml" ContentType="application/inkml+xml"/>
  <Override PartName="/ppt/ink/ink2384.xml" ContentType="application/inkml+xml"/>
  <Override PartName="/ppt/ink/ink2385.xml" ContentType="application/inkml+xml"/>
  <Override PartName="/ppt/ink/ink2386.xml" ContentType="application/inkml+xml"/>
  <Override PartName="/ppt/ink/ink2387.xml" ContentType="application/inkml+xml"/>
  <Override PartName="/ppt/ink/ink2388.xml" ContentType="application/inkml+xml"/>
  <Override PartName="/ppt/ink/ink2389.xml" ContentType="application/inkml+xml"/>
  <Override PartName="/ppt/ink/ink2390.xml" ContentType="application/inkml+xml"/>
  <Override PartName="/ppt/ink/ink2391.xml" ContentType="application/inkml+xml"/>
  <Override PartName="/ppt/ink/ink2392.xml" ContentType="application/inkml+xml"/>
  <Override PartName="/ppt/ink/ink2393.xml" ContentType="application/inkml+xml"/>
  <Override PartName="/ppt/ink/ink2394.xml" ContentType="application/inkml+xml"/>
  <Override PartName="/ppt/ink/ink2395.xml" ContentType="application/inkml+xml"/>
  <Override PartName="/ppt/ink/ink2396.xml" ContentType="application/inkml+xml"/>
  <Override PartName="/ppt/ink/ink2397.xml" ContentType="application/inkml+xml"/>
  <Override PartName="/ppt/ink/ink2398.xml" ContentType="application/inkml+xml"/>
  <Override PartName="/ppt/ink/ink2399.xml" ContentType="application/inkml+xml"/>
  <Override PartName="/ppt/ink/ink2400.xml" ContentType="application/inkml+xml"/>
  <Override PartName="/ppt/ink/ink2401.xml" ContentType="application/inkml+xml"/>
  <Override PartName="/ppt/ink/ink2402.xml" ContentType="application/inkml+xml"/>
  <Override PartName="/ppt/ink/ink2403.xml" ContentType="application/inkml+xml"/>
  <Override PartName="/ppt/ink/ink2404.xml" ContentType="application/inkml+xml"/>
  <Override PartName="/ppt/ink/ink2405.xml" ContentType="application/inkml+xml"/>
  <Override PartName="/ppt/ink/ink2406.xml" ContentType="application/inkml+xml"/>
  <Override PartName="/ppt/ink/ink2407.xml" ContentType="application/inkml+xml"/>
  <Override PartName="/ppt/ink/ink2408.xml" ContentType="application/inkml+xml"/>
  <Override PartName="/ppt/ink/ink2409.xml" ContentType="application/inkml+xml"/>
  <Override PartName="/ppt/ink/ink2410.xml" ContentType="application/inkml+xml"/>
  <Override PartName="/ppt/ink/ink2411.xml" ContentType="application/inkml+xml"/>
  <Override PartName="/ppt/ink/ink2412.xml" ContentType="application/inkml+xml"/>
  <Override PartName="/ppt/notesSlides/notesSlide28.xml" ContentType="application/vnd.openxmlformats-officedocument.presentationml.notesSlide+xml"/>
  <Override PartName="/ppt/ink/ink2413.xml" ContentType="application/inkml+xml"/>
  <Override PartName="/ppt/ink/ink2414.xml" ContentType="application/inkml+xml"/>
  <Override PartName="/ppt/ink/ink2415.xml" ContentType="application/inkml+xml"/>
  <Override PartName="/ppt/ink/ink2416.xml" ContentType="application/inkml+xml"/>
  <Override PartName="/ppt/ink/ink2417.xml" ContentType="application/inkml+xml"/>
  <Override PartName="/ppt/ink/ink2418.xml" ContentType="application/inkml+xml"/>
  <Override PartName="/ppt/ink/ink2419.xml" ContentType="application/inkml+xml"/>
  <Override PartName="/ppt/ink/ink2420.xml" ContentType="application/inkml+xml"/>
  <Override PartName="/ppt/ink/ink2421.xml" ContentType="application/inkml+xml"/>
  <Override PartName="/ppt/ink/ink2422.xml" ContentType="application/inkml+xml"/>
  <Override PartName="/ppt/ink/ink2423.xml" ContentType="application/inkml+xml"/>
  <Override PartName="/ppt/ink/ink2424.xml" ContentType="application/inkml+xml"/>
  <Override PartName="/ppt/ink/ink2425.xml" ContentType="application/inkml+xml"/>
  <Override PartName="/ppt/ink/ink2426.xml" ContentType="application/inkml+xml"/>
  <Override PartName="/ppt/ink/ink2427.xml" ContentType="application/inkml+xml"/>
  <Override PartName="/ppt/ink/ink2428.xml" ContentType="application/inkml+xml"/>
  <Override PartName="/ppt/ink/ink2429.xml" ContentType="application/inkml+xml"/>
  <Override PartName="/ppt/ink/ink2430.xml" ContentType="application/inkml+xml"/>
  <Override PartName="/ppt/ink/ink2431.xml" ContentType="application/inkml+xml"/>
  <Override PartName="/ppt/ink/ink2432.xml" ContentType="application/inkml+xml"/>
  <Override PartName="/ppt/ink/ink2433.xml" ContentType="application/inkml+xml"/>
  <Override PartName="/ppt/ink/ink2434.xml" ContentType="application/inkml+xml"/>
  <Override PartName="/ppt/ink/ink2435.xml" ContentType="application/inkml+xml"/>
  <Override PartName="/ppt/ink/ink2436.xml" ContentType="application/inkml+xml"/>
  <Override PartName="/ppt/ink/ink2437.xml" ContentType="application/inkml+xml"/>
  <Override PartName="/ppt/ink/ink2438.xml" ContentType="application/inkml+xml"/>
  <Override PartName="/ppt/ink/ink2439.xml" ContentType="application/inkml+xml"/>
  <Override PartName="/ppt/ink/ink2440.xml" ContentType="application/inkml+xml"/>
  <Override PartName="/ppt/ink/ink2441.xml" ContentType="application/inkml+xml"/>
  <Override PartName="/ppt/ink/ink2442.xml" ContentType="application/inkml+xml"/>
  <Override PartName="/ppt/ink/ink2443.xml" ContentType="application/inkml+xml"/>
  <Override PartName="/ppt/ink/ink2444.xml" ContentType="application/inkml+xml"/>
  <Override PartName="/ppt/ink/ink2445.xml" ContentType="application/inkml+xml"/>
  <Override PartName="/ppt/ink/ink2446.xml" ContentType="application/inkml+xml"/>
  <Override PartName="/ppt/ink/ink2447.xml" ContentType="application/inkml+xml"/>
  <Override PartName="/ppt/ink/ink2448.xml" ContentType="application/inkml+xml"/>
  <Override PartName="/ppt/ink/ink2449.xml" ContentType="application/inkml+xml"/>
  <Override PartName="/ppt/ink/ink2450.xml" ContentType="application/inkml+xml"/>
  <Override PartName="/ppt/ink/ink2451.xml" ContentType="application/inkml+xml"/>
  <Override PartName="/ppt/ink/ink2452.xml" ContentType="application/inkml+xml"/>
  <Override PartName="/ppt/ink/ink2453.xml" ContentType="application/inkml+xml"/>
  <Override PartName="/ppt/ink/ink2454.xml" ContentType="application/inkml+xml"/>
  <Override PartName="/ppt/ink/ink2455.xml" ContentType="application/inkml+xml"/>
  <Override PartName="/ppt/ink/ink2456.xml" ContentType="application/inkml+xml"/>
  <Override PartName="/ppt/ink/ink2457.xml" ContentType="application/inkml+xml"/>
  <Override PartName="/ppt/ink/ink2458.xml" ContentType="application/inkml+xml"/>
  <Override PartName="/ppt/ink/ink2459.xml" ContentType="application/inkml+xml"/>
  <Override PartName="/ppt/ink/ink2460.xml" ContentType="application/inkml+xml"/>
  <Override PartName="/ppt/ink/ink2461.xml" ContentType="application/inkml+xml"/>
  <Override PartName="/ppt/ink/ink2462.xml" ContentType="application/inkml+xml"/>
  <Override PartName="/ppt/ink/ink2463.xml" ContentType="application/inkml+xml"/>
  <Override PartName="/ppt/ink/ink2464.xml" ContentType="application/inkml+xml"/>
  <Override PartName="/ppt/ink/ink2465.xml" ContentType="application/inkml+xml"/>
  <Override PartName="/ppt/ink/ink2466.xml" ContentType="application/inkml+xml"/>
  <Override PartName="/ppt/ink/ink2467.xml" ContentType="application/inkml+xml"/>
  <Override PartName="/ppt/ink/ink2468.xml" ContentType="application/inkml+xml"/>
  <Override PartName="/ppt/ink/ink2469.xml" ContentType="application/inkml+xml"/>
  <Override PartName="/ppt/ink/ink2470.xml" ContentType="application/inkml+xml"/>
  <Override PartName="/ppt/ink/ink2471.xml" ContentType="application/inkml+xml"/>
  <Override PartName="/ppt/ink/ink2472.xml" ContentType="application/inkml+xml"/>
  <Override PartName="/ppt/ink/ink2473.xml" ContentType="application/inkml+xml"/>
  <Override PartName="/ppt/ink/ink2474.xml" ContentType="application/inkml+xml"/>
  <Override PartName="/ppt/ink/ink2475.xml" ContentType="application/inkml+xml"/>
  <Override PartName="/ppt/ink/ink2476.xml" ContentType="application/inkml+xml"/>
  <Override PartName="/ppt/ink/ink2477.xml" ContentType="application/inkml+xml"/>
  <Override PartName="/ppt/ink/ink2478.xml" ContentType="application/inkml+xml"/>
  <Override PartName="/ppt/ink/ink2479.xml" ContentType="application/inkml+xml"/>
  <Override PartName="/ppt/ink/ink2480.xml" ContentType="application/inkml+xml"/>
  <Override PartName="/ppt/ink/ink2481.xml" ContentType="application/inkml+xml"/>
  <Override PartName="/ppt/ink/ink2482.xml" ContentType="application/inkml+xml"/>
  <Override PartName="/ppt/ink/ink2483.xml" ContentType="application/inkml+xml"/>
  <Override PartName="/ppt/ink/ink2484.xml" ContentType="application/inkml+xml"/>
  <Override PartName="/ppt/ink/ink2485.xml" ContentType="application/inkml+xml"/>
  <Override PartName="/ppt/ink/ink2486.xml" ContentType="application/inkml+xml"/>
  <Override PartName="/ppt/ink/ink2487.xml" ContentType="application/inkml+xml"/>
  <Override PartName="/ppt/ink/ink2488.xml" ContentType="application/inkml+xml"/>
  <Override PartName="/ppt/ink/ink2489.xml" ContentType="application/inkml+xml"/>
  <Override PartName="/ppt/ink/ink2490.xml" ContentType="application/inkml+xml"/>
  <Override PartName="/ppt/ink/ink2491.xml" ContentType="application/inkml+xml"/>
  <Override PartName="/ppt/ink/ink2492.xml" ContentType="application/inkml+xml"/>
  <Override PartName="/ppt/ink/ink2493.xml" ContentType="application/inkml+xml"/>
  <Override PartName="/ppt/ink/ink2494.xml" ContentType="application/inkml+xml"/>
  <Override PartName="/ppt/ink/ink2495.xml" ContentType="application/inkml+xml"/>
  <Override PartName="/ppt/ink/ink2496.xml" ContentType="application/inkml+xml"/>
  <Override PartName="/ppt/ink/ink2497.xml" ContentType="application/inkml+xml"/>
  <Override PartName="/ppt/ink/ink2498.xml" ContentType="application/inkml+xml"/>
  <Override PartName="/ppt/ink/ink2499.xml" ContentType="application/inkml+xml"/>
  <Override PartName="/ppt/ink/ink2500.xml" ContentType="application/inkml+xml"/>
  <Override PartName="/ppt/ink/ink2501.xml" ContentType="application/inkml+xml"/>
  <Override PartName="/ppt/ink/ink2502.xml" ContentType="application/inkml+xml"/>
  <Override PartName="/ppt/ink/ink2503.xml" ContentType="application/inkml+xml"/>
  <Override PartName="/ppt/ink/ink2504.xml" ContentType="application/inkml+xml"/>
  <Override PartName="/ppt/ink/ink2505.xml" ContentType="application/inkml+xml"/>
  <Override PartName="/ppt/ink/ink2506.xml" ContentType="application/inkml+xml"/>
  <Override PartName="/ppt/ink/ink2507.xml" ContentType="application/inkml+xml"/>
  <Override PartName="/ppt/ink/ink2508.xml" ContentType="application/inkml+xml"/>
  <Override PartName="/ppt/ink/ink2509.xml" ContentType="application/inkml+xml"/>
  <Override PartName="/ppt/ink/ink2510.xml" ContentType="application/inkml+xml"/>
  <Override PartName="/ppt/ink/ink2511.xml" ContentType="application/inkml+xml"/>
  <Override PartName="/ppt/ink/ink2512.xml" ContentType="application/inkml+xml"/>
  <Override PartName="/ppt/ink/ink2513.xml" ContentType="application/inkml+xml"/>
  <Override PartName="/ppt/ink/ink2514.xml" ContentType="application/inkml+xml"/>
  <Override PartName="/ppt/ink/ink2515.xml" ContentType="application/inkml+xml"/>
  <Override PartName="/ppt/ink/ink2516.xml" ContentType="application/inkml+xml"/>
  <Override PartName="/ppt/ink/ink2517.xml" ContentType="application/inkml+xml"/>
  <Override PartName="/ppt/ink/ink2518.xml" ContentType="application/inkml+xml"/>
  <Override PartName="/ppt/ink/ink2519.xml" ContentType="application/inkml+xml"/>
  <Override PartName="/ppt/ink/ink2520.xml" ContentType="application/inkml+xml"/>
  <Override PartName="/ppt/ink/ink2521.xml" ContentType="application/inkml+xml"/>
  <Override PartName="/ppt/ink/ink2522.xml" ContentType="application/inkml+xml"/>
  <Override PartName="/ppt/ink/ink2523.xml" ContentType="application/inkml+xml"/>
  <Override PartName="/ppt/ink/ink2524.xml" ContentType="application/inkml+xml"/>
  <Override PartName="/ppt/ink/ink2525.xml" ContentType="application/inkml+xml"/>
  <Override PartName="/ppt/ink/ink2526.xml" ContentType="application/inkml+xml"/>
  <Override PartName="/ppt/ink/ink2527.xml" ContentType="application/inkml+xml"/>
  <Override PartName="/ppt/ink/ink2528.xml" ContentType="application/inkml+xml"/>
  <Override PartName="/ppt/ink/ink2529.xml" ContentType="application/inkml+xml"/>
  <Override PartName="/ppt/ink/ink2530.xml" ContentType="application/inkml+xml"/>
  <Override PartName="/ppt/ink/ink2531.xml" ContentType="application/inkml+xml"/>
  <Override PartName="/ppt/ink/ink2532.xml" ContentType="application/inkml+xml"/>
  <Override PartName="/ppt/ink/ink2533.xml" ContentType="application/inkml+xml"/>
  <Override PartName="/ppt/ink/ink2534.xml" ContentType="application/inkml+xml"/>
  <Override PartName="/ppt/ink/ink2535.xml" ContentType="application/inkml+xml"/>
  <Override PartName="/ppt/ink/ink2536.xml" ContentType="application/inkml+xml"/>
  <Override PartName="/ppt/ink/ink2537.xml" ContentType="application/inkml+xml"/>
  <Override PartName="/ppt/ink/ink2538.xml" ContentType="application/inkml+xml"/>
  <Override PartName="/ppt/ink/ink2539.xml" ContentType="application/inkml+xml"/>
  <Override PartName="/ppt/ink/ink2540.xml" ContentType="application/inkml+xml"/>
  <Override PartName="/ppt/ink/ink2541.xml" ContentType="application/inkml+xml"/>
  <Override PartName="/ppt/ink/ink2542.xml" ContentType="application/inkml+xml"/>
  <Override PartName="/ppt/ink/ink2543.xml" ContentType="application/inkml+xml"/>
  <Override PartName="/ppt/ink/ink2544.xml" ContentType="application/inkml+xml"/>
  <Override PartName="/ppt/ink/ink2545.xml" ContentType="application/inkml+xml"/>
  <Override PartName="/ppt/ink/ink2546.xml" ContentType="application/inkml+xml"/>
  <Override PartName="/ppt/ink/ink2547.xml" ContentType="application/inkml+xml"/>
  <Override PartName="/ppt/ink/ink2548.xml" ContentType="application/inkml+xml"/>
  <Override PartName="/ppt/ink/ink2549.xml" ContentType="application/inkml+xml"/>
  <Override PartName="/ppt/ink/ink2550.xml" ContentType="application/inkml+xml"/>
  <Override PartName="/ppt/ink/ink2551.xml" ContentType="application/inkml+xml"/>
  <Override PartName="/ppt/ink/ink2552.xml" ContentType="application/inkml+xml"/>
  <Override PartName="/ppt/ink/ink2553.xml" ContentType="application/inkml+xml"/>
  <Override PartName="/ppt/ink/ink2554.xml" ContentType="application/inkml+xml"/>
  <Override PartName="/ppt/ink/ink2555.xml" ContentType="application/inkml+xml"/>
  <Override PartName="/ppt/ink/ink2556.xml" ContentType="application/inkml+xml"/>
  <Override PartName="/ppt/ink/ink2557.xml" ContentType="application/inkml+xml"/>
  <Override PartName="/ppt/ink/ink2558.xml" ContentType="application/inkml+xml"/>
  <Override PartName="/ppt/ink/ink2559.xml" ContentType="application/inkml+xml"/>
  <Override PartName="/ppt/ink/ink2560.xml" ContentType="application/inkml+xml"/>
  <Override PartName="/ppt/ink/ink2561.xml" ContentType="application/inkml+xml"/>
  <Override PartName="/ppt/ink/ink2562.xml" ContentType="application/inkml+xml"/>
  <Override PartName="/ppt/ink/ink2563.xml" ContentType="application/inkml+xml"/>
  <Override PartName="/ppt/ink/ink2564.xml" ContentType="application/inkml+xml"/>
  <Override PartName="/ppt/ink/ink2565.xml" ContentType="application/inkml+xml"/>
  <Override PartName="/ppt/ink/ink2566.xml" ContentType="application/inkml+xml"/>
  <Override PartName="/ppt/ink/ink2567.xml" ContentType="application/inkml+xml"/>
  <Override PartName="/ppt/ink/ink2568.xml" ContentType="application/inkml+xml"/>
  <Override PartName="/ppt/ink/ink2569.xml" ContentType="application/inkml+xml"/>
  <Override PartName="/ppt/ink/ink2570.xml" ContentType="application/inkml+xml"/>
  <Override PartName="/ppt/ink/ink2571.xml" ContentType="application/inkml+xml"/>
  <Override PartName="/ppt/ink/ink2572.xml" ContentType="application/inkml+xml"/>
  <Override PartName="/ppt/ink/ink2573.xml" ContentType="application/inkml+xml"/>
  <Override PartName="/ppt/ink/ink2574.xml" ContentType="application/inkml+xml"/>
  <Override PartName="/ppt/ink/ink2575.xml" ContentType="application/inkml+xml"/>
  <Override PartName="/ppt/ink/ink2576.xml" ContentType="application/inkml+xml"/>
  <Override PartName="/ppt/ink/ink2577.xml" ContentType="application/inkml+xml"/>
  <Override PartName="/ppt/ink/ink2578.xml" ContentType="application/inkml+xml"/>
  <Override PartName="/ppt/ink/ink2579.xml" ContentType="application/inkml+xml"/>
  <Override PartName="/ppt/ink/ink2580.xml" ContentType="application/inkml+xml"/>
  <Override PartName="/ppt/ink/ink2581.xml" ContentType="application/inkml+xml"/>
  <Override PartName="/ppt/ink/ink2582.xml" ContentType="application/inkml+xml"/>
  <Override PartName="/ppt/ink/ink2583.xml" ContentType="application/inkml+xml"/>
  <Override PartName="/ppt/ink/ink2584.xml" ContentType="application/inkml+xml"/>
  <Override PartName="/ppt/ink/ink2585.xml" ContentType="application/inkml+xml"/>
  <Override PartName="/ppt/ink/ink2586.xml" ContentType="application/inkml+xml"/>
  <Override PartName="/ppt/ink/ink2587.xml" ContentType="application/inkml+xml"/>
  <Override PartName="/ppt/ink/ink2588.xml" ContentType="application/inkml+xml"/>
  <Override PartName="/ppt/ink/ink2589.xml" ContentType="application/inkml+xml"/>
  <Override PartName="/ppt/notesSlides/notesSlide29.xml" ContentType="application/vnd.openxmlformats-officedocument.presentationml.notesSlide+xml"/>
  <Override PartName="/ppt/ink/ink2590.xml" ContentType="application/inkml+xml"/>
  <Override PartName="/ppt/ink/ink2591.xml" ContentType="application/inkml+xml"/>
  <Override PartName="/ppt/ink/ink2592.xml" ContentType="application/inkml+xml"/>
  <Override PartName="/ppt/ink/ink2593.xml" ContentType="application/inkml+xml"/>
  <Override PartName="/ppt/ink/ink2594.xml" ContentType="application/inkml+xml"/>
  <Override PartName="/ppt/ink/ink2595.xml" ContentType="application/inkml+xml"/>
  <Override PartName="/ppt/ink/ink2596.xml" ContentType="application/inkml+xml"/>
  <Override PartName="/ppt/ink/ink2597.xml" ContentType="application/inkml+xml"/>
  <Override PartName="/ppt/ink/ink2598.xml" ContentType="application/inkml+xml"/>
  <Override PartName="/ppt/ink/ink2599.xml" ContentType="application/inkml+xml"/>
  <Override PartName="/ppt/ink/ink2600.xml" ContentType="application/inkml+xml"/>
  <Override PartName="/ppt/ink/ink2601.xml" ContentType="application/inkml+xml"/>
  <Override PartName="/ppt/ink/ink2602.xml" ContentType="application/inkml+xml"/>
  <Override PartName="/ppt/ink/ink2603.xml" ContentType="application/inkml+xml"/>
  <Override PartName="/ppt/ink/ink2604.xml" ContentType="application/inkml+xml"/>
  <Override PartName="/ppt/ink/ink2605.xml" ContentType="application/inkml+xml"/>
  <Override PartName="/ppt/ink/ink2606.xml" ContentType="application/inkml+xml"/>
  <Override PartName="/ppt/ink/ink2607.xml" ContentType="application/inkml+xml"/>
  <Override PartName="/ppt/ink/ink2608.xml" ContentType="application/inkml+xml"/>
  <Override PartName="/ppt/ink/ink2609.xml" ContentType="application/inkml+xml"/>
  <Override PartName="/ppt/ink/ink2610.xml" ContentType="application/inkml+xml"/>
  <Override PartName="/ppt/ink/ink2611.xml" ContentType="application/inkml+xml"/>
  <Override PartName="/ppt/ink/ink2612.xml" ContentType="application/inkml+xml"/>
  <Override PartName="/ppt/ink/ink2613.xml" ContentType="application/inkml+xml"/>
  <Override PartName="/ppt/ink/ink2614.xml" ContentType="application/inkml+xml"/>
  <Override PartName="/ppt/ink/ink2615.xml" ContentType="application/inkml+xml"/>
  <Override PartName="/ppt/ink/ink2616.xml" ContentType="application/inkml+xml"/>
  <Override PartName="/ppt/ink/ink2617.xml" ContentType="application/inkml+xml"/>
  <Override PartName="/ppt/ink/ink2618.xml" ContentType="application/inkml+xml"/>
  <Override PartName="/ppt/ink/ink2619.xml" ContentType="application/inkml+xml"/>
  <Override PartName="/ppt/ink/ink2620.xml" ContentType="application/inkml+xml"/>
  <Override PartName="/ppt/ink/ink2621.xml" ContentType="application/inkml+xml"/>
  <Override PartName="/ppt/ink/ink2622.xml" ContentType="application/inkml+xml"/>
  <Override PartName="/ppt/ink/ink2623.xml" ContentType="application/inkml+xml"/>
  <Override PartName="/ppt/ink/ink2624.xml" ContentType="application/inkml+xml"/>
  <Override PartName="/ppt/ink/ink2625.xml" ContentType="application/inkml+xml"/>
  <Override PartName="/ppt/ink/ink2626.xml" ContentType="application/inkml+xml"/>
  <Override PartName="/ppt/ink/ink2627.xml" ContentType="application/inkml+xml"/>
  <Override PartName="/ppt/ink/ink2628.xml" ContentType="application/inkml+xml"/>
  <Override PartName="/ppt/ink/ink2629.xml" ContentType="application/inkml+xml"/>
  <Override PartName="/ppt/ink/ink2630.xml" ContentType="application/inkml+xml"/>
  <Override PartName="/ppt/ink/ink2631.xml" ContentType="application/inkml+xml"/>
  <Override PartName="/ppt/ink/ink2632.xml" ContentType="application/inkml+xml"/>
  <Override PartName="/ppt/ink/ink2633.xml" ContentType="application/inkml+xml"/>
  <Override PartName="/ppt/ink/ink2634.xml" ContentType="application/inkml+xml"/>
  <Override PartName="/ppt/ink/ink2635.xml" ContentType="application/inkml+xml"/>
  <Override PartName="/ppt/ink/ink2636.xml" ContentType="application/inkml+xml"/>
  <Override PartName="/ppt/ink/ink2637.xml" ContentType="application/inkml+xml"/>
  <Override PartName="/ppt/ink/ink2638.xml" ContentType="application/inkml+xml"/>
  <Override PartName="/ppt/ink/ink2639.xml" ContentType="application/inkml+xml"/>
  <Override PartName="/ppt/ink/ink2640.xml" ContentType="application/inkml+xml"/>
  <Override PartName="/ppt/ink/ink2641.xml" ContentType="application/inkml+xml"/>
  <Override PartName="/ppt/ink/ink2642.xml" ContentType="application/inkml+xml"/>
  <Override PartName="/ppt/ink/ink2643.xml" ContentType="application/inkml+xml"/>
  <Override PartName="/ppt/notesSlides/notesSlide30.xml" ContentType="application/vnd.openxmlformats-officedocument.presentationml.notesSlide+xml"/>
  <Override PartName="/ppt/ink/ink2644.xml" ContentType="application/inkml+xml"/>
  <Override PartName="/ppt/ink/ink2645.xml" ContentType="application/inkml+xml"/>
  <Override PartName="/ppt/ink/ink2646.xml" ContentType="application/inkml+xml"/>
  <Override PartName="/ppt/ink/ink2647.xml" ContentType="application/inkml+xml"/>
  <Override PartName="/ppt/ink/ink2648.xml" ContentType="application/inkml+xml"/>
  <Override PartName="/ppt/ink/ink2649.xml" ContentType="application/inkml+xml"/>
  <Override PartName="/ppt/ink/ink2650.xml" ContentType="application/inkml+xml"/>
  <Override PartName="/ppt/ink/ink2651.xml" ContentType="application/inkml+xml"/>
  <Override PartName="/ppt/ink/ink2652.xml" ContentType="application/inkml+xml"/>
  <Override PartName="/ppt/ink/ink2653.xml" ContentType="application/inkml+xml"/>
  <Override PartName="/ppt/ink/ink2654.xml" ContentType="application/inkml+xml"/>
  <Override PartName="/ppt/ink/ink2655.xml" ContentType="application/inkml+xml"/>
  <Override PartName="/ppt/ink/ink2656.xml" ContentType="application/inkml+xml"/>
  <Override PartName="/ppt/ink/ink2657.xml" ContentType="application/inkml+xml"/>
  <Override PartName="/ppt/ink/ink2658.xml" ContentType="application/inkml+xml"/>
  <Override PartName="/ppt/ink/ink2659.xml" ContentType="application/inkml+xml"/>
  <Override PartName="/ppt/ink/ink2660.xml" ContentType="application/inkml+xml"/>
  <Override PartName="/ppt/ink/ink2661.xml" ContentType="application/inkml+xml"/>
  <Override PartName="/ppt/ink/ink2662.xml" ContentType="application/inkml+xml"/>
  <Override PartName="/ppt/ink/ink2663.xml" ContentType="application/inkml+xml"/>
  <Override PartName="/ppt/ink/ink2664.xml" ContentType="application/inkml+xml"/>
  <Override PartName="/ppt/ink/ink2665.xml" ContentType="application/inkml+xml"/>
  <Override PartName="/ppt/ink/ink2666.xml" ContentType="application/inkml+xml"/>
  <Override PartName="/ppt/ink/ink2667.xml" ContentType="application/inkml+xml"/>
  <Override PartName="/ppt/ink/ink2668.xml" ContentType="application/inkml+xml"/>
  <Override PartName="/ppt/ink/ink2669.xml" ContentType="application/inkml+xml"/>
  <Override PartName="/ppt/ink/ink2670.xml" ContentType="application/inkml+xml"/>
  <Override PartName="/ppt/ink/ink2671.xml" ContentType="application/inkml+xml"/>
  <Override PartName="/ppt/ink/ink2672.xml" ContentType="application/inkml+xml"/>
  <Override PartName="/ppt/ink/ink2673.xml" ContentType="application/inkml+xml"/>
  <Override PartName="/ppt/ink/ink2674.xml" ContentType="application/inkml+xml"/>
  <Override PartName="/ppt/ink/ink2675.xml" ContentType="application/inkml+xml"/>
  <Override PartName="/ppt/ink/ink2676.xml" ContentType="application/inkml+xml"/>
  <Override PartName="/ppt/ink/ink2677.xml" ContentType="application/inkml+xml"/>
  <Override PartName="/ppt/ink/ink2678.xml" ContentType="application/inkml+xml"/>
  <Override PartName="/ppt/ink/ink2679.xml" ContentType="application/inkml+xml"/>
  <Override PartName="/ppt/ink/ink2680.xml" ContentType="application/inkml+xml"/>
  <Override PartName="/ppt/ink/ink2681.xml" ContentType="application/inkml+xml"/>
  <Override PartName="/ppt/ink/ink2682.xml" ContentType="application/inkml+xml"/>
  <Override PartName="/ppt/ink/ink2683.xml" ContentType="application/inkml+xml"/>
  <Override PartName="/ppt/ink/ink2684.xml" ContentType="application/inkml+xml"/>
  <Override PartName="/ppt/ink/ink2685.xml" ContentType="application/inkml+xml"/>
  <Override PartName="/ppt/ink/ink2686.xml" ContentType="application/inkml+xml"/>
  <Override PartName="/ppt/ink/ink2687.xml" ContentType="application/inkml+xml"/>
  <Override PartName="/ppt/ink/ink2688.xml" ContentType="application/inkml+xml"/>
  <Override PartName="/ppt/ink/ink2689.xml" ContentType="application/inkml+xml"/>
  <Override PartName="/ppt/ink/ink2690.xml" ContentType="application/inkml+xml"/>
  <Override PartName="/ppt/ink/ink2691.xml" ContentType="application/inkml+xml"/>
  <Override PartName="/ppt/ink/ink2692.xml" ContentType="application/inkml+xml"/>
  <Override PartName="/ppt/ink/ink2693.xml" ContentType="application/inkml+xml"/>
  <Override PartName="/ppt/ink/ink2694.xml" ContentType="application/inkml+xml"/>
  <Override PartName="/ppt/ink/ink2695.xml" ContentType="application/inkml+xml"/>
  <Override PartName="/ppt/ink/ink2696.xml" ContentType="application/inkml+xml"/>
  <Override PartName="/ppt/ink/ink2697.xml" ContentType="application/inkml+xml"/>
  <Override PartName="/ppt/ink/ink2698.xml" ContentType="application/inkml+xml"/>
  <Override PartName="/ppt/ink/ink2699.xml" ContentType="application/inkml+xml"/>
  <Override PartName="/ppt/ink/ink2700.xml" ContentType="application/inkml+xml"/>
  <Override PartName="/ppt/ink/ink2701.xml" ContentType="application/inkml+xml"/>
  <Override PartName="/ppt/ink/ink2702.xml" ContentType="application/inkml+xml"/>
  <Override PartName="/ppt/ink/ink2703.xml" ContentType="application/inkml+xml"/>
  <Override PartName="/ppt/ink/ink2704.xml" ContentType="application/inkml+xml"/>
  <Override PartName="/ppt/ink/ink2705.xml" ContentType="application/inkml+xml"/>
  <Override PartName="/ppt/ink/ink2706.xml" ContentType="application/inkml+xml"/>
  <Override PartName="/ppt/ink/ink2707.xml" ContentType="application/inkml+xml"/>
  <Override PartName="/ppt/ink/ink2708.xml" ContentType="application/inkml+xml"/>
  <Override PartName="/ppt/ink/ink2709.xml" ContentType="application/inkml+xml"/>
  <Override PartName="/ppt/ink/ink2710.xml" ContentType="application/inkml+xml"/>
  <Override PartName="/ppt/ink/ink2711.xml" ContentType="application/inkml+xml"/>
  <Override PartName="/ppt/ink/ink2712.xml" ContentType="application/inkml+xml"/>
  <Override PartName="/ppt/ink/ink2713.xml" ContentType="application/inkml+xml"/>
  <Override PartName="/ppt/ink/ink2714.xml" ContentType="application/inkml+xml"/>
  <Override PartName="/ppt/ink/ink2715.xml" ContentType="application/inkml+xml"/>
  <Override PartName="/ppt/ink/ink2716.xml" ContentType="application/inkml+xml"/>
  <Override PartName="/ppt/ink/ink2717.xml" ContentType="application/inkml+xml"/>
  <Override PartName="/ppt/ink/ink2718.xml" ContentType="application/inkml+xml"/>
  <Override PartName="/ppt/ink/ink2719.xml" ContentType="application/inkml+xml"/>
  <Override PartName="/ppt/ink/ink2720.xml" ContentType="application/inkml+xml"/>
  <Override PartName="/ppt/ink/ink2721.xml" ContentType="application/inkml+xml"/>
  <Override PartName="/ppt/ink/ink2722.xml" ContentType="application/inkml+xml"/>
  <Override PartName="/ppt/ink/ink2723.xml" ContentType="application/inkml+xml"/>
  <Override PartName="/ppt/ink/ink2724.xml" ContentType="application/inkml+xml"/>
  <Override PartName="/ppt/ink/ink2725.xml" ContentType="application/inkml+xml"/>
  <Override PartName="/ppt/ink/ink2726.xml" ContentType="application/inkml+xml"/>
  <Override PartName="/ppt/ink/ink2727.xml" ContentType="application/inkml+xml"/>
  <Override PartName="/ppt/ink/ink2728.xml" ContentType="application/inkml+xml"/>
  <Override PartName="/ppt/ink/ink2729.xml" ContentType="application/inkml+xml"/>
  <Override PartName="/ppt/ink/ink2730.xml" ContentType="application/inkml+xml"/>
  <Override PartName="/ppt/ink/ink2731.xml" ContentType="application/inkml+xml"/>
  <Override PartName="/ppt/ink/ink2732.xml" ContentType="application/inkml+xml"/>
  <Override PartName="/ppt/ink/ink2733.xml" ContentType="application/inkml+xml"/>
  <Override PartName="/ppt/ink/ink2734.xml" ContentType="application/inkml+xml"/>
  <Override PartName="/ppt/ink/ink2735.xml" ContentType="application/inkml+xml"/>
  <Override PartName="/ppt/ink/ink2736.xml" ContentType="application/inkml+xml"/>
  <Override PartName="/ppt/ink/ink2737.xml" ContentType="application/inkml+xml"/>
  <Override PartName="/ppt/ink/ink2738.xml" ContentType="application/inkml+xml"/>
  <Override PartName="/ppt/ink/ink2739.xml" ContentType="application/inkml+xml"/>
  <Override PartName="/ppt/ink/ink2740.xml" ContentType="application/inkml+xml"/>
  <Override PartName="/ppt/ink/ink2741.xml" ContentType="application/inkml+xml"/>
  <Override PartName="/ppt/ink/ink2742.xml" ContentType="application/inkml+xml"/>
  <Override PartName="/ppt/ink/ink2743.xml" ContentType="application/inkml+xml"/>
  <Override PartName="/ppt/ink/ink2744.xml" ContentType="application/inkml+xml"/>
  <Override PartName="/ppt/ink/ink2745.xml" ContentType="application/inkml+xml"/>
  <Override PartName="/ppt/ink/ink2746.xml" ContentType="application/inkml+xml"/>
  <Override PartName="/ppt/ink/ink2747.xml" ContentType="application/inkml+xml"/>
  <Override PartName="/ppt/ink/ink2748.xml" ContentType="application/inkml+xml"/>
  <Override PartName="/ppt/ink/ink2749.xml" ContentType="application/inkml+xml"/>
  <Override PartName="/ppt/ink/ink2750.xml" ContentType="application/inkml+xml"/>
  <Override PartName="/ppt/ink/ink2751.xml" ContentType="application/inkml+xml"/>
  <Override PartName="/ppt/ink/ink2752.xml" ContentType="application/inkml+xml"/>
  <Override PartName="/ppt/ink/ink2753.xml" ContentType="application/inkml+xml"/>
  <Override PartName="/ppt/ink/ink2754.xml" ContentType="application/inkml+xml"/>
  <Override PartName="/ppt/ink/ink2755.xml" ContentType="application/inkml+xml"/>
  <Override PartName="/ppt/ink/ink2756.xml" ContentType="application/inkml+xml"/>
  <Override PartName="/ppt/ink/ink2757.xml" ContentType="application/inkml+xml"/>
  <Override PartName="/ppt/ink/ink2758.xml" ContentType="application/inkml+xml"/>
  <Override PartName="/ppt/ink/ink2759.xml" ContentType="application/inkml+xml"/>
  <Override PartName="/ppt/ink/ink2760.xml" ContentType="application/inkml+xml"/>
  <Override PartName="/ppt/ink/ink2761.xml" ContentType="application/inkml+xml"/>
  <Override PartName="/ppt/ink/ink2762.xml" ContentType="application/inkml+xml"/>
  <Override PartName="/ppt/ink/ink2763.xml" ContentType="application/inkml+xml"/>
  <Override PartName="/ppt/ink/ink2764.xml" ContentType="application/inkml+xml"/>
  <Override PartName="/ppt/ink/ink2765.xml" ContentType="application/inkml+xml"/>
  <Override PartName="/ppt/ink/ink2766.xml" ContentType="application/inkml+xml"/>
  <Override PartName="/ppt/ink/ink2767.xml" ContentType="application/inkml+xml"/>
  <Override PartName="/ppt/ink/ink2768.xml" ContentType="application/inkml+xml"/>
  <Override PartName="/ppt/ink/ink2769.xml" ContentType="application/inkml+xml"/>
  <Override PartName="/ppt/ink/ink2770.xml" ContentType="application/inkml+xml"/>
  <Override PartName="/ppt/ink/ink2771.xml" ContentType="application/inkml+xml"/>
  <Override PartName="/ppt/ink/ink2772.xml" ContentType="application/inkml+xml"/>
  <Override PartName="/ppt/ink/ink2773.xml" ContentType="application/inkml+xml"/>
  <Override PartName="/ppt/ink/ink2774.xml" ContentType="application/inkml+xml"/>
  <Override PartName="/ppt/ink/ink2775.xml" ContentType="application/inkml+xml"/>
  <Override PartName="/ppt/ink/ink2776.xml" ContentType="application/inkml+xml"/>
  <Override PartName="/ppt/ink/ink2777.xml" ContentType="application/inkml+xml"/>
  <Override PartName="/ppt/ink/ink2778.xml" ContentType="application/inkml+xml"/>
  <Override PartName="/ppt/ink/ink2779.xml" ContentType="application/inkml+xml"/>
  <Override PartName="/ppt/ink/ink2780.xml" ContentType="application/inkml+xml"/>
  <Override PartName="/ppt/ink/ink2781.xml" ContentType="application/inkml+xml"/>
  <Override PartName="/ppt/ink/ink2782.xml" ContentType="application/inkml+xml"/>
  <Override PartName="/ppt/ink/ink2783.xml" ContentType="application/inkml+xml"/>
  <Override PartName="/ppt/ink/ink2784.xml" ContentType="application/inkml+xml"/>
  <Override PartName="/ppt/ink/ink2785.xml" ContentType="application/inkml+xml"/>
  <Override PartName="/ppt/ink/ink2786.xml" ContentType="application/inkml+xml"/>
  <Override PartName="/ppt/ink/ink2787.xml" ContentType="application/inkml+xml"/>
  <Override PartName="/ppt/ink/ink2788.xml" ContentType="application/inkml+xml"/>
  <Override PartName="/ppt/ink/ink2789.xml" ContentType="application/inkml+xml"/>
  <Override PartName="/ppt/ink/ink2790.xml" ContentType="application/inkml+xml"/>
  <Override PartName="/ppt/ink/ink2791.xml" ContentType="application/inkml+xml"/>
  <Override PartName="/ppt/ink/ink2792.xml" ContentType="application/inkml+xml"/>
  <Override PartName="/ppt/ink/ink2793.xml" ContentType="application/inkml+xml"/>
  <Override PartName="/ppt/notesSlides/notesSlide31.xml" ContentType="application/vnd.openxmlformats-officedocument.presentationml.notesSlide+xml"/>
  <Override PartName="/ppt/ink/ink2794.xml" ContentType="application/inkml+xml"/>
  <Override PartName="/ppt/ink/ink2795.xml" ContentType="application/inkml+xml"/>
  <Override PartName="/ppt/ink/ink2796.xml" ContentType="application/inkml+xml"/>
  <Override PartName="/ppt/ink/ink2797.xml" ContentType="application/inkml+xml"/>
  <Override PartName="/ppt/ink/ink2798.xml" ContentType="application/inkml+xml"/>
  <Override PartName="/ppt/ink/ink2799.xml" ContentType="application/inkml+xml"/>
  <Override PartName="/ppt/ink/ink2800.xml" ContentType="application/inkml+xml"/>
  <Override PartName="/ppt/ink/ink2801.xml" ContentType="application/inkml+xml"/>
  <Override PartName="/ppt/ink/ink2802.xml" ContentType="application/inkml+xml"/>
  <Override PartName="/ppt/ink/ink2803.xml" ContentType="application/inkml+xml"/>
  <Override PartName="/ppt/ink/ink2804.xml" ContentType="application/inkml+xml"/>
  <Override PartName="/ppt/ink/ink2805.xml" ContentType="application/inkml+xml"/>
  <Override PartName="/ppt/ink/ink2806.xml" ContentType="application/inkml+xml"/>
  <Override PartName="/ppt/ink/ink2807.xml" ContentType="application/inkml+xml"/>
  <Override PartName="/ppt/ink/ink2808.xml" ContentType="application/inkml+xml"/>
  <Override PartName="/ppt/ink/ink2809.xml" ContentType="application/inkml+xml"/>
  <Override PartName="/ppt/ink/ink2810.xml" ContentType="application/inkml+xml"/>
  <Override PartName="/ppt/ink/ink2811.xml" ContentType="application/inkml+xml"/>
  <Override PartName="/ppt/ink/ink2812.xml" ContentType="application/inkml+xml"/>
  <Override PartName="/ppt/ink/ink2813.xml" ContentType="application/inkml+xml"/>
  <Override PartName="/ppt/ink/ink2814.xml" ContentType="application/inkml+xml"/>
  <Override PartName="/ppt/ink/ink2815.xml" ContentType="application/inkml+xml"/>
  <Override PartName="/ppt/ink/ink2816.xml" ContentType="application/inkml+xml"/>
  <Override PartName="/ppt/ink/ink2817.xml" ContentType="application/inkml+xml"/>
  <Override PartName="/ppt/ink/ink2818.xml" ContentType="application/inkml+xml"/>
  <Override PartName="/ppt/ink/ink2819.xml" ContentType="application/inkml+xml"/>
  <Override PartName="/ppt/ink/ink2820.xml" ContentType="application/inkml+xml"/>
  <Override PartName="/ppt/ink/ink2821.xml" ContentType="application/inkml+xml"/>
  <Override PartName="/ppt/ink/ink2822.xml" ContentType="application/inkml+xml"/>
  <Override PartName="/ppt/ink/ink2823.xml" ContentType="application/inkml+xml"/>
  <Override PartName="/ppt/ink/ink2824.xml" ContentType="application/inkml+xml"/>
  <Override PartName="/ppt/ink/ink2825.xml" ContentType="application/inkml+xml"/>
  <Override PartName="/ppt/ink/ink2826.xml" ContentType="application/inkml+xml"/>
  <Override PartName="/ppt/ink/ink2827.xml" ContentType="application/inkml+xml"/>
  <Override PartName="/ppt/ink/ink2828.xml" ContentType="application/inkml+xml"/>
  <Override PartName="/ppt/ink/ink2829.xml" ContentType="application/inkml+xml"/>
  <Override PartName="/ppt/ink/ink2830.xml" ContentType="application/inkml+xml"/>
  <Override PartName="/ppt/ink/ink2831.xml" ContentType="application/inkml+xml"/>
  <Override PartName="/ppt/ink/ink2832.xml" ContentType="application/inkml+xml"/>
  <Override PartName="/ppt/ink/ink2833.xml" ContentType="application/inkml+xml"/>
  <Override PartName="/ppt/ink/ink2834.xml" ContentType="application/inkml+xml"/>
  <Override PartName="/ppt/ink/ink2835.xml" ContentType="application/inkml+xml"/>
  <Override PartName="/ppt/ink/ink2836.xml" ContentType="application/inkml+xml"/>
  <Override PartName="/ppt/ink/ink2837.xml" ContentType="application/inkml+xml"/>
  <Override PartName="/ppt/ink/ink2838.xml" ContentType="application/inkml+xml"/>
  <Override PartName="/ppt/ink/ink2839.xml" ContentType="application/inkml+xml"/>
  <Override PartName="/ppt/ink/ink2840.xml" ContentType="application/inkml+xml"/>
  <Override PartName="/ppt/ink/ink2841.xml" ContentType="application/inkml+xml"/>
  <Override PartName="/ppt/ink/ink2842.xml" ContentType="application/inkml+xml"/>
  <Override PartName="/ppt/ink/ink2843.xml" ContentType="application/inkml+xml"/>
  <Override PartName="/ppt/ink/ink2844.xml" ContentType="application/inkml+xml"/>
  <Override PartName="/ppt/ink/ink2845.xml" ContentType="application/inkml+xml"/>
  <Override PartName="/ppt/ink/ink2846.xml" ContentType="application/inkml+xml"/>
  <Override PartName="/ppt/ink/ink2847.xml" ContentType="application/inkml+xml"/>
  <Override PartName="/ppt/ink/ink2848.xml" ContentType="application/inkml+xml"/>
  <Override PartName="/ppt/ink/ink2849.xml" ContentType="application/inkml+xml"/>
  <Override PartName="/ppt/ink/ink2850.xml" ContentType="application/inkml+xml"/>
  <Override PartName="/ppt/ink/ink2851.xml" ContentType="application/inkml+xml"/>
  <Override PartName="/ppt/ink/ink2852.xml" ContentType="application/inkml+xml"/>
  <Override PartName="/ppt/ink/ink2853.xml" ContentType="application/inkml+xml"/>
  <Override PartName="/ppt/ink/ink2854.xml" ContentType="application/inkml+xml"/>
  <Override PartName="/ppt/ink/ink2855.xml" ContentType="application/inkml+xml"/>
  <Override PartName="/ppt/ink/ink2856.xml" ContentType="application/inkml+xml"/>
  <Override PartName="/ppt/ink/ink2857.xml" ContentType="application/inkml+xml"/>
  <Override PartName="/ppt/ink/ink2858.xml" ContentType="application/inkml+xml"/>
  <Override PartName="/ppt/ink/ink2859.xml" ContentType="application/inkml+xml"/>
  <Override PartName="/ppt/ink/ink2860.xml" ContentType="application/inkml+xml"/>
  <Override PartName="/ppt/ink/ink2861.xml" ContentType="application/inkml+xml"/>
  <Override PartName="/ppt/ink/ink2862.xml" ContentType="application/inkml+xml"/>
  <Override PartName="/ppt/ink/ink2863.xml" ContentType="application/inkml+xml"/>
  <Override PartName="/ppt/ink/ink2864.xml" ContentType="application/inkml+xml"/>
  <Override PartName="/ppt/ink/ink2865.xml" ContentType="application/inkml+xml"/>
  <Override PartName="/ppt/ink/ink2866.xml" ContentType="application/inkml+xml"/>
  <Override PartName="/ppt/ink/ink2867.xml" ContentType="application/inkml+xml"/>
  <Override PartName="/ppt/ink/ink2868.xml" ContentType="application/inkml+xml"/>
  <Override PartName="/ppt/ink/ink2869.xml" ContentType="application/inkml+xml"/>
  <Override PartName="/ppt/ink/ink2870.xml" ContentType="application/inkml+xml"/>
  <Override PartName="/ppt/ink/ink2871.xml" ContentType="application/inkml+xml"/>
  <Override PartName="/ppt/ink/ink2872.xml" ContentType="application/inkml+xml"/>
  <Override PartName="/ppt/ink/ink2873.xml" ContentType="application/inkml+xml"/>
  <Override PartName="/ppt/ink/ink2874.xml" ContentType="application/inkml+xml"/>
  <Override PartName="/ppt/ink/ink2875.xml" ContentType="application/inkml+xml"/>
  <Override PartName="/ppt/ink/ink2876.xml" ContentType="application/inkml+xml"/>
  <Override PartName="/ppt/ink/ink2877.xml" ContentType="application/inkml+xml"/>
  <Override PartName="/ppt/ink/ink2878.xml" ContentType="application/inkml+xml"/>
  <Override PartName="/ppt/ink/ink2879.xml" ContentType="application/inkml+xml"/>
  <Override PartName="/ppt/ink/ink2880.xml" ContentType="application/inkml+xml"/>
  <Override PartName="/ppt/ink/ink2881.xml" ContentType="application/inkml+xml"/>
  <Override PartName="/ppt/ink/ink2882.xml" ContentType="application/inkml+xml"/>
  <Override PartName="/ppt/ink/ink2883.xml" ContentType="application/inkml+xml"/>
  <Override PartName="/ppt/ink/ink2884.xml" ContentType="application/inkml+xml"/>
  <Override PartName="/ppt/ink/ink2885.xml" ContentType="application/inkml+xml"/>
  <Override PartName="/ppt/ink/ink2886.xml" ContentType="application/inkml+xml"/>
  <Override PartName="/ppt/ink/ink2887.xml" ContentType="application/inkml+xml"/>
  <Override PartName="/ppt/ink/ink2888.xml" ContentType="application/inkml+xml"/>
  <Override PartName="/ppt/ink/ink2889.xml" ContentType="application/inkml+xml"/>
  <Override PartName="/ppt/ink/ink2890.xml" ContentType="application/inkml+xml"/>
  <Override PartName="/ppt/ink/ink2891.xml" ContentType="application/inkml+xml"/>
  <Override PartName="/ppt/ink/ink2892.xml" ContentType="application/inkml+xml"/>
  <Override PartName="/ppt/ink/ink2893.xml" ContentType="application/inkml+xml"/>
  <Override PartName="/ppt/ink/ink2894.xml" ContentType="application/inkml+xml"/>
  <Override PartName="/ppt/ink/ink2895.xml" ContentType="application/inkml+xml"/>
  <Override PartName="/ppt/ink/ink2896.xml" ContentType="application/inkml+xml"/>
  <Override PartName="/ppt/ink/ink2897.xml" ContentType="application/inkml+xml"/>
  <Override PartName="/ppt/ink/ink2898.xml" ContentType="application/inkml+xml"/>
  <Override PartName="/ppt/ink/ink2899.xml" ContentType="application/inkml+xml"/>
  <Override PartName="/ppt/ink/ink2900.xml" ContentType="application/inkml+xml"/>
  <Override PartName="/ppt/ink/ink2901.xml" ContentType="application/inkml+xml"/>
  <Override PartName="/ppt/ink/ink2902.xml" ContentType="application/inkml+xml"/>
  <Override PartName="/ppt/ink/ink2903.xml" ContentType="application/inkml+xml"/>
  <Override PartName="/ppt/ink/ink2904.xml" ContentType="application/inkml+xml"/>
  <Override PartName="/ppt/ink/ink2905.xml" ContentType="application/inkml+xml"/>
  <Override PartName="/ppt/ink/ink2906.xml" ContentType="application/inkml+xml"/>
  <Override PartName="/ppt/ink/ink2907.xml" ContentType="application/inkml+xml"/>
  <Override PartName="/ppt/ink/ink2908.xml" ContentType="application/inkml+xml"/>
  <Override PartName="/ppt/ink/ink2909.xml" ContentType="application/inkml+xml"/>
  <Override PartName="/ppt/ink/ink2910.xml" ContentType="application/inkml+xml"/>
  <Override PartName="/ppt/ink/ink2911.xml" ContentType="application/inkml+xml"/>
  <Override PartName="/ppt/ink/ink2912.xml" ContentType="application/inkml+xml"/>
  <Override PartName="/ppt/ink/ink2913.xml" ContentType="application/inkml+xml"/>
  <Override PartName="/ppt/ink/ink2914.xml" ContentType="application/inkml+xml"/>
  <Override PartName="/ppt/ink/ink2915.xml" ContentType="application/inkml+xml"/>
  <Override PartName="/ppt/ink/ink2916.xml" ContentType="application/inkml+xml"/>
  <Override PartName="/ppt/ink/ink2917.xml" ContentType="application/inkml+xml"/>
  <Override PartName="/ppt/ink/ink2918.xml" ContentType="application/inkml+xml"/>
  <Override PartName="/ppt/ink/ink2919.xml" ContentType="application/inkml+xml"/>
  <Override PartName="/ppt/ink/ink2920.xml" ContentType="application/inkml+xml"/>
  <Override PartName="/ppt/ink/ink2921.xml" ContentType="application/inkml+xml"/>
  <Override PartName="/ppt/notesSlides/notesSlide32.xml" ContentType="application/vnd.openxmlformats-officedocument.presentationml.notesSlide+xml"/>
  <Override PartName="/ppt/ink/ink2922.xml" ContentType="application/inkml+xml"/>
  <Override PartName="/ppt/ink/ink2923.xml" ContentType="application/inkml+xml"/>
  <Override PartName="/ppt/ink/ink2924.xml" ContentType="application/inkml+xml"/>
  <Override PartName="/ppt/ink/ink2925.xml" ContentType="application/inkml+xml"/>
  <Override PartName="/ppt/ink/ink2926.xml" ContentType="application/inkml+xml"/>
  <Override PartName="/ppt/ink/ink2927.xml" ContentType="application/inkml+xml"/>
  <Override PartName="/ppt/ink/ink2928.xml" ContentType="application/inkml+xml"/>
  <Override PartName="/ppt/ink/ink2929.xml" ContentType="application/inkml+xml"/>
  <Override PartName="/ppt/ink/ink2930.xml" ContentType="application/inkml+xml"/>
  <Override PartName="/ppt/ink/ink2931.xml" ContentType="application/inkml+xml"/>
  <Override PartName="/ppt/ink/ink2932.xml" ContentType="application/inkml+xml"/>
  <Override PartName="/ppt/ink/ink2933.xml" ContentType="application/inkml+xml"/>
  <Override PartName="/ppt/ink/ink2934.xml" ContentType="application/inkml+xml"/>
  <Override PartName="/ppt/ink/ink2935.xml" ContentType="application/inkml+xml"/>
  <Override PartName="/ppt/ink/ink2936.xml" ContentType="application/inkml+xml"/>
  <Override PartName="/ppt/ink/ink2937.xml" ContentType="application/inkml+xml"/>
  <Override PartName="/ppt/ink/ink2938.xml" ContentType="application/inkml+xml"/>
  <Override PartName="/ppt/ink/ink2939.xml" ContentType="application/inkml+xml"/>
  <Override PartName="/ppt/ink/ink2940.xml" ContentType="application/inkml+xml"/>
  <Override PartName="/ppt/ink/ink2941.xml" ContentType="application/inkml+xml"/>
  <Override PartName="/ppt/ink/ink2942.xml" ContentType="application/inkml+xml"/>
  <Override PartName="/ppt/ink/ink2943.xml" ContentType="application/inkml+xml"/>
  <Override PartName="/ppt/ink/ink2944.xml" ContentType="application/inkml+xml"/>
  <Override PartName="/ppt/ink/ink2945.xml" ContentType="application/inkml+xml"/>
  <Override PartName="/ppt/ink/ink2946.xml" ContentType="application/inkml+xml"/>
  <Override PartName="/ppt/notesSlides/notesSlide33.xml" ContentType="application/vnd.openxmlformats-officedocument.presentationml.notesSlide+xml"/>
  <Override PartName="/ppt/ink/ink2947.xml" ContentType="application/inkml+xml"/>
  <Override PartName="/ppt/ink/ink2948.xml" ContentType="application/inkml+xml"/>
  <Override PartName="/ppt/ink/ink2949.xml" ContentType="application/inkml+xml"/>
  <Override PartName="/ppt/ink/ink2950.xml" ContentType="application/inkml+xml"/>
  <Override PartName="/ppt/ink/ink2951.xml" ContentType="application/inkml+xml"/>
  <Override PartName="/ppt/ink/ink2952.xml" ContentType="application/inkml+xml"/>
  <Override PartName="/ppt/ink/ink2953.xml" ContentType="application/inkml+xml"/>
  <Override PartName="/ppt/ink/ink2954.xml" ContentType="application/inkml+xml"/>
  <Override PartName="/ppt/ink/ink2955.xml" ContentType="application/inkml+xml"/>
  <Override PartName="/ppt/ink/ink2956.xml" ContentType="application/inkml+xml"/>
  <Override PartName="/ppt/ink/ink2957.xml" ContentType="application/inkml+xml"/>
  <Override PartName="/ppt/ink/ink2958.xml" ContentType="application/inkml+xml"/>
  <Override PartName="/ppt/ink/ink2959.xml" ContentType="application/inkml+xml"/>
  <Override PartName="/ppt/ink/ink2960.xml" ContentType="application/inkml+xml"/>
  <Override PartName="/ppt/ink/ink2961.xml" ContentType="application/inkml+xml"/>
  <Override PartName="/ppt/ink/ink2962.xml" ContentType="application/inkml+xml"/>
  <Override PartName="/ppt/ink/ink2963.xml" ContentType="application/inkml+xml"/>
  <Override PartName="/ppt/ink/ink2964.xml" ContentType="application/inkml+xml"/>
  <Override PartName="/ppt/ink/ink2965.xml" ContentType="application/inkml+xml"/>
  <Override PartName="/ppt/ink/ink2966.xml" ContentType="application/inkml+xml"/>
  <Override PartName="/ppt/ink/ink2967.xml" ContentType="application/inkml+xml"/>
  <Override PartName="/ppt/ink/ink2968.xml" ContentType="application/inkml+xml"/>
  <Override PartName="/ppt/ink/ink2969.xml" ContentType="application/inkml+xml"/>
  <Override PartName="/ppt/ink/ink2970.xml" ContentType="application/inkml+xml"/>
  <Override PartName="/ppt/ink/ink2971.xml" ContentType="application/inkml+xml"/>
  <Override PartName="/ppt/ink/ink2972.xml" ContentType="application/inkml+xml"/>
  <Override PartName="/ppt/ink/ink2973.xml" ContentType="application/inkml+xml"/>
  <Override PartName="/ppt/ink/ink2974.xml" ContentType="application/inkml+xml"/>
  <Override PartName="/ppt/ink/ink2975.xml" ContentType="application/inkml+xml"/>
  <Override PartName="/ppt/ink/ink2976.xml" ContentType="application/inkml+xml"/>
  <Override PartName="/ppt/ink/ink2977.xml" ContentType="application/inkml+xml"/>
  <Override PartName="/ppt/ink/ink2978.xml" ContentType="application/inkml+xml"/>
  <Override PartName="/ppt/ink/ink2979.xml" ContentType="application/inkml+xml"/>
  <Override PartName="/ppt/ink/ink2980.xml" ContentType="application/inkml+xml"/>
  <Override PartName="/ppt/ink/ink2981.xml" ContentType="application/inkml+xml"/>
  <Override PartName="/ppt/ink/ink2982.xml" ContentType="application/inkml+xml"/>
  <Override PartName="/ppt/ink/ink2983.xml" ContentType="application/inkml+xml"/>
  <Override PartName="/ppt/ink/ink2984.xml" ContentType="application/inkml+xml"/>
  <Override PartName="/ppt/ink/ink2985.xml" ContentType="application/inkml+xml"/>
  <Override PartName="/ppt/ink/ink2986.xml" ContentType="application/inkml+xml"/>
  <Override PartName="/ppt/ink/ink2987.xml" ContentType="application/inkml+xml"/>
  <Override PartName="/ppt/ink/ink2988.xml" ContentType="application/inkml+xml"/>
  <Override PartName="/ppt/ink/ink2989.xml" ContentType="application/inkml+xml"/>
  <Override PartName="/ppt/ink/ink2990.xml" ContentType="application/inkml+xml"/>
  <Override PartName="/ppt/ink/ink2991.xml" ContentType="application/inkml+xml"/>
  <Override PartName="/ppt/ink/ink2992.xml" ContentType="application/inkml+xml"/>
  <Override PartName="/ppt/ink/ink2993.xml" ContentType="application/inkml+xml"/>
  <Override PartName="/ppt/ink/ink2994.xml" ContentType="application/inkml+xml"/>
  <Override PartName="/ppt/ink/ink2995.xml" ContentType="application/inkml+xml"/>
  <Override PartName="/ppt/ink/ink2996.xml" ContentType="application/inkml+xml"/>
  <Override PartName="/ppt/ink/ink2997.xml" ContentType="application/inkml+xml"/>
  <Override PartName="/ppt/ink/ink2998.xml" ContentType="application/inkml+xml"/>
  <Override PartName="/ppt/ink/ink2999.xml" ContentType="application/inkml+xml"/>
  <Override PartName="/ppt/ink/ink3000.xml" ContentType="application/inkml+xml"/>
  <Override PartName="/ppt/ink/ink3001.xml" ContentType="application/inkml+xml"/>
  <Override PartName="/ppt/ink/ink3002.xml" ContentType="application/inkml+xml"/>
  <Override PartName="/ppt/ink/ink3003.xml" ContentType="application/inkml+xml"/>
  <Override PartName="/ppt/ink/ink3004.xml" ContentType="application/inkml+xml"/>
  <Override PartName="/ppt/ink/ink3005.xml" ContentType="application/inkml+xml"/>
  <Override PartName="/ppt/ink/ink3006.xml" ContentType="application/inkml+xml"/>
  <Override PartName="/ppt/ink/ink3007.xml" ContentType="application/inkml+xml"/>
  <Override PartName="/ppt/ink/ink3008.xml" ContentType="application/inkml+xml"/>
  <Override PartName="/ppt/ink/ink3009.xml" ContentType="application/inkml+xml"/>
  <Override PartName="/ppt/ink/ink3010.xml" ContentType="application/inkml+xml"/>
  <Override PartName="/ppt/ink/ink3011.xml" ContentType="application/inkml+xml"/>
  <Override PartName="/ppt/ink/ink3012.xml" ContentType="application/inkml+xml"/>
  <Override PartName="/ppt/ink/ink3013.xml" ContentType="application/inkml+xml"/>
  <Override PartName="/ppt/ink/ink3014.xml" ContentType="application/inkml+xml"/>
  <Override PartName="/ppt/ink/ink3015.xml" ContentType="application/inkml+xml"/>
  <Override PartName="/ppt/ink/ink3016.xml" ContentType="application/inkml+xml"/>
  <Override PartName="/ppt/ink/ink3017.xml" ContentType="application/inkml+xml"/>
  <Override PartName="/ppt/ink/ink3018.xml" ContentType="application/inkml+xml"/>
  <Override PartName="/ppt/ink/ink3019.xml" ContentType="application/inkml+xml"/>
  <Override PartName="/ppt/ink/ink3020.xml" ContentType="application/inkml+xml"/>
  <Override PartName="/ppt/ink/ink3021.xml" ContentType="application/inkml+xml"/>
  <Override PartName="/ppt/ink/ink3022.xml" ContentType="application/inkml+xml"/>
  <Override PartName="/ppt/ink/ink3023.xml" ContentType="application/inkml+xml"/>
  <Override PartName="/ppt/ink/ink3024.xml" ContentType="application/inkml+xml"/>
  <Override PartName="/ppt/ink/ink3025.xml" ContentType="application/inkml+xml"/>
  <Override PartName="/ppt/ink/ink3026.xml" ContentType="application/inkml+xml"/>
  <Override PartName="/ppt/ink/ink3027.xml" ContentType="application/inkml+xml"/>
  <Override PartName="/ppt/ink/ink3028.xml" ContentType="application/inkml+xml"/>
  <Override PartName="/ppt/ink/ink3029.xml" ContentType="application/inkml+xml"/>
  <Override PartName="/ppt/ink/ink3030.xml" ContentType="application/inkml+xml"/>
  <Override PartName="/ppt/ink/ink3031.xml" ContentType="application/inkml+xml"/>
  <Override PartName="/ppt/ink/ink3032.xml" ContentType="application/inkml+xml"/>
  <Override PartName="/ppt/ink/ink3033.xml" ContentType="application/inkml+xml"/>
  <Override PartName="/ppt/ink/ink3034.xml" ContentType="application/inkml+xml"/>
  <Override PartName="/ppt/ink/ink3035.xml" ContentType="application/inkml+xml"/>
  <Override PartName="/ppt/ink/ink3036.xml" ContentType="application/inkml+xml"/>
  <Override PartName="/ppt/ink/ink3037.xml" ContentType="application/inkml+xml"/>
  <Override PartName="/ppt/ink/ink3038.xml" ContentType="application/inkml+xml"/>
  <Override PartName="/ppt/ink/ink3039.xml" ContentType="application/inkml+xml"/>
  <Override PartName="/ppt/ink/ink3040.xml" ContentType="application/inkml+xml"/>
  <Override PartName="/ppt/ink/ink3041.xml" ContentType="application/inkml+xml"/>
  <Override PartName="/ppt/ink/ink3042.xml" ContentType="application/inkml+xml"/>
  <Override PartName="/ppt/ink/ink3043.xml" ContentType="application/inkml+xml"/>
  <Override PartName="/ppt/ink/ink3044.xml" ContentType="application/inkml+xml"/>
  <Override PartName="/ppt/ink/ink3045.xml" ContentType="application/inkml+xml"/>
  <Override PartName="/ppt/ink/ink3046.xml" ContentType="application/inkml+xml"/>
  <Override PartName="/ppt/ink/ink3047.xml" ContentType="application/inkml+xml"/>
  <Override PartName="/ppt/ink/ink3048.xml" ContentType="application/inkml+xml"/>
  <Override PartName="/ppt/ink/ink3049.xml" ContentType="application/inkml+xml"/>
  <Override PartName="/ppt/ink/ink3050.xml" ContentType="application/inkml+xml"/>
  <Override PartName="/ppt/ink/ink3051.xml" ContentType="application/inkml+xml"/>
  <Override PartName="/ppt/ink/ink3052.xml" ContentType="application/inkml+xml"/>
  <Override PartName="/ppt/ink/ink3053.xml" ContentType="application/inkml+xml"/>
  <Override PartName="/ppt/ink/ink3054.xml" ContentType="application/inkml+xml"/>
  <Override PartName="/ppt/ink/ink3055.xml" ContentType="application/inkml+xml"/>
  <Override PartName="/ppt/ink/ink3056.xml" ContentType="application/inkml+xml"/>
  <Override PartName="/ppt/ink/ink3057.xml" ContentType="application/inkml+xml"/>
  <Override PartName="/ppt/ink/ink3058.xml" ContentType="application/inkml+xml"/>
  <Override PartName="/ppt/ink/ink3059.xml" ContentType="application/inkml+xml"/>
  <Override PartName="/ppt/ink/ink3060.xml" ContentType="application/inkml+xml"/>
  <Override PartName="/ppt/ink/ink3061.xml" ContentType="application/inkml+xml"/>
  <Override PartName="/ppt/ink/ink3062.xml" ContentType="application/inkml+xml"/>
  <Override PartName="/ppt/ink/ink3063.xml" ContentType="application/inkml+xml"/>
  <Override PartName="/ppt/ink/ink3064.xml" ContentType="application/inkml+xml"/>
  <Override PartName="/ppt/ink/ink3065.xml" ContentType="application/inkml+xml"/>
  <Override PartName="/ppt/ink/ink3066.xml" ContentType="application/inkml+xml"/>
  <Override PartName="/ppt/ink/ink3067.xml" ContentType="application/inkml+xml"/>
  <Override PartName="/ppt/ink/ink3068.xml" ContentType="application/inkml+xml"/>
  <Override PartName="/ppt/ink/ink3069.xml" ContentType="application/inkml+xml"/>
  <Override PartName="/ppt/ink/ink3070.xml" ContentType="application/inkml+xml"/>
  <Override PartName="/ppt/ink/ink3071.xml" ContentType="application/inkml+xml"/>
  <Override PartName="/ppt/ink/ink3072.xml" ContentType="application/inkml+xml"/>
  <Override PartName="/ppt/notesSlides/notesSlide34.xml" ContentType="application/vnd.openxmlformats-officedocument.presentationml.notesSlide+xml"/>
  <Override PartName="/ppt/ink/ink3073.xml" ContentType="application/inkml+xml"/>
  <Override PartName="/ppt/ink/ink3074.xml" ContentType="application/inkml+xml"/>
  <Override PartName="/ppt/ink/ink3075.xml" ContentType="application/inkml+xml"/>
  <Override PartName="/ppt/ink/ink3076.xml" ContentType="application/inkml+xml"/>
  <Override PartName="/ppt/ink/ink3077.xml" ContentType="application/inkml+xml"/>
  <Override PartName="/ppt/ink/ink3078.xml" ContentType="application/inkml+xml"/>
  <Override PartName="/ppt/ink/ink3079.xml" ContentType="application/inkml+xml"/>
  <Override PartName="/ppt/ink/ink3080.xml" ContentType="application/inkml+xml"/>
  <Override PartName="/ppt/ink/ink3081.xml" ContentType="application/inkml+xml"/>
  <Override PartName="/ppt/ink/ink3082.xml" ContentType="application/inkml+xml"/>
  <Override PartName="/ppt/ink/ink3083.xml" ContentType="application/inkml+xml"/>
  <Override PartName="/ppt/ink/ink3084.xml" ContentType="application/inkml+xml"/>
  <Override PartName="/ppt/ink/ink3085.xml" ContentType="application/inkml+xml"/>
  <Override PartName="/ppt/ink/ink3086.xml" ContentType="application/inkml+xml"/>
  <Override PartName="/ppt/ink/ink3087.xml" ContentType="application/inkml+xml"/>
  <Override PartName="/ppt/ink/ink3088.xml" ContentType="application/inkml+xml"/>
  <Override PartName="/ppt/ink/ink3089.xml" ContentType="application/inkml+xml"/>
  <Override PartName="/ppt/ink/ink3090.xml" ContentType="application/inkml+xml"/>
  <Override PartName="/ppt/ink/ink3091.xml" ContentType="application/inkml+xml"/>
  <Override PartName="/ppt/ink/ink3092.xml" ContentType="application/inkml+xml"/>
  <Override PartName="/ppt/ink/ink3093.xml" ContentType="application/inkml+xml"/>
  <Override PartName="/ppt/ink/ink3094.xml" ContentType="application/inkml+xml"/>
  <Override PartName="/ppt/ink/ink3095.xml" ContentType="application/inkml+xml"/>
  <Override PartName="/ppt/ink/ink3096.xml" ContentType="application/inkml+xml"/>
  <Override PartName="/ppt/ink/ink3097.xml" ContentType="application/inkml+xml"/>
  <Override PartName="/ppt/ink/ink3098.xml" ContentType="application/inkml+xml"/>
  <Override PartName="/ppt/ink/ink3099.xml" ContentType="application/inkml+xml"/>
  <Override PartName="/ppt/ink/ink3100.xml" ContentType="application/inkml+xml"/>
  <Override PartName="/ppt/ink/ink3101.xml" ContentType="application/inkml+xml"/>
  <Override PartName="/ppt/ink/ink3102.xml" ContentType="application/inkml+xml"/>
  <Override PartName="/ppt/ink/ink3103.xml" ContentType="application/inkml+xml"/>
  <Override PartName="/ppt/ink/ink3104.xml" ContentType="application/inkml+xml"/>
  <Override PartName="/ppt/ink/ink3105.xml" ContentType="application/inkml+xml"/>
  <Override PartName="/ppt/ink/ink3106.xml" ContentType="application/inkml+xml"/>
  <Override PartName="/ppt/ink/ink3107.xml" ContentType="application/inkml+xml"/>
  <Override PartName="/ppt/ink/ink3108.xml" ContentType="application/inkml+xml"/>
  <Override PartName="/ppt/ink/ink3109.xml" ContentType="application/inkml+xml"/>
  <Override PartName="/ppt/ink/ink3110.xml" ContentType="application/inkml+xml"/>
  <Override PartName="/ppt/ink/ink3111.xml" ContentType="application/inkml+xml"/>
  <Override PartName="/ppt/ink/ink3112.xml" ContentType="application/inkml+xml"/>
  <Override PartName="/ppt/ink/ink3113.xml" ContentType="application/inkml+xml"/>
  <Override PartName="/ppt/ink/ink3114.xml" ContentType="application/inkml+xml"/>
  <Override PartName="/ppt/ink/ink3115.xml" ContentType="application/inkml+xml"/>
  <Override PartName="/ppt/ink/ink3116.xml" ContentType="application/inkml+xml"/>
  <Override PartName="/ppt/ink/ink3117.xml" ContentType="application/inkml+xml"/>
  <Override PartName="/ppt/ink/ink3118.xml" ContentType="application/inkml+xml"/>
  <Override PartName="/ppt/ink/ink3119.xml" ContentType="application/inkml+xml"/>
  <Override PartName="/ppt/ink/ink3120.xml" ContentType="application/inkml+xml"/>
  <Override PartName="/ppt/ink/ink3121.xml" ContentType="application/inkml+xml"/>
  <Override PartName="/ppt/ink/ink3122.xml" ContentType="application/inkml+xml"/>
  <Override PartName="/ppt/ink/ink3123.xml" ContentType="application/inkml+xml"/>
  <Override PartName="/ppt/ink/ink3124.xml" ContentType="application/inkml+xml"/>
  <Override PartName="/ppt/ink/ink3125.xml" ContentType="application/inkml+xml"/>
  <Override PartName="/ppt/ink/ink3126.xml" ContentType="application/inkml+xml"/>
  <Override PartName="/ppt/ink/ink3127.xml" ContentType="application/inkml+xml"/>
  <Override PartName="/ppt/ink/ink3128.xml" ContentType="application/inkml+xml"/>
  <Override PartName="/ppt/ink/ink3129.xml" ContentType="application/inkml+xml"/>
  <Override PartName="/ppt/ink/ink3130.xml" ContentType="application/inkml+xml"/>
  <Override PartName="/ppt/ink/ink3131.xml" ContentType="application/inkml+xml"/>
  <Override PartName="/ppt/ink/ink3132.xml" ContentType="application/inkml+xml"/>
  <Override PartName="/ppt/ink/ink3133.xml" ContentType="application/inkml+xml"/>
  <Override PartName="/ppt/ink/ink3134.xml" ContentType="application/inkml+xml"/>
  <Override PartName="/ppt/ink/ink3135.xml" ContentType="application/inkml+xml"/>
  <Override PartName="/ppt/ink/ink3136.xml" ContentType="application/inkml+xml"/>
  <Override PartName="/ppt/ink/ink3137.xml" ContentType="application/inkml+xml"/>
  <Override PartName="/ppt/ink/ink3138.xml" ContentType="application/inkml+xml"/>
  <Override PartName="/ppt/ink/ink3139.xml" ContentType="application/inkml+xml"/>
  <Override PartName="/ppt/ink/ink3140.xml" ContentType="application/inkml+xml"/>
  <Override PartName="/ppt/ink/ink3141.xml" ContentType="application/inkml+xml"/>
  <Override PartName="/ppt/ink/ink3142.xml" ContentType="application/inkml+xml"/>
  <Override PartName="/ppt/ink/ink3143.xml" ContentType="application/inkml+xml"/>
  <Override PartName="/ppt/ink/ink3144.xml" ContentType="application/inkml+xml"/>
  <Override PartName="/ppt/ink/ink3145.xml" ContentType="application/inkml+xml"/>
  <Override PartName="/ppt/ink/ink3146.xml" ContentType="application/inkml+xml"/>
  <Override PartName="/ppt/ink/ink3147.xml" ContentType="application/inkml+xml"/>
  <Override PartName="/ppt/ink/ink3148.xml" ContentType="application/inkml+xml"/>
  <Override PartName="/ppt/ink/ink3149.xml" ContentType="application/inkml+xml"/>
  <Override PartName="/ppt/ink/ink3150.xml" ContentType="application/inkml+xml"/>
  <Override PartName="/ppt/ink/ink3151.xml" ContentType="application/inkml+xml"/>
  <Override PartName="/ppt/ink/ink3152.xml" ContentType="application/inkml+xml"/>
  <Override PartName="/ppt/ink/ink3153.xml" ContentType="application/inkml+xml"/>
  <Override PartName="/ppt/ink/ink3154.xml" ContentType="application/inkml+xml"/>
  <Override PartName="/ppt/ink/ink3155.xml" ContentType="application/inkml+xml"/>
  <Override PartName="/ppt/ink/ink3156.xml" ContentType="application/inkml+xml"/>
  <Override PartName="/ppt/ink/ink3157.xml" ContentType="application/inkml+xml"/>
  <Override PartName="/ppt/ink/ink3158.xml" ContentType="application/inkml+xml"/>
  <Override PartName="/ppt/ink/ink3159.xml" ContentType="application/inkml+xml"/>
  <Override PartName="/ppt/ink/ink3160.xml" ContentType="application/inkml+xml"/>
  <Override PartName="/ppt/ink/ink3161.xml" ContentType="application/inkml+xml"/>
  <Override PartName="/ppt/ink/ink3162.xml" ContentType="application/inkml+xml"/>
  <Override PartName="/ppt/ink/ink3163.xml" ContentType="application/inkml+xml"/>
  <Override PartName="/ppt/ink/ink3164.xml" ContentType="application/inkml+xml"/>
  <Override PartName="/ppt/ink/ink3165.xml" ContentType="application/inkml+xml"/>
  <Override PartName="/ppt/ink/ink3166.xml" ContentType="application/inkml+xml"/>
  <Override PartName="/ppt/ink/ink3167.xml" ContentType="application/inkml+xml"/>
  <Override PartName="/ppt/ink/ink3168.xml" ContentType="application/inkml+xml"/>
  <Override PartName="/ppt/ink/ink3169.xml" ContentType="application/inkml+xml"/>
  <Override PartName="/ppt/ink/ink3170.xml" ContentType="application/inkml+xml"/>
  <Override PartName="/ppt/ink/ink3171.xml" ContentType="application/inkml+xml"/>
  <Override PartName="/ppt/ink/ink3172.xml" ContentType="application/inkml+xml"/>
  <Override PartName="/ppt/ink/ink3173.xml" ContentType="application/inkml+xml"/>
  <Override PartName="/ppt/ink/ink3174.xml" ContentType="application/inkml+xml"/>
  <Override PartName="/ppt/ink/ink3175.xml" ContentType="application/inkml+xml"/>
  <Override PartName="/ppt/ink/ink3176.xml" ContentType="application/inkml+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830" r:id="rId2"/>
    <p:sldId id="975" r:id="rId3"/>
    <p:sldId id="453" r:id="rId4"/>
    <p:sldId id="833" r:id="rId5"/>
    <p:sldId id="1203" r:id="rId6"/>
    <p:sldId id="1204" r:id="rId7"/>
    <p:sldId id="1429" r:id="rId8"/>
    <p:sldId id="1206" r:id="rId9"/>
    <p:sldId id="1207" r:id="rId10"/>
    <p:sldId id="1208" r:id="rId11"/>
    <p:sldId id="1364" r:id="rId12"/>
    <p:sldId id="1212" r:id="rId13"/>
    <p:sldId id="1213" r:id="rId14"/>
    <p:sldId id="1214" r:id="rId15"/>
    <p:sldId id="1215" r:id="rId16"/>
    <p:sldId id="1361" r:id="rId17"/>
    <p:sldId id="1527" r:id="rId18"/>
    <p:sldId id="1223" r:id="rId19"/>
    <p:sldId id="1211" r:id="rId20"/>
    <p:sldId id="1216" r:id="rId21"/>
    <p:sldId id="1255" r:id="rId22"/>
    <p:sldId id="1218" r:id="rId23"/>
    <p:sldId id="1222" r:id="rId24"/>
    <p:sldId id="1534" r:id="rId25"/>
    <p:sldId id="1533" r:id="rId26"/>
    <p:sldId id="1224" r:id="rId27"/>
    <p:sldId id="1225" r:id="rId28"/>
    <p:sldId id="1253" r:id="rId29"/>
    <p:sldId id="1228" r:id="rId30"/>
    <p:sldId id="1229" r:id="rId31"/>
    <p:sldId id="1232" r:id="rId32"/>
    <p:sldId id="1233" r:id="rId33"/>
    <p:sldId id="1234" r:id="rId34"/>
    <p:sldId id="1235" r:id="rId35"/>
    <p:sldId id="1535" r:id="rId36"/>
    <p:sldId id="1236" r:id="rId37"/>
    <p:sldId id="1237" r:id="rId38"/>
    <p:sldId id="1536" r:id="rId39"/>
    <p:sldId id="1219" r:id="rId40"/>
    <p:sldId id="1239" r:id="rId41"/>
    <p:sldId id="1240" r:id="rId42"/>
    <p:sldId id="1241" r:id="rId43"/>
    <p:sldId id="1242" r:id="rId44"/>
    <p:sldId id="1431" r:id="rId45"/>
    <p:sldId id="1248" r:id="rId46"/>
    <p:sldId id="1249" r:id="rId47"/>
    <p:sldId id="1250" r:id="rId48"/>
    <p:sldId id="1434" r:id="rId49"/>
  </p:sldIdLst>
  <p:sldSz cx="12192000" cy="6858000"/>
  <p:notesSz cx="6865938" cy="99980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59" autoAdjust="0"/>
    <p:restoredTop sz="93227" autoAdjust="0"/>
  </p:normalViewPr>
  <p:slideViewPr>
    <p:cSldViewPr snapToGrid="0">
      <p:cViewPr varScale="1">
        <p:scale>
          <a:sx n="105" d="100"/>
          <a:sy n="105"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46.e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4:26.812"/>
    </inkml:context>
    <inkml:brush xml:id="br0">
      <inkml:brushProperty name="width" value="0.025" units="cm"/>
      <inkml:brushProperty name="height" value="0.025" units="cm"/>
    </inkml:brush>
  </inkml:definitions>
  <inkml:trace contextRef="#ctx0" brushRef="#br0">1 337 11883,'0'0'379,"9"-2"144,51-9 664,1 3-1,0 2 1,97 3 0,6 0-19,629-85 1794,-285 24-2288,629-4 267,5 60 949,-591 8-1155,1571-67-159,-2076 63-1152,55-1 336,-69 8-3840,-3 4-3969,-13-1-4235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5:13.160"/>
    </inkml:context>
    <inkml:brush xml:id="br0">
      <inkml:brushProperty name="width" value="0.025" units="cm"/>
      <inkml:brushProperty name="height" value="0.025" units="cm"/>
    </inkml:brush>
  </inkml:definitions>
  <inkml:trace contextRef="#ctx0" brushRef="#br0">7 1 5125,'0'0'93,"0"0"0,0 0 0,0 0-1,-1 0 1,1 0 0,0 0 0,0 0 0,0-1 0,0 1 0,-1 0 0,1 0-1,0 0 1,0 0 0,0 0 0,0 0 0,-1 0 0,1 0 0,0 0 0,0 0 0,0 0-1,-1 1 1,1-1 0,0 0 0,0 0 0,0 0 0,0 0 0,-1 0 0,1 0 0,0 0-1,0 0 1,0 0 0,0 1 0,0-1 0,0 0 0,-1 0 0,1 0 0,0 0-1,0 0 1,0 1 0,0-1 0,0 0 0,0 0 0,0 0 0,0 0 0,0 1 0,0-1-1,0 0 1,0 0 0,0 0 0,0 0 0,0 1 0,0-1 0,0 0 0,0 0 0,0 0-1,0 1 1,0-1 0,0 0 0,0 0 0,0 0 0,0 0 0,0 1 0,0-1-1,0 0 1,0 0 0,1 0 0,-1 0 0,17 15 1206,29 11-1360,-19-18 303,1 0 0,-1-1 0,1-2 0,49 3 0,119-6 692,-103-4-463,931-7 2119,-439 3-2414,358-11-43,262-1 1,-344 37 11,0 1-7,-184-32 746,-5 1 20,-586 10-696,-84 1-165,-25 0-6156,10 0 738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6:34.304"/>
    </inkml:context>
    <inkml:brush xml:id="br0">
      <inkml:brushProperty name="width" value="0.025" units="cm"/>
      <inkml:brushProperty name="height" value="0.025" units="cm"/>
    </inkml:brush>
  </inkml:definitions>
  <inkml:trace contextRef="#ctx0" brushRef="#br0">0 234 9257,'10'0'1078,"190"-10"2637,112-28-2338,-53 6-212,460-9-193,4 39-760,-372 4 638,549 0 1158,556-1 655,-693-60-880,-115 2-1303,-475 57-1828,-101 1-3747,-11-1-2587</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6:40.618"/>
    </inkml:context>
    <inkml:brush xml:id="br0">
      <inkml:brushProperty name="width" value="0.025" units="cm"/>
      <inkml:brushProperty name="height" value="0.025" units="cm"/>
    </inkml:brush>
  </inkml:definitions>
  <inkml:trace contextRef="#ctx0" brushRef="#br0">0 273 5926,'0'0'4740,"4"-9"-4366,-2 3-406,-1 3 138,0 0 1,0 0-1,0 0 0,1 0 0,-1 0 1,1 1-1,-1-1 0,1 0 1,0 1-1,0-1 0,0 1 0,1 0 1,-1-1-1,0 1 0,1 0 1,0 1-1,-1-1 0,1 0 1,0 1-1,0-1 0,0 1 0,3-1 1,243-29 2414,-67 11-649,320-7-934,-405 25-728,940 35 1706,-362-20-1796,-581-14-127,699-32 248,-511 18-205,337-23 44,310-13-26,261 33-5,-671 13-40,755 0 15,-164 1-5,-1046 3-32,304 10-1522,-308-6-1615,-1-2-2348</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7:58.954"/>
    </inkml:context>
    <inkml:brush xml:id="br0">
      <inkml:brushProperty name="width" value="0.025" units="cm"/>
      <inkml:brushProperty name="height" value="0.025" units="cm"/>
    </inkml:brush>
  </inkml:definitions>
  <inkml:trace contextRef="#ctx0" brushRef="#br0">2 35 5029,'0'0'7340,"-1"3"-6048,1-2-1259,-1 0 1,1 0-1,0-1 0,0 1 1,0 0-1,0 0 0,0-1 1,1 1-1,-1 0 0,0 0 1,0-1-1,0 1 0,1 0 1,-1 0-1,0-1 0,1 1 1,-1 0-1,1-1 0,-1 1 1,0 0-1,1-1 0,-1 1 1,1-1-1,0 1 0,-1-1 1,1 1-1,0-1 0,-1 0 1,1 1-1,0-1 0,-1 0 1,1 1-1,0-1 0,0 0 1,45 14 711,52-6 786,837-4 2859,-1 0-3383,-178-22 114,607 40-870,-121-51 16,-637 9-82,1 30-3,4 1-116,-422-14-21,269-40 0,-430 39-36,5-2-74,-1 2 0,1 1 1,0 1-1,35 3 0,-54 4-485,-9-4-4526,-13 0-2371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8:06.677"/>
    </inkml:context>
    <inkml:brush xml:id="br0">
      <inkml:brushProperty name="width" value="0.025" units="cm"/>
      <inkml:brushProperty name="height" value="0.025" units="cm"/>
    </inkml:brush>
  </inkml:definitions>
  <inkml:trace contextRef="#ctx0" brushRef="#br0">1301 78 8360,'-13'-4'1660,"-35"-11"-225,0 2 0,-1 2-1,-71-6 1,74 17-1162,-1 1 0,1 3 1,0 1-1,0 3 0,0 1 0,1 3 1,0 1-1,1 2 0,1 3 0,-72 39 0,80-36-175,1 1 0,2 2-1,0 2 1,1 0 0,2 2-1,1 2 1,1 0 0,1 2-1,2 1 1,2 0 0,0 2-1,3 1 1,1 0 0,1 1-1,3 1 1,-16 57 0,27-82-107,0 0 1,0 0-1,1 1 0,1-1 1,0 0-1,1 1 1,0-1-1,1 1 1,1-1-1,0 1 1,0-1-1,2 0 1,0 0-1,0 0 1,1-1-1,0 0 0,2 0 1,-1 0-1,10 12 1,23 24 167,2-3 1,67 59-1,10 10 201,-1 17 15,31 33-100,-117-133-261,1-2 0,2-1-1,39 24 1,-55-41 12,1-1 0,0-1 0,0-1 0,1 0 0,1-2 0,-1 0 0,1-1 0,0-1 0,0-1 0,0-1 0,0-1 0,0-1 0,1 0 0,-1-2 0,0 0 0,0-2 0,0 0 0,29-11 0,-9 0 185,0-2 0,-1-1 0,-1-3 1,0-1-1,-2-1 0,-1-3 0,62-55 0,-1-10 407,143-172 0,-200 212-200,-2-2 0,-2-2-1,-3-1 1,-3-2 0,35-90-1,-57 128-311,-1 0 0,-2-1-1,0 0 1,-1 0 0,-1 0-1,0 0 1,-2-1 0,-1 1 0,-1-1-1,0 1 1,-2 0 0,0-1-1,-1 1 1,-2 1 0,0-1-1,-1 1 1,-1 0 0,-1 1 0,0-1-1,-2 2 1,0-1 0,-1 2-1,-1 0 1,-26-28 0,12 18 61,-1 2 0,-1 1 0,-1 1-1,-1 2 1,-1 1 0,-1 2 0,0 0 0,-1 3 0,-1 1 0,-39-11 0,24 12-319,0 2-1,-1 2 0,0 3 1,0 2-1,0 2 1,-96 8-1,119-2-910,-1 1 0,1 1-1,-47 17 1,51-14-1804,1 2 0,-27 15 0,10-1-5419</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0:47.790"/>
    </inkml:context>
    <inkml:brush xml:id="br0">
      <inkml:brushProperty name="width" value="0.025" units="cm"/>
      <inkml:brushProperty name="height" value="0.025" units="cm"/>
    </inkml:brush>
  </inkml:definitions>
  <inkml:trace contextRef="#ctx0" brushRef="#br0">1307 0 9289,'-377'206'300,"275"-142"-153,-146 120 1,191-135-193,3 2 1,2 3 0,-75 100-1,94-106-141,2 1 0,3 1 0,1 2 0,3 1 0,-26 81-1,25-41-470,3 1 0,-15 167 0,25 197-190,15-363 808,5 0-1,4 0 1,4-2 0,4 0-1,3-1 1,5-1 0,4-1 0,4-2-1,4-1 1,3-3 0,4-1-1,3-2 1,97 116 0,-33-69 93,6-5 0,5-6 0,5-5 1,5-5-1,4-7 0,236 128 0,-238-162-19,3-5 1,1-7-1,4-5 0,1-7 1,283 42-1,-149-53 174,1-11-1,357-22 1,-353-19 136,-2-12 0,-1-12 0,-2-13 0,388-132-1,-485 125-11,-2-7-1,323-181 1,-419 201-182,-1-3 1,-3-5 0,-3-2-1,-2-4 1,-4-3-1,-2-4 1,84-113-1,-125 145 9,-2-1-1,-2-1 1,-2-2-1,-2 0 0,-2-1 1,18-64-1,-31 90-80,-1-1 0,-1 0 0,-2 0 0,0-1 0,0 1-1,-2 0 1,-1-1 0,-1 1 0,0 0 0,-2 0 0,0 0 0,-2 0 0,0 1 0,-1 0 0,-1 0-1,-1 0 1,-13-20 0,-1 7-53,-2 1-1,-1 1 1,-2 2-1,-1 1 0,-1 1 1,-1 1-1,-1 2 1,-1 1-1,-48-25 1,21 17-26,-2 3 0,0 3 1,-1 2-1,-122-25 0,119 35-13,-1 4 0,0 2 0,0 3 0,-1 3 0,1 3 0,0 3-1,0 3 1,0 3 0,1 3 0,1 3 0,1 2 0,-67 30 0,29 2-895,3 3 1,2 5-1,-116 93 1,46-25-3845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0:55.607"/>
    </inkml:context>
    <inkml:brush xml:id="br0">
      <inkml:brushProperty name="width" value="0.025" units="cm"/>
      <inkml:brushProperty name="height" value="0.025" units="cm"/>
    </inkml:brush>
  </inkml:definitions>
  <inkml:trace contextRef="#ctx0" brushRef="#br0">1 2 4132,'0'0'10271,"11"1"-9454,644 19 4062,-451-22-4052,531 15-588,3 0-552,1156-37 2196,-3 1-19,-1853 24-3431,0 1 0,0 1-1,0 3 1,58 15 0,-80-17-5523</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0.866"/>
    </inkml:context>
    <inkml:brush xml:id="br0">
      <inkml:brushProperty name="width" value="0.025" units="cm"/>
      <inkml:brushProperty name="height" value="0.025" units="cm"/>
    </inkml:brush>
  </inkml:definitions>
  <inkml:trace contextRef="#ctx0" brushRef="#br0">1 657 15439,'4'-1'388,"0"0"1,1 0 0,-1-1-1,0 1 1,0-1-1,0 0 1,0 0 0,-1-1-1,1 1 1,4-5 0,9-4 428,520-266 5089,19 35-2742,-483 210-2942,-16 7-79,66-20-1,-120 45-2777,-7 2 692,-16 8-639,-37 11-2739,-9-6-3338</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1.208"/>
    </inkml:context>
    <inkml:brush xml:id="br0">
      <inkml:brushProperty name="width" value="0.025" units="cm"/>
      <inkml:brushProperty name="height" value="0.025" units="cm"/>
    </inkml:brush>
  </inkml:definitions>
  <inkml:trace contextRef="#ctx0" brushRef="#br0">568 1 15246,'0'0'1762,"-10"1"-289,1 0-1027,0 0-1,-1 2 0,1-1 1,0 1-1,0 0 0,1 1 1,-1 0-1,1 0 0,-1 1 1,1 0-1,-11 10 0,-27 25 372,3 3-1,1 1 1,-59 82 0,42-39-126,-61 119 1,113-193-672,4-9-15,0 0 0,1 0-1,-1 1 1,1-1 0,0 1-1,0 0 1,1-1 0,-1 1-1,1 0 1,0 0-1,0 0 1,1 0 0,0 9-1,0-13-3,1 0 0,0 0 0,0 0 0,0 0 0,0 0 0,1 0 0,-1 0 0,0-1 0,0 1 0,0 0 0,1-1 0,-1 1 0,0-1 0,0 0 0,1 1 0,-1-1 0,1 0 0,-1 0 0,0 0 0,1 0 0,-1 0 0,0 0 0,1 0 0,-1 0 0,0 0 0,1-1 0,-1 1 0,2-1 0,3 0 66,35-6 188,-1-2 0,0-2 0,0-1 0,52-25 0,-6 3-152,117-35-64,-72 25-2536,-1-3-6806,-36 9-7785</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2.497"/>
    </inkml:context>
    <inkml:brush xml:id="br0">
      <inkml:brushProperty name="width" value="0.025" units="cm"/>
      <inkml:brushProperty name="height" value="0.025" units="cm"/>
    </inkml:brush>
  </inkml:definitions>
  <inkml:trace contextRef="#ctx0" brushRef="#br0">63 59 18930,'0'0'3379,"1"15"-2295,10 113 1900,-8-65-2521,3 1-1,2-1 0,4-1 0,19 64 0,-22-106-2539,-9-32-1359,-13-36-692,-33-39-215,1 1 2397,6 0 3826,39 86-1808,0 0 0,1 0 0,-1 1 0,0-1 0,0 0 0,0 0 0,1 0 0,-1 0 1,0 0-1,0 0 0,1 0 0,-1 1 0,0-1 0,0 0 0,1 0 0,-1 0 0,0 0 0,1 0 0,-1 0 0,0 0 0,0 0 0,1-1 1,-1 1-1,0 0 0,0 0 0,1 0 0,-1 0 0,0 0 0,0 0 0,1 0 0,-1-1 0,0 1 0,0 0 0,0 0 0,1 0 0,-1 0 1,0-1-1,0 1 0,0 0 0,0 0 0,1 0 0,-1-1 0,0 1 0,0 0 0,0 0 0,0-1 0,0 1 0,0 0 0,0 0 0,0-1 1,0 1-1,0 0 0,0-1 0,0 1 0,0 0 0,0 0 0,0-1 0,0 1 0,0 0 0,0 0 0,0-1 0,0 1 0,36 21 1620,6 2-482,-32-20-1026,0 0 0,0-2 1,1 1-1,-1-1 1,1-1-1,-1 0 1,1 0-1,-1-1 1,1 0-1,-1-1 1,0 0-1,0-1 1,0 0-1,0 0 1,0-1-1,0-1 1,-1 1-1,0-2 1,0 1-1,0-1 0,-1-1 1,0 1-1,0-1 1,-1-1-1,0 1 1,0-1-1,0-1 1,-1 1-1,-1-1 1,1 0-1,-1 0 1,-1-1-1,0 1 1,0-1-1,-1 0 1,0 0-1,-1-1 0,0 1 1,-1 0-1,0-1 1,0 1-1,-1-1 1,0 1-1,-3-13 1,3 21-188,0 0 1,-1-1 0,1 1-1,-1 0 1,0-1-1,0 1 1,0 0 0,0 0-1,0-1 1,0 1 0,0 0-1,-1 0 1,1 1-1,-1-1 1,0 0 0,1 0-1,-1 1 1,0-1-1,0 1 1,0-1 0,0 1-1,0 0 1,0 0 0,0 0-1,-1 0 1,1 0-1,0 0 1,-1 1 0,1-1-1,0 1 1,-1 0-1,1-1 1,-1 1 0,1 0-1,0 1 1,-1-1 0,1 0-1,0 1 1,-1-1-1,1 1 1,0 0 0,-1-1-1,1 1 1,0 0 0,0 1-1,0-1 1,0 0-1,0 1 1,0-1 0,0 1-1,0-1 1,1 1-1,-1 0 1,0 0 0,-1 3-1,-12 17 116,2 2 0,0-1 1,1 2-1,-12 37 0,19-45 126,0 0 1,0 1 0,2-1-1,0 1 1,1 0-1,1 0 1,2 30 0,-1-46-239,1 0 0,0 0 1,0 1-1,-1-1 0,1 0 1,1 0-1,-1 0 0,0 0 1,0 0-1,1-1 0,-1 1 1,1 0-1,-1-1 0,1 1 1,0 0-1,0-1 0,0 0 1,0 0-1,0 1 0,0-1 1,0 0-1,0-1 0,0 1 1,0 0-1,0 0 0,1-1 1,-1 0-1,0 1 0,1-1 1,-1 0-1,0 0 0,0 0 1,1 0-1,3-2 0,4 2-2,0-1 0,0-1-1,-1 0 1,1 0 0,-1-1-1,18-7 1,-8-2 1,1-1 0,-1 0 0,-1-1 0,-1-1 0,23-24 0,-40 38 0,0 1 0,0 0 0,0 0 0,0 0 0,1 0 0,-1 0 0,0-1 0,0 1 0,0 0 0,0 0 0,0 0 0,1 0 0,-1 0 0,0 0 0,0 0 0,0 0 0,0 0 0,1-1 0,-1 1 0,0 0 0,0 0 0,0 0 0,1 0 0,-1 0 0,0 0 0,0 0 0,0 0 0,0 0 0,1 0 0,-1 1 0,0-1 0,0 0 0,0 0 0,1 0 0,-1 0 0,0 0 0,0 0 0,0 0 0,0 0 0,0 0 0,1 1 0,-1-1 0,0 0 0,0 0 0,0 0 0,0 0 0,0 0 0,0 1 0,1-1 0,3 15 0,-2 30 0,-2-32 0,0-10 0,1 1 0,-1-1 0,1 1 0,-1 0 0,1-1 0,0 0 0,0 1 0,1-1 0,-1 1 0,1-1 0,-1 0 0,1 0 0,0 0 0,0 0 0,1 0 0,-1-1 0,0 1 0,1-1 0,0 1 0,3 2 0,-3-4 0,-1 0 0,1 0 0,0-1 0,-1 1 0,1 0 0,0-1 0,0 0 0,0 1 0,-1-1 0,1 0 0,0-1 0,0 1 0,0 0 0,-1-1 0,1 0 0,0 1 0,-1-1 0,1 0 0,0 0 0,-1-1 0,1 1 0,-1 0 0,0-1 0,1 0 0,-1 1 0,3-5 0,10-8 0,-1-2 0,-1 0 0,-1 0 0,0-1 0,-1 0 0,16-36 0,-23 45 0,-4 8 0,0-1 0,0 1 0,0 0 0,0 0 0,0 0 0,0-1 0,0 1 0,0 0 0,0 0 0,0 0 0,0-1 0,0 1 0,0 0 0,0 0 0,0-1 0,0 1 0,1 0 0,-1 0 0,0 0 0,0 0 0,0-1 0,0 1 0,0 0 0,1 0 0,-1 0 0,0 0 0,0 0 0,0-1 0,0 1 0,1 0 0,-1 0 0,0 0 0,0 0 0,0 0 0,1 0 0,-1 0 0,0 0 0,0 0 0,1 0 0,-1 0 0,0 0 0,0 0 0,0 0 0,1 0 0,-1 0 0,0 0 0,0 0 0,0 0 0,1 0 0,-1 0 0,0 0 0,0 0 0,0 1 0,1-1 0,-1 0 0,0 0 0,0 0 0,5 20 0,-3 41 0,-2-47 0,0-9-350,1 0 0,-1 0 1,1 0-1,0 1 0,0-1 0,0 0 0,1 0 1,0 0-1,0-1 0,3 6 0,-4-8 34,1 0-1,-1 0 0,1 0 1,0 0-1,0 0 0,-1-1 1,1 1-1,1-1 1,-1 1-1,0-1 0,0 0 1,0 0-1,1 0 0,-1 0 1,0 0-1,1-1 0,-1 1 1,1-1-1,-1 1 0,1-1 1,-1 0-1,4 0 0,10 0-7354</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2.824"/>
    </inkml:context>
    <inkml:brush xml:id="br0">
      <inkml:brushProperty name="width" value="0.025" units="cm"/>
      <inkml:brushProperty name="height" value="0.025" units="cm"/>
    </inkml:brush>
  </inkml:definitions>
  <inkml:trace contextRef="#ctx0" brushRef="#br0">54 17 17777,'0'0'9417,"-53"-16"-9257,53 23-192,6 7-96,16 0-257,10 1-1536,7-1-1122,3 0-1538,-1-3-1889</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3.166"/>
    </inkml:context>
    <inkml:brush xml:id="br0">
      <inkml:brushProperty name="width" value="0.025" units="cm"/>
      <inkml:brushProperty name="height" value="0.025" units="cm"/>
    </inkml:brush>
  </inkml:definitions>
  <inkml:trace contextRef="#ctx0" brushRef="#br0">127 1 16143,'0'0'12946,"-9"0"-11932,1 0-815,0 1-1,0 1 0,0-1 1,1 1-1,-1 0 1,0 1-1,-7 3 1,12-5-161,1 0 0,-1 1 1,0-1-1,0 1 0,1 0 1,-1-1-1,0 1 0,1 0 1,0 1-1,0-1 0,-1 0 1,1 1-1,1-1 1,-1 1-1,0-1 0,0 1 1,1 0-1,0 0 0,0 0 1,0 0-1,0 0 0,0 0 1,0 0-1,0 5 1,2-6-53,-1-1 1,1 0-1,-1 0 1,1 0-1,0 0 1,0 0-1,-1 0 1,1 0 0,0 0-1,0 0 1,0 0-1,0 0 1,0 0-1,0-1 1,1 1-1,-1 0 1,0-1 0,0 1-1,0-1 1,1 1-1,-1-1 1,0 0-1,1 1 1,-1-1-1,0 0 1,2 0-1,45 6-408,-39-5 220,-5 0 133,12 0-360,-1 1 0,1 1-1,-1 0 1,27 10 0,-40-13 444,0 1 0,0 0 0,0 0 0,0 0 0,0 0 0,0 0 0,0 0 0,-1 0 0,1 1 0,0-1 0,-1 0 0,1 1 0,-1 0 0,0-1 0,1 1 0,-1 0 0,0 0 0,0 0 0,0-1 0,0 1 0,0 0 0,-1 0 0,1 0 0,0 1 0,-1-1 0,0 0 0,1 0 0,-1 0 0,0 0 0,0 0 0,0 1-1,0-1 1,-1 0 0,1 0 0,-1 0 0,1 0 0,-1 0 0,0 0 0,0 0 0,0 0 0,0 0 0,0 0 0,0 0 0,0-1 0,0 1 0,-3 2 0,-2 3 68,0 1 0,-1-1 0,0 0 0,0 0 0,-1-1 0,0 0 0,0-1 0,-17 10 0,-16-2-3019,17-12-4142</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3.756"/>
    </inkml:context>
    <inkml:brush xml:id="br0">
      <inkml:brushProperty name="width" value="0.025" units="cm"/>
      <inkml:brushProperty name="height" value="0.025" units="cm"/>
    </inkml:brush>
  </inkml:definitions>
  <inkml:trace contextRef="#ctx0" brushRef="#br0">0 234 15695,'0'0'2717,"2"-13"-48,-1 5-2246,0 1-1,1-1 0,0 0 1,0 1-1,0-1 1,1 1-1,1 0 0,-1 0 1,1 0-1,0 0 1,1 1-1,-1-1 0,1 1 1,0 1-1,13-12 1,-12 12-247,0 1 0,1-1 1,0 1-1,0 1 1,1-1-1,-1 1 1,15-4-1,-20 6-167,0 1-1,0-1 1,0 1 0,0 0-1,0 0 1,0 0 0,-1 0-1,1 0 1,0 0 0,0 0-1,0 1 1,0-1 0,0 1-1,0-1 1,-1 1 0,1 0-1,0 0 1,0 0-1,-1 0 1,1 0 0,-1 0-1,1 0 1,-1 0 0,1 1-1,-1-1 1,0 1 0,0-1-1,1 1 1,-1-1 0,0 1-1,0 0 1,-1-1 0,1 1-1,0 0 1,-1 0 0,1-1-1,0 4 1,9 66 792,-9-57-702,0 0-1,1 0 0,1 0 0,6 20 0,-8-32-95,0-1 1,0 1-1,0 0 1,0-1-1,0 1 1,0-1-1,0 1 1,0-1-1,1 1 1,-1-1-1,1 0 1,-1 0-1,1 0 1,-1 0-1,1 0 1,0 0-1,-1 0 1,1 0-1,0-1 1,0 1-1,-1 0 1,1-1-1,0 0 1,0 1-1,0-1 1,0 0-1,0 0 1,0 0-1,0 0 1,-1-1-1,1 1 1,0 0-1,0-1 1,3-1-1,2 0 105,1-1-1,-1 0 1,0 0 0,0-1-1,0 0 1,12-9-1,6-9 97,-1-1 0,0-1 0,-2-1 0,36-53 0,-53 76-204,-3 12 0,-1 17 0,-1-23 0,-1 21 0,5 70 0,-3-89 0,0 0 0,0 1 0,1-1 0,0 0 0,0 0 0,0 0 0,1-1 0,0 1 0,0 0 0,0-1 0,1 0 0,5 7 0,-8-10 0,1-1 0,0 1 0,0 0 0,0 0 0,0-1 0,0 1 0,0-1 0,0 0 0,1 0 0,-1 0 0,0 0 0,1 0 0,-1 0 0,1 0 0,-1-1 0,1 1 0,-1-1 0,1 0 0,0 0 0,-1 0 0,1 0 0,-1 0 0,1-1 0,-1 1 0,1-1 0,-1 1 0,1-1 0,-1 0 0,1 0 0,-1 0 0,0 0 0,0-1 0,1 1 0,-1-1 0,0 1 0,0-1 0,-1 0 0,1 0 0,0 1 0,0-1 0,2-5 0,2-1 0,1-1 0,-1 0 0,-1 0 0,0 0 0,0-1 0,-1 0 0,0 0 0,4-18 0,-5 15 0,-2 0 0,0-1 0,0 1 0,-1-1 0,-1 1 0,0 0 0,-4-18 0,4 27 0,0-1 0,0 1 0,0 0 0,-1 0 0,1-1 0,-1 1 0,0 0 0,0 0 0,-1 1 0,1-1 0,-1 0 0,1 1 0,-1 0 0,0-1 0,-1 1 0,1 0 0,-1 1 0,1-1 0,-1 1 0,0-1 0,0 1 0,0 0 0,0 0 0,0 1 0,-7-2 0,11 2-10,-1 1 0,0 0 1,0 0-1,1 0 0,-1 0 0,0 0 0,0 0 1,1 0-1,-1 0 0,0 0 0,0 0 0,1 1 1,-1-1-1,0 0 0,0 0 0,1 1 0,-1-1 0,0 1 1,1-1-1,-1 0 0,0 1 0,1-1 0,-1 1 1,1-1-1,-1 1 0,1 0 0,-1-1 0,1 1 1,-1 0-1,1-1 0,0 1 0,-1 0 0,1-1 1,0 1-1,0 0 0,-1 0 0,1-1 0,0 1 1,0 0-1,0 0 0,0-1 0,0 1 0,0 0 1,0 0-1,0 1 0,0 0-117,1 1-1,-1-1 1,0 0 0,1 1 0,-1-1 0,1 0-1,0 1 1,0-1 0,0 0 0,0 0-1,0 0 1,1 1 0,-1-1 0,2 2-1,4 0-999,0 0-1,0 0 0,1-1 0,-1 1 1,1-2-1,0 1 0,0-1 1,0 0-1,0-1 0,0 0 0,15 1 1,26-1-7260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4.084"/>
    </inkml:context>
    <inkml:brush xml:id="br0">
      <inkml:brushProperty name="width" value="0.025" units="cm"/>
      <inkml:brushProperty name="height" value="0.025" units="cm"/>
    </inkml:brush>
  </inkml:definitions>
  <inkml:trace contextRef="#ctx0" brushRef="#br0">178 0 12139,'0'0'10213,"-10"1"-7160,4 0-2841,0 0 0,1 0-1,-1 0 1,0 1 0,0 0-1,0 0 1,1 1 0,0 0-1,-1-1 1,1 2 0,0-1-1,0 1 1,0 0 0,1 0-1,0 0 1,-1 0 0,1 1-1,1 0 1,-5 6 0,0-1 59,1 0 0,0 1 0,0 0 0,1 0 1,1 0-1,0 1 0,0 0 0,1 0 0,-4 21 1,8-32-269,0 0 1,-1 0 0,1 0 0,0 0 0,0 0-1,0 0 1,0 0 0,0 0 0,1 0 0,-1 0-1,0 0 1,0-1 0,1 1 0,-1 0 0,0 0-1,1 0 1,-1 0 0,1-1 0,-1 1 0,1 0-1,-1 0 1,1-1 0,0 1 0,-1 0 0,1-1-1,0 1 1,0-1 0,1 2 0,0-2 7,0 1 1,0-1-1,0 1 1,0-1-1,1 0 1,-1 0-1,0 0 1,0 0-1,0 0 1,0 0-1,5-2 1,2 0 16,-1-1 0,1 0 0,-1 0 0,0-1 0,10-7 0,-1-1-28,-1-1 0,0 0 0,-1-2 0,-1 0 0,-1 0 0,0-1 0,-1-1 0,0 0 0,13-28 0,-31 59-606,1 1 1,1-1-1,0 1 1,1 0-1,0 0 1,0 24-1,3-38 393,0 0 0,0 0 0,0 0 0,0 0-1,0 0 1,0 0 0,1 0 0,-1 0 0,0 0-1,1 0 1,-1 0 0,0 0 0,1 0 0,-1 0-1,1 0 1,-1 0 0,1 0 0,0-1 0,-1 1-1,1 0 1,0 0 0,0-1 0,0 1 0,0 0-1,-1-1 1,1 1 0,2 0 0,29 3-7036,-32-4 7063,31 0-9653</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4.442"/>
    </inkml:context>
    <inkml:brush xml:id="br0">
      <inkml:brushProperty name="width" value="0.025" units="cm"/>
      <inkml:brushProperty name="height" value="0.025" units="cm"/>
    </inkml:brush>
  </inkml:definitions>
  <inkml:trace contextRef="#ctx0" brushRef="#br0">163 18 18738,'0'0'2898,"-9"-4"594,4 2-3074,2 0-298,1 1 0,-1-1-1,0 1 1,0 0-1,1 0 1,-1 0 0,0 0-1,0 1 1,0-1 0,0 1-1,0 0 1,0 0 0,0 0-1,0 0 1,0 0 0,0 1-1,0-1 1,1 1 0,-1 0-1,0 0 1,0 0 0,0 0-1,1 0 1,-1 0 0,1 1-1,-1 0 1,-3 2 0,-1 3-54,0 0 0,1 0 0,-1 1 0,1 0 0,1 0 0,0 0 0,0 1 0,0-1 0,1 1 0,-5 17 0,9-25-68,0 0 0,0 0 0,0 0 0,0 0 0,0 0 0,0 0 0,0 0 1,1 0-1,-1-1 0,0 1 0,0 0 0,1 0 0,-1 0 0,1 0 0,-1 0 0,1-1 0,-1 1 1,1 0-1,0 0 0,-1-1 0,1 1 0,0 0 0,-1-1 0,1 1 0,0-1 0,0 1 0,0-1 1,-1 1-1,1-1 0,0 0 0,0 1 0,0-1 0,0 0 0,0 0 0,0 1 0,0-1 1,1 0-1,44 2 151,-38-2-130,41-1-34,58 3-392,-106-2 402,0-1-1,0 1 1,0 0 0,0 1-1,0-1 1,0 0-1,0 0 1,0 0 0,0 0-1,0 1 1,-1-1 0,1 1-1,0-1 1,0 0 0,0 1-1,0 0 1,0-1-1,-1 1 1,1-1 0,0 1-1,0 0 1,-1 0 0,1-1-1,0 1 1,-1 0-1,1 0 1,-1 0 0,1 0-1,0 1 1,-1 0 47,-1 0-1,1 0 1,0 0-1,0 0 1,-1 0 0,1 0-1,-1-1 1,0 1-1,1 0 1,-1 0-1,0-1 1,0 1 0,0 0-1,-1 1 1,-6 7 218,1-1 1,-1 0 0,-15 13-1,13-14-572,-53 41 1241,28-29-2467,0-10-4294,15-9-3611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5.299"/>
    </inkml:context>
    <inkml:brush xml:id="br0">
      <inkml:brushProperty name="width" value="0.025" units="cm"/>
      <inkml:brushProperty name="height" value="0.025" units="cm"/>
    </inkml:brush>
  </inkml:definitions>
  <inkml:trace contextRef="#ctx0" brushRef="#br0">176 277 17392,'0'0'9642,"4"-10"-7411,-1 2-1993,-2 6-125,0 0-1,0-1 1,0 1-1,0 0 1,-1-1 0,1 1-1,-1-1 1,0 1-1,1-1 1,-1-2 0,-1 4-71,1 0 0,-1 0 1,1 0-1,-1 0 0,0 1 0,1-1 1,-1 0-1,0 0 0,1 1 1,-1-1-1,0 0 0,0 1 1,0-1-1,0 1 0,0-1 0,0 1 1,0-1-1,0 1 0,0 0 1,0-1-1,0 1 0,0 0 1,0 0-1,0 0 0,0 0 0,0 0 1,0 0-1,0 0 0,0 0 1,0 0-1,0 0 0,0 1 1,-2 0-1,-4 0-48,0 1 0,1 0-1,-1 1 1,1-1 0,0 1 0,0 0 0,0 1 0,0 0 0,0 0-1,1 0 1,0 0 0,-1 1 0,2 0 0,-1 0 0,-4 7 0,0-2-52,2 0 0,-1 1 0,1 0 0,1 1 1,0-1-1,1 1 0,-5 15 0,9-26 45,1 0-1,0 0 1,-1 0-1,1 0 0,0 0 1,0 0-1,-1 0 1,1 0-1,0 0 1,0 0-1,0 0 1,0 0-1,0 0 0,0 0 1,0 0-1,1 0 1,-1-1-1,0 1 1,1 0-1,-1 0 0,0 0 1,1 0-1,0 1 1,0-1 10,0-1 1,0 0-1,0 0 0,-1 0 1,1 1-1,0-1 1,0 0-1,0 0 0,0 0 1,0-1-1,0 1 1,-1 0-1,1 0 0,0 0 1,0-1-1,0 1 0,0 0 1,-1-1-1,1 1 1,1-1-1,42-31 154,-21 9-7,-1-1 0,-1 0 0,-2-1 0,29-49 0,-38 58-78,-2 0 0,0-1-1,-1 0 1,0-1 0,-1 0-1,-2 0 1,1 0 0,-2 0-1,2-29 1,-6 47-66,1 0 0,0 0 0,0 1 0,0-1 0,0 0 0,0 0 0,-1 0 0,1 0 0,0 1 0,0-1 0,0 0 0,-1 0 0,1 0 0,0 0 0,0 0 0,0 0 0,-1 0 0,1 0 0,0 0 0,0 0 0,-1 1 0,1-1 0,0 0 0,0 0 0,-1 0 0,1-1 0,0 1 0,0 0 0,0 0 0,-1 0 0,1 0 0,0 0 0,0 0 0,-1 0 0,1 0 0,0 0 0,0 0 0,0-1 0,-1 1 0,1 0 0,0 0 0,0 0 0,0 0 0,0-1 0,0 1 0,-1 0 0,1 0 0,0 0 0,0-1 0,0 1 0,0 0 0,0 0 0,0-1 0,-13 23 0,1 16 0,1 1 0,1 0 0,3 1 0,1 0 0,2 0 0,1 62 0,3-98 0,0 0 0,0 0 0,0 0 0,0-1 0,1 1 0,0 0 0,-1 0 0,1 0 0,1-1 0,-1 1 0,0 0 0,1-1 0,0 1 0,0-1 0,0 0 0,0 0 0,0 0 0,1 0 0,0 0 0,-1 0 0,1 0 0,0-1 0,0 0 0,0 1 0,1-1 0,-1 0 0,0-1 0,1 1 0,0 0 0,-1-1 0,1 0 0,0 0 0,-1 0 0,1 0 0,0-1 0,0 0 0,0 1 0,0-1 0,0-1 0,-1 1 0,1 0 0,0-1 0,0 0 0,0 0 0,3-1 0,3-2 0,-1 1 0,0-1 0,0-1 0,0 0 0,0 0 0,-1-1 0,1 0 0,-1 0 0,-1-1 0,0 0 0,0 0 0,0-1 0,-1 0 0,0 0 0,0 0 0,6-13 0,-4 6 0,0 0 0,-2 0 0,0 0 0,0-1 0,-2 0 0,0 0 0,0 0 0,-2 0 0,2-22 0,-31 108 0,22-52 0,1 0 0,0-1 0,1 1 0,1 1 0,0 28 0,2-47 0,0 1 0,0 0 0,1-1 0,-1 1 0,0-1 0,0 1 0,1 0 0,-1-1 0,0 1 0,1-1 0,-1 1 0,0-1 0,1 1 0,-1-1 0,1 1 0,-1-1 0,1 1 0,-1-1 0,1 0 0,-1 1 0,1-1 0,0 0 0,-1 1 0,1-1 0,-1 0 0,1 0 0,0 0 0,-1 0 0,1 1 0,0-1 0,-1 0 0,1 0 0,0 0 0,-1 0 0,1 0 0,0-1 0,-1 1 0,1 0 0,0 0 0,-1 0 0,1-1 0,-1 1 0,1 0 0,0 0 0,-1-1 0,1 1 0,-1-1 0,1 1 0,0-1 0,31-20 0,-17 5 0,-2 0 0,0-1 0,-1-1 0,0 0 0,-2-1 0,0 0 0,-1-1 0,-1 0 0,10-36 0,-30 171 0,8-71 0,3 64 0,1-106 4,1 0-1,-1 1 1,0-1 0,1 0-1,0-1 1,-1 1 0,1 0-1,0 0 1,0 0-1,0 0 1,1-1 0,-1 1-1,0 0 1,0-1 0,1 1-1,-1-1 1,1 1 0,0-1-1,-1 0 1,1 0 0,0 0-1,0 0 1,-1 0-1,1 0 1,0 0 0,0-1-1,0 1 1,0 0 0,0-1-1,0 0 1,0 0 0,0 1-1,1-1 1,-1 0 0,0-1-1,3 0 1,4 1-112,0-1-1,-1 0 1,0 0 0,1-1-1,-1 0 1,0-1 0,15-6 0,14-16-3872,-5-7-3908,-4-6-3824</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5.659"/>
    </inkml:context>
    <inkml:brush xml:id="br0">
      <inkml:brushProperty name="width" value="0.025" units="cm"/>
      <inkml:brushProperty name="height" value="0.025" units="cm"/>
    </inkml:brush>
  </inkml:definitions>
  <inkml:trace contextRef="#ctx0" brushRef="#br0">6 52 17168,'0'0'3294,"-1"9"352,0-6-3439,1-1-64,-1-1 0,0 1 0,1 0 0,-1 0 0,1 0 0,0 0 1,-1-1-1,1 1 0,0 0 0,0 0 0,0 0 0,1 0 0,-1 0 1,0 0-1,1 0 0,-1-1 0,1 1 0,0 0 0,-1 0 0,1-1 1,0 1-1,0 0 0,0-1 0,0 1 0,0-1 0,1 1 0,-1-1 0,0 0 1,1 1-1,-1-1 0,1 0 0,-1 0 0,1 0 0,0 0 0,-1 0 1,1 0-1,0-1 0,0 1 0,0-1 0,1 1 0,9 1 20,-1 0 0,0-1 0,1 0 0,-1-1-1,0 0 1,1-1 0,-1 0 0,0-1 0,21-6-1,-27 7-123,-1 0-1,1-1 0,0 1 0,-1-1 1,1-1-1,-1 1 0,1 0 0,-1-1 0,0 0 1,0 0-1,0 0 0,-1-1 0,1 1 1,-1-1-1,1 0 0,-1 0 0,-1 0 0,1 0 1,0 0-1,-1-1 0,0 1 0,0-1 1,0 0-1,1-8 0,-3 12-38,1 0 0,-1 0 0,0 0 0,0 0 0,0 0 0,0 0 0,0 0 0,-1 0 0,1 0 0,0 0 0,0 1 0,0-1 0,-1 0 0,1 0 0,-1 0 0,1 0 0,-1 0 0,1 0 0,-1 1 0,1-1 0,-1 0 0,1 1 0,-1-1 0,0 0 0,0 1 0,1-1 0,-1 1 0,-2-2 0,1 1 0,-1 0 0,0 1 0,1-1 0,-1 0 0,0 1 0,0 0 0,0-1 0,0 1 0,1 1 0,-4-1 0,-2 1 0,0 0 0,0 1 0,0 0 0,0 0 0,1 1 0,-15 7 0,11-3 0,1 1 0,-1 0 0,2 1 0,0 0 0,0 1 0,0 0 0,-7 12 0,12-16 0,0-1 0,1 1 0,-1 0 0,2 0 0,-1 0 0,1 0 0,-1 0 0,2 0 0,-1 1 0,1-1 0,0 1 0,0-1 0,1 1 0,0 0 0,1 12 0,0-16-101,0 0 1,0 0-1,0-1 0,1 1 0,-1 0 1,1-1-1,-1 1 0,1-1 0,0 1 1,0-1-1,0 0 0,1 0 0,-1 0 1,0 0-1,1 0 0,-1 0 1,1-1-1,0 1 0,-1-1 0,1 0 1,0 0-1,0 0 0,0 0 0,4 0 1,6 2-1399,0-1 1,0 0 0,0-2 0,17 0 0,27-2-10786</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6.172"/>
    </inkml:context>
    <inkml:brush xml:id="br0">
      <inkml:brushProperty name="width" value="0.025" units="cm"/>
      <inkml:brushProperty name="height" value="0.025" units="cm"/>
    </inkml:brush>
  </inkml:definitions>
  <inkml:trace contextRef="#ctx0" brushRef="#br0">32 1 20019,'0'0'10735,"2"15"-10500,40 232 730,-29-196-762,2-1 1,2-1-1,26 54 0,-39-116-192,-4-10-65,-4 4-218,-1 1-1,-1 0 0,0 0 1,-2 0-1,-18-31 0,6 16-537,-46-58 0,39 65 847,33 46-288,0-12 231,0-1 0,1 0 0,0-1-1,0 0 1,0 0 0,1 0 0,0-1-1,0 0 1,1-1 0,-1 0-1,1 0 1,0-1 0,0 0 0,10 2-1,58 7-2639,-1-9-3979,-18-3-1193</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6.502"/>
    </inkml:context>
    <inkml:brush xml:id="br0">
      <inkml:brushProperty name="width" value="0.025" units="cm"/>
      <inkml:brushProperty name="height" value="0.025" units="cm"/>
    </inkml:brush>
  </inkml:definitions>
  <inkml:trace contextRef="#ctx0" brushRef="#br0">191 74 16464,'0'0'5525,"-13"3"-1874,2-1-3171,1 1 0,0 0 0,0 0 0,0 1 0,1 1 0,0-1 0,-1 1 0,2 1 0,-1 0 0,0 0 0,-13 14 0,17-15-394,0 1-1,0 0 1,1 0-1,0 0 0,0 1 1,0-1-1,1 1 1,0 0-1,0 0 1,1 0-1,-1 0 0,2 1 1,-1-1-1,1 1 1,0 11-1,1-18-85,0 0 0,0 1 0,0-1 0,1 0 0,-1 0 0,0 1 0,1-1 0,-1 0 0,1 0 0,-1 0 0,1 0 0,0 0 0,-1 0 0,1 0 0,0 0 0,0 0 0,0 0 0,0 0 0,0 0 0,0-1 0,0 1 0,0 0 0,0-1 0,1 2 0,2-1 0,0 0 0,0 0 0,-1 0 0,1 0 0,0 0 0,0-1 0,0 0 0,4 0 0,2 0 0,0-1 0,0 0 0,0-1 0,0 0 0,18-7 0,-17 4 0,0-1 0,-1 0 0,0-1 0,0 0 0,0-1 0,-1 0 0,0 0 0,0-1 0,12-17 0,-16 19 0,-1 1 0,0-1 0,0 1 0,0-1 0,-1-1 0,0 1 0,-1 0 0,1-1 0,-1 1 0,-1-1 0,1 0 0,-2 1 0,1-1 0,-1 0 0,0 0 0,-1-11 0,0 16-99,0 0-1,0 0 1,0 0 0,0 0-1,-1 1 1,1-1-1,-1 0 1,0 1 0,0 0-1,1-1 1,-1 1 0,-1 0-1,1 0 1,0 0 0,-1 0-1,1 0 1,-1 0 0,1 1-1,-1-1 1,0 1-1,1 0 1,-1 0 0,0 0-1,0 0 1,0 0 0,0 1-1,0-1 1,0 1 0,0 0-1,0 0 1,0 0-1,0 0 1,0 1 0,0-1-1,0 1 1,0 0 0,0 0-1,0 0 1,0 0 0,1 0-1,-1 0 1,0 1 0,1-1-1,-1 1 1,1 0-1,-1 0 1,1 0 0,-2 2-1,-9 16-7411,5-4-3747</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8.151"/>
    </inkml:context>
    <inkml:brush xml:id="br0">
      <inkml:brushProperty name="width" value="0.025" units="cm"/>
      <inkml:brushProperty name="height" value="0.025" units="cm"/>
    </inkml:brush>
  </inkml:definitions>
  <inkml:trace contextRef="#ctx0" brushRef="#br0">192 36 14670,'0'0'2899,"-10"-6"-118,-32-21-69,42 26-2670,-1 1 0,0 0 0,1-1 0,-1 1 0,0 0 0,0 0 0,0 0 0,1-1-1,-1 1 1,0 0 0,0 0 0,0 0 0,1 0 0,-1 0 0,0 0 0,0 1 0,0-1 0,1 0 0,-1 0 0,0 1 0,0-1 0,1 0 0,-1 1 0,0-1 0,1 0 0,-1 1 0,0-1 0,1 1 0,-1 0 0,1-1 0,-1 1 0,1-1 0,-1 1 0,1 0 0,-1-1 0,1 1-1,-1 0 1,1 0 0,0-1 0,0 1 0,-1 0 0,1 0 0,0-1 0,0 2 0,-8 40 292,7-35-31,-5 33 350,3 1-1,1-1 1,1 1 0,3 0 0,2-1-1,1 0 1,2 0 0,1 0 0,3-1-1,17 46 1,8-16-653,-34-66 0,0 1 0,0-1 0,0 0 0,0 0 0,1-1 0,-1 1 0,1 0 0,0-1 0,0 1 0,0-1 0,0 0 0,0 0 0,0 0 0,1-1 0,-1 1 0,1-1 0,4 2 0,-7-3 0,-1-1 0,1 1 0,-1 0 0,1-1 0,-1 1 0,1-1 0,-1 1 0,1-1 0,-1 1 0,1 0 0,-1-1 0,0 0 0,1 1 0,-1-1 0,0 1 0,0-1 0,1 1 0,-1-1 0,0 0 0,0 1 0,0-1 0,0 1 0,0-1 0,0 0 0,0 1 0,0-1 0,0 1 0,0-1 0,0 0 0,0 1 0,-1-2 0,-1-24 0,-2 15 0,0 0 0,0 1 0,-1 0 0,0-1 0,-1 2 0,0-1 0,0 1 0,-12-13 0,-69-68 0,70 74 0,10 8 0,-4-3 0,-1 0 0,0 1 0,0 0 0,-19-11 0,31 21 0,0 1 0,0-1 0,0 0 0,0 0 0,0 0 0,0 1 0,0-1 0,0 0 0,0 0 0,0 0 0,0 1 0,0-1 0,0 0 0,0 0 0,0 0 0,0 1 0,0-1 0,0 0 0,0 0 0,0 0 0,0 0 0,-1 1 0,1-1 0,0 0 0,0 0 0,0 0 0,0 0 0,0 1 0,0-1 0,-1 0 0,1 0 0,0 0 0,0 0 0,0 0 0,0 0 0,-1 0 0,1 1 0,0-1 0,0 0 0,0 0 0,-1 0 0,1 0 0,0 0 0,0 0 0,0 0 0,-1 0 0,1 0 0,0 0 0,0 0 0,5 4 0,0 1 0,1-1 0,-1 0 0,1 0 0,0-1 0,1 0 0,-1 0 0,0 0 0,1-1 0,0 0 0,-1 0 0,1 0 0,0-1 0,11 1 0,2-1 0,-1 0 0,0-1 0,0-1 0,24-4 0,-31 2 0,0-1 0,0 0 0,-1-1 0,1 0 0,-1 0 0,0-1 0,0-1 0,-1 0 0,0 0 0,0-1 0,0 0 0,-1-1 0,-1 0 0,1-1 0,-2 0 0,1 0 0,-1 0 0,-1-1 0,0 0 0,0 0 0,-1-1 0,6-21 0,-14 63 0,2 59 0,1-59 0,0-15 0,-1-2 0,1 0 0,1 0 0,0 1 0,1-1 0,5 19 0,-7-30 0,1 0 0,0 1 0,0-1 0,0 0 0,0 1 0,0-1 0,1 0 0,-1 0 0,1 0 0,-1 0 0,1 0 0,0-1 0,0 1 0,0 0 0,0-1 0,0 0 0,0 1 0,0-1 0,0 0 0,1 0 0,-1 0 0,0 0 0,1 0 0,-1-1 0,1 1 0,-1-1 0,1 0 0,-1 1 0,1-1 0,-1 0 0,1 0 0,-1-1 0,1 1 0,-1-1 0,4 0 0,-1-1 7,-1 1 0,0-1 0,0 0 0,0-1-1,0 1 1,0 0 0,0-1 0,0 0 0,-1 0 0,0 0 0,1-1-1,-1 1 1,0-1 0,-1 1 0,1-1 0,-1 0 0,1 0 0,-1 0 0,3-9-1,0 0-120,-1 0-1,0 0 1,-1-1-1,0 1 1,1-22-1,-2-9-3365,-3 0-3423,-2-2-3849</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8.526"/>
    </inkml:context>
    <inkml:brush xml:id="br0">
      <inkml:brushProperty name="width" value="0.025" units="cm"/>
      <inkml:brushProperty name="height" value="0.025" units="cm"/>
    </inkml:brush>
  </inkml:definitions>
  <inkml:trace contextRef="#ctx0" brushRef="#br0">0 1 18033,'0'0'14542,"71"13"-18770,-43-1-1377,1-2-2275</inkml:trace>
  <inkml:trace contextRef="#ctx0" brushRef="#br0" timeOffset="1">325 135 14606,'0'0'13036,"1"64"-10826,-1-33-288,-4 7-929,-5 4-993,-3-6 0,1 2 0,3-8 0,-3-6 0,3-8 0,0-11-833,2-5-1441,0-7-1538,-5-20-2241,2-7-2852</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8.853"/>
    </inkml:context>
    <inkml:brush xml:id="br0">
      <inkml:brushProperty name="width" value="0.025" units="cm"/>
      <inkml:brushProperty name="height" value="0.025" units="cm"/>
    </inkml:brush>
  </inkml:definitions>
  <inkml:trace contextRef="#ctx0" brushRef="#br0">0 0 15663,'0'0'15118,"53"42"-13869,-22-16-512,-1 1-737,5 0 0,4-2 0,0-2-1249,0-7-1282,-2-3-896,-4-12-3716,-5-1-7334</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9.211"/>
    </inkml:context>
    <inkml:brush xml:id="br0">
      <inkml:brushProperty name="width" value="0.025" units="cm"/>
      <inkml:brushProperty name="height" value="0.025" units="cm"/>
    </inkml:brush>
  </inkml:definitions>
  <inkml:trace contextRef="#ctx0" brushRef="#br0">0 110 17713,'0'0'7383,"10"5"-6022,-4-1-1252,1 0 0,0-1 0,0 0 0,0-1 0,0 1-1,0-1 1,0-1 0,1 1 0,-1-1 0,0-1 0,1 1 0,-1-1 0,1-1 0,-1 1 0,1-1-1,-1 0 1,0-1 0,1 0 0,7-3 0,-7 1-79,0 0 1,0 0-1,0-1 0,-1 0 0,0 0 1,0 0-1,10-12 0,-14 13-30,1 1-1,-2-1 1,1 0-1,0-1 1,-1 1-1,0 0 1,0-1-1,0 0 1,0 1-1,-1-1 1,0 0-1,0 0 1,0 1-1,0-11 1,-4 14-16,0 0 1,0 1-1,0-1 1,0 1-1,0-1 0,0 1 1,1 0-1,-1 1 1,0-1-1,0 0 0,0 1 1,-4 1-1,-4 3 223,1 1-1,1 0 1,-1 1 0,1 0-1,0 0 1,1 1 0,-1 0-1,2 1 1,-1-1 0,1 2 0,1-1-1,-1 1 1,-8 19 0,14-27-201,1-1 0,0 0 1,-1 1-1,1-1 0,0 1 1,-1-1-1,1 1 1,0-1-1,0 1 0,0-1 1,1 1-1,-1-1 0,0 0 1,0 1-1,1-1 1,-1 1-1,1-1 0,-1 0 1,1 1-1,0-1 0,-1 0 1,1 1-1,0-1 1,0 0-1,0 0 0,0 0 1,0 0-1,0 0 1,0 0-1,0 0 0,1 0 1,-1-1-1,0 1 0,1 0 1,-1-1-1,0 1 1,1-1-1,-1 1 0,0-1 1,1 1-1,-1-1 0,1 0 1,2 0-1,10 2-697,1-1 0,-1 0-1,25-3 1,-18 2-1239,23-3-4274,-2-8-4777</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9.553"/>
    </inkml:context>
    <inkml:brush xml:id="br0">
      <inkml:brushProperty name="width" value="0.025" units="cm"/>
      <inkml:brushProperty name="height" value="0.025" units="cm"/>
    </inkml:brush>
  </inkml:definitions>
  <inkml:trace contextRef="#ctx0" brushRef="#br0">179 262 16335,'0'0'4228,"-12"-1"-1457,-40-5-737,49 6-1917,-1 0-1,0 0 1,1 0 0,-1 1-1,0 0 1,1 0 0,-1 0-1,1 0 1,-1 0 0,1 1 0,-1 0-1,1-1 1,0 1 0,0 1-1,0-1 1,0 0 0,0 1-1,1-1 1,-1 1 0,1 0-1,0 0 1,-1 0 0,1 0-1,-2 5 1,-2 2 257,1 0-1,1 1 0,-1 0 1,2-1-1,-1 1 0,-1 13 1,4-22-338,0 1 1,1-1 0,-1 0-1,1 1 1,0-1 0,-1 1-1,1-1 1,0 1 0,1 0 0,-1-1-1,0 1 1,1-1 0,-1 0-1,1 1 1,0-1 0,0 1-1,0-1 1,0 0 0,0 0 0,0 1-1,1-1 1,-1 0 0,1 0-1,-1 0 1,1-1 0,0 1 0,0 0-1,0-1 1,0 1 0,0-1-1,3 2 1,0-1 9,1-1 1,-1 0-1,0 0 0,1-1 0,-1 1 1,0-1-1,1 0 0,-1-1 0,1 1 1,-1-1-1,0 0 0,0-1 0,1 1 1,6-4-1,1-1-46,1-1 0,-2 0 0,1-1 0,-1 0 0,0-1 0,-1-1 0,0 1 0,-1-2 0,0 0 0,0 0 0,-1 0 0,-1-1 0,0-1 0,0 1 0,7-18 0,0-5 0,-1 0 0,-1-1 0,-2 0 0,11-66 0,-21 66 0,-16 81 0,0-3 0,-11 50 0,23-79 0,1 0 0,1 0 0,-1-1 0,2 1 0,0 0 0,1 0 0,0 0 0,5 22 0,-5-31-173,0-1-1,1 0 1,-1 1 0,1-1 0,-1 0-1,1 0 1,0 0 0,0 0 0,1-1-1,-1 1 1,4 3 0,-3-4-525,-1 0 0,1 0 0,0 0 1,0 0-1,0-1 0,1 1 0,-1-1 1,0 1-1,1-1 0,-1-1 0,6 2 0,22-1-15883</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9.973"/>
    </inkml:context>
    <inkml:brush xml:id="br0">
      <inkml:brushProperty name="width" value="0.025" units="cm"/>
      <inkml:brushProperty name="height" value="0.025" units="cm"/>
    </inkml:brush>
  </inkml:definitions>
  <inkml:trace contextRef="#ctx0" brushRef="#br0">43 195 19410,'0'0'4816,"8"10"-2062,-5-6-2599,0 1-1,1-1 1,0 0-1,0 0 1,0 0-1,0-1 1,1 0-1,-1 1 1,1-1-1,0-1 0,0 1 1,0-1-1,0 0 1,0 0-1,0 0 1,1-1-1,-1 0 1,1 0-1,-1 0 1,1-1-1,-1 1 1,1-1-1,0-1 1,-1 1-1,1-1 1,-1 0-1,1 0 1,-1-1-1,0 1 1,0-1-1,6-3 1,-4 1-120,-1 0 0,1-1 0,-1 0 0,0 0 0,0 0 0,0-1 0,-1 1 0,0-1 0,0-1 0,-1 1 0,1-1 0,-1 0 0,-1 0 0,5-11 0,-6 14-24,-1 0 0,0-1 0,1 1 0,-2 0 0,1 0 0,0 0 0,-1-1 0,0 1 0,0 0 0,0-1 0,-1 1 0,0 0 0,1 0 0,-1-1 0,-1 1 0,1 0 0,-1 0 0,1 0-1,-1 0 1,0 0 0,0 1 0,-1-1 0,1 1 0,-1-1 0,0 1 0,0 0 0,0 0 0,-4-3 0,2 2-11,1 1 0,-1 0 0,0-1 0,-1 2 0,1-1 0,0 0 0,-1 1 0,0 0 0,1 1 0,-1-1 0,0 1 0,0 0 0,0 0 0,0 1 0,0 0 0,0 0 0,0 0 0,1 1 0,-1 0 0,0 0 0,0 0 0,0 1 0,1 0 0,-1 0 0,1 0 0,-1 1 0,1 0 0,0 0 0,0 0 0,0 1 0,1-1 0,-1 1 0,1 0 0,0 1 0,0-1 0,0 1 0,0 0 0,1 0 0,0 0 0,-4 7 0,-2 6 0,1 0 0,0 1 0,1 0 0,-4 22 0,8-30 0,1 0 0,0 0 0,1 0 0,0 0 0,1 1 0,0-1 0,1 0 0,4 22 0,-4-31 0,0 1 1,0 0-1,1 0 1,-1-1-1,1 1 1,0-1-1,0 1 1,0-1-1,0 0 1,0 0-1,0 0 1,1 0-1,-1 0 1,1 0-1,0-1 1,-1 1-1,1-1 1,0 0-1,0 1 0,0-1 1,-1-1-1,1 1 1,0 0-1,0-1 1,4 1-1,9 0-126,0 0 1,0 0-1,21-3 0,-36 2 121,14-2-776,0 0 0,0-1 0,0 0 0,0-1 0,22-10 0,32-21-5829,-16-1-2290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0.306"/>
    </inkml:context>
    <inkml:brush xml:id="br0">
      <inkml:brushProperty name="width" value="0.025" units="cm"/>
      <inkml:brushProperty name="height" value="0.025" units="cm"/>
    </inkml:brush>
  </inkml:definitions>
  <inkml:trace contextRef="#ctx0" brushRef="#br0">192 66 14061,'0'0'13949,"1"-9"-12774,3-29 282,-4 38-1419,0-1 0,0 0 0,-1 0 0,1 0 0,0 0-1,0 0 1,-1 0 0,1 1 0,-1-1 0,1 0 0,-1 0 0,1 0 0,-1 1-1,1-1 1,-1 0 0,0 1 0,1-1 0,-1 1 0,0-1 0,0 0-1,1 1 1,-1 0 0,0-1 0,0 1 0,0-1 0,0 1 0,0 0-1,1 0 1,-1-1 0,0 1 0,0 0 0,0 0 0,0 0 0,0 0-1,0 0 1,0 0 0,-1 1 0,-33 4 648,27-1-686,1 0 0,-1 0 0,1 1 0,1 0 0,-1 1 0,1-1 0,0 1 0,0 1 0,-6 7 0,1 0 0,1 0 0,1 1 0,-13 24 0,21-35 0,-1-1 0,1 0 0,-1 1 0,1-1 0,0 1 0,0 0 0,1-1 0,-1 1 0,1 0 0,0-1 0,0 1 0,0 0 0,0-1 0,2 6 0,-1-7 0,-1 0 0,1 0 0,0 0 0,1-1 0,-1 1 0,0-1 0,0 1 0,1-1 0,-1 1 0,1-1 0,-1 0 0,1 0 0,0 0 0,-1 1 0,1-2 0,0 1 0,0 0 0,0 0 0,0-1 0,0 1 0,0-1 0,0 1 0,0-1 0,0 0 0,0 0 0,2 0 0,69 1-2847,-50-3 110,0-2-1,-1 0 1,1-1-1,-1-1 1,28-12-1,4-6-8515</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0.940"/>
    </inkml:context>
    <inkml:brush xml:id="br0">
      <inkml:brushProperty name="width" value="0.025" units="cm"/>
      <inkml:brushProperty name="height" value="0.025" units="cm"/>
    </inkml:brush>
  </inkml:definitions>
  <inkml:trace contextRef="#ctx0" brushRef="#br0">228 0 14253,'0'0'16448,"0"13"-16032,-1 2-381,-1 0 0,0 0 0,-1-1 0,0 1 0,-2-1 0,1 0 0,-2 0 0,0 0 0,-1-1 0,-10 16 0,13-21-14,-14 24 187,-1-1-1,-1-1 0,-2-1 0,-1 0 1,-29 27-1,51-56-225,1 0-1,0 0 1,0 0-1,0 0 1,0 1-1,0-1 1,0 0-1,-1 0 1,1 0-1,0 0 1,0 0-1,0 0 1,0 0 0,0 0-1,-1 0 1,1 0-1,0 0 1,0 0-1,0 0 1,0 0-1,-1 0 1,1 0-1,0 0 1,0 0-1,0 0 1,0 0 0,0 0-1,-1 0 1,1 0-1,0 0 1,0-1-1,0 1 1,0 0-1,0 0 1,0 0-1,-1 0 1,1 0-1,0 0 1,0 0 0,0-1-1,0 1 1,0 0-1,0 0 1,0 0-1,0 0 1,0 0-1,0 0 1,0-1-1,0 1 1,0 0-1,0 0 1,-3-16-2344,2-23-3458,1 33 4750,-2-83-7145,0-32 3134,7 42 10476,-5 79-5179,0-1 1,0 0-1,0 1 0,0-1 1,0 1-1,0-1 0,0 0 1,0 1-1,0-1 0,0 1 1,0-1-1,0 0 0,0 1 1,1-1-1,-1 1 0,0-1 1,1 1-1,-1-1 0,0 1 1,1-1-1,-1 1 0,0-1 1,1 1-1,-1-1 0,1 1 1,-1 0-1,1-1 0,-1 1 1,1 0-1,-1-1 0,1 1 1,-1 0-1,1 0 0,-1-1 1,1 1-1,1 0 0,17 15 3635,13 34-983,-16-20-1940,1-1 0,2 0 0,33 38-1,-44-57-1364,1-1 0,0 0-1,1 0 1,-1-1-1,17 8 1,-18-10-941,0-2-1,1 1 1,0-1 0,-1-1 0,1 1-1,0-2 1,0 1 0,11 0 0,1-2-8130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1.286"/>
    </inkml:context>
    <inkml:brush xml:id="br0">
      <inkml:brushProperty name="width" value="0.025" units="cm"/>
      <inkml:brushProperty name="height" value="0.025" units="cm"/>
    </inkml:brush>
  </inkml:definitions>
  <inkml:trace contextRef="#ctx0" brushRef="#br0">209 14 22101,'0'0'5691,"-9"-3"-4095,5 1-1512,0 1-64,1-1-1,0 1 1,-1 0 0,0 0-1,1 0 1,-1 0-1,0 1 1,1-1-1,-1 1 1,0 0-1,1 0 1,-1 1-1,0-1 1,1 1-1,-1 0 1,0 0 0,1 0-1,-1 0 1,1 0-1,-1 1 1,1 0-1,0-1 1,0 1-1,0 0 1,-3 3-1,-6 7 3,1 0 0,0 1 1,1 0-1,0 0 0,-10 19 0,16-24 32,0 0 0,0 0 1,1 1-1,0-1 1,1 0-1,-1 1 0,2 0 1,-1 0-1,1-1 0,0 1 1,2 13-1,-1-20-56,0 0-1,1 0 1,-1 0-1,1 0 1,-1-1 0,1 1-1,0 0 1,0 0-1,-1-1 1,1 1 0,1-1-1,-1 1 1,0-1-1,0 1 1,0-1 0,1 0-1,-1 1 1,1-1-1,-1 0 1,3 1-1,1 0-125,-1 0 0,1 0 0,-1 0 0,1-1 0,0 0 0,-1 0 0,10 1 0,0-1-831,-1-1-1,0-1 0,1 0 0,-1-1 1,16-4-1,24-17-6108,-1-11-5728</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1.642"/>
    </inkml:context>
    <inkml:brush xml:id="br0">
      <inkml:brushProperty name="width" value="0.025" units="cm"/>
      <inkml:brushProperty name="height" value="0.025" units="cm"/>
    </inkml:brush>
  </inkml:definitions>
  <inkml:trace contextRef="#ctx0" brushRef="#br0">87 0 17617,'-9'9'2914,"2"-3"-2414,0 1 0,0 1 0,1-1-1,0 1 1,0 0 0,1 0 0,0 1-1,0-1 1,1 1 0,0 0 0,0 0-1,-2 13 1,3-6-3,2-1 0,0 0 0,0 0 0,1 1 0,1-1 0,1 0 0,6 27 0,-6-34-443,1 0 1,-1 0-1,2 0 1,-1 0-1,1 0 1,1 0-1,-1-1 1,1 0-1,0 0 1,1 0-1,0-1 1,0 0-1,0 0 1,1 0-1,9 5 0,-13-8-38,1-1-1,0 0 1,-1 0-1,1-1 0,0 1 1,0-1-1,0 0 1,0 0-1,0 0 0,1-1 1,-1 1-1,0-1 1,0 0-1,0 0 0,0-1 1,1 1-1,5-3 1,2 0 10,-1-2-1,0 0 1,0 0 0,15-10 0,-13 7-80,-12 8 58,-1-1 0,0 1 0,1 0 0,-1 0 0,0 0 1,1 0-1,-1 0 0,1 0 0,-1 0 0,0 0 0,1 0 0,-1 0 0,0 0 0,1 0 1,-1 0-1,0 0 0,1 0 0,-1 0 0,1 1 0,-1-1 0,0 0 0,1 0 0,-1 0 1,0 0-1,0 1 0,1-1 0,-1 0 0,0 0 0,1 1 0,-1-1 0,0 0 1,0 1-1,0-1 0,1 0 0,-1 1 0,0-1 0,0 0 0,0 1 0,0-1 0,0 0 1,1 1-1,-1-1 0,0 0 0,0 1 0,0-1 0,0 1 0,4 24 286,-3-16-234,0-4-56,0-1 0,0 0 0,0 0 0,0 0 0,1 0 0,0 0 0,0-1 0,0 1 0,0 0 0,1-1 0,-1 1 0,1-1 0,0 0 0,0 0 0,0 0 0,0 0 0,6 3 0,-5-4 0,-1-1 0,0 0 0,0 0 0,1 0 0,-1 0 0,0 0 0,1-1 0,-1 0 0,1 0 0,-1 0 0,1 0 0,-1 0 0,1-1 0,-1 1 0,0-1 0,1 0 0,-1 0 0,0 0 0,1 0 0,-1-1 0,0 1 0,4-4 0,39-31 0,-37 28 0,-1 0 0,1 1 0,19-11 0,-17 17-6246,-6 2 1329,3-1-5733</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2.463"/>
    </inkml:context>
    <inkml:brush xml:id="br0">
      <inkml:brushProperty name="width" value="0.025" units="cm"/>
      <inkml:brushProperty name="height" value="0.025" units="cm"/>
    </inkml:brush>
  </inkml:definitions>
  <inkml:trace contextRef="#ctx0" brushRef="#br0">50 227 11659,'0'0'4783,"5"-11"-1249,1-4-1816,0-1-1,-1 1 1,0-1-1,-1-1 0,-1 1 1,1-23-1,-4 38-1702,0 1 1,-1 0-1,1-1 0,0 1 0,0-1 0,-1 1 1,1-1-1,0 1 0,-1-1 0,1 1 0,-1 0 1,1-1-1,0 1 0,-1 0 0,1-1 0,-1 1 1,1 0-1,-1 0 0,1-1 0,-1 1 0,1 0 1,-1 0-1,1 0 0,-1 0 0,1 0 0,-1 0 0,1 0 1,-1 0-1,1 0 0,-1 0 0,0 0 0,1 0 1,-1 0-1,1 0 0,-1 0 0,1 0 0,-1 1 1,0-1-1,-23 9 161,21-5-195,-1-1 0,0 1-1,1 0 1,0 0 0,0 0 0,0 1 0,1-1-1,0 1 1,-1-1 0,1 1 0,1 0 0,-3 7-1,2 0-60,-1 0 0,1 1-1,0 24 1,4-34 52,-1 0 1,1-1 0,-1 1-1,1 0 1,0-1-1,0 0 1,0 1 0,0-1-1,0 0 1,0 0-1,1 0 1,-1-1 0,1 1-1,-1 0 1,1-1-1,0 0 1,0 1 0,5 0-1,5 5-22,6 4-82,-1 0 1,0 2-1,-1 0 0,0 1 1,-1 0-1,-1 1 1,19 24-1,-26-28 72,-1 0 0,0 0 0,0 1 0,-1 0-1,-1 1 1,0-1 0,-1 1 0,0 0-1,-1 0 1,0 0 0,-1 0 0,-1 0 0,0 15-1,-1-21 185,-1 0-1,0 0 0,0 0 1,0 0-1,-1 0 0,0 0 1,-1 0-1,0 0 0,0-1 0,0 1 1,-1-1-1,-4 6 0,6-9-84,1-1 0,-1 0 0,0 0-1,0 0 1,0-1 0,0 1 0,0 0 0,0-1-1,0 1 1,0-1 0,-1 0 0,1 1-1,-1-1 1,1 0 0,-1-1 0,1 1 0,-1 0-1,0-1 1,1 0 0,-1 1 0,0-1-1,1 0 1,-1 0 0,0-1 0,1 1-1,-1 0 1,0-1 0,1 0 0,-1 1 0,1-1-1,-1 0 1,1 0 0,-1-1 0,1 1-1,0 0 1,-3-3 0,-1-1-39,0 0 0,1-1 0,0 1 0,0-1 0,0 0 0,0-1 0,1 1 0,0-1 0,1 0 0,0 0 0,0 0 0,0 0 0,1-1 0,0 1 0,-2-10 0,1 1 0,1 0 0,0 0 0,1 0 0,1-1 0,0 1 0,4-23 0,-1 25 0,1-1 0,1 1 0,0 0 0,1 0 0,0 1 0,1-1 0,1 1 0,0 1 0,13-16 0,15-13 0,50-47 0,-11 13 0,-71 71 0,-1-1 0,1 1 0,-1-1 0,0 1 0,0-1 0,-1 0 0,1 0 0,-1 0 0,0 0 0,2-11 0,-4 15 0,0 0 0,0 0 0,0 0 0,0 0 0,0 0 0,0 0 0,0 1 0,0-1 0,0 0 0,0 0 0,-1 0 0,1 0 0,0 0 0,-1 0 0,1 1 0,-1-1 0,1 0 0,-1 0 0,1 0 0,-1 1 0,1-1 0,-1 0 0,0 1 0,-1-2 0,0 1 0,0 0 0,0 1 0,0-1 0,0 1 0,-1-1 0,1 1 0,0 0 0,0 0 0,-1 0 0,1 0 0,0 0 0,0 1 0,0-1 0,-1 1 0,-1 0 0,0 1 1,1-1-1,-1 1 1,1 0-1,0 0 1,0 0-1,-1 1 1,2-1 0,-1 1-1,0-1 1,0 1-1,1 0 1,0 0-1,-1 0 1,1 1 0,1-1-1,-1 0 1,0 1-1,1-1 1,-1 1-1,0 6 1,0-7-4,1 1 1,0-1-1,1 1 1,-1-1-1,1 1 0,-1-1 1,1 1-1,0-1 1,0 1-1,0-1 0,1 1 1,-1-1-1,1 1 0,0-1 1,0 0-1,0 1 1,1-1-1,-1 0 0,1 0 1,0 0-1,-1 0 1,5 5-1,-1-5-382,-1 0 0,1 0 0,-1 0 1,1 0-1,0-1 0,0 0 0,0 0 0,0-1 0,1 1 0,7 0 1,24 1-6642</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3.660"/>
    </inkml:context>
    <inkml:brush xml:id="br0">
      <inkml:brushProperty name="width" value="0.025" units="cm"/>
      <inkml:brushProperty name="height" value="0.025" units="cm"/>
    </inkml:brush>
  </inkml:definitions>
  <inkml:trace contextRef="#ctx0" brushRef="#br0">0 410 11371,'0'0'9203,"0"-10"-5599,0-29-626,8 70 1104,5 21-3001,-8-6-770,-3-26-265,1 1-1,8 26 1,-11-47-46,0 0 0,0 0 0,0 0 0,0-1 0,0 1 0,1 0 0,-1 0 0,0-1 0,0 1 0,0 0 0,0 0 0,0 0 0,1-1 0,-1 1 0,0 0 0,0 0 0,0 0 0,1 0 0,-1 0 0,0 0 0,0-1 0,0 1 0,1 0 0,-1 0 0,0 0 0,0 0 0,1 0 0,-1 0 0,0 0 0,0 0 0,1 0 0,-1 0 0,0 0 0,0 0 0,1 0 0,-1 0 0,0 0 0,0 0 0,1 0 0,-1 0 0,0 1 0,0-1 0,0 0 0,1 0 0,-1 0 0,0 0 0,0 0 0,0 1 0,1-1 0,-1 0 0,0 0 0,0 0 0,0 1 0,0-1 0,0 0 0,1 0 0,-1 0 0,0 1 0,0-1 0,0 0 0,0 0 0,0 1 0,7-21 0,-2-2 0,-2 0 0,0-1 0,-2 0 0,0 1 0,-1-1 0,-2 0 0,-7-41 0,12 72-341,1-1-1,-1 0 1,2 1-1,-1-2 1,1 1 0,0 0-1,0-1 1,1 0-1,-1 0 1,1 0 0,1-1-1,-1 0 1,1 0-1,0-1 1,0 0 0,0 0-1,1-1 1,0 1-1,-1-2 1,10 3 0,-10-2 29,1-1 0,0 0 0,0-1 1,0 0-1,0 0 0,0 0 1,0-1-1,0-1 0,0 1 0,0-1 1,0-1-1,0 1 0,0-1 1,0-1-1,-1 1 0,1-1 0,-1-1 1,0 1-1,0-1 0,0-1 1,0 1-1,6-7 0,-9 7 475,-1 0 1,0-1-1,0 0 0,-1 0 0,1 0 1,-1 0-1,0 0 0,-1 0 0,1 0 0,-1-1 1,0 1-1,0-1 0,-1 1 0,1-1 1,-1 1-1,-1-8 0,1 11-111,0 0 1,0 0-1,0 0 1,0 0-1,-1 0 0,1 0 1,0 0-1,-1 0 0,0 0 1,1 1-1,-1-1 0,0 0 1,0 0-1,0 0 0,0 1 1,0-1-1,0 0 1,-1 1-1,1-1 0,-1 1 1,1 0-1,-1-1 0,1 1 1,-1 0-1,0 0 0,1 0 1,-1 0-1,0 0 1,0 1-1,0-1 0,0 0 1,0 1-1,0-1 0,0 1 1,0 0-1,0 0 0,0 0 1,0 0-1,0 0 1,0 0-1,0 0 0,0 1 1,0-1-1,0 1 0,-2 0 1,0 1 5,1 0 0,0 0 0,0 0 0,0 0 0,0 1 0,1-1 0,-1 1 0,1-1 0,-1 1-1,1 0 1,0 0 0,0 0 0,0 0 0,1 1 0,-1-1 0,1 0 0,0 1 0,-1-1 0,1 1 0,0 5 0,-2 6 349,0 0 0,1 1 0,0 22 0,2-37-367,0 1 0,0 0 0,0-1 0,0 1-1,1 0 1,-1-1 0,0 1 0,1-1 0,-1 1 0,1-1 0,0 1 0,-1-1 0,1 1 0,0-1-1,0 1 1,0-1 0,0 0 0,0 0 0,0 1 0,1-1 0,-1 0 0,0 0 0,0 0 0,1 0-1,-1 0 1,1-1 0,-1 1 0,1 0 0,-1-1 0,1 1 0,-1-1 0,1 1 0,0-1 0,-1 0-1,1 0 1,0 0 0,-1 0 0,1 0 0,0 0 0,-1 0 0,1 0 0,-1-1 0,3 0-1,4 0 59,-1-1 0,0 0 0,0 0 0,0 0 0,0-1 0,0 0 0,-1-1 0,11-6 0,-5 0-95,0 0 0,-1-1-1,-1 0 1,0-1 0,0 0-1,-1 0 1,-1-1 0,0 0-1,0-1 1,-2 0 0,11-28-1,-11 20-406,-1 0 0,-1-1-1,-1 1 1,0-1-1,-2 1 1,-1-1 0,-3-33-1,2 53 396,1 0-1,0 0 1,-1 1-1,0-1 1,1 0-1,-1 1 1,0-1 0,0 1-1,-1-1 1,1 1-1,0 0 1,-4-4-1,4 5 57,1 0 0,-1 0 0,0 0 0,0 0 0,0 1 0,0-1-1,0 1 1,0-1 0,-1 0 0,1 1 0,0 0 0,0-1 0,0 1 0,0 0 0,0-1-1,-1 1 1,1 0 0,0 0 0,0 0 0,-2 0 0,1 1 19,0 0 0,0-1 0,0 1-1,0 0 1,0 0 0,1 0 0,-1 1 0,0-1 0,1 0 0,-1 1 0,1-1-1,-1 1 1,1-1 0,0 1 0,0 0 0,0 0 0,0-1 0,0 1 0,0 0 0,0 0-1,0 0 1,1 0 0,-1 0 0,1 0 0,-1 0 0,1 0 0,0 0 0,0 0-1,0 0 1,0 4 0,0 0 10,0 0-1,1 0 0,-1 0 0,1 0 1,0 0-1,0 0 0,1 0 1,0 0-1,0-1 0,0 1 0,1-1 1,0 1-1,0-1 0,0 0 1,0 0-1,1 0 0,0-1 0,0 1 1,0-1-1,1 0 0,-1 0 1,1 0-1,0-1 0,0 0 1,1 0-1,-1 0 0,0 0 0,9 2 1,-13-5-70,0 1 1,0 0-1,1 0 1,-1 0-1,0 0 1,0 0-1,0 0 1,0 0-1,0 0 1,0 0 0,-1 1-1,1-1 1,0 0-1,-1 0 1,1 1-1,-1-1 1,1 1-1,-1-1 1,0 0-1,1 1 1,-1 1-1,3 41 117,-2-15-101,0-25-263,5 18 367,6-15-6321,-11-17-9858</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4.327"/>
    </inkml:context>
    <inkml:brush xml:id="br0">
      <inkml:brushProperty name="width" value="0.025" units="cm"/>
      <inkml:brushProperty name="height" value="0.025" units="cm"/>
    </inkml:brush>
  </inkml:definitions>
  <inkml:trace contextRef="#ctx0" brushRef="#br0">0 80 15791,'0'0'4586,"1"-10"-2883,12-59 1734,-18 94-2919,2 0 0,0 0 0,2 0 0,0 0 0,2 1-1,1-1 1,1 0 0,1 0 0,1-1 0,2 1 0,0-1-1,1 0 1,13 24 0,73 121-518,-103-219 0,-18-20 0,-62-115 0,95 192 0,0-1 0,0 1 0,1-1 0,0-1 0,0 0 0,0 0 0,1 0 0,7 3 0,0 1 0,1-1 0,0-1 0,33 9 0,-37-13 0,1-1 0,0 0 0,1-1 0,-1 0 0,0-1 0,0 0 0,0-2 0,0 1 0,0-1 0,0-1 0,19-7 0,-27 8 0,1 0 0,-1-1 0,0 0 0,0 0 0,0 0 0,-1 0 0,1-1 0,-1 0 0,0 0 0,0 0 0,0-1 0,0 1 0,-1-1 0,0 0 0,0 1 0,0-2 0,-1 1 0,1 0 0,-1 0 0,-1-1 0,1 1 0,-1-1 0,0 0 0,0 1 0,0-1 0,-1 0 0,0 0 0,0-7 0,0 11 0,0 1 0,0-1 0,-1 0 0,1 1 0,0-1 0,-1 0 0,1 1 0,-1-1 0,1 1 0,-1-1 0,0 1 0,1-1 0,-1 1 0,0-1 0,0 1 0,0 0 0,0-1 0,-1 1 0,1 0 0,0 0 0,0 0 0,-1 0 0,1 0 0,0 0 0,-1 0 0,1 0 0,-1 1 0,0-1 0,1 1 0,-1-1 0,1 1 0,-1-1 0,0 1 0,1 0 0,-1 0 0,0 0 0,1 0 0,-1 0 0,0 0 0,-2 1 0,-1 0 0,1-1 0,0 1 0,0 0 0,-1 1 0,1-1 0,0 1 0,0 0 0,1 0 0,-1 0 0,0 1 0,1-1 0,-1 1 0,1 0 0,0 0 0,-4 3 0,1 3 0,0 0 0,1 1 0,0-1 0,0 1 0,1 0 0,0 0 0,1 1 0,0-1 0,0 1 0,2-1 0,-1 1 0,1 0 0,1 0 0,-1 0 0,2-1 0,3 21 0,-3-29-17,0 1 0,1 0 0,0-1 1,-1 1-1,1-1 0,0 1 0,1-1 0,-1 0 0,0 0 1,0 0-1,1 0 0,0 0 0,-1 0 0,1-1 0,0 1 0,0-1 1,-1 0-1,1 0 0,0 0 0,0 0 0,0 0 0,1-1 0,5 1 1,3 0-426,0 0 1,1-1 0,-1 0 0,22-4 0,13-10-4850,-1-11-3272</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4.672"/>
    </inkml:context>
    <inkml:brush xml:id="br0">
      <inkml:brushProperty name="width" value="0.025" units="cm"/>
      <inkml:brushProperty name="height" value="0.025" units="cm"/>
    </inkml:brush>
  </inkml:definitions>
  <inkml:trace contextRef="#ctx0" brushRef="#br0">129 0 14286,'0'0'13778,"-10"7"-12481,-30 26-411,37-30-828,1 1-1,0-1 0,0 1 1,0-1-1,0 1 1,1 0-1,0-1 0,0 1 1,0 0-1,0 0 1,0 0-1,1 0 0,-1 0 1,1 0-1,0 0 0,1 0 1,-1 0-1,1 0 1,-1 0-1,1 0 0,0 0 1,1-1-1,-1 1 1,1 0-1,-1-1 0,1 1 1,0-1-1,1 1 1,-1-1-1,1 0 0,2 3 1,32 27 128,-24-24-272,-2 1-1,1 1 1,-1 0-1,-1 0 1,10 14 0,-18-21 102,0 0 0,1 0 0,-2 0 1,1 0-1,0 1 0,-1-1 1,0 0-1,0 1 0,0-1 1,0 1-1,-1-1 0,0 1 0,0-1 1,0 1-1,0-1 0,-1 0 1,0 1-1,0-1 0,0 1 1,0-1-1,-1 0 0,-2 5 0,0-1-26,0-1 0,0-1 0,-1 1 0,0 0 0,0-1 0,-1 0 0,0-1 0,0 1 0,0-1 0,0 0 0,-1 0-1,0-1 1,-13 6 0,-20 5-3203,-1-10-4195,7-5-7005</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5.477"/>
    </inkml:context>
    <inkml:brush xml:id="br0">
      <inkml:brushProperty name="width" value="0.025" units="cm"/>
      <inkml:brushProperty name="height" value="0.025" units="cm"/>
    </inkml:brush>
  </inkml:definitions>
  <inkml:trace contextRef="#ctx0" brushRef="#br0">53 77 13997,'-2'-11'3700,"-8"-37"-1309,0 30 373,0 19-293,8 1-2297,1-1-1,0 1 1,0 0 0,-1-1-1,1 1 1,0 0 0,0 0-1,1 0 1,-1 0 0,0 0 0,0 3-1,-2 18 181,0 1 0,2-1-1,1 0 1,4 37-1,-3-50-271,0-1-1,1 0 0,0 1 0,1-1 0,0 0 0,0 0 0,1 0 1,0 0-1,1-1 0,-1 0 0,2 0 0,-1 0 0,14 14 0,-16-20-51,-1 1 0,1-1 0,0 0 1,0 0-1,0 0 0,1 0 0,-1-1 0,0 1 0,1-1 0,-1 0 0,1 0 0,-1 0 0,1 0 0,-1-1 0,1 1 0,0-1 0,-1 0 0,7-1 0,-4 0 28,-1 0 0,0-1 0,1 0 1,-1 0-1,0 0 0,0-1 0,0 1 0,-1-1 0,1 0 0,-1-1 0,6-4 0,-1-2 26,0 1-1,0-1 1,-1-1-1,0 0 1,-1 0-1,0 0 1,-1-1 0,-1 0-1,7-19 1,-8 14-14,-1 0 1,0 0-1,-2-1 1,0-22-1,-9 175-470,8-134 401,0 17 45,1 1-1,0-1 1,1 0 0,6 23-1,-7-38-37,-1 0 0,1-1 0,1 1 0,-1 0 0,0 0 0,1 0 0,-1-1 0,1 1 0,0-1 0,0 1 0,0-1 0,0 0 0,0 0 0,5 4 0,-5-5-6,0 0 0,0-1 0,0 1 0,1-1 0,-1 1 0,0-1 1,0 0-1,1 0 0,-1 0 0,0 0 0,1 0 0,-1 0 0,0 0 1,0-1-1,0 0 0,1 1 0,-1-1 0,0 0 0,0 0 0,0 0 1,0 0-1,0 0 0,2-2 0,6-4-2,0-1 0,-1 0 0,0 0 0,0-1 0,-1-1 0,0 1 0,0-1 0,7-13 0,48-94 0,-54 99 0,-2 0 0,13-17 0,-16 67 0,-3 35 0,2 38 0,-3-105 0,0 0 0,-1 1 0,1-1 0,0 0 0,0 1 0,0-1 0,1 1 0,-1-1 0,0 0 0,0 1 0,0-1 0,0 0 0,0 1 0,0-1 0,0 0 0,1 1 0,-1-1 0,0 0 0,0 1 0,0-1 0,1 0 0,-1 1 0,0-1 0,0 0 0,1 0 0,-1 0 0,0 1 0,1-1 0,-1 0 0,0 0 0,1 0 0,-1 1 0,0-1 0,1 0 0,-1 0 0,0 0 0,1 0 0,-1 0 0,0 0 0,1 0 0,-1 0 0,1 0 0,-1 0 0,0 0 0,1 0 0,-1 0 0,0 0 0,1 0 0,-1-1 0,0 1 0,1 0 0,-1 0 0,0 0 0,1 0 0,-1-1 0,0 1 0,1 0 0,-1 0 0,0-1 0,0 1 0,1 0 0,-1-1 0,16-17 0,5-15-1070,33-39-1,-40 55-407,1-3-7139</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6.321"/>
    </inkml:context>
    <inkml:brush xml:id="br0">
      <inkml:brushProperty name="width" value="0.025" units="cm"/>
      <inkml:brushProperty name="height" value="0.025" units="cm"/>
    </inkml:brush>
  </inkml:definitions>
  <inkml:trace contextRef="#ctx0" brushRef="#br0">0 137 2851,'0'0'23046,"3"-11"-21685,0 3-1135,0 0 1,0 0 0,0 0-1,1 0 1,1 1 0,-1-1 0,1 1-1,0 1 1,0-1 0,1 0-1,0 1 1,13-10 0,-16 14-218,-1 0 1,0 0 0,0 0 0,1 0 0,-1 1 0,1-1-1,0 1 1,-1-1 0,1 1 0,0 0 0,0 0 0,0 0 0,0 1-1,0-1 1,0 1 0,0-1 0,4 1 0,-5 1-7,0 0 1,0 0 0,-1 1 0,1-1-1,-1 0 1,1 0 0,-1 1-1,1-1 1,-1 1 0,0 0 0,0-1-1,0 1 1,0 0 0,0-1 0,0 1-1,0 0 1,0 0 0,-1 0-1,1 0 1,-1 0 0,0 0 0,1 0-1,-1 0 1,0 0 0,0 0-1,-1 3 1,2 129-297,3-131-2790,3-10 1234,7-11-1035,-2-9-2129,-1-5-3411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7.192"/>
    </inkml:context>
    <inkml:brush xml:id="br0">
      <inkml:brushProperty name="width" value="0.025" units="cm"/>
      <inkml:brushProperty name="height" value="0.025" units="cm"/>
    </inkml:brush>
  </inkml:definitions>
  <inkml:trace contextRef="#ctx0" brushRef="#br0">10 46 6662,'0'0'13747,"-1"-9"-10336,-1 4-2962,-4-23 1859,6 25-1249,5 19-567,20 85 1721,25 189-1,-50-282-2123,0-5-82,0 0 0,0-1 0,0 1 0,0 0 0,1-1 0,-1 1 0,1 0 0,-1-1 0,1 1 0,0-1 0,0 1-1,0-1 1,0 1 0,1-1 0,-1 0 0,1 0 0,1 3 0,-2-5-7,0 0 0,-1 0 0,1 0 0,0 0 0,-1-1 0,1 1 0,0 0 0,0 0 0,-1-1 0,1 1 0,0 0 0,-1-1 0,1 1 0,-1 0 0,1-1 0,0 1 0,-1-1 0,1 1 0,-1-1 0,0 0 0,1 1 0,-1-1 0,1 1 0,-1-1 0,0 0 0,1 1 0,-1-1 0,0 0 0,0 1 0,1-1 0,-1-1 0,8-26 0,-7 26 0,5-33 0,-1 0 0,0-52 0,-2 27 0,38 147 0,-38-80 0,0 0 0,0-1 0,1 1 0,0-1 0,1 0 0,-1-1 0,1 1 0,0-1 0,0 1 0,1-1 0,8 5 0,-11-8 0,-1-1 0,1 0 0,0 0 0,0 0 0,0 0 0,0 0 0,0 0 0,0-1 0,0 0 0,0 1 0,0-1 0,0 0 0,0-1 0,0 1 0,0 0 0,0-1 0,0 0 0,0 1 0,0-1 0,0-1 0,-1 1 0,1 0 0,0-1 0,-1 1 0,1-1 0,-1 0 0,1 1 0,-1-1 0,0-1 0,3-2 0,6-6 0,-1 0 0,0-1 0,0-1 0,-2 1 0,1-2 0,-2 1 0,0-1 0,0 0 0,-1 0 0,-1-1 0,6-27 0,-13 72 0,0 0 0,3 0 0,0 0 0,9 52 0,-9-80 5,-1 1 0,1 0 1,0-1-1,-1 1 0,1 0 0,0-1 0,1 1 0,-1-1 1,0 0-1,1 1 0,-1-1 0,1 0 0,0 0 0,0 0 1,0 0-1,0 0 0,0 0 0,0 0 0,0-1 0,0 1 1,1-1-1,-1 0 0,6 2 0,-6-3-46,1 0 0,0 0 0,-1 0 0,1 0 0,0 0-1,-1-1 1,1 1 0,-1-1 0,1 0 0,-1 0 0,1 0 0,-1 0 0,0 0-1,1-1 1,-1 1 0,0-1 0,0 1 0,0-1 0,0 0 0,0 0 0,0 0 0,-1 0-1,1 0 1,-1 0 0,2-3 0,14-25-4462,-5-4-4281,-5-5-7125</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7.520"/>
    </inkml:context>
    <inkml:brush xml:id="br0">
      <inkml:brushProperty name="width" value="0.025" units="cm"/>
      <inkml:brushProperty name="height" value="0.025" units="cm"/>
    </inkml:brush>
  </inkml:definitions>
  <inkml:trace contextRef="#ctx0" brushRef="#br0">1 1 22774,'0'0'9993,"45"29"-15790,-25-25-1346,-7-4-5285</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7.894"/>
    </inkml:context>
    <inkml:brush xml:id="br0">
      <inkml:brushProperty name="width" value="0.025" units="cm"/>
      <inkml:brushProperty name="height" value="0.025" units="cm"/>
    </inkml:brush>
  </inkml:definitions>
  <inkml:trace contextRef="#ctx0" brushRef="#br0">11 1 22998,'0'0'4324,"-10"81"-2498,10-36-577,4 13-224,5-2-96,0 0-513,0-3-416,-1-4 0,4-8 0,-2-5 0,0-6 0,3-1 0,1-1-1377,0-6-1442,-3-1-3555,1-11-7976</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8.236"/>
    </inkml:context>
    <inkml:brush xml:id="br0">
      <inkml:brushProperty name="width" value="0.025" units="cm"/>
      <inkml:brushProperty name="height" value="0.025" units="cm"/>
    </inkml:brush>
  </inkml:definitions>
  <inkml:trace contextRef="#ctx0" brushRef="#br0">0 546 16624,'0'0'7217,"14"-17"-5017,20-28-626,-2-1 1,46-90 0,-12-25-314,-58 140-1113,-2 0 1,0-1-1,-1 1 0,4-34 0,-9 70-193,6 156-4679,-4-153 3854,1 0-1,1 0 0,0 0 1,1 0-1,1 0 0,1-1 1,10 20-1,3-7-5941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8.627"/>
    </inkml:context>
    <inkml:brush xml:id="br0">
      <inkml:brushProperty name="width" value="0.025" units="cm"/>
      <inkml:brushProperty name="height" value="0.025" units="cm"/>
    </inkml:brush>
  </inkml:definitions>
  <inkml:trace contextRef="#ctx0" brushRef="#br0">151 2 19538,'-9'0'1415,"5"-1"-1265,1 1-1,-1-1 1,1 1-1,-1 0 1,0 0-1,1 1 0,-1-1 1,1 1-1,-1-1 1,0 1-1,1 1 1,0-1-1,-1 0 1,1 1-1,0-1 1,0 1-1,0 0 1,0 0-1,0 0 1,0 1-1,0-1 1,1 1-1,-1-1 1,1 1-1,0 0 0,0 0 1,-3 5-1,-4 10 133,1 1 0,1-1 0,1 1 0,0 1 0,2-1 0,0 1 0,1 0-1,1-1 1,0 24 0,2-42-266,0 0 0,0 1 0,-1-1 0,1 1 0,0-1 0,0 0 0,0 1 0,0-1 0,0 0 0,1 1 0,-1-1 0,0 0 0,1 1 0,-1-1 0,1 0 0,-1 0 0,1 1-1,-1-1 1,1 0 0,0 0 0,0 0 0,0 0 0,0 0 0,0 0 0,0 0 0,0 0 0,0 0 0,0 0 0,0-1 0,0 1 0,0 0 0,0-1 0,1 1 0,-1-1 0,0 1 0,1-1 0,-1 0 0,0 1 0,1-1 0,-1 0 0,0 0 0,1 0 0,-1 0 0,0 0 0,1 0-1,2-1 1,1-1 89,1 0-1,0 0 0,-1 0 1,1-1-1,-1 0 0,0 0 1,0 0-1,0-1 0,7-6 1,5-10-129,-1-1 1,-1-2 0,-1 1-1,0-1 1,-2-1 0,-1-1-1,12-37 1,-23 104 192,2-1 0,15 81-1,-12-99 57,2 1 1,0-1-1,2-1 0,1 0 0,0 0 0,21 31 0,-25-44-129,0 0 0,-1 1 0,0-1 0,0 1 0,3 11 0,-7-19-81,-1 0-1,1-1 0,-1 1 1,0 0-1,1 0 0,-1 0 1,0 0-1,0 0 0,0-1 1,0 1-1,-1 0 0,1 0 1,0 0-1,-1 0 0,1-1 1,-1 1-1,0 0 0,0-1 1,1 1-1,-1 0 0,0-1 1,0 1-1,-1-1 0,1 1 1,0-1-1,0 0 0,-1 1 1,1-1-1,-1 0 0,1 0 1,-1 0-1,1 0 0,-1 0 1,0 0-1,1-1 0,-1 1 1,-2 0-1,-6 2-14,0 0 0,-1-1 0,1 0 0,-1-1 0,1 0 0,-1-1 0,1 0 0,-1-1 0,0 0 0,1-1 0,0 0 0,-1 0 0,1-1 0,0 0 0,0-1 0,0 0 0,1-1 0,0 0 0,-1 0 0,2-1 0,-1 0 0,1-1 0,0 0 0,0 0 0,-10-13 0,17 19-163,0 0-1,0 0 1,0 0-1,1-1 1,-1 1-1,0 0 1,1 0-1,-1 0 1,1-1-1,-1 1 1,1 0-1,0-1 1,0 1 0,-1 0-1,1-1 1,0 1-1,0-1 1,0 1-1,0 0 1,1-1-1,-1 1 1,0 0-1,0-1 1,2-1-1,0 0-494,-1 1 0,1-1 0,0 1-1,0 0 1,0 0 0,1 0-1,-1 0 1,0 0 0,1 1-1,3-3 1,21-12-6271</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8.967"/>
    </inkml:context>
    <inkml:brush xml:id="br0">
      <inkml:brushProperty name="width" value="0.025" units="cm"/>
      <inkml:brushProperty name="height" value="0.025" units="cm"/>
    </inkml:brush>
  </inkml:definitions>
  <inkml:trace contextRef="#ctx0" brushRef="#br0">1 127 19474,'0'0'5275,"10"-6"-5046,9-2-115,-1 1-1,1 1 1,38-8-1,-48 12 41,1-1-1,-1 0 1,0-1-1,-1 1 1,1-2-1,15-9 1,-21 12 51,0 0 0,0 0 0,0 0 0,-1 0 1,1 0-1,0 0 0,-1-1 0,0 1 0,0-1 0,1 0 0,-2 0 0,1 0 1,0 0-1,0 0 0,-1 0 0,0 0 0,2-6 0,-6 448 185,9-418-3332</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9.323"/>
    </inkml:context>
    <inkml:brush xml:id="br0">
      <inkml:brushProperty name="width" value="0.025" units="cm"/>
      <inkml:brushProperty name="height" value="0.025" units="cm"/>
    </inkml:brush>
  </inkml:definitions>
  <inkml:trace contextRef="#ctx0" brushRef="#br0">32 198 6054,'0'0'15631,"-31"-59"-13229,34 45-1057,14 3-768,5-2-385,7-1-128,0 0-160,7-2-1185,-2 0-1250,-7-2-2113,2-4-7111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9.666"/>
    </inkml:context>
    <inkml:brush xml:id="br0">
      <inkml:brushProperty name="width" value="0.025" units="cm"/>
      <inkml:brushProperty name="height" value="0.025" units="cm"/>
    </inkml:brush>
  </inkml:definitions>
  <inkml:trace contextRef="#ctx0" brushRef="#br0">44 1 17072,'0'0'15295,"7"1"-14932,-5-1-361,0 0-1,0 1 1,0-1 0,-1 1 0,1-1 0,0 1 0,0 0 0,-1-1-1,1 1 1,0 0 0,-1 0 0,1 0 0,-1 0 0,0 1 0,1-1 0,-1 0-1,0 1 1,0-1 0,1 1 0,-1-1 0,0 1 0,0-1 0,-1 1-1,2 3 1,0 4-4,0 0 1,-1 0-1,0 1 0,-1 16 0,-1 38 2,34-64-32,-24-1-127,0 0 0,0 0-1,0 1 1,0 0 0,1 1 0,-1-1-1,15 5 1,-21-4 132,-1 0 0,1 0-1,0 1 1,-1-1 0,1 1-1,-1-1 1,0 1 0,1 0-1,-1 0 1,0 0-1,0 0 1,0 1 0,-1-1-1,1 0 1,0 1 0,-1-1-1,0 1 1,1 0 0,-1-1-1,0 1 1,0 0 0,-1 0-1,1 0 1,0 0 0,-1 0-1,0-1 1,0 7 0,0 1 107,-1-1 0,0 1 0,0 0 1,-1-1-1,-1 1 0,1-1 1,-2 0-1,1 0 0,-1 0 0,0 0 1,-1 0-1,0-1 0,-9 11 0,4-6 39,0-1-1,0-1 1,-1 0-1,-1 0 1,1-1-1,-2 0 1,-23 13-1,-4-10-3128,-2-14-4940,27-5-3992</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10.007"/>
    </inkml:context>
    <inkml:brush xml:id="br0">
      <inkml:brushProperty name="width" value="0.025" units="cm"/>
      <inkml:brushProperty name="height" value="0.025" units="cm"/>
    </inkml:brush>
  </inkml:definitions>
  <inkml:trace contextRef="#ctx0" brushRef="#br0">0 633 11531,'0'0'18129,"116"-29"-17616,-9-14 255,20-10 1,21-6-289,15-6-127,12-1-257,3 3-96,-5 0-256,-11 0-1442,-21 0-2562,-23-3-10858</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1:44.594"/>
    </inkml:context>
    <inkml:brush xml:id="br0">
      <inkml:brushProperty name="width" value="0.025" units="cm"/>
      <inkml:brushProperty name="height" value="0.025" units="cm"/>
    </inkml:brush>
  </inkml:definitions>
  <inkml:trace contextRef="#ctx0" brushRef="#br0">1480 192 11115,'-510'118'4958,"363"-77"-3343,-201 85 1,310-110-1524,1 3 0,0 0 0,1 3 0,2 1 0,0 1 0,-35 34 0,51-40-105,1 1 0,0 0-1,2 1 1,0 0 0,1 2 0,1-1-1,2 2 1,0 0 0,1 0 0,1 1 0,-7 31-1,8-18-62,2 0 1,1 0-1,2 1 0,2-1 0,1 1 0,2 0 0,12 65 0,-2-51-19,2-1 0,2 0 0,2-1 0,47 90-1,-7-43 194,4-2 1,5-4-1,3-2 0,128 125 0,-95-113 38,4-5 0,4-5 0,5-5 0,2-4 0,5-6 1,2-6-1,3-5 0,3-5 0,151 45 0,-76-47-53,2-9 0,392 40 0,437-50 74,-686-48-181,-1-16-1,629-125 1,-601 59 13,-5-15-1,484-209 1,-373 87 26,-375 167-8,-2-4 1,120-97-1,-194 136 21,-1-3 0,-1 0 0,-2-2-1,-1-1 1,-2-1 0,-1-2-1,29-51 1,-41 61 2,-2-1 1,0 0-1,-2-1 1,0 0-1,-2-1 1,-1 1-1,-2-1 1,0 0-1,-2-1 1,-1 1-1,-6-57 1,-2 45 25,-1 0 0,-2 0 0,-2 1 0,-2 1 0,-1 0 0,-2 1-1,-1 0 1,-2 1 0,-2 2 0,-29-37 0,5 14-5,-2 2 0,-3 2 0,-2 3 0,-110-81 0,70 70 6,-2 4 1,-2 4-1,-3 4 1,-2 5 0,-119-35-1,10 19 13,-355-53 1,-300 30 101,-7 68-3,363 29-438,-632 98-1,721-41-2060,-770 236 0,815-171-1594,29 8-2060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56.756"/>
    </inkml:context>
    <inkml:brush xml:id="br0">
      <inkml:brushProperty name="width" value="0.025" units="cm"/>
      <inkml:brushProperty name="height" value="0.025" units="cm"/>
    </inkml:brush>
  </inkml:definitions>
  <inkml:trace contextRef="#ctx0" brushRef="#br0">0 1 3427</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57.565"/>
    </inkml:context>
    <inkml:brush xml:id="br0">
      <inkml:brushProperty name="width" value="0.025" units="cm"/>
      <inkml:brushProperty name="height" value="0.025" units="cm"/>
    </inkml:brush>
  </inkml:definitions>
  <inkml:trace contextRef="#ctx0" brushRef="#br0">0 246 5061,'20'-4'2221,"6"-1"281,-2-5 4327,-22 16-1484,0 26-2757,-8 123 2338,-1-19-3035,7-135-1752,0-22 501,1-4-578,2-1 0,5-28-1,-3 27-39,-1 0 0,1-35 0,-9 113-285,2-41 266,0 1 0,2 0-1,-1-1 1,1 1-1,1 0 1,3 20-1,-3-28 6,0-1 0,1 1 0,-1 0 0,0 0-1,1-1 1,0 1 0,0-1 0,0 0 0,0 1-1,0-1 1,0 0 0,0 0 0,1 0 0,-1 0-1,1-1 1,0 1 0,-1-1 0,1 1 0,0-1 0,0 0-1,0 0 1,0 0 0,0-1 0,0 1 0,0-1-1,0 1 1,0-1 0,0 0 0,4-1 0,2 1 4,-1-1 1,0 0 0,1-1-1,-1 0 1,0 0 0,0-1 0,0 0-1,-1 0 1,1-1 0,-1 0 0,0 0-1,0-1 1,0 1 0,0-2-1,-1 1 1,11-12 0,-7 6 4,-1 0-1,0 0 1,-1-1 0,0 0 0,0 0 0,-2-1 0,1 0-1,-2 0 1,6-17 0,-11 30-17,-1 0 0,1 0 0,0 0 0,0 1 0,-1-1 0,1 0 0,0 0 0,0 0 0,-1 0 0,1 0 0,0 0 0,-1 0 0,1 0 0,0 0 0,0 0 0,-1 0 0,1 0 0,0 0 0,0 0 0,-1 0 0,1-1 0,0 1 0,0 0 0,-1 0 0,1 0 0,0 0 0,0 0 0,-1 0 0,1-1 0,0 1 0,0 0 0,0 0 0,-1 0 0,1-1 0,0 1 0,0 0 0,0 0 0,0-1 0,0 1 0,0 0 0,-1 0 0,1-1 0,0 1 0,0 0 0,0 0 0,0-1 0,0 1 0,0 0 0,0-1 0,-18 21 0,11-8 0,0 0 0,1 1 0,0-1 0,1 1 0,1 0 0,0 1 0,0-1 0,2 1 0,0-1 0,0 1 0,1 0 0,1 0 0,1 15 0,-1-27 0,1 0 0,-1 1 0,1-1 0,0 0 0,0 0 0,0 0 0,0 0 0,0 0 0,0 0 0,0 0 0,1 0 0,-1 0 0,0 0 0,1-1 0,0 1 0,-1-1 0,1 1 0,0-1 0,0 0 0,0 1 0,0-1 0,0 0 0,0 0 0,0-1 0,0 1 0,1 0 0,-1-1 0,0 1 0,0-1 0,1 0 0,-1 1 0,4-2 0,0 2 0,1-1 0,0-1 0,-1 1 0,1-1 0,0 0 0,-1-1 0,1 0 0,-1 0 0,0 0 0,9-5 0,5-6 0,-1 0 0,0-2 0,-1 0 0,-1-1 0,0-1 0,-1-1 0,14-20 0,-5 2 0,-1 0 0,37-79 0,-52 94 0,-1-1 0,-1 0 0,0 0 0,-2-1 0,-1 0 0,-1 0 0,1-30 0,-4 53 0,0-1 0,-1 1 0,1 0 0,0-1 0,0 1 0,-1 0 0,1 0 0,0-1 0,-1 1 0,1 0 0,0 0 0,-1-1 0,1 1 0,-1 0 0,1 0 0,0 0 0,-1 0 0,1 0 0,-1-1 0,1 1 0,0 0 0,-1 0 0,1 0 0,-1 0 0,1 0 0,0 0 0,-1 0 0,1 0 0,-1 1 0,1-1 0,0 0 0,-1 0 0,1 0 0,-1 0 0,1 0 0,0 1 0,-1-1 0,1 0 0,0 0 0,-1 1 0,1-1 0,0 0 0,-1 1 0,1-1 0,0 1 0,-20 11 0,2 6 0,1 1 0,1 1 0,1 0 0,0 1 0,2 1 0,0 0 0,2 1 0,0 0 0,2 0 0,0 1 0,2 1 0,1-1 0,0 1 0,2 0 0,-2 38 0,6-58 0,0-1 0,0 1 0,0 0 0,1-1 0,-1 1 0,1 0 0,0-1 0,1 1 0,-1-1 0,1 0 0,0 1 0,0-1 0,0 0 0,5 7 0,-3-8 0,-1 0 0,0 0 0,1-1 0,0 0 0,0 0 0,-1 0 0,1 0 0,0 0 0,1-1 0,-1 0 0,0 1 0,0-2 0,1 1 0,-1 0 0,8-1 0,55-1-3108,-57 0 1840,1-1 1,0 0-1,-1-1 0,1 0 0,-1 0 1,0-1-1,10-6 0,14-11-7967</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57.907"/>
    </inkml:context>
    <inkml:brush xml:id="br0">
      <inkml:brushProperty name="width" value="0.025" units="cm"/>
      <inkml:brushProperty name="height" value="0.025" units="cm"/>
    </inkml:brush>
  </inkml:definitions>
  <inkml:trace contextRef="#ctx0" brushRef="#br0">131 66 18289,'0'0'8291,"-8"0"-5638,3 0-2518,0 0 0,1 0 0,-1 0 0,0 1-1,1 0 1,-1 0 0,1 0 0,-1 1 0,1 0 0,0 0 0,0 0 0,-1 0 0,1 0 0,1 1-1,-1 0 1,0 0 0,1 0 0,-1 0 0,1 0 0,0 1 0,0-1 0,0 1 0,1 0 0,-1 0-1,-2 6 1,3-6-132,-1 0-1,1 0 0,0 0 1,0 0-1,0 1 1,0-1-1,1 1 0,0-1 1,0 1-1,0-1 1,0 1-1,1 0 0,0 7 1,0-11-3,0 0-1,1 0 1,-1 0 0,0 0 0,1 0 0,-1 0 0,1 0 0,-1 0-1,1 0 1,-1-1 0,1 1 0,-1 0 0,1 0 0,0-1 0,0 1 0,-1 0-1,1-1 1,0 1 0,0-1 0,0 1 0,-1-1 0,1 1 0,0-1-1,2 1 1,0-1 0,0 1 0,0-1 0,0 0-1,1 0 1,-1-1 0,0 1 0,0-1-1,0 1 1,0-1 0,0 0 0,0 0-1,3-2 1,9-4-45,0-1 0,-1-1 0,0 0 0,0-1 1,-1 0-1,0-1 0,11-13 0,-8 6-25,0 0 0,-1-1-1,0 0 1,15-29 0,-38 101 663,4-41-556,-26 91 54,28-94-96,0 1 0,0 0 0,1 0 1,1 0-1,0 0 0,0 0 0,0 0 1,4 13-1,-4-22-70,1 1 0,-1-1-1,1 1 1,0-1 0,0 0 0,0 0 0,-1 1-1,1-1 1,0 0 0,0 0 0,1 0 0,-1 0-1,0 0 1,0 0 0,0 0 0,1 0 0,-1-1-1,0 1 1,1 0 0,-1-1 0,1 1 0,-1-1-1,1 1 1,-1-1 0,1 0 0,-1 0 0,1 0-1,-1 0 1,1 0 0,-1 0 0,1 0 0,-1 0-1,1 0 1,-1-1 0,1 1 0,-1-1 0,1 1-1,-1-1 1,0 1 0,2-2 0,4-1-780,-1 1 0,0-1 0,0 0 0,0-1 0,-1 1 0,1-1 0,-1-1 0,5-4 0,19-26-6016</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59.044"/>
    </inkml:context>
    <inkml:brush xml:id="br0">
      <inkml:brushProperty name="width" value="0.025" units="cm"/>
      <inkml:brushProperty name="height" value="0.025" units="cm"/>
    </inkml:brush>
  </inkml:definitions>
  <inkml:trace contextRef="#ctx0" brushRef="#br0">156 1 11403,'0'0'11883,"-6"13"-9662,-16 32-1350,3 1 1,2 1 0,1 0 0,3 2-1,2-1 1,-9 86 0,19-103-747,-1-14 74,1 0 0,1 0 0,1 0 1,3 23-1,-4-40-199,0 1 1,0-1 0,0 1 0,0 0-1,0-1 1,0 1 0,0 0 0,1-1 0,-1 1-1,0-1 1,0 1 0,0 0 0,1-1-1,-1 1 1,0-1 0,1 1 0,-1-1-1,0 1 1,1-1 0,-1 1 0,1-1-1,-1 0 1,1 1 0,-1-1 0,1 1 0,-1-1-1,1 0 1,-1 0 0,1 1 0,0-1-1,-1 0 1,1 0 0,-1 0 0,1 1-1,0-1 1,-1 0 0,1 0 0,-1 0-1,1 0 1,0 0 0,-1 0 0,1 0 0,0-1-1,-1 1 1,1 0 0,-1 0 0,1 0-1,0-1 1,-1 1 0,1 0 0,-1 0-1,1-1 1,-1 1 0,1-1 0,-1 1 0,1 0-1,-1-1 1,0 1 0,1-1 0,0 0-1,22-32-9,-17 19 9,-2-1 0,0 0 0,0-1 0,-1 1 0,1-24 0,-4 32 0,1-1 0,-1 1 0,0-1 0,-1 1 0,0 0 0,0-1 0,-1 1 0,0 0 0,0 0 0,0-1 0,-1 2 0,0-1 0,-5-8 0,7 13 0,0 1 0,1 0 0,-1 0 0,0 0 0,0 0 0,0 0 0,0-1 0,0 2 0,0-1 0,0 0 0,0 0 0,0 0 0,0 0 0,0 1 0,-1-1 0,1 0 0,0 1 0,0-1 0,-1 1 0,1 0 0,-1-1 0,1 1 0,0 0 0,-1 0 0,1 0 0,0 0 0,-1 0 0,1 0 0,-1 0 0,1 0 0,0 1 0,-1-1 0,1 1 0,0-1 0,-1 1 0,1-1 0,0 1 0,0 0 0,-1-1 0,1 1 0,0 0 0,0 0 0,0 0 0,0 0 0,0 0 0,0 0 0,0 0 0,1 0 0,-1 0 0,0 1 0,1-1 0,-2 2 0,-1 3 0,0 0 0,-1 0 0,2 0 0,-1 1 0,1-1 0,0 1 0,0 0 0,1-1 0,-1 11 0,2-16 0,0 0 0,0 1 0,0-1 0,0 1 0,0-1 0,1 0 0,-1 1 0,0-1 0,1 0 0,-1 1 0,1-1 0,-1 0 0,1 1 0,0-1 0,0 0 0,-1 0 0,1 0 0,0 0 0,0 0 0,0 0 0,0 0 0,0 0 0,0 0 0,0 0 0,1 0 0,1 0 0,0 0 0,1 0 0,-1 0 0,0 0 0,1-1 0,-1 0 0,1 0 0,-1 0 0,1 0 0,-1 0 0,7-2 0,1 0 0,0-1 0,-1 0 0,1-1 0,-1-1 0,0 1 0,12-8 0,-11 3 0,0-1 0,0 0 0,-1 0 0,0-1 0,-1-1 0,0 0 0,12-21 0,-3 6 0,-35 84 0,10-40 0,1 1 0,1-1 0,1 1 0,0 0 0,1 0 0,1 0 0,1 0 0,1 19 0,1-36 0,-1 0 0,0 0 0,1 0 0,-1 0 0,1 0 0,-1 0 0,1 0 0,0 0 0,-1 0 0,1 0 0,0 0 0,0-1 0,-1 1 0,1 0 0,0-1 0,0 1 0,0 0 0,0-1 0,0 1 0,0-1 0,0 0 0,0 1 0,0-1 0,0 0 0,0 1 0,0-1 0,0 0 0,1 0 0,-1 0 0,0 0 0,0 0 0,0 0 0,0 0 0,0-1 0,0 1 0,0 0 0,0-1 0,0 1 0,1-1 0,3 0 0,0 0 0,0-1 0,0 1 0,0-1 0,0 0 0,-1-1 0,6-2 0,13-14 0,0 1 0,48-27 0,-61 40 0,0 1 0,1-1 0,-1 2 0,1 0 0,0 0 0,0 1 0,0 0 0,1 1 0,-1 0 0,18 2 0,-27-1 0,0 0 0,1 1 0,-1-1 0,0 1 0,1 0 0,-1 0 0,0-1 0,0 2 0,0-1 0,0 0 0,0 0 0,0 1 0,0-1 0,0 1 0,0-1 0,0 1 0,-1 0 0,1 0 0,-1 0 0,0 0 0,1 0 0,-1 0 0,0 0 0,0 0 0,0 0 0,0 1 0,-1-1 0,1 0 0,-1 1 0,1-1 0,-1 1 0,0 2 0,1 6 0,0 1 0,-1 0 0,-1 0 0,-2 16 0,2-20 0,2-10 0,15-41 0,11-62 0,-27 108 0,-1 0 0,1-1 0,0 1 0,0 0 0,0-1 0,1 1 0,-1 0 0,1-1 0,-1 1 0,1-1 0,0 1 0,0-1 0,0 1 0,0-1 0,0 1 0,0-1 0,1 0 0,-1 0 0,1 1 0,0-1 0,0 0 0,0-1 0,0 1 0,0 0 0,0-1 0,0 1 0,0-1 0,1 1 0,-1-1 0,0 0 0,1 0 0,-1 0 0,1 0 0,0-1 0,-1 1 0,1-1 0,0 1 0,4-1 0,0-1 0,0 1 0,1-1 0,-1-1 0,0 0 0,0 0 0,0 0 0,0-1 0,0 0 0,0 0 0,-1 0 0,1-1 0,-1 0 0,6-6 0,-4 3 0,-1 3 0,0-1 0,0 0 0,-1-1 0,0 0 0,0 0 0,-1 0 0,0 0 0,0-1 0,0 0 0,6-14 0,-40 55 0,26-28-61,0-1 0,0 0-1,1 1 1,0 0 0,0-1 0,0 1 0,1 0-1,0 0 1,0 0 0,0 0 0,1 0 0,0 0-1,1 9 1,-1-12-5,1-1 0,0 1 0,-1-1-1,1 0 1,0 1 0,0-1 0,0 0 0,1 0 0,-1 0-1,1 0 1,-1 0 0,1 0 0,0 0 0,-1 0-1,1 0 1,0-1 0,0 1 0,0-1 0,0 1 0,1-1-1,-1 0 1,0 0 0,0 0 0,1 0 0,-1 0 0,1-1-1,-1 1 1,1-1 0,-1 0 0,1 1 0,-1-1-1,1 0 1,2-1 0,0 2-914,12-4-5845,-15-10 1081</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59.404"/>
    </inkml:context>
    <inkml:brush xml:id="br0">
      <inkml:brushProperty name="width" value="0.025" units="cm"/>
      <inkml:brushProperty name="height" value="0.025" units="cm"/>
    </inkml:brush>
  </inkml:definitions>
  <inkml:trace contextRef="#ctx0" brushRef="#br0">22 26 24215,'-11'-5'1922,"4"2"224,4 3-929,8 0-1441,14-3-2563,5-11-4612</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40.493"/>
    </inkml:context>
    <inkml:brush xml:id="br0">
      <inkml:brushProperty name="width" value="0.025" units="cm"/>
      <inkml:brushProperty name="height" value="0.025" units="cm"/>
    </inkml:brush>
  </inkml:definitions>
  <inkml:trace contextRef="#ctx0" brushRef="#br0">24 66 9929,'0'0'3961,"1"-9"-240,6-45 1938,-7 55-5591,0-1 1,0 0-1,0 0 0,0 0 1,1 0-1,-1 0 0,0 0 1,0 0-1,0 0 1,0 0-1,0 0 0,0 0 1,1 0-1,-1 0 0,0 0 1,0 0-1,0 0 0,0 0 1,0 0-1,1 0 0,-1 0 1,0 0-1,0 0 0,0 0 1,0 0-1,0 0 1,1 0-1,-1 0 0,0 0 1,0 0-1,0 0 0,0 0 1,0 0-1,0 0 0,1-1 1,-1 1-1,0 0 0,0 0 1,0 0-1,0 0 1,0 0-1,0 0 0,0-1 1,0 1-1,0 0 0,0 0 1,0 0-1,0 0 0,0 0 1,0-1-1,0 1 0,0 0 1,0 0-1,0 0 0,0 0 1,0 0-1,0-1 1,0 1-1,6 15 511,-6 37 363,-2 0-1,-2 0 1,-18 87-1,20-130-884,-8 55 534,8-47-263,8-44-185,5-26-143,5-103 0,-16 159 0,0 1 0,0-1 0,0 1 0,0-1 0,1 1 0,0-1 0,-1 1 0,1-1 0,1 0 0,-1 1 0,0-1 0,1 0 0,0 0 0,-1 0 0,1 0 0,0 0 0,1 0 0,-1-1 0,0 1 0,1-1 0,0 0 0,-1 1 0,1-1 0,0 0 0,0 0 0,0-1 0,7 3 0,-3-2 0,0 0 0,-1-1 0,1 0 0,0 0 0,0-1 0,1 1 0,-1-2 0,0 1 0,0-1 0,-1 0 0,1-1 0,0 1 0,11-5 0,-8 2 0,1-1 0,-1 0 0,1 0 0,-2-1 0,1-1 0,-1 0 0,0 0 0,11-10 0,-5 0 0,-1 0 0,-1-1 0,15-24 0,-28 42 0,0-1 0,1 1 0,-1 0 0,0 0 0,0 0 0,0 0 0,0-1 0,1 1 0,-1 0 0,0 0 0,0 0 0,0-1 0,0 1 0,0 0 0,0 0 0,0 0 0,1-1 0,-1 1 0,0 0 0,0 0 0,0-1 0,0 1 0,0 0 0,0 0 0,0-1 0,0 1 0,0 0 0,0 0 0,-1 0 0,1-1 0,0 1 0,0 0 0,0 0 0,0-1 0,0 1 0,0 0 0,0 0 0,-1 0 0,1-1 0,0 1 0,0 0 0,0 0 0,0 0 0,-1 0 0,1 0 0,0-1 0,-15 3 0,-16 12 0,19-4 0,2 0 0,-1 1 0,2 0 0,-1 1 0,1 0 0,1 1 0,1 0 0,-1 0 0,2 1 0,0-1 0,1 2 0,0-1 0,1 0 0,0 1 0,2 0 0,-2 15 0,4-28-12,0-1 0,0 1 0,0-1 0,1 1 0,-1-1 0,0 1 0,1-1 0,-1 1 0,1-1 0,-1 0 0,1 1 1,0-1-1,0 0 0,0 1 0,0-1 0,0 0 0,0 0 0,0 0 0,0 0 0,0 0 0,0 0 0,0 0 0,3 1 0,0 0-83,0 0-1,1 0 1,-1-1-1,0 0 1,1 0-1,-1 0 1,1 0-1,5-1 1,6 1-763,-1-2 1,1 0 0,29-6 0,-6-6-5234,-1-6-2781</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40.864"/>
    </inkml:context>
    <inkml:brush xml:id="br0">
      <inkml:brushProperty name="width" value="0.025" units="cm"/>
      <inkml:brushProperty name="height" value="0.025" units="cm"/>
    </inkml:brush>
  </inkml:definitions>
  <inkml:trace contextRef="#ctx0" brushRef="#br0">149 1 13004,'0'0'12022,"-10"10"-10719,-1 2-724,1 1 0,0 1 1,0 0-1,2 0 0,-1 0 0,2 1 0,-11 30 1,4-2-280,2 1 1,3 1 0,1 0 0,2 0-1,0 57 1,6-100-444,0 1 0,0-1 1,0 0-1,0 1 0,1-1 0,-1 0 0,1 0 1,-1 1-1,1-1 0,0 0 0,0 0 0,0 0 1,0 0-1,1 0 0,-1 0 0,0 0 0,1-1 1,-1 1-1,1 0 0,0-1 0,-1 1 0,1-1 1,0 1-1,0-1 0,0 0 0,0 0 0,0 0 1,0 0-1,1 0 0,1 0 0,-1 0-215,1-1-1,-1 1 1,0-1 0,1 0-1,-1 0 1,0 0 0,0-1-1,1 1 1,-1-1-1,0 1 1,0-1 0,0 0-1,0 0 1,0-1 0,0 1-1,0-1 1,0 1-1,0-1 1,0 0 0,3-4-1,17-19-6682</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41.235"/>
    </inkml:context>
    <inkml:brush xml:id="br0">
      <inkml:brushProperty name="width" value="0.025" units="cm"/>
      <inkml:brushProperty name="height" value="0.025" units="cm"/>
    </inkml:brush>
  </inkml:definitions>
  <inkml:trace contextRef="#ctx0" brushRef="#br0">128 1 10922,'0'0'13971,"-12"6"-12023,4-2-1674,1 1-1,-1 0 1,1 1-1,0-1 1,0 1-1,1 1 1,-1-1-1,1 1 1,1 0-1,-1 0 1,1 1-1,-7 14 1,8-12-52,-1 1 1,1 1 0,1-1 0,-4 22-1,7-31-209,0-1-1,-1 1 1,1 0-1,0 0 1,0 0-1,0-1 1,0 1-1,0 0 0,0 0 1,1 0-1,-1-1 1,1 1-1,-1 0 1,1-1-1,0 1 1,-1 0-1,1-1 1,0 1-1,0-1 1,0 1-1,0-1 1,0 1-1,1-1 0,-1 0 1,0 0-1,1 1 1,-1-1-1,1 0 1,-1 0-1,1 0 1,-1-1-1,1 1 1,0 0-1,-1-1 1,1 1-1,0-1 1,-1 1-1,1-1 0,4 0 1,2 0 10,1 0 1,-1-1-1,1-1 0,-1 1 1,1-1-1,-1-1 0,0 0 1,0 0-1,0 0 0,0-1 1,-1 0-1,1-1 0,-1 0 1,0 0-1,-1 0 0,7-7 1,-2 2-73,-1 0 1,0-1 0,-1 0 0,0-1 0,-1 0-1,0 0 1,-1 0 0,11-27 0,-16 36 45,-2 2 3,1 0 0,-1 1 0,1-1 0,-1 0 0,0 0 1,1 0-1,-1 0 0,0 0 0,0 0 0,1 0 0,-1 0 0,0 0 1,0 0-1,0 1 0,0-1 0,0 0 0,-1 0 0,1 0 0,0-2 1,-17 24-119,8-9 135,2 0-1,0 1 1,0 0-1,1 0 1,1 1-1,0-1 1,1 1 0,1 0-1,-4 28 1,7-40-49,0 0 0,0-1 0,0 1 0,0 0-1,1 0 1,-1-1 0,0 1 0,1 0 0,0-1 0,-1 1 0,1 0 0,0-1 0,-1 1 0,1-1 0,0 1 0,0-1 0,1 0 0,-1 1 0,0-1 0,0 0 0,1 0 0,1 2 0,0-1-182,1 0 0,-1 0-1,1-1 1,0 0 0,0 1 0,0-1 0,0 0-1,0-1 1,6 1 0,2 0-942,0-1 0,0-1 0,0 0 0,-1-1 0,1 0 0,16-5 0,26-17-13103</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42.928"/>
    </inkml:context>
    <inkml:brush xml:id="br0">
      <inkml:brushProperty name="width" value="0.025" units="cm"/>
      <inkml:brushProperty name="height" value="0.025" units="cm"/>
    </inkml:brush>
  </inkml:definitions>
  <inkml:trace contextRef="#ctx0" brushRef="#br0">66 0 12043,'-3'56'10842,"3"15"-6858,2-20-3229,-11 91 0,-24 62 2202,34-244-2602,-1 0-1,-3 0 1,-9-51-1,10 77-341,0 3-13,0 66 0,1-47 0,0 0 0,0 0 0,1-1 0,0 1 0,0 0 0,1 0 0,0 0 0,0 0 0,5 13 0,-4-19 0,-1 0 0,1 0 0,0 0 0,0-1 0,-1 1 0,1 0 0,0-1 0,1 0 0,-1 0 0,0 1 0,0-1 0,0 0 0,1-1 0,-1 1 0,0 0 0,1-1 0,-1 1 0,1-1 0,-1 0 0,1 0 0,-1 0 0,1 0 0,-1 0 0,1 0 0,-1-1 0,0 1 0,3-2 0,3 1 0,0-1 0,0 0 0,0-1 0,0 0 0,-1 0 0,0-1 0,8-4 0,-7 1 0,0 0 0,0 0 0,-1-1 0,0 0 0,-1 0 0,1-1 0,-2 0 0,1 0 0,-1 0 0,-1-1 0,0 0 0,0 1 0,-1-2 0,0 1 0,-1 0 0,2-13 0,-14 260 0,10-236 0,-1-1 0,1 1 0,0 0 0,0 0 0,0 0 0,0-1 0,0 1 0,0 0 0,0 0 0,0 0 0,0-1 0,0 1 0,0 0 0,0 0 0,1 0 0,-1-1 0,0 1 0,0 0 0,1-1 0,-1 1 0,1 0 0,-1 0 0,1-1 0,-1 1 0,1-1 0,-1 1 0,1 0 0,-1-1 0,1 1 0,0-1 0,-1 0 0,1 1 0,0-1 0,-1 1 0,1-1 0,0 0 0,0 0 0,0 1 0,-1-1 0,1 0 0,0 0 0,0 0 0,-1 0 0,1 0 0,0 0 0,0 0 0,0 0 0,0 0 0,-1 0 0,1 0 0,0-1 0,0 1 0,-1 0 0,1-1 0,0 1 0,0 0 0,-1-1 0,2 0 0,3-2 0,1-1 0,-1 1 0,1-1 0,-1 0 0,9-10 0,44-61 0,-41 51 0,2 0 0,37-37 0,-55 59 0,1 1 0,0-1 0,-1 1 0,1 0 0,0-1 0,-1 1 0,1 0 0,0 0 0,0 0 0,0 0 0,0 0 0,0 1 0,0-1 0,0 1 0,0-1 0,0 1 0,1 0 0,-1 0 0,0-1 0,3 2 0,-4-1 0,0 1 0,1 0 0,-1 0 0,0 0 0,0 0 0,0 0 0,0 0 0,0 0 0,0 0 0,0 0 0,0 1 0,0-1 0,0 0 0,-1 1 0,1-1 0,0 0 0,-1 1 0,1-1 0,-1 1 0,0-1 0,0 1 0,1-1 0,-1 1 0,0-1 0,0 1 0,-1 2 0,1 22 0,-6 50 0,-1 9 0,7-85 0,0 1 0,0-1 0,0 1 0,0 0 0,0-1 0,0 1 0,1-1 0,-1 1 0,0-1 0,0 1 0,1-1 0,-1 1 0,0-1 0,1 0 0,-1 1 0,0-1 0,1 1 0,-1-1 0,1 0 0,-1 1 0,1-1 0,-1 0 0,1 0 0,-1 1 0,1-1 0,-1 0 0,1 0 0,-1 0 0,1 0 0,-1 1 0,1-1 0,-1 0 0,1 0 0,-1 0 0,1 0 0,0 0 0,-1 0 0,1 0 0,-1-1 0,1 1 0,-1 0 0,1 0 0,-1 0 0,1-1 0,-1 1 0,1 0 0,-1 0 0,1-1 0,0 1 0,26-15 0,-20 6 0,0 0 0,-1 0 0,0 0 0,0 0 0,-1-1 0,0 0 0,-1 0 0,0-1 0,0 1 0,-1-1 0,0 0 0,-1 0 0,-1 0 0,0 0 0,0 0 0,-1 0 0,-2-20 0,1 28 0,1 1 0,-1-1 0,0 0 0,0 0 0,-1 1 0,1-1 0,-1 0 0,1 1 0,-1-1 0,0 1 0,-2-3 0,3 4 0,0 0 0,1 0 0,-1 1 0,0-1 0,1 0 0,-1 0 0,0 1 0,0-1 0,1 1 0,-1-1 0,0 1 0,0-1 0,0 1 0,0-1 0,0 1 0,0 0 0,0 0 0,0-1 0,0 1 0,0 0 0,0 0 0,0 0 0,0 0 0,0 0 0,0 0 0,1 0 0,-1 0 0,0 1 0,0-1 0,0 0 0,0 1 0,0-1 0,0 0 0,0 1 0,0-1 0,0 1 0,1 0 0,-2 0 0,1 0 0,0 0 0,0 0 0,0 0 0,1 0 0,-1 0 0,0 0 0,1 0 0,-1 0 0,1 0 0,-1 0 0,1 1 0,-1-1 0,1 0 0,0 0 0,0 1 0,0-1 0,-1 0 0,1 0 0,0 1 0,1-1 0,-1 0 0,0 0 0,0 1 0,0-1 0,1 0 0,-1 0 0,1 0 0,-1 1 0,1-1 0,-1 0 0,1 0 0,0 1 0,1 0 0,0 0 0,-1 1 0,1-1 0,0-1 0,0 1 0,0 0 0,1 0 0,-1-1 0,0 1 0,1-1 0,-1 0 0,0 0 0,1 0 0,3 1 0,10 1-158,-1-1 1,1-1-1,20-1 1,-24 0-270,-12 0 275,0 0 0,1 0 0,-1 0 0,0 1 0,0-1 0,1 0 0,-1 0 0,0 0 0,1 0 0,-1 0 0,0 0 0,0 0 0,1 0 0,-1 0 0,0 0 0,0-1 0,1 1 0,-1 0 0,0 0 0,1 0 0,-1 0 0,0 0 0,0 0 0,1-1 0,-1 1 0,0 0 0,0 0 0,0 0 0,1 0 0,-1-1 0,0 1 0,0 0 0,0 0 0,0-1 0,1 1 0,-1 0 0,0 0 0,0-1 0,0 1 0,0 0 0,0 0 0,0-1 0,0 1 0,0 0 0,0-1 0,0 1 0,0 0 0,0 0 0,0-1 0,0 1 0,0 0 0,0-1 0,0-10-6910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43.300"/>
    </inkml:context>
    <inkml:brush xml:id="br0">
      <inkml:brushProperty name="width" value="0.025" units="cm"/>
      <inkml:brushProperty name="height" value="0.025" units="cm"/>
    </inkml:brush>
  </inkml:definitions>
  <inkml:trace contextRef="#ctx0" brushRef="#br0">30 27 15695,'-11'-6'3139,"-1"2"320,8 1-384,2 1 288,7 2-3363,9 0-801,2-5-3555,1-2-6118</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43.655"/>
    </inkml:context>
    <inkml:brush xml:id="br0">
      <inkml:brushProperty name="width" value="0.025" units="cm"/>
      <inkml:brushProperty name="height" value="0.025" units="cm"/>
    </inkml:brush>
  </inkml:definitions>
  <inkml:trace contextRef="#ctx0" brushRef="#br0">93 116 13132,'0'0'2520,"-10"2"582,6-1-2858,-44 14 3528,46-14-3564,0-1 0,0 1 0,1 0 0,-1 0 0,1 0 0,-1 0 1,0 0-1,1 0 0,0 1 0,-1-1 0,1 0 0,0 1 1,0-1-1,-1 1 0,1-1 0,0 1 0,1 0 0,-1-1 0,0 1 1,0 0-1,1 0 0,-1-1 0,1 1 0,-1 0 0,1 0 0,0 0 1,0 0-1,0 3 0,1-4-149,-1 0 0,1 0-1,0 0 1,-1 0 0,1-1 0,0 1 0,0 0 0,0-1 0,-1 1-1,1 0 1,0-1 0,0 1 0,0-1 0,0 1 0,0-1 0,0 0-1,0 1 1,0-1 0,0 0 0,0 0 0,0 0 0,1 0-1,-1 0 1,0 0 0,0 0 0,1 0 0,33-4 845,-22-2-791,-1 0 0,0 0 0,0-2 0,-1 1 0,0-1 0,-1-1-1,1 0 1,-1-1 0,-1 0 0,0 0 0,-1-1 0,13-20 0,-20 30-113,1-1 0,-1 0 0,0 0 0,0 1 0,-1-1 0,1 0 0,0 0 0,-1 0 0,1 0 0,-1 0 0,1 0 0,-1 0 0,0 0 0,0-1 0,0 1 0,0 0 0,0 0 0,0 0 0,-2-4 0,1 5 0,1 0 0,-1 0 0,0 0 0,0 0 0,0 0 0,0 1 0,-1-1 0,1 0 0,0 0 0,0 1 0,0-1 0,0 1 0,-1-1 0,1 1 0,0-1 0,-1 1 0,1 0 0,0-1 0,-1 1 0,1 0 0,0 0 0,-2 0 0,-5 1 0,1-1 0,0 1 0,0 0 0,0 1 0,0 0 0,0 0 0,0 0 0,1 1 0,-13 7 0,12-6 0,1 0 0,-1 1 0,1 0 0,0 0 0,0 0 0,1 1 0,0 0 0,0 0 0,0 0 0,1 1 0,0 0 0,0 0 0,0 0 0,1 0 0,0 0 0,1 1 0,-1-1 0,1 1 0,1 0 0,0-1 0,-1 11 0,2-16 1,1 1 0,0-1 0,-1 1 0,1-1 0,0 1 0,0-1 0,0 1 0,0-1 0,1 0 0,-1 1 1,1-1-1,-1 0 0,1 0 0,0 0 0,0 0 0,0-1 0,0 1 0,0 0 0,0-1 0,0 1 0,1-1 0,-1 0 0,0 0 0,1 0 0,-1 0 0,1 0 0,-1-1 0,1 1 0,0-1 0,3 1 0,13 2-25,0-1-1,1-1 0,21-1 0,-25 0-41,-5 0-20,13 0-1622,-1 0 0,41-7-1,-7-10-6015</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44.327"/>
    </inkml:context>
    <inkml:brush xml:id="br0">
      <inkml:brushProperty name="width" value="0.025" units="cm"/>
      <inkml:brushProperty name="height" value="0.025" units="cm"/>
    </inkml:brush>
  </inkml:definitions>
  <inkml:trace contextRef="#ctx0" brushRef="#br0">213 57 15887,'0'0'9310,"-4"-10"-7244,3 7-1971,1 1-16,-1 0 0,1 0 0,-1 0-1,0-1 1,1 1 0,-1 0 0,0 0 0,-1 0 0,1 1-1,0-1 1,0 0 0,-1 0 0,1 1 0,-1-1 0,0 0 0,1 1-1,-1 0 1,0-1 0,0 1 0,0 0 0,0 0 0,0 0-1,0 0 1,0 0 0,0 1 0,0-1 0,-1 1 0,1-1-1,0 1 1,0 0 0,0 0 0,-1 0 0,1 0 0,0 0 0,0 0-1,-1 1 1,-2 0 0,-4 4 4,-1 0 0,1 0 0,0 1-1,1 0 1,-1 1 0,1-1 0,1 2 0,-1-1 0,1 1 0,0 0 0,1 1-1,0 0 1,1 0 0,-1 0 0,2 0 0,-1 1 0,1 0 0,1 0-1,0 0 1,0 0 0,1 1 0,-1 12 0,3-22-78,0 1 1,0-1-1,0 1 1,0-1-1,0 1 0,1-1 1,-1 0-1,1 1 1,-1-1-1,1 1 1,-1-1-1,1 0 1,0 0-1,-1 1 0,1-1 1,0 0-1,0 0 1,0 0-1,0 0 1,0 0-1,0 0 0,0 0 1,2 1-1,0 0 1,1-1 0,-1 1 0,1-1 0,-1 0-1,1 0 1,-1 0 0,1-1 0,0 1 0,4-1-1,6 0-191,0 0 0,1-1 0,-1-1 0,15-4 0,-10 1-767,-1-1 1,0 0 0,-1-1-1,18-11 1,32-23-6191,-14 0-2893</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44.747"/>
    </inkml:context>
    <inkml:brush xml:id="br0">
      <inkml:brushProperty name="width" value="0.025" units="cm"/>
      <inkml:brushProperty name="height" value="0.025" units="cm"/>
    </inkml:brush>
  </inkml:definitions>
  <inkml:trace contextRef="#ctx0" brushRef="#br0">146 0 17392,'0'0'5654,"-11"10"-3150,-2 3-1863,0 0 0,1 1 0,1 0 0,0 1 1,1 0-1,0 1 0,2 0 0,-9 19 0,11-17-507,0 1-1,1-1 1,0 1-1,2 0 1,0 0-1,2 1 1,0 35-1,1-53-125,1 0 0,-1 0 0,1 0 0,-1 1 0,1-1 0,0 0 0,0 0 0,0 0 1,0 0-1,0 0 0,0 0 0,1 0 0,-1-1 0,0 1 0,1 0 0,0-1 0,-1 1 0,1-1 0,0 1 0,0-1 0,0 0 0,0 0 0,0 0 0,0 0 1,0 0-1,0 0 0,0-1 0,0 1 0,0-1 0,1 1 0,-1-1 0,0 0 0,0 0 0,1 0 0,3-1 0,2 1-15,-1 0-1,1-1 0,-1-1 1,0 1-1,1-1 0,-1 0 1,0-1-1,0 0 0,11-6 1,39-40-523,-49 40 451,1 1 0,1 0-1,-1 0 1,1 1 0,0 0 0,15-7 0,-25 13 77,1 1 1,-1 0 0,0 0 0,1 0-1,-1 0 1,0 0 0,1 0-1,-1-1 1,0 1 0,1 0-1,-1 0 1,0 0 0,1 0-1,-1 0 1,0 0 0,1 0-1,-1 0 1,0 1 0,1-1-1,-1 0 1,0 0 0,1 0-1,-1 0 1,0 0 0,1 1-1,-1-1 1,0 0 0,1 0-1,-1 0 1,0 1 0,0-1-1,1 0 1,-1 0 0,0 1-1,0-1 1,0 0 0,1 1-1,-1-1 1,0 0 0,0 1 0,0-1-1,0 0 1,0 1 0,0 0-1,1 24 391,-13 24 451,6-35-769,4-10-71,0 0 1,0 0 0,1 0 0,-1 0-1,1 0 1,0 1 0,0-1 0,1 1 0,-1-1-1,1 0 1,0 9 0,3-13-1,-1 0 0,0 0 0,1 0 0,-1 0 0,0 0 0,1-1 0,-1 1 0,0-1 0,0 0 0,1 0 0,-1 0 0,0 0 0,4-2 0,28-18-1727,18-14-5344,2-1-1838,-24 18-4261</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45.570"/>
    </inkml:context>
    <inkml:brush xml:id="br0">
      <inkml:brushProperty name="width" value="0.025" units="cm"/>
      <inkml:brushProperty name="height" value="0.025" units="cm"/>
    </inkml:brush>
  </inkml:definitions>
  <inkml:trace contextRef="#ctx0" brushRef="#br0">148 52 5605,'0'0'11120,"-9"1"-5776,0 0-4613,1 0 0,0 1 0,-1 0 0,1 1 0,0 0 0,0 0 0,1 1 0,-11 6 0,14-8-526,0 1 0,0-1 0,0 1 0,1 0 1,-1 1-1,1-1 0,-1 0 0,1 1 0,0 0 0,1 0 1,-1 0-1,1 0 0,-1 0 0,1 0 0,1 1 0,-1-1 0,1 1 1,-1 0-1,0 5 0,2-9-204,0 0-1,0 0 1,0 0-1,0 0 1,0 0-1,1 0 1,-1 0-1,0 0 1,0 0-1,1 0 1,-1 0 0,1 0-1,-1-1 1,1 1-1,-1 0 1,1 0-1,-1 0 1,1-1-1,0 1 1,-1 0 0,1-1-1,0 1 1,0 0-1,-1-1 1,1 1-1,0-1 1,0 1-1,0-1 1,0 0-1,0 1 1,0-1 0,0 0-1,0 0 1,0 0-1,1 1 1,42 0-4,-32-2 2,4 0-306,-1 0 1,1-2-1,-1 0 0,0 0 1,0-2-1,0 0 0,0 0 0,-1-2 1,1 0-1,-2 0 0,1-1 1,-1-1-1,0 0 0,-1-1 1,0 0-1,-1-1 0,0 0 1,-1-1-1,14-19 0,-29 37 609,0 1-1,0 0 1,1 0 0,0 1-1,0 0 1,1-1 0,0 1-1,0 0 1,-2 14-1,5-22-291,0 1-1,1 0 0,-1-1 1,0 1-1,0-1 0,0 1 1,1-1-1,-1 1 0,0-1 1,0 1-1,1-1 0,-1 1 1,0-1-1,1 1 0,-1-1 1,1 1-1,-1-1 0,1 0 1,-1 1-1,1-1 0,-1 0 1,1 1-1,-1-1 0,1 0 1,-1 0-1,1 1 0,-1-1 1,1 0-1,1 0 0,27 2 56,24-11-639,-39 3 100,-1 0 0,0 0 0,17-13 1,-19 12 90,0 1 1,0 0 0,1 0 0,20-7 0,-31 18 553,0 0 0,-1 0 1,1 0-1,-1-1 1,0 1-1,0 0 1,0 0-1,-1 5 0,-3 33 155,3 1-1,1-1 0,9 66 0,2 45-1102,-12-147 878,1 0 1,-1 0 0,0-1 0,-1 1 0,0 0 0,0-1 0,0 1 0,-1-1 0,0 0 0,0 0 0,0 0 0,-1 0 0,-7 9 0,8-11 87,-1 0-1,0-1 1,1 1 0,-2 0-1,1-1 1,0 0 0,-1 0 0,1 0-1,-1-1 1,0 1 0,0-1-1,0-1 1,0 1 0,0 0-1,0-1 1,0 0 0,-1 0 0,-4-1-1,7 0-185,1 0 0,0-1 1,0 1-1,0-1 0,0 0 0,0 1 0,0-1 0,0 0 0,0 0 0,0 0 0,0-1 1,1 1-1,-1 0 0,0-1 0,1 1 0,-1-1 0,1 0 0,-1 1 0,1-1 0,0 0 1,0 0-1,0 0 0,0 0 0,0 0 0,0 0 0,1 0 0,-1 0 0,0 0 0,1-4 1,-3-8-9,0 0 1,2 0-1,-1-19 0,2 27 5,-1-8-71,1 0 0,0 0-1,1 0 1,1-1 0,0 1 0,1 0 0,1 1 0,0-1-1,1 0 1,0 1 0,1 0 0,0 0 0,1 1 0,0 0-1,1 0 1,1 1 0,0 0 0,0 0 0,1 1-1,15-13 1,4 2-66,60-34-1,-68 44 340,0-1-1,0-1 1,-2-1 0,1 0 0,-2-2 0,28-28-1,-46 43-193,1 1 0,0-1 1,-1 0-1,1 1 0,-1-1 0,1 0 0,-1 0 0,1 0 0,-1 0 0,1 0 0,-1 1 0,0-1 0,1 0 0,-1 0 0,0 0 0,0 0 0,0 0 1,0 0-1,0 0 0,0 0 0,0-1 0,0 1-4,-1 1 1,1 0 0,0-1-1,-1 1 1,1-1-1,-1 1 1,1-1-1,-1 1 1,1 0-1,-1-1 1,0 1 0,1 0-1,-1 0 1,1 0-1,-1-1 1,0 1-1,1 0 1,-1 0-1,1 0 1,-1 0 0,0 0-1,1 0 1,-2 0-1,-2 0 4,0 1 0,0-1 0,0 1 0,0 0 0,0 0-1,0 0 1,0 0 0,-6 4 0,5-2-8,0 1 0,1 0 0,-1 1 0,1-1 0,0 0 0,1 1 0,-1 0 0,1 0 0,0 0 0,0 1 0,0-1 0,1 1 0,-3 8 0,4-12 0,0 0 0,0 1 0,0-1 0,1 0 0,-1 1 0,1-1 0,0 1 0,0-1 0,-1 1 0,2-1 0,-1 1 0,0-1 0,0 1 0,1-1 0,-1 1 0,1-1 0,0 0 0,0 1 0,0-1 0,0 0 0,0 0 0,0 1 0,1-1 0,-1 0 0,1 0 0,-1-1 0,1 1 0,0 0 0,0 0 0,0-1 0,0 1 0,0-1 0,3 2 0,6 1-348,-1-1 1,1 0-1,0-1 1,0 0-1,0-1 1,0 0-1,0-1 1,0 0-1,18-3 1,26-6-6524</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46.918"/>
    </inkml:context>
    <inkml:brush xml:id="br0">
      <inkml:brushProperty name="width" value="0.025" units="cm"/>
      <inkml:brushProperty name="height" value="0.025" units="cm"/>
    </inkml:brush>
  </inkml:definitions>
  <inkml:trace contextRef="#ctx0" brushRef="#br0">154 363 5125,'1'-7'1137,"0"0"1,0 1-1,0-1 1,1 0-1,0 0 1,0 1-1,4-8 1,-3 8-279,-1 0 0,0-1 0,0 1 0,0-1 0,0 1 0,-1-1 0,0-7 0,-1 13-734,0 1 1,0-1-1,-1 0 0,1 1 0,0-1 0,0 1 0,-1-1 1,1 1-1,0-1 0,-1 1 0,1-1 0,-1 1 0,1-1 0,0 1 1,-1-1-1,1 1 0,-1-1 0,1 1 0,-1 0 0,0-1 1,1 1-1,-1 0 0,1 0 0,-1-1 0,1 1 0,-1 0 0,0 0 1,1 0-1,-1 0 0,0 0 0,1 0 0,-1 0 0,0 0 1,1 0-1,-1 0 0,1 0 0,-1 0 0,0 0 0,1 1 0,-1-1 1,1 0-1,-1 0 0,0 1 0,1-1 0,-2 1 0,-28 13 1069,16-4-829,1 1-1,0 0 1,1 1 0,0 0 0,-14 19-1,22-25-317,-1 0-1,1 0 0,0 0 1,1 0-1,0 0 1,-1 1-1,2-1 0,-1 1 1,1 0-1,0 0 1,1 0-1,-1 0 0,2 0 1,-1 0-1,1 9 1,0-14-34,1-1 0,0 0 0,0 0 1,0 0-1,0 0 0,0 0 0,0 0 0,0 0 1,0 0-1,0 0 0,0 0 0,0-1 1,1 1-1,-1 0 0,0-1 0,0 1 0,1-1 1,-1 1-1,1-1 0,-1 0 0,0 0 1,1 1-1,-1-1 0,1 0 0,-1 0 0,0 0 1,1-1-1,-1 1 0,1 0 0,-1-1 1,0 1-1,1 0 0,1-2 0,49-14 397,-37 7-385,1 0 0,-2-1-1,1-1 1,-2-1 0,1 1 0,-2-2 0,1 0-1,-2-1 1,0 0 0,0 0 0,-2-1 0,0-1-1,13-27 1,-19 30-62,-17 57-435,11-36 482,-1 1 0,2-1 1,-1 1-1,1 0 0,1 0 0,-2 13 0,3-21-1,1 0 0,-1 0 0,0 0 0,1 0 0,-1 0 0,1 0-1,-1 0 1,1-1 0,0 1 0,-1 0 0,1 0 0,0 0 0,-1-1 0,1 1-1,0 0 1,0-1 0,0 1 0,0 0 0,-1-1 0,1 1 0,0-1 0,0 0-1,0 1 1,0-1 0,0 0 0,0 1 0,0-1 0,1 0 0,-1 0 0,0 0-1,0 0 1,0 0 0,0 0 0,0 0 0,0-1 0,0 1 0,0 0 0,2-1-1,47-13 362,-34 6-335,0-1 1,0-1-1,-1-1 1,0 0-1,-1-1 1,0-1-1,-1 0 1,0-1-1,20-29 1,-24 29-67,0 1 0,-1-2 0,0 1 0,-1-1 0,-1 0 0,-1 0 0,0-1 0,-1 0 0,0 1 1,-1-2-1,1-24 0,-15 49-466,-12 35 441,3 2-1,-30 90 0,40-104 104,-5 15 39,1 0-1,3 1 1,2 1-1,2 0 1,2 0-1,2 0 0,2 0 1,3 1-1,1-1 1,12 57-1,-14-100-85,0 0 0,0 0 0,0 0 0,0-1 0,-1 1 0,0 0 0,0 9 0,-1-13 0,1 0 0,0 0 0,-1 0 0,1 0 0,-1 0 0,1 0 0,-1-1 0,0 1 0,1 0 0,-1 0 0,0-1 0,1 1 0,-1 0 0,0-1 0,0 1 0,0-1 0,0 1 0,0-1 0,1 0 0,-1 1 0,0-1 0,0 0 0,0 1 0,0-1 0,0 0 0,0 0 0,0 0 0,0 0 0,0 0 0,0 0 0,0 0 0,0 0 0,0 0 0,0-1 0,0 1 0,0 0 0,0-1 0,0 1 0,-1-1 0,-2-1 0,0 0 0,1 1 0,-1-1 0,0-1 0,1 1 0,0 0 0,0-1 0,-1 0 0,1 1 0,1-1 0,-1-1 0,0 1 0,1 0 0,0-1 0,0 1 0,-3-6 0,-2-6 0,0-1 0,-8-26 0,7 13 0,1 0 0,1 0 0,-2-38 0,7 51 0,1 1 0,0-1 0,1 1 0,1-1 0,0 1 0,1 0 0,0 0 0,7-16 0,-8 26-8,1-1 0,1 1 0,-1-1-1,1 1 1,0 0 0,0 0 0,1 0 0,-1 1 0,1 0-1,0 0 1,0 0 0,1 0 0,-1 1 0,1 0 0,-1 0 0,11-3-1,9-3-413,1 2-1,46-8 1,-31 8-574,33-10-5613,4-4-6257</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48.087"/>
    </inkml:context>
    <inkml:brush xml:id="br0">
      <inkml:brushProperty name="width" value="0.025" units="cm"/>
      <inkml:brushProperty name="height" value="0.025" units="cm"/>
    </inkml:brush>
  </inkml:definitions>
  <inkml:trace contextRef="#ctx0" brushRef="#br0">0 5 11018,'0'0'9962,"9"-1"-8249,-6 0-1659,-1 1 44,-1-1 1,1 1-1,0-1 0,-1 1 1,1 0-1,0-1 0,-1 1 0,1 0 1,0 0-1,-1 0 0,1 0 1,0 1-1,-1-1 0,1 0 1,-1 1-1,1-1 0,-1 1 0,1-1 1,0 1-1,-1 0 0,0 0 1,1 0-1,-1 0 0,0 0 0,1 0 1,-1 0-1,0 0 0,0 0 1,0 1-1,0-1 0,0 0 0,0 1 1,0-1-1,0 1 0,-1-1 1,1 1-1,0-1 0,-1 1 0,0-1 1,1 1-1,-1 0 0,0-1 1,0 1-1,0 0 0,0 1 0,1 19 334,-1 1 0,-1-1-1,0 0 1,-2 0 0,-1 1-1,-7 22 1,4-17 572,7-27-567,0-38 599,1 28-1036,-1-17 0,2-1 0,9-47 0,11 112 0,-19-34 0,-1 0 0,1 0 0,0 0 0,0 0 0,0-1 0,1 0 0,-1 1 0,1-1 0,0 0 0,0-1 0,0 1 0,0-1 0,1 0 0,-1 0 0,0 0 0,1 0 0,0-1 0,-1 0 0,1 0 0,0 0 0,0 0 0,-1-1 0,1 0 0,0 0 0,0 0 0,0 0 0,-1-1 0,1 0 0,0 0 0,-1 0 0,8-4 0,-3 2 0,1-1 0,-1 0 0,-1 0 0,1-1 0,-1-1 0,0 1 0,0-1 0,0-1 0,-1 1 0,0-1 0,0 0 0,-1-1 0,0 0 0,9-14 0,-14 20 0,1-2 0,0 1 0,0-1 0,-1 1 0,0-1 0,1 0 0,-1 1 0,0-1 0,0-7 0,-2 11 0,0 1 0,0-1 0,0 0 0,-1 1 0,1-1 0,0 1 0,0-1 0,0 1 0,0 0 0,0 0 0,0-1 0,0 1 0,0 0 0,0 0 0,0 0 0,0 0 0,1 0 0,-2 1 0,-9 13 0,1 1 0,0 0 0,2 0 0,-1 1 0,2 0 0,0 0 0,2 1 0,-1 0 0,2 0 0,1 0 0,-2 26 0,4-43-12,1 0 0,1 0 1,-1 0-1,0 0 0,0-1 0,0 1 1,0 0-1,1 0 0,-1 0 0,0 0 1,1-1-1,-1 1 0,0 0 0,1 0 1,-1-1-1,1 1 0,-1 0 0,1 0 0,0-1 1,-1 1-1,1-1 0,0 1 0,-1-1 1,1 1-1,0-1 0,0 1 0,0-1 1,-1 0-1,1 1 0,1-1 0,2 1-96,-1 0 0,0-1 1,1 0-1,-1 0 0,1 0 0,-1 0 0,1 0 0,4-2 0,5-1-648,-1 0-1,1-1 1,17-8 0,55-37-11507,-47 20-837</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48.571"/>
    </inkml:context>
    <inkml:brush xml:id="br0">
      <inkml:brushProperty name="width" value="0.025" units="cm"/>
      <inkml:brushProperty name="height" value="0.025" units="cm"/>
    </inkml:brush>
  </inkml:definitions>
  <inkml:trace contextRef="#ctx0" brushRef="#br0">174 227 17873,'-9'4'3182,"-12"5"-1545,0 1 1,-27 18 0,42-24-1408,0 0-1,0 0 1,0 1 0,1 0 0,-1 0 0,1 0-1,1 0 1,-1 1 0,1 0 0,-1 0 0,2 0-1,-1 0 1,-4 12 0,8-17-229,-1 0 0,1-1 0,0 1-1,0 0 1,0 0 0,-1 0 0,1-1 0,0 1 0,0 0 0,0 0 0,0 0 0,0-1-1,1 1 1,-1 0 0,0 0 0,0-1 0,0 1 0,1 0 0,-1 0 0,0-1 0,1 1-1,-1 0 1,1-1 0,-1 1 0,1 0 0,-1-1 0,1 1 0,-1-1 0,1 1-1,0 0 1,1 0-3,0 0 0,0-1 0,0 1-1,0-1 1,0 1 0,0-1-1,0 0 1,0 0 0,0 0 0,0 0-1,0 0 1,2-1 0,4 0-62,0-1 0,0 0 1,0 0-1,-1-1 0,12-5 1,-3-2-181,-1-1 1,0 0-1,-1-1 1,-1-1-1,0 0 1,0-1 0,-1 0-1,-1-1 1,11-20-1,-19 41 617,-5 17-91,-5 26 24,7-49-307,-2 7 116,1 1 0,0-1 0,0 0-1,0 1 1,1-1 0,1 15-1,0-20-76,-1-1 0,1 1 0,0-1-1,-1 0 1,1 1 0,0-1 0,0 1-1,0-1 1,0 0 0,0 0 0,0 1-1,0-1 1,1 0 0,-1 0 0,0 0-1,1-1 1,-1 1 0,0 0 0,1 0-1,-1-1 1,1 1 0,0-1 0,-1 1-1,1-1 1,-1 0 0,1 1 0,0-1-1,-1 0 1,1 0 0,-1 0 0,1 0-1,0-1 1,-1 1 0,1 0 0,-1-1-1,1 1 1,1-1 0,7-2 71,-1 0-1,0 0 1,0 0 0,0-1-1,-1-1 1,1 0-1,-1 0 1,0 0 0,12-12-1,6-6-50,31-36-1,-46 47-93,-1-1 0,1 0-1,-2 0 1,0-1 0,-1-1-1,0 1 1,-1-1 0,-1 0-1,0-1 1,-1 0 0,-1 0-1,0 0 1,-1 0 0,1-33 0,-4 49 28,-1-1 0,1 1 1,-1 0-1,1 0 0,-1 0 1,1-1-1,-1 1 0,1 0 1,-1 0-1,1 0 0,-1 0 1,1 0-1,-1 0 1,1 0-1,-1 0 0,1 0 1,-1 0-1,1 0 0,-1 0 1,1 0-1,-1 1 0,1-1 1,-1 0-1,1 0 0,-1 0 1,1 1-1,-1-1 1,1 0-1,0 1 0,-1-1 1,1 0-1,-1 1 0,1-1 1,0 0-1,0 1 0,-1 0 1,-13 16-17,2 1 1,0 0 0,1 1-1,1 0 1,-8 21 0,6-14 72,11-25-47,-6 11 93,1 0 0,0 0 1,1 1-1,0 0 1,1 0-1,1 0 0,0 1 1,1-1-1,-2 26 0,5-38-100,-1 1 0,1 0 0,0 0 0,-1-1-1,1 1 1,0 0 0,0-1 0,0 1-1,0-1 1,0 1 0,1-1 0,-1 0-1,0 0 1,1 1 0,-1-1 0,1 0 0,-1 0-1,1 0 1,-1 0 0,1 0 0,0-1-1,-1 1 1,1-1 0,0 1 0,0-1-1,-1 1 1,1-1 0,4 0 0,57 1-2482,-58-1 1987,43-8-5987,2-12-5850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49.490"/>
    </inkml:context>
    <inkml:brush xml:id="br0">
      <inkml:brushProperty name="width" value="0.025" units="cm"/>
      <inkml:brushProperty name="height" value="0.025" units="cm"/>
    </inkml:brush>
  </inkml:definitions>
  <inkml:trace contextRef="#ctx0" brushRef="#br0">228 0 14414,'0'0'11349,"-10"0"-10233,7 0-1033,-1 0 1,1 1 0,-1-1-1,1 1 1,-1 0-1,1 0 1,-1 0-1,1 0 1,-1 0 0,1 1-1,0-1 1,0 1-1,0 0 1,0 0-1,-3 3 1,-2 3 64,0 0 0,1 1 0,1 0 0,-12 18-1,-4 10 240,2 1-1,-17 47 0,29-65-243,1 1-1,2 0 1,0 1-1,1-1 1,1 1 0,0 25-1,3-44-134,-1-1 0,2 0 0,-1 1 0,0-1 0,0 1 0,1-1 0,-1 0 0,1 1 0,0-1 0,0 0 0,0 0 0,0 1 0,0-1 0,0 0 0,1 0 1,-1 0-1,1 0 0,-1-1 0,1 1 0,0 0 0,-1-1 0,1 1 0,0-1 0,0 1 0,0-1 0,1 0 0,-1 0 0,0 0 0,0 0 0,1 0 0,-1-1 0,0 1 0,1-1 0,-1 1 0,0-1 0,1 0 0,-1 0 0,1 0 0,-1 0 0,4-1 0,4 0 38,-1 0-1,1-1 1,-1 0-1,1 0 1,-1-1 0,0-1-1,1 0 1,-2 0-1,10-5 1,-5 0 8,0 0 0,-1 0 1,22-22-1,-31 28-39,0 0 0,-1 0 0,1-1 0,-1 1 0,1 0 0,-1-1 0,0 0 0,0 1 0,0-1 0,-1 0 0,0 0 0,1 0 0,-1 0 0,0 0 0,-1 0 0,1 0 1,-1-1-1,0 1 0,0-7 0,-1 10-14,0 0 1,0 0-1,1 0 1,-1 0 0,0 0-1,0 0 1,0 0-1,0 1 1,0-1 0,0 0-1,0 0 1,0 1-1,0-1 1,0 1 0,0-1-1,-1 1 1,1-1-1,0 1 1,0 0 0,-1 0-1,1-1 1,0 1-1,0 0 1,-1 0 0,1 0-1,0 1 1,0-1 0,-1 0-1,0 1 1,-41 7 14,37-5-8,0-1 0,0 2 0,-1-1 0,2 1 0,-1-1 1,0 2-1,1-1 0,0 0 0,0 1 0,0 0 0,1 1 1,-1-1-1,1 1 0,1-1 0,-1 1 0,1 0 0,0 1 0,-3 8 1,5-14-8,1 0 1,0 0 0,0-1 0,0 1-1,0 0 1,0-1 0,1 1 0,-1 0-1,0 0 1,0-1 0,0 1 0,1 0-1,-1-1 1,0 1 0,0 0 0,1-1-1,-1 1 1,1-1 0,-1 1 0,1-1-1,-1 1 1,1-1 0,-1 1 0,1-1-1,-1 1 1,1-1 0,-1 1 0,1-1-1,0 0 1,-1 1 0,1-1 0,0 0-1,-1 0 1,1 0 0,0 1 0,0-1-1,-1 0 1,1 0 0,0 0 0,-1 0-1,1 0 1,0 0 0,0 0 0,0-1-1,37-3 54,-22-2-97,-1 0 1,1-1-1,-1-1 0,0 0 1,-1-1-1,0 0 0,16-15 0,-9 8-92,44-26-1,-65 42 123,1 0 1,-1-1-1,1 1 0,-1 0 1,1-1-1,-1 1 0,1 0 1,-1 0-1,1-1 1,-1 1-1,1 0 0,0 0 1,-1 0-1,1 0 1,-1 0-1,1 0 0,-1 0 1,1 0-1,0 0 1,-1 0-1,1 0 0,-1 0 1,1 0-1,-1 1 0,1-1 1,0 0-1,-1 0 1,1 1-1,-1-1 0,1 0 1,-1 1-1,0-1 1,1 0-1,-1 1 0,1-1 1,-1 1-1,0-1 1,1 2-1,3 28-95,-17 36 160,7-48-74,3-12-16,0 1-1,0 0 1,1 0-1,0 0 1,0 0-1,1 0 1,0 0 0,0 0-1,1 1 1,0-1-1,1 14 1,0-20-148,-1-1 1,1 1-1,0-1 1,-1 1-1,1-1 1,0 0-1,-1 1 0,1-1 1,0 0-1,0 1 1,-1-1-1,1 0 1,0 0-1,0 0 1,-1 1-1,1-1 1,0 0-1,0 0 0,0 0 1,0-1-1,-1 1 1,1 0-1,0 0 1,0 0-1,-1 0 1,1-1-1,0 1 1,0 0-1,-1-1 0,1 1 1,1-1-1,23-13-4661,3-10-2681</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49.818"/>
    </inkml:context>
    <inkml:brush xml:id="br0">
      <inkml:brushProperty name="width" value="0.025" units="cm"/>
      <inkml:brushProperty name="height" value="0.025" units="cm"/>
    </inkml:brush>
  </inkml:definitions>
  <inkml:trace contextRef="#ctx0" brushRef="#br0">64 0 10826,'0'0'9641,"-15"64"-6854,3-30-1089,0 5-417,1 0-288,2-1-609,5-3-320,4-6-32,0-5-1377,0-8-961,4-7-769,2-9-481</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50.209"/>
    </inkml:context>
    <inkml:brush xml:id="br0">
      <inkml:brushProperty name="width" value="0.025" units="cm"/>
      <inkml:brushProperty name="height" value="0.025" units="cm"/>
    </inkml:brush>
  </inkml:definitions>
  <inkml:trace contextRef="#ctx0" brushRef="#br0">0 27 3844,'0'0'19981,"15"-5"-18972,12-2-750,0 2 0,1 1 0,0 1 0,0 1 0,0 1 0,0 2 0,54 8-1,-68-6-240,1 0 0,-1 1 0,0 0 0,0 2 0,-1-1 0,21 13 0,-31-16 92,0-1 0,-1 1 0,1 0 0,-1 0 0,0 0 1,1 0-1,-1 1 0,0-1 0,0 1 0,-1-1 0,1 1 0,0 0 0,-1-1 0,0 1 0,1 0 0,-1 0 0,0 0 0,-1 0 0,1 0 0,0 0 0,-1 0 1,0 0-1,0 0 0,0 1 0,0-1 0,0 0 0,-1 0 0,1 0 0,-1 0 0,0 0 0,0 0 0,0 0 0,0 0 0,0 0 0,-1 0 0,1-1 0,-4 5 1,-7 10 8,-1 0 1,-1-1-1,0-1 1,-2 0-1,1-1 1,-2 0-1,0-1 1,0-1-1,-1-1 1,-1-1-1,0 0 0,-24 8 1,37-16-394,1 0 0,-1-1 0,0 0 1,1 0-1,-1-1 0,0 0 0,0 0 0,0 0 0,0 0 1,-9-3-1,13 3 145,1-1 0,0 1 1,0 0-1,0-1 0,0 1 1,0-1-1,0 1 0,0-1 0,0 0 1,0 1-1,0-1 0,0 0 1,1 0-1,-1 0 0,0 0 0,0 0 1,1 1-1,-1-1 0,1 0 0,-1-1 1,1 1-1,-1-1 0,0 0-49,1-1-1,0 1 1,1 0-1,-1 0 0,0 0 1,1 0-1,-1 0 1,1 0-1,0 0 0,-1 0 1,1 0-1,0 0 1,0 0-1,0 0 0,1 0 1,-1 1-1,2-3 1,18-19-6842</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50.565"/>
    </inkml:context>
    <inkml:brush xml:id="br0">
      <inkml:brushProperty name="width" value="0.025" units="cm"/>
      <inkml:brushProperty name="height" value="0.025" units="cm"/>
    </inkml:brush>
  </inkml:definitions>
  <inkml:trace contextRef="#ctx0" brushRef="#br0">101 1 19506,'0'0'10795,"-33"80"-9770,17-38-193,-1 6-415,3 1-225,3-4-192,3 0 0,7-6 0,1-5 0,1-10-897,13-9-961,0-11-1601,0-4-1794,0-10-5253</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50.925"/>
    </inkml:context>
    <inkml:brush xml:id="br0">
      <inkml:brushProperty name="width" value="0.025" units="cm"/>
      <inkml:brushProperty name="height" value="0.025" units="cm"/>
    </inkml:brush>
  </inkml:definitions>
  <inkml:trace contextRef="#ctx0" brushRef="#br0">1 144 10954,'0'0'11782,"3"-9"-9262,-2 5-2308,1 1 0,-1-1-1,1 0 1,0 1 0,0-1 0,0 1 0,0 0-1,1 0 1,-1 0 0,1 0 0,0 0 0,4-3 0,0 1 91,0 1 1,0 0 0,1 0-1,-1 1 1,1 0 0,13-3-1,42-11 129,0 3-1,1 3 0,0 2 1,69 1-1,-132 8-426,1-1 0,0 1 1,-1 0-1,1 0 0,-1 0 0,1 0 1,0 1-1,-1-1 0,1 0 0,-1 1 1,1-1-1,-1 1 0,1-1 0,-1 1 1,1 0-1,-1 0 0,1 0 1,-1-1-1,0 1 0,0 1 0,0-1 1,1 0-1,-1 0 0,0 0 0,0 0 1,0 1-1,-1-1 0,1 1 0,0-1 1,0 0-1,-1 1 0,1-1 0,-1 1 1,1 0-1,-1-1 0,0 1 0,0-1 1,1 1-1,-1 0 0,0-1 0,0 1 1,-1-1-1,1 1 0,0 0 0,0-1 1,-1 1-1,1-1 0,-2 3 0,0 4 23,-1 0-1,0 1 0,-1-2 0,0 1 0,0 0 1,-1-1-1,-9 13 0,-2-3-27,0-1 0,-1 0 0,-31 22 0,39-32 0,0 1 0,-1-2 0,0 1 0,-1-2 0,1 1 0,-1-1 0,0-1 0,0 0 0,-14 2 0,24-5-52,0 1 1,0-1-1,0 0 0,0 0 0,0 0 1,1 0-1,-1 0 0,0 0 0,0 0 1,0 0-1,0-1 0,0 1 1,0 0-1,0 0 0,1-1 0,-1 1 1,0 0-1,0-1 0,0 1 0,1-1 1,-1 1-1,0-1 0,0 0 1,0 0-1,-3-23-4533,4-4-3502</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51.963"/>
    </inkml:context>
    <inkml:brush xml:id="br0">
      <inkml:brushProperty name="width" value="0.025" units="cm"/>
      <inkml:brushProperty name="height" value="0.025" units="cm"/>
    </inkml:brush>
  </inkml:definitions>
  <inkml:trace contextRef="#ctx0" brushRef="#br0">44 0 7015,'0'0'12075,"2"9"-10239,2 19-761,-1 0 0,-2 0 0,0-1 0,-4 30 0,-21 122 1450,2-2-1403,21-161-699,-2 21 1075,2-31-862,1-18-374,3-40-262,2 0 0,3 0 0,2 0 0,2 1 0,27-73 0,-34 110 0,0 1 0,1 0 0,0 0 0,1 0 0,1 1 0,9-12 0,-14 20 0,1 0 0,0 0 0,0 0 0,0 1 0,1-1 0,-1 1 0,1 0 0,0 1 0,-1-1 0,1 1 0,1 0 0,-1 0 0,0 0 0,0 1 0,1 0 0,-1 0 0,0 0 0,11 1 0,-11 0 0,1 0 0,-1 1 0,0-1 0,1 1 0,-1 1 0,0-1 0,0 1 0,1 0 0,-1 0 0,-1 0 0,1 1 0,7 4 0,-10-5 0,0-1 0,-1 1 0,1 0 0,0 0 0,0 0 0,-1 0 0,0 0 0,1 0 0,-1 0 0,0 0 0,0 1 0,0-1 0,0 0 0,0 1 0,0-1 0,-1 1 0,0-1 0,1 1 0,-1-1 0,0 1 0,0-1 0,0 1 0,0-1 0,-1 1 0,1-1 0,-1 1 0,1-1 0,-1 0 0,0 1 0,-1 1 0,-2 4 0,0-1 0,-1-1 0,0 1 0,0-1 0,0 0 0,-1 0 0,0 0 0,0-1 0,0 0 0,-13 8 0,-5 2 0,-46 21 0,62-32 0,0-1 0,0 0 0,0 0 0,0-1 0,0 0 0,-1 0 0,-15 0 0,23-1-12,1-1-1,-1 0 1,1 0-1,-1 0 1,1 0-1,-1 0 1,1-1-1,0 1 1,-1 0-1,1 0 1,-1 0 0,1 0-1,-1 0 1,1-1-1,0 1 1,-1 0-1,1 0 1,-1 0-1,1-1 1,0 1-1,-1 0 1,1-1-1,0 1 1,-1 0 0,1-1-1,0 1 1,0 0-1,-1-1 1,1 1-1,0-1 1,0 1-1,0-1 1,0 1-1,0 0 1,-1-1 0,1 1-1,0-1 1,0 1-1,0-1 1,0 1-1,0-1 1,0 1-1,0 0 1,0-1-1,1 1 1,-1-1 0,0 1-1,0-1 1,0 1-1,1-1 1,-1-1-168,1 0 1,0 1-1,0-1 1,0 0-1,0 1 1,0-1 0,0 1-1,0-1 1,1 1-1,-1-1 1,0 1-1,3-2 1,10-4-2295,0 1 0,0 0 1,0 1-1,23-5 0,-26 7 557,38-10-8727</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52.321"/>
    </inkml:context>
    <inkml:brush xml:id="br0">
      <inkml:brushProperty name="width" value="0.025" units="cm"/>
      <inkml:brushProperty name="height" value="0.025" units="cm"/>
    </inkml:brush>
  </inkml:definitions>
  <inkml:trace contextRef="#ctx0" brushRef="#br0">63 0 15054,'0'0'17393,"-58"49"-17073,55-45-320,1-4 0,7 0 0,8-4-833,4-7-3267,-1-5-3459,-1-2-8040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52.662"/>
    </inkml:context>
    <inkml:brush xml:id="br0">
      <inkml:brushProperty name="width" value="0.025" units="cm"/>
      <inkml:brushProperty name="height" value="0.025" units="cm"/>
    </inkml:brush>
  </inkml:definitions>
  <inkml:trace contextRef="#ctx0" brushRef="#br0">226 42 22325,'0'0'7079,"-12"-7"-4917,5 2-1828,3 2-289,0 0 1,-1 0 0,1 0-1,-1 0 1,0 1 0,0-1-1,0 1 1,0 0 0,0 1-1,-1 0 1,1-1 0,0 2-1,-1-1 1,1 0-1,0 1 1,-1 0 0,1 1-1,-9 0 1,7 3-46,0 0 0,0 0 0,1 0 0,0 1 0,-1-1 0,2 2 0,-1-1 0,0 1 0,1-1 0,0 2 0,1-1 0,-1 0 0,1 1 0,0 0 0,1 0 0,0 0 0,0 0 0,0 1 0,1-1 0,-2 14 0,4-20 0,0 0 0,0 1 0,1-1 0,-1 0 0,0 0 0,1 0 0,-1 0 0,1 0 0,0 0 0,-1 0 0,1 0 0,0 0 0,-1 0 0,1 0 0,0 0 0,0 0 0,0 0 0,0-1 0,0 1 0,0 0 0,0-1 0,0 1 0,0-1 0,0 1 0,0-1 0,1 0 0,-1 1 0,0-1 0,0 0 0,0 0 0,0 0 0,1 0 0,-1 0 0,0 0 0,0 0 0,0 0 0,1 0 0,-1 0 0,1-1 0,5 0 0,-1 0 0,0 0 0,1 0 0,-1-1 0,0 0 0,10-5 0,-1-3 0,0 0 0,-1-2 0,0 1 0,0-2 0,-1 0 0,-1 0 0,0-1 0,18-30 0,-36 58 0,1 0 0,0 0 0,0 1 0,1 0 0,1 0 0,1 0 0,0 0 0,1 0 0,2 30 0,0-42 4,0 0-1,0-1 1,0 1-1,1-1 1,-1 1-1,1-1 1,-1 0 0,1 0-1,0 0 1,0 0-1,0 0 1,0 0-1,1 0 1,-1 0 0,0-1-1,1 1 1,-1-1-1,1 0 1,-1 0-1,1 0 1,0 0 0,-1 0-1,1-1 1,0 1-1,0-1 1,0 1 0,4-1-1,7 1-180,0-1 0,0 0 0,0-1 0,19-3 0,7-9-3252,-3-10-3845,-5-5-4844</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6:53.004"/>
    </inkml:context>
    <inkml:brush xml:id="br0">
      <inkml:brushProperty name="width" value="0.025" units="cm"/>
      <inkml:brushProperty name="height" value="0.025" units="cm"/>
    </inkml:brush>
  </inkml:definitions>
  <inkml:trace contextRef="#ctx0" brushRef="#br0">31 1 23799,'0'0'8968,"-30"52"-8968,29-42 0,1-2 0,0-6 0,7-2 0,9 0 0,4-5 0,0-9 0,-1-3-6662,-4-4-8489</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03.903"/>
    </inkml:context>
    <inkml:brush xml:id="br0">
      <inkml:brushProperty name="width" value="0.025" units="cm"/>
      <inkml:brushProperty name="height" value="0.025" units="cm"/>
    </inkml:brush>
  </inkml:definitions>
  <inkml:trace contextRef="#ctx0" brushRef="#br0">157 103 10858,'8'-10'1130,"-4"6"-192,1-1 0,-2 1 0,1-1-1,0 0 1,-1-1 0,0 1 0,0 0 0,-1-1-1,1 0 1,-1 0 0,0 1 0,-1-1-1,2-11 1,-3 16-868,0 1 0,1 0 1,-1 0-1,0 0 0,0-1 0,0 1 0,0 0 1,0 0-1,0-1 0,0 1 0,0 0 0,0 0 0,0 0 1,0-1-1,0 1 0,-1 0 0,1 0 0,0 0 1,0-1-1,0 1 0,0 0 0,0 0 0,0 0 1,0 0-1,-1-1 0,1 1 0,0 0 0,0 0 0,0 0 1,0 0-1,0 0 0,-1-1 0,1 1 0,0 0 1,0 0-1,0 0 0,-1 0 0,1 0 0,0 0 0,0 0 1,0 0-1,-1 0 0,1 0 0,0 0 0,-11 7 820,-7 14-790,7 3 35,2-1-1,1 1 1,0 1 0,2 0-1,1 0 1,-3 33 0,1 155 781,7-207-912,6 32 95,-6-37-90,0 0 0,0 0-1,0-1 1,0 1 0,0 0 0,1 0 0,-1-1 0,0 1 0,0 0 0,1 0 0,-1-1-1,1 1 1,-1 0 0,0-1 0,1 1 0,0-1 0,-1 1 0,1-1 0,-1 1-1,1-1 1,-1 1 0,1-1 0,0 1 0,-1-1 0,1 0 0,0 1 0,0-1-1,-1 0 1,1 0 0,0 1 0,0-1 0,-1 0 0,1 0 0,0 0 0,0 0-1,-1 0 1,1 0 0,0 0 0,0 0 0,-1 0 0,1-1 0,0 1 0,0 0-1,-1 0 1,2-1 0,-1-1 22,0 0 0,0 0-1,0 1 1,0-1 0,0 0-1,0 0 1,0 0 0,-1 0 0,1-1-1,-1 1 1,1 0 0,-1 0-1,0 0 1,0 0 0,0 0-1,-1-4 1,-2-39 9,3 44-36,-2-10-52,-1 0 0,0 0-1,0 1 1,-1-1 0,0 1-1,-1 0 1,-1 1 0,1-1-1,-1 1 1,-1 0 0,0 0-1,0 1 1,-1 0 0,0 0-1,0 1 1,-1 0 0,0 0-1,0 1 1,-14-7 0,10 11-14,14 11 5,20 9 64,-6-13-14,-1-1 1,0-1 0,1 0-1,-1-1 1,1 0 0,26-2-1,44-6-3568,-75 4 1891,-1 0 0,1-1 0,-1 0-1,0 0 1,11-6 0,8-8-7482</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04.344"/>
    </inkml:context>
    <inkml:brush xml:id="br0">
      <inkml:brushProperty name="width" value="0.025" units="cm"/>
      <inkml:brushProperty name="height" value="0.025" units="cm"/>
    </inkml:brush>
  </inkml:definitions>
  <inkml:trace contextRef="#ctx0" brushRef="#br0">98 3 12684,'0'0'6903,"-10"9"-5297,3-4-1413,-1-1 172,1 1 0,1 0 0,-1 1 0,1-1 0,0 1 0,0 0 0,0 1 0,1 0 0,0-1 0,0 2 0,1-1 0,-5 11 0,9-17-325,0 0-1,1 0 0,-1 0 1,1 0-1,-1-1 0,1 1 0,0 0 1,-1 0-1,1-1 0,0 1 1,-1 0-1,1-1 0,0 1 0,0 0 1,0-1-1,-1 1 0,1-1 0,0 0 1,0 1-1,0-1 0,0 0 1,0 1-1,0-1 0,0 0 0,0 0 1,0 0-1,0 0 0,0 0 1,0 0-1,0 0 0,0 0 0,0 0 1,1-1-1,43-1 176,-43 2-159,49-9 95,-39 7-135,0-1 1,0 1-1,0 1 1,0 0-1,0 1 1,0 0 0,19 4-1,-30-4 64,0 0 0,-1 1 0,1-1 0,0 1 0,0 0 0,0-1 0,-1 1 0,1 0 0,0-1 0,0 1 1,-1 0-1,1 0 0,-1-1 0,1 1 0,-1 0 0,1 0 0,-1 0 0,0 0 0,1 0 0,-1 0 0,0 0 0,0 0 0,1 0 0,-1 0 0,0 0 0,0 0 0,0 0 0,0 0 0,0 0 0,-1 0 0,1 2 0,0 1 845,-10-19 335,-26-106-1260,73 132-176,18 7-3402,2-7-5560,-27-9 1659</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04.798"/>
    </inkml:context>
    <inkml:brush xml:id="br0">
      <inkml:brushProperty name="width" value="0.025" units="cm"/>
      <inkml:brushProperty name="height" value="0.025" units="cm"/>
    </inkml:brush>
  </inkml:definitions>
  <inkml:trace contextRef="#ctx0" brushRef="#br0">89 203 9513,'0'0'16432,"-10"10"-15167,3-3-1075,-37 38 1147,41-41-1191,0-1 0,1 1 0,-1 0 0,1 1 1,-1-1-1,1 0 0,0 1 0,1-1 0,-1 1 0,1-1 1,0 1-1,-1 8 0,2-12-138,0-1-1,0 1 1,0-1-1,0 1 1,0 0-1,0-1 1,0 1-1,0 0 1,1-1-1,-1 1 1,0-1-1,0 1 1,1 0-1,-1-1 1,0 1-1,1-1 1,-1 1-1,0-1 1,1 1-1,-1-1 1,1 1-1,-1-1 1,1 0 0,-1 1-1,1-1 1,-1 0-1,1 1 1,-1-1-1,1 0 1,0 0-1,-1 1 1,1-1-1,-1 0 1,2 0-1,27-4 174,24-22 58,-23 2-228,-2 0 0,0-2-1,-2-2 1,-1 0 0,-2-2-1,0 0 1,-2-1 0,23-47-1,-33 63-15,-11 27 21,-13 30 144,-108 228 1020,118-265-1180,1 1 0,0 0 0,0 0 0,1 0 0,0 1 0,0-1 0,0 0 0,1 0 0,0 7 0,0-12-3,0-1 1,1 1-1,-1-1 1,1 1-1,-1-1 0,1 1 1,-1-1-1,1 1 0,-1-1 1,1 0-1,-1 1 1,1-1-1,-1 0 0,1 1 1,0-1-1,-1 0 0,1 0 1,-1 0-1,1 0 1,0 0-1,-1 1 0,1-1 1,0 0-1,-1 0 0,1 0 1,0-1-1,-1 1 1,2 0-1,20-4-962,-18 2 275,0-1-1,0 0 1,0 1-1,0-2 1,-1 1 0,1 0-1,3-5 1,20-29-8366,-7 4-3318</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05.644"/>
    </inkml:context>
    <inkml:brush xml:id="br0">
      <inkml:brushProperty name="width" value="0.025" units="cm"/>
      <inkml:brushProperty name="height" value="0.025" units="cm"/>
    </inkml:brush>
  </inkml:definitions>
  <inkml:trace contextRef="#ctx0" brushRef="#br0">74 116 5637,'0'0'19822,"10"2"-18685,-5-1-980,0-1-1,1 1 1,-1-1 0,0 0-1,0 0 1,1-1 0,-1 1 0,0-1-1,0-1 1,9-2 0,-11 3-50,0 0 0,-1-1 0,1 1 0,0-1 0,-1 0 0,1 0 0,-1 0 0,1 0 0,-1 0 0,0 0 0,0 0 0,0-1 0,0 1 0,0-1 0,0 0 0,-1 0 0,0 1 0,1-1 0,-1 0 0,0 0 0,0 0 0,0 0 0,0-6 0,-1 8-75,0 1 0,0-1 1,0 1-1,0-1 0,0 1 1,0-1-1,0 1 0,0-1 1,0 1-1,0-1 0,0 1 1,0-1-1,0 1 0,0-1 1,0 1-1,-1-1 0,1 1 0,0-1 1,0 1-1,-1-1 0,1 1 1,0-1-1,-1 1 0,1 0 1,0-1-1,-1 1 0,1-1 1,-1 1-1,1 0 0,-1 0 1,1-1-1,-1 1 0,0 0 0,-20 1 272,-20 19-270,22-4 44,1 2 0,-25 29-1,38-41-59,-1 1-1,1 0 1,1 0-1,0 0 1,0 1-1,0-1 1,1 1-1,0 0 1,0 0-1,1 0 1,-2 11-1,4-18-17,0-1 0,0 1 0,0-1 0,0 1 0,0 0 0,0-1 0,0 1 0,0 0 0,1-1 0,-1 1 0,0-1 0,0 1 0,1-1 0,-1 1 0,0 0 0,0-1 0,1 1 0,-1-1 0,1 1 0,-1-1 0,0 1 0,1-1 0,-1 0 0,1 1 0,-1-1 0,1 0 0,-1 1 0,1-1 0,0 0 0,-1 1 0,1-1 0,0 0 0,26 0 0,26-18 0,-14-7-176,37-31 0,-4 3-22,-70 51 194,-1 1 1,1 0-1,-1-1 0,1 1 0,0 0 1,0 0-1,-1 0 0,1 0 0,0 0 0,0 1 1,0-1-1,0 0 0,0 1 0,0-1 1,0 1-1,0 0 0,0 0 0,1 0 1,-1 0-1,0 0 0,0 0 0,3 1 1,-4 1 4,1 0 0,-1-1 0,0 1 0,1 0 0,-1 0 0,0 0 0,0 0 1,0 0-1,-1 0 0,1 0 0,0 0 0,-1 1 0,1-1 0,-1 0 0,0 0 1,0 1-1,0-1 0,0 0 0,0 3 0,-1 117 613,1-122-614,1 1 0,-1-1 0,0 1 0,1 0 0,-1-1 0,1 1 0,-1-1 0,1 0 0,-1 1 0,1-1 0,-1 1 0,1-1 0,0 0 0,-1 0 0,1 1 0,-1-1 0,1 0 0,0 0 0,-1 0 0,1 1 0,0-1 0,-1 0 0,1 0 0,0 0 0,-1 0 0,1 0 0,0 0 0,0-1 0,-1 1 0,1 0 0,-1 0 0,1 0 0,0-1 0,0 0 0,27-8 0,-21 4 0,0 0 0,0 0 0,-1-1 0,1 0 0,-1-1 0,-1 0 0,1 1 0,-1-2 0,0 1 0,-1-1 0,0 1 0,0-1 0,0 0 0,-1-1 0,-1 1 0,1 0 0,1-15 0,-4 23 0,0 0 0,0-1 0,0 1 0,0 0 0,0 0 0,0-1 0,0 1 0,0 0 0,0 0 0,0-1 0,0 1 0,0 0 0,-1 0 0,1 0 0,0-1 0,0 1 0,0 0 0,0 0 0,-1 0 0,1-1 0,0 1 0,0 0 0,0 0 0,-1 0 0,1 0 0,0-1 0,0 1 0,-1 0 0,1 0 0,0 0 0,0 0 0,-1 0 0,1 0 0,0 0 0,0 0 0,-1 0 0,1 0 0,0 0 0,0 0 0,-1 0 0,1 0 0,0 0 0,0 0 0,-1 0 0,1 0 0,0 0 0,0 0 0,-1 1 0,1-1 0,0 0 0,0 0 0,-12 11 0,12-9 0,-1 0 0,1-1 0,0 1 0,0 0 0,-1 0 0,1-1 0,0 1 0,0 0 0,1-1 0,-1 1 0,0 0 0,1 0 0,-1-1 0,1 1 0,-1-1 0,1 1 0,0 0 0,-1-1 0,1 1 0,0-1 0,0 1 0,0-1 0,0 0 0,1 0 0,-1 1 0,0-1 0,0 0 0,1 0 0,-1 0 0,1 0 0,-1 0 0,1-1 0,-1 1 0,1 0 0,-1-1 0,1 1 0,0-1 0,0 1 0,-1-1 0,1 0 0,0 0 0,-1 0 0,1 0 0,0 0 0,2 0 0,4 0 0,1-1 0,-1 1 0,1-2 0,-1 1 0,1-1 0,-1 0 0,0-1 0,11-4 0,-7 0 0,0 0 0,0 0 0,-1-1 0,19-17 0,-26 21 0,0 1 0,-1-1 0,1 0 0,-1 0 0,0 0 0,0 0 0,0-1 0,-1 1 0,0-1 0,1 1 0,-2-1 0,1 0 0,0 0 0,-1 0 0,1-10 0,-2 14 0,0 1 0,0-1 0,0 1 0,0-1 0,0 1 0,0-1 0,0 1 0,0-1 0,0 1 0,0-1 0,0 1 0,0-1 0,0 1 0,-1-1 0,1 1 0,0-1 0,0 1 0,-1-1 0,1 1 0,0-1 0,-1 1 0,1 0 0,0-1 0,-1 1 0,1 0 0,-1-1 0,1 1 0,-1 0 0,1 0 0,-1-1 0,1 1 0,-1 0 0,1 0 0,-1-1 0,-20 7 0,-16 21 0,30-18 0,0 1 0,0 0 0,1 0 0,1 0 0,0 1 0,0 0 0,1 0 0,0 0 0,1 0 0,0 1 0,1-1 0,-1 16 0,3-25 1,0 0 0,1 0 0,-1 0 1,1 0-1,-1-1 0,1 1 0,0 0 0,0 0 0,0 0 0,0-1 1,0 1-1,0-1 0,0 1 0,1-1 0,-1 1 0,0-1 0,1 0 0,-1 1 1,1-1-1,-1 0 0,1 0 0,0 0 0,0 0 0,-1 0 0,1-1 1,0 1-1,0-1 0,0 1 0,0-1 0,0 1 0,0-1 0,2 0 1,10 2-30,1-1 1,-1 0 0,19-3-1,-20 2-55,-1-1-792,0 0 0,-1 0-1,1-1 1,11-4 0,-11 2-2423,0 0 0,-1-1 0,19-11 0,-4-1-7710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05.989"/>
    </inkml:context>
    <inkml:brush xml:id="br0">
      <inkml:brushProperty name="width" value="0.025" units="cm"/>
      <inkml:brushProperty name="height" value="0.025" units="cm"/>
    </inkml:brush>
  </inkml:definitions>
  <inkml:trace contextRef="#ctx0" brushRef="#br0">94 0 13325,'0'0'14579,"-5"10"-13426,-14 27-75,-20 52-1,33-71-818,0 1 0,0 0 1,2 0-1,1 1 0,-3 33 0,6-52-313,0 0 0,0 0 0,0 0 0,1 0 0,-1 0 0,0 1 0,0-1 0,1 0 0,-1 0-1,1 0 1,-1 0 0,1 0 0,-1 0 0,1 0 0,-1 0 0,1 0 0,0 0 0,0 0 0,0-1 0,-1 1 0,1 0 0,0 0 0,0-1 0,0 1 0,0-1 0,1 2 0,2-1-296,-1 0 0,0-1 0,0 1 1,1 0-1,-1-1 0,0 0 1,1 1-1,-1-1 0,5-1 0,2 0-954,0-1 1,-1 0-1,1 0 0,-1-1 0,17-7 0,7-9-5070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06.331"/>
    </inkml:context>
    <inkml:brush xml:id="br0">
      <inkml:brushProperty name="width" value="0.025" units="cm"/>
      <inkml:brushProperty name="height" value="0.025" units="cm"/>
    </inkml:brush>
  </inkml:definitions>
  <inkml:trace contextRef="#ctx0" brushRef="#br0">86 0 10410,'0'0'13426,"-10"9"-12385,6-6-1012,-42 41 1491,43-41-1394,1 0 1,-1 1 0,1-1 0,0 1 0,0 0 0,0-1-1,0 1 1,1 0 0,-1 0 0,1 0 0,0 0 0,0 0-1,0 1 1,1-1 0,0 0 0,0 5 0,0-8-118,1 1 1,0-1-1,0 0 1,0 0 0,0 0-1,0 0 1,0 0-1,0 0 1,0 0-1,0 0 1,0 0-1,1 0 1,-1-1 0,0 1-1,0 0 1,1-1-1,-1 1 1,1-1-1,-1 0 1,0 1 0,1-1-1,-1 0 1,1 0-1,-1 0 1,1 0-1,-1 0 1,1 0 0,1-1-1,44-4 151,-42 3-164,1 0-1,-1 0 1,-1 0-1,1-1 1,0 0-1,-1 0 1,1-1-1,-1 1 1,6-7-1,-8 8 85,0 0-1,0 0 1,0-1-1,0 1 0,0-1 1,-1 1-1,1-1 1,-1 0-1,0 1 0,0-1 1,0 0-1,0 0 0,0 0 1,0 0-1,-1 0 1,0 0-1,1 0 0,-1 0 1,-1-3-1,0 5-50,0-1-1,0 1 0,0 0 0,-1 0 1,1 0-1,-1 0 0,1 0 1,-1 0-1,1 0 0,-1 0 1,0 0-1,1 1 0,-1-1 1,0 1-1,1-1 0,-1 1 1,0 0-1,0 0 0,1 0 0,-1 0 1,0 0-1,0 0 0,0 0 1,1 0-1,-4 1 0,-19 8-1583,24-9 1428,-1 0 0,1 1 0,-1-1 0,1 0 0,0 1 0,-1-1 0,1 1 0,0-1 0,0 0 0,-1 1 1,1-1-1,0 1 0,0-1 0,0 1 0,-1-1 0,1 1 0,0-1 0,0 1 0,0-1 0,0 1 0,0-1 0,0 1 0,0-1 1,0 1-1,0-1 0,0 1 0,1-1 0,-1 1 0,0-1 0,0 1 0,0-1 0,0 1 0,1-1 0,-1 0 0,0 1 0,1-1 0,-1 1 1,2 0-451,1 1 0,-1-1 0,0 0 1,1 0-1,-1-1 0,0 1 1,1 0-1,-1-1 0,1 0 1,-1 1-1,1-1 0,-1 0 1,1 0-1,3-1 0,37-3-3585,-14-7-3813</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06.673"/>
    </inkml:context>
    <inkml:brush xml:id="br0">
      <inkml:brushProperty name="width" value="0.025" units="cm"/>
      <inkml:brushProperty name="height" value="0.025" units="cm"/>
    </inkml:brush>
  </inkml:definitions>
  <inkml:trace contextRef="#ctx0" brushRef="#br0">93 1 2210,'0'0'20467,"-5"13"-19602,-13 45 1333,2 1 0,-10 73-1,22-72-1719,3-35-333,-1-1 0,0 0-1,-12 43 1,14-67-136,0 0-1,0 0 0,0 0 1,0-1-1,0 1 0,0 0 1,0 0-1,0 0 1,0 0-1,0 0 0,0 0 1,0 0-1,0 0 1,0 0-1,0 0 0,0 0 1,-1 0-1,1 0 0,0 0 1,0 0-1,0 0 1,0 0-1,0 0 0,0 0 1,0 0-1,0 0 1,0 0-1,0 0 0,-1 0 1,1 0-1,0 0 0,0 0 1,0 0-1,0 0 1,0 0-1,0 0 0,0 0 1,0 0-1,0 0 1,0 0-1,0 0 0,-1 0 1,1 0-1,0 0 0,0 0 1,-2-18 517,3-26 137,6 2-895,1 0 1,3 0-1,1 1 0,24-54 1,-34 90 202,1 0 1,0 0 0,0 0-1,0 0 1,0 0 0,1 0-1,0 1 1,0 0 0,0-1-1,1 2 1,-1-1 0,1 0 0,0 1-1,0 0 1,0 0 0,0 1-1,1-1 1,-1 1 0,1 0-1,-1 0 1,1 1 0,0 0-1,0 0 1,0 0 0,0 1 0,-1 0-1,1 0 1,0 0 0,0 1-1,0 0 1,0 0 0,7 3-1,-11-4 44,0 0 0,0 0-1,-1 1 1,1-1 0,0 1-1,-1 0 1,1-1 0,0 1-1,-1 0 1,1 0 0,-1 0-1,1 0 1,-1 0 0,0 0-1,1 0 1,-1 1 0,0-1-1,0 0 1,0 1 0,0-1-1,0 1 1,0-1 0,0 1-1,-1 0 1,1-1 0,0 1-1,-1 0 1,1-1 0,-1 1-1,0 0 1,0 0 0,0 0-1,0-1 1,0 1 0,0 0-1,0 0 1,0-1 0,-1 1-1,1 0 1,-1 1 0,-1 3 116,0-1 0,-1 0 0,0 0 1,0 0-1,0 0 0,0 0 0,-1-1 0,1 1 1,-1-1-1,-8 6 0,4-3-127,0-1 0,0 0 0,-1 0 0,0-1 0,0 0 0,0-1 0,-1 0 0,0 0 0,1-1 0,-1 0 0,-19 2 0,28-5-62,1 0 0,0 0 0,-1 0-1,1 0 1,-1 0 0,1 0 0,-1-1 0,1 1 0,0 0 0,-1 0-1,1 0 1,0-1 0,-1 1 0,1 0 0,0-1 0,-1 1 0,1 0 0,0-1-1,0 1 1,-1 0 0,1-1 0,0 1 0,0 0 0,0-1 0,-1 1-1,1-1 1,0 1 0,0-1 0,0 1 0,0 0 0,0-1 0,0 1-1,0-1 1,0 1 0,0-1 0,0 1 0,0 0 0,0-1 0,0 1 0,1-1-1,5-20-9451,10-6-8737</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07.408"/>
    </inkml:context>
    <inkml:brush xml:id="br0">
      <inkml:brushProperty name="width" value="0.025" units="cm"/>
      <inkml:brushProperty name="height" value="0.025" units="cm"/>
    </inkml:brush>
  </inkml:definitions>
  <inkml:trace contextRef="#ctx0" brushRef="#br0">0 117 11563,'0'0'17141,"12"2"-16601,-10-1-530,3 0 68,0 1 0,1-1 0,0 0 1,-1-1-1,1 1 0,0-1 0,-1 0 0,1 0 0,-1-1 0,1 0 0,0 0 1,-1 0-1,1-1 0,-1 1 0,0-1 0,1-1 0,-1 1 0,8-6 0,27-33 677,-39 40-702,1-1 1,-1 0-1,0 0 1,1 0 0,-1 0-1,0 0 1,0 0-1,-1 0 1,1-1-1,0 1 1,-1 0-1,1 0 1,-1-1-1,0 1 1,1 0-1,-1-1 1,0 1 0,-1 0-1,1 0 1,0-1-1,-1 1 1,0-3-1,0 4-51,0 0 0,0 0-1,1 0 1,-1 1 0,0-1-1,0 0 1,-1 0 0,1 1-1,0-1 1,0 1 0,0-1-1,0 1 1,0 0 0,0-1-1,-1 1 1,1 0 0,0 0-1,0 0 1,-1 0 0,1 0-1,0 0 1,0 0 0,-1 0-1,1 0 1,0 1 0,0-1-1,0 0 1,0 1 0,-1-1-1,1 1 1,-1 0 0,-34 19-13,28-13 11,0 1 0,1 1 0,1-1 0,-1 1 0,1 1 0,1-1 0,-6 13 0,9-16 0,-1 0 0,1 0 0,0 0 0,0 1 0,0-1 0,1 1 0,0-1 0,1 1 0,-1 0 0,1-1 0,1 1 0,-1 0 0,2 6 0,-1-11-15,0-1 0,0 0 0,0 1-1,0-1 1,0 0 0,0 0 0,0 1 0,1-1 0,-1 0-1,0 0 1,1 0 0,-1 0 0,0-1 0,1 1 0,-1 0 0,1-1-1,0 1 1,-1-1 0,1 1 0,-1-1 0,1 0 0,0 1-1,-1-1 1,1 0 0,3-1 0,49-1-1014,-50 1 877,17-2-1279,0-1 0,0-1-1,-1-1 1,26-12 0,35-18-8432,-28 9-3189</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07.766"/>
    </inkml:context>
    <inkml:brush xml:id="br0">
      <inkml:brushProperty name="width" value="0.025" units="cm"/>
      <inkml:brushProperty name="height" value="0.025" units="cm"/>
    </inkml:brush>
  </inkml:definitions>
  <inkml:trace contextRef="#ctx0" brushRef="#br0">198 140 12684,'0'0'5488,"-14"7"-1404,11-5-3876,-86 48 4602,77-43-4229,2 0 0,-1 1 0,1 1 0,0-1 1,1 1-1,-16 21 0,24-30-577,1 1 0,0-1 0,-1 0 0,1 1 1,0-1-1,-1 1 0,1-1 0,0 1 1,0-1-1,-1 1 0,1-1 0,0 1 0,0-1 1,0 1-1,0-1 0,-1 1 0,1-1 0,0 1 1,0-1-1,0 1 0,0-1 0,0 1 0,1-1 1,-1 1-1,0 0 0,0-1 0,0 1 0,0-1 1,1 1-1,-1-1 0,0 1 0,0-1 0,1 0 1,-1 1-1,0-1 0,1 1 0,-1-1 1,0 0-1,1 1 0,-1-1 0,1 0 0,-1 1 1,1-1-1,-1 0 0,1 1 0,-1-1 0,1 0 1,-1 0-1,1 0 0,-1 0 0,1 0 0,-1 1 1,1-1-1,-1 0 0,1 0 0,-1 0 0,1 0 1,-1 0-1,1-1 0,-1 1 0,1 0 0,-1 0 1,1 0-1,-1 0 0,1-1 0,0 1 1,40-8 76,-20 0-67,0-1 1,-1-1 0,0-1 0,-1-1 0,0 0 0,-1-2-1,-1 0 1,0-1 0,-1 0 0,0-2 0,-1 0 0,-1 0-1,-1-2 1,-1 1 0,0-2 0,-1 0 0,7-20 0,-25 111-63,-4-34-59,6-23-52,1 1-1,0 0 1,1 0-1,0 0 0,2 0 1,-1 0-1,2 0 0,1 21 1,8-20-4400,8-10-3486</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08.454"/>
    </inkml:context>
    <inkml:brush xml:id="br0">
      <inkml:brushProperty name="width" value="0.025" units="cm"/>
      <inkml:brushProperty name="height" value="0.025" units="cm"/>
    </inkml:brush>
  </inkml:definitions>
  <inkml:trace contextRef="#ctx0" brushRef="#br0">182 55 13645,'0'0'11157,"1"-8"-8835,0 5-2159,0 0-1,-1 1 0,1-1 1,-1 0-1,0 1 1,0-1-1,0 0 0,0 1 1,0-1-1,-1 0 1,0-3-1,1 5-102,-1 1 1,1-1-1,-1 0 1,1 0-1,-1 1 0,1-1 1,-1 1-1,1-1 1,-1 0-1,0 1 1,1-1-1,-1 1 0,0-1 1,1 1-1,-1 0 1,0-1-1,0 1 0,1 0 1,-3-1-1,-28 4 520,25-1-559,0 1-1,-1 0 0,1 0 0,0 1 1,1 0-1,-1 0 0,1 0 1,0 1-1,0 0 0,0 0 1,0 0-1,1 0 0,-6 10 0,1-1 3,0 1-1,1 0 0,1 0 0,-8 24 0,13-33-22,0 0 0,1 0 0,-1 0 0,1 1 0,0 10 0,1-16-2,0 1 0,0-1-1,0 0 1,0 0 0,1 0 0,-1 1-1,0-1 1,1 0 0,-1 0-1,1 0 1,-1 0 0,1 0 0,-1 0-1,1 0 1,0 0 0,0 0-1,-1 0 1,1 0 0,0 0 0,0 0-1,0-1 1,0 1 0,0 0-1,0-1 1,0 1 0,0 0-1,0-1 1,0 0 0,1 1 0,-1-1-1,0 0 1,0 1 0,0-1-1,3 0 1,14 1-337,0 0-1,0-1 1,0-1-1,0-1 1,0-1-1,0 0 0,24-8 1,38-20-4039,-4-7-3865,-27 8-2984</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09.665"/>
    </inkml:context>
    <inkml:brush xml:id="br0">
      <inkml:brushProperty name="width" value="0.025" units="cm"/>
      <inkml:brushProperty name="height" value="0.025" units="cm"/>
    </inkml:brush>
  </inkml:definitions>
  <inkml:trace contextRef="#ctx0" brushRef="#br0">155 157 11115,'0'0'5861,"-11"4"-2476,-1 1-2644,0 1 1,1 0-1,0 1 1,0 1-1,-15 13 1,20-16-428,0 0 0,1 0 0,0 1 0,0 0 0,1 0 0,-1 0 0,1 0 0,0 1 0,1 0 0,0 0 0,0 0 0,0 0 0,-1 8 0,4-15-303,0 1-1,-1 0 1,1 0-1,0-1 1,0 1-1,0 0 1,0 0 0,0-1-1,0 1 1,0 0-1,0-1 1,0 1-1,1 0 1,-1 0-1,0-1 1,0 1-1,0 0 1,1-1-1,-1 1 1,1 0-1,-1-1 1,0 1 0,1-1-1,-1 1 1,1 0-1,-1-1 1,1 1-1,-1-1 1,1 0-1,0 1 1,-1-1-1,1 1 1,-1-1-1,2 1 1,1-1 30,0 1 1,-1-1-1,1 0 1,0 0-1,0 0 0,-1 0 1,1-1-1,0 1 1,-1-1-1,4 0 0,3-2 105,1 0 0,-1-1 0,0 0 0,15-9 0,-16 7-113,-1 1 0,-1-2 1,1 1-1,-1-1 0,0 0 0,-1 0 1,0 0-1,0-1 0,0 0 0,-1 0 1,0 0-1,4-12 0,-19 45-334,-9 23 257,19-46 45,0 0 0,0 1-1,1-1 1,-1 1-1,1 0 1,0-1-1,-1 1 1,1-1 0,0 1-1,1 0 1,-1-1-1,0 1 1,1-1-1,1 5 1,-2-7 6,1 1 0,0-1-1,0 1 1,0-1 0,0 1 0,0-1 0,0 1 0,0-1-1,0 0 1,0 1 0,0-1 0,0 0 0,0 0 0,0 0 0,0 0-1,0 0 1,0 0 0,0 0 0,0 0 0,0-1 0,2 1-1,22-6 180,-12 0-136,-1-1 0,1 0 0,-1-1-1,0 0 1,20-19 0,3-1-114,-34 28 55,-1 0-1,0-1 1,0 1-1,1 0 1,-1 0-1,0 0 1,0-1-1,1 1 1,-1 0 0,0 0-1,1 0 1,-1 0-1,0 0 1,1 0-1,-1-1 1,0 1-1,1 0 1,-1 0 0,0 0-1,1 0 1,-1 0-1,0 0 1,1 0-1,-1 1 1,0-1-1,1 0 1,-1 0 0,0 0-1,1 0 1,-1 0-1,0 0 1,0 0-1,1 1 1,-1-1-1,0 0 1,0 0 0,1 1-1,-1-1 1,0 0-1,0 0 1,1 1-1,4 19-71,-4 37 330,-2-43-185,1-13-57,0-1 1,0 1 0,0 0 0,0 0 0,0 0 0,0 0 0,0 0 0,0 0 0,0 0 0,1 0 0,-1 0 0,0-1-1,1 1 1,-1 0 0,0 0 0,1 0 0,-1-1 0,1 1 0,-1 0 0,1 0 0,0-1 0,-1 1 0,1 0 0,0-1-1,0 1 1,-1-1 0,1 1 0,0-1 0,0 1 0,0-1 0,1 1 0,0-1 35,1 0 0,0 0 0,-1 0 0,1 0 0,-1 0 0,1-1 0,0 1-1,-1-1 1,1 0 0,-1 1 0,4-3 0,6-3 141,0 0 1,0-1-1,17-12 0,3-10-184,-24 21 0,1 0 0,0 0 0,0 1 0,0 1 0,16-9 0,-23 57 0,-2-40-5,0 0 1,0-1-1,0 1 0,0 0 1,0 0-1,0-1 0,1 1 1,-1-1-1,1 1 0,-1 0 1,1-1-1,-1 1 0,1-1 1,0 1-1,0-1 0,0 1 1,0-1-1,0 0 0,0 1 1,0-1-1,3 2 0,-2-2-25,0 0 0,0-1-1,0 1 1,0-1 0,1 1 0,-1-1-1,0 0 1,0 1 0,0-1-1,0 0 1,1 0 0,-1-1 0,0 1-1,0 0 1,0-1 0,0 0 0,0 1-1,2-2 1,3-1-728,0 1 0,0-2-1,-1 1 1,1-1 0,10-9 0,-7 5-1233,0-1 1,-1-1-1,0 0 1,-1 0-1,9-14 1,-6 7-366,-2-1 0,15-34 0,-8-3 6474,-12 10 6724,-7 43-6488,-12 11-3450,11-3-773,-1 1 1,1 0-1,0 0 0,0 1 1,1-1-1,0 1 0,0-1 0,1 1 1,0 0-1,0 0 0,1 0 0,0 0 1,0 0-1,1 1 0,0-1 0,1 8 1,2-12-128,0 0 1,1 0 0,-1 0 0,1 0 0,-1-1-1,1 1 1,0-1 0,0 0 0,0-1 0,1 1-1,-1-1 1,1 1 0,6 1 0,9 7-19,-14-7 28,-3-3-3,0 1-1,1 0 0,-1 0 0,0 0 0,0 0 1,0 0-1,-1 1 0,1-1 0,0 1 0,-1 0 1,0 0-1,0 0 0,0 0 0,0 0 0,0 0 1,0 0-1,-1 1 0,2 5 0,-3-8 556,0-33 395,0 24-961,0 2 0,-1 0 0,2 0 0,-1 0 0,0 0 0,1 0 0,0 0 0,0 0 0,1 0 0,0 1 0,3-8 0,-4 13 0,0-1 0,0 1 0,0 0 0,0 0 0,0 0 0,0 0 0,0 0 0,0 0 0,0 0 0,0 0 0,0 0 0,0 0 0,0 1 0,0-1 0,0 0 0,0 1 0,0-1 0,0 1 0,0-1 0,0 1 0,0-1 0,0 1 0,-1 0 0,1-1 0,0 1 0,0 0 0,0 1 0,13 6 0,-8-6 0,1-1 0,-1 1 0,1-2 0,-1 1 0,1-1 0,-1 0 0,1 0 0,0-1 0,-1 1 0,1-2 0,-1 1 0,11-4 0,-12 3 0,-1 0 0,0 0 0,0 0 0,0 0 0,-1 0 0,1-1 0,-1 0 0,1 0 0,-1 0 0,0 0 0,0 0 0,0-1 0,0 1 0,-1-1 0,1 0 0,-1 1 0,0-1 0,0-1 0,2-5 0,-19 51 0,9-26 0,1 0 0,0 0 0,1 0 0,1 0 0,-3 26 0,7-40 1,-1 0 0,0 0 0,1 0 0,-1 0 0,1 0 0,0 0 0,-1 0 0,1 0 0,0 0 0,-1 0 0,1 0 0,0-1 0,0 1 0,0 0 0,0-1 0,0 1 0,0 0 0,0-1 0,0 1 0,0-1 0,0 1 0,0-1 0,0 0 0,0 0 0,0 1 0,0-1 0,1 0 0,-1 0 0,0 0 0,0 0 0,2 0 0,47-2-87,-40 2 7,14-7-2916,-23 6 2374,0 1 0,0-1-1,-1 0 1,1 0 0,0 0 0,-1 0 0,1 0 0,-1 0 0,1 0 0,-1 0-1,0-1 1,1 1 0,-1 0 0,0 0 0,0 0 0,1 0 0,-1-1 0,0 1-1,-1-2 1,1-9-8844</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10.385"/>
    </inkml:context>
    <inkml:brush xml:id="br0">
      <inkml:brushProperty name="width" value="0.025" units="cm"/>
      <inkml:brushProperty name="height" value="0.025" units="cm"/>
    </inkml:brush>
  </inkml:definitions>
  <inkml:trace contextRef="#ctx0" brushRef="#br0">65 44 11243,'-23'-5'7762,"10"9"-5608,6 9-5380,6 9-5146,-3-12 4817,-4-3 8902,7-7-4866,1 1 0,-1-1 0,1 0 0,-1 0 0,1 1 0,0-1 0,-1 0 0,1 1 0,-1-1 0,1 0-1,0 1 1,-1-1 0,1 1 0,0-1 0,-1 0 0,1 1 0,0-1 0,-1 1 0,1-1 0,0 1 0,0-1-1,0 1 1,0-1 0,0 1 0,-1 0 0,1-1 0,0 1 0,0-1 0,0 1 0,0-1 0,0 1 0,1-1-1,-1 1 1,0-1 0,0 1 0,0-1 0,1 2 0,3-2-132,0 1 0,1 0-1,-1-1 1,0 0 0,1 0 0,-1 0-1,1-1 1,4 0 0,0-2-349,1 0 0,0-1 0,-1 0 0,0-1 0,0 1 0,0-2 0,-1 1 0,1-1 0,-1 0 0,-1-1 0,1 0 0,-1 0 0,7-10 0,-14 16 0,1 1 0,0-1 0,-1 1 0,1-1 0,-1 1 0,1-1 0,-1 0 0,0 1 0,1-1 0,-1 0 0,0 1 0,1-1 0,-1 0 0,0 1 0,0-1 0,0 0 0,0 0 0,1 1 0,-1-1 0,0 0 0,0 0 0,0 1 0,-1-1 0,1 0 0,0 0 0,0 1 0,0-1 0,0 0 0,-1 1 0,1-1 0,0 0 0,-1 1 0,1-1 0,-1 0 0,1 1 0,-1-1 0,1 0 0,-1 1 0,1-1 0,-2 0 0,1 1 0,0 0 0,0 0 0,-1 0 0,1 0 0,0 0 0,0 0 0,-1 1 0,1-1 0,0 0 0,0 1 0,0-1 0,0 0 0,-1 1 0,1 0 0,0-1 0,0 1 0,0 0 0,0-1 0,0 1 0,0 0 0,0 0 0,1 0 0,-1 0 0,-1 1 0,-6 8 0,0 1 0,1 0 0,0 0 0,0 0 0,1 1 0,1 0 0,0 1 0,1-1 0,0 1 0,0 0 0,2 0 0,-3 21 0,5-33-4,0 0 1,0 0-1,1 0 1,-1 0-1,0 0 1,0 0-1,0 0 1,1 0-1,-1 0 1,0 0-1,1 0 1,-1-1-1,1 1 1,-1 0-1,1 0 1,-1 0-1,1 0 1,0-1-1,-1 1 1,1 0-1,0-1 1,0 1-1,0 0 1,-1-1-1,1 1 0,0-1 1,0 1-1,1-1 1,1 1-35,1 0 1,-1 0 0,0-1-1,0 0 1,0 0-1,0 0 1,1 0-1,-1 0 1,5-1 0,-1-1-183,0 1 1,-1-1 0,1 0-1,0-1 1,-1 1 0,1-1-1,-1-1 1,9-5 0,-12 6-744,0-1 1,0 1-1,0 0 1,-1-1-1,1 0 1,-1 0-1,0 0 1,0 0-1,3-8 1,3-16-7687</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10.711"/>
    </inkml:context>
    <inkml:brush xml:id="br0">
      <inkml:brushProperty name="width" value="0.025" units="cm"/>
      <inkml:brushProperty name="height" value="0.025" units="cm"/>
    </inkml:brush>
  </inkml:definitions>
  <inkml:trace contextRef="#ctx0" brushRef="#br0">0 1 19506,'0'0'7271,"60"45"-10602,-30-33-512,4-2-1378,5-2-2819</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11.100"/>
    </inkml:context>
    <inkml:brush xml:id="br0">
      <inkml:brushProperty name="width" value="0.025" units="cm"/>
      <inkml:brushProperty name="height" value="0.025" units="cm"/>
    </inkml:brush>
  </inkml:definitions>
  <inkml:trace contextRef="#ctx0" brushRef="#br0">60 1 5990,'37'3'-2059,"-21"-2"3540,-5 0 2177,-11-1-3424,1 0 0,-1 0 0,0 0-1,0 0 1,0 0 0,1 0 0,-1 0 0,0 0 0,0 0 0,0 0-1,1 0 1,-1 0 0,0 0 0,0 0 0,0 0 0,1 0 0,-1 0-1,0 1 1,0-1 0,0 0 0,0 0 0,1 0 0,-1 0 0,0 0 0,0 0-1,0 1 1,0-1 0,0 0 0,1 0 0,-1 0 0,0 0 0,0 1-1,0-1 1,0 0 0,0 0 0,0 0 0,0 1 0,0-1 0,0 0 0,0 0-1,0 0 1,0 1 0,0-1 0,0 0 0,-7 11 4049,-16 9-2724,21-18-912,-13 10 389,-37 34 1770,49-43-2744,0 0 0,0 1-1,0-1 1,0 1 0,1 0 0,0 0-1,0 0 1,0 0 0,0 0 0,1 0-1,-1 0 1,-1 8 0,4-11-146,-1 0 1,0 0-1,1 0 1,-1 0-1,1 0 1,-1 1-1,1-1 1,-1 0-1,1 0 1,0-1-1,-1 1 1,1 0-1,0 0 1,0 0-1,0 0 1,0-1-1,0 1 1,0 0-1,0-1 1,0 1-1,0-1 1,0 1-1,0-1 1,0 1-1,0-1 1,0 0-1,1 0 1,-1 1-1,0-1 1,0 0-1,2 0 1,46 4-3115,-41-4 2384,7 0 284,-1 2 1,0-1-1,0 2 0,25 7 0,-37-10 700,-1 0 0,1 1 0,0-1 0,-1 1-1,1 0 1,0-1 0,-1 1 0,1 0 0,-1 0-1,1 0 1,-1 0 0,0 0 0,1 1 0,-1-1-1,0 0 1,0 1 0,0-1 0,0 0 0,0 1-1,0-1 1,0 1 0,0 0 0,-1-1 0,1 1-1,0 0 1,-1-1 0,0 1 0,1 0 0,-1 0-1,0-1 1,0 1 0,0 0 0,0 0 0,0 0-1,0-1 1,-1 1 0,1 0 0,-1 0-1,1-1 1,-1 1 0,1 0 0,-1-1 0,0 1-1,0-1 1,0 1 0,0-1 0,0 1 0,0-1-1,0 0 1,-3 3 0,-2 3 231,-1-1 0,1 1 0,-1-1 0,0-1 0,-1 1 0,-12 6 0,17-10-445,-1 0 1,1 0 0,-1 0 0,1 0 0,-1-1-1,0 0 1,1 0 0,-1 0 0,0 0 0,0 0-1,0-1 1,0 0 0,0 0 0,1 0 0,-1 0 0,0 0-1,0-1 1,-5-1 0,0-8-4521,4-8-4464</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11.677"/>
    </inkml:context>
    <inkml:brush xml:id="br0">
      <inkml:brushProperty name="width" value="0.025" units="cm"/>
      <inkml:brushProperty name="height" value="0.025" units="cm"/>
    </inkml:brush>
  </inkml:definitions>
  <inkml:trace contextRef="#ctx0" brushRef="#br0">1 83 17777,'0'0'8050,"9"-7"-6779,6-4-797,0 0 1,0 1-1,25-11 1,-33 17-408,0 1 1,1 0 0,-1 0 0,1 1 0,0-1 0,0 2 0,0-1 0,0 1 0,0 1 0,0-1 0,1 1 0,9 2 0,-17-2-65,1 1 0,-1 0 1,0-1-1,1 1 0,-1 0 0,1 0 1,-1 0-1,0 0 0,0 0 0,1 0 1,-1 1-1,0-1 0,0 0 0,0 0 1,0 1-1,-1-1 0,1 1 0,0-1 1,-1 1-1,1-1 0,0 1 0,-1-1 1,0 1-1,1-1 0,-1 1 0,0 2 1,1 50 301,-1-38-122,-2 24 182,1-28-249,0 1 0,1-1 1,0 0-1,1 1 0,4 22 1,-4-34-96,0 1 0,0-1 0,0 1 0,0-1-1,0 0 1,0 1 0,0-1 0,0 0 0,0 0 0,1 0 0,-1 0 0,0 0 0,1 0 0,-1-1 0,1 1 0,-1 0 0,1-1-1,0 1 1,-1-1 0,1 1 0,-1-1 0,1 0 0,0 0 0,-1 0 0,1 0 0,0 0 0,-1 0 0,1 0 0,0 0 0,1-1-1,4 0 81,0-1-1,1 1 0,-1-1 0,-1-1 0,12-4 0,-4 0-100,-1-1 0,0-1 0,-1 0 0,0 0 0,-1-1 0,0-1 0,0 0 0,-1 0 0,0-1 0,-1 0 0,-1-1 0,0 0 0,0 0 0,7-20 0,-13 24 32,-1 8 17,-1 2-74,0 0 1,0 1-1,0-1 0,0 0 1,0 0-1,0 0 0,0 0 1,1 0-1,-1 1 0,0-1 1,1 0-1,-1 0 0,1 0 1,-1 0-1,1 0 0,0 0 1,1 1-1,0 0-390,1-1 0,-1 1 0,1-1 0,-1 0-1,1 1 1,0-2 0,0 1 0,0 0 0,-1 0 0,1-1 0,0 1 0,5-1 0,22-3-8373,0-7-7606</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12.362"/>
    </inkml:context>
    <inkml:brush xml:id="br0">
      <inkml:brushProperty name="width" value="0.025" units="cm"/>
      <inkml:brushProperty name="height" value="0.025" units="cm"/>
    </inkml:brush>
  </inkml:definitions>
  <inkml:trace contextRef="#ctx0" brushRef="#br0">0 386 14830,'0'0'8846,"10"-2"-6599,2-2-1794,0 0-1,0 0 1,0-2-1,0 1 1,-1-1-1,0-1 1,0 0-1,-1-1 1,0 0 0,12-12-1,97-108 1103,-107 115-1420,20-25-76,-2-2-1,27-46 1,-62 147-59,-13 23 34,7-38-215,2 0 1,-5 61 0,14-106-81,0 1 0,0 0 0,0 0 0,0-1 0,0 1 0,0 0 0,0 0 0,1-1 1,-1 1-1,1 0 0,-1-1 0,1 1 0,0 0 0,-1-1 0,1 1 0,0-1 0,0 1 0,2 2 0,-1-3-314,0-1 0,-1 1 0,1 0 0,0 0-1,0-1 1,-1 1 0,1-1 0,0 1 0,0-1 0,0 0-1,0 0 1,0 0 0,0 0 0,-1 0 0,1 0 0,0-1 0,3 0-1,18-4-9615</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12.722"/>
    </inkml:context>
    <inkml:brush xml:id="br0">
      <inkml:brushProperty name="width" value="0.025" units="cm"/>
      <inkml:brushProperty name="height" value="0.025" units="cm"/>
    </inkml:brush>
  </inkml:definitions>
  <inkml:trace contextRef="#ctx0" brushRef="#br0">1 4 13453,'0'0'15118,"72"19"-16559,-34-19-1474,-3-7-2210,0-8-4068</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13.059"/>
    </inkml:context>
    <inkml:brush xml:id="br0">
      <inkml:brushProperty name="width" value="0.025" units="cm"/>
      <inkml:brushProperty name="height" value="0.025" units="cm"/>
    </inkml:brush>
  </inkml:definitions>
  <inkml:trace contextRef="#ctx0" brushRef="#br0">0 40 15310,'0'0'10875,"10"-6"-9348,1 0-1041,0 1 1,0 0-1,1 1 1,-1 0-1,25-4 1,-33 7-382,0 1 0,0 0 1,0 0-1,1 0 0,-1 0 1,0 0-1,0 0 0,0 1 1,0-1-1,0 1 0,0 0 1,0 0-1,-1 0 0,6 3 1,-6-2-84,-1-1 1,1 1-1,-1 0 1,1 0-1,-1 0 1,0 0-1,0 0 1,0 0-1,0 0 1,0 0-1,0 0 1,-1 0-1,1 0 1,-1 0-1,1 1 1,-1-1-1,0 0 1,0 1-1,0-1 1,0 0-1,0 0 1,0 1-1,-2 3 1,0 0-22,0 0 0,0 0 0,-1 0 0,0 0 0,-1 0 0,1 0 1,-1-1-1,0 0 0,0 0 0,0 0 0,-1 0 0,0 0 0,0-1 0,0 0 0,-1 0 0,1-1 0,-8 4 0,4-1-1,0 1-1,0 0 0,1 0 1,-14 16-1,54-21 1,-27-2-3,12-1-159,0 1 1,0 1 0,0 1-1,0 1 1,20 5-1,-34-8 143,0 1-1,0 0 1,0 1-1,0-1 1,0 0-1,0 1 1,-1 0-1,1 0 1,0-1-1,-1 2 1,1-1-1,-1 0 1,0 0-1,0 1 1,0-1-1,0 1 0,0 0 1,0-1-1,-1 1 1,1 0-1,-1 0 1,0 0-1,0 0 1,0 0-1,0 1 1,-1-1-1,1 0 1,-1 0-1,0 0 1,0 1-1,0-1 1,0 0-1,-1 0 1,0 7-1,-1-6 65,1 0 0,-1-1-1,0 1 1,0 0 0,0-1 0,-1 1-1,1-1 1,-1 0 0,0 0 0,0 0-1,0 0 1,0 0 0,0-1-1,-1 1 1,1-1 0,-1 0 0,1 0-1,-1 0 1,0 0 0,-8 1 0,-3 3 98,0-2 0,-1 0 0,1 0 0,-19 0 0,-23-3-143,57 0-27,0-1 0,0 0 0,-1 0 0,1 0 0,0 0 0,0 0 0,0 0 0,-1 0 0,1 0 0,0 0 0,0 0 0,0-1 0,-1 1 0,1 0 0,0 0 0,0 0 0,0 0 0,0 0-1,-1 0 1,1 0 0,0 0 0,0 0 0,0-1 0,0 1 0,-1 0 0,1 0 0,0 0 0,0 0 0,0-1 0,0 1 0,0 0 0,0 0 0,0 0 0,0 0 0,0-1 0,-1 1 0,1 0 0,0 0 0,0 0 0,0-1 0,0 1 0,0 0 0,0 0 0,0-1 0,7-9-3005,13-8-4779,7 2-181</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13.448"/>
    </inkml:context>
    <inkml:brush xml:id="br0">
      <inkml:brushProperty name="width" value="0.025" units="cm"/>
      <inkml:brushProperty name="height" value="0.025" units="cm"/>
    </inkml:brush>
  </inkml:definitions>
  <inkml:trace contextRef="#ctx0" brushRef="#br0">178 0 20371,'0'0'10741,"-7"13"-10143,-156 261 459,162-273-1223,1 0-1,-1 0 1,0 0-1,0 0 1,1 0 0,-1 0-1,1 0 1,-1 0 0,1 0-1,-1 0 1,1 0-1,0 1 1,-1-1 0,1 0-1,0 0 1,0 0 0,0 1-1,0-1 1,0 0-1,0 0 1,0 0 0,1 1-1,-1-1 1,0 0 0,1 0-1,0 1 1,0-2-163,0 0 1,0 0-1,1 0 0,-1 0 1,0 0-1,0 0 0,1-1 1,-1 1-1,0 0 1,0-1-1,0 1 0,0-1 1,1 1-1,-1-1 0,0 0 1,0 0-1,0 1 1,0-1-1,0 0 0,-1 0 1,1 0-1,0 0 1,0 0-1,0 0 0,0-2 1,20-24-9506</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13.773"/>
    </inkml:context>
    <inkml:brush xml:id="br0">
      <inkml:brushProperty name="width" value="0.025" units="cm"/>
      <inkml:brushProperty name="height" value="0.025" units="cm"/>
    </inkml:brush>
  </inkml:definitions>
  <inkml:trace contextRef="#ctx0" brushRef="#br0">130 17 12748,'0'0'4607,"-10"1"-1409,3-1-2685,0 1 1,0-1 0,0 2-1,1-1 1,-1 1-1,0 0 1,1 1 0,-10 4-1,13-5-328,-1 0 0,1 0 0,-1 1 0,1-1 0,0 1 0,0 0 0,1 0 0,-1 0 0,0 0 0,1 0 0,0 0 0,0 1 0,0-1 0,0 1 0,0 0 0,1 0 0,0-1 0,0 1 0,-1 6 0,1-9-149,1 1 0,0-1-1,-1 0 1,1 1 0,0-1 0,0 1-1,0-1 1,0 0 0,0 1-1,0-1 1,1 0 0,-1 1 0,0-1-1,1 0 1,-1 1 0,1-1-1,-1 0 1,1 0 0,0 1-1,0-1 1,-1 0 0,1 0 0,0 0-1,0 0 1,0 0 0,1 1-1,1-1 39,-1 0 0,0 0-1,0 0 1,1-1-1,-1 1 1,0-1 0,1 1-1,-1-1 1,1 0-1,-1 0 1,0 0 0,1 0-1,-1-1 1,3 0 0,3 0 65,0-1 1,-1 0 0,1-1-1,-1 0 1,1 0 0,-1-1 0,0 0-1,12-8 1,-15 9-112,-1-1 1,0 1-1,0 0 0,-1-1 1,1 0-1,-1 1 0,1-1 0,-1 0 1,0 0-1,-1-1 0,1 1 1,-1 0-1,1 0 0,-1-1 1,-1 1-1,1-1 0,-1 1 0,1-1 1,-2-6-1,1 10-57,0 0 0,0 0-1,0 0 1,-1 0 0,1 0 0,-1 0 0,1 0 0,0 0-1,-1 0 1,1 0 0,-1 0 0,0 1 0,1-1-1,-1 0 1,0 0 0,1 1 0,-1-1 0,0 1 0,0-1-1,0 0 1,1 1 0,-1-1 0,0 1 0,0 0-1,0-1 1,0 1 0,0 0 0,0-1 0,0 1 0,0 0-1,0 0 1,0 0 0,0 0 0,0 0 0,0 0-1,0 0 1,0 0 0,0 1 0,0-1 0,0 0 0,0 1-1,0-1 1,0 0 0,-1 2 0,-3-1-227,-1 1-1,1 0 1,0 0 0,0 0 0,1 1-1,-1 0 1,-6 5 0,3 0-357,0 0-1,1 1 1,0 0 0,1 0 0,0 1 0,0 0-1,1 0 1,1 0 0,-1 1 0,-4 20 0,7-22-522,0 0 0,1 0 0,0 1 0,0-1 0,1 1 0,0-1 0,1 0 0,2 13 0,10 12-8426</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14.131"/>
    </inkml:context>
    <inkml:brush xml:id="br0">
      <inkml:brushProperty name="width" value="0.025" units="cm"/>
      <inkml:brushProperty name="height" value="0.025" units="cm"/>
    </inkml:brush>
  </inkml:definitions>
  <inkml:trace contextRef="#ctx0" brushRef="#br0">114 73 14606,'0'0'9961,"-7"9"-7185,-15 19-1640,6-9-255,1 1 0,0 0 1,-19 38-1,34-58-877,0 1-1,-1-1 1,1 0 0,0 0 0,0 1 0,0-1 0,-1 0 0,1 0 0,0 1 0,0-1-1,0 0 1,0 0 0,0 1 0,0-1 0,0 0 0,0 1 0,0-1 0,0 0 0,0 1-1,0-1 1,0 0 0,0 0 0,0 1 0,0-1 0,0 0 0,0 1 0,0-1 0,0 0-1,0 0 1,1 1 0,-1-1 0,0 0 0,0 0 0,0 1 0,1-1 0,-1 0 0,0 0 0,0 0-1,0 1 1,1-1 0,-1 0 0,0 0 0,0 0 0,1 0 0,-1 1 0,0-1 0,1 0-1,18-5 252,19-17 67,-26 12-322,-1-1 0,0-1 0,-1 1 0,-1-2 0,10-13 0,-16 21 0,0 1 0,-1-1 0,1 1 0,-1-1 0,0 0 0,0 0 0,-1 0 0,1 0 0,-1 0 0,0 0 0,0-1 0,-1 1 0,0 0 0,0 0 0,0-1 0,0 1 0,-1 0 0,-2-9 0,2 12 0,0 0 0,0 1 0,0-1 0,-1 1 0,1-1 0,0 1 0,-1-1 0,1 1 0,-1 0 0,1 0 0,-1 0 0,0 0 0,0 0 0,1 0 0,-1 0 0,0 0 0,0 1 0,0-1 0,0 1 0,0-1 0,0 1 0,0 0 0,0 0 0,0 0 0,0 0 0,0 0 0,0 0 0,0 0 0,1 1 0,-1-1 0,0 1 0,-2 1 0,-2-1 0,1 0 0,-1 1 0,1 0 0,-1 1 0,1-1 0,0 1 0,0 0 0,1 0 0,-10 7 0,10-4-354,0-1 0,0 0 0,1 1 0,-1 0 0,1 0 0,0 0 0,-3 10 0,5-12-188,0 0 0,0 0 0,0 0 0,0 0 0,1 0 0,0 1 0,0-1 0,0 0 0,0 0 0,0 0 0,1 1 0,0-1 0,1 5-1,12 9-11169</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16.947"/>
    </inkml:context>
    <inkml:brush xml:id="br0">
      <inkml:brushProperty name="width" value="0.025" units="cm"/>
      <inkml:brushProperty name="height" value="0.025" units="cm"/>
    </inkml:brush>
  </inkml:definitions>
  <inkml:trace contextRef="#ctx0" brushRef="#br0">0 19 224,'0'11'12246,"8"481"2659,-7-507-13859,1 0-1,0 0 1,7-19 0,1-14-809,5-57 49,-8 47-23,25-96 0,-31 150-292,1-1-1,0 1 1,0 0 0,0-1-1,1 1 1,0 0 0,-1 1-1,1-1 1,1 0 0,-1 1 0,0 0-1,1-1 1,0 1 0,0 1-1,0-1 1,0 1 0,0-1-1,0 1 1,1 0 0,-1 1 0,1-1-1,6-1 1,-5 2-13,0 0 0,-1 0 1,1 1-1,-1 0 0,1 0 0,0 0 0,-1 0 1,1 1-1,-1 0 0,1 0 0,-1 1 0,1 0 1,-1 0-1,0 0 0,0 0 0,0 1 0,0 0 1,9 6-1,-13-8 36,1 1 1,-1-1 0,1 1-1,-1-1 1,1 1-1,-1 0 1,0-1 0,0 1-1,0 0 1,0 0-1,0 0 1,0 0 0,0 0-1,-1 0 1,1 0-1,-1 0 1,1 0-1,-1 0 1,0 0 0,0 0-1,0 0 1,0 0-1,0 1 1,0-1 0,-1 0-1,1 0 1,-1 0-1,1 0 1,-1 0 0,0 0-1,0 0 1,0 0-1,0-1 1,0 1 0,0 0-1,-1 0 1,1-1-1,0 1 1,-1-1 0,0 1-1,1-1 1,-3 2-1,-9 8 148,-1 0 0,0-1 0,0 0 0,-17 7 0,20-11-69,-43 25 483,10-7-628,33-17-4204,42-23-13435</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17.287"/>
    </inkml:context>
    <inkml:brush xml:id="br0">
      <inkml:brushProperty name="width" value="0.025" units="cm"/>
      <inkml:brushProperty name="height" value="0.025" units="cm"/>
    </inkml:brush>
  </inkml:definitions>
  <inkml:trace contextRef="#ctx0" brushRef="#br0">0 0 16912,'0'0'12172,"26"7"-25209</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17.648"/>
    </inkml:context>
    <inkml:brush xml:id="br0">
      <inkml:brushProperty name="width" value="0.025" units="cm"/>
      <inkml:brushProperty name="height" value="0.025" units="cm"/>
    </inkml:brush>
  </inkml:definitions>
  <inkml:trace contextRef="#ctx0" brushRef="#br0">167 5 15118,'0'0'12380,"-13"-2"-11174,6 2-1026,4-1-121,-1 0 0,1 1 0,-1-1-1,0 1 1,1 0 0,-1 0 0,1 0 0,-1 1-1,1-1 1,-1 1 0,1 0 0,-1 0 0,1 0-1,0 0 1,-1 1 0,1 0 0,0-1 0,0 1-1,0 0 1,0 0 0,0 1 0,-3 3 0,-1 2 46,0 0 0,0 1 0,1 0 1,0 1-1,1-1 0,0 1 0,1 0 1,0 1-1,0-1 0,1 0 0,0 1 1,1 0-1,-1 15 0,3-26-98,0 1 0,0 0 1,0 0-1,0 0 0,0 0 0,0 0 0,1 0 0,-1 0 1,0 0-1,1 0 0,-1-1 0,0 1 0,1 0 0,-1 0 1,1 0-1,0-1 0,-1 1 0,1 0 0,-1 0 1,1-1-1,0 1 0,0-1 0,-1 1 0,1-1 0,0 1 1,0-1-1,1 1 0,30 2 185,-24-4-153,0-1-1,-1 1 0,1-1 1,0-1-1,-1 0 1,10-4-1,0-5-5,0-1 1,-1 0-1,0-1 1,-1-1-1,-1 0 0,20-28 1,-30 38-28,-4 4-7,1 1 0,-1 0-1,0 0 1,0 0 0,0 0-1,0 0 1,0 0 0,0 0 0,0 0-1,1 0 1,-1 0 0,0 0-1,0 0 1,0 0 0,0 0-1,0 0 1,1 0 0,-1 0 0,0 0-1,0 0 1,0 0 0,0 0-1,0 0 1,1 0 0,-1 0-1,0 0 1,0 0 0,0 0 0,0 0-1,0 0 1,0 0 0,0 0-1,1 0 1,-1 0 0,0 0 0,0 0-1,0 1 1,0-1 0,0 0-1,0 0 1,0 0 0,0 0-1,0 0 1,1 0 0,-1 1 0,0-1-1,0 0 1,0 0 0,0 0-1,0 0 1,0 0 0,0 0-1,0 1 1,0-1 0,0 0 0,0 0-1,0 0 1,0 0 0,0 0-1,0 1 1,0-1 0,0 0-1,0 0 1,-1 0 0,4 21-196,-3 24-103,0-44 299,-3 41-880,2-27-114,0 1-1,1-1 1,2 18-1,-2-32 656,0 0 0,0 0 0,0 0-1,0-1 1,1 1 0,-1 0 0,0 0 0,1 0 0,-1-1-1,0 1 1,1 0 0,-1-1 0,1 1 0,-1 0 0,1-1-1,-1 1 1,1-1 0,0 1 0,-1-1 0,1 1 0,0-1-1,-1 1 1,1-1 0,1 1 0,7 1-7753</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18.032"/>
    </inkml:context>
    <inkml:brush xml:id="br0">
      <inkml:brushProperty name="width" value="0.025" units="cm"/>
      <inkml:brushProperty name="height" value="0.025" units="cm"/>
    </inkml:brush>
  </inkml:definitions>
  <inkml:trace contextRef="#ctx0" brushRef="#br0">0 0 23350,'0'0'9417</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18.372"/>
    </inkml:context>
    <inkml:brush xml:id="br0">
      <inkml:brushProperty name="width" value="0.025" units="cm"/>
      <inkml:brushProperty name="height" value="0.025" units="cm"/>
    </inkml:brush>
  </inkml:definitions>
  <inkml:trace contextRef="#ctx0" brushRef="#br0">141 1 12748,'0'0'9161,"-16"66"-9065,3-32-32,-4 2-96,0 2 192,0 6-128,1 0 32,-1-2 0,5-3-32,5-3-384,1-7-1794,4-10-1506,2-8-2497</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18.747"/>
    </inkml:context>
    <inkml:brush xml:id="br0">
      <inkml:brushProperty name="width" value="0.025" units="cm"/>
      <inkml:brushProperty name="height" value="0.025" units="cm"/>
    </inkml:brush>
  </inkml:definitions>
  <inkml:trace contextRef="#ctx0" brushRef="#br0">79 46 2947,'0'0'15187,"-4"9"-14695,-10 49 450,13-53-877,0-1 0,1 1 0,0 0 0,0-1 0,0 1 0,1 0 0,-1 0 0,1-1 0,0 1 0,0-1 0,1 1 0,0-1 0,1 5 0,-2-9-25,-1 1 0,0-1 1,0 0-1,0 1 0,0-1 0,1 0 0,-1 1 1,0-1-1,0 0 0,0 0 0,1 1 0,-1-1 1,0 0-1,0 0 0,1 0 0,-1 1 1,0-1-1,1 0 0,-1 0 0,0 0 0,1 0 1,-1 0-1,0 1 0,1-1 0,-1 0 0,0 0 1,1 0-1,-1 0 0,0 0 0,1 0 0,-1 0 1,0 0-1,1 0 0,-1 0 0,0 0 0,1-1 1,-1 1-1,0 0 0,1 0 0,11-14 1269,2-21-281,-11 23-969,0 0-1,0 0 1,-1 0-1,0 0 1,-1-17-1,-1 27-56,0 0-1,0 0 1,0 0 0,0 0-1,0 1 1,-1-1-1,1 0 1,-1 0-1,1 0 1,-1 0-1,0 0 1,1 1 0,-1-1-1,0 0 1,0 1-1,-1-1 1,1 0-1,0 1 1,0 0-1,-1-1 1,1 1 0,-1 0-1,1-1 1,-1 1-1,0 0 1,1 0-1,-1 0 1,0 1-1,0-1 1,1 0-1,-1 1 1,0-1 0,0 1-1,0-1 1,0 1-1,0 0 1,0 0-1,0 0 1,0 0-1,0 0 1,-3 1 0,2 0-45,0 0 1,0 0-1,1 0 1,-1 0 0,0 1-1,0-1 1,1 1-1,-1 0 1,0 0 0,1 0-1,0 0 1,0 0-1,-1 0 1,1 1 0,0-1-1,1 1 1,-1 0 0,0-1-1,1 1 1,0 0-1,-1 0 1,1 0 0,0 0-1,1 0 1,-2 4-1,-1 8-342,0 0 0,0 0 0,0 29 0,3-44 379,0 8-590,0 1 1,0 0-1,1-1 1,0 1 0,3 12-1,-3-18 143,0 0-1,0-1 0,1 1 1,-1-1-1,1 1 0,-1-1 1,1 1-1,0-1 0,0 0 1,0 0-1,0 0 0,1 0 1,-1 0-1,0-1 0,1 1 1,-1-1-1,1 1 0,0-1 1,-1 0-1,4 1 0,21 6-5754</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19.118"/>
    </inkml:context>
    <inkml:brush xml:id="br0">
      <inkml:brushProperty name="width" value="0.025" units="cm"/>
      <inkml:brushProperty name="height" value="0.025" units="cm"/>
    </inkml:brush>
  </inkml:definitions>
  <inkml:trace contextRef="#ctx0" brushRef="#br0">82 0 7143,'0'0'2285,"-5"13"-1,-3 5-1607,-47 98 7546,56-116-8118,16-32 6540,-13 25-6464,-1 0 1,0 0 0,0-1 0,-1 1 0,0-1-1,0 0 1,0 1 0,-1-1 0,0-9 0,-1 17-176,0 0-1,0-1 1,-1 1 0,1 0 0,0-1 0,0 1 0,0 0 0,0-1 0,0 1 0,-1 0 0,1-1 0,0 1 0,0 0-1,-1 0 1,1-1 0,0 1 0,0 0 0,-1 0 0,1-1 0,0 1 0,-1 0 0,1 0 0,0 0 0,-1 0 0,1-1 0,0 1-1,-1 0 1,1 0 0,-1 0 0,1 0 0,0 0 0,-1 0 0,1 0 0,0 0 0,-1 0 0,1 0 0,-1 0 0,1 0-1,0 1 1,-1-1 0,1 0 0,0 0 0,-1 0 0,1 0 0,0 0 0,-1 1 0,1-1 0,0 0 0,0 0 0,-1 1 0,1-1-1,0 0 1,-1 1 0,-17 14-293,15-10-121,0 1 0,0 0 0,1-1 0,0 1 1,1 0-1,-2 9 0,0 19-7040,3-21-346</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24.235"/>
    </inkml:context>
    <inkml:brush xml:id="br0">
      <inkml:brushProperty name="width" value="0.025" units="cm"/>
      <inkml:brushProperty name="height" value="0.025" units="cm"/>
    </inkml:brush>
  </inkml:definitions>
  <inkml:trace contextRef="#ctx0" brushRef="#br0">112 94 4773,'0'0'5546,"9"-7"-2615,-1 1-2240,42-36 4120,-20 3 3380,-38 41-7974,1 0 1,0 0-1,0 1 0,0 0 1,0 0-1,0 1 0,1 0 1,-1 0-1,1 1 1,-6 5-1,-2 0-35,0-1-64,2 1 0,-1 0 0,1 1 0,-14 17 0,22-23-76,0 0 1,0 0-1,1 0 1,-1 1-1,1 0 1,1-1-1,-1 1 1,1 0-1,0 0 1,1 0 0,-1 1-1,1-1 1,-1 13-1,2-18-37,0 0-1,1 0 1,-1 0 0,0 0 0,0 0-1,0 0 1,1 0 0,-1 0-1,1 0 1,-1 0 0,1 0-1,-1 0 1,1 0 0,-1-1-1,1 1 1,0 0 0,0 0 0,-1 0-1,1-1 1,0 1 0,0 0-1,0-1 1,0 1 0,0-1-1,0 1 1,1-1 0,36 7 108,-22-7-157,0-1-1,28-5 1,-20 0-880,-1-1-1,0-1 1,28-13 0,24-19-5997,-35 15 536</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24.609"/>
    </inkml:context>
    <inkml:brush xml:id="br0">
      <inkml:brushProperty name="width" value="0.025" units="cm"/>
      <inkml:brushProperty name="height" value="0.025" units="cm"/>
    </inkml:brush>
  </inkml:definitions>
  <inkml:trace contextRef="#ctx0" brushRef="#br0">169 0 17713,'0'0'3891,"-12"10"-1771,3-3-1736,0 0-32,1 0 0,0 0 1,0 1-1,1 0 1,0 0-1,0 0 0,1 1 1,-8 14-1,2-1 124,2 0 0,0 1-1,1 0 1,1 0 0,1 1-1,2 0 1,0 1 0,-2 39 0,7-62-465,-1 0 0,1 0 0,0 0 0,1 0 0,-1 0 0,0 0 0,0 0 0,1 0 0,-1 0 0,1 0 0,0 0 0,-1-1 0,1 1 0,0 0 0,0 0 0,0-1 0,0 1 0,1-1 0,-1 1 0,0-1 0,1 1 0,-1-1 0,1 0 0,3 3 0,-2-3 9,0 0-1,0 0 1,1-1-1,-1 1 0,0-1 1,1 0-1,-1 1 1,0-1-1,1-1 0,-1 1 1,1 0-1,-1-1 1,4-1-1,11-3-2,-1-2-1,1 0 1,-2 0-1,19-12 0,-8 2-307,-21 12 221,0 0-1,1 1 1,0 0-1,0 0 0,0 1 1,0 0-1,0 0 1,1 1-1,-1 0 0,14-2 1,-20 4 68,0 0 1,-1 1-1,1-1 1,-1 1-1,1-1 0,0 1 1,-1-1-1,1 1 1,-1 0-1,1-1 1,-1 1-1,1 0 1,-1-1-1,0 1 1,1 0-1,-1-1 0,0 1 1,1 0-1,-1 0 1,0 0-1,0-1 1,0 1-1,0 0 1,0 0-1,0 0 1,0-1-1,0 2 0,0 31 501,0-26-346,0 95 493,0-101-699,0-1-1,0 0 0,0 1 0,0-1 0,0 0 1,0 1-1,0-1 0,0 0 0,0 1 0,0-1 1,0 0-1,0 1 0,1-1 0,-1 0 0,0 1 1,0-1-1,0 0 0,0 1 0,1-1 1,-1 0-1,0 1 0,0-1 0,1 0 0,-1 0 1,0 1-1,0-1 0,1 0 0,-1 0 0,0 0 1,1 1-1,-1-1 0,0 0 0,1 0 1,-1 0-1,0 0 0,1 0 0,-1 0 0,0 0 1,1 0-1,-1 0 0,1 0 0,20-8-3154,16-19-4580,-7 0-1212</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25.597"/>
    </inkml:context>
    <inkml:brush xml:id="br0">
      <inkml:brushProperty name="width" value="0.025" units="cm"/>
      <inkml:brushProperty name="height" value="0.025" units="cm"/>
    </inkml:brush>
  </inkml:definitions>
  <inkml:trace contextRef="#ctx0" brushRef="#br0">163 1 16688,'0'0'6662,"-10"0"-4286,3 1-2168,1 1 1,-1-1-1,1 1 0,-1 0 1,1 1-1,-1-1 1,1 1-1,0 1 1,0-1-1,1 1 1,-1 0-1,1 0 1,0 1-1,0-1 0,0 1 1,1 0-1,-1 1 1,1-1-1,0 1 1,-3 6-1,3-5-63,0 0 0,0 1 0,0-1 0,1 1 0,0 0 0,0 0-1,1 0 1,0 0 0,0 0 0,1 0 0,0 1 0,1-1 0,0 10 0,0-17-140,0 0 0,0 0 0,1 0 1,-1 1-1,0-1 0,1 0 0,-1 0 1,1 0-1,-1 0 0,1 0 0,-1 0 1,1 0-1,0 0 0,0 0 0,-1 0 1,1-1-1,0 1 0,0 0 0,0 0 1,0-1-1,0 1 0,0-1 0,0 1 1,0-1-1,2 2 0,1-1-3,0-1 0,-1 1-1,1 0 1,0-1 0,0 0 0,0 0 0,0 0 0,4-1-1,2 0-68,0-1 0,0 0 0,-1-1-1,1 0 1,16-8 0,-13 3-86,0 0 1,-1-1-1,0 0 0,0-1 1,-1-1-1,0 0 1,-1 0-1,0-1 1,-1 0-1,0 0 0,14-28 1,-22 34 513,-13 23-143,-13 29 94,23-41-242,0 0-1,0-1 1,1 1-1,-1 0 1,1 0 0,0 0-1,1 0 1,-1 1-1,1-1 1,1 6-1,-1-9-48,1-1 0,-1 1 0,1-1 0,0 1 0,0-1 0,0 0 0,0 1 0,0-1 0,0 0 0,0 0 0,0 0 0,1 0 0,-1 1 0,0-2 0,1 1 0,-1 0 0,1 0 0,-1 0 0,1-1 0,-1 1 0,1-1 0,-1 1 0,1-1 0,-1 0 0,1 1 0,0-1 0,-1 0 0,1 0 0,0 0 0,-1 0 0,1-1 0,3 0 0,9-1-125,0 0 1,0-2 0,0 0 0,-1 0-1,1-1 1,-1-1 0,0 0 0,-1-1-1,1 0 1,11-10 0,-11 8-10,0 0 0,1 1 0,0 1 0,0 0 1,1 1-1,-1 1 0,1 0 0,18-3 0,-32 8 103,-1 0-1,1-1 1,0 1 0,0 0-1,0 0 1,0 0 0,0 0-1,0 0 1,0 0-1,0 0 1,-1 1 0,1-1-1,0 0 1,0 0-1,0 1 1,0-1 0,-1 0-1,1 1 1,0-1-1,0 1 1,-1-1 0,1 1-1,0-1 1,0 1-1,-1 0 1,1-1 0,-1 1-1,1 0 1,-1 0-1,1-1 1,-1 1 0,1 1-1,1 31 238,1 3-612,-3-35 304,1 1 1,-1-1 0,0 0 0,1 0 0,0 0 0,-1 0 0,1 0 0,0 0 0,-1 0 0,1 0 0,0 0 0,0-1 0,0 1-1,0 0 1,0 0 0,0-1 0,0 1 0,0 0 0,0-1 0,0 1 0,0-1 0,0 0 0,0 1 0,0-1 0,1 0 0,0 1-1,6-1-218,-1 1-1,1-1 1,-1 0-1,1-1 1,-1 0-1,1 0 1,-1-1 0,1 1-1,-1-2 1,12-4-1,4-4-3529,40-26 0,12-1 4193,-84 61 3134,-2 6-2344,9-16-984,0 0-1,1 0 1,1 1-1,0-1 1,1 1-1,0-1 1,1 0-1,1 0 0,0 0 1,6 17-1,-3-9-221,0 1 0,2 33 0,-7-39 85,-1 1-1,-1 0 0,0 0 0,-2-1 0,0 1 0,0-1 0,-2 0 0,-10 27 0,5-22 774,0 0 0,-2 0 0,-15 20 0,25-38-587,1-1 1,-1 0-1,1 0 0,-1 0 1,0 0-1,0 0 0,0 0 1,0-1-1,0 1 0,0-1 1,0 1-1,-1-1 0,-3 2 1,6-3-167,0 0 1,-1 0 0,1 0-1,-1 0 1,1 0 0,-1 0-1,1 0 1,0 0 0,-1 0-1,1 0 1,-1-1-1,1 1 1,0 0 0,-1 0-1,1 0 1,-1 0 0,1-1-1,0 1 1,-1 0 0,1 0-1,0-1 1,-1 1-1,1 0 1,0-1 0,0 1-1,-1 0 1,1-1 0,0 0-1,-4-22 174,8-26-1662,2 1 1,2 0 0,2 1 0,3 0-1,24-62 1,-29 88 1625,0 1 1,1 0-1,2 1 0,0 0 0,0 0 0,2 1 1,0 1-1,1 0 0,1 1 0,31-26 1,-30 27 1687,-19 16 278,-25 28-1101,22-20-851,1 0 0,0 0-1,1 1 1,0-1 0,0 1-1,1 0 1,0 0-1,1 0 1,0 0 0,0 0-1,1 12 1,1-21-204,0 0 1,0 0-1,0 1 1,0-1-1,1 0 1,-1 0-1,0 0 1,1 0-1,-1 0 1,0 0-1,1 0 1,-1 0-1,1 0 1,0-1-1,-1 1 1,1 0-1,0 0 0,0 0 1,-1 0-1,1-1 1,0 1-1,0-1 1,0 1-1,2 1 1,31 5-14,-22-8-212,0 1 1,0-2-1,24-5 0,4-8-3385,2-5-3667</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27.846"/>
    </inkml:context>
    <inkml:brush xml:id="br0">
      <inkml:brushProperty name="width" value="0.025" units="cm"/>
      <inkml:brushProperty name="height" value="0.025" units="cm"/>
    </inkml:brush>
  </inkml:definitions>
  <inkml:trace contextRef="#ctx0" brushRef="#br0">103 312 14606,'0'0'12460,"-10"4"-12316,4-1-83,1-1 0,0 1 1,0 0-1,0 1 0,0-1 0,0 1 1,1 0-1,0 0 0,0 1 1,0-1-1,0 1 0,1 0 0,-1 0 1,1 0-1,0 0 0,1 0 0,-1 1 1,1-1-1,0 1 0,1 0 1,-1-1-1,0 11 0,-6 56 1044,7-70-1088,1 0-1,0 0 1,0 1-1,0-1 0,0 0 1,0 0-1,0 0 0,1 0 1,-1 0-1,1 0 1,-1 0-1,1 1 0,0-2 1,0 1-1,0 0 0,0 0 1,0 0-1,0 0 1,1 0-1,-1-1 0,1 1 1,-1-1-1,1 1 0,-1-1 1,1 0-1,0 1 0,0-1 1,3 1-1,3-1 6,0 0 0,1-1 0,-1 0-1,1-1 1,-1 1 0,0-2 0,1 1 0,-1-1-1,0-1 1,0 1 0,0-1 0,-1-1 0,1 1-1,-1-1 1,0-1 0,0 1 0,0-1 0,7-7-1,1 0-49,-1-1 1,0 0-1,-1-1 0,0-1 0,-1 0 0,19-32 0,-29 42 29,0 0-1,0-1 1,0 1 0,0 0 0,-1-1-1,0 1 1,0 0 0,0-1-1,-1 1 1,1-1 0,-2 0-1,0-6 1,1 11-1,0-1-1,0 1 1,-1-1-1,1 1 1,-1-1 0,1 1-1,-1 0 1,0-1-1,0 1 1,1 0 0,-1 0-1,0-1 1,0 1-1,0 0 1,0 0 0,0 0-1,-1 0 1,-1-1-1,1 1-4,0 0 0,0 1-1,0-1 1,-1 1-1,1 0 1,0-1 0,0 1-1,0 0 1,0 0-1,0 1 1,0-1-1,0 0 1,-1 1 0,1-1-1,0 1 1,0 0-1,-3 1 1,2 0 0,-1 1 1,1 0-1,0-1 0,0 1 1,0 1-1,0-1 1,0 0-1,0 1 0,1-1 1,0 1-1,0 0 0,0 0 1,0 0-1,0 0 0,1 0 1,0 0-1,0 0 0,0 0 1,0 1-1,1-1 1,-1 0-1,2 9 0,-1-12 10,1 0 1,-1 0-1,1-1 0,-1 1 0,1 0 1,-1 0-1,1-1 0,0 1 0,-1-1 1,1 1-1,0 0 0,-1-1 0,1 1 0,0-1 1,0 1-1,0-1 0,0 0 0,-1 1 1,1-1-1,0 0 0,0 0 0,0 0 0,0 1 1,0-1-1,0 0 0,0 0 0,0 0 1,0-1-1,0 1 0,1 0 0,33-6 116,-21 0-90,0-1 0,0 0 1,0-1-1,-1 0 0,0-1 0,-1-1 0,17-16 0,2-4-1,39-52 1,-51 56-42,-2-2 0,-2 0 1,0 0-1,14-43 0,-113 446 577,76-317-281,2 0 0,3 0 0,3 1 0,10 93 1,12-54-260,-15-73-28,-1 0 1,-1 1 0,2 45 0,-12-75 1,1 0 0,0 0 0,0 0 0,0-1 0,0 0 0,-3-6 0,-19-36 0,2 0 0,2-1 0,2-1 0,3-1 0,-14-63 0,29 103 0,-1 0 0,1-1 0,1 0 0,0 1 0,0-13 0,1 20 0,0 1 0,0-1 0,1 1 0,-1 0 0,1-1 0,-1 1 0,1 0 0,0-1 0,0 1 0,0 0 0,0 0 0,0 0 0,1 0 0,-1 0 0,1 0 0,-1 0 0,1 1 0,0-1 0,-1 0 0,1 1 0,0-1 0,0 1 0,0 0 0,3-2 0,19-6-2046,1 0-1,1 2 1,39-6-1,-10 1-1933,-6 1-2624</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28.395"/>
    </inkml:context>
    <inkml:brush xml:id="br0">
      <inkml:brushProperty name="width" value="0.025" units="cm"/>
      <inkml:brushProperty name="height" value="0.025" units="cm"/>
    </inkml:brush>
  </inkml:definitions>
  <inkml:trace contextRef="#ctx0" brushRef="#br0">259 90 11435,'0'0'2776,"9"-9"614,29-33-310,-37 41-2783,1 0 1,-1 0-1,0-1 1,0 1-1,0 0 1,0-1-1,0 1 1,-1-1-1,1 1 0,0-1 1,-1 1-1,1-1 1,-1 1-1,1-1 1,-1 0-1,0 1 1,1-4-1,-2 5-191,1-1-1,0 1 1,-1-1 0,1 0 0,-1 1-1,1-1 1,0 1 0,-1-1-1,1 1 1,-1-1 0,0 1-1,1-1 1,-1 1 0,1 0 0,-1-1-1,0 1 1,1 0 0,-1 0-1,0-1 1,1 1 0,-1 0-1,0 0 1,1 0 0,-1 0 0,0 0-1,-1 0 1,-4 0 31,0 0 0,0 1 0,0-1-1,-1 1 1,1 1 0,-8 2 0,-6 6 0,-1 2 0,1 0-1,1 2 1,0 0 0,1 1 0,1 0 0,0 2 0,1 0 0,1 1-1,-21 32 1,31-44-42,1 1-1,0 0 0,0 1 0,1-1 0,0 1 1,0 0-1,1-1 0,-3 16 0,5-21-83,0 1 1,0-1-1,0 1 0,0-1 0,0 1 0,0-1 1,1 0-1,-1 1 0,1-1 0,0 1 0,-1-1 0,1 0 1,0 0-1,1 0 0,-1 1 0,0-1 0,1 0 1,-1 0-1,1-1 0,-1 1 0,1 0 0,0 0 1,0-1-1,0 1 0,0-1 0,0 0 0,0 1 1,0-1-1,0 0 0,0 0 0,1-1 0,3 2 0,11 2-351,0 0 0,0-1 0,1-1 0,-1-1 0,1 0 0,-1-2 0,1 0 0,17-3 0,-3-2-2612,0-1 0,0-1 1,40-17-1,-19 3-4789</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33.865"/>
    </inkml:context>
    <inkml:brush xml:id="br0">
      <inkml:brushProperty name="width" value="0.025" units="cm"/>
      <inkml:brushProperty name="height" value="0.025" units="cm"/>
    </inkml:brush>
  </inkml:definitions>
  <inkml:trace contextRef="#ctx0" brushRef="#br0">0 92 5573,'0'0'5488,"8"-11"-1831,-5 7-2945,29-40 1982,-30 41-2047,0 0-1,0 1 1,0-1 0,0 1-1,1 0 1,-1 0-1,1 0 1,-1 0 0,1 0-1,0 0 1,0 1-1,0-1 1,0 1-1,0 0 1,5-1 0,-7 2-508,0 1 0,-1 0 0,1-1 1,0 1-1,-1 0 0,1-1 0,-1 1 1,1 0-1,-1 0 0,1 0 0,-1 0 1,1 0-1,-1 0 0,0-1 0,1 1 1,-1 0-1,0 0 0,0 0 0,0 0 1,0 0-1,0 0 0,0 0 0,0 2 1,0 31 288,0-30-179,-2 47-113,-14 81 0,2-36-130,12-39-6,3-56-211,-1 0 0,0-1 0,1 1 0,-1-1 0,1 0 0,-1 1 0,1-1 0,-1 1 0,0-1 0,1 0 0,-1 1 0,1-1 0,0 0 0,-1 1 0,1-1 0,-1 0 0,1 0 0,-1 0 0,1 0 0,0 1 0,-1-1 0,1 0 1,-1 0-1,1 0 0,0 0 0,-1 0 0,1 0 0,-1-1 0,1 1 0,0 0 0,-1 0 0,1 0 0,-1 0 0,1-1 0,-1 1 0,1 0 0,0-1 0,-1 1 0,1 0 0,-1-1 0,0 1 0,1-1 0,-1 1 0,1 0 0,-1-1 0,0 1 0,1-2 0,4-13-6761,-3-6-4628</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34.254"/>
    </inkml:context>
    <inkml:brush xml:id="br0">
      <inkml:brushProperty name="width" value="0.025" units="cm"/>
      <inkml:brushProperty name="height" value="0.025" units="cm"/>
    </inkml:brush>
  </inkml:definitions>
  <inkml:trace contextRef="#ctx0" brushRef="#br0">1 133 13613,'0'0'7036,"0"-9"-4282,-1 6-2566,1 0 0,0 1-1,0-1 1,1 0-1,-1 0 1,0 0 0,1 1-1,0-1 1,0 0-1,0 1 1,0-1-1,0 0 1,0 1 0,1-1-1,1-2 1,1 1 94,0 1 0,0-1 1,1 1-1,-1 0 0,1 0 0,-1 0 1,1 0-1,0 1 0,9-3 1,11-5 71,1 2 0,1 1-1,-1 1 1,1 1 0,0 1 0,1 1 0,-1 2 0,0 1 0,34 4 0,-57-4-354,0 1 0,0 0 0,0 0 0,0 0 0,0 1 0,0 0 0,-1-1 0,1 1 0,0 1 0,-1-1 0,1 0 0,-1 1 0,0 0 0,0 0 0,0 0 0,0 0 0,-1 0 0,1 0 0,-1 1 0,0-1 0,0 1 0,0 0 0,0-1 0,0 1 0,-1 0 0,0 0 0,0 0 0,1 7 0,-1-5 0,-1 1 0,0 0 0,0-1 0,0 1 0,-1-1 0,0 1 0,0-1 0,-1 1 0,1-1 0,-1 0 0,-1 1 0,1-1 0,-1 0 0,0-1 0,-1 1 0,1 0 0,-7 6 0,1-2 0,-1 0 0,0-1 0,-1 0 0,0-1 0,0 0 0,-1-1 0,0 0 0,0-1 0,0 0 0,-1-1 0,0 0 0,0-1 0,-1-1 0,1 0 0,-22 2 0,35-5-1,0 0-1,0 0 1,0 0 0,-1 0-1,1 0 1,0 0 0,0 0-1,0 0 1,0 0 0,0 0-1,0 0 1,0 0 0,-1 0-1,1 0 1,0 0 0,0 0-1,0 0 1,0 0 0,0 0 0,0 0-1,0 0 1,0 0 0,-1 0-1,1 0 1,0 0 0,0 0-1,0 0 1,0 0 0,0 0-1,0 0 1,0 0 0,0 0-1,0-1 1,0 1 0,0 0-1,-1 0 1,1 0 0,0 0-1,0 0 1,0 0 0,0 0-1,0 0 1,0-1 0,0 1-1,0 0 1,0 0 0,0 0-1,0 0 1,0 0 0,0 0-1,0 0 1,0 0 0,0-1-1,0 1 1,0 0 0,0 0 0,0 0-1,0 0 1,0 0 0,1 0-1,-1 0 1,0 0 0,0-1-1,8-7-307,14-6-1310,41-15-7077,-27 14 1564</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34.578"/>
    </inkml:context>
    <inkml:brush xml:id="br0">
      <inkml:brushProperty name="width" value="0.025" units="cm"/>
      <inkml:brushProperty name="height" value="0.025" units="cm"/>
    </inkml:brush>
  </inkml:definitions>
  <inkml:trace contextRef="#ctx0" brushRef="#br0">111 1 16624,'0'0'15844,"-2"11"-15566,-4 26-272,-3 1 1,-1-2-1,-15 37 1,13-41-8,1 1 0,1 0 1,2 0-1,1 1 0,-3 52 0,10-85-68,0 0 1,0 0-1,0 0 1,0 0-1,0-1 1,0 1-1,0 0 1,0 0-1,1 0 1,-1 0-1,0-1 1,1 1-1,-1 0 1,1 0-1,-1-1 1,1 1-1,-1 0 1,1-1-1,-1 1 1,1 0-1,-1-1 1,1 1-1,0-1 1,0 1-1,-1-1 1,1 1-1,0-1 1,0 0-1,-1 1 0,1-1 1,0 0-1,0 0 1,0 0-1,-1 1 1,1-1-1,0 0 1,0 0-1,0 0 1,0 0-1,0 0 1,-1 0-1,1-1 1,0 1-1,0 0 1,0 0-1,0-1 1,-1 1-1,1 0 1,1-1-1,3-1-949,-1 0 1,1 0-1,-1 0 0,1 0 0,-1-1 0,0 0 1,7-5-1,15-20-10412</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37.011"/>
    </inkml:context>
    <inkml:brush xml:id="br0">
      <inkml:brushProperty name="width" value="0.025" units="cm"/>
      <inkml:brushProperty name="height" value="0.025" units="cm"/>
    </inkml:brush>
  </inkml:definitions>
  <inkml:trace contextRef="#ctx0" brushRef="#br0">1 27 13164,'0'0'11526,"1"10"-10170,6 408 2062,-9-246-1172,3-178-2140,0 0 1,0-1-1,1 1 1,0 0-1,0 0 0,1 0 1,3-6-1,5-14 100,26-77-206,-5 10 0,4 1 0,61-112 0,-67 164-87,-29 39 82,0 0 1,0 0-1,0 0 0,0 0 0,0 0 1,1 0-1,-1 0 0,0 0 0,1 1 1,-1-1-1,0 0 0,1 1 0,-1-1 1,0 1-1,1 0 0,-1-1 0,1 1 1,-1 0-1,1 0 0,-1 0 0,1 0 1,-1 0-1,1 0 0,-1 0 0,1 1 0,-1-1 1,1 0-1,-1 1 0,2 0 0,-1 1-9,-1 0 0,0 0-1,0 0 1,0 0-1,0 0 1,0 0-1,0 0 1,0 0-1,-1 0 1,1 0-1,-1 0 1,0 0-1,1 1 1,-1-1-1,0 0 1,0 0-1,-1 4 1,-5 40-46,2-35 63,-1 0 0,0-1 0,-1 1 0,0-1 0,-1-1 0,0 1 1,0-1-1,-1 0 0,-1-1 0,1 0 0,-1 0 0,-15 9 0,8-6 19,0-1-1,-1 0 1,-1-1 0,1-1 0,-1-1 0,-35 10-1,29-15-217,24-3 156,0 1 1,0 0-1,-1 0 0,1 0 1,0 0-1,0 0 0,0 0 1,0 0-1,-1-1 0,1 1 1,0 0-1,0 0 0,0 0 1,0 0-1,0-1 0,0 1 1,0 0-1,0 0 0,-1 0 1,1 0-1,0-1 0,0 1 1,0 0-1,0 0 0,0 0 1,0-1-1,0 1 0,0 0 1,0 0-1,0 0 0,0-1 1,0 1-1,1 0 1,-1 0-1,0 0 0,0-1 1,0 1-1,0 0 0,0 0 1,0 0-1,0 0 0,0-1 1,0 1-1,1 0 0,-1 0 1,0 0-1,0 0 0,0 0 1,1-1-1,2-2-603,1-1 1,1 0-1,-1 1 0,0 0 0,1 0 1,6-3-1,77-34-8699,-37 20 768</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37.355"/>
    </inkml:context>
    <inkml:brush xml:id="br0">
      <inkml:brushProperty name="width" value="0.025" units="cm"/>
      <inkml:brushProperty name="height" value="0.025" units="cm"/>
    </inkml:brush>
  </inkml:definitions>
  <inkml:trace contextRef="#ctx0" brushRef="#br0">49 1 19122,'0'0'13485,"-48"53"-13325,47-52-160,11-5-3331,1-4-929,4-2-1185,-2-1-2018</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37.695"/>
    </inkml:context>
    <inkml:brush xml:id="br0">
      <inkml:brushProperty name="width" value="0.025" units="cm"/>
      <inkml:brushProperty name="height" value="0.025" units="cm"/>
    </inkml:brush>
  </inkml:definitions>
  <inkml:trace contextRef="#ctx0" brushRef="#br0">196 19 16111,'0'0'12449,"-12"-5"-10778,6 3-1487,4 0-135,0 1 0,-1-1 0,1 1-1,-1 0 1,1 0 0,-1 0 0,1 1 0,-1-1 0,0 1-1,0-1 1,1 1 0,-1 0 0,0 0 0,0 0 0,1 0-1,-1 0 1,0 1 0,1-1 0,-1 1 0,0 0 0,1 0-1,-1 0 1,1 0 0,-1 0 0,1 1 0,0-1 0,-1 1-1,1-1 1,0 1 0,-3 2 0,-9 13 87,0 1-1,0 0 1,-14 28 0,24-40-115,1 1 0,-1 0 0,1 0 0,1 0 0,-1 1 0,1-1 1,0 0-1,1 1 0,0 0 0,0-1 0,1 1 0,0 0 0,1 12 0,0-19-21,0 1 0,0 0 0,0-1 0,0 1 0,0-1 0,0 1 0,1-1 0,-1 1 0,0-1 0,1 0 0,0 0 0,-1 0 0,1 0 0,-1 0 0,1 0 0,0 0 0,0 0 0,-1-1 0,1 1 0,0-1 0,0 1 0,0-1 0,0 0 0,0 1 0,0-1 0,0 0 0,-1 0 0,4-1 0,58-7 0,-52 4 0,1 0 0,0-1 0,-1-1 0,0 0 0,-1 0 0,1-1 0,-1 0 0,0-1 0,-1 0 0,12-14 0,-13 14 0,-1 0 0,0 0 0,-1-1 0,0 0 0,0 0 0,-1 0 0,0-1 0,-1 0 0,0 0 0,0 0 0,-1 0 0,2-16 0,-4 26 0,-1 0 0,0-1 0,0 1 0,0 0 0,1-1 0,-1 1 0,0 0 0,0-1 0,0 1 0,0 0 0,0-1 0,0 1 0,0-1 0,0 1 0,0 0 0,0-1 0,0 1 0,0-1 0,0 1 0,0 0 0,0-1 0,0 1 0,-1 0 0,1-1 0,0 1 0,0 0 0,0-1 0,0 1 0,-1 0 0,1-1 0,0 1 0,0 0 0,-1 0 0,1-1 0,0 1 0,-1 0 0,1 0 0,0-1 0,-1 1 0,1 0 0,0 0 0,-1 0 0,0 0 0,-5 3 0,1 2 0,0 0 0,1 1 0,-1-1 0,1 1 0,0 0 0,0 0 0,1 0 0,0 0 0,0 1 0,0 0 0,-1 6 0,1-2 0,0 0 0,0 0 0,1 0 0,1 0 0,0 1 0,0 15 0,2-25-42,-1 1 0,0-1 0,1 0 0,-1 0 0,1 0 0,0 0 0,-1 0 0,1 0 0,0-1 0,0 1 0,1 0 0,-1 0 0,0 0 0,0-1 0,1 1 0,-1-1 0,1 1 0,0-1 0,-1 0 0,1 0 0,0 1 0,0-1 0,-1 0 0,1-1 0,3 2 0,2 0-541,0 0-1,0 0 0,1-1 0,-1 0 0,0 0 1,9-1-1,22 0-6794</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38.853"/>
    </inkml:context>
    <inkml:brush xml:id="br0">
      <inkml:brushProperty name="width" value="0.025" units="cm"/>
      <inkml:brushProperty name="height" value="0.025" units="cm"/>
    </inkml:brush>
  </inkml:definitions>
  <inkml:trace contextRef="#ctx0" brushRef="#br0">0 30 20019,'0'0'8456,"59"-19"-8872,-43 17-2435,-4-6-3555</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40.576"/>
    </inkml:context>
    <inkml:brush xml:id="br0">
      <inkml:brushProperty name="width" value="0.025" units="cm"/>
      <inkml:brushProperty name="height" value="0.025" units="cm"/>
    </inkml:brush>
  </inkml:definitions>
  <inkml:trace contextRef="#ctx0" brushRef="#br0">1 104 14157,'0'0'12369,"3"-10"-11370,-3 8-974,1-1 24,-1-1 0,1 1 0,0 0 0,0-1-1,0 1 1,1 0 0,-1 0 0,1-1-1,0 1 1,0 0 0,0 1 0,0-1 0,1 0-1,-1 1 1,1-1 0,-1 1 0,1-1 0,0 1-1,0 0 1,0 1 0,0-1 0,6-2-1,6-2 61,0 1-1,0 1 1,0 0-1,29-3 1,-41 6-101,0 1 0,1 0 1,-1 0-1,0 0 1,1 1-1,-1-1 0,0 1 1,0 0-1,1 0 0,-1 0 1,0 0-1,0 0 0,0 1 1,0-1-1,0 1 1,-1 0-1,1 0 0,0 0 1,-1 0-1,1 0 0,-1 1 1,0-1-1,0 1 0,0-1 1,0 1-1,0 0 0,-1 0 1,3 6-1,1 5 131,-1 1 1,4 29-1,-6-31-48,0 0 1,1 0 0,1-1-1,6 19 1,-9-29-63,0-1 1,0 1-1,0-1 0,0 1 1,0-1-1,0 0 1,0 1-1,1-1 1,-1 0-1,0 0 0,1 0 1,-1 0-1,1 0 1,-1 0-1,1-1 1,-1 1-1,1 0 0,0-1 1,-1 1-1,1-1 1,0 1-1,0-1 1,-1 0-1,1 0 0,0 0 1,0 0-1,-1 0 1,1 0-1,0 0 1,0-1-1,-1 1 0,1-1 1,0 1-1,-1-1 1,1 0-1,-1 1 1,3-3-1,6-1 148,-1-1-1,-1-1 1,1 0 0,14-12 0,-10 6-113,1 1 28,0-1 0,-2 0 0,23-28 0,-10 31-92,5-18-2105,-3-4-3515,-12 12-2830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41.281"/>
    </inkml:context>
    <inkml:brush xml:id="br0">
      <inkml:brushProperty name="width" value="0.025" units="cm"/>
      <inkml:brushProperty name="height" value="0.025" units="cm"/>
    </inkml:brush>
  </inkml:definitions>
  <inkml:trace contextRef="#ctx0" brushRef="#br0">5 150 13004,'0'0'2056,"-1"-11"575,0 3-2130,1 5-345,-1 0 1,1 0-1,0 0 1,0 0-1,0 0 1,0 0-1,0 0 1,0 0-1,1 0 1,-1 0 0,1 0-1,0 1 1,0-1-1,0 0 1,1 0-1,-1 1 1,0-1-1,1 1 1,0-1-1,0 1 1,-1-1-1,2 1 1,-1 0-1,0 0 1,3-2-1,11-5 468,0 1 0,0 1 1,0 1-1,1 0 0,0 1 0,0 1 0,21-3 0,1 3 111,-1 1-1,45 3 0,-79 0-686,0 0 0,-1 1 1,1-1-1,0 1 0,-1 0 0,1-1 0,0 2 0,-1-1 0,1 0 1,-1 1-1,0-1 0,1 1 0,-1 0 0,5 5 0,-6-6-26,-1 1 0,1 0 0,-1 0 0,0 0 0,0 0 0,0 0 0,0 1 0,0-1 0,0 0 0,-1 0 0,1 1 0,-1-1 0,1 0-1,-1 0 1,0 1 0,0-1 0,0 1 0,0-1 0,-1 0 0,1 0 0,-1 1 0,1-1 0,-1 0 0,-1 5 0,-2 2 76,-1 0-1,0 0 1,0 0 0,-1-1 0,0 1-1,0-2 1,-12 12 0,-60 53 155,42-41-183,-2 3-22,0-1 145,1 1 1,2 2-1,-38 50 1,70-83-186,1 0 0,0 0 0,0 1 0,1-1 0,-1 0 0,1 1 0,-1-1 0,1 1 0,0-1 0,0 1 0,1 0 0,-1-1 1,1 1-1,0 5 0,0-7-11,1-1 1,-1 1-1,1 0 1,-1 0-1,1 0 1,0-1-1,0 1 1,0 0-1,0-1 1,0 1-1,0-1 1,1 1-1,-1-1 1,0 0-1,1 1 1,-1-1-1,1 0 0,-1 0 1,1 0-1,0 0 1,-1 0-1,1-1 1,0 1-1,0 0 1,0-1-1,-1 1 1,1-1-1,2 0 1,16 4-775,-1-1 0,1-1-1,0 0 1,0-2 0,26-2 0,-27-1-1396,-1 0-1,0-1 1,0 0 0,0-2 0,30-13 0,1-6-5621</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41.642"/>
    </inkml:context>
    <inkml:brush xml:id="br0">
      <inkml:brushProperty name="width" value="0.025" units="cm"/>
      <inkml:brushProperty name="height" value="0.025" units="cm"/>
    </inkml:brush>
  </inkml:definitions>
  <inkml:trace contextRef="#ctx0" brushRef="#br0">431 1 15503,'0'0'6224,"-10"10"-3912,-137 157 2463,-71 112-2626,206-263-2183,6-9-53,0 0 1,1 1-1,0-1 1,0 1-1,1 1 1,0-1-1,-4 13 1,8-21-14,0 0 0,0 1 0,0-1 0,0 0 0,0 1 0,0-1 1,0 0-1,0 1 0,0-1 0,0 0 0,0 1 0,0-1 0,0 0 0,0 0 1,0 1-1,0-1 0,0 0 0,1 1 0,-1-1 0,0 0 0,0 0 1,0 1-1,1-1 0,-1 0 0,0 0 0,0 1 0,0-1 0,1 0 0,-1 0 1,0 0-1,1 0 0,-1 1 0,0-1 0,0 0 0,1 0 0,-1 0 1,0 0-1,1 0 0,-1 0 0,0 0 0,1 0 0,-1 0 0,0 0 0,1 0 1,-1 0-1,0 0 0,1 0 0,-1 0 0,0 0 0,0 0 0,1 0 1,-1 0-1,0 0 0,1-1 0,-1 1 0,20-7-4034,6-15-3035,0-12-5275</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42.015"/>
    </inkml:context>
    <inkml:brush xml:id="br0">
      <inkml:brushProperty name="width" value="0.025" units="cm"/>
      <inkml:brushProperty name="height" value="0.025" units="cm"/>
    </inkml:brush>
  </inkml:definitions>
  <inkml:trace contextRef="#ctx0" brushRef="#br0">268 48 13645,'0'0'1836,"-13"-4"556,11 3-2349,-13-5 840,-1 0 1,0 2 0,-27-5-1,38 8-683,0 0 1,0 1-1,0 0 0,0 0 1,0 0-1,0 0 0,0 1 0,0 0 1,1 0-1,-1 0 0,0 1 1,1-1-1,-1 1 0,1 0 1,-1 1-1,1-1 0,0 1 0,0 0 1,0 0-1,-4 3 0,3-1-8,0 1-1,1 0 0,0-1 1,0 2-1,0-1 1,0 0-1,1 1 0,0-1 1,1 1-1,-1 0 0,1 0 1,1 0-1,-1 0 1,1 1-1,0-1 0,1 0 1,0 0-1,0 1 1,2 9-1,-1-15-157,0 0-1,0 0 1,0 0 0,1 0-1,-1 0 1,1 0 0,-1 0-1,1-1 1,0 1 0,0-1 0,0 1-1,-1-1 1,1 0 0,1 0-1,-1 0 1,0 0 0,0 0-1,0 0 1,0-1 0,1 1-1,-1-1 1,0 1 0,1-1 0,-1 0-1,0 0 1,1 0 0,-1 0-1,0 0 1,5-2 0,1 2 109,1-1 0,-1-1 0,0 0 1,0 0-1,0 0 0,0-1 0,10-5 1,-7 2-65,0-1 0,-1-1 0,0 0 0,0-1 0,0 0 1,11-14-1,-17 18-46,-1 0 1,1 0-1,-1 0 0,0 0 1,0-1-1,0 0 1,-1 1-1,0-1 1,0 0-1,0 0 0,-1 0 1,0 0-1,0 0 1,-1-1-1,1-8 1,-2 13-33,1 1 0,0-1 0,-1 1 1,1 0-1,-1-1 0,1 1 0,-1 0 1,0 0-1,1-1 0,-1 1 1,0 0-1,0 0 0,0 0 0,0 0 1,0 0-1,0 0 0,0 0 0,0 0 1,-1 0-1,1 1 0,0-1 0,0 0 1,-1 1-1,1-1 0,0 1 0,-1 0 1,1-1-1,-1 1 0,1 0 1,0 0-1,-1 0 0,1 0 0,-1 0 1,1 0-1,-1 0 0,-1 0 0,-3 1-2,0 0 0,0 0 0,-1 0 0,1 1 0,0-1-1,0 2 1,-8 3 0,0 3-330,1 0-1,1 1 1,0 0-1,0 1 1,1 1-1,0-1 1,1 2-1,1 0 1,0 0-1,0 0 1,1 1-1,1 0 1,1 1-1,0 0 1,1 0 0,0 0-1,1 1 1,1-1-1,0 1 1,1 0-1,1 22 1,1-33-306,1 1 0,0-1 0,1 0 0,-1 1 0,1-1-1,0 0 1,0 0 0,1 0 0,-1 0 0,1-1 0,0 1 0,0-1 0,1 0 0,0 0 0,-1 0 0,1 0 0,1 0 0,-1-1 0,0 0 0,9 5 0,23 11-6623</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42.391"/>
    </inkml:context>
    <inkml:brush xml:id="br0">
      <inkml:brushProperty name="width" value="0.025" units="cm"/>
      <inkml:brushProperty name="height" value="0.025" units="cm"/>
    </inkml:brush>
  </inkml:definitions>
  <inkml:trace contextRef="#ctx0" brushRef="#br0">134 69 12364,'0'0'5925,"-8"10"-3987,-8 9-1328,-7 8 959,-24 36 0,42-55-1198,0 0 1,1 0-1,-1 0 0,1 0 0,1 1 0,0 0 1,0 0-1,1 0 0,0 0 0,-1 15 1,3-23-338,0 0 0,1 0 0,-1 0 0,1 0 0,-1 1 0,1-1 0,0 0 0,-1 0 0,1 0 0,0 0 0,-1 0 0,1 0 0,0 0 0,0-1 0,0 1 0,0 0 0,0 0 0,0-1 0,0 1 0,0-1 0,0 1 0,1-1 0,-1 1 0,0-1 0,0 1 0,0-1 0,1 0 0,-1 0 0,0 0 0,0 0 0,1 0 0,-1 0 0,0 0 0,0 0 0,1 0 0,-1-1 0,2 1 0,5-1 143,1 0 0,0-1 0,-1 0 1,13-5-1,-4 0-20,0-2 0,-1 0 0,0-1 0,0 0 0,-2-2 0,1 0 0,20-21 0,-27 25-77,-1 0 0,0 0 1,0-1-1,-1 0 0,0 0 1,-1 0-1,0-1 0,0 0 1,-1 0-1,0 0 0,-1 0 1,0-1-1,-1 1 0,2-15 1,-4 23-77,0 0 0,0 0 0,0 0 0,-1 0 1,1 0-1,0 0 0,-1 0 0,0 0 0,1 0 1,-1 1-1,0-1 0,0 0 0,0 1 0,0-1 1,0 0-1,0 1 0,-1-1 0,1 1 0,0 0 1,-1-1-1,1 1 0,-1 0 0,0 0 0,1 0 1,-1 0-1,0 0 0,0 0 0,1 1 0,-1-1 0,0 1 1,0-1-1,0 1 0,0-1 0,0 1 0,0 0 1,0 0-1,0 0 0,0 0 0,0 1 0,0-1 1,-3 1-1,-1 0-120,-1 0 0,1 0 0,0 1 1,-1 0-1,1 0 0,0 0 0,0 1 0,0-1 1,1 2-1,-1-1 0,1 1 0,-6 4 0,-14 26-3171,19-21-578,2 1-3546</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43.405"/>
    </inkml:context>
    <inkml:brush xml:id="br0">
      <inkml:brushProperty name="width" value="0.025" units="cm"/>
      <inkml:brushProperty name="height" value="0.025" units="cm"/>
    </inkml:brush>
  </inkml:definitions>
  <inkml:trace contextRef="#ctx0" brushRef="#br0">81 1 17457,'0'0'3752,"-5"11"-1889,-6 19-1000,0 0 0,2 1-1,2 0 1,1 0-1,-3 34 1,-5 177 721,12-181-1131,-4 204 1591,26-309-1606,12-73-438,18-130 0,-10 45 0,-40 200 0,0 0 0,0 0 0,1-1 0,-1 1 0,1 0 0,-1 0 0,1 0 0,0 0 0,0 0 0,0 0 0,0 0 0,0 0 0,1 0 0,-1 1 0,0-1 0,1 0 0,-1 1 0,1-1 0,0 1 0,0-1 0,-1 1 0,1 0 0,0 0 0,0 0 0,0 0 0,0 0 0,0 0 0,0 1 0,1-1 0,-1 1 0,0-1 0,0 1 0,0 0 0,1 0 0,-1 0 0,0 0 0,0 0 0,0 0 0,1 1 0,-1-1 0,0 1 0,0-1 0,0 1 0,3 1 0,-1 0 0,0 0 0,0 0 0,0 1 0,-1-1 0,1 1 0,-1 0 0,1 0 0,-1 0 0,0 0 0,0 0 0,0 1 0,-1-1 0,1 1 0,-1 0 0,0 0 0,0 0 0,0 0 0,-1 0 0,1 1 0,-1-1 0,1 6 0,-2-5 0,0 0 0,-1 0 0,0 0 0,0 0 0,-1-1 0,1 1 0,-1 0 0,0-1 0,0 1 0,0-1 0,-1 0 0,1 0 0,-1 0 0,0 0 0,0 0 0,-1 0 0,1-1 0,-1 0 0,0 0 0,0 0 0,0 0 0,-4 2 0,-10 7 0,-1-2 0,0 0 0,-34 11 0,7-7 0,43-13 0,0-1 0,0 1 0,1-1 0,-1 1 0,0-1 0,0 0 0,0 0 0,0 0 0,0 0 0,1-1 0,-1 1 0,0-1 0,-4-1 0,6 1-91,1 1 1,0-1-1,-1 0 1,1 1-1,0-1 1,-1 1-1,1-1 0,0 0 1,0 1-1,0-1 1,0 0-1,0 0 0,-1 1 1,1-1-1,0 0 1,0 1-1,1-1 1,-1 0-1,0 1 0,0-1 1,0 0-1,0 1 1,1-1-1,-1 0 0,0 1 1,0-1-1,1 0 1,-1 1-1,1-1 1,-1 1-1,0-1 0,1 1 1,-1-1-1,1 1 1,-1-1-1,1 1 0,0-1 1,-1 1-1,1 0 1,-1-1-1,1 1 1,0 0-1,-1 0 0,2-1 1,29-18-6614,-31 19 6700,28-14-6631,4 1-4037</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43.733"/>
    </inkml:context>
    <inkml:brush xml:id="br0">
      <inkml:brushProperty name="width" value="0.025" units="cm"/>
      <inkml:brushProperty name="height" value="0.025" units="cm"/>
    </inkml:brush>
  </inkml:definitions>
  <inkml:trace contextRef="#ctx0" brushRef="#br0">0 43 15439,'0'0'17328,"8"5"-17328,0-15-801,1-3-2914,1 2-2019,-1-2-2594</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44.108"/>
    </inkml:context>
    <inkml:brush xml:id="br0">
      <inkml:brushProperty name="width" value="0.025" units="cm"/>
      <inkml:brushProperty name="height" value="0.025" units="cm"/>
    </inkml:brush>
  </inkml:definitions>
  <inkml:trace contextRef="#ctx0" brushRef="#br0">206 8 17072,'0'0'7276,"-10"-3"-4340,6 2-2814,0 0 0,0 0 0,0 0-1,0 1 1,0-1 0,0 1-1,0 0 1,0 1 0,0-1-1,0 0 1,0 1 0,0 0-1,0 0 1,0 1 0,0-1-1,1 1 1,-1-1 0,1 1-1,-1 0 1,1 1 0,-1-1-1,1 0 1,0 1 0,0 0-1,0 0 1,1 0 0,-1 0-1,-3 6 1,-5 5 41,1 0 0,1 1 0,0 0-1,1 0 1,1 1 0,0 0 0,1 0 0,1 0 0,1 1-1,0 0 1,-2 27 0,5-41-163,1-1 0,0 0 0,-1 0 0,1 0 0,0 0 0,1 1 0,-1-1 0,0 0 0,0 0 0,1 0 0,0 0 0,-1 0 0,1 0 0,0 0 0,0 0 0,0 0 0,0 0 0,0 0 0,0 0 0,1-1 0,-1 1 0,3 2 0,-1-3 0,-1 0 0,0 0 0,0 0 0,1 0 0,-1-1 0,0 1 0,1-1 0,-1 0 0,1 0 0,-1 0 0,1 0 0,-1 0 0,0 0 0,1 0 0,-1-1 0,5-1 0,4-1 0,-1-1 0,0-1 0,0 0 0,0 0 0,0-1 0,-1 0 0,14-12 0,-5 0 0,-1 1 0,0-2 0,23-35 0,-33 43 0,-1 0 0,0 0 0,0-1 0,-1 0 0,-1 0 0,0-1 0,0 1 0,3-24 0,-26 80 0,12-19-1380,1 0 0,1 1 0,1 0 0,2 0 0,1 50 0,4-50-6163</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45.573"/>
    </inkml:context>
    <inkml:brush xml:id="br0">
      <inkml:brushProperty name="width" value="0.025" units="cm"/>
      <inkml:brushProperty name="height" value="0.025" units="cm"/>
    </inkml:brush>
  </inkml:definitions>
  <inkml:trace contextRef="#ctx0" brushRef="#br0">0 0 15278,'0'0'12028,"1"12"-11035,5 195 1735,-6-206-2713,-1 1 0,1 0 0,0 0 0,0 0-1,1 0 1,-1 0 0,0 0 0,1 0 0,-1 0 0,1 0 0,0 0 0,-1-1 0,1 1 0,0 0 0,0 0 0,0-1 0,0 1 0,1-1 0,-1 1 0,0-1 0,1 1 0,-1-1 0,1 0 0,-1 0 0,1 0 0,-1 0 0,1 0-1,0 0 1,0 0 0,-1 0 0,1-1 0,0 1 0,0 0 0,0-1 0,0 0 0,0 0 0,0 1 0,0-1 0,0 0 0,0 0 0,0-1 0,0 1 0,0 0 0,2-2 0,7 0 17,-1-1 1,0 0 0,0 0-1,-1-1 1,1-1 0,-1 0-1,10-6 1,21-18 23,52-51 0,-32 27 3,-60 54-56,-1-1 0,1 0 0,0 1 0,0-1 1,0 1-1,0-1 0,0 1 0,0-1 0,0 1 1,0-1-1,0 0 0,0 1 0,0-1 0,0 1 0,1-1 1,-1 1-1,0-1 0,0 0 0,0 1 0,0-1 1,1 1-1,-1-1 0,0 0 0,1 1 0,-1-1 1,0 0-1,0 1 0,1-1 0,-1 0 0,1 0 0,-1 1 1,0-1-1,1 0 0,-1 0 0,0 0 0,1 1 1,-1-1-1,1 0 0,-1 0 0,1 0 0,-1 0 0,0 0 1,1 0-1,-1 0 0,1 0 0,-1 0 0,1 0 1,-1 0-1,1 0 0,-1 0 0,0 0 0,1-1 0,-1 1 1,1 0-1,-1 0 0,0 0 0,1-1 0,-1 1 1,1 0-1,-1 0 0,0-1 0,0 1 0,1 0 0,-1-1 1,0 1-1,1 0 0,-1-1 0,-7 52 323,4-27-233,3-24-93,1 1 0,-1-1 0,1 1 0,0-1 0,-1 0 0,1 1 0,0-1 0,-1 0 0,1 0 0,0 1 0,0-1 0,-1 0 0,1 0 0,0 0 0,0 0 0,-1 0 0,1 0 0,0 0 0,0 0 0,-1 0 0,1 0 0,0-1 0,0 1 0,-1 0 0,1 0 0,0-1 0,-1 1 0,1 0 0,0-1 0,26-9 0,48-38 0,-63 39 0,1 0 0,-1 0 0,1 1 0,1 1 0,-1 0 0,1 1 0,1 0 0,-1 1 0,21-4 0,-34 9 0,0 0 0,0 0 0,0 0 0,0 0 0,0 0 0,-1 0 0,1 1 0,0-1 0,0 0 0,0 0 0,0 1 0,-1-1 0,1 0 0,0 1 0,0-1 0,-1 1 0,1-1 0,0 1 0,-1-1 0,1 1 0,0 0 0,-1-1 0,1 1 0,-1 0 0,1-1 0,-1 1 0,1 0 0,-1 0 0,0-1 0,1 1 0,-1 1 0,3 37 0,-4-26 0,-1 1 0,-1-1 0,-6 21 0,-3-1-1114,5-15-971,14-38-508,-1-4-2799,0-5-2450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45.929"/>
    </inkml:context>
    <inkml:brush xml:id="br0">
      <inkml:brushProperty name="width" value="0.025" units="cm"/>
      <inkml:brushProperty name="height" value="0.025" units="cm"/>
    </inkml:brush>
  </inkml:definitions>
  <inkml:trace contextRef="#ctx0" brushRef="#br0">1 1 15727,'0'0'11979</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46.428"/>
    </inkml:context>
    <inkml:brush xml:id="br0">
      <inkml:brushProperty name="width" value="0.025" units="cm"/>
      <inkml:brushProperty name="height" value="0.025" units="cm"/>
    </inkml:brush>
  </inkml:definitions>
  <inkml:trace contextRef="#ctx0" brushRef="#br0">169 1 18193,'0'0'2739,"-8"12"58,-7 10-1484,2 1 1,0 0-1,2 1 0,-12 34 0,3 2-818,2 1-1,3 1 0,3 0 1,-9 117-1,21-176-494,0 0 0,0 0 0,1-1 0,-1 1 0,0 0 0,1 0 0,0-1 0,-1 1 0,1 0 0,0-1 0,0 1 0,1 0 0,-1-1 0,1 0 0,-1 1 0,3 2 0,-2-4 0,-1 0 0,1 0 0,-1 0 0,1-1 0,-1 1 0,1 0 0,0-1 0,0 1 0,-1-1 0,1 1 0,0-1 0,0 0 0,-1 0 0,1 0 0,0 0 0,0 0 0,0 0 0,-1-1 0,1 1 0,0-1 0,0 1 0,-1-1 0,1 1 0,0-1 0,-1 0 0,1 0 0,1-1 0,5-3 0,-1 0 0,-1-1 0,1 0 0,-1 0 0,0 0 0,0-1 0,0 1 0,-1-1 0,0-1 0,-1 1 0,0-1 0,4-8 0,3-8 0,-2-1 0,13-45 0,-15 31 0,-1 0 0,-2 0 0,-1-57 0,-3 96 0,0-1 0,0 1 0,1-1 0,-1 1 0,0-1 0,0 1 0,0-1 0,0 1 0,0-1 0,-1 0 0,1 1 0,0-1 0,0 1 0,0-1 0,0 1 0,0-1 0,-1 1 0,1-1 0,0 1 0,-1 0 0,1-1 0,0 1 0,-1-1 0,1 1 0,0 0 0,-1-1 0,1 1 0,-1 0 0,1-1 0,0 1 0,-1 0 0,0-1 0,0 1 0,1 1 0,-1-1 0,1 0 0,0 0 0,-1 1 0,1-1 0,-1 0 0,1 1 0,-1-1 0,1 1 0,0-1 0,-1 1 0,1-1 0,0 0 0,-1 1 0,1-1 0,0 1 0,0-1 0,0 1 0,-1 0 0,1-1 0,0 1 0,0-1 0,0 1 0,0-1 0,0 1 0,0-1 0,0 1 0,0 0 0,0 2 0,-1 1 0,1-1 0,0 1 0,0-1 0,0 1 0,0-1 0,0 0 0,1 1 0,0-1 0,0 0 0,0 1 0,0-1 0,0 0 0,0 0 0,1 0 0,0 0 0,-1 0 0,1 0 0,0 0 0,1-1 0,-1 1 0,0-1 0,1 1 0,0-1 0,-1 0 0,1 0 0,0 0 0,0 0 0,0-1 0,0 1 0,0-1 0,0 0 0,1 0 0,-1 0 0,0 0 0,1 0 0,-1-1 0,0 0 0,1 0 0,4 0 0,1 1-1,0 0-1,0-1 1,1-1-1,-1 1 1,0-1-1,0-1 1,0 0 0,0 0-1,0-1 1,-1 0-1,1 0 1,-1-1-1,15-8 1,-18 7 1,1 1 0,-1-1 1,0 0-1,0 0 0,0 0 0,-1-1 0,1 1 1,-1-1-1,-1 0 0,1-1 0,-1 1 1,0 0-1,-1-1 0,0 0 0,0 0 0,0 1 1,0-1-1,0-12 0,-1 10 3,-1 0-1,0-1 1,0 1 0,-1 0-1,0 0 1,-4-18 0,4 25-4,1 1 1,-1-1-1,1 0 1,-1 0 0,0 1-1,0-1 1,0 0-1,0 1 1,0-1-1,0 1 1,0-1-1,-1 1 1,1 0 0,0-1-1,-1 1 1,1 0-1,-1 0 1,1 0-1,-1 0 1,0 0-1,1 1 1,-1-1 0,0 0-1,0 1 1,0-1-1,1 1 1,-1 0-1,0-1 1,0 1-1,0 0 1,0 0-1,0 0 1,0 1 0,1-1-1,-1 0 1,0 1-1,0-1 1,0 1-1,1-1 1,-1 1-1,-3 2 1,-1 0-9,0 0-1,1 1 1,0-1 0,-1 1-1,1 1 1,1-1 0,-1 1 0,1 0-1,-7 8 1,-35 58-3,34-52 10,5-8 13,-1 0 1,2 1-1,-1 0 0,2 0 0,-1 0 0,2 1 0,0 0 1,0 0-1,1 0 0,-1 14 0,4-26-11,0 0 0,0 0 0,0 0 0,0 1 0,0-1 0,1 0 0,-1 0 0,0 0 0,1 0 0,-1 0 0,1 0 0,-1 0 0,1 0 0,-1 0 0,1 0 0,0 0 0,-1 0 0,1-1 0,0 1 0,0 0 0,0 0 0,0-1 0,-1 1 0,3 0 0,31 7 0,-21-8 0,1 0 0,0-1 0,16-4 0,28-11-273,-45 11 172,0 1-1,1 1 1,0 0 0,28-2 0,-42 5 106,1 1 1,0-1 0,0 0 0,0 0 0,0 0 0,0 0 0,0 1-1,0-1 1,0 0 0,0 1 0,-1-1 0,1 1 0,0-1-1,0 1 1,-1-1 0,1 1 0,0 0 0,0-1 0,-1 1 0,1 0-1,-1 0 1,1-1 0,-1 1 0,1 0 0,-1 0 0,1 1-1,4 33 259,-6-21-174,0-1-1,-1 0 1,-5 16-1,3-14-966,1 0 1,1 0-1,-1 0 1,1 26-1,16-42-10616,-1-8 752</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46.803"/>
    </inkml:context>
    <inkml:brush xml:id="br0">
      <inkml:brushProperty name="width" value="0.025" units="cm"/>
      <inkml:brushProperty name="height" value="0.025" units="cm"/>
    </inkml:brush>
  </inkml:definitions>
  <inkml:trace contextRef="#ctx0" brushRef="#br0">26 78 8776,'0'0'13405,"-3"10"-10154,-7 33-715,10-42-2475,0 0 1,0 0-1,0-1 1,0 1-1,0 0 0,0 0 1,1 0-1,-1 0 1,0-1-1,0 1 1,1 0-1,-1 0 0,0-1 1,1 1-1,-1 0 1,1 0-1,-1-1 0,1 1 1,0-1-1,-1 1 1,1 0-1,-1-1 1,1 1-1,0-1 0,0 1 1,-1-1-1,1 0 1,0 1-1,0-1 1,-1 0-1,1 1 0,0-1 1,0 0-1,0 0 1,1 0-1,33 1 430,-28-1-294,3-1-151,1 0 0,-1-1 0,0 0 1,0 0-1,0-1 0,0-1 1,0 0-1,-1 0 0,13-8 1,-19 11-36,1-1 1,-1 0 0,0 1 0,0-2 0,0 1-1,0 0 1,0-1 0,-1 1 0,1-1 0,-1 0-1,0 1 1,0-1 0,1 0 0,-2-1 0,1 1-1,0 0 1,-1-1 0,0 1 0,1 0-1,-1-1 1,-1 0 0,1 1 0,0-1 0,-1 1-1,0-1 1,0 0 0,0 1 0,0-1 0,-2-6-1,1 9 18,0-1 0,0 0 0,0 1 0,0-1 0,-1 1-1,1 0 1,-1-1 0,1 1 0,-1 0 0,0 0 0,1 0 0,-1 0-1,0 0 1,0 0 0,1 0 0,-1 1 0,0-1 0,0 1-1,0-1 1,0 1 0,0 0 0,0 0 0,0 0 0,-2 0 0,-52 4 296,49-2-322,-1 1-1,1 0 1,0 1 0,0-1 0,0 1 0,0 1 0,1-1 0,0 1 0,0 1 0,0-1 0,0 1 0,1 0 0,0 0 0,0 0-1,-3 7 1,4-7-3,0 1-1,0-1 1,1 1-1,0-1 1,0 1-1,0 0 0,1 0 1,0 1-1,1-1 1,0 0-1,0 0 1,0 1-1,1-1 1,0 1-1,0-1 1,2 11-1,0-15-13,-1 0 0,1 0 0,0 0-1,0 0 1,0 0 0,0-1 0,1 1 0,-1-1 0,1 1 0,-1-1-1,1 0 1,0 0 0,0 0 0,0 0 0,0 0 0,0-1 0,0 0-1,0 1 1,1-1 0,-1 0 0,0-1 0,1 1 0,-1 0-1,6-1 1,8 2-633,0-1 0,1-1 0,27-3 1,3-7-7383,3-12-8899</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47.644"/>
    </inkml:context>
    <inkml:brush xml:id="br0">
      <inkml:brushProperty name="width" value="0.025" units="cm"/>
      <inkml:brushProperty name="height" value="0.025" units="cm"/>
    </inkml:brush>
  </inkml:definitions>
  <inkml:trace contextRef="#ctx0" brushRef="#br0">0 0 16271,'0'0'11286,"1"13"-9904,-1 5-995,1 53 564,-1-66-864,0 0 1,1 0 0,0-1-1,0 1 1,0 0 0,0-1-1,1 1 1,0-1 0,0 1-1,0-1 1,1 0 0,4 7-1,-5-10-48,1 1-1,0 0 0,0-1 0,0 1 0,0-1 0,0 0 1,0 0-1,0 0 0,0-1 0,0 1 0,0-1 1,1 1-1,-1-1 0,0 0 0,0 0 0,0-1 0,1 1 1,-1 0-1,0-1 0,5-1 0,2-1 64,0 0 1,0-1-1,-1 0 0,19-10 1,13-16-59,-32 22-45,1 1 0,-1 0-1,1 0 1,1 1 0,17-7 0,-27 13 1,-1 1 0,1-1 0,-1 1 0,1-1 0,-1 1 0,0-1 0,1 1 0,-1 0 0,0-1 0,1 1 0,-1-1 0,0 1 0,1 0 0,-1 0 0,0-1 0,0 1 0,0 0 0,0-1 0,0 1 0,0 0 0,0-1 0,0 1 0,0 0 0,0 0 0,0-1 0,0 1 0,-1 0 0,1 0 0,-3 26 0,-4 0 0,-3 30 0,10-56 0,0-1 0,1 1 0,-1-1 0,0 1 0,1-1 0,-1 1 0,0-1 0,1 1 0,-1-1 0,0 1 0,1-1 0,-1 0 0,1 1 0,-1-1 0,1 0 0,-1 1 0,1-1 0,-1 0 0,1 0 0,-1 1 0,1-1 0,0 0 0,-1 0 0,1 0 0,-1 0 0,1 0 0,0 0 0,-1 0 0,1 0 0,-1 0 0,1 0 0,0 0 0,-1 0 0,1 0 0,-1 0 0,1 0 0,-1-1 0,1 1 0,0 0 0,-1 0 0,1-1 0,-1 1 0,1 0 0,-1-1 0,0 1 0,1-1 0,29-14 0,41-41 0,26-16 0,-96 71 0,0 0 0,1 0 0,-1 0 0,0 1 0,1-1 0,-1 0 0,0 1 0,1-1 0,-1 1 0,1 0 0,-1-1 0,1 1 0,-1 0 0,1 0 0,-1 0 0,1 0 0,2 0 0,-3 1 0,0-1 0,-1 1 0,1-1 0,0 1 0,0-1 0,-1 1 0,1 0 0,0-1 0,-1 1 0,1 0 0,0 0 0,-1-1 0,1 1 0,-1 0 0,1 0 0,-1 0 0,0 0 0,1 0 0,-1 0 0,0 1 0,2 8 0,-1-1 0,-1 1 0,0-1 0,-2 17 0,0-2 0,2 31 0,1-55-114,-1 0 0,1 1 0,-1-1 1,0 1-1,1-1 0,-1 0 0,1 0 0,-1 1 0,1-1 0,-1 0 0,1 0 1,-1 1-1,1-1 0,-1 0 0,1 0 0,0 0 0,-1 0 0,1 0 0,-1 0 1,1 0-1,-1 0 0,1 0 0,-1 0 0,1 0 0,-1 0 0,1-1 0,-1 1 1,1 0-1,0 0 0,-1 0 0,0-1 0,1 1 0,-1 0 0,1-1 0,-1 1 1,1-1-1,20-8-8063,-6-3-1021</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48.035"/>
    </inkml:context>
    <inkml:brush xml:id="br0">
      <inkml:brushProperty name="width" value="0.025" units="cm"/>
      <inkml:brushProperty name="height" value="0.025" units="cm"/>
    </inkml:brush>
  </inkml:definitions>
  <inkml:trace contextRef="#ctx0" brushRef="#br0">41 83 11339,'0'0'13928,"11"-1"-12183,-2 1-1277,9-1-3,1 0-1,-1-2 1,21-4 0,-36 6-386,0 1 1,0-1-1,0 1 0,0-1 1,0 0-1,0 0 0,-1-1 1,1 1-1,0 0 1,0-1-1,-1 0 0,1 0 1,-1 0-1,0 0 0,0 0 1,1 0-1,-1 0 1,0-1-1,-1 1 0,1-1 1,0 1-1,-1-1 0,0 0 1,1 0-1,-1 1 0,0-1 1,0 0-1,0-6 1,-1 8-60,-1 1 1,1-1-1,-1 0 1,0 1 0,0-1-1,1 1 1,-1-1-1,0 1 1,0-1-1,0 1 1,1-1 0,-1 1-1,0 0 1,0-1-1,0 1 1,0 0 0,0 0-1,0 0 1,0 0-1,0-1 1,0 1-1,1 1 1,-1-1 0,0 0-1,0 0 1,0 0-1,0 0 1,0 1 0,0-1-1,0 0 1,0 1-1,0 0 1,-35 10 426,23-5-447,1 2 0,0-1 0,0 2 0,1 0 0,0 0 0,-15 17 0,20-20 0,0 1 0,0 0 0,1 0 0,0 1 0,1-1 0,0 1 0,0 0 0,0 0 0,1 1 0,0-1 0,-3 16 0,6-22-55,0-1 1,0 1-1,0-1 1,0 1-1,0-1 1,0 1-1,0-1 1,0 1-1,0-1 0,1 0 1,-1 1-1,1-1 1,-1 1-1,1-1 1,0 0-1,-1 1 1,1-1-1,0 0 1,0 0-1,0 0 0,0 0 1,0 1-1,0-1 1,0-1-1,2 3 1,0-2-276,0 1 1,1-1 0,-1 0-1,0 0 1,1 0 0,-1 0-1,0-1 1,1 1 0,-1-1 0,7 0-1,3-1-1347,-1-1 0,1 0 0,-1 0 1,0-1-1,16-7 0,19-10-10639</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48.486"/>
    </inkml:context>
    <inkml:brush xml:id="br0">
      <inkml:brushProperty name="width" value="0.025" units="cm"/>
      <inkml:brushProperty name="height" value="0.025" units="cm"/>
    </inkml:brush>
  </inkml:definitions>
  <inkml:trace contextRef="#ctx0" brushRef="#br0">198 225 16752,'0'0'3267,"-11"1"-160,-1 3-2670,-1-1 0,1 2 0,0 0 0,0 0 0,1 1 0,0 0 0,-17 13 0,22-15-292,0 1-1,0-1 1,1 1 0,-1 0 0,1 1 0,0-1-1,1 1 1,-1 0 0,1 0 0,0 0 0,1 1-1,-1-1 1,1 1 0,1 0 0,-1 0 0,-1 11 0,4-17-128,0 0 1,-1 0-1,1 0 1,0 0-1,0 0 1,1 0 0,-1 0-1,0 0 1,0 0-1,0 0 1,1 0-1,-1 0 1,0 0 0,1 0-1,-1-1 1,1 1-1,-1 0 1,1 0 0,0 0-1,-1-1 1,1 1-1,0 0 1,-1-1-1,1 1 1,0 0 0,0-1-1,1 1 1,0 0 0,1 0 0,0 0 1,0 0-1,-1 0 0,1-1 0,0 1 1,0-1-1,0 0 0,4 0 0,3-1 5,0 0 0,0-1 0,0 0 1,19-6-1,-14 0-82,1 0 1,-1-1 0,-1-1 0,1 0 0,-2-1-1,1 0 1,-2-1 0,1 0 0,-2-1 0,0-1-1,13-19 1,-7 6 394,-1 0 1,-2-1-1,0 0 0,-2-1 0,12-44 0,-18 46 956,-6 14-1009,-2 11-212,-4 9-142,-11 20 71,1 1 0,1 1 0,1 0 0,2 0 0,1 2 0,1-1 0,1 1 0,-5 45 0,13-74 0,1 1 0,-1-1 0,1 1 0,0 0 0,0-1 0,0 1 0,1-1 0,-1 1 0,0-1 0,1 1 0,0-1 0,-1 0 0,1 1 0,0-1 0,1 0 0,-1 1 0,0-1 0,0 0 0,1 0 0,-1 0 0,1 0 0,0 0 0,0 0 0,0-1 0,3 3 0,-1-2 0,1 0 0,0-1 0,0 1 0,-1-1 0,1-1 0,0 1 0,0-1 0,0 1 0,0-1 0,0-1 0,0 1 0,8-3 0,-3 1 0,1-1 0,-1-1 0,0 0 0,0 0 0,-1-1 0,1-1 0,-1 1 0,0-2 0,0 1 0,-1-1 0,0 0 0,0-1 0,9-12 0,-8 10 0,0-1 0,-1 0 0,0 0 0,-1-1 0,-1 0 0,0 0 0,0-1 0,-1 0 0,-1 0 0,4-16 0,-40 71 0,24-27 0,0 0 0,1 0 0,1 1 0,0 0 0,1 1 0,1-1 0,0 1 0,1 0 0,0 18 0,2-33-24,2 0 0,-1 0-1,0 0 1,0 0 0,0-1 0,1 1-1,-1 0 1,1 0 0,-1-1 0,1 1-1,0 0 1,0-1 0,0 1 0,0 0-1,0-1 1,0 1 0,0-1 0,0 0-1,1 1 1,-1-1 0,1 0 0,-1 0-1,1 0 1,-1 0 0,1 0 0,-1 0-1,1 0 1,0-1 0,2 2 0,2-1-394,-1 0 0,1 0 0,0 0 0,-1-1 0,1 0 0,0 0 1,-1 0-1,1-1 0,6-1 0,17-7-8481</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49.745"/>
    </inkml:context>
    <inkml:brush xml:id="br0">
      <inkml:brushProperty name="width" value="0.025" units="cm"/>
      <inkml:brushProperty name="height" value="0.025" units="cm"/>
    </inkml:brush>
  </inkml:definitions>
  <inkml:trace contextRef="#ctx0" brushRef="#br0">48 126 8456,'0'0'4959,"5"-11"-2156,0 0-2047,19-48 2333,-16 14 4586,-17 47-5187,3 4-2383,0 0 1,0 1-1,1 0 0,0-1 1,1 2-1,-1-1 1,1 0-1,0 1 0,-4 13 1,2-2 24,0-1 0,1 1 0,-3 24 1,7-38-83,0 0 0,1 0 0,0 0 0,0 0 0,0 0 0,1 0 0,1 7 0,-2-11-36,1 1 0,-1-1 0,1 0 0,0 1 0,0-1 0,-1 0 0,1 0 0,0 0 0,0 1 0,0-1 0,0 0-1,1 0 1,-1-1 0,0 1 0,0 0 0,0 0 0,1-1 0,-1 1 0,1 0 0,-1-1 0,0 1 0,1-1 0,-1 0 0,1 1 0,-1-1 0,1 0 0,-1 0 0,3 0 0,6 0-1,0-1-1,1 0 1,-1 0-1,0-1 1,0 0-1,0-1 1,0 0-1,0 0 1,0-1-1,-1-1 1,0 1-1,0-2 1,12-8-1,9-9 18,-2-2-1,35-38 0,-29 29-21,-33 51-6,-19 33 0,15-45 0,-1 1 0,2 1 0,-1-1 0,1 0 0,0 1 0,0-1 0,1 1 0,0 0 0,0-1 0,0 1 0,1 0 0,0 0 0,1 9 0,0-15 0,1 1 0,-1-1 0,1 1 0,-1-1 0,1 0 0,-1 0 0,1 1 0,-1-1 0,1 0 0,0-1 0,0 1 0,0 0 0,-1 0 0,1-1 0,0 1 0,0-1 0,0 0 0,0 1 0,0-1 0,0 0 0,0 0 0,0 0 0,0 0 0,3-1 0,52-7 0,-35 1 0,1 0 0,-2-2 0,1-1 0,21-13 0,-16 9 0,43-18 0,-68 32 0,-1-1 0,1 1 0,-1-1 0,1 1 0,-1-1 0,1 1 0,-1 0 0,1 0 0,-1 0 0,1 0 0,-1 0 0,1 0 0,-1 0 0,1 0 0,2 1 0,-3 0 0,-1-1 0,1 1 0,-1-1 0,1 1 0,0-1 0,-1 1 0,1 0 0,-1-1 0,1 1 0,-1 0 0,1-1 0,-1 1 0,0 0 0,1 0 0,-1-1 0,0 1 0,0 0 0,1 0 0,-1-1 0,0 1 0,0 1 0,0 6 0,-1 0 0,0 0 0,0 0 0,0 0 0,-4 9 0,-2 17 0,7-33 0,1-1 0,-1 1 0,0-1 0,1 1 0,-1-1 0,1 1 0,-1-1 0,0 1 0,1-1 0,-1 1 0,1-1 0,0 1 0,-1-1 0,1 0 0,-1 0 0,1 1 0,-1-1 0,1 0 0,0 0 0,-1 1 0,1-1 0,0 0 0,-1 0 0,1 0 0,0 0 0,-1 0 0,1 0 0,0 0 0,-1 0 0,1 0 0,0-1 0,-1 1 0,1 0 0,0-1 0,27-5 0,13-15 0,-35 17 0,0 0 0,1 1 0,-1-1 0,1 1 0,0 1 0,0-1 0,0 1 0,0 0 0,0 1 0,0 0 0,0 0 0,12 0 0,-18 1 0,0 1 0,0 0 0,-1-1 0,1 1 0,0 0 0,-1-1 0,1 1 0,-1 0 0,1 0 0,0 0 0,-1 0 0,0-1 0,1 1 0,-1 0 0,0 0 0,1 0 0,-1 0 0,0 0 0,0 0 0,0 0 0,0 0 0,0 0 0,0 0 0,0 0 0,0 0 0,0 0 0,0 0 0,0 0 0,-1 1 0,1-1 0,-1 0 0,1 0 0,0 1 0,0-1 0,-1 0 0,1 1 0,0-1 0,0 0 0,1 1 0,-1-1 0,0 0 0,0 1 0,1-1 0,-1 0 0,1 0 0,-1 1 0,1-1 0,-1 0 0,1 0 0,0 0 0,-1 0 0,1 0 0,0 0 0,0 0 0,0 0 0,0 0 0,0 0 0,0 0 0,0 0 0,2 0 0,6 1 0,1-2 0,-1 1 0,1-1 0,-1 0 0,1-1 0,-1 0 0,1-1 0,-1 0 0,12-4 0,87-37 0,-46 17 0,-42 18 0,-6 3 0,-1-1 0,1 2 0,0 0 0,0 0 0,27-2 0,-41 6 0,1 0 0,-1 0 0,1 0 0,-1 0 0,0 0 0,1 0 0,-1 0 0,0 0 0,1 0 0,-1 0 0,1 0 0,-1 1 0,0-1 0,1 0 0,-1 0 0,0 0 0,0 1 0,1-1 0,-1 0 0,0 0 0,1 0 0,-1 1 0,0-1 0,0 0 0,1 1 0,-1-1 0,0 0 0,0 1 0,0-1 0,0 0 0,1 1 0,-1-1 0,0 0 0,0 1 0,0-1 0,0 0 0,0 1 0,0-1 0,0 1 0,-6 20 0,-17 20 0,22-40 0,-4 6 0,-7 16 0,12-23-69,0 0 0,0 1 1,0-1-1,0 0 0,0 0 0,0 0 1,0 1-1,0-1 0,0 0 0,1 0 0,-1 0 1,0 1-1,0-1 0,0 0 0,0 0 1,0 0-1,0 0 0,0 1 0,0-1 0,1 0 1,-1 0-1,0 0 0,0 0 0,0 0 1,0 1-1,1-1 0,-1 0 0,0 0 1,0 0-1,0 0 0,1 0 0,-1 0 0,0 0 1,0 0-1,0 0 0,1 0 0,-1 0 1,0 0-1,0 0 0,0 0 0,1 0 0,-1 0 1,0 0-1,0 0 0,0 0 0,1 0 1,-1 0-1,0 0 0,0 0 0,0 0 0,0 0 1,1-1-1,-1 1 0,0 0 0,0 0 1,0 0-1,0 0 0,1 0 0,-1-1 1,11-9-9739</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7:51.401"/>
    </inkml:context>
    <inkml:brush xml:id="br0">
      <inkml:brushProperty name="width" value="0.025" units="cm"/>
      <inkml:brushProperty name="height" value="0.025" units="cm"/>
    </inkml:brush>
  </inkml:definitions>
  <inkml:trace contextRef="#ctx0" brushRef="#br0">127 0 17969,'-1'11'9303,"2"20"-7267,1-6-1177,-32 380 1741,29-379-2600,1 1 0,-3-27 0,-1-14 0,-4-17 0,0 1 0,-2 0 0,-2 1 0,-24-46 0,26 66 0,4 12 0,5 21 0,3-20 0,0-1 0,0 1 0,0-1 0,0 0 0,1 0 0,-1 0 0,1 0 0,-1 0 0,1 0 0,0-1 0,0 0 0,1 1 0,-1-1 0,0 0 0,1-1 0,-1 1 0,1 0 0,0-1 0,-1 0 0,1 0 0,0 0 0,0 0 0,7 0 0,6 0 0,0 1 0,1-2 0,-1 0 0,18-3 0,-18 0 0,0-1 0,-1 0 0,1-1 0,-1-1 0,0 0 0,-1-1 0,0-1 0,0 0 0,0-2 0,-1 1 0,-1-2 0,1 1 0,-2-2 0,18-19 0,-28 29 0,0 0 0,-1-1 0,1 1 0,-1-1 0,0 1 0,1-1 0,-1 1 0,0-1 0,0 0 0,-1 0 0,1 1 0,0-1 0,-1 0 0,0 0 0,0-4 0,0 6 0,0 0 0,-1 0 0,1 0 0,-1 0 0,1 1 0,-1-1 0,1 0 0,-1 0 0,0 0 0,1 0 0,-1 1 0,0-1 0,0 0 0,1 1 0,-1-1 0,0 1 0,0-1 0,0 1 0,0-1 0,0 1 0,0-1 0,0 1 0,0 0 0,0 0 0,0-1 0,0 1 0,0 0 0,0 0 0,0 0 0,0 0 0,0 0 0,0 0 0,0 1 0,0-1 0,0 0 0,0 0 0,0 1 0,0-1 0,0 1 0,0-1 0,-1 2 0,-5 0 0,1 1 0,0 0 0,0 0 0,0 1 0,1-1 0,-1 1 0,1 1 0,0-1 0,-7 9 0,-42 52 0,37-41 0,9-15 0,5-6 0,-1 0 0,2 1 0,-1-1 0,0 1 0,1 0 0,-1 0 0,1 0 0,0 0 0,1 0 0,-3 8 0,9-11 0,0 0 0,1-1 0,-1 0 0,0 0 0,1 0 0,-1 0 0,10-3 0,60-16 0,-59 14 0,1 0 0,0 0 0,-1 2 0,1 0 0,1 1 0,-1 1 0,0 0 0,0 1 0,26 4 0,-40-3 0,0 0 0,0 0 0,-1 0 0,1 1 0,-1-1 0,1 1 0,-1-1 0,1 1 0,-1 0 0,0 0 0,0 0 0,0 0 0,0 0 0,0 0 0,0 1 0,-1-1 0,1 1 0,-1-1 0,1 1 0,-1 0 0,0-1 0,0 1 0,0 0 0,0 5 0,1 6 0,0 0 0,-1 1 0,-1 25 0,0-22 0,9-91 0,-8 59 0,-1 0 0,-1 1 0,0-1 0,0 0 0,-2 0 0,0 1 0,0-1 0,-1 1 0,-11-24 0,14 37 0,1-1 0,0 1 0,0 0 0,0-1 0,0 1 0,0-1 0,-1 1 0,1 0 0,0-1 0,0 1 0,0-1 0,0 1 0,0 0 0,0-1 0,0 1 0,0-1 0,1 1 0,-1 0 0,0-1 0,0 1 0,0 0 0,0-1 0,0 1 0,1-1 0,-1 1 0,0 0 0,0 0 0,1-1 0,-1 1 0,0 0 0,0-1 0,1 1 0,-1 0 0,0 0 0,1-1 0,-1 1 0,0 0 0,1 0 0,-1 0 0,1-1 0,18-3 0,-15 3 0,88-24 0,-62 15 0,0 2 0,1 1 0,-1 1 0,1 1 0,36 1 0,-66 3 0,1 1 0,-1 1 0,0-1 0,1 0 0,-1 0 0,0 0 0,1 1 0,-1-1 0,0 1 0,0-1 0,1 1 0,-1-1 0,0 1 0,0 0 0,0-1 0,0 1 0,0 0 0,0 0 0,0 0 0,0 0 0,0 0 0,0 0 0,0 0 0,-1 0 0,1 1 0,1 1 0,-1 1 0,0-1 0,-1 1 0,1 0 0,-1-1 0,1 1 0,-1 0 0,0-1 0,0 1 0,-2 7 0,-1 5 0,-1 0 0,-1 0 0,-10 22 0,5-8 0,10-29 0,0-1 0,0 0 0,0 1 0,1-1 0,-1 1 0,0-1 0,0 0 0,1 1 0,-1-1 0,0 1 0,0-1 0,1 0 0,-1 0 0,0 1 0,1-1 0,-1 0 0,1 1 0,-1-1 0,0 0 0,1 0 0,-1 0 0,1 1 0,-1-1 0,0 0 0,1 0 0,-1 0 0,1 0 0,-1 0 0,1 0 0,-1 0 0,1 0 0,-1 0 0,0 0 0,1 0 0,-1 0 0,1 0 0,-1 0 0,1-1 0,-1 1 0,0 0 0,1 0 0,-1 0 0,1-1 0,-1 1 0,1 0 0,18-7 0,-1-4 0,-1 0 0,24-19 0,-31 21 0,0 1 0,1 0 0,0 0 0,1 1 0,-1 1 0,1 0 0,1 0 0,22-6 0,-34 12 0,0-1 0,0 1 0,0 0 0,0 0 0,0 0 0,0 0 0,0 0 0,0 0 0,0 0 0,0 0 0,0 1 0,0-1 0,0 0 0,0 0 0,0 1 0,0-1 0,0 1 0,0-1 0,0 1 0,0-1 0,-1 1 0,1 0 0,0-1 0,0 1 0,-1 0 0,1 0 0,0 0 0,-1-1 0,1 1 0,-1 0 0,1 0 0,-1 0 0,1 0 0,-1 0 0,0 0 0,1 0 0,-1 0 0,0 0 0,0 0 0,0 0 0,0 0 0,0 0 0,0 0 0,0 0 0,0 0 0,0 0 0,-1 2 0,0 10 0,-1-1 0,-1 1 0,-5 16 0,1-5 0,7-24 0,0 0 0,0 1 0,0-1 0,0 0 0,1 1 0,-1-1 0,0 0 0,0 1 0,0-1 0,0 0 0,0 1 0,1-1 0,-1 0 0,0 1 0,0-1 0,0 0 0,1 0 0,-1 1 0,0-1 0,0 0 0,1 0 0,-1 1 0,0-1 0,1 0 0,-1 0 0,0 0 0,1 0 0,-1 1 0,0-1 0,1 0 0,-1 0 0,0 0 0,1 0 0,-1 0 0,0 0 0,1 0 0,-1 0 0,0 0 0,1 0 0,-1 0 0,0 0 0,1 0 0,-1 0 0,0-1 0,1 1 0,-1 0 0,0 0 0,1 0 0,-1 0 0,0-1 0,1 1 0,-1 0 0,10-4 0,0-1 0,-1 0 0,0 0 0,0-1 0,-1 0 0,1-1 0,-1 1 0,9-11 0,-10 10 0,1-1 0,0 1 0,0 1 0,1-1 0,0 1 0,0 1 0,20-9 0,-29 14 0,1 0 0,-1 0 0,0 0 0,1 0 0,-1-1 0,0 1 0,1 0 0,-1 0 0,0 0 0,1 0 0,-1 0 0,0 1 0,1-1 0,-1 0 0,0 0 0,1 0 0,-1 0 0,0 0 0,1 0 0,-1 0 0,0 1 0,1-1 0,-1 0 0,0 0 0,1 0 0,-1 1 0,0-1 0,0 0 0,1 0 0,-1 1 0,0-1 0,0 0 0,0 1 0,0-1 0,1 0 0,-1 1 0,0-1 0,0 0 0,0 1 0,0-1 0,0 0 0,0 1 0,0 23 0,-11 22 0,6-27-30,0-1 0,0 0 0,2 1 0,-2 32 1</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51.424"/>
    </inkml:context>
    <inkml:brush xml:id="br0">
      <inkml:brushProperty name="width" value="0.025" units="cm"/>
      <inkml:brushProperty name="height" value="0.025" units="cm"/>
    </inkml:brush>
  </inkml:definitions>
  <inkml:trace contextRef="#ctx0" brushRef="#br0">1 236 10154,'0'0'10004,"19"-8"-9534,12-5-241,2 1 1,0 2-1,58-10 1,1248-112 2172,-780 98-1833,-318 29 2150,-239 5-2089,-25 0 75,-16 0-813,-47 0-5832,70-2 553</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21.134"/>
    </inkml:context>
    <inkml:brush xml:id="br0">
      <inkml:brushProperty name="width" value="0.025" units="cm"/>
      <inkml:brushProperty name="height" value="0.025" units="cm"/>
    </inkml:brush>
  </inkml:definitions>
  <inkml:trace contextRef="#ctx0" brushRef="#br0">12 144 7559,'0'0'8163,"3"-6"-6936,8-15-122,-11 20-1056,1 1 0,-1-1-1,1 1 1,-1 0-1,0-1 1,1 1-1,-1-1 1,1 1 0,-1 0-1,1-1 1,0 1-1,-1 0 1,1 0 0,-1-1-1,1 1 1,-1 0-1,1 0 1,0 0-1,-1 0 1,1 0 0,-1 0-1,1 0 1,0 0-1,-1 0 1,1 0-1,-1 0 1,1 0 0,0 0-1,-1 1 1,1-1-1,-1 0 1,2 1 0,19 11-44,-15-9 201,18 5 67,1-2 0,0-1-1,0-1 1,0-1 0,0-1 0,1-1-1,40-4 1,6 2-143,154 10 663,315 53-1,224 13-256,6-68-399,-282-52-79,-31 1-20,196 10-38,-508 32 15,-88 4-1,1-4-1,0-1 1,68-14 0,-115 10 36,-20 1-48,-22-3-54,-64-1 30,-1 4 1,-99 6 0,72 2 15,-806 12 17,-3 1 0,895-15-11,-997-29 32,470-28-26,-107-8-7,629 63-127,36 4-176,25 4-27,55 9 112,1-5 1,146 3 0,-81-8 184,452 36 23,257 13 6,469 34 16,-1171-76-4,189 23 12,-330-33-22,-1-2 3,-1 1-1,1 0 0,0 0 0,-1 1 0,0-1 1,1 1-1,-1 0 0,0 1 0,7 3 1,-12-5-1,0-1 1,0 0 0,1 0 0,-1 0 0,0 0 0,0 1 0,0-1 0,0 0 0,1 0 0,-1 0 0,0 1 0,0-1-1,0 0 1,0 0 0,0 1 0,0-1 0,0 0 0,0 0 0,0 1 0,0-1 0,0 0 0,0 0 0,0 1 0,0-1-1,0 0 1,0 0 0,0 0 0,0 1 0,0-1 0,0 0 0,0 0 0,0 1 0,0-1 0,-1 0 0,1 0 0,0 0-1,0 1 1,0-1 0,0 0 0,0 0 0,-1 0 0,1 1 0,0-1 0,0 0 0,0 0 0,-1 0 0,1 0 0,0 0-1,0 0 1,-1 0 0,1 1 0,0-1 0,0 0 0,-1 0 0,1 0 0,0 0 0,0 0 0,-1 0 0,1 0 0,0 0-1,0 0 1,-1 0 0,1-1 0,-25 5 74,1-1 0,-1-1 0,0-1-1,-29-4 1,-7 2-37,-779-41 273,399-8-236,-905-76-90,746 107-588,344 17-4926,180 2 523</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27.423"/>
    </inkml:context>
    <inkml:brush xml:id="br0">
      <inkml:brushProperty name="width" value="0.025" units="cm"/>
      <inkml:brushProperty name="height" value="0.025" units="cm"/>
    </inkml:brush>
  </inkml:definitions>
  <inkml:trace contextRef="#ctx0" brushRef="#br0">5 98 8648,'0'0'10063,"-2"-5"-9593,2 4-446,0 1 1,-1-1 0,1 0-1,0 1 1,0-1 0,-1 0-1,1 1 1,0-1 0,0 1-1,0-1 1,0 0 0,0 0-1,0 1 1,0-1 0,0 0-1,0 1 1,0-1 0,0 0-1,0 1 1,0-1 0,1 1-1,-1-1 1,0 0 0,1 1-1,-1-1 1,0 1 0,1-1-1,-1 0 1,0 1 0,1-1-1,-1 1 1,1-1 0,-1 1-1,1 0 1,-1-1 0,2 0-1,30-1 1006,-17 2-869,17 2 655,60 10-1,-60-6 476,61 3-1,48-8-667,-25 2 77,167-19 0,-127-5-624,366-34 99,353 46 914,-698 10-955,548 19 949,-668-17-1014,543 32 594,-438-30-386,-162-2-2155</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29.805"/>
    </inkml:context>
    <inkml:brush xml:id="br0">
      <inkml:brushProperty name="width" value="0.025" units="cm"/>
      <inkml:brushProperty name="height" value="0.025" units="cm"/>
    </inkml:brush>
  </inkml:definitions>
  <inkml:trace contextRef="#ctx0" brushRef="#br0">1 30 224,'0'0'6630,"9"-5"-5124,41-20 2268,-51 26-3610,0-1 0,0 0 0,1 0 0,-1 1-1,0-1 1,0 0 0,1 1 0,-1-1 0,0 1 0,1-1 0,-1 1 0,0-1-1,1 1 1,-1 0 0,1-1 0,-1 1 0,1 0 0,-1-1 0,1 1 0,-1 0-1,1 0 1,0-1 0,-1 1 0,1 1 0,-10 20 1611,10-19-1708,-1-1 1,1 1-1,0-1 0,0 1 0,-1-1 0,2 1 0,-1 0 0,0-1 0,0 1 1,1-1-1,0 1 0,-1-1 0,1 1 0,0-1 0,0 1 0,0-1 0,1 0 1,-1 0-1,0 0 0,1 1 0,0-1 0,-1 0 0,1-1 0,0 1 0,0 0 1,0-1-1,0 1 0,0-1 0,1 1 0,-1-1 0,0 0 0,1 0 0,-1 0 0,4 1 1,11 3 162,0 0 0,0-1 0,0-1 0,20 1 0,-18-2-212,637 42 1045,-252-46-63,357 3 375,-164 46-937,-196-10-379,1116 1 229,-319-87-207,-666 25-61,-157 6 264,454-15 682,-823 33-1086,37 1 422,-28 4-676,-14-4 330,-1-1 1,0 1-1,0-1 1,0 0-1,0 1 1,0-1-1,0 1 1,0-1-1,1 1 1,-1-1-1,0 0 1,0 1-1,-1-1 1,1 1-1,0-1 1,0 1-1,0-1 1,0 0-1,0 1 1,0-1-1,-1 1 1,1-1-1,0 0 1,0 1-1,0-1 1,-1 0-1,1 1 1,0-1-1,-1 0 1,1 1-1,0-1 1,-1 0-1,1 1 1,-2 0-460,1-1 0,-1 1 0,1 0 0,-1-1 0,1 1 0,-1-1 0,1 0 0,-1 1 0,0-1 0,1 0 0,-1 0-1,1 0 1,-4 0 0,3 0-617,-14 0-9866</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31.343"/>
    </inkml:context>
    <inkml:brush xml:id="br0">
      <inkml:brushProperty name="width" value="0.025" units="cm"/>
      <inkml:brushProperty name="height" value="0.025" units="cm"/>
    </inkml:brush>
  </inkml:definitions>
  <inkml:trace contextRef="#ctx0" brushRef="#br0">1 156 9865,'0'0'1239,"13"0"192,193-5 3098,121-27-2596,-85 7-1173,1370-63 4712,-1186 87-5109,-514 2-8280,34-7 332</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32.371"/>
    </inkml:context>
    <inkml:brush xml:id="br0">
      <inkml:brushProperty name="width" value="0.025" units="cm"/>
      <inkml:brushProperty name="height" value="0.025" units="cm"/>
    </inkml:brush>
  </inkml:definitions>
  <inkml:trace contextRef="#ctx0" brushRef="#br0">0 43 5573,'0'0'91,"12"-5"107,8-3 732,0 1 0,1 1 1,0 1-1,0 1 1,0 0-1,33 0 0,14 7 649,-1 2-1,92 20 1,70 7-1318,891 0 4412,2-49-3244,-650-2-549,308-1 2030,-759 20-2818,-1 1-1,1 1 1,-1 0-1,1 2 1,-1 1-1,26 9 1,-77-1-1389,5-10-2307,-5-3-2231</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34.490"/>
    </inkml:context>
    <inkml:brush xml:id="br0">
      <inkml:brushProperty name="width" value="0.025" units="cm"/>
      <inkml:brushProperty name="height" value="0.025" units="cm"/>
    </inkml:brush>
  </inkml:definitions>
  <inkml:trace contextRef="#ctx0" brushRef="#br0">1 205 11883,'0'0'4831,"10"-8"-4286,-5 4-493,1 0 0,-1 0 0,1 0 0,0 0 0,0 1 0,0 0 0,0 0 0,1 1 0,-1 0 0,1 0 0,0 0 0,-1 1-1,1 0 1,11 0 0,788 29 3684,-508-14-3201,1754 33 2972,-1751-47-3228,1695-30 78,253-111-154,-1419 111-118,-716 41-85,-1 5 0,197 53 0,-221-40 48,-85-30 100,0 1 1,0-1-1,0 1 1,0-1-1,-1 0 1,1-1-1,0 1 1,0-1-1,-1 1 1,1-1-1,-1 0 1,1-1-1,-1 1 1,6-6-1,11-5-74,7 0-76,1 0 1,0 2 0,1 2-1,1 0 1,-1 2 0,61-7-1,187 8-37,-169 8 56,273 15-73,-22 0 5,-126-17 51,240-31 0,124-18-587,-577 52-595,-17-2 556,0-1 0,-1 1 0,1-1 0,0 0 0,0 0 0,-1 0 0,1 0 0,0 0 0,4-1 0,9-7-6042</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40.967"/>
    </inkml:context>
    <inkml:brush xml:id="br0">
      <inkml:brushProperty name="width" value="0.025" units="cm"/>
      <inkml:brushProperty name="height" value="0.025" units="cm"/>
    </inkml:brush>
  </inkml:definitions>
  <inkml:trace contextRef="#ctx0" brushRef="#br0">0 0 21140,'0'0'4666,"6"12"-3732,0 4-651,-1-1 0,0 2 0,-1-1 0,-1 0 0,-1 1 0,0-1 0,0 18-1,-7 155 2227,19-223-1350,-7-1-1139,-1 0 1,-1-1-1,-2 0 0,-4-63 1,1 47-27,3 60 6,0-1 0,1 0 0,0 0 0,0-1 0,0 1 0,1-1 0,0 0 0,9 9 0,-6-8 0,0 0 0,1 0 0,0-1 0,0 0 0,0 0 0,1-1 0,0-1 0,0 0 0,0 0 0,0-1 0,1 0 0,14 2 0,-16-3 0,0-1 0,-1 0 0,1 0 0,0-1 0,-1 0 0,1-1 0,0 0 0,0 0 0,-1 0 0,1-1 0,-1-1 0,0 0 0,1 0 0,-1 0 0,12-8 0,-16 7 0,-1 1 0,0 0 0,0-1 0,-1 0 0,1 1 0,-1-1 0,1 0 0,-1-1 0,-1 1 0,1 0 0,-1 0 0,1-1 0,-1 1 0,0-1 0,0-5 0,-1 8 0,1 0 0,-1 0 0,0 0 0,1 0 0,-1 0 0,0 0 0,0 1 0,-1-1 0,1 0 0,0 0 0,-1 0 0,1 0 0,-1 0 0,1 0 0,-1 1 0,0-1 0,0 0 0,0 1 0,0-1 0,0 0 0,0 1 0,0-1 0,-1 1 0,1 0 0,-1-1 0,1 1 0,-1 0 0,1 0 0,-1 0 0,1 0 0,-1 0 0,0 0 0,0 0 0,1 1 0,-1-1 0,-3 0 0,3 1 0,-1 0 0,0 1 0,1-1 0,-1 1 0,1-1 0,-1 1 0,1 0 0,-1 0 0,1 0 0,-1 0 0,1 0 0,0 1 0,0-1 0,0 1 0,0 0 0,0-1 0,0 1 0,0 0 0,0 0 0,1 0 0,-4 4 0,-30 57 0,25-43 0,1-4 0,0 0 0,1 0 0,1 1 0,0 0 0,2 1 0,0 0 0,-5 36 0,10-52 2,0 0 1,0 0-1,0 0 1,1 0-1,-1 0 1,1 0-1,-1 0 1,1 0-1,0 0 0,0-1 1,0 1-1,0 0 1,0 0-1,0-1 1,1 1-1,-1 0 1,0-1-1,1 0 1,-1 1-1,1-1 0,0 0 1,-1 0-1,1 1 1,0-1-1,0-1 1,0 1-1,0 0 1,0 0-1,3 0 0,8 3-53,0-2-1,-1 1 1,23 0-1,-20-2-119,-4 0-250,84 4-4729,-32-13-3517,-30-4 1172</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41.979"/>
    </inkml:context>
    <inkml:brush xml:id="br0">
      <inkml:brushProperty name="width" value="0.025" units="cm"/>
      <inkml:brushProperty name="height" value="0.025" units="cm"/>
    </inkml:brush>
  </inkml:definitions>
  <inkml:trace contextRef="#ctx0" brushRef="#br0">30 108 4164,'0'0'13794,"-5"-10"-11076,-16-30-188,20 39-2393,1 0-1,-1 0 1,1 0 0,-1 0-1,1 0 1,0 0 0,0 0-1,-1 0 1,1 0 0,0 0 0,0 0-1,0 0 1,0-1 0,0 1-1,0 0 1,1 0 0,-1 0-1,0 0 1,1 0 0,-1 0-1,0 0 1,1 0 0,-1 0 0,1 0-1,0 0 1,-1 0 0,1 0-1,0 0 1,-1 1 0,1-1-1,0 0 1,0 0 0,0 1-1,0-1 1,0 0 0,0 1 0,0-1-1,0 1 1,0 0 0,2-1-1,41-9 491,-41 10-393,8-2-73,0 1 1,0 1-1,-1-1 0,1 2 1,0 0-1,0 0 1,0 1-1,13 3 0,-21-3-153,1-1 0,-1 1 0,0 0 0,1 0 0,-1 0 0,0 0 0,0 1-1,0-1 1,0 1 0,-1 0 0,1 0 0,-1-1 0,1 2 0,-1-1 0,0 0 0,0 0-1,-1 1 1,1-1 0,-1 1 0,1 0 0,-1-1 0,0 1 0,-1 0 0,1 0 0,-1-1-1,1 7 1,-1 4 68,-1 0-1,0 0 0,-1-1 1,0 1-1,-1 0 0,0-1 1,-8 18-1,-9 40 203,19-70-274,1 0-1,0-1 0,-1 1 1,1 0-1,0 0 1,0 0-1,0 0 1,-1 0-1,1 0 0,0-1 1,0 1-1,0 0 1,1 0-1,-1 0 1,0 0-1,0 0 0,0 0 1,1-1-1,-1 1 1,0 0-1,1 0 1,-1 0-1,1 0 0,-1-1 1,1 1-1,-1 0 1,1-1-1,0 2 1,1-2 7,-1 0 0,0 0 0,1 0 0,-1 0 0,0 0 0,1 0 0,-1 0 0,0 0 0,0-1 0,1 1 0,-1-1 0,0 1 0,0-1 0,0 1 0,1-1 0,0-1 0,46-37 252,-37 27-263,-2 0 0,1-1 0,-2 0 0,0-1 0,0 0 0,-1 0 0,-1-1 0,-1 1 0,0-2 0,0 1 0,-2 0 0,0-1 0,-1 1 0,0-1 0,-1-22 0,-7 49 0,0 19 0,6-26 0,0-1 0,0 0 0,1 0 0,-1 1 0,0-1 0,1 0 0,0 0 0,0 0 0,0 0 0,0 0 0,0 0 0,1 0 0,-1 0 0,1 0 0,0 0 0,0-1 0,0 1 0,0-1 0,4 4 0,-1-3 0,0 0 0,0 0 0,1 0 0,-1-1 0,0 0 0,1 0 0,0-1 0,-1 1 0,1-1 0,7 0 0,5 1 0,0-1 0,-1 0 0,1-2 0,0 0 0,0-1 0,-1 0 0,31-10 0,-42 11 0,-1-1 0,0 1 0,0-1 0,0-1 0,0 1 0,0-1 0,0 0 0,-1 0 0,1 0 0,-1 0 0,0-1 0,0 0 0,0 0 0,0 0 0,-1 0 0,0-1 0,0 1 0,0-1 0,0 0 0,-1 0 0,0 0 0,0 0 0,0 0 0,0-1 0,-1 1 0,0-1 0,0 1 0,0-10 0,-1 15 0,0-1 0,0 0 0,0 1 0,0-1 0,0 0 0,0 0 0,0 1 0,0-1 0,0 0 0,-1 0 0,1 1 0,0-1 0,0 0 0,-1 1 0,1-1 0,0 0 0,-1 1 0,1-1 0,-1 0 0,1 1 0,-1-1 0,1 1 0,-1-1 0,1 1 0,-1-1 0,1 1 0,-1-1 0,0 1 0,0-1 0,-22 5 0,18-1 0,0 0 0,0 0 0,0 0 0,1 1 0,-1-1 0,1 1 0,-4 5 0,3-4 0,1 1 0,0 0 0,0 0 0,1 0 0,0 0 0,0 0 0,0 1 0,1-1 0,0 1 0,0 0 0,1 0 0,-1 7 0,2-12 0,1-1 0,-1 0 0,1 0 0,0 0 0,-1 0 0,1 0 0,0 0 0,0 0 0,-1 0 0,1-1 0,0 1 0,0 0 0,0 0 0,0-1 0,0 1 0,0 0 0,0-1 0,1 1 0,-1-1 0,0 0 0,0 1 0,0-1 0,0 0 0,1 0 0,-1 0 0,0 1 0,0-1 0,0-1 0,1 1 0,0 0 0,49 0 0,-42-1 0,73-11 0,-64 8 0,1 1 0,34-2 0,-49 6 0,0 0 0,0 0 0,0 1 0,0-1 0,0 1 0,0 0 0,0 0 0,-1 1 0,1-1 0,-1 1 0,0-1 0,0 1 0,0 0 0,0 0 0,0 1 0,-1-1 0,1 0 0,1 5 0,0-3 0,0 0 0,-1 0 0,2 0 0,-1-1 0,0 1 0,1-1 0,0 0 0,0-1 0,0 1 0,8 3 0,-5-5 0,0 1 0,1-1 0,-1-1 0,1 0 0,-1 0 0,1 0 0,0-1 0,-1-1 0,18-2 0,-3-2 0,1-1 0,25-11 0,26-8 0,-74 25-123,1 0 0,0 0 0,0 1-1,0-1 1,0 0 0,-1 1 0,1-1 0,0 1 0,0 0-1,-1-1 1,1 1 0,1 1 0,19 6-2766,25-8-6346,-21 0 2781</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42.727"/>
    </inkml:context>
    <inkml:brush xml:id="br0">
      <inkml:brushProperty name="width" value="0.025" units="cm"/>
      <inkml:brushProperty name="height" value="0.025" units="cm"/>
    </inkml:brush>
  </inkml:definitions>
  <inkml:trace contextRef="#ctx0" brushRef="#br0">2 4 15919,'0'0'14638,"0"9"-14601,0-8-35,0 1 1,-1 0-1,1-1 1,0 1-1,0 0 1,0 0-1,0 0 1,0 0-1,0-1 1,0 1-1,0 0 1,1 0-1,-1 0 1,1-1-1,0 1 1,-1 0-1,1-1 1,0 1 0,0 0-1,0-1 1,0 1-1,0-1 1,0 0-1,0 1 1,1-1-1,-1 0 1,1 0-1,-1 1 1,0-1-1,1 0 1,0-1-1,-1 1 1,1 0-1,0 0 1,-1-1-1,1 1 1,0-1-1,0 1 1,-1-1-1,1 0 1,0 0-1,0 0 1,0 0-1,0 0 1,-1 0-1,3-1 1,7 1-26,0 0-1,0-1 1,0-1 0,0 0 0,-1 0 0,1-1 0,-1-1 0,0 1 0,0-2-1,0 1 1,15-11 0,-29 22 182,1 0-1,0 1 1,0-1 0,1 1-1,-1 0 1,-1 15 0,4-22-151,1 0 0,-1 0 1,1 0-1,-1 0 1,1 1-1,-1-1 0,1 0 1,-1 0-1,1 0 1,0 0-1,0 0 0,-1-1 1,1 1-1,0 0 1,0 0-1,0 0 0,0-1 1,0 1-1,0 0 1,0-1-1,0 1 0,0-1 1,0 0-1,1 1 1,-1-1-1,0 0 0,0 1 1,0-1-1,1 0 1,-1 0-1,1 0 0,47 1 253,-38-1-145,10 0-176,0-2-1,38-7 0,7-8-5912,-58 13 6595,0 0-1,0-1 0,0 0 1,-1 0-1,1-1 0,9-10 1,11-8-461,-27 24-150,-1 0 0,1-1-1,-1 1 1,1 0-1,-1 0 1,1 0 0,-1-1-1,1 1 1,-1 0 0,1-1-1,-1 1 1,1 0 0,-1-1-1,1 1 1,-1-1-1,0 1 1,1-1 0,-1 1-1,0-1 1,1 1 0,-1-1-1,0 1 1,1-1 0,-1 1-1,0-1 1,0 0 0,0 1-1,0-1 1,0 1-1,0-1 1,0 0 0,0 1-1,0-1 1,0 1 0,0-2-1,-22 1 750,-36 15 318,52-11-1078,0 1 0,0 0 0,0 0 0,0 1 0,1 0 0,0 0 0,-9 10 0,13-14 0,1 0 0,-1 0 0,0 1 0,0-1 0,0 0 0,1 0 0,-1 0 0,1 1 0,-1-1 0,1 0 0,-1 1 0,1-1 0,0 0 0,0 1 0,0-1 0,-1 1 0,1-1 0,1 0 0,-1 1 0,0-1 0,0 0 0,0 1 0,1-1 0,-1 0 0,1 1 0,-1-1 0,1 0 0,-1 0 0,1 1 0,0-1 0,0 0 0,-1 0 0,1 0 0,0 0 0,0 0 0,0 0 0,0 0 0,0 0 0,0 0 0,1-1 0,-1 1 0,0 0 0,0-1 0,1 1 0,-1-1 0,0 1 0,2-1 0,19 7-147,0-1 0,0-2 0,1 0 0,-1-1-1,1-2 1,0 0 0,0-1 0,28-5 0,-15-2-6029,-2-8-6279</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6.716"/>
    </inkml:context>
    <inkml:brush xml:id="br0">
      <inkml:brushProperty name="width" value="0.025" units="cm"/>
      <inkml:brushProperty name="height" value="0.025" units="cm"/>
    </inkml:brush>
  </inkml:definitions>
  <inkml:trace contextRef="#ctx0" brushRef="#br0">0 18 13837,'0'0'9033,"11"1"-8355,504 34 2738,-377-28-3021,540 1 112,-617-10-318,1-3-1,-1-3 0,81-20 0,-119 17 1009,-23 10-1169,0 1 0,0-1 0,0 1-1,-1 0 1,1-1 0,0 1 0,0 0 0,0-1 0,0 1 0,-1 0 0,1-1 0,0 1 0,0 0 0,-1-1 0,1 1 0,0 0 0,-1 0 0,1-1 0,0 1 0,-1 0 0,1 0 0,0 0 0,-1 0 0,1-1-1,0 1 1,-1 0 0,1 0 0,-1 0 0,1 0 0,0 0 0,-1 0 0,0 0 0,-46-6 197,-17 9-901,20 0-2127,3-4-6659,27-1-2634</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45.088"/>
    </inkml:context>
    <inkml:brush xml:id="br0">
      <inkml:brushProperty name="width" value="0.025" units="cm"/>
      <inkml:brushProperty name="height" value="0.025" units="cm"/>
    </inkml:brush>
  </inkml:definitions>
  <inkml:trace contextRef="#ctx0" brushRef="#br0">1 49 8264,'0'0'8696,"14"0"-7399,125 0 801,903 12-139,-1030-12-1959,552 2 91,-520-6-79,-30 2-2,-28 1-64,-420 17 638,163-3-533,-668 11 1909,1179-41-1791,-26 0-168,409 8-167,-47 2 55,-551 7 123,-15 0-7,-1 1 1,0-2 0,1 0 0,-1 0 0,0 0 0,0-1 0,15-5 0,-24 7-4,0 0 1,1 0-1,-1 0 1,0 0 0,0 0-1,0 0 1,0-1-1,0 1 1,0 0 0,1 0-1,-1 0 1,0 0-1,0 0 1,0 0 0,0 0-1,0 0 1,0 0-1,0 0 1,0-1-1,1 1 1,-1 0 0,0 0-1,0 0 1,0 0-1,0 0 1,0 0 0,0 0-1,0-1 1,0 1-1,0 0 1,0 0 0,0 0-1,0 0 1,0 0-1,0-1 1,0 1 0,0 0-1,0 0 1,0 0-1,0 0 1,0 0 0,0 0-1,0-1 1,0 1-1,0 0 1,0 0 0,-1 0-1,1 0 1,0 0-1,0 0 1,0 0 0,0 0-1,0-1 1,0 1-1,0 0 1,0 0 0,-1 0-1,1 0 1,0 0-1,0 0 1,0 0 0,0 0-1,0 0 1,-1 0-1,-11-4 273,-123-13 509,-241 1 0,278 15-612,-3-1-104,-517 7-29,485 9-1144,75-5-8873,72-11-576</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53.760"/>
    </inkml:context>
    <inkml:brush xml:id="br0">
      <inkml:brushProperty name="width" value="0.025" units="cm"/>
      <inkml:brushProperty name="height" value="0.025" units="cm"/>
    </inkml:brush>
  </inkml:definitions>
  <inkml:trace contextRef="#ctx0" brushRef="#br0">0 38 11243,'0'0'3192,"10"-5"-2349,-1 0-603,-5 2-93,1 0 0,0 0 0,0 1 0,0-1 0,0 1 1,0 1-1,1-1 0,-1 1 0,1 0 0,-1 0 0,1 0 0,5 1 0,586 10 5249,5-1-3922,-67-20-320,2-1 207,404 65 128,-220-26 255,-213-17-1134,-314 1-356,440 16 95,-439-27-271,241-32-1,-245 4-37,-56 6-175,209-6 1,-345 28 30,1 0 0,0 0-1,0 0 1,0 1 0,0-1 0,-1 0 0,1 0-1,0 0 1,0 0 0,0 0 0,0 1 0,0-1 0,-1 0-1,1 0 1,0 0 0,0 1 0,0-1 0,0 0 0,0 0-1,0 0 1,0 0 0,0 1 0,0-1 0,0 0 0,0 0-1,0 0 1,0 1 0,0-1 0,0 0 0,0 0-1,0 0 1,0 1 0,0-1 0,0 0 0,0 0 0,0 0-1,1 1 1,-1-1 0,0 0 0,0 0 0,0 0 0,0 0-1,0 1 1,0-1 0,1 0 0,-1 0 0,0 0 0,0 0-1,0 0 1,0 0 0,1 0 0,-1 1 0,0-1 0,0 0-1,0 0 1,1 0 0,-1 0 0,0 0 0,0 0-1,0 0 1,1 0 0,-1 0 0,0 0 0,0 0 0,-15 10-5980,-5-8-2863</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8:16.016"/>
    </inkml:context>
    <inkml:brush xml:id="br0">
      <inkml:brushProperty name="width" value="0.025" units="cm"/>
      <inkml:brushProperty name="height" value="0.025" units="cm"/>
    </inkml:brush>
  </inkml:definitions>
  <inkml:trace contextRef="#ctx0" brushRef="#br0">2870 341 5701,'0'0'449,"-10"-2"175,-5-1-414,-39-11 941,51 12-1130,-1 1-1,1-1 1,0 1-1,0-1 0,0 0 1,1 0-1,-1 0 0,0-1 1,1 1-1,0-1 0,-1 1 1,1-1-1,0 0 1,0 0-1,-2-4 0,-6-17-536,8 16 578,-1 1 0,0 0 0,0 0 0,0 0 1,-1 1-1,0-1 0,0 1 0,0 0 1,-1 0-1,0 0 0,0 1 0,-1 0 0,1 0 1,-1 0-1,0 0 0,-1 1 0,-8-4 1,-21-6 493,-1 3 0,-1 1 1,0 1-1,-68-5 1,-15-4 131,29-1-195,12 2 177,-2 3 0,-108-4 0,108 15-568,-1 4-1,1 3 1,-150 29-1,105-1-73,39-8 3,-121 16 1,157-33-28,0 2 1,1 2-1,0 2 1,1 2-1,0 3 1,1 2-1,2 2 1,0 2-1,1 1 1,1 3-1,2 2 1,-47 42-1,47-34 17,-43 51-1,70-71-20,1 1 1,1 0-1,1 1 0,0 1 1,-14 33-1,22-42-14,1 0 0,0 1 0,1 0 0,0-1 0,1 1 0,1 0 0,0 0 0,1 0 0,0 1 0,1-1 0,0 0 0,6 23 0,-2-19 1,1 0 1,1 0 0,0-1 0,1 0 0,1 0-1,1-1 1,0 0 0,18 19 0,1-3 7,3-1 0,0-2 1,2-1-1,0-1 0,2-2 0,76 37 0,-30-25-11,2-4 0,1-4 0,1-3 0,1-4-1,169 19 1,451-14-49,-674-26 73,98-3-4,0-5 0,-1-6 0,143-34-1,-180 25 49,-1-3-1,-1-5 0,-1-4 1,165-89-1,-207 95 62,0-2 0,-2-2 0,-2-2 0,-1-2 0,-1-2 0,-3-2 0,-1-1 1,-2-2-1,-2-1 0,29-53 0,-54 81 12,0-1 0,-1-1-1,-1 1 1,-1-2 0,0 1 0,-2 0 0,0-1 0,-1 0 0,1-35 0,-5 43-80,1 0 0,-2 1 0,0-1 0,0 0 0,-1 1 0,0-1 0,-1 1 0,0 0 1,-1 0-1,0 0 0,-1 1 0,0 0 0,-1 0 0,0 0 0,0 1 0,-1 0 0,-14-13 0,6 10-39,0 1 0,0 1-1,-1 0 1,-1 1 0,1 1-1,-1 0 1,-1 1 0,1 2-1,-1-1 1,0 2 0,0 1-1,-1 0 1,-20 1-1,-32 1-1209,0 3-1,-83 13 1,152-14 1146,-166 20-4512</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21.209"/>
    </inkml:context>
    <inkml:brush xml:id="br0">
      <inkml:brushProperty name="width" value="0.025" units="cm"/>
      <inkml:brushProperty name="height" value="0.025" units="cm"/>
    </inkml:brush>
  </inkml:definitions>
  <inkml:trace contextRef="#ctx0" brushRef="#br0">0 216 4965,'0'0'2845,"11"-1"-1729,278-27 5992,151-7-3620,-30 1-2756,-67 2 1681,-65 24-1127,306 32 1,413 25 950,488-100-1463,529-46 608,-1680 95-1387,-321 5-906,-13 2-1261,-23 6-2774,-21-5-798</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3.551"/>
    </inkml:context>
    <inkml:brush xml:id="br0">
      <inkml:brushProperty name="width" value="0.025" units="cm"/>
      <inkml:brushProperty name="height" value="0.025" units="cm"/>
    </inkml:brush>
  </inkml:definitions>
  <inkml:trace contextRef="#ctx0" brushRef="#br0">61 18 11755,'-22'1'2306,"3"0"609,7-1-417,4 3-608,8-1 1089,19-2-1858,7 0 320,12-2-31,4-6-641,5 1-513,0 2-224,-3 3-609,-5 2-1921,-10 0-1858,-11 5-1826,-11 3-5317</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3.909"/>
    </inkml:context>
    <inkml:brush xml:id="br0">
      <inkml:brushProperty name="width" value="0.025" units="cm"/>
      <inkml:brushProperty name="height" value="0.025" units="cm"/>
    </inkml:brush>
  </inkml:definitions>
  <inkml:trace contextRef="#ctx0" brushRef="#br0">0 7 3267,'0'0'21781,"54"12"-20276,-5-22-544,6 5-769,6 1-192,-6 4-1377,0 0-2275,-7 0-2241,-2 0-6631</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4.239"/>
    </inkml:context>
    <inkml:brush xml:id="br0">
      <inkml:brushProperty name="width" value="0.025" units="cm"/>
      <inkml:brushProperty name="height" value="0.025" units="cm"/>
    </inkml:brush>
  </inkml:definitions>
  <inkml:trace contextRef="#ctx0" brushRef="#br0">31 0 5669,'0'0'19122,"-10"73"-17616,4-38-321,-1 3-608,4 3-289,0 1-160,2-4-64,1-2-32,0-4-64,0-5-1025,8-9-961,1-5-448,-1-12-577,-5-1-1730,-3-9-2914</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4.612"/>
    </inkml:context>
    <inkml:brush xml:id="br0">
      <inkml:brushProperty name="width" value="0.025" units="cm"/>
      <inkml:brushProperty name="height" value="0.025" units="cm"/>
    </inkml:brush>
  </inkml:definitions>
  <inkml:trace contextRef="#ctx0" brushRef="#br0">3 99 13068,'0'0'2307,"-1"-9"420,1 6-2564,-1 1 0,1-1 0,0 1 0,0-1 0,0 1 0,0 0 0,0-1 0,0 1 0,1-1 0,-1 1 0,1-1 0,-1 1 0,1 0 0,0-1 0,0 1 0,0 0 0,1 0 0,-1 0 0,0 0 0,1 0 0,0 0 0,-1 0 0,1 0 0,0 1 0,0-1 0,0 0 0,0 1 0,0 0 0,0-1 0,0 1 0,0 0-1,1 0 1,-1 0 0,0 1 0,5-2 0,13-3 434,0 0-1,0 1 1,0 1-1,0 2 1,37 0-1,-48 1-544,0 0 0,0 1 0,-1 0 0,1 0 0,0 1 0,-1 1-1,1-1 1,-1 1 0,0 1 0,0-1 0,0 1 0,0 1 0,0 0 0,-1 0 0,11 10 0,-16-13-49,0 0 1,0 0-1,0 0 0,-1 1 1,1-1-1,-1 1 0,1-1 1,-1 1-1,0 0 1,0-1-1,0 1 0,-1 0 1,1 0-1,-1 0 0,1-1 1,-1 1-1,0 0 0,0 0 1,0 0-1,0 0 1,-1 3-1,-1-2 116,0 1 1,0 0-1,0-1 0,0 0 1,0 0-1,-1 1 0,0-1 1,0-1-1,0 1 1,-1 0-1,-5 4 0,-4 3 346,-1-1-1,0-1 0,-1 0 0,0-1 1,-31 13-1,-33-3-256,65-15-6897,59-19-4532,-16 5 2626</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4.955"/>
    </inkml:context>
    <inkml:brush xml:id="br0">
      <inkml:brushProperty name="width" value="0.025" units="cm"/>
      <inkml:brushProperty name="height" value="0.025" units="cm"/>
    </inkml:brush>
  </inkml:definitions>
  <inkml:trace contextRef="#ctx0" brushRef="#br0">65 0 11435,'0'0'7500,"-2"9"-3491,-22 64-849,-7 20 1283,29-85-4196,0 0-1,1 1 1,0 0 0,0-1-1,1 1 1,0 0 0,0-1-1,4 17 1,-4-24-247,1 0 0,-1-1 0,0 1 0,1 0 0,-1 0 0,0-1 0,1 1 0,-1 0 0,1-1 0,-1 1 0,1-1 0,-1 1 0,1-1 0,0 1 0,-1-1 0,1 1 0,0-1 0,-1 1 0,1-1 0,0 0 0,-1 1 0,1-1 0,0 0 0,0 0 0,0 1 0,-1-1 0,1 0 0,0 0 0,0 0 0,0 0 0,-1 0 0,1 0 0,0 0 0,0-1 0,-1 1 0,1 0 0,0 0 0,0-1 0,0 1 0,-1 0 0,1-1 0,0 1 0,-1 0 0,1-1 0,0 1 0,-1-1 0,2-1 0,2 0 0,-1 0 0,1-1 0,-1 0 0,1 0 0,-1 0 0,0 0 0,4-5 0,2-12 0,-1 0 0,-1-1 0,0 0 0,-2 0 0,-1 0 0,4-42 0,-8 69 0,-1-1 0,1 1 0,1 0 0,-1 0 0,1-1 0,0 1 0,1 0 0,2 8 0,-3-12 0,1 0 0,-1-1 0,1 1 0,0 0 0,-1-1 0,1 1 0,0-1 0,0 0 0,0 1 0,0-1 0,0 0 0,0 0 0,1 0 0,-1-1 0,0 1 0,0 0 0,1-1 0,-1 0 0,0 1 0,0-1 0,1 0 0,-1 0 0,0 0 0,3-1 0,4 0 0,0 0 0,0 0 0,0-1 0,0 0 0,-1-1 0,1 0 0,-1-1 0,0 1 0,0-1 0,0-1 0,-1 0 0,1 0 0,-1 0 0,0-1 0,0 0 0,-1 0 0,0-1 0,0 0 0,-1 0 0,7-10 0,-12 17 0,0 1 0,0-1 0,0 0 0,0 0 0,0 0 0,0 0 0,0 0 0,0 0 0,0 0 0,0 0 0,0 0 0,0 1 0,0-1 0,0 0 0,0 0 0,1 0 0,-1 0 0,0 0 0,0 0 0,0 0 0,0 0 0,0 0 0,0 0 0,0 0 0,0 0 0,1 0 0,-1 0 0,0 0 0,0 0 0,0 0 0,0 0 0,0 0 0,0 0 0,0 0 0,0 0 0,1 0 0,-1 0 0,0 0 0,0 0 0,0 0 0,0 0 0,0 0 0,0 0 0,0 0 0,0 0 0,1 0 0,-1 0 0,0 0 0,0 0 0,0 0 0,0-1 0,0 1 0,0 0 0,0 0 0,0 0 0,0 0 0,0 0 0,0 0 0,0 0 0,0 0 0,0 0 0,1-1 0,-1 1 0,0 0 0,-1 16 0,-6 20 0,0-19 0,-19 51 0,25-64 0,0 0 0,0 1 0,0-1 0,0 1 0,1-1 0,-1 1 0,1-1 0,0 1 0,1-1 0,-1 1 0,1-1 0,2 9 0,-2-12 0,0 1 0,1 0 0,-1-1 0,0 1 0,1-1 0,-1 1 0,1-1 0,0 0 0,-1 1 0,1-1 0,0 0 0,0 0 0,0 0 0,0 0 0,-1-1 0,1 1 0,0-1 0,1 1 0,-1-1 0,0 1 0,0-1 0,0 0 0,0 0 0,0 0 0,0 0 0,0-1 0,0 1 0,0 0 0,0-1 0,0 1 0,2-2 0,1 1-91,1-1 1,-1 1-1,0-1 0,-1 0 0,1 0 0,0-1 1,-1 0-1,1 0 0,-1 0 0,0 0 1,6-6-1,-5 2-1191,-1 0 0,1 0 0,-2-1 0,1 1 1,-1-1-1,0 0 0,3-14 0,4-26-8034</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5.286"/>
    </inkml:context>
    <inkml:brush xml:id="br0">
      <inkml:brushProperty name="width" value="0.025" units="cm"/>
      <inkml:brushProperty name="height" value="0.025" units="cm"/>
    </inkml:brush>
  </inkml:definitions>
  <inkml:trace contextRef="#ctx0" brushRef="#br0">0 0 15855,'0'0'10058,"43"60"-14447,-21-51-671,3 0-3557</inkml:trace>
  <inkml:trace contextRef="#ctx0" brushRef="#br0" timeOffset="1">245 177 15182,'0'0'6321,"-13"8"-4063,5-3-2030,-13 8 883,0 2 0,1-1 0,-24 25 0,38-33-844,0 0-1,1 0 0,0 1 0,0 0 0,1 0 0,-7 14 0,9-17-273,1 0 0,0-1 0,0 1 0,0 0 0,0 0 0,1 0 0,0 0 0,-1 0 0,1 0-1,1 0 1,-1 0 0,1-1 0,-1 1 0,1 0 0,2 6 0,-1-6-53,0-1 0,0 0 0,1 1 0,-1-1 1,1 0-1,-1 0 0,1 0 0,0-1 0,0 1 0,1-1 0,-1 1 0,0-1 0,1 0 0,-1 0 0,1-1 0,0 1 0,0-1 0,-1 0 0,1 0 1,0 0-1,6 1 0,5 0-1705,0-1 0,0 0 0,0-1 0,22-2 0,1-5-4726</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5.615"/>
    </inkml:context>
    <inkml:brush xml:id="br0">
      <inkml:brushProperty name="width" value="0.025" units="cm"/>
      <inkml:brushProperty name="height" value="0.025" units="cm"/>
    </inkml:brush>
  </inkml:definitions>
  <inkml:trace contextRef="#ctx0" brushRef="#br0">1 74 14125,'0'0'15071,"13"2"-14788,-2 1-259,0-1 1,1-1 0,-1 0 0,0 0 0,1-1 0,-1 0 0,0-1 0,1 0 0,-1-1 0,0 0 0,0-1 0,0 0-1,-1-1 1,19-9 0,-27 12-7,0 0-1,0 0 0,0 0 1,1 0-1,-1-1 0,0 1 1,0-1-1,-1 0 0,1 1 1,0-1-1,-1 0 0,1 0 1,-1 0-1,1 0 0,-1 0 1,0-1-1,0 1 1,0 0-1,0-1 0,0 1 1,-1 0-1,1-1 0,0-2 1,-3 4-13,0 0 0,0 0 0,0 0 0,1 0 0,-1 1 0,0-1 0,0 0 0,0 1 0,0 0 0,0-1 0,0 1 0,0 0 0,0 0 0,0 0 0,-1 0 0,1 1 0,-2 0 0,-2-1-5,-4 1 15,1 0 1,-1 1-1,1 0 0,-1 0 0,1 1 0,0 0 0,0 1 0,0 0 0,1 0 0,-13 9 0,16-10 108,0 1 0,-1 0 0,1 0 0,0 0 0,1 0 1,-1 1-1,1 0 0,0 0 0,0 0 0,1 0 0,-1 0 0,1 1 0,0 0 0,1 0 0,-1-1 0,-2 13 1,5-16-119,0 0 0,0 0 1,1-1-1,-1 1 1,0 0-1,1 0 1,0-1-1,-1 1 0,1-1 1,0 1-1,0 0 1,0-1-1,0 0 1,0 1-1,0-1 0,0 1 1,0-1-1,0 0 1,1 0-1,-1 0 1,1 0-1,-1 0 0,1 0 1,-1 0-1,1 0 1,-1-1-1,1 1 0,0-1 1,-1 1-1,1-1 1,2 1-1,61 10-156,-60-10 123,106 4-3004,-35-9-3604,-6-10-5738</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6.158"/>
    </inkml:context>
    <inkml:brush xml:id="br0">
      <inkml:brushProperty name="width" value="0.025" units="cm"/>
      <inkml:brushProperty name="height" value="0.025" units="cm"/>
    </inkml:brush>
  </inkml:definitions>
  <inkml:trace contextRef="#ctx0" brushRef="#br0">187 45 256,'0'0'13800,"6"-8"-9882,17-28-560,-24 41 1806,-15 31-3260,6-21-1334,-19 31 159,-58 69 1,62-95-663,24-20-212,0 0-1,0 1 1,0-1-1,1 0 1,-1 0-1,0 0 0,0 0 1,0 0-1,0 0 1,1 0-1,-1 0 1,0 0-1,0 0 0,0 0 1,0 0-1,0-1 1,1 1-1,-1 0 1,0-1-1,-1 0 0,0-1-549,0-1-1,0 1 1,0-1-1,0 0 1,0 1-1,0-1 1,1 0-1,0 0 1,-1 0-1,1 0 1,0 0-1,1 0 1,-2-6-1,-4-26-8326</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6.532"/>
    </inkml:context>
    <inkml:brush xml:id="br0">
      <inkml:brushProperty name="width" value="0.025" units="cm"/>
      <inkml:brushProperty name="height" value="0.025" units="cm"/>
    </inkml:brush>
  </inkml:definitions>
  <inkml:trace contextRef="#ctx0" brushRef="#br0">0 1 13901,'0'0'13389,"30"59"-12268,-16-35-128,8-1-513,3 0-288,8-4-63,3-2-738,3-2-1985,-3-5-2019,-1-5-3619</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7.138"/>
    </inkml:context>
    <inkml:brush xml:id="br0">
      <inkml:brushProperty name="width" value="0.025" units="cm"/>
      <inkml:brushProperty name="height" value="0.025" units="cm"/>
    </inkml:brush>
  </inkml:definitions>
  <inkml:trace contextRef="#ctx0" brushRef="#br0">200 74 17585,'0'0'6726,"-10"-5"-5733,5 2-862,3 2-111,1-1 1,-1 1 0,0 0 0,0 0 0,0 0 0,0 0 0,0 0 0,0 0 0,0 0 0,0 1 0,0-1 0,0 1-1,0 0 1,0-1 0,-1 1 0,1 0 0,0 0 0,0 0 0,0 1 0,0-1 0,-1 0 0,1 1 0,0 0 0,0-1-1,0 1 1,0 0 0,0 0 0,0 0 0,-2 2 0,-10 11 155,1 0 1,0 1 0,1 1-1,1 0 1,-15 28-1,21-35-5,0 1-1,1-1 1,0 1 0,1-1-1,0 1 1,0 0 0,1 0-1,1 0 1,-1 1 0,2-1-1,-1 0 1,2 16 0,0-25-143,-1 1 0,1 0 0,-1-1 0,1 1 0,-1 0 0,1-1 0,0 1 1,0-1-1,0 1 0,-1-1 0,2 1 0,-1-1 0,0 0 0,0 0 0,0 1 0,1-1 1,-1 0-1,0 0 0,1 0 0,-1 0 0,1-1 0,2 2 0,0-1 80,0 0-1,0 0 0,0 0 1,0 0-1,0-1 0,0 0 1,0 0-1,0 0 0,6-1 1,0-1 94,0 0 0,-1 0 0,1-1 0,-1 0 0,1-1 0,-1 0 0,11-6 0,-9 1-190,1 0-1,-2-1 0,1 0 1,-1-1-1,-1 0 0,0 0 1,0-1-1,-1 0 0,10-21 1,-14 25-14,0 0 1,-1 0 0,0 0 0,0 0-1,-1-1 1,0 1 0,-1-1 0,1 1-1,-2-1 1,1 0 0,-1 1 0,-1-1-1,1 0 1,-1 1 0,-1-1 0,0 1-1,-4-12 1,5 17-56,0 1 0,0-1-1,-1 1 1,0 0 0,1-1 0,-1 1-1,0 0 1,0 0 0,0 0 0,0 0 0,0 0-1,0 1 1,-1-1 0,1 1 0,-1-1-1,1 1 1,-1 0 0,1 0 0,-1 0 0,0 0-1,0 1 1,1-1 0,-1 1 0,0-1-1,0 1 1,0 0 0,1 0 0,-1 0 0,0 1-1,0-1 1,0 1 0,1-1 0,-1 1-1,0 0 1,1 0 0,-1 0 0,0 1 0,1-1-1,0 0 1,-1 1 0,1 0 0,0-1-1,0 1 1,0 0 0,0 0 0,0 0 0,0 1-1,0-1 1,1 0 0,-1 1 0,1-1-1,0 1 1,0-1 0,0 1 0,0 0 0,-1 2-1,-1 37-8280,3-22 2065</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7.620"/>
    </inkml:context>
    <inkml:brush xml:id="br0">
      <inkml:brushProperty name="width" value="0.025" units="cm"/>
      <inkml:brushProperty name="height" value="0.025" units="cm"/>
    </inkml:brush>
  </inkml:definitions>
  <inkml:trace contextRef="#ctx0" brushRef="#br0">67 1 17040,'0'0'10757,"-8"13"-10309,3-6-476,-2 2 347,1 2 0,0-1 0,0 1 0,1 0 0,0 0 1,1 1-1,0-1 0,1 1 0,1 0 0,0 0 0,-1 16 0,3-26-308,0-1 0,1 1 0,-1-1 0,1 1 0,0-1-1,-1 1 1,1-1 0,0 1 0,0-1 0,0 0 0,0 1 0,0-1-1,0 0 1,0 0 0,0 0 0,1 0 0,-1 0 0,0 0 0,1 0-1,-1 0 1,1-1 0,-1 1 0,1 0 0,-1-1 0,1 1-1,-1-1 1,1 0 0,0 1 0,-1-1 0,1 0 0,-1 0 0,1 0-1,0 0 1,-1 0 0,1-1 0,0 1 0,1-1 0,3 0 20,0 1-1,0-2 1,0 1 0,0-1 0,0 1 0,-1-2 0,1 1-1,-1 0 1,7-5 0,-2-2-31,-1 0 0,-1 0 0,0-1 0,0 1 0,-1-2 0,0 1 0,-1-1 0,0 0 0,-1-1 0,5-13 0,-5 14 0,-20 38 0,12-22 0,0-1 0,0 1 0,1 0 0,-1 0 0,1 0 0,0 0 0,1 0 0,-1 0 0,1 1 0,-1 6 0,3-11 0,0 0 0,0 0 0,0-1 0,0 1 0,0-1 0,0 1 0,1 0 0,-1-1 0,0 0 0,0 1 0,0-1 0,1 0 0,-1 0 0,0 1 0,0-1 0,1 0 0,-1 0 0,0 0 0,0-1 0,2 1 0,30-1 0,-16-3-2107,-16 3 1791,-1 1 0,1-1 0,0 1 0,0-1 1,0 0-1,-1 1 0,1-1 0,0 0 0,-1 1 0,1-1 0,0 0 0,-1 0 1,1 1-1,-1-1 0,1 0 0,-1 0 0,0 0 0,1 0 0,-1 0 0,0 0 0,0 0 1,1 0-1,-1 0 0,0-1 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8.134"/>
    </inkml:context>
    <inkml:brush xml:id="br0">
      <inkml:brushProperty name="width" value="0.025" units="cm"/>
      <inkml:brushProperty name="height" value="0.025" units="cm"/>
    </inkml:brush>
  </inkml:definitions>
  <inkml:trace contextRef="#ctx0" brushRef="#br0">105 55 13677,'0'0'15828,"-11"-1"-15748,8 1-71,0-1 0,-1 1-1,1 0 1,0 0 0,0 0-1,0 0 1,0 0 0,0 1-1,-1-1 1,1 1 0,0 0-1,0 0 1,0 0 0,1 0-1,-1 0 1,0 1-1,0 0 1,1-1 0,-1 1-1,1 0 1,-1 0 0,1 0-1,0 1 1,0-1 0,0 0-1,0 1 1,0-1 0,0 1-1,1 0 1,-1 0 0,1 0-1,0 0 1,0 0 0,0 0-1,0 0 1,0 3 0,0-4 7,0 0 0,0 0 0,1 0 0,-1 0 0,1 0 0,-1 0 0,1 0 0,0 0 0,0 0 0,0 0 0,0 0 0,0 0 0,0 0 0,1 0 0,-1 0 0,0 0 0,1-1 0,0 1 0,-1 0 0,1 0 0,0 0 0,0 0 1,0-1-1,0 1 0,0 0 0,1-1 0,-1 1 0,0-1 0,1 0 0,-1 1 0,1-1 0,0 0 0,-1 0 0,1 0 0,2 1 0,1-1 10,-1 0 0,1 0 0,0 0 0,-1-1 0,1 0 0,0 0-1,-1 0 1,1-1 0,0 0 0,0 0 0,-1 0 0,1 0 0,-1-1 0,7-2 0,37-29 104,-42 28-122,-1 0 0,1 1 0,0-1 0,1 1 0,-1 1 1,13-6-1,-18 38-457,-13 38 1186,15-66-669,0-1 0,1 1 0,-1 0 0,1-1 0,-1 0 0,1 0 0,-1 0 0,1 0-1,-1 0 1,5-2 0,-2 0-316,1-1 0,-1 0-1,0-1 1,0 1 0,0-1-1,-1 0 1,1-1-1,-1 1 1,0-1 0,0 0-1,-1-1 1,5-6 0,47-76-9830,-48 74 7914,12-23-4274</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8.615"/>
    </inkml:context>
    <inkml:brush xml:id="br0">
      <inkml:brushProperty name="width" value="0.025" units="cm"/>
      <inkml:brushProperty name="height" value="0.025" units="cm"/>
    </inkml:brush>
  </inkml:definitions>
  <inkml:trace contextRef="#ctx0" brushRef="#br0">47 1 11403,'0'0'14750,"-4"12"-13811,-8 30-579,2 0 0,2 1 0,2 0 0,-1 47-1,12-60-142,-5-31-199,1 1 0,-1 0 1,1-1-1,0 1 1,-1 0-1,1-1 0,-1 1 1,1-1-1,-1 1 0,1 0 1,-1-1-1,0 1 1,1-1-1,-1 0 0,1 1 1,-1-1-1,0 1 0,0-1 1,1 1-1,-1-1 1,0 0-1,0 1 0,0-1 1,0 0-1,18-60 395,-14 12-92,-4 48-300,7 23 86,-5-20-65,-1 0 0,1 1 1,0-1-1,1 0 0,-1 0 1,0 0-1,1 0 0,-1-1 1,1 1-1,-1-1 0,1 1 1,0-1-1,-1 0 0,1 0 1,0 0-1,0-1 0,0 1 1,0-1-1,0 1 0,0-1 1,0 0-1,0 0 0,0 0 1,0-1-1,0 1 0,0-1 1,4-1-1,-1 0 40,-1 0 1,0 0-1,-1 0 0,1-1 1,0 0-1,-1 0 0,0 0 1,1-1-1,-1 0 1,-1 1-1,1-1 0,0-1 1,5-8-1,-14 23-82,1-1 0,0 1 0,1 0 0,0 0 0,0 0 0,1 0 0,0 0 0,1 0 0,0 1 0,1-1 0,1 14 0,-1-23-34,0 0 0,1-1 0,-1 1 0,0 0 1,1-1-1,-1 1 0,1-1 0,-1 1 0,0-1 0,1 1 0,0-1 0,-1 1 0,1-1 0,-1 1 1,1-1-1,-1 1 0,1-1 0,0 0 0,-1 0 0,1 1 0,0-1 0,-1 0 0,1 0 0,0 0 1,0 1-1,-1-1 0,1 0 0,0 0 0,-1 0 0,1 0 0,0-1 0,0 1 0,-1 0 0,1 0 1,0 0-1,-1 0 0,1-1 0,0 1 0,-1 0 0,1-1 0,0 1 0,-1 0 0,1-1 0,0 0 1,27-19-3679,-14-4-1856,1-4-2205</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9.286"/>
    </inkml:context>
    <inkml:brush xml:id="br0">
      <inkml:brushProperty name="width" value="0.025" units="cm"/>
      <inkml:brushProperty name="height" value="0.025" units="cm"/>
    </inkml:brush>
  </inkml:definitions>
  <inkml:trace contextRef="#ctx0" brushRef="#br0">86 0 13100,'0'0'15994,"-6"13"-14414,-1 4-1292,-39 101 962,40-100-1139,1 1 0,0 0 0,1 0 0,-2 38 0,6-55-111,0 0 0,0-1 0,0 1 0,0 0 0,0 0 0,1 0 0,-1-1 0,1 1 0,-1 0 0,1-1 0,0 1 0,0 0 0,-1-1 0,1 1 0,0-1 0,0 1 0,0-1 0,2 2 0,-1-2 0,-1-1 0,0 1 0,0-1 0,1 1 0,-1-1 0,0 1 0,0-1 0,1 0 0,-1 0 0,0 0 0,1 0 0,-1 0 0,0 0 0,1 0 0,-1 0 0,0-1 0,1 1 0,-1 0 0,0-1 0,0 1 0,1-1 0,-1 1 0,0-1 0,0 0 0,0 0 0,0 1 0,2-3 0,3-3-345,0 0 1,-1 0-1,1-1 0,-2 0 0,6-9 1,5-3-957,-14 22 1344,-1 0-1,1 0 0,0-1 1,0 1-1,0 0 0,0-1 0,1 1 1,-1-1-1,1 1 0,-1-1 0,1 0 1,0 0-1,0 0 0,0 0 0,0 0 1,0 0-1,0 0 0,1-1 0,-1 1 1,1-1-1,-1 1 0,1-1 0,-1 0 1,1 0-1,0 0 0,0-1 0,-1 1 1,1-1-1,0 1 0,0-1 0,0 0 1,-1 0-1,1 0 0,4-1 0,0 1 77,0 0-1,-1-1 0,1 0 0,0-1 0,0 1 1,-1-1-1,1 0 0,-1-1 0,0 1 0,0-1 1,0-1-1,0 1 0,7-6 0,-2-2-123,9-6-279,-20 18 274,0 1-1,1-1 0,-1 0 1,0 1-1,0-1 0,0 0 1,0 1-1,0-1 0,-1 0 1,1 1-1,0-1 0,0 0 1,-1 1-1,1-1 1,-1 0-1,1 0 0,-1 1 1,0-1-1,1 0 0,-2 1 1,-5 19 30,1 0 1,1 1 0,1-1 0,1 1 0,-1 24 0,7 113 176,0-54-156,-3-102-36,0-1 0,0 0 0,0 1 0,-1-1 1,1 1-1,0-1 0,-1 0 0,0 0 0,0 1 0,1-1 1,-1 0-1,-1 0 0,1 0 0,0 0 0,0 0 1,-1 0-1,1 0 0,-1 0 0,0-1 0,1 1 0,-1 0 1,0-1-1,0 0 0,0 1 0,0-1 0,0 0 1,0 0-1,0 0 0,-1 0 0,1 0 0,0-1 0,-1 1 1,-2 0-1,1-1 3,1 0 1,0 0 0,-1 0-1,1 0 1,0-1 0,-1 1 0,1-1-1,0 0 1,0 0 0,-1 0-1,1 0 1,0-1 0,0 1-1,0-1 1,0 0 0,1 0-1,-1 0 1,0 0 0,1 0-1,0 0 1,-1-1 0,1 1-1,-3-6 1,0 0-9,1 1 0,0-1 0,1 0 0,0 0 0,0-1 0,0 1 0,1-1 0,1 1 0,0-1 0,0 0 0,0-16 0,2 21 0,-1-1 0,1 0 0,0 1 0,0-1 0,0 1 0,0-1 0,1 1 0,0 0 0,0-1 0,0 1 0,0 0 0,1 0 0,0 1 0,0-1 0,0 0 0,0 1 0,0 0 0,1 0 0,-1 0 0,1 0 0,0 0 0,0 1 0,6-4 0,1 2-260,1-1 0,0 1-1,0 1 1,0 0 0,18-2 0,62 1-4681,-80 4-3035</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9.706"/>
    </inkml:context>
    <inkml:brush xml:id="br0">
      <inkml:brushProperty name="width" value="0.025" units="cm"/>
      <inkml:brushProperty name="height" value="0.025" units="cm"/>
    </inkml:brush>
  </inkml:definitions>
  <inkml:trace contextRef="#ctx0" brushRef="#br0">0 33 17424,'0'0'8713,"61"1"-8553,-15-1-96,8 0 0,-1-5-32,2-1-160,-8 1-1890,-11 0-1409,-11-2-1602,-15 1-6278</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0.084"/>
    </inkml:context>
    <inkml:brush xml:id="br0">
      <inkml:brushProperty name="width" value="0.025" units="cm"/>
      <inkml:brushProperty name="height" value="0.025" units="cm"/>
    </inkml:brush>
  </inkml:definitions>
  <inkml:trace contextRef="#ctx0" brushRef="#br0">1 39 14862,'0'0'8008,"69"20"-6663,-24-20-672,8-9-513,11-1-128,7-1-1089,0-3-2371,5-1-2337</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0.423"/>
    </inkml:context>
    <inkml:brush xml:id="br0">
      <inkml:brushProperty name="width" value="0.025" units="cm"/>
      <inkml:brushProperty name="height" value="0.025" units="cm"/>
    </inkml:brush>
  </inkml:definitions>
  <inkml:trace contextRef="#ctx0" brushRef="#br0">0 0 12556,'0'0'8200,"4"74"-7304,-1-43-607,1 2-193,-2 0 0,-1-2-32,2-3-224,0-4-513,-2-7-992,1-10-802</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0.799"/>
    </inkml:context>
    <inkml:brush xml:id="br0">
      <inkml:brushProperty name="width" value="0.025" units="cm"/>
      <inkml:brushProperty name="height" value="0.025" units="cm"/>
    </inkml:brush>
  </inkml:definitions>
  <inkml:trace contextRef="#ctx0" brushRef="#br0">1 118 16816,'0'0'3593,"2"-9"272,0 4-3634,0 0 1,-1 0-1,1 0 1,1 0-1,-1 1 1,1-1-1,0 1 1,0 0-1,0-1 1,1 2-1,-1-1 1,1 0-1,0 1 1,0-1-1,0 1 1,0 0-1,1 1 1,-1-1-1,1 1 0,0 0 1,6-3-1,7 0-127,-1 0-1,1 0 0,0 2 1,0 0-1,0 1 0,1 1 1,29 2-1,-38 0-135,0 0-1,0 0 1,0 1 0,0 0 0,-1 0-1,1 1 1,-1 1 0,1 0-1,-1 0 1,0 1 0,-1 0-1,1 0 1,-1 1 0,0 0-1,9 9 1,-15-13 33,0 0 1,0 0-1,0 0 0,0 0 0,0 0 1,-1 0-1,1 0 0,-1 1 0,0-1 1,1 1-1,-1-1 0,0 1 0,-1 0 1,1-1-1,0 1 0,-1 0 0,1-1 1,-1 1-1,0 0 0,0 0 0,0 0 1,0-1-1,0 1 0,-1 0 0,0-1 1,1 1-1,-1 0 0,0-1 0,0 1 1,0 0-1,0-1 0,-1 0 0,1 1 1,-1-1-1,1 0 0,-1 0 0,0 0 1,0 0-1,0 0 0,0 0 0,0 0 1,-1-1-1,-4 4 0,-3 1 219,-2 0 0,1 0 0,-1-1 0,1 0-1,-2-1 1,1-1 0,0 0 0,-16 2 0,12-3 10,0-1-1,-1-1 1,-22-2-1,39 3-256,-1-1 0,1 0 0,0 0 0,-1 0 0,1 0-1,-1 0 1,1 0 0,0 0 0,-1 0 0,1 0 0,0 0 0,-1 0 0,1 0-1,-1 0 1,1 0 0,0 0 0,-1 0 0,1 0 0,0 0 0,-1 0 0,1 0-1,0-1 1,-1 1 0,1 0 0,0 0 0,-1 0 0,1-1 0,0 1 0,0 0-1,-1-1 1,1 1 0,0 0 0,0 0 0,-1-1 0,1 1 0,0 0 0,0-1-1,0 1 1,0 0 0,0-1 0,-1 1 0,1-1 0,0 1 0,0 0 0,0-1-1,0 1 1,0 0 0,0-1 0,0 1 0,0-1 0,0 1 0,0 0 0,1-1-1,-1 1 1,0 0 0,0-1 0,0 1 0,0 0 0,1-1 0,-1 1 0,0 0 0,0-1-1,0 1 1,1 0 0,-1-1 0,23-13-3196,51-3-5419,-28 10 1712</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1.153"/>
    </inkml:context>
    <inkml:brush xml:id="br0">
      <inkml:brushProperty name="width" value="0.025" units="cm"/>
      <inkml:brushProperty name="height" value="0.025" units="cm"/>
    </inkml:brush>
  </inkml:definitions>
  <inkml:trace contextRef="#ctx0" brushRef="#br0">69 34 19058,'0'0'10474,"-63"20"-7912,57-16-1889,6 0-673,3-4 0,15 0 0,3 0 0,3 0 0,4-8-224,-6-3-1730,-5-2-1986,-4-2-2722,-6 0-8456</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1.480"/>
    </inkml:context>
    <inkml:brush xml:id="br0">
      <inkml:brushProperty name="width" value="0.025" units="cm"/>
      <inkml:brushProperty name="height" value="0.025" units="cm"/>
    </inkml:brush>
  </inkml:definitions>
  <inkml:trace contextRef="#ctx0" brushRef="#br0">285 1 18674,'0'0'13356,"-64"74"-12939,37-43-193,0 0-128,-1 1-96,2-3 0,4-5 0,0-4 0,5-7-769,4-6-1761,0-7-1826,1 0-2146,-2-20-6022</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1.806"/>
    </inkml:context>
    <inkml:brush xml:id="br0">
      <inkml:brushProperty name="width" value="0.025" units="cm"/>
      <inkml:brushProperty name="height" value="0.025" units="cm"/>
    </inkml:brush>
  </inkml:definitions>
  <inkml:trace contextRef="#ctx0" brushRef="#br0">1 1 19635,'0'0'7046,"57"34"-5060,-28-6-320,12 0-834,3-1-543,6 0-193,-1-3-192,-2-2-2018,-2-4-2883,-3-5-4420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25.186"/>
    </inkml:context>
    <inkml:brush xml:id="br0">
      <inkml:brushProperty name="width" value="0.025" units="cm"/>
      <inkml:brushProperty name="height" value="0.025" units="cm"/>
    </inkml:brush>
  </inkml:definitions>
  <inkml:trace contextRef="#ctx0" brushRef="#br0">800 54 11050,'-9'-7'1458,"0"1"-1115,-1 0 0,0 1-1,0 0 1,-1 0 0,1 1 0,-1 1 0,0 0 0,0 0-1,0 1 1,0 0 0,0 1 0,-1 0 0,1 1 0,0 0-1,0 1 1,-1 0 0,-15 4 0,9 2-238,-1 1-1,1 0 1,0 1 0,1 1 0,0 1-1,0 0 1,2 1 0,-18 17-1,-4 6 175,2 2-1,-32 44 1,34-37-216,2 2 0,2 1 0,2 2 0,2 0 0,2 2 0,2 0 0,3 1 0,2 2 0,2-1 0,3 2 0,2-1 0,2 1 0,3 1 1,2-1-1,7 67 0,-4-105-72,1-1 1,1 0 0,1 1 0,0-1 0,1 0-1,1-1 1,0 1 0,1-1 0,17 27-1,-18-35 20,-1 0 1,1 0-1,0 0 0,1-1 0,-1 0 0,1 0 0,1-1 0,-1 0 0,1 0 0,0-1 0,0 1 0,0-2 0,0 1 0,1-1 0,0-1 0,-1 1 0,1-2 0,0 1 0,14 0 0,-6-3 137,0 0 0,0 0-1,-1-2 1,1 0 0,-1-1-1,1-1 1,-1 0 0,-1-2-1,1 1 1,-1-2 0,0 0-1,-1-1 1,15-11 0,8-8 365,-2-1 1,-1-2-1,49-59 1,-46 46-310,-3-2 1,-1-1-1,-3-2 1,-2-1-1,29-71 1,-39 77-71,-3-1 0,-2 0 1,-1-1-1,-3 0 0,-2-1 1,3-87-1,-10 123-26,0 1 0,-1 0 0,0 0 1,0 0-1,-1 0 0,0 0 0,-1 0 0,-8-19 0,9 25-102,-1 0 0,0 0 0,0 0-1,0 0 1,0 0 0,-1 1 0,1 0-1,-1-1 1,0 1 0,0 1 0,0-1 0,0 1-1,-1-1 1,1 1 0,-1 0 0,1 1-1,-1-1 1,0 1 0,0 0 0,-6-1-1,-4 0-309,0 1 0,0 0 0,0 1 0,0 1 0,0 0 0,-18 4 0,-46 18-7449,43-11-303</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36.482"/>
    </inkml:context>
    <inkml:brush xml:id="br0">
      <inkml:brushProperty name="width" value="0.025" units="cm"/>
      <inkml:brushProperty name="height" value="0.025" units="cm"/>
    </inkml:brush>
  </inkml:definitions>
  <inkml:trace contextRef="#ctx0" brushRef="#br0">211 7 1730,'-42'0'-417,"5"0"513,5 0-384,3 0-385,3 0 449,1-2 480,5-2-384</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37.449"/>
    </inkml:context>
    <inkml:brush xml:id="br0">
      <inkml:brushProperty name="width" value="0.025" units="cm"/>
      <inkml:brushProperty name="height" value="0.025" units="cm"/>
    </inkml:brush>
  </inkml:definitions>
  <inkml:trace contextRef="#ctx0" brushRef="#br0">115 15 1537,'0'0'3625,"-9"-3"-3112,-37-5 1056,-13 4 8216,500 30-6171,-134-13-2621,545 24 182,-168-41 485,-670 8-1761,-19 6-130,-21 7 125,-9-5 145,0-2-1,-1-1 0,0-2 1,-40 4-1,-151 0 37,176-10-59,-450 1 61,368-8-51,-232-42-1,355 46-12,6 2-2,0-1 0,0 1 0,0-1 0,0 0 0,0 0 0,1-1 0,-1 1 0,0-1 0,1 0 0,-6-3 0,9 5-11,0-1 0,0 1 1,0 0-1,0 0 0,0-1 0,0 1 1,0 0-1,0 0 0,0 0 0,1-1 1,-1 1-1,0 0 0,0 0 0,0-1 0,0 1 1,0 0-1,0 0 0,1 0 0,-1 0 1,0-1-1,0 1 0,0 0 0,1 0 1,-1 0-1,0 0 0,0 0 0,0 0 1,1-1-1,-1 1 0,0 0 0,0 0 0,1 0 1,-1 0-1,0 0 0,0 0 0,0 0 1,1 0-1,-1 0 0,0 0 0,0 0 1,1 0-1,-1 0 0,0 0 0,1 1 1,56-7-63,0 3 0,66 4 1,-35 0 32,142 4 50,144-4 58,-300-4-61,-1-4 1,145-34-1,-207 38 24,-12 0-33,-22 1-47,-41 4 9,-230 20 61,-147 8 0,-266-21-4,571-10-29,132 1-28,0 0 1,-1 1 0,1-1 0,0 1 0,0 0 0,0 0-1,-8 2 1,11-2-61,1-1 0,-1 1-1,0-1 1,0 1 0,1-1 0,-1 1-1,0-1 1,1 1 0,-1 0-1,0-1 1,1 1 0,-1 0-1,1 0 1,-1-1 0,1 1 0,0 0-1,-1 0 1,1 0 0,0 0-1,0-1 1,-1 1 0,1 0 0,0 0-1,0 0 1,0 0 0,0 0-1,0 0 1,0 0 0,0 0 0,0-1-1,1 1 1,-1 0 0,0 0-1,0 0 1,1 0 0,-1 0-1,1-1 1,-1 1 0,1 0 0,0 1-1,15 10-3534,11-6-2868</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39.197"/>
    </inkml:context>
    <inkml:brush xml:id="br0">
      <inkml:brushProperty name="width" value="0.025" units="cm"/>
      <inkml:brushProperty name="height" value="0.025" units="cm"/>
    </inkml:brush>
  </inkml:definitions>
  <inkml:trace contextRef="#ctx0" brushRef="#br0">1 97 8584,'0'0'9796,"10"-2"-9091,621-61 2195,-357 45-2699,-98 7 248,-474 30 235,110-3-525,86-9-59,-145 5 414,575-9-537,249-3 270,-561 0-233,-11 0-3,0 1 0,0-1 1,1 0-1,-1 0 0,0-1 0,1 1 1,-1-1-1,0 0 0,0-1 1,0 1-1,0-1 0,8-4 0,-12 5 11,-1 1 0,0-1-1,0 1 1,0-1 0,0 1-1,0-1 1,0 1 0,0-1-1,1 1 1,-1-1 0,-1 1-1,1-1 1,0 1 0,0-1-1,0 1 1,0-1 0,0 1-1,0 0 1,0-1 0,-1 1-1,1-1 1,0 1 0,0-1-1,-1 1 1,1 0 0,0-1-1,-1 1 1,1-1 0,0 1-1,-1 0 1,1 0 0,-1-1-1,1 1 1,0 0 0,-1 0-1,1-1 1,-1 1 0,1 0-1,-1 0 1,1 0 0,-1 0-1,1-1 1,-1 1 0,1 0-1,-1 0 1,1 0 0,-1 0-1,0 1 1,-31-9 356,30 8-344,-105-14 133,-1 5 0,-212 10 1,262 3-341,1 3 0,0 3 0,-109 32 1,28 6-6595,112-39 1066</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4.078"/>
    </inkml:context>
    <inkml:brush xml:id="br0">
      <inkml:brushProperty name="width" value="0.025" units="cm"/>
      <inkml:brushProperty name="height" value="0.025" units="cm"/>
    </inkml:brush>
  </inkml:definitions>
  <inkml:trace contextRef="#ctx0" brushRef="#br0">275 1 13164,'0'0'14158,"-11"7"-13683,-17 17-128,1 2 0,2 0 0,0 2 0,-33 49 0,54-71-317,-23 33 16,-37 73 1,59-104-4101,6-17-1946,0 1 5478,4-19-5617</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4.437"/>
    </inkml:context>
    <inkml:brush xml:id="br0">
      <inkml:brushProperty name="width" value="0.025" units="cm"/>
      <inkml:brushProperty name="height" value="0.025" units="cm"/>
    </inkml:brush>
  </inkml:definitions>
  <inkml:trace contextRef="#ctx0" brushRef="#br0">0 107 16784,'0'0'10837,"12"-6"-10581,92-30 439,-57 21 636,68-30 1,-114 44-1311,0 1 1,0-1-1,0 1 1,0-1-1,-1 1 0,1 0 1,0-1-1,0 1 1,0 0-1,0 0 1,0 0-1,0 0 0,0 0 1,0 0-1,0 0 1,0 0-1,0 0 1,0 0-1,0 0 1,0 1-1,0-1 0,0 0 1,0 1-1,0-1 1,0 0-1,-1 1 1,1-1-1,1 2 0,0 0 0,-1 0-1,1 0 0,-1 0 1,0 0-1,0 0 1,1 0-1,-1 1 0,-1-1 1,1 0-1,0 1 0,0 3 1,2 13 1,-1 0 0,-1 32 0,-1-26 98,2 7-197,1 7-2551,-2-14-6150,-1-18-1648</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5.575"/>
    </inkml:context>
    <inkml:brush xml:id="br0">
      <inkml:brushProperty name="width" value="0.025" units="cm"/>
      <inkml:brushProperty name="height" value="0.025" units="cm"/>
    </inkml:brush>
  </inkml:definitions>
  <inkml:trace contextRef="#ctx0" brushRef="#br0">229 89 11627,'10'-6'2530,"-2"1"-1851,45-28 3146,-50 31-3151,0 0 0,0-1 0,-1 1 0,1-1 0,-1 0 0,0 0-1,1 0 1,-1 0 0,2-5 0,-4 8-580,0-1 1,0 0-1,-1 1 1,1-1-1,0 1 0,0-1 1,-1 1-1,1-1 1,0 0-1,0 1 0,-1-1 1,1 1-1,-1-1 0,1 1 1,0-1-1,-1 1 1,1 0-1,-1-1 0,1 1 1,-1-1-1,1 1 1,-1 0-1,0 0 0,1-1 1,-1 1-1,1 0 0,-1 0 1,0 0-1,1-1 1,-1 1-1,1 0 0,-1 0 1,0 0-1,1 0 1,-1 0-1,0 0 0,1 1 1,-1-1-1,0 0 1,1 0-1,-2 1 0,-32 1 79,21 2-17,1 0 0,-1 1-1,1 0 1,0 1 0,0 0-1,1 1 1,0 0 0,-18 16-1,7-4 234,1 1 0,1 1 1,-17 23-1,30-34-330,0 0 0,0 0 0,1 1 0,-6 15 0,11-24-65,0-1 0,0 1 1,0-1-1,1 1 1,-1 0-1,0-1 0,1 1 1,0 0-1,-1-1 0,1 1 1,0 0-1,0 0 0,0-1 1,0 1-1,0 0 0,0 0 1,1-1-1,-1 1 1,0 0-1,1-1 0,0 1 1,-1 0-1,1-1 0,0 1 1,0-1-1,0 1 0,0-1 1,0 1-1,0-1 1,0 0-1,0 1 0,1-1 1,-1 0-1,0 0 0,1 0 1,-1 0-1,1 0 0,-1 0 1,3 0-1,17 3-718,-1 0 0,1-2 0,0 0 0,0-2 0,0 0 0,0-1 0,30-6 0,-31 2-1391,0 0-1,-1-1 1,37-17 0,-4-3-4697</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5.996"/>
    </inkml:context>
    <inkml:brush xml:id="br0">
      <inkml:brushProperty name="width" value="0.025" units="cm"/>
      <inkml:brushProperty name="height" value="0.025" units="cm"/>
    </inkml:brush>
  </inkml:definitions>
  <inkml:trace contextRef="#ctx0" brushRef="#br0">159 0 18738,'0'0'1409,"-10"1"716,-2 2-1324,1-1 0,-1 1 0,0 1 0,1 0 0,0 1 0,-13 7 0,20-10-743,0 0 1,1 0-1,-1 0 0,1 1 1,0-1-1,0 1 1,0-1-1,0 1 1,0 0-1,1 0 1,-1 1-1,1-1 1,0 0-1,0 1 0,0-1 1,0 1-1,1 0 1,-1 0-1,1 0 1,0-1-1,0 1 1,0 0-1,1 0 1,0 0-1,0 7 0,0-9-51,1 0 0,0 0 0,0 0 0,1 0 0,-1-1 0,0 1 0,1 0 0,-1-1 0,0 1 0,1-1 0,0 1 0,-1-1 0,1 0 0,0 0 0,0 0 0,0 0 0,0 0 0,0 0 0,0 0 0,0-1 0,0 1 0,0-1 0,0 1 0,0-1 0,0 0 0,0 0 0,3 0 0,5 1 34,1-1 0,-1 1 0,1-2 0,13-1 0,-4-3 2,-1-2 1,1 1-1,-1-2 1,32-18-1,-32 16 47,0 0 0,0 2 0,1 0 0,26-6 0,-45 13-74,0 1 1,0 0-1,0-1 0,0 1 1,0 0-1,0 0 0,0 0 1,0-1-1,0 1 0,0 0 1,0 0-1,0 0 0,0 1 1,0-1-1,-1 0 0,1 0 1,0 0-1,0 1 0,0-1 1,0 0-1,0 1 0,0-1 1,0 1-1,-1-1 0,1 1 0,0 0 1,0-1-1,1 2 0,-3 23 878,1-24-869,-1 0 1,1 0-1,0 0 0,-1 0 0,1 0 1,0 0-1,-1 0 0,1 0 0,0 0 1,0 0-1,0 0 0,0 0 0,0 0 1,0 0-1,0 0 0,1 0 0,-1 0 1,0 0-1,0 0 0,1 0 0,-1 0 0,1 0 1,-1 0-1,1 0 0,-1 0 0,1 0 1,0 0-1,-1 0 0,1 0 0,0-1 1,0 1-1,-1 0 0,1-1 0,0 1 1,0-1-1,1 2 0,15 0-530,-1-1 0,0 0 0,1-1 0,-1-1-1,1 0 1,-1-1 0,0-1 0,26-8 0,-20 6-318,0 0 1,1 1-1,0 2 1,24-1-1,16 5-10633,-33-2 1687</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6.478"/>
    </inkml:context>
    <inkml:brush xml:id="br0">
      <inkml:brushProperty name="width" value="0.025" units="cm"/>
      <inkml:brushProperty name="height" value="0.025" units="cm"/>
    </inkml:brush>
  </inkml:definitions>
  <inkml:trace contextRef="#ctx0" brushRef="#br0">132 0 14830,'0'0'4741,"-9"13"-2563,-56 84 990,57-83-2830,0 1 0,1 0 0,0 1 1,1 0-1,1 0 0,-4 18 0,5 9-984,1 0-1,3 45 0,1-32 292,25-96 1860,26-84-1185,-40 92-301,0 1 1,2 0-1,1 1 0,30-44 1,-40 69-37,0 0 1,0 0-1,1 0 1,-1 1-1,1 0 0,0 0 1,0 0-1,1 1 1,-1 0-1,1 0 0,0 0 1,-1 1-1,9-1 1,-10 1-12,0 1-1,0 0 1,0 0 0,0 1 0,0 0-1,0 0 1,1 0 0,-1 0 0,0 1-1,0 0 1,0 0 0,0 0 0,0 1-1,0 0 1,0 0 0,-1 0 0,1 0-1,7 5 1,-11-6 63,0 0 1,0-1-1,0 1 0,0 0 0,0 0 0,0 0 1,0 0-1,0 0 0,0 0 0,0 0 1,-1 0-1,1 0 0,0 0 0,-1 1 1,1-1-1,0 0 0,-1 0 0,0 1 0,1-1 1,-1 0-1,0 1 0,0-1 0,0 0 1,1 1-1,-1-1 0,-1 0 0,1 1 0,0 2 1,-2-2 116,1 0 0,-1 0-1,1 0 1,-1-1 0,0 1 0,1 0 0,-1-1 0,0 1 0,0-1 0,0 1 0,0-1 0,-1 0 0,1 0 0,-4 1 0,-5 2 402,0 0 0,-1-1 0,0 0 0,0-1 0,-16 1 0,-4-5-4675,25 0 648,21 2 550,8 0-1972,3 0-1313</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7.134"/>
    </inkml:context>
    <inkml:brush xml:id="br0">
      <inkml:brushProperty name="width" value="0.025" units="cm"/>
      <inkml:brushProperty name="height" value="0.025" units="cm"/>
    </inkml:brush>
  </inkml:definitions>
  <inkml:trace contextRef="#ctx0" brushRef="#br0">248 43 9865,'0'0'12626,"-13"-2"-9909,-1 0-2109,1 1 1,0 0 0,-1 1-1,1 0 1,-1 1-1,1 0 1,0 1-1,0 1 1,0 0 0,-25 10-1,33-11-458,-37 23 395,41-24-555,0 0 1,0 0-1,-1-1 0,1 1 1,0 0-1,0 0 1,1 0-1,-1 0 1,0 0-1,0 0 1,0 0-1,1 0 1,-1 0-1,0 1 1,1-1-1,-1 0 1,1 0-1,0 1 1,-1-1-1,1 0 1,0 0-1,0 1 1,0-1-1,0 0 1,0 1-1,0-1 0,0 0 1,0 1-1,0-1 1,1 0-1,0 2 1,0-2 4,0 0 1,0 0-1,1 0 1,-1 0-1,1 0 1,-1 0-1,1-1 1,-1 1-1,1 0 1,-1-1-1,1 0 1,-1 1-1,1-1 1,0 0-1,-1 0 1,4 0-1,36 0 60,-30 0-113,258-6-1955,-247 11 2183,-16-4 1278,-3-15-738,-2 12-730,-1 0 0,0-1 0,1 1 1,-1 0-1,1-1 0,0 1 0,0 0 0,0 0 1,0-1-1,0 1 0,0 0 0,0 0 0,1 0 0,-1 0 1,1 1-1,0-1 0,-1 0 0,1 1 0,0-1 1,0 1-1,0-1 0,0 1 0,0 0 0,0 0 1,1 0-1,-1 0 0,4-1 0,4 1-82,0 0 0,-1 1 0,1 0-1,-1 1 1,19 3 0,-24-4 101,38 7-305,1-3 0,46-1-1,-78-3 249,1-1-1,-1 1 0,0-2 1,0 0-1,0 0 0,0-1 0,0-1 1,-1 0-1,0 0 0,1-1 1,-1 0-1,-1 0 0,13-10 0,-21 14 109,1 0 0,-1-1-1,1 1 1,-1 0-1,0-1 1,0 1 0,0 0-1,0-1 1,0 1 0,0-1-1,0 0 1,0 1-1,0-4 1,-1 4-26,0 1-1,0-1 1,0 1-1,-1-1 1,1 1-1,0-1 1,0 0-1,-1 1 1,1-1-1,0 1 1,-1-1-1,1 1 1,-1 0-1,1-1 1,0 1-1,-1-1 1,1 1 0,-1 0-1,1-1 1,-1 1-1,0 0 1,1 0-1,-1-1 1,1 1-1,-1 0 1,1 0-1,-1 0 1,0 0-1,1 0 1,-1-1-1,1 1 1,-1 0-1,0 1 1,1-1-1,-1 0 1,1 0-1,-1 0 1,-1 0 0,-5 1 56,-1 0 1,0 0 0,1 0 0,-1 1 0,0 0 0,1 0 0,0 1 0,0 0 0,0 0 0,0 1 0,0 0 0,1 0 0,-1 1-1,1-1 1,0 1 0,1 1 0,-1-1 0,-6 10 0,11-14-79,0 0 0,0 0 0,0 0 0,0 1 0,1-1 0,-1 0 0,0 0 0,1 0 0,-1 1 1,1-1-1,-1 0 0,1 1 0,0-1 0,0 1 0,0-1 0,-1 0 0,1 1 0,0-1 0,1 1 0,-1-1 0,0 0 0,0 1 0,1-1 0,-1 0 0,0 1 0,1-1 0,1 2 0,0 0 3,0-1 0,0 0 0,0 0 0,1 0-1,-1 0 1,1 0 0,-1 0 0,1-1-1,0 1 1,-1-1 0,7 2 0,6 2-149,1-1 1,0-1-1,25 3 1,7-3-3181,0-3-5065,7 0-7177</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8.384"/>
    </inkml:context>
    <inkml:brush xml:id="br0">
      <inkml:brushProperty name="width" value="0.025" units="cm"/>
      <inkml:brushProperty name="height" value="0.025" units="cm"/>
    </inkml:brush>
  </inkml:definitions>
  <inkml:trace contextRef="#ctx0" brushRef="#br0">104 1 11371,'0'0'16282,"-12"7"-15407,6-4-804,0 0 0,0 1 0,0 0-1,1 0 1,-1 0 0,1 1 0,0 0 0,0 0-1,0 0 1,1 1 0,0 0 0,0 0 0,0 0-1,1 0 1,0 0 0,0 1 0,1-1 0,0 1-1,0 0 1,0-1 0,1 1 0,-1 10 0,2-16-66,0 0 0,0 0 0,0 0 0,0 0 0,1 0 1,-1 0-1,0 0 0,1 0 0,-1 0 0,1 0 0,-1 0 0,1 0 1,-1 0-1,1 0 0,0 0 0,0 0 0,-1 0 0,1-1 1,0 1-1,0 0 0,0 0 0,0-1 0,0 1 0,1 0 1,34 7 275,-23-7-138,1-1 0,-1-1 0,21-4 0,-21 1-77,0 0-1,0-2 1,-1 1 0,1-2 0,-1 0 0,-1 0 0,1-1 0,-1 0-1,-1-1 1,1-1 0,15-17 0,-55 128-205,28-100 146,1 0 0,0-1-1,0 1 1,0 0 0,0-1 0,0 1-1,0 0 1,0 0 0,0-1-1,0 1 1,0 0 0,0 0 0,1-1-1,-1 1 1,0 0 0,0-1 0,1 1-1,-1 0 1,0-1 0,1 1 0,-1-1-1,1 1 1,-1 0 0,1-1 0,-1 1-1,1-1 1,-1 0 0,1 1 0,0-1-1,-1 1 1,1-1 0,-1 0 0,2 1-1,1-1 24,-1 1 0,1-1 0,-1 0-1,0 0 1,1 0 0,-1-1 0,0 1-1,1-1 1,-1 1 0,4-3 0,4 0 54,-1-1 0,-1-1 0,1 1 0,14-12 0,-12 6-84,0-1 0,-1 0 0,0-1 0,-1 0 0,0 0 0,-1-1 0,0 0 0,6-17 0,-18 60 0,4-30 0,0 1 0,0 0 0,0 0 0,-1 0 0,1 0 0,0 0 0,0 0 0,1 0 0,-1 0 0,0 0 0,0 0 0,0 0 0,1 0 0,-1 0 0,0 0 0,1 0 0,-1 0 0,1-1 0,-1 1 0,1 0 0,-1 0 0,1 0 0,0-1 0,-1 1 0,1 0 0,0-1 0,0 1 0,-1-1 0,1 1 0,0-1 0,0 1 0,1 0 0,2-1-50,47-2-2771,-50 2 2680,0 0 0,1 0 0,-1 0 0,1 0 1,-1 0-1,0 0 0,1-1 0,-1 1 0,0-1 0,1 1 1,-1-1-1,0 1 0,0-1 0,0 0 0,1 0 1,-1 1-1,0-1 0,0 0 0,0 0 0,0 0 0,0 0 1,-1 0-1,1 0 0,0-1 0,0 1 0,-1 0 0,1 0 1,0-1-1,-1 1 0,0 0 0,1-2 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8.899"/>
    </inkml:context>
    <inkml:brush xml:id="br0">
      <inkml:brushProperty name="width" value="0.025" units="cm"/>
      <inkml:brushProperty name="height" value="0.025" units="cm"/>
    </inkml:brush>
  </inkml:definitions>
  <inkml:trace contextRef="#ctx0" brushRef="#br0">168 1 19635,'0'0'10591,"-5"10"-10410,-35 70 606,4 2-1,-30 99 1,60-173-1118,0-17-511,-1-17-1460,6 24 1807,1 0 0,0 0 0,0 0-1,0-1 1,0 1 0,0 0 0,0-1 0,0 1 0,1 0 0,-1 0 0,1 0 0,-1-1 0,1 1 0,0 0 0,0 0 0,0 0 0,0 0 0,1 0 0,-1 0-1,0 1 1,1-1 0,-1 0 0,1 1 0,0-1 0,-1 1 0,1-1 0,0 1 0,0 0 0,3-2 0,9-7-444,-7 5 3092,-1 2-4125,4-2-3222</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9.679"/>
    </inkml:context>
    <inkml:brush xml:id="br0">
      <inkml:brushProperty name="width" value="0.025" units="cm"/>
      <inkml:brushProperty name="height" value="0.025" units="cm"/>
    </inkml:brush>
  </inkml:definitions>
  <inkml:trace contextRef="#ctx0" brushRef="#br0">172 1 10250,'0'0'18097,"2"2"-17355,-1 0-636,0 0 1,0 0-1,-1 0 0,1-1 0,-1 1 1,1 1-1,-1-1 0,0 0 1,0 0-1,0 0 0,0 0 1,0 0-1,-1 0 0,1 0 1,0 0-1,-1 0 0,0 0 1,1 0-1,-1-1 0,0 1 1,-1 2-1,-26 60 893,17-41-734,-77 241-178,54-148-99,34-116 12,0 1 0,0-1 0,1 1 0,-1-1 0,0 1 0,-1-1 0,1 1 0,0-1 0,0 1 0,0-1 0,0 1 0,0-1 1,0 1-1,0-1 0,-1 0 0,1 1 0,0-1 0,0 1 0,-1-1 0,1 0 0,0 1 0,-1-1 0,1 0 0,0 1 0,-1-1 0,1 0 0,0 1 0,-1-1 0,1 0 0,-1 0 0,1 1 0,0-1 0,-2 0 0,0-18-18,3-35-216,1 34-40,1 0-1,1 1 1,0-1 0,1 1-1,2 0 1,-1 0 0,2 1-1,10-18 1,-12 26 381,0 0 1,0 0-1,1 0 0,-1 1 0,2 1 1,-1-1-1,1 1 0,1 0 0,-1 1 1,1 0-1,0 0 0,0 1 1,1 0-1,-1 1 0,20-7 0,-9 6 11,0-1 0,0-2 0,-1 0 0,26-14 0,-37 17-83,0 0-1,0-1 1,0 0-1,-1 0 1,0-1-1,0 0 1,0 0-1,-1-1 1,0 0-1,-1 0 1,8-14-1,-13 22-34,0 0 0,0-1 0,0 1 0,0 0 0,0 0 0,0 0 0,0 0 0,0-1 0,0 1 0,-1 0 0,1 0 0,0 0 0,0 0 0,0 0 0,0-1 0,0 1 0,0 0 0,0 0 0,-1 0 0,1 0 0,0 0 0,0 0 0,0 0 0,0 0 0,0-1 0,-1 1 0,1 0 0,0 0 0,0 0 0,0 0 0,0 0 0,-1 0 0,1 0 0,0 0 0,0 0 0,0 0 0,0 0 0,-1 0 0,1 0 0,0 0 0,0 0 0,0 0 0,0 0 0,-1 1 0,1-1 0,0 0 0,0 0 0,0 0 0,0 0 0,0 0 0,-1 0 0,1 0 0,0 0 0,0 1 0,0-1 0,0 0 0,0 0 0,0 0 0,0 0 0,0 0 0,-1 1 0,-10 4 0,-9 10-30,0 1 1,2 0-1,0 1 1,0 1-1,2 1 1,-20 30-1,27-36-6,1 0-1,1 1 0,0 0 1,0 0-1,2 1 1,0 0-1,1 0 0,0 0 1,1 1-1,1-1 1,-1 22-1,2-17-326,2 34 46,-1-52 323,0-1 0,1 0 1,-1 1-1,0-1 0,1 0 0,-1 0 0,1 1 0,-1-1 0,1 0 0,0 0 0,0 0 0,-1 0 0,1 0 0,0 0 0,0 0 0,0 0 0,0 0 0,0 0 0,0 0 0,0-1 0,0 1 0,0 0 0,1-1 0,-1 1 0,0-1 0,0 1 0,1-1 0,-1 0 0,0 1 1,1-1-1,-1 0 0,3 0 0,-4 0-64,1 0 1,0 0 0,0 0-1,0 0 1,0 0 0,-1 0 0,1 0-1,0-1 1,0 1 0,0 0 0,-1 0-1,1-1 1,0 1 0,0 0-1,-1-1 1,1 1 0,0-1 0,-1 1-1,1-1 1,0 0 0,-1 1-1,1-1 1,-1 1 0,1-1 0,-1 0-1,1 0 1,-1 1 0,0-1 0,1 0-1,-1 0 1,1 0 0,0-30-6169,-2 16 2300,1-15-4359</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40.036"/>
    </inkml:context>
    <inkml:brush xml:id="br0">
      <inkml:brushProperty name="width" value="0.025" units="cm"/>
      <inkml:brushProperty name="height" value="0.025" units="cm"/>
    </inkml:brush>
  </inkml:definitions>
  <inkml:trace contextRef="#ctx0" brushRef="#br0">1 0 19667,'0'0'12620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43.511"/>
    </inkml:context>
    <inkml:brush xml:id="br0">
      <inkml:brushProperty name="width" value="0.025" units="cm"/>
      <inkml:brushProperty name="height" value="0.025" units="cm"/>
    </inkml:brush>
  </inkml:definitions>
  <inkml:trace contextRef="#ctx0" brushRef="#br0">2075 312 8712,'0'0'2766,"0"-11"-1298,0 9-1431,1-3 167,-1 0 0,0 0 0,0 0 0,-1 0 0,1 0 0,-1 0 0,0 0 0,0 0-1,-1 0 1,1 1 0,-1-1 0,0 1 0,0-1 0,-1 1 0,0-1 0,1 1 0,-1 0 0,0 0 0,-5-4-1,-17-12 83,0 0 0,-1 2 0,-1 1 0,-1 1-1,-1 1 1,0 1 0,-1 2 0,0 1 0,0 1-1,-1 2 1,-50-7 0,-31 1-106,-213 3 1,257 11-97,0 4 1,0 2 0,0 3 0,1 4-1,-115 36 1,139-33 2,1 1 0,1 3 0,1 1 0,0 2-1,2 1 1,0 3 0,2 0 0,1 3 0,-50 54 0,53-47-45,2 1 1,1 1-1,2 2 0,2 1 1,-32 74-1,46-91-52,2 0 0,1 1 0,1 0 0,1 0 0,1 0 0,1 1 0,2 0 0,0-1 0,2 1 0,1 0 0,9 50-1,-4-56 4,0-1 0,2 1-1,1-1 1,0 0-1,1-1 1,2 0-1,-1-1 1,2 0 0,1-1-1,0 0 1,25 22-1,-8-11 33,1-2 0,2-1-1,0-1 1,2-2 0,42 19-1,-25-18 120,1-3 0,0-2-1,2-2 1,0-3 0,102 11-1,-52-16 369,-1-5 0,134-13-1,-154 2-259,0-4-1,142-40 0,-178 37-76,-1-2 0,-1-2 0,-1-2 0,-1-2 0,81-56 1,-106 64 3,-1-1 1,-1-2-1,0 1 1,-2-2-1,0 0 1,-1-1 0,-1-1-1,0 0 1,-2-1-1,19-46 1,-26 55-88,-1-1 0,0 0 0,0 0 0,-1 0 0,-1 0 0,-1-1 0,0 1 0,-1 0 0,0-1 0,-1 1 0,0-1 0,-2 1 0,1 0 0,-2 0 0,0 0 0,-1 0 0,0 1 0,-1 0 0,0 0 0,-11-16 0,0 7-79,-1 1 0,-1 1 0,0 0 0,-2 2-1,0 0 1,-1 1 0,-1 2 0,0 0 0,-38-17 0,-4 3-236,0 2 1,-104-26-1,77 32-2772,-112-11 1,145 25-898,3-2-3310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1:04.638"/>
    </inkml:context>
    <inkml:brush xml:id="br0">
      <inkml:brushProperty name="width" value="0.025" units="cm"/>
      <inkml:brushProperty name="height" value="0.025" units="cm"/>
    </inkml:brush>
  </inkml:definitions>
  <inkml:trace contextRef="#ctx0" brushRef="#br0">10 178 4901,'0'0'88,"0"0"0,-1 0 1,1 0-1,0 0 0,0 0 1,-1 0-1,1 0 0,0 0 1,-1 0-1,1 0 0,0 0 1,-1 0-1,1 0 1,0 0-1,-1 0 0,1 0 1,0 0-1,0 0 0,-1-1 1,1 1-1,0 0 0,-1 0 1,1 0-1,0-1 0,0 1 1,-1 0-1,1 0 0,0 0 1,0-1-1,0 1 0,0 0 1,-1 0-1,1-1 0,0 1 1,0 0-1,0-1 1,0 1-1,0 0 0,0-1 1,0 1-1,7-15 2259,21-10-170,-10 15-1601,1 1 0,0 0 0,1 1 0,0 1 0,0 1 0,41-6 0,-22 8-228,1 1 0,69 5 1,53 0 404,172-19 0,40-2-364,1215 24 1058,-903-19-1287,204 4 438,-658 28-347,-155-16-219,272 9 42,-264-7-39,168-15 0,-187-5 76,-57 13-207,0 0 1,-1 0-1,1 1 1,1 0-1,-1 1 1,0 0-1,0 0 0,1 1 1,-1 0-1,0 1 1,15 2-1,-12 0 90,-1-1-1,1 0 1,0-1 0,-1 0-1,1-1 1,0 0 0,13-3-1,16 1-1,64-4 38,-75 2-20,1 2 0,0 1 0,53 6 0,-22 0 34,-48-5-38,-1 1 0,0 0 0,1 0-1,-1 2 1,0 0 0,0 0-1,-1 1 1,18 7 0,-17-1-5,-11-8 6,0-1 1,1 1 0,-1-1-1,0 1 1,1-1 0,-1 0-1,1 0 1,0 0 0,-1 0 0,5 1-1,-5-2-2,-1 0-1,0 1 1,0-1-1,0 0 1,0 0-1,0 0 1,1 0 0,-1 0-1,0 0 1,0-1-1,0 1 1,0 0-1,0-1 1,1 1-1,-1 0 1,0-1-1,0 1 1,0-1-1,0 0 1,0 1-1,0-1 1,-1 0-1,1 1 1,0-1 0,0 0-1,0 0 1,-1 0-1,1 0 1,0 0-1,-1 0 1,1 0-1,0-2 1,-5 1-6,0 0 1,-1 0-1,1 1 1,-1 0-1,1 0 1,-1 0 0,1 0-1,-1 0 1,-7 1-1,4-1 22,-170-17-352,-303 8 0,117 35-3977,121-5-1516,75-12-807</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1:10.404"/>
    </inkml:context>
    <inkml:brush xml:id="br0">
      <inkml:brushProperty name="width" value="0.025" units="cm"/>
      <inkml:brushProperty name="height" value="0.025" units="cm"/>
    </inkml:brush>
  </inkml:definitions>
  <inkml:trace contextRef="#ctx0" brushRef="#br0">1 132 13645,'0'0'5,"10"2"-85,59 6 513,0-3-1,1-3 0,134-14 1,346-37 3762,-324 34-3655,515-21 1877,-408 23-2127,746 7 1258,-2 47-988,-1071-41-554,519 28 431,618 15 284,390-84 117,-960-7-555,-568 48-471,38-7-1768,-19-7-2520,-12-6-4796</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1:20.163"/>
    </inkml:context>
    <inkml:brush xml:id="br0">
      <inkml:brushProperty name="width" value="0.025" units="cm"/>
      <inkml:brushProperty name="height" value="0.025" units="cm"/>
    </inkml:brush>
  </inkml:definitions>
  <inkml:trace contextRef="#ctx0" brushRef="#br0">0 93 5669,'0'0'3887,"9"-3"-2846,25-9-263,-6 1 427,0 2-1,1 1 1,0 1-1,53-6 1,119-2 1040,16 0-1389,208 17 858,606 80 0,-742-42-1301,303 2 1,197-34 262,2162 2 95,-2419-22-715,130 0 939,-656 12-1035,25 0 133,-30 0-113,0 0 0,0 0 0,0 0 0,-1 0 0,1 0 1,0 1-1,0-1 0,-1 0 0,1 0 0,0 0 0,0 1 0,-1-1 0,1 0 0,0 1 0,-1-1 1,1 0-1,0 1 0,-1-1 0,1 1 0,-1-1 0,1 1 0,0 0 0,-1-1 0,1 1 0,-1-1 1,0 1-1,1 0 0,-1-1 0,1 2 0,-2-1-214,1-1 0,-1 1 0,0 0 1,1-1-1,-1 1 0,0-1 0,1 1 0,-1-1 0,0 0 0,0 1 1,1-1-1,-1 0 0,0 1 0,0-1 0,0 0 0,0 0 0,1 0 1,-1 0-1,0 0 0,0 0 0,0 0 0,0 0 0,1 0 0,-1 0 1,0 0-1,0 0 0,0-1 0,0 1 0,1 0 0,-2-1 0,-11-9-5899</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1:26.662"/>
    </inkml:context>
    <inkml:brush xml:id="br0">
      <inkml:brushProperty name="width" value="0.025" units="cm"/>
      <inkml:brushProperty name="height" value="0.025" units="cm"/>
    </inkml:brush>
  </inkml:definitions>
  <inkml:trace contextRef="#ctx0" brushRef="#br0">1640 259 2146,'0'0'1719,"-11"0"-1265,5 0-493,1 0-14,0 0-1,0 0 1,-1 0 0,1 1-1,0 0 1,0 0 0,0 0 0,0 0-1,0 1 1,0 0 0,0 0-1,0 0 1,1 1 0,-7 4 0,5-1 109,0-1 0,0 1 0,1 1 0,0-1 0,0 1 0,1 0 0,-1 0 0,-4 11 0,8-16-21,0 0 0,0 0 1,1 0-1,-1 0 1,1 0-1,-1 0 1,1 1-1,0-1 1,-1 0-1,1 0 1,0 0-1,1 0 1,-1 0-1,0 0 1,0 1-1,1-1 1,0 0-1,-1 0 1,1 0-1,0 0 1,0 0-1,0 0 1,0-1-1,0 1 1,0 0-1,1 0 1,-1-1-1,1 1 1,-1-1-1,1 1 1,-1-1-1,1 0 1,0 1-1,0-1 1,0 0-1,-1 0 1,3 0-1,10 4 5,-1 0-1,1-1 1,0-1-1,0-1 1,0 0-1,0 0 1,18-2-1,-1 0 132,-1-2-1,40-7 0,-28 0 535,79-26-1,-105 29-609,1-1 1,-1 0-1,-1-1 1,1-1 0,-1 0-1,-1-1 1,20-17-1,-30 22 189,0 0 1,0 0-1,0 0 0,-1 0 0,0 0 0,0-1 0,0 0 0,-1 1 0,1-1 1,-1 0-1,-1 0 0,2-7 0,-3 11-191,1-1 0,-1 0 0,0 0 0,0 0 0,0 0 0,0 1 0,0-1 0,0 0 1,-1 0-1,0 0 0,1 1 0,-1-1 0,0 0 0,-1 1 0,1-1 0,0 1 0,-1-1 0,1 1 0,-1 0 0,0-1 0,1 1 0,-1 0 0,0 0 0,-1 0 0,1 0 0,0 1 0,-4-3 1,-11-4-53,-1 0 0,0 2 0,0 0 0,0 1 0,-37-5 0,-101-2 164,106 9-165,-70-4-86,-591-18 2643,660 28-2509,1 1-1,0 3 0,0 2 0,1 3 0,-76 27 0,61-14 27,2 2-1,2 3 1,-96 63-1,138-80 17,0 0 0,1 1 0,0 0 0,1 2 0,0 0 0,-20 29 0,29-34-90,0 1 0,0 0 0,2 0 0,-1 0 0,2 1 0,-1 0 0,2 0 0,0 0 1,0 0-1,1 1 0,1-1 0,0 15 0,2-14-21,-1-1 1,2 0-1,0 1 0,1-1 0,0 0 1,0 0-1,2 0 0,0-1 1,0 0-1,1 0 0,11 17 0,-5-11 13,2-1 0,0-1-1,0 0 1,2-1 0,0-1-1,27 19 1,11 1 58,2-2-1,1-3 1,111 40-1,-95-45 202,0-3 0,2-3 0,0-4 0,0-2-1,1-4 1,0-4 0,1-3 0,92-10-1,-47-5 178,-1-6-1,-1-5 1,-1-6-1,158-62 0,-243 80-401,0-2 0,-1-1-1,-1-1 1,0-2 0,-1-2-1,-2 0 1,31-29 0,-43 33-38,-1-1 0,0 0 0,-2-1 0,0 0 1,-1-1-1,-1 0 0,-1-2 0,-1 1 0,-1-1 0,0 0 1,-2-1-1,5-24 0,-7 24-5,-2 0 1,0 0-1,-1-1 0,-1 1 1,-4-40-1,1 51 3,0 0 0,-1 0 1,0 0-1,-1 1 0,0-1 0,-1 1 0,0 0 1,-1 0-1,0 0 0,-1 1 0,0 0 0,-13-13 0,2 5 1,-1 1 0,-1 2 0,-1-1-1,0 2 1,-1 1 0,0 1-1,-1 1 1,-1 0 0,0 2-1,-39-10 1,3 5-22,-1 2 1,0 4-1,-79-2 0,39 7-9,-1 6-1,1 4 0,-155 30 0,189-22-779,0 2 0,2 4 0,0 3-1,2 2 1,0 3 0,-69 44-1,69-32-2621,6-5-1921</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2:20.947"/>
    </inkml:context>
    <inkml:brush xml:id="br0">
      <inkml:brushProperty name="width" value="0.025" units="cm"/>
      <inkml:brushProperty name="height" value="0.025" units="cm"/>
    </inkml:brush>
  </inkml:definitions>
  <inkml:trace contextRef="#ctx0" brushRef="#br0">67 79 6758,'0'0'2840,"-10"0"-1660,1 1-856,6 0-154,0 0-1,-1-1 1,1 0 0,0 1-1,-1-1 1,1 0-1,0-1 1,-1 1 0,1 0-1,0-1 1,-6-2 0,9 3-104,0 0 1,0 0 0,-1 0-1,1 0 1,0-1 0,0 1-1,0 0 1,0 0 0,0-1-1,-1 1 1,1 0 0,0 0-1,0 0 1,0-1 0,0 1-1,0 0 1,0 0 0,0-1-1,0 1 1,0 0 0,0 0-1,0-1 1,0 1 0,0 0-1,0 0 1,0-1 0,0 1-1,0 0 1,0 0 0,0-1-1,1 1 1,-1 0 0,0 0-1,0 0 1,0-1 0,0 1-1,0 0 1,1 0 0,-1 0-1,0-1 1,0 1 0,0 0-1,1 0 1,-1 0 0,0 0-1,0 0 1,1 0 0,-1-1-1,0 1 1,0 0 0,0 0-1,1 0 1,-1 0 0,15-8 678,14-2-167,0 2-1,0 2 1,49-6 0,97 1 528,-123 9-823,1025-8 1365,-663 12-1006,560 36 1229,-433-10-1201,-212-26 990,-345-3-3684,-1-1 0,1 0-1,0-2 1,-23-6 0,-7-8-6945</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2:21.930"/>
    </inkml:context>
    <inkml:brush xml:id="br0">
      <inkml:brushProperty name="width" value="0.025" units="cm"/>
      <inkml:brushProperty name="height" value="0.025" units="cm"/>
    </inkml:brush>
  </inkml:definitions>
  <inkml:trace contextRef="#ctx0" brushRef="#br0">0 1 11435,'0'0'1372,"14"2"-475,116 9 1925,203-7 0,-182-5-2343,-3 1 49,1167 30 2211,188 37 208,-1384-66-2208,-102-1-2888,-17 0 1980,0 0-1,-1 0 1,1 0-1,0-1 1,-1 1-1,1 0 1,0 0-1,-1 0 0,1 0 1,0-1-1,0 1 1,-1 0-1,1 0 1,0-1-1,0 1 1,-1 0-1,1 0 1,0-1-1,0 1 0,0 0 1,-1 0-1,1-1 1,0 1-1,0 0 1,0-1-1,0 1 1,0 0-1,0-1 1,0 1-1,0 0 0,0-1 1,0 1-1,0-1 1,0 1-1,0 0 1,0-1-1,0 1 1,0 0-1,0-1 1,0 1-1,0-1-262,0-24-8168</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1:30.435"/>
    </inkml:context>
    <inkml:brush xml:id="br0">
      <inkml:brushProperty name="width" value="0.025" units="cm"/>
      <inkml:brushProperty name="height" value="0.025" units="cm"/>
    </inkml:brush>
  </inkml:definitions>
  <inkml:trace contextRef="#ctx0" brushRef="#br0">103 1975 5157,'0'0'2824,"-10"4"-1468,-5 0-817,-33 10 1504,19 0 3980,41-20-5382,292-219 2342,-147 104-2523,843-589 245,-513 371-449,-168 123-201,112-82 290,-311 204 291,-118 93-743,-26 8-3283,-13 5 438,-13-2-1778</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1:31.011"/>
    </inkml:context>
    <inkml:brush xml:id="br0">
      <inkml:brushProperty name="width" value="0.025" units="cm"/>
      <inkml:brushProperty name="height" value="0.025" units="cm"/>
    </inkml:brush>
  </inkml:definitions>
  <inkml:trace contextRef="#ctx0" brushRef="#br0">98 37 11275,'-9'-3'1222,"-11"-5"-579,-47-17 4538,66 25-4385,2 2-615,9 20-134,0 0-1,2-1 0,1-1 1,15 19-1,15 25 224,50 93 454,85 134 221,-128-217-576,108 121 1,-12-43 346,144 165 1087,-140-127-444,212 209 0,-243-270-148,-26-26-399,-88-99-772,-1 1 0,1-1 1,1-1-1,-1 1 0,0-1 0,1 1 0,0-2 1,10 5-1,11 5-600,-23-9 239,-2 0-3606,-12-6-6815,-14-13-2001</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3:23.614"/>
    </inkml:context>
    <inkml:brush xml:id="br0">
      <inkml:brushProperty name="width" value="0.025" units="cm"/>
      <inkml:brushProperty name="height" value="0.025" units="cm"/>
    </inkml:brush>
  </inkml:definitions>
  <inkml:trace contextRef="#ctx0" brushRef="#br0">1943 792 11883,'-12'-7'-405,"-10"-6"529,0 2 1,0 0 0,-2 1 0,1 1 0,-36-8-1,46 14-112,0 1 0,0 1 0,0 0-1,0 0 1,0 1 0,0 1-1,0 0 1,0 1 0,0 0 0,0 1-1,0 0 1,1 1 0,-19 9-1,-16 13-73,2 1-1,0 3 0,3 1 1,-47 44-1,-143 161 109,66-47 828,-230 337 1,315-400-467,7 4 0,5 2 1,5 3-1,-48 157 1,87-212-326,4 1 0,3 1 0,4 1 0,-4 100 0,16-126-46,3 1 0,2-1-1,3 1 1,2-2 0,3 1 0,2-1 0,20 54 0,11-5-42,3-2 0,6-2 1,3-2-1,5-3 0,4-3 1,4-3-1,88 89 0,-110-130-10,3-3 0,1-1-1,3-3 1,1-3 0,2-1-1,1-4 1,2-2 0,1-2-1,2-3 1,0-3 0,2-3-1,0-3 1,1-2-1,1-4 1,93 7 0,-85-15 10,1-2 1,-1-4-1,0-3 0,0-3 1,0-4-1,141-41 1,-107 13 13,-1-4-1,-3-5 1,-2-5 0,-2-4 0,150-114 0,-132 77 59,-4-5 0,-4-5 0,174-216 0,-198 205 130,-5-4-1,-6-3 1,-4-3-1,-7-3 1,-5-4 0,-6-1-1,-5-3 1,-7-2-1,31-179 1,-59 221-110,-4 0 0,-4-1 0,-4 1 1,-5-1-1,-4 1 0,-4 0 0,-4 0 1,-5 1-1,-3 2 0,-5 0 0,-4 2 1,-4 1-1,-3 2 0,-100-162 1,82 163 42,-4 2 1,-4 3 0,-4 3 0,-148-134-1,171 175-44,-2 2 1,-1 2-1,-2 3 0,-2 1 0,0 3 0,-2 3 0,-1 1 1,0 4-1,-2 1 0,-61-10 0,54 19-41,-1 3 0,1 2 0,-1 4 0,1 2 1,-95 14-1,81-1-113,0 3 1,1 4 0,-146 59-1,105-23-610,3 4 0,3 6 0,3 4 0,3 6-1,-133 122 1,41-19-4154,21-22-4794</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8:03.133"/>
    </inkml:context>
    <inkml:brush xml:id="br0">
      <inkml:brushProperty name="width" value="0.025" units="cm"/>
      <inkml:brushProperty name="height" value="0.025" units="cm"/>
    </inkml:brush>
  </inkml:definitions>
  <inkml:trace contextRef="#ctx0" brushRef="#br0">39 68 7655,'0'0'10538,"-7"-9"-9769,-23-27-54,30 36-693,0 0 0,0 0 0,0-1 0,-1 1-1,1 0 1,0 0 0,0 0 0,0 0 0,0 0 0,0 0-1,0-1 1,0 1 0,0 0 0,0 0 0,-1 0 0,1 0-1,0-1 1,0 1 0,0 0 0,0 0 0,0 0 0,0 0-1,0-1 1,0 1 0,0 0 0,0 0 0,0 0 0,0 0-1,1-1 1,-1 1 0,0 0 0,0 0 0,0 0-1,0 0 1,0 0 0,0-1 0,0 1 0,0 0 0,0 0-1,1 0 1,-1 0 0,0 0 0,0 0 0,0-1 0,0 1-1,0 0 1,0 0 0,1 0 0,-1 0 0,0 0 0,0 0-1,14-2 335,14 4-37,48 10 725,114 4-1,960-12 2272,-558-27-2413,140-1 1223,-722 24-2064,1-1-3,0 1 0,0 0 0,0 1 0,0 0-1,0 1 1,0 0 0,-1 1 0,12 4 0,-22-7 33,-13 0 69,-84 0-4960,-3 0-6506,51 0 2653</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8:04.099"/>
    </inkml:context>
    <inkml:brush xml:id="br0">
      <inkml:brushProperty name="width" value="0.025" units="cm"/>
      <inkml:brushProperty name="height" value="0.025" units="cm"/>
    </inkml:brush>
  </inkml:definitions>
  <inkml:trace contextRef="#ctx0" brushRef="#br0">0 283 10890,'0'0'3097,"11"-3"-2350,-2 1-511,0 1 1,0-1-1,-1 2 0,1-1 1,0 1-1,0 0 0,0 1 1,0 0-1,0 0 0,16 6 1,44 13 434,1-3 0,127 15 0,150-9 808,-200-16-508,223 2 657,441-45 0,1280-80 3790,-2035 113-5311,300-20 394,-296 15-423,0-2 0,-1-3-1,106-37 1,-158 47-201,4-1 92,-1 0 1,1-1-1,-1-1 1,14-8-1,-2-12-2830,-20 23 2096,-1 0 0,0 0 0,0 0-1,0-1 1,0 1 0,0 0 0,-1 0-1,0-1 1,1-4 0,-1-25-10868</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27:56.774"/>
    </inkml:context>
    <inkml:brush xml:id="br0">
      <inkml:brushProperty name="width" value="0.025" units="cm"/>
      <inkml:brushProperty name="height" value="0.025" units="cm"/>
    </inkml:brush>
  </inkml:definitions>
  <inkml:trace contextRef="#ctx0" brushRef="#br0">1657 1 13741,'-285'38'-155,"241"-29"488,0 3 1,0 1-1,1 2 0,-54 28 0,44-13-153,2 2 0,1 3 1,1 1-1,2 3 1,2 2-1,2 1 0,-75 96 1,51-45-207,4 3 0,4 2 0,-62 141 1,57-87-246,6 2 0,7 2 1,6 2-1,8 3 0,7 0 1,6 2-1,8 1 0,7 0 1,13 166-1,10-187 620,5 0 0,7-2 1,6 0-1,91 244 0,-90-301-181,3-2 0,4-2 0,3-1 1,3-2-1,74 91 0,-83-124-168,2-1 0,2-1 0,1-3 0,2-1 0,2-2 0,2-2 0,1-3 0,1-1 0,67 27 0,-50-30 33,2-4 0,0-3 0,1-2 0,72 7 0,-30-12 50,208-4 0,-236-14-60,1-3 0,-2-4 0,0-3 0,0-5 0,-2-2 0,-1-4 0,0-4 1,84-45-1,-57 16 10,-2-4 1,-4-5 0,-2-4 0,-3-4 0,87-91 0,-48 28 185,-6-5 0,-6-7-1,-7-4 1,-7-5 0,-7-5 0,90-199 0,-152 278 55,-4-2 0,-4-1 1,-4-2-1,-4-1 0,-4 0 0,-4-2 1,6-126-1,-20 78-186,-6 1-1,-6 0 1,-7 1 0,-5 0-1,-7 1 1,-81-236 0,89 318-304,-3 1 0,-2 2 0,-3 0 0,-59-82-1,70 112 255,-2 0-1,0 2 0,-1 0 0,-2 2 0,0 0 0,-1 1 0,0 2 0,-2 0 0,0 2 0,-1 1 1,-37-14-1,25 16 39,0 1 0,0 3 0,-1 1 1,0 2-1,0 2 0,-1 1 1,1 2-1,0 2 0,0 2 0,-40 9 1,5 3-24,1 3 0,0 4 0,2 3 0,-92 47 1,22 2-493,3 7 1,3 5-1,5 6 1,4 6-1,4 5 1,-144 159-1,-140 208-6010,206-223-1419</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28:04.509"/>
    </inkml:context>
    <inkml:brush xml:id="br0">
      <inkml:brushProperty name="width" value="0.025" units="cm"/>
      <inkml:brushProperty name="height" value="0.025" units="cm"/>
    </inkml:brush>
  </inkml:definitions>
  <inkml:trace contextRef="#ctx0" brushRef="#br0">0 9 6374,'0'0'4516,"4"-3"-3902,-2 2-534,0 1 0,-1-1-1,1 0 1,0 1 0,0-1 0,0 1-1,0-1 1,0 1 0,0 0 0,0 0-1,0 0 1,-1 0 0,1 0 0,0 0-1,0 0 1,0 1 0,2 0 0,45 15 866,13 3-541,2-15 279,-1-4 0,106-11-1,30-1 218,365 33 49,-492-22-978,572 24 40,-202-9 539,-155-10-541,-50 18 486,-936-7-95,-246-3-159,575-14-180,-492 13 333,852-14-604,17-4-17,21-3-12,36 1 227,-1 4 0,120 4 1,-84 2 16,1625-26 26,-548 15-640,-862 11-103,-839-13 17,57 16 935,-704-20-808,333-5 2121,948 32-3268,377-6 978,213 11 1131,41 15-399,-425-28-6334,-163-3-4147</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28:06.337"/>
    </inkml:context>
    <inkml:brush xml:id="br0">
      <inkml:brushProperty name="width" value="0.025" units="cm"/>
      <inkml:brushProperty name="height" value="0.025" units="cm"/>
    </inkml:brush>
  </inkml:definitions>
  <inkml:trace contextRef="#ctx0" brushRef="#br0">105 22 7303,'0'0'192,"-10"2"-10,-85 7 1035,115 2-5,6-7-893,1-1 0,0-1 0,-1-1 0,30-3 0,-30 0 177,1 2 1,-1 0 0,0 2-1,38 7 1,6 8-213,0-3 1,0-3-1,124 3 0,771 5 442,-655-12-387,466-49 0,-604 24-11,763-55 33,-628 63-1045,-306 10 850,-35 1 1622,-133 16-1595,38-1-247,-226 15-224,-479 31 220,608-56-180,-382-40 1,583 31 205,-786-63-454,788 66 491,-118-1 22,-211 26 0,341-20-80,14 2-121,19 3-21,53 13 161,150 22-1,84-11-131,264-13-3283,-341-21 156</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3:11.729"/>
    </inkml:context>
    <inkml:brush xml:id="br0">
      <inkml:brushProperty name="width" value="0.025" units="cm"/>
      <inkml:brushProperty name="height" value="0.025" units="cm"/>
    </inkml:brush>
  </inkml:definitions>
  <inkml:trace contextRef="#ctx0" brushRef="#br0">1 39 11050,'17'0'10596,"103"-7"-8871,730-23 937,-722 30-2622,315-2 364,468 5 761,-772 5-1018,168 32 0,-501-54 1187,120 6-1596,0 3-1,0 3 0,0 3 1,-145 23-1,131-9-3588,28-11-3717,23-5-3429</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3:22.984"/>
    </inkml:context>
    <inkml:brush xml:id="br0">
      <inkml:brushProperty name="width" value="0.025" units="cm"/>
      <inkml:brushProperty name="height" value="0.025" units="cm"/>
    </inkml:brush>
  </inkml:definitions>
  <inkml:trace contextRef="#ctx0" brushRef="#br0">2861 348 5669,'0'0'7896,"-9"-9"-7111,-16-18 426,-28-39 1,44 55-1008,1 1 0,-2 1 0,1 0 1,-1 0-1,-1 0 0,1 2 0,-2-1 0,1 1 0,-1 1 0,0 0 0,0 1 0,-21-7 0,-16-1-306,-102-15-1,57 12 287,-59-14 49,-1 7 0,-247-5 0,266 32-150,-217 34 0,-126 65 82,403-79 188,2 3-1,0 3 0,2 3 1,-112 72-1,166-95-334,1 1 0,0 1 0,1 0 0,0 1 0,1 1 0,-13 16 0,21-22-9,0 0 0,0 1 0,1-1 0,0 1-1,1 0 1,0 1 0,1-1 0,-1 1 0,2 0 0,-1-1 0,2 1 0,-1 0 0,1 16 0,1-4 20,1-1 0,1 0 0,0 0 0,2 0 0,1 0 0,7 21 0,-7-30-7,0 1 0,1-1 1,0-1-1,1 1 0,1-1 1,0 0-1,0-1 0,1 0 1,0 0-1,19 15 0,-10-12 42,0 0 0,1-2 0,0 0 0,1-2 0,31 12 0,109 24 127,-109-33-169,0 2 0,49 21 0,-5 9 58,85 34-18,-150-67 132,1-2 1,0-1 0,0-2 0,39 4 0,73-5 193,0-5 0,0-7 1,258-47-1,-328 42-419,180-37 669,-200 35-141,-1-1 0,88-41 0,-58 17-208,135-90 0,-189 109-187,0-1 0,-1-1 0,-2-1 0,0-2 0,-1 0 0,-2-2-1,35-53 1,-53 73-71,0 0 0,0 1 0,-1-2 0,0 1 0,-1 0 0,1-1 0,-1 1 0,-1-1-1,0 1 1,0-1 0,0 0 0,-1 0 0,0 1 0,0-1 0,-1 0 0,-2-10 0,0 9-15,-1 0 1,1 0-1,-2 1 1,1-1 0,-1 1-1,0 0 1,-1 1 0,0-1-1,0 1 1,0 0 0,-1 1-1,0-1 1,-9-5-1,1 0-183,-1 1 0,1 0 0,-2 1 0,1 1 0,-1 0 0,-1 1 0,1 1-1,-1 1 1,-1 1 0,1 0 0,-1 1 0,-33-2 0,-71 6-8780,51 1 21</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3:37.163"/>
    </inkml:context>
    <inkml:brush xml:id="br0">
      <inkml:brushProperty name="width" value="0.025" units="cm"/>
      <inkml:brushProperty name="height" value="0.025" units="cm"/>
    </inkml:brush>
  </inkml:definitions>
  <inkml:trace contextRef="#ctx0" brushRef="#br0">5 15 6470,'-4'-2'8422,"8"-2"-5713,12-3-2421,37 5 778,72 7 0,-4 1 229,119-7-460,353 4 1192,-327 19-1397,-59-2 950,46-8-1338,296 27 322,-41-2-59,3-33-84,-334-5-365,279-14 7,-93 1-30,330-15 68,159-2 54,-10 12-43,137-7 63,-705 15-104,402 37-76,-639-23 5,344 15 66,425-35 1,-744 16-206,-62 1 71,0 0 0,0 0 0,1 0 0,-1 0 0,0 0 0,1 0 0,-1 0 1,0 0-1,0 0 0,1 0 0,-1 0 0,0 0 0,0 1 0,1-1 0,-1 0 0,0 0 0,0 0 0,0 0 0,1 1 0,-1-1 0,0 0 0,0 0 0,0 0 0,0 1 0,1-1 0,-1 0 0,0 0 0,0 0 0,0 1 0,0-1 0,0 0 0,0 0 0,0 1 0,0-1 0,0 0 0,0 1 0,0-1 0,0 0 0,0 1 0,0-1-149,0 0-1,0 1 1,0-1-1,0 0 1,0 0-1,1 1 1,-1-1-1,0 0 1,0 1-1,0-1 1,0 0-1,0 0 1,0 1-1,0-1 1,1 0-1,-1 0 1,0 1-1,0-1 1,0 0-1,1 0 1,-1 0-1,0 1 1,0-1-1,1 0 1,-1 0-1,0 0 1,0 0-1,1 1 1,-1-1-1,0 0 1,0 0-1,1 0 1,-1 0 0,0 0-1,1 0 1,-1 0-1,0 0 1,1 0-1,-1 0 1,13 0-9585</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6:14.166"/>
    </inkml:context>
    <inkml:brush xml:id="br0">
      <inkml:brushProperty name="width" value="0.025" units="cm"/>
      <inkml:brushProperty name="height" value="0.025" units="cm"/>
    </inkml:brush>
  </inkml:definitions>
  <inkml:trace contextRef="#ctx0" brushRef="#br0">0 218 4068,'181'-8'2984,"251"-45"1,-137 12-354,1783-75 2222,-739 130-3775,-342 1-112,2435 139 993,-2042-94-1291,836-98-127,-2198 37-538,942-18 47,205-6 28,-714 17-224,-265 7-3904,-146 0-1016,-4-5-4244</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6:35.546"/>
    </inkml:context>
    <inkml:brush xml:id="br0">
      <inkml:brushProperty name="width" value="0.025" units="cm"/>
      <inkml:brushProperty name="height" value="0.025" units="cm"/>
    </inkml:brush>
  </inkml:definitions>
  <inkml:trace contextRef="#ctx0" brushRef="#br0">368 52 3171,'0'0'411,"-12"-4"363,-37-10 1523,-1 3-1,0 2 1,0 2-1,-84 0 1,133 7-2266,0 0 0,0 1-1,0-1 1,0 0 0,0 0 0,0 1 0,0-1-1,0 0 1,0 1 0,0-1 0,1 1 0,-1 0-1,0-1 1,0 1 0,0 0 0,1-1 0,-1 1-1,0 0 1,1 0 0,-1 0 0,0-1 0,1 1-1,-1 0 1,1 0 0,0 0 0,-1 0-1,1 0 1,0 0 0,-1 0 0,1 0 0,0 0-1,0 0 1,0 0 0,0 2 0,0-2-11,0 1 1,0-1-1,0 1 0,0-1 1,0 0-1,0 1 0,1-1 1,-1 1-1,0-1 0,1 0 1,-1 1-1,1-1 0,0 0 1,-1 0-1,1 1 0,0-1 1,0 0-1,0 0 0,0 0 1,0 0-1,0 0 0,0 0 1,0 0-1,0 0 0,2 1 1,14 2 342,0-1 1,0-1-1,0 0 1,0-1-1,0 0 1,34-5-1,4 2 8,214 19 442,-85-2-142,-114-12-600,-1-1 171,0 2-1,120 26 0,-131-20 24,0-2 0,1-3 0,0-2 0,71-6 0,-18 1-127,532-14 294,149-30-79,-284 8 42,-444 35-388,508-19 64,0 48-32,64 76 112,-370-55-104,-186-36 126,159 0 1,-227-4-385</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6:56.898"/>
    </inkml:context>
    <inkml:brush xml:id="br0">
      <inkml:brushProperty name="width" value="0.025" units="cm"/>
      <inkml:brushProperty name="height" value="0.025" units="cm"/>
    </inkml:brush>
  </inkml:definitions>
  <inkml:trace contextRef="#ctx0" brushRef="#br0">84 19 7015,'-19'1'983,"14"0"-203,-1 0 0,0-1 0,0 1-1,1-1 1,-1-1 0,0 1 0,0-1 0,-10-3 0,14-2 2734,11 3-2639,15 2-884,-23 1 134,531 1 3421,269 5-2426,308 28 348,-484 30-1174,-808-70 635,140 1-921,-531-54 160,-2 30-61,489 28-116,-213 6-99,243-1 82,-1 3 1,1 2-1,-65 20 1,122-29 16,0 0-1,0 0 1,0 0 0,0 0 0,0 0-1,0 0 1,0 0 0,0 0 0,0 0-1,0 1 1,1-1 0,-1 0 0,0 0-1,0 0 1,0 0 0,0 0 0,0 0-1,0 0 1,0 0 0,0 0 0,0 0-1,0 0 1,0 0 0,0 1 0,0-1 0,0 0-1,0 0 1,0 0 0,0 0 0,0 0-1,0 0 1,0 0 0,0 0 0,0 1-1,0-1 1,0 0 0,0 0 0,0 0-1,0 0 1,0 0 0,0 0 0,0 0-1,0 0 1,0 0 0,0 0 0,0 1-1,20 2-142,30 0 130,1317-51-907,-1327 40 982,-40 8-52,0 0 1,0 0 0,0 0 0,0 0 0,1 0 0,-1 0 0,0 0 0,0 0 0,0 0-1,0 0 1,0 0 0,1 0 0,-1 0 0,0 0 0,0 0 0,0 0 0,0 0 0,0-1-1,0 1 1,0 0 0,1 0 0,-1 0 0,0 0 0,0 0 0,0 0 0,0 0 0,0 0 0,0 0-1,0-1 1,0 1 0,0 0 0,0 0 0,1 0 0,-1 0 0,0 0 0,0 0 0,0-1-1,0 1 1,0 0 0,0 0 0,0 0 0,0 0 0,0 0 0,0-1 0,0 1 0,0 0-1,0 0 1,0 0 0,0 0 0,0 0 0,-1 0 0,1-1 0,0 1 0,0 0 0,0 0-1,0 0 1,0 0 0,0 0 0,0 0 0,0-1 0,-23-3 97,-527-5 181,466 11-255,-418 32 50,290 0-2772,209-34 2517,-84 13-8309,63-12-271</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7:16.943"/>
    </inkml:context>
    <inkml:brush xml:id="br0">
      <inkml:brushProperty name="width" value="0.025" units="cm"/>
      <inkml:brushProperty name="height" value="0.025" units="cm"/>
    </inkml:brush>
  </inkml:definitions>
  <inkml:trace contextRef="#ctx0" brushRef="#br0">8493 373 3619,'0'0'9198,"-4"-7"-8701,-9-20-262,12 25-222,0 1 0,-1 1 0,1-1 0,0 0 0,-1 0 0,1 0 0,-1 1 0,1-1 0,-1 1 0,1-1 0,-1 1 1,0 0-1,1-1 0,-1 1 0,1 0 0,-1 0 0,0 0 0,1 0 0,-1 0 0,1 1 0,-1-1 0,-1 1 0,-3 0 141,-298 0 2237,-413-5-1132,0-41-1247,476 17 107,-725-54 664,95 28 375,-377-55-699,878 98-82,-628 62-1,735-24-369,-410 54-7,491-51-4,-291 89 1,468-118 3,-184 67-41,165-57 32,1 0 0,0 1 0,1 2-1,0 0 1,-32 27 0,50-37-2,0 0-1,-1 1 1,2-1-1,-1 1 1,0 0 0,1 0-1,0 0 1,0 0-1,0 0 1,1 1 0,0-1-1,0 1 1,0 0-1,1-1 1,0 1 0,0 0-1,0 0 1,1 0-1,0 7 1,1-5 16,0 0 1,1 0-1,0 0 0,1-1 0,-1 1 0,1-1 1,1 0-1,0 0 0,0 0 0,0 0 1,0-1-1,1 1 0,12 10 0,10 9 30,2-2 0,1 0 0,2-3 0,0 0 0,0-2 1,2-1-1,39 14 0,258 77 122,-141-62-89,218 26 0,200-8 33,-483-53-82,759 35 21,0-48-5,-183-20-5,125-1-1,-206 21-16,874-13 38,-1221 8-48,602-29 35,-679 16-22,-1-8 1,270-73 0,-436 93 25,39-12 161,-64 17-157,0 1 0,0-1 0,0 0-1,0 0 1,0-1 0,0 1 0,-1-1 0,1 1-1,-1-1 1,1 0 0,3-6 0,-6 8-7,0 0-1,-1 0 1,1-1 0,-1 1-1,1 0 1,-1-1 0,1 1 0,-1 0-1,0-1 1,1 1 0,-1-1-1,0 1 1,0 0 0,0-1 0,0 1-1,0-1 1,-1 1 0,1-1-1,0 1 1,-1 0 0,1-1 0,-1 1-1,1 0 1,-1-1 0,0 1-1,1 0 1,-1 0 0,0 0-1,0 0 1,0 0 0,-1-2 0,-40-28 246,34 26-282,-131-76 111,-268-112 1,312 154-489,0 5-1,-3 3 1,0 5-1,-2 4 0,-186-16 1,94 29-2536,-11 3-2764</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7:27.060"/>
    </inkml:context>
    <inkml:brush xml:id="br0">
      <inkml:brushProperty name="width" value="0.025" units="cm"/>
      <inkml:brushProperty name="height" value="0.025" units="cm"/>
    </inkml:brush>
  </inkml:definitions>
  <inkml:trace contextRef="#ctx0" brushRef="#br0">1 36 2883,'35'-2'1516,"0"1"0,0 3 0,-1 0 0,1 3 0,37 8 0,-29-2-1133,0-3 1,81 6-1,90-11 1215,-153-3-1447,180-8 201,-147 3-42,168-1 252,169-12 894,-147 1-1219,-43 5-31,-119 2-166,1 6 0,-1 5 0,137 19 0,-180-8-27,64 10 127,209 4 1,927-89 777,-1171 53-830,0 5 0,0 5 0,212 26 0,-302-23-48,28 7 115,0-3 1,1-2-1,0-2 1,75-5-1,-120 2-39,1 0 0,-1 0 0,0 0 0,0-1 1,0 1-1,0-1 0,0 0 0,0 1 0,0-1 0,0 0 0,0 0 0,0 0 0,0-1 0,-1 1 1,1 0-1,0-1 0,1-1 0,4-14-477,-6-7-5452,-1 15 149</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7:55.610"/>
    </inkml:context>
    <inkml:brush xml:id="br0">
      <inkml:brushProperty name="width" value="0.025" units="cm"/>
      <inkml:brushProperty name="height" value="0.025" units="cm"/>
    </inkml:brush>
  </inkml:definitions>
  <inkml:trace contextRef="#ctx0" brushRef="#br0">1 3314 4132,'0'0'13442,"9"-1"-13031,-4 1-420,14-2 398,0 0 1,0-1-1,0-1 1,-1 0-1,0-2 1,35-15-1,109-77 428,89-52-433,-158 92 321,143-118 0,-52 35-545,68-63 1004,-43 33-300,47-51-716,-19 16 94,-172 152-41,2 4 0,139-79 0,-187 119-168,1 1-1,36-11 0,-34 13-11,-1-1 1,23-12-1,225-151 60,-23 12-72,-100 79-10,-38 22 47,174-123 0,-159 87-35,4 6-1,238-125 1,164-68-4,-401 211-3,82-58 385,-208 121 1598,-13 3-1562,-13 1-6264,11 3 1526,-2 0-2947</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3.028"/>
    </inkml:context>
    <inkml:brush xml:id="br0">
      <inkml:brushProperty name="width" value="0.025" units="cm"/>
      <inkml:brushProperty name="height" value="0.025" units="cm"/>
    </inkml:brush>
  </inkml:definitions>
  <inkml:trace contextRef="#ctx0" brushRef="#br0">5 1 15439,'0'0'5690,"0"11"-5156,9 164 2258,9-1 0,40 179 0,-52-329-2777,2 25-2688,-22-60-1662,-39-41-4703,17 17 1468</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3.369"/>
    </inkml:context>
    <inkml:brush xml:id="br0">
      <inkml:brushProperty name="width" value="0.025" units="cm"/>
      <inkml:brushProperty name="height" value="0.025" units="cm"/>
    </inkml:brush>
  </inkml:definitions>
  <inkml:trace contextRef="#ctx0" brushRef="#br0">1 114 10634,'0'9'2354,"4"41"-106,2 0-1,3 0 1,2-1-1,2 0 1,27 66-1,-37-106-1865,1 1 0,1-1 0,-1 0 0,1 0 0,1-1 0,8 11 0,-13-18-319,0 1 0,1-1-1,-1 1 1,1-1 0,-1 0 0,1 1-1,0-1 1,-1 0 0,1 0-1,0 0 1,0 0 0,0-1-1,0 1 1,0 0 0,0-1-1,0 1 1,0-1 0,0 0 0,0 0-1,0 0 1,0 0 0,0 0-1,0 0 1,0 0 0,0-1-1,0 1 1,0-1 0,0 1 0,0-1-1,0 0 1,-1 0 0,1 0-1,0 0 1,0 0 0,-1 0-1,1 0 1,-1 0 0,3-3 0,7-7 58,-1 0 0,0 0 0,-1-1 0,0 0 1,9-18-1,35-76 283,-34 65-361,72-119-1369,-18 37-2713,-51 79-4273</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4.458"/>
    </inkml:context>
    <inkml:brush xml:id="br0">
      <inkml:brushProperty name="width" value="0.025" units="cm"/>
      <inkml:brushProperty name="height" value="0.025" units="cm"/>
    </inkml:brush>
  </inkml:definitions>
  <inkml:trace contextRef="#ctx0" brushRef="#br0">0 78 15855,'0'0'11841,"6"9"-11190,13 23 97,-2 2-1,14 41 1,22 45 820,-52-118-1560,-1-1 0,1 1-1,0-1 1,-1 0-1,1 1 1,0-1 0,0 0-1,0 0 1,0 0-1,0 1 1,0-1-1,0 0 1,0 0 0,0-1-1,1 1 1,-1 0-1,0 0 1,1 0 0,-1-1-1,0 1 1,1-1-1,-1 1 1,3-1 0,-3 0 2,1 0 0,-1-1 1,1 1-1,-1-1 0,0 1 1,1-1-1,-1 0 0,1 0 1,-1 1-1,0-1 0,0 0 1,0 0-1,1 0 0,-1 0 1,0-1-1,0 1 0,0 0 1,1-2-1,4-8 47,1-1 1,-1 0-1,8-23 1,-14 34-58,27-104 0,-22 80 0,1-1 0,1 2 0,13-31 0,-20 54 0,0 1 0,0-1 0,0 1 0,0-1 0,1 0 0,-1 1 0,0-1 0,0 1 0,0-1 0,1 1 0,-1-1 0,0 1 0,1-1 0,-1 1 0,0-1 0,1 1 0,-1-1 0,1 1 0,-1-1 0,1 1 0,-1 0 0,1-1 0,-1 1 0,1 0 0,-1 0 0,1-1 0,0 1 0,-1 0 0,1 0 0,-1 0 0,1 0 0,0 0 0,-1 0 0,1 0 0,-1 0 0,1 0 0,0 0 0,-1 0 0,1 0 0,-1 0 0,1 0 0,0 0 0,-1 1 0,1-1 0,-1 0 0,1 0 0,-1 1 0,1-1 0,-1 0 0,1 1 0,-1-1 0,1 1 0,-1-1 0,0 0 0,1 1 0,-1-1 0,1 1 0,-1-1 0,0 1 0,0 0 0,1-1 0,-1 1 0,0-1 0,0 1 0,0-1 0,1 1 0,-1 0 0,0 0 0,15 41 0,7 74 0,-22-116 0,0 1 0,0-1 0,0 0 0,0 1 0,0-1 0,0 0 0,0 1 0,0-1 0,0 0 0,0 1 0,0-1 0,1 0 0,-1 1 0,0-1 0,0 0 0,0 1 0,1-1 0,-1 0 0,0 0 0,0 1 0,1-1 0,-1 0 0,0 0 0,1 0 0,-1 1 0,0-1 0,1 0 0,-1 0 0,0 0 0,1 0 0,-1 0 0,0 0 0,1 0 0,-1 0 0,0 0 0,1 0 0,10-10 0,7-26 0,-17 32 0,18-47 0,-16 39 0,1 0 0,1 1 0,-1-1 0,2 1 0,0 0 0,0 0 0,11-13 0,-17 23 0,1 1 0,-1-1 0,1 0 0,-1 1 0,1-1 0,-1 0 0,1 1 0,-1-1 0,1 1 0,0-1 0,-1 1 0,1 0 0,0-1 0,0 1 0,-1 0 0,1-1 0,0 1 0,0 0 0,0 0 0,-1 0 0,1-1 0,0 1 0,0 0 0,0 0 0,-1 0 0,1 0 0,0 1 0,0-1 0,0 0 0,0 0 0,-1 0 0,1 1 0,0-1 0,1 1 0,0 1 0,-1 0 0,1-1 0,0 2 0,0-1 0,-1 0 0,0 0 0,1 0 0,-1 1 0,0-1 0,0 0 0,1 4 0,2 7 0,-1 0 0,0 1 0,2 16 0,-5-22-217,4 33-2735,-4-40 2847,0-1-1,0 1 0,0-1 1,0 1-1,0 0 0,0-1 0,1 1 1,-1-1-1,0 1 0,0 0 0,1-1 1,-1 1-1,0-1 0,1 1 1,-1-1-1,0 1 0,1-1 0,-1 1 1,1-1-1,-1 0 0,1 1 0,-1-1 1,1 0-1,-1 1 0,1-1 1,-1 0-1,1 1 0,-1-1 0,1 0 1,0 0-1,-1 0 0,1 0 0,-1 0 1,1 0-1,0 0 0,-1 0 1,1 0-1,0 0 0,-1 0 0,1 0 1,-1 0-1,1 0 0,0 0 1,-1-1-1,1 1 0,-1 0 0,1 0 1,-1-1-1,1 1 0,-1 0 0,1-1 1,-1 1-1,1-1 0,5-7-8985</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5.271"/>
    </inkml:context>
    <inkml:brush xml:id="br0">
      <inkml:brushProperty name="width" value="0.025" units="cm"/>
      <inkml:brushProperty name="height" value="0.025" units="cm"/>
    </inkml:brush>
  </inkml:definitions>
  <inkml:trace contextRef="#ctx0" brushRef="#br0">3 28 11627,'0'0'15257,"-1"11"-14365,0 5-492,0 0 1,2 0 0,3 25 0,-3-33-190,1 0 1,-1 0-1,2 0 1,-1 0-1,1 0 0,0 0 1,1-1-1,0 1 1,0-1-1,8 10 1,-11-16-204,0 0 1,-1 1 0,1-1-1,0 0 1,1 0 0,-1 0-1,0 0 1,0 0 0,0-1-1,0 1 1,1 0 0,-1 0-1,0-1 1,1 1 0,-1-1-1,1 1 1,-1-1 0,1 0-1,-1 1 1,0-1 0,1 0 0,-1 0-1,1 0 1,-1 0 0,1 0-1,-1-1 1,1 1 0,1-1-1,0-1 20,0 1-1,0-1 0,0 0 1,-1 0-1,1-1 0,-1 1 1,0-1-1,1 1 0,-1-1 1,0 1-1,-1-1 1,3-3-1,4-9 87,-1 0-1,-1 0 1,9-32 0,-10 14-114,1-43 0,-6 74 0,4 81 0,-3-72 0,0 0 0,0 0 0,1 1 0,0-1 0,0-1 0,1 1 0,0 0 0,6 11 0,-6-16-106,-1 0-1,1 0 1,-1 0-1,1-1 1,0 1-1,0-1 1,0 1-1,0-1 1,0 0-1,0 0 1,0 0-1,0-1 1,1 1-1,-1-1 1,0 0-1,0 1 1,5-2 0,-2 1-522,1 0 0,0 0 0,-1-1 0,1 0 0,0 0 0,-1-1 0,10-3 0,4-8-6653</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6.061"/>
    </inkml:context>
    <inkml:brush xml:id="br0">
      <inkml:brushProperty name="width" value="0.025" units="cm"/>
      <inkml:brushProperty name="height" value="0.025" units="cm"/>
    </inkml:brush>
  </inkml:definitions>
  <inkml:trace contextRef="#ctx0" brushRef="#br0">108 5 16848,'0'0'11419,"-10"-2"-10891,7 1-516,0 1-1,0-1 1,0 1-1,0 0 1,0 0 0,0 0-1,0 0 1,-1 1-1,1-1 1,0 1-1,0 0 1,0 0-1,0 0 1,-4 2 0,4-1-10,0 1 0,1 0 0,-1-1 0,0 1 0,1 0 1,-1 0-1,1 0 0,0 1 0,0-1 0,1 1 1,-1-1-1,0 1 0,1-1 0,0 1 0,-1 4 0,-1 4 187,0 0-1,0 1 0,1-1 1,1 1-1,0 22 0,1-32-160,0-1 0,0 0-1,0 1 1,0-1 0,1 1 0,-1-1 0,1 0-1,-1 1 1,1-1 0,0 0 0,0 0-1,0 0 1,0 1 0,0-1 0,1 0-1,-1 0 1,1-1 0,-1 1 0,1 0-1,0 0 1,-1-1 0,1 1 0,0-1-1,0 0 1,0 1 0,0-1 0,1 0-1,-1 0 1,0 0 0,0-1 0,1 1-1,-1 0 1,0-1 0,1 1 0,-1-1-1,4 0 1,0 0-160,0-1-1,0 0 1,0 0 0,-1 0-1,1-1 1,0 1 0,-1-1-1,1-1 1,-1 1-1,0-1 1,0 0 0,0 0-1,7-6 1,33-35-6284,-23 16 181</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6.433"/>
    </inkml:context>
    <inkml:brush xml:id="br0">
      <inkml:brushProperty name="width" value="0.025" units="cm"/>
      <inkml:brushProperty name="height" value="0.025" units="cm"/>
    </inkml:brush>
  </inkml:definitions>
  <inkml:trace contextRef="#ctx0" brushRef="#br0">16 0 17617,'0'0'3304,"-3"11"-1329,-1 1-1468,2 0 0,-1 0 0,2 1-1,-1-1 1,2 1 0,-1-1 0,2 1 0,0-1-1,0 0 1,1 1 0,1-1 0,0 0 0,0 0-1,8 15 1,-10-24-458,1 0 1,0 1-1,0-1 0,1 0 1,-1 0-1,1 0 0,-1 0 1,1-1-1,0 1 0,0-1 0,0 1 1,1-1-1,-1 0 0,5 2 1,-6-4-36,1 1 1,-1 0 0,1-1 0,-1 0-1,1 0 1,-1 1 0,1-2 0,0 1-1,-1 0 1,1 0 0,-1-1-1,1 1 1,-1-1 0,1 0 0,-1 0-1,0 0 1,1 0 0,-1 0 0,0-1-1,0 1 1,0 0 0,3-3 0,42-43 136,5-3-260,-52 49 108,1 0 0,0 0 0,1 0-1,-1 0 1,0 0 0,0 0 0,0 0 0,0 1 0,1-1-1,-1 0 1,0 1 0,1-1 0,-1 1 0,0 0-1,1-1 1,-1 1 0,1 0 0,-1 0 0,0 0-1,1 0 1,-1 0 0,1 0 0,-1 0 0,0 1 0,1-1-1,-1 0 1,0 1 0,1-1 0,-1 1 0,0-1-1,1 1 1,-1 0 0,0 0 0,0-1 0,0 1-1,0 0 1,0 0 0,2 2 0,1 4 137,0 0 0,0 0 0,-1 1 1,0 0-1,0-1 0,1 9 0,-3-10-125,0-1 0,1 0-1,0 1 1,0-1 0,0 0 0,1 0-1,-1 0 1,8 9 0,-1-10-1161,-2-6-3423,-1-8-4422</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7.259"/>
    </inkml:context>
    <inkml:brush xml:id="br0">
      <inkml:brushProperty name="width" value="0.025" units="cm"/>
      <inkml:brushProperty name="height" value="0.025" units="cm"/>
    </inkml:brush>
  </inkml:definitions>
  <inkml:trace contextRef="#ctx0" brushRef="#br0">0 1 12204,'0'0'14354,"0"12"-13003,4 31-547,2 1-1,1-2 0,3 1 1,1-1-1,28 68 1,-38-107-802,0-1 0,0 1 1,0-1-1,1 0 0,-1 1 1,0-1-1,1 0 0,0 0 1,-1 0-1,1 0 0,0 0 1,0-1-1,0 1 0,0 0 1,0-1-1,0 0 0,1 1 1,-1-1-1,5 2 0,-5-3-2,0 0 0,0 0-1,0 0 1,0-1 0,-1 1-1,1-1 1,0 1 0,0-1-1,-1 1 1,1-1 0,0 0-1,-1 0 1,1 0 0,0 0-1,-1 0 1,1 0 0,-1 0 0,0-1-1,1 1 1,-1 0 0,0-1-1,0 1 1,0-1 0,0 1-1,0-1 1,0 0 0,0 1-1,0-3 1,15-40 0,-14 36 0,1 0 0,0 0 0,0 0 0,0 0 0,1 0 0,0 1 0,7-9 0,-10 15 0,-1 1 0,1-1 0,0 1 0,0-1 0,0 1 0,-1-1 0,1 1 0,0-1 0,0 1 0,0 0 0,0-1 0,0 1 0,0 0 0,0 0 0,0 0 0,0 0 0,0 0 0,0 0 0,0 0 0,0 0 0,0 0 0,0 0 0,0 1 0,0-1 0,0 0 0,-1 1 0,1-1 0,0 0 0,0 1 0,0-1 0,0 1 0,-1 0 0,1-1 0,0 1 0,0 0 0,-1-1 0,1 1 0,0 0 0,0 1 0,27 37 0,-22-30 0,-2-3 0,0 0 0,1 0 0,0-1 0,0 1 0,0-1 0,12 8 0,-16-12 0,0 0 0,0-1 0,0 1 0,0-1 0,0 1 0,0-1 0,0 0 0,0 1 0,1-1 0,-1 0 0,0 0 0,0 0 0,0 0 0,1 0 0,-1 0 0,0 0 0,0 0 0,0-1 0,2 1 0,-1-1 0,0 0 0,-1-1 0,1 1 0,0 0 0,-1 0 0,0-1 0,1 1 0,-1-1 0,0 0 0,0 1 0,1-1 0,-1 0 0,0 1 0,-1-1 0,2-3 0,3-8 0,-2 1 0,0-1 0,0 0 0,0-15 0,-1 16 0,-1-1 0,2 1 0,0 0 0,5-16 0,-8 28 0,0-1 0,1 1 0,-1 0 0,0 0 0,0 0 0,0-1 0,0 1 0,1 0 0,-1 0 0,0 0 0,0-1 0,1 1 0,-1 0 0,0 0 0,0 0 0,0 0 0,1 0 0,-1 0 0,0-1 0,1 1 0,-1 0 0,0 0 0,0 0 0,1 0 0,-1 0 0,0 0 0,0 0 0,1 0 0,-1 0 0,0 0 0,1 0 0,-1 0 0,0 1 0,0-1 0,1 0 0,-1 0 0,0 0 0,0 0 0,1 0 0,-1 0 0,0 1 0,0-1 0,0 0 0,1 0 0,-1 0 0,0 1 0,0-1 0,0 0 0,0 0 0,1 0 0,-1 1 0,0-1 0,0 0 0,0 0 0,0 1 0,0-1 0,0 0 0,0 1 0,0-1 0,0 0 0,0 0 0,0 1 0,0-1 0,0 0 0,0 0 0,0 1 0,0-1 0,7 20 0,14 82 0,-9-90-2972,-11-11 2732,-1-1 0,1 0 0,-1 0 0,1 0 0,-1 0 0,1 1 0,0-1 0,-1 0 0,1 0 0,-1 0 0,1-1 0,0 1 0,-1 0 0,1 0 0,-1 0 0,1 0 0,-1 0 0,1-1 0,-1 1 0,1 0 0,0 0 0,-1-1 0,0 1 0,1-1 0,-1 1 0,1 0 0,-1-1 0,1 1 0,-1-1 0,0 1 0,1-1 0,-1 1 0,0-1 0,1 1 0,-1-1 0,0 1 0,0-1 0,0 1 0,1-1 0,-1 0 0,2-17-9049</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7.614"/>
    </inkml:context>
    <inkml:brush xml:id="br0">
      <inkml:brushProperty name="width" value="0.025" units="cm"/>
      <inkml:brushProperty name="height" value="0.025" units="cm"/>
    </inkml:brush>
  </inkml:definitions>
  <inkml:trace contextRef="#ctx0" brushRef="#br0">0 1 17745,'0'0'8168,"72"14"-14767,-48-11-31</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7.958"/>
    </inkml:context>
    <inkml:brush xml:id="br0">
      <inkml:brushProperty name="width" value="0.025" units="cm"/>
      <inkml:brushProperty name="height" value="0.025" units="cm"/>
    </inkml:brush>
  </inkml:definitions>
  <inkml:trace contextRef="#ctx0" brushRef="#br0">71 0 14542,'0'0'8045,"-2"13"-5547,-4 19-1371,1-7-16,1 1-1,0 0 0,1 52 0,4-74-1123,-1-1-1,1 0 1,0 1 0,0-1-1,0 0 1,0 0 0,0 1 0,1-1-1,-1 0 1,1 0 0,0-1-1,0 1 1,0 0 0,0-1-1,1 1 1,-1-1 0,1 0-1,3 3 1,4 1-90,0 0 1,1-1-1,-1 0 0,13 3 0,-12-4 27,-1 0-1,0 0 0,0 1 0,16 11 1,-23-14 87,0 0 0,-1 0 1,1 1-1,-1-1 0,0 1 1,0 0-1,0-1 0,0 1 1,0 0-1,-1 0 0,1 0 1,-1 1-1,0-1 0,0 0 1,0 0-1,0 1 0,-1-1 1,1 0-1,-1 7 0,0-7 12,0 0-1,0 0 0,-1 0 0,1 0 0,-1 1 1,1-1-1,-1 0 0,0 0 0,-1 0 0,1 0 1,0-1-1,-1 1 0,1 0 0,-1 0 0,0-1 0,0 1 1,0-1-1,0 0 0,-1 1 0,1-1 0,-4 2 1,1-1 63,0 0 1,-1 0 0,1 0 0,-1-1 0,1 0 0,-1 0 0,0-1 0,0 1 0,0-1-1,0 0 1,-7-1 0,6 1 17,-1-2 0,1 1-1,-1-1 1,1 0 0,-1 0-1,1-1 1,0 0 0,0 0-1,-8-4 1,12 4-76,-1 0-1,1 0 1,-1 0 0,1 0-1,0-1 1,0 1-1,0-1 1,0 0 0,0 0-1,0 0 1,1 0 0,0 0-1,0 0 1,-1-1 0,2 1-1,-4-8 1,3 5-216,1 0 0,0 1 0,0-1-1,0 0 1,1 0 0,0 0 0,0 0 0,1 0 0,-1 0 0,1 1-1,0-1 1,1 0 0,0 0 0,4-9 0,2-2-1235,2 0 0,0 1 0,15-19-1,10-16-1715,-8 5-2984</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8.582"/>
    </inkml:context>
    <inkml:brush xml:id="br0">
      <inkml:brushProperty name="width" value="0.025" units="cm"/>
      <inkml:brushProperty name="height" value="0.025" units="cm"/>
    </inkml:brush>
  </inkml:definitions>
  <inkml:trace contextRef="#ctx0" brushRef="#br0">30 66 14189,'0'0'12813,"-5"14"-11922,-1 8-353,0-1 0,2 1 0,1 0-1,-1 24 1,3-33-319,1 0-1,0 0 1,1 0-1,0 0 1,1 0-1,1 0 1,0-1-1,1 1 1,9 23-1,-12-35-249,-1 1 0,1 0 1,0-1-1,0 1 0,-1-1 0,1 1 0,0-1 0,0 1 1,0-1-1,1 0 0,-1 1 0,0-1 0,0 0 1,1 0-1,-1 0 0,0 0 0,1 0 0,0 0 1,-1 0-1,1 0 0,-1-1 0,1 1 0,0-1 0,-1 1 1,1-1-1,0 0 0,0 1 0,-1-1 0,1 0 1,0 0-1,0 0 0,-1-1 0,1 1 0,0 0 1,0-1-1,-1 1 0,1-1 0,0 1 0,-1-1 0,1 0 1,-1 1-1,1-1 0,-1 0 0,2-2 0,4-2-219,-1-1 0,0 0-1,0 0 1,-1 0-1,0-1 1,0 0 0,6-12-1,-6 10-327,-5 7 534,1 0 0,-1 0 0,1 1-1,0-1 1,0 0 0,-1 0 0,1 1-1,1-1 1,-1 1 0,0-1 0,0 1-1,1-1 1,-1 1 0,0 0 0,1-1-1,-1 1 1,1 0 0,0 0 0,2-1-1,-3 3 55,0 1 0,-1-1 0,1 1 0,0-1 0,-1 1 0,1-1 0,-1 1 0,1 0 0,-1-1 0,0 1 0,1-1 0,-1 1 0,0 0 0,0-1 0,0 1-1,-1 3 1,1 0 131,0 28 425,0-24-529,0 0-1,0 0 1,1-1-1,-1 1 1,2 0 0,3 14-1,-4-23-88,-1 0 1,0 1-1,0-1 0,1 0 0,-1 1 0,0-1 1,1 0-1,-1 1 0,0-1 0,1 0 1,-1 0-1,1 1 0,-1-1 0,0 0 0,1 0 1,-1 0-1,1 0 0,-1 0 0,0 1 1,1-1-1,-1 0 0,1 0 0,-1 0 0,1 0 1,-1 0-1,1 0 0,-1-1 0,0 1 0,1 0 1,-1 0-1,1 0 0,-1 0 0,1 0 1,-1-1-1,0 1 0,1 0 0,-1 0 0,0-1 1,1 1-1,-1 0 0,0 0 0,1-1 1,-1 1-1,0 0 0,1-1 0,-1 1 0,0-1 1,0 1-1,0 0 0,1-1 0,-1 1 0,0-1 1,0 1-1,0-1 0,16-23-3501,-15 23 3233,25-39-8203,-7 20 6354,0 5 3735,6 1 3957,-21 12-5159,-1 0 0,1 0 0,0 0 0,-1-1 0,0 0 0,0 1 0,0-1 0,0 0 0,0-1 0,3-3 0,-5 5 95,1-1 0,-1 1 0,0-1 0,0 1 0,0-1 0,0 1 0,0-1 1,0 0-1,-1 1 0,1-1 0,-1 0 0,0 0 0,0 1 0,0-1 0,0 0 0,-1-4 0,1 7-428,0-1 0,0 1-1,0-1 1,-1 1 0,1-1-1,0 1 1,0-1 0,0 1-1,-1-1 1,1 1 0,0-1 0,-1 1-1,1-1 1,0 1 0,-1 0-1,1-1 1,0 1 0,-1 0-1,1-1 1,-1 1 0,1 0 0,-1 0-1,1-1 1,-1 1 0,1 0-1,-1 0 1,1 0 0,-1 0-1,1 0 1,-1-1 0,1 1 0,-1 0-1,1 0 1,-1 0 0,1 1-1,-1-1 1,0 0 0,1 0-1,-1 0 1,1 0 0,-1 0-1,1 1 1,-1-1 0,1 0 0,0 0-1,-1 1 1,-1 0 19,1-1-1,0 1 1,-1 0-1,1 0 1,0 0 0,0-1-1,0 1 1,0 1 0,0-1-1,0 0 1,0 0-1,0 0 1,0 0 0,0 1-1,-1 1 1,1 0-55,1 1 0,-1-1 0,0 0 0,1 0 0,0 1-1,0-1 1,0 0 0,0 1 0,0-1 0,1 0 0,-1 1 0,1-1 0,2 6 0,-2-8-4,0 1 0,0 0 1,0 0-1,0-1 0,1 1 1,-1-1-1,1 1 0,-1-1 1,1 1-1,-1-1 1,1 0-1,0 0 0,0 0 1,-1 0-1,1 0 0,0 0 1,3 0-1,1 0-7,1 1 0,0-2-1,0 1 1,0-1 0,0 0 0,0-1 0,-1 0-1,1 0 1,0 0 0,0-1 0,-1 0-1,9-3 1,26-10 52,-18 8 8,0-2-1,41-21 0,-64 29-39,1 1 0,-1-1 0,0 1 0,1-1 0,-1 1 0,0-1 0,0 1-1,0-1 1,0 0 0,0 1 0,1-1 0,-1 1 0,0-1 0,0 0 0,0 1 0,-1-1 0,1 1 0,0-1 0,0 0 0,0 1 0,0-1 0,0 1 0,-1-1 0,1 1 0,0-1 0,-1 1 0,1-1 0,0 1 0,-1-1 0,1 1 0,0-1 0,-1 1 0,1-1 0,-1 1 0,1 0-1,-1-1 1,1 1 0,-1 0 0,0-1 0,-25-21 103,21 19-100,-14-12-7,12 10 0,0 0 0,0 0 0,0-1 0,1 1 0,0-2 0,0 1 0,0-1 0,1 0 0,0 0 0,-6-10 0,11 16 3,0 0 0,0 0 0,0 0 0,1 1 0,-1-1 0,0 0 0,0 0 0,0 0 0,1 1-1,-1-1 1,0 0 0,1 0 0,-1 1 0,1-1 0,-1 0 0,1 0 0,-1 1 0,1-1 0,0 1 0,-1-1 0,1 0 0,-1 1 0,1 0 0,0-1 0,0 1 0,-1-1 0,1 1 0,0 0 0,0-1-1,0 1 1,1 0 0,38-12-114,-22 7-310,22-12-2634,1-4-4604,7-9-7422</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0.292"/>
    </inkml:context>
    <inkml:brush xml:id="br0">
      <inkml:brushProperty name="width" value="0.025" units="cm"/>
      <inkml:brushProperty name="height" value="0.025" units="cm"/>
    </inkml:brush>
  </inkml:definitions>
  <inkml:trace contextRef="#ctx0" brushRef="#br0">0 52 13773,'0'0'3740,"7"5"-2334,11 14 213,-1 1 1,16 25-1,51 95 1381,-27-42-976,-52-91-1596,-2-8-77,-6-18 142,-11-29-180,-25-36-207,22 51-106,2-1 0,-21-67 1,36 99-45,-1 0 1,1 0 0,-1 0-1,1 0 1,0 0 0,0-1-1,0 1 1,0 0-1,0 0 1,0 0 0,1 0-1,-1 0 1,1 0-1,-1 0 1,1 0 0,0 1-1,0-1 1,-1 0 0,2 0-1,-1 0 1,0 1-1,0-1 1,0 1 0,1-1-1,-1 1 1,1-1-1,-1 1 1,1 0 0,0 0-1,3-2 1,-2 1 5,1 1 0,0-1 1,0 1-1,0 0 0,-1 1 1,1-1-1,0 1 0,0-1 0,0 1 1,0 0-1,0 1 0,0-1 1,0 1-1,0 0 0,6 1 0,-9-1 41,1 0 0,0 0 0,-1 0 0,1 1 0,-1-1-1,0 0 1,1 0 0,-1 1 0,0-1 0,0 1 0,0 0 0,0-1 0,0 1-1,0 0 1,0-1 0,0 1 0,-1 0 0,1 0 0,-1 0 0,0-1-1,1 1 1,-1 0 0,0 0 0,0 0 0,0 0 0,0 0 0,0 0-1,-1 0 1,1 0 0,-1-1 0,0 4 0,0 2 152,-1 0-1,0 0 1,0-1 0,-1 1-1,1-1 1,-1 1 0,-6 8 0,6-11-127,-1 1 0,1-1-1,-1 0 1,0 0 0,0 0 0,0-1 0,0 0 0,0 1 0,-1-1 0,0-1 0,0 1 0,0-1 0,0 1 0,0-1 0,0-1 0,0 1 0,-1-1 0,1 0 0,0 0 0,-10 0 0,14-1-109,1 0 1,-1-1-1,1 1 1,-1 0-1,1 0 1,-1 0-1,0 0 1,1 0-1,-1-1 1,1 1-1,-1 0 1,1-1-1,-1 1 1,1 0-1,-1-1 1,1 1-1,0 0 1,-1-1-1,1 1 1,-1-1-1,1 1 1,0-1-1,-1 1 1,1-1-1,0 1 1,0-1-1,0 1 1,-1-1-1,1 1 0,0-1 1,0 0-1,0 1 1,0-1-1,0 1 1,0-1-1,0 1 1,0-1-1,0 0 1,0 1-1,0-1 1,0 1-1,0-1 1,1 1-1,-1-1 1,0 0-1,0 1 1,1-1-1,-1 1 1,0-1-1,1 1 1,-1 0-1,0-1 1,1 1-1,-1-1 1,1 0-1,22-30-4288,64-43-7498,-56 46 3048</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0.647"/>
    </inkml:context>
    <inkml:brush xml:id="br0">
      <inkml:brushProperty name="width" value="0.025" units="cm"/>
      <inkml:brushProperty name="height" value="0.025" units="cm"/>
    </inkml:brush>
  </inkml:definitions>
  <inkml:trace contextRef="#ctx0" brushRef="#br0">37 25 12716,'0'0'7458,"-6"10"-6150,1 1-834,0 0 1,1 0 0,0 1-1,0-1 1,1 1 0,-1 14-1,3-22-285,1-1 1,0 1-1,0 0 0,0 0 0,0 0 0,1 0 0,0 0 0,-1-1 1,1 1-1,1 0 0,2 7 0,-3-9-140,1 0 0,-1-1 0,1 1 1,0 0-1,-1 0 0,1-1 0,0 1 0,0-1 0,0 1 0,0-1 0,0 0 0,0 0 1,1 0-1,-1 0 0,0 0 0,1 0 0,-1 0 0,0-1 0,1 0 0,-1 1 1,4-1-1,-1 0 25,-1 0 0,0 0 1,0-1-1,1 1 1,-1-1-1,0 0 0,0 0 1,0-1-1,0 1 1,0-1-1,0 0 0,0 0 1,-1 0-1,1 0 0,-1-1 1,1 0-1,-1 1 1,0-1-1,0-1 0,0 1 1,0 0-1,-1 0 1,5-8-1,-3 2 29,1 1-1,-1 0 1,-1-1 0,0 0-1,0 0 1,-1 0 0,0 0-1,0 0 1,-1 0 0,0-12-1,-1 19-93,-1-1 0,0 1-1,0-1 1,0 1 0,0 0-1,-1-1 1,1 1 0,-1 0-1,1 0 1,-1 0 0,0 0-1,0 0 1,0 0 0,0 0-1,0 1 1,0-1 0,0 1-1,0-1 1,-1 1 0,1 0-1,-1 0 1,1 0 0,-1 0-1,1 1 1,-1-1 0,1 1-1,-1-1 1,0 1 0,1 0-1,-1 0 1,-3 0 0,3 0-103,1 0 0,-1 0 0,0 0 0,1 1 0,-1-1 1,1 1-1,-1-1 0,1 1 0,-1 0 0,1 0 0,-1 0 1,1 0-1,-1 0 0,-2 3 0,4-3-55,0 0 1,0 0-1,0 0 0,1 0 0,-1 1 1,0-1-1,0 0 0,1 0 0,-1 1 1,0-1-1,1 1 0,-1-1 0,1 0 1,0 1-1,0-1 0,-1 1 1,1-1-1,0 1 0,0-1 0,0 1 1,1-1-1,-1 1 0,0-1 0,0 1 1,1-1-1,0 3 0,0-3-140,0 0-1,0 0 1,-1 0 0,1 0-1,0 0 1,0 0 0,0 0-1,0-1 1,0 1 0,0 0-1,0-1 1,0 1-1,0 0 1,1-1 0,-1 0-1,0 1 1,0-1 0,0 0-1,1 1 1,-1-1 0,0 0-1,0 0 1,3 0-1,30-3-6687,-14-5 966</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1.053"/>
    </inkml:context>
    <inkml:brush xml:id="br0">
      <inkml:brushProperty name="width" value="0.025" units="cm"/>
      <inkml:brushProperty name="height" value="0.025" units="cm"/>
    </inkml:brush>
  </inkml:definitions>
  <inkml:trace contextRef="#ctx0" brushRef="#br0">1 43 12204,'0'0'5018,"6"10"-3929,23 44 2997,28 74-1,-47-103-2727,-5-14-953,0-1 1,1 0 0,10 16-1,-14-23-385,0-1-1,0 0 0,0 1 1,0-1-1,0 0 1,0 0-1,1 0 0,-1 0 1,1 0-1,-1-1 1,1 1-1,0-1 0,0 1 1,-1-1-1,1 0 1,0 0-1,0-1 0,5 2 1,-7-3 1,0 0 1,0 1 0,-1-1-1,1 0 1,-1 1-1,1-1 1,-1 0 0,1 0-1,-1 0 1,1 0-1,-1 1 1,0-1-1,1 0 1,-1 0 0,0 0-1,0 0 1,0 0-1,0 0 1,1 0 0,-1 0-1,-1 0 1,1 0-1,0 0 1,0-1-1,-3-28 123,-1 10-200,-2 0 0,0 0-1,-2 1 1,-14-29 0,14 34-67,1-1 1,0 0 0,1 0-1,1-1 1,0 0 0,1 0-1,1 0 1,-2-20 0,5 36 109,1-1 0,-1 0 1,0 1-1,0-1 1,1 1-1,-1-1 1,0 1-1,1-1 0,-1 1 1,0-1-1,1 1 1,-1-1-1,1 1 1,-1 0-1,1-1 0,-1 1 1,1 0-1,-1-1 1,1 1-1,-1 0 1,1 0-1,0-1 0,-1 1 1,1 0-1,-1 0 1,1 0-1,0 0 1,-1 0-1,1 0 0,0 0 1,-1 0-1,1 0 1,-1 0-1,1 0 1,0 0-1,-1 0 0,1 1 1,-1-1-1,1 0 1,1 1-1,25 9-59,-24-7 87,1 1 0,-1 0-1,1 0 1,-1 0-1,0 0 1,0 0 0,-1 0-1,0 1 1,1 0-1,-1-1 1,-1 1 0,1 0-1,-1 0 1,0 0-1,0 0 1,0 0 0,0 0-1,-1 0 1,0 6-1,0-8 36,0 0 1,0 0-1,-1 0 0,1 0 0,0 0 0,-1 0 0,0 0 0,0-1 1,0 1-1,0 0 0,0 0 0,0-1 0,-1 1 0,1-1 0,-1 1 0,0-1 1,0 0-1,0 0 0,0 1 0,0-1 0,0 0 0,0-1 0,-1 1 1,1 0-1,-1-1 0,1 1 0,-1-1 0,0 0 0,1 0 0,-1 0 0,0 0 1,0-1-1,-4 1 0,-23-2 406,9-8-3701,20 9 2976,0-1-1,1 0 1,-1 1 0,1-1-1,-1 0 1,1 1-1,-1-1 1,1 0-1,-1 0 1,1 1 0,0-1-1,-1 0 1,1 0-1,0 0 1,0 0-1,0 1 1,0-1 0,0 0-1,0 0 1,0 0-1,0-1 1,0-1-421,1 1-1,0 0 1,0-1 0,0 1 0,0-1-1,0 1 1,0 0 0,1 0 0,-1 0-1,4-3 1,10-14-5406</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1.410"/>
    </inkml:context>
    <inkml:brush xml:id="br0">
      <inkml:brushProperty name="width" value="0.025" units="cm"/>
      <inkml:brushProperty name="height" value="0.025" units="cm"/>
    </inkml:brush>
  </inkml:definitions>
  <inkml:trace contextRef="#ctx0" brushRef="#br0">1 6 14862,'0'0'6406,"1"13"-4965,2 2-800,0-1-1,1 1 0,0-1 0,1 0 0,9 18 0,-13-29-509,1 1 0,0 0 1,0-1-1,0 1 1,0-1-1,1 1 0,-1-1 1,1 0-1,0 0 0,0 0 1,0 0-1,0-1 1,0 1-1,1-1 0,-1 0 1,1 0-1,0 0 0,-1-1 1,1 1-1,0-1 0,0 0 1,0 0-1,0 0 1,0 0-1,0-1 0,0 0 1,1 0-1,5 0 0,-7-1-62,0 0-1,0-1 0,0 1 0,0-1 1,0 0-1,0 1 0,0-1 0,-1 0 1,1-1-1,-1 1 0,1 0 0,-1-1 1,0 1-1,0-1 0,0 0 0,0 0 1,-1 0-1,1 0 0,-1 0 1,0 0-1,0 0 0,0 0 0,0 0 1,0-1-1,-1 1 0,1-6 0,2-12 28,-2 1 0,-1-42 0,0 57-65,-1 1-711,0 18 549,5 29 264,-2-39-108,0 0-1,0 0 0,0 0 0,0 0 0,0 0 0,1 0 0,0-1 0,0 1 0,0-1 0,0 0 0,0 0 0,1 0 0,-1 0 0,1 0 0,0-1 1,0 0-1,0 0 0,5 2 0,-8-3-149,1-1-1,0 1 1,0-1 0,0 0 0,0 0 0,0 1-1,0-1 1,0-1 0,0 1 0,0 0-1,0 0 1,0-1 0,-1 1 0,1-1 0,0 1-1,0-1 1,3-2 0,-3 1-394,1 0-1,-1 0 1,0 0-1,1 0 1,-1-1-1,0 1 1,-1-1 0,1 1-1,0-1 1,-1 0-1,1 0 1,-1 0 0,0 0-1,1-4 1,3-20-5620,-5-3-2835</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1.740"/>
    </inkml:context>
    <inkml:brush xml:id="br0">
      <inkml:brushProperty name="width" value="0.025" units="cm"/>
      <inkml:brushProperty name="height" value="0.025" units="cm"/>
    </inkml:brush>
  </inkml:definitions>
  <inkml:trace contextRef="#ctx0" brushRef="#br0">1 1 13261,'0'0'6822,"13"70"-3779,-4-37-1281,1 0 127,2 1-95,2-8-545,1-2-672,1-7-385,0-7-96,2-3-96,-1-4-192,-1-3-705,-3 0-1057,-1-2-1697,-1-10-1538,-4-3-2242</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2.462"/>
    </inkml:context>
    <inkml:brush xml:id="br0">
      <inkml:brushProperty name="width" value="0.025" units="cm"/>
      <inkml:brushProperty name="height" value="0.025" units="cm"/>
    </inkml:brush>
  </inkml:definitions>
  <inkml:trace contextRef="#ctx0" brushRef="#br0">28 326 15695,'0'0'6112,"-5"11"-4008,4-8-2077,-17 50 1944,17-51-1871,1 0 1,-1 0-1,0 1 1,1-1-1,0 0 1,-1 0 0,1 0-1,0 1 1,0-1-1,0 0 1,0 0-1,1 0 1,-1 1-1,1-1 1,-1 0 0,1 0-1,0 0 1,0 0-1,0 0 1,0 0-1,0 0 1,0 0-1,1 0 1,-1 0-1,3 2 1,-2-3-85,-1 0 0,1 0 0,-1 0 0,1 0-1,0 0 1,-1-1 0,1 1 0,0-1 0,-1 1 0,1-1 0,0 0 0,0 0 0,-1 1-1,1-1 1,0-1 0,0 1 0,0 0 0,-1 0 0,1 0 0,0-1 0,-1 1 0,1-1 0,0 0-1,2-1 1,-2 0 15,1 0-1,-1 0 1,0 0-1,0-1 1,1 1-1,-1-1 0,-1 1 1,1-1-1,0 0 1,-1 0-1,1 0 1,0-4-1,2-5-152,0-1-1,-1 0 1,-1 0 0,0 0-1,0-19 1,-1 12-2270,1 34 706,5 19 1867,-4-26 28,0 0-1,0-1 1,1 1 0,-1-1 0,1 0 0,1 0 0,-1 0 0,1-1 0,7 7-1,-11-11-154,0 0-1,0 0 0,1 0 0,-1 0 1,1 0-1,-1 0 0,0 0 0,1 0 1,0-1-1,-1 1 0,1 0 0,-1-1 0,1 1 1,0-1-1,-1 0 0,1 0 0,0 0 1,-1 0-1,1 0 0,0 0 0,0 0 1,-1 0-1,1 0 0,0-1 0,-1 1 1,1-1-1,-1 0 0,1 1 0,-1-1 1,1 0-1,-1 0 0,1 0 0,-1 0 0,0 0 1,1 0-1,-1 0 0,0 0 0,0 0 1,0-1-1,0 1 0,0-1 0,0 1 1,0-1-1,0 1 0,0-3 0,7-10 93,-2-1 1,0 0-1,-1 0 0,0-1 0,-1 1 0,-1-1 0,0 0 1,0-20-1,-1-16 31,-5-63 1,3 106-204,-1 0 0,0 0 0,-1 0 1,1 1-1,-2-1 0,-4-14 0,4 24-146,1 10 184,0 13 84,2 16 264,2 1-1,7 41 1,-7-71-273,0 1 0,1-1-1,0 0 1,1 0 0,0 0-1,1 0 1,0-1-1,0 0 1,1 0 0,1 0-1,14 17 1,-21-27-87,1 1 0,-1-1 0,0 0 0,0 1 0,1-1 0,-1 1 0,0-1 0,0 1 0,1-1 0,-1 0 0,1 1 0,-1-1 0,0 0 0,1 1 0,-1-1 0,1 0 0,-1 0 0,0 1 0,1-1 0,-1 0 0,1 0 0,-1 0 0,1 0 0,-1 0 0,1 0 0,-1 1 0,1-1 0,-1 0 0,1 0 0,-1 0 0,1-1 0,-1 1 0,1 0 0,-1 0 0,1 0 0,-1 0 0,1 0 0,-1-1 0,1 1 0,-1 0 0,0 0 0,1-1 0,2-25 0,-4 16 0,-1 1 0,0-1 0,0 1 0,-5-13 0,4 17 0,-17-28 0,19 31 0,0 1 0,0-1 0,0 1 0,-1 0 0,1 0 0,0 0 0,0-1 0,-1 1 0,1 0 0,-1 1 0,1-1 0,-1 0 0,1 0 0,-1 1 0,0-1 0,1 1 0,-1-1 0,-1 0 0,2 3 0,0 0 0,1 0 0,0-1 0,-1 1 0,1 0 0,0 0 0,0 0 0,0-1 0,0 1 0,0 0 0,0 0 0,1-1 0,-1 1 0,1 0 0,-1 0 0,2 2 0,-1-2 0,0 0 0,1 0 0,-1-1 0,0 1 0,1 0 0,-1-1 0,1 0 0,0 1 0,-1-1 0,1 0 0,0 0 0,0 1 0,0-2 0,0 1 0,0 0 0,0 0 0,0 0 0,0-1 0,0 1 0,0-1 0,0 0 0,0 0 0,0 0 0,0 0 0,1 0 0,-1 0 0,0 0 0,0-1 0,0 1 0,0-1 0,0 1 0,2-2 0,0 0 0,0 1 0,-1-1 0,1 0 0,-1 0 0,1 0 0,-1-1 0,0 1 0,0-1 0,0 0 0,0 0 0,-1 0 0,1 0 0,-1-1 0,1 1 0,2-7 0,-2-2 0,0-1 0,0 0 0,-2 0 0,1-21 0,0 45 0,-1 0 0,1 0 0,1 0 0,0 0 0,1-1 0,0 1 0,0-1 0,1 0 0,10 15 0,-13-21 0,0-1 0,0 1 0,1-1 0,0 0 0,0 0 0,0 0 0,0 0 0,0 0 0,0-1 0,1 1 0,-1-1 0,1 0 0,0 0 0,0 0 0,0-1 0,0 1 0,0-1 0,0 0 0,0 0 0,0 0 0,0-1 0,0 0 0,1 1 0,-1-1 0,0-1 0,0 1 0,0-1 0,7-1 0,-8 1-199,-1 0 0,0 0 0,0 0 0,0 0 0,-1 0 0,1-1 0,0 1 0,0-1 0,-1 1 0,1-1 0,-1 0 0,1 1 0,-1-1 0,0 0 0,0 0 0,0 0 0,0 0 0,0 0 0,0 0 0,0-1 0,-1 1 0,1 0 0,0-3-1,2-54-9164,-6 24-1126</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2.790"/>
    </inkml:context>
    <inkml:brush xml:id="br0">
      <inkml:brushProperty name="width" value="0.025" units="cm"/>
      <inkml:brushProperty name="height" value="0.025" units="cm"/>
    </inkml:brush>
  </inkml:definitions>
  <inkml:trace contextRef="#ctx0" brushRef="#br0">1 0 16720,'0'0'5349,"71"49"-13549,-46-49 385</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3.145"/>
    </inkml:context>
    <inkml:brush xml:id="br0">
      <inkml:brushProperty name="width" value="0.025" units="cm"/>
      <inkml:brushProperty name="height" value="0.025" units="cm"/>
    </inkml:brush>
  </inkml:definitions>
  <inkml:trace contextRef="#ctx0" brushRef="#br0">22 49 5445,'0'0'14697,"-3"10"-12493,3-9-2152,-5 15 1217,1 0 0,0 1 0,2-1 0,0 0 0,0 32 0,2-47-1241,0 0 0,1 0 0,-1-1 0,0 1-1,1 0 1,-1-1 0,0 1 0,1 0 0,-1-1-1,1 1 1,-1 0 0,1-1 0,-1 1 0,1-1 0,-1 1-1,1-1 1,-1 1 0,1-1 0,0 1 0,-1-1-1,1 0 1,0 0 0,0 1 0,-1-1 0,1 0-1,0 0 1,0 1 0,-1-1 0,1 0 0,0 0-1,0 0 1,-1 0 0,1 0 0,0 0 0,0-1-1,-1 1 1,1 0 0,0 0 0,0 0 0,-1-1 0,1 1-1,0 0 1,-1-1 0,1 1 0,0-1 0,-1 1-1,1-1 1,-1 1 0,2-1 0,33-25 973,10-31-619,-34 41-395,0 2 0,1-1 0,0 2 0,1 0 0,23-19 0,-35 31 12,0 0 1,1 0-1,-1 0 0,0 0 0,1 0 1,-1 0-1,1 0 0,-1 0 0,1 1 0,-1-1 1,1 1-1,0-1 0,-1 1 0,1 0 0,0-1 1,-1 1-1,1 0 0,0 0 0,-1 0 0,1 0 1,0 1-1,-1-1 0,1 0 0,-1 1 1,1-1-1,0 1 0,-1-1 0,1 1 0,-1 0 1,1 0-1,-1 0 0,0 0 0,1 0 0,-1 0 1,2 2-1,2 4 11,-1-1 1,0 1-1,0 0 1,-1 1-1,0-1 1,3 11-1,3 7 4,-9-25-28,0 1 1,0 0-1,0-1 1,1 1-1,-1-1 1,0 1-1,0 0 1,1-1-1,-1 1 1,1-1-1,-1 1 1,0-1-1,1 1 1,-1-1-1,1 0 1,-1 1-1,1-1 1,-1 1-1,1-1 0,-1 0 1,1 1-1,0-1 1,-1 0-1,1 0 1,-1 0-1,1 1 1,0-1-1,-1 0 1,1 0-1,-1 0 1,1 0-1,0 0 1,18-14-1419,6-28-4938,-13 11-4504</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3.473"/>
    </inkml:context>
    <inkml:brush xml:id="br0">
      <inkml:brushProperty name="width" value="0.025" units="cm"/>
      <inkml:brushProperty name="height" value="0.025" units="cm"/>
    </inkml:brush>
  </inkml:definitions>
  <inkml:trace contextRef="#ctx0" brushRef="#br0">0 1 9385</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4.859"/>
    </inkml:context>
    <inkml:brush xml:id="br0">
      <inkml:brushProperty name="width" value="0.025" units="cm"/>
      <inkml:brushProperty name="height" value="0.025" units="cm"/>
    </inkml:brush>
  </inkml:definitions>
  <inkml:trace contextRef="#ctx0" brushRef="#br0">72 349 8904,'0'0'14201,"-11"6"-11975,-3 1-1552,7-5-225,1 1 0,-1 1 0,1-1 0,0 1 0,-8 7 0,19-37-48,-1 15-391,13-25 81,-16 35-99,-1 1-1,1-1 1,-1 1 0,1-1 0,-1 1-1,1 0 1,0-1 0,-1 1 0,1 0 0,-1-1-1,1 1 1,0 0 0,-1-1 0,1 1-1,0 0 1,-1 0 0,1 0 0,0 0 0,-1 0-1,1 0 1,0 0 0,0 0 0,-1 0 0,1 0-1,0 0 1,-1 0 0,1 0 0,0 1-1,-1-1 1,1 0 0,0 1 0,-1-1 0,1 0-1,-1 1 1,1-1 0,0 0 0,-1 1 0,1-1-1,-1 1 1,1-1 0,-1 1 0,0 0-1,1-1 1,-1 1 0,1-1 0,-1 1 0,0 0-1,0-1 1,1 2 0,20 32 252,-1 1 0,-2 1 0,-2 1 0,-1 0 0,-2 1 0,-1 1 0,-2 0 0,-2 0 0,4 44 0,-12-78-103,2 18 238,-2-22-369,0-1 1,0 0-1,0 0 1,1 1-1,-1-1 1,0 0-1,0 0 1,-1 1-1,1-1 1,0 0-1,0 1 1,0-1-1,0 0 1,0 0-1,0 1 1,0-1-1,0 0 1,0 0-1,0 0 1,-1 1-1,1-1 1,0 0-1,0 0 1,0 0-1,-1 1 0,1-1 1,0 0-1,0 0 1,0 0-1,-1 0 1,1 1-1,0-1 1,0 0-1,-1 0 1,1 0-1,0 0 1,0 0-1,-1 0 1,1 0-1,0 0 1,0 0-1,-1 0 1,1 0-1,0 0 1,0 0-1,-1 0 1,1 0-1,0 0 1,-1 0-1,1 0 1,0 0-1,0 0 1,0-1-1,-1 1 1,1 0-1,0 0 1,0 0-1,-1 0 1,1-1-1,0 1 0,0 0 1,0 0-1,0 0 1,-1-1-1,1 1 1,0 0-1,0 0 1,0-1-1,-6-5-25,1 0-1,0-1 1,0 0-1,0 0 1,1 0-1,0 0 0,1-1 1,0 0-1,0 1 1,0-1-1,1 0 1,0-1-1,0-10 0,-1 3-102,2 0 0,0 0-1,1 0 1,0 0 0,2 0-1,3-19 1,1 11 74,2 1 0,1-1 0,0 1 0,2 1 0,0-1 0,2 2 0,19-26 0,-31 45 37,0 1 0,0 0 1,0-1-1,0 1 0,0 0 0,0 0 1,0 0-1,0 0 0,0 0 1,0 0-1,1 0 0,-1 0 1,0 0-1,1 1 0,-1-1 0,1 0 1,-1 1-1,0-1 0,1 1 1,-1 0-1,1-1 0,0 1 0,1 0 1,-2 1-3,0-1 1,1 1 0,-1 0-1,0 0 1,0-1-1,1 1 1,-1 0 0,0 0-1,0 0 1,0 0-1,0 1 1,-1-1 0,1 0-1,0 0 1,0 1-1,-1-1 1,1 0 0,-1 1-1,1 1 1,4 10 98,-2 1 0,0 0 0,2 24 0,-4-34 12,0 15 176,-1-13-101,0 0 0,0-1 0,1 1-1,0 0 1,0-1 0,3 9 0,2-47-134,-7 17-43,0 0 0,-1 0 0,0 1 0,-1 0 0,-1-1 0,-1 1 0,0 0 0,-1 1 0,-1-1 0,0 1 0,0 1 0,-16-21 0,22 35 0,1 1 0,0 0 0,0 0 0,0 0 0,0-1 0,0 1 0,0 0 0,0 0 0,1 0 0,-1-1 0,1 1 0,-1 0 0,1-1 0,0 1 0,0 0 0,1 2 0,-1-3-10,0 1 0,1-1 1,-1 1-1,0-1 0,1 0 0,-1 1 0,1-1 1,0 0-1,-1 0 0,1 0 0,0 0 0,-1 0 1,1-1-1,0 1 0,0 0 0,0-1 0,0 0 1,0 1-1,0-1 0,0 0 0,0 0 1,0 0-1,-1 0 0,1 0 0,0 0 0,0-1 1,0 1-1,0-1 0,0 1 0,0-1 0,0 0 1,-1 0-1,1 0 0,0 0 0,-1 0 0,3-2 1,4-4-114,0-1 1,0-1-1,-1 1 1,0-1-1,8-15 1,12-13-308,-8 22-1867,-17 13 2261,0 1 0,1-1-1,-1 0 1,0 0 0,0 0-1,0 0 1,0 0-1,0-1 1,-1 1 0,1 0-1,1-4 1,-17 35 1240,-22 59 0,33-78-1061,0 1 0,1-1 0,0 1 0,1-1 0,0 1 1,0 0-1,1-1 0,0 1 0,1 0 0,2 11 0,-2-21-138,-1 0-1,1 1 0,-1-1 0,1 0 0,-1 0 0,1 1 1,0-1-1,0 0 0,0 0 0,-1 0 0,1 0 1,0 0-1,0 0 0,1 0 0,-1 0 0,0 0 0,0-1 1,0 1-1,0 0 0,1-1 0,-1 1 0,0-1 0,1 1 1,-1-1-1,0 1 0,1-1 0,-1 0 0,1 0 0,-1 0 1,0 0-1,1 0 0,-1 0 0,0 0 0,1 0 1,-1-1-1,1 1 0,-1-1 0,3 0 0,0 0 6,0-1-1,0 1 1,0-1-1,0 0 1,0 0 0,0 0-1,0-1 1,-1 1-1,1-1 1,-1 0-1,4-4 1,0-4-10,0 0 0,-2 0 0,1 0 0,-1-1 0,-1 0 0,0 0 0,-1 0 0,0 0 0,1-18 0,-1 11 0,1 1 0,1 0 0,7-21 0,-11 38 0,-1 0 0,0 0 0,1 0 0,-1 0 0,1 1 0,-1-1 0,1 0 0,-1 0 0,1 0 0,0 1 0,-1-1 0,1 0 0,0 1 0,-1-1 0,1 1 0,0-1 0,0 1 0,0-1 0,0 1 0,0-1 0,-1 1 0,1 0 0,0-1 0,0 1 0,0 0 0,0 0 0,0 0 0,0 0 0,0 0 0,0 0 0,0 0 0,0 0 0,0 0 0,0 0 0,0 0 0,0 1 0,0-1 0,0 0 0,-1 1 0,1-1 0,0 1 0,0-1 0,0 1 0,0-1 0,-1 1 0,1 0 0,0-1 0,-1 1 0,1 0 0,0 0 0,0 1 0,4 2 0,-1 1 0,0-1 0,0 1 0,0 0 0,-1 0 0,5 9 0,15 69 0,-23-83 0,0 0 0,0 1 0,0-1 0,0 0-1,0 1 1,1-1 0,-1 0 0,0 1 0,0-1 0,1 0 0,-1 0 0,0 1 0,1-1-1,-1 0 1,0 0 0,1 0 0,-1 1 0,0-1 0,1 0 0,-1 0 0,0 0 0,1 0 0,-1 0-1,0 0 1,1 0 0,-1 1 0,1-1 0,-1 0 0,0 0 0,1 0 0,-1-1 0,0 1-1,1 0 1,-1 0 0,0 0 0,1 0 0,-1 0 0,1 0 0,-1 0 0,0-1 0,1 1-1,-1 0 1,0 0 0,0-1 0,1 1 0,-1 0 0,0 0 0,0-1 0,1 1 0,-1 0 0,0-1-1,0 1 1,1 0 0,-1-1 0,0 1 0,0 0 0,0-1 0,0 1 0,0-1 0,14-23-135,-14 23 116,10-23-532,-8 18 482,-1 1 0,1-1 1,0 0-1,1 1 0,0-1 0,0 1 0,0 0 0,0 0 0,1 0 0,0 0 0,0 1 0,0-1 0,5-3 0,-8 8 65,0 0 1,0 0 0,0 0-1,0 0 1,0 0-1,0 0 1,-1 0-1,1 0 1,0 0 0,0 1-1,0-1 1,0 0-1,0 1 1,0-1 0,-1 0-1,1 1 1,0-1-1,0 1 1,-1 0 0,1-1-1,0 1 1,-1 0-1,1-1 1,0 1-1,-1 0 1,1 0 0,-1-1-1,1 1 1,-1 0-1,0 0 1,1 0 0,-1 0-1,0 0 1,1-1-1,-1 1 1,0 2 0,12 47 199,-7-28-117,-5-20-60,0 0 1,1-1-1,-1 1 0,1 0 0,-1 0 0,1-1 1,0 1-1,0-1 0,0 1 0,-1 0 0,2-1 1,-1 0-1,0 1 0,0-1 0,0 0 1,0 1-1,1-1 0,-1 0 0,1 0 0,-1 0 1,1 0-1,-1 0 0,1-1 0,0 1 0,-1 0 1,1-1-1,0 1 0,-1-1 0,1 0 0,0 1 1,0-1-1,0 0 0,-1 0 0,1 0 0,0 0 1,0-1-1,-1 1 0,1 0 0,0-1 0,2 0 1,0-1 23,0 0 1,-1 0-1,1-1 1,-1 1-1,0-1 1,0 0-1,0 0 1,0 0-1,0 0 1,-1-1-1,1 1 1,-1-1-1,0 1 1,0-1-1,0 0 1,1-4-1,-1 2-43,0 0 0,-1 1 0,0-1 0,0 0 0,0 0 0,-1 0 0,0 0 0,0 0 0,-1 0 0,1 0 0,-4-11 0,4 16 0,-1 1 0,1-1 0,-1 1 0,1 0 0,-1-1 0,1 1 0,-1 0 0,1-1 0,-1 1 0,1 0 0,-1 0 0,1-1 0,-1 1 0,1 0 0,-1 0 0,0 0 0,1 0 0,-1 0 0,1 0 0,-1 0 0,0 0 0,1 0 0,-1 0 0,1 0 0,-1 0 0,0 0 0,1 0 0,-1 1 0,1-1 0,-1 0 0,1 0 0,-1 1 0,1-1 0,-1 0 0,1 1 0,-1-1 0,1 1 0,-1-1 0,1 0 0,-1 1 0,1-1 0,0 1 0,-1-1 0,1 1 0,0-1 0,0 1 0,-1 0 0,1-1 0,0 1 0,0-1 0,0 1 0,0 0 0,0-1 0,0 1 0,-1-1 0,1 1 0,1 0 0,-2 0 0,1 0 0,-1 0 0,1 0 0,0 0 0,-1 0 0,1 0 0,0 0 0,0 0 0,0 0 0,-1 0 0,1 0 0,0 0 0,0 0 0,1 0 0,-1 0 0,0 0 0,0 0 0,0 0 0,1 0 0,-1 0 0,0 0 0,1 0 0,-1-1 0,1 1 0,-1 0 0,1 0 0,0 0 0,-1 0 0,1-1 0,0 1 0,-1 0 0,1-1 0,0 1 0,0-1 0,1 2 0,-1-2 0,0 0 0,0 0 0,0 0 0,0 0 0,0 0 0,1 0 0,-1-1 0,0 1 0,0 0 0,0 0 0,0-1 0,-1 1 0,1-1 0,0 1 0,0-1 0,0 1 0,0-1 0,0 0 0,0 1 0,-1-1 0,1 0 0,0 0 0,-1 0 0,1 1 0,-1-1 0,2-1 0,-1-1 0,1-1 0,-1 1 0,0-1 0,0 1 0,0-1 0,0 1 0,0-1 0,0-4 0,-1 3 0,1 0 0,-1 1 0,0-1 0,-1 0 0,1 0 0,-1 0 0,0 0 0,0 0 0,0 1 0,-1-1 0,1 0 0,-5-6 0,-11-5-2543,-15 0-5772,24 15 1076</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5.515"/>
    </inkml:context>
    <inkml:brush xml:id="br0">
      <inkml:brushProperty name="width" value="0.025" units="cm"/>
      <inkml:brushProperty name="height" value="0.025" units="cm"/>
    </inkml:brush>
  </inkml:definitions>
  <inkml:trace contextRef="#ctx0" brushRef="#br0">14 71 17777,'0'0'174,"0"-1"1,0 1 0,0 0-1,0 0 1,0 0-1,0-1 1,0 1 0,0 0-1,-1 0 1,1 0-1,0-1 1,0 1-1,0 0 1,0 0 0,0 0-1,0-1 1,0 1-1,-1 0 1,1 0 0,0 0-1,0 0 1,0 0-1,-1-1 1,1 1 0,0 0-1,0 0 1,0 0-1,0 0 1,-1 0-1,1 0 1,0 0 0,0 0-1,-1 0 1,1 0-1,0 0 1,0 0 0,0 0-1,-1 0 1,1 0-1,0 0 1,0 0 0,-1 0-1,1 0 1,0 0-1,0 0 1,0 0-1,-1 0 1,1 0 0,0 0-1,0 1 1,0-1-1,0 0 1,-1 0 0,1 0-1,0 0 1,0 1-1,0-1 1,-1 0 0,-2 20 1830,3 29-1947,1-26 233,1 0 1,1 0 0,1 0 0,0 0 0,2-1 0,1 1-1,1-1 1,18 36 0,-25-56-292,0 0 0,1 0 0,-1 0 0,1 0 0,-1 0 0,1 0 0,0-1 0,0 1 0,-1-1 0,5 3 0,-5-3 0,0-1 0,-1 0 0,1 0 0,-1 0 0,1 0 0,0 1 0,-1-1 0,1 0 0,-1 0 0,1 0 0,0 0 0,-1 0 0,1 0 0,0-1 0,-1 1 0,1 0 0,-1 0 0,1 0 0,-1-1 0,1 1 0,0 0 0,-1 0 0,1-1 0,-1 1 0,1 0 0,0-2 0,1 0 0,-1-1 0,1 1 0,-1-1 0,1 0 0,-1 0 0,0 0 0,0 1 0,0-1 0,0 0 0,-1-1 0,1 1 0,-1 0 0,0 0 0,0-3 0,1-4-147,-1 0 1,-1 1-1,0-1 1,0 1-1,-1-1 1,0 1-1,-1 0 0,0 0 1,-1 0-1,-6-13 1,61 21 221,-45 0-40,-1 0 1,0 0-1,1-1 1,-1 1-1,0-1 1,0 0-1,0-1 1,0 1-1,0-1 1,-1 0-1,1 0 1,-1 0-1,0-1 1,0 1-1,0-1 1,0 0-1,-1 0 1,0-1-1,1 1 1,-2-1-1,1 0 1,4-9-1,-3 7 10,-1 0 0,0-1 0,0 0 0,-1 1 1,1-1-1,-2 0 0,1 0 0,-1 0 0,0 0 0,-1 0 0,0 0 0,0 0 0,-1-1 0,0 1 0,-3-9 0,4 16-45,0 0 0,0 0 0,-1 0 0,1 0 0,-1 0 0,1 0 0,-1 0 0,1 1 0,-1-1 0,0 0 0,1 0 0,-1 0 0,0 1 0,0-1 0,0 0 0,1 1 0,-1-1 0,0 1 0,0-1 0,0 1 0,0-1 0,0 1 0,0 0 0,0-1 0,0 1 0,0 0 0,0 0 0,0 0 0,0 0 0,0 0 0,0 0 0,0 0 0,0 0 0,0 0 0,0 0 0,-1 0 0,0 1 0,0 0 0,-1 0 0,1 0 0,0 0 0,0 0 0,0 1 0,0-1 0,0 0 0,0 1 0,0 0 0,0-1 0,1 1 0,-1 0 0,0 0 0,-1 4 0,-6 13 0,2 1 0,1 0 0,0 0 0,1 0 0,1 1 0,1 0 0,1 0 0,1 34 0,1-53 0,0 0 0,0-1 0,0 1 0,0-1 0,0 1 0,0 0 0,0-1 0,1 1 0,-1-1 0,0 1 0,1-1 0,0 1 0,-1-1 0,1 1 0,0-1 0,-1 0 0,1 1 0,0-1 0,0 0 0,0 0 0,0 1 0,1-1 0,-1 0 0,0 0 0,0 0 0,1 0 0,1 0 0,0 0 0,0 0 0,0-1 0,0 0 0,0 0 0,0 1 0,0-2 0,0 1 0,0 0 0,0-1 0,0 1 0,-1-1 0,1 0 0,4-1 0,9-5 0,0-1 0,0 0 0,23-17 0,-25 16 0,-1 0 0,2 1 0,25-10 0,-36 16 0,0 1 0,0 0 0,0 0 0,0 0 0,0 1 0,0-1 0,1 1 0,6 0 0,-9 1 0,0-1 0,-1 0 0,1 1 0,0-1 0,-1 1 0,1 0 0,-1 0 0,1-1 0,-1 1 0,1 0 0,-1 0 0,1 0 0,-1 0 0,0 1 0,0-1 0,0 0 0,1 0 0,-1 1 0,0-1 0,-1 1 0,2 2 0,2 5-285,-1-1-1,0 2 1,-1-1 0,2 17 0,10 32-4049,-10-53-3551</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9.217"/>
    </inkml:context>
    <inkml:brush xml:id="br0">
      <inkml:brushProperty name="width" value="0.025" units="cm"/>
      <inkml:brushProperty name="height" value="0.025" units="cm"/>
    </inkml:brush>
  </inkml:definitions>
  <inkml:trace contextRef="#ctx0" brushRef="#br0">0 115 11499,'0'0'6443,"2"13"-4323,3 27-418,1 0 0,25 78 0,-24-98-1455,0-1 0,1 1 0,1-2 0,1 1 0,1-1 0,1 0 0,0-1 0,19 20 0,-30-36-211,0 1 1,0-1-1,0 0 0,0 0 0,0 0 0,0 0 1,1 0-1,-1 0 0,0 0 0,0-1 0,1 1 1,-1 0-1,1-1 0,-1 1 0,0-1 0,1 1 1,-1-1-1,1 0 0,-1 1 0,1-1 0,2 0 1,-3-1 14,-1 1 1,1-1 0,0 0-1,0 1 1,0-1-1,0 0 1,-1 0 0,1 0-1,0 0 1,-1 1-1,1-1 1,-1 0 0,1 0-1,-1 0 1,0 0 0,1 0-1,-1 0 1,0 0-1,0 0 1,1-1 0,-1 1-1,0-1 1,0-7 80,1 0 0,-1 0 0,-1 0 0,0 0 0,-4-17 0,-1 9-126,-2 0 0,0 1 0,-1 0-1,0 0 1,-1 1 0,-1 0 0,-1 1-1,0 1 1,0-1 0,-2 2 0,-15-13 0,28 25-236,16 18-144,-11-16 405,-1 0 0,1 0-1,0 0 1,0 0-1,0-1 1,0 1 0,0-1-1,0 0 1,0 0-1,0 0 1,0-1 0,0 0-1,1 1 1,-1-2-1,0 1 1,0 0 0,0-1-1,0 0 1,1 0-1,-1 0 1,0 0-1,0-1 1,-1 1 0,1-1-1,0 0 1,0 0-1,-1 0 1,1-1 0,-1 0-1,0 1 1,0-1-1,0 0 1,0 0 0,0-1-1,-1 1 1,3-5-1,2-3 134,0 1 0,-1-1 0,-1 0-1,0 0 1,0-1 0,-1 1-1,-1-1 1,0 0 0,0 0-1,-2 0 1,2-17 0,-8-20-118,5 47-46,-1 1 0,1 0-1,-1-1 1,1 1 0,-1-1 0,1 1-1,-1 0 1,0 0 0,0-1-1,0 1 1,0 0 0,1 0-1,-2 0 1,1 0 0,0 0 0,0 0-1,0 0 1,0 0 0,0 0-1,-1 1 1,1-1 0,0 0-1,-1 1 1,1-1 0,-1 1 0,1 0-1,0-1 1,-1 1 0,1 0-1,-2 0 1,1 0-1,1 1 0,0 0 1,0-1-1,0 1 0,0 0 0,-1 0 0,1 0 0,0 0 1,0 0-1,1 0 0,-1 0 0,0 0 0,0 0 0,0 0 1,1 0-1,-1 1 0,1-1 0,-1 0 0,1 1 0,-1-1 1,1 0-1,0 1 0,0-1 0,-1 0 0,1 3 1,-6 44-50,6-40 36,-3 17 5,1-9 21,0-1-1,1 1 1,0 0 0,2 0 0,-1-1-1,2 1 1,4 18 0,-5-32-12,-1 0 0,1 0 0,0-1 0,0 1 0,0-1 0,0 1 0,0-1 0,0 1 0,1-1 0,-1 0 0,0 1 0,1-1 0,-1 0 0,1 0 0,-1 0 0,1 0 0,0 0 0,-1 0 0,1-1 0,0 1 0,0-1 0,-1 1 0,1-1 0,0 1 0,0-1 0,0 0 0,0 0 0,0 0 0,-1 0 0,1 0 0,0-1 0,0 1 0,0 0 0,0-1 0,-1 1 0,3-2 0,2 0 0,0 0 0,-1 0 0,1-1 0,-1 0 0,0 0 0,1-1 0,-2 1 0,1-1 0,8-8 0,-8 6 0,0 1 0,0-1 0,1 1 0,0 0 0,0 0 0,13-7 0,-17 11 0,0 0 0,-1 0 0,1 1 0,0-1 0,0 1 0,0-1 0,0 1 0,0 0 0,0-1 0,-1 1 0,1 0 0,0 0 0,0 1 0,0-1 0,0 0 0,0 1 0,0-1 0,0 1 0,0-1 0,-1 1 0,1 0 0,0 0 0,0 0 0,-1 0 0,1 0 0,-1 0 0,1 0 0,-1 0 0,1 1 0,-1-1 0,0 1 0,2 2 0,3 5 0,0 0 0,0 1 0,7 19 0,12 20 0,-24-49-96,-1 1-1,1 0 1,-1-1-1,1 1 1,-1-1-1,1 1 1,-1-1 0,1 1-1,-1-1 1,1 1-1,-1-1 1,1 0-1,0 1 1,-1-1 0,1 0-1,0 1 1,-1-1-1,1 0 1,0 0 0,0 0-1,-1 0 1,1 0-1,0 0 1,-1 0-1,1 0 1,0 0 0,0 0-1,-1 0 1,1 0-1,0 0 1,-1 0-1,1-1 1,0 1 0,-1 0-1,1-1 1,0 1-1,-1 0 1,1-1-1,0 1 1,-1-1 0,1 1-1,-1-1 1,1 1-1,-1-1 1,1 1-1,-1-1 1,0 1 0,1-1-1,-1 0 1,0 1-1,1-1 1,-1 0-1,0 1 1,0-1 0,1-1-1,15-40-9066,-8 13 504</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9.778"/>
    </inkml:context>
    <inkml:brush xml:id="br0">
      <inkml:brushProperty name="width" value="0.025" units="cm"/>
      <inkml:brushProperty name="height" value="0.025" units="cm"/>
    </inkml:brush>
  </inkml:definitions>
  <inkml:trace contextRef="#ctx0" brushRef="#br0">63 53 10890,'0'0'8835,"-5"10"-6822,-45 91 4062,49-98-5953,-1 0 1,1 0-1,0 0 1,0 0-1,1 0 1,-1 0-1,1 0 0,-1 1 1,1-1-1,0 0 1,0 0-1,0 0 0,1 1 1,0 3-1,0-6-113,0 1-1,0-1 1,0 0 0,0 0-1,0 1 1,0-1-1,0 0 1,0 0-1,0 0 1,1 0-1,-1-1 1,0 1-1,1 0 1,-1 0-1,0-1 1,1 1 0,-1-1-1,1 1 1,-1-1-1,1 0 1,0 1-1,-1-1 1,1 0-1,-1 0 1,1 0-1,-1 0 1,1 0 0,-1-1-1,3 0 1,0 0 11,-1 0 1,0 0 0,1 0 0,-1-1-1,0 1 1,0-1 0,0 0 0,0 0-1,-1 0 1,1 0 0,0-1 0,-1 1-1,0-1 1,1 1 0,-1-1 0,0 0-1,0 0 1,-1 0 0,1 0 0,0 0 0,1-6-1,19-60 41,-21 62-141,-1 9-48,-2 68 438,2-69-298,0 0 0,1-1 1,-1 1-1,0 0 0,0-1 0,1 1 0,-1 0 1,1-1-1,-1 1 0,1-1 0,-1 1 0,1-1 1,-1 1-1,1-1 0,-1 1 0,1-1 0,-1 1 1,1-1-1,0 0 0,-1 1 0,1-1 1,0 0-1,-1 1 0,1-1 0,0 0 0,0 0 1,-1 0-1,1 0 0,0 0 0,0 0 0,-1 0 1,1 0-1,0 0 0,0 0 0,-1 0 0,1 0 1,0-1-1,-1 1 0,1 0 0,0 0 1,-1-1-1,1 1 0,0 0 0,-1-1 0,1 1 1,-1-1-1,2 0 0,31-19 614,11-32-302,-35 39-290,1 1-1,0 1 1,14-12 0,-24 22-31,0 1 1,1-1-1,-1 1 1,1-1-1,-1 1 0,1 0 1,-1-1-1,1 1 1,-1 0-1,1-1 1,-1 1-1,1 0 1,-1 0-1,1-1 0,0 1 1,-1 0-1,1 0 1,-1 0-1,1 0 1,0 0-1,-1 0 1,1 0-1,0 0 0,-1 0 1,1 0-1,-1 0 1,1 0-1,0 1 1,-1-1-1,1 0 0,-1 0 1,2 1-1,9 18 223,-11-18-216,1 0 0,-1 1 0,1-1 0,-1 1 1,1-1-1,0 0 0,0 1 0,-1-1 0,1 0 0,0 0 0,0 0 0,0 0 0,0 0 0,0 0 0,0 0 0,1 0 1,-1 0-1,0 0 0,0 0 0,1-1 0,-1 1 0,2 0 0,1-1-9,0-1 0,-1 0-1,1 0 1,0 0 0,-1 0 0,0-1 0,1 1-1,-1-1 1,0 0 0,0 0 0,1 0-1,-2-1 1,1 1 0,0-1 0,0 1 0,-1-1-1,1 0 1,-1 0 0,0 0 0,3-6 0,-2 4-3,1 0 1,0 1-1,-1 0 1,2-1-1,-1 1 1,0 0-1,7-4 1,-9 7-2,0 0 0,0 1 0,0-1 0,0 1 0,1-1 0,-1 1 0,0-1 0,0 1 0,0 0 0,1 0 0,-1 0 0,0 1 0,0-1 0,0 0 0,0 1 0,1-1 0,-1 1 0,0 0 0,0 0 0,0 0 0,0 0 0,0 0 1,-1 0-1,4 2 0,17 7-2846,-6-10-7397,-4-3-7435</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0.691"/>
    </inkml:context>
    <inkml:brush xml:id="br0">
      <inkml:brushProperty name="width" value="0.025" units="cm"/>
      <inkml:brushProperty name="height" value="0.025" units="cm"/>
    </inkml:brush>
  </inkml:definitions>
  <inkml:trace contextRef="#ctx0" brushRef="#br0">0 100 16752,'5'54'7159,"13"-1"-4466,-16-50-2632,0 1-1,0-1 0,0 1 0,1-1 0,-1 1 0,1-1 0,0 0 0,-1 0 0,1-1 0,1 1 0,-1-1 1,0 1-1,1-1 0,-1 0 0,1 0 0,-1 0 0,1-1 0,0 1 0,0-1 0,0 0 0,0 0 0,0-1 0,0 1 1,6 0-1,-7-2 46,0 1 0,1-1 0,-1 0-1,0 0 1,0 0 0,0 0 0,0-1 0,0 1 0,0-1 0,0 1 0,-1-1 0,1 0 0,-1 0 0,1 0 0,-1-1 0,0 1 0,1-1 0,-1 1 0,-1-1 0,4-4 0,5-10 390,-1-1 0,11-25 0,-3 5 430,-17 37-930,0 1 0,0 0 1,0 0-1,1 0 1,-1 0-1,0-1 1,0 1-1,0 0 0,0 0 1,0 0-1,1 0 1,-1 0-1,0-1 0,0 1 1,0 0-1,0 0 1,1 0-1,-1 0 0,0 0 1,0 0-1,0 0 1,1 0-1,-1 0 0,0 0 1,0 0-1,0 0 1,1 0-1,-1 0 0,0 0 1,0 0-1,0 0 1,1 0-1,-1 0 1,0 0-1,0 0 0,0 0 1,1 0-1,-1 0 1,0 1-1,0-1 0,0 0 1,0 0-1,1 0 1,-1 0-1,0 0 0,0 0 1,0 1-1,0-1 1,0 0-1,0 0 0,1 0 1,-1 0-1,0 1 1,0-1-1,0 0 0,11 19 33,-10-17-17,-1-1 0,1 1-1,0 0 1,0 0 0,0 0 0,0-1 0,1 1 0,-1 0 0,0-1 0,1 1-1,-1-1 1,1 0 0,-1 1 0,3 0 0,-1-3-11,0-1 0,-1 0 0,1 0 0,-1 0 1,1 0-1,-1-1 0,0 1 0,0-1 0,0 1 0,0-1 0,0 0 0,0 0 0,-1 0 0,0 1 1,2-5-1,4-6-3,-1 4 2,34-49 0,-38 55 0,0 1 0,0 0 0,0 0 0,0 0 0,1 0 0,-1 0 0,1 0 0,-1 0 0,1 1 0,-1-1 0,1 1 0,0 0 0,0 0 0,-1 0 0,1 0 0,0 1 0,0-1 0,0 1 0,0-1 0,3 1 0,-4 1-140,0 0-1,0 0 1,-1 0 0,1 0 0,0 1-1,-1-1 1,1 0 0,-1 1 0,0-1-1,1 1 1,-1-1 0,0 1 0,0 0-1,0 0 1,0-1 0,0 1 0,0 0-1,0 0 1,-1 0 0,1 3 0,9 42-5344</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1.042"/>
    </inkml:context>
    <inkml:brush xml:id="br0">
      <inkml:brushProperty name="width" value="0.025" units="cm"/>
      <inkml:brushProperty name="height" value="0.025" units="cm"/>
    </inkml:brush>
  </inkml:definitions>
  <inkml:trace contextRef="#ctx0" brushRef="#br0">0 1 20852,'0'0'5093,"56"19"-20308</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1.399"/>
    </inkml:context>
    <inkml:brush xml:id="br0">
      <inkml:brushProperty name="width" value="0.025" units="cm"/>
      <inkml:brushProperty name="height" value="0.025" units="cm"/>
    </inkml:brush>
  </inkml:definitions>
  <inkml:trace contextRef="#ctx0" brushRef="#br0">44 73 17264,'0'0'5894,"-1"53"-3556,1-17-1313,0 5-64,0 3 128,0 2-128,4-3-192,5-4-257,0-9-256,1-7-127,0-9-129,3-9-641,-4-5-736,-2-3-1890,-4-17-1314,-3-4-2401</inkml:trace>
  <inkml:trace contextRef="#ctx0" brushRef="#br0" timeOffset="1">1 86 19122,'0'0'13068,"62"-42"-12491,-38 30-577,0 3 0,1 1 0,-2 1 0,-4 3 0,-3 1-416,-4 3-1730,-4 0-1314,-8 9-7526,-5 1-1057</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1.728"/>
    </inkml:context>
    <inkml:brush xml:id="br0">
      <inkml:brushProperty name="width" value="0.025" units="cm"/>
      <inkml:brushProperty name="height" value="0.025" units="cm"/>
    </inkml:brush>
  </inkml:definitions>
  <inkml:trace contextRef="#ctx0" brushRef="#br0">1 197 18129,'0'0'12556,"59"-24"-10922,-25-5-1186,0-5-448,0 2 0,-2 5 0,-7 4 0,-5 7-929,-7 8-1377,-7 4-1730</inkml:trace>
  <inkml:trace contextRef="#ctx0" brushRef="#br0" timeOffset="1">47 349 14253,'0'0'16432,"81"-14"-15823,-50-14-449,-1 0-224,-2-1-1089,-4 1-1378,-5-1-1088,-2 1-833,-5 4-1698,-4-2-4420</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2.184"/>
    </inkml:context>
    <inkml:brush xml:id="br0">
      <inkml:brushProperty name="width" value="0.025" units="cm"/>
      <inkml:brushProperty name="height" value="0.025" units="cm"/>
    </inkml:brush>
  </inkml:definitions>
  <inkml:trace contextRef="#ctx0" brushRef="#br0">24 107 10762,'0'0'6903,"-4"9"-4485,1 0-1826,-1 1 0,1-1 0,0 1 0,1 0 0,1-1 0,-1 1 1,1 0-1,1 0 0,0 0 0,2 15 0,-2-23-579,1-1 0,0 0 0,-1 0 0,1 0 0,0 1 0,0-1 0,0 0 0,0 0 0,0 0 0,0 0 1,0 0-1,0-1 0,0 1 0,1 0 0,-1 0 0,0-1 0,0 1 0,1-1 0,-1 1 0,0-1 0,1 1 0,-1-1 0,1 0 0,-1 0 0,0 0 1,1 0-1,-1 0 0,1 0 0,-1 0 0,0 0 0,1 0 0,-1-1 0,3 0 0,0 0 27,1 0 0,-1 0 0,1-1 0,-1 1 0,0-1 0,0 0 0,0 0-1,0-1 1,5-2 0,-1-6 284,1 0 0,-2-1 0,1 0 0,-2 0 0,0 0 0,6-16 0,-5 14 526,-5 18-842,0-1 0,0 0-1,1 1 1,0-1 0,0 0 0,-1 0 0,2-1-1,-1 1 1,0-1 0,0 1 0,1-1 0,0 0-1,-1 0 1,1-1 0,0 1 0,0-1 0,0 0 0,0 0-1,5 1 1,0 0 20,-1-1 0,1 0-1,0 0 1,0-1 0,0 0-1,0 0 1,0-1 0,9-3 0,-16 4 6,-1-1 0,1 0 0,-1 0 1,0 0-1,0-1 0,0 1 0,1 0 0,-1 0 1,-1-1-1,1 1 0,0-1 0,0 1 1,0 0-1,-1-1 0,1 0 0,-1 1 0,1-1 1,-1 1-1,1-1 0,-1 0 0,0 1 1,0-1-1,0 0 0,0 1 0,0-1 0,0 1 1,-1-3-1,1-2 87,-1 0 0,1 0 0,-1 0-1,-1 1 1,1-1 0,-4-9 0,1 9-121,0-1 0,0 0 0,-1 1 0,1 0 0,-2 0 0,1 0 0,-1 1 0,1 0 0,-1 0 0,-1 0 0,1 1 0,-14-7 0,39 17-1736,40 6-8283,-37-11 2812</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2.543"/>
    </inkml:context>
    <inkml:brush xml:id="br0">
      <inkml:brushProperty name="width" value="0.025" units="cm"/>
      <inkml:brushProperty name="height" value="0.025" units="cm"/>
    </inkml:brush>
  </inkml:definitions>
  <inkml:trace contextRef="#ctx0" brushRef="#br0">134 34 17296,'0'0'6924,"-11"0"-4164,6 0-2567,1 0 0,-1 0 0,1 1-1,-1-1 1,1 1 0,-1 0 0,1 0 0,0 0-1,-1 1 1,1-1 0,0 1 0,0 0 0,0 1-1,0-1 1,0 0 0,1 1 0,-1 0 0,1 0-1,-1 0 1,1 1 0,0-1 0,1 1 0,-1-1-1,0 1 1,-3 7 0,3-5-149,0 0 0,1 1 0,-1-1 0,1 1 0,0 0 0,1-1-1,-1 1 1,1 0 0,1 0 0,-1 0 0,2 11 0,-1-16-38,1 0 0,-1 0 1,1 0-1,0 0 0,-1 0 0,1 0 0,0 0 0,0 0 1,0 0-1,1 0 0,-1 0 0,0-1 0,1 1 1,-1-1-1,1 1 0,-1-1 0,1 1 0,0-1 0,0 0 1,-1 0-1,1 0 0,0 0 0,0 0 0,0 0 0,0-1 1,0 1-1,0 0 0,1-1 0,-1 0 0,0 1 0,0-1 1,0 0-1,0 0 0,0-1 0,1 1 0,-1 0 0,0-1 1,0 1-1,3-2 0,-1 1-6,0 0 0,0-1 0,0 1 0,0-1 0,0 0 0,0-1 0,-1 1 0,1 0 0,-1-1 0,0 0 0,0 0 0,0 0 0,0 0 0,0 0 0,-1-1 0,1 1 0,-1-1 0,0 1 0,0-1 0,0 0 0,-1 0 0,2-6 0,2-2 0,-2-1 0,0 0 0,0 0 0,-1-1 0,0-24 0,-2 36-7,0 0 1,0 0-1,0 0 1,0 0-1,0 0 1,-1 0-1,1 0 1,-1 0-1,0 0 1,1 0-1,-1 0 1,0 0-1,0 0 0,0 0 1,-1 1-1,1-1 1,0 1-1,-1-1 1,1 1-1,-1-1 1,1 1-1,-1 0 1,1-1-1,-1 1 1,0 0-1,0 0 0,0 0 1,0 1-1,1-1 1,-1 0-1,0 1 1,0-1-1,0 1 1,-1 0-1,1-1 1,0 1-1,0 0 1,0 0-1,-3 1 0,5-1-151,0 0 0,-1 0 0,1 1 0,0-1 0,-1 0 0,1 0 0,0 1-1,0-1 1,-1 0 0,1 0 0,0 1 0,0-1 0,0 0 0,-1 1 0,1-1-1,0 0 1,0 1 0,0-1 0,0 0 0,0 1 0,0-1 0,-1 1 0,1-1-1,0 0 1,0 1 0,0-1 0,0 0 0,0 1 0,1-1 0,-1 1 0,0-1 0,0 0-1,0 1 1,0-1 0,0 0 0,0 1 0,1-1 0,-1 0 0,0 1 0,1-1-1,10 15-8882,1-14 2534</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2.965"/>
    </inkml:context>
    <inkml:brush xml:id="br0">
      <inkml:brushProperty name="width" value="0.025" units="cm"/>
      <inkml:brushProperty name="height" value="0.025" units="cm"/>
    </inkml:brush>
  </inkml:definitions>
  <inkml:trace contextRef="#ctx0" brushRef="#br0">0 4 2370,'0'8'5742,"0"41"9439,1 0-7603,1-3-5366,1-14-3162,1 1 0,9 32 0,4-10 3020,-16-50-2077,6 15-175,1 0 1,0 0 0,2-1 0,22 36 0,-31-54 143,-1 0 1,1 0-1,0 0 1,0 0-1,0 0 1,-1 0-1,1 0 1,0 0-1,0-1 1,0 1-1,0 0 1,0 0-1,0-1 1,1 1-1,-1-1 1,0 1-1,0-1 1,0 0-1,3 1 1,-4-1 32,1-1 0,0 1-1,-1 0 1,1-1 0,0 1 0,-1-1 0,1 1 0,-1-1-1,1 1 1,-1-1 0,1 1 0,-1-1 0,1 1 0,-1-1 0,0 0-1,1 1 1,-1-1 0,0 0 0,0 1 0,1-1 0,-1 0 0,0 0-1,0-1 1,4-56 284,-5 49-330,-1-58 160,-3 1 1,-3-1-1,-26-100 1,28 122 146,7 45-273,0 0 1,1 0 0,-1 1-1,0-1 1,1 1 0,-1-1-1,0 1 1,0-1 0,1 1-1,-1 0 1,0-1 0,0 1-1,0 0 1,0 0 0,1 1-1,2 3 50,0 0 0,-1 1 0,1-1 0,-1 1 0,-1 0 0,1 0 0,-1 0 1,0 0-1,0 0 0,-1 1 0,0-1 0,0 0 0,0 1 0,-1 7 0,0-12-10,0 0 1,0 0-1,0 0 1,0 0-1,0 1 1,0-1-1,-1 0 1,1 0-1,-1 0 0,0 0 1,1 0-1,-1 0 1,0 0-1,0 0 1,0-1-1,-1 1 1,1 0-1,0-1 1,-1 1-1,1 0 0,-1-1 1,1 0-1,-1 1 1,0-1-1,1 0 1,-1 0-1,0 0 1,0 0-1,0 0 1,0 0-1,0-1 1,0 1-1,0 0 0,0-1 1,0 0-1,0 0 1,0 1-1,-1-1 1,1 0-1,0-1 1,0 1-1,0 0 1,0-1-1,0 1 0,-4-2 1,5 1-219,-1 1 0,0-1-1,1 0 1,-1 1 0,1-1 0,-1 0 0,1 0 0,0 0-1,-1-1 1,1 1 0,0 0 0,-2-2 0,-10-19-10406,11 12 2775</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3.356"/>
    </inkml:context>
    <inkml:brush xml:id="br0">
      <inkml:brushProperty name="width" value="0.025" units="cm"/>
      <inkml:brushProperty name="height" value="0.025" units="cm"/>
    </inkml:brush>
  </inkml:definitions>
  <inkml:trace contextRef="#ctx0" brushRef="#br0">65 118 21749,'0'0'10351,"9"-7"-9785,28-24-465,-34 28-101,-1 1 0,0 0 0,0-1 0,-1 1 0,1-1 0,0 0 0,-1 0 0,0 1 0,0-1 0,1 0 0,-2 0 0,1 0 0,0 0 0,-1-1 0,1 1 0,-1 0 0,0 0 0,0 0 0,0 0 0,-1-4 0,1-3 0,0 9 0,-1 1 0,1 0 0,0-1 0,0 1 0,0 0 0,-1-1 0,1 1 0,0 0 0,0 0 0,-1-1 0,1 1 0,0 0 0,-1 0 0,1-1 0,0 1 0,-1 0 0,1 0 0,0 0 0,-1 0 0,1-1 0,0 1 0,-1 0 0,1 0 0,-1 0 0,1 0 0,0 0 0,-1 0 0,1 0 0,-1 0 0,1 0 0,0 0 0,-1 0 0,1 0 0,0 1 0,-1-1 0,1 0 0,0 0 0,-1 0 0,1 0 0,0 1 0,-1-1 0,1 0 0,0 0 0,-1 1 0,1-1 0,0 0 0,0 0 0,-1 1 0,-18 13 0,3 5 0,1 2 0,-18 33 0,28-45 0,0 1 0,1-1 0,0 1 0,1 0 0,0 0 0,0 1 0,1-1 0,-2 18 0,5-27 2,-1 0 1,0 0-1,1 1 1,-1-1-1,0 0 0,1 0 1,-1 0-1,1 0 0,0 1 1,-1-1-1,1 0 1,0 0-1,0 0 0,0 0 1,0 0-1,-1-1 1,1 1-1,0 0 0,1 0 1,-1-1-1,0 1 1,0 0-1,0-1 0,0 1 1,0-1-1,1 0 0,-1 1 1,0-1-1,0 0 1,1 0-1,-1 0 0,2 0 1,53 1-155,-38-2-117,30-6-5282,-16-4-4411,-7 0-4900</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3.699"/>
    </inkml:context>
    <inkml:brush xml:id="br0">
      <inkml:brushProperty name="width" value="0.025" units="cm"/>
      <inkml:brushProperty name="height" value="0.025" units="cm"/>
    </inkml:brush>
  </inkml:definitions>
  <inkml:trace contextRef="#ctx0" brushRef="#br0">1 0 20083,'0'0'12684,"4"61"-12684,8-39 0,-1 6-1602,2-3-4003,0 0-4356</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4.026"/>
    </inkml:context>
    <inkml:brush xml:id="br0">
      <inkml:brushProperty name="width" value="0.025" units="cm"/>
      <inkml:brushProperty name="height" value="0.025" units="cm"/>
    </inkml:brush>
  </inkml:definitions>
  <inkml:trace contextRef="#ctx0" brushRef="#br0">1 0 17905,'0'0'8776</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03.732"/>
    </inkml:context>
    <inkml:brush xml:id="br0">
      <inkml:brushProperty name="width" value="0.025" units="cm"/>
      <inkml:brushProperty name="height" value="0.025" units="cm"/>
    </inkml:brush>
  </inkml:definitions>
  <inkml:trace contextRef="#ctx0" brushRef="#br0">10 80 3331,'0'0'5520,"-2"-10"-4906,-1-5-331,-1-36 1222,8 50-1465,0 0 0,0 0 0,0 1 0,0-1 1,0 1-1,0 0 0,7 2 0,34 13 942,-40-12-729,1 0 0,0-1 1,-1 0-1,1 0 0,0-1 1,0 1-1,0-1 0,8 0 0,96-5 941,-70 1-817,0 1 0,0 3 1,-1 1-1,46 8 1,-65-5-244,0 2 0,31 14 0,22 8 190,-39-20-121,0-2 1,0-2-1,1-1 0,64-1 1,143-21 538,-71 2-510,27 5 87,1 9 0,0 9 0,291 46 0,-118 22-142,178 28 67,151 31-62,-699-133-182,431 102 44,-333-85-32,0-4 0,142 1 0,-149-17 22,-1-3 0,0-5 1,-1-3-1,114-32 0,-178 37-33,123-29 7,-130 34-7,0 0 0,0 2 0,0 0 0,0 1 1,31 4-1,-12 8 124,-39-12-121,0 0-1,1 0 1,-1 0 0,0 0 0,0 0-1,0 0 1,0 1 0,1-1 0,-1 0-1,0 0 1,0 0 0,0 0 0,0 0-1,1 0 1,-1 0 0,0 0 0,0 0-1,0 1 1,0-1 0,0 0 0,0 0-1,1 0 1,-1 0 0,0 0 0,0 0-1,0 1 1,0-1 0,0 0 0,0 0-1,0 0 1,0 0 0,0 1 0,0-1-1,0 0 1,0 0 0,0 0 0,0 0-1,0 1 1,0-1 0,0 0 0,0 0-1,0 0 1,0 0 0,0 1 0,0-1-1,0 0 1,0 0 0,0 0 0,-1 1-1,-20 1 101,-63-1-83,8 1 5,0-3-1,0-4 1,-97-18-1,160 20-25,-122-28-21,-248-24-1,-1383 16-634,1314 48 671,-120 0-36,562-9 21,-411-6-8,1-35 16,200 0 3,-391-128 0,560 149-45,-63-34 0,78 36-10,40 19 0,0 0 0,0 0 1,0-1-1,0 0 1,0 0-1,0 0 0,0 0 1,7-1-1,9-1 20,803 36-72,-399 17 118,372 36 79,-114-35-36,460 40-66,-991-79-83,723 51-6307,-624-57 1591</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24.339"/>
    </inkml:context>
    <inkml:brush xml:id="br0">
      <inkml:brushProperty name="width" value="0.025" units="cm"/>
      <inkml:brushProperty name="height" value="0.025" units="cm"/>
    </inkml:brush>
  </inkml:definitions>
  <inkml:trace contextRef="#ctx0" brushRef="#br0">1 49 8776,'0'0'9796,"11"0"-9193,193 0 3117,-20 1-2275,223-27-1,-325 19-1328,135 4 0,-110 5-91,329 16 87,79 7-96,-464-20 37,-51-5-112,-29 0 65,-1403-5 1179,1188 20-1036,1-1 33,243-14-178,0-1 0,0 1 0,0 0 0,0 0 0,0 0 0,0 0-1,0-1 1,1 1 0,-1 0 0,0 0 0,0 0 0,0-1 0,0 1 0,0 0 0,0 0 0,0 0 0,0-1 0,0 1 0,0 0 0,0 0 0,0 0 0,0-1 0,-1 1 0,1 0 0,0 0-1,0 0 1,0 0 0,0-1 0,0 1 0,0 0 0,0 0 0,0 0 0,-1 0 0,1 0 0,0-1 0,0 1 0,0 0 0,0 0 0,0 0 0,-1 0 0,1 0 0,0 0 0,0 0 0,0 0-1,-1-1 1,1 1 0,0 0 0,0 0 0,0 0 0,-1 0 0,19-9 56,35-3-51,0 2 0,90-6-1,114 11 3,-164 4-10,78-1 29,674 15-1016,-573 17 714,-356-33 457,16 2-183,-1135-62 633,1076 63-606,-168 23 1,528-23-1077,731 1-178,-354 2 283,-2101-6 3419,1117 23-2314,110-3-96,450-24-2927,446-19-11304,-474 17 8702</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30.095"/>
    </inkml:context>
    <inkml:brush xml:id="br0">
      <inkml:brushProperty name="width" value="0.025" units="cm"/>
      <inkml:brushProperty name="height" value="0.025" units="cm"/>
    </inkml:brush>
  </inkml:definitions>
  <inkml:trace contextRef="#ctx0" brushRef="#br0">117 90 8648,'0'0'4623,"-6"12"-4148,-11 38-73,2 1 1,-14 78-1,9-47 323,12-53-291,1-1 0,2 1 0,-4 53 0,10-83-420,1 1 0,-1-1 0,1 1 0,-1-1 0,1 0 0,-1 0 1,0 0-1,1 0 0,-1 0 0,0 0 0,0 0 0,0 0 0,2-2 0,17-33 86,-1 0 0,-1-1-1,-2-1 1,-2-1-1,11-44 1,-17 55-84,4-11 3,-1 0 1,-2-1-1,-2-1 0,3-66 0,-10 107-19,0 0 0,0 1 0,-1-1 1,1 0-1,0 0 0,0 0 0,0 1 0,-1-1 0,1 0 0,0 0 0,0 0 0,-1 1 0,1-1 0,0 0 0,0 0 0,-1 0 0,1 0 0,0 0 0,-1 0 0,1 1 0,0-1 0,-1 0 0,1 0 0,0 0 0,-1 0 0,1 0 0,0 0 1,0 0-1,-1 0 0,1-1 0,0 1 0,-1 0 0,1 0 0,0 0 0,-1 0 0,1 0 0,0 0 0,0-1 0,-1 1 0,1 0 0,0 0 0,0 0 0,-1-1 0,1 1 0,0 0 0,0 0 0,0 0 0,0-1 0,-1 1 0,1 0 1,0-1-1,0 1 0,0 0 0,0 0 0,0-1 0,0 1 0,0 0 0,0-1 0,0 1 0,0 0 0,0-1 0,-17 24-13,-1 16 76,3 2-1,1 0 1,1 0 0,3 1 0,1 0 0,3 1 0,1 0 0,1 75 0,4-114-242,-1 0 1,1 0 0,0 0 0,1 0 0,-1 0 0,1 0 0,0 1 0,0-1 0,0 0 0,1-1 0,-1 1 0,1 0 0,2 4 0,7 2-4099</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31.412"/>
    </inkml:context>
    <inkml:brush xml:id="br0">
      <inkml:brushProperty name="width" value="0.025" units="cm"/>
      <inkml:brushProperty name="height" value="0.025" units="cm"/>
    </inkml:brush>
  </inkml:definitions>
  <inkml:trace contextRef="#ctx0" brushRef="#br0">84 1 11179,'0'0'2941,"-8"8"-2188,3-3-641,0-1-7,1 1 1,0-1-1,0 1 1,0 0-1,0 0 1,1 0 0,0 0-1,0 1 1,0-1-1,1 1 1,0 0-1,-3 9 1,-5 51 561,2 1 0,3 0 1,4 1-1,7 77 0,-4-133-627,0 1 0,1 0 0,8 19 0,0 3-1217,-5 1-3347,-5-16-3382</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39.460"/>
    </inkml:context>
    <inkml:brush xml:id="br0">
      <inkml:brushProperty name="width" value="0.025" units="cm"/>
      <inkml:brushProperty name="height" value="0.025" units="cm"/>
    </inkml:brush>
  </inkml:definitions>
  <inkml:trace contextRef="#ctx0" brushRef="#br0">2852 0 14414,'0'0'4164,"-9"9"-2707,-63 48-29,-3-3-1,-2-3 1,-110 55-1,-275 108-156,336-160 76,-209 87-651,-404 111 1,506-176-505,-236 113 1,456-183-206,8-3-1,-1-1-1,1 1 1,-1-1-1,1 0 1,-1-1-1,0 1 1,-9 0-1,15-3-62,0 1 0,0-1-1,0 0 1,-1 1-1,1-1 1,0 1 0,0-1-1,0 0 1,0 1-1,0-1 1,0 0 0,0 1-1,0-1 1,1 0-1,-1 1 1,0-1-1,0 1 1,0-1 0,1 0-1,-1 1 1,0-1-1,1 1 1,-1-1 0,0 1-1,1-1 1,12-14-1284,-1 1 1,2 0 0,0 1-1,26-18 1,-7 5-534,39-33-3504,12-6-4216</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39.834"/>
    </inkml:context>
    <inkml:brush xml:id="br0">
      <inkml:brushProperty name="width" value="0.025" units="cm"/>
      <inkml:brushProperty name="height" value="0.025" units="cm"/>
    </inkml:brush>
  </inkml:definitions>
  <inkml:trace contextRef="#ctx0" brushRef="#br0">1 63 11627,'0'0'17152,"9"-3"-16420,96-18-393,1 5 1,174-6 0,-270 22-329,3-1-16,1 1-1,0 1 1,-1 0-1,1 0 1,21 6-1,-31-5 3,-1-1 0,0 0 0,0 1 0,0-1-1,0 1 1,0 0 0,0 0 0,0 0-1,-1 1 1,1-1 0,-1 1 0,1-1-1,-1 1 1,0 0 0,0 0 0,0 0 0,-1 0-1,1 0 1,-1 0 0,1 0 0,-1 1-1,0-1 1,0 0 0,-1 1 0,1-1 0,-1 1-1,0 3 1,1 4 66,-1 0-1,-1-1 1,0 1 0,0-1-1,-1 1 1,0-1 0,-1 0-1,0 0 1,-10 20 0,-3 0 851,-35 51 0,30-50-1374,-22 41-1,38-62-314,1 1-1,0-1 1,0 1-1,1-1 1,0 1-1,1 0 1,0 0-1,0 18 1,2-12-7190</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1.079"/>
    </inkml:context>
    <inkml:brush xml:id="br0">
      <inkml:brushProperty name="width" value="0.025" units="cm"/>
      <inkml:brushProperty name="height" value="0.025" units="cm"/>
    </inkml:brush>
  </inkml:definitions>
  <inkml:trace contextRef="#ctx0" brushRef="#br0">372 12 15759,'-10'-2'1505,"-3"-1"-1030,-1 0-1,0 1 0,-1 1 1,1 0-1,0 1 0,0 1 1,0 0-1,0 0 1,0 2-1,0 0 0,0 0 1,1 2-1,-24 9 0,19-4-267,-1 1-1,2 1 1,-18 14 0,30-22-110,1 0 1,-1 0-1,1 1 1,-1 0 0,1 0-1,0 0 1,1 0-1,0 0 1,-1 1 0,2 0-1,-1 0 1,1-1-1,-1 1 1,-1 10-1,4-14-89,0 0 0,0 0 0,1 0 0,-1 0 0,0 0 0,1 0 0,-1-1 0,1 1 0,0 0 0,0 0 0,-1-1 0,1 1 0,0 0 0,0-1 0,1 1 0,-1-1 0,0 1 0,0-1 0,1 0 0,-1 1 0,1-1 0,-1 0 0,1 0 0,-1 0 0,1 0-1,0 0 1,0-1 0,-1 1 0,1 0 0,0-1 0,3 1 0,8 3-29,1-1-1,0-1 1,17 2-1,-14-2-136,15 1-65,-22-3 203,-1 0 0,0 1 1,0 0-1,0 1 0,0 0 1,0 0-1,0 1 1,0 0-1,-1 1 0,1 0 1,8 5-1,-16-8 43,0 0 0,0 1 1,0-1-1,0 0 0,0 0 0,0 1 0,0-1 0,0 0 0,0 1 1,-1-1-1,1 1 0,-1-1 0,1 1 0,-1-1 0,0 1 1,1 0-1,-1-1 0,0 1 0,0-1 0,0 1 0,0 0 0,-1-1 1,1 1-1,0-1 0,-1 1 0,1-1 0,-1 1 0,1-1 1,-1 1-1,1-1 0,-1 1 0,0-1 0,0 0 0,0 0 0,0 1 1,0-1-1,0 0 0,0 0 0,-1 0 0,1 0 0,0 0 1,-2 1-1,-7 6 485,0 0 0,0-1 1,-21 11-1,31-18-499,-16 10 351,-1-1 1,0-1-1,0-1 1,0 0 0,-1-1-1,1-1 1,-2-1 0,-26 4-1,44-8-374,1 0 0,0 0-1,-1 0 1,1 0 0,0 0 0,-1 0-1,1 0 1,0 0 0,-1 0-1,1 0 1,0 0 0,-1 0 0,1-1-1,0 1 1,0 0 0,-1 0-1,1 0 1,0 0 0,-1 0 0,1-1-1,0 1 1,0 0 0,-1 0-1,1-1 1,0 1 0,0 0 0,0 0-1,0-1 1,-1 1 0,1 0-1,0-1 1,0 1 0,0 0 0,0 0-1,0-1 1,0 1 0,0 0-1,0-1 1,0 1 0,-1 0 0,2-1-1,-1 1 1,0-1 0,8-18-1211,17-15-1790,51-46-6413,-31 33 1495</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1.701"/>
    </inkml:context>
    <inkml:brush xml:id="br0">
      <inkml:brushProperty name="width" value="0.025" units="cm"/>
      <inkml:brushProperty name="height" value="0.025" units="cm"/>
    </inkml:brush>
  </inkml:definitions>
  <inkml:trace contextRef="#ctx0" brushRef="#br0">47 0 15599,'0'0'4628,"-3"11"-2599,-5 27-141,-2 0-463,1 0-1,2 1 1,2 0-1,1 42 1,4-78-1392,1 0 0,-1-1 1,1 1-1,0-1 0,0 1 0,1-1 1,-1 1-1,0-1 0,1 1 0,2 2 1,-4-4-117,1-1 1,-1 1 0,1 0 0,-1-1 0,1 1-1,-1-1 1,1 1 0,-1-1 0,1 1-1,0-1 1,-1 1 0,1-1 0,0 1 0,-1-1-1,1 0 1,0 1 0,-1-1 0,1 0-1,0 0 1,0 1 0,0-1 0,-1 0 0,1 0-1,0 0 1,0 0 0,0 0 0,-1 0-1,1 0 1,0-1 0,0 1 0,-1 0-1,1 0 1,0 0 0,0-1 0,-1 1 0,1 0-1,0-1 1,-1 1 0,1-1 0,1 0-1,-1-1-274,0-1-1,0 1 1,0-1-1,0 1 1,0-1-1,-1 0 1,1 1-1,-1-1 1,0 0-1,0 1 1,0-1-1,0 0 1,0 1-1,-1-5 0,-7-38-2195,5 38 2538,-7-23-177,0 14 4701,127 9-3517,53-23-8502,-182 46 13386,-37 50-1481,45-61-4080,0 1 0,1 0 0,0 1 0,0-1 0,0 0 0,0 1 0,1 0 0,0-1 0,-1 14 0,4-19-294,-1 0 0,1 0 0,0 0 1,0 0-1,0 0 0,0-1 0,0 1 0,0 0 1,0 0-1,0-1 0,0 1 0,0 0 0,1-1 1,-1 1-1,0-1 0,0 0 0,1 1 0,-1-1 1,0 0-1,1 0 0,-1 0 0,0 0 0,0 0 1,1 0-1,-1 0 0,0 0 0,1 0 0,-1-1 1,2 0-1,44-7 272,-34 3-430,-1-1 0,0-1 0,-1 0 0,0 0 0,0-1 0,-1-1 0,1 1 0,10-14 0,-21 22-18,1 5 79,-2 1 1,1-1 0,0 1-1,-1 0 1,0-1 0,-2 6-1,2-7 59,1-2-36,-1 0 0,1-1-1,-1 1 1,1-1 0,0 1 0,0 0-1,0-1 1,0 1 0,0 0-1,0-1 1,0 1 0,0 0 0,1-1-1,-1 1 1,1 0 0,-1-1-1,1 1 1,0-1 0,-1 1 0,1-1-1,0 1 1,0-1 0,0 0-1,0 1 1,0-1 0,1 0 0,-1 0-1,0 0 1,0 0 0,3 2-1,0-3-512,0 1-1,-1 0 0,1 0 0,0-1 0,0 0 0,-1 0 0,1 0 1,0 0-1,0-1 0,-1 0 0,1 1 0,0-1 0,6-3 0,18-10-5977,1-6-4923</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2.150"/>
    </inkml:context>
    <inkml:brush xml:id="br0">
      <inkml:brushProperty name="width" value="0.025" units="cm"/>
      <inkml:brushProperty name="height" value="0.025" units="cm"/>
    </inkml:brush>
  </inkml:definitions>
  <inkml:trace contextRef="#ctx0" brushRef="#br0">165 1 6278,'0'0'8488,"-12"11"-4863,2-2-3096,-45 47 2892,51-51-2528,0 0-1,0 1 0,0-1 0,1 1 1,0 0-1,-4 9 0,7-15-873,0 1-1,1 0 1,-1-1 0,0 1 0,0 0-1,0-1 1,1 1 0,-1-1-1,0 1 1,1 0 0,-1-1 0,0 1-1,1-1 1,-1 1 0,1-1-1,-1 1 1,1-1 0,-1 0 0,1 1-1,-1-1 1,1 1 0,-1-1-1,1 0 1,-1 0 0,1 1 0,0-1-1,-1 0 1,1 0 0,0 0-1,-1 0 1,1 1 0,0-1 0,-1 0-1,1 0 1,0 0 0,-1 0-1,1-1 1,-1 1 0,1 0 0,0 0-1,-1 0 1,1 0 0,1-1 0,33-5 251,-25 1-778,-1 0 0,-1 0 0,1-1 0,11-9-1,4-3-729,-24 17 1160,0 1-1,0 0 1,1 0 0,-1 0-1,0 0 1,0 0-1,0 0 1,1-1 0,-1 1-1,0 0 1,0 0 0,1 0-1,-1 0 1,0 0 0,0 0-1,1 0 1,-1 0 0,0 0-1,0 0 1,0 0 0,1 0-1,-1 0 1,0 0 0,0 0-1,1 0 1,-1 0 0,0 0-1,0 1 1,1-1 0,-1 0-1,0 0 1,0 0 0,0 0-1,1 0 1,-1 1 0,0-1-1,0 0 1,0 0 0,0 0-1,0 0 1,1 1 0,3 14-765,-4 25 1845,0-31-1144,-2 40 2707,-1 1-1,-18 85 0,-4-40-1779,23-91-730,1 1 1,-1 0 0,0-1-1,0 0 1,0 0 0,-1 1-1,0-1 1,1 0-1,-1-1 1,0 1 0,-1-1-1,1 1 1,-1-1 0,0 0-1,-7 5 1,8-7-33,1-1 1,0 1-1,-1 0 0,1-1 1,0 0-1,-1 1 0,1-1 1,-1 0-1,1 0 0,-1 0 1,1-1-1,-1 1 0,1-1 1,0 1-1,-1-1 0,1 0 1,0 0-1,-1 0 0,1 0 1,0 0-1,0 0 0,0-1 1,0 1-1,0-1 0,0 1 1,1-1-1,-1 0 0,0 0 1,1 0-1,-1 0 0,1 0 1,-2-3-1,-2-2-273,1-1 0,0 0-1,0 1 1,0-2 0,1 1 0,1 0-1,-1-1 1,1 1 0,1-1 0,-1 0-1,2 1 1,-1-1 0,1 0 0,0 0-1,1 0 1,0 1 0,0-1 0,1 0 0,0 1-1,1-1 1,0 1 0,0 0 0,1 0-1,0 0 1,0 0 0,1 1 0,0-1-1,0 1 1,1 0 0,0 1 0,8-8-1,81-70-13105,-63 57 5604</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2.477"/>
    </inkml:context>
    <inkml:brush xml:id="br0">
      <inkml:brushProperty name="width" value="0.025" units="cm"/>
      <inkml:brushProperty name="height" value="0.025" units="cm"/>
    </inkml:brush>
  </inkml:definitions>
  <inkml:trace contextRef="#ctx0" brushRef="#br0">1 0 6374,'0'0'21551,"5"6"-19891,-2-4-1546,-1 0 0,-1 0-1,1 0 1,0 0 0,0 0-1,-1 0 1,1 1 0,-1-1 0,0 0-1,0 1 1,0 0 0,0-1-1,0 1 1,0-1 0,-1 1-1,1 0 1,-1-1 0,0 1-1,1 0 1,-1 0 0,-1-1-1,1 1 1,0 0 0,-1 0 0,1-1-1,-3 6 1,2-7-109,1 1 0,-1 0 0,1-1 0,-1 1 1,1 0-1,-1 0 0,1 0 0,0-1 0,0 1 0,0 0 0,0 0 0,0 0 0,0 0 1,0-1-1,1 1 0,-1 0 0,1 0 0,-1-1 0,1 1 0,0 0 0,0 0 1,-1-1-1,1 1 0,0-1 0,3 3 0,-2-3-12,0 0 1,1-1-1,-1 0 0,0 1 0,1-1 0,-1 0 1,1 0-1,-1 0 0,0-1 0,1 1 0,-1-1 1,0 1-1,0-1 0,1 0 0,-1 1 1,0-1-1,0 0 0,0-1 0,0 1 0,0 0 1,2-2-1,39-26-1224,-32 20 533,1 1 0,-1 1 0,1 0 0,1 0 0,17-6 0,-30 13 695,0 0-1,1 0 1,-1 0 0,0 0-1,0 0 1,1 0-1,-1 0 1,0 0-1,1 0 1,-1 0-1,0 0 1,0 0-1,1 0 1,-1 0-1,0 0 1,0 0-1,1 0 1,-1 1-1,0-1 1,1 0-1,-1 0 1,0 0 0,0 0-1,0 0 1,1 1-1,-1-1 1,0 0-1,0 0 1,0 0-1,1 1 1,-1-1-1,0 0 1,0 0-1,0 1 1,0-1-1,0 0 1,1 0-1,-1 1 1,0-1 0,0 1-1,0 17 641,-9 16 625,7-29-1042,1-2-228,-1 1 0,1 0 0,0 0 0,0-1 1,0 1-1,1 0 0,-1 8 0,10-2-1982,14-11-1783,-2-7-1581,1-10-2798</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3.319"/>
    </inkml:context>
    <inkml:brush xml:id="br0">
      <inkml:brushProperty name="width" value="0.025" units="cm"/>
      <inkml:brushProperty name="height" value="0.025" units="cm"/>
    </inkml:brush>
  </inkml:definitions>
  <inkml:trace contextRef="#ctx0" brushRef="#br0">52 165 10826,'0'0'8099,"-6"9"-5751,4-7-2181,-28 42 2472,28-42-2525,0 0 1,1 1-1,0-1 1,0 0-1,0 1 1,0-1-1,0 1 1,0 0-1,0-1 1,1 1 0,-1-1-1,1 1 1,0 0-1,0 0 1,0-1-1,0 1 1,0 0-1,1-1 1,-1 1-1,2 3 1,0-5-143,0 1 1,0-1-1,0 0 1,0 0-1,0 1 0,0-2 1,1 1-1,-1 0 1,0 0-1,1-1 1,-1 1-1,0-1 1,1 0-1,-1 0 1,0 0-1,4 0 0,40-4-2066,-35-1 1513,-1-1 0,0 0 0,0 0 0,-1-1 0,0 0 0,0-1 0,-1 0 0,1 0 0,-2-1 0,1 0 0,5-10 0,-16 56 6531,2-23-4938,1-13-966,0 0 0,0 1 1,0-1-1,0 0 0,0 0 1,0 0-1,1 0 0,-1 1 1,1-1-1,-1 0 0,1 0 1,-1 0-1,1 0 1,0 0-1,-1 0 0,1 0 1,0 0-1,0 0 0,0-1 1,0 1-1,-1 0 0,1 0 1,0-1-1,0 1 0,1 0 1,-1-1-1,0 1 0,0-1 1,0 0-1,0 1 0,0-1 1,1 0-1,-1 0 1,0 1-1,0-1 0,0 0 1,1 0-1,-1 0 0,0-1 1,0 1-1,0 0 0,1 0 1,0-1-1,5 0 14,0 0-1,0 0 0,0 0 1,0-1-1,0-1 1,8-3-1,0-2-262,0-2-1,-1 0 1,0-1-1,0 0 1,-1-1-1,-1-1 1,0 0-1,-1 0 1,0-1-1,-1-1 1,0 1-1,-2-2 1,1 1-1,-2-1 1,0-1 0,6-24-1,-24 57 1670,0 1 1,-12 26-1,9-9 49,-17 55 1,28-77-1246,0 0 0,1 0 0,0 1 0,1-1 0,1 1 0,0-1 0,0 1 0,3 16 0,-3-28-270,0 0 0,0 0 0,0 0 0,1 0 0,-1 0 0,0 0 0,0 0 0,0 0 0,1 0 0,-1-1 0,0 1 0,1 0 0,-1 0 0,1 0 0,-1 0 0,1-1 0,0 1 0,-1 0 0,1-1 0,-1 1 0,1 0 0,0-1 0,0 1 0,-1-1 0,1 1 0,0-1 0,0 1 0,0-1 0,0 0 0,0 1 0,-1-1 0,1 0 0,1 0 0,-1 0 0,0-1 0,0 1 0,0-1 0,0 1 0,0-1 0,0 1 0,0-1 0,0 0 0,-1 0 0,1 1 0,0-1 0,0 0 0,-1 0 0,1 0 0,-1 0 0,1 0 0,-1 0 0,1 0 0,-1 0 0,1 0 0,-1 0 0,0 0 0,0 0 0,0 0 0,1 0 0,-1-2 0,2-22 0,0 1 0,-1-1 0,-5-41 0,10 68 0,0-1 0,-1 1 0,1-1 0,0 0 0,11 1 0,7 0-31,1 0 0,34-4 0,-52 2 27,0-1 1,0 0 0,0 0 0,0 0-1,-1-1 1,1 0 0,-1-1 0,1 0-1,-1 0 1,0 0 0,0-1 0,0 1-1,8-8 1,-44 73 142,25-54-139,1 1 0,1 0 0,0-1 0,0 1 0,1 0 0,-3 15 0,5-22 0,0 0 0,0 0 0,-1-1 0,1 1 0,1 0 0,-1 0 0,0-1 0,0 1 0,1 0 0,-1 0 0,1-1 0,-1 1 0,1-1 0,0 1 0,-1 0 0,1-1 0,0 1 0,0-1 0,0 0 0,1 1 0,-1-1 0,0 0 0,0 0 0,1 1 0,-1-1 0,0 0 0,1 0 0,-1 0 0,1-1 0,0 1 0,-1 0 0,1-1 0,0 1 0,-1-1 0,1 1 0,0-1 0,-1 0 0,1 0 0,0 0 0,2 0 0,1 1-229,-1-1 1,0 0-1,1 0 0,-1 0 1,0-1-1,0 1 1,1-1-1,-1 0 0,0 0 1,0-1-1,0 1 0,0-1 1,0 0-1,0 0 1,-1 0-1,1-1 0,-1 1 1,1-1-1,-1 0 0,0 0 1,0 0-1,0 0 1,-1 0-1,1-1 0,-1 1 1,1-1-1,-1 0 0,2-5 1,10-27-6787</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3.661"/>
    </inkml:context>
    <inkml:brush xml:id="br0">
      <inkml:brushProperty name="width" value="0.025" units="cm"/>
      <inkml:brushProperty name="height" value="0.025" units="cm"/>
    </inkml:brush>
  </inkml:definitions>
  <inkml:trace contextRef="#ctx0" brushRef="#br0">1 1 19282,'0'0'11563,"71"23"-15535,-47-23 1154,-3 0-1442,3 0-3235</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4.035"/>
    </inkml:context>
    <inkml:brush xml:id="br0">
      <inkml:brushProperty name="width" value="0.025" units="cm"/>
      <inkml:brushProperty name="height" value="0.025" units="cm"/>
    </inkml:brush>
  </inkml:definitions>
  <inkml:trace contextRef="#ctx0" brushRef="#br0">133 1 12011,'0'0'14008,"-11"10"-10714,-101 74 160,112-83-3460,-1-1 1,1 0-1,-1 0 0,1 1 0,-1-1 1,1 0-1,-1 1 0,1-1 1,-1 1-1,1-1 0,-1 0 1,1 1-1,-1-1 0,1 1 0,0 0 1,-1-1-1,1 1 0,0-1 1,0 1-1,-1-1 0,1 1 0,0 0 1,0-1-1,0 1 0,0-1 1,0 1-1,0 0 0,0-1 1,0 1-1,0 0 0,0-1 0,0 1 1,0 0-1,0-1 0,0 1 1,1-1-1,-1 1 0,1 0 0,0 0-37,1 0 0,0 0 0,0 0 0,-1-1 0,1 1 0,0 0 0,0-1 0,0 0 0,0 1 0,0-1 0,4 0 0,60-4-969,-25-3 497,-30 4 712,0 1 0,1 0 0,-1 0 1,1 1-1,-1 1 0,1 0 0,15 3 0,0 7 221,-24-8-391,0 0 0,0-1 0,0 1 1,1-1-1,-1 0 0,0 0 0,1 0 0,-1-1 0,7 1 0,11-2-27,0-1 0,42-10 0,11-1 0,-74 13 0,1 0 0,-1 0 0,1 0 0,-1 0 0,0 0 0,1 0 0,-1 0 0,1 0 0,-1 0 0,0 1 0,1-1 0,-1 0 0,0 0 0,1 0 0,-1 0 0,0 1 0,1-1 0,-1 0 0,0 0 0,1 1 0,-1-1 0,0 0 0,0 1 0,1-1 0,-1 0 0,0 1 0,0-1 0,0 0 0,1 1 0,-1-1 0,0 0 0,0 1 0,0-1 0,0 0 0,0 1 0,0-1 0,0 1 0,0-1 0,0 0 0,0 1 0,0-1 0,0 1 0,0-1 0,0 0 0,0 1 0,0-1 0,0 0 0,-1 1 0,1-1 0,0 0 0,0 1 0,0-1 0,-1 1 0,-6 15 0,7-16 0,0 0 0,-1 1-2,-7 17-1532,5-6-2525</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6.150"/>
    </inkml:context>
    <inkml:brush xml:id="br0">
      <inkml:brushProperty name="width" value="0.025" units="cm"/>
      <inkml:brushProperty name="height" value="0.025" units="cm"/>
    </inkml:brush>
  </inkml:definitions>
  <inkml:trace contextRef="#ctx0" brushRef="#br0">141 159 11115,'0'0'11493,"-9"1"-9592,5-1-1805,-1 0 1,1 0-1,0 1 1,0 0 0,0-1-1,0 1 1,0 1 0,0-1-1,0 1 1,0-1-1,1 1 1,-1 0 0,0 1-1,1-1 1,0 1 0,-1-1-1,1 1 1,0 0-1,-5 6 1,-1 4-8,1-1 1,-14 27-1,20-36-61,0 1 0,1 0-1,-1-1 1,1 1 0,0 0 0,0 0 0,0 0 0,0 0 0,1 0 0,0 0 0,0 0 0,0 1-1,0-1 1,1 0 0,-1 0 0,2 4 0,-1-7-22,0 0 0,1 0 0,-1 0 0,0 0 0,0 0 1,1 0-1,-1-1 0,0 1 0,1-1 0,-1 1 0,1-1 0,-1 1 0,1-1 0,-1 0 0,1 1 0,-1-1 1,1 0-1,-1 0 0,1 0 0,0 0 0,-1-1 0,1 1 0,-1 0 0,1-1 0,-1 1 0,2-1 0,41-13 225,-32 6-268,0 1-1,0-2 1,-1 1 0,-1-2 0,1 1-1,-1-1 1,8-12 0,-12 15 41,-1 0 0,-1 0 0,1 0 0,-1-1 0,0 1 0,-1-1 0,0 0 0,0 0 0,-1-1 0,0 1 0,0 0 0,1-17 1,-3 24 0,0 1 0,0 0 1,0-1-1,0 1 1,0 0-1,0-1 1,0 1-1,0-1 1,0 1-1,0 0 1,0-1-1,0 1 0,0 0 1,0-1-1,-1 1 1,1 0-1,0-1 1,0 1-1,0 0 1,0-1-1,-1 1 1,1 0-1,0-1 0,0 1 1,-1 0-1,1 0 1,0-1-1,-1 1 1,1 0-1,0 0 1,0-1-1,-1 1 1,1 0-1,-1 0 1,-12 6 71,-10 19 226,21-23-229,1 1 1,-1-1 0,1 1-1,0-1 1,0 1 0,0 0-1,0 0 1,0-1 0,0 1-1,1 0 1,-1 0 0,1 0-1,0 0 1,0 5 0,1-7-53,-1-1 1,0 1-1,0-1 1,0 1 0,1-1-1,-1 1 1,0-1 0,0 1-1,1-1 1,-1 1-1,1-1 1,-1 0 0,0 1-1,1-1 1,-1 0 0,1 1-1,-1-1 1,0 0-1,1 1 1,-1-1 0,1 0-1,-1 0 1,1 0 0,-1 1-1,1-1 1,0 0-1,-1 0 1,2 0 0,0 0 3,0-1 0,1 1 1,-1 0-1,0-1 0,1 0 1,-1 0-1,0 1 1,0-1-1,0-1 0,4-1 1,7-7 37,0 0 0,0-1 1,-2-1-1,1 0 0,-1 0 1,-1-1-1,0-1 0,-1 1 1,-1-2-1,8-15 0,7-10 3,-20 74-697,-9 26 1316,-17 71 1,-6 53 593,29-133-1280,-3 22 0,3-72 0,0-1 0,0 1 0,-1 0 0,1 0 0,0-1 0,0 1 0,0 0 0,-1 0 0,1-1 0,0 1 0,-1 0 0,1-1 0,-1 1 0,1 0 0,0-1 0,-1 1 0,0-1 0,1 1 0,-1-1 0,1 1 0,-1-1 0,0 1 0,1-1 0,-1 0 0,0 1 0,1-1 0,-1 0 0,0 1 0,0-1 0,-24-6 0,19 2 0,1 0 0,-1 1 0,1-2 0,0 1 0,-9-10 0,11 10 0,-1-1 0,1 0 0,0 1 0,0-1 0,1 0 0,0 0 0,0-1 0,0 1 0,0 0 0,1-1 0,0 1 0,0-1 0,0 0 0,1 1 0,0-1 0,0 0 0,0 1 0,2-10 0,0 9 0,0 0 0,1-1 0,0 1 0,0 0 0,0 0 0,1 1 0,-1-1 0,1 1 0,1 0 0,-1 0 0,1 0 0,0 1 0,0-1 0,0 1 0,7-4 0,86-46-4490,-10 7-5786,-53 24-6316</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6.631"/>
    </inkml:context>
    <inkml:brush xml:id="br0">
      <inkml:brushProperty name="width" value="0.025" units="cm"/>
      <inkml:brushProperty name="height" value="0.025" units="cm"/>
    </inkml:brush>
  </inkml:definitions>
  <inkml:trace contextRef="#ctx0" brushRef="#br0">43 0 6406,'0'0'23078,"0"11"-22331,-6 89 868,-3 49-654,7-50-4033,2-98 2779,0-1 0,0 0 0,0 1 1,0-1-1,0 1 0,-1-1 0,1 0 0,0 1 1,0-1-1,0 0 0,0 0 0,-1 1 1,1-1-1,0 0 0,0 1 0,0-1 0,-1 0 1,1 0-1,0 1 0,-1-1 0,1 0 0,0 0 1,0 0-1,-1 0 0,1 1 0,0-1 0,-1 0 1,1 0-1,0 0 0,-1 0 0,1 0 1,-1 0-1,1 0 0,0 0 0,-1 0 0,1 0 1,0 0-1,-1 0 0,1 0 0,0 0 0,-1 0 1,1 0-1,0 0 0,-1-1 0,1 1 0,0 0 1,-1 0-1,1 0 0,0 0 0,-1-1 1,1 1-1,-11-9-10534</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6.991"/>
    </inkml:context>
    <inkml:brush xml:id="br0">
      <inkml:brushProperty name="width" value="0.025" units="cm"/>
      <inkml:brushProperty name="height" value="0.025" units="cm"/>
    </inkml:brush>
  </inkml:definitions>
  <inkml:trace contextRef="#ctx0" brushRef="#br0">0 109 15983,'0'0'5509,"13"-10"-3096,1-2-1639,0 2-1,1 0 0,0 0 0,1 1 1,0 1-1,29-10 0,32 0 845,-70 17-1569,0 0 0,1 0 1,-1 1-1,0-1 0,1 2 0,-1-1 1,0 1-1,13 3 0,-19-3-43,1 0 0,0 0 1,-1 1-1,1-1 0,-1 0 0,0 1 0,1-1 0,-1 1 1,0 0-1,0-1 0,0 1 0,0 0 0,0 0 0,0-1 1,0 1-1,-1 0 0,1 0 0,-1 0 0,1 0 0,-1 0 1,0 0-1,0 0 0,1 0 0,-2 0 0,1 0 1,0 0-1,0 0 0,-1 3 0,0 2 79,0 0 0,-1 0 0,0-1 0,0 1 0,0-1 0,-1 1 0,-3 6 1,-7 6 43,-1 0 0,-26 27 1,33-38-115,0-2 1,0 1 0,-1-1-1,0 0 1,0 0-1,0-1 1,-1 0-1,-17 6 1,23-10-246,40-6-11286,-14 0 6190,7 2-2169</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7.317"/>
    </inkml:context>
    <inkml:brush xml:id="br0">
      <inkml:brushProperty name="width" value="0.025" units="cm"/>
      <inkml:brushProperty name="height" value="0.025" units="cm"/>
    </inkml:brush>
  </inkml:definitions>
  <inkml:trace contextRef="#ctx0" brushRef="#br0">174 0 3395,'0'0'24792,"-13"6"-23559,2-1-1069,-1 1 1,1 0-1,0 1 1,0 0-1,1 0 0,0 1 1,0 1-1,1 0 1,-10 11-1,14-14-58,0 0 1,1 0-1,-1 1 1,1-1-1,1 1 1,-1 0-1,1 0 1,0 0-1,1 0 0,0 1 1,0-1-1,0 0 1,1 1-1,0 0 1,0 12-1,2-19-106,0 1 0,-1-1 0,1 0 0,0 0 0,0 0 0,-1 0 0,1 0 0,0 1 0,0-1 0,0-1 0,0 1 0,1 0 0,-1 0 0,0 0 0,0-1 0,0 1 0,1 0 0,-1-1 0,0 1 0,1-1 0,-1 0 0,0 1 0,1-1 0,-1 0 0,1 0 0,-1 0 0,0 0 0,1 0 0,-1 0 0,2 0 0,4 0 0,-1-1 0,1 1 0,-1-1 0,0 0 0,12-4 0,-11 1 0,0 0 0,-1 0 0,1 0 0,-1-1 0,0 0 0,0-1 0,0 1 0,-1-1 0,0 0 0,0-1 0,0 1 0,-1-1 0,0 0 0,0 0 0,-1 0 0,0 0 0,0-1 0,-1 1 0,0-1 0,0 0 0,-1 0 0,0 0 0,0 0 0,-1 1 0,0-12 0,0 18 1,0 0 1,-1 0-1,1 0 0,0-1 0,-1 1 1,1 0-1,-1 0 0,1 0 0,-1 0 1,0 0-1,1 0 0,-1 0 0,0 0 1,0 0-1,1 0 0,-1 0 1,0 0-1,0 1 0,0-1 0,0 0 1,0 1-1,0-1 0,0 1 0,-1-1 1,1 1-1,0-1 0,0 1 0,0 0 1,0-1-1,-1 1 0,1 0 1,0 0-1,0 0 0,0 0 0,-1 0 1,1 0-1,0 1 0,-2-1 0,1 1-11,0-1-1,0 0 0,0 1 0,-1-1 1,1 1-1,1-1 0,-1 1 1,0 0-1,0 0 0,0 0 0,0 0 1,1 0-1,-1 1 0,0-1 0,1 0 1,-1 1-1,1-1 0,-1 1 0,1 0 1,0-1-1,0 1 0,-2 3 0,3-3-258,-1-1 0,1 1 0,0 0 0,-1-1 0,1 1-1,0 0 1,0-1 0,0 1 0,0 0 0,0-1-1,1 1 1,-1 0 0,0-1 0,1 1 0,0 2-1,1-2-455,-1-1-1,0 1 1,0-1-1,1 1 1,-1-1-1,0 0 1,1 0-1,0 1 1,-1-1-1,1 0 1,0 0-1,-1 0 1,1-1-1,0 1 1,0 0-1,0-1 1,0 1-1,3 0 1,12 0-9653</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7.738"/>
    </inkml:context>
    <inkml:brush xml:id="br0">
      <inkml:brushProperty name="width" value="0.025" units="cm"/>
      <inkml:brushProperty name="height" value="0.025" units="cm"/>
    </inkml:brush>
  </inkml:definitions>
  <inkml:trace contextRef="#ctx0" brushRef="#br0">20 19 32,'0'0'24033,"0"12"-22645,-19 434 5926,38-496-7314,9-89 0,-23 102 0,2 1 0,1 0 0,2 0 0,20-46 0,-29 79 0,1-1 0,-1 0 0,1 1 0,0 0 0,0-1 0,1 1 0,-1 0 0,0 0 0,1 0 0,0 0 0,0 1 0,0-1 0,0 1 0,0 0 0,0 0 0,1 0 0,-1 0 0,1 0 0,-1 1 0,1-1 0,0 1 0,0 0 0,-1 0 0,1 1 0,0-1 0,6 1 0,-9 0 0,0 1 0,0-1 0,0 1 0,0-1 0,0 1 0,0 0 0,0 0 0,0-1 0,0 1 0,0 0 0,0 0 0,0 0 0,-1 0 0,1 0 0,0 0 0,-1 0 0,1 0 0,-1 0 0,1 0 0,-1 0 0,1 1 0,-1-1 0,0 0 0,0 0 0,1 0 0,-1 1 0,0-1 0,0 0 0,0 0 0,0 0 0,0 1 0,-1 1 0,-5 44 0,3-39 0,0 1 0,-1-1 0,0 0 0,0 0 0,-1-1 0,0 1 0,0-1 0,-1 0 0,0 0 0,-7 6 0,8-9 0,0 0 0,0 0 0,0 0 0,-1-1 0,1 1 0,-1-1 0,0-1 0,1 1 0,-2-1 0,1 0 0,0 0 0,0-1 0,0 0 0,-11 1 0,16-2-139,1 0 1,-1 0-1,0 0 1,1-1-1,-1 1 1,0 0-1,1-1 1,-1 1-1,0 0 1,1-1-1,-1 1 1,1-1-1,-1 1 1,1-1-1,-1 1 1,1-1-1,-1 1 0,1-1 1,0 1-1,-1-1 1,1 0-1,0 1 1,-1-1-1,1 0 1,0 1-1,0-1 1,0 0-1,0 1 1,-1-1-1,1 0 1,0 1-1,0-1 0,0 0 1,1 0-1,1-27-8737,7 7-173</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8.114"/>
    </inkml:context>
    <inkml:brush xml:id="br0">
      <inkml:brushProperty name="width" value="0.025" units="cm"/>
      <inkml:brushProperty name="height" value="0.025" units="cm"/>
    </inkml:brush>
  </inkml:definitions>
  <inkml:trace contextRef="#ctx0" brushRef="#br0">82 1 18610,'0'0'8541,"-9"9"-6582,8-9-1941,-9 10 478,0 0-1,1 1 1,-11 15-1,17-21-378,0 0 0,0 0 0,1 0 0,0 0-1,0 1 1,0-1 0,0 1 0,1-1 0,0 1-1,0 0 1,1-1 0,-1 1 0,2 9 0,-1-14-117,1 1 1,-1 0 0,1-1 0,0 0 0,0 1-1,-1-1 1,1 1 0,0-1 0,0 0 0,1 0 0,-1 0-1,0 0 1,0 1 0,0-1 0,1-1 0,-1 1-1,1 0 1,-1 0 0,1 0 0,-1-1 0,1 1-1,-1-1 1,1 1 0,-1-1 0,1 0 0,-1 0-1,1 1 1,0-1 0,-1 0 0,1 0 0,0-1 0,2 1-1,1 0 0,1-1-1,-1 1 1,0-1-1,1 0 1,-1 0-1,0-1 1,0 1-1,0-1 1,6-3-1,-4-2 1,0 0 0,0 0 0,-1 0 0,0-1 0,0 0 0,-1 0 0,0-1 0,0 0 0,-1 1 0,0-2 0,-1 1 0,5-16 0,-7 20 0,-5 17 0,0 1 0,1 1 0,1-1 0,0 0 0,0 1 0,1 21 0,2-34-13,-1 1 0,1-1 0,0 1 0,0-1 0,-1 0 0,1 1-1,0-1 1,0 0 0,0 1 0,0-1 0,1 0 0,-1 0 0,0 0 0,0 0 0,1 0 0,-1 0 0,1-1 0,-1 1-1,0 0 1,1-1 0,-1 1 0,1-1 0,0 1 0,-1-1 0,1 0 0,-1 0 0,1 0 0,0 0 0,1 0 0,51-2-3535,-28-6-5132</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0.085"/>
    </inkml:context>
    <inkml:brush xml:id="br0">
      <inkml:brushProperty name="width" value="0.025" units="cm"/>
      <inkml:brushProperty name="height" value="0.025" units="cm"/>
    </inkml:brush>
  </inkml:definitions>
  <inkml:trace contextRef="#ctx0" brushRef="#br0">69 0 16976,'-1'7'7753,"-2"8"-4938,-7 35-1676,-5 3-450,3 1-1,1 0 1,3 0 0,-1 94-1,9-145-828,1-1-1,-1 0 1,1 1-1,-1-1 1,1 0-1,0 0 1,0 0-1,0 0 1,0 1-1,0-1 1,0-1-1,1 1 1,-1 0-1,1 0 1,-1 0-1,1-1 1,0 1-1,-1-1 1,1 1-1,0-1 1,0 0-1,0 0 1,0 1-1,0-1 1,1-1-1,-1 1 1,0 0-1,0-1 1,1 1-1,-1-1 1,0 1-1,0-1 1,1 0-1,-1 0 1,4-1-1,4 1-742,-1 0 1,0-1-1,0 0 0,0 0 0,0-1 0,0 0 0,0-1 0,8-4 0,-12 5 486,15-7-2059,0-1-1,21-16 0,-8-5 2540,-31 29 452,-1-1 0,1 1 0,-1 0 1,0-1-1,1 1 0,-1-1 1,0 0-1,-1 1 0,1-1 0,0 0 1,-1 1-1,1-6 0,-1 8-357,0-1 0,0 1 0,0 0-1,0-1 1,0 1 0,0-1 0,0 1 0,0-1-1,-1 1 1,1 0 0,0-1 0,0 1 0,0 0-1,0-1 1,-1 1 0,1-1 0,0 1 0,0 0-1,-1-1 1,1 1 0,0 0 0,-1 0 0,1-1-1,0 1 1,-1 0 0,1 0 0,0-1 0,-1 1 0,1 0-1,-1 0 1,1 0 0,0 0 0,-1 0 0,0-1-1,-18 4 2044,-15 16-1104,28-15-922,1 1 0,0 1 0,0-1 0,1 0-1,-1 1 1,1 0 0,0 0 0,1 1 0,-1-1 0,1 1-1,1-1 1,-1 1 0,1 0 0,0 0 0,1 0 0,0 1 0,-1 11-1,3-19-179,-1 1 0,1 0 0,0-1 0,0 1-1,-1 0 1,1-1 0,0 1 0,0-1 0,0 1 0,0-1-1,0 1 1,-1-1 0,1 0 0,0 1 0,0-1-1,0 0 1,0 0 0,0 0 0,0 0 0,0 0-1,0 0 1,0 0 0,0 0 0,0 0 0,0 0-1,0-1 1,0 1 0,2-1 0,31-8 388,-25 3-375,0 0-1,0 0 1,-1 0 0,0-1-1,0-1 1,-1 1 0,0-1-1,9-14 1,42-75-1169,-53 88 918,-2 71-1651,-4-47 1884,0-5 22,0-1 0,1 1 1,0 0-1,0-1 0,1 1 1,4 13-1,-5-21-26,1 0 1,-1-1 0,1 1-1,0-1 1,0 0 0,0 1-1,0-1 1,0 0 0,0 1-1,0-1 1,0 0 0,0 0-1,0 0 1,1 0-1,-1 0 1,0 0 0,1 0-1,1 0 1,0 0-3,0 0 0,-1-1 0,1 0 0,0 1 0,0-1 0,0 0 0,-1 0 0,1-1 0,0 1 0,0-1 0,0 1 0,-1-1 0,1 0-1,3-1 1,0-1-122,0-1-1,0 0 0,0 0 0,0 0 0,-1 0 1,1-1-1,-1 0 0,0-1 0,-1 1 0,1-1 1,-1 1-1,0-1 0,-1-1 0,5-9 0,5-11-623,-2 0 0,9-32-1,-6 4 773,8-56-1,-27 145 1009,-17 58 1,14-62 15,1-1 0,1 2 1,-1 35-1,6-60-942,0 32 83,1-37-178,0 0 0,0 0 0,0 0 0,0 1 0,0-1 0,0 0 0,0 0-1,0 0 1,1 1 0,-1-1 0,0 0 0,1 0 0,-1 0 0,1 0 0,-1 0 0,1 0-1,-1 0 1,1 0 0,0 0 0,1 1 0,-2-2-16,1 0 0,-1 0 1,1-1-1,0 1 0,-1 0 0,1-1 1,-1 1-1,1 0 0,-1-1 0,1 1 1,-1-1-1,1 1 0,-1-1 0,1 1 1,-1-1-1,1 1 0,-1-1 0,0 1 1,1-1-1,-1 0 0,0 1 0,0-1 1,0 0-1,1 1 0,-1-1 0,0 0 1,0 1-1,0-1 0,0 0 0,0 1 0,0-2 1,1-26-9,-1 24 6,2-21 1,-1 15 0,0 0 0,-1 0 0,0 0 0,-1 0 0,0 0 0,-4-18 0,4 29-26,0 1 1,0 0-1,1 0 0,-1 0 0,1-1 1,-1 1-1,1 0 0,0 0 0,-1 0 1,1 0-1,0 0 0,1 0 0,-1 0 1,0 0-1,0-1 0,1 1 0,-1 0 1,1 0-1,0 0 0,-1 0 0,1-1 1,0 1-1,0 0 0,0-1 0,0 1 1,0-1-1,1 1 0,-1-1 0,0 0 1,1 1-1,-1-1 0,1 0 0,2 2 1,2-1 50,1 0 1,0 0 0,-1 0 0,1 0-1,0-1 1,0-1 0,0 1-1,0-1 1,0 0 0,0 0 0,0-1-1,0 0 1,0 0 0,0-1 0,0 0-1,12-5 1,-9 2 11,-1 1-1,0-1 1,-1 0-1,1-1 1,-1 0-1,0-1 1,0 1-1,-1-1 1,0-1-1,0 0 1,6-8-1,-21 34-36,2 1 0,0 1 0,2-1 0,0 1 0,1-1 0,-1 24 0,4-42 0,0 0 0,0 0 0,1 1 0,-1-1 0,0 0 0,0 0 0,1 0 0,-1 0 0,0 0 0,1 0 0,-1 0 0,1 0 0,0 0 0,-1 0 0,1 0 0,0 0 0,-1 0 0,1 0 0,0-1 0,0 1 0,0 0 0,0 0 0,0-1 0,0 1 0,0-1 0,0 1 0,0-1 0,0 1 0,0-1 0,0 0 0,0 1 0,0-1 0,0 0 0,1 0 0,-1 0 0,0 0 0,0 0 0,0 0 0,0 0 0,0 0 0,1-1 0,-1 1 0,0 0 0,0-1 0,0 1 0,2-2 0,2 1 0,0 0 0,-1-1 0,1 0 0,0 0 0,-1-1 0,1 1 0,-1-1 0,0 0 0,7-5 0,-7 3-537,0 0-1,-1-1 1,1 1 0,-1-1-1,0 0 1,-1 0 0,4-10-1,5-47-10447,-10 21-6434</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0.415"/>
    </inkml:context>
    <inkml:brush xml:id="br0">
      <inkml:brushProperty name="width" value="0.025" units="cm"/>
      <inkml:brushProperty name="height" value="0.025" units="cm"/>
    </inkml:brush>
  </inkml:definitions>
  <inkml:trace contextRef="#ctx0" brushRef="#br0">39 1 3459,'-15'12'15567,"3"-2"-11884,3-3-63,7-2-737,2 0-1698,0-3-929,5-2-160,11 1 0,5 0-512,5 0-1154,-3 3-1473,3 3-1377,-5 1-1249,-4 2-1762</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0.745"/>
    </inkml:context>
    <inkml:brush xml:id="br0">
      <inkml:brushProperty name="width" value="0.025" units="cm"/>
      <inkml:brushProperty name="height" value="0.025" units="cm"/>
    </inkml:brush>
  </inkml:definitions>
  <inkml:trace contextRef="#ctx0" brushRef="#br0">35 0 1057,'0'0'14307,"0"10"-11008,-1 4-1607,-1 0 1,-1 0-1,-1 0 0,0 0 0,0 0 1,-8 13-1,8-3-821,4-23-843,0-1 1,0 1 0,0-1 0,1 1-1,-1 0 1,0-1 0,1 1 0,-1-1-1,0 1 1,1-1 0,-1 1 0,0-1-1,1 0 1,-1 1 0,1-1 0,-1 1-1,1-1 1,-1 0 0,1 0 0,-1 1-1,1-1 1,-1 0 0,1 0 0,0 1-1,3-1 28,-1 0 0,1 1 0,-1-2-1,1 1 1,-1 0 0,1-1-1,0 1 1,-1-1 0,0 0 0,1 0-1,2-2 1,19-7-56,-12 4 0,1 0 0,0 1 0,1 1 0,-1 0 0,1 1 0,0 0 0,0 1 0,0 1 0,0 0 0,18 2 0,-30 0 0,0 0 0,0 0 0,1 0 0,-1 0 0,0 1 0,0-1 0,-1 1 0,1 0 0,0 0 0,0 0 0,2 3 0,-2-2 0,-1-1 0,0 0 0,1 0 0,-1-1 0,1 1 0,-1 0 0,1-1 0,0 0 0,0 1 0,0-1 0,0 0 0,-1 0 0,1-1 0,1 1 0,5 0 0,20 0-631,-15 0-857,0-1 0,-1 0 1,17-3-1,-15-2-5991</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1.307"/>
    </inkml:context>
    <inkml:brush xml:id="br0">
      <inkml:brushProperty name="width" value="0.025" units="cm"/>
      <inkml:brushProperty name="height" value="0.025" units="cm"/>
    </inkml:brush>
  </inkml:definitions>
  <inkml:trace contextRef="#ctx0" brushRef="#br0">12 1 11787,'0'0'19944,"-2"11"-19212,-6 37-460,7-46-271,1-1 0,0 1 0,0 0 0,0-1 0,0 1-1,0 0 1,0-1 0,0 1 0,1 0 0,-1-1 0,1 1 0,-1-1 0,1 1 0,-1-1 0,1 1 0,0-1-1,0 1 1,0-1 0,0 1 0,0-1 0,0 0 0,0 0 0,0 1 0,1-1 0,-1 0 0,0 0 0,1 0-1,-1-1 1,0 1 0,1 0 0,0 0 0,-1-1 0,1 1 0,-1-1 0,1 1 0,0-1 0,-1 0 0,1 1-1,0-1 1,-1 0 0,1 0 0,0 0 0,3-1 0,5 0-2,0 0-1,1 0 1,-1-1 0,0 0-1,12-4 1,27-13 3,-38 13-4,1 1 0,0 0 0,0 1 0,1 1 0,-1 0 0,1 1 0,-1 0 0,19 0 0,-30 2 2,0 0 0,0 1 0,1-1-1,-1 0 1,0 1 0,0 0 0,0-1 0,0 1 0,0 0 0,0-1-1,0 1 1,0 0 0,0 0 0,-1 0 0,1 0 0,0 0 0,-1 0 0,1 0-1,0 0 1,-1 0 0,1 0 0,-1 0 0,1 0 0,-1 1 0,0-1-1,0 0 1,1 0 0,-1 0 0,0 1 0,0-1 0,0 2 0,0-2 0,-1 1 1,1-1-1,0 0 1,0 0 0,1 0-1,-1 1 1,0-1-1,0 0 1,1 0 0,-1 0-1,0 0 1,1 0-1,-1 0 1,1 0 0,0 0-1,-1 0 1,1 0-1,0 0 1,-1 0 0,1 0-1,0 0 1,0 0-1,0 0 1,0-1 0,0 1-1,0 0 1,0-1-1,0 1 1,0-1 0,0 1-1,0-1 1,0 0-1,3 1 1,81-10-620,-31 2-598,-53 7 943,0-1 1,-1 1-1,1 0 1,-1 0-1,0 0 1,1 0-1,-1-1 1,1 1 0,-1 0-1,1 0 1,-1-1-1,1 1 1,-1 0-1,0-1 1,1 1-1,-1-1 1,0 1 0,1 0-1,-1-1 1,0 1-1,0-1 1,1 1-1,-1-1 1,0 1-1,0-1 1,1 0 0,3-12-6363</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1.667"/>
    </inkml:context>
    <inkml:brush xml:id="br0">
      <inkml:brushProperty name="width" value="0.025" units="cm"/>
      <inkml:brushProperty name="height" value="0.025" units="cm"/>
    </inkml:brush>
  </inkml:definitions>
  <inkml:trace contextRef="#ctx0" brushRef="#br0">0 0 14318,'0'0'10890,"69"20"-12043,-33-13-2114,6 2-1762,2-2-3139</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2.070"/>
    </inkml:context>
    <inkml:brush xml:id="br0">
      <inkml:brushProperty name="width" value="0.025" units="cm"/>
      <inkml:brushProperty name="height" value="0.025" units="cm"/>
    </inkml:brush>
  </inkml:definitions>
  <inkml:trace contextRef="#ctx0" brushRef="#br0">177 66 10666,'0'0'9967,"0"-10"-5691,0 7-3903,0-1 1,0 1-1,-1-1 1,1 1-1,-1-1 1,1 1-1,-1-1 1,0 1-1,-2-5 1,2 7-264,0-1 0,-1 1 0,1 0 0,0 0 1,0 0-1,0-1 0,-1 1 0,1 1 0,-1-1 0,1 0 1,-1 0-1,1 0 0,-1 1 0,1-1 0,-1 1 0,0-1 1,1 1-1,-1 0 0,1 0 0,-1 0 0,0-1 0,1 1 1,-1 1-1,0-1 0,1 0 0,-1 0 0,0 1 0,1-1 1,-1 1-1,0-1 0,-1 2 0,-2 0-80,-1 1-1,0 0 1,1 0-1,0 1 1,0-1-1,0 1 1,0 0-1,0 1 1,1-1 0,0 1-1,0 0 1,0 0-1,0 0 1,-4 9-1,1-1-3,0 1 0,1-1 0,0 1-1,1 0 1,-3 16 0,6-22-26,1-1 0,0 1 0,0-1 0,0 1 0,1-1 0,1 1 0,-1-1 0,1 1 0,0-1 0,1 0 0,-1 1 0,2-1 0,2 8 0,-2-11 0,-1 0 0,1 0 0,-1-1 0,1 1 0,0-1 0,0 0 0,1 1 0,-1-1 0,0-1 0,1 1 0,0-1 0,0 1 0,0-1 0,0 0 0,0 0 0,0-1 0,0 1 0,1-1 0,-1 0 0,0 0 0,1-1 0,-1 1 0,6-1 0,-7 1 0,1-1 0,0 0 0,0 0 0,-1-1 0,1 1 0,0-1 0,0 0 0,-1 1 0,1-2 0,-1 1 0,6-3 0,-7 3 0,-1 0 0,0 0 0,0 0 0,0 0 0,1 0 0,-1 0 0,0-1 0,-1 1 0,1 0 0,0-1 0,0 1 0,0 0 0,-1-1 0,1 1 0,-1-1 0,1 1 0,-1-1 0,0 0 0,0 1 0,1-1 0,-1 1 0,0-1 0,0 0 0,-1 1 0,1-1 0,0 1 0,0-1 0,-1 1 0,1-1 0,-1-1 0,0 1 0,0 0 0,-1 1 0,1-1 0,0 0 0,0 1 0,-1-1 0,1 0 0,-1 1 0,1 0 0,-1-1 0,0 1 0,1 0 0,-1 0 0,0 0 0,0 0 0,0 0 0,0 0 0,0 1 0,0-1 0,0 1 0,0-1 0,0 1 0,-4 0 0,-54-2 0,52 2 0,-22 11 0,30-11 0,-1 0 0,1 1 0,-1-1 0,0 0 0,1 1 0,-1-1 0,1 0 0,-1 1 0,1-1 0,-1 1 0,1-1 0,-1 1 0,1-1 0,-1 1 0,1-1 0,0 1 0,-1 0 0,1-1 0,0 1 0,-1 0 0,1-1 0,0 1 0,0 0 0,0-1 0,0 1 0,-1 0 0,1-1 0,0 1 0,0 0 0,1-1 0,-1 1 0,0 0 0,0-1 0,0 1 0,0 0 0,0-1 0,1 1 0,-1 0 0,0-1 0,1 1 0,-1 0 0,0-1 0,1 1 0,5 1 0,0 0 0,0-1 0,-1 0 0,1 0 0,0-1 0,0 0 0,0 0 0,0 0 0,10-2 0,-3 1 0,-3-1 0,1 1 0,-1-2 0,-1 1 0,1-2 0,0 1 0,-1-1 0,1-1 0,-1 1 0,0-2 0,14-10 0,-7 5 0,-9 14 0,-4 13 0,-3 23 0,0-31 0,-1 4 0,0 1 0,-1 0 0,-1-1 0,-4 16 0,3-16 0,1 0 0,0 1 0,1 0 0,-1 15 0,12-35 164,1-10-985,1-35-10325,-7 21-241</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3.561"/>
    </inkml:context>
    <inkml:brush xml:id="br0">
      <inkml:brushProperty name="width" value="0.025" units="cm"/>
      <inkml:brushProperty name="height" value="0.025" units="cm"/>
    </inkml:brush>
  </inkml:definitions>
  <inkml:trace contextRef="#ctx0" brushRef="#br0">0 97 5637,'0'0'25673,"9"5"-24451,-5-2-1213,1 0 0,-1-1-1,1 0 1,-1 1 0,1-2-1,0 1 1,-1-1 0,1 1-1,0-1 1,0-1 0,0 1 0,0-1-1,0 1 1,0-2 0,0 1-1,0 0 1,0-1 0,0 0-1,0 0 1,0-1 0,0 1-1,0-1 1,-1 0 0,1 0 0,-1-1-1,7-3 1,-7 3-9,0 0 0,1-1 0,-1 1 0,-1-1 0,1 0 0,0 0 0,-1 0 0,0 0 0,0 0 0,0-1 0,0 0 0,-1 1 0,0-1 0,0 0 0,0 0 0,0 0 0,1-10 0,-3 15 0,-1-1 0,1 1 0,0-1 0,0 1 0,-1 0 0,1-1 0,-1 1 0,1-1 0,0 1 0,-1 0 0,1-1 0,-1 1 0,1 0 0,0 0 0,-1-1 0,1 1 0,-1 0 0,1 0 0,-1 0 0,1-1 0,-1 1 0,1 0 0,-1 0 0,1 0 0,-1 0 0,0 0 0,1 0 0,-1 0 0,1 0 0,-1 0 0,1 0 0,-1 1 0,1-1 0,-1 0 0,1 0 0,-1 0 0,1 1 0,-1-1 0,1 0 0,0 0 0,-1 1 0,1-1 0,-1 0 0,1 1 0,-25 13 0,17-6 0,0 0 0,1 0 0,0 1 0,0 0 0,1 0 0,0 0 0,0 1 0,1 0 0,1 0 0,0 0 0,0 1 0,1 0 0,0-1 0,-2 22 0,5-31 0,0-1 0,0 1 0,0 0 0,0 0 0,0-1 0,0 1 0,1 0 0,-1 0 0,0-1 0,0 1 0,1 0 0,-1-1 0,1 1 0,-1-1 0,1 1 0,-1 0 0,1-1 0,-1 1 0,1-1 0,-1 1 0,1-1 0,-1 1 0,1-1 0,0 0 0,-1 1 0,1-1 0,0 0 0,0 1 0,-1-1 0,2 0 0,30 1 0,30-16 0,-39 6 0,-11 3 0,-1 1 0,1 0 0,0 1 0,0 1 0,0 0 0,1 0 0,-1 1 0,1 1 0,24 0 0,-35 1 0,-1 0 0,1 1 0,0 0 0,-1-1 0,1 1 0,-1 0 0,1 0 0,-1 0 0,1 0 0,-1 0 0,0 0 0,0 0 0,1 0 0,-1 1 0,0-1 0,0 0 0,0 1 0,1 1 0,-2-1 0,1-1 0,0 1 0,0-1 0,0 1 0,0-1 0,0 0 0,1 0 0,-1 1 0,0-1 0,1 0 0,-1 0 0,0 0 0,1-1 0,-1 1 0,1 0 0,0 0 0,-1-1 0,1 1 0,-1-1 0,1 1 0,3-1 0,12 0 0,1-2 0,-1 0 0,0-1 0,0-1 0,0 0 0,16-8 0,-15 6 0,0 1 0,0 0 0,0 1 0,1 1 0,22-1 0,-39 4 0,1-1 0,0 1 0,0 0 0,0 1 0,-1-1 0,1 0 0,0 1 0,0 0 0,-1-1 0,1 1 0,-1 0 0,1 0 0,0 1 0,3 2 0,-3-3 1,0 0 0,0 1 0,0-1 1,0 0-1,0-1 0,0 1 0,1 0 0,-1-1 0,0 0 0,0 0 0,1 0 1,-1 0-1,0 0 0,0-1 0,0 1 0,1-1 0,3-2 0,57-23-51,-49 19-5,-3 1-64,1-1-660,1 1-1,-1 0 1,1 1 0,1 0 0,-1 2-1,0-1 1,30-2 0,-6-6-3096,-37 11 3960,0 1 1,0 0-1,0-1 0,0 1 1,0-1-1,-1 0 1,1 1-1,0-1 0,0 0 1,0 0-1,-1 1 0,1-1 1,0 0-1,-1 0 1,1 0-1,-1 0 0,1 0 1,-1 0-1,1-1 1800,-26 12 2311,21-7-3996,-1 0 1,1 1 0,-1-1 0,1 1 0,0 0-1,0 1 1,1-1 0,-1 0 0,1 1 0,0 0-1,0 0 1,-3 8 0,6-12-204,0-1 0,0 1-1,1-1 1,-1 0 0,0 1 0,0-1 0,1 0-1,-1 1 1,0-1 0,1 0 0,-1 1 0,0-1 0,1 0-1,-1 0 1,0 1 0,1-1 0,-1 0 0,1 0-1,-1 0 1,1 0 0,-1 1 0,0-1 0,1 0-1,-1 0 1,1 0 0,-1 0 0,1 0 0,-1 0 0,1 0-1,-1 0 1,0 0 0,1 0 0,-1-1 0,1 1-1,-1 0 1,1 0 0,-1 0 0,0 0 0,1-1-1,0 1 1,16-6-496,-8 1 26,0-2 0,0 1 0,-1-1-1,0 0 1,0-1 0,0 0 0,-1 0 0,-1-1-1,1 0 1,8-16 0,-24 48 1121,6-17-387,1 1 1,-1-1-1,1 1 1,1 0-1,-1 0 0,1-1 1,0 1-1,1 0 1,-1 0-1,2 10 0,0-16-245,0 1-1,-1-1 0,1 1 0,0-1 0,0 0 0,0 1 1,1-1-1,-1 0 0,0 0 0,0 0 0,1 0 0,-1 0 1,0 0-1,1 0 0,-1-1 0,1 1 0,0 0 0,-1-1 1,1 1-1,-1-1 0,1 0 0,0 1 0,-1-1 0,1 0 1,0 0-1,-1 0 0,1 0 0,0 0 0,2-1 1,2 1-35,0-1 0,0 1 0,0-1 0,-1 0 0,1-1 0,0 1 1,8-5-1,3-5-295,-1 0 0,-1-2 0,0 0 0,-1-1 0,15-17 1,8-8-842,-41 90 2912,3-50-1758,1 0-1,0 0 1,0 0 0,0 0 0,1 0 0,-1 0 0,0 0 0,0 0 0,0 0 0,1 0 0,-1 0 0,0 0 0,1 0 0,-1 0 0,1-1 0,-1 1 0,1 0 0,0 0 0,-1 0 0,1-1 0,0 1 0,-1 0 0,1 0 0,0-1 0,0 1 0,0-1 0,0 1 0,0-1 0,0 1 0,-1-1 0,1 0 0,0 1 0,0-1-1,0 0 1,0 0 0,0 0 0,0 1 0,0-1 0,1 0 0,-1 0 0,2-1 0,55-11-3828,-20 4 265,-36 8 3544,0 1-1,0-1 1,0 1-1,0-1 0,0 1 1,0 0-1,0 0 1,0 0-1,0 0 1,0 0-1,0 0 1,0 0-1,0 1 1,-1-1-1,1 1 0,-1-1 1,1 1-1,-1 0 1,0 0-1,1-1 1,-1 1-1,0 0 1,0 0-1,0 0 1,-1 0-1,1 0 0,0 3 1,4 10 392,-1 1 0,3 29 0,-3-18-53,2 7 576,2 1-166,-2 0 1,-1 1 0,-2 0-1,-2 55 1,-2-81-365,-1-1 0,-1 0 0,0 1 0,0-1 1,-1-1-1,0 1 0,-9 15 0,10-19-193,0 0-1,-1 0 1,1 0-1,-1-1 1,0 1-1,-1-1 1,1 0-1,-1 0 1,1 0-1,-1-1 1,0 0-1,0 0 1,-9 4-1,13-7-171,0 0 0,-1 0 0,1 0 0,0 0 0,-1 0 0,1 0 0,0 0 0,0-1 0,-1 1 0,1 0 0,0-1 0,0 1 0,-1-1 0,1 0 0,0 1 0,0-1 0,0 0 0,0 0 0,0 1 0,0-1 0,0 0 0,0 0 0,0 0 0,0 0 0,1 0 0,-1-1 0,0 1 0,1 0 0,-1 0 0,0 0 0,1 0 0,0-1 0,-1 1 0,1 0 0,0-1 0,0 1 0,0 0 0,-1-3 0,-6-63 0,7 54 0,-2-15 0,1 1 0,1 0 0,7-50 0,-5 66 0,0 0 0,2-1 0,-1 1 0,1 1 0,1-1 0,0 0 0,1 1 0,-1 0 0,2 1 0,0-1 0,13-13 0,2 1-1793,1 2 0,26-17 0,-23 18-633,4-4-4791</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6.665"/>
    </inkml:context>
    <inkml:brush xml:id="br0">
      <inkml:brushProperty name="width" value="0.025" units="cm"/>
      <inkml:brushProperty name="height" value="0.025" units="cm"/>
    </inkml:brush>
  </inkml:definitions>
  <inkml:trace contextRef="#ctx0" brushRef="#br0">19 93 9513,'-14'6'8278,"10"-10"-222,6-6-3161,7-2-6100,-2 6 1298,-1-1-65,0 0 1,0 0-1,1 1 1,0 1-1,1-1 1,-1 1-1,1 0 1,0 0-1,0 1 1,16-6-1,-23 11-33,0-1 1,0 0-1,0 0 1,0 1-1,0-1 1,0 1-1,0-1 1,0 1-1,0-1 1,0 1-1,0 0 1,0-1-1,0 1 1,0 0-1,-1 0 1,1-1-1,0 1 0,-1 0 1,1 0-1,0 0 1,-1 0-1,1 0 1,-1 0-1,0 0 1,1 0-1,-1 0 1,0 0-1,1 1 1,-1 0-1,10 46 129,-6-29 21,-3-15-63,1 0-1,-1 0 1,1 0-1,0 0 1,0 0-1,0 0 1,0 0-1,1-1 1,-1 1-1,1-1 1,0 1-1,0-1 1,1 0-1,-1-1 1,1 1-1,5 3 1,-6-4-30,-1-1 0,1 0 0,0 0 1,0 0-1,0 0 0,0-1 0,0 1 0,0-1 1,0 0-1,0 0 0,0 0 0,0 0 0,0 0 1,0-1-1,0 1 0,0-1 0,0 0 1,0 0-1,0 0 0,0 0 0,-1 0 0,1-1 1,0 1-1,4-5 0,2-2-321,-1-1-1,0-1 1,0 1 0,-1-1 0,0 0-1,-1-1 1,0 0 0,7-18-1,-13 30-69,0-1 1,0 1-1,1-1 0,-1 1 0,0-1 0,0 1 0,1-1 0,-1 0 0,0 1 0,1-1 0,-1 1 1,0-1-1,1 0 0,-1 1 0,1-1 0,-1 0 0,1 1 0,-1-1 0,1 0 0,-1 0 0,1 1 0,-1-1 1,1 0-1,-1 0 0,1 0 0,-1 0 0,1 0 0,-1 0 0,1 0 0,-1 0 0,1 0 0,0 0 0,14 0-9083</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7.121"/>
    </inkml:context>
    <inkml:brush xml:id="br0">
      <inkml:brushProperty name="width" value="0.025" units="cm"/>
      <inkml:brushProperty name="height" value="0.025" units="cm"/>
    </inkml:brush>
  </inkml:definitions>
  <inkml:trace contextRef="#ctx0" brushRef="#br0">44 238 12364,'0'0'6587,"-7"9"-4115,-23 29-337,24-25 1652,12-12-2204,11-9-451,7-10-745,-2-1 0,0-1-1,-1 0 1,-2-2 0,0 0-1,20-31 1,-9 3-387,-24 39 0,0 0 0,1 0 0,0 0 0,11-11 0,-15 62 0,-29 75-401,17-84-218,1 1 0,2 0 0,-4 62 0,10-94 443,0 0 0,0 1 0,0-1 1,0 0-1,0 0 0,0 0 0,0 0 0,0 1 1,0-1-1,0 0 0,0 0 0,0 0 1,0 1-1,0-1 0,0 0 0,0 0 1,0 0-1,0 0 0,0 1 0,0-1 0,0 0 1,1 0-1,-1 0 0,0 0 0,0 0 1,0 1-1,0-1 0,0 0 0,1 0 1,-1 0-1,0 0 0,0 0 0,0 0 0,0 0 1,0 0-1,1 0 0,-1 0 0,0 1 1,0-1-1,0 0 0,1 0 0,-1 0 1,0 0-1,0 0 0,0 0 0,0 0 1,1 0-1,-1 0 0,0-1 0,0 1 0,0 0 1,1 0-1,-1 0 0,0 0 0,0 0 1,1 0-344,8-2-7959</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7.685"/>
    </inkml:context>
    <inkml:brush xml:id="br0">
      <inkml:brushProperty name="width" value="0.025" units="cm"/>
      <inkml:brushProperty name="height" value="0.025" units="cm"/>
    </inkml:brush>
  </inkml:definitions>
  <inkml:trace contextRef="#ctx0" brushRef="#br0">190 15 18738,'0'0'11451,"-9"-5"-11361,7 4-90,0 0-1,-1-1 0,1 1 0,-1 0 1,1 0-1,-1 1 0,1-1 1,-1 1-1,0-1 0,1 1 0,-1 0 1,0 0-1,1 0 0,-6 0 1,4 2 4,1 0 0,-1-1 0,0 1 0,1 1 0,-1-1 0,1 0 0,0 1 0,-1 0 1,1 0-1,1 0 0,-1 0 0,-3 4 0,1-1 88,-1 0-1,1 1 1,0-1-1,0 1 1,1 0-1,0 1 1,0-1-1,1 1 1,0-1-1,0 1 1,1 0-1,0 0 1,-2 11-1,5-18-79,-1 0-1,1-1 1,-1 1-1,1 0 0,0-1 1,-1 1-1,1-1 1,-1 1-1,1-1 0,0 1 1,0-1-1,-1 1 1,1-1-1,0 0 1,0 1-1,-1-1 0,1 0 1,0 0-1,0 1 1,0-1-1,0 0 1,-1 0-1,1 0 0,0 0 1,0 0-1,0 0 1,0 0-1,0-1 1,-1 1-1,1 0 0,0 0 1,0-1-1,0 1 1,1-1-1,33-10 251,-22 1-320,0 0 0,0-1-1,-1-1 1,0 0 0,-1 0-1,19-28 1,-23 31-73,-11 61-744,-13 77 1805,-1 2 56,18-128-986,-1 0 0,0 0 0,0 0 0,0-1 0,0 1 0,0 0 0,-1 0 0,1-1 0,-1 1 0,1-1 0,-1 0 0,0 1 0,0-1 0,0 0 0,-1 0 0,1 0 0,0 0 0,-1-1 0,1 1 0,-1-1 0,0 1 0,1-1 0,-1 0 0,0 0 0,0 0 0,0 0 0,0-1 0,0 1 0,0-1 0,0 0 0,0 1 0,0-1 0,0-1 0,0 1 0,0 0 0,0-1 0,0 0 0,0 1 0,1-1 0,-1 0 0,0-1 0,0 1 0,1 0 0,-6-4 0,3 1-11,0 0 0,0 0-1,0-1 1,1 1 0,0-1 0,0 0-1,0 0 1,0-1 0,1 1 0,0-1-1,0 1 1,0-1 0,1 0 0,0 0-1,0-1 1,1 1 0,-1 0 0,0-12-1,3 17-249,-1 0-1,1 0 0,0 0 0,0 0 0,-1 0 1,1 1-1,0-1 0,0 0 0,0 0 0,0 1 1,0-1-1,0 1 0,0-1 0,0 1 0,0-1 0,0 1 1,0 0-1,0-1 0,3 1 0,31-8-4809,-19 5 2209,16-6-3176,4-2-2664</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8.182"/>
    </inkml:context>
    <inkml:brush xml:id="br0">
      <inkml:brushProperty name="width" value="0.025" units="cm"/>
      <inkml:brushProperty name="height" value="0.025" units="cm"/>
    </inkml:brush>
  </inkml:definitions>
  <inkml:trace contextRef="#ctx0" brushRef="#br0">132 68 16720,'0'0'8915,"0"-9"-5418,2-3-2580,-1-29 1593,-2 41-2504,1 0 0,0-1 1,-1 1-1,1-1 1,-1 1-1,1 0 0,-1-1 1,1 1-1,-1 0 0,1-1 1,-1 1-1,1 0 0,-1 0 1,1-1-1,-1 1 0,0 0 1,1 0-1,-1 0 0,1 0 1,-1 0-1,1 0 0,-1 0 1,0 0-1,1 0 0,-1 0 1,1 0-1,-1 0 1,1 1-1,-1-1 0,0 0 1,1 0-1,-1 0 0,1 1 1,-1-1-1,1 0 0,-1 1 1,1-1-1,0 1 0,-1-1 1,0 1-1,-21 13-58,19-11 52,1-1 0,0 1 0,0 0 0,0 0 0,1 0 0,-1 0 0,1 0 0,-1 0 0,1 0 0,0 0 0,0 1 0,1-1 0,-1 0 0,1 1 0,-1-1 0,1 0 0,0 1 0,0-1 0,1 5 0,1-7 0,-1 0 0,0 0 0,0 0 0,1 0 0,-1 0 0,1 0 0,-1 0 0,1-1 0,-1 1 0,1 0 0,-1-1 0,1 1 0,-1-1 0,1 0 0,0 1 0,-1-1 0,1 0 0,0 0 0,-1 0 0,1 0 0,0 0 0,1-1 0,40-4 0,-35 2-232,-1-1 0,1 0 0,-1 0 0,0 0 0,0-1 0,6-6 0,13-8-413,-24 49-503,-17 215 4405,14-243-3252,0 1 0,0-1 1,0 0-1,0 1 0,-1-1 0,1 0 1,-1 0-1,0 0 0,1 0 0,-1 0 0,0 0 1,0 0-1,0-1 0,0 1 0,0-1 1,-1 0-1,1 1 0,0-1 0,-1 0 1,1 0-1,-1 0 0,1-1 0,-1 1 1,1-1-1,-4 1 0,-67 9 19,-10-9-24,83-1 0,0 0 0,-1 0 0,1 0 0,-1 0 0,1 0 0,0 0 0,-1 0 0,1 0 0,-1 0 0,1 0 0,0 0 0,-1-1 0,1 1 0,0 0 0,-1 0 0,1 0 0,0 0 0,-1-1 0,1 1 0,0 0 0,-1 0 0,1-1 0,0 1 0,-1 0 0,1 0 0,0-1 0,0 1 0,-1 0 0,1-1 0,0 1 0,0 0 0,0-1 0,0 1 0,-1-1 0,1 1 0,0 0 0,0-1 0,0 1 0,0 0 0,0-1 0,0 1 0,0-1 0,0 1 0,0 0 0,0-1 0,0 1 0,0-1 0,1 1 0,-1 0 0,0-1 0,0 1 0,0 0 0,0-1 0,1 0 0,14-16 0,23 0-3159,22-11-8186,-31 10 385</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8.605"/>
    </inkml:context>
    <inkml:brush xml:id="br0">
      <inkml:brushProperty name="width" value="0.025" units="cm"/>
      <inkml:brushProperty name="height" value="0.025" units="cm"/>
    </inkml:brush>
  </inkml:definitions>
  <inkml:trace contextRef="#ctx0" brushRef="#br0">46 124 8360,'0'0'11558,"-8"9"-7517,0 0-2780,5-6-800,-1 0 0,1 0-1,1 0 1,-1 0 0,0 0 0,1 1 0,0-1 0,0 1 0,0 0 0,-2 4 0,5-8-408,-1 0-1,0 1 1,1-1 0,-1 0-1,1 1 1,-1-1 0,1 0-1,-1 0 1,1 1 0,-1-1-1,1 0 1,-1 0 0,1 0-1,-1 0 1,1 0 0,-1 0 0,1 0-1,-1 0 1,1 0 0,-1 0-1,1 0 1,-1 0 0,1 0-1,-1 0 1,1 0 0,-1-1-1,0 1 1,1 0 0,-1 0-1,1 0 1,-1-1 0,1 1-1,0-1 1,21-7 633,-3-5-686,-1 0 0,-1-1 0,0-1 0,-1 0 0,-1-2 0,0 0 0,-1 0 0,21-36 0,-37 87 0,-21 38 0,15-53 0,2 0 0,0 1 0,1-1 0,1 1 0,-3 36 0,7-55-94,0 0-1,0-1 1,0 1-1,0 0 1,0 0-1,0-1 1,0 1 0,1 0-1,-1-1 1,0 1-1,0 0 1,0-1 0,1 1-1,-1 0 1,0-1-1,1 1 1,-1-1-1,1 1 1,-1 0 0,1-1-1,-1 1 1,1-1-1,0 1 1,18 2-6096,-3-3-3003</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8.945"/>
    </inkml:context>
    <inkml:brush xml:id="br0">
      <inkml:brushProperty name="width" value="0.025" units="cm"/>
      <inkml:brushProperty name="height" value="0.025" units="cm"/>
    </inkml:brush>
  </inkml:definitions>
  <inkml:trace contextRef="#ctx0" brushRef="#br0">1 0 20980,'0'0'9673,"52"2"-7687,-26-2-1858,5 0-128,-4 0 0,1 0 0,0 0 0,-6 0-1666,-2 0-3587,-4 0-5381</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9.300"/>
    </inkml:context>
    <inkml:brush xml:id="br0">
      <inkml:brushProperty name="width" value="0.025" units="cm"/>
      <inkml:brushProperty name="height" value="0.025" units="cm"/>
    </inkml:brush>
  </inkml:definitions>
  <inkml:trace contextRef="#ctx0" brushRef="#br0">92 17 15855,'0'0'12236,"11"-4"-11163,34-8-347,-44 12-702,1 0 0,-1 0 0,1 0 0,-1 0 0,0 0 0,1 1 0,-1-1 0,1 1 0,-1-1 0,0 1 0,1-1 0,-1 1 0,0 0 0,1 0 0,-1-1 0,0 1 0,0 0 0,0 0 0,0 0 0,0 0 0,0 0 0,0 1 0,0-1 0,0 0 0,-1 0 0,1 1 0,0-1 0,-1 0 0,1 1 0,-1-1 0,1 1 0,-1-1 0,0 1 0,0-1 0,1 2 0,0 3 27,-1 1-1,1-1 0,-1 0 1,0 1-1,0-1 0,-2 9 1,0-9 2,0 0 1,0 0-1,-1 0 1,0 0-1,0 0 1,0-1-1,-1 1 1,0-1-1,-6 8 1,-51 45 724,11-10-431,46-43-346,-1 0 1,1 1-1,0 0 0,1 0 1,-1 0-1,1 0 0,0 0 1,-2 9-1,5-13-2,-1-1-1,1 1 1,0-1 0,0 0 0,0 1-1,0-1 1,0 1 0,0-1-1,0 1 1,0-1 0,0 0-1,1 1 1,-1-1 0,1 1-1,-1-1 1,1 0 0,0 0 0,-1 1-1,1-1 1,0 0 0,0 0-1,0 0 1,0 0 0,0 1-1,0-2 1,0 1 0,0 0-1,0 0 1,0 0 0,0 0 0,1-1-1,-1 1 1,0 0 0,1-1-1,-1 0 1,0 1 0,1-1-1,-1 0 1,1 1 0,-1-1 0,1 0-1,-1 0 1,0 0 0,1 0-1,1-1 1,48 2-2359,-43-2 1024,0 0 0,-1 0 0,1-1 1,0 0-1,-1 0 0,0-1 0,14-6 0,15-14-6645</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9.644"/>
    </inkml:context>
    <inkml:brush xml:id="br0">
      <inkml:brushProperty name="width" value="0.025" units="cm"/>
      <inkml:brushProperty name="height" value="0.025" units="cm"/>
    </inkml:brush>
  </inkml:definitions>
  <inkml:trace contextRef="#ctx0" brushRef="#br0">142 0 20147,'0'0'6075,"-11"7"-4025,-1 0-1664,2 0 1,-1 0-1,1 1 0,0 1 0,1 0 1,-10 11-1,13-13-248,1-1 0,0 1-1,1 1 1,-1-1 0,1 0 0,1 1-1,-1 0 1,1 0 0,1 0 0,0 0-1,0 1 1,-1 13 0,2-18-138,1 0 0,0-1 0,0 1 0,0 0 0,0 0 0,1 0 0,-1-1 0,1 1 0,0 0 0,0 0 0,1-1 0,-1 1 0,1-1 0,0 1 0,0-1 0,0 0 0,3 5 0,-2-6 0,0 0 0,0 0 0,0 0 0,0 0 0,0-1 0,0 0 0,1 1 0,-1-1 0,1 0 0,-1 0 0,0-1 0,1 1 0,0-1 0,-1 1 0,1-1 0,-1 0 0,1-1 0,-1 1 0,6-2 0,-5 1 0,1 0 0,-1-1 0,0 0 0,1 0 0,-1 0 0,0-1 0,0 1 0,0-1 0,0 0 0,-1 0 0,1 0 0,-1-1 0,0 1 0,0-1 0,0 0 0,0 0 0,-1 0 0,0 0 0,0 0 0,3-7 0,0-1 0,0 0 0,-1 0 0,0 0 0,-1-1 0,-1 1 0,2-19 0,-4 28-34,0 0 0,0 0 1,0-1-1,0 1 0,0 0 0,-1 0 0,1 0 1,-1 0-1,0-1 0,0 1 0,0 0 1,-1 1-1,1-1 0,-1 0 0,1 0 0,-1 1 1,0-1-1,-4-4 0,4 6-16,0-1 0,0 1-1,-1 0 1,1 0 0,0 0 0,-1 0-1,1 1 1,0-1 0,-1 1 0,1-1-1,-1 1 1,1 0 0,-1 0 0,1 0-1,-1 0 1,1 0 0,-1 1 0,1-1-1,0 1 1,-1-1 0,1 1 0,0 0-1,-1 0 1,1 0 0,-4 3-1,2-2-334,0 0 0,1 1 0,-1-1 0,1 1 0,0 0 0,0 0-1,0 1 1,0-1 0,0 0 0,0 1 0,1 0 0,0 0-1,-3 6 1,3-5-746,0 0-1,0-1 0,1 1 1,0 0-1,0 0 0,1 0 1,-1 7-1,1 5-5536</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00"/>
    </inkml:context>
    <inkml:brush xml:id="br0">
      <inkml:brushProperty name="width" value="0.025" units="cm"/>
      <inkml:brushProperty name="height" value="0.025" units="cm"/>
    </inkml:brush>
  </inkml:definitions>
  <inkml:trace contextRef="#ctx0" brushRef="#br0">186 10 16784,'0'0'13607,"-13"0"-12656,7 0-899,0 0 0,-1 0 0,1 1 0,0 0 0,0 0 0,0 1 0,0-1 0,1 1 0,-1 0 0,0 1 0,1 0 0,-1-1 0,1 2 0,0-1 0,0 1 0,0 0 0,1 0 1,-1 0-1,-4 6 0,2-1-30,1 0 1,0 0-1,0 1 1,1-1 0,0 1-1,1 0 1,0 1 0,0-1-1,1 1 1,1 0-1,0 0 1,0 0 0,1 0-1,1 0 1,0 0-1,1 11 1,-1-20-23,0 1 0,1-1 0,-1 0 0,1 0 0,-1 0 0,1 1 0,0-1 0,0 0 0,0 0 0,0 0 0,0 0 0,0 0 0,1-1 0,-1 1 0,1 0 0,-1-1 0,1 1 0,-1-1 0,1 1 0,0-1 0,0 0 0,0 1 0,0-1 0,0 0 0,0 0 0,0-1 0,0 1 0,0 0 0,0-1 0,1 1 0,-1-1 0,0 0 0,0 0 0,1 1 0,3-2 0,0 1 0,0-1 0,-1 1 0,1-1 0,0 0 0,0-1 0,-1 0 0,1 1 0,-1-2 0,1 1 0,-1-1 0,0 0 0,8-5 0,-3-2 0,0 1 0,-1-1 0,0-1 0,-1 0 0,-1 0 0,1 0 0,9-23 0,-13 26 0,-1 1 0,0-1 0,0 0 0,-1 0 0,0 0 0,-1 0 0,1 0 0,-2-1 0,1 1 0,-1 0 0,0 0 0,-1-1 0,-3-15 0,4 22-61,-1 0 0,0 0 0,0 0-1,0 1 1,-1-1 0,1 0 0,0 0 0,-1 1 0,1-1 0,-1 1-1,1-1 1,-1 1 0,0 0 0,1 0 0,-1-1 0,0 1 0,0 1 0,0-1-1,0 0 1,-4-1 0,5 2-45,-1-1 0,1 1 0,-1 0 0,1 0 0,0-1 0,-1 1 0,1 0 0,-1 0 0,1 1 0,-1-1 0,1 0 0,0 0 0,-1 1 0,1-1 0,0 1 0,-1-1 0,1 1 0,0-1 0,-1 1 0,1 0 0,0 0 0,0-1 0,0 1 0,0 0 0,0 0 0,0 0 0,0 1 0,0-1 0,0 0 0,-1 2 0,-11 35-11659,10-19 1163</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00.545"/>
    </inkml:context>
    <inkml:brush xml:id="br0">
      <inkml:brushProperty name="width" value="0.025" units="cm"/>
      <inkml:brushProperty name="height" value="0.025" units="cm"/>
    </inkml:brush>
  </inkml:definitions>
  <inkml:trace contextRef="#ctx0" brushRef="#br0">320 106 12364,'0'0'5263,"-1"-11"-1019,1 7-3919,0-3 586,-1 0 0,1 0 0,-1 0 0,-1 0 1,0 0-1,-4-12 0,5 17-780,0 0 0,0 0 0,-1 0 0,1 0 0,0 1 0,-1-1 0,1 0 0,-1 1 0,0-1 0,1 1 0,-1 0 0,0-1 0,0 1 0,0 0 0,0 0 0,0 0 0,0 0 1,0 1-1,0-1 0,-1 1 0,1-1 0,0 1 0,0 0 0,0-1 0,-1 1 0,1 0 0,0 1 0,0-1 0,0 0 0,-1 1 0,-2 0 0,0 0-131,0 1 0,0 0 0,0 0 0,0 1 0,0-1 0,1 1 0,-1 0 0,1 0 0,0 1 0,-1-1 0,2 1 0,-1 0 0,0 0 0,1 0 0,0 1 0,-1-1 0,-3 10 0,3-6 0,0 0 0,0 1 0,1-1 0,0 1 0,1 0 0,0 0 0,0 0 0,1 0 0,-1 17 0,3-23 1,-1-1 0,0 0 0,1 1 0,-1-1-1,1 0 1,0 1 0,0-1 0,0 0 0,0 0 0,0 0 0,1 0 0,-1 0-1,1 0 1,-1 0 0,1 0 0,0 0 0,-1-1 0,1 1 0,0-1 0,0 1-1,0-1 1,0 0 0,1 0 0,-1 0 0,0 0 0,0 0 0,1 0 0,-1-1-1,0 1 1,1-1 0,-1 1 0,1-1 0,-1 0 0,4 0 0,1 0-14,-1 0 0,1 0 0,0-1 1,-1 0-1,1 0 0,-1 0 0,1-1 0,-1 0 1,1 0-1,-1-1 0,10-5 0,-5-1-293,-1 1 0,1-2-1,-2 1 1,0-1 0,0-1-1,-1 1 1,8-15 0,-15 25 135,-13 33-251,3-4 677,1 0 0,1 0 0,2 0 0,1 1 0,1-1 0,2 1 0,2 38 0,-1-42 182,0-25-419,-1 1-1,1 0 0,-1 0 0,0-1 1,1 1-1,-1 0 0,0-1 1,0 1-1,0-1 0,-1 1 1,1-1-1,0 1 0,0-1 0,-1 0 1,1 0-1,-1 1 0,1-1 1,-1 0-1,1-1 0,-1 1 0,0 0 1,1 0-1,-1-1 0,0 1 1,-2 0-1,-53 14 211,46-13-217,-21 3-502,-59 4 1,7-8-3296,72-1-6085</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01.684"/>
    </inkml:context>
    <inkml:brush xml:id="br0">
      <inkml:brushProperty name="width" value="0.025" units="cm"/>
      <inkml:brushProperty name="height" value="0.025" units="cm"/>
    </inkml:brush>
  </inkml:definitions>
  <inkml:trace contextRef="#ctx0" brushRef="#br0">1 220 16912,'21'-2'530,"1"0"-1,-1-2 1,0-1 0,0 0 0,28-12-1,33-8 1242,137-20-164,3 9 0,278-8 1,457 33-1129,-601 13-303,106-2 1852,-531-5-2684,3-6-4421,27 2-363</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2.445"/>
    </inkml:context>
    <inkml:brush xml:id="br0">
      <inkml:brushProperty name="width" value="0.025" units="cm"/>
      <inkml:brushProperty name="height" value="0.025" units="cm"/>
    </inkml:brush>
  </inkml:definitions>
  <inkml:trace contextRef="#ctx0" brushRef="#br0">78 104 6438,'0'0'183,"-1"-1"0,0 1 0,1 0 1,-1-1-1,0 1 0,1 0 0,-1-1 0,1 1 0,-1-1 0,0 1 1,1-1-1,-1 0 0,1 1 0,0-1 0,-1 0 0,1 1 0,-1-1 1,1 0-1,0 1 0,0-1 0,-1 0 0,1 1 0,0-1 0,0 0 0,0 0 1,0 1-1,0-1 0,0 0 0,0 0 0,0 1 0,0-1 0,0-1 1,1 1-12,1-1 0,-1 1 1,0 0-1,0 0 1,1 0-1,-1 0 1,1 1-1,-1-1 0,0 0 1,1 0-1,0 1 1,-1-1-1,4 0 0,55-7 1594,398 18 772,-222 2-2481,330-10-43,-419-2 292,-185 0-259,-594 6 539,2 40-290,589-39-303,36-4-41,26-2 71,382-28 367,-122 3-305,486 9-80,-982 15 91,-1203 27 593,1371-24-681,44-2-15,11-1-4,78-6 5,1432-91 198,-1508 97-201,28-1 48,-30 2-95,-20 2-131,-718 45 478,495-41-49,172-5-156,-302 8 629,530-33-496,973-34-2098,-1133 57 1879,23 0-20,-35 0-8,-59 3 103,-894 102 1350,804-76-1244,24-5-1064,46-13-2851,47-10-2742</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4.408"/>
    </inkml:context>
    <inkml:brush xml:id="br0">
      <inkml:brushProperty name="width" value="0.025" units="cm"/>
      <inkml:brushProperty name="height" value="0.025" units="cm"/>
    </inkml:brush>
  </inkml:definitions>
  <inkml:trace contextRef="#ctx0" brushRef="#br0">306 111 5381,'0'0'8739,"3"-10"-5435,-2 5-3129,10-46 3694,-11 50-3718,1-1 1,-1 0 0,0 1-1,0-1 1,0 0-1,-1 1 1,1-1 0,0 1-1,-1-1 1,1 1-1,-1-1 1,1 1 0,-1-1-1,1 1 1,-1-1 0,0 1-1,0-1 1,0 1-1,0 0 1,0 0 0,0-1-1,0 1 1,-1 0-1,1 0 1,0 0 0,0 0-1,-1 1 1,1-1-1,-1 0 1,1 0 0,-1 1-1,1-1 1,-3 0 0,-5 0-69,0 1 0,0-1 0,1 2 0,-1-1 1,0 1-1,0 0 0,1 1 0,-1 0 1,0 1-1,1-1 0,0 2 0,0-1 0,0 1 1,0 0-1,1 1 0,-1 0 0,-12 11 1,6-5-12,1 2 0,0 0 1,1 0-1,0 1 0,2 0 1,-1 1-1,-14 29 0,22-37-11,0 0 0,0 0 0,1-1 1,0 2-1,0-1 0,-1 11 0,3-17-48,0 1 0,0-1 0,-1 1 0,1-1 0,1 1 0,-1-1 0,0 1 0,0-1 0,0 1-1,1-1 1,-1 1 0,1-1 0,-1 1 0,1-1 0,0 0 0,-1 1 0,1-1 0,0 0 0,0 0 0,0 0 0,0 1 0,0-1 0,0 0 0,0 0 0,1 0 0,-1-1 0,0 1 0,0 0 0,1 0 0,-1-1 0,1 1 0,-1 0 0,0-1 0,1 0 0,-1 1 0,3-1 0,5 1 38,0-1 0,0 0 0,0-1 0,0 0 0,0 0 0,0-1 0,0 0 0,0-1 0,-1 0 0,1 0 0,-1-1 0,0 0 0,0 0 0,0-1 0,-1 0 0,1 0 0,-1-1 0,-1 0 0,1 0 0,-1-1 0,0 1 0,0-2 0,-1 1 0,0 0 0,0-1 0,-1 0 0,0 0 0,0-1 0,-1 1 0,0-1 0,-1 1 0,1-1 0,-2 0 0,1 0 0,-1-13 0,-1 20-52,0 0 1,-1 0-1,1 0 0,-1 1 0,0-1 1,0 0-1,0 0 0,0 1 0,0-1 1,0 0-1,0 1 0,0-1 0,0 1 1,-1 0-1,1-1 0,-1 1 1,1 0-1,-1 0 0,1 0 0,-1 0 1,0 0-1,0 0 0,1 0 0,-1 1 1,0-1-1,0 0 0,0 1 0,0 0 1,0-1-1,0 1 0,-2 0 0,2 0 10,0-1-1,0 1 1,0 0-1,1 0 1,-1 0-1,0 0 0,0 0 1,0 0-1,0 0 1,1 1-1,-1-1 0,0 0 1,0 1-1,0 0 1,1-1-1,-1 1 0,0 0 1,1 0-1,-1 0 1,1 0-1,-1 0 1,1 0-1,0 1 0,-1-1 1,1 0-1,0 1 1,0-1-1,0 1 0,0-1 1,0 1-1,-1 2 1,34-3 284,-10-4-215,0-1 0,38-12 0,-45 11-86,1 0 0,0 1 0,0 1 0,0 0 1,1 1-1,-1 1 0,21 1 0,-36 0 11,1 1 1,-1-1-1,0 0 0,1 1 1,-1-1-1,0 0 0,0 1 0,1 0 1,-1-1-1,0 1 0,0 0 1,0-1-1,0 1 0,0 0 1,0 0-1,0 0 0,0 0 0,0 0 1,-1 0-1,1 0 0,0 0 1,-1 0-1,1 1 0,0 1 0,1 1 21,-1 0 0,-1 0-1,1 0 1,-1 0 0,1 0-1,-1 0 1,0 0-1,-1 6 1,-1 0 29,0 0 0,0 1 1,-1-1-1,0 0 0,-9 18 0,12-28-53,0 0 0,0 0 0,-1 0 0,1 0 0,0 0 0,0 0 0,0 0 0,0 0 0,-1 0 0,1 1 0,0-1 0,0 0 0,0 0 0,0 0 0,0 0 0,-1 0 0,1 0 0,0 1 0,0-1 0,0 0 0,0 0 0,0 0 0,0 1 0,0-1 0,0 0 0,0 0 0,0 0 0,0 0 0,-1 1 0,1-1 0,0 0 0,0 0 0,0 0 0,0 1 0,1-1 0,-1 0 0,0 0 0,0 0 0,0 1 0,0-1 0,0 0 0,0 0 0,0 0 0,0 1 0,0-1 0,0 0 0,0 0 0,1 0 0,-1 0 0,0 0 0,0 1 0,0-1 0,0 0 0,1 0 0,-1 0 0,0 0 0,0 0 0,0 0 0,0 0 0,1 0 0,-1 0 0,0 1 0,0-1 0,0 0 0,1 0 0,18-10 0,33-28 0,-41 30 0,-2 1 0,30-21 0,-37 27 0,-1-1 0,1 1 0,-1 0 0,1 1 0,0-1 0,-1 0 0,1 0 0,0 1 0,-1-1 0,1 1 0,0-1 0,0 1 0,0 0 0,-1 0 0,1 0 0,0 0 0,0 0 0,0 0 0,2 1 0,-4 2 0,1 0 0,-1 0 0,0 0 0,0 0 0,0 0 0,0 0 0,0 1 0,-1-1 0,1 0 0,-1 0 0,0 0 0,-2 4 0,-7 13-958,7-15-206,0 0 1,1 0-1,0 0 1,0 0-1,0 0 1,0 0-1,1 1 1,0-1-1,-1 7 1</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6.096"/>
    </inkml:context>
    <inkml:brush xml:id="br0">
      <inkml:brushProperty name="width" value="0.025" units="cm"/>
      <inkml:brushProperty name="height" value="0.025" units="cm"/>
    </inkml:brush>
  </inkml:definitions>
  <inkml:trace contextRef="#ctx0" brushRef="#br0">114 273 1890,'0'0'833,"11"6"-1362,-1 0 251,0 0-1,0-1 1,1 0 0,14 4-1,-21-7 452,0-1 1,1 0-1,-1-1 0,0 1 1,0-1-1,1 1 0,-1-1 0,0-1 1,0 1-1,1-1 0,-1 1 1,0-1-1,0 0 0,0-1 0,0 1 1,0-1-1,0 0 0,6-4 1,5-4 755,0-2 0,-1 0 1,-1-1-1,0 0 0,-1-1 1,18-26-1,-23 30 226,-1 0-1,-1 0 1,0 0 0,0-1-1,-1 0 1,-1 0-1,0 0 1,0 0-1,-1 0 1,0-1 0,0-20-1,-2 30-1019,-1 1 0,1-1 0,0 1-1,-1-1 1,1 1 0,-1-1 0,0 1 0,1-1 0,-1 1-1,0 0 1,0-1 0,0 1 0,0 0 0,0 0-1,0-1 1,0 1 0,0 0 0,-1 0 0,1 0 0,0 1-1,-1-1 1,1 0 0,-1 0 0,1 1 0,0-1-1,-1 1 1,0-1 0,1 1 0,-1 0 0,1-1 0,-3 1-1,-59-2 1099,48 3-988,-1 1-165,0 0 0,0 1 1,1 1-1,0 0 0,-1 1 0,2 1 0,-1 0 0,1 1 0,0 0 0,0 2 0,1-1 0,0 2 0,0 0 0,1 0 0,0 1 0,1 0 1,1 1-1,-18 25 0,26-34-76,1-1 0,0 1 1,-1 0-1,1-1 0,0 1 1,0 0-1,0 0 0,1-1 1,-1 1-1,1 0 0,-1 0 1,1 0-1,0 0 0,1 5 1,-1-6 1,1 0 0,0 0 0,-1-1 0,1 1 0,0 0 0,0-1 0,0 1 0,0 0 1,1-1-1,-1 0 0,0 1 0,0-1 0,1 0 0,-1 1 0,1-1 0,0 0 1,1 1-1,8 3 20,0-1 0,0-1 1,0 1-1,1-2 1,-1 0-1,13 1 0,6 2-22,-15-2 8,4 0-11,-1 0 0,1 2 1,-1 0-1,22 10 0,-37-14-5,0 1 1,0-1 0,-1 0-1,1 1 1,0 0-1,0 0 1,-1 0-1,1 0 1,-1 0-1,0 0 1,0 0-1,0 1 1,0-1-1,0 1 1,0 0 0,0-1-1,-1 1 1,1 0-1,-1 0 1,0 0-1,0 0 1,0 0-1,-1 0 1,1 1-1,-1-1 1,1 0-1,-1 0 1,0 0-1,0 1 1,0-1 0,-1 0-1,0 4 1,-1-2 24,-1-1 1,1 1 0,-1-1 0,0 1-1,0-1 1,0 0 0,0 0 0,-1 0-1,0-1 1,0 1 0,0-1 0,0 0-1,0 0 1,-1 0 0,1-1 0,-9 4-1,-10 5 160,-46 14 0,50-20-181,1 0 0,-1-1 0,0-1 0,-1 0 0,1-2 0,-22 0 0,40-1 0,0 0 0,-1 0 0,1 0 0,-1 0 0,1 0 0,-1 0 0,1 0 0,0-1 0,-1 1 0,1 0 0,-1-1 0,1 1 0,0-1 0,-1 0 0,1 1 0,0-1 0,0 0 0,0 0 0,0 0 0,-1 0 0,1 0 0,0 0 0,1 0 0,-1 0 0,0 0 0,0 0 0,0-1 0,1 1 0,-1 0 0,0-1 0,1 1 0,-1 0 0,1-1 0,0 1 0,0-1 0,-1 1 0,1-1 0,0 1 0,0 0 0,0-1 0,0 1 0,0-1 0,1 1 0,0-3 0,0 0 0,0 0 0,1 0 0,0 0 0,-1 0 0,1 0 0,1 0 0,-1 0 0,1 1 0,-1 0 0,1-1 0,0 1 0,0 0 0,0 0 0,5-3 0,21-10-2143,0 2 1,1 0-1,32-9 1,19-8-3776,-34 8-1663</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6.579"/>
    </inkml:context>
    <inkml:brush xml:id="br0">
      <inkml:brushProperty name="width" value="0.025" units="cm"/>
      <inkml:brushProperty name="height" value="0.025" units="cm"/>
    </inkml:brush>
  </inkml:definitions>
  <inkml:trace contextRef="#ctx0" brushRef="#br0">28 1 15375,'0'0'12641,"-1"9"-11189,-9 50-275,4-29-646,1 1-1,2-1 1,1 35-1,2-64-530,0 1 0,0 0 0,0-1 0,1 1 0,-1 0 0,1-1 0,0 1 0,-1 0 0,1-1 0,0 1 0,0-1 0,0 1 0,0-1 0,0 0 0,0 1 0,0-1 0,0 0 0,1 0 0,-1 1 0,0-1 0,3 1 0,0 0 0,0-1 0,-1 1 0,1-1 0,1 1 0,-1-1 0,0 0 0,0-1 0,8 1 0,-1-1 0,1 0 0,0-1 0,0 0 0,-1-1 0,22-6 0,-13 0 0,0-2 0,-1 0 0,0-1 0,30-24 0,14-7 0,-63 42 0,1-1 0,-1 1 0,1-1 0,0 1 0,-1-1 0,1 1 0,-1-1 0,1 1 0,0 0 0,-1-1 0,1 1 0,0 0 0,0 0 0,-1 0 0,1-1 0,0 1 0,0 0 0,-1 0 0,1 0 0,0 0 0,-1 0 0,1 0 0,0 0 0,0 1 0,-1-1 0,1 0 0,0 0 0,0 1 0,-1-1 0,1 0 0,0 1 0,-1-1 0,1 0 0,-1 1 0,1-1 0,-1 1 0,1-1 0,0 1 0,-1-1 0,0 1 0,1 0 0,-1-1 0,1 1 0,-1-1 0,0 1 0,1 0 0,-1 0 0,0-1 0,0 1 0,1 0 0,-1-1 0,0 1 0,0 0 0,0 0 0,0 0 0,-1 56 0,0-35 0,1-22 0,0 1 0,1-1 0,-1 0 0,1 1 0,0-1 0,-1 1 0,1-1 0,-1 0 0,1 0 0,-1 1 0,1-1 0,0 0 0,-1 0 0,1 0 0,0 1 0,-1-1 0,1 0 0,-1 0 0,1 0 0,0 0 0,-1 0 0,1-1 0,0 1 0,-1 0 0,1 0 0,0 0 0,0-1 0,18-2 0,-6-3 0,-1-1 0,0 0 0,0-1 0,17-15 0,-22 17 0,0 0 0,0 0 0,1 1 0,-1-1 0,1 2 0,0-1 0,1 1 0,-1 0 0,1 1 0,0 0 0,0 0 0,9-1 0,-17 4 0,0 0 0,-1 0 0,1 0 0,-1 1 0,1-1 0,0 0 0,-1 0 0,1 0 0,0 0 0,-1 1 0,1-1 0,-1 0 0,1 1 0,0-1 0,-1 0 0,1 1 0,-1-1 0,1 1 0,-1-1 0,1 0 0,-1 1 0,0-1 0,1 1 0,-1 0 0,0-1 0,1 1 0,-1-1 0,0 1 0,1 0 0,-1-1 0,0 1 0,0 0 0,0 30 0,-16 26 0,15-55-58,-10 17-3201,11-19 3134,-1 1-1,1-1 1,0 0-1,-1 0 1,1 0 0,0 1-1,0-1 1,-1 0-1,1 0 1,0 0-1,-1 0 1,1 0 0,0 1-1,-1-1 1,1 0-1,0 0 1,-1 0-1,1 0 1,0 0 0,-1 0-1,1 0 1,-1 0-1,1 0 1,0-1 0,-1 1-1,1 0 1,0 0-1,0 0 1,-1 0-1,1 0 1,0-1 0,-1 1-1,1 0 1,0 0-1,0 0 1,-1-1-1,1 1 1,0 0 0,0 0-1,-1-1 1,1 1-1,0 0 1,0-1 0,0 1-1,0 0 1,-1-1-1,1 1 1,0 0-1,0-1 1,0 1 0,0 0-1,0-1 1,0 1-1,0 0 1,0-1-1,0 1 1,0 0 0,0-1-1,0 1 1,-4-19-11903</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6.938"/>
    </inkml:context>
    <inkml:brush xml:id="br0">
      <inkml:brushProperty name="width" value="0.025" units="cm"/>
      <inkml:brushProperty name="height" value="0.025" units="cm"/>
    </inkml:brush>
  </inkml:definitions>
  <inkml:trace contextRef="#ctx0" brushRef="#br0">0 1 20980,'0'0'9961,"68"4"-10089,-41 8-1634,2 1-2305,2-1-1443,-1 2-2113</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7.284"/>
    </inkml:context>
    <inkml:brush xml:id="br0">
      <inkml:brushProperty name="width" value="0.025" units="cm"/>
      <inkml:brushProperty name="height" value="0.025" units="cm"/>
    </inkml:brush>
  </inkml:definitions>
  <inkml:trace contextRef="#ctx0" brushRef="#br0">216 0 16720,'0'0'12508,"-10"7"-10661,-21 12-1436,2 1 1,-32 28-1,53-42-380,0 0-1,1 1 1,0 0-1,1 1 1,0-1-1,0 1 1,0 1-1,1-1 1,0 1-1,1 0 1,0 0-1,0 0 1,1 0-1,-3 15 1,6-21-30,0-1-1,0 1 1,0-1-1,1 1 1,-1-1-1,1 1 1,0-1 0,-1 0-1,1 1 1,0-1-1,0 0 1,0 0-1,1 1 1,-1-1 0,1 0-1,-1 0 1,1 0-1,-1-1 1,1 1-1,0 0 1,0-1 0,0 1-1,0-1 1,0 1-1,0-1 1,1 0-1,-1 0 1,0 0 0,1 0-1,-1 0 1,0-1-1,1 1 1,-1-1-1,6 1 1,9 1-22,1 0 1,0-1-1,30-3 1,-41 2 2,1-1-420,1 0 0,0 0 0,-1-1 0,15-5 0,28-20-7061,-21 4 740</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7.627"/>
    </inkml:context>
    <inkml:brush xml:id="br0">
      <inkml:brushProperty name="width" value="0.025" units="cm"/>
      <inkml:brushProperty name="height" value="0.025" units="cm"/>
    </inkml:brush>
  </inkml:definitions>
  <inkml:trace contextRef="#ctx0" brushRef="#br0">11 114 19186,'0'0'6187,"-2"9"-3843,-7 31-764,9-38-1529,0-1 1,0 0-1,1 0 0,-1 1 1,0-1-1,0 0 0,1 0 0,-1 0 1,0 0-1,1 1 0,-1-1 1,1 0-1,0 0 0,-1 0 0,1 0 1,0 0-1,0 0 0,0 0 1,-1-1-1,1 1 0,0 0 1,0 0-1,0-1 0,0 1 0,0 0 1,1-1-1,-1 1 0,0-1 1,0 0-1,0 1 0,0-1 1,1 0-1,1 1 0,46 3 224,-41-4-175,5-1-28,0 1-1,0-1 0,0-1 0,0-1 0,0 1 0,-1-2 0,1 0 0,-1-1 1,12-5-1,-18 7-43,-1 0-1,0 1 1,0-2 0,0 1 0,0 0-1,-1-1 1,1 0 0,-1 0 0,0 0 0,0-1-1,-1 1 1,1-1 0,-1 0 0,0 0 0,0 0-1,-1-1 1,1 1 0,-1 0 0,0-1 0,-1 0-1,0 1 1,2-10 0,-3 13-28,0 0 0,0 0 0,0 0 0,0 0 0,0 0 0,-1 0 0,1 1 0,-1-1 0,1 0 0,-1 0 0,1 0 0,-1 1 0,0-1 0,0 0 0,0 0 0,0 1 0,0-1 0,-1 1 0,1-1 0,0 1 0,-1 0 0,1 0 0,-3-2 0,1 1 0,-1 0 0,0 1 0,1-1 0,-1 1 0,0 0 0,0 0 0,0 0 0,0 1 0,0-1 0,-7 1 0,1 0 0,1 1 0,-1 0 0,1 1 0,0-1 0,0 2 0,-1-1 0,2 2 0,-1-1 0,-11 6 0,11-2 0,-1 0 0,1 1 0,0 0 0,1 1 0,0 0 0,0 0 0,1 0 0,-9 17 0,14-24 0,0 1 0,1 0 0,-1-1 0,1 1 0,-1 0 0,1 0 0,0 0 0,0 0 0,1 0 0,-1 0 0,1 0 0,-1 0 0,1 0 0,0 1 0,0-1 0,1 0 0,-1 0 0,0 0 0,1 0 0,0 0 0,0 0 0,0 0 0,0 0 0,0 0 0,1 0 0,-1-1 0,1 1 0,0 0 0,-1-1 0,1 1 0,1-1 0,-1 0 0,0 0 0,0 0 0,1 0 0,-1 0 0,4 2 0,9 4-300,1 0-1,-1-1 1,1-1 0,33 8 0,29-1-3719,-25-12-4875</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8.003"/>
    </inkml:context>
    <inkml:brush xml:id="br0">
      <inkml:brushProperty name="width" value="0.025" units="cm"/>
      <inkml:brushProperty name="height" value="0.025" units="cm"/>
    </inkml:brush>
  </inkml:definitions>
  <inkml:trace contextRef="#ctx0" brushRef="#br0">1 119 13036,'0'-9'3171,"0"4"-2772,0 0-1,1 1 0,0-1 0,0 0 0,0 1 1,0-1-1,1 1 0,-1-1 0,1 1 0,0 0 1,1 0-1,-1 0 0,1 0 0,0 0 0,0 1 1,0-1-1,0 1 0,0-1 0,1 1 1,0 0-1,-1 1 0,1-1 0,0 1 0,0-1 1,1 1-1,-1 0 0,0 1 0,1-1 0,-1 1 1,1 0-1,4-1 0,-2 1-155,0 0 1,-1 1-1,1 0 1,0 0-1,-1 0 1,1 1-1,0 0 0,-1 0 1,1 1-1,8 2 1,-13-3-224,0 0 1,0 1 0,-1-1-1,1 0 1,0 0 0,-1 1-1,1-1 1,-1 1 0,1 0 0,-1-1-1,0 1 1,1 0 0,-1 0-1,0 0 1,0 0 0,0 0-1,-1 0 1,1 0 0,0 0 0,-1 0-1,0 0 1,1 0 0,-1 1-1,0-1 1,0 0 0,0 0-1,0 0 1,0 0 0,-1 1-1,1-1 1,-1 0 0,1 0 0,-1 0-1,0 0 1,0 0 0,-1 2-1,-4 8 9,0-1 0,-1 0 1,-1 0-1,0 0 0,0-1 0,-1 0 0,0-1 0,-21 16 0,14-11 8,1 1 1,-21 25-1,33-36-37,0-1 0,1 1 0,-1-1 0,1 1 0,0 0 0,0 0 0,0 0 0,0 0 0,1 1 0,0-1 0,0 0 0,0 1 0,0-1 0,1 1 0,-1-1 0,1 6 0,1-8 0,-1 0 0,1-1 0,0 1 0,-1 0 0,1-1 0,0 1 0,0-1 0,0 1 0,0-1 0,0 1 0,0-1 0,1 0 0,-1 0 0,0 1 0,1-1 0,1 1 0,1 0 0,0 0 0,1 0 0,-1 0 0,0-1 0,1 1 0,-1-1 0,1 0 0,6 0 0,80 1-2952,-70-3 934,1-1 0,-1-1 0,0-2 0,29-8 0,12-12-8066</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8.330"/>
    </inkml:context>
    <inkml:brush xml:id="br0">
      <inkml:brushProperty name="width" value="0.025" units="cm"/>
      <inkml:brushProperty name="height" value="0.025" units="cm"/>
    </inkml:brush>
  </inkml:definitions>
  <inkml:trace contextRef="#ctx0" brushRef="#br0">246 1 19410,'-14'1'3401,"5"-1"-2972,-1 1-1,0 1 1,1 0 0,-1 0 0,1 1-1,0 0 1,0 1 0,0 0 0,0 0-1,1 1 1,-1 0 0,1 1 0,0 0-1,1 0 1,-8 7 0,6-3-225,0 1 0,0 0 0,1 0 0,0 0 0,1 1 0,1 0 0,0 1 0,-7 19 0,11-28-170,1-1 0,0 1 0,0-1 0,0 1 0,0-1 0,1 1 0,-1 0 1,1-1-1,0 1 0,0 0 0,0-1 0,1 1 0,-1 0 0,1-1 0,0 1 0,0 0 0,0-1 0,1 0 0,-1 1 0,1-1 0,0 0 0,0 0 0,0 0 0,0 0 0,0 0 0,1 0 0,-1 0 1,1-1-1,0 1 0,0-1 0,0 0 0,0 0 0,0 0 0,0 0 0,1-1 0,3 2 0,1 0-34,0 0 0,0-1 0,0 1 0,1-2 0,-1 1 0,1-1 0,-1-1 0,1 1 0,-1-2 0,1 1 0,0-1 0,-1 0 0,1-1 0,-1 0 0,0 0 0,0-1 0,0 0 0,0 0 0,0-1 0,0 0 0,-1-1 0,0 1 0,0-1 0,0-1 0,-1 1 0,1-1 0,-1 0 0,-1-1 0,1 0 0,-1 1 0,0-2 0,-1 1 0,0 0 0,0-1 0,0 0 0,-1 0 0,0 0 0,-1 0 0,3-17 0,-5 24 0,2-9 0,0 0 0,-1-1 0,-1 1 0,0-1 0,0 1 0,-2-11 0,1 19 0,1 0 0,-1 0 0,1 0 0,-1 0 0,0 0 0,0 0 0,0 1 0,0-1 0,0 0 0,-1 1 0,1-1 0,0 1 0,-1-1 0,1 1 0,-1-1 0,1 1 0,-1 0 0,0 0 0,0 0 0,1 0 0,-1 0 0,0 0 0,0 1 0,0-1 0,0 1 0,0-1 0,0 1 0,0 0 0,0-1 0,0 1 0,0 0 0,0 1 0,0-1 0,0 0 0,0 0 0,0 1 0,-2 0 0,2-1-126,0 1 0,0-1 0,0 1 1,0 0-1,0-1 0,0 1 0,1 0 0,-1 0 0,0 0 0,1 0 1,-1 1-1,0-1 0,-1 3 0,0-2-399,1 1-1,0 0 1,0 1-1,0-1 1,1 0 0,-1 0-1,1 1 1,0-1 0,0 1-1,0-1 1,0 1-1,0 0 1,1-1 0,0 1-1,0 0 1,0-1-1,0 1 1,1 5 0,3 2-6373</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8.702"/>
    </inkml:context>
    <inkml:brush xml:id="br0">
      <inkml:brushProperty name="width" value="0.025" units="cm"/>
      <inkml:brushProperty name="height" value="0.025" units="cm"/>
    </inkml:brush>
  </inkml:definitions>
  <inkml:trace contextRef="#ctx0" brushRef="#br0">35 1 12011,'0'0'20756,"-12"73"-20756,2-39 0,3-1 0,3 0 0,2-4 0,2-2 0,0-6 0,7-2-1217,4-8-1858,4-7-2114,1-4-2466</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9.045"/>
    </inkml:context>
    <inkml:brush xml:id="br0">
      <inkml:brushProperty name="width" value="0.025" units="cm"/>
      <inkml:brushProperty name="height" value="0.025" units="cm"/>
    </inkml:brush>
  </inkml:definitions>
  <inkml:trace contextRef="#ctx0" brushRef="#br0">139 8 20531,'0'0'8798,"-12"8"-7666,2-2-981,0 1 0,1 0 0,0 1-1,1-1 1,-1 2 0,1-1 0,1 1 0,0 0 0,0 1 0,1 0 0,0 0 0,0 0-1,1 1 1,-5 14 0,8-16-146,0-1-1,0 0 1,1 0-1,0 1 1,0-1-1,1 1 0,0-1 1,0 1-1,1-1 1,1 0-1,2 12 1,-3-16-6,1-1 1,-1 1-1,1-1 1,0 1 0,0-1-1,1 0 1,-1 0 0,1 0-1,-1 0 1,1 0-1,0-1 1,0 1 0,0-1-1,0 0 1,1 0-1,-1 0 1,0 0 0,1 0-1,0-1 1,-1 1-1,1-1 1,0 0 0,0 0-1,-1-1 1,1 1-1,7-1 1,-1 0 0,1-1 0,0 0 0,0 0 0,-1-1 0,1-1 0,-1 1 0,1-2 0,-1 0 0,0 0 0,-1 0 0,1-2 0,-1 1 0,0-1 0,0 0 0,0-1 0,9-10 0,-8 8 0,-1 0 0,0 0 0,-1-1 0,0 0 0,-1-1 0,0 0 0,-1 0 0,0 0 0,0-1 0,-1 0 0,-1 0 0,0 0 0,3-22 0,-6 31 0,-1 1 0,0-1 0,1 0 0,-1 0 0,-1 0 0,1 0 0,0 0 0,-1 0 0,0 0 0,1 0 0,-1 0 0,0 0 0,-1 0 0,1 1 0,0-1 0,-1 1 0,1-1 0,-1 1 0,0-1 0,0 1 0,-3-3 0,1 2 0,0 0 0,0 1 0,-1-1 0,1 1 0,0 0 0,-1 0 0,0 1 0,1-1 0,-1 1 0,0 0 0,0 0 0,-5 1 0,0-1 0,1 1 0,0 0 0,0 0 0,0 1 0,0 0 0,0 1 0,0 0 0,0 1 0,0 0 0,1 0 0,-1 1 0,1 0 0,-15 9 0,-7 22-1847,28-31 1338,0-1-1,0 1 0,0 0 1,0 0-1,1 0 0,0 0 1,0 0-1,0 0 0,0 0 1,1 1-1,-1-1 0,1 0 1,0 0-1,1 5 0,4 11-8640</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0.230"/>
    </inkml:context>
    <inkml:brush xml:id="br0">
      <inkml:brushProperty name="width" value="0.025" units="cm"/>
      <inkml:brushProperty name="height" value="0.025" units="cm"/>
    </inkml:brush>
  </inkml:definitions>
  <inkml:trace contextRef="#ctx0" brushRef="#br0">355 142 12940,'5'-9'3070,"0"0"-2355,-1 0 0,1 0 0,-2 0 0,1 0 0,-1-1 0,2-9 0,-5 17-610,0 0 1,1 0-1,-1 0 0,0 0 0,0 0 0,0 0 1,0 0-1,0 0 0,-1 0 0,1 0 0,-1 0 1,1 0-1,-1 0 0,0 0 0,1 0 0,-1 1 1,0-1-1,0 0 0,0 0 0,-1 1 0,1-1 1,0 1-1,-1-1 0,1 1 0,-1-1 0,1 1 1,-1 0-1,0 0 0,1 0 0,-1 0 0,0 0 1,0 0-1,0 0 0,0 1 0,0-1 0,0 1 1,0-1-1,0 1 0,0 0 0,0 0 0,0 0 1,-2 0-1,-5 0 1,1 0-1,-1 1 1,0 0 0,1 0 0,-1 1 0,1 1-1,0-1 1,0 1 0,0 0 0,0 1-1,0 0 1,1 0 0,0 1 0,-1 0 0,2 0-1,-11 10 1,-6 7 353,1 2 1,1 0-1,-19 30 0,25-34 33,1 2 1,2-1-1,-16 35 0,25-48-427,0 0 0,0 0 0,0 1-1,1-1 1,1 1 0,-1-1 0,1 1 0,1 0 0,-1-1 0,2 1 0,-1 0 0,1 0 0,3 12 0,-2-17-61,0 0 1,1 0-1,-1 0 1,1 0-1,0-1 1,-1 1-1,2-1 1,-1 0-1,0 0 1,1 0-1,-1 0 1,1-1-1,0 1 1,0-1-1,0 0 1,0 0-1,0 0 1,1-1-1,-1 1 1,0-1-1,1 0 1,-1-1-1,1 1 1,7 0-1,-2 0 6,0-1-1,0 0 1,0 0 0,0-1-1,0 0 1,0-1 0,-1 0-1,1 0 1,0-1 0,12-5 0,-12 2 8,-1 0 0,0 0 0,0 0 1,-1-1-1,0 0 0,11-13 0,-16 17-17,-1 0 0,1 0 0,-1 0 0,0 0 0,0 0 0,0-1 0,0 1 0,-1 0 0,1-1 0,-1 0 0,0 1 0,0-1 0,0 0 0,-1 0 0,1 1-1,-1-1 1,0 0 0,0 0 0,0 0 0,0 1 0,-1-1 0,-1-4 0,1 6-8,0 1 1,0-1-1,0 1 0,-1-1 1,1 1-1,-1 0 0,1-1 1,-1 1-1,1 0 0,-1 0 1,0 0-1,1 0 0,-1 0 1,0 1-1,0-1 0,0 0 1,0 1-1,0-1 0,0 1 1,0 0-1,0 0 0,1 0 1,-1 0-1,0 0 0,0 0 1,0 0-1,0 1 0,-4 0 1,0 0-11,0 0 1,-1 1-1,1 0 1,0-1-1,0 2 0,1-1 1,-10 6-1,11-5 50,0-1 0,0 1-1,0 1 1,0-1-1,1 0 1,0 1 0,-1 0-1,1 0 1,1 0-1,-1 0 1,0 0-1,1 0 1,0 1 0,0-1-1,1 1 1,-1 0-1,1 0 1,-2 7 0,4-11-31,-1 1 0,1-1 0,-1 0-1,1 0 1,0 0 0,-1 0 0,1 0 0,0 0 0,0 0 0,-1 0 0,1 0 0,0 0 0,0-1 0,0 1 0,0 0 0,0-1 0,0 1 0,0 0 0,1-1 0,-1 1 0,0-1 0,0 0 0,0 1 0,0-1 0,1 0 0,-1 0 0,0 0 0,0 0 0,1 0 0,-1 0-1,0 0 1,0 0 0,3-1 0,47-4-15,-29-2 13,-1-1 0,0 0 0,0-2 0,-1 0 0,0-1 0,20-16 0,57-30 0,-97 56 0,0 1 0,1 0 0,-1 0 0,0 0 0,1-1 0,-1 1 0,0 0 0,1 0 0,-1 0 0,0 0 0,1 0 0,-1 0 0,0 0 0,1 0 0,-1 0 0,0 0 0,1 0 0,-1 0 0,0 0 0,1 0 0,-1 0 0,0 0 0,1 0 0,-1 0 0,0 0 0,1 0 0,-1 1 0,0-1 0,0 0 0,1 0 0,-1 0 0,0 1 0,0-1 0,1 0 0,-1 0 0,0 1 0,0-1 0,1 0 0,-1 0 0,0 1 0,0-1 0,0 0 0,0 1 0,0-1 0,1 0 0,-1 1 0,0-1 0,0 0 0,0 1 0,0-1 0,0 0 0,0 1 0,0-1 0,0 0 0,0 1 0,0-1 0,0 0 0,-1 1 0,1-1 0,0 0 0,0 1 0,0-1 0,0 1 0,-2 9 7,1 0-1,-2-1 1,1 1 0,-1 0-1,0-1 1,-1 1 0,0-1-1,-1 0 1,0-1 0,-11 16-1,9-15-78,1 2-1,0-1 1,0 1-1,1 0 1,0 0-1,1 0 0,-4 16 1,8-27-143,0 0 1,0 1-1,0-1 1,0 0-1,0 1 1,0-1-1,0 0 1,0 1-1,1-1 1,-1 0-1,0 1 1,0-1-1,0 0 1,0 1-1,0-1 1,1 0-1,-1 1 1,0-1-1,0 0 1,0 0-1,1 1 1,-1-1-1,0 0 0,0 0 1,1 0-1,-1 1 1,0-1-1,1 0 1,-1 0-1,0 0 1,0 0-1,1 0 1,-1 1-1,0-1 1,1 0-1,-1 0 1,0 0-1,1 0 1,-1 0-1,0 0 1,1 0-1,-1 0 1,0 0-1,1 0 1,-1 0-1,0-1 1,1 1-1,-1 0 1,0 0-1,1 0 1,-1 0-1,0 0 1,1-1-1,-1 1 1,0 0-1,0 0 1,1 0-1,-1-1 0,0 1 1,13-10-10078</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1.185"/>
    </inkml:context>
    <inkml:brush xml:id="br0">
      <inkml:brushProperty name="width" value="0.025" units="cm"/>
      <inkml:brushProperty name="height" value="0.025" units="cm"/>
    </inkml:brush>
  </inkml:definitions>
  <inkml:trace contextRef="#ctx0" brushRef="#br0">26 74 9961,'0'0'11638,"-5"11"-9401,-14 35-219,19-45-1936,0 0 0,-1 0 0,1 0 0,0 1 0,0-1 0,-1 0 0,1 0 1,0 0-1,0 0 0,0 0 0,0 0 0,1 1 0,-1-1 0,0 0 0,0 0 0,1 0 0,-1 0 0,0 0 1,1 0-1,-1 0 0,1 0 0,0 0 0,-1 0 0,1 0 0,0 0 0,-1-1 0,1 1 0,0 0 0,0 0 1,0-1-1,0 1 0,0 0 0,0-1 0,0 1 0,0-1 0,0 1 0,0-1 0,2 1 0,38 4 1602,-39-5-1535,11 0-30,-1-1 1,1-1 0,-1 0-1,0 0 1,0-1-1,0-1 1,0 0 0,-1-1-1,22-11 1,-27 13-91,-1 0 1,0 0 0,0-1 0,0 0-1,0 0 1,-1 0 0,1 0-1,-1 0 1,0-1 0,-1 0-1,1 0 1,-1 0 0,0 0 0,0-1-1,0 1 1,-1-1 0,0 0-1,0 0 1,0 1 0,-1-1 0,0 0-1,1-7 1,-2 12-30,0 0 0,-1 1 0,1-1 0,0 0 0,0 1 0,-1-1 0,1 0 0,0 0 0,-1 1 0,1-1 0,-1 1 0,1-1 0,0 0 0,-1 1 0,0-1 0,1 1 0,-1-1 0,1 1 0,-1-1 0,0 1 0,1 0 0,-1-1 0,0 1 0,1 0 0,-1-1 0,0 1 0,1 0 0,-1 0 0,0 0 0,0-1 0,0 1 0,1 0 0,-1 0 0,0 0 0,0 0 0,1 1 0,-1-1 0,0 0 0,-1 1 0,-33 9 0,22 0 0,-1 1 0,1 0 0,1 1 0,0 1 0,0 0 0,2 1 0,-1 0 0,2 0 0,0 1 0,-12 27 0,20-41 0,0 1 0,0 0 0,0-1 0,1 1 0,-1 0 0,0 0 0,1 0 0,-1 0 0,1-1 0,0 1 0,0 0 0,0 0 0,0 0 0,0 0 0,0 0 0,0 0 0,0 0 0,1-1 0,-1 1 0,1 0 0,0 0 0,-1 0 0,2 1 0,0-2 0,-1 0 0,1 0 0,-1 0 0,1-1 0,-1 1 0,1-1 0,-1 1 0,1-1 0,0 1 0,-1-1 0,1 0 0,0 0 0,-1 0 0,1 0 0,0 0 0,-1 0 0,1-1 0,0 1 0,-1 0 0,3-1 0,8-3 0,0 0 0,0-1 0,-1 0 0,1-1 0,14-10 0,15-16 0,29-22 0,-66 51 0,0 0 0,1 1 0,-1 0 0,1-1 0,0 2 0,-1-1 0,1 0 0,0 1 0,0 0 0,0 0 0,0 0 0,0 1 0,6 0 0,-10 0 0,0 1 0,0-1 0,0 1 0,-1 0 0,1-1 0,0 1 0,0 0 0,0-1 0,-1 1 0,1 0 0,0 0 0,-1 0 0,1-1 0,-1 1 0,1 0 0,-1 0 0,1 0 0,-1 0 0,0 0 0,1 0 0,-1 0 0,0 0 0,0 0 0,0 0 0,0 1 0,0 0 0,1 36 0,-1-31 0,0-1 0,-1-1 0,0 0 0,0 0 0,0 0 0,0 0 0,-1 0 0,0 0 0,-5 9 0,-6 19 0,13-33 0,0 0 0,0 0 0,0 1 0,0-1 0,0 0 0,0 0 0,1 1 0,-1-1 0,0 0 0,0 0 0,0 0 0,0 1 0,1-1 0,-1 0 0,0 0 0,0 0 0,0 0 0,1 0 0,-1 1 0,0-1 0,0 0 0,0 0 0,1 0 0,-1 0 0,0 0 0,0 0 0,1 0 0,-1 0 0,0 0 0,0 0 0,1 0 0,-1 0 0,0 0 0,0 0 0,1 0 0,-1 0 0,0 0 0,0 0 0,0 0 0,1 0 0,-1 0 0,0-1 0,0 1 0,1 0 0,-1 0 0,0 0 0,0 0 0,0 0 0,0-1 0,1 1 0,19-13 0,0 0 0,-1-2 0,25-24 0,-28 24 0,1 0 0,1 1 0,0 1 0,30-17 0,-48 30 0,1-1 0,-1 1 0,1-1 0,0 1 0,-1-1 0,1 1 0,0-1 0,0 1 0,-1 0 0,1 0 0,0-1 0,0 1 0,0 0 0,-1 0 0,1 0 0,0 0 0,0 0 0,0 0 0,0 0 0,-1 0 0,1 0 0,0 0 0,0 0 0,0 1 0,-1-1 0,1 0 0,0 0 0,0 1 0,-1-1 0,1 1 0,0-1 0,0 1 0,-1-1 0,1 1 0,-1-1 0,1 1 0,0-1 0,-1 1 0,1 0 0,-1-1 0,0 1 0,1 0 0,-1 0 0,1-1 0,-1 1 0,0 0 0,0 0 0,1 1 0,-2 47 0,0-27 0,2-21 0,0-1 0,0 1 0,-1 0 0,1-1 0,0 1 0,0-1 0,0 1 0,0-1 0,1 1 0,-1-1 0,0 0 0,0 1 0,0-1 0,0 0 0,0 0 0,0 0 0,0 0 0,1 0 0,-1 0 0,0 0 0,2-1 0,29-2 0,33-18 0,-53 16 0,0 1 0,0 0 0,0 0 0,1 1 0,0 1 0,15-1 0,-28 3 0,1 0 0,-1 1 0,1-1 0,-1 0 0,0 1 0,1-1 0,-1 0 0,0 1 0,1-1 0,-1 1 0,0-1 0,1 1 0,-1-1 0,0 1 0,0-1 0,1 1 0,-1-1 0,0 1 0,0-1 0,0 1 0,0-1 0,0 1 0,0-1 0,0 1 0,0-1 0,0 1 0,0-1 0,0 1 0,0-1 0,0 1 0,-1 0 0,-2 26 0,2-16 0,2-10 0,0-1 0,0 1 0,0-1 0,0 1 0,0-1 0,0 1 0,0-1 0,0 1 0,0-1 0,0 0 0,0 0 0,1 0 0,-1 1 0,0-1 0,0 0 0,0 0 0,0-1 0,0 1 0,1 0 0,-1 0 0,1-1 0,-1 1 0,9-2 3,-1 0 1,0-1-1,1 0 0,-1-1 1,-1 0-1,13-7 1,-13 7-44,0-1 0,-1 2 0,1-1 0,0 1 0,1 0 0,-1 1 0,1 0 0,16-2 0,-33 34-7023,2-8-993,6-14 2083</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2.010"/>
    </inkml:context>
    <inkml:brush xml:id="br0">
      <inkml:brushProperty name="width" value="0.025" units="cm"/>
      <inkml:brushProperty name="height" value="0.025" units="cm"/>
    </inkml:brush>
  </inkml:definitions>
  <inkml:trace contextRef="#ctx0" brushRef="#br0">139 61 13837,'0'0'13997,"-12"-1"-13409,6 1-498,-1 0 1,0 0 0,1 0-1,-1 1 1,1 0 0,-1 1-1,1-1 1,-1 1 0,1 0-1,-6 4 1,8-5-2,1 1-1,0 0 1,0 0 0,0 0-1,0 0 1,0 0-1,1 1 1,-1-1 0,1 1-1,0 0 1,-1 0 0,1 0-1,0 0 1,1 0 0,-1 0-1,1 1 1,-1-1 0,1 0-1,0 1 1,0-1 0,0 1-1,1-1 1,-1 1 0,1 7-1,0-10-86,0 0 0,0 0 0,0 0 0,0 0 0,0 0 0,1 0-1,-1 0 1,0 0 0,1 0 0,-1 0 0,0 0 0,1 0 0,-1 0 0,1-1 0,0 1 0,-1 0-1,1 0 1,0 0 0,-1-1 0,1 1 0,0 0 0,0-1 0,-1 1 0,1-1 0,0 1-1,0-1 1,0 1 0,2 0 0,0 0 5,1 0 0,-1-1 0,1 1 0,-1-1 0,1 0 0,-1 0 1,1 0-1,6-2 0,-1 1-27,0-1 0,0-1 0,0 1 0,0-2 0,-1 1 0,11-7 0,10-9-282,-1-2 1,-1-1-1,43-46 0,-69 67 217,-2 3 81,0 1 0,0-1-1,0 0 1,0 1 0,0-1 0,0 0-1,-1 0 1,1 0 0,-1 0 0,0 0-1,-1 1 1,-8 11 55,10-12-10,-1 1 1,1 0-1,0 0 0,0 0 0,0 0 0,0 0 1,0 0-1,1 0 0,-1 0 0,1 0 1,0 7-1,0-9-34,0 0 0,1 0-1,-1 0 1,1 0 0,-1 0 0,1 0 0,-1 0-1,1 0 1,0 0 0,-1 0 0,1 0 0,0 0-1,0 0 1,0 0 0,-1-1 0,1 1 0,0 0-1,0-1 1,0 1 0,0 0 0,0-1-1,1 0 1,-1 1 0,0-1 0,0 1 0,0-1-1,0 0 1,0 0 0,1 0 0,-1 0 0,0 0-1,0 0 1,2 0 0,10-1 9,-1 0-1,1 0 0,0-1 1,-1-1-1,1 0 1,-1-1-1,0 0 1,0-1-1,15-9 1,-8 4-490,0-2 0,-1 0 0,-1-1 0,28-27 0,-44 40 297,-17 25 317,9-17-29,2-1 53,1 0 0,0 0-1,1 1 1,-1-1 0,-1 10-1,4-16-150,1 0 0,0 0 1,-1 0-1,1 0 0,0 0 0,0 0 0,-1 0 0,1 0 0,0 0 0,0 1 1,0-1-1,0 0 0,1 0 0,-1 0 0,0 0 0,0 0 0,1 0 0,-1 0 1,1 0-1,-1 0 0,1 0 0,-1 0 0,1 0 0,-1 0 0,1 0 0,0 0 0,0 0 1,-1 0-1,1-1 0,0 1 0,0 0 0,0-1 0,0 1 0,0 0 0,0-1 1,0 0-1,0 1 0,0-1 0,0 1 0,0-1 0,0 0 0,1 0 0,-1 0 1,0 1-1,2-1 0,8-1-43,1 1 0,-1-2 0,0 1 0,0-1 0,0-1 1,0 0-1,0-1 0,0 0 0,17-9 0,-17 7-129,0 1-1,0 1 1,1 0-1,-1 0 1,1 1-1,0 1 1,21-3-1,-32 6 158,0 0-1,0 0 1,-1-1-1,1 1 1,0 0-1,-1 0 1,1 0-1,-1 0 1,1 0-1,-1 0 1,1 0 0,-1 0-1,0 0 1,0 0-1,1 0 1,-1 0-1,0 0 1,0 0-1,0 0 1,0 1 0,0-1-1,0 0 1,-1 1-1,-1 33 105,-9 44 868,-34 119 0,33-152-850,5-20 114,-1 1-1,-1-2 0,-14 27 0,19-44-175,0 0 0,0 0 0,-1-1 0,0 1 1,0-1-1,-1-1 0,0 1 0,0-1 0,0 0 0,-1 0 0,0-1 0,0 0 0,-12 6 0,17-10-58,1 0 0,-1 0 0,1-1 0,-1 1 0,0 0 0,0-1 0,1 0 0,-1 1 0,0-1 0,0 0 0,1 0 0,-1 0 0,0 0 0,0 0 0,1-1 0,-1 1 0,0 0 0,0-1 0,1 0 0,-1 1 0,1-1 0,-4-1 0,3 0 0,0 0 0,0 0 0,1 0 0,-1 0 0,1-1 0,-1 1 0,1 0 0,0-1 0,-1 1 0,1-1 0,0 1 0,1-1 0,-2-4 0,-1-10 0,2 0 0,-1-1 0,3-31 0,0 33 0,-1 3 8,1 0 0,1 0 1,0 0-1,1 0 0,0 0 0,1 0 0,0 1 0,1 0 1,0 0-1,1 0 0,1 0 0,0 1 0,0 0 1,16-18-1,-9 15-70,1 1 1,0 0 0,1 1-1,0 1 1,1 0-1,0 1 1,0 1 0,1 1-1,25-9 1,5 0-3238,-4-2-3865</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4.616"/>
    </inkml:context>
    <inkml:brush xml:id="br0">
      <inkml:brushProperty name="width" value="0.025" units="cm"/>
      <inkml:brushProperty name="height" value="0.025" units="cm"/>
    </inkml:brush>
  </inkml:definitions>
  <inkml:trace contextRef="#ctx0" brushRef="#br0">20 45 12556,'6'-18'2114,"-4"4"288,-2 5 321,0 5 800,0 13-2914,0 11-545,-4 9 192,-3 5-96,-2 1-128,4 3 32,2-5-96,3-1-640,0-10-898,0-10-1697</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5.039"/>
    </inkml:context>
    <inkml:brush xml:id="br0">
      <inkml:brushProperty name="width" value="0.025" units="cm"/>
      <inkml:brushProperty name="height" value="0.025" units="cm"/>
    </inkml:brush>
  </inkml:definitions>
  <inkml:trace contextRef="#ctx0" brushRef="#br0">175 0 19538,'0'0'7052,"-9"6"-7094,-2 2 60,1 0 1,0 0 0,0 1-1,1 1 1,-10 11 0,15-16 27,0 0 0,1 0 0,-1 0 0,1 0 0,0 1 0,0-1 0,1 1 0,-1 0 0,1 0 0,1 0 0,-1 0 0,1 0 0,0 0 0,0 0 1,1 9-1,0-14-41,1 0 1,-1 0-1,1 0 0,-1 0 1,1 0-1,0 0 1,0 0-1,-1 0 1,1 0-1,0-1 1,0 1-1,0 0 1,0-1-1,0 1 0,0-1 1,0 1-1,0-1 1,0 1-1,0-1 1,0 0-1,1 1 1,-1-1-1,0 0 1,0 0-1,0 0 1,0 0-1,2 0 0,40 1 163,-32-2-125,33 0 26,-26-1-69,0 2 0,0 0 0,33 5 0,-50-5 8,0 0 0,0 1 0,0-1 0,0 1 0,0-1 0,0 1 0,0-1 0,0 1 1,0 0-1,-1-1 0,1 1 0,0 0 0,0 0 0,-1 0 0,1-1 0,0 1 0,-1 0 0,1 0 0,-1 0 0,1 0 0,-1 0 0,1 0 0,-1 0 0,0 1 0,1-1 1,-1 0-1,0 0 0,0 0 0,0 0 0,0 0 0,0 0 0,0 0 0,-1 2 0,1-1 93,0 1 0,-1-1 0,1 1 0,-1-1 0,0 0 0,1 0 0,-1 1 0,0-1 0,-1 0 0,1 0 0,0 0 0,0 0 0,-1 0 0,0 0 0,-1 1 0,-9 6 280,0-1 0,-1-1 0,0 0 0,0 0 0,-1-1 0,0-1 0,0 0 0,-16 2 0,-46 5-1046,3-8-5457,66-4-1341</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5.895"/>
    </inkml:context>
    <inkml:brush xml:id="br0">
      <inkml:brushProperty name="width" value="0.025" units="cm"/>
      <inkml:brushProperty name="height" value="0.025" units="cm"/>
    </inkml:brush>
  </inkml:definitions>
  <inkml:trace contextRef="#ctx0" brushRef="#br0">32 1 10666,'0'0'6897,"2"11"-4441,7 35 302,-3 0 1,0 58-1,-10 106 1101,2-186-3757,-1 0 1,-1-1-1,-1 1 0,0-1 1,-17 39-1,20-64-102,0-13 0,1-20 0,3-5 0,1 1 0,3 0 0,1 0 0,1 0 0,3 1 0,1 0 0,2 1 0,19-38 0,-28 66-12,0 0 0,0 0 0,1 1 0,0-1 0,0 1 0,1 1 0,10-10 0,-14 14 6,0 0 0,1 1 0,-1 0 0,1 0-1,-1 0 1,1 0 0,0 0 0,0 1 0,0 0 0,0-1 0,0 2 0,0-1 0,0 0 0,0 1-1,0 0 1,0-1 0,0 2 0,0-1 0,0 0 0,8 3 0,-11-3 2,0 0 1,0 0 0,0 1 0,0-1-1,0 1 1,0-1 0,0 0-1,0 1 1,0 0 0,-1-1-1,1 1 1,0-1 0,0 1-1,0 0 1,-1 0 0,1-1-1,0 1 1,-1 0 0,1 0 0,-1 0-1,1 0 1,-1 0 0,1 0-1,-1 0 1,0 0 0,0 0-1,1 0 1,-1 0 0,0 0-1,0 0 1,0 0 0,0 0-1,0 0 1,0 0 0,0 0-1,0 0 1,-1 0 0,1 0 0,0 0-1,-1 2 1,0 0 2,-1 1 0,1-1 1,-1 0-1,0 0 0,0 1 0,0-2 1,0 1-1,-1 0 0,1 0 0,-6 4 1,-4 3 26,-2-1 0,1 0 1,-1-1-1,-1-1 0,1 0 1,-1-1-1,-1 0 0,1-1 0,-1-1 1,0 0-1,0-2 0,0 1 1,-19-1-1,34-2-33,1 0-1,-1 0 1,1 0-1,0 0 1,-1 0-1,1-1 1,0 1-1,-1 0 1,1 0-1,0 0 1,-1 0-1,1 0 1,0-1-1,-1 1 1,1 0-1,0 0 1,0-1-1,-1 1 1,1 0-1,0 0 1,0-1-1,-1 1 1,1 0-1,0-1 1,0 1-1,0 0 1,0-1-1,-1 1 1,1 0-1,0-1 1,0 1-1,0 0 1,0-1-1,0 1 1,0 0-1,0-1 1,0 1-1,0-1 1,0 1-1,0 0 1,0-1-1,0 1 1,0 0-1,1-1 1,-1 1-1,0-1 1,11-15-1627,-3 12 259,0-1-1,0 2 0,1-1 1,0 1-1,-1 1 0,1-1 1,0 1-1,13 0 1,-13 0-13,38-5-6304</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6.226"/>
    </inkml:context>
    <inkml:brush xml:id="br0">
      <inkml:brushProperty name="width" value="0.025" units="cm"/>
      <inkml:brushProperty name="height" value="0.025" units="cm"/>
    </inkml:brush>
  </inkml:definitions>
  <inkml:trace contextRef="#ctx0" brushRef="#br0">133 28 16464,'0'0'8317,"-11"6"-6924,0 0-999,0 1 0,1 0-1,0 1 1,0 0 0,-15 17-1,20-20-160,1 1 0,-1-1-1,1 1 1,1 0-1,-1 0 1,1 0-1,0 1 1,0-1 0,1 1-1,0 0 1,0 0-1,0-1 1,1 1-1,-1 11 1,2-17-226,0 0 0,0-1 1,0 1-1,0 0 0,1 0 1,-1 0-1,0 0 0,0-1 0,1 1 1,-1 0-1,0 0 0,1-1 0,-1 1 1,1 0-1,-1-1 0,1 1 0,-1 0 1,1-1-1,-1 1 0,1-1 0,0 1 1,-1-1-1,1 1 0,0-1 0,0 1 1,-1-1-1,1 0 0,1 1 1,31 1 236,-27-3-212,0 0 0,0-1 0,0 1 0,0-1-1,0-1 1,-1 1 0,1-1 0,9-5 0,-9 2-32,-1-1 0,0 1 0,0-1 0,-1 0 0,1 0 0,-2 0 0,1 0 0,-1-1 0,0 0 0,0 1 0,-1-1 0,0 0 0,-1 0 0,1 0 0,-2-1 0,1 1 0,-1 0 0,0 0 0,-3-13 0,4 19-5,-1 1 1,0 0-1,-1-1 0,1 1 1,0 0-1,0-1 1,0 1-1,-1 0 0,1-1 1,-1 1-1,1 0 0,-1-1 1,0 1-1,1 0 0,-1 0 1,0 0-1,0 0 1,0 0-1,0 0 0,0 0 1,0 0-1,0 0 0,0 0 1,0 0-1,0 1 0,0-1 1,-1 0-1,1 1 1,0-1-1,0 1 0,-1-1 1,1 1-1,0 0 0,-1 0 1,1-1-1,0 1 0,-3 0 1,3 1-165,0-1-1,0 1 1,1-1 0,-1 1 0,1 0 0,-1-1-1,0 1 1,1 0 0,-1-1 0,1 1-1,-1 0 1,1-1 0,0 1 0,-1 0 0,1 0-1,0 0 1,0-1 0,-1 1 0,1 0 0,0 0-1,0 0 1,0 0 0,0 0 0,0-1-1,0 1 1,0 0 0,0 0 0,0 0 0,1 0-1,-1-1 1,1 2 0,-1 0-579,0 0 1,0 1-1,1-1 0,-1 0 1,1 0-1,0 0 0,-1 0 1,1 0-1,0-1 0,0 1 1,0 0-1,3 3 1,11 1-6685</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6.631"/>
    </inkml:context>
    <inkml:brush xml:id="br0">
      <inkml:brushProperty name="width" value="0.025" units="cm"/>
      <inkml:brushProperty name="height" value="0.025" units="cm"/>
    </inkml:brush>
  </inkml:definitions>
  <inkml:trace contextRef="#ctx0" brushRef="#br0">94 21 13549,'0'0'5093,"1"11"-3374,-3 26-122,-2 1 1,-1-1 0,-2 0 0,-14 44 0,8-31 533,-14 102 0,24-97-2025,-1-2-66,3-40-33,1-14-5,2-46-47,3 0-1,16-68 1,-7 42-219,-1-1-1002,33-108 1,-44 179 1248,-1-1-1,1 1 1,0-1 0,0 1-1,0 0 1,0 0-1,0 0 1,1 0 0,-1 0-1,1 0 1,0 1-1,3-3 1,-5 5 7,-1-1 0,1 1 0,0-1 0,-1 1 0,1 0 0,0 0 0,-1-1 0,1 1 0,0 0 0,0 0 0,-1 0 0,1 0 0,0 0-1,0-1 1,-1 2 0,1-1 0,0 0 0,0 0 0,-1 0 0,1 0 0,0 0 0,-1 1 0,2-1 0,0 1 2,-1 0 0,0 1 1,0-1-1,0 0 0,-1 0 0,1 0 0,0 1 0,0-1 0,-1 0 1,1 1-1,-1-1 0,1 1 0,-1-1 0,1 1 0,-1-1 0,0 1 1,0 1-1,1 4 14,-1 0 0,0 0 0,0 0 0,-1 1 1,0-1-1,0 0 0,-1 0 0,0 0 0,0 0 0,0 0 1,-1-1-1,0 1 0,-1-1 0,1 0 0,-1 1 1,0-2-1,-1 1 0,-8 8 0,-1 0 62,0 0-1,-1-1 1,-1-1 0,0-1-1,-30 17 1,71-47-12460,10-7 5656,-5 2-1645</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7.004"/>
    </inkml:context>
    <inkml:brush xml:id="br0">
      <inkml:brushProperty name="width" value="0.025" units="cm"/>
      <inkml:brushProperty name="height" value="0.025" units="cm"/>
    </inkml:brush>
  </inkml:definitions>
  <inkml:trace contextRef="#ctx0" brushRef="#br0">38 0 11435,'0'0'6481,"-3"12"-4485,-4 18-909,-1 2 1697,1 1-1,-5 60 1,12-91-2757,0-1 0,0 1 0,0-1 0,0 1 0,0-1 0,0 1 0,0-1 0,1 0-1,-1 1 1,0-1 0,1 1 0,0-1 0,-1 0 0,1 1 0,0-1 0,-1 0-1,1 1 1,0-1 0,0 0 0,0 0 0,0 0 0,0 0 0,0 0 0,1 0 0,-1 0-1,0-1 1,0 1 0,1 0 0,-1 0 0,0-1 0,1 1 0,-1-1 0,1 0 0,-1 1-1,1-1 1,-1 0 0,0 0 0,1 0 0,-1 0 0,1 0 0,-1 0 0,1 0 0,-1 0-1,1-1 1,-1 1 0,1 0 0,-1-1 0,0 1 0,3-2 0,3-1 53,0 1 0,0-1 0,0 0 0,-1-1 1,1 0-1,-1 0 0,0 0 0,11-11 0,-4-1 16,-1-1-1,-1 0 0,0-1 1,-1 0-1,-1-1 0,12-33 1,-20 50-144,-2 12 49,-1 0 0,0 0 0,-1 0 0,0 0 0,0-1 0,-6 13 1,-10 29 641,18-48-608,0 1 0,0 0 0,1-1 0,-1 1 0,1 0 0,0-1 1,0 1-1,0 0 0,0 0 0,0-1 0,1 1 0,2 7 0,13 3-923,15-9-3837,-7-8-3971,-13-10 1969</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7.394"/>
    </inkml:context>
    <inkml:brush xml:id="br0">
      <inkml:brushProperty name="width" value="0.025" units="cm"/>
      <inkml:brushProperty name="height" value="0.025" units="cm"/>
    </inkml:brush>
  </inkml:definitions>
  <inkml:trace contextRef="#ctx0" brushRef="#br0">51 0 9897,'0'0'20735,"1"12"-20009,-3 22-444,-2 0 0,-14 64 0,9-62-141,2 0 0,2 0-1,-1 61 1,6-95-286,0 0 0,0 1 0,0-1 0,0 1-1,1-1 1,-1 0 0,1 1 0,-1-1 0,1 0 0,0 1 0,0-1 0,0 0 0,0 0 0,1 0-1,-1 0 1,1 0 0,-1 0 0,1 0 0,-1-1 0,1 1 0,0-1 0,0 1 0,0-1 0,0 1-1,0-1 1,0 0 0,0 0 0,0 0 0,1 0 0,-1 0 0,0-1 0,1 1 0,-1-1-1,0 1 1,1-1 0,-1 0 0,1 0 0,-1 0 0,5-1 0,0 0-525,1 0 0,-1-1 0,1 1 0,-1-1 1,0-1-1,0 0 0,0 0 0,0 0 0,0-1 0,-1 0 0,10-7 1,45-51-9651,-30 28 6744</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8.216"/>
    </inkml:context>
    <inkml:brush xml:id="br0">
      <inkml:brushProperty name="width" value="0.025" units="cm"/>
      <inkml:brushProperty name="height" value="0.025" units="cm"/>
    </inkml:brush>
  </inkml:definitions>
  <inkml:trace contextRef="#ctx0" brushRef="#br0">155 206 4965,'0'0'15246,"-9"-4"-12417,7 3-2657,-1 0 0,0 0 0,1 1 0,-1-1-1,0 1 1,1-1 0,-1 1 0,0 0-1,0 0 1,1 0 0,-1 0 0,0 0-1,0 1 1,1-1 0,-1 1 0,-4 2-1,2 0 48,1 0-1,-1 0 1,1 0-1,0 1 0,0-1 1,0 1-1,1 0 1,0 0-1,-1 1 0,-2 6 1,-3 2 283,1 1 1,0 0-1,-6 18 1,12-27-344,0 0 0,0 1 0,1-1 0,0 1 0,0 0 1,0-1-1,1 1 0,0 0 0,0-1 0,0 1 0,1 0 0,1 8 0,-1-13-151,0 1 0,0 0-1,1 0 1,-1-1 0,1 1-1,-1-1 1,1 1 0,-1-1-1,1 1 1,0-1 0,0 0-1,-1 0 1,1 0 0,0 0-1,0 0 1,0-1 0,0 1-1,0 0 1,0-1 0,0 0 0,1 1-1,-1-1 1,0 0 0,0 0-1,0 0 1,0 0 0,3-1-1,2 1 9,1-1 0,-1 0 0,1 0 0,-1 0-1,0-1 1,13-5 0,-6-1-226,0-1 1,-1 0-1,0-1 1,-1-1-1,0 0 1,-1 0-1,0-1 1,0-1-1,-2 0 1,1 0-1,7-15 1,-35 86-363,17-57 599,0 0 1,1 1-1,-1-1 0,1 1 0,-1-1 0,1 1 0,0-1 0,-1 1 0,1-1 0,0 1 0,0-1 0,0 1 0,0-1 0,0 1 0,1-1 0,-1 1 0,0-1 0,1 1 0,-1-1 1,1 1-1,0-1 0,-1 0 0,3 3 0,-2-3-4,0-1 1,0 0 0,1 1-1,-1-1 1,1 0 0,-1 0 0,0 1-1,1-1 1,-1 0 0,0 0-1,1-1 1,-1 1 0,1 0-1,-1 0 1,0-1 0,1 1-1,-1-1 1,0 1 0,0-1-1,2 0 1,8-5 131,-1 0 0,0 0 0,0-1 0,16-14 0,-9 3-72,-1 0 0,-1-1 0,0-1 0,-1 0 0,13-27 0,-20 32-50,0 0 0,0 0 1,-2 0-1,0-1 0,-1 0 0,0 0 0,-1 0 0,1-28 0,-7 41-83,-4 12-27,-5 13-26,-4 17 203,2 2-1,-14 67 1,23-84-57,2 0-1,0 0 1,1 1 0,2-1 0,1 1-1,3 24 1,4-32-43,4-20 0,-10 2 0,0-1 0,-1 1 0,1-1 0,-1 0 0,1 0 0,-1 1 0,0-1 0,0 0 0,0 0 0,0-1 0,0 1 0,1-3 0,3-27 0,-1 0 0,-2-61 0,-2 86 0,0 10 0,1 0 0,-1 0 0,0 0 0,1 0 0,0-1 0,0 1 0,0 0 0,0 0 0,0 0 0,0-1 0,1 1 0,0 0 0,-1-1 0,1 1 0,0-1 0,0 0 0,0 0 0,0 0 0,4 3 0,1-2 0,0 1 0,0-1 0,1 0 0,0-1 0,-1 1 0,1-2 0,0 1 0,0-1 0,0 0 0,0-1 0,0 0 0,0 0 0,0 0 0,0-1 0,0-1 0,0 1 0,0-1 0,0-1 0,-1 1 0,1-1 0,-1-1 0,0 1 0,0-1 0,0 0 0,0-1 0,-1 0 0,0 0 0,0 0 0,0-1 0,0 0 0,8-12 0,-27 76 0,9-46 0,1 0 0,0 1 0,1 0 0,0 0 0,1-1 0,1 1 0,1 15 0,-1-27-52,0 1 1,1-1-1,-1 1 0,1-1 0,-1 1 1,1-1-1,0 0 0,-1 1 1,1-1-1,0 0 0,0 0 0,0 1 1,0-1-1,0 0 0,0 0 1,0 0-1,0 0 0,1 0 0,-1-1 1,0 1-1,1 0 0,-1-1 1,0 1-1,1 0 0,-1-1 0,1 0 1,-1 1-1,1-1 0,-1 0 1,1 0-1,1 0 0,-1 1-111,-1-1-1,1 0 1,0 0-1,0 0 1,0 0-1,0-1 1,0 1 0,0 0-1,-1-1 1,1 0-1,0 1 1,0-1-1,-1 0 1,1 0 0,0 0-1,-1 0 1,1 0-1,-1 0 1,1 0-1,-1-1 1,0 1 0,1 0-1,-1-1 1,0 1-1,1-2 1,1-4-1704,-1 0 0,0 0 0,0 0 0,-1 0 0,0 0 0,0-7 0,1-25-9108</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8.572"/>
    </inkml:context>
    <inkml:brush xml:id="br0">
      <inkml:brushProperty name="width" value="0.025" units="cm"/>
      <inkml:brushProperty name="height" value="0.025" units="cm"/>
    </inkml:brush>
  </inkml:definitions>
  <inkml:trace contextRef="#ctx0" brushRef="#br0">0 0 13196,'0'0'15855,"6"65"-17200,14-43-1377,-1-5-1378,5 2-1826,3-8-5349</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8.917"/>
    </inkml:context>
    <inkml:brush xml:id="br0">
      <inkml:brushProperty name="width" value="0.025" units="cm"/>
      <inkml:brushProperty name="height" value="0.025" units="cm"/>
    </inkml:brush>
  </inkml:definitions>
  <inkml:trace contextRef="#ctx0" brushRef="#br0">66 1 14318,'0'0'17275,"-10"12"-16288,-30 39-800,38-49-187,1 0 0,-1 0 0,1 0 0,0 0 0,-1 0 0,1 0 0,0 0 0,0 0 0,1 0 0,-1 0 0,0 1 0,1-1 0,-1 0 0,1 1 0,0-1 0,0 0 0,0 1 0,0-1 0,0 1 0,0-1 0,1 0 0,0 3 0,0-3 0,0 0 0,1-1 0,-1 1 0,1-1 0,-1 0 0,1 1 0,0-1 0,0 0 0,-1 0 0,1 0 0,0 0 0,0 0 0,0 0 0,0-1 0,0 1 0,0-1 0,0 1 0,0-1 0,3 1 0,8 0 0,0-1 0,1 0 0,-1-1 0,0 0 0,20-5 0,65-25 0,-77 22 0,1 2 0,0 0 0,1 1 0,-1 2 0,45-5 0,-66 10 0,0-1 0,0 1 0,0-1 0,0 1 0,0-1 0,0 1 0,0 0 0,0-1 0,-1 1 0,1 0 0,0 0 0,0-1 0,-1 1 0,1 0 0,-1 0 0,1 0 0,0 0 0,-1 0 0,0 0 0,1 0 0,-1 0 0,0 0 0,1 0 0,-1 0 0,0 0 0,0 0 0,0 0 0,0 1 0,0-1 0,0 2 0,-1 46 0,1-34 0,0-8-245,0 7-2303,0 0-4380</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9.448"/>
    </inkml:context>
    <inkml:brush xml:id="br0">
      <inkml:brushProperty name="width" value="0.025" units="cm"/>
      <inkml:brushProperty name="height" value="0.025" units="cm"/>
    </inkml:brush>
  </inkml:definitions>
  <inkml:trace contextRef="#ctx0" brushRef="#br0">1 6 14990,'0'0'5819,"9"-2"-2664,-8 2-3026,1-1 1,0 0-1,0 1 0,0-1 1,0 1-1,0-1 0,0 1 0,0 0 1,0 0-1,0 0 0,0 0 1,0 0-1,0 1 0,0-1 1,0 1-1,0-1 0,0 1 1,0 0-1,0-1 0,0 1 0,-1 0 1,1 0-1,0 0 0,0 1 1,-1-1-1,1 0 0,-1 1 1,0-1-1,1 1 0,-1-1 1,0 1-1,0-1 0,0 1 0,0 0 1,0 0-1,0 0 0,0-1 1,0 1-1,-1 0 0,1 0 1,-1 0-1,0 0 0,1 0 1,-1 3-1,6 30 297,-2 0 0,-1 0 1,-1 0-1,-3 0 0,0 0 1,-12 61-1,17-122-426,-2 1 0,0-27 0,-1 1 0,1-100 0,-1 150 0,-1 1 0,0 0 0,0 0 0,0-1 0,0 1 0,0 0 0,0 0 0,1-1 0,-1 1 0,0 0 0,0 0 0,0 0 0,1-1 0,-1 1 0,0 0 0,0 0 0,1 0 0,-1 0 0,0 0 0,0-1 0,1 1 0,-1 0 0,0 0 0,0 0 0,1 0 0,-1 0 0,0 0 0,1 0 0,-1 0 0,0 0 0,0 0 0,1 0 0,-1 0 0,0 0 0,1 0 0,-1 0 0,0 0 0,0 0 0,1 1 0,-1-1 0,0 0 0,0 0 0,1 0 0,-1 0 0,0 0 0,0 1 0,0-1 0,1 0 0,-1 0 0,0 1 0,14 8 0,-14-9 0,9 6-588,-1 0 0,1-1-1,0 0 1,16 6 0,-7-5-1427,1-1 0,-1-1 0,1-1 0,0 0 0,0-1 0,25-2 1,-11 0-4259</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0.120"/>
    </inkml:context>
    <inkml:brush xml:id="br0">
      <inkml:brushProperty name="width" value="0.025" units="cm"/>
      <inkml:brushProperty name="height" value="0.025" units="cm"/>
    </inkml:brush>
  </inkml:definitions>
  <inkml:trace contextRef="#ctx0" brushRef="#br0">176 7 12075,'0'0'6882,"-9"-3"-4315,5 2-2425,1 1-1,-1-1 0,0 0 1,1 1-1,-1 0 0,0-1 0,1 1 1,-1 1-1,0-1 0,1 1 1,-1-1-1,1 1 0,-1 0 0,1 0 1,-1 1-1,1-1 0,0 1 1,-1-1-1,1 1 0,0 0 0,0 0 1,0 1-1,1-1 0,-1 1 1,0-1-1,1 1 0,0 0 0,-1 0 1,-1 3-1,-6 8 332,1 0 1,0 0-1,1 1 0,-8 19 1,13-26-242,0 0 0,1 0 1,0 0-1,0 0 0,0 0 1,1 0-1,1 0 0,0 0 0,0 0 1,2 15-1,-2-20-214,1-1 0,0 0 0,0 0 0,1 0 0,-1 0 1,0 0-1,0 0 0,1-1 0,-1 1 0,1 0 0,0-1 0,0 1 0,-1-1 0,1 1 0,0-1 0,0 0 0,0 0 0,0 0 1,1 0-1,-1 0 0,0 0 0,0-1 0,0 1 0,1-1 0,-1 0 0,0 1 0,1-1 0,-1 0 0,5-1 0,-1 1 74,0 0-1,1 0 1,-1-1-1,0 0 1,0 0-1,0-1 0,0 1 1,0-1-1,0-1 1,7-3-1,-5 0-70,-1 0 0,1-1 1,-1-1-1,0 1 0,-1-1 0,0 0 0,0 0 0,0-1 0,-1 0 0,-1 0 1,0 0-1,0 0 0,0-1 0,-1 0 0,-1 1 0,0-1 0,0 0 1,-1 0-1,0-1 0,-1 1 0,0 0 0,0 0 0,-3-12 0,3 21-31,0 0-1,0 0 0,0 1 0,-1-1 1,1 0-1,0 0 0,-1 0 0,1 0 0,0 1 1,-1-1-1,1 0 0,-1 0 0,0 1 1,1-1-1,-1 1 0,1-1 0,-1 0 1,0 1-1,1-1 0,-1 1 0,0-1 1,0 1-1,0-1 0,1 1 0,-1 0 1,0 0-1,0-1 0,0 1 0,0 0 1,1 0-1,-1 0 0,0 0 0,0 0 0,0 0 1,0 0-1,0 0 0,0 0 0,0 0 1,1 0-1,-1 1 0,0-1 0,0 0 1,0 1-1,1-1 0,-1 0 0,0 1 1,0-1-1,1 1 0,-1-1 0,0 1 1,1 0-1,-1-1 0,0 1 0,1 0 1,-1-1-1,1 1 0,-1 0 0,1 0 1,0 0-1,-1-1 0,1 1 0,0 0 0,-1 0 1,1 1-1,-2 2 24,1-1 0,0 1-1,0-1 1,0 1 0,0-1 0,1 1-1,-1 0 1,1-1 0,0 1 0,0 0-1,0 0 1,1-1 0,-1 1 0,1 0-1,1 3 1,-1-5 0,0 0 0,0-1 0,1 1 1,-1 0-1,0-1 0,1 1 0,0-1 0,-1 1 0,1-1 0,0 0 0,0 0 0,-1 0 0,1 0 0,0 0 1,0 0-1,0 0 0,1 0 0,-1-1 0,0 1 0,0-1 0,0 0 0,0 0 0,0 1 0,1-1 0,3-1 0,-1 1-3,0 0-1,1 0 1,-1-1-1,0 0 0,0 0 1,1 0-1,-1-1 0,0 1 1,0-1-1,0 0 0,-1-1 1,1 1-1,5-5 0,-3 1-2,-1 0-1,0 0 0,0-1 1,0 1-1,-1-2 0,0 1 1,5-10-1,-6 24-6,-3 18 0,0 37 0,-1-56 0,-1-5 0,1 1 0,0 0 0,0-1 0,0 1 0,0-1 0,0 1 0,1-1 0,-1 1 0,0 0 0,1-1 0,-1 1 0,1-1 0,0 0 0,-1 1 0,1-1 0,0 1 0,0-1 0,0 0 0,0 0 0,0 1 0,0-1 0,0 0 0,0 0 0,1 0 0,1 1 0,1-1 0,0 0 0,0 0 0,0 0 0,0 0 0,0-1 0,0 0 0,1 0 0,-1 0 0,5-1 0,2-1 0,0-1 0,0 0 0,0-1 0,0 0 0,0-1 0,-1 0 0,0-1 0,0 0 0,0 0 0,-1-1 0,0 0 0,0-1 0,-1 0 0,0 0 0,0-1 0,-1 0 0,0 0 0,-1-1 0,7-12 0,-7 2-42,-10 13-44,3 8 83,-1-1 0,1 1 0,0-1 0,0 1 0,0 0 0,-1 0 0,1-1-1,0 1 1,0 0 0,0 0 0,0 0 0,0 0 0,1 0 0,-1 0 0,0 1 0,0-1 0,1 0 0,-1 0 0,1 1 0,-1 1 0,-4 6 19,1 0 0,0 1 0,1 0 0,0 0 0,1 0 0,0 0 0,-1 18 0,3-25-14,0-1 0,0 1-1,0 0 1,0-1 0,0 1 0,1-1 0,0 1 0,-1-1-1,1 1 1,0-1 0,0 1 0,0-1 0,0 0 0,1 0-1,-1 1 1,1-1 0,-1 0 0,1 0 0,0 0 0,0-1-1,0 1 1,0 0 0,0-1 0,0 1 0,0-1 0,0 0-1,1 1 1,-1-1 0,0 0 0,1 0 0,-1-1 0,1 1-1,-1-1 1,5 1 0,42 3-2435,-43-4 1693,0 0 1,0 0-1,0-1 0,0 0 0,-1 0 1,1 0-1,0-1 0,-1 0 0,1 0 1,-1 0-1,0-1 0,1 0 0,-1 0 1,-1 0-1,1-1 0,0 1 1,5-6-1,9-15-8143</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0.464"/>
    </inkml:context>
    <inkml:brush xml:id="br0">
      <inkml:brushProperty name="width" value="0.025" units="cm"/>
      <inkml:brushProperty name="height" value="0.025" units="cm"/>
    </inkml:brush>
  </inkml:definitions>
  <inkml:trace contextRef="#ctx0" brushRef="#br0">142 1 10666,'0'0'11435,"-9"8"-9043,-28 25-652,35-31-1663,1-1 1,0 1-1,0-1 1,-1 1-1,1 0 1,0-1-1,1 1 1,-1 0-1,0 0 1,0 0-1,1 0 1,-1-1-1,1 1 1,-1 0-1,1 0 1,0 0 0,0 0-1,0 0 1,0 0-1,0 0 1,1 0-1,0 3 1,17 35-143,-12-30 183,12 26-87,-2 1 0,23 71 0,-33-86 2,-1 0 1,-1 0-1,-1 0 0,-1 0 0,-1 1 1,-3 38-1,1-58 49,1 1 1,-1-1-1,0 1 1,-1-1-1,1 0 1,-1 0-1,1 1 1,-1-1-1,0 0 1,0 0-1,0-1 1,-1 1-1,1 0 1,-1-1-1,1 1 1,-1-1-1,0 0 1,0 0-1,0 0 1,0 0-1,0-1 1,0 1-1,-1-1 1,1 0-1,0 0 1,-1 0-1,1 0 1,-1-1-1,1 1 1,-1-1-1,1 0 1,-1 0-1,0 0 1,1 0-1,-1-1 1,1 1-1,-1-1 1,1 0-1,0 0 1,-1-1-1,1 1 1,0 0-1,0-1 1,-1 0-1,1 0 1,1 0-1,-1 0 1,0 0-1,0-1 1,1 1-1,0-1 1,-4-5-1,-1-1-269,1-2 0,0 1 0,1-1 1,0 1-1,0-2 0,1 1 0,1 0 0,0-1 0,1 1 1,0-1-1,0 0 0,1 0 0,1 0 0,0 0 0,1 0 0,0 0 1,1 1-1,0-1 0,1 0 0,0 1 0,1-1 0,0 1 1,8-15-1,85-134-12108,-58 103 3834</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0.816"/>
    </inkml:context>
    <inkml:brush xml:id="br0">
      <inkml:brushProperty name="width" value="0.025" units="cm"/>
      <inkml:brushProperty name="height" value="0.025" units="cm"/>
    </inkml:brush>
  </inkml:definitions>
  <inkml:trace contextRef="#ctx0" brushRef="#br0">110 0 12716,'0'0'7922,"-5"15"-4783,-23 54-873,-29 74 2158,53-130-4168,0 1-1,0-1 1,1 1-1,1 0 1,0 0-1,1 0 1,1 0-1,1 17 1,0-30-256,-1 1 0,1-1 0,-1 1 0,1-1 0,0 0 0,-1 1 0,1-1 0,0 0 0,0 1 0,0-1 0,0 0 0,0 0 0,0 0 0,1 0 0,-1 0 0,0 0 0,0 0 0,1-1 0,-1 1 0,0 0 0,1-1 0,-1 1 0,1-1 0,-1 1 0,1-1 0,-1 0 0,1 0 0,-1 0 0,1 0 0,-1 0 0,1 0 0,-1 0 0,1 0 0,-1 0 0,1-1 0,-1 1 0,1 0 0,2-2 0,4 0 0,-1 0 0,1-1 0,-1 0 0,1 0 0,-1-1 0,8-4 0,17-17 0,-25 18 0,0 1 0,1 0 0,0 0 0,0 1 0,0 0 0,0 0 0,1 1 0,0 0 0,0 0 0,0 1 0,10-2 0,-18 5 0,0 0 0,-1 0 0,1 0 0,-1 0 0,1 0 0,-1 0 0,1 1 0,0-1 0,-1 0 0,1 0 0,-1 1 0,1-1 0,-1 0 0,0 0 0,1 1 0,-1-1 0,1 1 0,-1-1 0,1 0 0,-1 1 0,0-1 0,1 1 0,-1-1 0,0 1 0,0-1 0,1 1 0,-1-1 0,0 1 0,0-1 0,0 1 0,1 0 0,1 28 0,-10 25 0,5-46-845,-3 8-3068,6-13 1518,6-9 174,6-11-4420,2-7-4281</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1.158"/>
    </inkml:context>
    <inkml:brush xml:id="br0">
      <inkml:brushProperty name="width" value="0.025" units="cm"/>
      <inkml:brushProperty name="height" value="0.025" units="cm"/>
    </inkml:brush>
  </inkml:definitions>
  <inkml:trace contextRef="#ctx0" brushRef="#br0">50 0 18001,'0'0'9417,"-2"12"-8061,-18 74 87,13-65-1124,2 0 0,0 1-1,0-1 1,2 1 0,1 0 0,1 0-1,2 30 1,-1-50-535,1 0 0,0 0-1,-1 0 1,1 0 0,0 0 0,0 0 0,0 0-1,0 0 1,0 0 0,1-1 0,-1 1 0,0 0-1,1-1 1,-1 1 0,1-1 0,0 0 0,-1 1-1,1-1 1,0 0 0,0 0 0,0 0 0,0 0-1,3 1 1,2-1-1620,0 1-1,0-1 1,0 0-1,0 0 1,13-1 0,4-1-12834</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1.534"/>
    </inkml:context>
    <inkml:brush xml:id="br0">
      <inkml:brushProperty name="width" value="0.025" units="cm"/>
      <inkml:brushProperty name="height" value="0.025" units="cm"/>
    </inkml:brush>
  </inkml:definitions>
  <inkml:trace contextRef="#ctx0" brushRef="#br0">41 1 17424,'0'0'8617,"-7"11"-7016,-21 38-784,28-48-805,-1 0 0,0 0 0,1 0 0,-1 0-1,1 0 1,-1 0 0,1 0 0,-1 0 0,1 0 0,0 0 0,0 1 0,-1-1 0,1 0-1,0 0 1,0 0 0,0 0 0,0 0 0,0 0 0,1 1 0,-1-1 0,0 0 0,0 0-1,1 0 1,-1 0 0,1 0 0,-1 0 0,1 0 0,-1 0 0,1 0 0,-1 0 0,1 0 0,0 0-1,0 0 1,-1-1 0,1 1 0,0 0 0,0-1 0,0 1 0,0 0 0,0-1 0,0 1-1,0-1 1,0 1 0,0-1 0,2 1 0,4 0-42,0 1 0,0-1 0,0-1-1,0 1 1,10-2 0,-10 1-42,4-1-38,1 0 1,0-1 0,-1 0 0,1-1 0,-1 0 0,1-1 0,-1 0 0,16-9 0,-13 6 47,1 1 1,-1 0-1,25-5 1,-39 11 45,1 0 0,0 0 0,-1 0 0,1 0 0,-1 0 0,1 0 0,0 0 0,-1 0 0,1 0 0,-1 0 0,1 0 0,-1 1 0,1-1 0,-1 0 1,1 0-1,-1 1 0,1-1 0,-1 0 0,1 1 0,-1-1 0,1 0 0,-1 1 0,1-1 0,-1 1 0,0-1 0,1 1 0,-1-1 0,0 1 0,0-1 0,1 1 0,-1-1 0,0 1 1,1 0-1,2 30 155,-10 32 701,-1 3 713,-2 125 0,8-97-1482,2-92-44,0 1 1,0-1 0,-1 0-1,1 1 1,0-1-1,-1 0 1,0 0 0,1 0-1,-1 0 1,0 0-1,0 1 1,0-1 0,-1-1-1,1 1 1,0 0-1,-1 0 1,1 0 0,-1-1-1,1 1 1,-1-1-1,0 1 1,0-1 0,0 0-1,0 0 1,0 0-1,0 0 1,0 0 0,0 0-1,0 0 1,0-1-1,-1 1 1,1-1-1,0 1 1,0-1 0,-1 0-1,1 0 1,0 0-1,-1 0 1,1 0 0,0-1-1,0 1 1,0-1-1,-1 0 1,1 1 0,0-1-1,0 0 1,0 0-1,0 0 1,0 0 0,0-1-1,0 1 1,1-1-1,-1 1 1,0-1 0,1 1-1,-1-1 1,1 0-1,-3-4 1,0 1-30,-1 0 1,1-1-1,0 0 0,1 0 0,-1 0 1,1 0-1,1-1 0,-1 1 0,1-1 1,0 0-1,1 0 0,-1 0 0,1 0 1,1 1-1,-1-1 0,1 0 1,0 0-1,1 0 0,0 0 0,0 0 1,0 0-1,1 0 0,0 0 0,1 1 1,-1-1-1,1 1 0,0 0 0,1 0 1,-1 0-1,1 0 0,1 0 1,-1 1-1,1 0 0,0 0 0,0 0 1,0 0-1,0 1 0,1 0 0,6-4 1,12-4-1055,0 0 1,48-15-1,1 0-7105,-25 5-4529</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4.013"/>
    </inkml:context>
    <inkml:brush xml:id="br0">
      <inkml:brushProperty name="width" value="0.025" units="cm"/>
      <inkml:brushProperty name="height" value="0.025" units="cm"/>
    </inkml:brush>
  </inkml:definitions>
  <inkml:trace contextRef="#ctx0" brushRef="#br0">136 63 18257,'0'-4'390,"0"0"-1,0 0 1,0 0 0,-1-1-1,0 1 1,1 0-1,-2 0 1,1 0 0,0 0-1,-3-4 1,3 7-350,1 0 0,-1 0 0,0 0-1,-1 0 1,1 0 0,0 0 0,0 0 0,0 1 0,-1-1 0,1 0 0,0 1 0,0-1 0,-1 1 0,1-1 0,-1 1-1,1 0 1,-1-1 0,1 1 0,0 0 0,-1 0 0,1 0 0,-1 0 0,1 0 0,-1 0 0,1 1 0,0-1 0,-1 0-1,1 1 1,-1-1 0,1 1 0,0-1 0,-1 1 0,-1 2 0,-2-1 3,1 1 0,-1 1 0,1-1 0,0 1 0,0 0 0,0 0 0,1 0 0,-1 0 0,1 1 0,0-1 0,0 1 0,1 0 0,-1 0 0,-2 9 0,0-1 215,1 0 1,0 0-1,1 0 0,0 0 0,0 14 0,3-25-241,-1 1 0,1-1 0,0 0 0,0 1 0,0-1 0,0 1 0,0-1 0,0 0 0,1 1 0,-1-1 0,1 0 0,0 1 0,-1-1 0,1 0 0,0 0 0,1 1 0,-1-1 0,0 0 1,0 0-1,1 0 0,-1-1 0,1 1 0,0 0 0,2 2 0,2-2 21,-1 0 0,0-1 0,1 1 0,0-1 0,-1 0 0,1-1 0,0 1 0,-1-1 0,9-1 0,-12 2-38,0-1-1,1 1 0,-1 0 1,0 0-1,-1 0 1,1 0-1,0 0 0,0 0 1,0 0-1,0 0 1,-1 1-1,1-1 0,-1 1 1,1-1-1,-1 1 1,0 0-1,1 0 0,-1-1 1,0 1-1,0 0 1,0 0-1,-1 0 0,1 0 1,0 0-1,-1 0 1,1 0-1,0 4 0,10 68 160,-10-64-39,0 5 25,2 7 876,-1 1 0,-3 41 1,1-61-927,0 1 1,0 0 0,-1 0 0,0-1 0,1 1 0,-1 0 0,0-1-1,-1 1 1,1-1 0,-1 1 0,1-1 0,-1 1 0,0-1 0,0 0-1,-1 0 1,1 0 0,-1 0 0,1-1 0,-1 1 0,0-1 0,0 1-1,0-1 1,0 0 0,-5 2 0,7-4-96,0 1 0,0-1 0,-1 0 0,1 0 0,0 0 0,-1 0 0,1 0 0,0 0 0,-1 0 0,1 0 0,0 0 0,0-1 0,-1 1 0,1 0 0,0-1 0,0 1 0,0-1 0,-1 0 0,1 1 0,0-1 0,0 0 0,0 0 0,0 1 0,0-1 0,0 0 0,0 0 0,0 0 0,1 0 0,-1 0 0,0-1 0,1 1 0,-1 0 0,0 0 0,1 0 0,0-1 0,-1 1 0,1 0 0,0 0 0,-1-1 0,1 1 0,0-2 0,-2-9 0,0-1 0,0 1 0,1-17 0,1 21 0,-2-19 0,2 1 0,1 0 0,0 0 0,2 0 0,11-43 0,-12 61 0,1 1 0,0-1 0,0 0 0,1 1 0,0 0 0,1 0 0,-1 0 0,1 0 0,1 1 0,-1 0 0,1 0 0,0 0 0,0 1 0,1 0 0,0 0 0,0 1 0,0-1 0,0 2 0,1-1 0,-1 1 0,1 0 0,9-2 0,-3 0-143,0 2-1,0 0 1,0 0-1,1 2 1,-1-1-1,0 2 1,19 1-1,-32 0 130,1-1 0,0 1 0,-1 0 0,1 0 0,0 0-1,-1 0 1,1 0 0,-1 0 0,1 0 0,-1 1 0,0-1-1,0 1 1,1-1 0,-1 1 0,0-1 0,0 1 0,0-1 0,-1 1-1,1 0 1,0 0 0,-1-1 0,1 1 0,-1 0 0,1 0 0,-1 0-1,0 0 1,0 2 0,2 60 67,-2-49-14,-1 13 101,-1 35 305,2-59-392,1-1 1,-1 0 0,0 0-1,1 1 1,0-1-1,-1 0 1,1 0-1,1 0 1,-1 0-1,0 0 1,1 0-1,-1 0 1,1 0-1,3 3 1,-4-5-52,1 0 1,0 1-1,-1-1 0,1 0 1,0-1-1,-1 1 0,1 0 1,0 0-1,0-1 1,0 1-1,0-1 0,0 1 1,0-1-1,0 0 0,-1 0 1,1 0-1,0 0 0,0 0 1,0 0-1,0-1 0,0 1 1,0-1-1,0 1 0,0-1 1,0 0-1,-1 0 1,1 1-1,0-1 0,-1 0 1,1-1-1,0 1 0,-1 0 1,3-3-1,2-2-4,0 1-1,-1-1 1,0 0 0,0-1 0,0 1-1,6-14 1,-3 3 2,-1 0 0,-1 0 0,-1 0 0,-1-1 0,0 0 0,2-29 0,-5 36 0,-1-1 0,0 0 0,0 1 0,-1-1 0,-1 0 0,0 1 0,0 0 0,-1-1 0,-1 1 0,0 0 0,-7-13 0,11 23 0,0 1 0,0-1 0,0 1 0,0-1 0,0 0 0,-1 1 0,1 0 0,0-1 0,0 1 0,-1-1 0,1 1 0,0-1 0,-1 1 0,1-1 0,0 1 0,-1 0 0,1-1 0,-1 1 0,1 0 0,-1-1 0,1 1 0,-1 0 0,1 0 0,-1 0 0,1-1 0,-1 1 0,1 0 0,-1 0 0,1 0 0,-1 0 0,1 0 0,-1 0 0,1 0 0,-1 0 0,0 0 0,1 0 0,-1 0 0,1 0 0,-1 0 0,1 1 0,-1-1 0,1 0 0,-1 0 0,1 1 0,-1-1 0,1 0 0,0 0 0,-1 1 0,1-1 0,-1 0 0,1 1 0,0-1 0,-1 1 0,1-1 0,0 1 0,-1-1 0,1 1 0,0-1 0,0 1 0,-1-1 0,1 1 0,0-1 0,0 1 0,0-1 0,0 1 0,0-1 0,0 1 0,0-1 0,0 2 0,-1-1 0,1 0 0,0 0 0,-1 0 0,1 0 0,0 0 0,0 0 0,-1 0 0,1 0 0,0 0 0,0 0 0,0 0 0,0 0 0,1 0 0,-1 0 0,0 0 0,0 0 0,1 1 0,-1-1 0,0 0 0,1-1 0,-1 1 0,1 0 0,0 0 0,-1 0 0,1 0 0,0 0 0,-1 0 0,1-1 0,0 1 0,0 0 0,0-1 0,-1 1 0,1 0 0,0-1 0,0 1 0,1 0 0,30 1-2235,44-3-9186,-55-1 4834</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4.906"/>
    </inkml:context>
    <inkml:brush xml:id="br0">
      <inkml:brushProperty name="width" value="0.025" units="cm"/>
      <inkml:brushProperty name="height" value="0.025" units="cm"/>
    </inkml:brush>
  </inkml:definitions>
  <inkml:trace contextRef="#ctx0" brushRef="#br0">204 0 15983,'0'0'10042,"-11"1"-9188,4-1-797,-1 1 0,0 0 0,0 0 1,0 1-1,1 0 0,-1 0 0,1 1 1,-1 0-1,1 0 0,0 1 0,0 0 1,0 0-1,1 1 0,0-1 0,0 2 1,0-1-1,-5 6 0,2 0 375,0 1 0,1 0 0,-12 22 0,17-30-365,1 1 0,0-1 1,1 0-1,-1 1 0,1-1 0,0 1 0,0-1 0,0 1 1,1 0-1,-1-1 0,1 1 0,0 0 0,1-1 0,-1 1 1,2 6-1,0-9-61,-1-1 0,0 0 0,0 1 0,0-1-1,1 0 1,-1 0 0,0 0 0,1 0 0,-1 0 0,1-1 0,-1 1 0,1 0 0,-1-1 0,1 1 0,0-1 0,-1 1 0,1-1 0,0 0 0,-1 0 0,1 1 0,0-1 0,0 0 0,-1-1 0,1 1 0,0 0 0,-1-1 0,1 1-1,2-1 1,2 0 29,0 0 0,0-1 0,-1 0 0,1 0-1,0 0 1,9-5 0,-5-2-12,0 0 0,-1 0 0,0-1 0,-1 0 0,0-1 0,-1 0 0,0 0 0,0 0 0,-1-1 0,-1 0 0,6-17 0,-2 6-123,-8 22 87,-1 0-1,1 0 0,0 0 1,-1 0-1,1 1 0,0-1 1,-1 0-1,1 0 1,0 0-1,0 1 0,0-1 1,0 1-1,0-1 0,0 1 1,0-1-1,0 1 1,0-1-1,0 1 0,0 0 1,0-1-1,0 1 0,0 0 1,0 0-1,0 0 1,0 0-1,0 0 0,1 0 1,-1 0-1,0 0 0,0 0 1,0 1-1,0-1 0,0 0 1,0 1-1,0-1 1,0 1-1,0-1 0,1 2 1,46 28-28,-33-19 58,-11-9-19,-1 1 0,1-1-1,-1 1 1,0-1 0,0 1 0,0 0-1,0 0 1,-1 1 0,1-1 0,-1 0-1,0 1 1,0-1 0,0 1 0,0 0-1,-1 0 1,0 0 0,1 0 0,-1 0 0,-1 0-1,1 0 1,0 0 0,-1 0 0,0 7-1,-1 1 10,-1-1 0,0 1-1,-1-1 1,0 0 0,0 0 0,-2 0-1,-5 13 1,36-40-18,153-159-1009,-144 139-303,-35 36 1310,0-1 0,0 1 0,0 0 0,0 0 0,0-1 0,0 1 1,0 0-1,1 0 0,-1 0 0,0-1 0,0 1 0,0 0 0,0 0 0,1 0 0,-1 0 0,0-1 1,0 1-1,0 0 0,1 0 0,-1 0 0,0 0 0,0 0 0,0 0 0,1 0 0,-1-1 0,0 1 1,0 0-1,1 0 0,-1 0 0,0 0 0,0 0 0,1 0 0,-1 0 0,0 0 0,0 0 0,1 1 0,-1-1 1,0 0-1,0 0 0,1 0 0,-1 0 0,0 0 0,0 0 0,1 0 0,-1 1 0,0-1 0,0 0 1,0 0-1,0 0 0,1 0 0,-1 1 0,2 18 101,-9 27 479,4-34-463,0 0 141,0 0 1,1-1 0,0 1 0,1 0 0,0 0 0,1 0 0,3 22 0,-3-33-214,1 0-1,-1 0 1,1 1-1,0-1 1,-1 0-1,1 0 1,0 0 0,0 0-1,0 0 1,0 0-1,0 0 1,0 0-1,0 0 1,0-1-1,0 1 1,1 0 0,-1-1-1,0 1 1,0-1-1,1 1 1,-1-1-1,0 1 1,0-1-1,1 0 1,-1 0-1,0 0 1,1 0 0,-1 0-1,1 0 1,-1 0-1,0 0 1,1 0-1,-1-1 1,0 1-1,1 0 1,-1-1 0,0 1-1,2-2 1,3 0 88,-1 0 1,0 0 0,0 0-1,0-1 1,0 0 0,0 0 0,-1 0-1,5-5 1,-4 2-121,0 0 0,0 0 0,-1-1 0,0 0 0,-1 0 0,1 0 0,-1 0 0,-1 0 0,1-1 0,-1 1 0,-1-1 0,1 0 0,-1 0 0,-1 1 0,1-1 0,-1 0 0,-1 0 0,0-9 0,0 17 0,1-1 0,0 0 0,-1 0 0,1 0 0,0 0 0,-1 0 0,1 1 0,-1-1 0,1 0 0,-1 0 0,1 1 0,-1-1 0,0 1 0,1-1 0,-1 0 0,0 1 0,0-1 0,1 1 0,-1-1 0,0 1 0,0 0 0,0-1 0,0 1 0,1 0 0,-1 0 0,0-1 0,0 1 0,0 0 0,0 0 0,0 0 0,0 0 0,0 0 0,0 0 0,0 0 0,1 1 0,-1-1 0,0 0 0,0 0 0,0 1 0,0-1 0,0 0 0,1 1 0,-1-1 0,0 1 0,0-1 0,1 1 0,-1-1 0,0 1 0,1 0 0,-1-1 0,1 1 0,-1 0 0,0 0 0,1-1 0,0 1 0,-1 0 0,1 0 0,-1 0 0,1 0 0,0 1 0,-7 39 0,12-29 0,-4-12 0,0 0 0,0 0 0,0 0 0,0-1 0,0 1 0,0 0 0,0-1 0,-1 1 0,1 0 0,0-1 0,0 1 0,0-1 0,-1 1 0,1-1 0,0 0 0,0 1 0,-1-1 0,1 0 0,-1 1 0,2-2 0,1-2-237,-1 0 0,1 0 0,-1 0 0,0-1 1,1 1-1,-2-1 0,1 1 0,-1-1 0,1 0 0,-1 0 0,-1 1 0,1-1 0,-1 0 1,1 0-1,-2-8 0,-3 30-16563,4-3 10773</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5.360"/>
    </inkml:context>
    <inkml:brush xml:id="br0">
      <inkml:brushProperty name="width" value="0.025" units="cm"/>
      <inkml:brushProperty name="height" value="0.025" units="cm"/>
    </inkml:brush>
  </inkml:definitions>
  <inkml:trace contextRef="#ctx0" brushRef="#br0">218 13 9769,'0'0'12812,"-9"-3"-9625,4 1-2959,0 0-1,0 1 0,0 0 0,0-1 0,0 2 0,-1-1 0,1 1 1,0-1-1,-1 1 0,1 1 0,0-1 0,-1 1 0,1 0 0,0 0 1,0 1-1,0-1 0,0 1 0,0 0 0,-6 4 0,-53 43 450,61-47-642,0 1 0,0 0 0,0 1 0,0-1 0,1 0 1,-1 1-1,1 0 0,0 0 0,0-1 0,0 1 0,0 0 0,1 1 0,-1-1 1,1 0-1,-1 9 0,3-13-37,-1 1 0,1 0 0,0 0 0,-1 0 0,1-1 0,0 1 0,-1 0 0,1-1 0,0 1 0,0-1 0,0 1 0,0-1 0,0 1 1,-1-1-1,1 1 0,0-1 0,0 0 0,0 0 0,0 1 0,0-1 0,0 0 0,0 0 0,0 0 0,0 0 0,2 0 0,35 0-9,-31 0-23,145 1-1488,-151-2 1526,0 1 0,0 0 0,0 0 0,0 0-1,0 0 1,0 0 0,0 0 0,1 0 0,-1 0-1,0 0 1,0 0 0,0 1 0,0-1 0,0 0-1,0 1 1,0-1 0,0 1 0,0-1-1,0 1 1,0-1 0,0 1 0,0 0 0,0 0-1,-1-1 1,1 1 0,0 0 0,0 0 0,-1 0-1,1 0 1,-1 0 0,1 0 0,-1 0 0,1 0-1,-1 0 1,1 0 0,-1 0 0,0 0 0,0 0-1,1 0 1,-1 0 0,0 1 0,0-1 0,0 0-1,0 0 1,-1 0 0,1 0 0,0 0 0,0 0-1,-1 0 1,1 0 0,0 1 0,-1-1 0,1 0-1,-2 1 1,-1 4 217,-1 0 0,1 0 0,-1 0-1,0-1 1,-1 0 0,0 0 0,-7 7 0,1-4-163,0 1 0,0-2 0,0 0 1,-1 0-1,-1-1 0,1-1 1,-1 0-1,1-1 0,-1 0 1,-1-1-1,1 0 0,-20 1 1,33-4-311,0-1 0,0 1 1,0 0-1,0-1 1,0 1-1,0-1 0,0 1 1,0 0-1,0-1 1,0 1-1,0-1 0,0 1 1,0 0-1,0-1 1,1 1-1,-1-1 0,0 1 1,0 0-1,0-1 1,1 1-1,-1 0 0,0-1 1,0 1-1,1 0 1,-1 0-1,0-1 0,1 1 1,-1 0-1,0 0 1,1-1-1,-1 1 1,0 0-1,1 0 0,-1 0 1,0 0-1,1-1 1,0 1-1,18-15-6373,7 0-4986</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6.042"/>
    </inkml:context>
    <inkml:brush xml:id="br0">
      <inkml:brushProperty name="width" value="0.025" units="cm"/>
      <inkml:brushProperty name="height" value="0.025" units="cm"/>
    </inkml:brush>
  </inkml:definitions>
  <inkml:trace contextRef="#ctx0" brushRef="#br0">7 12 1057,'0'0'29751,"9"-2"-29671,28-8-91,-36 10 10,-1 0 0,1 0 0,0 0 0,-1 0 0,1 0-1,0 0 1,-1 0 0,1 1 0,0-1 0,-1 0 0,1 0 0,0 1 0,-1-1-1,1 0 1,-1 0 0,1 1 0,-1-1 0,1 1 0,-1-1 0,1 0-1,-1 1 1,1-1 0,-1 1 0,1-1 0,-1 1 0,0 0 0,1-1 0,-1 1-1,0-1 1,0 1 0,1 0 0,-1-1 0,0 1 0,0 0 0,0-1 0,0 1-1,0-1 1,0 1 0,0 0 0,0-1 0,0 1 0,0 0 0,0-1-1,0 1 1,-1 1 0,-4 29 0,-24 32 188,25-56-105,-1 0-1,1 1 1,0-1 0,1 1 0,0-1 0,0 1 0,1 0 0,0 1-1,0-1 1,1 0 0,0 0 0,0 1 0,1-1 0,1 9 0,0-16-72,-1 0 0,1 0 0,0 0 0,0 0 0,0 0 0,0 0 0,0 0 0,0 0 0,0-1 0,0 1 0,0 0 0,0-1 0,0 1 0,0-1 0,0 1 0,0-1 0,1 0 0,-1 1 0,0-1 0,0 0 0,1 0 1,-1 0-1,0 0 0,0 0 0,1 0 0,-1 0 0,0 0 0,0-1 0,1 1 0,-1 0 0,2-2 0,41-12 176,-27 4-189,-1-2-1,0 0 1,0-1 0,-2 0 0,1-1 0,-2-1 0,0 0 0,-1-1 0,0 0 0,-1-1-1,13-27 1,-27 50-395,-3 7 434,0 1 1,1-1-1,1 2 1,0-1-1,1 0 1,0 1 0,1-1-1,0 24 1,3-36-34,-1-1-1,1 0 1,-1 0 0,1 0 0,-1 0-1,1 0 1,0 0 0,-1 0 0,1 0-1,0 0 1,0 0 0,0 0 0,0 0-1,0-1 1,0 1 0,0 0 0,0-1-1,0 1 1,0 0 0,0-1 0,1 0-1,-1 1 1,0-1 0,0 0 0,0 1-1,1-1 1,-1 0 0,0 0 0,0 0-1,1 0 1,-1 0 0,0 0 0,0-1-1,2 1 1,2-1 1,0 1 0,1-1 0,-1 0 0,0-1 0,0 1 0,-1-1 0,9-3 0,-4-2-4,1 0 0,-1 0 0,0-1 0,0 0 0,-1 0 0,0-1 0,9-13 0,-13 16 0,1-1 0,-1 0 0,0 0 0,-1 0 0,0-1 0,0 1 0,0-1 0,-1 0 0,0 0 0,-1 1 0,1-14 0,-2 21 0,0 0 0,0 0 0,0 0 0,0 1 0,0-1 0,0 0 0,0 0 0,0 0 0,-1 0 0,1 1 0,0-1 0,0 0 0,0 0 0,0 0 0,0 0 0,-1 0 0,1 1 0,0-1 0,0 0 0,0 0 0,-1 0 0,1 0 0,0 0 0,0 0 0,0 0 0,0 0 0,-1 0 0,1 0 0,0 0 0,0 0 0,0 0 0,-1 0 0,1 0 0,0 0 0,0 0 0,0 0 0,-1 0 0,1 0 0,0 0 0,0 0 0,0 0 0,0-1 0,-1 1 0,1 0 0,0 0 0,0 0 0,0 0 0,0 0 0,-1 0 0,1-1 0,0 1 0,0 0 0,0 0 0,0 0 0,0 0 0,0-1 0,0 1 0,0 0 0,0 0 0,-1 0 0,1 0 0,0-1 0,0 1 0,0 0 0,-10 13 0,9-12 0,-1 3 0,0 1 0,0 0 0,0 0 0,0 1 0,1-1 0,0 0 0,-1 6 0,2-10 0,0 0 0,0 1 0,0-1 0,0 0 0,-1 0 0,1 0 0,1 0 0,-1 0 0,0 0 0,0 0 0,0 0 0,1 0 0,-1 0 0,0 0 0,1 0 0,-1 0 0,1 0 0,-1 0 0,1 0 0,-1 0 0,1-1 0,0 1 0,-1 0 0,1 0 0,0-1 0,0 1 0,0 0 0,0-1 0,0 1 0,-1-1 0,1 1 0,0-1 0,0 1 0,0-1 0,0 0 0,0 1 0,0-1 0,0 0 0,2 0 0,4 0-64,-1-1-1,1-1 1,-1 1-1,1-1 1,-1 0-1,0 0 1,0-1-1,0 0 1,0 0-1,0 0 1,-1-1-1,0 0 1,1 0-1,-1 0 1,0-1-1,-1 1 1,1-1 0,-1 0-1,0-1 1,-1 1-1,1-1 1,-1 0-1,0 1 1,0-1-1,2-8 1,-5 32-27472</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6.526"/>
    </inkml:context>
    <inkml:brush xml:id="br0">
      <inkml:brushProperty name="width" value="0.025" units="cm"/>
      <inkml:brushProperty name="height" value="0.025" units="cm"/>
    </inkml:brush>
  </inkml:definitions>
  <inkml:trace contextRef="#ctx0" brushRef="#br0">228 1 12780,'0'0'13896,"-7"11"-13197,-17 29 71,2 1 1,2 1-1,2 1 0,1 0 0,3 2 1,-10 47-1,22-77-770,0 0 0,1 0 0,0 0 0,2 1 0,1 18 0,-2-34 0,0 1 0,0-1 0,0 1 0,0-1 0,0 0 0,0 1 0,0-1 0,0 1 0,0-1 0,0 0 0,0 1 0,0-1 0,0 1 0,1-1 0,-1 0 0,0 1 0,0-1 0,0 0 0,1 1 0,-1-1 0,0 0 0,0 1 0,0-1 0,1 0 0,-1 1 0,0-1 0,1 0 0,-1 0 0,0 1 0,1-1 0,-1 0 0,0 0 0,1 0 0,-1 0 0,0 1 0,1-1 0,-1 0 0,1 0 0,-1 0 0,0 0 0,1 0 0,-1 0 0,1 0 0,-1 0 0,0 0 0,1 0 0,-1 0 0,1 0 0,-1 0 0,0-1 0,1 1 0,-1 0 0,0 0 0,1 0 0,-1 0 0,1-1 0,0 0 0,0 0 0,0 0 0,0 0 0,0 0 0,0-1 0,0 1 0,-1 0 0,1 0 0,0-1 0,-1 1 0,1-1 0,-1 1 0,1 0 0,-1-1 0,1-1 0,-1-10-404,0-1 0,-1 1 0,0-1 0,-1 1-1,-1 0 1,0-1 0,0 1 0,-2 1 0,-5-14 0,-2 1-366,-1 1 0,0 0 0,-26-32 0,44 56 4331,13 0-2647,-4-1-249,27 2 887,-23 0-1511,0 0 0,-1-1-1,1-1 1,-1-1 0,0 0-1,29-8 1,-34-1-2938,-9-8-5572,-3-1-2346</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6.883"/>
    </inkml:context>
    <inkml:brush xml:id="br0">
      <inkml:brushProperty name="width" value="0.025" units="cm"/>
      <inkml:brushProperty name="height" value="0.025" units="cm"/>
    </inkml:brush>
  </inkml:definitions>
  <inkml:trace contextRef="#ctx0" brushRef="#br0">0 1 19026,'0'0'12172,"34"63"-24600</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7.584"/>
    </inkml:context>
    <inkml:brush xml:id="br0">
      <inkml:brushProperty name="width" value="0.025" units="cm"/>
      <inkml:brushProperty name="height" value="0.025" units="cm"/>
    </inkml:brush>
  </inkml:definitions>
  <inkml:trace contextRef="#ctx0" brushRef="#br0">147 0 14894,'0'0'16015,"3"11"-15321,-1 0-604,0-1-1,-1 0 1,0 1-1,-1-1 1,0 1-1,0-1 1,-1 1-1,-1-1 1,0 0-1,0 0 1,-1 0-1,-8 19 1,-49 103-90,-9 23 0,68-154 0,0 0 0,0 1 0,1 0 0,-1-1 0,1 1 0,-1-1 0,1 1 0,0 0 0,-1-1 0,1 1 0,0 0 0,0-1 0,0 1 0,0 0 0,0 0 0,1-1 0,-1 1 0,1 2 0,0-4 0,0 1 0,0-1 0,-1 0 0,1 0 0,0 0 0,0 1 0,0-1 0,0 0 0,-1 0 0,1 0 0,0 0 0,0-1 0,0 1 0,-1 0 0,1 0 0,0 0 0,0-1 0,-1 1 0,1 0 0,0-1 0,0 1 0,-1-1 0,1 1 0,0-1 0,0 0 0,51-41 0,3-14 0,-33 32 0,1 1 0,48-37 0,-70 60 0,-1-1 0,1 0 0,0 1 0,-1-1 0,1 0 0,0 1 0,0-1 0,-1 1 0,1-1 0,0 1 0,0 0 0,0-1 0,0 1 0,-1 0 0,1-1 0,0 1 0,0 0 0,0 0 0,0 0 0,0 0 0,0 0 0,0 0 0,0 0 0,0 0 0,-1 0 0,1 0 0,0 1 0,0-1 0,0 0 0,0 1 0,0-1 0,1 1 0,-2 1 0,1 0 0,0-1 0,-1 1 0,1 0 0,-1 0 0,0 0 0,1-1 0,-1 1 0,0 0 0,0 0 0,0 0 0,0 0 0,-1-1 0,0 4 0,-1 8 0,-2 0 0,1-1 0,-10 21 0,9-25-49,-26 47-2577,22-41 413,-1 0 1,0-1-1,-19 21 0,11-18-8554</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8.190"/>
    </inkml:context>
    <inkml:brush xml:id="br0">
      <inkml:brushProperty name="width" value="0.025" units="cm"/>
      <inkml:brushProperty name="height" value="0.025" units="cm"/>
    </inkml:brush>
  </inkml:definitions>
  <inkml:trace contextRef="#ctx0" brushRef="#br0">134 158 6726,'0'0'4186,"-12"2"-1277,4 0-2217,-57 10 4241,59-12-3553,1 0 1,-1 0 0,1 0-1,0 0 1,-1-1 0,-8-2-1,14 3-1293,0-1-1,-1 0 1,1 1-1,0-1 1,0 0-1,0 0 1,-1 1-1,1-1 1,0 0-1,0 0 1,0 1-1,1-1 1,-1 0-1,0 0 1,0 1 0,0-1-1,0 0 1,1 1-1,-1-1 1,0 0-1,1 1 1,-1-1-1,0 0 1,1 1-1,-1-1 1,1 1-1,0-2 1,12-19 143,1 5-78,1-1-1,0 2 1,23-19-1,-31 28-118,0 1 1,0 0-1,0 1 0,1-1 0,0 1 0,0 1 0,0-1 0,0 2 1,0-1-1,1 1 0,11-2 0,-16 5-33,0-1 0,0 1 0,0-1 0,0 1 0,0 1 0,0-1 0,0 0 0,0 1 0,0 0 0,-1 0 0,1 0 0,0 1 0,-1-1 0,0 1 0,0-1 0,0 1 0,0 0 0,0 0 0,0 1 0,-1-1 0,0 0 0,1 1 0,1 5 0,8 13 0,-1 1 0,14 41 0,-18-42 0,-5-16 0,0-1 0,1 1 0,-1-1 0,1 1 0,0-1 0,1 0 0,-1 0 0,1 0 0,0-1 0,0 1 0,0-1 0,8 6 0,-9-8 0,0-1 0,0 0 0,-1 0 0,1 0 0,0 0 0,0 0 0,0-1 0,0 1 0,0-1 0,0 0 0,0 0 0,0 0 0,0 0 0,0-1 0,0 1 0,0-1 0,0 1 0,0-1 0,-1 0 0,1 0 0,0-1 0,0 1 0,-1 0 0,1-1 0,-1 0 0,1 0 0,2-2 0,9-7-146,0 0 0,0-1 0,-1-1 0,-1 0 0,0-1 1,-1-1-1,0 1 0,-1-2 0,-1 1 0,-1-1 0,12-30 0,-20 42-5080</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9.452"/>
    </inkml:context>
    <inkml:brush xml:id="br0">
      <inkml:brushProperty name="width" value="0.025" units="cm"/>
      <inkml:brushProperty name="height" value="0.025" units="cm"/>
    </inkml:brush>
  </inkml:definitions>
  <inkml:trace contextRef="#ctx0" brushRef="#br0">212 144 11050,'0'0'4207,"11"-10"-1404,-1 1-2169,0 2 40,-1-1-1,0-1 0,0 0 1,-1 0-1,0-1 1,0 0-1,8-14 0,-16 23-575,1 0-1,0 1 0,-1-1 0,1 0 1,-1 0-1,1 0 0,-1 0 1,0 0-1,1 0 0,-1 1 0,0-1 1,0 0-1,1 0 0,-1 0 0,0 0 1,0 0-1,0 0 0,0 0 0,0 0 1,0 0-1,0 0 0,-1 0 0,1 0 1,0 0-1,-1 0 0,1 0 0,0 0 1,-1 0-1,1 1 0,-1-1 1,1 0-1,-1 0 0,0 0 0,1 1 1,-1-1-1,0 0 0,1 1 0,-1-1 1,0 1-1,0-1 0,0 1 0,0-1 1,1 1-1,-1-1 0,0 1 0,0 0 1,0-1-1,0 1 0,0 0 0,-1 0 1,-3 0-20,0 0 1,0 0-1,0 0 0,0 1 1,1 0-1,-1 0 0,0 1 1,0-1-1,-7 4 1,-7 6-32,0 1 1,1 1 0,0 1-1,1 0 1,0 1 0,2 1-1,0 1 1,0 0 0,2 1-1,0 0 1,1 1 0,0 0-1,-12 33 1,21-45 20,1 0-1,0 0 1,0 0 0,1 1-1,0-1 1,0 1 0,1 13-1,0-18-54,0-1 0,1 0 0,-1 1 0,1-1 0,-1 0 0,1 0 0,0 1-1,0-1 1,0 0 0,0 0 0,0 0 0,1 0 0,-1 0 0,0 0 0,1-1-1,0 1 1,-1 0 0,1-1 0,0 1 0,0-1 0,0 1 0,0-1 0,0 0 0,0 0-1,0 0 1,0 0 0,4 1 0,7 1 25,0-1 1,1-1-1,-1 0 1,0 0-1,0-1 1,0-1-1,0 0 0,1-1 1,-2 0-1,1-1 1,0-1-1,0 0 1,-1 0-1,0-2 0,0 1 1,0-1-1,-1-1 1,19-14-1,-20 13-6,0 0 0,-1 0 0,0-1 0,0 0 1,-1 0-1,-1-1 0,1 0 0,-1-1 0,-1 0 0,0 0 0,-1 0 0,0 0 0,-1-1 0,0 0 1,0 0-1,-2 0 0,1 0 0,-1-1 0,0-24 0,-3 35-41,1-1 0,0 1 0,-1 0-1,0 0 1,1-1 0,-1 1 0,0 0 0,0 0 0,0 0 0,-1 0 0,1 0-1,0 0 1,-1 0 0,1 0 0,-1 0 0,0 1 0,1-1 0,-1 1-1,0-1 1,0 1 0,0 0 0,0 0 0,0 0 0,0 0 0,0 0 0,-1 0-1,1 0 1,0 1 0,-1-1 0,1 1 0,0 0 0,-1-1 0,1 1 0,0 0-1,-1 1 1,1-1 0,-3 1 0,-4-1-79,0 1-1,1 0 1,-1 1-1,0 0 1,1 0 0,-1 1-1,1 0 1,-15 7 0,20-8-217,-48 36-1674,31-12-2475,20-25 3845,-1 1 0,1-1 0,-1 0 0,1 1 0,0-1 0,0 0 0,0 1-1,-1-1 1,1 0 0,1 1 0,-1-1 0,0 1 0,0-1 0,0 0-1,1 1 1,-1-1 0,1 0 0,0 3 0,6 3-10367</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9.793"/>
    </inkml:context>
    <inkml:brush xml:id="br0">
      <inkml:brushProperty name="width" value="0.025" units="cm"/>
      <inkml:brushProperty name="height" value="0.025" units="cm"/>
    </inkml:brush>
  </inkml:definitions>
  <inkml:trace contextRef="#ctx0" brushRef="#br0">44 0 22197,'0'0'10154,"-12"78"-9738,2-47-416,1 0 0,4-2 0,0 0 0,2-4 0,3-1-833,0-1-1953,0-4-1506,0-8-1474</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51.457"/>
    </inkml:context>
    <inkml:brush xml:id="br0">
      <inkml:brushProperty name="width" value="0.025" units="cm"/>
      <inkml:brushProperty name="height" value="0.025" units="cm"/>
    </inkml:brush>
  </inkml:definitions>
  <inkml:trace contextRef="#ctx0" brushRef="#br0">171 46 15759,'5'-7'2524,"17"-23"2684,-11 21 1084,-10 11-6219,-1-1 1,1 0-1,-1 1 1,0-1 0,1 1-1,-1-1 1,0 0-1,0 1 1,0-1-1,0 1 1,0-1-1,0 0 1,0 1-1,-1-1 1,1 1-1,0-1 1,-1 0 0,0 3-1,-10 26 153,-7 4 24,-2 0 0,-34 47 0,31-50-224,2 2-1,-28 55 1,47-84-8,0 1 1,1-1-1,-1 1 0,1-1 0,-1 1 0,2 0 1,-2 9-1,2-13-8,0 0-1,0 0 1,1 0-1,-1 0 1,0 0-1,1 0 1,-1 0 0,0 0-1,1 0 1,-1 0-1,1 0 1,0 0 0,-1 0-1,1 0 1,0 0-1,0 0 1,-1-1 0,1 1-1,0 0 1,0-1-1,0 1 1,0 0 0,0-1-1,0 1 1,0-1-1,0 0 1,0 1 0,0-1-1,0 0 1,0 1-1,0-1 1,0 0 0,1 0-1,-1 0 1,2 0-1,14 0 44,0 0 0,0-1-1,0 0 1,-1-2-1,1 0 1,0-1 0,-1 0-1,19-9 1,-24 9-205,0-1 1,0-1-1,0 0 1,-1-1-1,13-10 1,-18 12-316,0 1-1,0-1 1,0-1 0,-1 1 0,0-1 0,0 1 0,0-1 0,-1 0 0,0-1 0,3-6 0,-2-12-2956,-6-25-7579,-6 31 6881,-6 10 3393,12 9 1170,1 0 0,-1 0 0,0 1 0,0-1 0,1 0 0,-1 1 0,0-1 0,1 1 0,-1 0 0,1-1 0,-1 1 0,0 0 0,1 0 0,0 0 0,-1 0 0,-1 2 0,-1 1 361,0 0 1,0 0 0,0 1-1,1-1 1,-1 1-1,1 0 1,-3 8 0,-27 74 3765,21-50-2985,10-32-1453,-2 6 239,0 0-1,1 0 1,0 0-1,-1 19 1,3-28-413,1 0-1,0-1 1,0 1-1,0 0 1,0 0 0,0 0-1,0 0 1,1 0 0,-1-1-1,1 1 1,-1 0-1,1 0 1,0 0 0,-1-1-1,1 1 1,0 0-1,0-1 1,0 1 0,0-1-1,1 1 1,-1-1 0,0 0-1,1 1 1,-1-1-1,1 0 1,-1 0 0,1 0-1,-1 0 1,1 0 0,0 0-1,0-1 1,-1 1-1,1-1 1,0 1 0,0-1-1,2 1 1,4 0-1476,1 0 0,0-1 1,-1 0-1,1 0 0,13-3 0,14-9-8586</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51.816"/>
    </inkml:context>
    <inkml:brush xml:id="br0">
      <inkml:brushProperty name="width" value="0.025" units="cm"/>
      <inkml:brushProperty name="height" value="0.025" units="cm"/>
    </inkml:brush>
  </inkml:definitions>
  <inkml:trace contextRef="#ctx0" brushRef="#br0">201 1 17296,'0'0'11286,"1"9"-9706,-1 0-1388,-1 0 1,0 0 0,0 0-1,-1-1 1,0 1-1,0 0 1,-1 0 0,0-1-1,-1 0 1,0 0-1,0 0 1,-9 13 0,-50 67-71,41-61-129,2 1 0,-32 60 0,48-64-1443,4-23 1320,0 0-1,0-1 1,0 1 0,1-1-1,-1 1 1,0-1 0,0 1 0,1-1-1,-1 1 1,0-1 0,1 0-1,-1 1 1,1-1 0,-1 1-1,0-1 1,1 0 0,-1 1 0,1-1-1,-1 0 1,1 0 0,-1 1-1,1-1 1,-1 0 0,1 0-1,0 0 1,1 1-194,0-1-1,0-1 0,0 1 1,0 0-1,-1 0 1,1-1-1,0 1 1,0-1-1,0 1 1,-1-1-1,1 0 0,0 0 1,-1 0-1,1 0 1,0 0-1,-1 0 1,0 0-1,1 0 0,-1-1 1,2-1-1,5-7-1420,-1-1-1,-1 1 0,0-1 1,0-1-1,-1 1 0,7-25 1,4-13-6092</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52.173"/>
    </inkml:context>
    <inkml:brush xml:id="br0">
      <inkml:brushProperty name="width" value="0.025" units="cm"/>
      <inkml:brushProperty name="height" value="0.025" units="cm"/>
    </inkml:brush>
  </inkml:definitions>
  <inkml:trace contextRef="#ctx0" brushRef="#br0">159 40 9929,'0'0'8296,"-11"0"-5482,4 1-2376,-1 0 1,1 0 0,-1 1 0,1 0 0,0 0-1,0 1 1,0 0 0,1 0 0,-1 1 0,0 0 0,1 0-1,0 0 1,0 1 0,1-1 0,-1 2 0,1-1-1,0 0 1,0 1 0,-7 11 0,11-14-301,-1-1 0,0 1 0,1-1 0,0 1 0,0-1 1,0 1-1,0 0 0,0-1 0,0 1 0,0 0 0,1 0 0,-1 4 0,2-6-106,-1 0-1,0 0 1,1 0-1,-1 0 1,1 0-1,-1 0 1,1 0-1,-1 0 1,1 0-1,0 0 1,-1 0-1,1-1 1,0 1-1,0 0 1,0-1-1,-1 1 1,1 0-1,0-1 1,0 1-1,0-1 1,0 1-1,0-1 1,0 0 0,0 1-1,0-1 1,0 0-1,0 0 1,0 0-1,1 1 1,-1-1-1,0 0 1,0-1-1,2 1 1,7 0-24,0 0 1,0-1 0,0 0 0,1 0 0,-1-1 0,-1-1 0,1 0 0,0 0 0,-1-1 0,1 0-1,14-9 1,-20 10-9,0 0-1,0 0 0,0 0 0,0 0 0,0-1 0,-1 1 1,0-1-1,1 0 0,-2 0 0,1-1 0,0 1 1,-1 0-1,0-1 0,0 0 0,0 1 0,0-1 0,-1 0 1,0 0-1,0 0 0,0 0 0,-1 0 0,1 0 0,-1 0 1,-1 0-1,0-8 0,1 12 1,-1 0 1,1-1-1,-1 1 0,1-1 0,-1 1 1,0 0-1,0 0 0,0-1 0,1 1 1,-1 0-1,0 0 0,0 0 0,0 0 1,-1 0-1,1 0 0,0 0 1,0 1-1,0-1 0,-1 0 0,1 1 1,0-1-1,-1 1 0,1-1 0,-1 1 1,1-1-1,-1 1 0,1 0 0,0 0 1,-1 0-1,1 0 0,-1 0 1,1 0-1,-1 0 0,-1 1 0,-2 0-4,0-1-1,0 1 0,0 0 1,0 0-1,0 1 0,0 0 1,1 0-1,-1 0 0,-5 3 1,2 1-238,1 0 0,0 0 0,0 1 0,0 0 0,1 0 1,0 0-1,1 1 0,-1 0 0,2 0 0,-1 0 0,-5 16 1,6-15-1106,2 1-1,-1-1 1,1 1 0,1 0 0,0 0 0,0 18 0,3 4-5758</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52.513"/>
    </inkml:context>
    <inkml:brush xml:id="br0">
      <inkml:brushProperty name="width" value="0.025" units="cm"/>
      <inkml:brushProperty name="height" value="0.025" units="cm"/>
    </inkml:brush>
  </inkml:definitions>
  <inkml:trace contextRef="#ctx0" brushRef="#br0">185 62 21140,'-10'2'2893,"-5"1"-2049,0 0 0,0 2 0,1 0 0,-1 0 0,-14 9 0,24-12-669,1 1-1,-1-1 1,0 1 0,1 0 0,0 0-1,0 1 1,0-1 0,0 1 0,0 0 0,1 0-1,0 0 1,0 0 0,0 1 0,0-1-1,1 1 1,-1 0 0,1 0 0,0 0-1,1 0 1,-3 10 0,4-14-175,0 0 0,0 0 0,0 0 0,0 1 0,0-1 0,1 0 0,-1 0 0,0 0 0,0 1 0,1-1 0,-1 0 0,1 0 0,-1 0 0,1 0 0,0 0 0,-1 0 0,1 0 0,0 0 0,0 0 0,-1 0 0,1 0 0,0-1 0,2 2 0,0 0 0,0-1 0,-1 1 0,1-1 0,0 0 0,1 0 0,-1 0 0,0 0 0,0-1 0,4 1 0,1-1 0,1 0 0,0 0 0,0 0 0,0-1 0,-1-1 0,12-2 0,-11 0 0,0 0 0,0-1 0,0 0 0,0-1 0,-1 1 0,0-2 0,0 1 0,-1-1 0,0 0 0,10-13 0,-11 13 0,-1 0 0,0 0 0,0 0 0,-1 0 0,0-1 0,-1 0 0,1 1 0,-1-1 0,-1-1 0,0 1 0,0 0 0,1-15 0,-2 21-33,-1 1-1,0 0 1,-1 0-1,1 0 1,0 0 0,0 0-1,0 0 1,-1 0 0,1 0-1,-1-1 1,1 1-1,0 0 1,-1 0 0,0 0-1,1 1 1,-1-1-1,0 0 1,1 0 0,-1 0-1,0 0 1,0 1-1,0-1 1,0 0 0,0 1-1,0-1 1,0 1 0,0-1-1,-1 0 1,-2 0-204,1 0 1,-1 1-1,1-1 1,-1 1-1,0 0 0,1 0 1,-1 0-1,0 0 1,-4 2-1,-1-1-575,-1 2-1,1-1 0,0 1 1,0 1-1,0-1 1,-12 8-1,-7 11-5438,2 1-4453</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53.216"/>
    </inkml:context>
    <inkml:brush xml:id="br0">
      <inkml:brushProperty name="width" value="0.025" units="cm"/>
      <inkml:brushProperty name="height" value="0.025" units="cm"/>
    </inkml:brush>
  </inkml:definitions>
  <inkml:trace contextRef="#ctx0" brushRef="#br0">0 206 15791,'0'0'8653,"15"-7"-8049,19-5 36,0 2 1,2 1 0,68-9-1,559-4 2812,-9 1-3284,-638 20-140,8-1 121,0-1 0,45-12 0,-105 9 518,-447 18-544,-2-1-81,4-6-1659,732-21 1327,-79 1 217,137 1 79,364-31 31,-624 38 16,-35 2 59,-27 1-79,-27 2-34,-1076 72-1058,926-52-1320,83-10-2196,20-7-2194</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1:37.135"/>
    </inkml:context>
    <inkml:brush xml:id="br0">
      <inkml:brushProperty name="width" value="0.025" units="cm"/>
      <inkml:brushProperty name="height" value="0.025" units="cm"/>
    </inkml:brush>
  </inkml:definitions>
  <inkml:trace contextRef="#ctx0" brushRef="#br0">2955 271 7623,'0'0'1084,"-9"-3"-267,-36-11 1971,0-2 1,-75-39-1,81 34-2134,-2 1 1,0 3 0,-1 1-1,-48-11 1,-179-27 182,147 40-371,-1 4 0,0 6 0,-165 16 0,107 8-119,-287 70 0,370-65-165,1 4 0,1 4 1,2 4-1,2 4 1,-139 85-1,216-117-164,1 1 0,-1 1 0,2 0 1,-1 1-1,1 1 0,1 0 0,1 0 0,0 1 0,0 1 0,1-1 1,1 2-1,1 0 0,0 0 0,1 0 0,1 1 0,0 0 0,1 0 1,1 0-1,-3 35 0,6-38-22,0 0 1,1 0 0,1 0-1,0 0 1,1 0-1,1 0 1,0 0-1,1 0 1,0-1-1,1 0 1,1 0-1,0 0 1,0 0-1,2-1 1,-1 0-1,2-1 1,-1 1-1,1-2 1,11 11 0,7 3 16,1-1 0,0-2 0,2 0 1,0-2-1,1-1 0,1-2 1,1-1-1,0-1 0,37 9 1,15 0 14,0-4 1,137 13-1,-27-17 253,2-9 0,-1-9 0,0-8 0,-1-8 0,0-9 0,-2-8 0,372-123 0,-301 52-86,-218 84-163,-2-1 1,0-3 0,61-48 0,-88 60-2,-1 0 1,-1 0 0,0-1 0,19-28 0,-31 39-60,1 0 0,-1-1 0,0 1 0,0-1 0,0 1 0,-1-1 0,0 0 0,0 0 1,0 0-1,-1 0 0,0 0 0,0 0 0,0-1 0,-1 1 0,0 0 0,0 0 0,-1-1 0,0 1 0,0 0 0,-2-8 0,0 10-107,1 0 0,0 0 0,-1 1-1,0-1 1,0 1 0,0 0 0,0 0-1,0 0 1,-1 0 0,1 0-1,-1 1 1,0-1 0,0 1 0,0 0-1,-5-2 1,-70-20-2879,60 19 2027,-69-17-5179,-12-4-5168</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1:56.614"/>
    </inkml:context>
    <inkml:brush xml:id="br0">
      <inkml:brushProperty name="width" value="0.025" units="cm"/>
      <inkml:brushProperty name="height" value="0.025" units="cm"/>
    </inkml:brush>
  </inkml:definitions>
  <inkml:trace contextRef="#ctx0" brushRef="#br0">129 100 3651,'0'0'662,"-11"-4"251,4 1-754,-7-2 628,-1-1 0,-23-15-1,32 18 36,1-1-1,0 0 1,0 0-1,1 0 1,-1 0-1,1-1 1,-5-6 0,9 10-75,22 16 545,-5-4-949,0 0 0,0-2 0,1 0 0,0-1 0,1-1 0,-1-1 0,1 0 0,1-2 0,-1 0 0,22 1 0,28 0 621,104-5 0,-167-1-916,400-38 1051,-199 14-885,242-16 1308,748 27-1,140 53-239,-1071-35-1172,502-3 121,-544-7-181,289-5 183,-512 11-185,-30 0 75,-1044 20-369,787-7 209,-81 3-300,-918 23 124,338-62 61,259 1-502,604 20 586,-127 1-27,174 2 80,1 3-1,0 1 1,-58 15 0,93-20 2,0 0 1,0 1-1,0-1 0,0 0 1,0 0-1,1 0 1,-1 1-1,0-1 0,0 0 1,0 1-1,1-1 0,-1 1 1,0-1-1,1 1 1,-1-1-1,0 1 0,1-1 1,-1 1-1,0 0 0,1-1 1,-1 1-1,1 0 1,0-1-1,-1 1 0,1 0 1,-1 0-1,1 0 1,0-1-1,0 1 0,-1 0 1,1 1-1,1 0-7,-1 0 1,1-1-1,0 1 1,0-1-1,-1 1 1,1-1-1,0 1 0,1-1 1,-1 0-1,0 1 1,0-1-1,0 0 1,1 0-1,1 1 0,53 31-136,-12-16 174,0-2 1,1-1-1,62 9 1,145 11 64,-175-25-64,1157 66 72,1-100-6,324 1 17,-1469 24-102,-66-3-160,-32-5-272,-39-7-658,-86-13-2434,-260-20 1,-144 38-1735,306 20 2402,-13 15-908</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1:58.811"/>
    </inkml:context>
    <inkml:brush xml:id="br0">
      <inkml:brushProperty name="width" value="0.025" units="cm"/>
      <inkml:brushProperty name="height" value="0.025" units="cm"/>
    </inkml:brush>
  </inkml:definitions>
  <inkml:trace contextRef="#ctx0" brushRef="#br0">2905 381 5221,'0'0'699,"-9"-8"235,-170-122 4609,145 108-4873,-2 2 0,0 1-1,-69-25 1,-21 7-101,-2 6 1,-2 6 0,-214-14 0,251 34-468,0 5-1,0 3 0,0 5 1,0 3-1,1 5 1,1 4-1,-137 48 1,197-57-10,-274 106 1223,250-92-1132,2 1 1,1 3-1,-69 51 0,97-60-113,1 1 0,2 0 0,0 2 0,1 0 0,1 2 0,1 0-1,2 0 1,0 2 0,2 0 0,-19 52 0,19-39-3,2 1 1,1 0-1,3 1 1,1 0-1,2 0 0,3 1 1,2 50-1,0-78-51,2-1-1,0 0 0,1 1 1,0-1-1,1-1 1,1 1-1,0-1 1,0 1-1,2-1 1,0-1-1,0 1 1,10 11-1,-4-8 56,2 0 0,0-1 0,0 0-1,2-1 1,-1-1 0,2-1 0,24 14 0,16 2 156,0-3 1,1-2 0,2-3-1,90 17 1,17-3-9,222 15 0,175-29 133,-474-22-179,-1-4 0,-1-4 0,0-3 0,0-5 0,-1-3-1,84-33 1,-113 31-127,-1-1-1,-1-3 1,-1-3-1,-1-2 1,-2-2-1,-2-3 1,-1-2 0,-2-2-1,58-64 1,-88 84-28,-2 0 0,0 0 0,-2-2 0,0 0 0,-2-1 0,0 0 1,-2 0-1,13-45 0,-19 55-12,-1-1 0,-1 0 0,0 0 0,0 0 0,-2 0 0,0 0 1,-1 0-1,0 0 0,-1 0 0,-1 0 0,0 1 0,-1-1 0,-1 1 0,0 0 0,-1 0 0,-14-23 0,9 19 6,-1 2-1,-1-1 0,-1 2 0,0 0 1,-1 0-1,-1 1 0,-31-21 0,20 19-222,0 1 0,-1 1-1,-1 1 1,-46-14 0,-17 4-2030,-1 4-1,-140-10 1,138 19-521,-61-9-2811</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3:08.178"/>
    </inkml:context>
    <inkml:brush xml:id="br0">
      <inkml:brushProperty name="width" value="0.025" units="cm"/>
      <inkml:brushProperty name="height" value="0.025" units="cm"/>
    </inkml:brush>
  </inkml:definitions>
  <inkml:trace contextRef="#ctx0" brushRef="#br0">1701 122 7079,'-14'0'-80,"-413"-17"4163,359 13-3844,-93 5-1,129 2-71,-1 1 1,1 1-1,0 2 0,-61 22 1,57-15-12,0 1 0,2 2 0,-1 1 0,2 2 0,1 1 1,0 1-1,2 2 0,0 1 0,2 2 0,1 0 0,-42 57 1,-42 63-780,-49 74 657,142-192-36,2 0 1,1 0 0,1 2-1,2 0 1,1 0 0,-7 34 0,14-46 3,1-1 0,1 1 0,0 0 0,2-1 1,0 1-1,1 0 0,1-1 0,1 1 0,1-1 1,0 0-1,1 0 0,1 0 0,9 19 0,-4-17 2,0 0-1,1-1 1,1-1-1,1 0 1,1-1-1,0 0 1,1-2-1,1 1 1,0-2-1,32 20 1,-10-11-2,1-2 1,1-1-1,1-2 0,1-2 0,0-2 1,81 15-1,273 15 14,27-34 4,-343-15 22,0-3 0,-1-4-1,97-27 1,-78 11 38,0-4 0,-2-4 0,-2-5 0,-2-4 0,122-79 0,-188 106-53,-1-2-1,-1-1 0,-1-1 1,0-1-1,-2-1 0,27-37 1,-38 44 54,-1 1-1,-1-1 1,0 0 0,-1-1-1,-1 0 1,0-1 0,-2 1 0,0-1-1,-1 0 1,-1 0 0,1-40-1,-5 26 102,-2-1 0,-1 1-1,-2 0 1,-11-40 0,-52-128 371,44 134-568,13 35 38,-1 1 0,-1 1 0,-2 0 1,-1 1-1,-2 1 0,0 1 0,-38-41 0,38 49 38,1 2 0,-2 1-1,0 0 1,-1 1 0,-1 1 0,0 1 0,-1 1 0,0 1 0,-1 2-1,-39-12 1,23 12 36,0 1-1,0 2 1,-1 2-1,1 2 1,-1 2 0,0 1-1,1 2 1,-1 2-1,-42 11 1,17 1-512,1 4-1,1 2 1,0 3 0,-96 55 0,-75 47-6274,107-70-1708</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0:41.614"/>
    </inkml:context>
    <inkml:brush xml:id="br0">
      <inkml:brushProperty name="width" value="0.025" units="cm"/>
      <inkml:brushProperty name="height" value="0.025" units="cm"/>
    </inkml:brush>
  </inkml:definitions>
  <inkml:trace contextRef="#ctx0" brushRef="#br0">2734 413 14638,'-70'-44'1269,"-84"-70"0,-53-35-1404,181 134 77,0 1 1,-1 2 0,0 0 0,-1 2-1,0 0 1,-49-8 0,14 10 140,1 3 0,0 3 1,-1 3-1,1 2 1,-1 3-1,-70 17 0,-1 8 909,-222 83 1,267-80-508,3 4 1,0 4 0,3 3-1,-133 96 1,171-106-455,1 2 0,2 2 0,2 2 0,2 1 0,1 2 0,3 2 0,1 1 0,3 1 0,-28 59 0,38-63-44,2 1 0,1 0 0,3 2 0,-13 72 0,24-99 31,0 1-1,2-1 1,0 0-1,1 1 1,1-1 0,1 0-1,1 1 1,1-1 0,0 0-1,2-1 1,0 1-1,1-1 1,14 27 0,-2-19 25,0 1 1,2-2 0,1-1 0,1-1 0,1 0 0,1-2 0,1-1-1,0-1 1,2-1 0,32 16 0,11 2 57,0-4 0,2-3 0,90 24 0,-55-25-87,2-5 1,1-5-1,0-5 1,1-5-1,0-4 1,172-15-1,-131-8 15,-1-6 0,-2-6 0,-1-7-1,179-70 1,168-102 19,-422 171-17,-1-3 0,-2-3 0,-2-4 0,88-78 0,-137 107 9,-1 0-1,0-2 0,-2 0 0,0-1 1,-2-1-1,0-1 0,-2 0 1,0-1-1,10-29 0,-19 41-48,0 0 0,0 0 0,-1 0 0,-1-1 0,0 1 0,-1-1 0,-1 0 0,0 1 0,-1-1 0,0 1 0,-1-1 0,0 1 0,-1-1 0,-1 1-1,0 0 1,-1 0 0,0 1 0,-1 0 0,0 0 0,-11-15 0,-4 0-32,-2 1 0,-1 1 0,-2 1 0,0 1 0,-1 2 0,-1 0 0,-1 2 0,0 1 0,-41-18 0,-24-6 3,-181-54 0,140 57-24,-1 6-1,-1 6 0,-2 6 0,0 7 1,-1 5-1,0 7 0,-1 5 0,2 7 1,-1 6-1,2 5 0,-147 44 1,-237 112-4573,520-176 4593,-243 89-6529</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18.942"/>
    </inkml:context>
    <inkml:brush xml:id="br0">
      <inkml:brushProperty name="width" value="0.025" units="cm"/>
      <inkml:brushProperty name="height" value="0.025" units="cm"/>
    </inkml:brush>
  </inkml:definitions>
  <inkml:trace contextRef="#ctx0" brushRef="#br0">908 615 11050,'0'0'6140,"-2"10"-5233,-52 316 3214,14-58-3283,23-180-742,-162 960 2953,149-835-2650,-34 282-139,35 3-220,29-496-17,0 1 0,0-1 0,1 0-1,-1 0 1,1 1 0,-1-1 0,1 0 0,0 0-1,0 0 1,0 0 0,0 0 0,0 0 0,0 0 0,1 0-1,-1 0 1,1 0 0,-1-1 0,1 1 0,0-1-1,0 1 1,-1-1 0,1 0 0,0 1 0,0-1 0,0 0-1,1 0 1,-1-1 0,0 1 0,2 0 0,10 3 311,0-1 0,0-1 0,26 1 0,-5 0-305,292 37 56,438-2 1,396 35-44,-518-19-9,947-40 298,-176-30 126,-1350 17-423,960 13 1044,181-32-597,39 7-338,-677 16 231,-60-9-313,360 3 12,-323 11-8,-1-34-34,588-71 311,-319 23-268,-366 29-47,271-29-27,752-51 0,-480 95 0,-984 28 0,0 0 0,1 0 0,-1-1 0,0 0 0,1 0 0,-1 0 0,0-1 0,0 0 0,0 1 0,0-2 0,9-4 0,-9 2 0,0 0 0,-1 0 0,1 0 0,-1 0 0,0-1 0,0 1 0,0-1 0,5-12 0,74-150 0,-8-4 0,-7-3 0,-7-3 0,48-242 0,-84 296 0,59-386 0,-81 481 0,-2 1 0,-1-1 0,-1 1 0,-1-1 0,-1 1 0,-13-46 0,12 58 0,-2 0 0,0 1 0,-1 0 0,-1 0 0,0 1 0,-1-1 0,0 2 0,-1-1 0,-1 2 0,0-1 0,-1 1 0,-22-17 0,-10-3 0,-2 3 0,-1 1 0,-73-31 0,-159-49 0,252 99 0,-267-86 0,-4 13 0,-310-44 0,-623-36 0,1034 139 0,-39-3 0,-1539-164 0,-7 77 0,-436 97-457,1633 17 385,-1047 46 98,1 58-8,218-12-8,1208-82-9,-1792 134 3,1415-75-28,-802 200 0,1145-197-1250,82-19-5395,95-33 663,4 0-8354</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32.572"/>
    </inkml:context>
    <inkml:brush xml:id="br0">
      <inkml:brushProperty name="width" value="0.025" units="cm"/>
      <inkml:brushProperty name="height" value="0.025" units="cm"/>
    </inkml:brush>
  </inkml:definitions>
  <inkml:trace contextRef="#ctx0" brushRef="#br0">2526 137 5477,'-12'-6'1671,"-46"-18"-371,-1 2 0,-2 3 0,0 2 0,-97-13 0,83 20-812,-1 4-1,-1 3 1,-124 11 0,-116 42-426,62-8-55,-140 31 642,317-53-590,0 4 1,-142 66 0,194-76 32,2 1 0,0 1 0,1 1 0,0 1 0,1 1 0,2 1 0,0 1 0,1 1 0,1 0 0,1 1 0,1 1 0,1 1 0,1 0 0,1 1 0,2 0 0,-16 52 0,23-59-51,1 0 1,0 1 0,2-1-1,0 0 1,1 1 0,1-1 0,1 1-1,0-1 1,2 0 0,0 0-1,1 0 1,1-1 0,1 1-1,0-1 1,19 30 0,-12-24 29,2-1-1,1 0 1,1-2 0,0 0 0,2-1 0,0-1 0,1 0 0,1-2 0,1-1 0,33 19-1,32 10 111,1-5-1,2-3 1,2-4-1,168 37 1,-87-22-103,-130-33 19,1-2 1,1-1-1,0-3 1,82 6 0,5-14 670,240-29 1,-190 12-552,-127 13-65,0-2 0,104-22 0,-139 21-60,215-68 899,-201 61-849,-1-2 0,-1-2 0,-1-1 0,50-37 0,-63 41-109,0-1 0,-2 0 0,1-1-1,-2-1 1,-1-1 0,17-24 0,8-13 132,-23 32-56,27-45 0,-40 59-71,0 0 1,0 0 0,-1 0-1,0-1 1,0 1-1,-1-1 1,0 0-1,-1 0 1,0-11 0,-1 4 33,-2-1 1,0 1 0,0 0 0,-2 1 0,0-1-1,-1 1 1,0-1 0,-2 1 0,0 1 0,-16-29-1,-27-47 297,-41-106-1,81 174-366,-2 0 0,-1 0 0,0 1 1,-2 1-1,0 0 0,-2 2 0,0-1 0,-1 2 0,-27-23 0,-2 6-14,-2 2 0,0 2 0,-55-25 0,84 46-280,-1 0-1,-41-13 1,54 21-81,0 0 0,0 1 1,0 0-1,0 0 1,0 1-1,-1 0 0,1 1 1,0 0-1,0 0 1,0 0-1,-14 5 0,-79 39-6492,40-19 625</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57.998"/>
    </inkml:context>
    <inkml:brush xml:id="br0">
      <inkml:brushProperty name="width" value="0.025" units="cm"/>
      <inkml:brushProperty name="height" value="0.025" units="cm"/>
    </inkml:brush>
  </inkml:definitions>
  <inkml:trace contextRef="#ctx0" brushRef="#br0">610 1006 6374,'-10'-2'470,"-57"-7"-591,-114 0-1,68 9 3385,77 0-635,60 0 1876,39 0-3083,201-24 1435,-130 20-1345,149 15 0,-239-6-1271,49 11 1,-53-7 327,75 5 1,283-31 274,-236 5-694,256 8 265,-399 4-411,130 10 59,14 0 25,-62-10-74,565-9 113,-593 8-127,1 3 0,-1 3 0,1 3 0,84 20 0,-29-2 38,2-6 1,0-6-1,0-5 0,1-6 1,227-25-1,-248 11 11,159-23-15,-220 24 92,0-1 0,-1-3 1,61-25-1,-97 34-72,-1 1 0,1 1 0,0 0 1,20-1-1,-25 3-39,0 1 0,0-1 1,0-1-1,0 1 0,0-1 1,0-1-1,-1 0 0,1 0 1,-1 0-1,0-1 0,0 0 0,0 0 1,0-1-1,10-9 0,15-23 89,-2-1-1,-2-2 1,32-58-1,-15 23-31,-33 52-51,0-1-1,-2 0 1,-1 0 0,-1-1-1,-2 0 1,0 0 0,-1-1-1,-2 1 1,0-1 0,-2 0 0,-1 0-1,-4-38 1,3 53-12,0 0 1,-1 1-1,-1-1 1,1 1-1,-1 0 0,-8-17 1,-25 26-95,-206-16 135,-80-4 14,24 16-60,-470-21 0,-585-17-9,1154 43-5,-575 18-68,396 6 74,291-23 21,0-5 0,-115-18-1,73 0-33,-255-12-1,304 33-78,0 3-1,0 3 1,-121 25-1,200-30 82,0 1-1,0 0 0,-1 0 0,1 0 1,0 0-1,0 0 0,0 0 0,0 0 1,0 0-1,0 0 0,0 0 0,0 0 0,1 1 1,-1-1-1,0 0 0,1 1 0,-1-1 1,0 3-1,-9 32 56,7-22-69,-48 149-5,-25 98 34,65-210 2,2-1 0,2 1 0,0 69 0,6-118 1,1 1 0,0-1 0,0 1 0,0-1 0,0 1 0,0-1 0,1 0 0,-1 1 0,1-1 0,0 1 0,-1-1 0,1 0 1,0 0-1,0 1 0,1-1 0,-1 0 0,0 0 0,1 0 0,-1 0 0,1 0 0,0-1 0,-1 1 0,1 0 0,0-1 0,2 2 0,3-1-14,-1 0 0,0 0 0,1-1 0,-1 0 0,1 0 0,0-1 0,12 0 0,-3 2-2428,-1 0-4921,-8-2-289</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23.397"/>
    </inkml:context>
    <inkml:brush xml:id="br0">
      <inkml:brushProperty name="width" value="0.025" units="cm"/>
      <inkml:brushProperty name="height" value="0.025" units="cm"/>
    </inkml:brush>
  </inkml:definitions>
  <inkml:trace contextRef="#ctx0" brushRef="#br0">31 10 3972,'-13'-4'8753,"-4"-2"-2545,28 8-3344,7 1-1980,1-1 0,-1 0 1,1-1-1,0-2 1,20-2-1,-20 1-707,1 1 0,-1 1 1,0 1-1,33 5 0,-7 1 188,0-2-1,0-1 1,1-3-1,68-6 0,-78 3-109,97-2-100,64-4 491,-123 4-583,1 2 1,118 14 0,145 42 150,-191-32 160,1-6 0,1-6-1,205-13 1,-53 1-374,-280 11-4883,-17-4 496,-9-5 231,-11-8-4391</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28.872"/>
    </inkml:context>
    <inkml:brush xml:id="br0">
      <inkml:brushProperty name="width" value="0.025" units="cm"/>
      <inkml:brushProperty name="height" value="0.025" units="cm"/>
    </inkml:brush>
  </inkml:definitions>
  <inkml:trace contextRef="#ctx0" brushRef="#br0">1199 167 5221,'-14'0'304,"-31"0"-823,1 3-1,-63 11 0,25 4 1583,-163 43 3728,200-46-4560,-68 33 0,70-26 306,1 1 0,1 3 1,2 1-1,0 2 0,2 2 0,2 1 1,-51 59-1,70-72-373,1 1 1,0 0-1,2 1 1,1 1-1,0 0 1,2 0-1,0 1 1,2 1-1,0-1 1,2 1-1,0 1 1,2-1-1,1 1 1,1-1-1,1 1 1,3 38-1,1-44-128,1 1-1,1-1 0,0 0 0,2-1 0,9 21 1,52 90 47,-31-63-36,4 12 120,-12-19-196,3-2-1,43 60 1,-63-101 86,1 0 1,1-1-1,0 0 1,1-2-1,0 1 1,1-2-1,1 0 1,0 0-1,1-2 1,0 0-1,21 7 1,4-2 299,1-3 0,86 14 1,96-3 113,-152-18-434,4 1 195,1-3 0,0-4 1,0-4-1,-1-2 0,152-37 0,-123 15 60,2-3 89,1 5 1,187-20-1,-219 42-194,0-3 0,0-3 0,-1-4 0,119-39 0,258-125 1217,-419 164-1321,-1-1 0,-1-2 0,0-1 1,-1-2-1,-2-1 0,0-1 0,-1-2 1,-2-1-1,34-40 0,-55 59-10,0 0 1,0-1-1,-1 0 0,0 0 0,0 0 0,-1-1 0,0 1 0,0-1 0,-1 0 0,3-14 1,-5 16 14,-1 0 1,1 0 0,-1 0 0,0 0 0,-1 1 0,1-1 0,-2 0 0,1 0-1,-1 0 1,0 1 0,0-1 0,0 1 0,-1 0 0,0-1 0,-5-6-1,-28-40-16,-2 0-1,-2 3 1,-3 1-1,-91-80 1,51 62 88,-2 3 0,-111-61 1,65 50 24,-4 5 0,-161-58 1,215 99-201,-2 4 1,0 4 0,-1 3-1,-1 5 1,-109-5-1,193 18 15,-119-5 64,-143 14 1,227-6-177,1 2 0,-1 2 0,1 1-1,1 1 1,0 2 0,0 2 0,1 1 0,-51 29 0,72-34-1177,-1 1 0,1 0 0,1 1 0,-18 20 0,21-22-504,-6 4-4810,3-10-6220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34.273"/>
    </inkml:context>
    <inkml:brush xml:id="br0">
      <inkml:brushProperty name="width" value="0.025" units="cm"/>
      <inkml:brushProperty name="height" value="0.025" units="cm"/>
    </inkml:brush>
  </inkml:definitions>
  <inkml:trace contextRef="#ctx0" brushRef="#br0">1735 367 11883,'0'0'1009,"0"-11"-2904,1 4 1891,0-1 35,-1 0 1,0-1-1,0 1 0,0 0 1,-1-1-1,-1 1 0,1 0 1,-1 0-1,0 0 0,-1 0 1,0 0-1,0 1 0,-1-1 1,0 1-1,0 0 0,-7-9 1,1 8-186,1 1 0,-1-1 0,-1 2 0,1 0 0,-1 0 0,0 1 0,-1 0 0,1 0 0,-1 2 0,0-1 0,1 2 0,-2-1 1,-17 0-1,-19 0-149,-94 7 1,96 1 297,0 2 1,1 2 0,0 2-1,-80 32 1,-169 90 207,249-111 175,2 3 0,0 1 0,2 3 0,0 1 0,3 2 0,-59 60 0,78-69-294,0 1-1,1 1 1,2 1-1,0 0 1,2 2-1,1 0 1,1 0-1,2 1 1,0 1-1,2-1 1,2 2-1,-5 32 1,9-27 13,1 0 1,2 0-1,2 0 1,1 0 0,1 0-1,2 0 1,2-1-1,24 68 1,13 6 393,80 144 0,-98-203-552,10 19 46,3-1 0,3-3-1,74 87 1,-85-116-46,1-3-1,2 0 1,1-2-1,1-2 1,2-2-1,84 45 1,-49-39 213,2-3 1,1-3-1,2-4 1,0-3 0,1-4-1,1-3 1,0-4 0,98-1-1,39-14 218,395-61 1,-474 44-295,161-50 0,-214 46-40,-2-3 1,160-83-1,-214 94-15,-2 0 1,0-2-1,-1 0 1,-1-2-1,-1-1 0,27-34 1,117-175 662,-98 128-429,-24 38 271,-3-2-1,-3-2 1,-3-1-1,-4-2 0,-2-2 1,27-104-1,-53 156-302,-1 0-1,-2 0 0,0 0 0,-1-1 0,-2 0 0,-1 1 1,0-1-1,-6-24 0,3 31-18,-1 0-1,0 1 0,-2-1 1,0 1-1,-1 0 1,0 1-1,-1 0 1,-1 0-1,-1 1 1,0 1-1,-18-18 1,-14-10 38,-2 3 1,-90-62-1,-112-49 88,154 99-279,-3 5 0,-1 3 1,-2 5-1,-1 4 0,-2 5 0,-1 4 1,-1 5-1,0 4 0,-160-4 0,52 18-179,0 8 0,1 10 0,0 9 0,-394 100 0,512-96-681,2 4 1,2 4-1,-100 56 1,73-25-2607,-184 143 1,120-67-819</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48.724"/>
    </inkml:context>
    <inkml:brush xml:id="br0">
      <inkml:brushProperty name="width" value="0.025" units="cm"/>
      <inkml:brushProperty name="height" value="0.025" units="cm"/>
    </inkml:brush>
  </inkml:definitions>
  <inkml:trace contextRef="#ctx0" brushRef="#br0">1036 28 3075,'0'0'3160,"-12"-3"-2081,-28-5-650,-78-7 1,103 14-190,0 1 1,0 0 0,0 1 0,0 0 0,0 2-1,0 0 1,1 0 0,0 1 0,-24 11 0,2 5-113,2 2 0,0 1 0,2 2 0,-31 29 0,-111 125-117,79-78 80,72-78 114,1 2-1,1 0 1,1 1 0,2 1 0,1 1 0,1 0 0,1 1 0,1 1-1,2 0 1,1 1 0,1 1 0,2-1 0,2 1 0,0 0 0,-1 60-1,6-71-189,2 0-1,1 1 1,0-1-1,1-1 1,2 1-1,11 34 1,-4-23 190,2 0 1,2-1-1,25 37 1,-26-43-145,2 0-1,0-2 1,2 0-1,0-1 1,2-1-1,0-1 1,1-1-1,1-1 1,1-1-1,0 0 1,48 22-1,14-2 193,1-4 0,149 37 0,190 9 499,14-47 518,-300-28-1092,1 6 0,138 29 0,-191-19-9,2-4 0,171 9 0,222-41 104,-428 16-277,101-12 1,-136 8 10,1-1-1,-1 0 1,0-1 0,-1-1-1,1-1 1,-1-1 0,-1-1-1,19-12 1,-3-1-4,-2 0 1,-1-3-1,41-42 1,-61 57 105,-1-1 0,-1-1 0,0 0 0,0 0 1,-1-1-1,-1 0 0,0 0 0,-1 0 0,-1-1 1,0 0-1,4-29 0,-1-48 753,-7-161-1,-1 224-625,-1 9-57,-1-1-1,-1 1 1,-1 0 0,0 0-1,-2 0 1,0 0 0,-1 1-1,-1 0 1,-20-35 0,11 29-106,-1 0 0,-1 1 0,-1 1 0,-1 0 1,-47-37-1,-6 7-57,-3 3 0,-2 4 0,-118-51 0,-167-53 1236,282 123-1201,-1 5 0,-135-20-1,-21 20-923,-360 13 1,492 14 872,1 5 1,-156 35 0,-196 91-46,58-6 40,383-124-56,0 1 0,1 1 0,-1 1 0,2 1 0,-22 15 0,24-14-775,0 1 0,0 0 0,-12 16-1,23-25 190,-1 0 0,1 1 0,-1-1-1,0 0 1,0-1 0,0 1-1,0-1 1,0 1 0,-1-1 0,1 0-1,-7 3 1,-13-3-7531</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25.931"/>
    </inkml:context>
    <inkml:brush xml:id="br0">
      <inkml:brushProperty name="width" value="0.025" units="cm"/>
      <inkml:brushProperty name="height" value="0.025" units="cm"/>
    </inkml:brush>
  </inkml:definitions>
  <inkml:trace contextRef="#ctx0" brushRef="#br0">1 187 7271,'0'0'8541,"10"0"-7681,43-4-143,-1-2 1,0-3 0,87-27-1,41-7-91,-15 21 101,281 0-1,-264 18-54,460-28 2318,-38 27-1736,-107 4-789,-153-2 294,-284 3 1530,-445 33-2284,176-10-170,188-21 25,-354 40 218,192-6-1872,3 21-4411,90-24-4536,57-24 1927</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26.776"/>
    </inkml:context>
    <inkml:brush xml:id="br0">
      <inkml:brushProperty name="width" value="0.025" units="cm"/>
      <inkml:brushProperty name="height" value="0.025" units="cm"/>
    </inkml:brush>
  </inkml:definitions>
  <inkml:trace contextRef="#ctx0" brushRef="#br0">523 21 8904,'-7'-3'360,"-1"-1"-1,0 1 0,0 1 1,0-1-1,0 1 0,-1 1 1,1 0-1,0 0 0,-1 0 1,1 1-1,-1 1 0,1-1 1,-1 1-1,1 1 0,0-1 0,-15 6 1,2 0-123,1 1 1,0 1-1,1 1 0,0 0 1,-25 19-1,19-11 68,1 2 1,1 0-1,0 1 1,-35 44 0,50-54-238,-1 1 1,1 1 0,1 0 0,0 0 0,1 0 0,1 1 0,0 0 0,0 0 0,2 0 0,-1 0 0,2 1 0,-1 15 0,2-10-1,2-1 1,0 0 0,0 1-1,2-1 1,1 0 0,0-1-1,1 1 1,1-1 0,1 0 0,1 0-1,0 0 1,1-1 0,1-1-1,1 0 1,0 0 0,1-1-1,0 0 1,2-1 0,-1-1 0,2 0-1,0 0 1,25 15 0,-31-23 7,1 0 1,-1-1-1,1 0 1,0-1-1,0 0 1,0 0-1,0-1 1,1 0-1,-1-1 1,1 0-1,-1-1 1,1 0-1,-1-1 1,13-2-1,-9 0 70,0-1 0,0 0 0,0-1-1,-1-1 1,0 0 0,0-1 0,0 0 0,-1-1-1,16-13 1,-8 4-5,-1-1 0,-1-1 0,-1 0 0,-1-1 0,0-1 0,-2-1 0,0 0 0,-2-1 0,0 0 0,-1 0 0,8-31 0,-11 28-12,-2-1 0,0-1 1,-2 1-1,-1-1 0,-1 0 0,-4-53 1,0 71-101,1-1 0,-2 1 0,1 0 1,-1 0-1,-1 1 0,0-1 0,0 0 0,-1 1 1,-8-12-1,9 15-27,-1 0-1,0 0 1,-1 1 0,1 0-1,-1 0 1,0 0 0,-1 1 0,1 0-1,-1 0 1,1 1 0,-1-1-1,0 2 1,0-1 0,-10-2 0,7 3-80,-1 0 0,1 1 1,0 0-1,0 1 0,-1 0 1,1 0-1,0 1 0,-1 0 1,1 1-1,0 1 0,0-1 1,0 1-1,1 1 0,-1 0 1,1 0-1,0 1 0,-15 10 0,-8 9-1283,2 1 0,1 1 0,-37 43 0,-7 6-4966,4-13-6048</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56.299"/>
    </inkml:context>
    <inkml:brush xml:id="br0">
      <inkml:brushProperty name="width" value="0.025" units="cm"/>
      <inkml:brushProperty name="height" value="0.025" units="cm"/>
    </inkml:brush>
  </inkml:definitions>
  <inkml:trace contextRef="#ctx0" brushRef="#br0">1109 287 7719,'-12'0'1399,"8"0"-1369,-8-1-59,-1 1 0,1 0 0,-1 1 1,1 0-1,0 1 0,0 1 0,0 0 0,-19 7 0,-40 21 2562,-136 42 1,194-68-2370,1 0 0,-1 0 0,1 1 0,0 1 0,0 0 0,1 1 0,0 0-1,0 1 1,1 0 0,0 1 0,0 0 0,1 0 0,1 1 0,0 0 0,0 1 0,1-1 0,-7 17 0,-6 18 206,2 2 0,2 0 0,-12 63-1,25-99-326,-8 31 119,3 0-1,1 0 1,3 1-1,1-1 0,2 1 1,7 64-1,-2-85-107,0 0-1,1 0 1,1 0-1,1-1 1,1 0-1,1 0 1,1-1-1,1 0 1,1-1-1,0 0 1,2-1-1,0-1 1,30 30-1,-26-31 11,1-2 0,1-1 0,0 0 0,1-1 0,0-1 0,1-2 0,0 0 0,1-1 0,0-1 0,30 6 0,24 1 834,147 7 0,-139-16-74,95 18 0,104 53-421,-183-45-114,168 28 1,-235-55-210,1-1 1,-1-3 0,1 0 0,0-3-1,-1 0 1,1-3 0,-1 0 0,66-21-1,61-35 169,-76 27-144,101-26 1,-146 49-75,0-2 0,-1-2 0,-1-2 0,67-39 1,130-109 116,-160 112-132,-41 30 15,43-37 0,-67 50-25,0 0 0,0-1 1,-1 0-1,0 0 0,-1-1 0,-1 0 1,12-24-1,-10 15 118,-1 0-1,-2 0 1,0-1 0,-1-1-1,4-35 1,-8 44-41,-1-1-1,0 1 1,-1 0-1,-1 0 1,0 0-1,-1 0 1,0 0-1,-1 0 1,0 1-1,-8-15 0,-7-7 28,-2 0 0,-1 2 0,-1 1-1,-2 0 1,-1 2 0,-2 1 0,-1 1 0,-51-38-1,-27-9 373,-151-80-1,64 42-616,152 86 135,-1 2 1,-1 2-1,-2 1 1,0 3 0,-1 2-1,-1 1 1,0 3-1,-73-10 1,-536 4-228,605 20 102,-17 2 51,0 3 0,1 4 0,-1 2 0,2 3 1,0 3-1,1 3 0,-118 56 0,97-33-66,2 5 0,3 3 0,2 3 0,2 4 0,-71 70 0,79-57-1957,4 3 0,-64 93 1,90-114-300,-17 18-3663</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42.968"/>
    </inkml:context>
    <inkml:brush xml:id="br0">
      <inkml:brushProperty name="width" value="0.025" units="cm"/>
      <inkml:brushProperty name="height" value="0.025" units="cm"/>
    </inkml:brush>
  </inkml:definitions>
  <inkml:trace contextRef="#ctx0" brushRef="#br0">71 28 4036,'-20'-8'384,"-6"-1"-480,2-1-1153</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44.275"/>
    </inkml:context>
    <inkml:brush xml:id="br0">
      <inkml:brushProperty name="width" value="0.025" units="cm"/>
      <inkml:brushProperty name="height" value="0.025" units="cm"/>
    </inkml:brush>
  </inkml:definitions>
  <inkml:trace contextRef="#ctx0" brushRef="#br0">2255 374 2114,'0'0'550,"-5"-12"-86,-4-16-350,-25-63 3158,30 81-2842,-1 0 0,0 0 0,-1 1 1,0-1-1,-1 1 0,0 1 1,-8-9-1,-4 2 224,0 1 0,0 0 0,-1 2 1,-1 0-1,0 2 0,0 0 0,-32-10 0,6 7-133,0 1 0,-77-9 0,68 17-444,1 2 0,-1 2 0,-82 11 0,-166 42-10,193-31-90,2-1 123,0 6 0,-173 65 0,240-75-53,1 1-1,1 3 0,2 1 1,0 1-1,1 3 0,1 1 1,1 1-1,2 2 0,-46 53 1,67-66 12,1 0 0,0 0 1,2 1-1,0 0 1,0 0-1,2 1 1,0 0-1,2 1 1,-5 24-1,5-10-30,1-1-1,2 1 0,1 0 1,7 58-1,-2-69-18,0-1 1,2 0-1,0 0 0,1 0 0,2-1 1,0 0-1,1-1 0,1 0 0,1 0 0,1-1 1,0-1-1,2 0 0,0-1 0,21 18 1,-15-15 41,1-2 1,0-1-1,2-1 1,0-1-1,1-1 1,0-1-1,1-1 1,1-1 0,0-2-1,54 12 1,321 21 473,29 6-401,-382-38-97,17 3 1,71 6 1,-116-17 14,1-2 1,-1 0-1,1-1 1,-1-1-1,0-2 1,0 0-1,31-10 1,486-192 2571,-493 185-2006,-1-2 1,-1-2-1,-1-1 0,-1-3 1,-1-1-1,-2-2 0,-1-1 1,60-73-1,-83 86-550,-2-1 0,0-1 0,-2 0 1,0 0-1,-2-1 0,0 0 0,-1-1 0,-2 0 0,0 0 0,-2 0 1,0 0-1,-2-1 0,-1 1 0,-5-45 0,0 44-50,-2 0-1,-1 0 1,0 0-1,-2 1 1,-1 0-1,-1 1 1,-1 0-1,-24-31 1,24 38-23,-1 0 0,-1 1 0,0 1 0,-1 0 0,0 2-1,-1-1 1,-1 2 0,0 0 0,0 1 0,-1 1 0,0 1 0,-23-7 0,-21-4 6,-1 3-1,-100-12 0,158 27-7,-16-2-913,1 0 0,-1 2 1,-41 1-1,61 1 493,0 0-1,-1-1 1,1 1 0,0 0-1,0 0 1,0 0-1,0 0 1,0 1-1,0-1 1,0 1 0,0-1-1,0 1 1,1-1-1,-1 1 1,1 0-1,-1 0 1,1 0 0,0 0-1,-1 0 1,1 0-1,0 0 1,-1 4-1,-4 12-7630</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45.334"/>
    </inkml:context>
    <inkml:brush xml:id="br0">
      <inkml:brushProperty name="width" value="0.025" units="cm"/>
      <inkml:brushProperty name="height" value="0.025" units="cm"/>
    </inkml:brush>
  </inkml:definitions>
  <inkml:trace contextRef="#ctx0" brushRef="#br0">0 0 17424,'1'1'410,"-1"1"-1,0-1 1,1 0-1,-1 0 0,1 1 1,-1-1-1,1 0 1,0 0-1,0 0 0,-1 0 1,1 0-1,0 0 1,0 0-1,0 0 0,0 0 1,0 0-1,0-1 0,0 1 1,1 0-1,-1-1 1,0 1-1,0-1 0,0 1 1,1-1-1,-1 1 1,0-1-1,1 0 0,-1 0 1,0 0-1,1 0 1,0 0-1,-1 0-340,7 8-10317,-7-4 5629</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47.305"/>
    </inkml:context>
    <inkml:brush xml:id="br0">
      <inkml:brushProperty name="width" value="0.025" units="cm"/>
      <inkml:brushProperty name="height" value="0.025" units="cm"/>
    </inkml:brush>
  </inkml:definitions>
  <inkml:trace contextRef="#ctx0" brushRef="#br0">2289 202 6598,'0'0'1997,"-11"-8"-1287,0-1-850,-12-12 1153,-2 2 0,-1 1-1,0 0 1,-1 2-1,-43-18 1,13 18-572,0 3 1,0 2-1,-101-5 0,-180 14 757,170 4-750,130 0-410,0 1 0,0 2 0,0 1-1,-67 21 1,-143 67 698,178-65-363,21-9-313,1 3 1,1 2-1,1 1 1,2 3-1,-62 51 1,77-54-71,0 2 1,2 0-1,2 2 1,0 1-1,2 1 1,1 1-1,2 1 1,-17 39-1,22-38-4,1 0 0,2 1 0,1 1 0,2 0-1,1 0 1,-5 68 0,13-89 16,-1 0 1,2 0-1,0 1 1,1-1-1,0 0 0,2 0 1,0-1-1,0 1 1,2-1-1,0 0 1,0 0-1,2 0 0,0-1 1,0 0-1,1-1 1,1 0-1,0 0 0,16 14 1,22 10 76,1-1 0,1-3 1,103 49-1,-87-47-12,-12-5-151,1-3 0,1-2 0,1-3 1,2-2-1,0-2 0,90 14 0,305 37-135,-338-50-982,-79-12 688,1-3 0,-1-1 0,46-2 0,-69-2 526,0 0 1,-1-1-1,1-1 1,-1 0-1,1-1 1,-1 0-1,0-1 1,0 0-1,-1-1 1,1-1 0,21-16-1,6-13 405,-2-1-1,-2-2 1,60-84-1,14-16 678,-74 100-861,-3-2-1,48-76 1,-70 100-69,-2-1 1,-1-1-1,0 1 1,-1-1-1,-1-1 0,-1 1 1,-1-1-1,0 0 0,-2 0 1,1-24-1,-4 22 56,0 0 0,-2 1 0,0-1-1,-2 1 1,0 0 0,-1 0 0,-2 0 0,0 1-1,-1 0 1,-13-21 0,14 27-56,-1 1 0,0 0 0,-1 1 1,0-1-1,-1 2 0,-1 0 0,0 0 0,0 1 0,-1 0 0,0 1 1,-1 1-1,0 0 0,0 1 0,-24-9 0,29 13-175,-1 1 1,1 0-1,-1 0 0,1 1 1,-11 0-1,18 1-111,0 0 0,0 0 0,0 0 0,0 0 0,0 0 0,0 0 0,0 1 0,0-1 0,0 1 0,0-1 0,0 1 0,0 0 0,1-1 0,-1 1 0,0 0 0,0 0 0,1 1 0,-1-1-1,1 0 1,-1 0 0,1 1 0,-1-1 0,1 1 0,0 0 0,0-1 0,0 1 0,0 0 0,0-1 0,-2 5 0,1 7-1440,1 0 0,0 0 0,2 17 0,-1-9-2509,0 9-7113</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49.081"/>
    </inkml:context>
    <inkml:brush xml:id="br0">
      <inkml:brushProperty name="width" value="0.025" units="cm"/>
      <inkml:brushProperty name="height" value="0.025" units="cm"/>
    </inkml:brush>
  </inkml:definitions>
  <inkml:trace contextRef="#ctx0" brushRef="#br0">1115 181 6854,'-5'-9'1442,"-3"-6"-818,-1 0 1,0 1-1,-1 1 1,0-1-1,-19-17 1,21 24-365,0 1 0,0-1 1,0 1-1,-1 1 0,0 0 1,0 0-1,0 0 0,0 1 0,-1 1 1,0 0-1,-18-4 0,-3 4-139,-1 1 0,0 1 0,1 2-1,-1 1 1,1 1 0,-1 2 0,1 1-1,0 2 1,-44 16 0,21-2 73,1 2 0,1 2 0,2 2 0,-62 46 0,90-57 94,0 0 0,1 1 0,1 1 0,1 1 0,0 1 0,-21 32 0,31-39-150,0 2 0,1-1 0,1 1 0,0 0 0,1 1 1,0-1-1,2 1 0,0 0 0,1 1 0,1-1 0,-1 21 0,3-25-96,1-1-1,0 1 0,0-1 0,2 1 1,-1-1-1,1 0 0,1 0 1,1 0-1,6 14 0,1-6 15,0 0 1,2 0-1,0-1 0,18 17 0,3 4 28,17 21 22,3-3-1,91 75 1,-132-123-45,1 0 0,0-1 0,0-1 0,1 0 0,0-1 0,0-1 1,0 0-1,1-2 0,0 1 0,32 2 0,-25-6 102,0 0-1,1-2 1,-1-1 0,0-1-1,0-1 1,0-1-1,25-8 1,-4-4 174,-2-1-1,0-2 1,-2-2-1,0-2 1,-1-1-1,-2-2 1,56-51-1,-79 63-139,0 0-1,-1-1 0,0-1 0,-1 0 1,-1-1-1,-1 0 0,-1 0 0,0-2 1,-1 1-1,10-34 0,-12 24-92,-1 0 0,-1 0 0,-2-1-1,0 1 1,-2-1 0,-2 0 0,-4-33 0,3 46-95,-1 0 0,0 1 0,-2-1 0,0 1 0,-1 0 0,0 0 1,-1 0-1,-1 1 0,0 0 0,-2 0 0,1 1 0,-15-15 0,15 19-2,0 0 1,-1 1-1,-1 1 0,0-1 1,0 2-1,0-1 0,-1 2 0,0-1 1,0 2-1,-1 0 0,1 0 1,-1 1-1,-1 0 0,1 2 0,-25-3 1,16 3-19,0 2 1,0 0 0,0 2 0,1 1-1,-1 0 1,0 1 0,1 2-1,0 0 1,-34 15 0,33-10-749,0 1 1,-40 29-1,35-19-2824,-44 44 0,36-30-2845</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1.092"/>
    </inkml:context>
    <inkml:brush xml:id="br0">
      <inkml:brushProperty name="width" value="0.025" units="cm"/>
      <inkml:brushProperty name="height" value="0.025" units="cm"/>
    </inkml:brush>
  </inkml:definitions>
  <inkml:trace contextRef="#ctx0" brushRef="#br0">1 2657 96,'165'-84'7070,"6"17"-4666,182-38-1634,226-79 3088,-174 50-2174,1656-384 1359,-824 311-2291,10 53 344,-504 66-622,1230-170 334,-7-50 1347,319-70 2708,-2193 364-4897,288-56-717,-376 69 556,49-18-1615,-52 19 1569,0-1-1,0 1 1,0-1 0,0 0 0,0 1-1,1-1 1,-1 0 0,-1 0-1,1 1 1,0-1 0,0 0 0,0 0-1,0 0 1,-1 0 0,1 0 0,0 0-1,-1 0 1,1-1 0,-1 1 0,1 0-1,-1 0 1,0 0 0,1-1 0,-1 1-1,0 0 1,0 0 0,0-1 0,0 1-1,0 0 1,0 0 0,0-1-1,0 1 1,-1 0 0,1 0 0,0 0-1,-1-1 1,0 0 0,-21-25-11973</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1.856"/>
    </inkml:context>
    <inkml:brush xml:id="br0">
      <inkml:brushProperty name="width" value="0.025" units="cm"/>
      <inkml:brushProperty name="height" value="0.025" units="cm"/>
    </inkml:brush>
  </inkml:definitions>
  <inkml:trace contextRef="#ctx0" brushRef="#br0">749 1 14125,'0'0'6353,"-9"9"-5488,-115 122 1043,-33 35-250,60-76-733,32-33-283,3 3-1,3 3 1,-60 82-1,109-131-481,0 1 0,2 0-1,-12 26 1,19-38-153,0-1-1,-1 1 1,1 0-1,0-1 1,1 1-1,-1 0 1,0-1 0,1 1-1,0 0 1,-1 0-1,1 0 1,0-1-1,0 1 1,1 0-1,-1 0 1,1 0 0,-1-1-1,1 1 1,0 0-1,0-1 1,0 1-1,0 0 1,1-1 0,-1 1-1,1-1 1,-1 0-1,1 0 1,0 1-1,0-1 1,0 0-1,3 2 1,5 0 7,0-1-1,-1 0 1,1 0 0,1-1 0,-1-1-1,0 0 1,0 0 0,1-1-1,-1 0 1,11-2 0,-11 2 6,38-3 109,0-2 0,86-21 0,94-40 20,-159 44-146,399-110-312,-311 94-3033,2 1-4554,-77 18-3950</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02.880"/>
    </inkml:context>
    <inkml:brush xml:id="br0">
      <inkml:brushProperty name="width" value="0.025" units="cm"/>
      <inkml:brushProperty name="height" value="0.025" units="cm"/>
    </inkml:brush>
  </inkml:definitions>
  <inkml:trace contextRef="#ctx0" brushRef="#br0">1 0 11979,'0'0'7138,"16"7"-6295,39 9-510,0-1-1,1-4 0,75 7 0,219-5-50,-194-11 247,190 26 0,-25 29 415,342 37-89,-439-92 437,-224-2-1277,1 1 0,-1-1 0,0 0-1,1 0 1,-1 0 0,1 0 0,-1 0 0,1 0-1,-1-1 1,0 1 0,1 0 0,-1 0 0,1 0-1,-1 0 1,1 0 0,-1-1 0,0 1 0,1 0-1,-1 0 1,0-1 0,1 1 0,-1 0-1,0 0 1,1-1 0,-1 1 0,0 0 0,0-1-1,1 1 1,-1-1 0,0 1 0,0 0 0,0-1-1,1 1 1,-1-1 0,0 1 0,0 0 0,0-1-1,0 1 1,0-1 0,0 1 0,0-1-1,0 1 1,0-1 0,0 1 0,0 0 0,0-1-1,0 1 1,0-1 0,-1 1 0,1 0 0,0-1-1,0 1 1,0-1 0,-1 1 0,1 0-1,0-1 1,0 1 0,-1 0 0,1-1 0,-21-22 379,2 12-399,-2 1 0,1 1 0,-1 1 0,-40-11 0,-93-10-68,112 22 53,-306-41-348,-484-5-1,764 51 381,21 0 14,-88 7 0,133-5-30,1 0 0,-1 0-1,0 0 1,1 0 0,-1 1-1,1-1 1,-1 0-1,0 1 1,1-1 0,-1 1-1,1 0 1,-1-1-1,1 1 1,0 0 0,-1 0-1,1 0 1,0 0-1,0 0 1,-1 0 0,1 0-1,0 1 1,0-1-1,0 0 1,0 0 0,0 1-1,1-1 1,-1 1-1,0-1 1,1 1 0,-1-1-1,1 1 1,-1-1-1,1 4 1,0-3-4,1 0-1,-1 1 1,1-1-1,0 1 1,0-1-1,0 0 1,0 0-1,1 1 1,-1-1-1,0 0 1,1 0-1,-1 0 1,1 0-1,0-1 1,0 1-1,0 0 1,0-1-1,0 1 1,0-1-1,0 0 1,5 2-1,23 11 50,0-2-1,1-2 1,1 0 0,0-2 0,0-2-1,41 4 1,204 0 126,-244-10-165,285-6 129,578-88-1,-869 86-117,-18 1 314,-20 0 876,-22 1-1113,-1 2 0,1 1 0,-1 2 0,-36 2 0,11 0-49,-902 42-3,942-41-43,-14 1-24,-50 10-1,81-13 2,0 1 1,0-1-1,1 0 1,-1 1-1,0 0 1,0-1-1,1 1 1,-1 0-1,0 0 1,1 0-1,-1 0 1,1 1-1,-2 0 1,3-2-15,-1 1 0,1-1 0,0 1 0,0-1 0,0 0-1,0 1 1,0-1 0,0 1 0,0-1 0,-1 1 0,1-1 0,1 0 0,-1 1 0,0-1 0,0 1 0,0-1 0,0 1 0,0-1 0,0 0 0,0 1 0,0-1 0,1 1 0,-1-1 0,0 0-1,0 1 1,1-1 0,-1 0 0,0 1 0,0-1 0,1 0 0,-1 1 0,0-1 0,1 0 0,3 3-142,0 0 0,0-1 0,0 0 0,0 0 0,1 0 1,-1 0-1,0-1 0,8 2 0,31 5-1046,0-2 0,50 0 0,26-8-5079,-40-5-1805</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2.114"/>
    </inkml:context>
    <inkml:brush xml:id="br0">
      <inkml:brushProperty name="width" value="0.025" units="cm"/>
      <inkml:brushProperty name="height" value="0.025" units="cm"/>
    </inkml:brush>
  </inkml:definitions>
  <inkml:trace contextRef="#ctx0" brushRef="#br0">1 301 8200,'0'0'10095,"16"4"-8739,30 5-605,0-2 1,66 1-1,117-7-14,-118-2-499,784-24 2343,1363-213 1,-2141 219-2227,226-27 1131,-312 45-1454,-364 14-9299,220-13 4601,-7 0-2381</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2.622"/>
    </inkml:context>
    <inkml:brush xml:id="br0">
      <inkml:brushProperty name="width" value="0.025" units="cm"/>
      <inkml:brushProperty name="height" value="0.025" units="cm"/>
    </inkml:brush>
  </inkml:definitions>
  <inkml:trace contextRef="#ctx0" brushRef="#br0">843 10 11499,'0'0'2183,"-10"-2"-1094,4 0-872,1 0 0,-1 1 0,0 0 0,0 0 0,0 0 0,0 1 0,0 0 0,0 0 0,0 1 0,0-1 0,1 1 0,-1 1 0,0-1 0,0 1 0,1 0 0,-1 0 0,1 1 0,-1-1 0,-4 5 0,-188 144 2948,-114 80-297,259-196-2395,19-15-132,2 3-1,-37 31 1,68-53-339,0 0 1,-1 0-1,1 0 1,0 1 0,0-1-1,0 0 1,0 1-1,0-1 1,0 1 0,0-1-1,1 1 1,-1-1-1,0 1 1,0 2 0,1-3-2,0-1 1,0 1-1,0-1 1,1 1-1,-1-1 1,0 1-1,0-1 1,0 1-1,1-1 1,-1 1-1,0-1 1,1 1-1,-1-1 1,0 1 0,1-1-1,-1 0 1,1 1-1,-1-1 1,1 0-1,-1 1 1,0-1-1,1 0 1,-1 0-1,1 1 1,-1-1-1,1 0 1,0 0-1,0 0 1,7 2 21,-1-1 0,1 0 1,0 0-1,14-2 0,-11 1 12,141-1 137,306 11 6,-388-4-181,-1 4 1,0 2-1,-1 3 0,104 39 1,-41 3-1622,-19-7-3623,-44-25-1607</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3.420"/>
    </inkml:context>
    <inkml:brush xml:id="br0">
      <inkml:brushProperty name="width" value="0.025" units="cm"/>
      <inkml:brushProperty name="height" value="0.025" units="cm"/>
    </inkml:brush>
  </inkml:definitions>
  <inkml:trace contextRef="#ctx0" brushRef="#br0">38 0 7719,'0'0'16117,"-4"15"-15044,-5 18-348,2 0 0,1 1 0,2 0 0,0 38 0,3-35 27,-1-22-406,2-1 0,0 1 0,1 0 0,4 21 0,-5-35-330,0 0 0,0 0-1,0 1 1,1-1 0,-1 0 0,0 0 0,1 0-1,-1 0 1,1 0 0,-1 0 0,1 0-1,-1 0 1,1 0 0,0 0 0,-1-1 0,1 1-1,0 0 1,0 0 0,0-1 0,0 1 0,-1 0-1,1-1 1,0 1 0,0-1 0,0 1 0,0-1-1,1 1 1,-1-1 0,0 0 0,2 1 0,-1-2 28,1 1 1,-1-1 0,1 0 0,-1 1 0,1-1-1,-1 0 1,0-1 0,1 1 0,-1 0 0,0-1-1,0 1 1,4-4 0,6-7 173,1-1 0,18-26 1,-29 37-227,84-135 48,-17 25-48,-68 110 8,-1 1 0,1 0 0,-1 0 0,1 0 0,-1 0 0,1 0 0,0 0 0,0 1 0,-1-1 0,1 0 0,0 0 0,0 0 0,0 1 0,0-1 0,0 0 0,0 1 0,0-1 0,0 1 0,0-1 0,0 1 0,0 0 0,0-1 0,1 1 0,0 0 0,-1 0 0,0 1 0,0 0 0,0 0 0,-1-1 0,1 1 0,0 0 0,0 0 0,-1 0 0,1 0 0,-1 0 0,1 0 0,-1 0 0,1 0 0,-1 0 0,1 0 0,-1 0 0,0 0 0,0 0 0,1 2 0,2 68 0,-3-64 0,-5 185 0,5-191-7,0-1-1,0 0 1,0 0 0,0 0-1,0 1 1,0-1 0,0 0-1,0 0 1,0 0 0,0 1-1,0-1 1,0 0 0,0 0-1,0 0 1,1 0 0,-1 1-1,0-1 1,0 0 0,0 0-1,0 0 1,0 0 0,0 1-1,1-1 1,-1 0 0,0 0-1,0 0 1,0 0-1,0 0 1,1 0 0,-1 0-1,0 0 1,0 1 0,0-1-1,0 0 1,1 0 0,-1 0-1,0 0 1,0 0 0,0 0-1,1 0 1,-1 0 0,0 0-1,0 0 1,0 0 0,1 0-1,-1-1 1,14-5-882,8-11-1651,12-18-6912,61-49 1,-63 60 4262</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4.337"/>
    </inkml:context>
    <inkml:brush xml:id="br0">
      <inkml:brushProperty name="width" value="0.025" units="cm"/>
      <inkml:brushProperty name="height" value="0.025" units="cm"/>
    </inkml:brush>
  </inkml:definitions>
  <inkml:trace contextRef="#ctx0" brushRef="#br0">115 171 3331,'0'0'13714,"5"-8"-11183,-2 4-2275,11-25 1525,-14 29-1747,0 0 0,0-1-1,0 1 1,0-1 0,0 1 0,0 0-1,0-1 1,0 1 0,0 0 0,0-1-1,0 1 1,0 0 0,-1-1 0,1 1-1,0-1 1,0 1 0,0 0 0,0 0-1,-1-1 1,1 1 0,0 0 0,0-1-1,0 1 1,-1 0 0,1 0 0,0-1-1,-1 1 1,1 0 0,0 0 0,-1-1-1,-22 3 989,17 0-855,0 1 1,1 0-1,0 0 0,-1 0 0,1 1 0,0 0 1,1 0-1,-1 0 0,1 1 0,0-1 0,0 1 1,0 0-1,0 0 0,-3 9 0,1-6 105,2 1 0,-1 0 0,1 0-1,1 1 1,0-1 0,0 1 0,1 0-1,-2 13 1,4-22-248,0 0 1,0 0-1,0 1 0,0-1 1,0 0-1,0 0 0,0 0 0,0 0 1,0 0-1,1 1 0,-1-1 1,0 0-1,1 0 0,-1 0 0,1 0 1,-1 0-1,1 0 0,0 0 1,-1 0-1,1 0 0,0-1 0,0 1 1,-1 0-1,1 0 0,0-1 1,0 1-1,0 0 0,0-1 0,0 1 1,2 0-1,0 0 35,0-1-1,0 1 1,0-1 0,0 0-1,1 0 1,-1 0 0,0-1 0,0 1-1,0-1 1,0 1 0,4-2-1,6-3 120,0 0-1,0 0 0,-1-2 0,17-10 1,18-19-24,-1-2 0,43-48 0,-42 40-34,-20 26-122,-27 19-1,1 1 0,-1 0 0,1 0 0,-1 0 0,1 0 0,-1 0 0,1 0 0,-1 0 0,1 0 0,-1 0 0,1 1 0,-1-1 0,1 0 0,-1 0 0,1 0-1,-1 1 1,1-1 0,-1 0 0,1 0 0,-1 1 0,0-1 0,1 0 0,-1 1 0,1-1 0,-1 1 0,0-1 0,0 0 0,1 1 0,-1-1 0,0 1 0,1-1 0,-1 1-1,0-1 1,0 1 0,0-1 0,0 1 0,0-1 0,1 1 0,-1-1 0,0 1 0,0-1 0,0 1 0,0-1 0,-1 1 0,1-1 0,0 1 0,0-1 0,0 1 0,0-1-1,0 1 1,-1 0 0,1 14 75,-1-6 54,1-1 0,0 0 0,1 1 0,0-1 0,3 13 0,-3-19-107,-1-1 0,1 1 0,0 0 1,0 0-1,0 0 0,0-1 0,0 1 1,0 0-1,1-1 0,-1 1 1,0-1-1,1 0 0,-1 1 0,1-1 1,0 0-1,-1 0 0,1 0 0,0 0 1,0 0-1,0 0 0,-1 0 0,1-1 1,0 1-1,0-1 0,0 0 0,0 1 1,4-1-1,7 0-19,-1-1 0,1-1 0,0 0 0,-1-1 0,0 0 0,0-1 0,0 0 0,0-1 0,-1 0 0,13-8 0,-10 6 0,0 0 0,0 1 0,0 0 0,1 2 0,-1-1 0,20-2 0,-33 7 0,1 0 0,-1 0 0,0 0 0,1 0 0,-1 0 0,0 0 0,0 0 0,1 0 0,-1 0 0,0 1 0,1-1 0,-1 0 0,0 1 0,0-1 0,1 1 0,-1 0 0,0-1 0,0 1 0,0 0 0,0 0 0,0-1 0,0 1 0,0 0 0,0 0 0,0 0 0,-1 0 0,1 0 0,1 2 0,7 41 0,-9-38 0,1 0 0,0 0 0,0 1 0,0-1 0,1 0 0,2 6 0,-3-10 0,0-1 0,0 1 0,0-1 0,0 1 0,1-1 0,-1 1 0,0-1 0,1 0 0,-1 1 0,1-1 0,-1 0 0,1 0 0,-1 0 0,1 0 0,0-1 0,-1 1 0,1 0 0,0-1 0,0 1 0,0-1 0,0 1 0,0-1 0,-1 0 0,1 0 0,2 0 0,7 0 0,-1-1 0,0 0 0,1-1 0,-1 0 0,0-1 0,0 0 0,0 0 0,17-9 0,5-5 0,37-27 0,20-10 0,-88 53 0,-1 0 0,1 1 0,0-1 0,0 1 0,0-1 0,0 1 0,-1-1 0,1 1 0,0 0 0,0-1 0,0 1 0,0 0 0,0 0 0,0 0 0,0 0 0,0-1 0,0 1 0,0 1 0,0-1 0,0 0 0,0 0 0,0 0 0,-1 0 0,1 1 0,0-1 0,2 1 0,-2 19 0,-1-19 0,0 0 0,-1 0 0,1 0 0,0 0 0,-1-1 0,1 1 0,0 0 0,0 0 0,0 0 0,0 0 0,0 0 0,0 0 0,0 0 0,0 0 0,0 0 0,1 0 0,-1-1 0,0 1 0,0 0 0,1 0 0,-1 0 0,1 0 0,-1-1 0,1 1 0,-1 0 0,1 0 0,-1-1 0,1 1 0,0 0 0,-1-1 0,1 1 0,0-1 0,0 1 0,-1-1 0,1 1 0,0-1 0,0 1 0,0-1 0,0 0 0,1 1 0,3-1 0,0 0 0,0-1 0,0 0 0,0 1 0,0-2 0,0 1 0,-1 0 0,1-1 0,0 0 0,-1 0 0,9-5 0,45-38 0,-26 18 0,-32 27 0,0 0 0,0 0 0,0-1 0,1 1 0,-1 0 0,0 0 0,0 0 0,0 0 0,0 0 0,0 0 0,0 0 0,1 0 0,-1-1 0,0 1 0,0 0 0,0 0 0,0 0 0,0 0 0,1 0 0,-1 0 0,0 0 0,0 0 0,0 0 0,0 0 0,1 0 0,-1 0 0,0 0 0,0 0 0,0 0 0,0 0 0,1 0 0,-1 0 0,0 0 0,0 0 0,0 0 0,0 0 0,0 1 0,1-1 0,-1 0 0,0 0 0,0 0 0,0 0 0,0 0 0,0 0 0,0 0 0,1 1 0,-1-1 0,0 0 0,0 0 0,0 0 0,0 0 0,0 0 0,0 1 0,0-1 0,0 0 0,0 0 0,0 16 0,-8 16 0,8-31 0,-1 0 0,1 0 0,-1-1 0,1 1 0,0 0 0,0 0 0,0 0 0,-1-1 0,1 1 0,0 0 0,0 0 0,0 0 0,0 0 0,0 0 0,0-1 0,0 1 0,1 0 0,-1 0 0,0 0 0,0 0 0,1-1 0,-1 1 0,0 0 0,1 0 0,-1-1 0,1 1 0,-1 0 0,1-1 0,0 2 0,0-2 0,1 1 0,-1-1 0,0 0 0,1 1 0,-1-1 0,1 0 0,-1 0 0,0 0 0,1 0 0,-1 0 0,1 0 0,-1-1 0,0 1 0,1 0 0,1-1 0,60-28 0,-52 23 0,5-1 0,-11 3 0,0 1 0,1 0 0,0 0 0,0 0 0,0 1 0,0 0 0,0 0 0,0 1 0,0 0 0,1 0 0,-1 0 0,0 1 0,12 0 0,-16 1 0,-1 0 0,1 0 0,0 0 0,-1 1 0,1-1 0,-1 0 0,0 1 0,1-1 0,-1 1 0,0-1 0,0 1 0,0 0 0,2 3 0,16 19 0,-13-22 4,0 0 0,-1 0 0,1 0 0,0-1 0,0 0 0,0 0 0,0 0 0,0-1 0,0 0 0,1 0 0,-1-1 0,6-1 0,4 0-69,-1-1 0,0-1 0,23-9 0,6-12-4520,-7-11-5532,-21 17 3182</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4.665"/>
    </inkml:context>
    <inkml:brush xml:id="br0">
      <inkml:brushProperty name="width" value="0.025" units="cm"/>
      <inkml:brushProperty name="height" value="0.025" units="cm"/>
    </inkml:brush>
  </inkml:definitions>
  <inkml:trace contextRef="#ctx0" brushRef="#br0">100 109 2306,'0'0'11168,"-9"-11"-7431,-1-1-2905,-33-39 2706,6 19 2870,37 29-5384,8 3-1524,26 6-3545,4 0-2054,-8-4-867</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5.097"/>
    </inkml:context>
    <inkml:brush xml:id="br0">
      <inkml:brushProperty name="width" value="0.025" units="cm"/>
      <inkml:brushProperty name="height" value="0.025" units="cm"/>
    </inkml:brush>
  </inkml:definitions>
  <inkml:trace contextRef="#ctx0" brushRef="#br0">167 362 12172,'0'0'8872,"-11"-3"-8312,-36-5 65,43 8-457,0 0-1,0 0 1,0 0-1,0 1 1,0 0 0,0-1-1,0 2 1,0-1-1,1 0 1,-1 1 0,1 0-1,-1-1 1,1 1-1,-1 1 1,1-1-1,0 0 1,0 1 0,0 0-1,1 0 1,-1 0-1,0 0 1,1 0 0,0 0-1,-3 5 1,2-4 36,1 0 0,-1 1 0,1-1 0,0 1 0,0 0 0,0 0 0,0-1 1,1 1-1,0 0 0,0 1 0,0-1 0,1 0 0,0 0 0,0 0 0,0 0 0,0 0 0,2 6 0,0-8-166,-1-1-1,1 0 0,0 0 0,0 0 0,0 0 0,0 0 0,0 0 1,0-1-1,1 1 0,-1-1 0,0 1 0,1-1 0,-1 0 0,1 0 1,0 0-1,-1 0 0,1 0 0,0-1 0,-1 1 0,1-1 0,0 0 1,4 0-1,6 1 76,0-1 1,-1 0-1,21-4 0,-23 2-85,-1 0-1,0-1 1,0 0 0,0-1-1,0 0 1,-1-1-1,1 1 1,-1-1-1,14-12 1,1-4 29,35-41 0,-12 12-89,-46 54 83,-1-1-1,1 1 1,0-1 0,0 1 0,0 0-1,0-1 1,1 1 0,-1-1-1,1 0 1,0 1 0,2 5 0,-1-8-34,1 1 0,-1-1 0,1 0 0,-1 0 1,1 0-1,-1-1 0,1 1 0,-1-1 0,1 1 1,-1-1-1,1 0 0,0 0 0,-1 0 0,1 0 1,0-1-1,3 0 0,43-14 91,-28 4-108,0-1 0,-1-1 0,-1-1 0,0-1 0,-1-1 0,0 0 0,-2-1 0,0-1 0,0 0 0,-2-1 0,-1-1 0,21-39 0,-31 53 0,-1 1 0,0-1 0,0 0 0,-1 1 0,1-1 0,-1 0 0,-1 0 0,1 0 0,-1 0 0,0 0 0,0 1 0,-1-1 0,-1-11 0,1 15 0,-1-1 0,1 1 0,0 0 0,-1 0 0,1 0 0,-1 0 0,0 0 0,1 0 0,-1 0 0,0 0 0,0 0 0,0 1 0,-1-1 0,1 1 0,0 0 0,0 0 0,-1 0 0,1 0 0,-1 0 0,1 0 0,-1 0 0,1 1 0,-1 0 0,0-1 0,1 1 0,-1 0 0,0 0 0,1 0 0,-1 0 0,1 1 0,-1-1 0,-4 2 0,-1 0 0,-1 1 0,1 0 0,0 0 0,0 1 0,0-1 0,0 2 0,1-1 0,-1 1 0,1 0 0,1 1 0,-1 0 0,1 0 0,0 0 0,0 1 0,0 0 0,1 0 0,-6 10 0,4-5 0,0 0 0,1 1 0,0-1 0,1 1 0,0 1 0,1-1 0,0 0 0,1 1 0,1 0 0,-1 18 0,4-25 5,-1 1 1,1-1-1,1 0 0,-1-1 1,1 1-1,1 0 0,-1 0 1,1-1-1,0 1 0,1-1 1,-1 0-1,1 0 0,1 0 1,-1-1-1,1 1 0,0-1 1,0 0-1,0-1 0,1 1 1,-1-1-1,1 0 0,0 0 1,1-1-1,-1 0 0,10 4 1,5 1-105,1 0 0,0-1-1,0-2 1,1 0 0,0-1 0,38 1 0,13-8-3558,-1-18-4078</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5.909"/>
    </inkml:context>
    <inkml:brush xml:id="br0">
      <inkml:brushProperty name="width" value="0.025" units="cm"/>
      <inkml:brushProperty name="height" value="0.025" units="cm"/>
    </inkml:brush>
  </inkml:definitions>
  <inkml:trace contextRef="#ctx0" brushRef="#br0">373 96 9449,'2'-10'4719,"8"-36"-907,-10 44-3652,0 1 0,1 0 0,-1-1 0,0 1 0,0 0 0,0-1 1,0 1-1,0 0 0,0-1 0,0 1 0,0 0 0,0 0 0,-1-1 0,1 1 1,0 0-1,-1 0 0,0-1 0,1 1 0,-1 0 0,1 0 0,-1 0 0,0 0 1,0 0-1,0 0 0,0 0 0,-1-2 0,0 2-33,-1 1-1,1-1 1,0 0-1,0 1 1,0-1-1,0 1 1,-1 0 0,1 0-1,0 0 1,0 0-1,-1 0 1,1 0-1,0 0 1,-3 2-1,-4 0 40,0 0 0,0 1 0,1 1 0,-1-1 0,1 2 0,-12 6 0,-8 15 289,0 2 0,2 0 0,1 2-1,1 1 1,2 0 0,1 2 0,1 0 0,-15 38 0,28-57-240,1 1 0,0 0 0,2 0-1,-1 0 1,-3 26 0,8-38-205,-1-1 1,1 1-1,-1 0 1,1-1-1,0 1 1,0 0-1,0 0 1,1-1-1,-1 1 1,1 0-1,-1-1 1,1 1-1,0-1 1,0 1-1,0-1 1,0 1-1,0-1 1,1 1-1,-1-1 1,1 0-1,-1 0 1,1 0-1,0 0 0,0 0 1,0 0-1,0 0 1,0-1-1,1 1 1,-1-1-1,0 1 1,1-1-1,-1 0 1,1 0-1,-1 0 1,1 0-1,-1-1 1,1 1-1,5 0 1,2 0 25,0 0 0,0-1 0,0 0 0,0-1 0,0 0 0,0-1 0,0 0 1,0 0-1,0-1 0,-1 0 0,0-1 0,1 0 0,-1-1 0,-1 1 0,1-2 0,-1 1 0,0-1 0,0-1 0,0 1 1,-1-1-1,0-1 0,0 1 0,-1-1 0,10-16 0,-15 23-32,0-1 1,0 0-1,0 0 1,-1 0-1,1 0 1,-1 0-1,1 0 1,-1 0-1,1 0 1,-1 0-1,0 0 1,0 0-1,0 0 1,0 0-1,0 0 1,-1 0-1,1 0 1,-1 0-1,1 0 1,-2-2-1,1 3-13,1 0 0,-1 0-1,0 0 1,0 0 0,0 0 0,0 0-1,0 1 1,0-1 0,0 0-1,0 1 1,-1-1 0,1 1 0,0-1-1,0 1 1,0-1 0,-1 1-1,1 0 1,0 0 0,0 0 0,-1 0-1,1 0 1,0 0 0,-1 0-1,1 0 1,0 0 0,0 1 0,-1-1-1,1 0 1,0 1 0,0-1-1,-3 2 1,2-1-2,0 1 1,1-1-1,-1 1 0,0-1 1,0 1-1,1 0 0,-1 0 1,1-1-1,-1 1 0,1 0 1,0 1-1,0-1 0,0 0 1,0 0-1,0 0 0,-1 5 1,2-6 12,-1 0 1,1 0-1,-1-1 0,1 1 1,0 0-1,0 0 1,-1 0-1,1 0 0,0 0 1,0 0-1,0 0 1,0 0-1,0-1 1,0 1-1,0 0 0,1 0 1,-1 0-1,0 0 1,0 0-1,1 0 1,-1-1-1,0 1 0,1 0 1,-1 0-1,1 0 1,-1-1-1,1 1 1,0 0-1,-1 0 0,1-1 1,0 1-1,-1-1 1,1 1-1,0-1 1,0 1-1,-1-1 0,1 1 1,0-1-1,0 0 1,0 1-1,0-1 1,-1 0-1,3 1 0,8-2 24,1 0-1,-1 0 1,1-1-1,-1-1 0,0 0 1,0 0-1,0-1 1,0-1-1,-1 0 0,15-9 1,17-12 19,40-33 1,-63 46-54,5-3-62,-24 16 65,0 0 0,0 0 0,0 0 0,0-1 0,1 1 0,-1 0 0,0 0 0,0 0 1,0 0-1,1 0 0,-1 0 0,0 0 0,0 0 0,0 0 0,1 0 0,-1 0 0,0-1 0,0 1 0,0 0 0,1 0 0,-1 0 0,0 0 0,0 1 0,0-1 0,1 0 0,-1 0 0,0 0 0,0 0 0,0 0 0,0 0 0,1 0 0,-1 0 0,0 0 0,0 0 0,0 1 0,1-1 0,-1 0 0,0 0 0,0 0 0,0 0 0,0 0 0,0 1 0,0-1 0,1 0 0,-1 0 0,-14 37-294,9-28 342,1 1 9,-38 89 215,40-92-263,-1 1 1,1 0-1,0-1 1,1 1-1,0 0 1,0 0-1,1 0 1,0 0 0,0 0-1,3 15 1,-2-22-63,0 1 0,0-1 0,-1 0 0,1 1 0,0-1 0,0 0 0,0 0 0,1 0 0,-1 0 0,0 0 0,0 0 0,1 0 0,-1 0 0,0 0 0,1-1 0,-1 1 1,1 0-1,-1-1 0,1 1 0,-1-1 0,1 0 0,-1 1 0,1-1 0,0 0 0,-1 0 0,1 0 0,-1 0 0,1 0 0,-1-1 0,1 1 0,2-1 0,2 0-535,-1 0 0,1 0 0,0-1 0,-1 0 0,1 0 0,-1 0 0,9-6 0,20-22-4361,1-8-2124</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6.252"/>
    </inkml:context>
    <inkml:brush xml:id="br0">
      <inkml:brushProperty name="width" value="0.025" units="cm"/>
      <inkml:brushProperty name="height" value="0.025" units="cm"/>
    </inkml:brush>
  </inkml:definitions>
  <inkml:trace contextRef="#ctx0" brushRef="#br0">18 1 16624,'0'0'3171,"-11"73"-1314,6-38-351,3 4-449,2-2-160,2-1-513,14-3-256,5-2-160,4-5-865,-1-4-1153,-3-5-864,-7-8-1667,-6-7-5540</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6.593"/>
    </inkml:context>
    <inkml:brush xml:id="br0">
      <inkml:brushProperty name="width" value="0.025" units="cm"/>
      <inkml:brushProperty name="height" value="0.025" units="cm"/>
    </inkml:brush>
  </inkml:definitions>
  <inkml:trace contextRef="#ctx0" brushRef="#br0">1 27 9801,'0'0'7143,"59"-14"-7079,-32 13-320,-4-3-2755,-2-4-4388</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6.933"/>
    </inkml:context>
    <inkml:brush xml:id="br0">
      <inkml:brushProperty name="width" value="0.025" units="cm"/>
      <inkml:brushProperty name="height" value="0.025" units="cm"/>
    </inkml:brush>
  </inkml:definitions>
  <inkml:trace contextRef="#ctx0" brushRef="#br0">1 137 14157,'0'0'4864,"4"-8"-3418,0 1-1233,0 0-1,1 0 1,0 1-1,0 0 1,1 0-1,-1 0 1,1 1-1,0-1 1,1 1-1,-1 1 1,1-1-1,0 1 0,0 1 1,9-4-1,6-2 193,1 1 0,-1 1-1,1 1 1,0 2 0,1 0 0,43-1-1,-57 4-345,0 1 0,-1 0 1,1 1-1,-1 0 0,1 0 0,-1 1 0,1 1 0,-1-1 0,0 1 0,0 1 0,0 0 0,0 0 0,-1 1 0,0 0 0,0 0 1,0 1-1,0 0 0,-1 0 0,9 11 0,-11-9 80,-1-1 0,0 1 0,0 0 0,-1 0 0,0 1 0,0-1 0,-1 1 0,0-1 0,-1 1 0,1 0 0,-2 0 0,1-1 0,-1 1 0,-1 0 0,0 0 0,0 0 0,0-1 0,-4 11 0,-1 1 212,0 0 0,-1-1 0,-1 0 0,-1 0 0,-1-1 0,-20 29 0,18-29-351,-2-1 0,0 0 0,-1-1 0,-1 0 0,0-1 0,-1-1 0,-1-1 0,-19 11 0,35-22-73,-1-1-1,1 1 1,-1-1-1,0 0 1,1 0-1,-1-1 1,0 1-1,0 0 1,1-1-1,-1 0 1,0 1-1,0-1 1,0 0 0,0 0-1,0-1 1,-4 0-1,5 0-94,0 0-1,0 0 1,0 0-1,1 0 1,-1 0-1,0-1 1,1 1-1,-1 0 1,1-1 0,0 1-1,-1-1 1,1 0-1,0 1 1,0-1-1,0 0 1,0 0-1,0 1 1,-1-4-1,1-1-472,-1 0-1,1-1 1,0 1-1,1 0 1,-1-1-1,1 1 1,1-1-1,-1 1 0,1 0 1,0-1-1,0 1 1,1 0-1,4-11 1,10-13-9919</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7.278"/>
    </inkml:context>
    <inkml:brush xml:id="br0">
      <inkml:brushProperty name="width" value="0.025" units="cm"/>
      <inkml:brushProperty name="height" value="0.025" units="cm"/>
    </inkml:brush>
  </inkml:definitions>
  <inkml:trace contextRef="#ctx0" brushRef="#br0">8 1 9289,'0'0'10143,"3"10"-8099,0 18-1172,0 1 0,-2-1 0,-1 0 0,-1 0 0,-6 35 0,-1 45-61,8-87-870,-1 7 333,1-1-1,5 42 1,-4-62-438,0-1 0,0 0-1,1 0 1,0 0 0,0 0 0,0 0 0,1 0 0,-1 0 0,2-1 0,-1 1 0,0-1-1,1 0 1,0 0 0,1 0 0,-1-1 0,9 7 0,3-3-2224,-15-8 2200,-1 0 0,0 0 0,1 0 0,-1 0 0,1 0 0,-1 0 0,0 0 1,1 0-1,-1 0 0,1 0 0,-1 0 0,1 0 0,-1 0 0,0 0 0,1 0 0,-1 0 1,0 0-1,1-1 0,-1 1 0,1 0 0,-1 0 0,0-1 0,1 1 0,-1 0 0,0 0 0,0-1 1,1 1-1,-1 0 0,0-1 0,0 1 0,1 0 0,-1-1 0,0 1 0,0 0 0,0-1 1,0 1-1,1-1 0,-1 1 0,0 0 0,0-1 0,0 1 0,0-1 0,0 0 0,0-21-7536</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7.632"/>
    </inkml:context>
    <inkml:brush xml:id="br0">
      <inkml:brushProperty name="width" value="0.025" units="cm"/>
      <inkml:brushProperty name="height" value="0.025" units="cm"/>
    </inkml:brush>
  </inkml:definitions>
  <inkml:trace contextRef="#ctx0" brushRef="#br0">15 184 2306,'0'0'8536,"-3"-12"-4057,-8-39-1682,11 48-2619,0 0 0,0-1 0,0 1-1,0-1 1,0 1 0,1 0-1,0-1 1,-1 1 0,1 0 0,1 0-1,-1-1 1,0 1 0,1 0-1,-1 0 1,1 1 0,0-1 0,0 0-1,0 0 1,0 1 0,1-1-1,-1 1 1,1 0 0,0 0 0,-1 0-1,1 0 1,0 0 0,0 1-1,0-1 1,0 1 0,5-2-1,8-3 15,0 0-1,1 2 0,-1 0 0,22-3 0,-13 3-87,0 1-1,0 1 0,0 2 1,0 0-1,0 1 0,33 7 1,-52-7-11,0 0 1,0 0-1,0 1 1,-1 0-1,1 0 1,0 1-1,-1 0 1,1 0-1,-1 0 1,0 0-1,0 1 1,0 0-1,-1 0 1,1 0-1,-1 0 1,0 1-1,0 0 1,-1 0-1,1 0 1,-1 0-1,0 0 1,0 1-1,-1 0 1,0-1-1,0 1 1,0 0-1,-1 0 1,1 0-1,-2 0 1,1 0-1,0 8 1,-2-4 88,0 0 1,-1 0-1,0 0 1,-1 0-1,1 0 1,-2-1-1,0 1 1,0-1-1,0 0 1,-1 0-1,-1 0 1,0-1-1,-10 13 1,12-16-154,0 0 0,-1 0 0,1 0 0,-1 0 1,0-1-1,0 0 0,-1 0 0,1 0 1,-1-1-1,0 0 0,0 0 0,0 0 0,0-1 1,-1 0-1,1 0 0,0 0 0,-1-1 1,0 0-1,1 0 0,-1-1 0,-11 0 0,17 0-111,0-1 0,0 1-1,0 0 1,-1-1-1,1 1 1,0-1 0,0 1-1,0-1 1,0 0-1,0 1 1,0-1-1,0 0 1,1 0 0,-1 0-1,0 0 1,0 1-1,1-1 1,-1 0-1,0 0 1,1-1 0,-1 1-1,1 0 1,-1 0-1,1 0 1,-1 0-1,1-2 1,-2-34-4090,2 26 2322,0-31-5512</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8.813"/>
    </inkml:context>
    <inkml:brush xml:id="br0">
      <inkml:brushProperty name="width" value="0.025" units="cm"/>
      <inkml:brushProperty name="height" value="0.025" units="cm"/>
    </inkml:brush>
  </inkml:definitions>
  <inkml:trace contextRef="#ctx0" brushRef="#br0">242 559 14286,'0'0'3112,"-9"-10"-1014,6 7-2024,-1-1 178,0-1 1,0 1-1,-1-1 1,0 1-1,0 1 1,0-1-1,-5-2 1,7 4-139,0 1 1,1 0-1,-1 1 1,0-1-1,0 0 1,0 1-1,1-1 1,-1 1-1,0 0 1,0 0-1,0 0 1,0 1-1,0-1 1,1 1-1,-1-1 1,0 1-1,0 0 1,1 0-1,-1 0 1,1 0-1,-1 1 1,1-1-1,-5 3 1,-2 4-16,0 0 0,0 0 1,1 1-1,0 0 0,1 0 1,-1 1-1,2 0 1,-1 0-1,2 0 0,-1 1 1,1 0-1,-4 17 0,4-12-16,0 0-1,1 0 1,1 1-1,1 0 1,0 0-1,1-1 1,1 1-1,3 23 1,-3-39-80,0 1 1,0-1-1,0 1 1,0-1-1,0 1 1,1-1-1,-1 1 1,1-1-1,-1 0 1,1 1-1,-1-1 1,1 0-1,0 1 1,0-1-1,0 0 1,0 0-1,0 1 1,0-1-1,0 0 1,0 0-1,0 0 0,0 0 1,0-1-1,1 1 1,-1 0-1,0 0 1,1-1-1,-1 1 1,1-1-1,-1 1 1,0-1-1,1 0 1,-1 1-1,1-1 1,-1 0-1,1 0 1,-1 0-1,1 0 1,-1 0-1,1-1 1,-1 1-1,1 0 1,-1-1-1,1 1 1,-1-1-1,1 1 1,-1-1-1,0 0 1,2 0-1,4-3 19,0 1-1,-1-1 1,0 0-1,0-1 1,0 1-1,0-1 1,0 0-1,7-10 1,7-15 30,-1-2-1,-2 0 1,-1 0-1,-1-2 1,-2 0 0,-2 0-1,-1-1 1,6-40-1,-13 44 110,-3 31-160,-1 0 1,1 0-1,0 0 1,0 0-1,0 0 1,0 0 0,0 0-1,0-1 1,-1 1-1,1 0 1,0 0 0,0 0-1,0 0 1,0 0-1,0 0 1,-1 0-1,1 0 1,0 0 0,0 0-1,0 0 1,0 0-1,-1 0 1,1 0-1,0 0 1,0 0 0,0 0-1,0 0 1,0 0-1,-1 0 1,1 0 0,0 0-1,0 0 1,0 0-1,0 0 1,0 0-1,-1 0 1,1 1 0,0-1-1,0 0 1,0 0-1,0 0 1,0 0-1,0 0 1,-1 0 0,1 1-1,0-1 1,0 0-1,0 0 1,0 0-1,0 0 1,0 0 0,0 1-1,0-1 1,0 0-1,0 0 1,0 0 0,0 0-1,0 1 1,0-1-1,0 0 1,0 0-1,0 0 1,0 0 0,0 0-1,0 1 1,0-1-1,-18 51 16,13-31 40,0 0-1,2 0 1,1 0-1,0 0 1,2 0-1,3 39 0,-3-58-50,0 0 1,0 1-1,0-1 0,0 0 0,1 0 0,-1 0 0,0 0 0,0 0 0,1 0 0,-1 0 0,1 0 0,-1 0 0,1 0 0,-1 0 0,1 0 1,0 0-1,-1 0 0,1-1 0,0 1 0,0 0 0,0 0 0,-1-1 0,1 1 0,0-1 0,0 1 0,0-1 0,0 1 0,0-1 0,0 1 1,0-1-1,0 0 0,1 1 0,-1-1 0,0 0 0,0 0 0,0 0 0,0 0 0,0 0 0,0 0 0,0 0 0,0-1 0,0 1 0,1 0 1,-1 0-1,0-1 0,0 1 0,0-1 0,0 1 0,0-1 0,1 0 0,3-3 58,0 1 0,0 0 0,-1-1 0,1 0 0,-1 0 0,0 0 0,0-1 0,4-5 1,11-22 376,-1-1 1,-2 0 0,-1-2 0,-1 0-1,13-57 1,-11 19 80,13-133 0,-26 87-421,-13 132-325,-3 36 214,1 0 1,3 1-1,-4 68 1,4-38 26,-1 8 107,1 145 0,11-193-91,2 0 1,1 0-1,2 0 0,2-1 1,26 74-1,-21-79-33,-6-17 0,-1 0 0,0 1 0,-1-1 0,-1 1 0,-1 1 0,-1-1 0,2 22 0,-5-39 0,0 0 0,0 0 0,1 0 0,-1 0 0,0 0 0,-1 0 0,1 0 0,0 0 0,0 0 0,0 0 0,-1 0 0,1 0 0,0 0 0,-1 0 0,1 0 0,-1-1 0,1 1 0,-1 0 0,1 0 0,-1 0 0,0 0 0,1-1 0,-1 1 0,-1 1 0,1-2 0,0 0 0,0 0 0,0 0 0,0 0 0,0 0 0,0 0 0,-1 0 0,1 0 0,0 0 0,0-1 0,0 1 0,0 0 0,0-1 0,0 1 0,0 0 0,0-1 0,0 0 0,-1 0 0,-3-3 0,-1 0 0,1 0 0,0-1 0,1 0 0,-1 0 0,-5-7 0,-8-18 0,1 0 0,2 0 0,1-2 0,-17-56 0,24 63 0,1 0 0,1 0 0,1-1 0,2 0 0,0 0 0,4-49 0,-1 70-14,1-1 1,-1 1-1,1 0 0,0 0 0,0 1 1,1-1-1,-1 0 0,1 1 0,0 0 1,1-1-1,-1 1 0,1 0 0,-1 1 1,9-7-1,9-7-393,42-23 0,-23 15-372,95-75-5774,-48 28-1420,-8 2-7188</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9.733"/>
    </inkml:context>
    <inkml:brush xml:id="br0">
      <inkml:brushProperty name="width" value="0.025" units="cm"/>
      <inkml:brushProperty name="height" value="0.025" units="cm"/>
    </inkml:brush>
  </inkml:definitions>
  <inkml:trace contextRef="#ctx0" brushRef="#br0">50 116 16207,'0'0'7266,"-6"17"-6236,-1 5-717,0 0 0,2 0 0,0 1 0,-2 37-1,-6 505 3052,15-552-2820,4-36-305,5-48 13,7-207 30,-13 147-382,-1 115-240,3 27 106,7 40 59,-11-40 198,-1-5-22,1 8 0,2 0 0,0 0 0,0 0 0,10 15-1,-14-27-3,0 0 0,0 0 0,0 1 0,0-1 0,1 0 0,-1 0 0,1-1 0,0 1 0,0 0 0,-1-1 0,1 1 1,0-1-1,0 1 0,0-1 0,1 0 0,-1 0 0,0 0 0,0 0 0,1 0 0,-1 0 0,0-1 0,1 1 0,-1-1 0,1 0 0,-1 1 0,1-1 0,-1 0 0,1-1 0,-1 1 0,0 0 0,1-1 0,-1 1 0,4-2 0,-1-1 22,0 0 1,-1 0-1,0 0 0,0-1 1,0 0-1,0 0 1,0 0-1,-1 0 1,0 0-1,0-1 1,0 1-1,0-1 1,4-10-1,25-72 535,-30 80-516,10-38 159,-2 0 0,-3-1 0,-1 0-1,-2 0 1,-3 0 0,-4-53 0,3 99-198,0 0 0,0 0 0,0 0 0,0 0 1,-1 0-1,1 0 0,0 0 0,0 0 0,0 0 0,0 0 1,0 0-1,0 0 0,0 0 0,-1 0 0,1 0 1,0 0-1,0 0 0,0 0 0,0 0 0,0 0 0,0 0 1,0 0-1,-1 0 0,1 0 0,0 0 0,0 0 1,0 0-1,0 0 0,0 0 0,0 0 0,0-1 0,0 1 1,0 0-1,0 0 0,-1 0 0,1 0 0,0 0 1,0 0-1,0 0 0,0 0 0,0-1 0,0 1 0,0 0 1,0 0-1,0 0 0,0 0 0,0 0 0,0 0 1,0 0-1,0-1 0,0 1 0,0 0 0,0 0 0,0 0 1,0 0-1,0 0 0,0 0 0,0-1 0,-4 13-116,-10 50 19,-12 120-1,18-106 104,1-22 15,2 0-1,5 99 1,0-149-25,0 0 1,1 0 0,-1 0 0,1 0-1,0 0 1,0 0 0,1 0-1,-1 0 1,1-1 0,0 1 0,0 0-1,0-1 1,0 0 0,1 1 0,-1-1-1,1 0 1,0 0 0,0-1-1,0 1 1,0-1 0,0 1 0,1-1-1,-1 0 1,1 0 0,0 0-1,4 1 1,-3-2 4,0 0 0,0 0 0,0-1 0,-1 0 0,1 0 0,0 0 0,0 0 0,0-1-1,0 0 1,0 0 0,0 0 0,0 0 0,-1-1 0,1 0 0,-1 0 0,1 0 0,-1-1 0,0 1 0,0-1-1,0 0 1,4-4 0,6-8 25,0 0 0,-1-1 0,0 0 0,-2-1 0,0-1 0,-1 0 0,-1 0 0,0-1-1,-2 0 1,0 0 0,-1-1 0,-1 0 0,0 0 0,-2 0 0,-1 0 0,0-1 0,-2-24 0,1 44-20,-1 1-1,0-1 1,0 0 0,0 0 0,0 0 0,0 0-1,0 0 1,0 0 0,0 0 0,0 0 0,0 0 0,0 0-1,0 0 1,-1 1 0,1-1 0,0 0 0,-1 0-1,1 0 1,-1 0 0,1 1 0,-1-1 0,1 0 0,-1 0-1,0 1 1,1-1 0,-1 0 0,0 1 0,1-1-1,-1 1 1,0-1 0,0 1 0,0-1 0,1 1 0,-1 0-1,0-1 1,0 1 0,0 0 0,0 0 0,0-1-1,0 1 1,0 0 0,1 0 0,-1 0 0,0 0 0,0 0-1,0 0 1,0 1 0,0-1 0,0 0 0,0 0-1,0 1 1,0-1 0,1 0 0,-1 1 0,0-1 0,0 1-1,0 0 1,-4 2 6,0 0 0,0 0 0,1 0 0,0 1 0,0 0 1,0 0-1,0 0 0,-4 6 0,0 2 9,1 0 1,1 0 0,0 1-1,0-1 1,2 2-1,-1-1 1,2 0-1,-1 1 1,2-1 0,0 1-1,1 0 1,0 0-1,2 19 1,0-30-21,-1-1 0,1 1 0,1-1 0,-1 1 0,0-1 0,1 0 0,-1 1 0,1-1 0,-1 0 0,1 0 0,0 0 0,0 0 0,0-1 0,0 1 0,0 0 0,1-1 0,-1 1 0,0-1 0,1 0 0,-1 0 0,1 0 0,0 0 0,-1 0 0,1-1 0,-1 1 0,1-1 0,0 1 0,0-1 0,-1 0 0,4-1 0,8 2 0,0-1 0,0-1 0,0-1 0,22-4 0,-18 1-925,0-1 0,26-12 0,32-24-8231,-34 12-7420</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0.963"/>
    </inkml:context>
    <inkml:brush xml:id="br0">
      <inkml:brushProperty name="width" value="0.025" units="cm"/>
      <inkml:brushProperty name="height" value="0.025" units="cm"/>
    </inkml:brush>
  </inkml:definitions>
  <inkml:trace contextRef="#ctx0" brushRef="#br0">45 232 18546,'-3'12'1868,"-4"15"-1188,1 1 0,2 0 0,1 0 1,1 0-1,3 46 0,23 158 753,-3-60-381,-12 60 1212,-9-424-2339,9 0 0,36-208 0,-42 383 70,0 0-1,1 0 0,1 0 1,13-28-1,-16 41 3,0 0 1,0 1-1,0-1 1,1 1-1,-1 0 1,1 0-1,0 0 1,0 0-1,0 0 1,0 0-1,1 1 1,-1 0-1,1-1 1,-1 1 0,1 1-1,0-1 1,0 0-1,0 1 1,0 0-1,0 0 1,0 0-1,0 1 1,0-1-1,8 1 1,-9 0 7,-1 0 0,1 0 0,0 0 0,-1 0 0,1 0 0,0 1 0,-1-1 0,1 1 0,-1 0 0,1 0 0,-1 0 0,1 0 0,-1 0 0,0 0 0,1 1 0,-1-1 0,0 1 0,0 0 0,0-1-1,2 4 1,-2-2 16,-1 0 0,1 0-1,-1 1 1,0-1-1,0 0 1,0 1-1,-1-1 1,1 1-1,-1-1 1,1 1-1,-1-1 1,-1 0-1,1 1 1,0-1-1,-1 1 1,0 3-1,-3 6 110,0 0 0,-1 0 0,0-1 0,-1 0 0,0 0 0,-1 0 0,0-1-1,-1 0 1,-13 14 0,-13 12 187,-41 36 0,64-63-277,3-2-23,1 0 1,-2-1-1,1 0 0,-1 0 0,0-1 0,0 0 1,-1-1-1,0 0 0,0 0 0,-14 4 1,23-9-67,1-1 1,0 1 0,-1 0 0,1 0 0,-1-1-1,1 1 1,0 0 0,-1-1 0,1 1 0,0 0 0,0-1-1,-1 1 1,1-1 0,0 1 0,0-1 0,-1 1-1,1 0 1,0-1 0,0 1 0,0-1 0,0 1 0,0-1-1,0 1 1,0-1 0,0 1 0,0-1 0,0 1 0,0-1-1,0 1 1,0-1 0,0 1 0,0-1 0,0 1-1,1 0 1,-1-1 0,0 1 0,0-1 0,0 1 0,1-1-1,-1 1 1,0 0 0,1-1 0,0 0 0,10-23-1959,107-128-10447,-20 28 4282,-40 35 10247,-53 80-594,-4 6-774,0 0 0,0 1 0,1-1 0,-1 0 1,1 1-1,0-1 0,-1 1 0,1 0 0,0 0 0,1 0 1,2-3-1,-3 10-35,0 1 1,0 0 0,-1 0-1,0-1 1,0 1 0,0 0-1,-1 11 1,2 75 1278,10 120 561,-12-211-2487,-1 0 0,1 0 0,0 1 0,0-1 0,1 0 0,-1 0 0,0 0 0,0 0 0,0 0 0,1 0 0,-1 1 0,1-1 0,-1 0 0,1 0 0,-1 0 0,1 0 0,-1 0 0,1 0 0,0-1 0,0 1 0,0 1 0,9-19 398,3-41 72,-5-57-227,-8 102-245,0 0-1,-1 1 1,-1-1-1,0 1 1,0 0-1,-2 0 1,-4-13-1,8 25-25,0 1 1,0-1-1,0 0 0,0 0 0,0 0 0,0 0 0,0 0 1,0 0-1,0 0 0,0 0 0,0 0 0,-1 0 0,1 0 1,0 0-1,0 1 0,0-1 0,0 0 0,0 0 0,0 0 1,0 0-1,0 0 0,-1 0 0,1 0 0,0 0 0,0 0 1,0 0-1,0 0 0,0 0 0,0 0 0,0 0 0,-1 0 0,1 0 1,0 0-1,0 0 0,0-1 0,0 1 0,0 0 0,0 0 1,0 0-1,0 0 0,-1 0 0,1 0 0,0 0 0,0 0 1,0 0-1,0 0 0,0 0 0,0 0 0,0-1 0,0 1 1,0 0-1,0 0 0,0 0 0,0 0 0,0 0 0,0 0 0,-1 18-72,1-13 69,0 0 1,1 0-1,-1-1 0,1 1 1,0 0-1,1-1 0,-1 1 1,4 6-1,-4-9 3,0-1-1,0 1 1,1 0-1,-1-1 1,1 1 0,-1-1-1,1 1 1,-1-1-1,1 0 1,0 0-1,-1 0 1,1 0 0,0 0-1,0 0 1,0 0-1,0 0 1,0-1 0,0 1-1,0-1 1,0 0-1,3 1 1,-1-2 4,0 1 1,0-1-1,0 1 1,1-1-1,-1-1 1,-1 1-1,1 0 1,0-1-1,0 0 0,4-2 1,7-7 41,-1 1 1,1-2-1,20-22 1,-34 33-42,16-16 45,0-2-1,19-26 1,-33 40-24,1 0-1,-1 0 1,0-1-1,0 1 1,-1-1 0,0 1-1,0-1 1,0 0 0,0 0-1,-1 0 1,0 0 0,0 0-1,-1 0 1,0 0 0,0-7-1,-1 13-12,1-1 0,0 0 0,-1 0 0,1 0 0,-1 1 0,0-1-1,1 0 1,-1 1 0,1-1 0,-1 0 0,0 1 0,0-1 0,1 1 0,-1-1 0,0 1-1,0-1 1,0 1 0,0 0 0,1-1 0,-1 1 0,0 0 0,0 0 0,0-1-1,0 1 1,0 0 0,0 0 0,0 0 0,0 0 0,0 0 0,1 1 0,-1-1 0,0 0-1,0 0 1,-1 1 0,-1-1-14,-1 1 0,1 0 0,0 0 0,-1 0 0,1 0 0,0 0 0,0 1 0,-6 3 0,1 3 4,0 0-1,1 1 1,0 0-1,0 1 1,1 0 0,0 0-1,1 0 1,0 0 0,0 1-1,-5 21 1,3-6 138,1 1 1,1-1-1,-2 44 1,7-65-134,0-1 0,0 0 0,0 1 0,0-1 1,1 1-1,0-1 0,0 0 0,0 1 0,0-1 1,1 0-1,-1 0 0,1 0 0,0 0 0,0 0 0,1 0 1,-1-1-1,1 1 0,0-1 0,4 5 0,-2-4-17,1-1 0,-1 0 0,0 0 0,1 0 0,0 0 1,-1-1-1,1 0 0,0 0 0,0-1 0,0 0 0,0 0 0,1 0 0,7-1 0,-4 1-816,0 0 0,0-2 0,1 1 0,18-4 0,-1-10-4682,-6-15-3519,-11 6-3244</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1.591"/>
    </inkml:context>
    <inkml:brush xml:id="br0">
      <inkml:brushProperty name="width" value="0.025" units="cm"/>
      <inkml:brushProperty name="height" value="0.025" units="cm"/>
    </inkml:brush>
  </inkml:definitions>
  <inkml:trace contextRef="#ctx0" brushRef="#br0">1 179 15663,'0'0'6032,"7"-10"-3977,21-30-875,-27 39-1160,0 0-1,0 0 1,0-1 0,0 1-1,0 0 1,0 0-1,0 0 1,0 0 0,0 0-1,0 0 1,0 0 0,1 0-1,-1 1 1,0-1-1,1 0 1,-1 1 0,1-1-1,-1 1 1,1 0-1,-1-1 1,1 1 0,-1 0-1,1 0 1,-1 0-1,1 0 1,-1 0 0,1 0-1,-1 0 1,1 1-1,-1-1 1,1 0 0,-1 1-1,0-1 1,1 1-1,-1 0 1,0-1 0,1 1-1,-1 0 1,0 0-1,0 0 1,1 0 0,-1 0-1,0 0 1,0 0-1,0 0 1,0 1 0,-1-1-1,1 0 1,0 1 0,0-1-1,-1 0 1,1 1-1,-1-1 1,1 1 0,-1-1-1,0 1 1,1 2-1,0 19 58,0 0-1,-2 0 1,-1 0-1,0 0 0,-9 31 1,6-32 175,1 0 1,1 0 0,1 0 0,1 0 0,3 42 0,-2-64-249,0 1 1,0-1-1,0 1 1,0 0-1,0-1 1,0 1 0,0-1-1,1 1 1,-1 0-1,0-1 1,0 1 0,1-1-1,-1 1 1,0-1-1,1 1 1,-1-1 0,0 1-1,1-1 1,-1 1-1,1-1 1,-1 1 0,0-1-1,1 0 1,-1 1-1,1-1 1,0 0-1,-1 1 1,1-1 0,-1 0-1,1 0 1,-1 0-1,1 1 1,0-1 0,-1 0-1,1 0 1,-1 0-1,1 0 1,0 0 0,-1 0-1,1 0 1,0 0-1,-1 0 1,1-1-1,-1 1 1,1 0 0,-1 0-1,1 0 1,0-1-1,-1 1 1,2-1 0,23-21 412,-10-2-283,-1-1 0,-2 0 0,0-1 0,-2 0 0,-1 0-1,-1-1 1,-1 0 0,-1-1 0,-2 1 0,2-41 0,-6 67-112,0 4-47,1 0 0,-1 0 1,1 0-1,0 0 1,0 0-1,0 0 1,1 0-1,-1-1 1,3 5-1,-3-6 43,-1 0 0,1 0 1,0-1-1,-1 1 0,1 0 0,0 0 0,0-1 1,0 1-1,0 0 0,0-1 0,-1 1 0,1-1 1,0 1-1,0-1 0,0 0 0,0 1 1,0-1-1,0 0 0,1 0 0,-1 0 0,0 1 1,0-1-1,0 0 0,0 0 0,0-1 0,1 1 1,0-1 15,0 0 1,0 0-1,-1 0 0,1 0 1,0 0-1,-1-1 1,1 1-1,-1-1 1,1 1-1,-1-1 1,0 1-1,0-1 1,2-2-1,4-10 129,0-1 0,-1 0 0,5-16 0,-4 11-118,5-17 247,0-1 267,-12 38-554,0 0-1,0 0 1,0 0-1,0 1 1,0-1-1,0 0 1,0 0-1,0 0 1,0 0-1,0 0 1,0 0-1,0 0 1,0 0-1,0 0 1,0 0-1,0 0 1,0 1-1,0-1 1,1 0-1,-1 0 1,0 0-1,0 0 1,0 0-1,0 0 0,0 0 1,0 0-1,0 0 1,0 0-1,0 0 1,0 0-1,0 0 1,0 0-1,0 0 1,1 0-1,-1 0 1,0 0-1,0 0 1,0 0-1,0 0 1,0 0-1,0 0 1,0 0-1,0 0 1,0 0-1,0 0 1,0 0-1,1 0 1,-3 27 81,-2 6-86,-3 28 0,2 124 0,5-182-9,1 0 0,-1 0 0,1 0 1,-1 0-1,1 0 0,0-1 0,0 1 0,0 0 0,0-1 0,1 1 1,-1 0-1,1-1 0,-1 0 0,1 1 0,0-1 0,0 0 1,0 0-1,4 3 0,-5-4-6,0-1 1,0 1-1,0-1 1,0 1 0,0-1-1,-1 0 1,1 1-1,0-1 1,0 0-1,0 0 1,0 0-1,0 0 1,0 0-1,0 0 1,0 0-1,0 0 1,0 0-1,0-1 1,0 1-1,0 0 1,1-1 0,0 0-27,0 0 0,0-1 0,-1 1 1,1 0-1,-1-1 0,1 1 0,-1-1 1,0 0-1,1 1 0,-1-1 0,0 0 1,0 0-1,1-3 0,5-13-2091,-1 1 1,-1-1-1,-1 0 1,0 0-1,-2 0 1,2-26-1,-3-12-5817</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1.945"/>
    </inkml:context>
    <inkml:brush xml:id="br0">
      <inkml:brushProperty name="width" value="0.025" units="cm"/>
      <inkml:brushProperty name="height" value="0.025" units="cm"/>
    </inkml:brush>
  </inkml:definitions>
  <inkml:trace contextRef="#ctx0" brushRef="#br0">8 1 16015,'0'0'10058,"-8"58"-13902,25-45 577,2 0-481,3-1-287,0-1-1058,-2-3 4100</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2.708"/>
    </inkml:context>
    <inkml:brush xml:id="br0">
      <inkml:brushProperty name="width" value="0.025" units="cm"/>
      <inkml:brushProperty name="height" value="0.025" units="cm"/>
    </inkml:brush>
  </inkml:definitions>
  <inkml:trace contextRef="#ctx0" brushRef="#br0">28 194 2787,'0'0'15865,"0"8"-14317,-12 56 878,7-47-1769,2 0 1,0 0-1,-2 21 1,5-38-657,0 1 1,0-1 0,0 0-1,0 0 1,0 1-1,0-1 1,1 0-1,-1 1 1,0-1-1,0 0 1,0 0-1,0 1 1,0-1-1,0 0 1,0 0 0,1 0-1,-1 1 1,0-1-1,0 0 1,0 0-1,0 1 1,1-1-1,-1 0 1,0 0-1,0 0 1,1 0-1,-1 0 1,0 1 0,0-1-1,1 0 1,-1 0-1,0 0 1,0 0-1,1 0 1,-1 0-1,0 0 1,0 0-1,1 0 1,-1 0 0,0 0-1,1 0 1,-1 0-1,0 0 1,0 0-1,1 0 1,-1 0-1,0 0 1,0-1-1,1 1 1,-1 0-1,0 0 1,0 0 0,0 0-1,1 0 1,-1-1-1,0 1 1,0 0-1,0 0 1,1 0-1,-1-1 1,0 1-1,0 0 1,0-1-1,15-12 248,-3-13 25,-2-1 0,0 0 0,-2-1 0,0 0 0,4-41 0,-16 108-119,1-22-78,1 0 0,0 0-1,1 0 1,1 0 0,1 0-1,0 0 1,8 32 0,-9-47-56,1 0 1,-1 0-1,1 0 1,0-1-1,0 1 1,0 0-1,0 0 0,0-1 1,0 1-1,0-1 1,0 1-1,1-1 1,-1 1-1,1-1 1,-1 0-1,1 0 0,-1 0 1,1 0-1,0 0 1,-1 0-1,1 0 1,0 0-1,0-1 1,0 1-1,0-1 0,0 1 1,-1-1-1,1 0 1,0 1-1,0-1 1,0 0-1,0-1 1,0 1-1,4-1 1,-2 0 95,1-1 1,-1 0-1,0 1 1,0-2-1,0 1 1,0 0 0,0-1-1,-1 0 1,1 0-1,-1 0 1,1 0 0,-1 0-1,4-7 1,9-13 25,-1 0 1,-1-1-1,-2-1 1,0 0-1,-2-1 1,0 0 0,-2-1-1,6-36 1,-48 132-144,27-48 102,0-1 0,1 1 1,2 1-1,0-1 0,-1 33 1,5-54-98,0 0 1,0 0 0,1 1 0,-1-1 0,0 0 0,1 0 0,-1 0 0,0 0 0,1 1-1,-1-1 1,0 0 0,1 0 0,-1 0 0,0 0 0,1 0 0,-1 0 0,1 0 0,-1 0-1,0 0 1,1 0 0,-1 0 0,0 0 0,1 0 0,-1 0 0,0 0 0,1-1 0,-1 1-1,0 0 1,1 0 0,-1 0 0,0 0 0,1-1 0,-1 1 0,0 0 0,0 0-1,1-1 1,-1 1 0,0 0 0,0 0 0,1-1 0,14-10 158,3-10-153,-2 0-1,0-1 0,-2-1 1,15-28-1,23-37-19,-48 120 9,-9 19 11,3-41-19,1 0-1,-1 0 0,2 0 0,0 0 1,0 0-1,1 0 0,3 18 0,-4-27-87,1 0 0,-1 0 0,0 0 0,1 0 0,-1 0 1,1 0-1,-1 0 0,1 0 0,-1 0 0,1 0 0,0-1 0,-1 1 0,1 0 0,0 0 0,0-1 0,0 1 0,-1-1 0,1 1 0,0 0 0,0-1 0,0 0 0,0 1 0,0-1 0,0 1 0,0-1 0,2 0 0,-1 0-256,1 0 0,-1 0 0,1-1-1,-1 1 1,0-1 0,1 1-1,-1-1 1,0 0 0,0 0 0,1 0-1,1-2 1,5-2-924,-1-1 1,0 0-1,0-1 0,10-11 1,-7 5 369,0-2 0,0 0 1,-1 0-1,-1 0 0,14-34 0,-9 3 1718,-9-2 3394,-15 87-2065,10-38-2138,0 0-1,0 0 1,0 0-1,0-1 1,0 1-1,0 0 1,0 0-1,1 0 1,-1 0-1,0 0 1,1-1-1,-1 1 1,0 0-1,1 0 1,-1 0-1,1-1 1,-1 1-1,1 0 1,0-1-1,-1 1 1,1-1-1,0 1 1,-1 0-1,1-1 1,0 1-1,0-1 1,-1 0-1,1 1 1,0-1-1,0 0 1,0 1-1,0-1 1,0 0-1,-1 0 1,1 0-1,0 0 1,0 0-1,0 0 1,1 0-1,48-9 196,-13 1-208,-34 8 81,-1 0-1,1 0 0,0 1 0,0-1 1,-1 1-1,1-1 0,0 1 1,0 0-1,-1 0 0,1 0 0,-1 0 1,1 0-1,-1 1 0,0-1 1,1 1-1,-1-1 0,0 1 0,0 0 1,3 4-1,-2-3 231,-1 1 0,0 0 1,0 0-1,0 0 0,-1 0 1,0 0-1,1 0 0,-1 1 1,-1-1-1,1 0 0,0 1 0,-1 5 1,0-5-2,0 0 0,0 0 0,0 0 0,0 0 0,-1 0 0,0-1 0,0 1 0,0 0 0,0 0 0,-4 6 0,4-9-186,-1 0 0,0 0 0,1-1 0,-1 1 0,0 0 0,0-1 0,0 1-1,0-1 1,0 0 0,0 1 0,-1-1 0,1 0 0,0-1 0,0 1 0,-1 0 0,1-1 0,-1 1-1,1-1 1,-1 1 0,1-1 0,0 0 0,-6-1 0,2 1-145,-1 1-384,0-1 0,-1-1 0,1 1 0,0-1 0,-12-3 1,18 3 224,-1 0 1,0 0 0,0 1 0,1-1 0,-1 0-1,0-1 1,1 1 0,-1 0 0,1 0 0,-1-1-1,1 1 1,0 0 0,0-1 0,0 0 0,-1 1 0,2-1-1,-1 0 1,0 1 0,0-1 0,0 0 0,1 0-1,-1 0 1,1 1 0,-1-1 0,1 0 0,0-2-1,-1-11-6947</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3.895"/>
    </inkml:context>
    <inkml:brush xml:id="br0">
      <inkml:brushProperty name="width" value="0.025" units="cm"/>
      <inkml:brushProperty name="height" value="0.025" units="cm"/>
    </inkml:brush>
  </inkml:definitions>
  <inkml:trace contextRef="#ctx0" brushRef="#br0">5 128 19346,'-1'5'199,"-1"21"1145,0-1 0,3 34 1,-1-53-1233,0-1 1,1 1 0,0 0 0,0 0 0,0-1 0,1 1 0,0-1-1,0 1 1,1-1 0,-1 0 0,1 0 0,0 0 0,0 0 0,1-1-1,0 1 1,5 5 0,-7-8-95,1 0 0,0-1 0,0 1 0,0 0 0,0-1 0,0 0 0,0 0-1,0 0 1,0 0 0,1 0 0,-1 0 0,0-1 0,1 0 0,-1 1 0,0-1 0,1-1 0,-1 1 0,0 0 0,1-1-1,-1 0 1,0 1 0,0-1 0,0-1 0,1 1 0,-1 0 0,0-1 0,0 1 0,-1-1 0,1 0 0,0 0 0,-1 0-1,1-1 1,3-4 0,4-3 55,0 0-1,-1-1 0,0-1 1,-1 1-1,0-2 0,9-19 1,-11 16-135,0 0 0,-1-1 1,-1 0-1,-1 0 0,0 0 0,-1 0 1,0-27-1,3-22-1702,5 117 797,1 161 4373,2 9-459,4-84-2205,0 138 0,-17-429-8903,0 110 3756,0-15-3459</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4.299"/>
    </inkml:context>
    <inkml:brush xml:id="br0">
      <inkml:brushProperty name="width" value="0.025" units="cm"/>
      <inkml:brushProperty name="height" value="0.025" units="cm"/>
    </inkml:brush>
  </inkml:definitions>
  <inkml:trace contextRef="#ctx0" brushRef="#br0">0 271 18706,'0'0'6486,"9"8"-6374,30 23-5,-38-30-99,0-1 0,1 0 1,-1 1-1,0-1 0,1 0 1,-1 0-1,0 0 0,0 0 1,1 0-1,-1 0 0,0 0 1,1-1-1,-1 1 1,0 0-1,0-1 0,1 1 1,-1-1-1,0 1 0,0-1 1,0 1-1,0-1 0,1 0 1,-1 0-1,0 0 0,0 0 1,-1 1-1,1-1 0,0 0 1,0-1-1,0 1 0,-1 0 1,1 0-1,0 0 0,-1 0 1,1-1-1,-1 1 0,1-1 1,1-3 37,10-14 137,-2-1 1,0 0-1,-1 0 1,-1-1-1,-1 0 0,-1-1 1,-1 1-1,-1-1 1,-1 0-1,1-31 1,-4 52-150,0 1 0,0-1 0,1 0 1,-1 0-1,0 0 0,0 1 0,0-1 1,-1 0-1,1 0 0,0 1 0,0-1 1,0 0-1,0 0 0,-1 1 0,1-1 1,0 0-1,-1 1 0,1-1 0,-1 0 1,1 1-1,-1-1 0,1 0 0,-1 1 1,1-1-1,-1 1 0,1-1 0,-1 1 1,0-1-1,1 1 0,-1 0 0,0-1 1,1 1-1,-1 0 0,0-1 0,0 1 1,1 0-1,-2 0 0,0 0-4,1 0 0,-1 1 0,1-1 0,-1 1 0,1-1 0,-1 1 0,1 0 0,0-1 0,-1 1 0,1 0 0,0 0 0,-1 0-1,1 0 1,0 0 0,0 0 0,0 0 0,0 1 0,0-1 0,-1 2 0,-12 26 53,0-1 1,2 2-1,2 0 0,0 0 0,-8 54 1,5-30 201,7-31-26,3-13-93,0 0 0,1-1 0,0 1 0,1 0-1,0 0 1,1 18 0,0-28-167,0 1-1,1-1 1,-1 0 0,1 1 0,-1-1 0,0 0-1,1 1 1,-1-1 0,1 0 0,-1 0-1,1 1 1,-1-1 0,1 0 0,-1 0 0,1 0-1,-1 0 1,1 0 0,-1 0 0,1 0 0,-1 0-1,1 0 1,-1 0 0,1 0 0,-1 0-1,1 0 1,-1 0 0,1 0 0,-1-1 0,1 1-1,-1 0 1,1 0 0,-1 0 0,1-1-1,-1 1 1,1 0 0,-1-1 0,0 1 0,1 0-1,-1-1 1,21-12-244,-2-4-1435,-1-1-1,24-32 1,27-45-8307,-67 92 9630,27-38-6124</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5.428"/>
    </inkml:context>
    <inkml:brush xml:id="br0">
      <inkml:brushProperty name="width" value="0.025" units="cm"/>
      <inkml:brushProperty name="height" value="0.025" units="cm"/>
    </inkml:brush>
  </inkml:definitions>
  <inkml:trace contextRef="#ctx0" brushRef="#br0">87 289 8872,'0'0'16341,"-7"12"-16165,-42 77-109,44-77 39,0 0 0,0 0 0,1 0-1,1 1 1,0 0 0,1 0-1,-1 14 1,3-27-88,0 0 0,1 0 0,-1 1 0,0-1 0,1 0 0,-1 0 0,0 1 0,1-1 0,-1 0 0,0 0 0,1 0 0,-1 1 0,0-1-1,1 0 1,-1 0 0,1 0 0,-1 0 0,0 0 0,1 0 0,-1 0 0,1 0 0,-1 0 0,0 0 0,1 0 0,-1 0 0,0 0 0,1 0 0,-1 0 0,1 0 0,-1-1 0,0 1 0,1 0-1,-1 0 1,0 0 0,1-1 0,-1 1 0,0 0 0,1-1 0,15-7 78,36-36 28,-49 41-105,0 1 0,-1-1 0,1-1 0,-1 1 0,0 0 1,1-1-1,-1 1 0,-1-1 0,1 1 0,0-1 0,-1 0 0,0 0 0,0 0 1,1-6-1,-2 10-3,0 0-1,-1-1 1,1 1 0,0 0 0,0 0 0,-1 0-1,1-1 1,0 1 0,0 0 0,-1 0 0,1 0 0,0 0-1,-1-1 1,1 1 0,0 0 0,0 0 0,-1 0-1,1 0 1,0 0 0,-1 0 0,1 0 0,0 0 0,-1 0-1,1 0 1,0 0 0,-1 0 0,1 0 0,0 0-1,0 0 1,-1 0 0,1 1 0,0-1 0,-1 0 0,1 0-1,0 0 1,0 0 0,-1 1 0,1-1 0,0 0-1,0 0 1,-1 0 0,1 1 0,0-1 0,0 0 0,0 0-1,0 1 1,-1-1 0,1 0 0,0 1 0,0-1 0,-14 13 15,10-6 68,1 1 0,1-1 0,0 1 0,0-1 0,0 1 0,1 0 0,0 0 0,0 0 0,1 0 0,0 0 0,1 8 0,-1 1 474,0-16-569,1-1 0,-1 0 0,0 0 0,0 1-1,1-1 1,-1 0 0,0 0 0,0 1-1,1-1 1,-1 0 0,0 0 0,1 0 0,-1 0-1,0 0 1,1 0 0,-1 1 0,0-1-1,1 0 1,-1 0 0,0 0 0,1 0 0,-1 0-1,0 0 1,1 0 0,-1 0 0,0 0-1,1-1 1,-1 1 0,0 0 0,1 0 0,-1 0-1,0 0 1,0 0 0,1-1 0,-1 1-1,0 0 1,1 0 0,-1 0 0,0-1 0,0 1-1,1 0 1,-1 0 0,0-1 0,0 1-1,0 0 1,0-1 0,1 1 0,-1 0 0,0 0-1,0-1 1,16-15 86,-8-4 53,-1 0-1,-1-1 0,-1 0 1,-1 0-1,0 0 0,0-42 1,-2 37-232,-1-22 484,-14 63-342,6 11 38,1-1 0,2 1 0,0 0-1,2 1 1,1-1 0,4 51 0,-3-73-91,1 0-1,0-1 1,0 1 0,0-1 0,1 1 0,-1-1 0,1 1 0,0-1 0,0 0 0,0 0 0,0 0-1,1 0 1,4 5 0,-6-7 1,0-1 0,0 1 0,0 0 0,0-1 0,0 1-1,1 0 1,-1-1 0,0 0 0,0 1 0,0-1 0,0 0 0,1 1-1,-1-1 1,0 0 0,0 0 0,0 0 0,1 0 0,-1 0 0,0 0-1,0 0 1,1-1 0,-1 1 0,0 0 0,0-1 0,0 1 0,0-1 0,0 1-1,1-1 1,-1 0 0,0 1 0,0-1 0,0 0 0,-1 0 0,1 0-1,0 1 1,0-1 0,0 0 0,-1 0 0,1 0 0,0 0 0,-1 0-1,1-1 1,-1 1 0,1-1 0,12-24 20,-1 1 0,-2-2-1,-1 1 1,0-1 0,-2-1 0,-2 1 0,0-1 0,-2 0-1,0-37 1,-3 64-90,0 33-417,0 94 502,0-126-16,0 1 0,0-1-1,0 1 1,1-1 0,-1 1-1,0-1 1,0 1 0,0-1 0,0 1-1,0-1 1,1 1 0,-1-1 0,0 1-1,0-1 1,1 1 0,-1-1 0,0 0-1,1 1 1,-1-1 0,0 0 0,1 1-1,-1-1 1,1 0 0,-1 1 0,1-1-1,-1 0 1,1 0 0,-1 0 0,0 1-1,1-1 1,-1 0 0,2 0 0,22-1-9,21-14-1,-44 15 10,11-4-4,-1 0 0,1 0-1,0 1 1,1 1-1,-1 0 1,0 1 0,1 0-1,-1 1 1,0 0 0,24 4-1,-35-4 20,-1-1-1,1 0 1,0 0-1,0 0 1,-1 0-1,1 1 1,0-1-1,-1 0 1,1 0-1,-1-1 1,1 1-1,-1 0 1,0 0-1,1 0 0,-1 0 1,0 0-1,0 0 1,0 0-1,0-1 1,0 1-1,0 0 1,0 0-1,0 0 1,-1-2-1,0-40 375,1 41-387,-2-16-2,-2-1 0,0 1 0,-1 0 0,-1 0 0,0 1 0,-2 0 0,-10-20 0,8 17 0,10 20 0,0-1 0,0 1 0,0-1 0,0 1 0,0 0 0,0-1 0,1 1 0,-1-1 0,0 1 0,0 0 0,0-1 0,1 1 0,-1 0 0,0-1 0,0 1 0,1 0 0,-1-1 0,0 1 0,1 0 0,-1-1 0,0 1 0,1 0 0,-1 0 0,0 0 0,1-1 0,-1 1 0,0 0 0,1 0 0,-1 0 0,1 0 0,-1 0 0,1 0 0,-1-1 0,0 1 0,1 0 0,-1 0 0,1 1 0,20-5 0,-19 4 0,35-7-670,40-13 0,-46 10-1730,47-23 1,-25 6-6100</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4.509"/>
    </inkml:context>
    <inkml:brush xml:id="br0">
      <inkml:brushProperty name="width" value="0.025" units="cm"/>
      <inkml:brushProperty name="height" value="0.025" units="cm"/>
    </inkml:brush>
  </inkml:definitions>
  <inkml:trace contextRef="#ctx0" brushRef="#br0">262 132 3555,'-3'-48'10109,"-10"1"-4131,11 44-5803,1 1-1,0 0 0,-1-1 1,1 1-1,-1 0 1,1 0-1,-1 0 1,0 0-1,0 1 0,0-1 1,0 0-1,0 1 1,-1-1-1,1 1 1,0 0-1,-1 0 0,1 0 1,-1 0-1,1 0 1,-1 0-1,1 1 1,-1-1-1,0 1 0,1 0 1,-1 0-1,0 0 1,1 0-1,-1 0 1,1 0-1,-1 1 0,0-1 1,1 1-1,-1 0 1,-4 2-1,2-1-93,-1 1 0,1 0 0,0 0 1,0 1-1,0 0 0,0-1 0,0 2 0,1-1 0,0 0 0,0 1 1,0 0-1,1 0 0,-1 0 0,-3 8 0,-5 10 37,1 0-1,-8 27 1,7-13 150,1 0 0,3 1 1,1 1-1,1-1 1,3 1-1,0 44 1,3-74-243,0-1 0,1 1 0,0-1-1,0 1 1,1-1 0,0 1 0,0-1 0,1 0 0,8 16 0,-9-20-18,1-1-1,-1 1 1,1-1-1,0 0 1,0 0-1,1 0 1,-1 0-1,1 0 0,-1 0 1,1-1-1,0 0 1,0 0-1,0 0 1,0 0-1,0-1 1,0 1-1,1-1 1,-1 0-1,0-1 1,9 2-1,-4-2 30,0 0 1,0 0-1,0-1 1,-1 0-1,1-1 1,0 0-1,-1 0 1,1 0-1,-1-1 1,0-1-1,0 1 1,0-2-1,10-6 0,-6 3 84,-1-1-1,-1 0 0,1 0 0,-2-1 0,1-1 0,-1 1 0,-1-2 0,9-14 1,-9 14-44,-2 0 0,0 1 1,0-2-1,-1 1 1,-1-1-1,0 0 1,-1 1-1,0-2 1,-1 1-1,0 0 1,-1 0-1,0-1 1,-2 1-1,1-1 1,-2 1-1,1 0 1,-2 0-1,0 0 1,-6-15-1,4 15-71,-2 1 0,1 0 0,-2 0-1,-10-13 1,16 22-13,-1 0 0,1 0 0,-1 1 0,0-1 0,1 1 0,-1-1 0,0 1 0,-1 0 0,1 0 0,0 0 0,-1 0 0,1 1 0,-1 0 0,1-1 1,-1 1-1,0 0 0,1 1 0,-1-1 0,0 1 0,-4-1 0,7 2-184,0-1 0,0 1 0,0-1 0,0 1 0,0 0 0,0-1 0,0 1 0,1 0 0,-1 0 0,0-1 0,0 1 0,1 0 0,-1 0 0,0 0 0,1 0 0,-1 0 0,1 0 0,-1 0 0,1 0 0,0 0 0,-1 2 0,0 6-4130,4-2-3711</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4.929"/>
    </inkml:context>
    <inkml:brush xml:id="br0">
      <inkml:brushProperty name="width" value="0.025" units="cm"/>
      <inkml:brushProperty name="height" value="0.025" units="cm"/>
    </inkml:brush>
  </inkml:definitions>
  <inkml:trace contextRef="#ctx0" brushRef="#br0">1 25 15439,'0'0'10938,"11"-3"-8707,-7 1-1973,43-13 1421,-44 14-1544,0 0-1,1 0 0,-1 1 0,1-1 1,-1 1-1,0 0 0,1 0 1,-1 0-1,1 0 0,-1 1 0,0-1 1,1 1-1,4 2 0,-6-1-122,0 0 0,0 0-1,0 0 1,0 0 0,0 0-1,-1 1 1,1-1 0,-1 1 0,1-1-1,-1 1 1,0-1 0,0 1-1,0 0 1,-1 0 0,1-1-1,-1 1 1,1 5 0,2 56 112,-3-50-117,-2 27-7,1-30 0,0 0 0,0 0 0,2 0 0,-1 0 0,1 0 0,1 0 0,4 17 0,-6-27 0,0-1 0,1 1 0,-1 0 0,1-1 0,-1 1 0,1 0 0,-1-1 0,1 1 0,-1-1 0,1 1 0,0-1 0,-1 1 0,1-1 0,0 0 0,-1 1 0,1-1 0,0 0 0,-1 0 0,1 1 0,0-1 0,0 0 0,-1 0 0,1 0 0,0 0 0,0 0 0,0 0 0,-1 0 0,1 0 0,0 0 0,0 0 0,-1 0 0,1-1 0,0 1 0,0 0 0,-1 0 0,2-2 0,24-15 0,-7-3 0,0-2 0,-1-1 0,21-36 0,22-28 0,-60 85 0,0 1 0,0 0 0,0-1 0,0 1 0,0 0 0,1-1 0,-1 1 0,0 0 0,1 0 0,-1 0 0,1 0 0,-1 0 0,1 0 0,-1 0 0,1 1 0,0-1 0,-1 1 0,4-1 0,-4 1 0,0 0 0,0 1 0,0-1 0,0 0 0,0 1 0,-1 0 0,1-1 0,0 1 0,0-1 0,-1 1 0,1 0 0,0-1 0,-1 1 0,1 0 0,-1 0 0,1-1 0,-1 1 0,1 0 0,-1 0 0,0 0 0,1 0 0,-1 0 0,0 0 0,1 1 0,1 11 0,0-1 0,0 1 0,-2 23 0,1-29 0,-1 130 0,0-136 1,0 0 0,0-1 0,0 1 0,0 0 0,0-1 0,1 1 0,-1 0 1,0-1-1,0 1 0,1 0 0,-1-1 0,0 1 0,1 0 0,-1-1 0,1 1 0,-1-1 0,1 1 0,-1-1 0,1 1 0,-1-1 0,1 1 0,0-1 0,-1 1 1,1-1-1,0 0 0,-1 0 0,1 1 0,0-1 0,-1 0 0,1 0 0,0 0 0,-1 1 0,1-1 0,0 0 0,0 0 0,-1 0 0,1 0 0,0 0 0,0-1 1,-1 1-1,1 0 0,0 0 0,1-1 0,1 0-106,0 1 1,0-1 0,0 0 0,1 0-1,-1-1 1,0 1 0,0-1 0,5-3-1,-2-1-1913,0-1-1,-1 1 0,1-1 0,7-13 0,3-9-7719</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5.303"/>
    </inkml:context>
    <inkml:brush xml:id="br0">
      <inkml:brushProperty name="width" value="0.025" units="cm"/>
      <inkml:brushProperty name="height" value="0.025" units="cm"/>
    </inkml:brush>
  </inkml:definitions>
  <inkml:trace contextRef="#ctx0" brushRef="#br0">0 132 20884,'0'0'10532,"9"2"-9571,-2 0-939,1 0 0,-1 0-1,0-1 1,0 0 0,1-1-1,-1 1 1,1-2-1,-1 1 1,0-1 0,1 0-1,-1 0 1,0-1 0,0 0-1,0 0 1,0 0 0,0-1-1,7-4 1,-5 1-22,0 0 0,0 0 0,0-1 0,10-11 0,-16 15 0,0 0 0,-1 0 0,1 0 0,-1 0 0,0-1 0,0 1 0,0-1 0,0 1 0,-1-1 0,1 0 0,-1 0 0,0 0 0,0 0 0,-1 1 0,1-7 0,-1 9 0,0 0 0,0 1 0,0-1 0,0 1 0,0-1 0,0 1 0,0-1 0,0 0 0,0 1 0,0-1 0,0 1 0,-1-1 0,1 1 0,0-1 0,0 1 0,-1-1 0,1 1 0,0-1 0,-1 1 0,1-1 0,-1 1 0,1 0 0,0-1 0,-1 1 0,1 0 0,-1-1 0,1 1 0,-1 0 0,1-1 0,-1 1 0,1 0 0,-1 0 0,0-1 0,-23 6 0,-19 21 0,30-13 0,1 0 0,0 1 0,1 1 0,1 0 0,0 0 0,2 1 0,-1 0 0,2 0 0,0 1 0,1 0 0,0 0 0,2 1 0,0-1 0,1 1 0,-1 25 0,4-41 5,0 0 1,0 0-1,0-1 1,1 1-1,-1 0 1,1 0-1,-1-1 0,1 1 1,0 0-1,-1-1 1,1 1-1,0 0 1,0-1-1,0 1 1,0-1-1,1 0 0,-1 1 1,0-1-1,1 0 1,2 2-1,-1-1 8,1 0-1,0 0 1,0 0 0,0 0 0,1-1-1,-1 0 1,0 0 0,7 1-1,2-1-202,0 0 0,0-1 0,0-1-1,-1 0 1,19-4 0,24-16-6034,2-9-7555</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6.262"/>
    </inkml:context>
    <inkml:brush xml:id="br0">
      <inkml:brushProperty name="width" value="0.025" units="cm"/>
      <inkml:brushProperty name="height" value="0.025" units="cm"/>
    </inkml:brush>
  </inkml:definitions>
  <inkml:trace contextRef="#ctx0" brushRef="#br0">2 121 22645,'0'0'9529,"-1"15"-9582,1 7 108,0-1 1,2 1-1,0-1 0,2 1 1,0-1-1,1 0 0,1 0 1,1-1-1,1 0 0,14 25 1,-21-43-55,0 0 0,0 0 0,0 0 0,1 0 0,-1 0 0,1 0 1,-1-1-1,1 1 0,0-1 0,-1 1 0,1-1 0,0 0 0,0 1 1,0-1-1,0 0 0,0 0 0,0-1 0,0 1 0,1 0 0,-1-1 1,0 1-1,0-1 0,0 0 0,1 0 0,-1 1 0,0-2 0,1 1 1,-1 0-1,0 0 0,0-1 0,0 1 0,1-1 0,-1 0 0,0 1 0,0-1 1,0 0-1,0 0 0,0-1 0,0 1 0,2-2 0,6-5-2,-2 0 0,1 0-1,-1-1 1,0 0 0,-1-1-1,8-13 1,5-9 1,-1-2 0,-2 0 0,-1 0 0,-2-2 0,-1 0 0,-2-1 0,8-50 0,-18 82 0,-1 13 0,-5 35 0,-8 64 0,-19 89 0,-17 147 0,49-332 0,-3 17 0,2 1 0,3 50 0,5-61-1058,3-23-1589,-8 2 1880,0 0-1,0 0 1,0 0-1,-1-1 0,1 1 1,-1 0-1,0-1 1,1-4-1,3-35-6876</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6.634"/>
    </inkml:context>
    <inkml:brush xml:id="br0">
      <inkml:brushProperty name="width" value="0.025" units="cm"/>
      <inkml:brushProperty name="height" value="0.025" units="cm"/>
    </inkml:brush>
  </inkml:definitions>
  <inkml:trace contextRef="#ctx0" brushRef="#br0">0 267 12940,'0'0'11430,"12"2"-9946,-2-1-1244,-3 0-11,-1 0 0,1 0 0,0 0 0,0-1 0,0 0 0,0 0 0,0-1 0,0 0 0,0 0 0,-1 0 0,1-1 0,0 0-1,-1-1 1,1 1 0,-1-1 0,0-1 0,8-4 0,-7 0-94,1 0-1,-1 0 0,-1-1 0,1 1 1,-2-2-1,1 1 0,-1-1 1,-1 1-1,1-1 0,-2-1 1,1 1-1,-2 0 0,1-1 0,-1 0 1,-1 1-1,0-1 0,0 0 1,-2-17-1,1 26-134,-1 0 0,1 0 0,0 0 0,-1 0 0,1 0 0,-1 0 0,0 1 0,0-1 0,0 0 0,0 0 0,0 0 0,0 1 0,0-1 0,0 0 0,-1 1 0,1-1 0,-1 1 0,1 0 0,-1-1 0,1 1 0,-1 0 0,0 0 0,0 0 0,1 0 0,-1 0 0,0 1 0,0-1 0,0 1 0,0-1 0,0 1 0,0-1 0,0 1 0,0 0 0,0 0 0,0 0 0,0 0 0,0 0 0,0 1 0,0-1 0,0 1 0,0-1 0,0 1 0,0 0 0,0 0 0,0-1 0,0 1 0,1 1 0,-1-1 0,0 0 0,1 0 0,-1 1 0,1-1 0,-1 0 0,1 1 0,-2 2 0,-8 10 0,0 1 0,1 0 0,0 0 0,1 1 0,1 1 0,1-1 0,-7 23 0,6-11 0,0 0 0,2 0 0,-4 54 0,9-80 3,1 0-1,0 1 1,0-1-1,0 0 1,0 1 0,0-1-1,0 0 1,0 1-1,1-1 1,0 0 0,-1 0-1,1 1 1,0-1-1,0 0 1,0 0 0,0 0-1,0 0 1,3 3-1,-2-4-15,0 0 0,0 0 0,0 0 0,1 0 0,-1 0 0,0 0 0,1-1 0,-1 1 0,1-1 0,-1 0 0,0 0 0,1 0 0,-1 0 0,1 0 0,-1 0 0,1 0 0,-1-1 0,3 0 0,5-2-556,0 0 0,0-1-1,0 0 1,-1 0-1,0-1 1,0 0-1,0-1 1,0 0-1,-1 0 1,13-13 0,-2 0-2535,-1 0 0,-1-1 0,16-25 0,-3-4-5341</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7.053"/>
    </inkml:context>
    <inkml:brush xml:id="br0">
      <inkml:brushProperty name="width" value="0.025" units="cm"/>
      <inkml:brushProperty name="height" value="0.025" units="cm"/>
    </inkml:brush>
  </inkml:definitions>
  <inkml:trace contextRef="#ctx0" brushRef="#br0">71 205 9961,'0'0'8291,"-4"11"-5734,-10 20-1359,5-11-280,0 0 0,1 1 0,1-1-1,0 2 1,-5 41 0,12-63-915,0 1 0,0-1 0,0 0 0,0 0 0,0 0 0,0 1 0,0-1 0,0 0 0,0 0-1,0 1 1,0-1 0,0 0 0,0 0 0,0 1 0,0-1 0,0 0 0,1 0 0,-1 0 0,0 1 0,0-1 0,0 0 0,0 0 0,0 0 0,1 0 0,-1 1 0,0-1 0,0 0 0,0 0-1,1 0 1,-1 0 0,0 0 0,0 0 0,0 0 0,1 0 0,-1 1 0,0-1 0,0 0 0,1 0 0,-1 0 0,0 0 0,0 0 0,0 0 0,1 0 0,-1 0 0,0 0 0,0-1-1,1 1 1,15-8 146,13-15 84,-12 7-181,-1 1-28,2 0 0,30-21 0,-44 33-37,0 0-1,0 1 0,1 0 1,-1 0-1,1 0 1,-1 0-1,1 1 1,0-1-1,0 1 1,-1 0-1,1 1 1,0-1-1,0 1 0,0 0 1,0 0-1,0 1 1,0-1-1,5 3 1,-8-3 6,0 1 0,0 0 0,-1-1 0,1 1 0,0 0 0,0 0 0,-1 1 0,1-1 0,-1 0 0,1 0 0,-1 1 0,0-1 0,1 1 0,-1-1 0,0 1 0,0 0 0,0-1 0,0 1 0,1 2 0,5 38 83,-7-37 172,0-1-1,0 1 0,1-1 0,0 1 1,0-1-1,0 0 0,1 1 0,2 5 1,-4-10-212,0 0 0,1 0 0,-1 0 0,1 0 1,-1 0-1,0-1 0,1 1 0,-1 0 0,1 0 0,-1 0 0,0 0 1,1 0-1,-1 0 0,0-1 0,1 1 0,-1 0 0,0 0 1,0-1-1,1 1 0,-1 0 0,0 0 0,1-1 0,-1 1 0,0 0 1,0-1-1,0 1 0,1 0 0,-1-1 0,0 1 0,0 0 1,0-1-1,0 1 0,0 0 0,0-1 0,0 1 0,0-1 1,0 1-1,0 0 0,0-1 0,0 1 0,0-1 0,0 1 0,0-1 1,6-20 1073,-4-6-1110,0-1 0,-2 1 0,-2-1 0,0 1 0,-1 0 0,-2-1 0,-1 2 0,-11-32 0,18 57 0,-1 1 0,1-1 0,-1 0 0,1 1 0,-1-1 0,1 1 0,0-1 0,-1 1 0,1-1 0,0 1 0,-1 0 0,1-1 0,0 1 0,0 0 0,-1-1 0,1 1 0,0 0 0,0 0 0,-1 0 0,1 0 0,0 0 0,0 0 0,0 0 0,-1 0 0,1 0 0,0 0 0,0 0 0,0 1 0,0-1 0,1 0 0,13-1-439,-1-1 0,0 0 0,0-1 0,17-6 0,-16 3-1413,0 0-1,-1-1 1,23-13 0,5-10-11061</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7.502"/>
    </inkml:context>
    <inkml:brush xml:id="br0">
      <inkml:brushProperty name="width" value="0.025" units="cm"/>
      <inkml:brushProperty name="height" value="0.025" units="cm"/>
    </inkml:brush>
  </inkml:definitions>
  <inkml:trace contextRef="#ctx0" brushRef="#br0">1 0 18514,'0'0'12203,"35"71"-11274,-23-40-417,-1 1-383,1-3-97,-2-4-641,-1-4-704,-1-6-1346,-2-10-704,-6-15-13741</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7.833"/>
    </inkml:context>
    <inkml:brush xml:id="br0">
      <inkml:brushProperty name="width" value="0.025" units="cm"/>
      <inkml:brushProperty name="height" value="0.025" units="cm"/>
    </inkml:brush>
  </inkml:definitions>
  <inkml:trace contextRef="#ctx0" brushRef="#br0">1 1 23286,'0'0'5477,"53"57"-9224,-19-57 800,5 0-1249,1-3-1698,-5-7-1761</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8.177"/>
    </inkml:context>
    <inkml:brush xml:id="br0">
      <inkml:brushProperty name="width" value="0.025" units="cm"/>
      <inkml:brushProperty name="height" value="0.025" units="cm"/>
    </inkml:brush>
  </inkml:definitions>
  <inkml:trace contextRef="#ctx0" brushRef="#br0">87 1 13325,'0'0'7126,"-6"12"-5198,-7 12-1334,-30 60 1862,39-75-2011,0 1-1,0-1 0,1 1 0,0 0 1,1 0-1,-2 19 0,4-28-432,1-1-1,-1 1 1,1-1 0,0 1-1,-1-1 1,1 1-1,0-1 1,-1 1 0,1-1-1,0 0 1,0 1 0,-1-1-1,1 0 1,0 0-1,0 0 1,0 1 0,0-1-1,-1 0 1,1 0 0,0 0-1,0 0 1,0 0-1,0-1 1,-1 1 0,1 0-1,0 0 1,0 0 0,0-1-1,-1 1 1,2-1-1,27-6 184,-26 6-185,31-10 59,43-7-1,-68 16-102,0 1 0,0 0 0,0 1-1,0-1 1,0 2 0,0-1 0,-1 1-1,1 1 1,0 0 0,13 4 0,-19-5 51,-1 0 1,1 0 0,0 1-1,-1-1 1,1 1 0,-1 0-1,0 0 1,1 0 0,-1 0-1,0 0 1,0 0-1,0 0 1,-1 1 0,1-1-1,0 1 1,-1-1 0,0 1-1,1 0 1,-1-1 0,0 1-1,0 0 1,-1 0 0,1 0-1,-1 0 1,1 0 0,-1 0-1,0 0 1,0 0 0,0 0-1,-1 0 1,1 0 0,-2 4-1,1-1 197,-1 0 0,0 0 0,0 0 0,-1-1-1,0 1 1,0-1 0,0 1 0,0-1 0,-1 0 0,0 0 0,0 0-1,-1-1 1,1 1 0,-7 4 0,4-5-146,0 0 0,-1 0 0,1-1 0,-1 1 0,1-2 0,-1 1 0,0-1 0,0 0 0,0-1 0,-10 1 0,13-2-241,0 0 1,0 0-1,0 0 1,0-1-1,1 0 1,-1 0-1,-9-3 1,11 3-374,1-1-1,-1 1 1,0-1 0,1 1-1,-1-1 1,1 0 0,0 0 0,-1 0-1,1 0 1,0 0 0,0-1 0,0 1-1,-2-5 1,-5-13-7526</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8.552"/>
    </inkml:context>
    <inkml:brush xml:id="br0">
      <inkml:brushProperty name="width" value="0.025" units="cm"/>
      <inkml:brushProperty name="height" value="0.025" units="cm"/>
    </inkml:brush>
  </inkml:definitions>
  <inkml:trace contextRef="#ctx0" brushRef="#br0">138 30 14510,'0'0'15561,"-11"-7"-14141,7 4-1311,1 1-25,0 0 0,-1-1 0,0 1 0,1 0-1,-1 1 1,0-1 0,0 1 0,0-1 0,-6 0 0,7 2-72,1 0 0,0 1 0,0-1 0,0 1 0,0-1 1,-1 1-1,1 0 0,0 0 0,0 0 0,0 0 0,1 0 1,-1 0-1,0 0 0,0 1 0,1-1 0,-1 1 0,0-1 1,1 1-1,0 0 0,-1-1 0,1 1 0,0 0 0,0 0 0,0 0 1,0 0-1,-1 4 0,-4 8-12,0 1 0,2-1 0,-1 1 0,-3 26 0,7-33 0,0 1 0,0-1 0,1 0 0,0 1 0,0-1 0,1 1 0,0-1 0,0 0 0,1 0 0,4 11 0,-5-17-54,1 1 0,-1-1 0,1 0 1,0 1-1,0-1 0,0 0 0,0 0 0,0 0 0,1 0 0,-1-1 1,0 1-1,1 0 0,-1-1 0,1 0 0,0 0 0,-1 0 0,1 0 1,0 0-1,0 0 0,0-1 0,0 1 0,0-1 0,0 0 1,-1 0-1,1 0 0,0 0 0,0 0 0,0-1 0,0 1 0,0-1 1,0 0-1,-1 0 0,4-1 0,6-2-391,-1 0 1,1-1-1,-1-1 1,0 1-1,-1-2 0,16-11 1,-7 2-1297,-2 0 1,0-1 0,-1-1-1,14-21 1,12-25-6300</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8.893"/>
    </inkml:context>
    <inkml:brush xml:id="br0">
      <inkml:brushProperty name="width" value="0.025" units="cm"/>
      <inkml:brushProperty name="height" value="0.025" units="cm"/>
    </inkml:brush>
  </inkml:definitions>
  <inkml:trace contextRef="#ctx0" brushRef="#br0">67 0 15663,'-5'9'3294,"-4"8"-2629,0 0-1,2 0 1,0 1 0,1-1 0,1 2 0,0-1 0,2 0 0,-3 22 0,5-17-112,-1 0 151,1-1-1,2 24 1,-1-41-619,1 0 0,-1-1 1,1 1-1,0-1 1,0 1-1,1 0 1,-1-1-1,1 0 0,0 1 1,0-1-1,1 0 1,-1 0-1,1 0 1,0 0-1,5 5 0,-5-7-64,-1 0 0,1-1 0,-1 1-1,1-1 1,0 0 0,0 0 0,-1 0-1,1 0 1,0 0 0,0 0-1,0-1 1,0 0 0,0 1 0,0-1-1,0 0 1,0-1 0,0 1 0,0 0-1,0-1 1,0 0 0,0 1 0,0-1-1,0 0 1,0-1 0,-1 1-1,1 0 1,3-3 0,7-5 197,0 0 0,0 0 1,21-23-1,-22 21-27,-1 1-103,25-22 156,-34 31-226,0-1-1,1 1 1,-1 0 0,0-1-1,0 1 1,1 0-1,-1 1 1,1-1-1,-1 0 1,1 1 0,-1-1-1,1 1 1,-1 0-1,1 0 1,3 0 0,-5 1 5,1-1 1,-1 1 0,1 0 0,0 0 0,-1 0 0,0 0 0,1 0 0,-1 1 0,0-1-1,1 0 1,-1 1 0,0-1 0,0 1 0,0-1 0,0 1 0,-1-1 0,1 1 0,0 0-1,-1-1 1,1 1 0,-1 0 0,1 2 0,9 46 672,-9-43-596,2 28 47,-3-23-138,1-1 0,0 0 0,1 0 0,4 12 0,-6-23-24,0 1 0,0-1-1,0 1 1,1-1 0,-1 1 0,0-1 0,0 1 0,1-1-1,-1 1 1,0-1 0,1 1 0,-1-1 0,1 1-1,-1-1 1,0 0 0,1 1 0,-1-1 0,1 0-1,-1 1 1,1-1 0,-1 0 0,1 0 0,-1 1 0,1-1-1,-1 0 1,1 0 0,0 0 0,-1 0 0,1 0-1,-1 0 1,1 0 0,-1 0 0,1 0 0,0 0 0,-1 0-1,1 0 1,-1 0 0,1 0 0,-1-1 0,1 1-1,-1 0 1,1 0 0,-1-1 0,1 1 0,-1 0-1,1-1 1,-1 1 0,1 0 0,-1-1 0,1 1 0,-1-1-1,1 0 1,20-24-2047,-9 6-1489,-2-1 0,0 0-1,13-41 1,-9 11-4457</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9.249"/>
    </inkml:context>
    <inkml:brush xml:id="br0">
      <inkml:brushProperty name="width" value="0.025" units="cm"/>
      <inkml:brushProperty name="height" value="0.025" units="cm"/>
    </inkml:brush>
  </inkml:definitions>
  <inkml:trace contextRef="#ctx0" brushRef="#br0">57 18 9129,'0'0'10671,"-6"15"-7735,-31 94 910,33-95-3376,1 0 0,0 0 1,1 1-1,1-1 0,0 1 0,1-1 0,3 19 0,-3-31-439,0-1 0,1 0 0,-1 0 0,1 1 0,-1-1-1,1 0 1,-1 0 0,1 0 0,0 0 0,0 0 0,-1 0-1,1 0 1,0 0 0,0 0 0,0 0 0,0 0 0,0-1 0,0 1-1,0 0 1,0-1 0,1 1 0,-1-1 0,0 1 0,0-1-1,0 1 1,1-1 0,-1 0 0,0 0 0,0 0 0,1 1 0,-1-1-1,0-1 1,1 1 0,-1 0 0,0 0 0,0 0 0,1-1-1,-1 1 1,2-1 0,1 0 73,0 0 0,1-1 0,-1 1-1,0-1 1,0 0 0,-1 0 0,1-1 0,0 1-1,-1-1 1,6-4 0,-2-4-101,0 0 0,0 0-1,-2-1 1,1 0 0,-1 0 0,-1 0 0,0-1 0,-1 0-1,0 1 1,-1-1 0,-1 0 0,0 0 0,0 0 0,-2 0-1,1 0 1,-4-18 0,3 29-3,1 0 0,-1-1 0,0 1 0,0 0 0,1 0 0,-1-1 0,-1 1 0,1 0 0,0 0 0,-1 0 0,1 0 0,-1 1 0,1-1 0,-1 0 0,0 1 0,0-1 0,1 1 0,-1-1 0,-5-1 0,7 2 0,-1 1 0,0 0 0,0 0 0,1-1 0,-1 1 0,0 0 0,0 0 0,0 0 0,1 0 0,-1 0 0,0 0 0,0 0 0,0 0 0,0 0 0,1 0 0,-1 1 0,0-1 0,0 0 0,0 0 0,1 1 0,-1-1 0,-1 1 0,1 0 0,0 0 0,0 0 0,0 1 0,1-1 0,-1 0 0,0 0 0,0 1 0,1-1 0,-1 1 0,1-1 0,-1 0 0,1 1 0,-1-1 0,1 1 0,0-1 0,0 4 0,-1-3-213,1 1 1,-1 0-1,1-1 1,0 1-1,0 0 1,0 0-1,0-1 1,1 1-1,-1 0 1,1-1-1,-1 1 1,1 0-1,0-1 1,0 1-1,0-1 0,1 1 1,-1-1-1,0 0 1,4 4-1,-3-5-123,1 1 0,-1-1 0,1 0-1,-1 0 1,1 0 0,0 0 0,0-1-1,0 1 1,-1-1 0,1 1 0,0-1-1,0 0 1,0 0 0,0 0 0,0-1-1,0 1 1,-1-1 0,6-1 0,-1 0-804,-1 0 0,0-1-1,1 0 1,-2 0 0,1 0 0,0 0 0,0-1 0,6-6 0,17-15-4577</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9.595"/>
    </inkml:context>
    <inkml:brush xml:id="br0">
      <inkml:brushProperty name="width" value="0.025" units="cm"/>
      <inkml:brushProperty name="height" value="0.025" units="cm"/>
    </inkml:brush>
  </inkml:definitions>
  <inkml:trace contextRef="#ctx0" brushRef="#br0">111 14 11082,'0'0'15316,"-9"-5"-13623,7 4-1619,0 0 1,-1 0 0,1 0 0,0 0 0,-1 0 0,1 0-1,-1 1 1,1-1 0,-1 1 0,1-1 0,-1 1 0,1 0-1,-1 0 1,-3 1 0,3 0-21,1 1-1,-1-1 1,1 1-1,0 0 1,0 0 0,0 0-1,0 0 1,0 0-1,0 0 1,1 1 0,-1-1-1,0 0 1,1 1-1,0-1 1,0 1 0,0 0-1,-2 4 1,-2 5 70,1-1 0,0 1 0,0 0 0,1 0 0,0 0 0,1 0 0,1 0 0,0 14 0,1-26-121,0 1 1,1 0-1,-1-1 1,1 1 0,-1 0-1,1-1 1,-1 1 0,1-1-1,-1 1 1,1-1-1,-1 1 1,1-1 0,0 1-1,-1-1 1,1 0 0,0 1-1,0-1 1,-1 0-1,1 0 1,0 1 0,0-1-1,-1 0 1,1 0 0,0 0-1,0 0 1,-1 0-1,1 0 1,0 0 0,0 0-1,-1 0 1,1-1 0,0 1-1,0 0 1,-1 0-1,1-1 1,0 1 0,1-1-1,32-11 137,-12 1-76,-8 3-347,0 1 1,0 0 0,1 1 0,0 1-1,0 0 1,1 1 0,-1 0-1,28-1 1,-42 4 286,1 1 0,-1 0 0,1 1 0,0-1-1,-1 0 1,1 0 0,-1 1 0,1-1 0,-1 1 0,0-1-1,1 1 1,-1 0 0,1-1 0,-1 1 0,0 0 0,0 0 0,1 0-1,-1 0 1,0 0 0,0 0 0,0 0 0,0 1 0,0-1-1,0 0 1,-1 0 0,1 1 0,0-1 0,-1 1 0,1-1-1,-1 1 1,1-1 0,-1 1 0,0-1 0,1 1 0,-1-1 0,0 1-1,0-1 1,0 1 0,0-1 0,-1 3 0,1 1 172,-1 0 0,0 1 0,0-1-1,-1 0 1,1 0 0,-1 0 0,0 0 0,0-1 0,-1 1 0,1 0 0,-5 5 0,-3 2 13,-1-1 0,0 0 1,0-1-1,-21 15 0,27-22-158,-1 1-1,1-1 1,0 0-1,-1-1 1,0 1-1,1-1 1,-1 0-1,0-1 1,0 1-1,0-1 1,0 0-1,0-1 1,-1 0-1,-9 0 1,15 0-203,-1-1 1,1 1-1,-1 0 1,1-1-1,0 1 0,-1-1 1,1 0-1,0 1 1,-1-1-1,1 0 1,0 0-1,0 0 0,-2-2 1,1 1-430,1 0 1,-1 0-1,1 0 1,0 0-1,0 0 0,0-1 1,0 1-1,1 0 1,-1-1-1,0 1 1,1 0-1,0-1 0,-1 1 1,1-1-1,0 1 1,0-1-1,1 1 1,-1 0-1,0-1 0,1 1 1,0-3-1,9-14-8351</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0.048"/>
    </inkml:context>
    <inkml:brush xml:id="br0">
      <inkml:brushProperty name="width" value="0.025" units="cm"/>
      <inkml:brushProperty name="height" value="0.025" units="cm"/>
    </inkml:brush>
  </inkml:definitions>
  <inkml:trace contextRef="#ctx0" brushRef="#br0">0 208 15054,'0'0'16405,"10"-5"-15631,-3 1-747,1-1 0,-1 0-1,0-1 1,0 1 0,-1-1-1,0-1 1,0 1 0,0-1-1,-1 0 1,0 0 0,0-1-1,0 0 1,-1 1 0,-1-1 0,1-1-1,-1 1 1,-1 0 0,1-1-1,1-15 1,-4 20-27,0-29 0,0 32 0,0 1 0,0-1 0,0 1 0,-1-1 0,1 1 0,0 0 0,0-1 0,0 1 0,0-1 0,0 1 0,-1-1 0,1 1 0,0-1 0,0 1 0,-1 0 0,1-1 0,0 1 0,-1-1 0,1 1 0,0 0 0,-1-1 0,1 1 0,-1 0 0,1 0 0,0-1 0,-1 1 0,1 0 0,-1 0 0,1 0 0,-1-1 0,1 1 0,-1 0 0,1 0 0,-1 0 0,1 0 0,-1 0 0,1 0 0,-1 0 0,1 0 0,-1 0 0,1 0 0,-1 0 0,1 1 0,-1-1 0,1 0 0,-1 0 0,1 0 0,0 1 0,-1-1 0,1 0 0,-1 0 0,1 1 0,0-1 0,-1 0 0,1 1 0,-1-1 0,1 1 0,-4 3 0,0 1 0,0-1 0,0 1 0,1-1 0,0 1 0,0 0 0,0 1 0,1-1 0,-1 0 0,-1 10 0,-17 59 0,21-73 0,-2 8 0,0 0 0,0 0 0,1 1 0,1-1 0,0 17 0,1-25 0,-1 0 0,0-1 0,1 1 0,-1 0 0,0 0 0,1-1 0,-1 1 0,1 0 0,-1-1 0,1 1 0,-1 0 0,1-1 0,0 1 0,-1-1 0,1 1 0,0-1 0,-1 0 0,1 1 0,0-1 0,0 1 0,0-1 0,-1 0 0,1 0 0,0 0 0,0 1 0,0-1 0,-1 0 0,1 0 0,0 0 0,0 0 0,0 0 0,0 0 0,-1-1 0,1 1 0,0 0 0,0 0 0,0-1 0,-1 1 0,1 0 0,0-1 0,0 1 0,-1 0 0,2-2 0,34-17 0,-14-2 0,33-40 0,-41 44 0,0 0 0,1 1 0,0 1 0,35-26 0,-49 40 0,0 1 0,-1 0 0,1-1 0,-1 1 0,1 0 0,0-1 0,-1 1 0,1 0 0,0 0 0,0 0 0,-1-1 0,1 1 0,0 0 0,0 0 0,-1 0 0,1 0 0,0 0 0,-1 1 0,1-1 0,0 0 0,0 0 0,-1 0 0,1 1 0,0-1 0,-1 0 0,1 1 0,-1-1 0,1 0 0,0 1 0,-1-1 0,1 1 0,-1-1 0,1 1 0,-1-1 0,1 1 0,-1 0 0,1-1 0,-1 1 0,0-1 0,1 1 0,-1 0 0,0-1 0,0 1 0,1 0 0,-1-1 0,0 1 0,0 0 0,0 0 0,0-1 0,0 1 0,0 0 0,0 0 0,0-1 0,-1 2 0,2 54 0,-1-44 0,-1 1 0,1-5 0,0 0 0,0 0 0,0 0 0,1 0 0,3 13 0,-3-20 0,-1 0 0,0 0 0,1 0 0,-1-1 0,0 1 0,1 0 0,-1 0 0,1-1 0,-1 1 0,1 0 0,-1-1 0,1 1 0,0 0 0,-1-1 0,1 1 0,0-1 0,-1 1 0,1-1 0,0 0 0,0 1 0,0-1 0,-1 0 0,3 1 0,-2-1 0,1 0 0,0-1 0,0 1 0,0 0 0,0-1 0,0 1 0,0-1 0,0 0 0,-1 1 0,1-1 0,0 0 0,0 0 0,-1 0 0,1-1 0,1-1 0,66-57 0,-52 43 0,0 1 0,1 1 0,34-22 0,-50 36 0,0-1 0,-1 1 0,1 0 0,0 0 0,0 0 0,0 0 0,0 0 0,0 1 0,0-1 0,0 0 0,0 1 0,0 0 0,0-1 0,0 1 0,0 0 0,0 0 0,0 0 0,0 0 0,1 1 0,-1-1 0,0 1 0,0-1 0,0 1 0,0-1 0,2 2 0,-2 0 0,-1 1 0,1-1 0,0 0 0,-1 1 0,1-1 0,-1 1 0,0 0 0,0-1 0,0 1 0,0 0 0,-1 0 0,1-1 0,-1 1 0,1 0 0,-1 0 0,0 0 0,0 4 0,-1 13 32,0-16-58,1 1 1,-1 0-1,1-1 1,0 1-1,1-1 1,-1 1-1,1-1 1,2 8-1,0-10-2418,8-20-22941</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1.402"/>
    </inkml:context>
    <inkml:brush xml:id="br0">
      <inkml:brushProperty name="width" value="0.025" units="cm"/>
      <inkml:brushProperty name="height" value="0.025" units="cm"/>
    </inkml:brush>
  </inkml:definitions>
  <inkml:trace contextRef="#ctx0" brushRef="#br0">62 1 18385,'0'0'5712,"1"10"-4372,27 196 3997,48 113-3606,-74-310-1708,2 6 20,1 0 1,0 0-1,1 0 1,15 27 0,-17-58-18,-5-11-132,-3 13-397,-1 1 0,0 0 0,0 0 0,-2 0 0,-7-12 0,-1 2-1927,-2 0 0,0 1 0,-31-30 0,46 49 2262,-1 1 1,0 0-1,0 0 0,0 0 0,1 0 1,-2 0-1,1 1 0,0-1 0,0 1 0,0 0 1,-8-2-1,-21 1 7776,55-9-4576,164-59-1881,-128 51-4517,-20 3-3916,-3-2-5722</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1.905"/>
    </inkml:context>
    <inkml:brush xml:id="br0">
      <inkml:brushProperty name="width" value="0.025" units="cm"/>
      <inkml:brushProperty name="height" value="0.025" units="cm"/>
    </inkml:brush>
  </inkml:definitions>
  <inkml:trace contextRef="#ctx0" brushRef="#br0">210 143 14286,'0'0'2477,"-1"-11"-470,0-3-862,-1-1 0,0 0 0,-1 1 0,-6-19 0,8 30-868,0 0 0,0 1-1,0-1 1,-1 0 0,1 1 0,-1-1 0,1 1 0,-1 0 0,0-1 0,0 1 0,0 0 0,0 0 0,-1 0-1,-3-3 1,4 5-188,0-1-1,0 1 0,0 0 1,0-1-1,0 1 0,0 0 0,0 0 1,0 0-1,0 1 0,1-1 0,-1 0 1,0 1-1,0-1 0,0 1 1,0 0-1,0 0 0,1-1 0,-1 1 1,0 0-1,1 0 0,-1 1 1,1-1-1,-1 0 0,1 0 0,-1 1 1,0 1-1,-11 11-53,2 0 0,0 1 0,0 0-1,2 1 1,0 0 0,0 1 0,2-1 0,0 1 0,1 1-1,0 0 1,2-1 0,0 1 0,1 1 0,1-1 0,1 0-1,0 1 1,1-1 0,3 19 0,-2-34-38,0-1 0,0 1 1,0-1-1,0 1 0,0-1 0,0 1 1,1-1-1,-1 0 0,1 1 0,0-1 1,-1 0-1,1 0 0,0 0 0,0 0 0,1-1 1,-1 1-1,0-1 0,0 1 0,1-1 1,-1 0-1,1 0 0,-1 0 0,1 0 1,0 0-1,-1 0 0,1-1 0,0 0 0,0 1 1,-1-1-1,1 0 0,4 0 0,1-1 50,-1 1 0,1-1 0,-1 0 0,1 0 0,-1-1 0,1 0 0,-1-1-1,0 0 1,0 0 0,10-5 0,-7 1-21,0 0 0,0-1 0,-1 0-1,0-1 1,0 0 0,-1 0 0,0-1 0,0 0 0,-1 0-1,-1 0 1,0-1 0,0 0 0,-1-1 0,0 1 0,-1-1-1,-1 0 1,0 0 0,0 0 0,-1-1 0,-1 1 0,0 0 0,0-1-1,-2 1 1,-2-24 0,2 32-39,-1 0 0,1 0 0,-1 0 0,0 0 0,0 0 0,0 1-1,0-1 1,-1 1 0,1-1 0,-1 1 0,0 0 0,0 0 0,0 0 0,-7-4 0,9 6-32,-1 0 1,1 0 0,0 0-1,-1 1 1,1-1 0,-1 0-1,1 1 1,-1-1 0,1 1-1,-1-1 1,1 1 0,-1 0-1,1 0 1,-1 0 0,0 0-1,1 0 1,-1 0 0,1 0-1,-1 0 1,1 0 0,-1 1-1,0-1 1,1 1 0,-1-1-1,1 1 1,0 0 0,-1-1-1,1 1 1,-1 0 0,1 0-1,0 0 1,0 0 0,0 0-1,-1 0 1,1 0-1,0 1 1,0-1 0,1 0-1,-3 3 1,-13 33-11679,13-24 1457</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2.387"/>
    </inkml:context>
    <inkml:brush xml:id="br0">
      <inkml:brushProperty name="width" value="0.025" units="cm"/>
      <inkml:brushProperty name="height" value="0.025" units="cm"/>
    </inkml:brush>
  </inkml:definitions>
  <inkml:trace contextRef="#ctx0" brushRef="#br0">29 1 20083,'0'10'1714,"-13"131"2742,-2 82 2058,15-218-6514,0-1 0,0 1 0,0 0 0,1-1 0,0 1 0,0-1 0,0 1 0,1-1 0,-1 0 0,1 1 0,0-1 0,0 0 0,1 0 0,3 5 0,-3-6 0,-1-1 0,0 0 0,1 0 0,0 0 0,-1-1 0,1 1 0,0-1 0,0 1 0,0-1 0,0 0 0,0 0 0,0 0 0,0-1 0,0 1 0,0-1 0,1 1 0,-1-1 0,0 0 0,0 0 0,0-1 0,1 1 0,3-2 0,2-1 0,0 0 0,0 0 0,-1-1 0,0-1 0,1 1 0,-1-1 0,-1-1 0,1 1 0,-1-1 0,0-1 0,7-7 0,-8 7 0,1 0 0,-1 1 0,1 0 0,1 1 0,-1-1 0,1 1 0,0 1 0,0 0 0,0 0 0,0 0 0,15-3 0,-22 6 0,0 1 0,0 0 0,1 0 0,-1 0 0,0 0 0,0 0 0,0 0 0,0 0 0,1 0 0,-1 1 0,0-1 0,0 0 0,0 1 0,0-1 0,0 0 0,0 1 0,0 0 0,0-1 0,0 1 0,0 0 0,0-1 0,0 1 0,0 0 0,0 0 0,0 0 0,0 1 0,1 1 0,-1 0 0,0 0 0,0 0 0,0 0 0,0 0 0,0 0 0,-1 0 0,0 0 0,1 0 0,-1 4 0,-1 2 0,1 1 0,-1-1 0,-1 0 0,0 0 0,0 0 0,-6 13 0,1-9 0,0 0 0,-1-1 0,-1 0 0,0 0 0,-1-1 0,0-1 0,-1 1 0,-15 11 0,16-15 0,1 0 0,-1 0 0,0-1 0,0-1 0,-1 1 0,0-2 0,0 1 0,0-2 0,0 0 0,0 0 0,-13 1 0,22-4-119,0 1-1,-1-1 1,1 0-1,-1-1 1,1 1-1,-1 0 1,1-1-1,0 1 1,-1-1-1,1 0 1,0 0-1,0 0 1,0 0-1,-1 0 1,1 0-1,0-1 1,0 1-1,0-1 1,1 1-1,-1-1 1,0 0-1,1 0 1,-1 1-1,1-1 1,-1 0 0,1-1-1,0 1 1,0 0-1,0 0 1,0 0-1,0-1 1,1 1-1,-1 0 1,1-1-1,-1 1 1,1-1-1,0 1 1,0 0-1,0-6 1,1 0-653,-1 0 1,1-1-1,0 1 1,0 0-1,1-1 1,0 1-1,1 0 1,0 0-1,0 1 1,8-14-1,13-12-7422</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2.726"/>
    </inkml:context>
    <inkml:brush xml:id="br0">
      <inkml:brushProperty name="width" value="0.025" units="cm"/>
      <inkml:brushProperty name="height" value="0.025" units="cm"/>
    </inkml:brush>
  </inkml:definitions>
  <inkml:trace contextRef="#ctx0" brushRef="#br0">31 215 22453,'0'0'9081,"12"-3"-8035,-2 1-1032,0-1-1,0 0 0,-1-1 1,1 0-1,-1 0 0,0-1 1,0 0-1,-1-1 0,0 0 1,0 0-1,0-1 0,0 0 1,7-9-1,-8 7-13,-1-1 0,0 1 0,8-19 0,-12 25 0,-1 0 0,0 0 0,0-1 0,0 1 0,0 0 0,0 0 0,-1 0 0,1-1 0,-1 1 0,0 0 0,0-1 0,0 1 0,-1 0 0,1-1 0,-1 1 0,0 0 0,-2-6 0,2 8 0,0 0 0,0 0 0,0 0 0,0 0 0,0 0 0,0 0 0,-1 0 0,1 0 0,0 1 0,-1-1 0,1 0 0,0 1 0,-1-1 0,1 1 0,-1 0 0,1-1 0,-1 1 0,1 0 0,-1 0 0,1 0 0,-1 0 0,1 0 0,-1 0 0,1 0 0,-1 1 0,1-1 0,-1 1 0,1-1 0,-3 2 0,-1-1 0,-1 1 0,1 0 0,0 1 0,0-1 0,1 1 0,-1 0 0,-5 4 0,-2 6 0,0 0 0,1 0 0,0 1 0,1 1 0,1-1 0,0 2 0,1-1 0,1 1 0,0 0 0,1 1 0,1 0 0,0 0 0,2 0 0,-4 33 0,7-47 0,0 0 0,0 0 0,1 1 0,-1-1 0,1 0 0,0 0 0,-1 0 0,1 0 0,1 0 0,-1 0 0,0 0 0,1 0 0,-1-1 0,1 1 0,0 0 0,0-1 0,0 1 0,0-1 0,1 0 0,-1 0 0,1 0 0,-1 0 0,1 0 0,0 0 0,-1-1 0,1 1 0,0-1 0,0 0 0,0 0 0,0 0 0,0 0 0,0-1 0,1 1 0,-1-1 0,5 1 0,7 0 0,-1-1 0,1 0 0,-1-1 0,1-1 0,-1 0 0,26-8 0,-24 5-433,-1-1-1,0 0 1,0-2 0,-1 1 0,24-18-1,12-16-6799</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3.568"/>
    </inkml:context>
    <inkml:brush xml:id="br0">
      <inkml:brushProperty name="width" value="0.025" units="cm"/>
      <inkml:brushProperty name="height" value="0.025" units="cm"/>
    </inkml:brush>
  </inkml:definitions>
  <inkml:trace contextRef="#ctx0" brushRef="#br0">299 53 19090,'0'0'5867,"-9"-9"-2862,5 5-2782,2 1-107,0 0 0,-1 0 0,0 0 0,0 0 1,1 1-1,-2-1 0,1 1 0,0 0 1,0-1-1,-1 1 0,1 1 0,-1-1 1,0 1-1,1-1 0,-1 1 0,0 0 0,0 0 1,0 1-1,0-1 0,0 1 0,1 0 1,-1 0-1,0 0 0,0 0 0,0 1 1,0 0-1,0-1 0,-4 3 0,0 1-88,0 2 0,0-1 0,0 1 0,1 0 0,-1 1 0,1-1 0,1 1 0,0 1 0,0-1 0,0 1 0,1 0 0,0 1 0,0-1 0,1 1 0,-4 12 0,3-8-29,0 1 0,1 1 0,0-1 0,2 0 0,-1 1 0,2 0 0,0-1 0,1 1 0,2 22 0,-2-34-10,1 0 0,0-1 0,0 1 0,0 0 1,1 0-1,-1-1 0,1 1 0,-1-1 0,1 1 0,0-1 0,0 0 1,0 0-1,0 0 0,1 0 0,-1 0 0,0 0 0,1 0 0,-1-1 1,1 1-1,0-1 0,-1 0 0,1 0 0,0 0 0,0 0 0,5 0 1,11 4-131,0-2 1,0-1 0,21 0 0,6 2-85,-42-4 221,-1 1 1,1 0-1,-1 0 0,1 0 0,-1 0 0,1 0 0,-1 1 0,0 0 0,1-1 1,-1 1-1,0 0 0,0 1 0,-1-1 0,1 0 0,0 1 0,-1 0 0,1-1 0,-1 1 1,0 0-1,0 0 0,0 1 0,2 5 0,-2-4 88,-1 1 1,1 0-1,-1-1 0,-1 1 0,1 0 1,-1 0-1,0-1 0,0 1 0,-1 0 1,0 0-1,0-1 0,0 1 0,-1 0 0,-2 5 1,0 0-61,-2 0 1,1 0 0,-1-1 0,-1 0-1,0 0 1,0-1 0,-1 0-1,0 0 1,-1-1 0,0 0 0,0 0-1,-1-1 1,0 0 0,0-1-1,0 0 1,-1-1 0,0 0 0,0 0-1,0-1 1,-1-1 0,0 0-1,1-1 1,-1 0 0,0 0 0,0-1-1,-13-1 1,22-1-111,1 1 0,-1-1 0,0 0 0,1 0 0,-1 0 0,1 0 0,-1 0 0,1-1 1,-1 1-1,1-1 0,0 0 0,0 1 0,0-1 0,0 0 0,0 0 0,0 0 0,0-1 0,1 1 0,-1 0 0,1-1 0,0 1 0,0-1 0,-1 1 0,2-1 0,-1 1 1,0-1-1,0 0 0,1 0 0,0 1 0,-1-1 0,1 0 0,0-3 0,0-5-588,0 0 0,1 0 1,0 1-1,1-1 0,0 0 0,0 1 0,6-14 1,20-32-5141,5 0-1959</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4.222"/>
    </inkml:context>
    <inkml:brush xml:id="br0">
      <inkml:brushProperty name="width" value="0.025" units="cm"/>
      <inkml:brushProperty name="height" value="0.025" units="cm"/>
    </inkml:brush>
  </inkml:definitions>
  <inkml:trace contextRef="#ctx0" brushRef="#br0">0 655 15086,'0'0'8937,"12"5"-7571,37 17-469,-47-21-861,-1 0-1,1-1 1,0 0 0,-1 1-1,1-1 1,0 0 0,0 0-1,-1 0 1,1 0 0,0 0-1,0-1 1,-1 1 0,1 0-1,0-1 1,0 1 0,-1-1-1,1 0 1,-1 1 0,1-1-1,-1 0 1,1 0-1,-1 0 1,1 0 0,-1 0-1,0-1 1,1 1 0,1-3-1,22-38 265,-23 39-274,1-5 106,0-1-1,0 0 0,-1 0 1,0-1-1,0 1 1,-1 0-1,0-19 1,-1 28-123,0 0 0,0-1 0,1 1 0,-1 0 0,0-1-1,0 1 1,0 0 0,0-1 0,0 1 0,0-1 0,0 1 0,0 0 0,-1-1 0,1 1 0,0 0 0,0-1 0,0 1 0,0 0 0,0-1 0,0 1 0,-1 0 0,1-1 0,0 1-1,0 0 1,0 0 0,-1-1 0,1 1 0,0 0 0,-1 0 0,1-1 0,0 1 0,0 0 0,-1 0 0,1 0 0,0 0 0,-1-1 0,1 1 0,0 0 0,-1 0 0,1 0 0,-1 0-1,1 0 1,0 0 0,-1 0 0,1 0 0,0 0 0,-1 0 0,1 0 0,0 0 0,-1 0 0,1 0 0,0 0 0,-1 1 0,1-1 0,0 0 0,-1 0 0,1 0 0,0 0 0,-1 1-1,1-1 1,0 0 0,-1 1 0,-17 18-215,9 2 323,1-1-1,1 2 0,1-1 0,0 1 1,2 0-1,1 0 0,0 0 1,2 29-1,0-50-106,1 1 0,0-1 0,0 0 1,0 0-1,0 1 0,0-1 0,0 0 0,0 1 1,0-1-1,0 0 0,1 0 0,-1 1 0,0-1 1,1 0-1,-1 0 0,1 0 0,0 1 0,-1-1 1,1 0-1,0 0 0,0 0 0,-1 0 0,1 0 1,0 0-1,0-1 0,0 1 0,0 0 1,0 0-1,1-1 0,-1 1 0,0 0 0,0-1 1,0 1-1,0-1 0,1 0 0,-1 1 0,0-1 1,0 0-1,1 0 0,-1 0 0,0 0 0,1 0 1,-1 0-1,0 0 0,1 0 0,1-1 0,2 0 10,0-1 1,-1 1-1,1-1 0,-1-1 0,1 1 0,-1 0 0,0-1 0,0 0 0,0 0 0,0 0 0,4-5 0,10-14 109,-1-1-1,-2 0 0,0-2 1,-1 1-1,-2-2 0,-1 1 0,11-35 1,-7 8 189,-2-1 0,12-98 0,-17-107-318,-11 231 0,-4 42 0,-4 43 0,4-1 0,2 0 0,3 1 0,6 64 0,-3-102 0,2-1 0,1 1 0,0-1 0,1 0 0,1 0 0,1 0 0,1 0 0,0-1 0,2-1 0,0 0 0,0 0 0,23 26 0,-21-29 0,-6-7 0,-1 0 0,1-1 0,0 0 0,1 0 0,0 0 0,0-1 0,11 6 0,-52-51-208,-148-155-8060,119 131 8575,-1 3 4088,64 61-4358,-1-1 0,1 1 0,0 0 0,-1-1 0,1 1 0,0 0 1,0-1-1,-1 1 0,1-1 0,0 1 0,0-1 0,0 1 0,-1 0 0,1-1 0,0 1 1,0-1-1,0 1 0,0-1 0,0 1 0,0-1 0,0 1 0,0-1 0,0 1 0,0-1 1,0 1-1,0-1 0,0 1 0,1-1 0,-1 1 0,0 0 0,0-1 0,0 1 0,1-1 1,-1 1-1,0-1 0,0 1 0,1 0 0,-1-1 0,0 1 0,1 0 0,-1-1 0,1 1 1,-1 0-1,0 0 0,1-1 0,-1 1 0,1 0 0,-1 0 0,1 0 0,-1-1 0,1 1 0,-1 0 1,1 0-1,-1 0 0,0 0 0,1 0 0,-1 0 0,2 0 0,37-7 1447,-32 6-1383,156-34-1244,-133 26-637,45-20 0,-17 0-6746</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4.752"/>
    </inkml:context>
    <inkml:brush xml:id="br0">
      <inkml:brushProperty name="width" value="0.025" units="cm"/>
      <inkml:brushProperty name="height" value="0.025" units="cm"/>
    </inkml:brush>
  </inkml:definitions>
  <inkml:trace contextRef="#ctx0" brushRef="#br0">1 0 10314,'0'0'16042,"7"17"-15044,22 63 817,22 99 1,37 101-616,-87-275-1282,0-3-64,0 1 1,0 0-1,0-1 1,0 1-1,0-1 1,0 1-1,1-1 1,-1 1-1,1-1 1,-1 0-1,1 0 1,0 0-1,0 0 1,0 0-1,0 0 1,1-1-1,3 4 1,-5-6-189,-1 0 1,1 1-1,-1-1 1,1 1-1,-1-1 1,0 0-1,1 1 0,-1-1 1,0 0-1,0 0 1,1 1-1,-1-1 1,0 0-1,0 0 0,0 1 1,0-1-1,0 0 1,0 0-1,0 1 1,0-1-1,0 0 1,-1 0-1,1 1 0,0-1 1,0 0-1,-1-1 1,-5-25-5774,-12-13-5189</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5.080"/>
    </inkml:context>
    <inkml:brush xml:id="br0">
      <inkml:brushProperty name="width" value="0.025" units="cm"/>
      <inkml:brushProperty name="height" value="0.025" units="cm"/>
    </inkml:brush>
  </inkml:definitions>
  <inkml:trace contextRef="#ctx0" brushRef="#br0">1 162 17873,'0'0'11883,"71"-33"-11498,-33 23-257,3-5-96,6-4-192,4 0-1282,-2-2-2177,-4-2-2499,-7 1-6246</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5.439"/>
    </inkml:context>
    <inkml:brush xml:id="br0">
      <inkml:brushProperty name="width" value="0.025" units="cm"/>
      <inkml:brushProperty name="height" value="0.025" units="cm"/>
    </inkml:brush>
  </inkml:definitions>
  <inkml:trace contextRef="#ctx0" brushRef="#br0">141 20 20467,'-9'6'1992,"-1"0"-1635,0 1 0,1 0 1,0 1-1,1-1 0,-1 2 0,2-1 1,-1 1-1,1 0 0,0 1 1,1 0-1,0 0 0,1 0 1,0 1-1,-4 13 0,5-11-177,0 0 0,2 1-1,-1-1 1,2 1 0,-1 0-1,2-1 1,1 24 0,0-34-142,-1 0 0,1 0 0,-1 0 0,1 0 1,0 0-1,0 0 0,0 0 0,1-1 0,-1 1 0,1 0 0,-1-1 1,1 1-1,0-1 0,0 1 0,0-1 0,0 0 0,1 0 1,-1 0-1,0 0 0,1 0 0,0 0 0,-1-1 0,1 1 0,0-1 1,0 0-1,0 0 0,0 0 0,0 0 0,0 0 0,0-1 1,0 1-1,0-1 0,0 0 0,0 0 0,0 0 0,0 0 0,0-1 1,6-1-1,-1 0 21,0 0 0,0-1 0,0 0 0,0 0 0,-1-1 0,1 0 0,-1-1 0,0 0 0,0 0 0,-1 0 0,0-1 0,1 1 0,-2-2 0,1 1 0,-1-1 0,0 0 0,0 0 0,-1 0 1,0 0-1,5-13 0,-4 10-13,-1 1 0,0-1 0,-1 0 0,0-1 0,0 1 0,-1 0 0,-1-1 0,0 0 0,0 1 0,-1-1 1,0 1-1,-1-1 0,0 0 0,-1 1 0,0-1 0,-3-10 0,2 17-55,1 0 0,-1 0 0,0 0 0,0 0 0,0 1 0,0-1 0,-1 1 0,1 0 0,-1 0 0,0 0 0,0 1 0,0-1 0,0 1 0,-1 0 0,1 0 0,-8-2 0,11 3-22,-1 0 1,1 1 0,-1 0 0,1-1 0,-1 1 0,0 0 0,1-1 0,-1 1 0,0 0 0,1 0-1,-1 1 1,1-1 0,-1 0 0,0 0 0,1 1 0,-1-1 0,1 1 0,-1-1 0,1 1 0,-1 0-1,1 0 1,-1-1 0,1 1 0,0 0 0,-1 0 0,1 0 0,0 1 0,0-1 0,0 0 0,0 0 0,0 1-1,0-1 1,0 0 0,0 1 0,1-1 0,-1 1 0,0-1 0,1 1 0,-1 0 0,1-1 0,0 1-1,0-1 1,-1 1 0,1 0 0,0-1 0,0 1 0,0 0 0,1 2 0,-1 0-1316,-1 1-938</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6.268"/>
    </inkml:context>
    <inkml:brush xml:id="br0">
      <inkml:brushProperty name="width" value="0.025" units="cm"/>
      <inkml:brushProperty name="height" value="0.025" units="cm"/>
    </inkml:brush>
  </inkml:definitions>
  <inkml:trace contextRef="#ctx0" brushRef="#br0">0 0 24695,'0'0'1634,"15"55"-577,-2-16 32,-2 9-513,8 6-287,0 4-193,4-1-32,-1-2-32,3-2 32,-5-4-576,-1-5-994,-6-8-1216,-2-6-610,-9-13-31,-2-7-2883</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6.636"/>
    </inkml:context>
    <inkml:brush xml:id="br0">
      <inkml:brushProperty name="width" value="0.025" units="cm"/>
      <inkml:brushProperty name="height" value="0.025" units="cm"/>
    </inkml:brush>
  </inkml:definitions>
  <inkml:trace contextRef="#ctx0" brushRef="#br0">0 353 11659,'0'0'17457,"74"-15"-16144,-13-14-32,15-5-672,12-5-449,-2-4-128,3 7-32,-9 2-385,-12 4-704,-11 5 96,-16 4-1537,-16 5-641,-12 1-1089,-13-1-2594</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6.982"/>
    </inkml:context>
    <inkml:brush xml:id="br0">
      <inkml:brushProperty name="width" value="0.025" units="cm"/>
      <inkml:brushProperty name="height" value="0.025" units="cm"/>
    </inkml:brush>
  </inkml:definitions>
  <inkml:trace contextRef="#ctx0" brushRef="#br0">10 405 19795,'0'0'4100,"-10"-57"-2115,38 31-575,11-8-161,12-5 96,14-4-192,7-2-544,5 4-353,4 2-192,-1 12-320,-5 6-1474,-7 5-2594,-9-1-4644</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8.015"/>
    </inkml:context>
    <inkml:brush xml:id="br0">
      <inkml:brushProperty name="width" value="0.025" units="cm"/>
      <inkml:brushProperty name="height" value="0.025" units="cm"/>
    </inkml:brush>
  </inkml:definitions>
  <inkml:trace contextRef="#ctx0" brushRef="#br0">1 1 14286,'0'0'14621,"4"15"-14049,3 23-135,-1 0 1,1 69 0,-7-68-266,1 67 308,0-96-448,1 0 0,-1 0 0,1 0 0,1 0 0,0 0 0,0-1-1,10 18 1,-12-24-30,1 0 0,0 0 0,0-1 0,0 1 0,0-1 0,0 0 0,1 0 0,-1 1 0,0-2 0,1 1 0,0 0 0,0 0 0,-1-1 0,1 1 1,0-1-1,0 0 0,0 0 0,4 1 0,-1-2 17,-1 1-1,0-1 1,0 0 0,1 0 0,-1-1 0,0 0 0,1 0 0,-1 0 0,0 0 0,6-3 0,4-3-95,-1 0-1,1-1 1,-1 0-1,-1-1 1,0-1-1,13-11 1,-19 15-456,-1 0-1,0 0 1,-1 0 0,1-1 0,-1 0-1,0 0 1,6-13 0,-9 15-435,0 0 0,-1 0 0,1 0 0,-1 0 0,0-1 0,0 1-1,-1-1 1,0-5 0,0-18-7200</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8.358"/>
    </inkml:context>
    <inkml:brush xml:id="br0">
      <inkml:brushProperty name="width" value="0.025" units="cm"/>
      <inkml:brushProperty name="height" value="0.025" units="cm"/>
    </inkml:brush>
  </inkml:definitions>
  <inkml:trace contextRef="#ctx0" brushRef="#br0">1 302 16464,'0'0'12908,"97"-56"-12492,-44 20-288,8-2-96,0 1-288,0-2-1025,-6 6-1986,-3 2-2274,-11-1-3588</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8.715"/>
    </inkml:context>
    <inkml:brush xml:id="br0">
      <inkml:brushProperty name="width" value="0.025" units="cm"/>
      <inkml:brushProperty name="height" value="0.025" units="cm"/>
    </inkml:brush>
  </inkml:definitions>
  <inkml:trace contextRef="#ctx0" brushRef="#br0">1 269 13901,'0'0'12844,"37"-54"-10922,5 23-897,8-6-416,6 3-257,-3 0-352,-4 9-545,-5 6-1024,-12 7-1186,-12 5-1216,-13 6-1827</inkml:trace>
  <inkml:trace contextRef="#ctx0" brushRef="#br0" timeOffset="1">55 332 13485,'0'0'7559,"75"-26"-5125,-27-7-1089,9-6-672,1-3-321,3 1-191,-5 3-161,-1 2-961,-5 8-2306,-9 3-3460,-1 2-6437</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9.041"/>
    </inkml:context>
    <inkml:brush xml:id="br0">
      <inkml:brushProperty name="width" value="0.025" units="cm"/>
      <inkml:brushProperty name="height" value="0.025" units="cm"/>
    </inkml:brush>
  </inkml:definitions>
  <inkml:trace contextRef="#ctx0" brushRef="#br0">0 648 19122,'0'0'3934,"12"-9"-1467,16-15-2067,-1-1 1,-1-2-1,-1-1 0,-2-1 1,-1 0-1,-1-2 0,-1-1 1,-2 0-1,-1-1 1,-2-1-1,-1-1 0,-2 0 1,-1 0-1,-2-1 0,-2-1 1,-1 1-1,3-65 1,-14 260-560,1 73 232,5-224-251,-1 1-1,1 0 1,1-1-1,-1 1 1,1-1-1,1 1 1,0-1-1,0 0 1,1 0-1,0 0 1,6 10-1,-7-15-115,-1 0 1,1-1-1,-1 1 0,1 0 0,0-1 1,0 0-1,0 0 0,1 0 0,-1 0 1,0 0-1,1-1 0,-1 1 0,1-1 1,0 0-1,-1 0 0,1 0 0,0-1 1,-1 1-1,1-1 0,0 0 0,0 0 1,0 0-1,-1 0 0,1-1 0,0 0 1,0 0-1,-1 0 0,7-2 0,31-21-4740,2-13-2466</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9.383"/>
    </inkml:context>
    <inkml:brush xml:id="br0">
      <inkml:brushProperty name="width" value="0.025" units="cm"/>
      <inkml:brushProperty name="height" value="0.025" units="cm"/>
    </inkml:brush>
  </inkml:definitions>
  <inkml:trace contextRef="#ctx0" brushRef="#br0">141 65 11915,'-10'15'5670,"-17"27"-3649,-24 51 0,42-74-1308,0 0 1,2 1 0,0 0-1,1 0 1,1 1 0,-3 29 0,7-43-597,0 0 1,1 0-1,0 0 1,1 0-1,-1 0 1,1 0 0,1 0-1,-1 0 1,1-1-1,1 1 1,4 10 0,-5-14-99,0 1 0,1-1 1,0 0-1,-1-1 0,1 1 1,0 0-1,0-1 0,1 0 1,-1 0-1,0 0 0,1 0 1,-1 0-1,1 0 0,0-1 1,0 0-1,-1 0 0,1 0 1,0 0-1,0-1 0,0 1 1,7-1-1,-6 0 60,0 0 0,0-1 1,0 1-1,0-1 0,0 0 0,0 0 0,-1-1 1,1 1-1,0-1 0,-1 0 0,1 0 0,-1-1 1,0 1-1,0-1 0,5-4 0,-1 0 86,-1 0-1,-1 0 1,0 0 0,0-1-1,0 0 1,-1-1-1,6-11 1,-2-1 79,0 1 0,-2-1 0,-1-1 0,0 1 0,-2-1 0,3-28 0,-5 27-240,-2 0 0,0 0 0,-1 0 0,-5-27 0,5 43-4,-1 0 0,0 1-1,0-1 1,-1 1 0,1 0 0,-1-1-1,-1 1 1,-4-7 0,6 10 0,-1 1 0,1-1 0,-1 1 0,0-1-1,0 1 1,0 0 0,0 0 0,0 0 0,0 0 0,0 0 0,0 1 0,-1-1-1,1 1 1,-1 0 0,1 0 0,-7 0 0,8 0-36,-1 1 0,1 0 0,-1 0 0,0 0 0,1 1-1,-1-1 1,1 1 0,-1-1 0,1 1 0,-1 0 0,1 0 0,-1 0 0,1 0 0,0 0 0,0 1 0,-1-1 0,1 1 0,0-1-1,-3 4 1,1-1-141,1 1 0,-1-1 0,1 1-1,0-1 1,1 1 0,-1 0-1,1 1 1,0-1 0,-2 6 0,2-3-113,0-1 0,0 0 1,1 0-1,0 1 1,0-1-1,1 0 0,0 1 1,0-1-1,1 1 1,0-1-1,0 0 0,1 0 1,0 1-1,5 12 1,-4-17-509,0 1 0,0 0 0,0 0 1,1-1-1,-1 0 0,1 0 1,0 0-1,0 0 0,0 0 0,0-1 1,1 0-1,-1 0 0,10 3 1,29 6-8775</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9.730"/>
    </inkml:context>
    <inkml:brush xml:id="br0">
      <inkml:brushProperty name="width" value="0.025" units="cm"/>
      <inkml:brushProperty name="height" value="0.025" units="cm"/>
    </inkml:brush>
  </inkml:definitions>
  <inkml:trace contextRef="#ctx0" brushRef="#br0">222 105 14798,'0'0'6630,"-14"-4"-4265,9 3-2119,1-1-124,0 1 0,0-1 0,0 1 0,0 0 0,0 1 0,-1-1 0,1 1 1,0 0-1,0 0 0,0 0 0,0 0 0,-1 1 0,1-1 0,0 1 0,0 0 1,0 1-1,0-1 0,0 1 0,1 0 0,-1-1 0,0 2 0,1-1 0,-7 5 1,-1 5 270,0 0 0,1 1 1,1 0-1,0 0 0,0 1 1,2 0-1,-9 22 1,12-28-260,1 0 1,0 0 0,1 0-1,0 1 1,0-1-1,1 1 1,0-1 0,1 1-1,0 0 1,0-1-1,0 1 1,1-1 0,1 1-1,-1-1 1,6 14 0,-5-17-121,1 0 0,1-1 0,-1 1 0,1 0 0,-1-1 0,1 0 0,1 0 0,-1 0 0,0-1 0,1 1 0,0-1 0,0 0 0,0 0 0,0-1 0,0 1 0,1-1 0,-1 0 0,1-1 0,-1 0 0,1 1 0,6-1 0,-2 1 2,0-2-1,0 1 1,0-1 0,0 0-1,0-1 1,-1 0 0,1-1-1,0 0 1,0 0 0,-1-1-1,16-7 1,-10 1-44,0 0 1,-1-1-1,0-1 1,-1 0-1,0-1 0,-1-1 1,0 0-1,-1 0 0,-1-1 1,0 0-1,0-1 1,9-21-1,-15 27-21,0 0-1,-1-1 1,0 1 0,-1-1 0,0 1-1,0-1 1,-1 0 0,0 0 0,-1 0-1,-1-12 1,0 15-5,0 0 0,-1 0 0,0 0 0,0 0-1,0 1 1,-1-1 0,0 1 0,-1-1 0,1 1 0,-1 0 0,0 0 0,-1 0-1,0 1 1,1 0 0,-8-6 0,5 6-570,0 0 0,0 1 0,0 0 0,-1 1 0,0 0 0,1 0 0,-1 0 0,0 1 0,0 0 0,0 1 0,0 0 0,-1 0 0,1 1 0,0 0 0,0 0 0,-1 1 0,-7 1 0,-42 10-7101</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42.359"/>
    </inkml:context>
    <inkml:brush xml:id="br0">
      <inkml:brushProperty name="width" value="0.025" units="cm"/>
      <inkml:brushProperty name="height" value="0.025" units="cm"/>
    </inkml:brush>
  </inkml:definitions>
  <inkml:trace contextRef="#ctx0" brushRef="#br0">0 0 20692,'0'0'7879,"19"58"-7302,-12-29-225,1 3-224,0 0-64,3-4-64,3-5-769,6-14-2370,-1-9-3203,2-9-8616</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1.965"/>
    </inkml:context>
    <inkml:brush xml:id="br0">
      <inkml:brushProperty name="width" value="0.025" units="cm"/>
      <inkml:brushProperty name="height" value="0.025" units="cm"/>
    </inkml:brush>
  </inkml:definitions>
  <inkml:trace contextRef="#ctx0" brushRef="#br0">1 1 4901,'0'0'1217</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2.676"/>
    </inkml:context>
    <inkml:brush xml:id="br0">
      <inkml:brushProperty name="width" value="0.025" units="cm"/>
      <inkml:brushProperty name="height" value="0.025" units="cm"/>
    </inkml:brush>
  </inkml:definitions>
  <inkml:trace contextRef="#ctx0" brushRef="#br0">0 658 7271,'0'0'14285,"10"-8"-11914,26-27-990,-1-2 0,-2-1 0,56-84 1,73-149-539,-82 125 455,-80 146-1292,0 0 1,0 0 0,0 0 0,0 1-1,0-1 1,0 0 0,0 0 0,0 0-1,0 0 1,0 1 0,0-1 0,0 0-1,0 0 1,0 0 0,0 0 0,0 0-1,0 1 1,1-1 0,-1 0 0,0 0-1,0 0 1,0 0 0,0 0 0,0 0-1,0 0 1,1 0 0,-1 1 0,0-1 0,0 0-1,0 0 1,0 0 0,0 0 0,1 0-1,-1 0 1,0 0 0,0 0 0,0 0-1,0 0 1,1 0 0,-1 0 0,0 0-1,0 0 1,0 0 0,0 0 0,1 0-1,-1 0 1,0 0 0,0 0 0,0-1-1,0 1 1,0 0 0,1 0 0,-1 0-1,0 0 1,0 0 0,0 0 0,0 0-1,0 0 1,0-1 0,0 1 0,1 0 0,-1 0-1,0 0 1,0 0 0,0 0 0,0-1-1,0 1 1,0 0 0,0 0 0,4 23 114,-3 32 38,-1-54-133,-3 63 92,-20 110 0,12-110-38,-5 115-1,22-162-5698,-3-13 743,-5-11 530,-5-8-4355</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3.033"/>
    </inkml:context>
    <inkml:brush xml:id="br0">
      <inkml:brushProperty name="width" value="0.025" units="cm"/>
      <inkml:brushProperty name="height" value="0.025" units="cm"/>
    </inkml:brush>
  </inkml:definitions>
  <inkml:trace contextRef="#ctx0" brushRef="#br0">0 68 9097,'0'0'23061,"84"-20"-22452,-47 4-609,2 6 0,1 1-1281,-2 2-2819,0 1-3940</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3.620"/>
    </inkml:context>
    <inkml:brush xml:id="br0">
      <inkml:brushProperty name="width" value="0.025" units="cm"/>
      <inkml:brushProperty name="height" value="0.025" units="cm"/>
    </inkml:brush>
  </inkml:definitions>
  <inkml:trace contextRef="#ctx0" brushRef="#br0">1 297 17264,'0'0'9759,"11"-4"-8318,2-2-1242,0 0 0,-1-1 0,1 0 0,-2-1 0,1-1 0,-1 0 0,-1 0 0,1-1 0,-2-1 0,13-16 0,73-111 252,-67 93-315,-28 45-150,0 0 0,0 0 0,0 0-1,0 1 1,0-1 0,0 0 0,0 0 0,0 0-1,0 0 1,0 0 0,0 0 0,1 1-1,-1-1 1,0 0 0,0 0 0,0 0 0,0 0-1,0 0 1,0 0 0,0 0 0,0 1 0,0-1-1,0 0 1,0 0 0,1 0 0,-1 0-1,0 0 1,0 0 0,0 0 0,0 0 0,0 0-1,0 0 1,1 0 0,-1 0 0,0 0 0,0 0-1,0 0 1,0 0 0,0 0 0,0 0 0,1 0-1,-1 0 1,0 0 0,0 0 0,0 0-1,0 0 1,0 0 0,0 0 0,1 0 0,-1 0-1,0 0 1,0 0 0,0 0 0,0 0 0,0 0-1,0 0 1,0 0 0,1 0 0,-1-1-1,0 1 1,0 0 0,0 0 0,0 0 0,0 0-1,0 0 1,0 0 0,0 0 0,0-1 0,0 1-1,3 20-429,-1 29 263,-2-46 162,-7 195-3573,7-194 2893,1 11-342,4-9-3844,7-5-1975</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3.963"/>
    </inkml:context>
    <inkml:brush xml:id="br0">
      <inkml:brushProperty name="width" value="0.025" units="cm"/>
      <inkml:brushProperty name="height" value="0.025" units="cm"/>
    </inkml:brush>
  </inkml:definitions>
  <inkml:trace contextRef="#ctx0" brushRef="#br0">0 29 5061,'0'0'24055,"54"-7"-23639,-20-1-352,2 0-64,0 3-1057,-6 5-1890,-4 0-960,-10 0-1443,-10 4-4867</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4.290"/>
    </inkml:context>
    <inkml:brush xml:id="br0">
      <inkml:brushProperty name="width" value="0.025" units="cm"/>
      <inkml:brushProperty name="height" value="0.025" units="cm"/>
    </inkml:brush>
  </inkml:definitions>
  <inkml:trace contextRef="#ctx0" brushRef="#br0">0 46 16816,'0'0'11243,"87"-6"-10026,-45-3-865,3-1-384,-1 0-3011,-7-1-5093</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6.239"/>
    </inkml:context>
    <inkml:brush xml:id="br0">
      <inkml:brushProperty name="width" value="0.025" units="cm"/>
      <inkml:brushProperty name="height" value="0.025" units="cm"/>
    </inkml:brush>
  </inkml:definitions>
  <inkml:trace contextRef="#ctx0" brushRef="#br0">1 367 10218,'34'-51'10933,"2"-2"-5326,127-210-2609,-160 327-3147,-5-39 212,0-1 1,-2 1-1,-9 34 1,6-34-277,2 1 0,-5 45 0,10-70 64,0-1 0,0 1 0,0-1-1,0 1 1,0-1 0,0 1 0,0-1 0,0 1-1,0-1 1,0 1 0,1-1 0,-1 1 0,0-1-1,0 1 1,0-1 0,0 0 0,1 1 0,-1-1-1,0 1 1,1-1 0,-1 1 0,0-1-1,1 0 1,-1 1 0,0-1 0,1 0 0,-1 1-1,1-1 1,-1 0 0,1 0 0,-1 1 0,0-1-1,1 0 1,-1 0 0,1 0 0,-1 0 0,1 1-1,-1-1 1,1 0 0,-1 0 0,1 0-1,-1 0 1,1 0 0,0 0 0,-1 0 0,1-1-1,-1 1 1,1 0 0,-1 0 0,0 0 0,1 0-1,-1-1 1,1 1 0,-1 0 0,1 0 0,-1-1-1,1 1 1,-1 0 0,0-1 0,1 1-1,-1-1 1,29-22-7549,-1-9-3934</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6.583"/>
    </inkml:context>
    <inkml:brush xml:id="br0">
      <inkml:brushProperty name="width" value="0.025" units="cm"/>
      <inkml:brushProperty name="height" value="0.025" units="cm"/>
    </inkml:brush>
  </inkml:definitions>
  <inkml:trace contextRef="#ctx0" brushRef="#br0">120 19 13773,'-8'11'4676,"-62"107"21,64-105-4197,-1 0 0,1 1 0,1 0 1,1 1-1,0-1 0,1 1 0,0 0 0,0 17 1,3-30-479,0 0 0,0 0 0,0 0 0,0-1 0,0 1 0,1 0 0,-1 0 0,1 0 0,0 0 0,-1 0 0,1-1 0,0 1 0,0 0 0,0-1 0,0 1 0,1 0 0,-1-1 0,0 0 0,0 1 0,1-1 0,-1 0 0,1 1 0,0-1 0,-1 0 1,1 0-1,0 0 0,-1-1 0,1 1 0,0 0 0,0-1 0,0 1 0,0-1 0,0 1 0,-1-1 0,1 0 0,0 0 0,0 0 0,0 0 0,0 0 0,0-1 0,0 1 0,2-1 0,5 0 231,-1-1-1,0 0 0,1 0 1,-1-1-1,0 0 0,-1 0 1,1-1-1,13-8 1,-13 5-174,1 1 0,-1-2 0,0 1 0,-1-1 0,0 0 1,0-1-1,-1 1 0,0-1 0,0-1 0,-1 1 1,-1-1-1,1 0 0,-1 0 0,-1 0 0,0-1 0,-1 1 1,0-1-1,0 1 0,-1-1 0,0 0 0,-1 0 1,-1 1-1,-1-16 0,0 22-90,1 0 1,-1 0-1,0 0 0,0 1 1,-1-1-1,1 1 0,-1-1 1,0 1-1,0 0 0,0 0 1,0 0-1,0 0 0,-1 1 1,1-1-1,-1 1 0,1 0 0,-1 0 1,0 0-1,0 1 0,0-1 1,0 1-1,0 0 0,-1 0 1,1 0-1,0 1 0,0 0 1,-1-1-1,1 2 0,-5-1 1,-2 5-3483,10 6-3622,4-3-599</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7.069"/>
    </inkml:context>
    <inkml:brush xml:id="br0">
      <inkml:brushProperty name="width" value="0.025" units="cm"/>
      <inkml:brushProperty name="height" value="0.025" units="cm"/>
    </inkml:brush>
  </inkml:definitions>
  <inkml:trace contextRef="#ctx0" brushRef="#br0">1 438 13261,'0'0'10516,"11"-12"-9160,172-182 1581,-141 144-1508,-3-2-1,46-78 1,-80 195-1018,-10 59-411,0 51 0,6-167-53,0 0 0,1 0 0,0-1 0,0 1 0,4 9 0,-5-15-4,-1 0 1,1 0-1,0 0 0,0 0 0,0 0 0,0 0 0,0 0 0,0-1 0,1 1 0,-1 0 0,0-1 1,1 1-1,-1-1 0,1 0 0,0 1 0,0-1 0,-1 0 0,1 0 0,0 0 0,0 0 0,0 0 0,0-1 1,0 1-1,3 0 0,-5-1-84,0 0 0,0 0 0,1 0 1,-1 0-1,0 0 0,0 0 0,0 0 0,1 0 1,-1 0-1,0-1 0,0 1 0,0 0 0,1 0 1,-1 0-1,0 0 0,0 0 0,0 0 1,0-1-1,0 1 0,1 0 0,-1 0 0,0 0 1,0 0-1,0 0 0,0-1 0,0 1 1,0 0-1,0 0 0,0 0 0,0-1 0,0 1 1,0 0-1,0 0 0,0 0 0,0-1 0,0 1 1,0 0-1,0 0 0,0 0 0,0-1 1,0 1-1,0 0 0,0 0 0,0 0 0,0-1 1,0-2-1595,0-13-5931</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7.397"/>
    </inkml:context>
    <inkml:brush xml:id="br0">
      <inkml:brushProperty name="width" value="0.025" units="cm"/>
      <inkml:brushProperty name="height" value="0.025" units="cm"/>
    </inkml:brush>
  </inkml:definitions>
  <inkml:trace contextRef="#ctx0" brushRef="#br0">1 35 19827,'0'0'7655,"56"0"-7014,-13-4-225,7-2-384,1 0-737,-4-4-3362,-4 1-3685</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7.769"/>
    </inkml:context>
    <inkml:brush xml:id="br0">
      <inkml:brushProperty name="width" value="0.025" units="cm"/>
      <inkml:brushProperty name="height" value="0.025" units="cm"/>
    </inkml:brush>
  </inkml:definitions>
  <inkml:trace contextRef="#ctx0" brushRef="#br0">0 17 18738,'0'0'8712,"13"-1"-7143,6-2-1163,111-10 1708,-128 13-2113,-1 0-1,1 0 0,-1 0 1,1 1-1,-1-1 1,1 0-1,-1 1 0,0-1 1,1 1-1,-1-1 1,1 1-1,-1 0 1,0-1-1,1 1 0,-1 0 1,0 0-1,0 0 1,0 0-1,0 0 0,0 0 1,0 1-1,0-1 1,0 0-1,0 0 0,0 1 1,-1-1-1,1 0 1,0 1-1,-1-1 0,1 1 1,-1-1-1,0 1 1,1-1-1,-1 1 1,0-1-1,0 1 0,0-1 1,0 1-1,0-1 1,-1 1-1,1-1 0,0 1 1,-1-1-1,0 3 1,0 3 61,-1 1 0,0-1 1,-1 1-1,0-1 1,0 0-1,0 0 1,-7 10-1,-42 44 274,37-46-243,1 1 1,1 1-1,-14 21 1,27-37-94,0-1 0,0 0 0,-1 1 0,1-1 0,0 1 0,0-1 0,0 0 0,0 1 0,-1-1 0,1 1 0,0-1 0,0 0 0,0 1 0,0-1 0,0 1 0,0-1 0,0 1 0,0-1 0,0 0 0,0 1 0,0-1 0,1 1 0,-1-1 0,0 1 0,0-1 0,0 0 0,0 1 0,1-1 0,-1 0 0,0 1 0,0-1 0,1 0 0,-1 1 0,0-1 0,1 0 0,-1 1 0,1-1 0,22 6 0,36-7 0,-51 1 0,66-13-1955,-2-13-3868,-21 0-3759</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8.125"/>
    </inkml:context>
    <inkml:brush xml:id="br0">
      <inkml:brushProperty name="width" value="0.025" units="cm"/>
      <inkml:brushProperty name="height" value="0.025" units="cm"/>
    </inkml:brush>
  </inkml:definitions>
  <inkml:trace contextRef="#ctx0" brushRef="#br0">1 0 13677,'0'0'11243,"65"15"-8681,-34-15-608,4 0-673,2 0-833,3 0-319,-1 0-225,-6 0-1122,-2 0-1760,-12 0-2404,-11 5-3682</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8.482"/>
    </inkml:context>
    <inkml:brush xml:id="br0">
      <inkml:brushProperty name="width" value="0.025" units="cm"/>
      <inkml:brushProperty name="height" value="0.025" units="cm"/>
    </inkml:brush>
  </inkml:definitions>
  <inkml:trace contextRef="#ctx0" brushRef="#br0">0 24 14862,'0'0'11915,"61"-5"-10217,-22-3-1154,3 3-479,4 5-514,-5 0-2530,1-1-3523,-1-3-8936</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40.549"/>
    </inkml:context>
    <inkml:brush xml:id="br0">
      <inkml:brushProperty name="width" value="0.025" units="cm"/>
      <inkml:brushProperty name="height" value="0.025" units="cm"/>
    </inkml:brush>
  </inkml:definitions>
  <inkml:trace contextRef="#ctx0" brushRef="#br0">1 332 5637,'2'-2'10921,"4"-4"-4625,12-12-2293,17-18-5845,-23 22 3487,10-12-912,-1-2 0,-1-1 0,-2 0-1,-1-1 1,-1-1 0,18-50 0,-33 80-680,-1 41-688,-2-13 697,-1 0 0,-10 46 0,7-46-462,1 0 0,-2 47 0,14-87-18423</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1.547"/>
    </inkml:context>
    <inkml:brush xml:id="br0">
      <inkml:brushProperty name="width" value="0.025" units="cm"/>
      <inkml:brushProperty name="height" value="0.025" units="cm"/>
    </inkml:brush>
  </inkml:definitions>
  <inkml:trace contextRef="#ctx0" brushRef="#br0">191 0 21877,'0'0'7628,"-7"11"-7307,1 0-272,-36 65 323,37-67-336,1 0-1,0 0 0,1 0 1,0 0-1,1 0 0,0 1 1,-1 14-1,3-24-29,0 1 0,1 0-1,-1 0 1,1-1 0,-1 1-1,1 0 1,-1-1 0,1 1-1,-1 0 1,1-1 0,0 1 0,-1-1-1,1 1 1,0-1 0,-1 1-1,1-1 1,0 0 0,0 1-1,0-1 1,-1 0 0,1 0-1,0 1 1,0-1 0,0 0 0,0 0-1,-1 0 1,1 0 0,0 0-1,2-1 1,34 1 189,-26-1-160,13 0 6,-12 0-34,-1 1 1,0 0-1,0 0 0,1 1 0,19 5 0,-28-5 7,0 0 0,-1 0 0,1 0 0,-1 0 0,1 1-1,-1-1 1,1 1 0,-1 0 0,0-1 0,0 1-1,0 0 1,0 0 0,0 1 0,0-1 0,-1 0 0,1 1-1,-1-1 1,1 1 0,-1-1 0,0 1 0,0 0 0,0-1-1,-1 1 1,1 0 0,0 0 0,-1-1 0,0 1 0,0 4-1,0-3 11,0-1 0,-1 0-1,0 1 1,1-1-1,-1 1 1,0-1 0,-1 0-1,1 0 1,-1 0-1,1 0 1,-1 0-1,0 0 1,0 0 0,0 0-1,-1 0 1,1-1-1,0 0 1,-1 1 0,0-1-1,0 0 1,0 0-1,1 0 1,-2-1 0,1 1-1,0-1 1,-6 2-1,-11 5 150,-2 0-1,1-2 0,-23 4 0,27-7-147,-9 2-25,-2 0 0,-50 1 0,77-6-32,0 0 0,0 0 0,0 0 0,0 0 0,0-1 0,0 1 0,1 0 0,-1 0 1,0-1-1,0 1 0,0 0 0,0-1 0,0 1 0,0-1 0,1 1 0,-1-1 0,0 1 0,0-1 0,1 0 0,-1 1 0,1-1 0,-1 0 0,0 1 0,1-1 1,-1 0-1,1 0 0,-1 0 0,0-1 0,1-1-210,-1 0 1,1 0-1,-1 0 1,1 0-1,0 0 0,0 0 1,0 0-1,1 0 1,0-5-1,2-4-1538,0 0-1,1 0 1,9-19 0,6-3-6719</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1.891"/>
    </inkml:context>
    <inkml:brush xml:id="br0">
      <inkml:brushProperty name="width" value="0.025" units="cm"/>
      <inkml:brushProperty name="height" value="0.025" units="cm"/>
    </inkml:brush>
  </inkml:definitions>
  <inkml:trace contextRef="#ctx0" brushRef="#br0">1 53 21044,'0'0'7015,"58"0"-4805,-25 0-641,7 0-736,8 0-737,3-8-96,2-2-737,-1-5-2434,-8-4-5285</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4.245"/>
    </inkml:context>
    <inkml:brush xml:id="br0">
      <inkml:brushProperty name="width" value="0.025" units="cm"/>
      <inkml:brushProperty name="height" value="0.025" units="cm"/>
    </inkml:brush>
  </inkml:definitions>
  <inkml:trace contextRef="#ctx0" brushRef="#br0">268 54 17232,'-3'-5'262,"0"1"0,0 0 0,-1 1-1,0-1 1,1 0 0,-2 1 0,1 0 0,0 0-1,0 0 1,-1 1 0,0-1 0,1 1-1,-1 0 1,0 1 0,0-1 0,0 1 0,0 0-1,0 0 1,-7 0 0,6 0-14,-1 1 1,0-1-1,1 1 1,-1 1-1,1 0 1,-1 0-1,1 0 1,-1 0-1,1 1 1,0 0-1,-1 1 1,1-1-1,0 1 1,-8 6-1,8-5-98,0 0 0,1 1 0,0 0-1,0 0 1,0 0 0,1 0 0,0 1-1,0 0 1,0 0 0,0 0 0,1 0-1,0 1 1,1-1 0,-1 1 0,1 0-1,0 0 1,1-1 0,0 1 0,-1 14-1,3-19-132,-1-1 0,1 0 0,0 1 0,-1-1 0,1 1 1,0-1-1,0 0 0,0 0 0,0 0 0,0 1 0,0-1 0,0 0 0,0 0 0,1-1 0,-1 1 0,0 0 0,1 0 0,-1 0 0,0-1 0,1 1 0,-1-1 0,1 1 0,-1-1 0,1 0 0,-1 1 0,1-1 0,-1 0 0,1 0 1,-1 0-1,3-1 0,51-3 180,-43 1-156,-1-1 0,0 0 0,0-1 0,0 0 0,-1-1 0,20-13 0,55-51 113,-69 55-120,-16 15-36,1 0-1,-1-1 0,0 1 0,0-1 0,1 1 1,-1 0-1,0-1 0,1 1 0,-1 0 0,0-1 1,1 1-1,-1 0 0,0 0 0,1-1 0,-1 1 1,0 0-1,1 0 0,-1 0 0,1 0 0,-1-1 0,1 1 1,-1 0-1,1 0 0,-1 0 0,0 0 0,1 0 1,-1 0-1,1 0 0,-1 0 0,1 0 0,-1 0 1,0 1-1,1-1 0,-1 0 0,1 0 0,-1 0 1,1 0-1,-1 1 0,0-1 0,1 0 0,-1 0 1,0 1-1,1-1 0,-1 0 0,0 1 0,1-1 1,-1 0-1,0 1 0,0-1 0,1 0 0,-1 1 0,0-1 1,0 1-1,0-1 0,0 0 0,1 1 0,-1-1 1,0 1-1,0-1 0,0 1 0,0-1 0,0 1 1,0-1-1,0 1 0,0 39-170,-1-28 240,1 34 154,-7 193 526,4-209-470,-2 0-1,0 0 1,-2-1-1,-2 0 0,-21 52 1,27-76-273,1 0 0,-1-1 0,0 1 1,0-1-1,0 1 0,-1-1 0,1 0 1,-1-1-1,0 1 0,-8 5 0,11-8-4,0 0 0,0-1 0,-1 1-1,1-1 1,0 1 0,0-1 0,-1 0-1,1 1 1,0-1 0,-1 0 0,1 0-1,0 0 1,-1 0 0,1 0 0,0 0-1,-1 0 1,1-1 0,-3 0 0,2 0-1,0 0 1,0 0 0,0-1 0,1 1-1,-1-1 1,0 1 0,1-1-1,-1 1 1,1-1 0,0 0-1,-1 0 1,1 0 0,0 0 0,0 0-1,-1-2 1,-8-24 0,2 0 0,0-1 0,2 0 0,1 0 0,2-1 0,0 1 0,4-51 0,-2 77-14,1 0 0,0 1 0,0-1 0,1 1 0,-1-1 1,0 0-1,1 1 0,0-1 0,-1 1 0,1-1 0,0 1 0,0-1 0,1 1 0,-1 0 0,0 0 0,1 0 0,-1-1 1,1 1-1,0 1 0,0-1 0,3-3 0,1 2-239,0 0-1,0 1 1,0-1 0,0 1 0,0 0 0,13-1-1,11-4-1409,4-4-6702,1-2-6562</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4.620"/>
    </inkml:context>
    <inkml:brush xml:id="br0">
      <inkml:brushProperty name="width" value="0.025" units="cm"/>
      <inkml:brushProperty name="height" value="0.025" units="cm"/>
    </inkml:brush>
  </inkml:definitions>
  <inkml:trace contextRef="#ctx0" brushRef="#br0">250 1 24663,'0'0'5478,"-40"71"-4486,14-35-351,0 2-32,-3 6-417,1-1-160,2-3 0,5-5-64,3-6 64,2-4-256,6-8-321,4-8-544,3-8-929,5-16-6790,12-15 1057</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4.963"/>
    </inkml:context>
    <inkml:brush xml:id="br0">
      <inkml:brushProperty name="width" value="0.025" units="cm"/>
      <inkml:brushProperty name="height" value="0.025" units="cm"/>
    </inkml:brush>
  </inkml:definitions>
  <inkml:trace contextRef="#ctx0" brushRef="#br0">139 0 16944,'0'0'10218,"25"54"-8745,-25-25-480,0 5-448,0 0-65,-3 6-64,-2-2-127,1-5-193,4-3-32,0-5-481,0-7-1344,3-7-1666,3-6-1923</inkml:trace>
  <inkml:trace contextRef="#ctx0" brushRef="#br0" timeOffset="1">0 164 4164,'0'0'24952,"56"-12"-24888,-18 9-32,1-5-1346,3-1-3971,2-5-5477</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5.322"/>
    </inkml:context>
    <inkml:brush xml:id="br0">
      <inkml:brushProperty name="width" value="0.025" units="cm"/>
      <inkml:brushProperty name="height" value="0.025" units="cm"/>
    </inkml:brush>
  </inkml:definitions>
  <inkml:trace contextRef="#ctx0" brushRef="#br0">1 44 21396,'0'0'7591,"58"-2"-6373,-28-6-386,6 1-575,2-1-193,0-2-32,-2 5-769,-5 1-1377,-5 4-2434,-15 0-1922</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5.649"/>
    </inkml:context>
    <inkml:brush xml:id="br0">
      <inkml:brushProperty name="width" value="0.025" units="cm"/>
      <inkml:brushProperty name="height" value="0.025" units="cm"/>
    </inkml:brush>
  </inkml:definitions>
  <inkml:trace contextRef="#ctx0" brushRef="#br0">1 70 8616,'0'0'21845,"52"8"-21044,-11-21-545,6-1-192,-3-2-961,-3-2-3843,-5 2-4934</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6.222"/>
    </inkml:context>
    <inkml:brush xml:id="br0">
      <inkml:brushProperty name="width" value="0.025" units="cm"/>
      <inkml:brushProperty name="height" value="0.025" units="cm"/>
    </inkml:brush>
  </inkml:definitions>
  <inkml:trace contextRef="#ctx0" brushRef="#br0">1 385 18161,'0'0'8606,"13"-14"-7405,228-253 619,-233 258-1680,11-14 746,29-48-1,-48 110-1007,-3-6 177,-1 0 0,-13 46 0,10-49-341,0 0 1,3 0-1,-2 37 1,10-46-2966,-3-21 2955,-1 1 0,1-1-1,-1 1 1,1-1 0,-1 0 0,1 1 0,0-1-1,-1 0 1,1 1 0,0-1 0,-1 0 0,1 0-1,0 0 1,-1 0 0,1 0 0,0 1 0,-1-1-1,1 0 1,0 0 0,-1-1 0,1 1 0,0 0-1,0 0 1,-1 0 0,1 0 0,0-1 0,15-6-8358</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6.675"/>
    </inkml:context>
    <inkml:brush xml:id="br0">
      <inkml:brushProperty name="width" value="0.025" units="cm"/>
      <inkml:brushProperty name="height" value="0.025" units="cm"/>
    </inkml:brush>
  </inkml:definitions>
  <inkml:trace contextRef="#ctx0" brushRef="#br0">126 1 22998,'0'0'5803,"-2"10"-4613,-1 2-891,-10 43 556,11-51-853,2 0 1,-1 1-1,1-1 0,-1 0 1,1 1-1,0-1 0,1 1 1,-1-1-1,1 0 0,1 7 1,1-9-115,1 1 1,-1-1-1,0 0 1,1 0-1,-1 0 1,1-1-1,0 1 1,0-1-1,0 0 0,-1 0 1,1 0-1,0-1 1,0 1-1,0-1 1,4 0-1,19 4-484,-23-2 564,1 0 0,-1 0 1,0 0-1,1 0 0,-1 1 0,0 0 0,0 0 1,-1 0-1,1 0 0,-1 1 0,1-1 0,-1 1 1,0 0-1,-1 0 0,1 0 0,3 8 0,-4-10 93,-1 1 1,0 0-1,0 0 0,-1-1 0,1 1 0,0 0 0,-1 0 1,0 0-1,0 0 0,0 0 0,0 0 0,0 0 0,0 0 1,-1 0-1,1 0 0,-1 0 0,0 0 0,0-1 0,0 1 1,0 0-1,-1-1 0,1 1 0,-1 0 0,1-1 0,-1 0 1,0 1-1,0-1 0,-3 2 0,-3 3 111,-1 0-1,0-1 1,-1-1-1,0 0 1,1 0-1,-1 0 1,-1-2-1,1 1 1,-1-1-1,1-1 1,-1 1-1,0-2 1,0 0-1,0 0 0,-13-1 1,21-1-355,1 1 0,-1 0 0,0-1 0,0 0 0,0 1 0,0-1 0,1 0 0,-1 0 0,0-1 0,1 1 0,-1-1 0,1 1 0,-1-1 0,1 0 0,0 0 0,0 0 0,0 0 0,0 0 0,0 0 0,0-1 0,1 1 0,-1 0 0,1-1 0,-1 0 0,1 1 0,0-1 0,0 0 0,0 0 0,1 1 0,-2-5 0,-1-11-2473,1 1 1,0 0 0,2-35 0,0 35 708,0-29-9248</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6.998"/>
    </inkml:context>
    <inkml:brush xml:id="br0">
      <inkml:brushProperty name="width" value="0.025" units="cm"/>
      <inkml:brushProperty name="height" value="0.025" units="cm"/>
    </inkml:brush>
  </inkml:definitions>
  <inkml:trace contextRef="#ctx0" brushRef="#br0">1 15 11659,'0'0'6951,"52"-6"-4037,-24 4-1184,3 2-257,4 0-416,3 0-768,1 0-289,0 0-865,-1-1-3139,-1-4-4036</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7.356"/>
    </inkml:context>
    <inkml:brush xml:id="br0">
      <inkml:brushProperty name="width" value="0.025" units="cm"/>
      <inkml:brushProperty name="height" value="0.025" units="cm"/>
    </inkml:brush>
  </inkml:definitions>
  <inkml:trace contextRef="#ctx0" brushRef="#br0">1 45 22453,'0'0'9193,"66"4"-8681,-30-13-448,3 0-576,0-1-1986,-2 4-1955,-5-2-1216,0 2-1346</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7.697"/>
    </inkml:context>
    <inkml:brush xml:id="br0">
      <inkml:brushProperty name="width" value="0.025" units="cm"/>
      <inkml:brushProperty name="height" value="0.025" units="cm"/>
    </inkml:brush>
  </inkml:definitions>
  <inkml:trace contextRef="#ctx0" brushRef="#br0">0 326 13100,'0'0'15033,"10"-4"-13330,17-10-1410,0-1 0,-1-1 0,-1-1 1,-1-1-1,0-2 0,-1 0 0,-1-2 0,-2 0 0,34-46 0,-51 66-293,-4 11 0,-5 12 0,-6 7 1,5-17-3,1 2 0,0-1 0,1 1 0,1 0 0,0 0 0,1 0 0,0 1 0,1-1 0,0 1 0,1 16 0,1-29-94,1 0 1,-1 0 0,1 0-1,0 0 1,0 0 0,-1 0-1,1 0 1,0 0 0,0 0-1,0-1 1,0 1 0,0 0-1,0-1 1,0 1 0,0-1-1,0 1 1,1-1 0,-1 1 0,0-1-1,0 0 1,0 0 0,1 1-1,-1-1 1,0 0 0,0 0-1,0 0 1,1 0 0,-1-1-1,0 1 1,0 0 0,2-1-1,44-10-5592,-8-11-564,3-8-1542</inkml:trace>
  <inkml:trace contextRef="#ctx0" brushRef="#br0" timeOffset="1">615 1 19442,'-13'11'1896,"0"0"-1486,-12 10 1706,-39 43-1,59-58-1828,-1 0 0,1 1 0,0-1 0,1 1 0,0 0 0,0 1 0,0-1 0,1 1 0,0-1 0,0 1 0,1 0 0,0 0-1,-1 13 1,3-20-277,0 0-1,0 0 0,0 0 0,0 0 1,1 0-1,-1 0 0,0 0 1,1 0-1,-1 0 0,0 0 0,1 0 1,-1 0-1,1 0 0,-1 0 1,1-1-1,0 1 0,-1 0 0,1 0 1,0-1-1,0 1 0,-1 0 0,1-1 1,0 1-1,0-1 0,0 1 1,0-1-1,1 1 0,2 0 26,-1 0-1,1 0 0,0 0 1,-1-1-1,1 0 0,0 1 1,0-1-1,3-1 1,1 0 27,0 0 0,0 0 1,0-1-1,0 0 0,0 0 0,-1-1 1,8-3-1,-7 0-26,0 0 0,0 0 1,0 0-1,-1-1 0,0 0 0,-1 0 0,1-1 0,-1 0 0,-1 0 1,1 0-1,-2-1 0,1 0 0,-1 0 0,0 0 0,-1-1 1,0 1-1,-1-1 0,1 1 0,-2-1 0,0 0 0,0-11 0,-1 20-39,0 0 0,0 0 0,0 0 0,-1 1 0,1-1 0,0 0 0,-1 0 0,1 0 0,-1 0 0,1 0 0,-1 1 0,1-1 0,-1 0 0,0 1 0,1-1 0,-1 0 0,0 1 0,1-1 0,-1 1 0,0-1 0,0 1 0,0-1 0,0 1 0,-1-1 0,-30-4-283,-33 14-639,44-2-1,-1 2 0,-36 19 0,7-3-4763,15-9-1875</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8.136"/>
    </inkml:context>
    <inkml:brush xml:id="br0">
      <inkml:brushProperty name="width" value="0.025" units="cm"/>
      <inkml:brushProperty name="height" value="0.025" units="cm"/>
    </inkml:brush>
  </inkml:definitions>
  <inkml:trace contextRef="#ctx0" brushRef="#br0">1 269 14958,'0'0'5333,"13"-1"-3555,280-50 4738,14-3-4373,290 25-1988,-111 10-1349,-382 10 656,0-6 0,165-44 0,-259 57 259,25-9-259,-22-1-5420,-13 5 225</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2.541"/>
    </inkml:context>
    <inkml:brush xml:id="br0">
      <inkml:brushProperty name="width" value="0.025" units="cm"/>
      <inkml:brushProperty name="height" value="0.025" units="cm"/>
    </inkml:brush>
  </inkml:definitions>
  <inkml:trace contextRef="#ctx0" brushRef="#br0">19 400 3491,'-8'5'6190,"8"-5"-5736,0 0 0,0 0 0,-1 1 1,1-1-1,0 0 0,-1 0 0,1 0 0,0 0 0,-1 0 0,1 0 0,0 0 1,-1 0-1,1 0 0,0 0 0,-1 0 0,1 0 0,0 0 0,-1 0 0,1 0 0,0-1 1,-3-1 4540,3 2-4541,-1 0 0,1-1 0,0 1 0,0 0 0,0 0 1,0-1-1,0 1 0,-1 0 0,1-1 0,0 1 0,0 0 0,0-1 0,2-7 2197,9-12-2651,1 0 0,1 1 0,0 0 0,2 1 0,20-20 0,-10 11 0,53-70 0,5-11 0,-78 101 0,8-9 0,-9 15 0,-5 11 0,-4 11 0,-2 0 0,-9 24 0,-11 31 0,21-46 0,-3 48 0,-1 6 0,15-107-2568,-3 17 1396,1 0 0,-1 1-1,1-1 1,0 0 0,0 1 0,6-8 0,9-10-6558,2 0-4004</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2.884"/>
    </inkml:context>
    <inkml:brush xml:id="br0">
      <inkml:brushProperty name="width" value="0.025" units="cm"/>
      <inkml:brushProperty name="height" value="0.025" units="cm"/>
    </inkml:brush>
  </inkml:definitions>
  <inkml:trace contextRef="#ctx0" brushRef="#br0">69 51 17521,'-2'3'8167,"-4"8"-4154,-33 84-3483,36-84-427,-1 0 37,0-1 1,1 1-1,1 0 0,0 0 0,0 0 1,1 0-1,1 0 0,0 1 0,1 10 1,-1-21-131,1 1 0,0-1 0,0 0 0,0 0 1,-1 0-1,1 0 0,0 0 0,1 0 0,-1 0 0,0 0 0,0 0 1,0 0-1,0 0 0,1-1 0,-1 1 0,0 0 0,1-1 1,-1 1-1,0-1 0,1 0 0,-1 1 0,1-1 0,-1 0 1,1 0-1,-1 0 0,0 0 0,1 0 0,-1 0 0,1 0 1,-1-1-1,1 1 0,-1-1 0,3 0 0,3-1 89,0 1 0,-1-2 0,1 1 0,-1-1 0,12-6 0,-4-1-83,-1 0 1,0 0-1,0-2 0,-1 1 0,-1-2 0,17-22 1,-22 26-19,-1 0 0,0 0 0,0 0 0,0-1 0,-1 0 0,-1 1 0,0-2 1,0 1-1,-1 0 0,0-1 0,1-17 0,-3 26-3,0 0 0,0 0-1,-1 0 1,1 0 0,0-1 0,-1 1-1,1 0 1,-1 0 0,1 1 0,-1-1-1,0 0 1,0 0 0,0 0 0,0 0-1,0 1 1,0-1 0,-1 0 0,1 1-1,0-1 1,-1 1 0,0 0 0,1-1-1,-1 1 1,0 0 0,1 0 0,-1 0-1,0 0 1,0 0 0,0 0 0,0 1-1,0-1 1,0 1 0,0-1 0,0 1-1,0 0 1,0 0 0,0 0 0,0 0-1,0 0 1,0 0 0,0 0 0,-3 2-1,-5-1-229,1 1 0,-1 0-1,1 1 1,-1 0 0,1 0-1,0 1 1,-15 9-1,2-1-4856,3-5-2889</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3.798"/>
    </inkml:context>
    <inkml:brush xml:id="br0">
      <inkml:brushProperty name="width" value="0.025" units="cm"/>
      <inkml:brushProperty name="height" value="0.025" units="cm"/>
    </inkml:brush>
  </inkml:definitions>
  <inkml:trace contextRef="#ctx0" brushRef="#br0">1 44 19218,'0'0'4901,"58"-20"-4164,-21 15-97,9 0-31,10 0-353,4-1-192,1 3-192,-4 3-1474,-13 0-1408,-14 0-1763,-18 5-3587</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4.127"/>
    </inkml:context>
    <inkml:brush xml:id="br0">
      <inkml:brushProperty name="width" value="0.025" units="cm"/>
      <inkml:brushProperty name="height" value="0.025" units="cm"/>
    </inkml:brush>
  </inkml:definitions>
  <inkml:trace contextRef="#ctx0" brushRef="#br0">1 121 19218,'0'0'2979,"56"-4"-1634,-10-11-160,15-3-608,6-2-449,4 1-160,-6 4-1762,-7 0-3491,-11 1-4740</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4.483"/>
    </inkml:context>
    <inkml:brush xml:id="br0">
      <inkml:brushProperty name="width" value="0.025" units="cm"/>
      <inkml:brushProperty name="height" value="0.025" units="cm"/>
    </inkml:brush>
  </inkml:definitions>
  <inkml:trace contextRef="#ctx0" brushRef="#br0">294 0 19154,'0'0'7474,"-9"11"-5632,4-6-1656,-33 46 1389,35-46-1501,0-1 0,1 1 0,0 0 0,-1 0 0,2 0 0,-1 0 0,1 0 0,-1 0 0,1 0-1,1 0 1,-1 0 0,1 8 0,0-11-89,1 0 0,-1-1 0,1 1-1,0-1 1,0 1 0,0-1 0,0 0 0,0 1-1,0-1 1,0 0 0,0 0 0,0 1 0,1-1-1,-1 0 1,0 0 0,1 0 0,-1-1 0,1 1-1,-1 0 1,1 0 0,0-1 0,-1 1 0,1-1-1,-1 0 1,3 1 0,51 7-1005,-39-6 625,0 0 164,-1 1-1,0 0 0,0 1 1,0 1-1,15 7 0,-28-11 227,1 1 0,0-1-1,-1 1 1,1 0 0,-1 0-1,1 0 1,-1 0 0,0 0-1,0 0 1,0 0 0,0 1-1,0-1 1,0 1 0,1 3-1,-2-3 29,-1-1 0,1 0-1,-1 0 1,0 1-1,0-1 1,0 0 0,0 1-1,0-1 1,0 0-1,-1 1 1,1-1 0,-1 0-1,0 0 1,1 0-1,-1 1 1,0-1 0,0 0-1,-1 0 1,1 0-1,0 0 1,-1-1 0,-1 3-1,-5 6 170,-1-1 0,-1 0 1,1-1-1,-2 0 0,1 0 0,-1-1 0,0-1 0,-22 10 0,-99 33 780,132-49-972,-24 8-302,-1-1 0,0-1 0,0-1 0,-46 3 0,70-7 82,-1-1 1,1 0-1,0 0 1,0 0-1,0 0 1,0 0-1,-1 0 1,1 0-1,0 0 1,0 0 0,0-1-1,0 1 1,0-1-1,0 1 1,-1 0-1,1-1 1,0 0-1,0 1 1,0-1-1,1 0 1,-1 1-1,0-1 1,0 0 0,0 0-1,0 0 1,1 0-1,-1 0 1,0 1-1,1-1 1,-1-1-1,1 1 1,-1 0-1,1 0 1,-1 0-1,1-2 1,-6-27-7474</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4.868"/>
    </inkml:context>
    <inkml:brush xml:id="br0">
      <inkml:brushProperty name="width" value="0.025" units="cm"/>
      <inkml:brushProperty name="height" value="0.025" units="cm"/>
    </inkml:brush>
  </inkml:definitions>
  <inkml:trace contextRef="#ctx0" brushRef="#br0">0 106 16271,'0'0'1057,"57"-20"769,-23 12-961,7-1-737,-2-1-192,-1 3-1858,1-3-3555</inkml:trace>
  <inkml:trace contextRef="#ctx0" brushRef="#br0" timeOffset="1">506 0 14221,'0'0'2707,"-11"13"-993,-19 19 57,1 2 1,-27 42 0,46-61-1035,1 1 1,1 1 0,-13 32 0,19-41-664,0-1 0,0 1 0,1-1 0,0 1 0,0 0 0,0 0 0,1-1 0,0 1 0,1 0 0,2 12 0,-2-18-67,-1 0-1,1 0 0,0 0 1,0 0-1,0 0 0,0 0 1,0 0-1,1 0 0,-1-1 0,1 1 1,-1 0-1,1-1 0,-1 1 1,1-1-1,0 0 0,0 1 1,-1-1-1,1 0 0,4 1 1,-1 0 46,1 0 1,-1 0 0,1-1-1,0 0 1,-1 0 0,1-1-1,9 0 1,-5 0 75,1-1-1,0 0 1,0-1 0,-1 0 0,1-1-1,-1 0 1,18-8 0,-18 6-3,0-1 0,0 0 0,-1-1 1,0 0-1,-1 0 0,1-1 0,-1 0 0,-1-1 1,0 1-1,0-1 0,0-1 0,-1 1 0,-1-1 1,0-1-1,0 1 0,-1 0 0,0-1 0,-1 0 1,0 0-1,-1 0 0,0 0 0,-1-1 0,0 1 1,-1-17-1,0 25-132,0 0 0,-1-1 0,1 1 0,-1-1 0,0 1 0,0 0 0,0 0 0,0-1 0,-1 1 0,1 0 0,-1 0 0,0 0 0,0 1 0,0-1 0,0 0 0,0 1 0,-1-1 0,1 1 0,-1 0 0,0 0 0,-5-4 0,3 3 44,-1 1 1,0-1-1,0 1 0,0 0 0,0 1 0,0 0 0,0 0 0,0 0 1,-1 0-1,1 1 0,-11 1 0,10-1-187,-1 1 0,1 1-1,0-1 1,0 1 0,-1 0-1,1 1 1,1 0 0,-1 0 0,0 0-1,-6 5 1,10-6-189,0 1-1,0-1 1,0 1-1,0 0 1,0-1-1,1 1 1,-1 0 0,1 1-1,0-1 1,0 0-1,0 1 1,0-1-1,0 1 1,1 0-1,0-1 1,0 1 0,0 0-1,-1 7 1,3 8-4686,6-4-1953</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5.619"/>
    </inkml:context>
    <inkml:brush xml:id="br0">
      <inkml:brushProperty name="width" value="0.025" units="cm"/>
      <inkml:brushProperty name="height" value="0.025" units="cm"/>
    </inkml:brush>
  </inkml:definitions>
  <inkml:trace contextRef="#ctx0" brushRef="#br0">295 0 19635,'0'0'6181,"-67"66"-5188,34-27-128,0 7-224,-2 1-417,7-2-128,5-7-32,9-6-32,2-6 0,3-7-32,3-8-736,-1-2-1218,-1-5-1217,-3-4-1538,3-3-2562</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5.980"/>
    </inkml:context>
    <inkml:brush xml:id="br0">
      <inkml:brushProperty name="width" value="0.025" units="cm"/>
      <inkml:brushProperty name="height" value="0.025" units="cm"/>
    </inkml:brush>
  </inkml:definitions>
  <inkml:trace contextRef="#ctx0" brushRef="#br0">181 1 17649,'-9'2'1617,"1"1"-1354,0 0 0,0 1 0,0 0-1,1 0 1,0 1 0,-1 0 0,2 0 0,-1 0-1,1 1 1,0 0 0,0 1 0,0-1 0,1 1-1,0 0 1,1 0 0,-1 1 0,1-1 0,1 1-1,-1 0 1,2 0 0,-5 17 0,7-24-241,-1 1-1,1 0 1,0 0 0,0 0 0,0 0 0,0 0 0,0-1 0,0 1-1,0 0 1,1 0 0,-1 0 0,1 0 0,-1-1 0,1 1 0,0 0-1,-1 0 1,1-1 0,0 1 0,0-1 0,0 1 0,1-1 0,-1 1-1,0-1 1,0 1 0,1-1 0,-1 0 0,1 0 0,2 2 0,-1-2 81,1 0 1,-1-1 0,0 1 0,1-1 0,-1 1 0,1-1 0,-1 0-1,1 0 1,-1-1 0,1 1 0,-1-1 0,1 0 0,-1 1 0,0-2-1,6-1 1,0-1 41,0-1 0,-1 1 1,1-2-1,-1 1 0,0-1 0,-1 0 0,1-1 0,7-10 0,-11 14-42,-1-1 0,1 0-1,-1 0 1,0 0 0,-1 0 0,1-1-1,-1 1 1,0-1 0,0 0-1,0 1 1,-1-1 0,1 0 0,-1 0-1,0 0 1,-1 0 0,1 0-1,-1-10 1,-1 14-93,1 0 0,-1 0 1,0 0-1,0-1 0,1 1 0,-1 0 0,0 0 0,0 0 0,0 0 0,0 1 1,0-1-1,0 0 0,-1 0 0,1 1 0,0-1 0,0 0 0,-1 1 0,1-1 1,0 1-1,0 0 0,-1-1 0,1 1 0,0 0 0,-1 0 0,1 0 1,-1 0-1,1 0 0,0 0 0,-1 0 0,-1 1 0,-45 9-169,36-5 136,1 1-1,1 1 1,-1 0 0,1 1 0,1-1-1,-1 2 1,1 0 0,1 0-1,-10 13 1,12-16-260,1 1 0,0 1 0,1-1 0,0 1 0,0-1 0,0 1 0,1 0 0,0 1-1,1-1 1,0 0 0,0 1 0,1-1 0,0 1 0,0 11 0,2-17-150,0 1 1,-1-1-1,2 1 1,-1-1-1,0 1 0,1-1 1,-1 0-1,1 0 1,0 1-1,0-1 0,0-1 1,0 1-1,1 0 1,-1 0-1,1-1 0,0 0 1,-1 1-1,1-1 1,0 0-1,1 0 0,-1-1 1,0 1-1,0 0 1,1-1-1,-1 0 0,6 1 1,36 11-7720</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6.352"/>
    </inkml:context>
    <inkml:brush xml:id="br0">
      <inkml:brushProperty name="width" value="0.025" units="cm"/>
      <inkml:brushProperty name="height" value="0.025" units="cm"/>
    </inkml:brush>
  </inkml:definitions>
  <inkml:trace contextRef="#ctx0" brushRef="#br0">140 1 15663,'0'0'2877,"-11"12"-170,-95 106 5001,85-87-6370,21-31-1334,0 1 0,-1-1 0,1 1-1,0-1 1,0 1 0,0-1 0,0 1 0,-1-1 0,1 1 0,0 0-1,0-1 1,0 1 0,0-1 0,0 1 0,0-1 0,0 1 0,1 0-1,-1-1 1,0 1 0,0-1 0,0 1 0,1-1 0,-1 1 0,0-1-1,0 1 1,1-1 0,-1 1 0,0-1 0,1 1 0,-1-1 0,1 0-1,-1 1 1,0-1 0,1 0 0,-1 1 0,1-1 0,-1 0 0,1 1-1,-1-1 1,1 0 0,-1 0 0,1 0 0,0 1 0,-1-1-1,1 0 1,-1 0 0,1 0 0,-1 0 0,1 0 0,0 0 0,-1 0-1,1 0 1,-1-1 0,1 1 0,0 0 0,9-1 92,0 0 1,0-1-1,0 0 1,0-1-1,-1 0 0,1-1 1,-1 0-1,0 0 1,0-1-1,0 0 1,10-8-1,-14 10-41,0-1 0,1 0 0,-2 0 0,1-1 0,0 1 0,-1-1 0,0 0 0,0 0 0,0 0 0,-1-1 1,0 1-1,0-1 0,0 0 0,0 0 0,-1 0 0,0 0 0,-1 0 0,1-1 0,0-6 0,-2 12-55,-1 0-1,1 1 1,0-1 0,-1 0-1,1 0 1,0 0 0,-1 0-1,1 0 1,-1 1 0,0-1-1,1 0 1,-1 0 0,1 1-1,-1-1 1,0 1 0,0-1-1,1 0 1,-1 1 0,0-1 0,0 1-1,0 0 1,1-1 0,-1 1-1,0 0 1,0-1 0,0 1-1,0 0 1,0 0 0,0 0-1,0 0 1,0 0 0,0 0-1,0 0 1,1 0 0,-1 0-1,-1 0 1,-3 1-73,1-1 1,0 0-1,0 1 1,0 0-1,0 0 1,0 0-1,-7 4 0,3 0-1078,0 1 0,0 1 0,1-1 0,-10 13 0,16-18 959,-21 23-6400</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6.408"/>
    </inkml:context>
    <inkml:brush xml:id="br0">
      <inkml:brushProperty name="width" value="0.025" units="cm"/>
      <inkml:brushProperty name="height" value="0.025" units="cm"/>
    </inkml:brush>
  </inkml:definitions>
  <inkml:trace contextRef="#ctx0" brushRef="#br0">1 2 6054,'5'-2'14029,"-1"2"-9289,-3 11-3010,-1 13-128,0 4-545,0 8-641,0 3-288,0-1-96,0-2-32,0-4-96,0-7-480,2-6-674,4-4-960,0-10-384,-6-17-15279</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6.768"/>
    </inkml:context>
    <inkml:brush xml:id="br0">
      <inkml:brushProperty name="width" value="0.025" units="cm"/>
      <inkml:brushProperty name="height" value="0.025" units="cm"/>
    </inkml:brush>
  </inkml:definitions>
  <inkml:trace contextRef="#ctx0" brushRef="#br0">10 108 14926,'0'0'8248,"-3"-9"-5937,2 6-2188,0 1-1,0-1 0,0 1 0,1-1 0,-1 1 0,1-1 0,-1 0 0,1 1 0,0-1 0,0 1 0,0-1 0,0 0 0,1-3 0,1 3-66,-1 1-1,1 0 0,0-1 1,-1 1-1,1 0 0,0 0 1,0 1-1,0-1 0,1 0 1,-1 1-1,0-1 0,0 1 1,1-1-1,-1 1 0,1 0 0,0 0 1,-1 1-1,4-2 0,13-4 35,1 0-1,-1 2 1,1 0-1,0 1 1,0 1-1,0 1 1,1 0-1,29 5 1,-44-4-80,0 1 1,0 0 0,0 0-1,0 1 1,0 0 0,-1 0 0,1 0-1,0 1 1,-1-1 0,0 1-1,1 1 1,-1-1 0,-1 1-1,1 0 1,0 0 0,-1 0 0,0 1-1,0-1 1,0 1 0,-1 0-1,1 0 1,-1 1 0,-1-1 0,1 1-1,-1-1 1,1 1 0,-2 0-1,1 0 1,-1 0 0,0 0-1,1 9 1,-1-7 95,-1 1-1,0 0 0,-1-1 1,0 1-1,0-1 1,-1 1-1,0-1 1,0 1-1,-1-1 0,0 0 1,-1 0-1,1 0 1,-2-1-1,1 1 1,-1-1-1,0 0 0,0 0 1,-1-1-1,0 1 1,0-1-1,-1-1 1,1 1-1,-1-1 1,-1 0-1,1-1 0,-1 1 1,1-1-1,-1-1 1,0 0-1,-1 0 1,-13 3-1,11-4-227,1 0 1,-1-1-1,0 0 0,1 0 1,-1-2-1,-13 0 1,22 1 26,0 0 1,-1 0 0,1 0 0,-1-1-1,1 1 1,0-1 0,-1 1 0,1-1-1,0 0 1,-1 0 0,1 0 0,0 0 0,0 0-1,0 0 1,0-1 0,0 1 0,0-1-1,0 1 1,1-1 0,-1 0 0,1 0-1,-1 0 1,1 0 0,-1 0 0,1 0 0,0 0-1,0 0 1,0 0 0,0-1 0,0 1-1,1 0 1,-1-5 0,1 7-208,0-1 1,0 1-1,0 0 0,0-1 1,0 1-1,0 0 0,0-1 1,1 1-1,-1 0 0,0-1 1,0 1-1,0 0 0,1 0 1,-1-1-1,0 1 0,0 0 1,1 0-1,-1-1 1,0 1-1,0 0 0,1 0 1,-1 0-1,0-1 0,1 1 1,-1 0-1,0 0 0,1 0 1,-1 0-1,0 0 0,1 0 1,-1 0-1,1 0 0,-1 0 1,0 0-1,1 0 0,-1 0 1,0 0-1,1 0 0,0 0 1,0 0-712,17 0-8340</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7.467"/>
    </inkml:context>
    <inkml:brush xml:id="br0">
      <inkml:brushProperty name="width" value="0.025" units="cm"/>
      <inkml:brushProperty name="height" value="0.025" units="cm"/>
    </inkml:brush>
  </inkml:definitions>
  <inkml:trace contextRef="#ctx0" brushRef="#br0">206 22 15439,'0'0'9278,"-9"-4"-8269,4 2-944,1 0 70,0 1 1,0-1-1,0 1 0,0-1 1,0 1-1,-1 0 1,1 1-1,0-1 0,-1 1 1,1 0-1,-1 0 0,1 0 1,0 0-1,-1 1 0,1 0 1,0 0-1,0 0 0,-7 3 1,0 3 378,-1 0 1,1 0-1,1 1 1,-13 13-1,19-18-393,1 1 0,-1 0 0,1 0 0,0-1 0,0 2 0,1-1 1,-1 0-1,1 1 0,0-1 0,0 1 0,0-1 0,1 1 0,0 0 0,-2 9 0,3-13-120,0 0-1,0-1 1,0 1-1,1 0 1,-1 0 0,0-1-1,0 1 1,1 0-1,-1 0 1,0-1 0,1 1-1,-1 0 1,0-1-1,1 1 1,-1 0-1,1-1 1,-1 1 0,1-1-1,0 1 1,-1-1-1,1 1 1,-1-1 0,1 1-1,0-1 1,0 1-1,1-1 1,28 6 3,30-10-8,-53 3 4,1-1 0,-1-1 0,0 0 0,1 1 0,-1-2 0,0 1 0,-1-1 0,1 0 0,10-10 0,-13 12 0,-1-1 0,0-1 0,1 1 0,-1 0 0,-1-1 0,1 0 0,0 0 0,-1 0 0,0 0 0,0 0 0,0 0 0,0 0 0,-1-1 0,1 1 0,-1-1 0,-1 1 0,2-8 0,-2 12 0,-1-1 0,1 1 0,0 0 0,-1 0 0,1 0 0,0 0 0,-1 0 0,1 0 0,0 0 0,-1 0 0,1 0 0,0 0 0,-1 0 0,1 0 0,0 0 0,-1 0 0,1 0 0,0 0 0,-1 0 0,1 0 0,0 0 0,-1 1 0,1-1 0,0 0 0,-1 0 0,1 0 0,0 1 0,0-1 0,-1 0 0,1 0 0,0 1 0,0-1 0,0 0 0,-1 0 0,1 1 0,0-1 0,0 0 0,0 1 0,0-1 0,-1 1 0,-11 11 0,12-12 0,0 0 0,0 0 0,-1 1 0,1-1 0,0 0 0,0 0 0,0 1 0,0-1 0,-1 0 0,1 0 0,0 1 0,0-1 0,0 0 0,0 0 0,0 1 0,0-1 0,0 0 0,0 1 0,0-1 0,0 0 0,0 1 0,0-1 0,0 0 0,0 0 0,0 1 0,0-1 0,0 0 0,0 1 0,0-1 0,0 0 0,1 0 0,-1 1 0,0-1 0,0 0 0,0 0 0,0 1 0,1-1 0,-1 0 0,0 0 0,0 0 0,1 1 0,-1-1 0,0 0 0,0 0 0,1 0 0,-1 0 0,0 0 0,1 1 0,20-3 0,21-14 0,-22 0 4,-16 12-6,-1 1-1,1 0 0,-1 0 0,1 0 0,0 0 0,0 1 0,0 0 1,6-2-1,-11 47-718,-2-26 768,2-12 4,0 0 0,0 0 0,0 0 1,1 0-1,-1 1 0,1-1 0,1 8 0,0-12-42,-1 0-1,0-1 1,0 1 0,1 0 0,-1 0-1,0-1 1,1 1 0,-1-1-1,1 1 1,-1 0 0,1-1 0,-1 1-1,1-1 1,-1 1 0,1-1-1,-1 1 1,1-1 0,0 0 0,-1 1-1,1-1 1,0 0 0,1 1-1,0-1 0,0 1-1,1-1 0,-1 0 0,0 0 0,0-1 0,1 1 0,-1 0 0,0-1 1,1 1-1,-1-1 0,2-1 0,4-1-7,-2 0 0,1-1 0,0 0 0,-1 0 0,1-1 0,-1 0 0,-1 0 0,1 0 0,6-8 0,-1 0 0,-1 0 0,0-1 0,9-19 0,-24 42 0,0-1 0,1 0 0,-1-1 0,1 2 0,1-1 0,0 0 0,0 1 0,-2 11 0,6-19-8,1 0-1,0-1 1,0 1-1,0-1 1,0 1-1,0-1 1,0 0-1,0 0 1,0 0-1,0 0 1,3-1-1,-1 1-263,1 0-757,0 0-1,1-1 1,-1 0 0,0 0-1,1 0 1,-1 0-1,0-1 1,0 0 0,0 0-1,0-1 1,7-4-1,13-11-8056</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7.963"/>
    </inkml:context>
    <inkml:brush xml:id="br0">
      <inkml:brushProperty name="width" value="0.025" units="cm"/>
      <inkml:brushProperty name="height" value="0.025" units="cm"/>
    </inkml:brush>
  </inkml:definitions>
  <inkml:trace contextRef="#ctx0" brushRef="#br0">117 0 1986,'0'0'28432,"-5"10"-27343,4-7-1043,-48 92 855,43-83-857,1 1 1,0 0 0,1 0 0,1 0-1,0 0 1,-2 25 0,5-38-45,0 1 0,0 0 0,0-1 0,0 1 0,0 0 0,1-1 0,-1 1 0,0 0 0,0-1 0,1 1 0,-1-1 0,0 1 0,1-1 0,-1 1 0,0 0 0,1-1 0,-1 1 0,1-1 0,-1 0 0,1 1 0,-1-1 0,1 1 0,0-1 0,-1 0 0,1 1 0,-1-1 0,2 0 0,25 3 0,31-11 0,-52 6 0,-1 1 0,1 0 0,-1 0 0,0 1 0,0 0 0,0 0 0,1 0 0,-1 0 0,7 2 0,-11-2 0,-1 0 0,1 1 0,0-1 0,-1 0 0,1 1 0,0-1 0,-1 0 0,1 1 0,0-1 0,-1 1 0,1-1 0,-1 1 0,1-1 0,0 1 0,-1 0 0,0-1 0,1 1 0,-1 0 0,1-1 0,-1 1 0,0 0 0,1-1 0,-1 2 0,0 0 0,0 0 0,0 0 0,0 0 0,0 0 0,-1 0 0,1 0 0,-1 0 0,1 0 0,-1-1 0,0 1 0,0 0 0,0 0 0,0-1 0,-1 3 0,-4 4 0,0-1 0,-1 1 0,0-1 0,0 0 0,-1-1 0,0 0 0,0 0 0,0-1 0,-1 0 0,0 0 0,0-1 0,0 0 0,0 0 0,-1-1 0,0-1 0,1 1 0,-17 0 0,25-3-39,0 0-1,0-1 1,-1 1-1,1 0 1,0-1-1,0 0 1,-1 1-1,1-1 1,0 0-1,0 1 1,0-1-1,0 0 1,0 0-1,0 0 1,0 0-1,0 0 1,1 0-1,-1 0 1,0 0-1,0 0 1,1-1 0,-1 1-1,1 0 1,-1 0-1,1-1 1,0 1-1,-1 0 1,1-1-1,0 1 1,0 0-1,0-1 1,0 1-1,0 0 1,0-1-1,0 1 1,1 0-1,-1-2 1,1-3-433,-1 1 0,1-1 1,0 0-1,0 1 0,1-1 0,-1 1 0,6-11 1,32-31-13222,-13 23 213</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8.339"/>
    </inkml:context>
    <inkml:brush xml:id="br0">
      <inkml:brushProperty name="width" value="0.025" units="cm"/>
      <inkml:brushProperty name="height" value="0.025" units="cm"/>
    </inkml:brush>
  </inkml:definitions>
  <inkml:trace contextRef="#ctx0" brushRef="#br0">92 0 20756,'0'0'9417,"-3"10"-7202,-28 63-1788,21-55-433,1 2 0,1-1 0,1 1 0,1 0 0,0 1 0,1-1 0,-2 27 0,12-35-2955,-4-12 2670,-1 0 1,1 0-1,-1 0 1,1 1 0,-1-1-1,1 0 1,0 0 0,-1 0-1,1 0 1,-1 0 0,1 0-1,0 0 1,-1 0 0,1 0-1,-1 0 1,1 0 0,-1-1-1,1 1 1,0 0-1,-1 0 1,1 0 0,-1-1-1,1 1 1,-1 0 0,1-1-1,-1 1 1,1 0 0,-1-1-1,0 1 1,1-1 0,-1 1-1,0-1 1,1 0 0,10-14-9330</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8.683"/>
    </inkml:context>
    <inkml:brush xml:id="br0">
      <inkml:brushProperty name="width" value="0.025" units="cm"/>
      <inkml:brushProperty name="height" value="0.025" units="cm"/>
    </inkml:brush>
  </inkml:definitions>
  <inkml:trace contextRef="#ctx0" brushRef="#br0">0 66 12236,'0'0'16154,"13"4"-13971,-7-2-2073,0 1-1,1-1 1,-1-1 0,1 1-1,0-1 1,0 0 0,-1-1 0,1 0-1,0 0 1,0 0 0,0-1-1,-1 0 1,1 0 0,0-1-1,-1 1 1,1-2 0,-1 1 0,0-1-1,11-5 1,-14 6-110,0 1 0,0-1 0,-1 0 0,1 0 0,0 0 0,-1 0 0,1 0 0,-1 0 0,0-1 0,0 1 0,0-1 0,0 0 0,0 0 0,0 1 0,-1-1 0,1 0 0,-1 0 0,2-6 0,-4 8 0,0 0 0,1 1 0,-1-1 0,0 0 0,1 1 0,-1-1 0,0 1 0,0-1 0,0 1 0,0-1 0,1 1 0,-1 0 0,0-1 0,0 1 0,0 0 0,0 0 0,0 0 0,0 0 0,0 0 0,0 0 0,0 0 0,0 0 0,0 0 0,0 0 0,-1 1 0,-30 2 0,25 0 0,1 0 0,-1 0 0,1 1 0,-1 0 0,1 0 0,0 0 0,0 1 0,1 0 0,-8 8 0,10-10 0,0 1 0,0-1 0,0 1 0,0-1 0,1 1 0,-1 0 0,1 0 0,0 1 0,1-1 0,-1 0 0,1 1 0,-1-1 0,1 1 0,1-1 0,-1 1 0,0 6 0,2-9 5,0 0-1,0 0 1,-1 0 0,1-1-1,0 1 1,0 0 0,1-1 0,-1 1-1,0-1 1,1 1 0,-1-1-1,0 1 1,1-1 0,0 0-1,-1 0 1,1 0 0,0 0 0,-1 0-1,1 0 1,0 0 0,0-1-1,4 2 1,47 9-545,-9-10-3026,5-1-6049</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9.916"/>
    </inkml:context>
    <inkml:brush xml:id="br0">
      <inkml:brushProperty name="width" value="0.025" units="cm"/>
      <inkml:brushProperty name="height" value="0.025" units="cm"/>
    </inkml:brush>
  </inkml:definitions>
  <inkml:trace contextRef="#ctx0" brushRef="#br0">29 4 18321,'4'-4'5755,"0"12"-3732,-1 12-1484,-3-20-373,16 173 3710,-11 1-3294,-7-175-986,1 1 0,-1 0 1,1-1-1,-1 1 1,1-1-1,-1 1 1,1-1-1,0 0 0,0 0 1,-1 0-1,1 0 1,0 0-1,0 0 0,-2-2 1,-15-17-5037,-2-6-1996</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0.368"/>
    </inkml:context>
    <inkml:brush xml:id="br0">
      <inkml:brushProperty name="width" value="0.025" units="cm"/>
      <inkml:brushProperty name="height" value="0.025" units="cm"/>
    </inkml:brush>
  </inkml:definitions>
  <inkml:trace contextRef="#ctx0" brushRef="#br0">0 247 13453,'0'0'11573,"10"1"-10110,-8-1-1432,14 2 318,0-1 1,1 0 0,-1-1 0,1-1 0,-1-1 0,0 0 0,30-9-1,-26 2-312,0-1-1,-1 0 0,-1-2 0,0 0 0,22-20 0,-32 25-64,0 0 0,-1 0 0,0-1 0,0 0-1,-1-1 1,0 0 0,0 0 0,-1 0 0,0 0-1,-1-1 1,0 0 0,5-20 0,-9 29 14,1 1 0,-1-1-1,0 1 1,0-1 0,1 1 0,-1-1 0,0 1-1,0-1 1,0 1 0,0-1 0,0 1 0,0-1-1,0 1 1,0-1 0,0 1 0,0-1 0,0 0-1,0 1 1,0-1 0,0 1 0,0-1 0,0 1-1,-1-1 1,1 1 0,0-1 0,0 1 0,-1-1-1,1 1 1,0 0 0,-1-1 0,1 1 0,0-1-1,-1 1 1,1 0 0,-1-1 0,0 1-1,-16 11-129,-18 31 472,26-30-281,-7 8 502,1 1 0,1 0 1,1 1-1,1 1 0,1 0 1,-11 33-1,22-56-548,0 1 1,-1 0-1,1 0 1,0-1-1,0 1 0,0 0 1,-1 0-1,1-1 0,0 1 1,0 0-1,0 0 1,0-1-1,0 1 0,1 0 1,-1 0-1,0-1 1,0 1-1,0 0 0,1 0 1,-1-1-1,0 1 1,1 0-1,-1-1 0,1 1 1,-1 0-1,1-1 1,-1 1-1,1-1 0,-1 1 1,1-1-1,-1 1 0,2 0 1,0 0-1,0-1 0,0 0 0,0 1 0,0-1 0,0 0 0,1 0 0,-1 0 0,0-1 1,0 1-1,0 0 0,0-1 0,2 0 0,64-28-12,-61 26 10,0-1 1,0 1 0,1 0 0,-1 0 0,1 0 0,0 1 0,0 0 0,0 1 0,0-1 0,10 1 0,-16 1 0,-1 0 0,1 1 0,0-1 0,0 0 0,0 1 0,0 0 0,0-1 0,-1 1 0,1 0 0,0 0 0,-1 0 0,1 0 0,0 0 0,-1 0 0,1 0 0,1 3 0,-1-1 0,0 0 0,0 0 0,-1-1 0,0 1 0,1 0 0,-1 0 0,0 0 0,-1 1 0,1-1 0,-1 0 0,1 0 0,-1 0 0,0 4 0,0 0-198,2 23-4246,1-26 900,3-19-217,0-4-6105</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0.696"/>
    </inkml:context>
    <inkml:brush xml:id="br0">
      <inkml:brushProperty name="width" value="0.025" units="cm"/>
      <inkml:brushProperty name="height" value="0.025" units="cm"/>
    </inkml:brush>
  </inkml:definitions>
  <inkml:trace contextRef="#ctx0" brushRef="#br0">0 23 13901,'0'0'12070,"11"5"-9395,1 0-2151,-1 0 0,1 0 0,1-1 1,14 3-1,-24-7-471,0 1 1,0 0 0,0-1-1,0 1 1,0-1-1,1 0 1,-1 0 0,0 0-1,0 0 1,0-1-1,0 0 1,0 1-1,0-1 1,0 0 0,0 0-1,0 0 1,0-1-1,0 1 1,-1-1-1,1 0 1,0 1 0,-1-1-1,1 0 1,-1-1-1,0 1 1,0 0-1,3-4 1,-5 5-54,1 0 0,-1 1 0,1-1 0,-1 1 0,0-1 0,1 1 0,-1-1 0,0 0 0,1 1 0,-1-1 0,0 0 0,0 1 0,0-1 0,0 0 0,0 0 0,1 1 0,-1-1 0,0 0 0,-1 1 0,1-1 0,0 0 0,0 0 0,0 1 0,0-1 0,0 0 0,-1 1 0,1-1 0,0 0 0,-1 1 0,0-2 0,0 2 0,0-1 0,0 1 0,0-1 0,-1 1 0,1-1 0,0 1 0,0 0 0,-1-1 0,1 1 0,0 0 0,-1 0 0,1 0 0,0 0 0,0 0 0,-2 1 0,-2 0 0,0 0 0,0 0 0,0 0 0,0 0 0,1 1 0,-1 0 0,1 0 0,-5 3 0,3 0 0,0 1 0,1-1 0,0 1 0,0 0 0,0 0 0,1 0 0,0 1 0,0-1 0,0 1 0,1 0 0,0 0 0,1 1 0,-1-1 0,2 0 0,-1 1 0,-1 14 0,4-21 0,-1 0 1,1 1-1,-1-1 0,1 0 0,0 0 1,-1 1-1,1-1 0,0 0 1,0 0-1,0 0 0,0 0 0,0 0 1,0 0-1,0-1 0,0 1 1,0 0-1,0 0 0,1-1 0,-1 1 1,0-1-1,1 1 0,-1-1 0,0 1 1,1-1-1,-1 0 0,0 0 1,3 0-1,43 4-27,-42-4 14,18 1-351,23-1-4095,-15-3-4737,-3-6-6445</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1.990"/>
    </inkml:context>
    <inkml:brush xml:id="br0">
      <inkml:brushProperty name="width" value="0.025" units="cm"/>
      <inkml:brushProperty name="height" value="0.025" units="cm"/>
    </inkml:brush>
  </inkml:definitions>
  <inkml:trace contextRef="#ctx0" brushRef="#br0">7 150 14670,'0'0'15198,"0"12"-13890,-6 170 283,5-182-1591,1 1 0,0-1 0,0 1 0,0-1 0,0 0 0,0 1 0,0-1 0,0 1 0,0-1 0,1 0 0,-1 1 0,0-1 0,0 1 0,0-1 0,0 0 0,0 1 0,1-1 0,-1 1 0,0-1 0,0 0 0,1 1 0,-1-1 0,0 0 0,1 1 0,-1-1 0,0 0 0,1 0 0,-1 1 0,0-1 0,1 0 0,-1 0 0,0 0 0,1 0 0,-1 1 0,1-1 0,-1 0 0,0 0 0,1 0 0,0 0 0,20-7 0,16-22 0,-13 3 0,-2-1 0,26-40 0,-28 37 0,-20 30 0,1 0 0,-1-1 0,0 1 0,0 0 0,0-1 0,0 1 0,0 0 0,1-1 0,-1 1 0,0 0 0,0 0 0,0-1 0,1 1 0,-1 0 0,0 0 0,0-1 0,1 1 0,-1 0 0,0 0 0,1 0 0,-1 0 0,0 0 0,0-1 0,1 1 0,-1 0 0,0 0 0,1 0 0,-1 0 0,0 0 0,1 0 0,-1 0 0,1 0 0,-1 0 0,0 0 0,1 0 0,-1 0 0,1 0 0,4 15 0,-4 36 0,-1-36 0,0-14 0,0-1 0,0 1 0,0-1 0,0 1 0,1-1 0,-1 0 0,0 1 0,0-1 0,0 1 0,0-1 0,1 0 0,-1 1 0,0-1 0,0 0 0,1 1 0,-1-1 0,0 0 0,0 1 0,1-1 0,-1 0 0,0 0 0,1 1 0,-1-1 0,1 0 0,-1 0 0,0 0 0,1 0 0,-1 1 0,1-1 0,-1 0 0,0 0 0,1 0 0,-1 0 0,1 0 0,21-4 0,15-13 0,-28 10 0,0 0 0,0 0 0,0 0 0,-1-1 0,0-1 0,0 0 0,-1 0 0,10-15 0,-22 36 0,0 0 0,1 1 0,0 0 0,1 0 0,-3 20 0,9-32 0,0 0 0,0 0 0,0 0 0,0 0 0,0-1 0,0 1 0,0-1 0,0 0 0,0 0 0,0 0 0,0-1 0,0 1 0,0-1 0,4 0 0,4-4 0,0-1 0,-1 0 0,1 0 0,-1-1 0,0 0 0,10-10 0,6-4 0,-26 21 0,1 0 0,-1-1 0,0 1 0,1 0 0,-1 0 0,1 0 0,-1 0 0,0 0 0,1 0 0,-1 0 0,1 0 0,-1 0 0,1 0 0,-1 0 0,0 0 0,1 0 0,-1 0 0,1 0 0,-1 0 0,0 1 0,1-1 0,-1 0 0,1 0 0,-1 0 0,0 1 0,1-1 0,-1 0 0,0 1 0,0-1 0,1 0 0,-1 0 0,0 1 0,1-1 0,-1 1 0,0-1 0,0 0 0,0 1 0,0-1 0,1 0 0,-1 1 0,13 28 0,5 5 0,-14-32 0,-1 0 0,1 0 0,0 0 0,0 0 0,-1-1 0,1 1 0,0-1 0,0 0 0,1-1 0,-1 1 0,0-1 0,0 1 0,0-1 0,0 0 0,0-1 0,1 1 0,-1-1 0,0 0 0,0 0 0,4-2 0,10-3 0,0-1 0,32-17 0,-46 22 0,22-13 0,-20 11 0,0 0 0,0 1 0,0 0 0,0 0 0,0 0 0,1 0 0,-1 1 0,1 0 0,0 1 0,9-2 0,-15 3 0,0 1 0,0-1 0,-1 1 0,1-1 0,-1 1 0,1-1 0,-1 1 0,1 0 0,-1-1 0,1 1 0,-1 0 0,1-1 0,-1 1 0,0 0 0,1 0 0,-1-1 0,0 1 0,0 0 0,1 0 0,-1 1 0,0-1 0,0 1 0,1-1 0,-1 0 0,0 1 0,1-1 0,-1 0 0,1 1 0,0-1 0,-1 0 0,1 0 0,0 0 0,0 0 0,-1 0 0,1 0 0,0 0 0,0 0 0,0 0 0,0 0 0,0 0 0,1 0 0,-1-1 0,0 1 0,2 0 0,2-1 0,0 0 0,0-1 0,0 1 0,0-1 0,0-1 0,-1 1 0,1 0 0,0-1 0,0 0 0,-1 0 0,0-1 0,1 1 0,-1-1 0,0 0 0,5-4 0,-5 3 0,0 1 0,0 0 0,1 0 0,0 0 0,-1 0 0,1 1 0,0 0 0,0 0 0,1 0 0,-1 1 0,0 0 0,8-1 0,-12 3 0,0 0 0,0 1 0,-1-1 0,1 0 0,0 1 0,-1-1 0,1 1 0,-1-1 0,0 0 0,1 1 0,-1-1 0,0 1 0,0-1 0,0 1 0,0-1 0,0 1 0,0-1 0,-1 1 0,1-1 0,0 1 0,-1 1 0,0-1 0,1 0 0,-1 0 0,1 0 0,0 0 0,0 0 0,0 0 0,0 0 0,0 0 0,0 0 0,1 0 0,-1 0 0,1 0 0,-1 0 0,1 0 0,1 2 0,0-3-18,1-1 1,-1 1-1,1-1 0,-1 0 0,1 1 1,-1-1-1,1 0 0,-1-1 1,1 1-1,-1 0 0,1-1 1,-1 1-1,1-1 0,-1 0 0,0 0 1,3-1-1,44-25-730,-13 7-87,3 10-1971,-36 9 3028,1 1 0,0-1 1,0 0-1,-1 0 0,1-1 0,0 1 0,-1-1 0,1 1 1,-1-1-1,0 0 0,0-1 0,1 1 0,-1 0 1,-1-1-1,1 0 0,4-5 0,-3 3-451,4-3 295,-2-1 1,1-1 0,8-16 0,-8 6-2483,-4-1-3294,-3 4-1689</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2.382"/>
    </inkml:context>
    <inkml:brush xml:id="br0">
      <inkml:brushProperty name="width" value="0.025" units="cm"/>
      <inkml:brushProperty name="height" value="0.025" units="cm"/>
    </inkml:brush>
  </inkml:definitions>
  <inkml:trace contextRef="#ctx0" brushRef="#br0">50 0 21204,'-2'1'260,"1"0"0,-1-1 0,1 1 0,0 0-1,-1 0 1,1 0 0,0 0 0,0 1 0,0-1 0,0 0 0,0 0 0,0 1-1,0-1 1,0 0 0,0 1 0,1-1 0,-1 1 0,1-1 0,-1 1 0,1-1-1,-1 1 1,1 2 0,-12 49 4776,9-40-4486,2-7-550,-1 1 0,1-1 0,-1 1 0,1 0 0,1-1 0,-1 1 0,2 11 0,-1-16 0,1-1 0,-1 1 0,1-1 0,-1 1 0,1-1 0,0 1 0,0-1 0,0 0 0,0 1 0,0-1 0,0 0 0,0 0 0,0 0 0,0 1 0,0-1 0,1 0 0,-1-1 0,0 1 0,1 0 0,-1 0 0,1-1 0,-1 1 0,1 0 0,-1-1 0,1 0 0,0 1 0,-1-1 0,1 0 0,-1 0 0,1 0 0,0 0 0,1 0 0,35 0-363,-29-1 189,0 0-1,0 1 1,0 0-1,-1 1 0,1 0 1,0 0-1,0 1 1,-1 0-1,17 7 0,-24-8 197,1-1 0,-1 1-1,0-1 1,0 1 0,0 0-1,0 0 1,0 0 0,0 0-1,0 0 1,0 0 0,0 0-1,-1 0 1,1 0 0,0 0-1,-1 0 1,1 1 0,0-1-1,-1 0 1,0 0 0,1 1-1,-1-1 1,0 0 0,1 0-1,-1 1 1,0-1 0,0 0-1,0 1 1,0-1 0,-1 0-1,1 1 1,0-1 0,0 0-1,-1 1 1,1-1 0,-1 0-1,1 0 1,-1 1 0,1-1-1,-1 0 1,0 0 0,0 0-1,0 0 1,1 0 0,-1 0-1,0 0 1,-2 1 0,-2 4 133,-1-1 1,0 0 0,0 0 0,0 0-1,-1-1 1,-9 6 0,7-6-163,0-1 0,1 1 0,-2-1 0,1-1 0,0 0 0,0 0 0,-1-1 0,-13 1 0,21-2-11,-1 0-1,1 0 1,0-1-1,0 1 1,0-1-1,0 1 1,0-1-1,0 0 0,0 1 1,0-1-1,0 0 1,0 0-1,0-1 1,0 1-1,1 0 1,-1-1-1,-1-1 1,1 1-22,1 0-1,0 0 1,0-1 0,0 1 0,0 0 0,0-1 0,1 1 0,-1-1 0,1 1 0,0-1-1,-1 1 1,1-1 0,0 1 0,0-1 0,1 1 0,-1-1 0,1 1 0,0-4 0,1 3-678,-1 0 1,1 0 0,-1 0 0,1 0 0,0 0-1,0 1 1,1-1 0,-1 1 0,0-1-1,1 1 1,-1 0 0,1 0 0,0 0 0,0 0-1,0 1 1,0-1 0,0 1 0,0-1 0,5 0-1,21-9-6424</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2.819"/>
    </inkml:context>
    <inkml:brush xml:id="br0">
      <inkml:brushProperty name="width" value="0.025" units="cm"/>
      <inkml:brushProperty name="height" value="0.025" units="cm"/>
    </inkml:brush>
  </inkml:definitions>
  <inkml:trace contextRef="#ctx0" brushRef="#br0">79 129 8808,'0'0'21685,"-6"-3"-19753,3 2-1893,0 0 0,-1-1 0,1 1 0,0 1-1,-1-1 1,1 0 0,-1 1 0,1 0 0,-1-1 0,-5 2-1,8-1-40,-1 0 0,1 1-1,-1-1 1,1 0-1,0 1 1,-1-1-1,1 1 1,0 0-1,-1-1 1,1 1 0,0 0-1,0 0 1,0 0-1,0 0 1,0 0-1,0 0 1,0 0-1,0 0 1,0 0 0,0 0-1,0 0 1,1 1-1,-1-1 1,1 0-1,-1 1 1,1-1-1,-1 0 1,1 1 0,0-1-1,-1 0 1,1 1-1,0-1 1,0 1-1,0 2 1,1-4 2,-1 1 0,0 0 0,1 0 0,-1-1 0,0 1 0,1 0 0,-1-1 0,1 1 0,-1-1 0,1 1 0,-1-1 0,1 1 0,-1-1 0,1 1 0,0-1 0,-1 1 0,1-1 0,0 0 0,-1 1 0,1-1 0,0 0 0,-1 0 0,1 1 0,0-1 0,0 0 0,-1 0 0,1 0 0,0 0 0,0 0 0,1 0 0,31 0 0,-24 0 0,30-2 0,52-9 0,-53 5 0,54-1 0,-79 9 0,-7-3 0,-9-18 0,2 16 0,-2-9 0,-1-1 0,-1 1 0,-8-16 0,-8-24 0,21 52-15,1-1 0,-1 1-1,0 0 1,0-1 0,1 1 0,-1 0 0,1 0 0,-1 0-1,0-1 1,1 1 0,-1 0 0,0 0 0,1 0 0,-1 0-1,1 0 1,-1 0 0,0 0 0,1 0 0,-1 0 0,1 0-1,-1 0 1,1 0 0,-1 0 0,0 0 0,1 0 0,-1 0-1,1 0 1,-1 0 0,0 0 0,1 1 0,-1-1 0,0 0-1,1 0 1,-1 1 0,0-1 0,1 0 0,-1 1-1,19 6-1873,-5-1-1066,0-1 1,0-1 0,0 0 0,19 3-1,1-3-7193</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3.254"/>
    </inkml:context>
    <inkml:brush xml:id="br0">
      <inkml:brushProperty name="width" value="0.025" units="cm"/>
      <inkml:brushProperty name="height" value="0.025" units="cm"/>
    </inkml:brush>
  </inkml:definitions>
  <inkml:trace contextRef="#ctx0" brushRef="#br0">133 0 10570,'0'0'20660,"-11"25"-19123,-27 5-1537,36-29 0,1 1 0,-1-1 0,1 0 0,0 1 0,0-1 0,0 1 0,0 0 0,0-1 0,0 1 0,0 0 0,0 0 0,1-1 0,-1 1 0,1 0 0,-1 0 0,1 0 0,0 0 0,0 0 0,0 0 0,0 0 0,0 0 0,0 3 0,3-4 0,1 1 0,-1-1 0,0 1 0,1-1 0,-1 0 0,1 0 0,-1 0 0,1-1 0,-1 1 0,1-1 0,-1 0 0,1 0 0,-1 0 0,6-1 0,-2 1 0,26-1 0,33 2 0,-61-1 0,0 0 0,-1 1 0,1 0 0,-1 0 0,1 0 0,-1 0 0,0 1 0,1 0 0,-1 0 0,7 4 0,-10-5 0,-1-1 0,1 1 0,0 0 0,-1-1 0,1 1 0,0 0 0,-1 0 0,1 0 0,-1 0 0,1-1 0,-1 1 0,0 0 0,1 0 0,-1 0 0,0 0 0,0 0 0,0 0 0,0 0 0,1 0 0,-1 0 0,0 0 0,-1 0 0,1 0 0,0 0 0,0 0 0,0 0 0,-1 0 0,1 0 0,0 0 0,-1 0 0,1 0 0,-1 0 0,1-1 0,-1 1 0,1 0 0,-1 0 0,0 0 0,1-1 0,-1 1 0,0 0 0,-1 0 0,-35 27 0,19-18-151,0 0-1,-1-1 1,-1-2 0,-36 11 0,43-15-649,0-1 1,0 0 0,0-1 0,0 0-1,-17-2 1,8-2-13380</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4.297"/>
    </inkml:context>
    <inkml:brush xml:id="br0">
      <inkml:brushProperty name="width" value="0.025" units="cm"/>
      <inkml:brushProperty name="height" value="0.025" units="cm"/>
    </inkml:brush>
  </inkml:definitions>
  <inkml:trace contextRef="#ctx0" brushRef="#br0">1 10 14798,'0'0'8328,"57"17"-7335,-5-17-609,16 0-256,3-8-64,5-1-32,-6 3-64,-4 2-704,-15 4-1763,-12 0-864,-23 0-2498</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4.655"/>
    </inkml:context>
    <inkml:brush xml:id="br0">
      <inkml:brushProperty name="width" value="0.025" units="cm"/>
      <inkml:brushProperty name="height" value="0.025" units="cm"/>
    </inkml:brush>
  </inkml:definitions>
  <inkml:trace contextRef="#ctx0" brushRef="#br0">1 127 15054,'0'0'7880,"86"7"-6919,-31-21-705,7-1-192,1 0-96,-2 0-1025,-5 0-993,-3-3-1057,-13-2-2114,-5-2-4772</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4.998"/>
    </inkml:context>
    <inkml:brush xml:id="br0">
      <inkml:brushProperty name="width" value="0.025" units="cm"/>
      <inkml:brushProperty name="height" value="0.025" units="cm"/>
    </inkml:brush>
  </inkml:definitions>
  <inkml:trace contextRef="#ctx0" brushRef="#br0">172 0 12876,'0'0'4917,"9"9"-3684,-1-2-653,1 1 1,-1 1-1,-1-1 0,0 1 1,9 15-1,-14-20-267,1 1-1,-1-1 1,0 0 0,-1 1 0,1 0-1,-1 0 1,0-1 0,0 1 0,0 0 0,-1 0-1,0 0 1,0 0 0,0 0 0,0-1-1,-1 1 1,0 0 0,0 0 0,0 0-1,-3 5 1,-3 5 90,-1-1 0,0-1-1,-1 0 1,0 0 0,-1 0-1,-1-1 1,-12 10 0,-88 74-253,99-86-217,9-8-190,-16 12-1155,6-9-4537</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5.588"/>
    </inkml:context>
    <inkml:brush xml:id="br0">
      <inkml:brushProperty name="width" value="0.025" units="cm"/>
      <inkml:brushProperty name="height" value="0.025" units="cm"/>
    </inkml:brush>
  </inkml:definitions>
  <inkml:trace contextRef="#ctx0" brushRef="#br0">1 581 18578,'0'0'7281,"10"-2"-5311,2-3-1687,-1 0 0,0 0 0,0-1 0,0 0 0,-1-1 0,0 0 0,0 0 0,-1-2 0,0 1 0,9-11 0,88-112 178,-85 102-442,55-77 117,64-123 0,-139 280-846,-5 27 1259,-22 128 0,-1-8 136,25-183-2353,-1-21-2219,-7-21-2596,-8-2 7</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5.931"/>
    </inkml:context>
    <inkml:brush xml:id="br0">
      <inkml:brushProperty name="width" value="0.025" units="cm"/>
      <inkml:brushProperty name="height" value="0.025" units="cm"/>
    </inkml:brush>
  </inkml:definitions>
  <inkml:trace contextRef="#ctx0" brushRef="#br0">0 51 17553,'0'0'9737,"54"-5"-8264,-20-1-896,1-2-513,6 1-384,-1 0-2531,-4-2-3747,-5 1-5638</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6.257"/>
    </inkml:context>
    <inkml:brush xml:id="br0">
      <inkml:brushProperty name="width" value="0.025" units="cm"/>
      <inkml:brushProperty name="height" value="0.025" units="cm"/>
    </inkml:brush>
  </inkml:definitions>
  <inkml:trace contextRef="#ctx0" brushRef="#br0">21 357 18898,'0'0'2199,"-3"10"358,-12 29-80,15-39-2433,-1 1-1,1-1 0,0 0 0,0 1 0,0-1 0,-1 0 1,1 1-1,0-1 0,0 0 0,0 1 0,0-1 0,0 0 1,0 1-1,0-1 0,0 1 0,0-1 0,0 0 0,0 1 0,0-1 1,0 1-1,0-1 0,0 0 0,0 1 0,1-1 0,-1 0 1,0 1-1,0-1 0,0 0 0,1 1 0,-1-1 0,0 0 1,0 1-1,1-1 0,-1 0 0,0 0 0,0 1 0,1-1 1,-1 0-1,0 0 0,1 0 0,-1 1 0,0-1 0,1 0 1,-1 0-1,1 0 0,-1 0 0,0 0 0,1 0 0,-1 0 1,1 0-1,-1 0 0,0 0 0,1 0 0,-1 0 0,0 0 1,1 0-1,-1 0 0,1 0 0,-1 0 0,0 0 0,1-1 0,-1 1 1,0 0-1,1-1 0,23-9 1022,-5-3-639,0-1 1,-1-1 0,0-1-1,-2 0 1,24-29 0,-8 2-373,37-61 1,-40 43 32,-24 47-88,0 1-1,1 1 1,1-1-1,11-15 1,-17 71-661,-2-19 816,-2 0 0,-10 45 0,1-8-1371,6-1-4877,9-69-9729</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6.600"/>
    </inkml:context>
    <inkml:brush xml:id="br0">
      <inkml:brushProperty name="width" value="0.025" units="cm"/>
      <inkml:brushProperty name="height" value="0.025" units="cm"/>
    </inkml:brush>
  </inkml:definitions>
  <inkml:trace contextRef="#ctx0" brushRef="#br0">6 1 22325,'0'0'3555,"-3"62"-896,1-29-1218,2 3-608,0-1-609,0-4-192,5-9-1249,10-8-2658,-5-11-2467</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7.163"/>
    </inkml:context>
    <inkml:brush xml:id="br0">
      <inkml:brushProperty name="width" value="0.025" units="cm"/>
      <inkml:brushProperty name="height" value="0.025" units="cm"/>
    </inkml:brush>
  </inkml:definitions>
  <inkml:trace contextRef="#ctx0" brushRef="#br0">1 20 21877,'0'0'6342,"90"0"-4869,-44 0-512,9 0-641,2-5-288,0 0-64,-4 1-736,-5 1-546,-9 1-1504,-17 2-994,-16 0-1281</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7.537"/>
    </inkml:context>
    <inkml:brush xml:id="br0">
      <inkml:brushProperty name="width" value="0.025" units="cm"/>
      <inkml:brushProperty name="height" value="0.025" units="cm"/>
    </inkml:brush>
  </inkml:definitions>
  <inkml:trace contextRef="#ctx0" brushRef="#br0">0 95 17553,'0'0'7911,"84"-10"-6309,-43-2-1090,9-1-416,0-1-929,0-1-2306,-6 0-2946,-5-1-5895</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7.878"/>
    </inkml:context>
    <inkml:brush xml:id="br0">
      <inkml:brushProperty name="width" value="0.025" units="cm"/>
      <inkml:brushProperty name="height" value="0.025" units="cm"/>
    </inkml:brush>
  </inkml:definitions>
  <inkml:trace contextRef="#ctx0" brushRef="#br0">178 0 18546,'0'0'9187,"-8"10"-8952,-35 37-6,9-11 815,-50 68 0,83-103-1038,0 1 1,0-1 0,0 0 0,1 0-1,-1 1 1,0-1 0,1 0 0,-1 1-1,1-1 1,0 1 0,-1-1 0,1 1-1,0-1 1,0 0 0,0 1 0,-1-1-1,2 1 1,-1-1 0,0 1 0,0-1-1,1 3 1,0-3-77,-1 0 0,1 0 0,0 0 0,0-1 0,0 1 1,0 0-1,-1 0 0,1-1 0,0 1 0,0-1 0,0 1 0,0-1 0,1 1 0,-1-1 0,0 0 0,0 1 0,0-1 1,0 0-1,0 0 0,0 0 0,2 0 0,0 0-94,1 0 1,-1 0 0,0 0-1,1-1 1,-1 0-1,0 1 1,0-1-1,0 0 1,0 0 0,0-1-1,0 1 1,0-1-1,0 0 1,0 1-1,-1-1 1,1 0 0,-1-1-1,5-3 1,2-10 471,-2-5-12948,-7 7 3538</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8.252"/>
    </inkml:context>
    <inkml:brush xml:id="br0">
      <inkml:brushProperty name="width" value="0.025" units="cm"/>
      <inkml:brushProperty name="height" value="0.025" units="cm"/>
    </inkml:brush>
  </inkml:definitions>
  <inkml:trace contextRef="#ctx0" brushRef="#br0">1 19 15278,'0'0'9519,"11"-2"-7870,10-3-768,0 0 0,1 2 0,-1 1 0,1 0 0,36 3-1,-56 0-868,-1-1 0,1 0 0,-1 0-1,0 1 1,1-1 0,-1 1 0,0-1-1,1 1 1,-1 0 0,0 0 0,0-1 0,0 1-1,0 0 1,1 0 0,-1 0 0,0 0-1,-1 0 1,1 0 0,0 0 0,0 1-1,0-1 1,-1 0 0,1 0 0,0 1 0,0 1-1,-1 1 23,1 0 0,-1 0 0,1-1 0,-1 1 0,0 0 0,-1 0 0,1 0 0,-1-1 0,-1 7 0,-1 2 31,-1 0 0,-1-1 0,0 0 0,0 0 0,-9 13 0,-8 4-65,-46 46 0,-6 6 0,74-80 1,-1 1 0,1-1 0,0 0 0,0 0 0,-1 1 0,1-1 1,0 0-1,0 1 0,-1-1 0,1 0 0,0 1 0,0-1 0,0 1 0,0-1 0,0 0 0,-1 1 0,1-1 0,0 1 0,0-1 0,0 0 1,0 1-1,0-1 0,0 1 0,0-1 0,1 0 0,-1 1 0,0-1 0,0 1 0,0-1 0,0 0 0,0 1 0,1-1 0,-1 1 1,15 4 50,32-4-237,-35-2-103,49-5-4349,-1-11-4056,-16 0-847</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8.593"/>
    </inkml:context>
    <inkml:brush xml:id="br0">
      <inkml:brushProperty name="width" value="0.025" units="cm"/>
      <inkml:brushProperty name="height" value="0.025" units="cm"/>
    </inkml:brush>
  </inkml:definitions>
  <inkml:trace contextRef="#ctx0" brushRef="#br0">187 23 21652,'-10'1'3236,"2"0"-2891,0 1 1,0 0 0,0 1 0,1 0 0,-1 0 0,1 0 0,-1 1 0,1 0-1,1 1 1,-1-1 0,0 1 0,1 1 0,0-1 0,0 1 0,1 0-1,0 1 1,0-1 0,-7 12 0,6-8-248,0-1 0,1 1 0,1 0 0,-1 0 0,1 1 0,1-1 0,0 1 0,-2 17 0,4-25-85,1 0-1,0 0 1,0 0-1,0 0 1,0 0-1,0 0 1,1 0-1,-1 0 1,1 0-1,0 0 1,0 0 0,0 0-1,0 0 1,1 0-1,-1 0 1,1-1-1,-1 1 1,1-1-1,0 1 1,0-1-1,0 0 1,1 1-1,-1-1 1,0 0-1,1-1 1,-1 1-1,1 0 1,0-1-1,0 1 1,-1-1-1,1 0 1,0 0-1,6 1 1,-2 0-13,0 0 0,0-1 0,0 0 0,0-1 0,1 1 0,-1-1 0,0-1 0,0 1 0,1-2 0,-1 1 0,0 0 0,0-1 0,0-1 0,0 1 0,-1-1 0,1 0 0,-1-1 0,1 1 0,-1-1 0,0 0 0,-1-1 0,9-8 0,-7 6 0,-1 0 0,0 0 0,-1-1 0,0 0 0,0 0 0,-1 0 0,0-1 0,0 0 0,-1 1 0,0-1 0,0 0 0,-1-1 0,0 1 0,-1 0 0,0-1 0,-1 1 0,0-10 0,-1 14-13,0 0-1,0 0 1,0 0 0,-1 0-1,1 0 1,-1 1 0,-1-1-1,1 1 1,0 0 0,-1-1-1,0 1 1,0 0 0,0 1-1,-1-1 1,1 0-1,-1 1 1,0 0 0,0 0-1,0 0 1,0 0 0,-1 1-1,1-1 1,-1 1 0,1 1-1,-1-1 1,0 0 0,-6 0-1,11 2-214,-1 0 1,1 0-1,0 0 0,-1 0 0,1 0 0,0 0 0,-1 0 0,1 0 0,0 0 1,-1 0-1,1 0 0,0 0 0,-1 0 0,1 0 0,0 0 0,0 0 0,-1 1 1,1-1-1,0 0 0,-1 0 0,1 0 0,0 1 0,0-1 0,-1 0 1,1 0-1,0 1 0,0-1 0,0 0 0,-1 1 0,1-1 0,0 0 0,0 0 1,0 1-1,0-1 0,-2 9-7630</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9.200"/>
    </inkml:context>
    <inkml:brush xml:id="br0">
      <inkml:brushProperty name="width" value="0.025" units="cm"/>
      <inkml:brushProperty name="height" value="0.025" units="cm"/>
    </inkml:brush>
  </inkml:definitions>
  <inkml:trace contextRef="#ctx0" brushRef="#br0">236 0 6790,'0'0'17105,"-26"53"-15632,1-17 417,-2 8-705,-8 3-641,3 5-351,1-7-161,8-2 0,3-8-32,7-9-417,9-8-736,4-10-1121,5-38-15279</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9.528"/>
    </inkml:context>
    <inkml:brush xml:id="br0">
      <inkml:brushProperty name="width" value="0.025" units="cm"/>
      <inkml:brushProperty name="height" value="0.025" units="cm"/>
    </inkml:brush>
  </inkml:definitions>
  <inkml:trace contextRef="#ctx0" brushRef="#br0">21 0 18738,'0'0'5263,"-2"9"-4200,-4 24 81,0 0 1,3 0-1,0 63 1,3-86-1211,0 0 0,1-1 0,0 1 1,1-1-1,0 1 0,1-1 0,-1 0 0,2 0 0,-1 0 1,2 0-1,-1 0 0,1-1 0,0 0 0,1 0 1,-1 0-1,2-1 0,-1 0 0,1 0 0,8 6 0,2-3-3085,-10-8-5629</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9.888"/>
    </inkml:context>
    <inkml:brush xml:id="br0">
      <inkml:brushProperty name="width" value="0.025" units="cm"/>
      <inkml:brushProperty name="height" value="0.025" units="cm"/>
    </inkml:brush>
  </inkml:definitions>
  <inkml:trace contextRef="#ctx0" brushRef="#br0">0 9 16528,'0'0'7687,"76"0"-7014,-36 0-513,2 0-609,-5-4-3266,-5 0-2851</inkml:trace>
  <inkml:trace contextRef="#ctx0" brushRef="#br0" timeOffset="1">299 68 17040,'0'0'5739,"10"0"-3759,57 0 946,-67 0-2882,1 0 1,0-1 0,0 1-1,0 0 1,-1 1-1,1-1 1,0 0 0,0 0-1,-1 0 1,1 0-1,0 1 1,-1-1 0,1 0-1,0 1 1,0-1-1,-1 0 1,1 1 0,-1-1-1,1 1 1,0-1-1,-1 1 1,1-1-1,-1 1 1,1 0 0,-1-1-1,0 1 1,1-1-1,-1 1 1,0 0 0,1 1-1,-4 26 928,0-20-714,-1 1 1,1-1-1,-2-1 1,-7 13-1,-27 22 234,30-34-374,-1 1 0,2 0 0,0 1 0,0 0 0,0 0 0,2 1 0,-12 21 0,18-31-118,0-1 0,0 1 0,0 0 0,0-1 0,0 1 0,0-1 0,0 1 0,0-1 0,0 1 0,0-1 0,0 1 0,0-1 0,0 1 0,0-1 0,1 1 0,-1-1 0,0 1 0,0-1 0,1 1 0,-1-1 0,0 1 0,1-1 0,-1 1 0,0-1 0,1 0 0,-1 1 0,1-1 0,-1 0 0,0 1 0,1-1 0,-1 0 0,1 0 0,-1 1 0,1-1 0,-1 0 0,1 0 0,-1 0 0,1 0 0,0 0 0,-1 0 0,1 0 0,-1 1 0,1-2 0,-1 1 0,2 0 0,30-1 0,-27 0 0,5 0-454,1-1 1,-1-1-1,0 1 1,0-2-1,17-7 1,-15 5-801,0-1 0,0 0 0,0 0 0,-1-1 0,0-1 0,-1 0 0,12-13 0,5-15-10080</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0.232"/>
    </inkml:context>
    <inkml:brush xml:id="br0">
      <inkml:brushProperty name="width" value="0.025" units="cm"/>
      <inkml:brushProperty name="height" value="0.025" units="cm"/>
    </inkml:brush>
  </inkml:definitions>
  <inkml:trace contextRef="#ctx0" brushRef="#br0">2 1 21012,'0'0'10218,"-2"71"-10090,12-42-64,-1 0-224,5-3-737,-3 2-417,-1-5-1280,0-4-1025,0-6-1570,3-4-3780</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0.559"/>
    </inkml:context>
    <inkml:brush xml:id="br0">
      <inkml:brushProperty name="width" value="0.025" units="cm"/>
      <inkml:brushProperty name="height" value="0.025" units="cm"/>
    </inkml:brush>
  </inkml:definitions>
  <inkml:trace contextRef="#ctx0" brushRef="#br0">42 9 15791,'0'0'16303,"76"0"-15950,-47-4-257,1-1-96,-1 5-673,-3 0-1153,-6 0-1857,-9 0-1346</inkml:trace>
  <inkml:trace contextRef="#ctx0" brushRef="#br0" timeOffset="1">0 151 16816,'0'0'9129,"70"10"-7432,-29-13-672,3-6-705,3-3-288,-2 4-1121,-2-1-1857,-6-2-2692,-4-1-4868</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0.996"/>
    </inkml:context>
    <inkml:brush xml:id="br0">
      <inkml:brushProperty name="width" value="0.025" units="cm"/>
      <inkml:brushProperty name="height" value="0.025" units="cm"/>
    </inkml:brush>
  </inkml:definitions>
  <inkml:trace contextRef="#ctx0" brushRef="#br0">0 52 18065,'0'0'8819,"14"-8"-7345,-3 0-1149,-6 4-206,1 0 1,-1 0-1,1 1 0,-1 0 1,1 0-1,0 0 1,0 1-1,1 0 0,-1 0 1,0 0-1,1 1 0,-1 0 1,11 0-1,-16 1-57,17 0 395,-1 0 0,0 2-1,24 4 1,-37-5-411,-1 0-1,1 0 1,0 0 0,-1 1-1,1 0 1,-1-1-1,0 1 1,1 0 0,4 5-1,-7-6-45,0 0-1,0 1 1,0-1-1,0 0 0,0 1 1,0-1-1,0 1 1,0-1-1,-1 1 1,1 0-1,-1-1 1,1 1-1,-1 0 1,0-1-1,1 1 1,-1 0-1,0-1 1,0 1-1,0 0 1,0-1-1,-1 1 0,0 2 1,0-1 3,0 0-1,0 0 1,-1 0 0,1 0 0,-1 0-1,0-1 1,0 1 0,0 0-1,0-1 1,0 0 0,0 0 0,-1 1-1,1-1 1,-5 2 0,-46 26 29,28-16-25,17-10-7,6-3 0,-1 0 0,1 0 0,0 0 0,0 0 0,-1 1 0,1-1 0,0 1 0,0-1 0,1 1 0,-1 0 0,0-1 0,1 1 0,-1 0 0,-1 3 0,43-4 0,-17-2-198,-1 0-453,0 1 0,24 4 0,-42-4 572,-1 0 1,1 1 0,0 0 0,0 0 0,-1 0-1,1 0 1,-1 0 0,1 1 0,-1-1 0,0 1-1,1 0 1,-1 0 0,0 0 0,0 1 0,0-1-1,-1 1 1,1-1 0,0 1 0,2 4-1,-4-5 130,-1 1-1,1-1 0,0 1 0,-1-1 1,1 1-1,-1-1 0,0 1 0,0-1 1,0 1-1,0 0 0,-1-1 0,1 1 0,0-1 1,-1 1-1,0-1 0,0 1 0,0-1 1,0 0-1,0 1 0,0-1 0,0 0 1,-1 0-1,1 0 0,-1 0 0,0 0 0,0 0 1,0 0-1,1 0 0,-1-1 0,-5 3 1,-6 7 474,-2-1 0,0-1 0,-20 10 0,26-15-467,-6 5-58,11-7 0,1 1 0,-1-1 0,0 0 0,0-1 0,0 1 0,0 0 0,0-1 0,-1 0 0,-6 1 0,34-25-4842,29-10-6897,-21 12 3048</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1.368"/>
    </inkml:context>
    <inkml:brush xml:id="br0">
      <inkml:brushProperty name="width" value="0.025" units="cm"/>
      <inkml:brushProperty name="height" value="0.025" units="cm"/>
    </inkml:brush>
  </inkml:definitions>
  <inkml:trace contextRef="#ctx0" brushRef="#br0">144 0 7111,'0'0'18198,"-13"1"-16228,8-1-1858,0 0 0,0 0 0,0 0 0,0 1 0,0 0 0,0 0-1,0 0 1,0 1 0,0-1 0,1 1 0,-1 0 0,1 1 0,-1-1 0,1 1 0,0 0 0,0 0-1,0 0 1,0 0 0,1 1 0,0-1 0,-1 1 0,1 0 0,0 0 0,1 0 0,-4 8 0,3-7-18,0 0 1,1 0 0,0 1 0,0-1 0,0 1 0,1-1-1,-1 1 1,1 0 0,1 0 0,-1-1 0,1 1 0,0 0-1,0 0 1,1 0 0,2 9 0,-2-12-56,1 1 1,-1-1-1,1 0 0,0 0 0,0-1 1,0 1-1,0 0 0,1-1 1,-1 1-1,1-1 0,-1 1 1,1-1-1,0 0 0,0 0 0,0-1 1,0 1-1,0-1 0,0 1 1,0-1-1,1 0 0,-1 0 1,1 0-1,-1-1 0,0 1 0,1-1 1,6 0-1,-1 1-39,1-1 0,-1-1 0,0 1 0,0-1 0,1-1 0,-1 0 0,0 0 0,0-1 0,-1 0 0,1-1 0,15-7 0,-20 8 0,1 0 0,-1 0 0,0-1 0,0 1 0,0-1 0,-1 0 0,1 0 0,-1 0 0,0 0 0,0-1 0,0 1 0,0-1 0,-1 0 0,0 1 0,0-1 0,-1 0 0,1 0 0,-1-1 0,0 1 0,0 0 0,0 0 0,-1-7 0,0 10-68,0 0 0,-1-1 0,1 1 1,-1 0-1,1 0 0,-1 0 0,0 0 0,0 0 0,0 0 1,0 0-1,0 1 0,0-1 0,0 0 0,0 0 0,-1 1 1,1-1-1,-1 1 0,1-1 0,-1 1 0,0 0 0,0 0 1,1-1-1,-1 1 0,0 1 0,0-1 0,0 0 0,0 0 1,-3 0-1,-6-2-1123,0 0 0,-1 1 0,-21-1-1,27 2 541,-15 0-6572</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2.632"/>
    </inkml:context>
    <inkml:brush xml:id="br0">
      <inkml:brushProperty name="width" value="0.025" units="cm"/>
      <inkml:brushProperty name="height" value="0.025" units="cm"/>
    </inkml:brush>
  </inkml:definitions>
  <inkml:trace contextRef="#ctx0" brushRef="#br0">312 17 4548,'0'0'10341,"-11"-3"-6081,2 0-3862,1 0 0,-1 1 1,0 0-1,0 1 0,0 0 0,-1 0 0,1 1 1,0 0-1,0 0 0,0 1 0,0 0 1,0 1-1,0 0 0,-16 7 0,17-6-245,1 1-1,0 0 0,0 1 1,0-1-1,1 1 0,0 1 0,0-1 1,0 1-1,1 0 0,-1 1 1,1-1-1,1 1 0,0 0 0,-1 0 1,2 0-1,-1 1 0,1-1 1,-4 17-1,7-23-144,0 0 0,0 1 0,0-1 0,0 0 0,0 1 0,0-1 0,0 0 0,0 1 0,0-1 1,1 0-1,-1 1 0,1-1 0,-1 0 0,1 1 0,-1-1 0,1 0 0,0 0 0,-1 0 0,1 0 0,0 1 0,0-1 0,0 0 0,0-1 0,0 1 0,2 2 1,0-2 14,0 0 1,0 0 0,0 1 0,0-2 0,0 1 0,0 0 0,0-1-1,0 1 1,1-1 0,5 0 0,0-1 22,0 0 0,0 0-1,0-1 1,0 0 0,0 0-1,-1-1 1,10-5 0,-4 1-18,0-1 0,-1-1 0,0 0-1,0-1 1,-1 0 0,0-1 0,-1 0 0,15-20 0,-29 77-717,-11 100 658,-11 68 1142,20-189-862,-1 1 0,-1-1 0,-1 0 1,-1-1-1,-2 0 0,-13 23 0,22-43-204,0-1-1,0 1 0,0-1 1,-1 0-1,0 0 1,1 0-1,-1 0 0,0-1 1,-1 1-1,1-1 1,0 0-1,-1 0 0,1 0 1,-1 0-1,0 0 1,1-1-1,-1 0 0,-5 2 1,6-3-17,0 0 1,-1 0-1,1 0 1,0 0-1,0-1 1,0 1-1,0-1 0,0 0 1,0 0-1,0 0 1,0 0-1,0 0 1,0-1-1,1 1 1,-1-1-1,0 0 1,1 0-1,0 0 1,-1 0-1,1 0 1,0-1-1,0 1 1,-3-5-1,-3-5-28,0 1 0,1-2 0,1 1 0,0-1 0,1 0 0,0 0 0,1 0 0,0-1 0,1 1 0,1-1 0,0 0 0,1 0 0,0 0 0,1 0 0,1 0 0,0 0 0,5-18 0,-5 28-116,1-1-1,0 1 1,0 0 0,0 1-1,1-1 1,-1 0 0,1 1-1,0-1 1,0 1 0,0 0-1,1 0 1,-1 0 0,1 0-1,0 1 1,-1-1 0,1 1-1,0 0 1,1 0 0,-1 1-1,0-1 1,0 1 0,1 0-1,6-1 1,11-1-1300,0 0 1,0 2-1,36 3 0,-21-1-517,15-1-4559</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2.974"/>
    </inkml:context>
    <inkml:brush xml:id="br0">
      <inkml:brushProperty name="width" value="0.025" units="cm"/>
      <inkml:brushProperty name="height" value="0.025" units="cm"/>
    </inkml:brush>
  </inkml:definitions>
  <inkml:trace contextRef="#ctx0" brushRef="#br0">268 0 20147,'0'0'7847,"-75"75"-6309,45-43-609,-1 0-481,1 2-192,-2 0-159,7-3-33,5-5-32,4-2-32,9-9-321,5-6-672,12-9-4420,12-13 1826,3-16-1794,6-5-4036</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3.316"/>
    </inkml:context>
    <inkml:brush xml:id="br0">
      <inkml:brushProperty name="width" value="0.025" units="cm"/>
      <inkml:brushProperty name="height" value="0.025" units="cm"/>
    </inkml:brush>
  </inkml:definitions>
  <inkml:trace contextRef="#ctx0" brushRef="#br0">189 0 9993,'0'0'11019,"-19"78"-9386,7-43-63,1 0-353,0 2 192,8-2-288,2-2-416,1-3-192,0-1-289,6-3-160,4-4-288,1-5-1218,-3-7-1312,-2-6-1154</inkml:trace>
  <inkml:trace contextRef="#ctx0" brushRef="#br0" timeOffset="1">1 222 17232,'0'0'10634,"83"-35"-10441,-35 26-97,3-1-64,-1 0-1217,-5-4-2787,-4-6-2402</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3.674"/>
    </inkml:context>
    <inkml:brush xml:id="br0">
      <inkml:brushProperty name="width" value="0.025" units="cm"/>
      <inkml:brushProperty name="height" value="0.025" units="cm"/>
    </inkml:brush>
  </inkml:definitions>
  <inkml:trace contextRef="#ctx0" brushRef="#br0">0 0 18193,'0'0'9930,"65"19"-8873,-23-19-545,6 0-352,-1 0-96,-4-2-160,-2-2-705,-9 1-1953,-10 1-1506,-12-1-1858</inkml:trace>
  <inkml:trace contextRef="#ctx0" brushRef="#br0" timeOffset="1">32 205 14157,'0'0'5285,"62"8"-2978,-22-8-866,2-8-64,1 0-704,-2 3-417,-6 1-576,-2-4-3204,-1 3-6629</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4.481"/>
    </inkml:context>
    <inkml:brush xml:id="br0">
      <inkml:brushProperty name="width" value="0.025" units="cm"/>
      <inkml:brushProperty name="height" value="0.025" units="cm"/>
    </inkml:brush>
  </inkml:definitions>
  <inkml:trace contextRef="#ctx0" brushRef="#br0">0 1 18834,'0'0'8168,"0"82"-7784,0-38-160,1 3-192,8-2-1057,5-3-672,2-10-1923,3-9-4195</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8.752"/>
    </inkml:context>
    <inkml:brush xml:id="br0">
      <inkml:brushProperty name="width" value="0.025" units="cm"/>
      <inkml:brushProperty name="height" value="0.025" units="cm"/>
    </inkml:brush>
  </inkml:definitions>
  <inkml:trace contextRef="#ctx0" brushRef="#br0">42 1 16207,'5'0'5178,"22"0"-4574,-22 1-505,0-1 1,-1 1 0,1 0-1,0 0 1,0 1 0,-1-1-1,1 1 1,0 0 0,-1 1-1,0-1 1,0 1 0,7 5-1,-9-7-74,-1 0 0,0 0 0,0 0 0,0 0 0,0 0-1,0 1 1,0-1 0,0 0 0,-1 0 0,1 1 0,0-1 0,-1 1 0,1-1-1,0 1 1,-1-1 0,0 1 0,1-1 0,-1 1 0,0-1 0,0 1 0,0-1-1,0 1 1,0-1 0,0 1 0,-1 0 0,1-1 0,0 1 0,-1-1 0,1 0-1,-1 1 1,0-1 0,1 1 0,-1-1 0,0 0 0,0 1 0,0-1-1,0 0 1,0 0 0,0 0 0,0 0 0,0 0 0,-3 2 0,-26 17 1123,25-17-1012,1-1 1,-1 1 0,0 0-1,1 0 1,0 1 0,0-1-1,0 1 1,0 0-1,-3 5 1,50-3-25,-37-6-121,9 0-199,0 1 1,1 1-1,-1 0 0,21 6 0,-34-7 190,0-1 0,0 1 0,0-1 0,-1 1 0,1-1-1,0 1 1,0 0 0,0 0 0,-1 0 0,1 0 0,-1 0 0,1 0 0,-1 1-1,1-1 1,-1 0 0,1 1 0,-1-1 0,0 1 0,0-1 0,0 1-1,0 0 1,0-1 0,0 1 0,-1 0 0,1 0 0,0 0 0,-1 0-1,0 0 1,1-1 0,-1 1 0,0 0 0,0 0 0,0 0 0,0 0-1,0 0 1,0 0 0,-1 0 0,1 0 0,-1 0 0,1 0 0,-1-1-1,0 1 1,0 0 0,0 0 0,0-1 0,-1 3 0,-2 2 212,-1 0 1,0 1 0,-1-2-1,1 1 1,-1-1 0,0 1-1,0-2 1,-1 1 0,1-1-1,-1 0 1,0 0 0,-12 4-1,3-1 645,-1-2 1,0 1-1,0-2 0,-29 4 0,21-7-206,15-2-789,13-1-1613,94-31-9548,-50 14 4195</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9.093"/>
    </inkml:context>
    <inkml:brush xml:id="br0">
      <inkml:brushProperty name="width" value="0.025" units="cm"/>
      <inkml:brushProperty name="height" value="0.025" units="cm"/>
    </inkml:brush>
  </inkml:definitions>
  <inkml:trace contextRef="#ctx0" brushRef="#br0">187 0 8584,'0'0'8526,"-12"1"-4635,5-1-3640,0 0-1,0 1 0,0 0 0,1 0 1,-1 1-1,0-1 0,1 1 1,0 1-1,-1-1 0,1 1 1,0 1-1,0-1 0,1 1 1,-1 0-1,1 0 0,0 0 0,-9 10 1,6-5 70,2 0 0,-1 1 0,1 0 0,0 0 0,1 0 0,-4 13 0,8-21-299,0 0 0,0 0-1,0 0 1,0 0-1,1 0 1,-1 0 0,1 1-1,-1-1 1,1 0 0,0 0-1,0 1 1,0-1-1,0 0 1,0 0 0,0 1-1,1-1 1,-1 0 0,1 0-1,0 0 1,0 0 0,-1 0-1,1 0 1,1 0-1,-1 0 1,0 0 0,0 0-1,1 0 1,-1-1 0,1 1-1,-1 0 1,1-1 0,0 1-1,0-1 1,-1 0-1,1 0 1,0 0 0,3 2-1,3-1 32,1 1-1,0-1 1,-1 0-1,1-1 0,0 0 1,0-1-1,-1 1 0,1-2 1,0 1-1,0-1 1,0-1-1,-1 1 0,1-1 1,-1-1-1,1 0 0,12-6 1,-16 6-31,0 0 0,0 0 0,0 0 0,0-1 0,0 1 0,-1-1 0,0-1 0,0 1 0,0 0 0,0-1 0,-1 0 0,1 0 0,-1 0 0,-1 0 0,1-1 0,-1 1 0,0-1 0,0 1 0,0-1 0,-1 0 0,0 0 0,0 0 0,0 0 0,-1 0 0,0-7 0,0 11-14,-1-1 1,1 1-1,0 0 0,-1 0 1,1 0-1,-1 0 0,0 0 1,0 0-1,0 0 0,0 1 0,0-1 1,0 0-1,0 0 0,0 1 1,-1-1-1,1 0 0,-1 1 1,1 0-1,-1-1 0,0 1 1,1 0-1,-1 0 0,-3-2 1,1 2-111,1-1 1,-2 1 0,1 0 0,0 0 0,0 0 0,0 0 0,0 1 0,-1-1-1,1 1 1,-7 1 0,10-1-29,1 0 0,-1 0 0,1 1-1,-1-1 1,1 0 0,-1 0 0,1 1-1,0-1 1,-1 0 0,1 1 0,-1-1 0,1 1-1,0-1 1,-1 0 0,1 1 0,0-1 0,-1 1-1,1-1 1,0 1 0,0-1 0,-1 1-1,1-1 1,0 1 0,0-1 0,0 1 0,0 0-1,0-1 1,0 1 0,0-1 0,0 1-1,0-1 1,0 1 0,0-1 0,0 1 0,0 0-1,0-1 1,1 1 0,-1 0 0,11 21-6808,4-13 878</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9.467"/>
    </inkml:context>
    <inkml:brush xml:id="br0">
      <inkml:brushProperty name="width" value="0.025" units="cm"/>
      <inkml:brushProperty name="height" value="0.025" units="cm"/>
    </inkml:brush>
  </inkml:definitions>
  <inkml:trace contextRef="#ctx0" brushRef="#br0">0 26 8776,'0'0'19186,"49"-11"-18673,-15 7-353,-1 3-96,-5-2-288,-6 3-2371,-2-1-1312,-5-4-2563</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9.838"/>
    </inkml:context>
    <inkml:brush xml:id="br0">
      <inkml:brushProperty name="width" value="0.025" units="cm"/>
      <inkml:brushProperty name="height" value="0.025" units="cm"/>
    </inkml:brush>
  </inkml:definitions>
  <inkml:trace contextRef="#ctx0" brushRef="#br0">1 256 14830,'0'0'13325,"10"-12"-12685,57-55-433,-38 42-155,-1-2-1,-2-1 1,-1-1-1,26-38 1,-61 89-141,1 1 0,1 1 0,1-1 0,1 1 0,1 0 0,1 0 0,1 1 0,1 27 0,6-35-1846,14-13-3988,-2-4-1001</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0.289"/>
    </inkml:context>
    <inkml:brush xml:id="br0">
      <inkml:brushProperty name="width" value="0.025" units="cm"/>
      <inkml:brushProperty name="height" value="0.025" units="cm"/>
    </inkml:brush>
  </inkml:definitions>
  <inkml:trace contextRef="#ctx0" brushRef="#br0">1 55 12460,'0'0'10458,"9"-9"-9583,-5 5-802,0-1 0,1 1 0,0 1 0,0-1-1,0 1 1,0-1 0,0 2 0,1-1 0,-1 0 0,1 1 0,0 0-1,-1 1 1,1-1 0,0 1 0,0 0 0,12 0 0,-13 1 54,0 0 0,1 0 0,-1 0 0,0 1 0,1 0 0,-1 0 1,0 1-1,0-1 0,0 1 0,9 4 0,-12-4-69,-1-1-1,1 1 0,-1-1 1,1 1-1,-1-1 1,0 1-1,0 0 0,1 0 1,-1 0-1,-1-1 0,1 1 1,0 0-1,0 0 1,-1 0-1,1 0 0,-1 1 1,1-1-1,-1 0 1,0 0-1,0 0 0,0 0 1,0 0-1,0 0 1,-1 0-1,1 0 0,-1 1 1,1-1-1,-1 0 1,0-1-1,0 1 0,-1 3 1,-3 4 92,0-1 0,0 1 1,0-1-1,-1 0 0,0-1 0,-14 14 1,14-17-74,0 1 0,1 1 0,0-1 0,0 1 0,1 0 0,0 0 0,0 0 0,0 1 0,1-1 0,-1 1 0,2 0 0,-1 0 0,-2 9 0,6-14-80,-1 0 1,1-1-1,-1 1 1,1 0-1,-1 0 1,1-1-1,0 1 1,0 0-1,0-1 1,0 1-1,0-1 1,0 1-1,0-1 1,1 1-1,-1-1 1,0 0-1,1 0 1,-1 0-1,1 0 0,0 0 1,-1 0-1,1 0 1,0 0-1,-1-1 1,1 1-1,0 0 1,0-1-1,-1 0 1,1 1-1,0-1 1,3 0-1,65 6-776,-65-6 619,8 0-595,45-2-3940,-20-10-1706,-3-7-2829</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0.633"/>
    </inkml:context>
    <inkml:brush xml:id="br0">
      <inkml:brushProperty name="width" value="0.025" units="cm"/>
      <inkml:brushProperty name="height" value="0.025" units="cm"/>
    </inkml:brush>
  </inkml:definitions>
  <inkml:trace contextRef="#ctx0" brushRef="#br0">167 41 16432,'0'0'5023,"-11"0"-3389,6 0-1505,0 1 1,0-1 0,0 0 0,0 1 0,1 0 0,-1 0 0,0 1 0,1 0 0,-1-1 0,1 1 0,-1 1 0,1-1 0,0 1 0,0-1 0,0 1 0,0 0 0,0 1 0,1-1 0,-1 1 0,1-1 0,0 1 0,0 0 0,1 0-1,-1 1 1,1-1 0,0 0 0,0 1 0,0-1 0,0 1 0,1 0 0,-2 9 0,3-10-86,-1 0 1,1-1-1,-1 1 0,1 0 1,0 0-1,1 0 0,-1 0 1,1-1-1,-1 1 1,1 0-1,0 0 0,0-1 1,1 1-1,-1-1 0,1 1 1,0-1-1,0 0 0,3 5 1,-1-5-6,-1 0 0,1 0 1,0-1-1,-1 0 1,1 0-1,0 0 1,0 0-1,0 0 0,1-1 1,-1 0-1,0 0 1,1 0-1,-1 0 1,0-1-1,9 1 1,-5-1 7,-1 0 1,1-1-1,0 0 1,0 0-1,-1 0 1,1-1 0,-1 0-1,1-1 1,-1 1-1,0-2 1,0 1 0,0-1-1,0 0 1,-1 0-1,0-1 1,1 1 0,-2-1-1,1-1 1,-1 1-1,1-1 1,-1 0-1,-1-1 1,1 1 0,-1-1-1,-1 0 1,1 1-1,-1-2 1,0 1 0,-1 0-1,1-1 1,-1 1-1,-1-1 1,0 0 0,1-9-1,-2 15 25,0-1 0,0 0 0,0 1 0,-1-1 0,1 1 0,-1-1 0,1 1 0,-1 0 0,0-1 0,0 1 0,0 0 0,0-1 0,0 1 0,-1 0 0,1 0 1,0 0-1,-1 0 0,0 0 0,0 0 0,1 0 0,-4-1 0,1 0-36,-1 1-1,1 0 1,0 0 0,-1 0 0,0 0 0,1 1 0,-1 0-1,0 0 1,0 0 0,-8 0 0,3 1-70,-1 0 0,1 1 1,-1 0-1,1 1 0,0 0 0,0 0 0,0 1 0,0 0 1,0 1-1,-12 7 0,12-5-570,1 1 0,-1 1 0,2-1 0,-1 2 1,-8 9-1,-16 29-10801,20-23-2773</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1.132"/>
    </inkml:context>
    <inkml:brush xml:id="br0">
      <inkml:brushProperty name="width" value="0.025" units="cm"/>
      <inkml:brushProperty name="height" value="0.025" units="cm"/>
    </inkml:brush>
  </inkml:definitions>
  <inkml:trace contextRef="#ctx0" brushRef="#br0">1 164 11371,'0'0'9027,"12"3"-7826,28 4-388,-1-1 1,1-3-1,0-1 0,69-5 1,179-32 144,-185 21-645,24-4 460,811-93 1503,-913 109-2055,-3 1 708,-36 0-280,-86 9-637,48-3-3380,0-3-6692,27-2-1006</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1.538"/>
    </inkml:context>
    <inkml:brush xml:id="br0">
      <inkml:brushProperty name="width" value="0.025" units="cm"/>
      <inkml:brushProperty name="height" value="0.025" units="cm"/>
    </inkml:brush>
  </inkml:definitions>
  <inkml:trace contextRef="#ctx0" brushRef="#br0">1 64 13261,'0'0'9785,"11"-7"-8782,-1-1-791,1 2-1,1 0 1,-1 0-1,1 1 0,0 0 1,1 1-1,-1 1 1,1 0-1,12-1 0,-8 2 65,-7 0-57,1 1-1,0 0 1,0 1-1,0 0 0,0 0 1,-1 1-1,21 5 1,-30-6-204,0 1 1,0 0 0,0 0-1,0-1 1,0 1-1,0 0 1,0 0 0,0 0-1,-1 0 1,1 0 0,0 0-1,-1 0 1,1 0 0,0 1-1,-1-1 1,1 0-1,-1 0 1,0 0 0,1 1-1,-1-1 1,0 0 0,0 0-1,0 1 1,0-1-1,0 0 1,0 1 0,0-1-1,0 0 1,0 0 0,-1 1-1,1-1 1,-1 0-1,1 0 1,-1 0 0,1 1-1,-1-1 1,1 0 0,-1 0-1,-1 1 1,-29 42 896,4-20-651,20-19-215,1 0 1,0 0-1,0 0 1,1 1-1,-1 0 1,1 0-1,0 0 1,1 1-1,0 0 1,0 0-1,0 0 0,-3 10 1,7-17-46,0 1-1,0-1 1,0 1 0,0 0 0,0-1-1,0 1 1,1-1 0,-1 1 0,0-1-1,0 1 1,0 0 0,1-1 0,-1 1-1,0-1 1,1 1 0,-1-1 0,1 1-1,-1-1 1,0 0 0,1 1 0,-1-1-1,1 1 1,-1-1 0,1 0 0,-1 0-1,1 1 1,-1-1 0,1 0 0,0 0-1,-1 1 1,1-1 0,-1 0 0,1 0 0,1 0-1,25 2 72,-22-2-47,27 1-871,-1-2-1,40-7 1,-48 4-2012,0-1 0,-1-1 0,40-16 0,-9-2-7317</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1.865"/>
    </inkml:context>
    <inkml:brush xml:id="br0">
      <inkml:brushProperty name="width" value="0.025" units="cm"/>
      <inkml:brushProperty name="height" value="0.025" units="cm"/>
    </inkml:brush>
  </inkml:definitions>
  <inkml:trace contextRef="#ctx0" brushRef="#br0">175 5 8488,'-11'8'5851,"4"-4"-5260,-17 11 1191,1 1-1,-22 19 0,39-30-1436,0 0 0,1 0 0,-1 1 0,1 0 0,1 0 0,-1 0 0,1 0 0,0 1 0,0 0 0,1-1-1,0 1 1,0 1 0,1-1 0,-2 9 0,4-15-316,-1 0-1,1 0 1,0 0-1,0 0 1,0 0-1,1 0 1,-1 0-1,0 0 1,0 0-1,0 0 0,1 0 1,-1 0-1,1 0 1,-1 0-1,0 0 1,1-1-1,0 1 1,-1 0-1,1 0 1,-1 0-1,1-1 1,0 1-1,0 0 1,-1-1-1,1 1 1,0-1-1,0 1 1,0-1-1,1 1 1,1 1 52,1-1 0,0 0-1,-1-1 1,1 1 0,0-1 0,-1 1 0,1-1 0,5-1 0,1 1 60,0-1 0,0-1 0,0 0 0,-1-1 0,16-5 0,-18 4-84,0 0 0,0-1-1,0 0 1,-1 0 0,0-1 0,0 1-1,0-1 1,-1 0 0,0-1 0,0 0-1,-1 1 1,1-1 0,4-12-1,-8 17-8,0-1-1,0 0 0,0 0 0,0 0 1,-1 0-1,1 0 0,-1 0 0,0 0 1,0 0-1,0 0 0,0 0 0,0 0 1,-1 0-1,1 0 0,-1 0 0,0 0 1,0 0-1,0 1 0,0-1 0,0 0 1,-1 1-1,1-1 0,-1 0 0,0 1 1,1 0-1,-1-1 0,-1 1 0,1 0 1,0 0-1,0 0 0,-1 0 0,1 1 1,-1-1-1,1 0 0,-1 1 0,0 0 1,0 0-1,-3-1 0,-1-1-26,1 1 1,0 0-1,-1 1 0,1 0 0,-1 0 0,-11 0 1,-6 7-1195,23-5 964,0-1-1,0 1 0,0 0 1,1-1-1,-1 1 0,0 0 1,1 0-1,-1 0 0,1-1 0,-1 1 1,1 0-1,-1 0 0,1 0 1,0 0-1,-1 0 0,1 0 0,0 0 1,0 0-1,-1 0 0,1 0 1,0 2-1,2 6-4862,8-6-2561</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2.444"/>
    </inkml:context>
    <inkml:brush xml:id="br0">
      <inkml:brushProperty name="width" value="0.025" units="cm"/>
      <inkml:brushProperty name="height" value="0.025" units="cm"/>
    </inkml:brush>
  </inkml:definitions>
  <inkml:trace contextRef="#ctx0" brushRef="#br0">1 159 9161,'0'0'9417,"68"2"-7592,-17-10 97,10-8-288,7-1-866,2-2-415,-1 0-257,-6-2-64,-9 4-929,-11 3-865,-9 2-159,-15 3-2788,-15 1-2722</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2.803"/>
    </inkml:context>
    <inkml:brush xml:id="br0">
      <inkml:brushProperty name="width" value="0.025" units="cm"/>
      <inkml:brushProperty name="height" value="0.025" units="cm"/>
    </inkml:brush>
  </inkml:definitions>
  <inkml:trace contextRef="#ctx0" brushRef="#br0">0 60 9737,'0'0'11467,"95"25"-9673,-31-29-705,9-6-609,3-5-320,-2 5-96,-8-5-288,-11 1-2979,-13-3-5669</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3.521"/>
    </inkml:context>
    <inkml:brush xml:id="br0">
      <inkml:brushProperty name="width" value="0.025" units="cm"/>
      <inkml:brushProperty name="height" value="0.025" units="cm"/>
    </inkml:brush>
  </inkml:definitions>
  <inkml:trace contextRef="#ctx0" brushRef="#br0">129 0 17745,'0'0'2541,"-1"13"-1148,-14 142 2120,15-154-3498,0 1 0,0-1 0,1 1 0,-1 0 0,0-1-1,0 1 1,1-1 0,-1 1 0,1-1 0,0 1 0,-1-1 0,1 1 0,0-1 0,0 1 0,0-1 0,0 0 0,0 0 0,0 1 0,0-1 0,1 0-1,-1 0 1,0 0 0,3 1 0,0 0 16,0 0 0,0-1-1,0 1 1,1-1-1,-1 0 1,0-1 0,1 1-1,7 0 1,7-2-15,-1 0 1,0-1-1,26-6 0,-41 7-41,48-7-165,-50 7 181,0 1 0,1 0 0,-1 0 0,0 0 0,1 0 0,-1 0 0,0 0 0,0 0 0,1 0 0,-1 0 0,0 0 0,0 1 0,1-1 0,-1 1 0,0-1 0,0 1 0,0-1 0,1 1 0,-1 0 0,0-1 0,0 1 0,0 0 0,0 0 0,0 0 0,-1 0 0,1 0 0,0 0 0,0 0 0,-1 0 0,1 0 0,0 0 0,0 2 0,-1 1 53,1-1 0,-1 1 0,0 0 1,-1-1-1,1 1 0,-1 0 0,1-1 0,-1 1 1,0-1-1,0 1 0,-1-1 0,1 0 0,-1 1 1,1-1-1,-1 0 0,0 0 0,-5 6 1,1-3 91,0-1 0,0 1 0,-1-1 1,0 0-1,0-1 0,0 1 0,-13 4 0,0 0 86,-1-2-1,0-1 0,0 0 1,0-2-1,-30 3 0,50-7-221,-9 2-34,0-2 0,-1 1 1,1-2-1,0 1 0,-16-4 1,23 4-236,1-1 1,0 0 0,-1 0 0,1 0 0,-1 0 0,1-1 0,0 1 0,0-1 0,0 1-1,0-1 1,0 0 0,0 1 0,0-1 0,1 0 0,-1 0 0,1-1 0,-1 1 0,1 0 0,0 0-1,0-1 1,0 1 0,0-1 0,0 1 0,0-1 0,1 1 0,-1-6 0,-2-28-6149</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3.908"/>
    </inkml:context>
    <inkml:brush xml:id="br0">
      <inkml:brushProperty name="width" value="0.025" units="cm"/>
      <inkml:brushProperty name="height" value="0.025" units="cm"/>
    </inkml:brush>
  </inkml:definitions>
  <inkml:trace contextRef="#ctx0" brushRef="#br0">1 9 14958,'0'0'7976,"65"-8"-7880,-37 8-96,4 0-2467,1 0-4355</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4.282"/>
    </inkml:context>
    <inkml:brush xml:id="br0">
      <inkml:brushProperty name="width" value="0.025" units="cm"/>
      <inkml:brushProperty name="height" value="0.025" units="cm"/>
    </inkml:brush>
  </inkml:definitions>
  <inkml:trace contextRef="#ctx0" brushRef="#br0">123 53 14029,'0'0'2707,"-12"13"-241,3-4-2237,-9 10 822,0 1-1,-17 27 1,31-43-850,1 2 0,0-1-1,-1 0 1,2 1 0,-1-1 0,1 1 0,0 0 0,0-1 0,0 1 0,1 0 0,0 0-1,0 1 1,1-1 0,-1 0 0,1 0 0,2 12 0,-1-16-181,0 0 1,1-1 0,-1 1-1,1-1 1,-1 1-1,1-1 1,-1 1-1,1-1 1,0 0-1,-1 0 1,1 0-1,0 0 1,0 0 0,0 0-1,0-1 1,0 1-1,0-1 1,0 1-1,0-1 1,0 0-1,0 0 1,0 1-1,1-2 1,-1 1-1,0 0 1,0 0 0,3-1-1,2 0 158,1 0 0,-1 0 0,0 0 0,1-1 0,-1 0-1,11-5 1,-12 2-20,1 1 1,-1-1-1,-1 0 0,1 0 0,-1-1 0,0 1 0,0-1 0,-1 0 0,0-1 1,0 1-1,0-1 0,-1 1 0,1-1 0,-2 0 0,1-1 0,-1 1 0,0 0 1,-1-1-1,0 1 0,1-10 0,-2 13-145,0 0 1,0 0-1,0 0 1,0 0-1,-1 0 0,0 0 1,0 0-1,0 0 1,0 0-1,0 1 0,-1-1 1,0 0-1,1 1 1,-2-1-1,1 1 0,0-1 1,-1 1-1,1 0 1,-1 0-1,0 0 1,0 1-1,0-1 0,0 1 1,0-1-1,-1 1 1,1 0-1,-1 0 0,0 1 1,1-1-1,-1 1 1,0-1-1,0 1 1,0 1-1,0-1 0,0 0 1,0 1-1,0 0 1,-5 0-1,7 0-204,0 0-1,0 0 1,-1 1 0,1-1-1,0 0 1,0 1-1,0-1 1,0 1 0,0 0-1,0 0 1,0 0 0,0 0-1,0 0 1,1 0 0,-3 2-1,3-2-23,1-1 0,-1 1 0,1 0 0,-1 0 0,1-1-1,-1 1 1,1 0 0,-1 0 0,1 0 0,0 0 0,0 0 0,-1 0-1,1 0 1,0 0 0,0 0 0,0 0 0,0-1 0,0 1-1,0 0 1,0 0 0,0 0 0,1 0 0,-1 0 0,0 0 0,1 0-1,-1 0 1,0 0 0,1-1 0,-1 1 0,1 0 0,-1 0 0,1 0-1,0-1 1,-1 1 0,1 0 0,0-1 0,1 2 0,15 8-5423,9-2-2679</inkml:trace>
  <inkml:trace contextRef="#ctx0" brushRef="#br0" timeOffset="1">681 1 19026,'0'0'8616,"-57"35"-7335,29-8-192,-2 4-288,2-2-256,3-1-385,6-3-64,2-6-96,7-4 96,3-6-256,3-3-737,3-4-512,-2-2-1218,-2 0-672,2-4-1121,-1-11-3331</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4.627"/>
    </inkml:context>
    <inkml:brush xml:id="br0">
      <inkml:brushProperty name="width" value="0.025" units="cm"/>
      <inkml:brushProperty name="height" value="0.025" units="cm"/>
    </inkml:brush>
  </inkml:definitions>
  <inkml:trace contextRef="#ctx0" brushRef="#br0">192 0 16303,'-9'0'3081,"0"0"-2589,-1 1 0,1 0 0,0 0 0,1 1 0,-1 0 0,0 1 0,0 0 0,1 0 0,0 1 0,-1 0 0,1 0 1,1 1-1,-1 0 0,1 0 0,0 1 0,-10 9 0,14-12-428,0-1-1,1 1 1,-1 0 0,1 0 0,0 0 0,-1 1-1,1-1 1,1 0 0,-1 1 0,0-1-1,1 1 1,0-1 0,0 1 0,0 0 0,0 0-1,1 0 1,-1-1 0,1 6 0,1-8-52,-1 0 0,1 0 0,0 0 1,-1-1-1,1 1 0,0 0 0,0 0 0,0 0 1,0-1-1,0 1 0,0 0 0,0-1 0,0 1 1,0-1-1,0 0 0,0 1 0,0-1 1,0 0-1,0 1 0,0-1 0,1 0 0,-1 0 1,0 0-1,0 0 0,2 0 0,38-1 188,-34 0-151,5 0-31,-1 0 0,0-2 0,1 1 0,-1-1 1,0-1-1,0 0 0,12-7 0,-17 8-30,1 0 0,-1-1 0,0 0 0,-1 0 1,1 0-1,-1 0 0,0-1 0,0 0 0,0 0 0,0-1 0,-1 0 0,0 1 0,4-8 0,-8 12 13,1 0 0,-1 0-1,1 0 1,-1 0 0,0 0 0,1 0-1,-1 0 1,0 0 0,1 0 0,-1 0-1,0 0 1,0 0 0,0 0 0,0 0-1,0 0 1,0 0 0,-1 0-1,1 0 1,0 0 0,0 0 0,-1 0-1,1 0 1,0 0 0,-1 0 0,1 0-1,-1 1 1,1-1 0,-1 0 0,-1-1-1,1 1 3,-1 0 0,0 0-1,0 0 1,0 0 0,0 0 0,0 1-1,-1-1 1,1 1 0,0-1-1,0 1 1,0 0 0,0 0 0,-3 0-1,-5 0 7,0 1 0,0 0-1,0 1 1,0 0 0,-12 5-1,3 0-1,1 1 1,-32 20-1,46-26-13,0 0 0,0 1 0,0 0 0,1 0 0,-1 0 0,1 0 0,-1 0 0,1 1 0,0 0 0,0-1 0,1 1 1,-1 0-1,1 0 0,0 1 0,0-1 0,0 0 0,-2 10 0,4-12-179,0-1 0,0 1-1,1 0 1,-1-1 0,1 1 0,-1 0 0,1-1-1,0 1 1,-1-1 0,1 1 0,0-1 0,0 0 0,0 1-1,0-1 1,0 0 0,1 1 0,-1-1 0,0 0 0,1 0-1,-1 0 1,0 0 0,1 0 0,1 0 0,42 19-8542,-44-20 8552,35 10-10566</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4.983"/>
    </inkml:context>
    <inkml:brush xml:id="br0">
      <inkml:brushProperty name="width" value="0.025" units="cm"/>
      <inkml:brushProperty name="height" value="0.025" units="cm"/>
    </inkml:brush>
  </inkml:definitions>
  <inkml:trace contextRef="#ctx0" brushRef="#br0">141 25 9769,'-11'3'9358,"2"0"-7826,-7 1 570,0 1 0,-29 14 0,42-18-1967,1 0-1,-1 0 0,1 0 1,-1 0-1,1 1 0,0-1 1,0 1-1,0-1 0,0 1 1,0 0-1,0 0 0,0 0 1,1 0-1,-1 0 0,0 0 1,1 0-1,0 1 0,0-1 1,-1 0-1,2 1 0,-1-1 1,0 1-1,0 0 1,1-1-1,-1 1 0,1-1 1,0 1-1,0 4 0,1-5-101,0-1 0,0 0 0,0 1-1,0-1 1,0 0 0,0 0 0,1 1-1,-1-1 1,1 0 0,-1 0 0,0-1 0,1 1-1,0 0 1,-1 0 0,1-1 0,-1 1-1,1-1 1,0 1 0,-1-1 0,1 0 0,0 0-1,-1 0 1,1 0 0,3 0 0,52-1 631,-48 0-504,4 0-143,-1-1-1,1 0 0,-1 0 1,0-2-1,0 1 1,0-2-1,0 1 0,-1-2 1,0 1-1,0-2 0,0 1 1,0-2-1,-1 1 0,-1-1 1,14-14-1,-22 21-15,0 0 0,0 0 0,0 0 1,-1 0-1,1 0 0,0 0 0,-1 0 0,1 0 0,0 0 1,-1 0-1,1-1 0,-1 1 0,0 0 0,1 0 0,-1-1 1,0 1-1,0 0 0,0 0 0,0-1 0,0 1 0,0 0 1,0-3-1,-1 3 0,0 0 0,0 0 1,0 0-1,1 0 0,-1 0 0,0 1 1,0-1-1,0 0 0,0 0 1,-1 1-1,1-1 0,0 1 0,0-1 1,0 1-1,0-1 0,-1 1 1,1 0-1,-2-1 0,-10-1-73,0 1-1,0 1 1,-21 1-1,19-1-190,-40 5-6463,35-1-396</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5.997"/>
    </inkml:context>
    <inkml:brush xml:id="br0">
      <inkml:brushProperty name="width" value="0.025" units="cm"/>
      <inkml:brushProperty name="height" value="0.025" units="cm"/>
    </inkml:brush>
  </inkml:definitions>
  <inkml:trace contextRef="#ctx0" brushRef="#br0">758 2303 12011,'-10'3'812,"5"-1"-804,-35 10 326,0-1 1,-60 8-1,88-17 66,0-1 0,0-1 1,0 0-1,0 0 0,0-1 0,0-1 1,0 0-1,0 0 0,1-1 0,-1-1 1,1 0-1,0 0 0,0-1 0,-12-8 0,5-1-172,0-1-1,0-1 0,2-1 0,0-1 0,1 0 0,1 0 0,0-2 0,2 0 0,0 0 0,1-1 0,-11-32 0,-6-27-553,-32-149-1,57 219 305,-5-26-71,-61-303 118,59 267 186,3 0 1,3-130-1,8 159-146,2 0 0,2 0 0,1 1 0,30-79 0,-15 63 42,2 2 0,61-98 0,-65 123-35,1 2 0,2 0 0,1 2 0,1 1 0,1 1 0,1 1 1,1 2-1,1 0 0,1 3 0,47-22 0,16-1 34,2 4 0,148-36 0,-236 72-139,1-1-69,1 0-1,-1 1 1,0 0 0,13 0-1,-23 2 27,0 0 1,0 0-1,0 1 0,0-1 1,0 0-1,-1 0 0,1 0 1,0 0-1,0 0 1,0 1-1,0-1 0,0 0 1,0 0-1,0 0 0,0 1 1,-1-1-1,1 0 0,0 0 1,0 0-1,0 0 0,0 1 1,0-1-1,0 0 0,0 0 1,0 0-1,0 1 0,0-1 1,0 0-1,1 0 0,-1 0 1,0 1-1,0-1 0,0 0 1,0 0-1,0 0 0,0 0 1,0 1-1,0-1 0,1 0 1,-1 0-1,0 0 1,0 0-1,0 0 0,0 1 1,0-1-1,1 0 0,-1 0 1,0 0-1,0 0 0,0 0 1,1 0-1,-1 0 0,0 0 1,0 0-1,0 0 0,1 0 1,-1 0-1,0 0 0,0 0 1,0 0-1,0 0 0,1 0 1,-1 0-1,0 0 0,0 0 1,0 0-1,1 0 0,-1 0 1,-15 9-4581,-4-9-453</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6.369"/>
    </inkml:context>
    <inkml:brush xml:id="br0">
      <inkml:brushProperty name="width" value="0.025" units="cm"/>
      <inkml:brushProperty name="height" value="0.025" units="cm"/>
    </inkml:brush>
  </inkml:definitions>
  <inkml:trace contextRef="#ctx0" brushRef="#br0">1 61 10218,'0'0'6400,"1"-9"-4841,5-28-64,-6 36-1421,1 0 0,-1 0 0,1 0 0,-1 1 0,1-1 0,0 0 1,0 0-1,-1 0 0,1 1 0,0-1 0,0 0 0,0 1 0,0-1 0,0 0 0,0 1 0,0 0 0,0-1 1,0 1-1,0-1 0,0 1 0,0 0 0,0 0 0,0 0 0,0-1 0,0 1 0,0 0 0,0 0 0,0 1 1,2-1-1,32 6 475,-33-6-406,39 8 107,0-2 0,46 0 1,-53-4-137,-33-2-118,1 0 1,-1 0 0,0-1-1,0 1 1,1 0 0,-1 1-1,0-1 1,0 0 0,0 0-1,1 0 1,-1 1 0,0-1-1,0 1 1,0-1 0,0 1-1,0-1 1,1 1 0,-1 0-1,0-1 1,0 1 0,-1 0-1,1 0 1,0 0 0,0 0-1,0 0 1,-1 0 0,1 0-1,0 0 1,-1 0 0,1 0-1,0 2 1,-1-1-7,-1 1-1,1-1 1,-1 0 0,1 1-1,-1-1 1,0 0-1,0 0 1,0 1 0,-1-1-1,1 0 1,0 0 0,-1 0-1,1 0 1,-1-1-1,0 1 1,-1 2 0,-77 71 216,-21 22-137,89-84-70,0 1-1,1 1 1,0 0-1,1 1 1,-10 23 0,7-4-132,10-15-1529,7-6-3782,5-12-2745</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6.915"/>
    </inkml:context>
    <inkml:brush xml:id="br0">
      <inkml:brushProperty name="width" value="0.025" units="cm"/>
      <inkml:brushProperty name="height" value="0.025" units="cm"/>
    </inkml:brush>
  </inkml:definitions>
  <inkml:trace contextRef="#ctx0" brushRef="#br0">78 0 14157,'0'0'5499,"13"9"-4389,-5-4-931,-2 0-93,1-1 0,-1 0 0,1-1 0,-1 1 0,1-1 0,0-1 0,0 1 0,1-1 0,-1 0 0,0-1 0,1 1 0,10-1 1,26-2 91,-25 0-85,0 0 0,0 2 0,35 4-1,-51-4-63,-1 0 0,0-1-1,0 1 1,0 0 0,0 0-1,0 0 1,0 1 0,0-1-1,0 0 1,0 1 0,0 0-1,-1-1 1,1 1 0,-1 0 0,1-1-1,-1 1 1,1 0 0,-1 0-1,0 0 1,0 1 0,0-1-1,0 0 1,-1 0 0,1 0-1,-1 1 1,1-1 0,-1 0-1,0 1 1,1-1 0,-1 0-1,-1 1 1,1-1 0,0 0-1,0 0 1,-2 5 0,0 3 130,-1 1 0,0-1 0,0 0 0,-1 0 0,0-1 0,-9 15 0,-12 14 559,-2-2-1,-1-1 1,-49 47-1,-15 3-364,-2-5-4042,90-77 3403,-11 9-5400</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3.853"/>
    </inkml:context>
    <inkml:brush xml:id="br0">
      <inkml:brushProperty name="width" value="0.025" units="cm"/>
      <inkml:brushProperty name="height" value="0.025" units="cm"/>
    </inkml:brush>
  </inkml:definitions>
  <inkml:trace contextRef="#ctx0" brushRef="#br0">1 34 19603,'0'0'9416,"81"-4"-8102,-23-3-738,16-1-480,0 1-32,-1 2-32,-8 2-32,-14 3-448,-15 0-385,-13 0-448,-17 10-1153,-6 4-994,-25-3-1088,-17 2-4997</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4.179"/>
    </inkml:context>
    <inkml:brush xml:id="br0">
      <inkml:brushProperty name="width" value="0.025" units="cm"/>
      <inkml:brushProperty name="height" value="0.025" units="cm"/>
    </inkml:brush>
  </inkml:definitions>
  <inkml:trace contextRef="#ctx0" brushRef="#br0">0 71 12908,'0'0'16528,"70"2"-16112,-11-15-320,9 1-96,-2 2-1505,-2-1-2339,-11-1-2113,-6-2-5094</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4.537"/>
    </inkml:context>
    <inkml:brush xml:id="br0">
      <inkml:brushProperty name="width" value="0.025" units="cm"/>
      <inkml:brushProperty name="height" value="0.025" units="cm"/>
    </inkml:brush>
  </inkml:definitions>
  <inkml:trace contextRef="#ctx0" brushRef="#br0">127 27 15951,'0'0'4426,"11"-4"-2061,7-2-1319,0 2 0,0 0 0,22-2 0,-35 5-851,1 0 0,0 1 0,0-1 0,0 2 0,-1-1 0,1 1 0,0-1 0,0 2 1,-1-1-1,1 1 0,0-1 0,-1 1 0,0 1 0,1-1 0,-1 1 0,9 7 0,-13-9-159,1 1 0,-1-1 0,0 1 0,0 0 0,1 0 0,-1-1 1,-1 1-1,1 0 0,0 0 0,0 0 0,-1 0 0,1 0 0,-1 0 0,1 0 0,-1 1 0,0-1 0,0 0 0,0 0 1,0 0-1,0 0 0,-1 0 0,1 0 0,-1 0 0,1 0 0,-1 0 0,0 0 0,0 0 0,0 0 0,0 0 0,0 0 1,0-1-1,0 1 0,0 0 0,-3 1 0,-4 8 251,-2-1 1,0 0-1,-20 16 0,25-22-265,-116 79 92,0 0-137,118-80-271,-1 0-1,1 0 1,-1 1 0,1-1 0,0 0-1,0 1 1,-4 7 0,26-16-23104</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4.893"/>
    </inkml:context>
    <inkml:brush xml:id="br0">
      <inkml:brushProperty name="width" value="0.025" units="cm"/>
      <inkml:brushProperty name="height" value="0.025" units="cm"/>
    </inkml:brush>
  </inkml:definitions>
  <inkml:trace contextRef="#ctx0" brushRef="#br0">4 1 20980,'0'0'5360,"1"9"-3625,3 67 56,-7 116 0,-2-39-681,5-152-1110,0-1 0,0 0 0,0 0 0,0 1 0,0-1 0,0 0 0,0 0 0,0 0 0,0 1 0,0-1 0,0 0 0,0 0 0,0 0 0,0 1 0,0-1 0,0 0 0,0 0 0,1 0 0,-1 1 0,0-1 0,0 0 0,0 0 0,0 0 0,0 0 0,1 0 0,-1 1 0,0-1 0,0 0 0,0 0 0,0 0 0,1 0 0,-1 0 0,0 0 0,0 0 0,0 0 0,1 0 0,-1 0 0,0 1 0,0-1 0,0 0 0,1 0 0,-1 0 0,0 0 0,0 0 0,0 0 0,1-1 0,-1 1 0,0 0 0,0 0 0,0 0 0,1 0 0,-1 0 0,0 0 0,0 0 0,0 0 0,1-1 0,17-11 0,16-22 0,-33 33 0,303-339 0,-288 324-1573,-7 7-3500,-22 19-2727</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5.251"/>
    </inkml:context>
    <inkml:brush xml:id="br0">
      <inkml:brushProperty name="width" value="0.025" units="cm"/>
      <inkml:brushProperty name="height" value="0.025" units="cm"/>
    </inkml:brush>
  </inkml:definitions>
  <inkml:trace contextRef="#ctx0" brushRef="#br0">0 1 17713,'0'0'12652,"33"56"-10827,-8-46-1248,5-3-577,6 1 0,-1-3-224,4-3-1634,-5-2-1761,-5 0-2980,-7 0-6469</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5.578"/>
    </inkml:context>
    <inkml:brush xml:id="br0">
      <inkml:brushProperty name="width" value="0.025" units="cm"/>
      <inkml:brushProperty name="height" value="0.025" units="cm"/>
    </inkml:brush>
  </inkml:definitions>
  <inkml:trace contextRef="#ctx0" brushRef="#br0">29 174 18770,'0'0'13057,"12"-4"-12411,7-2-582,-1-2 0,-1 0 0,27-16-1,-40 22-61,0 0-1,0-1 1,-1 1-1,1-1 1,-1 0-1,1 0 1,-1 0-1,0 0 1,0 0-1,0-1 1,-1 0-1,1 1 1,-1-1-1,0 0 1,0 0-1,0 0 1,-1 0-1,1-1 1,-1 1-1,0 0 1,0-1-1,-1 1 1,1 0-1,-1-1 1,0-7-1,-1 10-1,1 1 0,-1 0 0,0-1 0,1 1 0,-1 0 0,0 0 0,0 0 0,0 0 0,0 0 0,0 0 0,0 0 0,0 0 0,0 0 0,0 0 0,0 0 0,-1 1 0,1-1 0,0 0 0,0 1 0,-1-1 0,1 1 0,-1 0 0,1-1 0,0 1 0,-1 0 0,1 0 0,-1 0 0,1 0 0,0 0 0,-1 0 0,1 0 0,-1 0 0,1 1 0,0-1 0,-1 0 0,1 1 0,0 0 0,-1-1 0,-1 2 0,-3 0 0,1 0 0,-1 0 0,0 1 0,1 0 0,-1 0 0,1 0 0,0 1 0,-5 4 0,-2 5 0,1 1 0,1 0 0,0 1 0,1 0 0,-9 21 0,14-28 0,0 1 0,1 0 0,0 0 0,1 0 0,-1 0 0,2 0 0,-1 0 0,1 0 0,1 1 0,0-1 0,2 17 0,-1-24-79,0 1 1,1-1-1,-1 0 0,1 0 1,-1-1-1,1 1 0,0 0 1,0 0-1,0-1 1,0 1-1,0-1 0,0 0 1,0 0-1,0 0 0,1 0 1,-1 0-1,0 0 0,1 0 1,-1-1-1,1 1 0,-1-1 1,1 0-1,-1 1 0,1-1 1,-1 0-1,1-1 1,2 1-1,6 0-820,1-1 1,-1 0 0,1 0-1,18-5 1,8-13-4868,0-8-2722</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5.953"/>
    </inkml:context>
    <inkml:brush xml:id="br0">
      <inkml:brushProperty name="width" value="0.025" units="cm"/>
      <inkml:brushProperty name="height" value="0.025" units="cm"/>
    </inkml:brush>
  </inkml:definitions>
  <inkml:trace contextRef="#ctx0" brushRef="#br0">84 1 16111,'0'0'4308,"-9"11"-688,2-3-3068,-40 52 3837,45-56-4167,-1 0-1,1 0 1,0 0 0,0 0 0,0 0 0,1 0 0,-1 1-1,1-1 1,0 0 0,0 1 0,0-1 0,1 1 0,0-1-1,0 1 1,0-1 0,1 6 0,-1-9-233,0 0 1,1 0-1,-1 0 0,1-1 0,-1 1 1,1 0-1,-1 0 0,1 0 1,0-1-1,-1 1 0,1 0 0,0-1 1,-1 1-1,1 0 0,0-1 1,0 1-1,0-1 0,0 1 0,-1-1 1,1 0-1,0 1 0,0-1 1,0 0-1,0 0 0,0 1 0,0-1 1,0 0-1,0 0 0,0 0 1,0 0-1,0 0 0,0-1 0,0 1 1,0 0-1,0 0 0,0-1 1,0 1-1,0 0 0,-1-1 0,1 1 1,1-1-1,34-21-724,-36 21 707,1 0-1,-1 0 1,1 1 0,-1-1-1,1 0 1,-1 1 0,1-1 0,0 1-1,-1-1 1,1 1 0,0-1-1,-1 1 1,1-1 0,0 1 0,0 0-1,-1-1 1,1 1 0,0 0-1,0-1 1,0 1 0,0 0 0,-1 0-1,1 0 1,0 0 0,0 0-1,0 0 1,0 0 0,0 0 0,-1 0-1,1 1 1,2-1 0,-3 2 16,1-1-1,0 1 1,0-1 0,-1 1 0,1-1 0,-1 1 0,1-1 0,-1 1 0,0 0 0,1-1-1,-1 1 1,0 0 0,0-1 0,-1 4 0,0 8 181,0-1 0,-2 1 0,-5 18 0,-7 16 148,2 1-1,-13 85 1,5 100 345,19-352-662,-1 89 0,2 0 0,0-1 0,3 1 0,0 0 0,13-58 0,0 66-5000,-2 3-3789,-8 6-2918</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6.417"/>
    </inkml:context>
    <inkml:brush xml:id="br0">
      <inkml:brushProperty name="width" value="0.025" units="cm"/>
      <inkml:brushProperty name="height" value="0.025" units="cm"/>
    </inkml:brush>
  </inkml:definitions>
  <inkml:trace contextRef="#ctx0" brushRef="#br0">0 187 15599,'0'0'16143,"12"-2"-15289,8-2-818,-1 0-1,0-1 1,0 0 0,0-2-1,20-10 1,-35 15-38,1-1 1,0 1-1,0-1 0,-1 0 1,1 0-1,-1 0 1,0-1-1,0 0 0,-1 0 1,1 0-1,-1 0 1,1 0-1,-1-1 1,-1 1-1,1-1 0,-1 0 1,1 0-1,-1 0 1,-1 0-1,1 0 0,-1 0 1,0-1-1,0 1 1,0 0-1,-1-1 1,0-10-1,0 15 2,0 1 0,0-1 0,-1 0 0,1 0 0,0 0 0,0 1 0,-1-1 0,1 0 0,0 0 0,-1 1 0,1-1 0,0 0 0,-1 1 0,1-1 0,-1 0 0,1 1 0,-1-1 0,0 1 0,1-1 0,-1 1 0,0-1 0,1 1 0,-1-1 0,0 1 0,1 0 0,-1-1 0,-1 0 0,-26 3 0,22 0 0,0 0 0,0 1 0,1-1 0,-1 1 0,1 0 0,-1 1 0,-4 3 0,-5 8 0,0 1 0,1 1 0,1 0 0,-15 26 0,23-36 0,0 1 0,1 1 0,1-1 0,-1 0 0,1 1 0,0 0 0,1-1 0,0 1 0,1 0 0,0 0 0,0 0 0,1 0 0,0 10 0,1-17 0,0 0 0,0 0 0,1 0 0,-1 0 0,0 0 0,1 0 0,-1-1 0,1 1 0,0 0 0,-1-1 0,1 1 0,0-1 0,0 0 0,0 1 0,0-1 0,0 0 0,0 0 0,1 0 0,-1-1 0,0 1 0,0-1 0,1 1 0,-1-1 0,0 1 0,0-1 0,1 0 0,-1 0 0,3-1 0,9 2 0,0-1 0,0-1 0,19-3 0,19-14-3752,-42 13 1683,0-1-1,0 0 0,-1 0 1,0-1-1,12-12 0,-1-4-10139</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6.885"/>
    </inkml:context>
    <inkml:brush xml:id="br0">
      <inkml:brushProperty name="width" value="0.025" units="cm"/>
      <inkml:brushProperty name="height" value="0.025" units="cm"/>
    </inkml:brush>
  </inkml:definitions>
  <inkml:trace contextRef="#ctx0" brushRef="#br0">54 29 15727,'0'0'12524,"0"9"-10917,-26 226 85,13-143-1083,-2 110-1,15-117-608,14-168 0,1 10 0,-4-16 0,-5 26 0,4 2 0,2-1 0,21-63 0,-31 118 0,1 1 0,0-1 0,1 1 0,0-1 0,0 1 0,0 0 0,1 1 0,-1-1 0,1 1 0,1 0 0,8-7 0,-11 10 0,0 0 0,0 0 0,0 0 0,0 1 0,1-1 0,-1 1 0,0 0 0,1 0 0,-1 0 0,1 0 0,0 0 0,-1 1 0,1 0 0,-1 0 0,1 0 0,0 0 0,-1 0 0,1 1 0,-1 0 0,1-1 0,-1 1 0,1 0 0,-1 1 0,0-1 0,4 3 0,-5-3 0,-1 0 0,1 0 0,0 0 0,-1 0 0,0 0 0,1 1 0,-1-1 0,0 1 0,1-1 0,-1 1 0,0-1 0,0 1 0,0 0 0,0-1 0,-1 1 0,1 0 0,0 0 0,-1 0 0,1 0 0,-1 0 0,0-1 0,0 1 0,0 0 0,0 0 0,0 0 0,0 0 0,0 0 0,0 0 0,-1 0 0,1 0 0,-1 0 0,1-1 0,-1 1 0,0 0 0,0 0 0,0-1 0,-2 4 0,-2 3 0,0 0 0,0 0 0,-1-1 0,0 0 0,-1 0 0,-9 8 0,7-7 0,-2 1 0,1-1 0,-1-1 0,0 0 0,0-1 0,-1 0 0,0 0 0,0-1 0,-1-1 0,1 0 0,-17 2 0,27-5 3,2-1-77,0 0 1,-1 0 0,1 0 0,0 0 0,-1 0 0,1 0-1,0 0 1,-1 0 0,1 0 0,0 0 0,-1 0 0,1 0 0,0 0-1,-1 0 1,1 0 0,0 0 0,-1 0 0,1 0 0,0 0-1,-1 0 1,1-1 0,0 1 0,0 0 0,-1 0 0,1 0 0,0-1-1,-1 1 1,1 0 0,0 0 0,0 0 0,0-1 0,-1 1-1,1 0 1,0-1 0,0 1 0,0 0 0,0 0 0,0-1 0,-1 1-1,1 0 1,0-1 0,0 1 0,0 0 0,0-1 0,0 1-1,0 0 1,0-1 0,0 0 0,0-16-7844</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7.619"/>
    </inkml:context>
    <inkml:brush xml:id="br0">
      <inkml:brushProperty name="width" value="0.025" units="cm"/>
      <inkml:brushProperty name="height" value="0.025" units="cm"/>
    </inkml:brush>
  </inkml:definitions>
  <inkml:trace contextRef="#ctx0" brushRef="#br0">3 51 14157,'0'0'15935,"0"9"-14733,-1 5-880,0-6-187,0 0-1,1 1 1,0-1 0,1 0 0,2 14-1,-3-21-121,0 0-1,1 0 1,-1 1-1,0-1 1,1 0-1,0 0 1,-1 0-1,1 0 1,-1 0-1,1 0 1,0 0-1,0-1 1,0 1-1,-1 0 1,1 0-1,0-1 1,0 1-1,0 0 1,2 0-1,-1 0-6,0-1-1,-1 0 1,1 0-1,0 0 1,0 0-1,0 0 1,0 0-1,0 0 0,-1-1 1,1 1-1,0-1 1,0 1-1,0-1 1,-1 0-1,1 1 1,3-3-1,9-6-5,-1 0 0,1-1 0,-2-1 0,18-17 0,-20 17 0,1 0 0,1 1 0,-1 1 0,2 0 0,24-14 0,-36 22 0,1 0 0,-1 0 0,1 0 0,-1 1 0,1-1 0,-1 0 0,1 1 0,-1-1 0,1 1 0,-1 0 0,1 0 0,0-1 0,-1 1 0,1 0 0,0 0 0,-1 0 0,1 1 0,-1-1 0,1 0 0,0 1 0,-1-1 0,1 1 0,-1-1 0,1 1 0,-1 0 0,1-1 0,-1 1 0,0 0 0,1 0 0,-1 0 0,0 0 0,0 0 0,0 0 0,0 1 0,1-1 0,-2 0 0,2 2 0,1 5 0,0-1 0,0 1 0,-1 0 0,-1-1 0,1 1 0,-1 11 0,3 5 0,-4-23 0,0-1 0,0 0 0,0 1 0,0-1 0,0 1 0,1-1 0,-1 0 0,0 1 0,0-1 0,1 1 0,-1-1 0,0 0 0,1 1 0,-1-1 0,0 0 0,1 0 0,-1 1 0,1-1 0,-1 0 0,0 0 0,1 0 0,-1 1 0,1-1 0,-1 0 0,0 0 0,1 0 0,-1 0 0,1 0 0,-1 0 0,1 0 0,-1 0 0,1 0 0,-1 0 0,1 0 0,-1 0 0,0 0 0,1 0 0,-1-1 0,1 1 0,-1 0 0,0 0 0,1 0 0,-1-1 0,1 1 0,-1 0 0,1-1 0,18-12 0,-2-3 0,49-41 0,-61 53 0,0 1 0,0 0 0,0 0 0,0 0 0,1 1 0,-1 0 0,1 0 0,0 0 0,-1 0 0,1 1 0,11-1 0,-15 2-5,-1 0 1,1 1-1,-1-1 0,1 0 1,-1 1-1,0-1 0,1 1 1,-1 0-1,0-1 0,1 1 0,-1 0 1,0 0-1,0 0 0,1 0 1,-1 0-1,0 0 0,0 0 1,0 0-1,0 0 0,-1 0 1,1 1-1,0-1 0,0 0 1,-1 1-1,1-1 0,-1 0 0,1 1 1,-1-1-1,0 1 0,1-1 1,-1 1-1,0-1 0,0 1 1,0-1-1,0 1 0,-1 2 1,2-2-60,-1 0 0,0 0 1,0 1-1,1-1 1,-1 0-1,1 0 1,-1 0-1,1 1 1,0-1-1,0 0 1,0 0-1,0 0 1,1 0-1,2 3 1,-4-5-179,0 0 0,0 0 0,1 0 0,-1 1 1,0-1-1,1 0 0,-1 0 0,0 0 0,1 0 1,-1 0-1,1 0 0,-1 0 0,0 0 0,1 0 1,-1 0-1,0 0 0,1 0 0,-1 0 0,0 0 1,1 0-1,-1 0 0,1 0 0,-1 0 0,0-1 1,1 1-1,-1 0 0,0 0 0,0 0 0,1-1 1,-1 1-1,0 0 0,1 0 0,-1-1 0,5-14-7963</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7.944"/>
    </inkml:context>
    <inkml:brush xml:id="br0">
      <inkml:brushProperty name="width" value="0.025" units="cm"/>
      <inkml:brushProperty name="height" value="0.025" units="cm"/>
    </inkml:brush>
  </inkml:definitions>
  <inkml:trace contextRef="#ctx0" brushRef="#br0">0 1 19410,'0'0'8713</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8.866"/>
    </inkml:context>
    <inkml:brush xml:id="br0">
      <inkml:brushProperty name="width" value="0.025" units="cm"/>
      <inkml:brushProperty name="height" value="0.025" units="cm"/>
    </inkml:brush>
  </inkml:definitions>
  <inkml:trace contextRef="#ctx0" brushRef="#br0">18 139 17745,'0'0'12486,"-3"9"-11882,2-5-514,-2 3 60,1 0-1,-1 1 1,2 0-1,-1-1 1,1 1-1,0 0 1,1-1-1,0 1 0,0 0 1,0 0-1,4 12 1,-4-19-149,1 0 1,-1 0-1,1 0 1,0 0-1,-1 0 1,1 0-1,0 0 1,0 0-1,0 0 1,0 0-1,0-1 1,0 1-1,0 0 0,0-1 1,0 1-1,0-1 1,0 1-1,0-1 1,1 0-1,-1 1 1,0-1-1,0 0 1,0 0-1,1 0 1,-1 1-1,0-2 1,0 1-1,1 0 0,-1 0 1,0 0-1,0 0 1,0-1-1,0 1 1,1-1-1,-1 1 1,0-1-1,0 1 1,0-1-1,0 1 1,2-3-1,41-29-13,1-16 12,-34 35 0,0 1 0,1 0 0,0 1 0,18-13 0,-29 23 0,-1 1 0,1-1 0,0 0 0,0 1 0,0-1 0,0 1 0,0-1 0,0 1 0,0-1 0,1 1 0,-1 0 0,0 0 0,0-1 0,0 1 0,0 0 0,0 0 0,0 0 0,1 0 0,-1 0 0,0 1 0,0-1 0,0 0 0,0 0 0,0 1 0,0-1 0,0 1 0,0-1 0,0 1 0,0-1 0,0 1 0,0 0 0,0-1 0,0 1 0,0 0 0,0 0 0,-1 0 0,1-1 0,0 1 0,-1 0 0,1 0 0,0 0 0,-1 0 0,1 0 0,-1 0 0,0 0 0,1 1 0,-1-1 0,0 0 0,0 0 0,0 0 0,1 0 0,-1 0 0,-1 2 0,4 10 0,-2 1 0,0-1 0,-2 21 0,1-23 0,0 2 0,3 41 0,-3-54 0,0 1 0,0-1 0,0 1 0,0-1 0,0 1 0,1-1 0,-1 1 0,0-1 0,0 1 0,0-1 0,1 0 0,-1 1 0,0-1 0,1 1 0,-1-1 0,0 0 0,1 1 0,-1-1 0,1 0 0,-1 1 0,0-1 0,1 0 0,-1 0 0,1 1 0,-1-1 0,1 0 0,-1 0 0,1 0 0,0 0 0,1 0 0,-1-1 0,1 1 0,-1-1 0,1 0 0,-1 1 0,0-1 0,1 0 0,-1 0 0,0 0 0,0 0 0,1 0 0,-1-1 0,0 1 0,1-3 0,42-55 0,-33 42 0,0 0 0,2 2 0,22-24 0,-34 38 0,-1 0 0,1 0 0,-1 1 0,1-1 0,-1 1 0,1-1 0,-1 1 0,1-1 0,0 1 0,-1-1 0,1 1 0,0-1 0,0 1 0,-1 0 0,1-1 0,0 1 0,0 0 0,-1 0 0,1-1 0,0 1 0,0 0 0,0 0 0,0 0 0,-1 0 0,1 0 0,0 0 0,0 0 0,0 1 0,-1-1 0,1 0 0,0 0 0,0 1 0,0-1 0,-1 0 0,1 1 0,0-1 0,-1 1 0,1-1 0,0 1 0,-1-1 0,1 1 0,-1-1 0,1 1 0,-1-1 0,1 1 0,-1 0 0,1 0 0,-1-1 0,1 1 0,-1 0 0,0 0 0,1-1 0,-1 1 0,0 0 0,0 0 0,0 0 0,0-1 0,0 1 0,0 0 0,0 0 0,0 0 0,0 1 0,3 63 0,-4-54 0,1 17 0,0-27-9,0-1 1,0 0-1,0 0 0,0 1 0,0-1 1,0 0-1,0 1 0,1-1 1,-1 0-1,0 0 0,0 1 0,0-1 1,0 0-1,0 0 0,0 1 1,0-1-1,1 0 0,-1 0 0,0 1 1,0-1-1,0 0 0,1 0 1,-1 0-1,0 1 0,0-1 0,1 0 1,-1 0-1,0 0 0,0 0 1,1 0-1,-1 1 0,0-1 0,0 0 1,1 0-1,-1 0 0,0 0 1,1 0-1,-1 0 0,0 0 0,0 0 1,1 0-1,-1 0 0,0 0 1,1 0-1,-1 0 0,0-1 1,0 1-1,1 0 0,-1 0 0,0 0 1,0 0-1,1-1 0,12-6-1654,-3-2-200,0-1 0,-1 0 0,0-1 0,-1 1 0,0-2 0,-1 1 0,0-1 0,7-17 0,12-39-801,-7 1 9801,-20 80 743,1 6-5301,-2 25-968,-7 31 738,9-75-2349,0 1 0,1-1 0,-1 0 0,1 1 0,-1-1 0,0 0 0,1 0 0,-1 1 0,1-1 0,-1 0 0,1 0 0,-1 1 0,1-1 0,-1 0 0,1 0 0,-1 0 0,1 0 0,-1 0 0,1 0 0,-1 0 0,1 0 0,-1 0 0,1 0 0,-1 0 0,1 0 0,-1 0 0,1 0 0,-1 0 0,1-1 0,-1 1 0,1 0 0,-1 0 0,1-1 0,-1 1 0,1 0 0,-1-1 0,0 1 0,1 0 0,-1-1 0,1 0 0,21-12 0,-1-7 0,-9 8 0,1 1 0,24-17 0,-34 26 0,0 0 0,0 0 0,0 0 0,1 1 0,-1-1 0,0 1 0,1 0 0,-1 0 0,1 0 0,-1 1 0,1-1 0,-1 1 0,1-1 0,-1 1 0,1 1 0,0-1 0,-1 0 0,7 2 0,-8 0 0,1-1 0,0 1 0,-1 0 0,0 0 0,1 0 0,-1 0 0,0 0 0,0 1 0,0-1 0,0 0 0,-1 1 0,1 0 0,2 4 0,-3-4 0,1 0 0,0 0 0,0 0 0,0 0 0,0 0 0,1-1 0,-1 1 0,5 3 0,-5-5 0,-1-1 0,1 1 0,-1-1 0,1 1 0,-1-1 0,1 0 0,0 1 0,-1-1 0,1 0 0,-1 0 0,1 0 0,0 0 0,-1-1 0,1 1 0,-1 0 0,1-1 0,-1 1 0,1-1 0,-1 1 0,1-1 0,-1 0 0,1 0 0,-1 1 0,0-1 0,2-1 0,38-33-4,15-11-100,-54 44 83,1 0 1,0 1-1,0-1 1,0 1 0,0 0-1,0 0 1,1 0 0,-1 0-1,0 0 1,1 1-1,-1 0 1,0-1 0,0 1-1,1 0 1,-1 1 0,0-1-1,6 1 1,-8 0-195,0 0 0,0 0 0,0 0 0,0 0 1,0 0-1,0 0 0,0 1 0,0-1 0,0 0 0,-1 0 0,1 1 0,0-1 1,-1 0-1,1 1 0,-1-1 0,0 1 0,1-1 0,-1 0 0,0 1 0,0-1 1,0 3-1,1 8-8756</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9.236"/>
    </inkml:context>
    <inkml:brush xml:id="br0">
      <inkml:brushProperty name="width" value="0.025" units="cm"/>
      <inkml:brushProperty name="height" value="0.025" units="cm"/>
    </inkml:brush>
  </inkml:definitions>
  <inkml:trace contextRef="#ctx0" brushRef="#br0">29 65 3107,'0'0'12171,"-25"-57"-7975,22 49 1826,11 12-6022,9 4-801,5-2-2242,3 1-2466,4-1-6310</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9.563"/>
    </inkml:context>
    <inkml:brush xml:id="br0">
      <inkml:brushProperty name="width" value="0.025" units="cm"/>
      <inkml:brushProperty name="height" value="0.025" units="cm"/>
    </inkml:brush>
  </inkml:definitions>
  <inkml:trace contextRef="#ctx0" brushRef="#br0">158 179 19635,'0'0'3550,"-13"2"-235,2-1-2765,0 1 1,1 1 0,-1 0-1,1 0 1,-1 1-1,-11 6 1,17-8-441,2 0-1,-1 1 1,0-1 0,0 1-1,1 0 1,-1 0 0,1 0 0,0 1-1,0-1 1,0 1 0,1-1-1,-1 1 1,1 0 0,0 0-1,0 0 1,0 0 0,1 1-1,-1-1 1,1 0 0,0 1-1,-1 6 1,2-11-110,0 1 0,0 0 0,0 0 0,0-1 0,0 1 0,0 0 0,0 0 0,0-1 0,1 1 0,-1 0 0,0 0 0,0-1 0,0 1 0,1 0 0,-1-1 0,0 1 0,1 0 0,-1-1 0,1 1 0,-1 0 0,1-1 0,-1 1 0,1-1 0,-1 1 0,1-1 0,-1 1 0,1-1 0,0 0 0,0 1 0,26 0 0,-20-2 0,0-1 0,0 0 0,0 0 0,-1-1 0,1 0 0,6-3 0,9-11 0,0-1 0,-1 0 0,-1-2 0,-1 0 0,-1-1 0,-1-1 0,0-1 0,-2 0 0,-1-1 0,0-1 0,13-36 0,-41 90 0,7-16 0,1-1 0,0 1 0,1 0 0,-4 14 0,8-22-201,-1 1-1,2-1 1,-1 0-1,0 0 1,1 0-1,0 1 1,1-1 0,-1 0-1,1 0 1,0 0-1,0 1 1,0-1-1,1 0 1,2 5-1,-2-7-207,0-1-1,0 1 0,0-1 0,1 1 0,-1-1 0,1 0 0,0 0 0,-1 0 0,1 0 1,0 0-1,0-1 0,0 1 0,0-1 0,1 0 0,-1 0 0,0 0 0,0 0 0,1-1 0,-1 1 1,0-1-1,1 0 0,5 0 0,26 0-16032</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9.936"/>
    </inkml:context>
    <inkml:brush xml:id="br0">
      <inkml:brushProperty name="width" value="0.025" units="cm"/>
      <inkml:brushProperty name="height" value="0.025" units="cm"/>
    </inkml:brush>
  </inkml:definitions>
  <inkml:trace contextRef="#ctx0" brushRef="#br0">0 0 14029,'0'0'14286,"9"55"-13389,-9-20-353,0 7-416,0-6-192,0-1-480,0-6-513,0-7-1410,0-11-1568</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0.479"/>
    </inkml:context>
    <inkml:brush xml:id="br0">
      <inkml:brushProperty name="width" value="0.025" units="cm"/>
      <inkml:brushProperty name="height" value="0.025" units="cm"/>
    </inkml:brush>
  </inkml:definitions>
  <inkml:trace contextRef="#ctx0" brushRef="#br0">71 78 17040,'0'0'11536,"-5"10"-10537,-3 10-919,1 0 1,0 1 0,2 0 0,1 0 0,0 1 0,0 30 0,2 7-35,3-36-27,-2-1 0,0 1 0,-2-1 0,0 0 0,-8 29 0,4-120-1418,7 47 1078,1 0 0,1 0-1,1 1 1,1-1 0,13-41 0,-17 63 317,0-1 1,0 0 0,1 1-1,-1-1 1,0 1 0,1-1-1,-1 1 1,1-1-1,-1 1 1,0-1 0,1 1-1,-1-1 1,1 1 0,0-1-1,-1 1 1,1 0-1,-1-1 1,1 1 0,-1 0-1,1 0 1,0-1 0,-1 1-1,1 0 1,0 0-1,-1 0 1,1 0 0,0 0-1,-1 0 1,1 0 0,0 0-1,-1 0 1,1 0-1,0 0 1,-1 0 0,1 1-1,0-1 1,-1 0 0,1 0-1,-1 1 1,1-1-1,-1 0 1,2 1 0,30 23 346,-11-9 73,-13-12-309,1 0 1,-1-1 0,1 0 0,0 0-1,0-1 1,0 0 0,-1-1 0,1 0-1,0 0 1,0-1 0,0 0-1,0 0 1,-1-1 0,1 0 0,-1-1-1,1 0 1,-1 0 0,0-1 0,0 0-1,0 0 1,-1-1 0,1 0-1,-1-1 1,11-10 0,-9 8 23,-1 1 0,0-1-1,0-1 1,-1 0 0,0 0 0,-1 0 0,0-1-1,0 0 1,-1 0 0,0 0 0,-1-1-1,0 1 1,-1-1 0,0 0 0,0 0 0,-2-1-1,1 1 1,-1-22 0,-1 32-131,0 0 0,0 0 0,0 0 0,-1 0 0,1 0 0,0 0 0,-1 0 0,1 0 0,0 0 0,-1 0 0,1 1 0,-1-1 0,1 0 0,-1 0 0,0 0 0,1 1 0,-1-1 0,0 0 0,1 1 0,-1-1 0,0 1 0,0-1 0,0 1 0,0-1 0,0 1 0,1-1 0,-1 1 0,0 0 0,0 0 0,0-1 0,0 1 0,0 0 0,-2 0 0,1 0 0,0 0 0,0 0 0,0 1 0,1-1 0,-1 0 0,0 1 0,0-1 0,0 1 0,0 0 0,0 0 0,1 0 0,-1 0 0,0 0 0,1 0 0,-1 0 0,1 0 0,-2 2 0,-13 19-22,0 1 0,2 0 0,1 1 0,-18 44 0,9-19 9,14-33 23,3-7 1,0-1 0,1 1 1,0 1-1,0-1 0,1 0 1,1 1-1,-1 0 0,1-1 1,0 18-1,2-27-11,1 1 0,-1 0 0,1-1 0,-1 1 0,1 0 0,-1-1 0,1 1 0,0-1 0,-1 1 0,1-1 0,0 1 0,0-1 0,-1 1 0,1-1 0,0 0 0,0 1 0,0-1 0,0 0 0,-1 0 0,1 0 0,0 1 0,0-1 0,0 0 0,0 0 0,0 0 0,0-1 0,-1 1 0,1 0 0,0 0 0,1-1 0,29-5 0,27-27-171,1-1-293,-55 32 405,0 0 1,0 1 0,0 0-1,0-1 1,0 1 0,0 1 0,1-1-1,-1 1 1,0 0 0,0 0-1,1 0 1,6 1 0,-10 0-43,0-1 0,0 1 0,0 0 0,0 0 0,0 0 0,0-1 0,0 1-1,0 0 1,0 0 0,-1 0 0,1 1 0,0-1 0,-1 0 0,1 0 0,0 0 0,-1 0 0,0 1 0,1-1 0,-1 0 0,0 0 0,0 1 0,1-1 0,-1 0 0,0 0 0,0 2 0,-1 43-1819,0-32 413,1-1-227,1 17-7679,0-21-1973</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1.135"/>
    </inkml:context>
    <inkml:brush xml:id="br0">
      <inkml:brushProperty name="width" value="0.025" units="cm"/>
      <inkml:brushProperty name="height" value="0.025" units="cm"/>
    </inkml:brush>
  </inkml:definitions>
  <inkml:trace contextRef="#ctx0" brushRef="#br0">78 339 17457,'0'0'4836,"-10"8"-3603,3-2-1150,2-3-8,1 0 1,-1 1-1,1 0 1,0 0-1,0 0 1,0 0-1,0 1 1,1 0-1,-1-1 1,1 1-1,1 0 1,-1 0-1,1 1 1,0-1-1,0 1 1,0-1-1,-1 11 1,4-16-66,0 0 0,0 0 0,0 0 0,0 0 0,0 0 0,0 0 0,0 0 0,0-1 0,0 1 0,0-1 1,0 1-1,0 0 0,0-1 0,0 0 0,0 1 0,0-1 0,1-1 0,4-4 38,1-1 0,-1-1 0,-1 1 0,1-1 0,-1 0 0,6-14 0,-7 13 47,1 0 0,0 0 0,1 1 0,12-15 1,-14 49-395,-6 1 320,1-20-21,0 0 1,1 0-1,-1 0 1,1 0-1,1 0 1,-1 0-1,1 0 1,0 0-1,1-1 0,0 1 1,3 8-1,-4-14 18,0 0-1,1 0 0,-1 1 1,0-1-1,1 0 0,-1 0 1,1 0-1,-1-1 0,1 1 0,0 0 1,-1-1-1,1 1 0,0-1 1,-1 1-1,1-1 0,0 0 1,-1 1-1,1-1 0,0 0 1,0 0-1,-1-1 0,1 1 1,0 0-1,0 0 0,-1-1 0,1 1 1,0-1-1,-1 0 0,1 1 1,0-1-1,-1 0 0,1 0 1,-1 0-1,0 0 0,3-2 1,6-4 482,-1-1 1,0 0 0,15-17 0,4-7-7,-2-3 1,-1 0 0,-1-1 0,-2-1-1,-2-1 1,-1-1 0,-3-1-1,20-67 1,-34 94-495,-4 13 0,-13 23 0,-18 43 0,20-34 0,1 0 0,-8 38 0,17-54 0,0 0 0,0 1 0,2-1 0,0 0 0,1 1 0,3 26 0,-1-38 0,-1 0 0,0-1 0,1 1 0,0 0 0,0-1 0,1 1 0,-1-1 0,1 0 0,0 0 0,6 6 0,-7-7 0,0-1 0,0 0 0,0 0 0,0 0 0,0-1 0,1 1 0,-1 0 0,1-1 0,-1 0 0,1 1 0,0-1 0,-1 0 0,1 0 0,0-1 0,0 1 0,-1 0 0,1-1 0,0 0 0,6 0 0,-8 0 0,-1-1 0,1 0 0,0 0 0,0 0 0,0 0 0,-1 0 0,1 0 0,0 0 0,-1 0 0,1 0 0,-1 0 0,1 0 0,-1 0 0,0 0 0,1 0 0,-1 0 0,0 0 0,0-1 0,0 1 0,0 0 0,0 0 0,0 0 0,0 0 0,0-2 0,-4-34-256,-3 23 43,0 0 0,-2 0 1,1 1-1,-2 0 0,1 0 1,-2 1-1,-21-20 0,14 14 271,5 5 281,10 11-235,0 0 0,1 0 0,-1 0 0,1 0 0,0-1 0,0 1 1,0-1-1,0 1 0,0-1 0,0 0 0,1 0 0,-1 0 0,1 0 0,-1-4 0,2 5-104,1 1 0,0 0 0,0 0 0,1 0 0,-1 0 0,0 0 0,0 0 0,0 0 0,1 1 0,-1-1 0,0 0 0,1 1 0,-1-1 0,1 1 0,-1-1 0,0 1 0,1 0 0,-1 0 0,1-1 0,-1 1 0,3 0 0,1 0 0,91-14-880,25-5-5441,-70 3-6241</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2.432"/>
    </inkml:context>
    <inkml:brush xml:id="br0">
      <inkml:brushProperty name="width" value="0.025" units="cm"/>
      <inkml:brushProperty name="height" value="0.025" units="cm"/>
    </inkml:brush>
  </inkml:definitions>
  <inkml:trace contextRef="#ctx0" brushRef="#br0">127 398 16111,'4'-10'2429,"-1"3"-1946,1-4 838,1 0 0,-2 0 0,0 0-1,0-1 1,2-20 0,-5 32-1265,0-1-1,0 1 1,0 0-1,0 0 1,0-1-1,0 1 1,0 0-1,0-1 1,0 1-1,0 0 1,0 0-1,0-1 1,0 1-1,0 0 1,0 0-1,0-1 0,0 1 1,0 0-1,-1 0 1,1-1-1,0 1 1,0 0-1,0 0 1,0-1-1,-1 1 1,1 0-1,0 0 1,0 0-1,0-1 1,-1 1-1,1 0 1,0 0-1,0 0 1,-1 0-1,1 0 1,0 0-1,0-1 1,-1 1-1,1 0 1,0 0-1,0 0 1,-1 0-1,1 0 1,0 0-1,-1 0 1,1 0-1,0 0 1,-17 10 651,-11 20-672,15-13 9,0 0 0,1 1 0,1 1 0,1 0 0,0 0-1,2 1 1,0 0 0,-9 38 0,17-57-40,-1 0-1,1 0 1,0-1 0,0 1-1,-1 0 1,1 0 0,0 0-1,0 0 1,0 0-1,0 0 1,0 0 0,0 0-1,0 0 1,0 0 0,1 0-1,-1 0 1,0 0 0,1 0-1,-1 0 1,0 0-1,1 0 1,-1 0 0,1-1-1,-1 1 1,1 0 0,0 0-1,-1-1 1,1 1-1,0 0 1,0-1 0,-1 1-1,3 1 1,-1-2 23,0-1 1,0 1-1,0 0 0,0-1 1,0 1-1,0-1 1,0 1-1,0-1 0,0 0 1,0 0-1,0 0 0,0 0 1,0 0-1,1-2 0,11-8 334,0 0 0,20-22-1,-8 4-329,-2-2 1,0-1-1,-3-1 0,0-1 0,-3 0 1,0-2-1,-3 0 0,-1-1 0,-1 0 0,-2-1 1,-2 0-1,4-41 0,-19 122-31,-25 82 0,20-87 0,1 0 0,2 0 0,2 1 0,-2 40 0,8-78 0,0 0 0,0 0 0,0 0 0,0 0 0,0 1 0,0-1 0,0 0 0,1 0 0,-1 0 0,0 0 0,1 0 0,-1 0 0,1 0 0,-1 1 0,1-1 0,-1 0 0,1 0 0,0-1 0,-1 1 0,1 0 0,0 0 0,0 0 0,0 0 0,0-1 0,0 1 0,-1 0 0,3 0 0,-1-1 0,0 1 0,0-1 0,0 0 0,1 1 0,-1-1 0,0 0 0,0-1 0,0 1 0,0 0 0,1-1 0,-1 1 0,0-1 0,3-1 0,4-1 0,-1-1 0,1-1 0,-1 1 0,0-1 0,-1-1 0,8-6 0,5-7 0,-1 0 0,-1-2 0,-1 0 0,-1-1 0,-1-1 0,21-41 0,-37 142 0,1-75 0,-1 3 0,0 1 0,1 0 0,0-1 0,1 1 0,-1 0 0,1-1 0,1 1 0,1 6 0,-2-11 0,0 0 0,0-1 0,1 1 0,-1-1 0,1 1 0,-1-1 0,1 1 0,-1-1 0,1 0 0,0 0 0,0 0 0,0 0 0,0 0 0,-1 0 0,1 0 0,0 0 0,0-1 0,0 1 0,1-1 0,-1 0 0,0 0 0,0 1 0,0-1 0,0 0 0,0-1 0,0 1 0,0 0 0,0-1 0,0 1 0,2-2 0,6 0 0,-1-1 0,1 0 0,-1 0 0,0-1 0,0-1 0,-1 0 0,1 0 0,-1 0 0,0-1 0,-1 0 0,9-9 0,5-6 0,0 0 0,23-34 0,-40 50 0,0 1 0,0-1 0,-1 0 0,0 0 0,0 0 0,0-1 0,-1 1 0,1-1 0,-1 1 0,-1-1 0,1 0 0,-1 0 0,0 0 0,0 1 0,-1-1 0,0-7 0,0 12 0,0 1 0,0-1 0,0 1 0,-1-1 0,1 1 0,0-1 0,-1 1 0,1 0 0,0-1 0,-1 1 0,1-1 0,-1 1 0,1 0 0,-1-1 0,1 1 0,-1 0 0,1 0 0,-1 0 0,1-1 0,-1 1 0,1 0 0,-1 0 0,1 0 0,-1 0 0,1 0 0,-1 0 0,1 0 0,-1 0 0,1 0 0,-1 0 0,1 0 0,-1 0 0,1 0 0,-1 0 0,1 0 0,-1 1 0,1-1 0,-1 0 0,1 0 0,-2 1 0,-20 10 0,14-3 0,0 0 0,0 1 0,1 0 0,0 0 0,1 0 0,0 1 0,-8 17 0,10-20 0,1-1 0,0 1 0,1 0 0,0 0 0,0-1 0,0 1 0,1 1 0,0-1 0,0 0 0,1 0 0,0 0 0,0 0 0,2 12 0,0-18 0,-1 1 0,1 0 0,-1 0 0,1-1 0,0 1 0,0-1 0,0 0 0,-1 1 0,1-1 0,1 0 0,-1 0 0,0 0 0,0 0 0,0-1 0,0 1 0,1-1 0,-1 1 0,0-1 0,0 0 0,1 0 0,-1 0 0,0 0 0,4 0 0,56-6 0,-58 5-288,0 0-1,0-1 1,0 1-1,0-1 1,0 0-1,-1 0 1,1-1 0,5-4-1,-5 4-747,-1 0 0,1-1 0,-1 0 0,0 0-1,0 0 1,0 0 0,2-6 0,8-22-12710</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2.775"/>
    </inkml:context>
    <inkml:brush xml:id="br0">
      <inkml:brushProperty name="width" value="0.025" units="cm"/>
      <inkml:brushProperty name="height" value="0.025" units="cm"/>
    </inkml:brush>
  </inkml:definitions>
  <inkml:trace contextRef="#ctx0" brushRef="#br0">65 20 14253,'0'0'15247,"-56"-20"-12525,48 20-2177,14 4-929,4-3-3460,1-1-4996</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4.689"/>
    </inkml:context>
    <inkml:brush xml:id="br0">
      <inkml:brushProperty name="width" value="0.025" units="cm"/>
      <inkml:brushProperty name="height" value="0.025" units="cm"/>
    </inkml:brush>
  </inkml:definitions>
  <inkml:trace contextRef="#ctx0" brushRef="#br0">20 176 865,'0'0'9849,"7"-9"-4350,23-32-1864,-29 40-3395,-1 0 0,1 0-1,0 0 1,-1 0 0,1 1 0,0-1-1,0 0 1,-1 0 0,1 1 0,0-1-1,0 0 1,0 1 0,0-1-1,0 1 1,0-1 0,0 1 0,0 0-1,0-1 1,0 1 0,0 0 0,0 0-1,0 0 1,2 0 0,-2 0-97,0 1 0,0-1 0,0 1 0,0-1 1,-1 1-1,1 0 0,0 0 0,-1-1 0,1 1 0,0 0 1,-1 0-1,1 0 0,-1 0 0,1 0 0,-1 0 0,1 0 1,-1 0-1,0 0 0,1 1 0,6 52 2165,-7-51-1948,-1 81 5,-3 0 0,-4-1 0,-20 87 0,-4 34-191,30-190-174,1-11 0,0 1 0,0 0 0,1-1 0,0 1 0,0 0 0,0 0 0,0-1 0,0 1 0,2 7 0,13-58 0,-10 10 0,-2-1 0,-1 0 0,-2 1 0,-7-52 0,-35-145 0,44 240 0,0 1 0,0-1 0,1 0 0,0 0 0,0 0 0,0-1 0,1 1 0,0-1 0,0 0 0,0 0 0,0 0 0,1 0 0,0-1 0,0 0 0,0 0 0,1 0 0,-1 0 0,1-1 0,0 0 0,0 0 0,0-1 0,0 0 0,8 2 0,-5-2 0,-1 0 0,1 0 0,-1-1 0,1-1 0,-1 1 0,1-1 0,0-1 0,-1 1 0,1-2 0,-1 1 0,1-1 0,-1 0 0,0-1 0,1 0 0,-1 0 0,-1-1 0,15-9 0,-5 0 0,0-1 0,-2-1 0,0-1 0,0 0 0,-2-1 0,0-1 0,-1 0 0,-1 0 0,0-1 0,-2-1 0,0 1 0,-1-2 0,-1 1 0,-1-1 0,-1 0 0,-1 0 0,0 0 0,-2-1 0,0-39 0,-2 60 0,0 1 0,0-1 0,0 0 0,0 0 0,0 0 0,0 0 0,0 0 0,0 1 0,0-1 0,0 0 0,0 0 0,-1 0 0,1 1 0,0-1 0,0 0 0,-1 0 0,1 1 0,-1-1 0,1 0 0,-1 0 0,1 1 0,-1-1 0,1 1 0,-1-1 0,1 0 0,-1 1 0,0-1 0,1 1 0,-1-1 0,-1 1 0,1 0 0,-1 0 0,1 0 0,-1 0 0,1 0 0,-1 1 0,1-1 0,-1 0 0,1 1 0,-1-1 0,1 1 0,0 0 0,-1-1 0,1 1 0,-3 2 0,-40 38 0,15-6 0,1 2 0,2 1 0,1 1 0,3 1 0,1 0 0,-22 61 0,41-95 0,0 1 0,0-1 0,1 0 0,0 0 0,0 1 0,1-1 0,-1 0 0,2 1 0,-1-1 0,0 0 0,4 13 0,-3-16 0,0-1 0,1 1 0,-1 0 0,1 0 0,0-1 0,0 1 0,0-1 0,0 1 0,0-1 0,0 0 0,1 0 0,-1 0 0,1 0 0,0 0 0,-1 0 0,1-1 0,0 1 0,0-1 0,0 0 0,0 0 0,0 0 0,0 0 0,0-1 0,5 1 0,8 1 0,0-2 0,-1 0 0,1 0 0,0-2 0,0 0 0,-1 0 0,1-2 0,-1 0 0,18-7 0,-21 8 0,-7 0 0,1 1 0,0 1 0,1-1 0,-1 1 0,0 0 0,0 1 0,1 0 0,-1 0 0,0 0 0,10 2 0,-14-1 0,0 0 0,0 0 0,1 0 0,-1 0 0,0 0 0,0 1 0,-1-1 0,1 1 0,0 0 0,0 0 0,-1-1 0,1 1 0,-1 0 0,1 0 0,-1 0 0,0 1 0,0-1 0,0 0 0,0 0 0,0 1 0,-1-1 0,1 0 0,-1 1 0,1-1 0,-1 1 0,0-1 0,0 0 0,0 5 0,1 10 0,0-9 0,0 0 0,0 1 0,-1-1 0,0 0 0,0 1 0,-1-1 0,0 0 0,0 0 0,-5 13 0,0-65 0,2-8-2869,3-26-7069,4 42 580</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5.030"/>
    </inkml:context>
    <inkml:brush xml:id="br0">
      <inkml:brushProperty name="width" value="0.025" units="cm"/>
      <inkml:brushProperty name="height" value="0.025" units="cm"/>
    </inkml:brush>
  </inkml:definitions>
  <inkml:trace contextRef="#ctx0" brushRef="#br0">0 231 17072,'0'0'7287,"9"-3"-4127,62-21-1771,-41 15-526,1-1 1,41-21-1,-63 26-765,-1 0 0,1 0-1,-1 0 1,-1-1-1,1-1 1,-1 1-1,0-1 1,0 0 0,-1-1-1,0 1 1,0-1-1,7-16 1,-12 23-98,1-1 0,-1 0 0,0 0 0,0 0 0,-1-1 0,1 1 0,0 0 0,-1 0 0,1 0 0,-1-1 0,0 1 0,1 0 0,-1 0 0,0-1 0,0 1 0,-1 0 0,1 0 0,-1-4 0,0 5 0,0 0 0,0 0 0,0 0 0,0 1 0,1-1 0,-1 0 0,0 1 0,0-1 0,0 1 0,-1-1 0,1 1 0,0-1 0,0 1 0,0 0 0,0-1 0,0 1 0,0 0 0,0 0 0,-1 0 0,1 0 0,0 0 0,0 0 0,0 0 0,0 1 0,-2-1 0,-5 2 0,1 0 0,-1 0 0,1 1 0,-1 0 0,1 0 0,0 1 0,0 0 0,0 0 0,-6 6 0,-4 6 0,0 0 0,2 1 0,0 1 0,0 1 0,2 0 0,0 0 0,2 1 0,0 1 0,1 0 0,1 1 0,1 0 0,1 0 0,1 0 0,1 1 0,-4 36 0,9-55 0,0-1 0,0 0 0,1 1 0,-1-1 0,1 0 0,0 0 0,0 1 0,0-1 0,0 0 0,0 0 0,1 0 0,-1 0 0,1 0 0,0 0 0,0-1 0,0 1 0,0-1 0,1 1 0,-1-1 0,1 0 0,-1 0 0,1 0 0,0 0 0,0 0 0,0-1 0,0 1 0,0-1 0,0 0 0,0 0 0,0 0 0,0 0 0,1 0 0,5 0 0,9 1 0,1 0 0,0-2 0,0 0 0,32-4 0,-32 2-391,0-2 0,0 1 0,33-13 0,-43 12-661,1 0-1,-1-1 0,1 0 1,-1 0-1,8-7 1,9-12-15668</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6.305"/>
    </inkml:context>
    <inkml:brush xml:id="br0">
      <inkml:brushProperty name="width" value="0.025" units="cm"/>
      <inkml:brushProperty name="height" value="0.025" units="cm"/>
    </inkml:brush>
  </inkml:definitions>
  <inkml:trace contextRef="#ctx0" brushRef="#br0">214 130 17072,'0'-9'3662,"1"3"-3024,-1 1 0,0 0 0,0-1 0,-1 1 0,1 0 0,-1-1 0,0 1 0,-1 0 0,1 0 0,-5-9 0,4 11-419,0 0 0,0 0 0,0 0 0,0 1 0,-1-1 0,1 1 0,-1 0 0,1-1 0,-1 1 0,0 0 0,0 0 0,0 1 0,0-1 0,-1 1 0,1 0 0,0-1 0,0 1 0,-1 1 0,1-1 0,-1 0 0,-3 1-1,2-1-205,0 0-1,0 1 1,1 0-1,-1 0 0,0 0 1,0 1-1,1 0 0,-1 0 1,0 0-1,1 0 0,-1 1 1,1-1-1,-1 1 0,1 1 1,0-1-1,0 0 0,0 1 1,0 0-1,-6 5 0,6-3-15,0 1-1,0-1 1,0 1-1,1-1 1,0 1-1,0 0 1,0 0-1,1 1 1,0-1-1,0 1 1,0-1-1,1 1 1,-1 11-1,2-16 4,-1 1 0,1 0 0,0-1 0,0 1 0,0 0 0,0 0 0,0-1 0,0 1 0,1 0 0,-1-1 0,1 1 0,0 0 0,0-1 0,0 1 0,0-1 0,0 1 0,0-1 0,1 0 0,-1 1 0,1-1 0,3 3 0,-3-4 0,0 0 0,1-1 0,-1 1 0,1-1 0,-1 1 0,1-1 0,-1 0 0,1 0 0,-1 0 0,1 0 0,-1 0 0,1-1 0,-1 1 0,1-1 0,-1 0 0,1 1 0,-1-1 0,0 0 0,0 0 0,1-1 0,-1 1 0,0 0 0,4-4 0,11-8 0,0 0 0,-1-2 0,0 1 0,15-20 0,-30 33-3,-1 0 0,1 0 0,0 1 0,-1-1 0,1 0 1,0 0-1,0 1 0,0-1 0,-1 1 0,1-1 0,0 1 0,0-1 0,0 1 0,0-1 0,0 1 0,0 0 0,0 0 1,1-1-1,9 11-128,-3 34-143,-6-32 238,-1-4 34,10 64 125,2 116-1,-13-168-101,0-1 0,-2 0 0,0 1 0,-1-1 0,-1 0 0,-1 0 1,0-1-1,-2 0 0,0 1 0,-1-2 0,-13 22 0,18-35-21,0 1 0,0-1 0,-1-1 0,1 1 0,-1 0 0,0-1 0,0 0 0,-1 0 0,-6 4 0,10-7 0,0 1 0,0-1 0,0 1 0,-1-1 0,1 1 0,0-1 0,-1 0 0,1 0 0,0 1 0,-1-1 0,1 0 0,0 0 0,0 0 0,-1-1 0,1 1 0,0 0 0,-1 0 0,1-1 0,0 1 0,0-1 0,-1 1 0,1-1 0,0 1 0,0-1 0,0 0 0,0 0 0,0 0 0,0 1 0,0-1 0,0 0 0,0 0 0,0 0 0,0 0 0,1-1 0,-1 1 0,0 0 0,1 0 0,-1 0 0,1 0 0,-1-1 0,1-1 0,-6-12 0,1 0 0,1-1 0,0 0 0,1 0 0,1 0 0,1-1 0,0 1 0,1 0 0,1-1 0,0 1 0,1 0 0,1 0 0,0 0 0,2 0 0,-1 1 0,2-1 0,9-17 0,-2 8 0,1 0 0,1 1 0,1 1 0,1 1 0,1 0 0,1 1 0,1 1 0,1 1 0,27-20 0,-40 34 0,-1 0 0,0 0 0,1 1 0,0 0 0,13-4 0,-20 7 0,1 1 0,-1-1 0,1 1 0,-1-1 0,1 1 0,-1 0 0,1-1 0,-1 1 0,1 0 0,-1 0 0,1 0 0,0 0 0,-1 1 0,1-1 0,-1 0 0,1 1 0,-1-1 0,1 1 0,-1-1 0,1 1 0,-1 0 0,1-1 0,-1 1 0,0 0 0,1 0 0,-1 0 0,0 0 0,0 0 0,0 0 0,0 1 0,0-1 0,0 0 0,0 0 0,0 1 0,0-1 0,0 3 0,4 15 0,-1 0 0,-1 1 0,-1-1 0,0 1 0,-2 0 0,-3 34 0,1 2 0,23-144 0,-19 57 0,-1-1 0,-3-44 0,0 64 0,0 0 0,0-1 0,-1 1 0,0 0 0,-1 0 0,-1 0 0,0 1 0,0 0 0,-8-12 0,17 32 0,-4-8 0,0 0 0,1 0 0,-1 0 0,0 0 0,1-1 0,-1 1 0,0 0 0,1 0 0,-1-1 0,1 1 0,-1 0 0,1-1 0,0 1 0,-1 0 0,1-1 0,0 1 0,-1-1 0,1 1 0,1 0 0,12 4-675,-1 0 0,1-1-1,0-1 1,0 0 0,1 0 0,-1-2-1,1 0 1,-1 0 0,21-3 0,-13 2-1317,5 0-7137</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7.615"/>
    </inkml:context>
    <inkml:brush xml:id="br0">
      <inkml:brushProperty name="width" value="0.025" units="cm"/>
      <inkml:brushProperty name="height" value="0.025" units="cm"/>
    </inkml:brush>
  </inkml:definitions>
  <inkml:trace contextRef="#ctx0" brushRef="#br0">106 140 320,'36'-46'15707,"-35"44"-15210,1 0-1,-1 0 1,0 0 0,0 0 0,0 0 0,0 0 0,0 0 0,0 0 0,-1 0-1,1-1 1,-1 1 0,1 0 0,-1 0 0,0 0 0,0-1 0,0 1 0,0 0 0,0-1-1,-1 1 1,1 0 0,-1 0 0,1 0 0,-2-4 0,1 5-373,-1 0 0,1 0 0,0 0 0,-1 0 0,1 0 0,0 1 0,-1-1 0,1 0 0,-1 1 0,1-1 0,-1 1 1,1 0-1,-1-1 0,1 1 0,-1 0 0,0 0 0,1 0 0,-1 0 0,1 0 0,-1 0 0,1 1 0,-1-1 0,0 0 0,1 1 0,-1-1 0,1 1 0,0 0 1,-1-1-1,-2 3 0,-1-1-89,0 1 0,0 0 0,0 0 1,1 0-1,-1 1 0,1 0 0,-5 4 1,2 2-31,0 0 0,0 1 1,1-1-1,1 1 0,0 1 1,0-1-1,1 1 0,0 0 1,1 0-1,1 0 0,0 0 1,0 0-1,1 18 0,1-29 1,0 0 0,0-1 0,0 1 0,0 0-1,0 0 1,0 0 0,1-1 0,-1 1 0,0 0-1,0 0 1,1-1 0,-1 1 0,1 0 0,-1 0 0,1-1-1,-1 1 1,1 0 0,-1-1 0,1 1 0,-1-1-1,1 1 1,0-1 0,-1 1 0,1-1 0,0 1 0,0-1-1,-1 0 1,1 1 0,0-1 0,0 0 0,0 0-1,-1 1 1,1-1 0,0 0 0,0 0 0,0 0 0,-1 0-1,1 0 1,0 0 0,0 0 0,0-1 0,0 1-1,-1 0 1,1 0 0,0-1 0,0 1 0,-1 0-1,1-1 1,0 1 0,0-1 0,-1 1 0,2-1 0,3-2 48,1 1 0,-1-1 1,0 0-1,0-1 0,0 1 1,5-5-1,8-14-46,-1 0 0,0-1 0,-2-1 0,-1-1 0,21-50 1,-28 60-10,-7 15 1,0-1 0,1 1 0,-1-1 0,0 1 0,0-1 0,1 1 0,-1-1 0,0 1 0,1-1 0,-1 1 0,1 0 0,-1-1 0,1 1 0,-1-1 0,0 1 0,1 0 0,-1 0 0,1-1 0,-1 1 0,1 0 0,0 0 0,-1 0 0,1-1 0,-1 1 0,1 0 0,-1 0 0,1 0 0,-1 0 0,1 0 0,0 0 0,-1 0 0,1 0 0,-1 0 0,1 1 0,-1-1 0,1 0 0,-1 0 0,1 0 0,-1 1 0,1-1 0,-1 0 0,2 1 0,25 21 0,-3-2 0,0-15 0,-23-5 0,0 0 0,1 0 0,-1 0 0,0 0 0,0 0 0,0 0 0,0 0 0,1 0 0,-1 0 0,0 1 0,0-1 0,0 0 0,0 1 0,0-1 0,0 1 0,0 0 0,0-1 0,0 1 0,0 0 0,0-1 0,0 1 0,0 0 0,-1 0 0,1 0 0,0 0 0,0 0 0,-1 0 0,1 0 0,-1 0 0,1 0 0,-1 0 0,1 0 0,-1 0 0,0 0 0,0 0 0,1 0 0,-1 1 0,0-1 0,0 0 0,0 0 0,0 0 0,-1 2 0,1 9 0,-2-1 0,0 0 0,0 1 0,-1-1 0,-7 19 0,5-17 0,1-1 0,1 1 0,-4 22 0,7-35 0,0 0 0,0 0 0,0 1 0,0-1 0,-1 0 0,1 0 0,0 1 0,0-1 0,0 0 0,0 1 0,0-1 0,0 0 0,0 0 0,0 1 0,0-1 0,0 0 0,0 0 0,1 1 0,-1-1 0,0 0 0,0 0 0,0 1 0,0-1 0,0 0 0,0 0 0,1 1 0,-1-1 0,0 0 0,0 0 0,0 0 0,1 1 0,-1-1 0,0 0 0,0 0 0,0 0 0,1 0 0,-1 1 0,0-1 0,0 0 0,1 0 0,-1 0 0,0 0 0,0 0 0,1 0 0,-1 0 0,0 0 0,1 0 0,-1 0 0,0 0 0,0 0 0,1 0 0,-1 0 0,0 0 0,0 0 0,1 0 0,-1 0 0,0-1 0,0 1 0,1 0 0,-1 0 0,0 0 0,0 0 0,1 0 0,-1-1 0,0 1 0,0 0 0,0 0 0,1 0 0,-1-1 0,0 1 0,14-12 0,0-1 0,-2 0 0,1-1 0,-2 0 0,0-1 0,17-30 0,-14 23 0,-7 10-31,-6 10 12,-1 0 1,1-1-1,0 1 0,0 0 0,1 0 1,-1 0-1,0 0 0,1 1 0,-1-1 1,1 0-1,-1 1 0,1-1 0,0 1 1,0-1-1,0 1 0,0 0 1,0 0-1,0 0 0,2-1 0,-2 4-27,-1 1 0,0 0-1,0 0 1,0-1 0,0 1-1,-1 0 1,1 0 0,-1 0-1,1 4 1,-1-3 23,1 4 18,1 0-1,-1 0 0,1 0 0,1 0 0,-1-1 0,1 1 0,1-1 0,6 12 0,-8-17 25,0 0 0,1 1 0,-1-1 0,1 0 0,-1 0 0,1 0 0,0-1-1,0 1 1,0-1 0,0 1 0,0-1 0,0 0 0,1 0 0,-1-1 0,0 1 0,0-1 0,1 1-1,-1-1 1,0 0 0,1 0 0,-1 0 0,0-1 0,6-1 0,-4 1-2,-1 0 0,-1 0 0,1-1 0,0 0 0,0 0 0,0 0 0,-1 0 1,1 0-1,-1-1 0,0 1 0,0-1 0,0 0 0,0 0 0,0 0 0,-1 0 0,1-1 0,-1 1 0,0-1 0,2-4 1,-1 3-8,0 0 1,-1-1 0,0 1-1,0-1 1,0 1 0,-1-1-1,0 0 1,0 0 0,-1 0-1,1 1 1,-1-1 0,0 0-1,-2-8 1,1 11-11,-1 0 1,1 1-1,-1-1 0,0 0 0,0 1 0,0 0 1,0-1-1,0 1 0,0 0 0,-1 0 1,1 0-1,-1 0 0,1 1 0,-1-1 1,0 1-1,0-1 0,0 1 0,1 0 1,-1 0-1,-5-1 0,3 0-4,22 2-7,8 0 0,9-2-1912,-1-8-5988,-18-2-1612</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8.210"/>
    </inkml:context>
    <inkml:brush xml:id="br0">
      <inkml:brushProperty name="width" value="0.025" units="cm"/>
      <inkml:brushProperty name="height" value="0.025" units="cm"/>
    </inkml:brush>
  </inkml:definitions>
  <inkml:trace contextRef="#ctx0" brushRef="#br0">43 13 21236,'0'0'2974,"-4"13"-364,-7 30-1123,3 0 0,0 0-1,-1 84 1,8-95-1487,0-19 0,0 0 0,1 0 0,1 0 0,0 0 0,1 0 0,0 0 0,1-1 0,0 1 0,7 17 0,-9-30 0,-1 1 0,0-1 0,0 1 0,0-1 0,0 0 0,0 1 0,0-1 0,0 0 0,1 1 0,-1-1 0,0 0 0,0 1 0,1-1 0,-1 0 0,0 1 0,0-1 0,1 0 0,-1 0 0,0 1 0,1-1 0,-1 0 0,0 0 0,1 0 0,-1 1 0,0-1 0,1 0 0,-1 0 0,1 0 0,-1 0 0,0 0 0,1 0 0,0 0 0,4-11 0,-3-21 0,-7-146 0,42 184 0,-24-6 0,-1-1 0,1-1 0,-1 0 0,0-1 0,0 0 0,0-1 0,0 0 0,0-1 0,-1 0 0,0-1 0,0 0 0,0-1 0,-1 0 0,0-1 0,-1 0 0,1 0 0,-1-1 0,-1 0 0,0-1 0,0 0 0,-1 0 0,0-1 0,-1 1 0,0-2 0,-1 1 0,7-20 0,-11 27 0,-1 1 0,1 0 0,-1-1 0,1 1 0,-1 0 0,0-1 0,0 1 0,-1 0 0,0-5 0,1 7 0,-1 0 0,1 1 0,0-1 0,-1 0 0,1 0 0,-1 1 0,1-1 0,-1 1 0,0-1 0,1 0 0,-1 1 0,0-1 0,1 1 0,-1-1 0,0 1 0,1-1 0,-1 1 0,0 0 0,0 0 0,0-1 0,1 1 0,-1 0 0,0 0 0,0 0 0,0 0 0,0-1 0,1 1 0,-1 0 0,0 1 0,0-1 0,0 0 0,0 0 0,1 0 0,-1 0 0,0 1 0,0-1 0,0 0 0,1 1 0,-1-1 0,0 1 0,0-1 0,0 1 0,-3 2 0,1-1 0,-1 0 0,1 1 0,0 0 0,0 0 0,0 0 0,0 0 0,0 0 0,1 0 0,-1 1 0,1-1 0,-2 6 0,-23 51 0,22-49 0,-18 59 0,22-64 0,-1 0 0,1 0 0,0 0 0,1 0 0,-1 1 0,1-1 0,1 0 0,-1 1 0,3 8 0,-2-13 0,0-1 0,0 0 0,0 0 0,0 0 0,1 0 0,-1 0 0,1 0 0,-1 0 0,0 0 0,1-1 0,-1 1 0,1 0 0,0-1 0,-1 1 0,1-1 0,0 0 0,-1 1 0,1-1 0,0 0 0,-1 0 0,1 0 0,0 0 0,-1 0 0,1-1 0,2 0 0,45-7 0,-40 5 0,0 1 0,0 0 0,-1 0 0,1 1 0,1 0 0,-1 1 0,14 0 0,-20 1 0,-1-1 0,0 1 0,0 0 0,1 0 0,-1 0 0,0 0 0,0 0 0,0 0 0,0 1 0,0-1 0,0 1 0,0-1 0,-1 1 0,1 0 0,-1-1 0,1 1 0,-1 0 0,1 0 0,-1 0 0,0 0 0,0 0 0,0 1 0,0-1 0,-1 0 0,1 0 0,0 1 0,-1-1 0,0 0 0,1 1 0,-1-1 0,0 1 0,0-1 0,-1 4 0,2 14 63,0-14-293,0 1 1,-1 0-1,0-1 1,0 1 0,0 0-1,-1-1 1,0 1-1,-3 7 1</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8.831"/>
    </inkml:context>
    <inkml:brush xml:id="br0">
      <inkml:brushProperty name="width" value="0.025" units="cm"/>
      <inkml:brushProperty name="height" value="0.025" units="cm"/>
    </inkml:brush>
  </inkml:definitions>
  <inkml:trace contextRef="#ctx0" brushRef="#br0">16 1 21909,'0'0'2765,"-1"12"43,-4 39-1252,0-14-623,2 0-1,1 0 0,6 63 0,-4-99-932,0 0 0,0 0 0,0 0 0,0-1 0,0 1 0,0 0 0,1 0 0,-1 0 0,0-1 0,0 1 0,1 0 0,-1 0 0,1-1 0,-1 1 0,1 0 0,-1-1 0,1 1 0,-1 0 0,1-1 0,-1 1 0,1-1 0,0 1 0,1 0 0,11-9 0,7-29 0,-13 14 0,-2 0 1,5-41-1,-9 56-15,0 1 0,-1-1-1,0 0 1,0 0 0,-1 0 0,0 1-1,0-1 1,-1 0 0,0 1-1,0-1 1,-1 1 0,-4-8-1,7 15-22,0-1 0,0 1 0,0 0 0,0 0-1,0 0 1,0 0 0,0 0 0,0 0 0,0 0-1,0-1 1,0 1 0,0 0 0,0 0 0,0 0-1,0 0 1,-1 0 0,1 0 0,0 0-1,0 0 1,0 0 0,0 0 0,0-1 0,0 1-1,0 0 1,0 0 0,-1 0 0,1 0 0,0 0-1,0 0 1,0 0 0,0 0 0,0 0-1,0 0 1,-1 0 0,1 0 0,0 0 0,0 0-1,0 0 1,0 0 0,0 0 0,0 0 0,0 0-1,-1 0 1,1 0 0,0 1 0,0-1 0,0 0-1,0 0 1,0 0 0,0 0 0,0 0-1,0 0 1,-1 0 0,1 0 0,0 0 0,0 0-1,0 1 1,0-1 0,0 0 0,0 0 0,0 0-1,0 0 1,0 0 0,0 0 0,0 0 0,0 1-1,-3 14-1363,4 18-721,-1-31 1888,1 0 0,0 0 1,-1 0-1,1 0 1,0-1-1,0 1 0,0 0 1,0-1-1,1 1 1,-1 0-1,0-1 0,1 0 1,-1 1-1,1-1 0,-1 0 1,1 0-1,0 1 1,-1-1-1,1 0 0,0-1 1,0 1-1,0 0 0,3 0 1,1 1-1145,1-1-1,-1 0 1,1-1 0,0 1 0,13-2-1,17-3-6296</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9.484"/>
    </inkml:context>
    <inkml:brush xml:id="br0">
      <inkml:brushProperty name="width" value="0.025" units="cm"/>
      <inkml:brushProperty name="height" value="0.025" units="cm"/>
    </inkml:brush>
  </inkml:definitions>
  <inkml:trace contextRef="#ctx0" brushRef="#br0">151 331 11243,'0'0'9171,"-11"2"-7981,6-1-1117,-1 0-1,1 0 0,0 0 1,0 1-1,0 0 0,0 0 1,1 0-1,-1 1 0,0-1 1,1 1-1,0 0 0,0 1 1,-1-1-1,2 1 0,-1 0 1,0-1-1,1 2 0,0-1 1,-5 8-1,1-1 79,1 0-1,0 0 1,1 1-1,0-1 1,1 1-1,0 0 1,1 1-1,0-1 1,-1 15 0,4-27-142,0 1 1,0-1-1,0 1 1,0-1-1,0 1 1,1-1-1,-1 1 1,0-1-1,0 1 1,0-1-1,1 1 1,-1-1-1,0 1 1,1-1-1,-1 0 1,0 1-1,1-1 1,-1 0-1,0 1 1,1-1-1,-1 0 1,1 1-1,-1-1 1,1 0-1,-1 0 1,1 1-1,-1-1 1,1 0-1,-1 0 1,1 0-1,-1 0 1,1 0-1,-1 0 1,1 0-1,-1 0 1,1 0-1,-1 0 1,1 0-1,-1 0 1,1 0-1,-1 0 1,1 0-1,-1 0 1,1-1-1,-1 1 1,1 0-1,-1 0 1,1-1-1,-1 1 1,0 0-1,1-1 1,-1 1-1,1-1 1,26-16 176,-9-1-629,0-1 0,-2-1 0,0 0 0,-1-2-1,-1 1 1,12-29 0,-23 126-21,-3-67 502,0 0-1,0-1 1,1 1 0,1-1 0,-1 0 0,1 1 0,1-1-1,5 13 1,-7-18-14,0-1 1,1 1-1,0-1 0,-1 0 0,1 0 1,0 1-1,0-2 0,0 1 0,1 0 1,-1 0-1,0 0 0,1-1 0,-1 0 1,1 1-1,-1-1 0,1 0 0,0 0 1,-1 0-1,1-1 0,0 1 0,0-1 1,-1 1-1,1-1 0,0 0 0,0 0 1,0 0-1,0 0 0,-1-1 0,6 0 1,-1-2 81,1 1 1,-1-1-1,0-1 1,1 1-1,-2-1 1,1-1-1,0 1 1,-1-1-1,0 0 1,0 0-1,0-1 1,-1 0-1,0 0 1,6-9-1,6-9 257,0-1-1,17-39 1,-19 33 366,-2-1 0,-1 0 0,-2-1 0,-1 0 0,-2-1 0,-1 0 0,-2 0 0,1-59 0,-7 115-800,0 1 1,-2 0-1,-7 26 1,-1 1 58,11-43 13,-9 38 60,3 0 0,1 0 0,0 62 1,6-105-58,0 0 0,0 0 0,0 1 0,0-1 0,0 0 0,1 1 0,-1-1 0,1 0 0,-1 0 0,1 1 0,0-1 0,0 0 0,0 0 0,0 0 0,0 0 0,1 0 0,-1 0 0,0 0 0,1-1 0,-1 1 0,1 0 0,0-1 1,0 1-1,0-1 0,-1 0 0,1 1 0,0-1 0,1 0 0,-1 0 0,0-1 0,0 1 0,0 0 0,0-1 0,1 1 0,-1-1 0,4 1 0,-5-2-64,-1 1 1,1-1-1,0 0 0,-1 1 1,1-1-1,0 0 0,-1 0 0,1 1 1,-1-1-1,1 0 0,-1 0 1,1 0-1,-1 0 0,0 0 1,1 1-1,-1-1 0,0 0 0,0 0 1,0 0-1,0 0 0,1 0 1,-1 0-1,-1 0 0,1 0 1,0 0-1,0-1 0,-4-31-1163,-2 20 1127,0 0 1,-1 0-1,-1 1 0,0 0 0,-1 0 0,0 0 0,-1 2 0,0-1 0,-21-15 0,-20-26 1141,50 52-1003,1 0 0,-1-1 0,1 1 0,0 0 0,0-1 0,-1 1 0,1-1 0,0 1 0,-1 0 0,1-1 0,0 1 0,0-1 0,0 1 0,0-1 0,0 1 0,-1-1 0,1 1 0,0-1 0,0 1 0,0-1 0,0 1 0,0-1 0,0 1 0,0-1 0,1 1 0,-1-1 0,0 1 0,0-1 0,0 1 0,0 0 0,1-1 0,-1 1 0,0-1 0,0 1 0,1-1 0,-1 1 0,0 0 0,1-1 0,-1 1 0,0 0 0,1-1 0,-1 1 0,1 0 0,-1 0 0,1-1 0,-1 1 0,0 0 0,1 0 0,-1 0 0,1 0 1,-1-1-1,1 1 0,0 0 0,31-6 97,-29 5-60,82-4-517,-22 2-3485,-23-1-2739</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0.123"/>
    </inkml:context>
    <inkml:brush xml:id="br0">
      <inkml:brushProperty name="width" value="0.025" units="cm"/>
      <inkml:brushProperty name="height" value="0.025" units="cm"/>
    </inkml:brush>
  </inkml:definitions>
  <inkml:trace contextRef="#ctx0" brushRef="#br0">20 200 15567,'0'0'14339,"10"-9"-13245,11-10-518,29-35 0,-44 48-525,0-1 0,-1 0 1,0-1-1,-1 1 0,1-1 0,-1 0 1,-1 0-1,0-1 0,0 1 0,0-1 1,1-10-1,-4 19-51,0-1 0,0 1 0,0-1 0,0 0 0,-1 1 0,1-1 0,0 1 0,0-1 0,0 1 0,-1-1 0,1 1 0,0-1 0,-1 1 0,1-1 0,0 1 0,-1-1 0,1 1 0,0-1 0,-1 1 0,1 0 0,-1-1 0,1 1 0,-1 0 0,1-1 0,-1 1 0,1 0 0,-1 0 0,1 0 0,-1-1 0,0 1 0,1 0 0,-1 0 0,1 0 0,-1 0 0,0 0 0,1 0 0,-1 0 0,1 0 0,-1 0 0,1 0 0,-1 0 0,0 1 0,1-1 0,-1 0 0,1 0 0,-1 1 0,-30 11 0,23-5 0,1 0 0,-1 1 0,1 0 0,1 0 0,-1 0 0,1 1 0,1 0 0,0 0 0,0 1 0,1-1 0,0 1 0,-4 15 0,2-3 0,1 1 0,1 0 0,1 1 0,1 35 0,1-56 0,1-1 0,0 1 0,0 0 0,1 0 0,-1 0 0,0-1 0,1 1 0,0 0 0,0-1 0,0 1 0,0 0 0,0-1 0,0 1 0,0-1 0,1 0 0,0 1 0,-1-1 0,1 0 0,0 0 0,4 4 0,-2-4 0,0 0 0,0-1 0,0 1 0,0-1 0,1 1 0,-1-1 0,0 0 0,1-1 0,-1 1 0,1-1 0,-1 0 0,9-1 0,3-1-218,0 0 0,0-1 0,0-1 1,0-1-1,0 0 0,-1-1 0,15-8 0,-3 0-1279,-1-1 1,-1-1-1,24-20 0,-6-2-8934</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0.995"/>
    </inkml:context>
    <inkml:brush xml:id="br0">
      <inkml:brushProperty name="width" value="0.025" units="cm"/>
      <inkml:brushProperty name="height" value="0.025" units="cm"/>
    </inkml:brush>
  </inkml:definitions>
  <inkml:trace contextRef="#ctx0" brushRef="#br0">1 0 21877,'0'0'10474,"0"78"-10058,1-39-416,7-3 0,-1-1 0,2-5 0,2-6 0,-2-5-577,-2-8-640,-3-5-256,-5-16-8200,-12-11 3683</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1.350"/>
    </inkml:context>
    <inkml:brush xml:id="br0">
      <inkml:brushProperty name="width" value="0.025" units="cm"/>
      <inkml:brushProperty name="height" value="0.025" units="cm"/>
    </inkml:brush>
  </inkml:definitions>
  <inkml:trace contextRef="#ctx0" brushRef="#br0">0 0 17521,'0'0'12780,"23"62"-13613,-6-54-1665,2-6-1346,4-2-1922,-1 0-7430</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1.676"/>
    </inkml:context>
    <inkml:brush xml:id="br0">
      <inkml:brushProperty name="width" value="0.025" units="cm"/>
      <inkml:brushProperty name="height" value="0.025" units="cm"/>
    </inkml:brush>
  </inkml:definitions>
  <inkml:trace contextRef="#ctx0" brushRef="#br0">81 0 13229,'0'0'13031,"-7"10"-11211,0-2-1531,-33 44 1683,36-48-1831,1 1-1,0-1 1,1 1-1,-1 0 1,1 0-1,0 0 0,0 0 1,0 0-1,1 1 1,-1 6-1,2-12-145,1 1-1,-1 0 0,0 0 1,1 0-1,0 0 1,-1-1-1,1 1 1,-1 0-1,1 0 0,0-1 1,-1 1-1,1 0 1,0-1-1,0 1 1,-1-1-1,1 1 0,0-1 1,0 0-1,0 1 1,0-1-1,0 0 1,0 1-1,0-1 0,0 0 1,-1 0-1,3 0 1,34 5 27,-25-4-59,3 1-74,1 0 18,0 1 1,-1 0 0,1 1-1,18 7 1,-31-10 98,0 0 1,0 1-1,0-1 0,0 1 1,0-1-1,-1 1 1,1 0-1,-1 0 0,1 1 1,-1-1-1,0 0 1,0 1-1,0-1 0,0 1 1,0 0-1,0 0 0,-1 0 1,1 0-1,-1 0 1,0 0-1,0 0 0,0 0 1,0 0-1,-1 0 1,1 1-1,-1 4 0,-1-5 30,0 1 0,0-1 0,0 0 0,0 1 0,-1-1 0,1 0 0,-1 0 0,0 0 0,0 0 0,0 0 0,0 0 0,-1-1 0,1 1 0,-1-1 0,0 1 0,1-1 0,-1 0 0,0 0 0,0 0 0,-1-1 0,-3 2 0,-8 5 182,-1 0 1,-31 8-1,41-14-219,0 0-339,0 0 0,-1 0 0,1 0 0,0-1 0,-1 0 0,1 0 0,-1-1 0,0 0 0,-8-1 0</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3.430"/>
    </inkml:context>
    <inkml:brush xml:id="br0">
      <inkml:brushProperty name="width" value="0.025" units="cm"/>
      <inkml:brushProperty name="height" value="0.025" units="cm"/>
    </inkml:brush>
  </inkml:definitions>
  <inkml:trace contextRef="#ctx0" brushRef="#br0">0 0 16335,'0'0'5638,"3"11"-4768,4 9 39,1-1 0,2 0 0,-1 0 0,2-1 0,1 0 0,15 18 0,-27-35-874,1 0 0,0 0-1,1 0 1,-1-1 0,0 1 0,0 0-1,0 0 1,0-1 0,1 1 0,-1-1-1,0 1 1,0-1 0,1 0 0,-1 0-1,0 1 1,1-1 0,-1 0-1,0 0 1,1 0 0,-1 0 0,0 0-1,1-1 1,-1 1 0,0 0 0,1-1-1,-1 1 1,0 0 0,0-1-1,1 0 1,-1 1 0,0-1 0,0 0-1,2-1 1,32-29 535,-22 14-476,-11 14-90,1-1 1,-1 1 0,1-1 0,0 1 0,-1 0-1,1 0 1,1 0 0,-1 0 0,0 1 0,1-1 0,-1 1-1,1 0 1,0 0 0,6-2 0,-9 4-12,0 0 0,0 1 0,0-1 0,0 0 0,-1 1 0,1-1 1,0 1-1,0 0 0,0-1 0,-1 1 0,1 0 0,0-1 0,0 1 0,-1 0 0,1 0 1,-1 0-1,1 0 0,-1-1 0,1 1 0,-1 0 0,0 0 0,1 0 0,-1 0 0,0 0 1,0 0-1,1 0 0,-1 0 0,0 1 0,6 39 86,-5-32-54,2 34 43,4 22-83,-7-64-89,0 0 0,0 0 0,0 0 0,1 0 0,-1 0 0,0-1 0,1 1 0,-1 0 0,0 0 0,1 0 1,-1 0-1,1-1 0,-1 1 0,1 0 0,0 0 0,-1-1 0,1 1 0,0 0 0,-1-1 0,1 1 0,0-1 0,0 1 0,0-1 0,-1 1 0,1-1 0,0 0 0,0 1 0,0-1 0,0 0 0,0 0 0,0 0 0,0 0 0,0 1 0,-1-1 0,1 0 1,0-1-1,0 1 0,0 0 0,0 0 0,0 0 0,0 0 0,0-1 0,0 1 0,0 0 0,-1-1 0,1 1 0,0-1 0,0 1 0,0-1 0,-1 1 0,1-1 0,0 0 0,-1 1 0,1-1 0,0-1 0,6-4-1646,-1 0 0,1 0-1,-2-1 1,8-10-1,6-12-6523</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4.099"/>
    </inkml:context>
    <inkml:brush xml:id="br0">
      <inkml:brushProperty name="width" value="0.025" units="cm"/>
      <inkml:brushProperty name="height" value="0.025" units="cm"/>
    </inkml:brush>
  </inkml:definitions>
  <inkml:trace contextRef="#ctx0" brushRef="#br0">100 307 16784,'0'0'5520,"-9"2"-3849,4 0-1572,0 0-1,0 0 1,0 0 0,0 1 0,1 0 0,-1-1 0,1 2 0,-1-1-1,1 1 1,0-1 0,0 1 0,0 0 0,1 0 0,0 1 0,0-1 0,0 1-1,0 0 1,0-1 0,1 1 0,0 1 0,0-1 0,1 0 0,-1 0-1,0 10 1,1-13-53,1 1-1,-1-1 1,1 1-1,0-1 1,0 1-1,0-1 0,0 1 1,0-1-1,1 1 1,-1-1-1,1 1 1,0-1-1,0 1 0,0-1 1,0 0-1,0 1 1,0-1-1,1 0 1,-1 0-1,1 0 0,-1 0 1,4 3-1,-4-4-28,1 0 0,0 0 0,0-1-1,0 1 1,0-1 0,0 1 0,0-1-1,0 0 1,1 1 0,-1-1 0,0 0 0,0 0-1,0-1 1,0 1 0,0 0 0,0-1-1,0 1 1,0-1 0,0 0 0,0 1 0,0-1-1,0 0 1,0 0 0,-1 0 0,1-1-1,0 1 1,-1 0 0,1-1 0,1-1-1,3-4 180,1 1 0,-1-1 0,-1-1 0,1 1 0,-1-1 0,-1 0 0,1 0 0,-2 0 0,1-1 0,-1 1 0,0-1 0,-1 0-1,1 0 1,-2 0 0,0 0 0,0 0 0,0-1 0,-1 1 0,-2-17 0,2 26-194,-1 1 1,1-1 0,0 0-1,0 0 1,0 0-1,0 1 1,-1-1 0,1 0-1,0 0 1,0 0-1,-1 0 1,1 1 0,0-1-1,0 0 1,0 0-1,-1 0 1,1 0 0,0 0-1,-1 0 1,1 0-1,0 0 1,0 0 0,-1 0-1,1 0 1,0 0-1,0 0 1,-1 0 0,1 0-1,0 0 1,0 0-1,-1 0 1,1 0 0,0 0-1,0 0 1,-1 0-1,1-1 1,0 1 0,0 0-1,-1 0 1,1 0-1,0 0 1,0-1 0,0 1-1,0 0 1,-1 0-1,1 0 1,0-1 0,0 1-1,0 0 1,0 0-1,0-1 1,0 1 0,-1 0-1,1 0 1,0-1-1,0 1 1,0 0 0,0-1-1,0 1 1,0 0-1,0-1 1,-10 22-164,9-15 147,-1 1 1,1-1-1,0 1 0,1 0 1,0-1-1,0 1 0,0-1 1,1 1-1,1 7 0,-1-12 10,-1 0 0,1-1-1,0 1 1,0 0 0,0 0-1,0-1 1,0 1 0,0 0 0,0-1-1,1 1 1,-1-1 0,0 0-1,1 1 1,-1-1 0,1 0-1,0 0 1,-1 0 0,1 0-1,0 0 1,0 0 0,0-1 0,0 1-1,-1 0 1,1-1 0,0 0-1,0 1 1,0-1 0,0 0-1,0 0 1,0 0 0,0 0 0,0 0-1,3-1 1,1-1 7,0 0 0,0 1 0,0-2 1,-1 1-1,1-1 0,-1 1 0,0-2 0,0 1 0,0 0 0,0-1 1,0 0-1,-1 0 0,1-1 0,-1 1 0,5-8 0,6-9 20,0 0-1,14-29 0,-19 30 80,0 0 0,-1-1 0,-1 0 0,-1 0 0,-1-1 0,-1 0 0,-1 0 0,0 0 0,-1-34 0,-3 56-102,0 0 0,0 0 0,0 0 0,0 0 0,0 0 0,0 0 0,-1 0 0,1 0 0,0 0 0,0 0 0,0 0 0,0 0 0,-1 0 0,1 0 0,0 0 0,0 0 0,0 0 0,0 0 0,0 0 0,-1 0 0,1 0 0,0 0 0,0 0 0,0 0 0,0 0 0,0 0 0,0 0 0,-1 0 0,1-1 0,0 1 0,0 0 0,0 0 0,0 0 0,0 0 0,0 0 0,0 0 0,0-1 0,0 1 0,0 0 0,-1 0 0,1 0 0,0 0 0,-5 14 0,-2 17 0,3 2 0,0-1 0,2 0 0,1 1 0,6 49 0,-4-77 0,0 0 0,0-1 0,0 1 0,1-1 0,-1 1 0,1-1 0,0 0 0,0 1 0,1-1 0,-1 0 0,1 0 0,0-1 0,0 1 0,0-1 0,6 6 0,-12-21-807,-8-7-185,-42-33 600,39 41 483,1-1 0,0-1 0,1 0 1,0-1-1,-18-29 0,29 43-79,1-1 0,0 0 1,-1 1-1,1-1 0,0 0 0,0 1 1,0-1-1,-1 0 0,1 1 0,0-1 1,0 0-1,0 0 0,0 1 0,0-1 1,1 0-1,-1 1 0,0-1 0,0 0 1,0 1-1,1-1 0,-1 0 0,0 1 1,0-1-1,1 0 0,-1 1 0,1-1 1,0 0-1,22-13 456,39-1 302,-49 13-707,14-3-135,5-1-2158,52-17 0,-32 2-5313</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4.925"/>
    </inkml:context>
    <inkml:brush xml:id="br0">
      <inkml:brushProperty name="width" value="0.025" units="cm"/>
      <inkml:brushProperty name="height" value="0.025" units="cm"/>
    </inkml:brush>
  </inkml:definitions>
  <inkml:trace contextRef="#ctx0" brushRef="#br0">150 342 352,'0'0'7180,"9"-6"-3630,-9 6-3593,17-12 771,19-21 4848,-35 33-5358,0-1 0,0-1 0,0 1 0,0 0 0,0 0 0,0 0 0,-1 0 1,1-1-1,0 1 0,0 0 0,-1-1 0,1 1 0,-1-1 0,1 1 0,-1-1 0,0 1 0,0-1 0,1 1 0,-1-1 1,0 1-1,0-1 0,-1 1 0,1-1 0,0 1 0,0 0 0,-1-1 0,1 1 0,-1-1 0,1 1 0,-1-1 0,1 1 0,-1 0 1,0 0-1,0-1 0,0 1 0,0 0 0,0 0 0,0 0 0,0 0 0,0 0 0,0 0 0,0 0 0,-1 0 0,1 0 1,0 1-1,-1-1 0,1 0 0,0 1 0,-1-1 0,1 1 0,-2-1 0,-2-1-102,0 1 1,1-1-1,-1 1 0,0-1 0,0 1 1,0 1-1,0-1 0,0 1 0,0 0 1,0 0-1,0 0 0,0 0 0,0 1 1,0 0-1,0 0 0,1 1 1,-1-1-1,0 1 0,1 0 0,-1 0 1,1 1-1,-1-1 0,1 1 0,0 0 1,0 0-1,0 0 0,1 1 0,-1 0 1,1-1-1,-4 7 0,0 0-143,1-1-1,0 1 0,1 1 1,0-1-1,1 1 1,0 0-1,0 0 1,1 0-1,1 1 1,0-1-1,1 1 0,-1 15 1,2-26 23,0 0-1,0 0 1,0 0 0,0 0-1,0 0 1,0 0-1,0 0 1,0 0 0,0 0-1,0 0 1,1 0 0,-1 0-1,0 0 1,1 0 0,-1 0-1,1 0 1,-1 0 0,1 0-1,0 0 1,-1 0 0,1 0-1,0-1 1,-1 1 0,1 0-1,0 0 1,0-1 0,0 1-1,0-1 1,1 1 0,0 0 2,0-1 0,0 0 0,-1 0 0,1 0 0,0-1 0,0 1 0,0 0 0,0-1 0,0 1 0,0-1 0,0 0 0,-1 0 0,1 0 0,2-1 0,6-4 31,-1 0-1,-1-1 1,1 0 0,13-15 0,2-7 86,-1-2-1,-2 0 1,32-64 0,-43 75-66,-2-1 1,0 1-1,-1-1 0,-1-1 1,-1 1-1,-1-1 1,2-43-1,-10 339-49,4-273-99,0 1 0,0 0-1,0 0 1,0-1 0,0 1 0,1 0-1,-1 0 1,0-1 0,1 1 0,-1 0-1,1-1 1,0 1 0,0-1 0,0 1-1,0 0 1,0-1 0,0 0 0,0 1-1,0-1 1,0 0 0,0 1 0,1-1-1,-1 0 1,1 0 0,-1 0 0,1 0-1,-1-1 1,1 1 0,-1 0 0,1 0-1,0-1 1,0 1 0,-1-1 0,1 0-1,0 0 1,0 1 0,-1-1 0,1 0-1,0 0 1,0 0 0,-1-1 0,1 1-1,3-1 1,1 0-712,0-1-1,0 1 1,-1-1-1,1 0 1,-1 0 0,1-1-1,-1 0 1,0 0-1,0 0 1,0 0-1,0-1 1,5-4 0,8-14-14735</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5.302"/>
    </inkml:context>
    <inkml:brush xml:id="br0">
      <inkml:brushProperty name="width" value="0.025" units="cm"/>
      <inkml:brushProperty name="height" value="0.025" units="cm"/>
    </inkml:brush>
  </inkml:definitions>
  <inkml:trace contextRef="#ctx0" brushRef="#br0">0 109 13068,'0'0'17985,"13"6"-17045,43 16-289,-53-21-645,1 0 0,0-1 0,0 1 0,0-1 0,0 0 0,0-1 0,-1 1-1,1 0 1,0-1 0,0 0 0,0 0 0,-1 0 0,1-1 0,0 1 0,-1-1 0,1 0 0,-1 0-1,0 0 1,0 0 0,0 0 0,0-1 0,0 0 0,0 1 0,0-1 0,2-4 0,-2 4-8,-1 0 1,1 0 0,-1-1-1,1 1 1,-1-1-1,0 1 1,-1-1 0,1 0-1,0 0 1,-1 0-1,0 0 1,0 0 0,0 0-1,-1 0 1,1 0-1,-1 0 1,0 0 0,0 0-1,0 0 1,-1 0-1,-1-7 1,2 10 1,-1 0 0,0 1 0,1-1 0,-1 0 0,0 0 0,1 1 0,-1-1 0,0 0 0,0 1 0,1-1 0,-1 1 0,0-1 0,0 1 0,0 0 0,0-1 0,0 1 0,0 0 0,0-1 0,0 1 0,0 0 0,0 0 0,0 0 0,0 0 0,0 0 0,0 0 0,0 0 0,0 0 0,0 1 0,0-1 0,1 0 0,-1 0 0,-2 1 0,0 0 0,0 0 0,0 1 0,1-1 0,-1 0 0,0 1 0,1-1 0,-1 1 0,1 0 0,-4 3 0,-1 4-2,1 0 0,0 0 0,0 1 0,1 0 1,0 0-1,1 0 0,0 1 0,1-1 0,0 1 0,1 0 0,0 0 0,1 0 0,0 0 1,0 0-1,1 0 0,2 12 0,-1-21-98,-1-1-1,1 0 1,0 0-1,0 0 1,0 0-1,0 0 1,0 0 0,0 0-1,0 0 1,0 0-1,0 0 1,1-1 0,-1 1-1,0 0 1,0-1-1,1 1 1,-1-1-1,0 0 1,1 1 0,-1-1-1,1 0 1,-1 0-1,0 0 1,1 0 0,-1 0-1,1 0 1,-1 0-1,0 0 1,1-1-1,-1 1 1,0 0 0,3-2-1,3 1-709,0-1 0,0 0 1,0-1-1,0 0 0,7-4 0,23-19-4443,-1-6-2365</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5.937"/>
    </inkml:context>
    <inkml:brush xml:id="br0">
      <inkml:brushProperty name="width" value="0.025" units="cm"/>
      <inkml:brushProperty name="height" value="0.025" units="cm"/>
    </inkml:brush>
  </inkml:definitions>
  <inkml:trace contextRef="#ctx0" brushRef="#br0">103 0 11563,'0'0'3571,"-4"12"-368,-8 28-1466,2 0-1,1 0 1,3 1-1,1 0 1,2 0-1,3 58 1,2-87-1661,0 1 0,1-1 0,9 23 0,-8-25-59,0 1 0,-1-1-1,0 1 1,-1 0 0,0 0 0,1 13 0,-2 2 48,0-18 34,-1 0 0,0 0 1,0 0-1,0 1 0,-1-1 0,0 0 1,-4 10-1,5-18-95,0 0 0,0 0 0,0 0-1,0 0 1,0 0 0,0 0 0,0 0 0,0 0-1,0-1 1,0 1 0,0 0 0,0 0 0,0 0-1,0 0 1,0 0 0,0 0 0,0 0 0,0 0-1,0 0 1,0 0 0,0 0 0,0 0 0,0 0 0,0 0-1,-1 0 1,1 0 0,0-1 0,0 1 0,0 0-1,0 0 1,0 0 0,0 0 0,0 0 0,0 0-1,0 0 1,0 0 0,0 0 0,-1 0 0,1 0-1,0 0 1,0 0 0,0 0 0,0 0 0,0 0 0,0 1-1,0-1 1,0 0 0,0 0 0,0 0 0,0 0-1,0 0 1,-1 0 0,1 0 0,0 0 0,0 0-1,0 0 1,0 0 0,0 0 0,0 0 0,0 0 0,0 0-1,-3-13 330,0-17 91,-5-118-424,3 74 0,5-107 0,1 177 0,0 0 0,1-1 0,-1 1 0,1 0 0,-1 0 0,1 0 0,0 0 0,1 0 0,-1 0 0,1 1 0,-1-1 0,1 1 0,0 0 0,1 0 0,-1 0 0,0 0 0,1 0 0,0 1 0,-1 0 0,1-1 0,0 1 0,0 1 0,0-1 0,1 1 0,7-3 0,-11 7 0,0 0 0,0 0 0,-1 0 0,1 0 0,-1 0 0,0-1 0,0 1 0,0 0 0,0 6 0,0-9 0,-1 5 0,1 1 0,-1-1 0,0 0 0,0 1 0,-1-1 0,0 0 0,0 0 0,0 0 0,0-1 0,-1 1 0,0 0 0,0-1 0,0 0 0,0 1 0,-1-1 0,1-1 0,-1 1 0,0 0 0,0-1 0,-1 0 0,1 0 0,-1 0 0,1-1 0,-1 1 0,0-1 0,0 0 0,0 0 0,0-1 0,0 0 0,-1 0 0,1 0 0,0 0 0,-1-1 0,1 0 0,-6 0 0,10 0-18,0 0 1,0-1-1,0 1 0,1 0 1,-1 0-1,0 0 0,0-1 1,1 1-1,-1 0 0,0-1 1,0 1-1,1-1 0,-1 1 1,0-1-1,1 1 0,-1-1 1,1 1-1,-1-1 0,0 0 1,1 1-1,0-1 0,-1 0 1,1 1-1,-1-1 0,1 0 1,0 0-1,-1 1 0,1-1 1,0 0-1,0 0 0,0 0 1,0 0-1,0 1 0,0-1 1,0 0-1,0 0 0,0 0 1,0 0-1,0 1 0,0-1 1,0 0-1,1 0 0,-1 0 1,0 1-1,1-2 0,0 0-147,0-1 0,0 1 0,0-1 0,0 1 0,0 0 0,1 0 0,-1-1 0,1 1 0,-1 0 0,1 0 0,0 1 0,0-1 0,3-3 0,72-22-12103,-49 20 5910</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6.514"/>
    </inkml:context>
    <inkml:brush xml:id="br0">
      <inkml:brushProperty name="width" value="0.025" units="cm"/>
      <inkml:brushProperty name="height" value="0.025" units="cm"/>
    </inkml:brush>
  </inkml:definitions>
  <inkml:trace contextRef="#ctx0" brushRef="#br0">32 167 10154,'0'0'13885,"-5"9"-11205,-18 28-700,23-37-1934,0 0 0,-1 0 0,1 1 0,0-1 0,0 0 0,-1 0 0,1 1-1,0-1 1,0 0 0,-1 1 0,1-1 0,0 0 0,0 0 0,0 1 0,0-1 0,0 0 0,0 1 0,-1-1-1,1 1 1,0-1 0,0 0 0,0 1 0,0-1 0,0 0 0,0 1 0,0-1 0,0 0 0,0 1 0,1-1 0,-1 0-1,0 1 1,0-1 0,0 0 0,0 1 0,0-1 0,1 0 0,-1 1 0,0-1 0,0 0 0,0 0 0,1 1-1,-1-1 1,0 0 0,1 0 0,-1 1 0,0-1 0,0 0 0,1 0 0,-1 0 0,0 0 0,1 1 0,-1-1 0,0 0-1,1 0 1,17-2 577,-16 1-498,5-1-86,0-1 1,0 0-1,0 0 1,-1-1-1,0 0 1,0 0 0,0 0-1,0-1 1,0 0-1,-1 0 1,0 0-1,0-1 1,6-8-1,-4 4-8,0 0-1,0-1 0,-1 0 0,0 0 0,0-1 1,-2 0-1,5-13 0,-5-13-30,-8 21 0,4 17 0,0 0 0,-1 0 0,1 0 0,0 0 0,-1 0 0,1 0 0,-1 0 0,1-1 0,0 1 0,-1 0 0,1 0 0,-1 0 0,1 1 0,-1-1 0,1 0 0,0 0 0,-1 0 0,1 0 0,0 0 0,-1 0 0,1 1 0,-1-1 0,1 0 0,0 0 0,-1 0 0,1 1 0,0-1 0,0 0 0,-1 1 0,1-1 0,0 0 0,-1 1 0,1-1 0,0 0 0,0 1 0,-1 0 0,-6 12 0,0 0 0,1 0 0,1 1 0,0 0 0,0 0 0,1 0 0,1 1 0,-1 15 0,3-26 0,0 3 0,0 0 0,0 0 0,0 0 0,1 0 0,1 11 0,-1-17 0,0 0 0,0 0 0,1 0 0,-1 0 0,0 0 0,1 0 0,-1-1 0,1 1 0,-1 0 0,1 0 0,-1 0 0,1 0 0,0-1 0,-1 1 0,1 0 0,0-1 0,-1 1 0,1 0 0,0-1 0,0 1 0,0-1 0,0 1 0,0-1 0,0 1 0,0-1 0,0 0 0,0 0 0,0 1 0,0-1 0,0 0 0,0 0 0,0 0 0,0 0 0,0 0 0,0 0 0,0 0 0,0-1 0,0 1 0,-1 0 0,1 0 0,0-1 0,0 1 0,0-1 0,0 1 0,1-2 0,8-2 0,-1-2 0,0 1 0,-1-1 0,1-1 0,-1 1 0,-1-1 0,1-1 0,7-9 0,24-22 0,-32 33 0,36-26 0,-40 30 0,-1 1 0,1-1 0,-1 1 0,1 0 0,0 0 0,0 0 0,-1 0 0,1 0 0,0 1 0,0-1 0,0 1 0,0 0 0,0 0 0,0 0 0,4 1 0,-5 0 0,-1 1 0,1 0 0,-1-1 0,0 1 0,1 0 0,-1 0 0,0 0 0,0 0 0,-1 0 0,1 0 0,0 0 0,-1 0 0,1 0 0,-1 0 0,0 0 0,0 1 0,1-1 0,-2 2 0,11 33 0,-10-36 0,1 0 0,-1-1 0,0 1 0,1-1 0,-1 1 0,1-1 0,-1 1 0,1-1 0,-1 1 0,1-1 0,-1 1 0,1-1 0,0 0 0,-1 1 0,1-1 0,0 0 0,-1 0 0,1 0 0,0 1 0,-1-1 0,1 0 0,0 0 0,-1 0 0,1 0 0,0 0 0,-1 0 0,1 0 0,0 0 0,-1 0 0,1-1 0,0 1 0,-1 0 0,1 0 0,0-1 0,-1 1 0,1 0 0,0-1 0,-1 1 0,1 0 0,-1-1 0,1 1 0,-1-1 0,1 0 0,7-5 0,-1 0 0,0-1 0,-1 0 0,1-1 0,7-11 0,-11 13 0,1 0 0,0 0 0,1 1 0,-1-1 0,1 1 0,0 0 0,0 1 0,0-1 0,1 1 0,-1 0 0,1 0 0,0 1 0,0 0 0,7-3 0,-12 6-24,0 1 0,-1-1 0,1 0 0,0 0-1,-1 1 1,1-1 0,-1 0 0,1 1 0,-1-1 0,1 1 0,-1-1 0,1 1 0,-1-1 0,1 1-1,-1-1 1,1 1 0,-1-1 0,0 1 0,1-1 0,-1 1 0,0 0 0,0-1 0,0 1 0,1 0-1,-1-1 1,0 1 0,0 0 0,0-1 0,0 1 0,0 0 0,0-1 0,0 1 0,0 0 0,-1 0-1,2 39-2226,-1-21 168</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7.309"/>
    </inkml:context>
    <inkml:brush xml:id="br0">
      <inkml:brushProperty name="width" value="0.025" units="cm"/>
      <inkml:brushProperty name="height" value="0.025" units="cm"/>
    </inkml:brush>
  </inkml:definitions>
  <inkml:trace contextRef="#ctx0" brushRef="#br0">121 203 17969,'0'0'13431,"-10"-3"-12411,4 1-881,4 1-132,1 0 0,-1 0 0,0 0-1,0 0 1,0 1 0,0-1-1,1 1 1,-1-1 0,0 1-1,0 0 1,0-1 0,0 1-1,0 0 1,0 0 0,0 0 0,0 1-1,0-1 1,0 1 0,0-1-1,0 1 1,0-1 0,0 1-1,0 0 1,0 0 0,1 0 0,-1 0-1,0 0 1,1 0 0,-1 1-1,-2 2 1,-4 8-7,2 1 0,-1 0 0,-7 23 0,12-30 0,0 0 0,1-1 0,-1 1 0,1 0 0,0 0 0,1 0 0,0 0 0,0 0 0,0 0 0,0 0 0,3 10 0,-2-15 0,-1 0 0,1 0 0,-1 0 0,1-1 0,0 1 0,-1 0 0,1 0 0,0-1 0,0 1 0,-1-1 0,1 1 0,0-1 0,0 1 0,0-1 0,0 1 0,0-1 0,0 0 0,0 1 0,0-1 0,0 0 0,0 0 0,0 0 0,0 0 0,0 0 0,0 0 0,0 0 0,0 0 0,0 0 0,0 0 0,0 0 0,-1-1 0,1 1 0,0 0 0,0-1 0,0 1 0,1-2 0,33-17 0,-21 4 0,0 1 0,-1-2 0,-1 0 0,-1-1 0,0 0 0,-1 0 0,13-32 0,-12 21 0,-2 1 0,0-2 0,-2 1 0,6-48 0,-13 76 0,0 0 0,0 0 0,-1 0 0,1 0 0,0 0 0,0 0 0,0 0 0,0 0 0,0 0 0,0 0 0,-1 0 0,1 0 0,0 0 0,0 0 0,0 0 0,0 0 0,0 0 0,-1 0 0,1 0 0,0 0 0,0 0 0,0 0 0,0 0 0,0 0 0,0 0 0,-1 0 0,1 0 0,0 0 0,0 0 0,0-1 0,-13 33 0,-12 46 0,20-59 0,0 0 0,2 0 0,1 1 0,0-1 0,1 1 0,3 22 0,-2-40 0,0 0 0,0 0 0,0 0 0,1 0 0,-1 0 0,1 0 0,-1 0 0,1 0 0,0 0 0,-1 0 0,1 0 0,0-1 0,1 1 0,-1 0 0,0-1 0,0 1 0,1 0 0,-1-1 0,1 0 0,-1 1 0,1-1 0,-1 0 0,1 0 0,0 0 0,0 0 0,0 0 0,-1 0 0,1 0 0,0-1 0,0 1 0,0-1 0,0 1 0,0-1 0,0 0 0,0 0 0,0 0 0,0 0 0,0 0 0,0 0 0,4-2 0,0 1 0,0 0 0,0-1 0,0 0 0,0-1 0,-1 1 0,1-1 0,-1 0 0,0 0 0,0-1 0,0 1 0,0-1 0,6-6 0,-3 0 0,0 0 0,-1-1 0,0 1 0,-1-2 0,0 1 0,-1 0 0,0-1 0,6-24 0,-11 39 0,-1 1 0,0-1 0,1 1 0,0 0 0,0-1 0,0 1 0,0-1 0,1 1 0,-1 0 0,1-1 0,0 1 0,0-1 0,3 6 0,-3-7 0,0 0 0,1 0 0,-1 0 0,1 0 0,-1 0 0,1-1 0,0 1 0,0-1 0,-1 1 0,1-1 0,0 0 0,0 0 0,1 0 0,-1 0 0,0 0 0,0 0 0,0 0 0,1-1 0,-1 1 0,0-1 0,0 0 0,1 1 0,-1-1 0,3 0 0,3-1 0,0-1 0,0 1 0,0-1 0,0-1 0,0 1 0,-1-1 0,1 0 0,-1-1 0,0 0 0,0 0 0,0-1 0,9-7 0,-9 6 0,1 0 0,1 0 0,-1 1 0,1 1 0,0-1 0,0 2 0,18-7 0,-26 10 0,0 0 0,0-1 0,0 1 0,0 0 0,0 0 0,0-1 0,0 1 0,0 0 0,0 0 0,0 0 0,0 0 0,0 0 0,0 0 0,0 1 0,0-1 0,0 0 0,0 0 0,0 1 0,0-1 0,0 1 0,0-1 0,0 1 0,-1-1 0,1 1 0,0-1 0,0 1 0,0 0 0,-1-1 0,1 1 0,0 0 0,-1 0 0,1 0 0,-1 0 0,1-1 0,-1 1 0,1 0 0,-1 0 0,0 0 0,1 2 0,13 18 0,-13-20-27,0-1 0,-1 1-1,1-1 1,0 0 0,0 1 0,-1-1 0,1 0-1,0 0 1,0 1 0,0-1 0,0 0-1,0 0 1,-1 0 0,1 0 0,0 0 0,0 0-1,0-1 1,0 1 0,-1 0 0,1 0 0,0 0-1,0-1 1,0 1 0,-1-1 0,1 1-1,0 0 1,0-1 0,-1 1 0,1-1 0,0 0-1,-1 1 1,1-1 0,-1 1 0,1-1 0,-1 0-1,1 0 1,-1 1 0,1-1 0,-1 0-1,0 0 1,1 1 0,-1-1 0,0 0 0,0 0-1,1-1 1,12-40-4444,-13 22-4081,0-6-5167</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7.669"/>
    </inkml:context>
    <inkml:brush xml:id="br0">
      <inkml:brushProperty name="width" value="0.025" units="cm"/>
      <inkml:brushProperty name="height" value="0.025" units="cm"/>
    </inkml:brush>
  </inkml:definitions>
  <inkml:trace contextRef="#ctx0" brushRef="#br0">0 0 21140,'0'0'11307,"76"14"-17874,-51-13 1827,-1 2-2659</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8.011"/>
    </inkml:context>
    <inkml:brush xml:id="br0">
      <inkml:brushProperty name="width" value="0.025" units="cm"/>
      <inkml:brushProperty name="height" value="0.025" units="cm"/>
    </inkml:brush>
  </inkml:definitions>
  <inkml:trace contextRef="#ctx0" brushRef="#br0">41 0 13901,'0'0'15711,"-6"10"-14697,2-5-897,0 0-14,1 0 0,0 0 0,0 1 0,0-1 0,0 0 0,1 1 0,0 0-1,0 0 1,0-1 0,1 1 0,0 0 0,0 0 0,1 0 0,-1 8 0,6-12-163,0-1 0,0 0 0,-1 0 0,1 0 1,0 0-1,0-1 0,0 0 0,0 0 0,0 0 1,8-1-1,-4 0-227,-4 2 264,-1 0 1,1 0 0,-1 0 0,0 0 0,1 1 0,-1 0 0,0 0-1,0 0 1,0 0 0,0 1 0,-1-1 0,1 1 0,-1 0-1,1 0 1,-1 0 0,0 1 0,0-1 0,0 1 0,-1 0 0,1 0-1,2 6 1,7 12 68,-1 0-1,12 39 0,-20-53-67,2 7 112,-1-1 1,0 1-1,-2 0 0,1 0 1,-2 0-1,0 0 0,-1 0 1,0 0-1,-4 25 0,2-30-34,0 0 0,-1-1 0,0 1 0,0 0 0,-1-1 0,0 0 0,-1 0 0,0 0 0,0-1 0,-1 1 0,0-1 0,-1 0 0,1-1 0,-1 0 0,-11 8 0,17-13-56,-1-1 0,1 1 0,-1-1 0,0 1 0,0-1 0,0 0 0,1 0 0,-1 0 0,0 0 0,-1 0 0,1-1 0,0 1 0,0 0 0,0-1 0,0 0 0,0 1 0,-1-1 0,1 0 0,0 0 0,0 0 0,0-1 0,-1 1 0,1 0 0,0-1 0,0 1 0,0-1 0,0 0 0,0 0 0,0 0 0,0 0 0,0 0 0,0 0 0,0-1 0,0 1 0,1 0 0,-1-1 0,1 1 0,-1-1 0,1 0 0,-1 0 0,1 1 0,0-1 0,0 0 0,0 0 0,0 0 0,0-3 0,-4-6 0,0 0 0,1-1 0,1 1 0,0-1 0,1 0 0,0 0 0,0-14 0,1 17 0,1 0 0,0-1 0,1 1 0,-1 0 0,2 0 0,-1 0 0,2 0 0,-1 0 0,1 1 0,0-1 0,1 1 0,0-1 0,0 1 0,1 0 0,0 1 0,0-1 0,1 1 0,-1 0 0,2 0 0,-1 1 0,13-10 0,12-8-301,2 1 0,57-31-1,-51 32-2371,62-46-1,-55 29-9877</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0.550"/>
    </inkml:context>
    <inkml:brush xml:id="br0">
      <inkml:brushProperty name="width" value="0.025" units="cm"/>
      <inkml:brushProperty name="height" value="0.025" units="cm"/>
    </inkml:brush>
  </inkml:definitions>
  <inkml:trace contextRef="#ctx0" brushRef="#br0">239 95 5317,'0'0'11563,"-1"-11"-7052,1 6-4094,-1 0 0,1 0 0,-1 0 0,-1 0 0,1 0 0,0 0 0,-1 0 0,0 0 0,-5-7 0,6 9-247,-1 1-1,0 0 1,0 0 0,0 1-1,0-1 1,0 0-1,0 1 1,0-1 0,-1 1-1,1 0 1,0-1-1,-1 1 1,1 0 0,-1 1-1,1-1 1,-1 0-1,0 1 1,1-1 0,-1 1-1,0 0 1,1 0-1,-1 0 1,0 0 0,1 1-1,-1-1 1,-4 2 0,3-1-104,-1 1 1,0 0 0,1 0-1,-1 0 1,1 0 0,-1 1 0,1 0-1,0 0 1,0 0 0,1 1-1,-1-1 1,0 1 0,1 0 0,0 0-1,-4 7 1,-6 10 304,-20 42-1,28-51-209,-1 0-102,1 0-1,0 1 0,1 0 0,0-1 0,1 1 0,0 1 0,2-1 0,-2 15 1,3-27-61,0 0 0,0-1 0,0 1 0,0 0 0,0 0 0,0 0 0,0-1 0,1 1 0,-1 0 0,0 0 0,0 0 0,0-1 0,1 1 0,-1 0 0,1-1 0,-1 1 0,0 0 0,1-1 0,-1 1 0,1 0 0,-1-1 0,1 1 0,0-1 0,-1 1 0,1-1 0,0 1 0,-1-1 1,2 1-1,0 0 3,0-1 1,0 0 0,-1 0-1,1 0 1,0 0 0,0 0 0,-1 0-1,1-1 1,0 1 0,0 0 0,-1-1-1,4-1 1,2-1 23,0 0-1,0-1 0,0 0 1,-1-1-1,8-5 1,5-10-22,0 0 0,-2-1 0,0-1 0,-1-1 0,-2 0 0,13-27 0,-23 64-3,-3 23 0,1-11 0,-2-25 0,0 0 0,0 0 0,1 0 0,-1-1 0,1 1 0,-1 0 0,0 0 0,1 0 0,0-1 0,-1 1 0,1 0 0,-1-1 0,1 1 0,0-1 0,-1 1 0,1 0 0,0-1 0,0 0 0,-1 1 0,1-1 0,0 1 0,0-1 0,0 0 0,0 0 0,0 1 0,0-1 0,-1 0 0,1 0 0,0 0 0,0 0 0,0 0 0,0 0 0,0 0 0,0 0 0,0-1 0,-1 1 0,1 0 0,0 0 0,0-1 0,0 1 0,0-1 0,38-14 0,6-17 0,-36 25 0,0-1 0,1 1 0,-1 1 0,1 0 0,1 0 0,-1 1 0,1 0 0,0 1 0,16-4 0,-26 8 0,0 1 0,0-1 0,0 0 0,1 0 0,-1 1 0,0-1 0,-1 1 0,1-1 0,0 1 0,0-1 0,0 1 0,0 0 0,0-1 0,0 1 0,-1 0 0,1 0 0,0 0 0,-1 0 0,1-1 0,0 1 0,-1 0 0,1 0 0,-1 0 0,0 0 0,1 0 0,-1 0 0,0 0 0,1 0 0,-1 1 0,0-1 0,0 0 0,0 0 0,0 0 0,0 1 0,0 49 0,0-39 0,-1-11 0,1-1 0,0 1 0,0 0 0,0-1 0,0 1 0,0-1 0,0 1 0,0 0 0,0-1 0,1 1 0,-1-1 0,0 1 0,0-1 0,0 1 0,0-1 0,1 1 0,-1 0 0,0-1 0,1 1 0,-1-1 0,0 0 0,1 1 0,-1-1 0,1 1 0,-1-1 0,1 0 0,-1 1 0,0-1 0,1 0 0,0 1 0,-1-1 0,1 0 0,-1 0 0,1 1 0,-1-1 0,1 0 0,-1 0 0,1 0 0,0 0 0,-1 0 0,1 0 0,-1 0 0,1 0 0,-1 0 0,1 0 0,0 0 0,-1 0 0,1 0 0,-1-1 0,1 1 0,-1 0 0,1 0 0,-1-1 0,1 1 0,-1 0 0,1-1 0,-1 1 0,1 0 0,-1-1 0,1 1 0,-1-1 0,1 0 0,41-33 0,-31 23 0,-5 7 0,-1-1 0,1 1 0,0-1 0,0 1 0,0 1 0,0 0 0,1-1 0,-1 2 0,1-1 0,0 1 0,0 0 0,0 1 0,11-2 0,-18 3-41,1 0 1,0 0-1,0 0 1,0 0-1,-1 1 1,1-1-1,0 0 1,0 0-1,-1 1 1,1-1-1,0 0 1,0 1-1,-1-1 1,1 1-1,0-1 1,-1 1-1,1-1 1,-1 1-1,1-1 1,-1 1-1,1 0 1,-1-1-1,1 1 1,-1 0-1,1-1 1,-1 1-1,1 1 1,5 26-3011,-6-26 2569,0 1 0,0-1 0,0 1 0,1-1 0,-1 0 0,1 1 0,0-1 0,0 0 0,-1 0 0,1 1 0,1-1 0,-1 0 0,2 3 0,4-3-10590</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1.718"/>
    </inkml:context>
    <inkml:brush xml:id="br0">
      <inkml:brushProperty name="width" value="0.025" units="cm"/>
      <inkml:brushProperty name="height" value="0.025" units="cm"/>
    </inkml:brush>
  </inkml:definitions>
  <inkml:trace contextRef="#ctx0" brushRef="#br0">1 75 17969,'5'7'6851,"4"43"-4669,9 244 3583,-18-292-5765,2-9 0,0-24 0,-2-43 0,-3 59 0,0 0 0,-1 0 0,-1 0 0,-7-15 0,16 60 0,-3-26 0,0-1 0,0 1 0,1-1 0,-1 0 0,1 0 0,0 0 0,0 0 0,1 0 0,-1 0 0,0 0 0,1-1 0,0 1 0,-1-1 0,1 0 0,0 1 0,0-1 0,1-1 0,-1 1 0,0 0 0,1-1 0,-1 0 0,0 0 0,1 0 0,0 0 0,-1 0 0,1-1 0,-1 1 0,1-1 0,0 0 0,-1 0 0,1-1 0,0 1 0,-1-1 0,1 0 0,-1 0 0,1 0 0,-1 0 0,1 0 0,5-4 0,3-1 0,1-1 0,-1-1 0,0 0 0,-1-1 0,0 0 0,0-1 0,-1 0 0,0 0 0,8-13 0,-9 11 0,0-1 0,-1 0 0,-1 0 0,0 0 0,-1-1 0,0 0 0,-1 0 0,-1-1 0,0 1 0,-1-1 0,-1 0 0,1-20 0,-3 36 0,0-1 0,0 0 0,0 1 0,0-1 0,-1 0 0,1 1 0,0-1 0,0 0 0,-1 1 0,1-1 0,0 0 0,0 0 0,-1 1 0,1-1 0,0 0 0,-1 0 0,1 0 0,0 1 0,-1-1 0,1 0 0,0 0 0,-1 0 0,1 0 0,0 0 0,-1 0 0,1 0 0,-1 0 0,1 0 0,0 0 0,-1 0 0,1 0 0,0 0 0,-1 0 0,1 0 0,0 0 0,-1 0 0,1 0 0,-1-1 0,1 1 0,0 0 0,-1 0 0,1 0 0,0-1 0,0 1 0,-1 0 0,1 0 0,0-1 0,0 1 0,-1 0 0,1 0 0,0-1 0,0 1 0,0 0 0,-1-1 0,1 1 0,0 0 0,0-1 0,0 1 0,0-1 0,0 1 0,0 0 0,0-1 0,0 1 0,0 0 0,0-1 0,0 1 0,0-1 0,0 1 0,-20 23 0,1 8 0,2 0 0,1 2 0,2 0 0,1 0 0,2 1 0,-11 54 0,21-87 0,1 0 0,0 0 0,-1 0 0,1 0 0,0 0 0,0 1 0,0-1 0,0 0 0,0 0 0,0 0 0,0 0 0,0 0 0,0 0 0,0 0 0,1 0 0,-1 0 0,0 0 0,1 0 0,-1 0 0,1 0 0,-1 0 0,1 0 0,-1 0 0,1-1 0,0 1 0,0 0 0,-1 0 0,1 0 0,0-1 0,1 2 0,0-2 0,0 0 0,0 0 0,0 0 0,0 0 0,0 0 0,0-1 0,0 1 0,0 0 0,0-1 0,0 0 0,0 1 0,0-1 0,0 0 0,3-2 0,13-8 0,0-1 0,21-19 0,-30 23 0,7-5 0,29-21 0,-42 32 0,0 1 0,0-1 0,0 1 0,0 0 0,0-1 0,1 1 0,-1 1 0,0-1 0,1 0 0,-1 1 0,0 0 0,1 0 0,6 0 0,-9 1 0,1 0 0,0 0 0,0 1 0,-1-1 0,1 0 0,-1 1 0,1-1 0,-1 1 0,0-1 0,0 1 0,1 0 0,-1-1 0,0 1 0,0 0 0,-1 0 0,1 0 0,0 0 0,-1 0 0,1 0 0,-1 0 0,1 0 0,-1 0 0,0 0 0,0 2 0,3 57 0,-3-58 0,-1 31-4129,1-21-111,-1-17-630,1-14-6907</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2.058"/>
    </inkml:context>
    <inkml:brush xml:id="br0">
      <inkml:brushProperty name="width" value="0.025" units="cm"/>
      <inkml:brushProperty name="height" value="0.025" units="cm"/>
    </inkml:brush>
  </inkml:definitions>
  <inkml:trace contextRef="#ctx0" brushRef="#br0">1 114 18321,'0'0'8253,"11"4"-6219,-4-2-1815,0 1 0,0-2 0,1 1 0,-1-1 0,0 0 0,1 0 0,-1-1-1,1 0 1,-1 0 0,1-1 0,-1 0 0,1 0 0,-1-1 0,0 1 0,0-2-1,0 1 1,0-1 0,8-5 0,-6 4-219,-1-1 0,1-1 0,-1 0 0,0 0 0,-1-1 0,0 1 0,0-2 0,0 1 0,-1-1 0,0 0 0,8-14 0,-14 22 0,0-1 0,0 1 0,0 0 0,1-1 0,-1 1 0,0 0 0,0-1 0,0 1 0,0 0 0,0-1 0,0 1 0,0 0 0,0-1 0,0 1 0,0 0 0,0-1 0,-1 1 0,1 0 0,0-1 0,0 1 0,0 0 0,0-1 0,0 1 0,-1 0 0,1 0 0,0-1 0,0 1 0,-1 0 0,1 0 0,0-1 0,0 1 0,-1 0 0,1 0 0,0-1 0,0 1 0,-1 0 0,1 0 0,-1 0 0,-19-2 0,-20 10 0,32-4 0,0 1 0,1 0 0,-1 0 0,1 1 0,0 0 0,1 0 0,-1 1 0,1 0 0,0 0 0,1 0 0,0 1 0,0 0 0,0 0 0,1 0 0,1 0 0,-1 1 0,1 0 0,1-1 0,-1 1 0,2 0 0,-1 0 0,0 18 0,2-25-23,0 0-1,1 0 1,-1-1-1,1 1 1,-1 0 0,1 0-1,0 0 1,-1-1 0,1 1-1,0 0 1,0-1-1,0 1 1,0 0 0,1-1-1,-1 0 1,0 1 0,1-1-1,-1 0 1,1 1-1,-1-1 1,1 0 0,-1 0-1,1 0 1,0-1-1,0 1 1,-1 0 0,1-1-1,0 1 1,0-1 0,0 1-1,2-1 1,7 2-962,1 0 0,-1-2-1,21 0 1,-32 0 982,40-1-8085</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2.870"/>
    </inkml:context>
    <inkml:brush xml:id="br0">
      <inkml:brushProperty name="width" value="0.025" units="cm"/>
      <inkml:brushProperty name="height" value="0.025" units="cm"/>
    </inkml:brush>
  </inkml:definitions>
  <inkml:trace contextRef="#ctx0" brushRef="#br0">0 1 12620,'0'0'17996,"9"14"-16539,60 118-763,-68-129-747,1-1 0,-1 1 0,1-1 1,-1 1-1,1-1 0,0 1 0,0-1 0,0 0 0,0 0 0,0 0 1,0 0-1,1-1 0,-1 1 0,1 0 0,-1-1 0,1 0 0,0 1 1,-1-1-1,1-1 0,0 1 0,0 0 0,0 0 0,5-1 0,-3 0-173,0-1 0,0 1 0,0-1-1,0-1 1,0 1 0,0-1-1,0 0 1,0 0 0,-1 0-1,1-1 1,-1 1 0,8-7-1,-4 3-182,0 0 1,-1-1-1,1 0 0,-2-1 0,1 0 0,-1 0 0,0 0 0,0 0 1,-1-1-1,0 0 0,-1-1 0,0 1 0,5-17 0,-11 47-4308,-2 6 4141,-10 43 4866,-56 121 3032,2-8-4475,64-164-2492,8-8-4153,-2-12 3375,-1 0-1,0 0 1,1 0-1,-1 0 0,0 0 1,0 0-1,0 0 0,0 0 1,0-1-1,0 1 1,0 0-1,0-1 0,-1 1 1,1-1-1,0 1 0,-1 0 1,1-1-1,-1 1 1,1-3-1,8-22-4861</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3.418"/>
    </inkml:context>
    <inkml:brush xml:id="br0">
      <inkml:brushProperty name="width" value="0.025" units="cm"/>
      <inkml:brushProperty name="height" value="0.025" units="cm"/>
    </inkml:brush>
  </inkml:definitions>
  <inkml:trace contextRef="#ctx0" brushRef="#br0">27 208 10378,'0'0'16992,"12"0"-16106,-5 1-762,-1-1-1,0 0 1,1 0 0,-1-1-1,0 0 1,0 0-1,1 0 1,-1-1 0,0 0-1,0 0 1,0 0 0,-1-1-1,1 0 1,-1 0-1,1-1 1,-1 1 0,0-1-1,8-8 1,-2 0 97,0-1-1,-1 0 1,13-21 0,-21 30-154,1 0 0,-1 0 0,0 0 0,0-1 0,0 1 0,0-1 0,-1 1 1,0-1-1,0 0 0,0 1 0,-1-1 0,1 0 0,-1 0 0,0 0 0,0 1 0,-2-8 0,2 11-63,-1 1 0,1-1-1,-1 0 1,1 1 0,-1-1-1,1 1 1,-1-1 0,1 1-1,-1-1 1,1 1 0,-1 0-1,0-1 1,1 1 0,-1 0 0,0-1-1,1 1 1,-1 0 0,0 0-1,1-1 1,-1 1 0,0 0-1,0 0 1,1 0 0,-1 0-1,0 0 1,0 0 0,1 0 0,-1 0-1,0 1 1,1-1 0,-1 0-1,0 0 1,-1 1 0,-23 10 9,16-3-13,0 0 0,0 1 0,1 0 0,1 0 0,-1 1 0,-9 16 0,-34 71 0,38-71 0,10-22 0,-5 11 0,1-1 0,0 1 0,1 0 0,0 1 0,2-1 0,-1 1 0,-2 24 0,7-39-1,1 0 1,-1 0-1,0 0 0,0 0 1,1 0-1,-1 0 0,0 0 1,1 0-1,-1 0 0,1 0 0,0 0 1,-1 0-1,1 0 0,0 0 1,-1-1-1,1 1 0,0 0 1,0 0-1,0-1 0,0 1 1,0 0-1,0-1 0,0 1 1,0-1-1,0 1 0,0-1 1,0 0-1,0 1 0,0-1 0,0 0 1,0 0-1,0 0 0,0 0 1,1 0-1,-1 0 0,0 0 1,0 0-1,0 0 0,0-1 1,0 1-1,0 0 0,1-1 1,6 0-93,-1-1 0,1 0 0,-1 0 0,0 0 0,10-6 0,-3 0-1018,-1 0 0,0-1 0,0 0 0,16-18 0,-9 7-5440,29-38-1,-20 16-5881</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3.949"/>
    </inkml:context>
    <inkml:brush xml:id="br0">
      <inkml:brushProperty name="width" value="0.025" units="cm"/>
      <inkml:brushProperty name="height" value="0.025" units="cm"/>
    </inkml:brush>
  </inkml:definitions>
  <inkml:trace contextRef="#ctx0" brushRef="#br0">64 0 12588,'0'0'9022,"-5"10"-7549,-3 5-1097,-28 56 2598,34-65-2669,-1 1 0,1-1 0,0 1 0,0-1 0,1 1 1,0 0-1,0 0 0,0 0 0,2 13 0,0-19-280,0 1 1,0-1-1,0 0 0,0 0 1,0 0-1,0 0 0,0 0 1,1 0-1,-1 0 0,0-1 1,1 1-1,-1 0 0,0-1 1,1 1-1,-1-1 0,1 1 1,-1-1-1,1 0 0,-1 1 1,1-1-1,-1 0 0,1 0 1,0 0-1,-1 0 0,4-1 1,41-6 190,-41 5-195,0 0-1,-1-1 1,1 0-1,-1 0 1,0 0-1,0-1 1,0 1-1,0-1 1,0 0-1,-1 0 1,0 0 0,0-1-1,0 1 1,0-1-1,-1 0 1,0 0-1,0 1 1,2-8-1,-4 12 28,0 44-192,0-3 144,0-41 1,0 0 0,0 1 0,0-1 0,0 0 0,0 0 0,0 1 0,0-1 0,0 0 0,0 0 0,0 1 0,1-1 0,-1 0-1,0 0 1,0 0 0,0 1 0,0-1 0,0 0 0,1 0 0,-1 0 0,0 1 0,0-1 0,0 0 0,0 0 0,1 0 0,-1 0 0,0 0 0,0 0 0,1 1 0,-1-1 0,0 0 0,0 0 0,1 0 0,-1 0 0,0 0 0,0 0 0,0 0 0,1 0 0,-1 0-1,0 0 1,0 0 0,1 0 0,-1 0 0,0 0 0,0 0 0,1-1 0,-1 1 0,0 0 0,0 0 0,1 0 0,-1 0 0,0 0 0,0 0 0,0-1 0,0 1 0,1 0 0,-1 0 0,0 0 0,0 0 0,0-1 0,1 1 0,10-9 63,-4 1 13,-1 0-1,0-1 1,0 1 0,-1-1 0,0 0 0,0 0-1,-1-1 1,-1 0 0,1 1 0,-1-1-1,-1 0 1,2-20 0,-4 30-76,0-1 0,0 1 0,0-1 1,0 1-1,0-1 0,0 0 0,0 1 0,-1-1 0,1 1 0,0-1 1,0 1-1,-1-1 0,1 1 0,0-1 0,-1 1 0,1-1 0,0 1 1,-1 0-1,1-1 0,-1 1 0,1 0 0,-1-1 0,1 1 0,-1 0 1,1-1-1,-1 1 0,1 0 0,-1 0 0,1 0 0,-1-1 0,1 1 1,-1 0-1,0 0 0,1 0 0,-1 0 0,1 0 0,-1 0 0,1 0 1,-1 0-1,0 0 0,1 1 0,-1-1 0,1 0 0,-1 0 0,1 0 1,-1 1-1,1-1 0,-1 0 0,1 0 0,-2 1 0,-25 16-3630,18-4 617,-5 5-5085,6-9 100</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4.605"/>
    </inkml:context>
    <inkml:brush xml:id="br0">
      <inkml:brushProperty name="width" value="0.025" units="cm"/>
      <inkml:brushProperty name="height" value="0.025" units="cm"/>
    </inkml:brush>
  </inkml:definitions>
  <inkml:trace contextRef="#ctx0" brushRef="#br0">142 139 13036,'0'0'7650,"-1"-9"-4564,-1-3-2019,0-13 185,2-2 3267,-4 28-4268,0 1-1,1 0 0,-1 0 0,1 0 0,0 0 1,0 0-1,-6 6 0,-1 2-240,0 1 0,0 0-1,1 1 1,1 0 0,0 0-1,1 1 1,0 0 0,0 0-1,2 1 1,0 0 0,0 0-1,2 0 1,-1 0 0,2 1-1,-2 19 1,4-32-10,0-1 0,0 1 0,0-1 0,1 1 0,-1-1 0,0 1 0,1-1 0,-1 1 0,1-1 0,0 1 0,-1-1 0,1 0 0,0 1 0,0-1 0,0 0 0,0 0 0,0 1 0,0-1 0,0 0 0,0 0 0,0 0 0,1 0 0,-1-1 0,0 1 0,1 0 0,-1 0 0,0-1 0,1 1 0,-1-1 0,1 1 0,-1-1 0,1 0 0,-1 1 0,1-1 0,-1 0 0,1 0 0,0 0 0,-1 0 0,1-1 0,-1 1 0,1 0 0,-1 0 0,1-1 0,1 0 0,4-1 0,0 1 0,0-1 0,0-1 0,0 1 0,0-1 0,0-1 0,-1 1 0,9-7 0,-3-1 0,-1-1 0,0 0 0,0-1 0,-1 0 0,-1-1 0,0 0 0,-1 0 0,-1-1 0,0 0 0,-1 0 0,5-18 0,-31 83 0,14-40 0,2 0 0,-1 1 0,2 0 0,-1 0 0,1 0 0,1 0 0,-2 15 0,5-25 0,-1 0 0,1 0 0,-1-1 0,1 1 0,0 0 0,-1-1 0,1 1 0,0-1 0,0 1 0,-1 0 0,1-1 0,0 0 0,0 1 0,0-1 0,-1 0 0,1 1 0,0-1 0,0 0 0,0 0 0,0 0 0,0 0 0,0 1 0,0-1 0,-1-1 0,1 1 0,0 0 0,0 0 0,0 0 0,0 0 0,0-1 0,0 1 0,0 0 0,1-1 0,36-10 0,-29 7 0,10-4 0,0 0 0,0 1 0,1 1 0,0 1 0,0 1 0,0 0 0,1 2 0,28-1 0,-49 3 0,0 0 0,0 0 0,-1-1 0,1 1 0,0 0 0,-1 0 0,1-1 0,0 1 0,-1 0 0,1 0 0,0 0 0,-1-1 0,1 1 0,0 0 0,-1 0 0,1 0 0,-1 0 0,1 0 0,0 0 0,-1 0 0,1 0 0,0 0 0,-1 0 0,1 0 0,-1 0 0,1 0 0,0 0 0,-1 0 0,1 1 0,0-1 0,-1 0 0,1 0 0,0 0 0,-1 1 0,1-1 0,0 0 0,-1 0 0,1 1 0,0-1 0,0 0 0,-1 0 0,1 1 0,0-1 0,0 0 0,0 1 0,-1-1 0,1 0 0,0 1 0,0-1 0,0 0 0,0 1 0,0-1 0,0 1 0,0-1 0,0 0 0,0 1 0,0-1 0,0 1 0,0-1 0,0 0 0,0 1 0,0-1 0,-6-11 0,1 0 0,1 0 0,0-1 0,0 0 0,1 0 0,-2-15 0,-2-8 0,2 20 0,3 9 0,0 0 0,0 0 0,0 0 0,1 0 0,0-1 0,0 1 0,1 0 0,0-1 0,0 1 0,0 0 0,2-9 0,-1 14 0,0 0 0,0 0 0,0 0 0,0 0 0,0 0 0,0 0 0,0 1 0,0-1 0,0 0 0,0 1 0,1-1 0,-1 1 0,0 0 0,0-1 0,1 1 0,-1 0 0,0 0 0,1 0 0,1 0 0,33-1 0,-25 2 0,22-1-1098,-10 0-2972,1 0-6393</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5.303"/>
    </inkml:context>
    <inkml:brush xml:id="br0">
      <inkml:brushProperty name="width" value="0.025" units="cm"/>
      <inkml:brushProperty name="height" value="0.025" units="cm"/>
    </inkml:brush>
  </inkml:definitions>
  <inkml:trace contextRef="#ctx0" brushRef="#br0">33 7 4548,'-7'-6'16432,"-1"5"-12813,-1 1 481,5 12-1954,-1 13-1569,5 3-33,0 6-191,0 0-257,0-4-64,5-3-353,4-6-543,1-5-802,0-7-896,3-6-1058,-1-3-480,-2-10-1889</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5.865"/>
    </inkml:context>
    <inkml:brush xml:id="br0">
      <inkml:brushProperty name="width" value="0.025" units="cm"/>
      <inkml:brushProperty name="height" value="0.025" units="cm"/>
    </inkml:brush>
  </inkml:definitions>
  <inkml:trace contextRef="#ctx0" brushRef="#br0">56 112 11915,'0'0'4554,"-6"9"-2195,-30 49 643,34-54-2705,0 0 1,0 1-1,0-1 1,1 0 0,0 1-1,0-1 1,0 1-1,0-1 1,1 1-1,0-1 1,0 1-1,0-1 1,0 1-1,1 0 1,2 8-1,-3-12-234,0 0 0,1-1 0,-1 1 0,1 0 0,-1 0 0,1 0 0,0-1 0,-1 1 0,1 0 0,0-1 0,-1 1 0,1-1-1,0 1 1,0-1 0,-1 1 0,1-1 0,0 1 0,0-1 0,0 0 0,0 1 0,0-1 0,0 0 0,0 0 0,0 0-1,0 1 1,-1-1 0,1 0 0,0 0 0,0-1 0,0 1 0,0 0 0,0 0 0,0 0 0,0-1 0,0 1 0,0 0 0,0-1-1,-1 1 1,1-1 0,0 1 0,0-1 0,1 0 0,2-2 133,0 0 1,0 0-1,0 0 0,0 0 1,-1 0-1,0-1 0,4-4 1,5-11 14,-1-1 0,-1 0 0,0-1 0,-2 0 0,-1 0 1,0-1-1,-2 0 0,4-28 0,-18 107-211,4-31 0,1 0 0,0 0 0,2 0 0,2 0 0,4 50 0,-4-75 0,0 0 0,0 0 0,0 1 0,1-1 0,-1 0 0,0 0 0,1 0 0,-1 1 0,1-1 0,-1 0 0,1 0 0,0 0 0,-1 0 0,1 0 0,0 0 0,0 0 0,0 0 0,0-1 0,0 1 0,0 0 0,0 0 0,0-1 0,0 1 0,0-1 0,0 1 0,0-1 0,0 1 0,1-1 0,-1 0 0,0 1 0,0-1 0,1 0 0,-1 0 0,0 0 0,0 0 0,1 0 0,-1 0 0,0 0 0,0-1 0,0 1 0,1 0 0,-1-1 0,0 1 0,0-1 0,2 0 0,2-1 0,0-1 0,0 0 0,0 0 0,0 0 0,-1 0 0,1-1 0,-1 0 0,7-7 0,4-8 0,-1-1 0,14-25 0,-24 37 0,0-1 0,0 1 0,-1-1 0,0 0 0,0 0 0,-1 0 0,0 0 0,0-18 0,-2 27 0,0-1 0,0 1 0,0 0 0,0-1 0,0 1 0,-1 0 0,1 0 0,0-1 0,0 1 0,-1 0 0,1-1 0,0 1 0,0 0 0,-1 0 0,1 0 0,0-1 0,-1 1 0,1 0 0,0 0 0,-1 0 0,1 0 0,0-1 0,-1 1 0,1 0 0,0 0 0,-1 0 0,1 0 0,0 0 0,-1 0 0,1 0 0,-1 0 0,1 0 0,0 0 0,-1 0 0,1 1 0,0-1 0,-1 0 0,1 0 0,0 0 0,-1 0 0,1 0 0,0 1 0,-1-1 0,1 0 0,0 0 0,0 1 0,-1-1 0,1 0 0,0 0 0,-1 1 0,-16 11 0,32-38-2301,4-24-5989,-15 27-81</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6.409"/>
    </inkml:context>
    <inkml:brush xml:id="br0">
      <inkml:brushProperty name="width" value="0.025" units="cm"/>
      <inkml:brushProperty name="height" value="0.025" units="cm"/>
    </inkml:brush>
  </inkml:definitions>
  <inkml:trace contextRef="#ctx0" brushRef="#br0">0 1 7079,'0'0'23414,"2"9"-22859,4 69 236,-4 82-1,-3-102-652,1-57-138,0-1 0,0 1 0,0 0 0,0 0 0,0-1 0,0 1 0,0 0 0,0 0 0,0-1 0,0 1 0,0 0 0,1-1 0,-1 1 0,0 0 0,0-1 0,1 1 0,-1 0 0,0-1 0,1 1 0,-1 0 0,1-1 0,-1 1 0,1-1 0,-1 1 0,1-1 0,-1 1 0,1-1 0,-1 1 0,1-1 0,1 1 0,-1-1 0,0 0 0,1 0 0,-1-1 0,1 1 0,-1 0 0,0-1 0,0 1 0,1 0 0,-1-1 0,0 0 0,0 1 0,1-1 0,-1 0 0,2-1 0,35-36 0,23-60 0,-53 92 0,-2 17 0,1 29 0,-6-30 0,0-4 0,1 0 0,-1 0 0,1-1 0,0 1 0,0-1 0,1 1 0,-1-1 0,7 9 0,-8-13 0,-1-1 0,1 1 0,-1 0 0,1-1 0,0 1 0,-1-1 0,1 1 0,0-1 0,-1 1 0,1-1 0,0 1 0,0-1 0,0 0 0,-1 0 0,1 1 0,0-1 0,0 0 0,0 0 0,0 0 0,-1 0 0,1 0 0,0 0 0,0 0 0,1 0 0,0-1 0,0 0 0,0 0 0,0 0 0,-1 0 0,1-1 0,0 1 0,-1-1 0,1 1 0,-1-1 0,0 1 0,1-1 0,-1 0 0,0 1 0,0-1 0,1-2 0,13-27 0,-1 0 0,18-64 0,-24 69 0,-4 107 0,-6-57 0,1-19 0,1 1 0,-1 0 0,1-1 0,0 1 0,0 0 0,0-1 0,1 1 0,0-1 0,0 1 0,0-1 0,1 1 0,3 7 0,-4-12-30,-1-1 1,1 1-1,-1 0 1,1-1-1,0 1 1,-1-1-1,1 1 1,0-1-1,0 1 1,-1-1-1,1 0 1,0 1-1,0-1 1,0 0-1,-1 0 1,1 1-1,0-1 1,0 0-1,0 0 1,0 0-1,0 0 1,-1 0-1,1 0 1,0 0-1,0 0 1,0-1-1,0 1 1,1 0-1,19-20-2225,4-31-4579,-17 21-1478</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6.768"/>
    </inkml:context>
    <inkml:brush xml:id="br0">
      <inkml:brushProperty name="width" value="0.025" units="cm"/>
      <inkml:brushProperty name="height" value="0.025" units="cm"/>
    </inkml:brush>
  </inkml:definitions>
  <inkml:trace contextRef="#ctx0" brushRef="#br0">0 0 10090,'0'0'18769,"3"55"-22869,22-44-160,-1-3-1217,8 1-3139</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7.172"/>
    </inkml:context>
    <inkml:brush xml:id="br0">
      <inkml:brushProperty name="width" value="0.025" units="cm"/>
      <inkml:brushProperty name="height" value="0.025" units="cm"/>
    </inkml:brush>
  </inkml:definitions>
  <inkml:trace contextRef="#ctx0" brushRef="#br0">97 337 12524,'0'0'9086,"-9"9"-6252,0 0-2419,-4 4 702,0 0 1,-16 21 0,27-31-913,-1 1 1,1-1 0,-1 1 0,1-1-1,0 1 1,0 0 0,1 0 0,-1 0 0,1 0-1,0 0 1,0 0 0,0 0 0,1 1-1,0-1 1,-1 0 0,1 0 0,1 1-1,0 3 1,-1-7-194,1-1-1,-1 1 1,1 0-1,-1-1 1,1 1 0,-1-1-1,1 1 1,0-1 0,-1 1-1,1-1 1,0 0-1,0 1 1,-1-1 0,1 0-1,0 0 1,0 1-1,-1-1 1,1 0 0,0 0-1,0 0 1,0 0-1,-1 0 1,1 0 0,0 0-1,0 0 1,0 0-1,-1 0 1,1-1 0,1 1-1,24-8 175,-16 1-176,0-1 0,0 0 1,-1 0-1,0-1 0,-1 0 0,0 0 1,0-1-1,7-13 0,1-3-3,-1-1-1,13-34 1,-17 35-7,-2 0 0,-1 0 0,-1-1 0,-1 0 0,-1 0 0,-2 0 0,1-50 0,-4 76 0,0 0 0,0 1 0,1-1 0,-1 0 0,0 0 0,0 0 0,0 1 0,0-1 0,0 0 0,-1 0 0,1 0 0,0 0 0,0 1 0,0-1 0,-1 0 0,1 0 0,-1 1 0,1-1 0,0 0 0,-1 0 0,1 1 0,-1-1 0,1 0 0,-1 1 0,0-1 0,1 1 0,-1-1 0,0 1 0,1-1 0,-1 1 0,0-1 0,1 1 0,-1 0 0,0-1 0,0 1 0,0 0 0,1 0 0,-1 0 0,0-1 0,0 1 0,0 0 0,1 0 0,-1 0 0,0 0 0,0 0 0,0 1 0,0-1 0,1 0 0,-1 0 0,0 0 0,0 1 0,0-1 0,1 0 0,-2 1 0,-2 1 0,0 1 0,0-1 0,0 1 0,1-1 0,-1 1 0,1 0 0,-1 1 0,-3 4 0,-1 3 0,0 0 0,0 0 0,1 1 0,1 1 0,-10 23 0,15-33 0,0 0 0,0 1 0,0-1 0,1 0 0,-1 1 0,1-1 0,0 1 0,0-1 0,0 1 0,0-1 0,1 1 0,-1-1 0,1 1 0,0-1 0,0 0 0,0 0 0,1 1 0,-1-1 0,1 0 0,-1 0 0,1 0 0,0 0 0,0-1 0,1 1 0,-1 0 0,1-1 0,4 4 0,41 25 0,-37-25 0,0 0 0,0 1 0,15 14 0,-23-18 0,0-1 0,-1 2 0,1-1 0,-1 0 0,1 0 0,-1 1 0,0 0 0,0-1 0,-1 1 0,1 0 0,-1 0 0,0 0 0,0 0 0,0 0 0,0 6 0,-2 45-5009,0-17-3440</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7.516"/>
    </inkml:context>
    <inkml:brush xml:id="br0">
      <inkml:brushProperty name="width" value="0.025" units="cm"/>
      <inkml:brushProperty name="height" value="0.025" units="cm"/>
    </inkml:brush>
  </inkml:definitions>
  <inkml:trace contextRef="#ctx0" brushRef="#br0">32 1 21140,'0'0'10986,"-30"71"-10729,29-49-161,1-1-64,0-5-577,7-5-736,3-6-481,2-3-1056,-3-2-1058,-2-7-2370</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7.862"/>
    </inkml:context>
    <inkml:brush xml:id="br0">
      <inkml:brushProperty name="width" value="0.025" units="cm"/>
      <inkml:brushProperty name="height" value="0.025" units="cm"/>
    </inkml:brush>
  </inkml:definitions>
  <inkml:trace contextRef="#ctx0" brushRef="#br0">1 6 17104,'0'0'9545,"58"1"-14798,-22-1 993,2-7-2466</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8.233"/>
    </inkml:context>
    <inkml:brush xml:id="br0">
      <inkml:brushProperty name="width" value="0.025" units="cm"/>
      <inkml:brushProperty name="height" value="0.025" units="cm"/>
    </inkml:brush>
  </inkml:definitions>
  <inkml:trace contextRef="#ctx0" brushRef="#br0">109 0 11627,'0'0'12118,"-9"12"-10196,-89 106 3747,98-118-5664,0 0 0,0 0-1,-1 0 1,1 0 0,0 0 0,0 0-1,0 1 1,0-1 0,0 0-1,0 0 1,0 0 0,0 0 0,0 0-1,-1 1 1,1-1 0,0 0-1,0 0 1,0 0 0,0 0 0,0 1-1,0-1 1,0 0 0,0 0-1,0 0 1,0 0 0,0 1 0,0-1-1,0 0 1,0 0 0,0 0-1,1 0 1,-1 0 0,0 1 0,0-1-1,0 0 1,0 0 0,0 0-1,0 0 1,0 0 0,0 1 0,0-1-1,1 0 1,-1 0 0,0 0-1,0 0 1,0 0 0,0 0 0,0 0-1,1 0 1,-1 0 0,0 1-1,14 0 58,21-5-102,-31 3 62,-1 1-35,20-4-95,-1 2 1,25 0-1,-42 2 104,-1 0-1,0 0 0,0 0 0,1 1 0,-1-1 0,0 1 1,0 0-1,0 1 0,0-1 0,0 1 0,0-1 0,0 1 1,0 0-1,-1 1 0,1-1 0,-1 0 0,1 1 0,4 5 1,-7-6 14,0-1 0,0 1 0,0-1 0,0 1 1,0-1-1,-1 1 0,1-1 0,0 1 0,-1 0 1,0-1-1,1 1 0,-1 0 0,0-1 1,0 1-1,0 0 0,0 0 0,0-1 0,0 1 1,0 0-1,-1-1 0,1 1 0,0 0 1,-2 2-1,0-1 35,0 0 0,0-1 0,0 1 0,0 0 0,0-1 0,-1 0-1,1 1 1,-1-1 0,0 0 0,0-1 0,-4 3 0,-6 3 112,-1-1 0,-1-1 0,1 0 0,-18 3 0,28-7-158,-1 0-140,1 1 1,-1-1-1,0 0 0,-1-1 1,1 1-1,0-1 0,0 0 1,0 0-1,0-1 0,-6 0 1,11-14-9581,0 1 202</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8.577"/>
    </inkml:context>
    <inkml:brush xml:id="br0">
      <inkml:brushProperty name="width" value="0.025" units="cm"/>
      <inkml:brushProperty name="height" value="0.025" units="cm"/>
    </inkml:brush>
  </inkml:definitions>
  <inkml:trace contextRef="#ctx0" brushRef="#br0">150 7 18962,'0'0'12070,"-10"-1"-11771,6 1-284,-1 0 0,1 0 0,0 1 0,-1-1 0,1 1 0,0 0 0,0 0 0,-1 0 0,1 1 0,0-1 0,0 1 0,0 0 0,1 0 0,-1 1 0,0-1 0,1 1 0,-1 0 0,1 0 0,0 0 0,0 0 0,0 0 0,1 1 0,-1-1 0,1 1 0,-4 6 0,1-3 7,0 1 0,0 0 0,1 0 0,0 0 0,1 0 0,-1 1 0,2-1 1,-1 1-1,1 0 0,0 0 0,1 0 0,0 0 0,1 10 0,0-17-26,0-1-1,1 0 1,-1 1-1,0-1 1,1 1-1,-1-1 0,1 0 1,0 0-1,-1 1 1,1-1-1,0 0 1,0 0-1,0 0 1,0 0-1,0 0 1,0 0-1,0 0 0,0 0 1,0 0-1,1-1 1,-1 1-1,0 0 1,0-1-1,1 1 1,-1-1-1,0 1 1,1-1-1,-1 0 1,1 1-1,-1-1 0,0 0 1,1 0-1,-1 0 1,1 0-1,-1 0 1,1 0-1,1-1 1,5 0-107,0 0 0,0-1 0,0 0 0,0 0 0,12-6 0,1-2-644,-1-1 0,0-1 0,-1 0 1,28-26-1,26-33-5801,-31 21-565</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8.935"/>
    </inkml:context>
    <inkml:brush xml:id="br0">
      <inkml:brushProperty name="width" value="0.025" units="cm"/>
      <inkml:brushProperty name="height" value="0.025" units="cm"/>
    </inkml:brush>
  </inkml:definitions>
  <inkml:trace contextRef="#ctx0" brushRef="#br0">67 0 12908,'-5'11'4602,"-7"22"-3057,1-1 0,1 1 0,2 1 0,-4 36 0,9-40-690,0-14-302,2-1 0,0 1 1,1 0-1,0 0 0,6 31 0,-6-46-525,0 1 0,0-1 0,1 0 1,-1 1-1,1-1 0,-1 1 0,1-1 0,0 0 0,-1 0 0,1 1 0,0-1 0,0 0 0,0 0 0,0 0 0,0 0 1,0 0-1,0 0 0,0 0 0,1 0 0,-1 0 0,0 0 0,0-1 0,1 1 0,-1 0 0,1-1 0,-1 0 1,0 1-1,1-1 0,-1 0 0,1 1 0,-1-1 0,1 0 0,-1 0 0,1 0 0,-1 0 0,1-1 0,-1 1 1,1 0-1,-1-1 0,0 1 0,1-1 0,-1 1 0,0-1 0,1 1 0,-1-1 0,0 0 0,1 0 0,-1 0 1,2-1-1,5-4 127,0 0 1,0 0-1,-1-1 1,0 0 0,13-15-1,1-11-36,-16 24-101,1-1 1,0 1-1,0 0 0,1 1 0,1 0 0,11-11 0,-19 19-20,0 0 1,1 0-1,-1 0 0,0 0 1,0 0-1,0 0 1,1 0-1,-1 0 0,0 0 1,0 0-1,1 0 0,-1 0 1,0 0-1,0 0 1,0 0-1,1 0 0,-1 0 1,0 0-1,0 0 0,0 0 1,1 1-1,-1-1 0,0 0 1,0 0-1,0 0 1,0 0-1,0 1 0,1-1 1,-1 0-1,0 0 0,0 0 1,0 0-1,0 1 1,0-1-1,0 0 0,0 0 1,0 1-1,1-1 0,-1 0 1,0 0-1,0 0 1,0 1-1,0-1 0,0 0 1,0 0-1,0 1 0,0-1 1,-1 0-1,1 0 1,0 0-1,0 1 0,1 15 11,-1-14-2,0 11 69,0 29 145,-8 66-1,8-108-253,0 0-1,0 1 0,0-1 1,0 0-1,0 1 0,0-1 1,0 0-1,0 0 0,0 1 1,0-1-1,0 0 0,0 1 0,0-1 1,0 0-1,0 0 0,1 1 1,-1-1-1,0 0 0,0 0 1,0 1-1,0-1 0,0 0 1,1 0-1,-1 0 0,0 1 1,0-1-1,1 0 0,-1 0 0,0 0 1,0 0-1,1 1 0,-1-1 1,0 0-1,0 0 0,1 0 1,-1 0-1,0 0 0,1 0 1,-1 0-1,0 0 0,0 0 1,1 0-1,-1 0 0,0 0 0,1 0 1,-1 0-1,0 0 0,0 0 1,1 0-1,-1 0 0,0 0 1,0-1-1,1 1 0,-1 0 1,0 0-1,0 0 0,1 0 1,-1-1-1,0 1 0,0 0 0,0 0 1,1 0-1,-1-1 0,0 1 1,0 0-1,0 0 0,1-1 1,18-13-3047,4-10-2189,2-4-1895</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9.262"/>
    </inkml:context>
    <inkml:brush xml:id="br0">
      <inkml:brushProperty name="width" value="0.025" units="cm"/>
      <inkml:brushProperty name="height" value="0.025" units="cm"/>
    </inkml:brush>
  </inkml:definitions>
  <inkml:trace contextRef="#ctx0" brushRef="#br0">112 45 16432,'0'0'7052,"-12"12"-4501,7-6-2369,-11 11 620,0 1 1,-14 21 0,26-33-578,0-1-1,1 1 1,-1 0 0,1-1 0,1 1 0,-1 1 0,1-1 0,0 0 0,0 1 0,1-1 0,0 1 0,0-1-1,1 1 1,0 10 0,0-17-213,1 1-1,-1 0 0,1-1 1,-1 1-1,1-1 0,-1 1 1,1-1-1,-1 1 0,1-1 1,0 1-1,-1-1 0,1 1 1,0-1-1,0 0 0,-1 1 1,1-1-1,0 0 0,0 0 1,-1 0-1,1 0 0,0 1 0,0-1 1,-1 0-1,1 0 0,0-1 1,0 1-1,0 0 0,-1 0 1,1 0-1,0 0 0,0-1 1,-1 1-1,1 0 0,0-1 1,-1 1-1,1 0 0,0-1 1,-1 1-1,1-1 0,1 0 1,29-18 292,-23 10-304,0-1 0,0 1 0,-1-2 0,0 1 0,-1-1 0,0 0 0,0 0 0,-2 0 0,1-1 0,-1 0 0,-1 0 0,0 0 0,-1 0 0,0-1 0,-1 1 0,0-20 0,-1 32-9,0-1 1,0 1-1,0-1 0,0 1 0,0-1 1,0 1-1,0 0 0,0-1 1,0 1-1,0-1 0,0 1 1,0-1-1,0 1 0,0-1 0,0 1 1,0 0-1,-1-1 0,1 1 1,0-1-1,0 1 0,0 0 0,-1-1 1,1 1-1,0 0 0,-1-1 1,1 1-1,0 0 0,-1-1 1,1 1-1,0 0 0,-1 0 0,1-1 1,-1 1-1,1 0 0,0 0 1,-1 0-1,1 0 0,-1-1 1,1 1-1,-1 0 0,1 0 0,0 0 1,-1 0-1,1 0 0,-1 0 1,1 0-1,-1 0 0,1 0 0,-1 1 1,1-1-1,0 0 0,-1 0 1,1 0-1,-1 0 0,1 1 1,0-1-1,-1 0 0,1 0 0,0 1 1,-1-1-1,1 0 0,0 0 1,-1 1-1,1-1 0,0 0 0,-1 1 1,-1 1-130,-1 0 1,1 0-1,0 0 0,0 1 1,0-1-1,0 0 1,0 1-1,1-1 0,-3 4 1,3-3-209,0 0-1,0 0 1,0 0 0,1 0 0,-1 1-1,1-1 1,-1 0 0,1 0-1,0 0 1,0 0 0,1 0 0,-1 0-1,1 1 1,-1-1 0,1 0 0,2 4-1,-2-6-36,0 1-1,0-1 0,1 1 1,-1-1-1,1 0 1,-1 0-1,1 1 0,-1-1 1,1 0-1,0 0 0,0-1 1,0 1-1,-1 0 0,1 0 1,0-1-1,0 1 1,0-1-1,0 0 0,0 0 1,0 1-1,0-1 0,0-1 1,0 1-1,0 0 0,0 0 1,2-1-1,22-4-5819</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9.636"/>
    </inkml:context>
    <inkml:brush xml:id="br0">
      <inkml:brushProperty name="width" value="0.025" units="cm"/>
      <inkml:brushProperty name="height" value="0.025" units="cm"/>
    </inkml:brush>
  </inkml:definitions>
  <inkml:trace contextRef="#ctx0" brushRef="#br0">98 0 13229,'0'0'8365,"-11"10"-6726,-1 1-1164,0 2 1,-18 24-1,26-32-155,0 1 0,0 1-1,1-1 1,0 0 0,0 1 0,1 0-1,0 0 1,0-1 0,0 1 0,1 0 0,-1 14-1,31-25 39,0-8-290,-19 8-129,0-1-1,0 1 1,1 1-1,-1 0 0,1 0 1,0 1-1,0 0 1,11 0-1,-22 2 64,1 0 1,0 0-1,-1 1 0,1-1 1,0 0-1,-1 0 0,1 0 0,0 1 1,-1-1-1,1 0 0,-1 1 1,1-1-1,0 0 0,-1 1 0,1-1 1,-1 1-1,1-1 0,-1 1 0,1-1 1,-1 1-1,0-1 0,1 1 1,-1-1-1,0 1 0,1 0 0,-1-1 1,0 1-1,0-1 0,1 1 1,-1 0-1,0-1 0,0 1 0,0 0 1,0-1-1,0 1 0,0 0 1,0 0-1,0-1 0,0 1 0,0 0 1,0-1-1,-1 1 0,1-1 0,0 1 1,0 0-1,-1-1 0,1 1 1,-1 0-1,-16 31 724,13-26-764,0-1 0,0-1-1,-1 1 1,0-1-1,0 0 1,0 0 0,-1 0-1,1 0 1,-1-1 0,0 0-1,0-1 1,0 1-1,0-1 1,0 0 0,-10 2-1,15-5-169,1 1 1,-1 0-1,0 0 0,1 0 0,-1-1 0,1 1 0,-1 0 0,1-1 0,-1 1 0,1 0 0,0-1 0,-1 1 1,1-1-1,-1 1 0,1-1 0,0 1 0,-1-1 0,1 1 0,0-1 0,0 1 0,-1-1 0,1 1 0,0-1 0,0 1 1,0-1-1,0 0 0,0 1 0,0-1 0,0 1 0,0-1 0,0 0 0,0 0 0,0-1-912,-1-18-6743</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9.993"/>
    </inkml:context>
    <inkml:brush xml:id="br0">
      <inkml:brushProperty name="width" value="0.025" units="cm"/>
      <inkml:brushProperty name="height" value="0.025" units="cm"/>
    </inkml:brush>
  </inkml:definitions>
  <inkml:trace contextRef="#ctx0" brushRef="#br0">1 207 18129,'0'0'7404,"8"-12"-4606,27-34-1208,-16 24-1197,-1-1-1,-2 0 1,17-32-1,-32 54-380,0 0 0,-1 0 0,1 0-1,0 0 1,-1-1 0,0 1 0,1 0 0,-1 0 0,0-1-1,1 1 1,-1 0 0,0-1 0,0 1 0,0 0 0,0-1-1,0 1 1,-1-2 0,1 3 4,-1 0-1,1-1 1,-1 1-1,1 0 1,-1 0 0,1 0-1,-1 0 1,1 0 0,-1 0-1,1 0 1,-1 0-1,1 0 1,-1 0 0,1 0-1,-1 0 1,1 0-1,-1 0 1,1 0 0,-1 0-1,1 1 1,-1-1-1,1 0 1,-1 0 0,1 1-1,-1-1 1,1 0-1,-1 1 1,-4 3 88,-1-1 1,1 1-1,1 0 0,-1 0 1,-7 10-1,1 1-104,2 0 0,0 0 0,1 1 0,1 0 0,0 0 0,1 1 0,1 0 0,1 0 0,0 0 0,1 0 0,1 1 0,0 30 0,1-48 0,2 1 0,-1 0 0,0 0 0,0 0 0,0 0 0,0 0 0,0 0 0,1 0 0,-1 0 0,0 0 0,1-1 0,-1 1 0,1 0 0,-1 0 0,1 0 0,-1-1 0,1 1 0,0 0 0,-1-1 0,1 1 0,0 0 0,-1-1 0,1 1 0,0-1 0,0 1 0,0-1 0,-1 0 0,3 1 0,0 0 0,-1-1 0,1 0 0,-1 0 0,1 0 0,-1 0 0,1 0 0,-1-1 0,1 1 0,-1-1 0,5-1 0,2-2 0,-1 1 0,1-1 0,-1-1 0,0 0 0,8-6 0,5-9 0,-1-1 0,0-1 0,-2-1 0,22-36 0,1 0 0,-35 81 0,-9 68 0,3-89 0,0-1 0,0 0 0,0 1 0,0-1 0,0 0 0,0 0 0,0 1 0,0-1 0,0 0 0,1 0 0,-1 1 0,0-1 0,0 0 0,0 0 0,1 1 0,-1-1 0,0 0 0,0 0 0,0 0 0,1 1 0,-1-1 0,0 0 0,0 0 0,1 0 0,-1 0 0,0 0 0,0 0 0,1 1 0,-1-1 0,0 0 0,1 0 0,-1 0 0,0 0 0,1 0 0,-1 0 0,0 0 0,0 0 0,1 0 0,-1 0 0,0-1 0,1 1 0,-1 0 0,0 0 0,0 0 0,1 0 0,-1 0 0,0 0 0,0-1 0,1 1 0,-1 0 0,0 0 0,0 0 0,0-1 0,1 1 0,13-9 0,-14 9 0,23-19 0,-7 5 0,1 2 0,24-16 0,-36 25 0,1 1 0,-1-1 0,0 1 0,1 0 0,0 0 0,-1 1 0,1-1 0,0 1 0,0 1 0,0-1 0,0 1 0,0 0 0,6 1 0,-11-1 5,1 0 0,-1 1-1,0-1 1,0 0 0,0 1 0,1-1-1,-1 1 1,0-1 0,0 1 0,0-1 0,0 1-1,0 0 1,0 0 0,0-1 0,0 1-1,0 0 1,0 0 0,-1 0 0,1 0-1,0 0 1,-1 0 0,1 0 0,0 0 0,-1 1-1,1-1 1,-1 0 0,0 0 0,1 2-1,-1 43 6,-1-39-144,0 0-1,1 0 0,0 0 0,0 0 0,1-1 0,1 9 1</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0.493"/>
    </inkml:context>
    <inkml:brush xml:id="br0">
      <inkml:brushProperty name="width" value="0.025" units="cm"/>
      <inkml:brushProperty name="height" value="0.025" units="cm"/>
    </inkml:brush>
  </inkml:definitions>
  <inkml:trace contextRef="#ctx0" brushRef="#br0">23 0 19506,'0'0'12124,"-4"15"-11644,-1-1-414,2 0 0,-1 0-1,2 0 1,0 1 0,0-1-1,2 1 1,0-1 0,0 1-1,4 19 1,1-13-66,-3-5 0,1-1 0,0 0 0,2-1 0,-1 1 0,2-1 0,0 1 0,16 24 0,-22-39-63,0 0 1,0-1-1,0 1 1,0 0-1,0-1 0,0 1 1,0 0-1,0-1 0,0 1 1,0 0-1,0 0 1,1-1-1,-1 1 0,0 0 1,0 0-1,0-1 0,1 1 1,-1 0-1,0 0 1,0-1-1,1 1 0,-1 0 1,0 0-1,0 0 0,1 0 1,-1-1-1,0 1 1,0 0-1,1 0 0,-1 0 1,0 0-1,1 0 1,-1 0-1,0 0 0,1 0 1,-1 0-1,0 0 0,1 0 1,-1 0-1,0 0 1,0 0-1,1 0 0,-1 0 1,0 0-1,1 0 0,-1 1 1,0-1-1,0 0 1,1 0-1,-1 0 0,0 0 1,0 1-1,1-1 0,-1 0 1,0 0-1,0 1 1,1-1-1,-1 0 0,0 0 1,0 1-1,0-1 0,0 0 1,1 1-1,-5-27-7508,-10 5-741</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0.851"/>
    </inkml:context>
    <inkml:brush xml:id="br0">
      <inkml:brushProperty name="width" value="0.025" units="cm"/>
      <inkml:brushProperty name="height" value="0.025" units="cm"/>
    </inkml:brush>
  </inkml:definitions>
  <inkml:trace contextRef="#ctx0" brushRef="#br0">0 86 13389,'0'0'17552,"69"-21"-16751,-28 10-609,2 0-192,5 1-769,-5 0-1441,0 1-2306,-7 3-2018,-7-2-7271</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1.179"/>
    </inkml:context>
    <inkml:brush xml:id="br0">
      <inkml:brushProperty name="width" value="0.025" units="cm"/>
      <inkml:brushProperty name="height" value="0.025" units="cm"/>
    </inkml:brush>
  </inkml:definitions>
  <inkml:trace contextRef="#ctx0" brushRef="#br0">107 21 13805,'0'0'4532,"-10"5"-1190,3-1-2981,0 0-1,1 0 0,0 0 1,0 1-1,0 0 0,0 0 1,1 1-1,0-1 0,0 1 1,1 0-1,-1 0 0,1 1 1,1-1-1,-1 1 0,1 0 1,0 0-1,1 0 0,-1 0 1,2 1-1,-1-1 0,-1 13 1,3-16-234,0 0 0,-1 0 0,1 0-1,1 0 1,-1 0 0,1 0 0,-1 0 0,1-1 0,0 1 0,1 0 0,-1 0 0,1-1 0,-1 1 0,4 4 0,-3-6-83,-1-1-1,1 0 1,0 1 0,0-1 0,0 0-1,0 0 1,0 0 0,0 0-1,0-1 1,0 1 0,0 0 0,0-1-1,0 0 1,1 1 0,-1-1-1,0 0 1,0 0 0,0 0 0,1 0-1,-1-1 1,0 1 0,0-1-1,0 1 1,0-1 0,0 0 0,0 1-1,4-3 1,1-1-43,-1 0 0,1 0 1,-1-1-1,0 0 0,0 0 0,0 0 0,-1-1 0,0 0 1,0 0-1,0 0 0,-1-1 0,0 1 0,0-1 1,-1 0-1,0 0 0,0-1 0,-1 1 0,1 0 1,-2-1-1,1 0 0,-1 1 0,0-1 0,-1 0 0,1 0 1,-2 1-1,-1-14 0,1 18-111,0 0-1,0 0 1,-1 0-1,1 0 1,-1 0-1,0 1 1,0-1-1,1 1 1,-2-1 0,1 1-1,0 0 1,0 0-1,-1 0 1,0 0-1,1 0 1,-1 1 0,0-1-1,0 1 1,-5-2-1,7 2 30,0 0-1,0 1 1,-1 0-1,1-1 0,0 1 1,0 0-1,-1 0 1,1-1-1,0 1 1,-1 0-1,1 0 1,0 0-1,-1 1 1,1-1-1,0 0 0,-1 0 1,1 1-1,0-1 1,0 1-1,-1-1 1,1 1-1,0 0 1,0-1-1,0 1 0,0 0 1,0 0-1,0 0 1,0-1-1,0 1 1,0 0-1,0 0 1,1 1-1,-1-1 1,0 0-1,1 0 0,-1 0 1,0 0-1,1 1 1,0-1-1,-1 0 1,1 0-1,0 1 1,0-1-1,-1 0 0,1 1 1,0-1-1,1 2 1,-2-1-373,1-1 85,0 0 0,-1 0 0,1 0 0,0 0 0,0-1 0,0 1 0,0 0 0,0 0 0,0 0 0,0 0 1,0 0-1,0 0 0,0 0 0,0 0 0,1-1 0,-1 1 0,0 0 0,1 0 0,-1 0 0,0 0 0,1-1 1,-1 1-1,1 0 0,0 0 0,-1-1 0,1 1 0,-1 0 0,1-1 0,0 1 0,0-1 0,-1 1 0,1-1 0,0 1 1,0-1-1,0 1 0,1-1 0,16 2-10057</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1.553"/>
    </inkml:context>
    <inkml:brush xml:id="br0">
      <inkml:brushProperty name="width" value="0.025" units="cm"/>
      <inkml:brushProperty name="height" value="0.025" units="cm"/>
    </inkml:brush>
  </inkml:definitions>
  <inkml:trace contextRef="#ctx0" brushRef="#br0">27 0 15727,'0'0'12433,"-3"10"-11899,-6 38 183,3 0 0,-2 76 0,8-123-702,0-1 0,0 1 1,1-1-1,-1 1 0,0-1 0,1 1 0,-1-1 0,1 1 0,-1-1 1,1 0-1,-1 1 0,0-1 0,1 1 0,-1-1 0,1 0 0,0 0 1,-1 1-1,1-1 0,-1 0 0,1 0 0,-1 0 0,1 1 0,0-1 1,-1 0-1,1 0 0,-1 0 0,1 0 0,0 0 0,-1 0 1,1 0-1,-1-1 0,1 1 0,0 0 0,-1 0 0,1 0 0,-1-1 1,1 1-1,0 0 0,26-9 158,-4-2-95,37-15-83,-56 25-18,-1-1 0,1 2 0,-1-1 0,1 0 0,-1 1 0,1-1 0,0 1 0,-1 0 0,1 0 0,0 1 0,-1-1 0,1 1-1,-1 0 1,6 1 0,-8-1 32,0 0 0,0 0 0,0 0 1,0 0-1,0 0 0,0 0 0,0 0 0,0 0 0,-1 1 0,1-1 0,0 0 0,-1 0 0,1 1 0,-1-1 0,0 0 0,1 1 0,-1-1 0,0 1 0,0-1 0,0 0 0,0 1 0,0-1 1,0 1-1,0-1 0,0 0 0,0 1 0,-1-1 0,1 0 0,-1 1 0,0 1 0,0 1 108,-1 1 0,1-1 0,-1 0 0,0 0 0,0 0 1,0 0-1,-1 0 0,-3 5 0,0-3-112,0-1 1,-1 0-1,1 0 0,-1 0 1,0-1-1,0 0 0,-1 0 1,1-1-1,-1 0 0,0 0 1,0-1-1,0 0 0,0 0 1,0-1-1,0 0 0,-1 0 1,-11-1-1,19 0-78,-1 0 0,1 0 1,0 0-1,0 0 0,0 0 0,0-1 1,0 1-1,0 0 0,0-1 0,0 1 0,0 0 1,0-1-1,0 0 0,0 1 0,0-1 0,0 1 1,0-1-1,0 0 0,0 0 0,1 1 1,-1-1-1,0 0 0,1 0 0,-1 0 0,0 0 1,1 0-1,-1 0 0,1 0 0,0 0 0,-1 0 1,1 0-1,0 0 0,-1 0 0,1 0 1,0 0-1,0-1 0,0 1 0,0 0 0,0 0 1,0-2-1,1 0-291,-1 0 1,1 0 0,-1 0-1,1 1 1,0-1 0,0 0-1,0 0 1,0 0 0,1 1-1,-1-1 1,1 0-1,-1 1 1,1 0 0,2-3-1,14-10-5124,2 2-1249</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1.893"/>
    </inkml:context>
    <inkml:brush xml:id="br0">
      <inkml:brushProperty name="width" value="0.025" units="cm"/>
      <inkml:brushProperty name="height" value="0.025" units="cm"/>
    </inkml:brush>
  </inkml:definitions>
  <inkml:trace contextRef="#ctx0" brushRef="#br0">5 128 13132,'0'0'14553,"9"1"-12759,-6-1-1707,4 1 199,0 0 1,1-1-1,-1 0 1,0 0-1,0 0 0,8-3 1,-12 3-227,0-1-1,0-1 1,0 1 0,0 0 0,0-1 0,0 1-1,0-1 1,-1 0 0,1 0 0,-1 0 0,1 0 0,-1-1-1,0 1 1,0-1 0,0 1 0,0-1 0,0 0-1,-1 1 1,2-5 0,-1 4-60,-1 0 0,1 0 0,-1 0 0,0-1 0,0 1 0,0 0 0,-1 0 0,1-1 0,-1 1 0,0 0 0,0-1 0,0 1 0,0 0 0,-1-1 0,1 1 0,-2-5 0,1 6 0,0 0 0,0 1 0,0-1 0,0 1 0,-1-1 0,1 1 0,0 0 0,-1-1 0,1 1 0,0 0 0,-1 0 0,0 0 0,1 0 0,-1 0 0,1 0 0,-1 1 0,0-1 0,0 0 0,1 1 0,-1-1 0,0 1 0,0 0 0,0 0 0,0 0 0,0 0 0,1 0 0,-1 0 0,0 0 0,0 0 0,-2 1 0,0 1 0,1-1 0,0 1 0,-1 0 0,1 0 0,0 0 0,0 0 0,0 0 0,0 1 0,1 0 0,-1-1 0,1 1 0,-1 0 0,1 0 0,0 0 0,0 0 0,0 1 0,1-1 0,-1 1 0,1-1 0,0 1 0,-1 3 0,-5 12 0,2 0 0,-5 32 0,9-45 0,0 1 0,0 0 0,0 0 0,1 0 0,0 0 0,1 0 0,1 11 0,-1-16 0,0 0 0,-1-1 0,1 1 0,1 0 0,-1-1 0,0 1 0,0-1 0,0 1 0,1-1 0,-1 1 0,1-1 0,-1 0 0,1 0 0,0 0 0,-1 0 0,1 0 0,0 0 0,0 0 0,0 0 0,-1-1 0,1 1 0,0-1 0,0 0 0,0 1 0,0-1 0,0 0 0,0 0 0,0 0 0,4-1 0,2 1-298,1 0 0,-1-1 0,0-1 0,0 1 0,1-1 0,-1 0 0,0-1 0,9-4-1,-10 3-422,-1 1 0,0-1-1,0 0 1,0 0-1,-1-1 1,1 0-1,-1 0 1,0 0-1,8-12 1,0-4-10266</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2.345"/>
    </inkml:context>
    <inkml:brush xml:id="br0">
      <inkml:brushProperty name="width" value="0.025" units="cm"/>
      <inkml:brushProperty name="height" value="0.025" units="cm"/>
    </inkml:brush>
  </inkml:definitions>
  <inkml:trace contextRef="#ctx0" brushRef="#br0">1 544 14798,'0'0'6705,"8"-14"-4089,21-37-1859,91-176 4085,-108 201-4461,-2 0 0,-1 0 0,-1-1 1,-1-1-1,-1 1 0,-2-1 0,1-35 0,-24 458-381,19-390-303,0 0 0,0 0 1,1 0-1,-1 0 0,1-1 0,0 1 0,1 0 1,2 6-1,-4-10 169,1 0 0,0 0 0,-1 0 0,1 0 1,0 0-1,0 0 0,0 0 0,0 0 0,0 0 1,0-1-1,0 1 0,0 0 0,0-1 0,1 1 0,-1 0 1,0-1-1,0 0 0,1 1 0,-1-1 0,0 0 1,0 1-1,1-1 0,-1 0 0,0 0 0,1 0 0,-1 0 1,0-1-1,0 1 0,1 0 0,-1 0 0,0-1 1,1 1-1,-1-1 0,0 1 0,0-1 0,2 0 0,23-18-5385,-1-13-2329</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2.998"/>
    </inkml:context>
    <inkml:brush xml:id="br0">
      <inkml:brushProperty name="width" value="0.025" units="cm"/>
      <inkml:brushProperty name="height" value="0.025" units="cm"/>
    </inkml:brush>
  </inkml:definitions>
  <inkml:trace contextRef="#ctx0" brushRef="#br0">109 65 8584,'0'0'11024,"-6"12"-8990,-3 7-1518,1 1 0,1 0 0,1 1 0,1 0 0,-3 25 0,-3 120 3493,10-165-3965,1 1 0,0-1 0,0 0-1,0 1 1,1-1 0,-1 1 0,0-1 0,0 0-1,1 1 1,-1-1 0,1 0 0,-1 1-1,1-1 1,0 0 0,-1 0 0,1 1 0,0-1-1,0 0 1,1 1 0,-1-1 21,0-1-1,-1 1 1,1-1-1,0 0 0,0 1 1,0-1-1,0 0 1,0 0-1,0 0 1,0 0-1,0 0 1,0 0-1,0 0 1,0 0-1,0 0 1,0 0-1,0 0 1,0-1-1,0 1 1,1-1-1,2-1 99,0 0 0,0 0-1,0 0 1,0-1 0,-1 0 0,1 0-1,-1 0 1,1 0 0,-1 0-1,4-6 1,2-5-163,-1 0 0,0-1 0,-1 0 0,0-1 0,-1 0 0,-1 0 0,0 0 0,-2-1 0,0 1 0,0-1 0,-2 0 0,0 1 0,-1-1 0,0 0 0,-5-22 0,4 35 0,0 0 0,0 1 0,-1-1 0,1 1 0,-1-1 0,0 1 0,0 0 0,0-1 0,0 1 0,-1 0 0,1 1 0,-1-1 0,0 0 0,0 1 0,0-1 0,0 1 0,0 0 0,-1 0 0,1 0 0,-1 1 0,1-1 0,-1 1 0,1-1 0,-1 1 0,0 1 0,0-1 0,1 0 0,-1 1 0,0 0 0,0 0 0,0 0 0,0 0 0,0 1 0,1-1 0,-1 1 0,0 0 0,0 0 0,1 1 0,-1-1 0,1 1 0,-1-1 0,1 1 0,0 0 0,-1 1 0,1-1 0,0 0 0,1 1 0,-1 0 0,0-1 0,1 1 0,-5 7 0,4-6-244,0 1-1,0 0 1,1 0-1,0 1 1,0-1-1,0 0 1,0 1-1,1-1 1,0 1 0,0 0-1,1-1 1,0 1-1,-1-1 1,2 1-1,-1 0 1,1-1-1,0 1 1,2 9 0,-1-12-18,0 1 1,0 0 0,1 0-1,-1-1 1,1 0-1,-1 1 1,1-1 0,0 0-1,0 0 1,1 0 0,-1-1-1,1 1 1,-1-1-1,1 0 1,0 0 0,-1 0-1,1-1 1,0 1 0,1-1-1,-1 0 1,0 0 0,0 0-1,0-1 1,9 1-1,-3 0-969,1-1-1,-1-1 0,1 1 0,0-2 0,-1 1 0,0-2 1,18-5-1,-18 4 972,0 0 1,-1-1 0,1 0-1,-1 0 1,0-1-1,-1-1 1,11-8 0,-11 7 890,-1 1 1,0-2 0,0 1-1,-1-1 1,0 0 0,-1 0-1,6-12 1,-7 11 810,0 0-1,-1 0 0,0-1 1,-1 1-1,0-1 1,0 1-1,-1-18 0,-1 28-1409,0 0 0,0 0 0,0 1 0,0-1-1,-1 0 1,1 0 0,0 0 0,0 0 0,0 0-1,0 1 1,0-1 0,-1 0 0,1 0-1,0 0 1,0 0 0,0 0 0,0 0 0,-1 0-1,1 0 1,0 0 0,0 0 0,0 0 0,-1 0-1,1 0 1,0 0 0,0 0 0,0 0-1,-1 0 1,1 0 0,0 0 0,0 0 0,0 0-1,-1 0 1,1 0 0,0 0 0,0 0 0,0 0-1,0 0 1,-1 0 0,1-1 0,0 1-1,0 0 1,0 0 0,0 0 0,0 0 0,-1 0-1,1-1 1,0 1 0,0 0 0,0 0-1,0 0 1,0 0 0,0-1 0,0 1 0,0 0-1,0 0 1,0 0 0,0-1 0,0 1 0,0 0-1,0 0 1,0 0 0,0-1 0,0 1-1,0 0 1,0 0 0,-11 14 289,-2 15-2,2 0 0,1 1 0,1 0 0,2 1 0,1 0 0,1 0 0,0 38 0,4-67-287,1 0 0,0 0 1,0 0-1,0 0 1,0 0-1,1 0 1,-1 0-1,0 0 1,1 0-1,-1 0 1,1 0-1,0 0 1,0 0-1,0-1 0,0 1 1,0 0-1,0 0 1,0-1-1,0 1 1,1-1-1,-1 1 1,1-1-1,-1 1 1,1-1-1,0 0 1,-1 0-1,4 2 0,-2-3 1,0 1-1,0-1 0,0 1 0,0-1 1,0 0-1,0 0 0,0 0 0,0-1 1,0 1-1,0-1 0,0 0 0,0 0 1,0 0-1,0 0 0,-1 0 0,1 0 1,0-1-1,3-2 0,4-3-32,0 0 0,-1-1 0,-1 0 0,1-1 0,-1 1 0,-1-1 0,1-1 0,-2 0 0,1 0 0,-1 0 0,-1-1 0,0 1 0,0-1 0,-1-1 0,-1 1 0,0 0 0,0-1 0,-1 0 0,-1 0 0,1 1 0,-2-24 0,-2 30 3,1 1 0,-1-1 0,0 0 0,0 1 0,-1 0 1,1-1-1,-1 1 0,0 0 0,0 1 0,0-1 0,-1 0 0,1 1 0,-1 0 0,0-1 0,0 2 1,0-1-1,0 0 0,-1 1 0,1 0 0,0 0 0,-1 0 0,0 0 0,1 1 0,-8-2 0,7 2-19,0 0 0,0 0 0,0 0 0,0 0 0,0 1 0,0 0 0,0 0-1,0 0 1,0 1 0,0-1 0,0 1 0,0 1 0,0-1 0,0 1 0,0-1-1,1 1 1,-1 1 0,1-1 0,-1 1 0,1-1 0,0 1 0,0 1-1,-6 5 1,4-1-826,0 2 0,1-1 0,-1 0 0,2 1-1,0 0 1,-4 12 0,-5 34-7879,10-26 777</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3.372"/>
    </inkml:context>
    <inkml:brush xml:id="br0">
      <inkml:brushProperty name="width" value="0.025" units="cm"/>
      <inkml:brushProperty name="height" value="0.025" units="cm"/>
    </inkml:brush>
  </inkml:definitions>
  <inkml:trace contextRef="#ctx0" brushRef="#br0">0 336 12300,'0'0'16378,"16"-5"-14766,103-35-1030,463-168 1313,-559 199-1890,-7 3-21,0-1 0,0 0 0,0-1 0,-1 0 0,26-21 0,-41 29-37,1 0-1,-1 0 0,0 0 0,0 0 1,0 0-1,1 0 0,-1 0 1,0 0-1,0 0 0,0 0 0,1 0 1,-1 0-1,0 0 0,0-1 1,0 1-1,0 0 0,0 0 1,1 0-1,-1 0 0,0 0 0,0-1 1,0 1-1,0 0 0,0 0 1,0 0-1,0 0 0,1-1 1,-1 1-1,0 0 0,0 0 0,0 0 1,0-1-1,0 1 0,0 0 1,0 0-1,0 0 0,0-1 0,0 1 1,0 0-1,0 0 0,0 0 1,0-1-1,0 1 0,-1 0 1,1 0-1,0 0 0,0-1 0,0 1 1,0 0-1,0 0 0,0 0 1,0 0-1,-1 0 0,1-1 1,0 1-1,0 0 0,0 0 0,0 0 1,0 0-1,-1 0 0,1 0 1,-14 0-4814,9 0 3636,-17 0-7412</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37.065"/>
    </inkml:context>
    <inkml:brush xml:id="br0">
      <inkml:brushProperty name="width" value="0.025" units="cm"/>
      <inkml:brushProperty name="height" value="0.025" units="cm"/>
    </inkml:brush>
  </inkml:definitions>
  <inkml:trace contextRef="#ctx0" brushRef="#br0">677 1 3043,'-15'1'1110,"-25"2"-59,1 3-1,0 1 1,0 1 0,-67 26-1,72-19-632,1 2 0,0 1 0,1 1-1,2 2 1,0 1 0,-41 39 0,58-48-322,0 0 1,1 1-1,1 1 1,0 0-1,0 0 1,2 1-1,0 0 1,1 0-1,1 1 1,0 0-1,1 1 1,1-1-1,1 1 0,0 0 1,-1 19-1,5-15-12,0 0 0,1 0 0,2 0 0,0 0 0,1 0 0,1-1 0,2 0 0,0 0 0,0 0 0,2-1 0,1 0-1,1-1 1,0 0 0,1 0 0,1-1 0,1-1 0,0-1 0,2 0 0,0 0 0,0-2 0,1 0 0,1-1 0,0 0 0,38 18-1,-24-17 207,2-1-1,-1-1 1,1-2-1,1-2 0,0-1 1,0-1-1,1-2 1,-1-2-1,1-1 0,-1-2 1,1-1-1,-1-2 0,1-1 1,-1-2-1,-1-1 1,41-16-1,-41 12-58,0-2 0,-1-1 0,-1-2 0,0-1 0,-1-1 0,-1-2 0,-1-1 0,-1-1 0,-1-2 0,-1-1 0,-1 0 0,-2-2 0,0-1 1,-2-1-1,31-58 0,-44 70-173,0-1 1,-1 1 0,-1-2-1,0 1 1,-2-1-1,0 0 1,2-35 0,-6 49-50,0 0 1,0 0-1,0 0 0,-1 0 1,0 0-1,0 0 1,0 0-1,-1 0 0,0 0 1,0 0-1,0 1 1,-1-1-1,0 1 0,0 0 1,0-1-1,-1 2 1,0-1-1,0 0 1,0 1-1,0-1 0,-1 1 1,0 0-1,1 1 1,-2-1-1,1 1 0,0 0 1,-1 0-1,-11-4 1,-1 3-279,0-1 1,0 2 0,-1 1-1,1 0 1,-1 1 0,0 1 0,-19 2-1,-131 25-4845,60-5 144</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28:26.500"/>
    </inkml:context>
    <inkml:brush xml:id="br0">
      <inkml:brushProperty name="width" value="0.025" units="cm"/>
      <inkml:brushProperty name="height" value="0.025" units="cm"/>
    </inkml:brush>
  </inkml:definitions>
  <inkml:trace contextRef="#ctx0" brushRef="#br0">1 47 8584,'0'0'7335,"8"8"-7292,-4-3 1,0-1 1,1 0-1,-1 0 0,1 0 1,0 0-1,0-1 0,1 0 1,-1 0-1,1 0 1,-1-1-1,1 1 0,0-1 1,0-1-1,0 1 0,10 0 1,209 9 2049,34 3-446,479 7-1477,-303-21 240,-290 3-224,1-6 0,189-29-1,-151 4-124,294-7-1,-336 36-57,159-3 56,-268-2-28,0-1 0,-1-2-1,63-20 1,-62 16 178,-227 62 1237,-18-18-8468,131-26 1630</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28:31.229"/>
    </inkml:context>
    <inkml:brush xml:id="br0">
      <inkml:brushProperty name="width" value="0.025" units="cm"/>
      <inkml:brushProperty name="height" value="0.025" units="cm"/>
    </inkml:brush>
  </inkml:definitions>
  <inkml:trace contextRef="#ctx0" brushRef="#br0">1 54 9449,'8'0'3763,"219"-10"17,22 0-3065,-149 10-461,142 19 0,-51 6 375,1-7 1,0-9 0,291-24 0,515-66 64,-977 79-665,23-2 134,-41 3-71,-26-1-18,-1038 50 134,870-33-165,-141 21 160,-491 115 0,402-71-2067,524-91-2743,-25-1 262</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28:42.104"/>
    </inkml:context>
    <inkml:brush xml:id="br0">
      <inkml:brushProperty name="width" value="0.025" units="cm"/>
      <inkml:brushProperty name="height" value="0.025" units="cm"/>
    </inkml:brush>
  </inkml:definitions>
  <inkml:trace contextRef="#ctx0" brushRef="#br0">6890 141 11723,'-13'-2'465,"-20"-4"-38,-278-58-209,254 50-613,0 3 0,-1 3 0,-59-1 0,-179 9-601,135 2 2211,-228-4 243,-448 6 2257,137-9-3650,487-1-45,-424 7 1185,-297-12-247,789 3-982,-1 6 1,0 7-1,1 6 1,-286 61-1,353-53 95,0 4 1,2 4-1,1 2 0,-136 77 0,175-84-35,1 2 0,1 1 0,1 1-1,1 2 1,2 2 0,1 1-1,1 1 1,1 1 0,3 1-1,0 1 1,-20 44 0,-68 175-95,99-217 125,2 0 0,1 1 0,2 0 0,1 1-1,-1 41 1,8-68-25,0-1 1,1 0-1,0 0 0,1 0 0,0 0 0,0 0 0,1 0 1,1 0-1,0-1 0,1 0 0,0 1 0,0-2 1,1 1-1,0-1 0,1 0 0,-1 0 0,2 0 0,0-1 1,0 0-1,16 11 0,13 9-70,2-1 0,0-3-1,2-1 1,1-1 0,0-3 0,72 22 0,279 54-317,-115-48-81,1-12 0,361-1 0,958-58 363,-797-1-154,825-50 153,-1454 61 148,349-37 140,-396 32-247,-1-5 1,135-46-1,-206 53 26,54-17 78,-2-4-1,152-78 0,-245 109-96,0 0 1,0-1-1,-1 0 1,0-1-1,0 0 0,10-13 1,-16 17 26,-1-1-1,0 0 1,-1 1 0,0-2 0,0 1 0,0 0 0,0 0 0,-1-1 0,0 0 0,0 1 0,-1-1-1,0 0 1,0 0 0,-1-10 0,-1-2 55,-2 0-1,0 1 1,-1-1-1,-1 1 0,0-1 1,-2 1-1,0 1 1,-1-1-1,-1 1 1,0 1-1,-1 0 1,-20-25-1,-11-7-254,-1 1-1,-71-61 1,70 73 206,-1 3-1,-1 1 1,-1 2 0,-2 3-1,-1 1 1,-75-25-1,-320-79 255,-85 18 359,-67-17-5998,469 94 1338,-7-1-2802</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28:49.063"/>
    </inkml:context>
    <inkml:brush xml:id="br0">
      <inkml:brushProperty name="width" value="0.025" units="cm"/>
      <inkml:brushProperty name="height" value="0.025" units="cm"/>
    </inkml:brush>
  </inkml:definitions>
  <inkml:trace contextRef="#ctx0" brushRef="#br0">6148 261 12748,'-6'-9'614,"-1"-3"-454,-1 0-1,0 1 1,-1-1-1,0 2 1,-1-1 0,0 1-1,0 1 1,-1 0-1,-1 0 1,1 1-1,-1 1 1,-1 0 0,1 1-1,-1 0 1,-1 1-1,1 0 1,-1 1 0,-14-3-1,-15 2-179,0 1 0,-1 2 1,-54 5-1,-132 24-1033,49-4-575,-349-10-385,1-48 3802,-435-9-375,250 17-1317,-487-14 1472,1122 42-1388,0 3-1,0 4 1,1 3-1,0 4 0,1 3 1,0 3-1,2 4 1,1 3-1,-133 71 1,-2 30-290,178-107-4,1 2 0,1 1 0,1 1 1,-33 41-1,56-60 100,-1 0 0,1 0-1,0 1 1,1-1 0,0 1 0,0 0-1,1 0 1,0 1 0,0-1 0,1 1-1,0-1 1,1 1 0,0 0 0,0-1 0,0 1-1,3 17 1,-1-17-2,2 0 0,-1 0 0,1 0 0,1-1 0,0 1 0,0-1 0,0 0 0,1 0 0,0 0 0,1-1 0,0 1 0,0-1 0,0-1 1,1 1-1,13 9 0,9 4 40,0-2 0,1 0 1,0-2-1,2-2 1,0 0-1,40 10 0,208 42 107,-278-65-132,1770 229 58,17-176 18,-1434-62-31,0-16 0,-2-16 1,472-113-1,-813 150-45,319-90 49,-289 78-39,-2-1 0,0-2-1,0-2 1,-2-1-1,61-46 1,-89 59 13,-1 0 0,0-1 0,0 0 0,-1-1 0,0 0 0,-1 0 0,0 0 0,-1-1 0,0 0 0,7-19 0,-11 25 3,0-1 0,-1 1 1,1-1-1,-1 0 0,-1 1 0,1-1 0,-1 0 1,0 1-1,0-1 0,-1 0 0,0 1 0,0-1 1,0 0-1,0 1 0,-1-1 0,0 1 0,0 0 1,-1 0-1,1-1 0,-1 2 0,0-1 0,-1 0 1,1 1-1,-1-1 0,-5-4 0,-8-6 10,-1 1-1,-1 0 0,0 1 1,-1 1-1,0 1 0,-1 1 1,-35-13-1,-166-39-11,215 60-16,-190-39-180,-212-16-1,-206 18-4591,409 31 760</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28:54.092"/>
    </inkml:context>
    <inkml:brush xml:id="br0">
      <inkml:brushProperty name="width" value="0.025" units="cm"/>
      <inkml:brushProperty name="height" value="0.025" units="cm"/>
    </inkml:brush>
  </inkml:definitions>
  <inkml:trace contextRef="#ctx0" brushRef="#br0">1763 1 1858,'-122'16'9904,"5"7"-7005,78-13-2340,0 2 0,1 1-1,-71 36 1,69-27-490,1 2 0,1 2-1,1 1 1,1 2 0,2 1 0,0 2 0,3 1 0,-44 58-1,59-67-67,0 1-1,2 0 0,0 1 1,2 1-1,1 0 0,1 0 1,1 1-1,2 1 0,1-1 1,1 1-1,1 0 1,2 0-1,1 1 0,3 41 1,2-46 3,1 0 0,1 0 0,1 0 0,1-1 0,1 0 1,20 37-1,88 130 30,-102-168-33,31 44 34,2-2 0,111 114 0,-118-141-16,1-1 0,2-3 0,1-1 0,1-3 0,62 31 0,-40-28 25,1-3 0,1-2 1,2-4-1,0-3 1,2-3-1,0-3 1,0-3-1,113 2 1,-45-16-13,0-6 0,-1-6 0,0-7 0,-2-5 0,-1-7 0,-1-6 0,214-91 0,-282 99-22,-1-4 0,87-59 0,-116 67-3,-2-2 1,-1-1-1,-2-2 1,-1-1-1,31-39 1,-55 60-1,-1-1 1,0 1 0,0-1-1,-2-1 1,1 1-1,-2-1 1,0 0-1,0 0 1,-1-1-1,-1 1 1,-1-1 0,0 0-1,-1 0 1,0 0-1,-1 0 1,-1 0-1,-3-21 1,-1 15 13,-1 0-1,0 0 1,-1 0 0,-2 1-1,0 0 1,-1 1 0,-1 0-1,0 0 1,-2 2 0,0-1 0,-19-19-1,-42-34 513,-4 3-1,-121-82 1,132 101-284,-227-152 350,223 159-809,-2 3 0,-101-38-1,74 39-447,-2 6 0,-126-25 0,173 48 531,0 2 1,-1 2-1,0 3 0,0 2 0,1 3 1,-59 10-1,8 9-56,0 5 0,-140 54 0,-194 106-899,416-176 973,11-5 89,-444 207-2740,316-140-2240,-153 107 0,249-147 4799,1 1 0,1 2 0,2 2 0,-66 79 0,91-96 420,0-1 1,2 2-1,1 0 0,0 0 1,2 1-1,1 1 0,0 0 1,2 0-1,1 1 0,1 0 1,1 0-1,-4 45 1,10-57 1,0-1 0,0 1 0,1-1 1,1 0-1,0 0 0,0 0 1,2 0-1,-1-1 0,1 1 0,1-1 1,0 0-1,15 19 0,7 5-82,1-2 0,44 39-1,-38-38-163,360 322-867,-326-302 989,3-3 1,2-3-1,1-4 0,88 38 0,-30-30 553,2-4 0,3-7 1,0-6-1,157 19 0,-102-32-237,1-8 0,291-17 0,-361-8-389,-1-5 0,0-6 0,-1-5 0,-2-5 0,-1-6 0,-1-5 0,-3-4 0,-2-6 0,172-109 0,-236 129 181,-2-1 0,-1-3 0,-2-1 0,-2-3 1,-1-1-1,52-71 0,-75 87 106,-1-1 0,-1-1 0,-2-1 0,0 0 0,15-53 0,-23 60-168,-1 1 0,-1-1 1,-1-1-1,-1 1 0,-1 0 1,-1 0-1,-1-1 0,-1 1 1,-5-23-1,2 26-104,-2 0 0,1 1 0,-2-1 0,-1 1 0,0 1-1,-1 0 1,-1 0 0,0 1 0,-1 0 0,-1 1 0,-29-27 0,14 17-42,-1 2 0,-2 1 0,0 1 0,-1 2-1,-51-24 1,37 24-130,-1 3 0,0 1 0,-1 3 0,-69-10 0,38 14-1121,0 2 1,-82 7 0,-26 10-2975</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29:11.748"/>
    </inkml:context>
    <inkml:brush xml:id="br0">
      <inkml:brushProperty name="width" value="0.025" units="cm"/>
      <inkml:brushProperty name="height" value="0.025" units="cm"/>
    </inkml:brush>
  </inkml:definitions>
  <inkml:trace contextRef="#ctx0" brushRef="#br0">1862 220 1794,'-273'1'2778,"-336"-3"311,567 1-2803,0 3 0,0 1 1,0 2-1,1 2 0,-1 2 1,1 2-1,1 1 0,0 2 1,1 2-1,-46 25 0,31-10-191,1 2 0,-88 72 0,115-83-102,2 1 0,0 2 0,1 0-1,2 2 1,0 0 0,-29 52 0,42-61-18,1-1 0,0 1 0,1 0 0,1 0 0,0 0 0,2 1 0,0 0 0,1-1 0,1 25 0,2-15-59,2 0 0,1-1-1,1 0 1,1 0-1,16 44 1,5-8 0,3 0 1,3-3-1,2 0 0,54 68 1,-56-84 76,2-2 1,2-1-1,2-1 1,2-3-1,1-1 1,2-2-1,1-2 0,1-2 1,2-2-1,1-2 1,1-3-1,1-1 1,0-3-1,2-2 1,0-2-1,1-3 1,75 8-1,-8-9 154,1-4 0,-1-7 1,1-4-1,0-5 0,-1-6 0,-1-6 0,-1-4 0,129-46 0,162-82-110,-307 107 59,183-111 1,-243 129 31,0-2 1,-3-2 0,0-2 0,-3-1-1,0-2 1,48-65 0,-71 83 21,0-2 0,-2 0 1,0 0-1,-1-1 0,-1-1 0,-2 1 0,0-2 1,-1 1-1,-1-1 0,-2 0 0,0 0 0,-1-1 1,-2 1-1,0-1 0,-6-47 0,0 51-39,0 0 0,-2 1 0,0 0 0,-1 0 0,-1 0 0,-1 1 0,-1 1 0,0 0 0,-1 0 0,-1 1 0,-1 1 0,-21-20 0,-8-5-98,-2 2 0,-2 2 0,-64-37 0,18 17 60,-4 4-1,-1 4 1,-2 5-1,-3 4 1,-1 4 0,-1 5-1,-143-22 1,163 40-79,-1 5-1,0 3 1,0 3 0,0 5-1,0 3 1,0 5 0,1 2-1,1 5 1,-152 52 0,154-36-358,2 4 0,1 3 0,3 4-1,1 3 1,3 3 0,2 3 0,2 4 0,3 2 0,-82 97 0,-12 35-2882</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02.142"/>
    </inkml:context>
    <inkml:brush xml:id="br0">
      <inkml:brushProperty name="width" value="0.025" units="cm"/>
      <inkml:brushProperty name="height" value="0.025" units="cm"/>
    </inkml:brush>
  </inkml:definitions>
  <inkml:trace contextRef="#ctx0" brushRef="#br0">1 101 11403,'0'0'4148,"11"-7"-3417,-3 1-624,1 1 0,0 1-1,0 0 1,0 0 0,0 1 0,1 0-1,-1 0 1,1 1 0,0 1 0,15-2 0,88 7 724,-1 6 0,133 27 0,85 9 242,1632 28 2661,-1936-74-3716,1072-6 1265,-6-88-644,-1067 90-617,613-80 799,2 45 562,-637 39-1372,33 4 19,-29 4-131,-18 9-111,-28 9-3252,9-16-2590,8-6-2829</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06.818"/>
    </inkml:context>
    <inkml:brush xml:id="br0">
      <inkml:brushProperty name="width" value="0.025" units="cm"/>
      <inkml:brushProperty name="height" value="0.025" units="cm"/>
    </inkml:brush>
  </inkml:definitions>
  <inkml:trace contextRef="#ctx0" brushRef="#br0">1 107 4004,'0'0'929,"15"-17"2429,11 6-303,-23 9-2923,1 1 0,0-1 0,0 0 1,0 1-1,1 0 0,-1 0 0,0 0 0,0 1 1,6-1-1,366-17 829,81-4-207,-232 18 222,-28-4-602,537-6 645,-721 14-1016,564 22 314,-3 32 297,-59-14-253,2-38-8,161 6-143,1330 54 521,1113-107 1132,-2395 9-1725,-181 5-68,-431 29-119,90-7-2624,-132-4-1347</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46.283"/>
    </inkml:context>
    <inkml:brush xml:id="br0">
      <inkml:brushProperty name="width" value="0.025" units="cm"/>
      <inkml:brushProperty name="height" value="0.025" units="cm"/>
    </inkml:brush>
  </inkml:definitions>
  <inkml:trace contextRef="#ctx0" brushRef="#br0">96 0 13485,'0'0'17729,"3"12"-17062,3 43-150,0 104 1,-12 58-1049,4-153-1415,1-79 457,-1 0-1,0 0 1,-1 0-1,-1 1 1,0-1-1,-1 1 0,-1 0 1,0 0-1,-14-23 1,-30-30 10771,62 68-9130,249 13 3249,-256-14-3377,0-1 1,0 0-1,0 0 1,0 0-1,0-1 1,0 0-1,0 1 0,-1-2 1,1 1-1,-1-1 1,1 1-1,-1-1 1,0 0-1,0-1 1,0 1-1,-1-1 1,1 0-1,-1 0 0,0 0 1,0 0-1,0 0 1,-1-1-1,1 1 1,-1-1-1,0 0 1,0 1-1,-1-1 1,1 0-1,-1 0 0,0-8 1,-1 13 6,0-1-1,0 1 1,-1-1 0,1 1-1,-1-1 1,1 1 0,0-1-1,-1 1 1,1 0 0,-1-1-1,1 1 1,-1 0 0,1-1-1,-1 1 1,1 0 0,-1 0-1,1-1 1,-1 1 0,0 0-1,1 0 1,-1 0 0,1 0 0,-1 0-1,1 0 1,-1 0 0,0 0-1,1 0 1,-1 0 0,1 0-1,-1 0 1,0 0 0,1 0-1,-1 0 1,1 1 0,-1-1-1,1 0 1,-1 1 0,0-1-1,-26 12 23,9 6 352,0 1 0,-20 27 0,31-38-260,0 1 1,1 1 0,1-1 0,0 1 0,0 0-1,0 0 1,-5 21 0,10-30-146,0-1 0,0 1 0,0 0 0,0-1 0,0 1 0,0-1 0,0 1 0,0-1 0,0 1 0,0 0 0,0-1 0,0 1 0,0-1 0,0 1 0,0-1 0,1 1 0,-1-1 0,0 1 0,0-1 0,1 1 0,-1-1 0,0 1 0,1-1 0,-1 1 0,0-1 0,1 0 0,-1 1 0,1-1 0,-1 0 0,1 1 0,-1-1 0,2 1 0,22-1 0,24-16 0,-11-6 0,43-21 0,-75 41 0,0 0 0,0 0 0,0 1 0,1 0 0,-1-1 0,0 2 0,1-1 0,-1 1 0,1 0 0,-1 0 0,0 0 0,1 1 0,7 1 0,-12-1 0,1 0 0,0 0 0,-1 0 0,1 1 0,-1-1 0,1 0 0,-1 1 0,0-1 0,0 1 0,0 0 0,0-1 0,0 1 0,0 0 0,0-1 0,0 1 0,-1 0 0,1 0 0,-1 0 0,1 0 0,-1 0 0,0 0 0,1 0 0,-1 3 0,-1 58 0,1-44 0,-5 15 0,3-30 0,4-21 0,28-171 0,-29 186 0,0 0 0,0 0 0,-1 0 0,1 0 0,1 0 0,-1 0 0,0 0 0,0 1 0,1-1 0,-1 0 0,1 1 0,-1-1 0,1 1 0,0 0 0,-1 0 0,1-1 0,0 1 0,0 0 0,0 0 0,0 1 0,4-2 0,52-10 0,-25 6 0,18-13-1243,-18 1-4913,14-14-11108</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5.058"/>
    </inkml:context>
    <inkml:brush xml:id="br0">
      <inkml:brushProperty name="width" value="0.025" units="cm"/>
      <inkml:brushProperty name="height" value="0.025" units="cm"/>
    </inkml:brush>
  </inkml:definitions>
  <inkml:trace contextRef="#ctx0" brushRef="#br0">58 0 4548,'0'0'15989,"-3"11"-15034,-11 62 1939,-8 135-1,16-61-2716,5-4-5986,-1-155-650,-7-4-4853</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5.388"/>
    </inkml:context>
    <inkml:brush xml:id="br0">
      <inkml:brushProperty name="width" value="0.025" units="cm"/>
      <inkml:brushProperty name="height" value="0.025" units="cm"/>
    </inkml:brush>
  </inkml:definitions>
  <inkml:trace contextRef="#ctx0" brushRef="#br0">0 19 12588,'0'0'12684,"88"13"-10826,-41-13-609,6 0-737,2-1-287,3-4-193,-4 0 32,-6 2-993,-8-2-2659,-10 0-3042,-6-2-8264</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5.717"/>
    </inkml:context>
    <inkml:brush xml:id="br0">
      <inkml:brushProperty name="width" value="0.025" units="cm"/>
      <inkml:brushProperty name="height" value="0.025" units="cm"/>
    </inkml:brush>
  </inkml:definitions>
  <inkml:trace contextRef="#ctx0" brushRef="#br0">164 15 19346,'0'0'7228,"-9"-5"-6416,6 4-784,0 0 1,0-1-1,0 1 0,0 0 1,0 0-1,0 0 1,0 1-1,0-1 0,-1 1 1,1 0-1,0 0 1,-6 0-1,6 2-19,0-1 1,-1 0-1,1 1 0,0 0 1,0-1-1,0 1 0,0 0 0,0 1 1,0-1-1,0 1 0,1-1 1,-1 1-1,1 0 0,0 0 0,-2 3 1,-4 5 138,1 0 1,0 0 0,1 1-1,0 0 1,1 0 0,0 1-1,1-1 1,0 1 0,1 0-1,1 0 1,0 0 0,-1 23-1,3-34-137,0 0 0,0 0 1,0 0-1,1 0 0,-1 0 0,0 0 0,1 0 0,0 0 0,-1 0 1,1-1-1,0 1 0,0 0 0,0 0 0,0 0 0,0-1 0,0 1 0,0-1 1,1 1-1,-1-1 0,1 1 0,-1-1 0,1 0 0,2 2 0,0-1 66,0 0 0,0-1-1,0 0 1,0 0-1,0 0 1,0 0 0,0-1-1,0 1 1,0-1-1,0 0 1,6-1 0,-1 0 92,1-1 0,0 0 0,-1 0 0,1-1 0,-1 0 0,0 0 0,0-1 0,0-1 1,13-7-1,-15 7-167,-1-1 1,1 0-1,-1 0 1,0 0-1,0 0 1,0-1-1,-1 0 1,0 0 0,-1-1-1,1 0 1,-1 1-1,-1-1 1,0 0-1,0-1 1,0 1-1,-1-1 1,0 1-1,-1-1 1,0 1-1,0-15 1,-1 22-39,-1 0 0,1 0 0,0 0 0,0-1 0,-1 1 0,1 0 0,-1 0 0,1 0 0,-1 0 0,1 0 0,-1 0 0,0 0 0,0 0 0,1 1-1,-1-1 1,0 0 0,0 0 0,0 0 0,0 1 0,0-1 0,0 1 0,0-1 0,0 1 0,0-1 0,0 1 0,0-1 0,-1 1 0,-32-2-2318,31 11-6028</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6.217"/>
    </inkml:context>
    <inkml:brush xml:id="br0">
      <inkml:brushProperty name="width" value="0.025" units="cm"/>
      <inkml:brushProperty name="height" value="0.025" units="cm"/>
    </inkml:brush>
  </inkml:definitions>
  <inkml:trace contextRef="#ctx0" brushRef="#br0">235 120 17168,'0'0'6449,"-12"-1"-5403,11 1-1035,-6-1 141,0 0 1,-1 0-1,1 1 0,0 0 1,-1 1-1,1 0 0,0 0 1,-1 0-1,1 1 0,0 0 1,0 1-1,0-1 0,1 1 1,-11 6-1,6-1 181,0 1 0,1 0 0,-1 1 0,2 0 0,-11 14 0,16-18-174,0 0 1,0 0 0,1 0-1,0 0 1,0 0 0,1 1-1,-1-1 1,1 1-1,1 0 1,-1 0 0,1-1-1,0 11 1,1-16-150,0 0 1,0 1-1,0-1 0,0 0 0,1 0 1,-1 0-1,0 1 0,1-1 1,-1 0-1,1 0 0,-1 0 0,1 0 1,-1 0-1,1 0 0,0 0 0,-1 0 1,1 0-1,0 0 0,0 0 1,0-1-1,0 1 0,0 0 0,2 1 1,0-1 13,0 0 1,0 0-1,0 0 0,0 0 1,0 0-1,0-1 1,0 1-1,0-1 1,4 0-1,3 0 58,-1-1 0,0 0 0,1-1 0,-1 0-1,17-6 1,-8-1-40,0-1 0,-1 0 0,0-2 0,-1 0-1,0-1 1,-1 0 0,-1-1 0,0-1 0,0 0-1,-2-1 1,0 0 0,-1-1 0,0 0 0,-2-1 0,0 0-1,-1-1 1,10-32 0,-17 48-42,0 2 0,0 0 0,-1 0 0,0 0 0,1 0 0,-1 0 0,1 0 0,-1 0 0,0 0 0,0 0 0,0 0 0,0-1 0,0 1 0,0 0 0,0 0 0,0 0 0,0 0 0,0 0 0,0 0 0,-1 0 0,1 0 0,-1-2 0,-18 21 0,-2 9 0,2 1 0,-22 41 0,36-59 0,0-1 0,1 1 0,0 1 0,0-1 0,1 0 0,1 1 0,-1 0 0,2-1 0,0 1 0,0 0 0,1 16 0,1-23 0,0-1 0,1 1 0,-1-1 0,1 0 0,0 1 0,0-1 0,0 0 0,0 0 0,0 0 0,1 0 0,3 3 0,37 32 0,-27-26 0,5-2-2135,-19-10 1556,0 0 0,1 0-1,-1 0 1,0 0-1,1 0 1,-1-1 0,0 1-1,1-1 1,-1 0 0,0 1-1,0-1 1,0 0-1,0-1 1,0 1 0,0 0-1,0 0 1,0-1 0,0 1-1,-1-1 1,3-2-1,15-20-8564</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6.977"/>
    </inkml:context>
    <inkml:brush xml:id="br0">
      <inkml:brushProperty name="width" value="0.025" units="cm"/>
      <inkml:brushProperty name="height" value="0.025" units="cm"/>
    </inkml:brush>
  </inkml:definitions>
  <inkml:trace contextRef="#ctx0" brushRef="#br0">143 0 17040,'0'0'12657,"-11"3"-12091,1 0-466,1 0 0,0 1 1,0 0-1,0 1 0,0 0 0,1 0 0,-11 9 0,15-11-29,0 0 0,0 1-1,0-1 1,1 1 0,-1 0 0,1 0 0,0 1-1,0-1 1,0 1 0,1-1 0,0 1 0,0 0 0,0 0-1,0 0 1,1 0 0,0 0 0,0 0 0,-1 8-1,3-12-64,-1 0-1,0 0 1,1 0-1,0 1 1,-1-1-1,1 0 0,-1-1 1,1 1-1,0 0 1,0 0-1,0 0 1,0 0-1,-1-1 1,1 1-1,0 0 1,0-1-1,0 1 0,1-1 1,-1 1-1,0-1 1,0 1-1,0-1 1,0 0-1,0 1 1,0-1-1,1 0 1,-1 0-1,0 0 0,0 0 1,0 0-1,0 0 1,1 0-1,-1-1 1,1 1-1,46-9 162,-39 4-167,0-1 0,0 0 0,0-1 0,-1 0 0,0 0 0,0-1 0,-1 0 0,0 0 0,0-1 0,-1 0 0,0 0 0,0 0 0,4-12 0,-23 43 2,11-18-3,-1-1 0,0 1 0,1 0 0,0 0-1,0 1 1,0-1 0,0 0 0,1 1 0,0-1 0,-1 1 0,2-1-1,-1 1 1,0 0 0,1-1 0,1 10 0,0-13 1,0 0 0,0-1-1,0 1 1,0 0 0,0 0 0,1 0 0,-1-1-1,0 1 1,0-1 0,1 1 0,-1-1 0,1 0-1,-1 1 1,0-1 0,1 0 0,-1 0 0,1 0 0,-1 0-1,0 0 1,3-1 0,32-2 20,-28 0-22,0-1-1,-1-1 1,1 1-1,-1-1 1,0 0 0,0-1-1,-1 1 1,0-2 0,0 1-1,0 0 1,0-1 0,-1 0-1,-1-1 1,1 1-1,-1-1 1,0 1 0,5-16-1,-19 57-1064,7-28 1081,1-1 1,0 1-1,0-1 0,1 1 0,-1 0 0,1 0 0,1 0 0,-1-1 0,1 1 0,0 0 0,0 0 0,1 0 1,0 0-1,0 0 0,0 0 0,3 6 0,8 15-6,0 1 0,-2 0 1,-1 1-1,-2 0 0,-1 0 1,0 1-1,-3 0 0,1 36 1,-4-63 7,-1 0 0,1 0 1,-1 0-1,0-1 1,1 1-1,-1 0 0,0 0 1,-1-1-1,1 1 0,0-1 1,-1 1-1,0-1 1,1 1-1,-1-1 0,0 0 1,0 0-1,0 0 1,0 0-1,-1 0 0,1-1 1,0 1-1,-1 0 1,0-1-1,-3 2 0,4-2-3,0 0 0,-1 0 0,1-1 0,0 1 0,-1 0-1,1-1 1,-1 0 0,1 1 0,0-1 0,-1 0 0,1 0 0,-1 0-1,1-1 1,-1 1 0,1-1 0,0 1 0,-1-1 0,1 0 0,0 0-1,0 0 1,-1 0 0,1 0 0,0 0 0,0-1 0,0 1 0,0-1-1,1 1 1,-1-1 0,-2-2 0,-1-3-22,1-1 0,-1 0 0,1 0 0,1 0 0,-1 0 0,1 0 0,1-1 0,0 0 0,0 1 0,0-1 0,1 0 0,1 0 1,-1 0-1,2 0 0,-1 0 0,1 0 0,0 1 0,1-1 0,0 0 0,0 1 0,1-1 0,0 1 0,1 0 0,0-1 0,0 2 0,1-1 0,5-8 0,24-19-3763,-7 8-3330,-8 7-1984</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7.699"/>
    </inkml:context>
    <inkml:brush xml:id="br0">
      <inkml:brushProperty name="width" value="0.025" units="cm"/>
      <inkml:brushProperty name="height" value="0.025" units="cm"/>
    </inkml:brush>
  </inkml:definitions>
  <inkml:trace contextRef="#ctx0" brushRef="#br0">17 3 14382,'-1'-3'8512,"-1"8"-2805,-3 20-1771,-1 9-8408,3-7-6532</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8.303"/>
    </inkml:context>
    <inkml:brush xml:id="br0">
      <inkml:brushProperty name="width" value="0.025" units="cm"/>
      <inkml:brushProperty name="height" value="0.025" units="cm"/>
    </inkml:brush>
  </inkml:definitions>
  <inkml:trace contextRef="#ctx0" brushRef="#br0">167 1 15951,'0'0'14216,"-10"1"-14050,8-1-172,-50 11 241,50-11-219,0 1-1,0 0 1,0 0 0,0 0 0,0 0 0,0 0 0,0 0-1,1 1 1,-1-1 0,0 1 0,1-1 0,-1 1 0,1 0-1,-1-1 1,1 1 0,0 0 0,0 0 0,0 0 0,0 0-1,0 0 1,0 0 0,0 0 0,1 0 0,-1 0 0,1 1 0,-1 3-1,5-5 26,0 1 0,0-1-1,0 0 1,0 0 0,0 0 0,0 0-1,0-1 1,0 0 0,6 0-1,-8 0-30,9 1 8,-3-1-39,0 0 0,0 0 0,1 1 0,-1 1 0,0-1 0,0 1 0,11 5 0,-18-7 19,-1 0 0,1 1 0,-1-1 0,1 1 0,-1-1 0,1 1 0,-1-1 0,1 1 0,-1-1 0,1 1 0,-1-1 0,0 1 0,1 0 0,-1-1 1,0 1-1,1 0 0,-1-1 0,0 1 0,0 0 0,0-1 0,0 1 0,1 0 0,-1-1 0,0 1 0,0 0 0,0-1 0,-1 1 0,1 0 0,0 0 0,0-1 0,0 1 0,0 0 0,-1-1 0,1 1 0,0 0 0,-1-1 0,1 1 0,0-1 0,-1 1 0,1-1 0,-1 1 0,1 0 0,-1-1 0,1 0 0,-1 1 0,1-1 0,-1 1 0,0-1 0,1 0 0,-1 1 0,0-1 0,-33 22 447,15-13-400,0-1 1,-1-1 0,-32 8-1,27-11-3354,1-2-3403,18-2 936</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8.646"/>
    </inkml:context>
    <inkml:brush xml:id="br0">
      <inkml:brushProperty name="width" value="0.025" units="cm"/>
      <inkml:brushProperty name="height" value="0.025" units="cm"/>
    </inkml:brush>
  </inkml:definitions>
  <inkml:trace contextRef="#ctx0" brushRef="#br0">92 0 15182,'0'0'14158,"-16"51"-13966,2-28-96,1 1-32,0-4-416,0 0-1122,5-5-1184,-1-4-994,4-8-3074</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9.538"/>
    </inkml:context>
    <inkml:brush xml:id="br0">
      <inkml:brushProperty name="width" value="0.025" units="cm"/>
      <inkml:brushProperty name="height" value="0.025" units="cm"/>
    </inkml:brush>
  </inkml:definitions>
  <inkml:trace contextRef="#ctx0" brushRef="#br0">48 0 16912,'0'0'6401,"-6"14"-5659,-2 7-309,0-1 0,2 1 1,0 0-1,2 0 0,-4 35 1,8-54-383,-1 14 172,1 1 0,0 0 1,2-1-1,5 28 0,-7-42-177,0 0 0,1 0-1,-1 1 1,1-1 0,-1 0-1,1 0 1,0 0 0,0 0-1,0 0 1,0 0 0,0 0 0,1-1-1,-1 1 1,1 0 0,-1-1-1,1 1 1,-1-1 0,1 1-1,0-1 1,0 0 0,0 0-1,-1 1 1,1-1 0,0-1-1,1 1 1,-1 0 0,0 0 0,0-1-1,0 1 1,0-1 0,0 0-1,1 0 1,-1 0 0,0 0-1,0 0 1,1 0 0,-1 0-1,0-1 1,0 1 0,0-1 0,0 0-1,0 1 1,0-1 0,0 0-1,0 0 1,3-2 0,1-1 99,0 0-1,-1 0 1,1-1 0,-1 0 0,0 0 0,0 0 0,-1-1 0,1 1 0,-1-1 0,-1 0 0,1 0-1,-1-1 1,4-8 0,-2 3-40,0-1-1,-1 1 1,-1-1-1,0 0 1,0 0-1,0-18 1,-6 9-352,-6 37 46,-4 38 206,13-53-13,0 1 1,0-1 0,0 1-1,0 0 1,0-1 0,0 1-1,0-1 1,0 1-1,0-1 1,0 1 0,0-1-1,1 1 1,-1 0 0,0-1-1,0 1 1,1-1 0,-1 1-1,0-1 1,0 0 0,1 1-1,-1-1 1,1 1 0,-1-1-1,0 0 1,1 1 0,-1-1-1,1 0 1,-1 1 0,1-1-1,-1 0 1,1 0 0,-1 1-1,1-1 1,0 0 0,23-6-1583,22-23-4539,-20 8 897,1 0-1932</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0.163"/>
    </inkml:context>
    <inkml:brush xml:id="br0">
      <inkml:brushProperty name="width" value="0.025" units="cm"/>
      <inkml:brushProperty name="height" value="0.025" units="cm"/>
    </inkml:brush>
  </inkml:definitions>
  <inkml:trace contextRef="#ctx0" brushRef="#br0">169 0 14798,'0'0'9625,"-9"7"-8098,-14 8-728,2-1-283,1 0-1,-26 24 1,41-34-411,1 0 1,0 1 0,0-1-1,0 1 1,0 0 0,1 0-1,0 0 1,0 0 0,0 1 0,1-1-1,-1 1 1,1-1 0,1 1-1,-1 0 1,1 0 0,-1 7-1,2-12-99,0-1 0,0 1 0,0-1 0,0 1 0,1-1 0,-1 1 0,0-1 0,0 1 0,0-1 0,0 1 0,0-1 0,1 0 0,-1 1 0,0-1-1,0 1 1,1-1 0,-1 0 0,0 1 0,1-1 0,-1 1 0,0-1 0,1 0 0,-1 0 0,1 1 0,-1-1 0,0 0 0,1 0 0,-1 1-1,1-1 1,-1 0 0,1 0 0,-1 0 0,1 0 0,-1 0 0,1 0 0,25-3 277,20-20 331,-32 13-472,-1 0 0,0-1 0,-1 0 1,0-1-1,-1-1 0,-1 0 0,0 0 0,0-1 1,-1 0-1,12-28 0,-34 71-142,10-23 0,0-1 0,0 1 0,0 0 0,1 0 0,0 0 0,0 0 0,0 1 0,1-1 0,0 0 0,0 1 0,1-1 0,0 10 0,1-15 0,-1 0 0,1-1 0,-1 1 0,1 0 0,0-1 0,-1 1 0,1-1 0,0 1 0,-1-1 0,1 0 0,0 1 0,0-1 0,0 0 0,-1 1 0,1-1 0,0 0 0,0 0 0,0 0 0,0 0 0,-1 0 0,1 0 0,0 0 0,0 0 0,0 0 0,0 0 0,0 0 0,-1 0 0,1-1 0,0 1 0,0 0 0,0-1 0,-1 1 0,2-1 0,27-11 0,-17 2 0,0 0 0,-1-1 0,-1 0 0,0 0 0,0-1 0,-1-1 0,9-16 0,-45 119 0,25-84 0,0-1 0,1 1 0,0 0 0,0 0 0,0 0 0,1 0 0,0 6 0,0-11 0,0-1 0,0 1 0,0 0 0,0 0 0,1 0 0,-1 0 0,0-1 0,1 1 0,-1 0 0,0 0 0,1-1 0,-1 1 0,1 0 0,-1-1 0,1 1 0,0 0 0,-1-1 0,1 1 0,0-1 0,-1 1 0,2 0 0,0-1 0,-1 1 0,1-1 0,0 0 0,-1 0 0,1 1 0,0-1 0,-1-1 0,1 1 0,0 0 0,-1 0 0,1-1 0,0 1 0,-1 0 0,1-1 0,2-1 0,5-3 0,-1-1 0,1-1 0,-1 1 0,-1-2 0,1 1 0,-1-1 0,0 0 0,-1 0 0,0 0 0,0-1 0,-1 0 0,7-16 0,-21 42-458,6-12 0,0 1 0,0-1 0,0 0-1,1 1 1,0 0 0,0 0 0,1-1 0,-1 1 0,0 8 0,7-12-5620,14-2-2205,-4-3-376</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0.534"/>
    </inkml:context>
    <inkml:brush xml:id="br0">
      <inkml:brushProperty name="width" value="0.025" units="cm"/>
      <inkml:brushProperty name="height" value="0.025" units="cm"/>
    </inkml:brush>
  </inkml:definitions>
  <inkml:trace contextRef="#ctx0" brushRef="#br0">52 0 15791,'0'0'14403,"-4"10"-13885,-9 27 605,-15 70 0,23-72-4118,3-1-3661</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1.004"/>
    </inkml:context>
    <inkml:brush xml:id="br0">
      <inkml:brushProperty name="width" value="0.025" units="cm"/>
      <inkml:brushProperty name="height" value="0.025" units="cm"/>
    </inkml:brush>
  </inkml:definitions>
  <inkml:trace contextRef="#ctx0" brushRef="#br0">167 0 14478,'0'0'13031,"-1"10"-12295,-5 30-284,-3 0 0,0-1 0,-3 0 0,-1 0 0,-19 37 0,11-28 151,3 2 1,-23 95-1,40-140-594,-2 19-5,5-20-197,7-12-268,22-40-11352,-19 29 4056</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1.533"/>
    </inkml:context>
    <inkml:brush xml:id="br0">
      <inkml:brushProperty name="width" value="0.025" units="cm"/>
      <inkml:brushProperty name="height" value="0.025" units="cm"/>
    </inkml:brush>
  </inkml:definitions>
  <inkml:trace contextRef="#ctx0" brushRef="#br0">11 32 14446,'0'0'13783,"-1"11"-13147,-8 131 2786,9-141-3416,0 0 0,0-1 0,0 1 0,0 0 0,0-1 0,0 1 0,0-1 0,1 1 0,-1 0 0,0-1 0,1 1 0,-1-1 0,0 1 0,1-1 0,-1 1 0,0-1 0,1 1 0,-1-1 0,1 1 0,-1-1 0,1 0 0,-1 1 0,1-1 0,-1 0 0,1 1 0,-1-1 0,1 0 0,0 0 0,-1 0 0,1 1 0,-1-1 0,1 0 0,0 0 0,-1 0 0,1 0 0,0 0 0,-1 0 0,1 0 0,0 0 0,-1 0 0,1 0 0,-1-1 0,1 1 0,0 0 0,-1 0 0,1-1 0,0 0 0,30-15 186,-18 3-192,-1-1 0,0 0 0,-1-1 0,-1 0 0,-1-1 0,0 0 0,-1 0 0,0-1 0,8-28 0,-26 77 0,3-13 0,1 1 0,1 0 0,1 1 0,-2 31 0,6-51 0,0 0 0,1-1 0,-1 1 0,0-1 0,1 1 0,-1-1 0,1 1 0,-1-1 0,0 1 0,1-1 0,-1 1 0,1-1 0,0 1 0,-1-1 0,1 0 0,-1 1 0,1-1 0,0 0 0,-1 1 0,1-1 0,0 0 0,-1 0 0,1 0 0,0 0 0,-1 1 0,1-1 0,0 0 0,-1 0 0,1-1 0,0 1 0,-1 0 0,1 0 0,0 0 0,-1 0 0,1 0 0,0-1 0,-1 1 0,2-1 0,29-9 0,-20 2 0,-1 1 0,0-2 0,0 1 0,-1-2 0,0 1 0,0-1 0,-1-1 0,0 1 0,-1-1 0,0 0 0,-1-1 0,8-21 0,-39 65 0,17-20 0,0 0 0,0 0 0,1 1 0,1 0 0,0 0 0,1 0 0,1 1 0,0 0 0,0 0 0,-2 26 0,6-39-121,0 1 1,0-1-1,0 0 0,0 0 0,1 1 1,-1-1-1,0 0 0,1 0 1,-1 0-1,0 0 0,1 1 0,0-1 1,-1 0-1,1 0 0,0 0 1,0 1-1,1-1-345,-1 0 0,1 0 0,0 0 0,-1 0 0,1 0 0,0 0 0,-1-1 0,1 1 0,0-1 0,0 1 0,0-1 0,-1 0 0,1 0 0,0 0 0,3 0 0,5 0-7483</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1.907"/>
    </inkml:context>
    <inkml:brush xml:id="br0">
      <inkml:brushProperty name="width" value="0.025" units="cm"/>
      <inkml:brushProperty name="height" value="0.025" units="cm"/>
    </inkml:brush>
  </inkml:definitions>
  <inkml:trace contextRef="#ctx0" brushRef="#br0">57 118 17809,'0'0'12673,"10"-2"-11349,4-3-1132,0 1 0,0-2 1,26-13-1,-36 17-183,0 0-1,-1 0 1,1 0 0,0-1 0,-1 1-1,0-1 1,1 0 0,-1 0-1,0 0 1,-1-1 0,1 1 0,0-1-1,-1 1 1,0-1 0,0 0 0,0 0-1,0 0 1,-1 0 0,0 0 0,1 0-1,-1-6 1,-3 9-9,0 0 0,0 0 0,0 1 0,0-1 0,0 1 0,0 0 0,-1-1 0,1 1 0,0 0 0,0 0 0,-1 1 0,1-1 0,0 0 0,-4 2 0,-2 1 0,-1 0 0,1 1 0,0 1 0,0-1 0,0 1 0,0 0 0,1 1 0,0 0 0,0 0 0,-7 10 0,3-5 0,1 2 0,0 0 0,1 0 0,1 0 0,-9 17 0,15-25 0,0-1 0,0 0 0,1 1 0,-1 0 0,1-1 0,0 1 0,0 0 0,0-1 0,1 1 0,0 0 0,0 0 0,0 0 0,0 0 0,1-1 0,0 1 0,0 0 0,0-1 0,0 1 0,1 0 0,0-1 0,3 7 0,-1-6 0,0 0 0,0-1 0,0 0 0,1 0 0,-1 0 0,1 0 0,0-1 0,0 1 0,0-1 0,1-1 0,-1 1 0,1-1 0,0 0 0,-1 0 0,1-1 0,11 2 0,33 2-2183,-15-6-4747,12-8-9805</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4.979"/>
    </inkml:context>
    <inkml:brush xml:id="br0">
      <inkml:brushProperty name="width" value="0.025" units="cm"/>
      <inkml:brushProperty name="height" value="0.025" units="cm"/>
    </inkml:brush>
  </inkml:definitions>
  <inkml:trace contextRef="#ctx0" brushRef="#br0">22 1 13869,'-3'32'8482,"-4"7"-5870,3-15-2230,-4 48-1,8-66-289,0 1 0,1-1 0,-1 0 0,1 0 0,0 1 0,1-1 0,0 0 0,0 0 0,0-1 0,0 1 0,5 7 1,-5-10-43,1 0 0,-1 0 1,1-1-1,-1 1 0,1-1 1,0 1-1,0-1 0,0 0 1,0 0-1,0 0 0,1-1 1,-1 1-1,0-1 0,1 0 1,-1 1-1,1-2 0,0 1 1,-1 0-1,1-1 0,5 1 1,-4-1 25,0-1 0,-1 1 1,1-1-1,0 1 0,0-1 1,-1-1-1,1 1 0,-1-1 1,1 0-1,-1 0 0,0 0 1,0 0-1,0-1 0,0 1 1,0-1-1,0 0 0,-1-1 0,1 1 1,-1-1-1,0 1 0,0-1 1,0 0-1,-1 0 0,1 0 1,-1 0-1,2-5 0,0 0 11,0 0 0,-1-1 1,0 1-1,-1-1 0,0 0 0,-1 1 0,0-1 0,0 0 0,-1 0 0,0 0 0,-1 0 0,-1-11 0,1 18-89,0-1 0,0 0-1,0 1 1,0 0 0,-1-1 0,1 1-1,-1 0 1,0 0 0,0-1-1,0 2 1,0-1 0,-1 0 0,1 0-1,-1 1 1,0-1 0,0 1 0,1 0-1,-1 0 1,-1 0 0,1 0 0,0 0-1,0 1 1,-1-1 0,1 1 0,-6-1-1,15 27-2410,-2-20 1578,0 0 0,1-1 0,0 1 0,0-1-1,0 0 1,0 0 0,1 0 0,-1-1-1,1 0 1,7 3 0,16 5-4845</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5.835"/>
    </inkml:context>
    <inkml:brush xml:id="br0">
      <inkml:brushProperty name="width" value="0.025" units="cm"/>
      <inkml:brushProperty name="height" value="0.025" units="cm"/>
    </inkml:brush>
  </inkml:definitions>
  <inkml:trace contextRef="#ctx0" brushRef="#br0">188 236 14798,'0'0'6609,"-13"2"-4298,5-1-2103,0 0-1,1 0 0,-1 1 0,0 0 0,1 1 1,-1 0-1,1 0 0,0 0 0,0 1 0,0 0 1,1 1-1,-1-1 0,1 1 0,0 1 0,-6 6 1,4-2 194,0 0 0,0 0 0,-11 23 0,17-29-348,0 0 1,0 0 0,1 0 0,0 0 0,0 0 0,0 0 0,0 0 0,0 0 0,1 0-1,0 1 1,0-1 0,0 0 0,0 0 0,1 0 0,-1 1 0,3 4 0,-2-6-38,1-1 0,0 0 1,0 0-1,0 0 0,0-1 0,0 1 1,0 0-1,0-1 0,0 1 1,1-1-1,-1 0 0,1 0 0,-1 0 1,1 0-1,-1 0 0,1 0 1,0-1-1,-1 1 0,1-1 0,0 0 1,0 0-1,2 0 0,4 1 101,0-1 0,0-1 0,0 1 0,0-1 0,15-4 0,-15 1-38,0 0 0,-1 0 1,0-1-1,0 0 0,0 0 0,0-1 1,-1 0-1,0 0 0,0-1 0,-1 0 1,0 0-1,0-1 0,-1 0 1,1 0-1,-2 0 0,1 0 0,-1-1 1,-1 0-1,1 0 0,-2 0 1,1 0-1,-1 0 0,0-1 0,-1 1 1,0-12-1,-1 21-80,0 0 0,0-1 0,0 1 0,0 0 0,0 0 0,0 0 0,0 0 0,0-1 0,0 1 0,0 0 0,0 0 0,0 0 0,-1 0 0,1-1 0,0 1 0,0 0 0,0 0 0,0 0 0,0 0 0,0 0 0,-1 0 0,1 0 0,0-1 0,0 1 0,0 0 0,0 0 0,-1 0 0,1 0 0,0 0 0,0 0 0,0 0 0,0 0 0,-1 0 0,1 0 0,0 0 0,0 0 0,0 0 0,0 0 0,-1 0 0,1 0 0,0 0 0,0 0 0,0 0 0,-1 0 0,1 0 0,0 0 0,0 1 0,0-1 0,0 0 0,0 0 0,-1 0 0,1 0 0,0 0 0,0 0 0,0 0 0,0 1 0,0-1 0,0 0 0,0 0 0,-1 0 0,1 0 0,0 1 0,0-1 0,0 0 0,0 0 0,0 0 0,0 0 0,0 1 0,0-1 0,-10 12 0,7-7 0,0 1 0,1 0 0,-1 0 0,1 1 0,0-1 0,1 0 0,0 1 0,0-1 0,0 1 0,0 7 0,1-12 0,0 1 0,1-1 0,-1 0 0,0 0 0,1 0 0,-1 0 0,1 0 0,0 0 0,-1 0 0,1 0 0,0 0 0,0 0 0,1 0 0,-1 0 0,0 0 0,1-1 0,-1 1 0,1 0 0,-1-1 0,1 0 0,0 1 0,-1-1 0,1 0 0,0 0 0,0 0 0,0 0 0,0 0 0,0 0 0,0 0 0,0-1 0,0 1 0,0-1 0,3 1 0,8-1 0,-1 1 0,1-2 0,0 0 0,-1 0 0,1-1 0,-1-1 0,0 0 0,1 0 0,-2-1 0,1-1 0,0 0 0,-1-1 0,0 0 0,0 0 0,-1-1 0,1-1 0,-2 0 0,1 0 0,-1-1 0,9-11 0,-6 6 0,0 0 0,-1-1 0,0 0 0,-1-1 0,-1 0 0,-1-1 0,0 0 0,-1 0 0,-1 0 0,-1-1 0,0 0 0,-2 0 0,3-23 0,-6 39 0,1 0 0,-1 0 0,0 0 0,0 1 0,0-1 0,0 0 0,-1 0 0,1 0 0,0 0 0,-1 1 0,1-1 0,-1 0 0,0 0 0,1 1 0,-1-1 0,0 0 0,0 1 0,-2-2 0,2 2 0,0 1 0,0-1 0,-1 1 0,1 0 0,0-1 0,-1 1 0,1 0 0,0 0 0,-1 0 0,1 0 0,0 0 0,-1 0 0,1 1 0,0-1 0,-1 0 0,1 1 0,0-1 0,-1 1 0,1-1 0,0 1 0,0 0 0,0-1 0,0 1 0,-1 0 0,1 0 0,-1 1 0,-14 12 0,0 1 0,2 0 0,0 1 0,0 0 0,2 1 0,0 1 0,1 0 0,0 0 0,2 1 0,0 0 0,1 1 0,-7 28 0,14-43 0,-1 1 0,1 0 0,0-1 0,0 1 0,1 0 0,-1 0 0,1-1 0,1 1 0,-1 0 0,1 0 0,2 7 0,-2-10 0,0-1 0,1 0 0,-1 0 0,1 0 0,0 0 0,-1 0 0,1-1 0,0 1 0,0 0 0,0-1 0,0 0 0,0 1 0,1-1 0,-1 0 0,0 0 0,1 0 0,-1 0 0,0 0 0,1-1 0,-1 1 0,1-1 0,-1 0 0,1 0 0,-1 1 0,1-2 0,0 1 0,2 0 0,1-1 0,0 1 0,0-1 0,0 0 0,0-1 0,0 1 0,-1-1 0,1-1 0,0 1 0,-1-1 0,1 0 0,-1 0 0,0 0 0,0-1 0,0 1 0,-1-1 0,5-5 0,-3 3 0,-1 0 0,0 0 0,0-1 0,-1 1 0,1-1 0,-2 0 0,1 0 0,-1-1 0,0 1 0,0-1 0,2-14 0,-16 53 0,8-27 0,1 0 0,0 0 0,0 0 0,0 1 0,1-1 0,-1 1 0,1-1 0,0 1 0,1 0 0,-1-1 0,1 1 0,0 0 0,0-1 0,0 1 0,1 0 0,1 5 0,-1-8 0,1-1 0,-1 1 0,1-1 0,0 0 0,-1 0 0,1 0 0,0 0 0,0 0 0,0 0 0,0 0 0,0-1 0,0 1 0,0-1 0,0 1 0,0-1 0,0 0 0,0 0 0,0 0 0,0 0 0,4-1 0,44-5 0,-43 2 0,1-1 0,-1 0 0,-1 0 0,1 0 0,0-1 0,-1 0 0,0 0 0,-1 0 0,1-1 0,-1 0 0,-1 0 0,1-1 0,-1 1 0,0-1 0,-1 0 0,5-15 0,-19 82 0,10-57 0,1 0 0,0 0 0,-1 0 0,1 0 0,0 1 0,0-1 0,1 0 0,-1 0 0,0 0 0,1 0 0,-1 0 0,1 0 0,0 0 0,0 0 0,0 0 0,0 0 0,0 0 0,0 0 0,0 0 0,1-1 0,-1 1 0,0 0 0,1-1 0,0 0 0,-1 1 0,1-1 0,3 2 0,43 8-1543,3-9-5188,-24-5-5911</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6.358"/>
    </inkml:context>
    <inkml:brush xml:id="br0">
      <inkml:brushProperty name="width" value="0.025" units="cm"/>
      <inkml:brushProperty name="height" value="0.025" units="cm"/>
    </inkml:brush>
  </inkml:definitions>
  <inkml:trace contextRef="#ctx0" brushRef="#br0">6 95 15567,'0'0'270,"-1"0"1,1 0 0,0 0 0,-1 0-1,1 0 1,0 1 0,0-1 0,-1 0-1,1 0 1,0 0 0,0 1 0,-1-1-1,1 0 1,0 0 0,0 0-1,-1 1 1,1-1 0,0 0 0,0 1-1,0-1 1,0 0 0,0 0 0,-1 1-1,1-1 1,0 0 0,0 1-1,0-1 1,0 0 0,0 1 0,0-1-1,0 0 1,0 1 0,0-1 0,0 0-1,0 1 1,0-1 0,0 0 0,1 1-1,-1-1 1,14 5 3016,26-4-2786,-38-1 48,8-2-394,0 1-1,0-1 1,-1 0 0,1-1-1,0 0 1,-1-1 0,10-5-1,-15 7-107,1 0 0,-1 0 0,0-1 0,1 0 0,-1 1-1,-1-2 1,1 1 0,0 0 0,-1-1 0,1 1 0,-1-1 0,0 0 0,-1 0-1,1 0 1,-1-1 0,3-5 0,-4 9-47,-1 0 0,0 1 0,0-1 0,0 1 0,0-1 0,0 0 0,0 1 0,0-1 0,0 0 0,0 1 0,0-1 0,0 1 0,0-1 0,0 0 0,-1 1 0,1-1 0,0 1 0,0-1 0,-1 1 0,1-1 0,0 0 0,-1 1 0,1-1 0,-1 1 0,1 0 0,0-1 0,-1 1 0,1-1 0,-1 1 0,1 0 0,-1-1 0,1 1 0,-2-1 0,-27-2 0,22 3 0,-1 1 0,0 0 0,0 1 0,0 0 0,-12 4 0,10 0 0,0 0 0,0 1 0,1 0 0,0 1 0,0 0 0,-11 12 0,17-17 0,0 0 0,1 0 0,-1 0 0,1 0 0,-1 1 0,1-1 0,0 1 0,1 0 0,-1-1 0,0 1 0,1 0 0,0 0 0,0 0 0,0 0 0,0 0 0,1 0 0,0 0 0,0 0 0,0 0 0,0 0 0,0 0 0,2 5 0,-1-7-1,1 0 0,-1 0 0,1 0 0,0-1 0,-1 1 0,1 0-1,0-1 1,0 1 0,0-1 0,0 1 0,1-1 0,-1 0 0,0 0 0,0 0 0,1 0 0,-1-1 0,1 1 0,-1-1 0,1 1 0,2-1-1,55 5-1313,-58-5 1180,43-2-4916,2-5-4216</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7.155"/>
    </inkml:context>
    <inkml:brush xml:id="br0">
      <inkml:brushProperty name="width" value="0.025" units="cm"/>
      <inkml:brushProperty name="height" value="0.025" units="cm"/>
    </inkml:brush>
  </inkml:definitions>
  <inkml:trace contextRef="#ctx0" brushRef="#br0">0 1 17713,'0'0'8611,"4"12"-7336,-1-1-1084,-1-2-16,0-1-1,1 1 1,1 0-1,0-1 1,6 11-1,-8-16-152,0 0 1,0 0-1,0 0 0,1-1 0,-1 0 0,1 1 0,-1-1 0,1 0 1,0 0-1,0 0 0,0 0 0,0-1 0,0 0 0,1 1 1,-1-1-1,0 0 0,1 0 0,-1-1 0,1 1 0,6 0 0,-3-1-168,1-1 1,0 0-1,0 0 0,0 0 0,-1-1 0,1 0 0,-1 0 0,0-1 0,1 0 1,-1 0-1,0-1 0,8-6 0,-1 0-703,0-1 1,-1 0-1,0-1 1,16-21-1,-59 98 1239,1-12 772,-128 246 4360,144-263-5280,11-19-2529,10-25-4717,0-11 1383</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7.499"/>
    </inkml:context>
    <inkml:brush xml:id="br0">
      <inkml:brushProperty name="width" value="0.025" units="cm"/>
      <inkml:brushProperty name="height" value="0.025" units="cm"/>
    </inkml:brush>
  </inkml:definitions>
  <inkml:trace contextRef="#ctx0" brushRef="#br0">0 116 18449,'0'0'3647,"1"8"-1267,-1-5-2265,0-1-33,0 0-1,-1 0 0,1 0 0,1 0 1,-1 0-1,0 0 0,0-1 0,1 1 1,-1 0-1,1 0 0,-1 0 0,1 0 0,0-1 1,0 1-1,0 0 0,0-1 0,0 1 1,0-1-1,0 1 0,1-1 0,-1 1 1,0-1-1,1 0 0,-1 0 0,1 1 1,0-1-1,-1 0 0,1-1 0,0 1 0,-1 0 1,1 0-1,0-1 0,0 1 0,0-1 1,0 0-1,0 1 0,0-1 0,3 0 1,6 0 6,0-1 1,0-1 0,0 1-1,-1-2 1,1 0 0,0 0-1,-1 0 1,0-1 0,0-1 0,0 0-1,9-7 1,-14 9-61,1 0 1,-1 0 0,-1-1-1,1 0 1,0 0-1,-1 0 1,0 0-1,0-1 1,0 1-1,-1-1 1,0 0-1,1 0 1,-2-1 0,1 1-1,-1-1 1,1 1-1,-2-1 1,1 0-1,-1 0 1,1 0-1,-1-9 1,-1 14-25,0 0-1,0 0 1,0 0 0,-1 0 0,1 0 0,-1 0-1,1 0 1,0 0 0,-1 0 0,0 0-1,1 0 1,-1 0 0,1 1 0,-1-1 0,0 0-1,0 0 1,1 1 0,-1-1 0,0 0 0,0 1-1,0-1 1,0 1 0,0 0 0,0-1-1,0 1 1,0-1 0,0 1 0,0 0 0,0 0-1,0 0 1,0 0 0,0 0 0,0 0 0,0 0-1,0 0 1,0 0 0,0 0 0,0 0-1,0 1 1,0-1 0,0 0 0,0 1 0,0-1-1,0 1 1,-1 0 0,-3 0-24,0 1-1,0 0 1,0 0-1,0 0 1,1 1-1,-1 0 1,-7 5 0,1 3 73,0 0 0,1 1 1,1 0-1,0 0 0,0 1 1,1 0-1,1 1 1,0 0-1,1 0 0,-9 29 1,15-42-58,0 0 1,0 0 0,0 0-1,0 0 1,0 0 0,0 0-1,0 0 1,0 0 0,0 0-1,0 0 1,0 0 0,1 0-1,-1 0 1,0 0 0,1 0-1,-1 0 1,1 0 0,-1 0-1,1-1 1,-1 1 0,1 0-1,0 0 1,-1-1 0,1 1-1,0 0 1,-1-1 0,1 1-1,0 0 1,1 0 0,1 0-158,0 0 1,0 0 0,0 0 0,0-1-1,1 1 1,-1-1 0,0 1 0,0-1-1,6-1 1,0 1-1252,0-2 1,-1 1-1,1-1 0,0 0 1,0-1-1,11-5 0,15-14-8821</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7.855"/>
    </inkml:context>
    <inkml:brush xml:id="br0">
      <inkml:brushProperty name="width" value="0.025" units="cm"/>
      <inkml:brushProperty name="height" value="0.025" units="cm"/>
    </inkml:brush>
  </inkml:definitions>
  <inkml:trace contextRef="#ctx0" brushRef="#br0">123 0 11691,'-9'8'5760,"-6"2"-4514,-43 34 3613,54-41-4437,0 1 1,0-1-1,0 1 1,0 0-1,1 0 0,0 0 1,-1 1-1,2-1 1,-1 1-1,-3 7 1,6-11-420,0 0-1,0-1 1,0 1 0,0-1 0,0 1 0,1-1 0,-1 1 0,0-1 0,0 1 0,0-1 0,1 1-1,-1-1 1,0 1 0,1-1 0,-1 1 0,0-1 0,1 1 0,-1-1 0,1 0 0,-1 1 0,0-1-1,1 0 1,-1 1 0,1-1 0,-1 0 0,1 0 0,-1 1 0,1-1 0,-1 0 0,1 0-1,0 0 1,-1 0 0,1 0 0,-1 1 0,1-1 0,-1 0 0,1 0 0,-1-1 0,2 1 0,33 0 75,-23 0-64,35-2-628,-27 1 290,-1 0-1,1 1 1,30 5 0,-48-5 341,0 0 1,-1 0-1,1 1 1,-1-1-1,1 1 1,-1-1-1,1 1 1,-1-1-1,1 1 0,-1 0 1,0 0-1,1 0 1,-1 0-1,0 0 1,0 0-1,0 0 1,1 0-1,-1 0 1,0 1-1,-1-1 1,1 0-1,0 1 1,0-1-1,0 0 1,-1 1-1,1-1 1,-1 1-1,1-1 1,-1 1-1,0 0 0,1-1 1,-1 1-1,0-1 1,0 1-1,0-1 1,0 1-1,-1 0 1,1 1-1,-1 1 199,0 0-1,-1 0 1,1 0 0,-1-1-1,0 1 1,0 0-1,0-1 1,0 1-1,0-1 1,-1 0 0,0 0-1,1 0 1,-7 4-1,1 0-4,0-1 0,-1 0 0,1-1 0,-1 0 0,0 0-1,-1-1 1,1-1 0,-1 1 0,0-1 0,0-1 0,-14 2 0,23-5-531,0 0 0,1-1 0,-1 1 0,0 0 0,1-1 1,-1 1-1,1 0 0,0-1 0,-1 1 0,1-1 0,0 1 1,0-1-1,0 1 0,0-1 0,0 1 0,0-1 0,0 1 1,1-1-1,-1 1 0,0 0 0,1-1 0,0-1 0,12-25-6086,5-6-1799</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8.478"/>
    </inkml:context>
    <inkml:brush xml:id="br0">
      <inkml:brushProperty name="width" value="0.025" units="cm"/>
      <inkml:brushProperty name="height" value="0.025" units="cm"/>
    </inkml:brush>
  </inkml:definitions>
  <inkml:trace contextRef="#ctx0" brushRef="#br0">116 1 19667,'0'0'5354,"-6"12"-3320,-12 21-1399,2 0-1,2 1 1,0 1 0,3 0-1,1 0 1,1 1 0,2 1-1,-4 66 1,15-95-635,5-17 0,6-17 0,6-89-1174,-20 114 1120,-1 1 0,0-1 0,1 1 0,-1-1 1,0 1-1,1-1 0,-1 1 0,0-1 0,1 1 0,-1 0 1,1-1-1,-1 1 0,1 0 0,-1-1 0,1 1 1,-1 0-1,1 0 0,-1-1 0,1 1 0,-1 0 1,1 0-1,0 0 0,-1 0 0,1 0 0,-1 0 1,1 0-1,0 0 0,-1 0 0,1 0 0,-1 0 0,1 0 1,-1 0-1,1 0 0,0 0 0,-1 1 0,1-1 1,-1 0-1,1 0 0,-1 1 0,1 0 0,35 15 218,-17-7-246,-8-6 128,1 0 1,0-1-1,0 0 1,0-1-1,17-1 1,-25 0 84,0 0 1,0 0-1,0-1 1,0 1-1,0-1 1,0 0-1,0 0 1,0 0-1,-1-1 1,1 1 0,0-1-1,-1 0 1,1 0-1,-1 0 1,0 0-1,0-1 1,0 1-1,0-1 1,4-5-1,-2-7 79,-16 13-93,9 2-110,-1 1-1,0 0 0,1 0 0,-1 0 1,1 1-1,-1-1 0,1 0 0,0 1 1,-4 3-1,2-1-6,0 0 0,0 0 0,0 1 0,1-1 0,0 1 0,0 0 0,0 0 0,0 0 0,1 0 0,0 0 0,0 1 0,1-1 0,-1 1 0,0 6 0,2-11 0,1 0 0,0 0 0,-1 0 0,1 0 0,0 0 0,-1 0 0,1 0 0,0 0 0,0 0 0,0 0 0,0-1 0,0 1 0,0 0 0,0-1 0,0 1 0,0 0 0,0-1 0,0 0 0,0 1 0,0-1 0,0 0 0,1 1 0,-1-1 0,0 0 0,0 0 0,2 0 0,38 4 0,-37-4 0,128 14 0,-130-61 0,-10-82 0,11 128 0,0 0 0,0 0 0,-1 1 0,1-1 0,0 1 0,0 0 0,0 0 0,-1 0 0,6 1 0,-4-1 0,23 0-835,47 0-7971,-30-1-1091</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9.209"/>
    </inkml:context>
    <inkml:brush xml:id="br0">
      <inkml:brushProperty name="width" value="0.025" units="cm"/>
      <inkml:brushProperty name="height" value="0.025" units="cm"/>
    </inkml:brush>
  </inkml:definitions>
  <inkml:trace contextRef="#ctx0" brushRef="#br0">171 255 15759,'0'0'6636,"-2"-9"-3620,-7-28-774,9 36-2145,-1 0 1,0-1-1,1 1 0,-1 0 1,0 0-1,0 0 0,0 0 1,0 0-1,0 0 0,0 0 1,0 1-1,0-1 1,0 0-1,0 1 0,-1-1 1,1 0-1,0 1 0,0-1 1,-1 1-1,1 0 0,0-1 1,-1 1-1,1 0 1,0 0-1,-1 0 0,1 0 1,0 0-1,-1 0 0,1 0 1,0 1-1,-1-1 0,1 0 1,0 1-1,-2 0 1,-3 0-80,1 1 1,0 0 0,0 0 0,1 0 0,-1 1-1,-7 4 1,6-2-24,0 0-1,0 0 0,0 0 1,0 1-1,1 0 0,0 0 1,0 1-1,1-1 0,0 1 1,0 0-1,0 0 0,1 0 1,0 1-1,0-1 0,1 1 1,-3 15-1,6-22 4,-1 0 1,0 0-1,1 0 0,-1 0 1,1 0-1,-1-1 0,1 1 1,0 0-1,-1 0 0,1-1 1,0 1-1,0 0 0,-1-1 1,1 1-1,0-1 0,0 1 1,0-1-1,0 1 0,-1-1 1,1 0-1,0 1 0,0-1 1,0 0-1,0 0 0,0 0 1,0 0-1,0 0 0,0 0 1,0 0-1,0 0 0,0 0 1,0 0-1,0 0 0,0-1 1,0 1-1,0 0 0,1-1 1,41-12 166,-26 3-112,0-2 0,0 0 0,-2 0 0,1-2 0,-2 0 0,0-1 0,22-29 0,-18 19-7,-1-1-1,-1-1 0,-1 0 0,16-42 1,-24 41 11,-7 28-59,0 0 0,0 0 0,0 0 0,0 0-1,0-1 1,0 1 0,0 0 0,-1 0 0,1 0-1,0 0 1,0 0 0,0 0 0,0-1 0,0 1-1,0 0 1,0 0 0,0 0 0,-1 0 0,1 0-1,0 0 1,0 0 0,0 0 0,0 0 0,0 0-1,-1 0 1,1 0 0,0 0 0,0 0 0,0 0-1,0 0 1,0 0 0,-1 0 0,1 0 0,0 0-1,0 0 1,0 0 0,0 0 0,-1 0-1,1 0 1,0 0 0,0 0 0,0 0 0,0 0-1,0 0 1,0 0 0,-1 0 0,1 0 0,0 0-1,0 1 1,0-1 0,0 0 0,0 0 0,0 0-1,0 0 1,0 0 0,0 0 0,-1 1 0,1-1-1,0 0 1,0 0 0,0 0 0,0 0 0,0 0-1,0 1 1,0-1 0,-28 43-129,13-14 185,-39 88 573,50-106-576,1 1-1,-1-1 1,2 1 0,-1 0-1,2 0 1,-1 0 0,2 0-1,0 17 1,1-28-95,0 1 1,0-1-1,-1 1 0,1-1 1,0 1-1,0-1 0,0 0 1,1 1-1,-1-1 0,0 0 1,0 0-1,1 0 0,-1 0 1,0 0-1,1 0 0,-1 0 1,1-1-1,0 1 0,-1-1 1,1 1-1,-1-1 0,1 1 1,0-1-1,-1 0 0,1 0 1,0 1-1,-1-1 0,1-1 1,0 1-1,0 0 0,2-1 1,0 1-186,0 0 1,0-1-1,0 1 1,0-1-1,0 0 1,-1 0-1,1 0 1,0 0-1,-1-1 1,1 0-1,-1 0 1,1 0-1,4-3 1,0-9-4481,-1-4-2289</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0.047"/>
    </inkml:context>
    <inkml:brush xml:id="br0">
      <inkml:brushProperty name="width" value="0.025" units="cm"/>
      <inkml:brushProperty name="height" value="0.025" units="cm"/>
    </inkml:brush>
  </inkml:definitions>
  <inkml:trace contextRef="#ctx0" brushRef="#br0">174 93 13965,'0'0'8995,"5"-9"-5615,-4 8-3181,18-40 1709,-19 40-1824,1 0-1,-1 0 1,1 0-1,-1 0 1,1 0 0,-1 0-1,0 0 1,1-1 0,-1 1-1,0 0 1,0 0-1,0 0 1,0 0 0,0 0-1,0-1 1,0 1 0,0 0-1,0 0 1,0 0-1,-1 0 1,1-1 0,-1 1-1,1 0 1,-1 0 0,1 0-1,-1 0 1,1 0-1,-1 0 1,0 0 0,0 1-1,1-1 1,-1 0 0,0 0-1,0 0 1,0 1-1,0-1 1,0 0 0,0 1-1,0-1 1,-2 0-1,-3 1-74,0-1-1,0 1 1,0 1-1,0-1 1,-1 1-1,1 0 1,0 0-1,0 1 1,1 0-1,-1 0 0,0 0 1,1 1-1,-1-1 1,1 2-1,0-1 1,0 0-1,0 1 1,0 0-1,0 0 0,1 0 1,-5 7-1,3-4 3,0 0 1,0 0-1,1 1 0,0 0 0,0 0 0,1 0 0,0 1 0,0-1 1,1 1-1,0 0 0,1 0 0,0 0 0,-1 15 0,2-22-9,1-1 0,0 0 0,0 0 0,0 1 0,1-1 0,-1 0 0,0 0 0,0 0 0,1 1 0,-1-1 0,0 0 0,1 0 1,0 0-1,-1 0 0,1 0 0,-1 0 0,1 0 0,0 0 0,0 0 0,0 0 0,-1 0 0,1 0 0,0-1 0,2 2 0,0-1 13,-1 0-1,0 0 1,1 0 0,-1-1 0,1 1 0,-1-1-1,1 0 1,-1 0 0,1 0 0,-1 0 0,5-1-1,1 0 29,1-1 0,-1 0 0,-1-1 0,1 0 0,0 0 0,14-8 0,-9 1-29,1 0-1,-1 0 1,12-14 0,-20 19-50,-1 0-1,1-1 0,-1 1 1,0-1-1,0 0 1,-1 0-1,1 0 0,-1 0 1,-1-1-1,3-7 1,-5 13-461,-9 40-741,8-34 1232,-1 1 1,1 0 0,0-1 0,1 1 0,-1 0 0,1 0-1,1 10 1,0-14 6,-1-1 0,1 1 0,0-1 0,-1 0 0,1 1 0,0-1 0,0 0 0,0 1 0,0-1-1,0 0 1,0 0 0,0 0 0,0 0 0,0 0 0,1 0 0,-1 0 0,0 0 0,1-1 0,-1 1 0,1 0 0,-1-1 0,1 1 0,-1-1 0,1 0-1,-1 1 1,1-1 0,-1 0 0,1 0 0,-1 0 0,1 0 0,0 0 0,1-1 0,4 1 0,1-1 0,-1 0 0,1 0 0,-1-1 0,0 0-1,0 0 1,0-1 0,0 0 0,0 0 0,-1-1 0,0 0 0,12-8 0,-10 5-127,1-1 0,-1 1 0,0-1 0,-1-1 0,0 0 1,0 0-1,-1 0 0,5-11 0,-10 19-66,-10 41-710,8-37 939,0 0 1,0 0 0,0 0 0,0 1 0,1-1 0,-1 0 0,1 0 0,0 1 0,0 5 0,1-8-16,-1 0 0,1 0 0,-1 0 0,1-1-1,0 1 1,-1 0 0,1 0 0,0-1 0,0 1 0,-1 0 0,1-1 0,0 1 0,0-1 0,0 1 0,0-1 0,0 1 0,0-1 0,-1 0 0,1 1 0,0-1 0,0 0 0,0 0 0,0 0 0,0 0 0,0 0 0,0 0 0,0 0 0,0 0 0,0 0 0,0 0-1,0 0 1,0-1 0,0 1 0,2-1 0,5-2 43,1 1-1,-1-1 0,0-1 1,0 0-1,0 0 0,-1 0 0,0-1 1,13-11-1,-13 10-126,1 1-1,-1 0 1,1 0 0,0 0-1,0 1 1,1 0 0,15-5-1,-23 9 24,-1 0 0,1 0-1,0 0 1,0 0 0,0 1-1,-1-1 1,1 0 0,0 1-1,0-1 1,-1 0 0,1 1-1,0-1 1,-1 1 0,1-1-1,0 1 1,-1-1 0,1 1-1,-1-1 1,1 1 0,-1 0-1,1-1 1,-1 1 0,1 0-1,-1 0 1,0-1 0,1 1-1,-1 0 1,0 0 0,0-1-1,0 1 1,1 0 0,-1 0-1,0 0 1,0-1 0,0 1-1,0 0 1,0 0 0,-1 0-1,2 44 114,-2-34-124,-1 362 3258,2-366-3126,-1 1 0,0-1 0,0 0 0,-1 0 0,0 0 0,0 0 0,-1 0 0,-3 8 0,5-13-57,0 0-1,0 1 1,-1-1 0,1 0-1,-1 0 1,1 1 0,-1-1-1,1 0 1,-1-1 0,0 1-1,0 0 1,0 0 0,0-1-1,0 0 1,-1 1 0,1-1-1,0 0 1,-1 0 0,1 0-1,-1 0 1,1 0 0,-1-1-1,1 1 1,-1-1 0,1 1-1,-4-1 1,4-1-25,0 0 0,1 0 0,-1 0 0,1 0 0,-1 0 0,1 0 0,-1 0 0,1-1 0,0 1 0,-1-1 0,1 1 0,0-1 0,0 1 0,0-1 0,0 1 0,1-1 0,-1 0 0,0 0 0,1 1 0,-1-1 0,1 0 0,-1 0 0,1 0 0,0-3 0,-7-56 0,7 55 0,-2-20 5,2 1 0,0-1 0,2 1 0,0-1-1,8-30 1,-7 45-14,1 1 0,0 0 0,0 0 0,1 0-1,0 0 1,1 1 0,-1 0 0,2 0 0,0 0 0,0 1-1,0 0 1,1 0 0,0 1 0,1 0 0,9-6 0,85-49-5474,-43 28-2466</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2.304"/>
    </inkml:context>
    <inkml:brush xml:id="br0">
      <inkml:brushProperty name="width" value="0.025" units="cm"/>
      <inkml:brushProperty name="height" value="0.025" units="cm"/>
    </inkml:brush>
  </inkml:definitions>
  <inkml:trace contextRef="#ctx0" brushRef="#br0">1 0 17521,'1'1'220,"1"1"0,-1-1 0,1 0 1,-1 1-1,0-1 0,1 0 0,-1 1 1,0 0-1,0-1 0,0 1 1,0 0-1,0-1 0,-1 1 0,1 0 1,0 0-1,-1 0 0,0 0 0,1 0 1,-1 0-1,0-1 0,0 1 1,0 2-1,3 9 890,2 9 253,-1-8-729,-1 0 0,2 0 1,0-1-1,12 24 0,-15-33-586,1-1 1,-1 1-1,1-1 0,0 0 0,0 0 0,0 0 1,0 0-1,1 0 0,-1-1 0,1 1 1,0-1-1,-1 0 0,1 0 0,0 0 0,0-1 1,0 1-1,0-1 0,1 0 0,-1 0 0,8 0 1,-3-1-13,0 0 0,0-1 1,0 1-1,0-2 1,-1 1-1,1-1 1,0-1-1,-1 0 0,1 0 1,-1 0-1,0-1 1,0 0-1,-1-1 0,1 0 1,-1 0-1,0 0 1,0-1-1,-1 0 1,1-1-1,-1 1 0,-1-1 1,1-1-1,-1 1 1,-1 0-1,1-1 0,-1 0 1,3-9-1,-97 239 1601,22-63-770,65-152-1291,0 0-1,1 0 1,0 0-1,0 0 1,1 1 0,0-1-1,0 11 1,17-33-12559,-5-5 4441</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3.296"/>
    </inkml:context>
    <inkml:brush xml:id="br0">
      <inkml:brushProperty name="width" value="0.025" units="cm"/>
      <inkml:brushProperty name="height" value="0.025" units="cm"/>
    </inkml:brush>
  </inkml:definitions>
  <inkml:trace contextRef="#ctx0" brushRef="#br0">4 0 11371,'0'0'14702,"-1"11"-13832,-1 14-201,1 0 0,1 0 0,7 45 0,20 89 1478,-17-108-1707,-8-40-393,0 0 0,1 0-1,0 0 1,1 0-1,1-1 1,-1 1-1,8 10 1,-11-19-40,0-1 0,0 1 0,1-1 0,-1 1 0,0-1 0,1 1 1,-1-1-1,1 0 0,0 0 0,-1 0 0,1 0 0,0 0 0,-1 0 0,1 0 0,0 0 1,0-1-1,0 1 0,4 0 0,-3-1-4,-1-1 0,1 1 0,0-1 0,0 0 0,-1 0 0,1 0 0,0 0 0,-1 0-1,1 0 1,-1-1 0,0 1 0,1-1 0,-1 0 0,0 0 0,0 0 0,0 0 0,3-3 0,22-26-3,-1-2 0,-1-1 0,38-67 0,39-123 0,-96 211-1238,-3 14-1840,-1 22-4776,-2-18 6523,0 7-6244</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4.341"/>
    </inkml:context>
    <inkml:brush xml:id="br0">
      <inkml:brushProperty name="width" value="0.025" units="cm"/>
      <inkml:brushProperty name="height" value="0.025" units="cm"/>
    </inkml:brush>
  </inkml:definitions>
  <inkml:trace contextRef="#ctx0" brushRef="#br0">227 342 10826,'0'0'5547,"3"-10"-1970,0 4-2749,-1 0-173,0 1-1,0 0 1,-1-1 0,1 1-1,-1-1 1,0 1-1,-1-1 1,1 1-1,-1-1 1,-1-10-1,0 15-580,1 1 0,-1-1-1,0 0 1,1 1-1,-1-1 1,0 1-1,1-1 1,-1 1 0,0-1-1,0 1 1,1-1-1,-1 1 1,0 0-1,0-1 1,0 1 0,0 0-1,1 0 1,-1-1-1,0 1 1,0 0-1,0 0 1,0 0-1,0 0 1,0 0 0,0 0-1,-1 1 1,-25 5 128,17-1-176,1 1 0,0 0 0,0 1-1,0 0 1,1 0 0,0 1 0,0 0 0,-11 15-1,-2 6 396,-24 44-1,16-14 410,27-55-788,1 1-1,-1-1 1,1 1 0,0-1-1,0 1 1,0-1-1,1 1 1,0 0 0,-1 0-1,2-1 1,0 6-1,-1-9-37,0 0-1,1-1 1,-1 1-1,1 0 0,-1-1 1,1 1-1,0-1 0,-1 1 1,1-1-1,0 1 0,-1-1 1,1 1-1,0-1 0,-1 0 1,1 1-1,0-1 1,0 0-1,-1 0 0,1 0 1,0 1-1,0-1 0,0 0 1,-1 0-1,1 0 0,0 0 1,0 0-1,0 0 0,-1-1 1,1 1-1,0 0 1,0 0-1,1-1 0,26-9 84,-15 2-87,-1 0 0,-1 0 0,1-1 0,-1-1 0,-1 0 0,0-1 0,0 0 0,12-19 0,-6 6 0,0-1 0,-2-1 0,14-34 0,-59 185 0,30-123 0,-3 11 0,1-1 0,0 1 0,1 0 0,1 0 0,0 0 0,0 0 0,1 0 0,1 0 0,2 14 0,-2-26 0,0 1 0,0-1 0,0 1 0,0-1 0,0 1 0,0-1 0,0 0 0,1 1 0,-1-1 0,0 0 0,1 0 0,-1 0 0,1 0 0,-1 0 0,1 0 0,0-1 0,-1 1 0,1 0 0,0-1 0,-1 0 0,1 1 0,0-1 0,0 0 0,-1 0 0,1 0 0,0 0 0,0 0 0,2 0 0,2-1 0,-1 0 0,1 0 0,-1 0 0,1 0 0,-1-1 0,0 0 0,0 0 0,6-4 0,7-6 0,0-1 0,-1-2 0,0 1 0,-1-2 0,-1 0 0,-1-1 0,0 0 0,11-21 0,1-3 0,-2-2 0,28-71 0,-40 88 0,-2 0 0,-1-1 0,-1 0 0,-1 0 0,-2-1 0,3-36 0,-12 61 0,-5 9 0,-7 9 0,4-1 0,-27 33 0,2 2 0,-45 76 0,74-110 0,0 0 0,1 1 0,1 0 0,0 0 0,1 0 0,0 1 0,2 0 0,0 0 0,1 0 0,0 0 0,2 0 0,0 0 0,4 30 0,-3-43 0,-1 0 0,1 0 0,0 0 0,0 0 0,1-1 0,-1 1 0,1 0 0,0-1 0,0 1 0,0-1 0,0 0 0,0 0 0,1 0 0,0 0 0,-1 0 0,1 0 0,0-1 0,0 1 0,1-1 0,-1 0 0,0 0 0,1 0 0,-1 0 0,1-1 0,0 1 0,0-1 0,5 1 0,-3-1 0,0-1 0,0 0 0,0 0 0,0-1 0,0 1 0,0-1 0,0 0 0,-1-1 0,1 0 0,0 0 0,-1 0 0,1 0 0,-1-1 0,0 0 0,0 0 0,0 0 0,8-8 0,10-10 0,-1-2 0,-1 0 0,-2-1 0,0-2 0,-1 1 0,-2-2 0,-1 0 0,17-42 0,-31 67 0,1-1 0,-1 0 0,0 0 0,1 0 0,-1 0 0,0 0 0,0-1 0,-1 1 0,1 0 0,-1 0 0,0-1 0,1 1 0,-1 0 0,-1 0 0,1-5 0,-2 9 0,1 0 0,-1-1 0,1 1 0,0 0 0,-1 0 0,1-1 0,0 1 0,0 0 0,-1 0 0,1 0 0,0 1 0,0-1 0,0 0 0,0 0 0,1 1 0,-2 1 0,2-3 0,-11 16 0,1 1 0,0 0 0,1 0 0,2 0 0,-7 22 0,10-29 0,1 2 0,0-1 0,1 0 0,0 0 0,1 1 0,0-1 0,1 1 0,0 0 0,4 21 0,-4-31 0,0-1 0,1 1 0,-1-1 0,1 1 0,-1-1 0,1 1 0,0-1 0,0 1 0,0-1 0,-1 0 0,1 0 0,1 1 0,-1-1 0,0 0 0,0 0 0,0 0 0,0 0 0,1 0 0,-1 0 0,1-1 0,-1 1 0,0 0 0,1-1 0,-1 1 0,1-1 0,-1 1 0,1-1 0,0 0 0,-1 0 0,1 1 0,-1-1 0,1 0 0,0 0 0,-1-1 0,1 1 0,-1 0 0,1-1 0,-1 1 0,3-1 0,2-1 0,0 0 0,0-1 0,0 0 0,0 1 0,0-2 0,-1 1 0,1-1 0,5-5 0,4-6 0,0 0 0,-2-1 0,0-1 0,-1 0 0,17-32 0,37-100 0,-59 132 0,-43 90 0,27-60 0,1 1 0,1 0 0,0 0 0,1 1 0,1 0 0,0 0 0,1 0 0,1 1 0,-2 21 0,5-36-52,0 1-1,0-1 1,1 1-1,-1-1 1,0 1 0,1-1-1,-1 1 1,1-1-1,-1 1 1,1-1-1,0 0 1,0 1 0,0-1-1,0 0 1,0 0-1,0 1 1,0-1 0,0 0-1,0 0 1,0 0-1,0 0 1,2 0 0,1 2-329,1-1 1,-1 0 0,0-1 0,1 1 0,-1-1 0,1 0-1,7 1 1,-4-1-434,0 0 1,0-1-1,0 0 0,0 0 0,0-1 0,0 0 0,0-1 1,-1 1-1,10-4 0,5-11-8165</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4.684"/>
    </inkml:context>
    <inkml:brush xml:id="br0">
      <inkml:brushProperty name="width" value="0.025" units="cm"/>
      <inkml:brushProperty name="height" value="0.025" units="cm"/>
    </inkml:brush>
  </inkml:definitions>
  <inkml:trace contextRef="#ctx0" brushRef="#br0">28 86 17424,'0'0'7383,"-6"11"-4372,-14 35-1452,19-45-1509,1-1-1,0 1 1,0 0 0,0 0-1,0-1 1,0 1-1,-1 0 1,1 0 0,1 0-1,-1-1 1,0 1-1,0 0 1,0 0 0,0 0-1,0-1 1,1 1-1,-1 0 1,0 0 0,1-1-1,-1 1 1,1 0-1,-1-1 1,0 1 0,1 0-1,0-1 1,-1 1-1,1-1 1,-1 1 0,1-1-1,0 1 1,-1-1 0,1 1-1,0-1 1,-1 0-1,1 1 1,0-1 0,0 0-1,-1 0 1,1 0-1,0 1 1,0-1 0,0 0-1,-1 0 1,1 0-1,0 0 1,1 0 0,42-1 782,-38 1-697,2-1-126,0-1 0,0 0-1,0 0 1,0-1 0,0 0 0,0 0-1,-1-1 1,1 1 0,-1-2 0,0 1-1,0-1 1,8-7 0,-12 9-10,1 0 0,-1 0 0,1-1 0,-1 1 0,0-1 0,0 1 0,0-1 0,-1 0 0,1 0 0,-1 0 0,0 0 0,0-1 0,-1 1 0,1-1 1,-1 1-1,0-1 0,0 1 0,-1-1 0,1 0 0,-1 1 0,0-1 0,0 0 0,-1-6 0,0 10 1,0 0 0,1 0 0,-1 0 0,0 1 0,0-1 0,0 0 0,0 0 0,0 0 0,0 1 0,0-1 0,0 0 0,0 1 0,0-1 0,0 1 0,-1 0 0,1-1 0,0 1 0,0 0 0,-1-1 0,1 1 0,0 0 0,0 0 0,-1 0 0,1 0 0,0 0 0,0 1 0,-3-1 0,-36 10 0,30-4 0,0 1 0,1 0 0,-1 0 0,1 1 0,1 0 0,0 1 0,-12 15 0,16-21 0,1 1 0,0 1 0,0-1 0,0 0 0,1 1 0,0-1 0,0 1 0,0 0 0,0 0 0,0 0 0,1 0 0,0 0 0,0 0 0,1 0 0,-1 0 0,1 0 0,0 0 0,1 1 0,-1-1 0,2 6 0,0-8-36,0 0 0,0 0 1,0-1-1,0 1 0,1-1 0,-1 1 0,1-1 1,0 0-1,-1 0 0,1 0 0,0 0 0,0 0 1,0-1-1,1 1 0,-1-1 0,0 0 1,0 0-1,1 0 0,-1-1 0,1 1 0,4 0 1,9 1-967,0-1 0,0-1 1,17-1-1,12-4-7080</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5.385"/>
    </inkml:context>
    <inkml:brush xml:id="br0">
      <inkml:brushProperty name="width" value="0.025" units="cm"/>
      <inkml:brushProperty name="height" value="0.025" units="cm"/>
    </inkml:brush>
  </inkml:definitions>
  <inkml:trace contextRef="#ctx0" brushRef="#br0">2 65 19282,'0'0'5349,"0"10"-2669,0-5-2470,-1-2-113,1-1-1,0 1 1,0 0 0,-1-1-1,1 1 1,1-1 0,-1 1-1,0 0 1,1-1 0,-1 1 0,1-1-1,0 1 1,0-1 0,0 1-1,0-1 1,0 0 0,1 0-1,-1 1 1,0-1 0,1 0-1,0 0 1,0 0 0,-1 0 0,1-1-1,0 1 1,0-1 0,1 1-1,-1-1 1,0 1 0,0-1-1,1 0 1,3 1 0,9 1-25,0-1 1,0-1-1,0 0 1,0-1-1,0-1 1,1 0-1,-1-1 1,0 0 0,0-1-1,-1-1 1,29-12-1,-22 8-249,1-2-1,-2 0 1,1-2-1,-2 0 0,1-1 1,-2-1-1,20-19 1,-37 32 140,-1 0-1,1-1 1,0 1 0,-1 0 0,1 0-1,0 0 1,0 1 0,0-1 0,0 0-1,0 0 1,0 0 0,0 1 0,0-1-1,0 0 1,1 1 0,-1-1 0,0 1-1,0-1 1,0 1 0,2 0 0,-11 24-351,1-8 399,-172 394 2851,174-400-2932,2-5-28,0 0-1,0 0 1,1 0 0,0 1 0,0-1 0,0 1 0,1 0-1,0-1 1,-1 10 0,6-17-5326,8-13 107,-3-4-1879</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5.790"/>
    </inkml:context>
    <inkml:brush xml:id="br0">
      <inkml:brushProperty name="width" value="0.025" units="cm"/>
      <inkml:brushProperty name="height" value="0.025" units="cm"/>
    </inkml:brush>
  </inkml:definitions>
  <inkml:trace contextRef="#ctx0" brushRef="#br0">23 164 18065,'0'0'1313,"-4"8"903,-12 30-385,15-37-1768,1-1 1,0 1-1,-1 0 1,1 0-1,0-1 1,0 1-1,0 0 1,0 0 0,0-1-1,0 1 1,0 0-1,0 0 1,0-1-1,0 1 1,0 0-1,0 0 1,1-1-1,-1 1 1,0 0-1,0 0 1,1-1-1,-1 1 1,1 0-1,-1-1 1,0 1-1,1-1 1,-1 1-1,1 0 1,0-1 0,-1 1-1,1-1 1,-1 0-1,1 1 1,0-1-1,-1 1 1,1-1-1,0 0 1,0 1-1,-1-1 1,1 0-1,0 0 1,-1 0-1,1 0 1,0 0-1,0 1 1,0-1-1,-1-1 1,1 1-1,0 0 1,1 0 0,38-4 1224,-39 4-1230,16-6 154,-1 0 1,0-1 0,0 0-1,0-1 1,-1-1 0,0-1 0,-1 0-1,0-1 1,-1 0 0,0-1-1,-1-1 1,16-20 0,-25 29-205,0 1 0,0-1 1,-1 0-1,1-1 0,-1 1 1,0 0-1,0-1 1,-1 1-1,1-1 0,-1 1 1,0-1-1,-1 0 0,1 1 1,-1-1-1,0-7 0,0 11-10,0 1 0,0-1 0,-1 0 0,1 1 0,-1-1 0,1 1 0,-1-1 0,1 1 0,-1-1 0,1 1 0,-1-1 0,1 1 0,-1-1 1,1 1-1,-1 0 0,0-1 0,1 1 0,-1 0 0,0 0 0,1-1 0,-1 1 0,0 0 0,1 0 0,-1 0 0,0 0 0,1 0 0,-1 0 0,0 0 0,1 0 0,-1 0 0,0 0 0,0 0 0,1 1 0,-1-1 0,0 0 0,1 0 0,-1 1 0,0-1 0,1 0 0,-2 1 0,-29 14-72,17-2 274,0 1 0,1 0-1,0 1 1,1 1 0,1-1-1,1 2 1,0 0 0,1 0-1,-9 23 1,18-38-201,-1 0 0,0 0 0,1-1 1,0 1-1,-1 0 0,1 0 0,0 0 0,0 0 0,0 0 0,0 0 0,0-1 1,0 1-1,1 0 0,-1 0 0,1 0 0,-1 0 0,1-1 0,0 1 0,-1 0 1,1-1-1,0 1 0,2 2 0,-1-2-138,1 0 1,-1 0-1,1 0 1,0 0-1,0 0 1,0-1-1,-1 1 0,1-1 1,1 0-1,-1 0 1,0 0-1,3 1 1,50 4-4480,-5-6-3850,-41-1 5310,29 0-11400</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6.146"/>
    </inkml:context>
    <inkml:brush xml:id="br0">
      <inkml:brushProperty name="width" value="0.025" units="cm"/>
      <inkml:brushProperty name="height" value="0.025" units="cm"/>
    </inkml:brush>
  </inkml:definitions>
  <inkml:trace contextRef="#ctx0" brushRef="#br0">175 0 17745,'-11'4'2503,"-1"0"-1843,0 0-1,1 1 0,-1 1 0,1 0 1,1 1-1,-1 0 0,-10 9 0,16-12-488,-1 1-1,1-1 1,0 1-1,1 1 1,-1-1-1,1 1 1,0 0 0,0 0-1,1 0 1,0 0-1,0 1 1,0-1-1,1 1 1,0 0-1,0 0 1,-1 10 0,3-16-162,0 0 1,1 1-1,-1-1 1,1 1-1,-1-1 1,1 0 0,-1 1-1,1-1 1,0 0-1,-1 1 1,1-1 0,0 0-1,0 0 1,0 0-1,0 0 1,0 0 0,1 0-1,-1 0 1,0 0-1,0 0 1,0-1-1,1 1 1,-1 0 0,0-1-1,1 1 1,-1-1-1,1 0 1,-1 1 0,1-1-1,-1 0 1,1 0-1,-1 0 1,0 0-1,1 0 1,2 0 0,60-3 195,-61 2-195,59-12-230,-51 9 14,0 1 0,0 1 0,0-1 0,0 2 0,0 0 0,0 0 0,19 2 0,-30-1 208,1 0 1,0 0 0,-1 0 0,1 1-1,-1-1 1,1 0 0,-1 0 0,1 1-1,-1-1 1,1 0 0,-1 1 0,0-1-1,1 1 1,-1-1 0,1 1-1,-1-1 1,0 0 0,1 1 0,-1-1-1,0 1 1,0-1 0,1 1 0,-1 0-1,0-1 1,0 1 0,0-1 0,0 1-1,1-1 1,-1 1 0,0 0 0,0-1-1,0 1 1,0-1 0,0 1 0,-1-1-1,1 1 1,0 0 0,0-1 0,0 1-1,0-1 1,-1 1 0,1-1-1,0 1 1,-1-1 0,1 2 0,-17 23 543,3-12 0,-1 0 0,0-2 0,-1 1 0,-30 15 0,35-22-396,0 1-1,0-1 1,-1-1 0,1 0 0,-1-1 0,0 0 0,0-1 0,-19 1 0,31-3-238,-1 0 0,0 0 0,1 0-1,-1 0 1,1 0 0,-1 0 0,0 0 0,1 0 0,-1 0 0,0 0 0,1 0 0,-1-1 0,1 1 0,-1 0 0,1 0-1,-1-1 1,0 1 0,1 0 0,-1-1 0,1 1 0,0-1 0,-1 1 0,1-1 0,-1 1 0,1-1 0,-1 1-1,1-1 1,0 1 0,0-1 0,-1 1 0,1-1 0,0 1 0,0-1 0,-1 0 0,7-26-4032,24-21-3641,-1 14 1206</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9:08.035"/>
    </inkml:context>
    <inkml:brush xml:id="br0">
      <inkml:brushProperty name="width" value="0.025" units="cm"/>
      <inkml:brushProperty name="height" value="0.025" units="cm"/>
    </inkml:brush>
  </inkml:definitions>
  <inkml:trace contextRef="#ctx0" brushRef="#br0">14429 961 15951,'-225'-84'6,"10"4"437,118 42-434,-1 4 0,-111-22 1,-208-22-156,-213-62 1095,204 39 381,-9 33-748,-174 32-453,-26-2-76,150-12 138,-426-35 648,-1220 13-187,1124 88-626,4 78-47,-749 233 58,322 61-117,1240-328 31,-353 167 0,448-178 58,3 4 0,2 4 1,2 4-1,4 3 0,-104 103 0,151-127-15,3 2 0,1 1-1,2 1 1,2 2 0,2 1-1,2 1 1,2 1 0,2 1-1,3 0 1,2 2 0,2 0-1,2 1 1,3 0 0,2 1-1,0 105 1,9-70 7,5-1 0,3 0 0,4-1 0,4 0 0,4-1 0,3-1 0,4-1 0,4-2-1,46 84 1,-32-81 1,5-1 0,2-3 0,4-3 0,4-2 0,3-3 0,3-2 0,2-4 0,84 60 0,293 173 16,22-31 14,-268-156-24,586 310-52,-531-303 40,313 102-1,430 43 91,20-83 10,199-35-17,8-111-25,-840-58 20,408-77 1,371-127-13,-1122 217-59,845-172 9,676-147-14,562-278-526,-1801 490-215,581-297 0,-737 316 602,224-170-1,-277 176 219,-4-6 0,150-169 0,-201 196 132,-3-3-1,-3-3 0,-4-2 1,-3-3-1,52-116 0,-81 148 61,-1 0 0,-3-1 0,-2-1 0,9-80 0,-18 93-3,-2-1 0,-2 0 0,-2 1 0,-1-1 1,-2 1-1,-18-71 0,3 49-57,-2 0 1,-4 1-1,-1 1 1,-4 2 0,-1 1-1,-4 1 1,-1 2-1,-83-88 1,44 65-176,-3 2-1,-3 4 1,-3 4 0,-142-83 0,96 76-256,-4 6 0,-3 6-1,-1 6 1,-261-63 0,106 57-3152,-426-33 1,261 58-5163</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9:19.124"/>
    </inkml:context>
    <inkml:brush xml:id="br0">
      <inkml:brushProperty name="width" value="0.025" units="cm"/>
      <inkml:brushProperty name="height" value="0.025" units="cm"/>
    </inkml:brush>
  </inkml:definitions>
  <inkml:trace contextRef="#ctx0" brushRef="#br0">1 33 6118,'0'0'2546,"12"-4"-2017,38-6 51,0 2 1,0 2-1,59 1 1,-52 8 427,0 3 1,83 18-1,34 5 125,88 8 168,7 1-717,43 6-37,62 5 705,-11-13-443,269 12-86,107-64-269,-589 11-182,99 0 35,366 40 0,-408-12-67,403-9 0,-564-17 640,90-16 0,-124 16-590,0 0-1,0 0 0,0-1 0,-1-1 1,1 0-1,-1 0 0,0-1 0,0-1 0,-1 0 1,0 0-1,0-1 0,12-13 0,-20 19-197,0 0 0,-1 0-1,1 0 1,-1 0 0,1 0 0,-1 0-1,0-1 1,0 1 0,0 0-1,0-1 1,-1 1 0,1 0-1,0-1 1,-1 1 0,1-6-1,-2 7-129,1 0-1,-1 0 1,1 0-1,-1 0 0,0 0 1,1 0-1,-1 0 1,0 0-1,0 0 0,1 0 1,-1 0-1,0 0 1,0 1-1,0-1 1,0 0-1,0 1 0,0-1 1,0 1-1,-1-1 1,1 1-1,0-1 0,0 1 1,0 0-1,0 0 1,-1-1-1,1 1 0,0 0 1,0 0-1,0 0 1,-1 0-1,1 1 0,0-1 1,-2 1-1,2-1-123,-1 0 0,1 0 0,0 1 0,-1-1 0,1 0 0,0 1 0,0-1 0,-1 1 0,1 0-1,0-1 1,0 1 0,0 0 0,0 0 0,0 0 0,0 0 0,0 0 0,0 0 0,0 0 0,0 0 0,0 0 0,1 0 0,-2 2-1,-11 32-4204,8-21 1615,-2 6-3094</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24.960"/>
    </inkml:context>
    <inkml:brush xml:id="br0">
      <inkml:brushProperty name="width" value="0.025" units="cm"/>
      <inkml:brushProperty name="height" value="0.025" units="cm"/>
    </inkml:brush>
  </inkml:definitions>
  <inkml:trace contextRef="#ctx0" brushRef="#br0">386 218 3812,'0'0'1959,"1"-11"-160,4-48 1313,-5 58-3032,0 1-1,0 0 1,0 0 0,0-1-1,-1 1 1,1 0-1,0 0 1,0 0 0,0-1-1,0 1 1,0 0-1,0 0 1,-1 0 0,1-1-1,0 1 1,0 0-1,0 0 1,-1 0 0,1 0-1,0 0 1,0-1-1,0 1 1,-1 0 0,1 0-1,0 0 1,0 0-1,-1 0 1,1 0 0,0 0-1,0 0 1,-1 0-1,1 0 1,0 0 0,0 0-1,-1 0 1,1 0-1,0 0 1,0 0 0,-1 0-1,1 0 1,0 0-1,0 0 1,-1 1 0,1-1-1,0 0 1,0 0-1,-1 0 1,-11 8 183,5 5-128,1 0 0,1 0 0,0 1-1,0-1 1,1 1 0,-2 18 0,0-3 101,-24 127 46,8 1 0,-2 163 1,2-29-255,-13 42 54,-31 385 114,56-511-167,-50 537 711,6-495 253,53-245-978,0 0 1,1 0 0,-1 0 0,1 1 0,0-1 0,0 0 0,1 0 0,-1 0-1,3 6 1,-3-9-13,1 1 0,0-1-1,0 0 1,0 0 0,0 1 0,1-1-1,-1 0 1,0 0 0,0 0 0,1 0-1,-1-1 1,0 1 0,1 0-1,-1 0 1,1-1 0,-1 1 0,1-1-1,-1 0 1,1 1 0,0-1-1,-1 0 1,1 0 0,-1 0 0,1 0-1,2 0 1,28-2 55,-1 0 1,0-2-1,59-16 0,12-2 51,365-18-26,4 39-19,-222 3-46,429 24-7,-119 8-3,-396-34 15,234-29-1,233-77-30,105-13 22,-626 106-13,634-93 62,-626 82-81,154-28 194,-218 45-48,0 2 1,0 3 0,62 5-1,-87 1-42,1 2 1,-1 1-1,0 2 0,-1 0 0,1 2 0,-2 1 0,40 24 0,59 25 224,-124-60-280,-1-1 0,1 0 0,-1 0 0,1 1 0,-1-1 0,1 0 0,-1 0 1,1 0-1,-1 0 0,1 0 0,-1 0 0,1 0 0,0 0 0,-1 0 0,1 0 1,-1 0-1,1 0 0,-1 0 0,1 0 0,-1 0 0,1-1 0,-1 1 0,1 0 1,-1 0-1,0-1 0,1 1 0,-1 0 0,1-1 0,-1 1 0,1 0 0,-1-1 0,0 1 1,1 0-1,-1-1 0,0 1 0,1-1 0,3-26 608,-13-38-197,8 58-408,-12-77 35,-3-143 1,20-86 25,-3 254-90,17-332 13,-1-370 30,-23 679-40,-4 0 1,-4 1-1,-2 1 1,-39-110-1,50 176 0,0 1 0,-1-1 0,0 1 0,-1 1 0,0-1 0,-1 1 0,-1 1 0,0-1 0,0 2 0,-1-1 0,-1 1 0,1 0 0,-2 1 0,1 1 0,-1 0 0,0 0 0,-1 1 0,-20-8 0,-497-169 244,528 183-251,-112-30 28,-1 6 0,-150-15-1,-241 5 213,144 14-242,-1437-138 381,1438 131-360,-1 16 1,-443 43-1,688-21-35,-712 74 572,811-81-630,-31 2-931,18-7-3741,23-2-629</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6.433"/>
    </inkml:context>
    <inkml:brush xml:id="br0">
      <inkml:brushProperty name="width" value="0.025" units="cm"/>
      <inkml:brushProperty name="height" value="0.025" units="cm"/>
    </inkml:brush>
  </inkml:definitions>
  <inkml:trace contextRef="#ctx0" brushRef="#br0">0 78 14638,'3'-8'3235,"-2"4"-2756,10-32 1494,-10 34-1708,-1 0-1,1 0 1,0 1 0,-1-1-1,1 0 1,0 1 0,0-1-1,0 1 1,1-1 0,-1 1 0,0 0-1,0-1 1,1 1 0,-1 0-1,1 0 1,-1 0 0,1 0 0,-1 0-1,4-1 1,-4 2-205,0 0 0,-1 0 0,1 0-1,-1 0 1,1 0 0,0 1 0,-1-1 0,1 0 0,-1 0 0,1 1 0,0-1 0,-1 0-1,1 1 1,-1-1 0,1 1 0,-1-1 0,1 0 0,-1 1 0,0-1 0,1 1-1,-1 0 1,1-1 0,-1 1 0,0-1 0,0 1 0,1-1 0,-1 1 0,0 0 0,0-1-1,0 2 1,6 23 139,-6-20-71,8 68 595,-4 0 1,-5 84-1,-1-47-410,2 189 169,0-235-3581,0-1-3408,-1-76 1495,-7-9-3738</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6.778"/>
    </inkml:context>
    <inkml:brush xml:id="br0">
      <inkml:brushProperty name="width" value="0.025" units="cm"/>
      <inkml:brushProperty name="height" value="0.025" units="cm"/>
    </inkml:brush>
  </inkml:definitions>
  <inkml:trace contextRef="#ctx0" brushRef="#br0">0 22 12396,'0'10'3363,"0"30"-204,2-1 0,2 1 0,12 59 0,-11-82-2789,0 0 0,1-1 0,0 1 0,2-1 0,-1 0 0,13 16 0,-18-29-320,0 0-1,0 0 1,1 0-1,-1 0 1,1-1-1,0 1 1,0-1-1,0 1 1,0-1-1,0 0 1,0 0-1,1-1 1,-1 1-1,1-1 1,-1 1-1,1-1 1,-1 0-1,1-1 1,0 1-1,0 0 1,-1-1-1,1 0 1,0 0-1,0 0 1,-1-1-1,1 1 1,0-1-1,0 0 1,-1 0-1,1 0 1,-1 0-1,1-1 1,-1 1-1,1-1 0,2-2 1,15-9-50,-1-1 0,-1 0 0,-1-2 0,0 0 0,26-31 0,-12 10 0,47-77 0,-68 96-1112,0-1 0,12-34 0,-8 7-7884</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8.017"/>
    </inkml:context>
    <inkml:brush xml:id="br0">
      <inkml:brushProperty name="width" value="0.025" units="cm"/>
      <inkml:brushProperty name="height" value="0.025" units="cm"/>
    </inkml:brush>
  </inkml:definitions>
  <inkml:trace contextRef="#ctx0" brushRef="#br0">6 1 16624,'0'0'7431,"-5"62"-5894,10-14-832,3 7-545,3 3-96,3-3-32,-2-4-128,1-5-897,-3-11-608,-1-7-161,-6-8-865,-3-8-1440,0-7-2051</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8.406"/>
    </inkml:context>
    <inkml:brush xml:id="br0">
      <inkml:brushProperty name="width" value="0.025" units="cm"/>
      <inkml:brushProperty name="height" value="0.025" units="cm"/>
    </inkml:brush>
  </inkml:definitions>
  <inkml:trace contextRef="#ctx0" brushRef="#br0">6 153 13965,'0'0'1917,"-1"-11"368,-4-36-449,6 44-1719,-1 0 0,1 0 1,0 1-1,0-1 0,0 0 1,0 1-1,0-1 0,1 1 0,-1-1 1,1 1-1,-1 0 0,1-1 1,0 1-1,0 0 0,0 0 0,0 0 1,0 1-1,1-1 0,-1 1 1,1-1-1,-1 1 0,1 0 0,-1-1 1,1 1-1,0 1 0,-1-1 1,6-1-1,3-2 330,17-5-182,0 2 0,0 1 0,1 1 0,0 1 0,0 2 0,0 1 0,58 5 0,-76-4-205,-1 2 1,1-1 0,0 1-1,0 0 1,-1 1-1,1 1 1,-1 0-1,0 0 1,0 1 0,0 0-1,-1 0 1,0 1-1,16 13 1,-19-12 55,1 0 0,-1 0 0,0 0 0,-1 1 0,0-1-1,0 1 1,-1 1 0,0-1 0,0 1 0,-1-1 0,0 1 0,-1 0 0,0 0 0,0 0 0,-1 1 0,1 13-1,-2-10 37,0-1 0,-1 1-1,-1-1 1,1 0 0,-2 0-1,0 1 1,0-2 0,-1 1-1,-1 0 1,0-1 0,0 0-1,-1 0 1,-1 0 0,0-1-1,0 0 1,-1 0 0,0-1-1,-1 0 1,1 0-1,-2-1 1,0 0 0,0-1-1,0 0 1,-1 0 0,1-1-1,-15 5 1,11-5-168,0-1 0,-1-1 0,0 0 0,0-1 1,0-1-1,0 0 0,0-1 0,0 0 0,-27-4 0,33 3-36,-1-2 0,1 1 0,0-1 0,0-1 0,0 0 0,0 0 0,1 0 0,-1-1 0,1-1 0,0 1 0,0-2 0,1 1 1,-1-1-1,1 0 0,0 0 0,1-1 0,-7-7 0,12 13-172,1 0 0,-1 1 0,0-1 0,1 0 0,-1 0 0,1 1 0,-1-1 0,1 0 0,0 0 0,-1 0 0,1 0 0,0 0 0,0 0 0,0 0 0,-1 1 0,1-1 0,0 0 0,0 0 0,0 0 0,0 0 0,1 0 0,-1 0 0,0 0 0,0 0 0,0 0 0,1 0 0,-1 0 0,1 1 0,-1-1 0,0 0 0,1 0 0,0 0 0,-1 1 0,1-1 0,-1 0 0,1 1 0,0-1 0,-1 0 1,1 1-1,0-1 0,0 1 0,0-1 0,-1 1 0,1-1 0,0 1 0,0 0 0,0 0 0,0-1 0,0 1 0,1 0 0,60-12-7267,-44 10 4613,27-7-5209</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8.795"/>
    </inkml:context>
    <inkml:brush xml:id="br0">
      <inkml:brushProperty name="width" value="0.025" units="cm"/>
      <inkml:brushProperty name="height" value="0.025" units="cm"/>
    </inkml:brush>
  </inkml:definitions>
  <inkml:trace contextRef="#ctx0" brushRef="#br0">0 235 14414,'0'0'15401,"12"1"-13885,-4-1-1426,0 0-1,0-1 1,0 0 0,0 0 0,0 0-1,0-1 1,0-1 0,0 1 0,0-1-1,-1 0 1,0-1 0,1 0 0,-1 0-1,-1-1 1,11-7 0,4-5-90,-1 0 0,22-24 0,-38 36 0,1 0 0,-1 0 0,0 0 0,0-1 0,-1 1 0,0-1 0,0 0 0,0 0 0,-1 0 0,0-1 0,0 1 0,0-1 0,-1 1 0,1-10 0,-2 15 0,0 0 0,-1 0 0,1 0 0,0 0 0,-1 0 0,1 1 0,-1-1 0,1 0 0,-1 0 0,1 0 0,-1 1 0,1-1 0,-1 0 0,0 1 0,1-1 0,-1 1 0,0-1 0,0 1 0,1-1 0,-1 1 0,0-1 0,0 1 0,0-1 0,0 1 0,0 0 0,0 0 0,1 0 0,-1-1 0,0 1 0,0 0 0,0 0 0,0 0 0,0 0 0,0 0 0,0 1 0,0-1 0,0 0 0,-1 1 0,-39 10 0,30-4 0,1 0 0,0 1 0,1 0 0,0 1 0,0 0 0,0 0 0,1 1 0,1 0 0,0 1 0,-11 20 0,11-18 0,1 1 0,0-1 0,1 1 0,1 0 0,0 1 0,1-1 0,0 1 0,1-1 0,0 16 0,2-29 0,0 1 0,0-1 0,1 0 0,-1 0 0,0 0 0,0 1 0,1-1 0,-1 0 0,0 0 0,1 0 0,-1 0 0,1 0 0,0 0 0,-1 0 0,1 0 0,0 0 0,0 0 0,-1 0 0,1 0 0,0 0 0,0 0 0,0-1 0,0 1 0,2 0 0,-1 1 0,1-2 0,0 1 0,-1 0 0,1 0 0,0-1 0,0 0 0,0 1 0,0-1 0,-1 0 0,5-1 0,1 0 0,1 0 0,-1-1 0,0 0 0,0-1 0,0 0 0,12-6 0,53-41-2148,-56 37 630,-2-1 0,0-1 0,0 0 0,-2-1 1,0-1-1,-1 0 0,20-36 0,-11 5-6836</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9.561"/>
    </inkml:context>
    <inkml:brush xml:id="br0">
      <inkml:brushProperty name="width" value="0.025" units="cm"/>
      <inkml:brushProperty name="height" value="0.025" units="cm"/>
    </inkml:brush>
  </inkml:definitions>
  <inkml:trace contextRef="#ctx0" brushRef="#br0">31 0 16560,'0'0'2872,"-3"10"-513,-5 19-1361,1 0 0,2 1 0,1 0-1,2 0 1,1 0 0,1 0 0,1 0 0,2 0-1,1 0 1,14 55 0,-1-29-998,-3 0 0,-2 2 0,-3-1 0,4 102 0,-14-159 0,1 0 0,0 0 0,0 0 1,0 0-1,0 0 0,-1 0 0,1 0 0,0 0 0,0 0 0,0-1 0,-1 1 1,1 0-1,0 0 0,0 0 0,0 0 0,-1 1 0,1-1 0,0 0 0,0 0 1,0 0-1,0 0 0,-1 0 0,1 0 0,0 0 0,0 0 0,0 0 0,0 0 1,-1 0-1,1 1 0,0-1 0,0 0 0,0 0 0,0 0 0,0 0 1,0 0-1,-1 1 0,1-1 0,0 0 0,0 0 0,0 0 0,-8-21-26,4-8 64,-23-164-5144,23 111 8375,33 81-1940,-23 1-1312,1-1-1,-1 1 1,1-2 0,-1 1 0,0-1 0,1 0-1,-1 0 1,0-1 0,0 1 0,0-1 0,-1-1-1,1 1 1,-1-1 0,0 0 0,0 0 0,7-9-1,-1 1 19,0-1-1,-1 0 0,-1-1 0,0 0 1,9-21-1,-12 135-34,-6-98 0,0 1 0,1-1 0,-1 0 0,0 1 0,1-1 0,0 0 0,-1 0 0,1 0 0,0 0 0,0 0 0,0 1 0,0-2 0,1 1 0,-1 0 0,0 0 0,1 0 0,0-1 0,-1 1 0,1 0 0,0-1 0,0 0 0,2 2 0,-1-2 0,0 0 0,1 0 0,-1 0 0,0 0 0,1-1 0,-1 0 0,1 0 0,-1 0 0,0 0 0,1 0 0,-1 0 0,1-1 0,3-1 0,7-2 0,0-1 0,0-1 0,-1 0 0,0-1 0,20-13 0,-20 11 0,-5 2 0,1 1 0,0 1 0,0-1 0,14-5 0,-22 10 0,0 1 0,1-1 0,-1 1 0,0-1 0,1 1 0,-1 0 0,0-1 0,1 1 0,-1 0 0,0 0 0,1 0 0,-1 0 0,1 0 0,-1 0 0,0 1 0,1-1 0,-1 0 0,0 1 0,1-1 0,-1 1 0,0-1 0,1 1 0,-1 0 0,0-1 0,0 1 0,0 0 0,0 0 0,0 0 0,0 0 0,0 0 0,0 0 0,0 0 0,0 0 0,-1 0 0,1 0 0,0 1 0,-1-1 0,1 0 0,-1 1 0,1 1 0,6 19 0,-7-17 0,1-1 0,1 1 0,-1-1 0,1 1 0,-1-1 0,1 0 0,1 0 0,2 5 0,-4-8 0,0 0 0,1 0 0,-1 0 0,0 0 0,1 0 0,-1-1 0,1 1 0,-1 0 0,1-1 0,-1 1 0,1-1 0,-1 1 0,1-1 0,0 0 0,-1 0 0,1 0 0,0 0 0,-1 0 0,1 0 0,-1 0 0,1 0 0,0-1 0,-1 1 0,1-1 0,-1 1 0,1-1 0,-1 0 0,3-1 0,25-14-457,-26 13 211,1 1 1,0-1 0,0 1 0,-1 0-1,1 0 1,1 0 0,-1 1 0,0-1-1,0 1 1,0 0 0,5 0-1</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9.899"/>
    </inkml:context>
    <inkml:brush xml:id="br0">
      <inkml:brushProperty name="width" value="0.025" units="cm"/>
      <inkml:brushProperty name="height" value="0.025" units="cm"/>
    </inkml:brush>
  </inkml:definitions>
  <inkml:trace contextRef="#ctx0" brushRef="#br0">1 0 320,'0'0'29404</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1:00.226"/>
    </inkml:context>
    <inkml:brush xml:id="br0">
      <inkml:brushProperty name="width" value="0.025" units="cm"/>
      <inkml:brushProperty name="height" value="0.025" units="cm"/>
    </inkml:brush>
  </inkml:definitions>
  <inkml:trace contextRef="#ctx0" brushRef="#br0">14 1 23382,'0'0'7848,"-9"63"-6311,5-36-1537,4 1 0,0-2 0,0-2 0,8-1 0,4-7-288,4-6-1730,-3-2-1377,-4-8-1346,-4 0-4003</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1:00.632"/>
    </inkml:context>
    <inkml:brush xml:id="br0">
      <inkml:brushProperty name="width" value="0.025" units="cm"/>
      <inkml:brushProperty name="height" value="0.025" units="cm"/>
    </inkml:brush>
  </inkml:definitions>
  <inkml:trace contextRef="#ctx0" brushRef="#br0">26 0 15407,'0'0'6988,"-4"12"-3684,-2 9-2597,1 1 0,1 0-1,1 0 1,1 1 0,1-1 0,1 1 0,1-1-1,1 0 1,6 31 0,69 185-707,-72-262 0,-3-22 0,-9-30 0,6 71 0,0 1 0,0-1 0,0 0 0,0 1 0,-1 0 0,0-1 0,0 1 0,0 0 0,0 0 0,-1 0 0,0 0 0,1 0 0,-1 1 0,-4-4 0,7 7 0,-1-1 0,1 1 0,0 0 0,0 0 0,-1 0 0,1 0 0,0-1 0,0 1 0,-1 0 0,1 0 0,0 0 0,-1 0 0,1 0 0,0 0 0,-1 0 0,1 0 0,0 0 0,-1 0 0,1 0 0,0 0 0,-1 0 0,1 0 0,0 0 0,0 0 0,-1 0 0,1 1 0,0-1 0,-1 0 0,1 0 0,0 0 0,0 0 0,-1 1 0,1-1 0,0 0 0,0 0 0,-1 0 0,1 1 0,0-1 0,0 0 0,0 1 0,0-1 0,-1 0 0,1 0 0,0 1 0,0-1 0,0 0 0,0 1 0,0-1 0,0 0 0,0 1 0,0-1 0,0 0 0,0 0 0,0 1 0,0-1 0,0 0 0,0 1 0,0-1 0,0 0 0,0 1 0,0-1 0,0 0 0,1 1 0,-1-1 0,0 0 0,0 0 0,0 1 0,1 1 0,-1-1 0,0 1 0,1 0 0,-1-1 0,0 1 0,1-1 0,0 1 0,-1-1 0,1 1 0,0-1 0,0 1 0,0-1 0,0 0 0,2 3 0,2-1 0,1-1 0,-1 1 0,1-1 0,0 0 0,0-1 0,0 1 0,0-1 0,0 0 0,0 0 0,0-1 0,0 0 0,0 0 0,1-1 0,9-1 0,-8 1 0,-1-1 0,1 0 0,-1 0 0,1-1 0,-1 0 0,0 0 0,0-1 0,0 1 0,-1-2 0,1 1 0,5-6 0,3-9 0,-2 5 0,-12 14 0,-1 0 0,1 1 0,-1-1 0,1 1 0,-1 0 0,1-1 0,-1 1 0,1-1 0,-1 1 0,0-1 0,0 1 0,1 0 0,-1-1 0,0 1 0,0 0 0,1-1 0,-1 1 0,0 0 0,0-1 0,0 1 0,0 0 0,0 0 0,0-1 0,0 1 0,0 0 0,-1-1 0,1 1 0,0 0 0,-1 0 0,0 39 0,0-22 0,1 1 0,3 35 0,-2-52-4,-1-1 0,0 0 0,1 1 0,0-1 0,-1 0 0,1 0 0,0 0 0,0 0 0,-1 0 0,1 1 0,0-1 0,0-1 0,0 1 0,0 0 0,0 0 0,1 0 0,-1 0 0,0-1-1,0 1 1,0-1 0,1 1 0,-1-1 0,0 1 0,1-1 0,-1 0 0,0 1 0,1-1 0,-1 0 0,0 0 0,1 0 0,-1 0 0,1 0 0,-1 0 0,0-1 0,1 1 0,-1 0 0,0-1 0,0 1 0,1-1 0,-1 1 0,0-1 0,0 0 0,1 0 0,-1 1 0,0-1 0,0 0 0,0 0 0,0 0 0,0 0 0,0 0 0,-1 0 0,1 0 0,0 0 0,0-1 0,-1 1-1,1-1 1,8-27-2898,-6-17-5882,-3 35 6628,1-34-7891</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1:00.977"/>
    </inkml:context>
    <inkml:brush xml:id="br0">
      <inkml:brushProperty name="width" value="0.025" units="cm"/>
      <inkml:brushProperty name="height" value="0.025" units="cm"/>
    </inkml:brush>
  </inkml:definitions>
  <inkml:trace contextRef="#ctx0" brushRef="#br0">14 1 19314,'0'0'11467,"-14"56"-11403,33-46-833,1 0-1985,4 1-2019,-1-1-1985,-1 0-7752</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1:01.352"/>
    </inkml:context>
    <inkml:brush xml:id="br0">
      <inkml:brushProperty name="width" value="0.025" units="cm"/>
      <inkml:brushProperty name="height" value="0.025" units="cm"/>
    </inkml:brush>
  </inkml:definitions>
  <inkml:trace contextRef="#ctx0" brushRef="#br0">26 1 13869,'0'0'16074,"-1"11"-14227,-21 78-870,22-88-977,-1 0 0,1 0 0,-1 1 0,1-1 0,0 0 0,0 0 0,0 0 0,0 0 0,0 1 0,0-1 0,0 0 0,0 0 0,0 0 0,0 0 0,0 1 0,1-1 0,-1 0 0,0 0 0,1 0 0,-1 0 0,1 0 0,0 0 0,-1 0 0,1 0 0,0 0 0,-1 0 0,1 0 0,2 1 0,-1-1 0,0 0 0,0-1 0,1 1 0,-1 0 0,0-1 0,1 0 0,-1 1 0,1-1 0,-1 0 0,1 0 0,-1 0 0,0-1 0,4 0 0,11-3 0,1 0 0,32-15 0,-44 17 0,12-5 0,0 0 0,1 1 0,0 2 0,0 0 0,1 0 0,-1 2 0,1 0 0,29 2 0,-26 0 0,0-2 0,-1-1 0,1 0 0,25-9 0,-24 6 0,0 1 0,0 1 0,33-1 0,-56 5-70,0 1-1,0-1 1,0 0-1,0 1 1,0-1-1,-1 0 1,1 1-1,0-1 1,0 1 0,0 0-1,0-1 1,-1 1-1,1 0 1,0-1-1,-1 1 1,1 0-1,0 0 1,-1-1 0,1 1-1,-1 0 1,0 0-1,1 0 1,-1 0-1,0 0 1,1 0-1,-1 0 1,0 1-1,0-2-73,0 1-1,0-1 0,0 1 0,0-1 0,0 1 0,0-1 1,0 0-1,0 1 0,0-1 0,0 1 0,1-1 0,-1 1 1,0-1-1,0 0 0,0 1 0,0-1 0,1 1 0,-1-1 1,0 0-1,0 1 0,1-1 0,-1 0 0,0 1 0,1-1 1,-1 0-1,0 1 0,1-1 0,-1 0 0,1 0 0,-1 0 0,0 1 1,1-1-1,-1 0 0,1 0 0,-1 0 0,1 0 0,-1 0 1,0 0-1,1 0 0,-1 0 0,1 0 0,-1 0 0,1 0 1,-1 0-1,1 0 0,-1 0 0,0 0 0,1 0 0,-1 0 1,1-1-1,-1 1 0,0 0 0,1 0 0,-1 0 0,1-1 0,-1 1 1,12-15-15220</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7.677"/>
    </inkml:context>
    <inkml:brush xml:id="br0">
      <inkml:brushProperty name="width" value="0.025" units="cm"/>
      <inkml:brushProperty name="height" value="0.025" units="cm"/>
    </inkml:brush>
  </inkml:definitions>
  <inkml:trace contextRef="#ctx0" brushRef="#br0">145 186 14638,'0'0'8418,"-9"3"-7115,-2 2-848,1 1 1,0 0-1,0 0 0,1 0 0,-1 2 0,2-1 1,-14 15-1,17-18-313,1 1 0,0-1 0,0 1 0,0 1 0,1-1 0,-1 0 0,2 1 0,-1 0 0,0 0 0,1 0 0,0 0 0,0 0 0,1 0 0,0 0 0,0 1 0,0-1 0,1 12 0,1-17-135,-1 0 0,1 0-1,-1 0 1,1 0 0,0 0 0,0 0 0,-1 0 0,1 0 0,0-1-1,0 1 1,0 0 0,0-1 0,0 1 0,0 0 0,0-1 0,0 1-1,0-1 1,0 0 0,0 1 0,1-1 0,-1 0 0,0 0 0,0 1-1,0-1 1,0 0 0,1 0 0,-1 0 0,0-1 0,0 1 0,0 0-1,0 0 1,1-1 0,-1 1 0,0 0 0,0-1 0,2 0-1,42-17 216,-26 4-242,0 0 1,-1-2-1,0 0 1,-1-1-1,-1-1 0,22-32 1,-3-4 160,34-68-1,-55 88 526,-16 27-36,-12 17-527,-9 13-88,1 1-1,1 0 1,1 2 0,1 0 0,1 2 0,2 0-1,1 0 1,1 2 0,1 0 0,2 0-1,1 1 1,-8 39 0,18-67-15,-2 6 0,0 0 0,1 1 0,1-1 0,-1 0 0,1 1 0,1-1 0,0 0 0,3 16 0,-3-24-59,0 0 0,-1 0 0,1 0 0,0 0 0,0 0-1,0 0 1,0 0 0,0-1 0,0 1 0,0 0 0,0-1 0,0 1 0,0 0 0,0-1 0,0 0-1,1 1 1,-1-1 0,0 0 0,0 1 0,0-1 0,1 0 0,-1 0 0,0 0 0,0 0 0,1 0-1,-1 0 1,0-1 0,0 1 0,0 0 0,1-1 0,-1 1 0,0 0 0,0-1 0,0 0 0,0 1-1,0-1 1,0 0 0,1 0 0,4-3-705,0 0-1,0 0 1,-1 0-1,1-1 1,5-7-1,11-15-4915,-2-4-2632</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8.502"/>
    </inkml:context>
    <inkml:brush xml:id="br0">
      <inkml:brushProperty name="width" value="0.025" units="cm"/>
      <inkml:brushProperty name="height" value="0.025" units="cm"/>
    </inkml:brush>
  </inkml:definitions>
  <inkml:trace contextRef="#ctx0" brushRef="#br0">157 7 17809,'0'0'10751,"-11"0"-9245,7 0-1437,-1 0 59,0 1-1,0-1 0,0 1 0,0-1 0,0 1 0,0 1 1,0-1-1,0 1 0,1 0 0,-1 0 0,0 0 0,1 1 1,0-1-1,-1 1 0,1 0 0,-5 5 0,4-3-95,0 0-1,0 0 0,0 1 0,0 0 1,1-1-1,0 1 0,0 1 1,1-1-1,0 1 0,0-1 1,0 1-1,1 0 0,0 0 1,-2 11-1,5-17-31,-1 0 0,1-1 0,-1 1 0,1 0 0,-1 0 0,1-1 0,0 1 0,-1-1 0,1 1 0,0-1 0,0 1 0,0-1 0,-1 1 0,1-1 0,0 1 0,0-1 0,0 0 0,0 0 0,0 1 0,-1-1 0,1 0 0,0 0 0,0 0 0,0 0 0,0 0 0,0 0 0,0 0 0,1-1 0,31-2 0,-25 1-63,0 0-1,0-1 1,-1-1 0,0 1 0,1-1-1,-1 0 1,-1-1 0,1 0-1,-1 0 1,1 0 0,7-10 0,-2 3-113,-2-1 0,1-1 0,-2 1 0,13-26 0,-27 50 96,0 0 0,1 0 0,0 1 0,0 0 0,2-1 0,-1 1 0,-1 23 0,5-34 94,-1 0 1,1-1 0,-1 1 0,1 0 0,-1 0 0,1 0 0,0 0 0,0-1 0,-1 1 0,1 0 0,0-1 0,0 1 0,0 0 0,0-1 0,0 1 0,-1-1 0,1 0 0,0 1 0,0-1 0,0 0 0,0 1 0,0-1-1,0 0 1,1 0 0,-1 0 0,0 0 0,0 0 0,0 0 0,0 0 0,0 0 0,0-1 0,0 1 0,0 0 0,0-1 0,0 1 0,1-1 0,41-11 302,128-93-1325,-156 95 419,-14 9 397,-2 6 204,0 0 0,0 0 1,-1 0-1,1-1 0,-1 1 0,0 0 0,-1-1 0,-4 8 0,-10 25 595,15-25-614,1 1 1,0 0-1,1 0 1,0 0-1,1-1 1,1 1-1,0 0 1,1-1-1,0 1 1,1-1-1,6 14 1,-3-5-27,-1 0 0,5 35 0,-8-31 255,-2 0 0,-1-1-1,0 1 1,-2 0-1,-6 26 1,7-44-169,0-1 0,0 0 0,-1 1 0,0-1 1,0 0-1,-1 0 0,0 0 0,0 0 0,0-1 0,0 1 1,-1-1-1,0 0 0,0 0 0,-1 0 0,1-1 0,-1 1 1,0-1-1,-1 0 0,1 0 0,0-1 0,-1 0 0,0 0 1,0 0-1,-9 2 0,12-4-53,0 0 0,-1-1 0,1 0 0,-1 0 0,1 0 0,0 0 0,-1 0 0,1-1 0,0 1 0,-1-1 0,1 0 0,0 0 0,0 0 0,-1-1 0,1 1 0,0-1 0,0 0 0,1 0 0,-1 0 0,0 0 0,1 0 0,-1 0 0,1-1 0,-1 1 0,1-1 0,0 0 0,0 0 0,1 0 0,-1 0 0,0 0 0,1 0 0,-2-5 0,-3-7 0,1-1 0,0 0 0,1 0 0,0 0 0,-1-24 0,3 23 0,1-1 0,0 1 0,1 0 0,1-1 0,1 1 0,0 0 0,6-20 0,-5 29 0,0 0 0,0 0 0,1 1 0,0-1 0,1 1 0,0-1 0,0 1 0,0 1 0,1-1 0,0 1 0,0 0 0,0 0 0,1 1 0,0 0 0,0 0 0,11-5 0,1 0-87,1 2 1,0 0-1,0 1 0,40-8 1,88-5-2175,-84 13 300,12-2-6196</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16.748"/>
    </inkml:context>
    <inkml:brush xml:id="br0">
      <inkml:brushProperty name="width" value="0.025" units="cm"/>
      <inkml:brushProperty name="height" value="0.025" units="cm"/>
    </inkml:brush>
  </inkml:definitions>
  <inkml:trace contextRef="#ctx0" brushRef="#br0">1 266 11627,'0'0'6983,"9"-13"-6247,4-3-449,0 0-1,2 0 0,0 1 0,0 1 1,1 1-1,1 0 0,20-11 0,4 3-59,1 3-1,1 1 1,0 2-1,1 2 0,1 1 1,88-9-1,-24 12 490,193 10 0,-213 6-624,-1 5 1,0 3-1,-1 4 1,-1 4-1,86 35 1,-117-35 646,-2 2 0,0 3 0,64 44 0,-35-12-421,83 77 1,-140-114-260,-1 0 0,-1 2 1,-2 1-1,0 1 0,-2 0 0,21 40 1,-28-43 34,-1 1 1,-1 1-1,-1 0 1,-2 0-1,0 1 0,-2 0 1,-1 0-1,0 34 1,-5 53 685,-24 175 0,-2 61 361,22-68-1141,-1-209 0,-26 133 0,-33 15 0,4-18 0,52-163 0,1-1 0,2 1 0,-1 47 0,7-81 5,0-1-1,0 1 1,0 0-1,1-1 1,-1 1-1,1 0 1,1-1 0,-1 1-1,1-1 1,0 1-1,1-1 1,-1 0-1,6 8 1,-5-9-24,1-1 0,-1 1 1,1-1-1,0 0 0,0 0 0,0-1 0,0 1 0,1-1 0,-1 0 1,1 0-1,0 0 0,-1-1 0,1 0 0,0 0 0,0 0 1,8 0-1,28 3-1971,55-3 0,-2-9-3815,-7-8-3148</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17.621"/>
    </inkml:context>
    <inkml:brush xml:id="br0">
      <inkml:brushProperty name="width" value="0.025" units="cm"/>
      <inkml:brushProperty name="height" value="0.025" units="cm"/>
    </inkml:brush>
  </inkml:definitions>
  <inkml:trace contextRef="#ctx0" brushRef="#br0">0 17 17392,'0'10'1218,"11"-4"-866,32-4 801,25-2-288,13 0-32,12-8-97,9-2-479,-4 0-193,-10 5-417,-16 3-928,-18 2-1826,-22 0-3523</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17.949"/>
    </inkml:context>
    <inkml:brush xml:id="br0">
      <inkml:brushProperty name="width" value="0.025" units="cm"/>
      <inkml:brushProperty name="height" value="0.025" units="cm"/>
    </inkml:brush>
  </inkml:definitions>
  <inkml:trace contextRef="#ctx0" brushRef="#br0">1 77 11115,'0'0'8359,"81"21"-6116,12-39-322,22-3 193,12 2-64,9 0-1249,-1 7-769,-7 5-1409,-16 6-2819,-15 1-6086</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1.542"/>
    </inkml:context>
    <inkml:brush xml:id="br0">
      <inkml:brushProperty name="width" value="0.025" units="cm"/>
      <inkml:brushProperty name="height" value="0.025" units="cm"/>
    </inkml:brush>
  </inkml:definitions>
  <inkml:trace contextRef="#ctx0" brushRef="#br0">300 6 18610,'-6'-1'354,"0"-1"0,0 1 0,-1 0 0,1 1 0,0 0 0,0 0 0,-1 0 0,1 1 0,0 0 0,-1 0 0,1 0 0,0 1 1,-11 4-1,7-1-68,1 0 0,0 1 0,0 0 0,0 0 0,1 1 0,0 0 0,-12 13 0,5-2 42,1 0 0,1 0 1,1 1-1,1 1 0,0 0 0,2 1 0,-9 27 0,14-37-139,1 1-1,0-1 0,0 1 0,2 0 1,-1 0-1,2 21 0,0-30-170,0 0 0,0 0-1,1 0 1,-1 0 0,1 0 0,0 0 0,0-1 0,0 1-1,0 0 1,0-1 0,1 1 0,-1 0 0,1-1 0,0 0-1,-1 1 1,1-1 0,0 0 0,1 0 0,-1 0-1,0 0 1,0-1 0,1 1 0,-1 0 0,1-1 0,0 0-1,-1 0 1,1 1 0,0-2 0,0 1 0,-1 0-1,1 0 1,5-1 0,0 1 39,1 0 0,0-1 0,-1-1 0,1 0 0,-1 0 0,1 0 0,-1-1 0,1 0 0,-1-1 0,0 0 0,9-4 0,-13 5-13,0 0 1,0 0-1,-1 0 0,1-1 0,-1 1 0,0-1 0,0 0 1,0 0-1,0 0 0,0 0 0,0 0 0,-1-1 0,0 1 1,1-1-1,-1 1 0,-1-1 0,1 0 0,-1 0 0,1 0 1,-1 0-1,0 0 0,0 0 0,-1 0 0,1-9 0,-1 12-37,0 0-1,0 0 0,-1 0 0,1-1 0,0 1 0,0 0 1,-1 0-1,1 0 0,-1 0 0,1 0 0,-1 0 0,1 0 1,-1 0-1,0 0 0,1 0 0,-1 0 0,0 1 0,0-1 0,0 0 1,0 0-1,0 1 0,0-1 0,0 0 0,0 1 0,-1-1 1,-1 0 14,0 0 1,-1 0 0,1 0 0,-1 0 0,1 1-1,-1-1 1,1 1 0,-7 1 0,4-1-1,1 0 1,-1 1-1,0 0 1,1 0-1,-1 1 1,1 0-1,0 0 1,-1 0-1,1 0 1,-10 7-1,-6 18-21,21-26 0,0-1 0,0 0 0,-1 1 0,1-1 0,0 1 0,0-1 0,0 1 0,-1 0 0,1-1 0,0 1 0,0-1 0,0 1 0,0-1 0,0 1 0,0-1 0,0 1 0,0-1 0,0 1 0,1-1 0,-1 1 0,0 0 0,0-1 0,0 1 0,0-1 0,1 1 0,-1-1 0,0 0 0,1 1 0,-1-1 0,0 1 0,1-1 0,-1 1 0,1-1 0,-1 0 0,0 1 0,1-1 0,-1 0 0,1 0 0,-1 1 0,1-1 0,-1 0 0,1 0 0,-1 0 0,1 1 0,-1-1 0,1 0 0,-1 0 0,1 0 0,0 0 0,-1 0 0,1 0 0,-1 0 0,1 0 0,-1 0 0,1 0 0,-1-1 0,2 1 0,14-2 0,0-1 0,0 0 0,0-1 0,0-1 0,0-1 0,-1 0 0,0-1 0,0 0 0,-1-1 0,16-12 0,32-15 0,-61 34 0,0 1 0,0-1 0,0 1 0,-1-1 0,1 1 0,0-1 0,0 1 0,0-1 0,1 1 0,-1 0 0,0 0 0,0-1 0,0 1 0,0 0 0,0 0 0,0 0 0,0 0 0,0 1 0,0-1 0,0 0 0,2 1 0,-3-1 0,1 1 0,-1-1 0,0 1 0,1 0 0,-1 0 0,0-1 0,0 1 0,1 0 0,-1-1 0,0 1 0,0 0 0,0 0 0,0-1 0,0 1 0,0 0 0,0 0 0,0-1 0,0 1 0,0 0 0,-1 0 0,1-1 0,0 2 0,-22 49 0,19-46 0,-16 27 42,14-26-70,1 0-1,0 0 1,0 1-1,1-1 0,0 1 1,0 0-1,1 0 1,-1 0-1,1 1 0,-1 9 1,3-16-123,0-1 1,1 1 0,-1-1-1,0 1 1,0-1-1,0 1 1,0-1 0,1 0-1,-1 1 1,0-1-1,1 0 1,-1 1 0,0-1-1,0 0 1,1 1-1,-1-1 1,1 0 0,-1 1-1,0-1 1,1 0-1,-1 0 1,1 0 0,-1 1-1,0-1 1,1 0-1,-1 0 1,1 0 0,-1 0-1,1 0 1,-1 0-1,1 0 1,-1 0 0,0 0-1,1 0 1,-1 0-1,1 0 1,-1 0 0,1 0-1,-1 0 1,1-1-1,-1 1 1,0 0 0,1 0-1,-1 0 1,1-1-1,-1 1 1,0 0 0,1-1-1,-1 1 1,23-14-7320,-6-6-3341</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2.117"/>
    </inkml:context>
    <inkml:brush xml:id="br0">
      <inkml:brushProperty name="width" value="0.025" units="cm"/>
      <inkml:brushProperty name="height" value="0.025" units="cm"/>
    </inkml:brush>
  </inkml:definitions>
  <inkml:trace contextRef="#ctx0" brushRef="#br0">66 1 15599,'0'0'14707,"-3"14"-13565,-11 43-393,0-7-872,2 1 0,2 1 0,-3 60 0,13-93-2395,0-15-1523</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2.756"/>
    </inkml:context>
    <inkml:brush xml:id="br0">
      <inkml:brushProperty name="width" value="0.025" units="cm"/>
      <inkml:brushProperty name="height" value="0.025" units="cm"/>
    </inkml:brush>
  </inkml:definitions>
  <inkml:trace contextRef="#ctx0" brushRef="#br0">2 112 13933,'0'0'7383,"-1"-10"-5664,1 7-1593,0 0 0,0 0 0,0 0 1,0 0-1,0 0 0,1 0 0,-1 0 0,1 1 0,0-1 0,0 0 0,0 0 0,0 0 1,0 1-1,2-4 0,0 3 16,0 0 1,1 0-1,-1 0 1,0 1-1,1-1 1,-1 1-1,1 0 1,0 0-1,0 0 1,0 1-1,0-1 1,0 1-1,4-1 0,20-5 476,0 1-1,0 2 0,43-3 0,-56 7-447,0 0 1,0 0-1,-1 2 1,1-1 0,0 2-1,-1 0 1,1 1 0,21 9-1,-30-10-154,0 0-1,0 1 1,0 0-1,0 0 1,-1 0-1,0 0 1,0 1-1,0 0 1,0 0-1,-1 1 0,0-1 1,0 1-1,0 0 1,-1 0-1,0 0 1,0 1-1,-1-1 1,1 1-1,-1-1 1,-1 1-1,2 13 1,-2-12 58,-1 1 0,0 0 0,0-1 0,-1 1 1,-1-1-1,1 1 0,-1-1 0,-1 0 1,1 0-1,-1 0 0,-1 0 0,0 0 0,0-1 1,0 1-1,-1-1 0,0 0 0,-8 8 1,3-5-67,0 0 0,-1 0 0,-1-1 1,0 0-1,0-1 0,-1-1 0,1 0 1,-2-1-1,1 0 0,-1 0 1,0-2-1,0 0 0,0 0 0,0-2 1,-1 0-1,1 0 0,-1-1 0,0-1 1,-19-2-1,31 2-63,0-1 0,0 0 0,1 0-1,-1 0 1,0 0 0,0 0 0,1-1 0,-1 1 0,0-1 0,1 0 0,0 0-1,-1 1 1,1-2 0,0 1 0,-3-4 0,4 6 4,1-1 1,-1 0 0,1 0-1,-1 0 1,1 0-1,-1 0 1,1 0-1,-1 0 1,1 0-1,0 0 1,-1 0 0,1 0-1,0 0 1,0 0-1,0 0 1,0 0-1,0 0 1,0-1-1,0 1 1,1 0 0,-1 0-1,0 0 1,0 0-1,1 0 1,-1 0-1,1 0 1,-1 0-1,1 0 1,-1 0 0,1 1-1,0-1 1,-1 0-1,1 0 1,0 0-1,0 1 1,-1-1-1,1 0 1,0 1 0,0-1-1,0 1 1,0-1-1,0 1 1,2-1-1,73-29-12510,-47 18 4586</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3.111"/>
    </inkml:context>
    <inkml:brush xml:id="br0">
      <inkml:brushProperty name="width" value="0.025" units="cm"/>
      <inkml:brushProperty name="height" value="0.025" units="cm"/>
    </inkml:brush>
  </inkml:definitions>
  <inkml:trace contextRef="#ctx0" brushRef="#br0">54 1 19346,'0'0'8985,"-1"10"-7581,-21 112 1260,11-74-3460,3 1 1,-4 78-1,12-124-138,0 7-441</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3.469"/>
    </inkml:context>
    <inkml:brush xml:id="br0">
      <inkml:brushProperty name="width" value="0.025" units="cm"/>
      <inkml:brushProperty name="height" value="0.025" units="cm"/>
    </inkml:brush>
  </inkml:definitions>
  <inkml:trace contextRef="#ctx0" brushRef="#br0">0 113 19346,'0'0'9001,"4"-10"-7437,-3 6-1429,0 0-42,0 0 1,0 1-1,1-1 0,-1 1 1,1 0-1,0-1 0,0 1 1,0 0-1,0 0 0,1 0 1,-1 0-1,1 1 0,0-1 1,0 1-1,0-1 0,0 1 1,0 0-1,0 0 1,6-2-1,9-4-15,0 2-1,0 0 1,1 1-1,-1 1 1,1 0 0,0 2-1,0 0 1,0 1 0,0 1-1,29 3 1,-45-2-78,-1 0 0,1 0 0,0 0 0,-1 0 0,1 0 0,-1 0 0,0 1 0,1-1 0,-1 1 0,0-1 0,0 1 0,0 0 0,0 0 0,0 0 0,-1 0 0,1 0 0,0 0 0,-1 1 0,0-1 0,1 1 0,-1-1 0,0 1 0,0-1 0,-1 1 0,1-1 0,0 1 0,-1 0 0,0-1 0,1 1 0,-1 0 0,-1 3 0,1 0 0,0-1 0,-1 1 0,0-1 0,0 1 0,0-1 0,-1 0 0,0 0 0,0 1 0,0-1 0,0-1 0,-1 1 0,0 0 0,0-1 0,-7 9 0,0-4 0,-1 0 0,-1 0 0,1-1 0,-2-1 0,1 0 0,-1 0 0,0-1 0,0-1 0,0 0 0,-1-1 0,1 0 0,-1-1 0,0-1 0,-1 0 0,1-1 0,-16-1 0,6-5-191,24 5 160,-1 0 1,1 0-1,-1 0 0,1-1 1,-1 1-1,1 0 0,-1 0 0,1-1 1,-1 1-1,1 0 0,0-1 0,-1 1 1,1 0-1,-1-1 0,1 1 1,0-1-1,-1 1 0,1-1 0,0 1 1,0-1-1,0 1 0,-1 0 0,1-1 1,0 0-1,0 1 0,0-1 1,0 1-1,0-1 0,0 1 0,0-1 1,0 1-1,0-1 0,0 1 0,0-1 1,0 1-1,0-1 0,0 1 1,0-1-1,0 1 0,1-1 0,-1 1 1,0-1-1,1 0 0,1 0-818,0 0 1,0 0-1,1 0 0,-1 1 0,0-1 0,1 1 0,-1-1 1,0 1-1,1 0 0,-1 0 0,1 0 0,-1 0 1,0 0-1,4 1 0,3 0-3288,17-1-9385</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3.801"/>
    </inkml:context>
    <inkml:brush xml:id="br0">
      <inkml:brushProperty name="width" value="0.025" units="cm"/>
      <inkml:brushProperty name="height" value="0.025" units="cm"/>
    </inkml:brush>
  </inkml:definitions>
  <inkml:trace contextRef="#ctx0" brushRef="#br0">0 0 12075,'0'0'18962,"29"40"-18898,-21-25-32,1-1-288,0 0-1185,-3 1-673,-2-3-1762,-4 0-544,0-5-3588</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4.145"/>
    </inkml:context>
    <inkml:brush xml:id="br0">
      <inkml:brushProperty name="width" value="0.025" units="cm"/>
      <inkml:brushProperty name="height" value="0.025" units="cm"/>
    </inkml:brush>
  </inkml:definitions>
  <inkml:trace contextRef="#ctx0" brushRef="#br0">0 288 18161,'0'0'10474,"56"-8"-8872,-19-2-417,1 0-705,1 0-416,-3 1-64,-5 2-320,-7 0-1218,-7 1-1024,-6 1-1346,-11-1-640,0-2-1858</inkml:trace>
  <inkml:trace contextRef="#ctx0" brushRef="#br0" timeOffset="1">64 39 3716,'0'0'28122,"59"-37"-27641,-23 35-321,7 2-128,-4 0-96,-5 0-1314,-6 0-2593,-6 0-4229</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4.632"/>
    </inkml:context>
    <inkml:brush xml:id="br0">
      <inkml:brushProperty name="width" value="0.025" units="cm"/>
      <inkml:brushProperty name="height" value="0.025" units="cm"/>
    </inkml:brush>
  </inkml:definitions>
  <inkml:trace contextRef="#ctx0" brushRef="#br0">193 1 19122,'0'0'7607,"-12"9"-6576,-5 6-880,1 1 1,1 0 0,0 1 0,1 1 0,1 0 0,1 1 0,0 1-1,-11 28 1,13-24 33,1 0-1,-8 35 1,15-49-107,0 0 1,0 1-1,1-1 1,1 0-1,0 1 1,0-1-1,1 0 1,3 20-1,-2-27-78,-1 0 0,0 0-1,1 0 1,0-1 0,0 1 0,0 0-1,0-1 1,0 1 0,0-1-1,1 0 1,-1 1 0,1-1 0,-1 0-1,1-1 1,0 1 0,0 0 0,0-1-1,0 0 1,0 1 0,0-1 0,0-1-1,1 1 1,5 1 0,9 0-532,0 0 0,1-1 0,20-2 0,-18 1-852,-14 0 418,1 0 0,-1-1-1,1 1 1,-1-2 0,1 1 0,-1-1-1,0 0 1,9-4 0,20-12-6636</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5.006"/>
    </inkml:context>
    <inkml:brush xml:id="br0">
      <inkml:brushProperty name="width" value="0.025" units="cm"/>
      <inkml:brushProperty name="height" value="0.025" units="cm"/>
    </inkml:brush>
  </inkml:definitions>
  <inkml:trace contextRef="#ctx0" brushRef="#br0">127 0 19346,'0'0'6631,"-10"15"-5222,-5 6-725,1 0 1,1 1-1,1 1 0,-15 39 1,-2 45 767,27-95-1579,0 0-1,0 0 1,1 1-1,1-1 1,0 0-1,1 0 1,2 14-1,6-18-4462</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5.332"/>
    </inkml:context>
    <inkml:brush xml:id="br0">
      <inkml:brushProperty name="width" value="0.025" units="cm"/>
      <inkml:brushProperty name="height" value="0.025" units="cm"/>
    </inkml:brush>
  </inkml:definitions>
  <inkml:trace contextRef="#ctx0" brushRef="#br0">0 60 16464,'0'0'12908,"64"-30"-11947,-26 25-513,1 0-352,6 1-96,-2 3-480,-8 0-1570,-3-2-1986,-9 0-2274,-8-4-7047</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5.691"/>
    </inkml:context>
    <inkml:brush xml:id="br0">
      <inkml:brushProperty name="width" value="0.025" units="cm"/>
      <inkml:brushProperty name="height" value="0.025" units="cm"/>
    </inkml:brush>
  </inkml:definitions>
  <inkml:trace contextRef="#ctx0" brushRef="#br0">181 0 15375,'0'0'9950,"9"7"-8193,4 4-1190,0 1 0,-1 1 0,0 0 1,11 18-1,-16-22-396,-1 0 0,0 1 0,-1 0 1,0 0-1,0 0 0,-1 1 0,-1-1 0,0 1 1,2 13-1,-4-9-73,-1-1 0,-1 1 1,0-1-1,-1 0 0,0 1 1,-1-1-1,-1 0 0,0 0 0,-1-1 1,0 1-1,-1-1 0,-1 0 0,0-1 1,-15 20-1,11-17-375,-1 0 1,-1 0-1,0-2 0,-1 1 1,-1-2-1,0 0 0,-1-1 0,0 0 1,0-2-1,-30 14 0,15-14-5088,5-6-3667</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6.920"/>
    </inkml:context>
    <inkml:brush xml:id="br0">
      <inkml:brushProperty name="width" value="0.025" units="cm"/>
      <inkml:brushProperty name="height" value="0.025" units="cm"/>
    </inkml:brush>
  </inkml:definitions>
  <inkml:trace contextRef="#ctx0" brushRef="#br0">1 15 6919,'6'11'7639,"8"-5"-4601,25-2-2298,-25-4 601,297 9 4567,158-25-4018,-369 11-1669,1211-17 174,-1283 22-393,-5-1-1,1 0 0,-1 2 1,1 1-1,-1 1 0,0 1 0,25 8 0,-36-3-1287,-23-3-1341,-22-2-5279,11-5-4116</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8.102"/>
    </inkml:context>
    <inkml:brush xml:id="br0">
      <inkml:brushProperty name="width" value="0.025" units="cm"/>
      <inkml:brushProperty name="height" value="0.025" units="cm"/>
    </inkml:brush>
  </inkml:definitions>
  <inkml:trace contextRef="#ctx0" brushRef="#br0">379 71 12460,'1'-1'429,"0"-1"0,0 1 1,0-1-1,0 1 0,0-1 0,-1 0 0,1 0 1,-1 1-1,1-1 0,-1 0 0,0 0 1,1 0-1,-1 1 0,0-1 0,0 0 1,-1 0-1,1 0 0,0 1 0,-1-1 1,1 0-1,-1 0 0,-1-3 0,1 3-126,-1 0 0,1 1-1,-1-1 1,0 0-1,0 1 1,0-1 0,0 1-1,0 0 1,0-1 0,-1 1-1,1 0 1,0 0-1,0 1 1,-5-2 0,-6-1 7,0 2-1,0-1 1,0 1 0,0 1 0,-16 2 0,18 0-261,0 0 0,0 1 0,1 0 0,-1 1 1,1 0-1,0 1 0,0 0 0,0 1 0,1 0 0,0 0 0,0 1 0,1 0 0,-14 14 0,10-8 136,0 1-1,1 0 0,0 0 1,1 1-1,1 0 0,1 0 1,-13 33-1,19-44-167,1 0-1,-1 0 1,1 1 0,0-1-1,0 0 1,1 1 0,-1-1-1,1 0 1,0 1-1,0-1 1,0 1 0,1-1-1,0 0 1,-1 1-1,2-1 1,1 5 0,-2-7-11,1 1 1,0 0-1,0-1 1,1 0-1,-1 0 1,1 0-1,-1 0 1,1 0-1,-1 0 1,1 0-1,0-1 1,0 1-1,0-1 1,0 0-1,0 0 1,0 0 0,0 0-1,0-1 1,1 1-1,-1-1 1,0 0-1,5 0 1,3 0 9,0-1 1,-1 0 0,1-1 0,-1 0 0,1 0-1,-1-1 1,1 0 0,-1-1 0,0 0 0,-1-1-1,1 0 1,15-12 0,-19 14-7,-1-1-1,-1 1 1,1-1-1,0-1 1,-1 1-1,0-1 1,0 1 0,0-1-1,-1 0 1,1-1-1,-1 1 1,-1-1 0,1 1-1,-1-1 1,0 0-1,0 0 1,0 0 0,-1 0-1,0 0 1,0 0-1,-1 0 1,0 0-1,-1-13 1,1 19-11,0-1-1,0 1 1,0 0-1,0-1 1,-1 1-1,1-1 1,0 1-1,0-1 1,-1 1-1,1-1 1,0 1-1,-1 0 1,1-1-1,0 1 1,-1 0-1,1-1 1,0 1-1,-1 0 1,1 0-1,-1-1 1,1 1-1,-1 0 1,1 0-1,-1 0 1,1-1-1,-1 1 1,1 0-1,-1 0 1,1 0-1,-1 0 1,1 0-1,-1 0 1,1 0-1,-1 0 1,1 0-1,-1 0 1,1 1-1,-1-1 1,1 0-1,0 0 1,-1 0-1,1 1 1,-1-1-1,1 0 1,-1 1-1,-19 13-4,16-9 16,1 0 0,1 0-1,-1 0 1,1 1 0,0-1-1,0 1 1,0-1 0,1 1-1,0 0 1,0-1 0,0 8-1,1-11-1,0 0-1,0 0 1,0 1-1,1-1 1,-1 0-1,1 0 1,-1 0-1,1 0 1,0 0-1,-1 0 1,1-1-1,0 1 1,0 0-1,1 0 1,-1 0-1,0-1 1,0 1-1,1-1 1,-1 1-1,1-1 1,0 0-1,-1 1 1,1-1-1,0 0 0,0 0 1,0 0-1,-1 0 1,1 0-1,0-1 1,0 1-1,0-1 1,3 1-1,25 2 92,-26-3-99,0 0-1,0 0 1,1 1-1,-1-1 1,0 1-1,0 0 1,5 2 0,-7-2-21,-1 0 1,0 0 0,0 0 0,0 0 0,0 0 0,1 0 0,-1 0 0,-1 0 0,1 1 0,0-1 0,0 0 0,0 0-1,-1 1 1,1-1 0,-1 1 0,1-1 0,-1 0 0,1 1 0,-1-1 0,0 1 0,0-1 0,0 1 0,0-1-1,0 1 1,0 1 0,-6 65-201,3-35-2131,1-1-5933</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8.475"/>
    </inkml:context>
    <inkml:brush xml:id="br0">
      <inkml:brushProperty name="width" value="0.025" units="cm"/>
      <inkml:brushProperty name="height" value="0.025" units="cm"/>
    </inkml:brush>
  </inkml:definitions>
  <inkml:trace contextRef="#ctx0" brushRef="#br0">1 0 12748,'0'0'12972,"0"61"-10762,0-33-448,0 2-577,0 2-576,0-3-449,0-3-96,5-3-192,4-6-737,-4-2-833,0-2-1056,-5-7-1506</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8.864"/>
    </inkml:context>
    <inkml:brush xml:id="br0">
      <inkml:brushProperty name="width" value="0.025" units="cm"/>
      <inkml:brushProperty name="height" value="0.025" units="cm"/>
    </inkml:brush>
  </inkml:definitions>
  <inkml:trace contextRef="#ctx0" brushRef="#br0">1 127 16848,'0'0'2520,"0"-9"501,0 5-2805,0 1 0,0-1 0,1 0 0,0 1 0,-1-1 0,1 0 0,1 1-1,-1-1 1,0 1 0,1 0 0,0-1 0,0 1 0,0 0 0,0 0 0,0 0 0,0 0 0,1 0 0,0 1-1,-1-1 1,1 1 0,0-1 0,0 1 0,1 0 0,-1 1 0,0-1 0,5-1 0,10-5 167,1 2 1,0 0 0,0 1 0,0 1 0,1 0-1,0 2 1,-1 1 0,39 1 0,-54 0-381,1 0 0,-1 0 0,1 1 1,-1-1-1,1 1 0,-1 0 0,0 0 1,1 1-1,-1-1 0,0 1 1,0 0-1,0 0 0,0 1 0,-1-1 1,1 1-1,-1 0 0,1-1 0,-1 2 1,0-1-1,0 0 0,0 1 0,0-1 1,-1 1-1,1 0 0,-1 0 0,0 0 1,0 0-1,-1 0 0,1 0 1,-1 0-1,0 1 0,0-1 0,0 8 1,0-3 36,-1 0 1,0-1-1,0 1 1,-1 0-1,0-1 1,-1 1 0,0 0-1,0-1 1,-1 0-1,0 0 1,0 0 0,-1 0-1,0 0 1,-1-1-1,0 1 1,-9 10-1,5-7-23,-1-1-1,0-1 0,0 0 1,-1 0-1,0-1 0,-1 0 1,1-1-1,-1 0 0,-1-1 1,1-1-1,-1 0 0,0 0 0,-1-1 1,1-1-1,-1 0 0,1-1 1,-22 0-1,34-2-93,0 0 0,0 0 0,1 0 0,-1 0 0,0-1 0,0 1-1,0 0 1,1 0 0,-1-1 0,0 1 0,0-1 0,1 1 0,-1-1 0,1 1 0,-1-1 0,0 1 0,1-1 0,-1 0 0,1 1 0,-1-1-1,1 0 1,-1 1 0,1-1 0,0 0 0,-1 0 0,1 1 0,0-1 0,0 0 0,-1 0 0,1 0 0,0 1 0,0-1 0,0 0 0,0 0-1,0 0 1,0 0 0,0 1 0,0-1 0,1-1 0,-1-1-320,0 1-1,1-1 1,0 1-1,-1-1 0,1 1 1,0 0-1,0-1 1,0 1-1,0 0 1,1 0-1,-1-1 1,1 1-1,1-2 1,20-15-5203,4-2-1196</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9.221"/>
    </inkml:context>
    <inkml:brush xml:id="br0">
      <inkml:brushProperty name="width" value="0.025" units="cm"/>
      <inkml:brushProperty name="height" value="0.025" units="cm"/>
    </inkml:brush>
  </inkml:definitions>
  <inkml:trace contextRef="#ctx0" brushRef="#br0">52 1 5894,'0'0'16015,"1"9"-13245,0 10-1847,-2 0 0,0 0 0,-1 0-1,-1 0 1,-1-1 0,-11 36 0,9-38-1057,1 1 1,1 0-1,1 0 1,0 0-1,1 1 1,1-1 0,0 1-1,3 24 1,-1-39-845,-6-31-23049</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9.546"/>
    </inkml:context>
    <inkml:brush xml:id="br0">
      <inkml:brushProperty name="width" value="0.025" units="cm"/>
      <inkml:brushProperty name="height" value="0.025" units="cm"/>
    </inkml:brush>
  </inkml:definitions>
  <inkml:trace contextRef="#ctx0" brushRef="#br0">1 93 15631,'0'0'8926,"3"-9"-5932,-2 5-2839,1 0-1,-1 0 1,1 1-1,0-1 0,0 0 1,0 1-1,0 0 1,1-1-1,-1 1 1,1 0-1,0 0 0,0 0 1,0 1-1,0-1 1,0 1-1,1 0 0,-1 0 1,1 0-1,0 0 1,-1 0-1,1 1 1,0 0-1,0-1 0,0 2 1,0-1-1,5 0 1,14-4-12,0 1 0,-1 1 1,1 1-1,0 1 1,0 1-1,45 6 0,-66-6-142,1 1-1,-1-1 1,1 1-1,-1 0 1,0 0-1,1 0 1,-1 0 0,0 0-1,0 0 1,0 1-1,1-1 1,-1 1-1,-1 0 1,1-1-1,0 1 1,0 0-1,-1 0 1,1 0-1,-1 0 1,0 1-1,1-1 1,-1 0 0,0 0-1,0 1 1,0-1-1,-1 1 1,1-1-1,-1 1 1,1-1-1,-1 1 1,0-1-1,0 1 1,0-1-1,0 1 1,0-1-1,-1 1 1,1-1 0,-1 1-1,-1 4 1,-1 1 1,0 0 0,-1 0-1,0 0 1,0-1 0,0 1 0,-1-1 0,0 0 0,-1 0 0,1-1 0,-11 10 0,-2-2 26,0-1-1,-1 0 1,-23 11 0,32-19-90,0 0 1,0-1-1,-1 0 1,1-1-1,-1 0 1,0-1-1,0 0 0,-17 0 1,37-2-11837,-7 0 9943,13 0-5946</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9.919"/>
    </inkml:context>
    <inkml:brush xml:id="br0">
      <inkml:brushProperty name="width" value="0.025" units="cm"/>
      <inkml:brushProperty name="height" value="0.025" units="cm"/>
    </inkml:brush>
  </inkml:definitions>
  <inkml:trace contextRef="#ctx0" brushRef="#br0">231 0 18738,'0'0'11819,"-57"50"-9897,45-32-1634,7-3-288,5 3 0,0-3 0,0-3 0,1 0 0,6-5 0,4 0-1954,-7-2-961,0-3-1377</inkml:trace>
  <inkml:trace contextRef="#ctx0" brushRef="#br0" timeOffset="1">0 268 18481,'0'0'9962,"62"3"-8809,-25-9-448,3 1-353,0-2-256,-1 3-64,-7 3-160,-4-1-993,-6 2-1057,-6 0-288,-7 0 928,-5-2-1184,-4-3-2275,0-4-3747</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30.261"/>
    </inkml:context>
    <inkml:brush xml:id="br0">
      <inkml:brushProperty name="width" value="0.025" units="cm"/>
      <inkml:brushProperty name="height" value="0.025" units="cm"/>
    </inkml:brush>
  </inkml:definitions>
  <inkml:trace contextRef="#ctx0" brushRef="#br0">1 59 18289,'0'0'8873,"54"-24"-7176,-17 19-383,6-2-738,0 2-384,1 0-192,-2 2-416,-6 3-1570,-6-2-2402,-7-5-3235</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30.618"/>
    </inkml:context>
    <inkml:brush xml:id="br0">
      <inkml:brushProperty name="width" value="0.025" units="cm"/>
      <inkml:brushProperty name="height" value="0.025" units="cm"/>
    </inkml:brush>
  </inkml:definitions>
  <inkml:trace contextRef="#ctx0" brushRef="#br0">166 0 16432,'0'0'16196,"-10"13"-16084,-17 19-101,2 1 1,-23 41-1,40-60-12,0 0 0,1 1 1,1 0-1,0 0 0,1 0 1,1 1-1,0 0 0,1 0 1,-2 30-1,6-41-206,0 1 0,0-1 1,0 0-1,1 0 0,-1 0 0,1 0 0,1 0 1,-1 0-1,1-1 0,-1 1 0,1-1 0,1 1 1,-1-1-1,1 0 0,-1 0 0,1-1 0,0 1 1,1-1-1,-1 0 0,0 0 0,10 5 0,-2-2-949,0 0 0,0-1 0,0 0-1,1-1 1,0-1 0,0 0 0,25 3-1,-7-5-9834</inkml:trace>
  <inkml:trace contextRef="#ctx0" brushRef="#br0" timeOffset="1">465 109 18866,'0'0'5594,"-10"8"-3586,-4 6-1483,1 0 0,1 0 0,0 1-1,0 1 1,2 0 0,0 1 0,1 0 0,0 0 0,2 1 0,0 0 0,-5 22 0,10-34-542,1-1 1,0 1-1,1-1 0,0 1 1,0-1-1,0 1 0,0-1 1,1 1-1,0-1 0,0 1 1,3 8-1,-3-12-36,1 1 0,-1-1 1,1 0-1,0 0 0,0 0 1,-1 0-1,1 0 1,1-1-1,-1 1 0,0-1 1,0 1-1,0-1 0,1 0 1,-1 1-1,1-1 0,-1 0 1,1-1-1,-1 1 0,1 0 1,0-1-1,-1 0 0,1 1 1,0-1-1,-1 0 0,5-1 1,-5 1-850,4 0-263,-1-12-13296</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30.965"/>
    </inkml:context>
    <inkml:brush xml:id="br0">
      <inkml:brushProperty name="width" value="0.025" units="cm"/>
      <inkml:brushProperty name="height" value="0.025" units="cm"/>
    </inkml:brush>
  </inkml:definitions>
  <inkml:trace contextRef="#ctx0" brushRef="#br0">1 34 17264,'0'0'14190,"58"-30"-13934,-21 27-192,1 2-64,-1 1-769,-6 0-1665,-4 0-2146,-3 2-2499,-6 3-8328</inkml:trace>
  <inkml:trace contextRef="#ctx0" brushRef="#br0" timeOffset="1">287 30 17521,'0'0'15246,"74"6"-15246,-48-6-256,-7 0-1698,3 0-2242,5 0-2627,-3 0-6757</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31.336"/>
    </inkml:context>
    <inkml:brush xml:id="br0">
      <inkml:brushProperty name="width" value="0.025" units="cm"/>
      <inkml:brushProperty name="height" value="0.025" units="cm"/>
    </inkml:brush>
  </inkml:definitions>
  <inkml:trace contextRef="#ctx0" brushRef="#br0">1 205 13581,'0'0'17691,"11"-9"-16426,15-12-1226,-1-2-1,-1-1 0,-1 0 0,-1-2 1,23-35-1,-33 44-38,-11 24 0,-14 45 0,3-17 0,5-4-1319,-1 60 1,7-91 1143,-1 0 1,0 0-1,0 1 1,0-1-1,0 0 1,0 0-1,0 1 1,0-1-1,0 0 1,0 0-1,0 1 1,0-1-1,1 0 1,-1 0-1,0 0 1,0 0-1,0 1 1,0-1-1,1 0 1,-1 0-1,0 0 1,0 0-1,1 0 1,-1 1-1,0-1 1,0 0-1,0 0 1,1 0-1,-1 0 1,0 0-1,0 0 1,1 0-1,-1 0 1,0 0-1,0 0 1,1 0-1,-1 0 1,0 0-1,0 0 1,1 0-1,-1 0 1,0 0-1,0 0 1,1-1-1,1 1-1992,11 0-8366</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31.679"/>
    </inkml:context>
    <inkml:brush xml:id="br0">
      <inkml:brushProperty name="width" value="0.025" units="cm"/>
      <inkml:brushProperty name="height" value="0.025" units="cm"/>
    </inkml:brush>
  </inkml:definitions>
  <inkml:trace contextRef="#ctx0" brushRef="#br0">274 0 20499,'0'0'9353,"-7"79"-7111,7-44-1569,0 2-673,7 2 0,-1 5 0,0 3 0,-6 2 0,0 3 0,-10 1 0,-15 6 0,-11-1 0,-7 5-160,-13-1-2851,-2-9-2274,0-7-3844</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38.642"/>
    </inkml:context>
    <inkml:brush xml:id="br0">
      <inkml:brushProperty name="width" value="0.025" units="cm"/>
      <inkml:brushProperty name="height" value="0.025" units="cm"/>
    </inkml:brush>
  </inkml:definitions>
  <inkml:trace contextRef="#ctx0" brushRef="#br0">0 19 1666,'0'0'4681,"5"-2"-4542,2-1-180,20-2-1082,-26 5 1956,-36-9 2183,33 26-6688</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40.257"/>
    </inkml:context>
    <inkml:brush xml:id="br0">
      <inkml:brushProperty name="width" value="0.025" units="cm"/>
      <inkml:brushProperty name="height" value="0.025" units="cm"/>
    </inkml:brush>
  </inkml:definitions>
  <inkml:trace contextRef="#ctx0" brushRef="#br0">16 48 7271,'-1'0'47,"0"0"0,1 0 0,-1 0 0,1 0 0,-1 0 0,1 0 0,-1 0 0,1 0 0,-1-1 0,1 1 0,-1 0 0,1-1 0,-1 1 1,1 0-1,-1-1 0,1 1 0,0 0 0,-1-1 0,1 1 0,-1-1 0,1 1 0,0 0 0,0-1 0,-1 1 0,1-1 0,0 1 0,0-1 0,-1 1 0,1-1 0,0 0 0,0 1 0,0-1 0,0 0 0,0-24 2481,0 14-2053,1 13-465,0-1 0,0 1 0,0-1-1,-1 1 1,1-1 0,1 0 0,-1 1 0,0-1 0,0 0 0,0 0 0,1 0 0,-1 0 0,0 0 0,1 0 0,-1 0 0,1 0 0,-1-1 0,1 1 0,0 0 0,-1-1 0,1 1 0,2-1 0,18 0 252,-22 0-225,-1 3-56,-1 0-1,0 0 1,1-1-1,-1 1 1,0-1-1,-1 1 1,1-1-1,0 0 1,-4 2-1,-13 10-3047,4-11-467</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42.319"/>
    </inkml:context>
    <inkml:brush xml:id="br0">
      <inkml:brushProperty name="width" value="0.025" units="cm"/>
      <inkml:brushProperty name="height" value="0.025" units="cm"/>
    </inkml:brush>
  </inkml:definitions>
  <inkml:trace contextRef="#ctx0" brushRef="#br0">59 104 6374,'0'-44'4719,"6"15"-3862,-5 28-849,-1 0 1,0 0-1,1 0 1,-1 0-1,1 0 1,-1 0-1,1 0 0,0 0 1,-1 0-1,1 0 1,0 1-1,0-1 1,-1 0-1,1 0 0,0 1 1,0-1-1,0 1 1,0-1-1,0 1 1,0-1-1,0 1 1,0-1-1,0 1 0,2-1 1,-4 1-4,0 0 0,-1 0 1,1 1-1,0-1 0,0 0 0,-1 0 1,1 1-1,0-1 0,0 1 0,0-1 1,0 1-1,-1-1 0,1 1 0,0 0 1,0 0-1,0-1 0,0 1 0,0 0 1,1 0-1,-1 0 0,0 0 0,0 0 1,0 0-1,1 0 0,-1 0 0,1 1 1,-1-1-1,1 0 0,-1 0 0,1 0 1,0 1-1,-1 1 0,1-2-15,0 1-1,-1-1 0,1 0 1,0 1-1,-1-1 1,0 0-1,1 0 1,-1 1-1,1-1 1,-1 0-1,0 0 0,0 0 1,0 0-1,0 0 1,0 0-1,0 0 1,0 0-1,0 0 1,0-1-1,0 1 0,-1 0 1,1-1-1,-2 2 1,1-2 8,-1 0 1,1 1 0,-1-1-1,1 0 1,0-1-1,-1 1 1,1 0 0,-1-1-1,1 1 1,0-1-1,-4-1 1,3-3-242,22 3 86,-14 2-175,8 1 992,-5 5-4858,-6-5 3883,1 0 0,0-1 1,0 1-1,0 0 0,0-1 0,0 0 1,0 0-1,0 0 0,5 0 0,-6 0 387,1 0 1,0 0-1,-1 0 0,1-1 0,0 1 0,-1-1 0,1 0 0,-1 1 1,1-1-1,3-2 0,-14 0 390,-1 1 0,0 1 1,0 0-1,-18 0 0,26 1-427,1 0-1,-1 0 1,1 0 0,-1 0-1,1 0 1,-1 1-1,1-1 1,-1 0-1,1 0 1,-1-1 0,1 1-1,-1 0 1,1 0-1,-1 0 1,1 0-1,-1 0 1,1 0 0,-1-1-1,1 1 1,-1 0-1,1 0 1,-1-1-1,1 1 1,0 0 0,-1-1-1,1 1 1,0-1-1,-1 1 1,1 0-1,0-1 1,-1 1 0,1-1-1,0 1 1,0-1-1,-1 1 1,1-1-1,0 1 1,0-1 0,0 1-1,0-1 1,0 1-1,0-1 1,0 1-1,0-1 1,0 1 0,0-1-1,0 1 1,0-1-1,1 0-34,-1 0 1,1 0-1,-1 0 0,1 0 0,-1 0 0,1 0 0,0 1 0,0-1 1,-1 0-1,1 1 0,0-1 0,0 0 0,0 1 0,0-1 0,0 1 1,-1-1-1,1 1 0,0 0 0,0-1 0,0 1 0,0 0 0,1 0 1,-1 0-1,0-1 0,1 1 0,24-4 925,-13-3-4471,-11-3 1779</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43.867"/>
    </inkml:context>
    <inkml:brush xml:id="br0">
      <inkml:brushProperty name="width" value="0.025" units="cm"/>
      <inkml:brushProperty name="height" value="0.025" units="cm"/>
    </inkml:brush>
  </inkml:definitions>
  <inkml:trace contextRef="#ctx0" brushRef="#br0">0 61 20756,'0'0'5092,"58"8"-2561,-14-10-1282,4-12-833,9-1-223,-1 0-129,1 2-96,-3 4-705,-5 8-865,-7 1-1761,-9 0-1826,-8 8-4740</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44.239"/>
    </inkml:context>
    <inkml:brush xml:id="br0">
      <inkml:brushProperty name="width" value="0.025" units="cm"/>
      <inkml:brushProperty name="height" value="0.025" units="cm"/>
    </inkml:brush>
  </inkml:definitions>
  <inkml:trace contextRef="#ctx0" brushRef="#br0">1 479 18578,'0'0'12128,"10"-2"-11322,6-1-702,0-1 0,-1-1 0,0 0 0,0-1 0,0-1 0,0 0 0,-1-1-1,22-17 1,113-94-64,-128 101-11,14-11 13,-1-2 0,-1-1 0,-2-1-1,-1-2 1,49-74 0,-81 160-42,-11 17 0,3 1 0,3 0 0,2 118 0,7-174-424,0 1 1,1-1-1,0 0 1,1 0-1,1 0 1,0 0-1,0-1 1,9 14-1,6 9-6334</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19.448"/>
    </inkml:context>
    <inkml:brush xml:id="br0">
      <inkml:brushProperty name="width" value="0.025" units="cm"/>
      <inkml:brushProperty name="height" value="0.025" units="cm"/>
    </inkml:brush>
  </inkml:definitions>
  <inkml:trace contextRef="#ctx0" brushRef="#br0">254 576 4933,'-8'-14'-572,"-60"-124"1404,58 114 155,1-1 0,1 0-1,1 0 1,-6-48 0,11 42-809,0 0 0,3 0 0,0 0 0,2 0 0,10-44 0,-14 124 1683,2-16-1502,-56 394 1012,7-70-126,6 858-700,52-1009-495,43 237 1,0-12-30,-42-246-27,-6-66 1,28 154 0,-30-257 25,0 1-1,2-1 0,0 0 0,1 0 1,7 15-1,-10-26-9,0-1 0,0 1 0,0-1 0,0 0 0,1 1 0,-1-1 0,1-1 0,0 1 0,0 0 0,1-1 0,-1 0 0,1 0 0,-1-1 0,1 1 0,0-1 0,0 0-1,0 0 1,0 0 0,7 0 0,5 1 5,0-2-1,1 0 0,-1-1 0,0 0 1,0-2-1,0 0 0,0-1 0,0 0 1,23-9-1,13-8 25,77-41 0,-20 9 39,34-8-55,206-97 18,-319 141-130,0 1 0,2 1 0,-1 2 0,56-13 0,-72 21 37,1 2 0,0 0 0,0 1 0,0 1 1,0 1-1,0 0 0,0 1 0,0 1 0,0 0 0,-1 1 1,23 9-1,-16-4-155,-11-3 123,1 0-1,0-1 1,1 0-1,-1-1 1,1-1-1,0 0 1,0-1-1,0-1 1,25 0-1,-34-2 138,-1 0 1,1-1-1,-1 0 1,0 0-1,0 0 0,0 0 1,0-1-1,0 1 0,0-1 1,-1 0-1,0 0 1,1-1-1,4-5 0,1-2 81,-1 0-1,-1 0 1,10-18-1,-8 8-89,-1 0 0,0-1-1,-2 0 1,0 0-1,-2-1 1,3-24 0,1-143 42,-8 139-61,-27-662 199,-1 74 1116,28 549-1321,9-585 63,-10 465 24,-1 180 8,-2-1 1,-1 1-1,-2 0 1,-19-53-1,16 58 14,-2 0-1,-1 1 1,-1 0-1,0 1 1,-2 0-1,-1 1 0,-1 1 1,-38-35-1,27 32 49,-1 1-1,-1 2 1,0 0 0,-2 3-1,-66-28 1,31 22 184,0 3 1,-1 4-1,-1 2 1,0 4 0,-1 2-1,-104 2 1,-301 41 505,427-28-889,19-3-47,11 0-389,-1 0 0,1-2 0,-1-1 0,-36-3 0,38-7-3288,10-9-4325</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4.283"/>
    </inkml:context>
    <inkml:brush xml:id="br0">
      <inkml:brushProperty name="width" value="0.025" units="cm"/>
      <inkml:brushProperty name="height" value="0.025" units="cm"/>
    </inkml:brush>
  </inkml:definitions>
  <inkml:trace contextRef="#ctx0" brushRef="#br0">175 115 11211,'0'0'2087,"-10"5"-1212,4-2-831,0 0 0,0 1 1,0-1-1,1 1 0,-1 1 0,1-1 0,0 1 0,0 0 0,0 0 0,1 1 0,0-1 0,0 1 0,0 0 0,1 0 0,-5 11 0,-8 28 245,2 0 1,2 1-1,2 0 0,-8 79 0,5 193 418,13-306-682,18 638 343,18 257-155,-33-762-169,19 230 1,-12-296-35,3 1 0,38 126-1,-47-194-26,0 0 0,0-1 0,1 0-1,0 0 1,1 0 0,0 0 0,1-1-1,0 0 1,0-1 0,1 1 0,1-1 0,-1-1-1,2 0 1,-1 0 0,1-1 0,0 0-1,0 0 1,1-1 0,0-1 0,0 0-1,0 0 1,1-1 0,0-1 0,-1 0-1,18 2 1,40 8 25,114 5 0,-149-17-5,1-2-1,0-1 1,0-2 0,-1-1-1,45-13 1,52-23 5,-39 10 7,2 5 0,118-18 0,-176 40 55,0-1-1,0-2 0,-1-2 0,38-14 0,-63 20-48,-1-2 0,0 1 0,0-1 0,0 0 0,-1-1-1,0 0 1,0 0 0,0-1 0,-1 0 0,0-1 0,0 1 0,-1-1 0,0 0 0,0-1-1,-1 1 1,0-1 0,-1 0 0,0-1 0,5-15 0,34-146 703,29-232-1,-21-180-419,-46 397 479,-36-357 0,-102-174 827,119 663-1500,-2 1 0,-3 1 0,-32-66-1,41 97-106,-2 1-1,0 0 0,-1 0 1,-1 2-1,-1 0 0,0 0 0,-1 1 1,-1 1-1,-1 1 0,-29-20 1,30 26 15,-1 1 1,0 1-1,0 0 1,-1 2-1,0 0 1,0 1 0,0 1-1,0 0 1,0 2-1,-1 0 1,1 1-1,0 1 1,-21 4 0,-28 6 118,1 3 1,-83 29-1,-4 10 134,84-26-203,-2-4 0,-106 20 0,95-35-465,49-10-2467,27 0-1631,1-3-4661</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5.623"/>
    </inkml:context>
    <inkml:brush xml:id="br0">
      <inkml:brushProperty name="width" value="0.025" units="cm"/>
      <inkml:brushProperty name="height" value="0.025" units="cm"/>
    </inkml:brush>
  </inkml:definitions>
  <inkml:trace contextRef="#ctx0" brushRef="#br0">192 61 6758,'0'0'3273,"-2"-9"-1944,0-2-846,2 7-233,-1 1 0,1-1 0,-1 0 0,0 0 1,0 1-1,-1-1 0,1 0 0,-1 1 0,-2-4 0,3 9 2523,-3 16-2572,-17 203 835,13-115-1268,-4-1 1,-36 151-1,45-244-629,0 0 0,-1 0 0,-1 0-1,1-1 1,-2 0 0,1 0 0,-2 0-1,-13 18 1,-3-8-3378</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5.965"/>
    </inkml:context>
    <inkml:brush xml:id="br0">
      <inkml:brushProperty name="width" value="0.025" units="cm"/>
      <inkml:brushProperty name="height" value="0.025" units="cm"/>
    </inkml:brush>
  </inkml:definitions>
  <inkml:trace contextRef="#ctx0" brushRef="#br0">1 155 9929,'0'0'5728,"0"13"-5151,1 10-242,1 1 0,1-1 1,8 30-1,-9-42-273,1-1 0,0 0 0,1 0 1,0-1-1,0 1 0,1-1 0,0 1 1,1-2-1,0 1 0,0 0 0,12 10 0,-15-16-11,0-1 0,0-1-1,0 1 1,0 0-1,0-1 1,1 0 0,-1 0-1,1 0 1,-1 0-1,1 0 1,-1-1 0,1 1-1,-1-1 1,1 0-1,-1 0 1,1 0-1,-1-1 1,1 1 0,-1-1-1,1 0 1,-1 0-1,1 0 1,-1 0 0,0-1-1,0 1 1,0-1-1,0 0 1,0 0 0,6-4-1,8-8 255,-1 0-1,0-1 1,24-31-1,-21 25-264,-14 14-57,119-132-246,-46 41-3754,-38 41-2533</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6.775"/>
    </inkml:context>
    <inkml:brush xml:id="br0">
      <inkml:brushProperty name="width" value="0.025" units="cm"/>
      <inkml:brushProperty name="height" value="0.025" units="cm"/>
    </inkml:brush>
  </inkml:definitions>
  <inkml:trace contextRef="#ctx0" brushRef="#br0">229 194 4644,'3'-10'2456,"-2"7"-2464,4-14 1750,-1 0 0,-1 0 0,0-1 0,0-27-1,-2 41-1364,-2 1 0,1 0 0,0-1 0,-1 1 0,1 0 0,-1-1 0,0 1 0,0 0 0,-1 0 0,1 0 0,0 0 0,-1 0 0,0 0 0,-3-5 0,3 7-277,-1-1 0,1 1 0,0-1 0,0 1 0,-1 0 0,1 0 0,-1 0 0,1 0 0,-1 0 0,1 1 0,-1-1 0,0 1 0,1 0 0,-1-1 0,0 1 0,1 0 0,-1 1 0,0-1 0,1 0 0,-1 1 0,1 0 0,-4 1 0,-2 0-87,1 1 0,0 1 1,0-1-1,1 1 0,-1 0 1,1 1-1,0 0 0,0 0 1,0 0-1,1 0 0,-1 1 1,2 0-1,-8 11 0,1 0-18,0 0 0,2 0-1,0 1 1,-8 23 0,-2 34-30,17-69 31,2-1-1,-1 1 0,0 0 1,1 0-1,0 0 1,1 0-1,-1-1 0,1 1 1,0 0-1,4 10 1,-4-15 3,0 1 0,0-1 1,0 0-1,0 0 1,1 0-1,-1 1 1,1-1-1,-1 0 1,1-1-1,-1 1 1,1 0-1,-1 0 1,1-1-1,-1 1 0,1-1 1,0 1-1,0-1 1,-1 0-1,1 1 1,0-1-1,-1 0 1,1 0-1,0 0 1,0-1-1,-1 1 0,4-1 1,1 0 34,0 0 1,-1-1-1,1 1 1,-1-1 0,0 0-1,0-1 1,7-3-1,1-4 9,0 0 0,-2-1 0,1 0 0,-1 0 0,-1-2 1,0 1-1,-1-1 0,0 0 0,-1-1 0,0 0 0,-1-1 0,-1 1 0,0-1 0,4-20 0,-11 47-2930,1 1 0,0 0 0,1-1 0,3 15 0,2-5-3316</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8.317"/>
    </inkml:context>
    <inkml:brush xml:id="br0">
      <inkml:brushProperty name="width" value="0.025" units="cm"/>
      <inkml:brushProperty name="height" value="0.025" units="cm"/>
    </inkml:brush>
  </inkml:definitions>
  <inkml:trace contextRef="#ctx0" brushRef="#br0">0 444 10346,'0'0'2552,"3"-10"-65,-1 4-2197,0 0 0,0-1 0,0 1-1,1 0 1,0 0 0,0 1 0,1-1 0,-1 0 0,7-5-1,-8 8-230,1 1-1,-1-1 1,1 1-1,0 0 1,0 0-1,0 1 1,0-1 0,1 0-1,-1 1 1,0 0-1,0 0 1,1 0-1,-1 0 1,1 0-1,-1 1 1,1-1-1,-1 1 1,1 0-1,-1 0 1,1 1-1,0-1 1,-1 1-1,4 0 1,-5 0-37,0 0 0,-1 0 0,1 0 0,0 0 0,-1 0 0,1 1 0,-1-1 0,0 0-1,1 1 1,-1-1 0,0 1 0,0-1 0,0 1 0,0-1 0,0 1 0,0 0 0,0 0 0,-1-1 0,1 1 0,-1 0 0,1 0 0,-1 0 0,0 0 0,1 0 0,-1 3 0,0 62 1214,-1-47-651,-1 34 637,2-54-1219,0 1 1,1-1-1,-1 1 0,0-1 1,0 1-1,1-1 0,-1 0 1,1 1-1,-1-1 0,0 0 1,1 1-1,-1-1 0,1 0 1,-1 1-1,0-1 0,1 0 1,-1 0-1,1 0 0,-1 1 1,1-1-1,-1 0 0,1 0 1,-1 0-1,1 0 0,-1 0 1,1 0-1,0 0 0,-1 0 1,1 0-1,-1 0 0,1 0 1,-1 0-1,1 0 0,-1-1 1,1 1-1,-1 0 0,1 0 1,-1 0-1,0-1 0,1 1 0,-1 0 1,1-1-1,24-10 158,-6-5-54,-1 0-1,0-1 0,-1-1 0,-1 0 1,-1-1-1,0-1 0,-2 0 0,0-2 0,17-37 1,-26 54-163,-6 26-2,0-13 80,0 0-1,1 0 1,1 0-1,-1 0 1,1 1-1,1-1 1,2 16-1,-2-23-5,0 0-1,0 0 1,0 0-1,1 0 1,-1 0-1,0-1 1,1 1 0,-1 0-1,0-1 1,1 1-1,-1-1 1,1 1-1,-1-1 1,1 1-1,-1-1 1,1 0-1,0 0 1,-1 0-1,1 0 1,-1 0-1,1 0 1,-1-1-1,1 1 1,-1 0-1,1-1 1,-1 1-1,1-1 1,-1 1-1,3-3 1,43-21 757,-19 5-386,34-32 1,-54 44-360,0-1 0,0 0 1,-1-1-1,0 0 1,-1 0-1,0 0 0,0-1 1,4-11-1,-9 20-21,0 0 0,-1 0-1,1 0 1,-1 0-1,1 0 1,-1 1 0,1-1-1,-1 0 1,0 0 0,1 0-1,-1 0 1,0-1 0,0 1-1,0 0 1,0 0 0,0 0-1,0 0 1,0 0-1,0 0 1,0 0 0,0 0-1,-1 0 1,1 0 0,0 0-1,-1 0 1,1 0 0,-1 0-1,1 0 1,-1 0 0,0 1-1,1-1 1,-1 0 0,0 0-1,1 1 1,-1-1-1,0 0 1,0 1 0,0-1-1,0 0 1,1 1 0,-1-1-1,0 1 1,-2-1 0,1 1-18,0 0 0,-1 0 1,1 0-1,0 0 1,0 1-1,-1-1 0,1 0 1,0 1-1,0 0 0,0 0 1,0 0-1,0 0 1,0 0-1,0 0 0,0 0 1,0 0-1,0 1 1,0-1-1,-1 3 0,-48 56-50,48-56 57,0 0 0,0 0 0,1 1 0,-1-1 0,1 1 0,0-1 0,0 1 0,1 0 0,0-1 0,-1 1 0,2 0 0,-1 0 0,0 8 0,2-12-4,1 0 1,-1 0-1,0 0 1,1 0 0,-1 0-1,1 0 1,0 0-1,-1-1 1,1 1-1,-1-1 1,1 1-1,0-1 1,0 1-1,-1-1 1,1 0-1,0 0 1,-1 0-1,1 0 1,0 0-1,0 0 1,-1-1 0,3 0-1,3 1-2,88-8-211,-70 5 109,0 0 1,0 2-1,40 3 1,-62-1 102,1-1 0,-1 1 0,0 1 0,1-1 0,-1 0 0,0 1 1,0-1-1,0 1 0,0 0 0,-1 0 0,1 0 0,0 1 0,-1-1 0,0 1 0,1-1 0,-1 1 0,0 0 0,2 3 0,17 18 115,-21-24-61,1 1-1,-1-1 1,1 0-1,-1 0 1,1 1-1,0-1 1,-1 0 0,1 0-1,-1 0 1,1 1-1,0-1 1,-1 0-1,1 0 1,-1 0 0,1 0-1,0 0 1,-1 0-1,1-1 1,0 1-1,-1 0 1,1 0 0,-1 0-1,1 0 1,-1-1-1,1 1 1,0 0-1,-1-1 1,1 1 0,-1 0-1,1-1 1,-1 1-1,0-1 1,1 1-1,-1-1 1,1 1 0,-1-1-1,0 1 1,1-1-1,-1 1 1,0-1-1,0 1 1,1-1 0,-1 1-1,0-1 1,0 0-1,0 1 1,0-1-1,0 0 1,0 0 0,11-38 855,-11 36-863,9-78 506,-9 75-596,0 0-1,0 1 1,-1-1 0,1 0-1,-1 0 1,0 0 0,-1 0 0,1 1-1,-1-1 1,-1 1 0,-3-9 0,77 15-9392,53 0 805,-110-1 8038,-1-2 0,1 0 0,0 0 0,-1-2 0,0 1 0,19-9 0,-31 12 868,0-1-1,0 1 0,0 0 1,0 0-1,0-1 1,-1 1-1,1-1 1,0 1-1,0-1 0,-1 1 1,1-1-1,0 1 1,-1-1-1,1 0 0,0 1 1,-1-1-1,1 0 1,-1 0-1,1 1 1,-1-1-1,0 0 0,1 0 1,0-1-1,-2 1-26,1 1 0,0-1-1,-1 0 1,1 1 0,-1-1-1,1 1 1,-1-1 0,1 0-1,-1 1 1,1-1 0,-1 1-1,1-1 1,-1 1 0,0 0-1,1-1 1,-1 1 0,0 0-1,1-1 1,-1 1 0,-1-1-1,-42-7 3621,38 8-3787,1 0-1,-1 0 0,0 1 1,1-1-1,-1 1 0,0 1 1,1-1-1,-1 1 1,1 0-1,0 0 0,-1 1 1,1 0-1,0 0 1,1 0-1,-1 0 0,0 1 1,1-1-1,0 1 0,0 1 1,0-1-1,0 0 1,1 1-1,0 0 0,0 0 1,0 0-1,0 0 0,1 0 1,0 0-1,0 1 1,0-1-1,1 1 0,0-1 1,0 1-1,0 6 1,1-11-73,0 0 0,1 0 1,-1 0-1,1 0 0,-1 0 1,1 0-1,0 0 0,-1 0 1,1 0-1,0 0 0,0 0 1,-1 0-1,1-1 1,0 1-1,0 0 0,0-1 1,0 1-1,0-1 0,0 1 1,0-1-1,0 1 0,0-1 1,1 0-1,-1 1 1,0-1-1,0 0 0,0 0 1,0 0-1,0 0 0,1 0 1,-1 0-1,2-1 0,43-4 124,-31-1-123,0-1-1,0 0 1,-1-1-1,0-1 1,0 0 0,-1-1-1,0-1 1,-1 0-1,0-1 1,-1 0-1,0 0 1,12-20 0,-22 31-123,-2 17-779,-9 22 724,8-33 177,0 0-1,0 0 1,1 0-1,0 1 1,0-1-1,0 1 1,0-1-1,1 1 1,1 10-1,-1-15-20,1 0 0,-1-1 0,1 1-1,0 0 1,-1 0 0,1-1-1,0 1 1,-1 0 0,1-1 0,0 1-1,0-1 1,0 1 0,0-1-1,0 1 1,0-1 0,0 1-1,0-1 1,0 0 0,-1 0 0,1 0-1,1 1 1,-1-1 0,0 0-1,0 0 1,0 0 0,0 0 0,1-1-1,31-2-666,-19-2 279,1 0-1,-1-1 1,0 0 0,0-1-1,-1-1 1,0 0 0,-1-1-1,1 0 1,-2-1-1,1 0 1,-1-1 0,-1 0-1,0-1 1,-1 0-1,14-23 1,-33 52 727,1 1 1,1 0-1,0 1 0,1 0 1,1 0-1,1 1 0,1-1 0,0 1 1,2 0-1,0 0 0,1 0 1,2 1-1,-1-1 0,2 0 1,7 30-1,-6-33-297,-1 0 0,0 1 0,-1-1 0,-3 34 0,2-46 58,-1 0 0,1-1 0,-1 1 0,0 0 0,0 0 0,-1-1 0,0 1 0,1-1 0,-1 1 0,-1-1 0,1 0 0,-1 0 0,0 0 0,1 0 0,-2 0 1,1-1-1,0 1 0,-1-1 0,0 0 0,1 0 0,-1 0 0,-5 3 0,8-6-20,0 1 0,0-1-1,0 0 1,-1 1 0,1-1 0,0 0-1,0 0 1,0 1 0,0-1 0,0 0-1,0 0 1,0 0 0,0 0 0,0 0-1,-1-1 1,1 1 0,0 0 0,0 0-1,0-1 1,0 1 0,0-1 0,0 1 0,0-1-1,0 1 1,0-1 0,0 0 0,1 1-1,-1-1 1,0 0 0,0 0 0,1 1-1,-1-1 1,0 0 0,1 0 0,-1 0-1,1 0 1,-1 0 0,1 0 0,-1 0-1,1 0 1,0 0 0,-1 0 0,1 0 0,0 0-1,0 0 1,0-1 0,0 1 0,0 0-1,0-2 1,0-7-79,-1 1-1,1-1 1,1 0 0,3-15-1,0 10-6,0 1 0,1-1 0,1 1 0,1 0 0,0 1 0,0 0 0,17-22 1,75-82-94,-81 98 92,23-26-88,-18 23 119,-2-2 0,0 0 0,-1-1 0,31-55 0,-49 78 2,-1 0 0,0 0 1,0 0-1,-1-1 0,1 1 1,0 0-1,-1-1 0,1 1 1,-1 0-1,0-1 0,0 1 1,0 0-1,0-4 0,0 5 0,0 1 0,-1-1 0,1 1 0,0-1 0,-1 1 0,1-1 0,0 1 0,-1-1 0,1 1 0,-1-1 0,1 1 0,-1-1 0,1 1 0,-1 0-1,1-1 1,-1 1 0,1 0 0,-1-1 0,1 1 0,-1 0 0,0 0 0,1 0 0,-1-1 0,1 1 0,-1 0 0,0 0 0,1 0 0,-1 0 0,0 0 0,0 0 0,-4 1 10,1 0 1,-1 0-1,1 0 1,0 1 0,-1 0-1,1-1 1,0 2-1,0-1 1,0 0-1,0 1 1,-5 4 0,1 0 24,1 0 0,0 0 1,0 1-1,0 0 0,1 0 1,0 0-1,0 1 0,1 0 1,1 0-1,-1 1 1,1-1-1,1 1 0,0 0 1,0 0-1,-2 20 0,5-28-39,0 0-1,0 0 1,1 0-1,-1 0 1,1 0-1,-1 0 1,1 0-1,0 0 1,0-1 0,-1 1-1,1 0 1,0-1-1,1 1 1,-1 0-1,0-1 1,0 0-1,1 1 1,-1-1-1,1 0 1,-1 1-1,1-1 1,0 0-1,-1 0 1,1 0-1,0 0 1,0-1-1,-1 1 1,1 0-1,0-1 1,0 0-1,0 1 1,0-1-1,2 0 1,11 2-31,-1 0-1,1-2 1,21 0 0,-25-1 2,9 0-418,0-1 0,0-1 0,-1-1 0,1 0 0,24-10 0,47-26-6069,-6-3-6761</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9.257"/>
    </inkml:context>
    <inkml:brush xml:id="br0">
      <inkml:brushProperty name="width" value="0.025" units="cm"/>
      <inkml:brushProperty name="height" value="0.025" units="cm"/>
    </inkml:brush>
  </inkml:definitions>
  <inkml:trace contextRef="#ctx0" brushRef="#br0">233 48 11050,'0'-2'321,"0"0"-1,-1 0 0,1 0 1,-1 0-1,1 0 0,-1 0 1,0 0-1,0 0 0,0 0 0,0 0 1,0 1-1,0-1 0,0 0 1,0 1-1,-1-1 0,1 1 1,-1-1-1,1 1 0,-1 0 0,1 0 1,-4-2-1,2 1-74,-1 1 0,1 0 0,-1 0 0,0 0 0,0 0 0,1 0 0,-1 1 1,0 0-1,0-1 0,-7 2 0,4 0-179,0 0 0,0 0 0,1 0-1,-1 1 1,0 0 0,1 1 0,-1-1 0,1 1 0,0 0 0,0 1 0,0 0 0,-9 7 0,8-3-50,0 1 0,0-1 0,1 2 0,1-1 0,-1 0 0,1 1 0,1 0-1,0 0 1,0 1 0,1-1 0,0 1 0,1 0 0,1-1 0,-1 1 0,2 0 0,-1 13 0,2-22-17,-1 1-1,0-1 1,1 0 0,0 0-1,-1 0 1,1 1 0,0-1-1,0 0 1,0 0 0,0 0 0,1 0-1,-1-1 1,0 1 0,1 0-1,-1 0 1,1-1 0,0 1-1,0-1 1,-1 1 0,1-1-1,0 0 1,0 0 0,0 0-1,0 0 1,1 0 0,-1 0-1,0-1 1,0 1 0,0-1-1,1 1 1,-1-1 0,0 0-1,1 0 1,-1 0 0,3 0-1,4 0 31,0-1 1,1 1-1,-1-2 0,0 1 0,0-1 0,0-1 0,15-5 1,-5-2 14,-14 7-58,0 0 1,0 0-1,1 1 1,-1-1-1,1 1 1,-1 0-1,1 1 1,0 0-1,0-1 1,-1 2-1,1-1 1,12 1-1,-16 1-10,-1 0-1,1 0 1,-1 0-1,0 0 1,1 0 0,-1 0-1,0 1 1,1-1-1,-1 0 1,0 1-1,0-1 1,0 1-1,0-1 1,-1 1-1,1 0 1,0-1 0,-1 1-1,1 0 1,-1 0-1,1-1 1,-1 1-1,0 0 1,0 3-1,2 50 44,-2-43-27,-1 12 0,0 1 0,-2-1 0,-9 44 0,9-58 235,0 0 0,0 0 0,-1 0 0,0-1 0,-1 1 0,0-1-1,0 0 1,-1-1 0,0 1 0,-1-1 0,-12 12 0,19-19-186,-1-1 1,0 1-1,1 0 0,-1-1 1,0 1-1,0-1 0,0 1 1,1-1-1,-1 1 0,0-1 1,0 0-1,0 1 0,0-1 1,0 0-1,0 1 0,0-1 1,0 0-1,0 0 0,0 0 1,-1 0-1,-6-13 422,8-34-380,1 41-138,3-22-159,1 1 1,2 0 0,1 0 0,1 1 0,1 0-1,1 0 1,1 1 0,2 1 0,0 0 0,2 1-1,22-27 1,-31 43 191,0 1 0,0-1 0,0 1 0,1 0 0,10-6 0,-16 11 14,0-1 0,1 1-1,-1 0 1,1 0-1,-1 0 1,1 0-1,-1 0 1,1 0-1,-1 0 1,1 1 0,0 0-1,-1-1 1,1 1-1,0 0 1,0 0-1,-1 1 1,1-1 0,0 0-1,-1 1 1,1 0-1,0-1 1,-1 1-1,3 1 1,-3 0-3,-1 0 1,0-1-1,1 1 0,-1 0 1,0 0-1,0 0 1,0 0-1,0 0 1,0 0-1,0 0 0,-1 0 1,1 0-1,-1 0 1,1 0-1,-1 0 0,0 4 1,1 43 39,-1-35-15,-1 7 11,0-15-4,1 1 1,-1-1 0,2 0-1,-1 1 1,1-1 0,-1 0 0,2 1-1,2 8 1,-4-15 11,0 0 0,0 1-1,0-1 1,0 1 0,1-1 0,-1 1-1,0-1 1,1 0 0,-1 1 0,0-1-1,0 1 1,1-1 0,-1 0 0,1 1 0,-1-1-1,0 0 1,1 0 0,-1 1 0,1-1-1,-1 0 1,1 0 0,-1 0 0,0 0-1,1 1 1,-1-1 0,1 0 0,-1 0 0,1 0-1,-1 0 1,1 0 0,-1 0 0,1 0-1,-1 0 1,1 0 0,-1 0 0,1-1-1,-1 1 1,1 0 0,-1 0 0,1 0 0,-1-1-1,0 1 1,1 0 0,-1 0 0,1-1-1,-1 1 1,0 0 0,1-1 0,-1 1-1,0 0 1,1-1 0,-1 1 0,0-1 0,0 1-1,1-1 1,-1 1 0,0 0 0,0-1-1,0 1 1,1-2 0,13-27 1253,-10 15-1088,-1 0 0,0 0 0,0 0 1,-2 0-1,1 0 0,-2-1 0,-1-14 0,1 20-166,-1-1 0,-1 0 1,1 1-1,-2-1 0,1 1 0,-1 0 0,0 0 1,-1 0-1,0 0 0,-1 0 0,-6-9 0,11 18-147,0 0-1,0 1 0,0-1 0,0 0 0,-1 0 0,1 0 0,0 0 1,0 0-1,0 0 0,0 1 0,0-1 0,0 0 0,0 0 1,0 0-1,0 0 0,0 0 0,0 0 0,0 0 0,-1 0 1,1 1-1,0-1 0,0 0 0,0 0 0,0 0 0,0 0 1,0 0-1,-1 0 0,1 0 0,0 0 0,0 0 0,0 0 1,0 0-1,0 0 0,0 0 0,-1 0 0,1 0 0,14 19-1817,-7-16 1200,0 1 0,0-1 1,0-1-1,0 1 0,1-1 1,-1-1-1,1 1 0,14 0 1,64-3-3762,-31-5-503</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9.897"/>
    </inkml:context>
    <inkml:brush xml:id="br0">
      <inkml:brushProperty name="width" value="0.025" units="cm"/>
      <inkml:brushProperty name="height" value="0.025" units="cm"/>
    </inkml:brush>
  </inkml:definitions>
  <inkml:trace contextRef="#ctx0" brushRef="#br0">208 60 10602,'0'0'3726,"-10"-1"-608,4 0-2828,0 0-61,0 0 1,1 0-1,-1 1 0,0 0 0,0 0 0,0 0 0,0 1 0,0 0 0,0 0 0,1 0 0,-1 1 0,0 0 0,1 0 0,-1 0 0,-5 5 1,0 0 104,1 2 0,0-1 0,1 2 1,-15 16-1,21-21-259,-1 0 0,1-1 0,0 2 0,0-1 0,1 0 1,0 1-1,0-1 0,0 1 0,0-1 0,1 1 0,0 0 0,-1 11 0,3-17-73,-1 1-1,0-1 0,0 1 0,1-1 0,-1 1 0,0-1 0,1 0 0,-1 1 1,1-1-1,-1 1 0,1-1 0,-1 0 0,1 0 0,-1 1 0,1-1 0,-1 0 1,1 0-1,-1 1 0,1-1 0,-1 0 0,1 0 0,-1 0 0,1 0 0,-1 0 1,1 0-1,0 0 0,-1 0 0,1 0 0,-1 0 0,1 0 0,-1 0 0,1 0 1,-1-1-1,1 1 0,-1 0 0,1 0 0,-1-1 0,1 1 0,-1 0 0,1 0 1,-1-1-1,1 1 0,0-1 0,25-14 195,31-36 9,-40 35-274,0 0 0,1 1 1,0 1-1,38-22 0,-54 35 54,-1 0 1,1 1-1,-1-1 0,1 0 0,0 1 0,-1-1 0,1 1 0,0-1 1,0 1-1,-1 0 0,1 0 0,0 0 0,0 0 0,-1 0 1,1 0-1,3 1 0,-4 0 9,0-1 1,0 1-1,0-1 1,0 1-1,0 0 0,0 0 1,0 0-1,-1-1 0,1 1 1,0 0-1,0 0 1,-1 0-1,1 0 0,-1 0 1,1 0-1,-1 0 1,1 0-1,-1 0 0,1 2 1,0 6 21,0 0 0,-1 0 0,0 0 0,0 0 0,-3 12 1,2-12 31,-3 13 49,-3 29 349,6-49-435,1-1 1,0 0-1,0 0 1,0 0-1,0 0 1,0 1-1,0-1 1,1 0 0,-1 0-1,0 0 1,1 0-1,-1 1 1,1-1-1,-1 0 1,1 0-1,-1 0 1,1 0 0,0 0-1,-1 0 1,1 0-1,0-1 1,0 1-1,0 0 1,0 0-1,-1-1 1,1 1 0,0 0-1,0-1 1,1 1-1,-1-1 1,0 1-1,1 0 1,8-1 15,0 1 1,0-1-1,0-1 1,0 0-1,0 0 1,0-1-1,0 0 1,-1-1-1,1 0 1,-1 0-1,0-1 0,0 0 1,0-1-1,0 0 1,10-8-1,-2 1-19,0-1 1,-1-1-1,0 0 0,-1-2 0,-1 1 0,16-24 0,-27 33-8,-9 23-98,2-8 140,1 0 0,0 0-1,0 1 1,1-1 0,0 1 0,1-1-1,0 1 1,1 18 0,0-27-37,0 0 0,0 0 0,1 0 0,-1 0 0,0 0 0,1 0-1,-1 0 1,1 0 0,-1 0 0,1 0 0,-1 0 0,1 0 0,0-1 0,0 1 0,-1 0 0,1 0 0,0-1 0,0 1 0,0 0 0,0-1 0,0 1-1,0-1 1,0 1 0,0-1 0,1 1 0,1 0 50,0-1-1,0 1 0,1-1 1,-1 0-1,0 0 1,0 0-1,0 0 0,6-2 1,-1 1 129,-2-1-1,1 0 1,0 0 0,0-1-1,-1 0 1,1 0 0,7-6-1,-5 2 39,-1-1-1,-1 0 0,1 0 1,-1-1-1,-1 0 0,8-12 1,-11 17-185,-1 0 1,0-1-1,0 1 1,0-1 0,0 1-1,-1-1 1,0 0-1,0 0 1,0 1 0,-1-1-1,1 0 1,-1 0 0,0 0-1,0 0 1,-1 0-1,-1-7 1,0 9-44,0 0 1,0 1-1,-1 0 1,1-1-1,-1 1 1,1 0-1,-1 0 1,0 0-1,0 0 0,0 1 1,0-1-1,0 1 1,0 0-1,0 0 1,0 0-1,0 0 1,-1 0-1,1 1 0,0 0 1,-1-1-1,1 1 1,0 0-1,-1 1 1,-4 0-1,8-1-30,0 0 1,-1 1-1,1-1 0,0 0 0,0 1 1,0-1-1,-1 0 0,1 0 0,0 1 1,0-1-1,0 0 0,0 1 0,0-1 1,0 1-1,0-1 0,0 0 0,0 1 1,0-1-1,0 0 0,0 1 0,0-1 1,0 0-1,0 1 0,0-1 0,0 0 0,0 1 1,0-1-1,0 0 0,0 1 0,1-1 1,-1 0-1,0 1 0,0-1 0,0 0 1,1 0-1,-1 1 0,0-1 0,1 0 1,-1 0-1,0 1 0,0-1 0,1 0 1,-1 0-1,0 0 0,1 0 0,-1 1 1,0-1-1,1 0 0,-1 0 0,0 0 1,1 0-1,-1 0 0,0 0 0,1 0 1,0 0-1,20 9-1384,-7-6-34,0-1 0,0-1-1,25 0 1,14-10-5744,-17-6-275</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30.472"/>
    </inkml:context>
    <inkml:brush xml:id="br0">
      <inkml:brushProperty name="width" value="0.025" units="cm"/>
      <inkml:brushProperty name="height" value="0.025" units="cm"/>
    </inkml:brush>
  </inkml:definitions>
  <inkml:trace contextRef="#ctx0" brushRef="#br0">53 109 13805,'0'0'9657,"-8"11"-8584,1-3-816,3-4-109,1 0-1,-1 1 0,1 0 0,0-1 1,0 1-1,0 1 0,0-1 1,1 0-1,0 1 0,0-1 0,1 1 1,-1-1-1,1 1 0,0 9 1,1-1-31,0 1 0,2-1 1,0 0-1,0 0 1,2 0-1,-1 0 1,2-1-1,0 1 1,0-1-1,1 0 0,1 0 1,0-1-1,1 0 1,14 16-1,-1 1 145,26 47-1,-47-75-254,0-1-1,0 0 1,0 0-1,0 0 0,0 0 1,0 0-1,0 1 1,0-1-1,0 0 0,0 0 1,0 0-1,0 0 1,0 0-1,0 0 1,0 0-1,0 1 0,0-1 1,0 0-1,0 0 1,0 0-1,0 0 0,0 0 1,0 0-1,1 0 1,-1 0-1,0 1 0,0-1 1,0 0-1,0 0 1,0 0-1,0 0 1,0 0-1,1 0 0,-1 0 1,0 0-1,0 0 1,0 0-1,0 0 0,0 0 1,0 0-1,1 0 1,-1 0-1,0 0 0,0 0 1,0 0-1,0 0 1,0 0-1,0 0 1,1 0-1,-1 0 0,0 0 1,0 0-1,0 0 1,0 0-1,0 0 0,0-1 1,0 1-1,0 0 1,1 0-1,-1 0 1,0 0-1,0 0 0,0 0 1,0 0-1,0-1 1,3-12 237,0-20-202,-3-101-2449,2 132 2404,0 0 0,-1-1 0,1 1 0,0 0 0,1 0 0,-1 0 0,0 0 0,1 0 0,-1 1 1,1-1-1,-1 1 0,1-1 0,0 1 0,-1 0 0,1 0 0,5-1 0,6-4 250,4-4-85,0-1-1,-1-1 0,0-1 1,-1 0-1,0-1 0,-1-1 1,16-20-1,-23 25-122,0 0-1,-1 0 1,0-1-1,-1 0 1,0 0 0,-1-1-1,-1 0 1,1 0-1,-2 0 1,1 0 0,-2 0-1,0-1 1,1-14-1,-3 26-39,0 0 1,0 0-1,0 0 0,0 0 0,-1 0 0,1 0 0,0 0 0,0 0 1,-1 0-1,1 0 0,0 1 0,-1-1 0,1 0 0,-1 0 0,1 0 1,-1 1-1,0-1 0,1 0 0,-1 1 0,0-1 0,1 0 0,-1 1 0,0-1 1,0 1-1,0-1 0,0 1 0,1-1 0,-1 1 0,0 0 0,0 0 1,0-1-1,0 1 0,0 0 0,0 0 0,0 0 0,0 0 0,0 0 0,0 0 1,0 0-1,1 0 0,-3 1 0,-1-1-27,0 1 0,1 0-1,-1 0 1,0 0 0,1 0 0,-1 1-1,1-1 1,-1 1 0,1 0 0,-4 2-1,-6 9 16,0 1-1,1 0 0,0 0 1,1 1-1,1 0 0,1 1 1,0 0-1,0 1 0,2 0 1,0 0-1,1 0 0,1 1 1,1 0-1,0 0 0,-1 28 0,5-44 15,0 0-1,0 1 0,0-1 0,0 0 1,1 0-1,-1 1 0,1-1 0,-1 0 0,1 0 1,0 1-1,0-1 0,0 0 0,0 0 0,1 0 1,-1 0-1,0-1 0,1 1 0,-1 0 1,1 0-1,0-1 0,0 1 0,-1-1 0,1 0 1,0 1-1,0-1 0,0 0 0,0 0 1,1 0-1,-1 0 0,0-1 0,0 1 0,1-1 1,2 1-1,9 1 9,1 0 0,-1-1 1,1-1-1,19-2 0,-13 1-47,56-2-1189,-11 0-1904,-1 1-4976,-43 2-584</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31.797"/>
    </inkml:context>
    <inkml:brush xml:id="br0">
      <inkml:brushProperty name="width" value="0.025" units="cm"/>
      <inkml:brushProperty name="height" value="0.025" units="cm"/>
    </inkml:brush>
  </inkml:definitions>
  <inkml:trace contextRef="#ctx0" brushRef="#br0">21 280 15887,'0'0'5050,"-1"9"-3929,-6 73 1679,-5 53-160,12-134-2636,0 0 1,0 0-1,0 0 0,0 0 0,0 0 0,-1-1 1,2 1-1,-1 0 0,0 0 0,0 0 1,0 0-1,0 0 0,0-1 0,1 1 1,-1 0-1,0 0 0,1 0 0,-1-1 1,1 1-1,-1 0 0,1 0 0,-1-1 1,1 1-1,-1 0 0,1-1 0,-1 1 1,1-1-1,0 1 0,0-1 0,-1 1 1,1-1-1,0 1 0,0-1 0,-1 0 1,1 0-1,0 1 0,0-1 0,0 0 1,0 0-1,-1 0 0,1 0 0,0 0 1,0 0-1,0 0 0,0 0 0,0 0 0,0 0 1,-1 0-1,1 0 0,0-1 0,0 1 1,0 0-1,-1-1 0,3 0 0,0-1 48,1 1-1,-1-1 0,0-1 0,1 1 0,-1 0 0,0-1 0,0 1 0,-1-1 0,1 0 0,4-6 0,-3 1-63,0 0 0,-1 0-1,1 0 1,-2-1-1,0 1 1,0-1-1,0 1 1,-1-1-1,0 0 1,-1 1-1,0-1 1,0 0 0,-1 0-1,-2-10 1,-3 10-1005,3 17-101,0 15 167,3-21 875,0-1-1,0 1 1,0 0-1,1-1 1,-1 1-1,0 0 1,1-1-1,0 1 1,-1-1-1,1 1 1,0-1 0,0 1-1,0-1 1,0 1-1,0-1 1,0 0-1,0 1 1,0-1-1,0 0 1,1 0 0,-1 0-1,2 1 1,1 0-173,0 0 1,1 0-1,-1 0 0,1 0 1,-1-1-1,1 0 1,9 1-1,1 0-331,1-2 0,-1 0 1,1 0-1,17-4 0,-20 1 137,-1 0-1,0 0 1,0-1 0,0-1 0,0 0 0,-1 0 0,14-9-1,-21 11 437,0 1-1,0-1 1,0 0-1,0 0 0,0 0 1,-1-1-1,0 1 1,1-1-1,-1 0 0,-1 0 1,1 0-1,0-1 1,-1 1-1,0 0 0,0-1 1,0 1-1,-1-1 1,0 0-1,1 0 0,-1-9 1,-1 13 111,0 0 0,0 0 1,0 0-1,0 0 0,-1 0 0,1 0 1,-1 0-1,1 0 0,0 0 0,-1 0 1,0 0-1,1 0 0,-1 0 0,0 0 1,1 1-1,-1-1 0,0 0 0,0 0 1,1 1-1,-1-1 0,0 0 0,0 1 1,0-1-1,0 1 0,0-1 0,0 1 1,0 0-1,0-1 0,0 1 0,0 0 1,0 0-1,0 0 0,-1 0 0,1 0 0,0 0 1,0 0-1,0 0 0,0 0 0,0 0 1,0 1-1,0-1 0,-2 1 0,-2 0 18,1 0-1,-1 0 0,1 1 1,-1-1-1,1 1 1,0 0-1,0 0 0,0 1 1,-4 2-1,-5 7 387,1 0 1,-20 27 0,29-36-368,0 1 0,0 0 0,1 0 0,0 1 1,-1-1-1,1 0 0,1 1 0,-1 0 0,1-1 1,0 1-1,0 0 0,0-1 0,0 1 0,1 0 1,0 6-1,1-10-131,-1 0 0,1-1-1,-1 1 1,1 0 0,-1 0 0,1-1 0,0 1 0,-1-1-1,1 1 1,0-1 0,-1 1 0,1-1 0,0 1 0,0-1-1,0 1 1,0-1 0,-1 0 0,1 0 0,0 1 0,0-1-1,0 0 1,0 0 0,0 0 0,0 0 0,-1 0 0,1 0-1,0 0 1,1 0 0,29-4 271,-21 0-218,1-1 1,-1 0 0,1 0-1,-1-1 1,-1 0 0,1-1-1,-1 0 1,0-1-1,13-14 1,-7 6-300,0-2 0,-2 0 0,0 0-1,11-21 1,-16 26-629,-4 12-193,-5 21-374,-1-3 1771,0-3-313,1-8 79,1 0 0,-1 0 1,1 0-1,0 0 0,0 0 0,1 0 0,1 7 0,-1-12-67,-1 1 0,1-1 0,0 0 0,0 1 0,0-1 0,0 0 0,0 0 0,0 0 0,0 0 0,0 0 0,0 0-1,0 0 1,1 0 0,-1 0 0,0 0 0,1-1 0,-1 1 0,0-1 0,1 1 0,-1-1 0,1 1 0,-1-1 0,1 0 0,-1 0-1,1 0 1,-1 1 0,1-1 0,-1-1 0,1 1 0,-1 0 0,1 0 0,-1-1 0,2 0 0,6 0 105,-1-2 0,0 1 1,0-1-1,0-1 0,0 1 1,0-1-1,-1-1 0,0 1 1,0-1-1,0-1 0,8-7 1,4-6-2,0 0 0,21-29 0,-31 35-117,0 1 0,0-2 0,-1 1 0,0-1 0,-2 0 0,1-1 0,-2 0 0,0 0 0,-1 0 0,0 0 0,-1-1 0,1-28 0,-7 31-273,-5 19 6,-6 18 44,2 10 416,2 0 0,2 1 0,1 0 0,2 0 0,1 1 0,1 55 1,3-86-200,0 0 0,1-1 0,-1 1 0,1 0 0,0-1 0,0 1 0,1 0 0,-1-1 0,1 0 0,0 1 0,0-1 0,1 0 0,-1 0 0,1 0 1,0 0-1,0 0 0,0-1 0,0 0 0,1 1 0,0-1 0,-1 0 0,1-1 0,0 1 0,0-1 0,1 1 0,-1-1 0,0-1 0,1 1 0,-1-1 0,1 1 1,0-1-1,-1 0 0,1-1 0,6 1 0,-9-2 29,0 0-1,0 0 1,1 0 0,-1 0-1,0 0 1,0 0 0,0-1 0,0 1-1,-1-1 1,1 1 0,0-1-1,-1 0 1,1 0 0,-1 0 0,1 0-1,-1 0 1,0 0 0,0 0-1,0 0 1,0 0 0,0 0 0,0-1-1,-1 1 1,1-3 0,11-60 675,-7-60-557,-5 125-187,0-1 1,1 1 0,-1-1 0,1 1-1,-1-1 1,0 1 0,1 0-1,-1-1 1,1 1 0,-1 0-1,1-1 1,-1 1 0,1 0 0,-1 0-1,1-1 1,-1 1 0,1 0-1,-1 0 1,1 0 0,0 0-1,-1 0 1,1 0 0,-1 0-1,1 0 1,-1 0 0,1 0 0,-1 0-1,1 0 1,0 0 0,-1 0-1,1 1 1,29 3 42,-19-2-19,-6-1 31,38-1 58,-42 0-84,1 0 0,-1 0 0,0 0 0,0 0 0,0 0 0,0 0 0,0-1 1,0 1-1,0 0 0,0-1 0,0 1 0,0-1 0,0 1 0,-1-1 0,1 1 0,0-1 0,0 0 0,0 0 0,-1 1 0,1-1 1,0 0-1,0 0 0,-1 0 0,1 1 0,-1-1 0,1 0 0,-1 0 0,1 0 0,-1 0 0,0 0 0,1 0 0,-1 0 0,0-2 1,0 2-5,-1 0 1,0 0-1,1 1 1,-1-1 0,0 0-1,1 0 1,-1 0-1,0 1 1,0-1 0,0 0-1,0 1 1,0-1-1,0 1 1,0-1 0,0 1-1,0-1 1,0 1-1,0 0 1,0 0 0,0-1-1,0 1 1,0 0-1,0 0 1,0 0 0,0 0-1,0 0 1,0 0-1,-2 1 1,-33 1-170,33 0 164,1-1 0,-1 1 1,0 0-1,1-1 0,-1 1 1,1 0-1,0 1 0,0-1 1,0 0-1,0 1 0,0-1 1,0 1-1,1-1 0,-1 1 1,1 0-1,-1 0 1,1 0-1,0 0 0,0 0 1,1 0-1,-1 0 0,1 0 1,-1 0-1,1 0 0,0 4 1,0-2 12,0-1 0,0 1 0,0-1 1,0 1-1,1-1 0,-1 0 0,1 1 0,1-1 1,-1 1-1,0-1 0,1 0 0,0 0 0,0 0 1,0 0-1,1 0 0,-1-1 0,5 5 0,-1-3-31,1 0-1,0-1 0,0 1 0,0-2 1,1 1-1,0-1 0,-1 0 0,1-1 1,0 0-1,15 2 0,47 0-4375,-28-5-2502</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58.179"/>
    </inkml:context>
    <inkml:brush xml:id="br0">
      <inkml:brushProperty name="width" value="0.025" units="cm"/>
      <inkml:brushProperty name="height" value="0.025" units="cm"/>
    </inkml:brush>
  </inkml:definitions>
  <inkml:trace contextRef="#ctx0" brushRef="#br0">1491 268 5701,'0'0'1837,"10"-7"496,33-24-123,-41 30-1999,0 0 1,0 0-1,0-1 1,0 1 0,0-1-1,-1 0 1,1 1-1,-1-1 1,1 0-1,-1 0 1,1 0 0,-1 0-1,0 0 1,0 0-1,0 0 1,0-1-1,-1 1 1,1 0 0,0 0-1,-1-1 1,0 1-1,1 0 1,-1-1-1,0 1 1,0-1 0,0 1-1,-1 0 1,1-1-1,-1 1 1,1 0-1,-1-1 1,0 1 0,1 0-1,-1 0 1,0 0-1,-1 0 1,1 0-1,0 0 1,-1 0 0,-1-3-1,-4-2 110,0 0 0,-1 0 0,0 1 0,0 0 0,0 0 0,-1 1 0,-11-6 0,-15-4 31,-1 1-1,-1 2 0,1 1 1,-2 2-1,0 1 0,-42-2 1,-233 1-353,261 9 99,-23 2 23,-1 2-1,1 4 0,0 3 0,1 4 0,-117 37 0,175-46-73,1 0-1,0 1 1,0 0-1,0 2 1,1-1 0,0 2-1,1 0 1,0 0-1,1 1 1,-15 17-1,18-17-7,0 2 0,1-1 0,1 1-1,0 0 1,0 1 0,2 0-1,0 0 1,0 0 0,1 0 0,1 1-1,-3 24 1,2-8 0,2 1-1,1-1 1,1 1 0,2-1 0,1 0-1,1 0 1,2 0 0,1 0-1,2-1 1,1 0 0,21 45 0,-25-65 41,0-1 0,0 0 0,2-1 1,-1 0-1,1 0 0,0 0 1,0-1-1,1 0 0,0-1 1,0 0-1,1 0 0,-1-1 1,1 0-1,1-1 0,-1 0 0,1-1 1,-1 0-1,1 0 0,0-1 1,12 1-1,24 1 405,0-2-1,0-2 1,64-9-1,16-6-145,149-38 0,119-56 83,-295 81-422,-2-5 0,-1-5 0,129-69 0,-214 100 0,-1 0 0,0 0 0,0-2 0,-1 1 0,0-1 0,0-1 0,-1 0 0,10-13 0,-17 20 0,-1 0 0,1 0 0,-1 0 0,1 0 0,-1 0 0,0 0 0,0 0 0,0 0 0,0 0 0,-1-1 0,1 1 0,-1 0 0,0 0 0,0-1 0,0 1 0,0 0 0,-1-1 0,1 1 0,-1 0 0,0 0 0,0 0 0,0-1 0,0 1 0,-1 0 0,1 0 0,-1 1 0,0-1 0,0 0 0,0 0 0,0 1 0,0 0 0,0-1 0,-1 1 0,1 0 0,-1 0 0,0 0 0,1 0 0,-6-2 0,-25-17 0,-2 2 0,0 1 0,-1 2 0,-1 2 0,-56-15 0,4 7 0,-114-12 0,118 24-2960,-104 2 0,149 9 821,0 1 1,0 3-1,1 1 1,-72 20-1,69-11-9691</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03.918"/>
    </inkml:context>
    <inkml:brush xml:id="br0">
      <inkml:brushProperty name="width" value="0.025" units="cm"/>
      <inkml:brushProperty name="height" value="0.025" units="cm"/>
    </inkml:brush>
  </inkml:definitions>
  <inkml:trace contextRef="#ctx0" brushRef="#br0">2069 263 7111,'0'0'5311,"-5"-10"-4243,2 3-812,0 1-1,0-1 1,-1 1-1,0 0 0,-1 0 1,0 0-1,1 0 1,-2 1-1,1 0 1,-1 0-1,1 0 1,-1 1-1,-12-7 1,-13-3 129,-1 1 1,-1 1-1,1 2 1,-2 1-1,-37-4 1,-178-11-438,93 12 236,-37-11 186,53 5-16,-192-1 0,297 21-340,-1 2-1,1 1 0,0 2 1,0 2-1,1 1 0,0 1 1,-37 19-1,25-8 1,1 2 0,0 3 0,2 1 0,-54 46-1,87-66 9,1 0-1,1 1 0,-1 0 1,1 0-1,1 1 1,0 0-1,0 0 0,1 1 1,-8 18-1,12-25-11,1 1 0,-1 0 0,1 0 0,1 0 1,-1 0-1,1 0 0,-1-1 0,1 1 0,1 0 0,-1 0 0,1 0 0,0 0 0,0 0 0,0 0 0,1-1 0,-1 1 0,1 0 0,0-1 1,1 0-1,-1 1 0,1-1 0,0 0 0,0 0 0,0-1 0,0 1 0,5 4 0,13 9 85,0 0 0,1-1 0,1-1 0,1-1 0,-1-1 0,52 19 0,163 40 302,-226-69-381,86 20 197,1-4 0,0-5 0,1-4 0,1-5 0,-1-4 0,1-4 0,-1-5 0,139-28 0,-93 7 193,-1-6-1,169-65 1,-294 92-361,0-1 0,-1-1-1,0 0 1,-1-2 0,0 0 0,0-1-1,24-24 1,-36 31-18,0 0-1,-1-1 1,1 0 0,-2 0-1,1 0 1,-1-1 0,0 0-1,0 0 1,-1 0 0,0 0 0,-1 0-1,1 0 1,-2-1 0,1 1-1,-1-1 1,-1 0 0,1 1-1,-1-1 1,-1 0 0,0 1-1,-3-15 1,2 15-27,-1 0 0,-1 1 0,1-1 0,-1 1 0,0 0 0,-1 0 0,0 1 0,0-1 0,0 1 0,-1 0 0,0 1 0,0-1 0,-1 1 0,1 0 0,-1 1 0,0-1 0,-10-3 0,-7-4-22,1 2-1,-2 1 1,1 0-1,-32-5 1,5 4-144,1 3 0,-1 2 0,0 2 0,0 3 1,-65 7-1,-67 20-3326,2 15-4625,96-21-131</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15.748"/>
    </inkml:context>
    <inkml:brush xml:id="br0">
      <inkml:brushProperty name="width" value="0.025" units="cm"/>
      <inkml:brushProperty name="height" value="0.025" units="cm"/>
    </inkml:brush>
  </inkml:definitions>
  <inkml:trace contextRef="#ctx0" brushRef="#br0">137 75 2883,'-8'12'1697,"-12"25"-671,2 1 0,1 0 0,1 1 0,-10 44 1,14-21-827,3 1 0,-2 93 1,13 33-2666,-2-180 2427,1 0-1,0 0 0,0 0 1,1 0-1,0 0 0,1 0 0,5 12 1,-7-20 210,0 1-1,0 0 1,0 0 0,0 0 0,0-1 0,1 1-1,-1 0 1,1-1 0,-1 1 0,1-1 0,-1 0 0,1 1-1,0-1 1,0 0 0,0 0 0,0 0 0,0 0-1,0-1 1,0 1 0,0 0 0,0-1 0,0 1-1,0-1 1,0 0 0,0 0 0,0 0 0,0 0 0,1 0-1,-1 0 1,0-1 0,0 1 0,0-1 0,0 1-1,0-1 1,0 0 0,0 0 0,3-1 0,6-4 157,-1 0 0,1-1 0,-1 0 0,0-1 1,-1 0-1,0 0 0,9-11 0,58-75 371,-53 63-553,20-26 53,-3-1 0,-2-1 0,37-81-1,-61 111-25,-2-1-1,-1-1 0,-2 0 0,0 0 0,-2-1 0,-2 0 0,-1 0 0,-1 0 1,-3-45-1,0 76-179,0-1 0,0 1 0,0-1 0,-1 1 1,1-1-1,-1 1 0,1-1 0,-1 1 0,0-1 1,0 1-1,1 0 0,-1-1 0,0 1 1,0 0-1,0 0 0,0 0 0,-1 0 0,1 0 1,0 0-1,0 0 0,-1 0 0,1 0 0,0 1 1,-1-1-1,1 0 0,0 1 0,-1-1 0,1 1 1,-1 0-1,1-1 0,-1 1 0,0 0 0,1 0 1,-1 0-1,-2 0 0,-4 1-730,-1-1 1,1 1-1,-1 1 0,1 0 0,-12 3 1,-21 11-4470</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2.469"/>
    </inkml:context>
    <inkml:brush xml:id="br0">
      <inkml:brushProperty name="width" value="0.025" units="cm"/>
      <inkml:brushProperty name="height" value="0.025" units="cm"/>
    </inkml:brush>
  </inkml:definitions>
  <inkml:trace contextRef="#ctx0" brushRef="#br0">109 0 4965,'0'0'20659,"-10"8"-20381,4-3-197,2-3-11,0 1 1,1 0-1,-1 0 0,1 0 1,-1 0-1,1 0 0,0 1 1,1 0-1,-1-1 0,0 1 1,1 0-1,0 0 0,0 1 1,0-1-1,-1 7 0,-2 9 428,-7 22 333,3 1 0,1 0 1,-3 75-1,11-116-820,-1 0 0,1-1 0,0 1 1,1 0-1,-1 0 0,0-1 0,0 1 0,1 0 1,-1 0-1,1-1 0,0 1 0,-1 0 1,1-1-1,0 1 0,0-1 0,0 1 1,0-1-1,0 1 0,0-1 0,1 0 0,-1 0 1,0 1-1,3 1 0,-1-2 26,0 0-1,-1-1 1,1 1 0,0 0-1,0-1 1,-1 1 0,1-1-1,0 0 1,0 0 0,0 0-1,0 0 1,0-1 0,4 0-1,3-2 71,1 0 0,-1-1 0,0 0 0,0-1 1,0 1-1,17-13 0,-1-4-57,-1-2 1,0-1 0,-2 0 0,0-2-1,24-38 1,-62 111-67,7-30 18,1 0-1,1 0 1,0 1-1,1-1 1,1 1 0,1 0-1,0 1 1,2-1-1,0 36 1,1-52-2,1-1 0,-1 1 0,0 0 0,1-1 0,-1 1 0,1 0 0,0-1 0,-1 1 0,1 0 0,0-1 0,0 1 0,0-1 0,0 0 0,0 1 0,0-1 0,1 0 0,-1 0 0,0 1 0,1-1 0,-1 0 0,0 0 0,1-1 0,2 2 0,0 0 0,0-1 0,0 0 0,0-1 0,0 1 0,0-1 0,0 1 0,0-1 0,0-1 0,0 1 0,4-1 0,4-1 0,-1-1 0,0 0 0,1-1 0,-1 0 0,0 0 0,14-9 0,-11 4 0,0-1 0,-1-1 0,0 0 0,0 0 0,-1-2 0,-1 1 0,0-1 0,0-1 0,-2 0 0,0-1 0,0 1 0,-1-2 0,-1 1 0,-1-1 0,0 0 0,-1 0 0,-1-1 0,0 1 0,2-35 0,-5 49 0,-1 1 0,0-1 1,0 1-1,-1-1 0,1 1 0,0-1 0,0 1 1,-1-1-1,1 1 0,-1-1 0,1 1 0,-1 0 0,1-1 1,-1 1-1,0 0 0,0 0 0,0-1 0,0 1 1,0 0-1,0 0 0,0 0 0,0 0 0,0 0 1,0 0-1,-1 0 0,1 1 0,-3-2 0,-1 0-3,0 1-1,0 0 0,-1 0 0,1 0 0,-1 1 0,-7 0 1,13-4-6414,2-5-3865</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3.731"/>
    </inkml:context>
    <inkml:brush xml:id="br0">
      <inkml:brushProperty name="width" value="0.025" units="cm"/>
      <inkml:brushProperty name="height" value="0.025" units="cm"/>
    </inkml:brush>
  </inkml:definitions>
  <inkml:trace contextRef="#ctx0" brushRef="#br0">75 1 18385,'0'0'5590,"-5"11"-4373,-9 19-627,3 1 1,0 1 0,2 0-1,1 0 1,2 1-1,1-1 1,0 38-1,5-69-568,0-1 0,0 1 0,0 0 0,0 0 0,0 0 0,0 0 0,0 0 0,0 0 0,1 0 0,-1-1 0,0 1-1,1 0 1,-1 0 0,0 0 0,1-1 0,-1 1 0,1 0 0,-1 0 0,1-1 0,0 1 0,-1 0 0,1-1 0,0 1 0,-1-1 0,1 1 0,0-1-1,0 1 1,0-1 0,-1 0 0,1 1 0,0-1 0,0 0 0,0 0 0,0 1 0,0-1 0,0 0 0,-1 0 0,1 0 0,0 0 0,0 0-1,0 0 1,0 0 0,0-1 0,0 1 0,0 0 0,-1 0 0,1-1 0,2 0 0,2-1 177,1 0 0,-1 0-1,1 0 1,-1-1 0,0 0 0,6-5 0,30-26 73,-24 18-235,2 1 1,29-18-1,-48 33-37,1-1 0,-1 1 0,1 0 0,0-1 0,-1 1 0,1 0 0,-1-1 0,1 1 0,0 0 0,-1 0 0,1 0 0,0 0 0,-1 0 0,1 0 0,0 0 0,-1 0 0,1 0 0,0 0 0,-1 0 0,1 0 0,-1 0 0,1 0 0,0 0 0,-1 1 0,1-1 0,-1 0 0,1 1 0,0-1 0,-1 0 0,1 1 0,0 0 0,8 23 0,-8 45 0,-1-53 0,-1-14-27,1-1-1,0 1 1,0 0 0,0 0 0,0 0-1,0-1 1,1 1 0,-1 0 0,0 0-1,1 0 1,-1-1 0,1 1 0,0 0-1,0-1 1,-1 1 0,1-1 0,0 1-1,2 2 1,-1-4-71,0 1 0,0-1 0,0 1 0,0-1 0,0 0 0,0 0 0,-1 0 1,1 0-1,0 0 0,0 0 0,0 0 0,0-1 0,0 1 0,0-1 0,0 0 0,-1 1 0,1-1 0,0 0 0,1-1 0,10-4-2583,0-1 0,-1 0 0,0-1 0,12-10 0,1-1-4819</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4.402"/>
    </inkml:context>
    <inkml:brush xml:id="br0">
      <inkml:brushProperty name="width" value="0.025" units="cm"/>
      <inkml:brushProperty name="height" value="0.025" units="cm"/>
    </inkml:brush>
  </inkml:definitions>
  <inkml:trace contextRef="#ctx0" brushRef="#br0">125 264 11179,'0'0'9288,"-9"0"-6592,-1 1-1922,0 0-1,0 1 1,1 0 0,-1 1-1,-13 5 1,20-7-718,1-1 1,0 1 0,0 0-1,-1 0 1,1 0 0,0 0-1,0 0 1,0 1 0,0-1-1,0 0 1,1 1 0,-1 0-1,0-1 1,1 1 0,-1 0-1,1 0 1,0 0 0,-1 0-1,1 0 1,0 0 0,0 0-1,0 0 1,1 0 0,-1 1-1,0-1 1,1 0 0,-1 0-1,1 1 1,0-1 0,0 1 0,0-1-1,0 0 1,0 1 0,1 2-1,0-4-62,0 0-1,0 0 0,0 0 1,0 0-1,0 0 1,0 0-1,0-1 0,1 1 1,-1 0-1,0-1 1,0 1-1,1-1 0,-1 0 1,0 1-1,0-1 0,1 0 1,-1 0-1,0 1 1,1-1-1,-1 0 0,3-1 1,33 0-227,-35 1 205,3-1-18,0 0-1,-1 0 0,1 0 0,0-1 0,-1 1 0,1-1 0,-1 0 0,0 0 0,1-1 0,-1 1 0,0-1 0,0 0 0,-1 0 0,1 0 0,-1-1 1,1 1-1,-1-1 0,0 0 0,0 0 0,-1 0 0,1 0 0,-1-1 0,2-4 0,-4 9 45,0 0 0,0 0 1,0-1-1,0 1 0,-1 0 0,1 0 0,0 0 1,0 0-1,0 0 0,0 0 0,0-1 0,-1 1 1,1 0-1,0 0 0,0 0 0,0 0 0,-1 0 1,1 0-1,0 0 0,0 0 0,0 0 0,-1 0 1,1 0-1,0 0 0,0 0 0,0 0 0,0 0 0,-1 0 1,1 0-1,0 0 0,0 0 0,0 0 0,-1 0 1,1 1-1,0-1 0,0 0 0,0 0 0,0 0 1,-1 0-1,1 0 0,0 0 0,0 0 0,0 1 1,0-1-1,0 0 0,0 0 0,-1 0 0,1 0 1,0 1-1,0-1 0,0 0 0,0 0 0,0 0 1,0 1-1,0-1 0,0 0 0,0 0 0,0 1 0,-10 9 82,8-8-22,0 1-1,0 0 0,0-1 0,1 1 0,-1 0 0,1 0 1,0 0-1,0 0 0,0 0 0,0 4 0,1-6-36,0 0-1,0 0 0,0 0 1,0-1-1,1 1 1,-1 0-1,0-1 0,1 1 1,-1 0-1,1 0 0,-1-1 1,0 1-1,1-1 1,0 1-1,-1 0 0,1-1 1,-1 1-1,1-1 1,0 0-1,-1 1 0,1-1 1,0 1-1,-1-1 0,1 0 1,0 1-1,0-1 1,-1 0-1,1 0 0,0 0 1,0 0-1,-1 0 1,1 0-1,0 0 0,0 0 1,0 0-1,-1 0 0,1 0 1,0 0-1,0 0 1,-1-1-1,1 1 0,1-1 1,7-1 111,0 0 1,-1-1-1,1 0 1,-1-1-1,0 1 1,0-2-1,0 1 1,0-1-1,-1 0 1,12-11-1,-1 0-55,0-1-1,27-35 1,-31 34-13,0-1 0,-2 0 0,0-1 0,-2 0 0,0 0 0,-1-1 0,-1-1 0,7-28 0,-38 82 193,-12 28 63,26-39-299,0-1 1,2 1-1,0 0 0,2 1 1,-5 28-1,9-44-18,0 1 0,0 0 0,1-1 0,0 1 0,0 0-1,1-1 1,0 1 0,0 0 0,0-1 0,1 1 0,0-1 0,1 1 0,-1-1 0,1 0 0,0 0 0,0 0-1,1-1 1,0 1 0,0-1 0,0 0 0,9 9 0,-12-15-9,-1 1 0,1-1 1,-1 0-1,1 1 0,-1-1 0,1 0 0,-1 1 0,0-1 1,1 0-1,-1 1 0,0-1 0,1 0 0,-1 0 0,0 1 1,0-1-1,0 0 0,0 0 0,0 1 0,0-1 0,0 0 1,0 0-1,0 1 0,0-1 0,0 0 0,-1 0 0,1 1 1,0-1-1,0 0 0,-1 0 0,-4-33-657,0 19 198,-2-1 0,0 1 0,-1 0-1,0 0 1,-13-15 0,8 12 605,-1 1 0,0 1 0,-26-22-1,58 37 484,1 1 0,32 5 0,44 1-2055,-30-5-3622,-3-1-3979</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4.913"/>
    </inkml:context>
    <inkml:brush xml:id="br0">
      <inkml:brushProperty name="width" value="0.025" units="cm"/>
      <inkml:brushProperty name="height" value="0.025" units="cm"/>
    </inkml:brush>
  </inkml:definitions>
  <inkml:trace contextRef="#ctx0" brushRef="#br0">0 0 19378,'0'0'10314,"4"69"-9353,-4-50-577,1-3-320,4-1-32,2-5-512,3-2-865,-1-6-865,-1-2-1089,-2-1-705,-4-16-2306</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5.273"/>
    </inkml:context>
    <inkml:brush xml:id="br0">
      <inkml:brushProperty name="width" value="0.025" units="cm"/>
      <inkml:brushProperty name="height" value="0.025" units="cm"/>
    </inkml:brush>
  </inkml:definitions>
  <inkml:trace contextRef="#ctx0" brushRef="#br0">1 0 18866,'0'0'9481,"17"27"-10955,16-20-1633,1-2-1377,2 1-2114</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5.600"/>
    </inkml:context>
    <inkml:brush xml:id="br0">
      <inkml:brushProperty name="width" value="0.025" units="cm"/>
      <inkml:brushProperty name="height" value="0.025" units="cm"/>
    </inkml:brush>
  </inkml:definitions>
  <inkml:trace contextRef="#ctx0" brushRef="#br0">144 0 14189,'0'0'10069,"-11"8"-7672,3-1-2018,-10 7 1103,-1 0 0,-30 16 0,60-31-1626,0 0-1,0 1 0,0 1 0,-1-1 0,1 2 0,13 2 0,-13-1 13,-1-1 0,1 2 0,-1-1 0,14 8 1,-22-10 119,0 0 1,1 0-1,-1 1 1,0-1-1,0 1 1,0 0-1,0-1 1,-1 1-1,1 0 1,0 0-1,1 4 1,-2-5 31,-1 0 0,1 0 0,-1 0 0,0 0 0,1 1 0,-1-1 0,0 0 0,0 0 0,0 1 0,0-1 0,0 0 0,0 0 0,-1 0 0,1 1 0,0-1 0,0 0 0,-1 0 0,1 0 0,-1 0 0,1 1 0,-1-1 0,0 0 0,1 0 0,-1 0 0,-1 1 0,-3 3 89,0-1 0,0 0 1,-1 0-1,1 0 0,-1-1 1,0 0-1,0 0 0,0 0 1,0-1-1,-1 0 0,1 0 1,-11 1-1,-9 2 469,-48 2 1,46-5-2614,76-9-9580,-14-1 4509</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6.693"/>
    </inkml:context>
    <inkml:brush xml:id="br0">
      <inkml:brushProperty name="width" value="0.025" units="cm"/>
      <inkml:brushProperty name="height" value="0.025" units="cm"/>
    </inkml:brush>
  </inkml:definitions>
  <inkml:trace contextRef="#ctx0" brushRef="#br0">0 41 15951,'0'0'9892,"5"15"-8664,3 13-603,-1 1-1,-2 0 1,-1 0-1,1 42 1,-10 145 1329,17-233-1613,2-20-63,-10 14-280,0 1-1,-2-1 1,-1 0 0,-1 0 0,-1 0-1,-8-45 1,13 92-775,-3-21 767,-1 0 1,0 1-1,1-1 1,0 1 0,0-1-1,0 0 1,0 0 0,1 0-1,-1 1 1,1-1-1,-1 0 1,1-1 0,0 1-1,3 3 1,0-2 13,0 0-1,0 0 1,0-1 0,0 0 0,1 0-1,-1 0 1,1 0 0,0-1 0,-1 0-1,1 0 1,0-1 0,0 1 0,1-2 0,-1 1-1,0 0 1,0-1 0,0 0 0,1-1-1,9-1 1,-7 1 29,0-1 1,0 0-1,0 0 0,0-1 0,-1 0 0,1-1 1,-1 1-1,0-2 0,0 1 0,0-1 1,0 0-1,9-10 0,-10 7-13,-2 0 1,1-1-1,-1 1 0,0-1 1,-1 0-1,0 0 0,-1-1 1,0 1-1,0-1 0,-1 0 1,0 0-1,-1 0 0,0 0 1,0 0-1,-1 0 0,-1 0 1,0 0-1,0 0 0,-1 0 1,-3-12-1,4 20-28,1 0 1,0 0-1,-1 0 0,0 0 1,1 0-1,-1 0 0,0 0 1,0 0-1,0 0 0,0 0 1,-1 1-1,1-1 1,0 0-1,-1 1 0,1-1 1,-1 1-1,0 0 0,1-1 1,-1 1-1,0 0 0,0 0 1,0 0-1,0 0 0,1 1 1,-1-1-1,-1 0 0,1 1 1,0-1-1,-2 1 0,1 0-4,0 1 0,1 0-1,-1 0 1,0 0-1,1 0 1,-1 0-1,1 0 1,-1 1-1,1-1 1,0 1-1,-1 0 1,1 0 0,0 0-1,0 0 1,0 0-1,0 0 1,1 0-1,-1 1 1,1-1-1,-3 5 1,-7 12 61,1 1 0,1 0 0,1 0 0,0 1 0,2 0 1,0 0-1,1 1 0,2 0 0,-2 27 0,5-46-49,0-1 0,0 1 0,0-1 0,1 1 0,-1-1 0,1 1 0,-1-1 0,1 0 0,0 1 0,0-1 0,0 0 0,1 0 0,-1 0 0,0 0 0,1 0 0,-1 0 0,1 0 0,0 0 0,0 0 0,-1-1 0,5 3 0,-1-1 0,0 0 0,0-1 0,0 0 0,0 0 0,0 0 0,1-1 0,-1 0 0,1 0 0,9 0 0,-5 0 0,1-1 0,-1 0 0,0-1 0,1-1 0,-1 1 0,1-1 0,-1-1 0,0 0 0,0-1 0,12-6 0,20-23-64,-44 38 39,1 0 1,-1 1-1,1-1 0,0 1 0,0-1 1,0 1-1,1 6 0,19 71 260,-19-81-268,0-1-1,0 0 0,0 1 1,0-1-1,0 1 0,0-1 1,0 1-1,1-1 0,-1 0 0,1 1 1,-1-1-1,1 0 0,-1 1 1,1-1-1,0 0 0,-1 0 1,1 0-1,0 1 0,0-1 1,0 0-1,1 1 0,0-2-167,-1 1 0,1-1 0,-1 1 0,1-1 0,-1 0-1,1 0 1,-1 0 0,1 0 0,-1 0 0,1 0 0,-1 0 0,1-1 0,-1 1-1,1 0 1,-1-1 0,1 1 0,-1-1 0,0 0 0,1 1 0,1-3 0,20-13-4220,1-5-2310</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7.097"/>
    </inkml:context>
    <inkml:brush xml:id="br0">
      <inkml:brushProperty name="width" value="0.025" units="cm"/>
      <inkml:brushProperty name="height" value="0.025" units="cm"/>
    </inkml:brush>
  </inkml:definitions>
  <inkml:trace contextRef="#ctx0" brushRef="#br0">11 109 13229,'0'0'18604,"14"-1"-17803,9-2-746,1-2 1,27-7-1,-41 9-58,-1 0 0,0-1-1,0 1 1,0-2 0,0 1-1,-1-2 1,0 1 0,0-1-1,14-12 1,-21 17 3,-1 1 0,1-1 0,0 0 0,0 1 0,-1-1 0,1 0 0,-1 0 0,1 1 0,-1-1 0,1 0 0,-1 0 0,1 0 0,-1 0 0,1 0 0,-1 0 0,0 0 0,0 1 0,0-1 0,1 0 0,-1 0 0,0 0 0,0 0 0,0 0 0,0 0 0,-1-1 0,1 1 0,-1 0 0,0 1 0,0-1 0,0 0 0,1 1 0,-1-1 0,0 1 0,0-1 0,0 1 0,0 0 0,0-1 0,0 1 0,0 0 0,0 0 0,0 0 0,0-1 0,0 1 0,0 0 0,-1 1 0,-6-1 0,0 0 0,0 1 0,0 0 0,1 1 0,-10 2 0,5 2 0,-1 0 0,1 0 0,-1 2 0,2-1 0,-1 1 0,-13 13 0,20-16 0,-1 0 0,1 0 0,0 0 0,1 1 0,-1-1 0,1 1 0,0 0 0,0 0 0,1 1 0,0-1 0,0 1 0,0 0 0,1-1 0,-1 9 0,3-14 0,0 0 0,0 0 0,0 0 0,0 0 0,0 0 0,0 1 0,1-1 0,-1 0 0,0 0 0,1 0 0,-1 0 0,1 0 0,-1 0 0,1 0 0,0-1 0,-1 1 0,1 0 0,0 0 0,-1 0 0,1-1 0,0 1 0,0 0 0,0-1 0,0 1 0,0 0 0,0-1 0,0 1 0,0-1 0,0 0 0,0 1 0,0-1 0,0 0 0,0 0 0,2 1 0,43 1 0,-36-2 0,12 0-66,2 1-1492,0-2 0,47-6 0,-24-6-6034</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8.033"/>
    </inkml:context>
    <inkml:brush xml:id="br0">
      <inkml:brushProperty name="width" value="0.025" units="cm"/>
      <inkml:brushProperty name="height" value="0.025" units="cm"/>
    </inkml:brush>
  </inkml:definitions>
  <inkml:trace contextRef="#ctx0" brushRef="#br0">266 45 16015,'0'0'7848,"-12"-5"-6402,7 2-1348,0 0 0,0 0 0,0 1 0,-1 0 0,1 0 0,-1 1 0,0 0 0,1 0 0,-1 0 0,0 0 0,0 1 0,0 0-1,1 0 1,-1 1 0,0 0 0,0 0 0,1 0 0,-1 0 0,0 1 0,1 0 0,-1 0 0,1 1 0,0-1 0,0 1 0,-5 4 0,0 0 29,0 1 1,1 0 0,0 0 0,1 1-1,0 0 1,0 0 0,1 1-1,0 0 1,1 0 0,0 1 0,0 0-1,-5 15 1,11-25-120,0 0-1,0 0 1,-1-1-1,1 1 1,0 0-1,0 0 1,0 0 0,0-1-1,0 1 1,0 0-1,0 0 1,0 0 0,1-1-1,-1 1 1,0 0-1,0 0 1,1-1 0,-1 1-1,0 0 1,1-1-1,-1 1 1,1 0 0,-1-1-1,1 1 1,-1 0-1,1-1 1,-1 1 0,1-1-1,0 1 1,-1-1-1,1 1 1,0-1 0,-1 0-1,2 1 1,1 0 22,0-1-1,0 1 1,0-1 0,0 1 0,0-1 0,0 0-1,0 0 1,0-1 0,5 0 0,4-2 126,1 0 1,-1-1 0,20-9-1,-15 5 3,0-1-1,-1 0 1,0-1-1,-1-1 1,0-1-1,-1 0 1,0-1-1,-1 0 1,0-1-1,-1-1 1,-1 0-1,17-28 1,-35 58-190,1-1-1,1 1 1,0 0-1,1 0 1,1 1-1,0-1 1,1 1 0,0 27-1,2-40-120,1-1 1,-1 0-1,1 0 1,0 1-1,0-1 0,0 0 1,0 0-1,0 0 0,0 0 1,1 0-1,-1 0 1,1 0-1,-1 0 0,1-1 1,0 1-1,-1-1 1,1 1-1,0-1 0,0 1 1,0-1-1,0 0 0,1 0 1,-1 0-1,0 0 1,0-1-1,1 1 0,2 0 1,7 1-1403,0 0 0,0-1 0,0-1 0,13-1 0,-18 1 442,27-2-7163</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9.965"/>
    </inkml:context>
    <inkml:brush xml:id="br0">
      <inkml:brushProperty name="width" value="0.025" units="cm"/>
      <inkml:brushProperty name="height" value="0.025" units="cm"/>
    </inkml:brush>
  </inkml:definitions>
  <inkml:trace contextRef="#ctx0" brushRef="#br0">17 37 13357,'0'0'16362,"-1"8"-15316,-5 24-721,3-18-142,1 0-1,0 1 1,0-1-1,2 0 1,1 26-1,-1-37-165,1 0 0,0 0 1,-1 0-1,1 0 0,0 0 0,1-1 0,-1 1 0,0 0 0,1 0 0,0-1 0,-1 1 1,1-1-1,0 0 0,0 1 0,1-1 0,-1 0 0,0 0 0,1 0 0,-1 0 0,1-1 1,0 1-1,-1-1 0,1 0 0,0 1 0,0-1 0,0 0 0,0-1 0,0 1 0,0-1 1,0 1-1,0-1 0,0 0 0,4 0 0,-1 0-17,1 0 0,-1 0 0,1-1 0,-1 0 0,0 0 0,1-1 0,-1 0 0,0 0 0,0 0 0,0-1 0,0 0 0,-1 0 0,1 0 0,-1-1 0,1 0 0,-1 0 0,-1 0 0,1-1 0,0 1 0,-1-1 0,0 0 0,0 0 0,-1-1 0,1 1 0,-1-1 0,0 0 0,-1 0 0,1 0 0,-1 0 0,-1 0 0,1-1 0,-1 1 0,0 0 0,0-1 0,-1 1 0,0-1 0,0 1 0,-2-12 0,2 17 0,0-1 0,0 1 0,0 0 0,0 0 0,0 0 0,0-1 0,-1 1 0,1 0 0,-1 0 0,1 0 0,-1 0 0,1 0 0,-1 0 0,1-1 0,-1 1 0,0 1 0,0-1 0,1 0 0,-1 0 0,0 0 0,0 0 0,0 0 0,-2 0 0,2 0 0,0 1 0,0 0 0,0 0 0,0 0 0,0 0 0,0 0 0,0 0 0,0 0 0,1 0 0,-1 0 0,0 1 0,0-1 0,0 0 0,0 1 0,0-1 0,0 0 0,0 1 0,0-1 0,0 1 0,1-1 0,-2 2 0,1-1 0,0-1 0,0 1 0,0 0 0,0 0 0,0-1 0,1 1 0,-1 0 0,0 0 0,1 0 0,-1 0 0,0 0 0,1 0 0,-1 0 0,1 0 0,0 0 0,-1 0 0,1 0 0,0 1 0,-1-1 0,1 0 0,0 0 0,0 0 0,0 0 0,0 0 0,0 0 0,1 1 0,-1-1 0,0 0 0,0 0 0,1 0 0,-1 0 0,0 0 0,1 0 0,-1 0 0,1 0 0,0 0 0,-1 0 0,1 0 0,0 0 0,0 0 0,-1 0 0,1-1 0,0 1 0,0 0 0,1 0 0,9 3 0,-1-1 0,1-1 0,0 0 0,0 0 0,0-1 0,0-1 0,0 0 0,0 0 0,0-1 0,0 0 0,-1-1 0,17-5 0,-20 5 0,-1-1 0,0 0 0,0-1 0,0 1 0,0-1 0,-1 0 0,7-6 0,-10 8 0,0 0 0,-1 0 0,1 0 0,0 0 0,-1 0 0,1 0 0,-1 0 0,0-1 0,0 1 0,0-1 0,0 1 0,0-1 0,0 1 0,-1-1 0,1 1 0,-1-1 0,0 0 0,0 1 0,0-1 0,0 0 0,0-3 0,-1 5 0,0 1 0,1-1 0,-1 0 0,0 1 0,1-1 0,-1 0 0,0 1 0,0-1 0,0 1 0,0-1 0,0 1 0,1 0 0,-1-1 0,0 1 0,0 0 0,0-1 0,0 1 0,0 0 0,0 0 0,0 0 0,0 0 0,0 0 0,0 0 0,0 0 0,-2 1 0,-27 4 0,25-2 0,-1 1 0,1-1 0,0 1 0,0 1 0,0-1 0,0 0 0,1 1 0,-1 0 0,1 0 0,1 1 0,-1-1 0,1 1 0,0 0 0,0 0 0,1 0 0,-1 0 0,1 0 0,-1 8 0,3-13 0,0 0 0,1 0 0,-1-1 0,1 1 0,-1 0 0,1 0 0,-1 0 0,1-1 0,-1 1 0,1 0 0,0-1 0,-1 1 0,1 0 0,0-1 0,0 1 0,-1-1 0,1 1 0,0-1 0,0 0 0,0 1 0,0-1 0,-1 0 0,1 1 0,0-1 0,0 0 0,0 0 0,0 0 0,0 0 0,1 0 0,35 2 0,-30-2 0,27 0 0,64 4 0,-90-3 0,0 1 0,0-1 0,0 1 0,0 1 0,-1-1 0,1 1 0,-1 1 0,1-1 0,9 8 0,-16-12 0,0-1 0,0 0 0,-1 0 0,1 1 0,0-1 0,-1 0 0,1 0 0,-1 0 0,0 1 0,0-1 0,0 0 0,0 0 0,0 0 0,0 0 0,0 0 0,-1-3 0,-4-45 0,-22-25 0,51 76-982,31 12-4233,1-3 1,0-2 0,110 0 0,-165-8 5347,0 0 0,0 0 1,0 0-1,0 0 1,0 0-1,0 0 0,0 0 1,0 0-1,0-1 1,-1 1-1,1 0 0,0-1 1,0 1-1,0-1 1,0 1-1,0-1 0,-1 1 1,1-1-1,1 0 1,-4-13 4901,0 12-4464,0 0 0,0-1-1,0 1 1,0 0 0,0 0 0,0 1-1,-1-1 1,1 0 0,-1 1-1,-4-3 1,2 3-300,-1-1 0,0 1 0,1 0 0,-1 1 0,0-1 1,0 1-1,0 0 0,0 1 0,1-1 0,-1 1 0,0 0 0,0 1 0,1-1 0,-1 1 1,1 0-1,-8 4 0,9-3-150,0-1 1,0 0-1,0 1 0,1 0 1,-1 0-1,0 0 1,1 0-1,0 1 1,0-1-1,0 1 0,0 0 1,1 0-1,0 0 1,-1 0-1,1 0 1,1 1-1,-1-1 0,1 0 1,-1 1-1,0 8 1,2-12-116,0 0 1,0 0-1,0-1 1,0 1-1,0 0 1,0 0 0,0 0-1,1 0 1,-1-1-1,0 1 1,1 0-1,-1 0 1,0 0-1,1-1 1,-1 1-1,1 0 1,-1-1 0,1 1-1,-1 0 1,1-1-1,0 1 1,-1-1-1,1 1 1,0-1-1,-1 1 1,2 0 0,28 6 225,-20-6-159,1-1-1,-1-1 1,21-3-1,-25 2-82,1-1 1,-1 1-1,1-1 1,-1 0-1,0-1 1,0 0-1,0 0 1,-1 0-1,0-1 1,0 1-1,8-10 1,15-12-96,-54 87-535,25-60 647,1 0 0,-1 0 0,1 0 1,-1 0-1,1 0 0,0 0 0,0 0 1,-1 0-1,1 0 0,0 0 0,0 0 1,0 0-1,0 0 0,0 0 1,0 0-1,0 0 0,0 0 0,0 0 1,1 0-1,-1 0 0,0 0 0,1 0 1,-1 0-1,1 0 0,-1 0 0,1 0 1,-1-1-1,1 1 0,0 0 0,0 1 1,2-1-63,-1 0-1,0-1 1,0 1 0,0 0 0,0-1-1,0 1 1,0-1 0,1 0 0,-1 0 0,0 0-1,0 0 1,1 0 0,2-1 0,6-1-663,-1 0 1,1-1-1,-1 0 1,0-1-1,14-6 1,-23 9 635,61-37-5127,-53 32 3339,-1 0-1,0-1 1,0 0-1,12-14 1,-27 30 5678,3-5-2913,0 0 0,1 0-1,-1 1 1,1 0 0,0-1-1,0 1 1,0 0 0,1 0 0,0 1-1,-3 9 1,6-14-861,0 0 0,0-1 0,0 1 0,1-1 0,-1 1 0,0-1 0,0 1 0,1-1 0,-1 0 0,0 0 0,1 1 0,-1-1 0,0 0 0,0 0 0,1 0 0,-1 0 0,0-1 0,1 1 0,-1 0 0,2-1 0,29-5-380,-30 5 265,0 0 0,0 1-1,0-1 1,0 1-1,0-1 1,0 1-1,0 0 1,0 0 0,0 0-1,0 0 1,0 0-1,0 0 1,0 0 0,-1 0-1,1 1 1,0-1-1,0 1 1,0 0 0,0 0-1,0-1 1,-1 1-1,1 0 1,0 0 0,0 1-1,-1-1 1,1 0-1,-1 0 1,0 1-1,1-1 1,1 4 0,3 4 286,0 0 0,-1 0 0,0 1 0,6 18 0,-1-4 231,-3-6 46,0-1 1,-1 1-1,-1 0 1,0 0-1,-1 0 1,-2 1-1,2 20 1,-4-32-342,1-1 1,-1 0-1,-1 0 1,1 0 0,-1 1-1,0-1 1,-1 0-1,1 0 1,-1 0-1,0 0 1,-1-1 0,1 1-1,-1 0 1,0-1-1,-1 0 1,1 0-1,-1 0 1,0 0 0,0 0-1,-1-1 1,0 0-1,1 0 1,-1 0-1,-11 6 1,14-9-142,0 0 0,-1 0 0,1 0 0,0 0 0,-1 0 0,0 0 0,1-1 0,-1 1 0,1-1 0,-1 0 0,0 0 0,1 0 0,-1 0 0,1 0 0,-1 0 0,0-1 0,1 1 0,-1-1 0,1 0 0,-1 0 0,1 0 0,-5-2 0,4 0 0,0 0 0,-1 1 0,1-1 0,1 0 0,-1-1 0,0 1 0,1 0 0,0-1 0,0 0 0,0 1 0,0-1 0,0 0 0,-1-5 0,1 3 0,0 0 0,1 0 0,-1 0 0,1 0 0,0-1 0,1 1 0,0 0 0,0 0 0,0-1 0,1 1 0,-1 0 0,2 0 0,-1 0 0,1 0 0,-1 0 0,2 0 0,-1 0 0,1 1 0,5-10 0,3 4-7,1 1-1,0 0 1,1 0 0,0 1 0,0 1-1,16-8 1,94-35-88,5-5 43,-119 51 58,51-32 102,-57 35-102,0-1-1,0 1 0,0-1 0,0 1 0,-1-1 1,1 0-1,-1 0 0,0 0 0,1-1 1,-2 1-1,1 0 0,0-1 0,-1 1 1,1-1-1,0-5 0,-2 8-5,0 0 0,0 1 0,0-1 0,0 1 0,0-1 0,0 0 0,0 1 0,0-1 0,0 1 0,-1-1 0,1 1 0,0-1 0,0 1 0,-1-1 0,1 1 0,0-1 0,0 1 0,-1-1 0,1 1 0,-1-1 0,1 1 0,-1 0 0,1-1 0,0 1 0,-1 0 0,1-1 0,-1 1 0,1 0 0,-2-1 0,-23-3 0,-24 10 0,42-4 0,0 0 0,1 1 0,0 0 0,0 0 0,0 1 0,0 0 0,-10 8 0,14-10 0,-1 0 0,1 0 0,0 0 0,0 0 0,1 0 0,-1 0 0,0 1 0,1-1 0,-1 0 0,1 1 0,0-1 0,0 1 0,0 0 0,0-1 0,0 1 0,1 0 0,-1 0 0,1 0 0,-1-1 0,1 1 0,0 0 0,1 3 0,0-4 2,0 0 0,0 0 1,0 0-1,1 0 0,-1 0 0,1-1 0,-1 1 0,1 0 1,-1-1-1,1 0 0,0 1 0,0-1 0,0 0 1,0 0-1,0 0 0,0 0 0,0 0 0,0 0 0,1 0 1,3 0-1,53 11-154,-51-11 71,102 5-4814,-51-6-3892</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1.012"/>
    </inkml:context>
    <inkml:brush xml:id="br0">
      <inkml:brushProperty name="width" value="0.025" units="cm"/>
      <inkml:brushProperty name="height" value="0.025" units="cm"/>
    </inkml:brush>
  </inkml:definitions>
  <inkml:trace contextRef="#ctx0" brushRef="#br0">20 0 11339,'0'0'12182,"-2"11"-10880,-4 20 40,1 1 0,-1 35 0,6-66-1319,0 0 0,0 0 0,0 0 0,0 0 1,0 0-1,1-1 0,-1 1 0,0 0 1,0 0-1,1 0 0,-1 0 0,1 0 0,-1-1 1,0 1-1,1 0 0,0 0 0,-1-1 1,1 1-1,-1 0 0,1-1 0,0 1 0,-1-1 1,1 1-1,0-1 0,0 1 0,0-1 0,-1 1 1,1-1-1,1 1 0,33 0 663,-24-3-473,-1-1 1,1 0 0,-1 0-1,15-7 1,5-7-47,-1-2 0,27-23 0,15-11 426,-70 53-591,-1 0 0,0 0 0,0 0 0,1 0 1,-1 0-1,0 0 0,0-1 0,1 1 0,-1 0 0,0 0 0,0 0 0,1 0 0,-1 0 0,0 0 0,0 0 0,1 0 0,-1 0 0,0 0 0,0 0 0,1 0 0,-1 1 0,0-1 0,0 0 0,1 0 0,-1 0 0,0 0 1,0 0-1,1 0 0,-1 1 0,0-1 0,0 0 0,0 0 0,1 0 0,-1 0 0,0 1 0,0-1 0,0 0 0,0 0 0,0 1 0,1-1 0,-1 0 0,0 0 0,0 1 0,0-1 0,0 0 0,0 0 0,0 1 0,0-1 1,0 0-1,0 0 0,0 1 0,0-1 0,0 0 0,0 1 0,0 27 120,-9 29 17,6-48-125,-2 10 10,5-19-29,0 0 0,1 1 0,-1-1 0,0 0 0,0 1 0,1-1 1,-1 0-1,0 0 0,1 1 0,-1-1 0,0 0 0,1 0 1,-1 0-1,0 1 0,1-1 0,-1 0 0,0 0 0,1 0 0,-1 0 1,1 0-1,-1 0 0,0 0 0,1 0 0,-1 0 0,1 0 1,-1 0-1,0 0 0,1 0 0,-1 0 0,1 0 0,-1 0 0,0 0 1,1 0-1,-1 0 0,0-1 0,1 1 0,-1 0 0,1 0 1,-1 0-1,0-1 0,0 1 0,1-1 0,17-5-1307,12-6-3730,-1 0-4913,-10 3-2296</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1.745"/>
    </inkml:context>
    <inkml:brush xml:id="br0">
      <inkml:brushProperty name="width" value="0.025" units="cm"/>
      <inkml:brushProperty name="height" value="0.025" units="cm"/>
    </inkml:brush>
  </inkml:definitions>
  <inkml:trace contextRef="#ctx0" brushRef="#br0">195 6 18417,'0'0'3214,"-10"-1"-299,9 1-2887,-9-2 647,0 1-1,-1 0 1,1 0-1,-19 3 1,24-2-534,0 2 1,1-1 0,-1 0 0,1 1 0,-1 0-1,1 0 1,-1 0 0,1 0 0,0 1 0,0 0-1,0 0 1,0 0 0,1 0 0,-1 0-1,-2 5 1,-27 41 342,31-46-472,1-1 0,-1 1 0,1 0 0,0-1 0,0 1 0,0 0 0,1 0 0,-1 0 0,1 0 0,0 0 0,-1 0 0,1 0 0,0 0 0,1 0 0,-1 0 0,0 0 0,2 5 0,0-7 4,0 0 1,-1 1-1,1-1 1,0 0-1,0 0 1,0 0-1,-1-1 1,1 1 0,0 0-1,0-1 1,0 1-1,0-1 1,1 1-1,-1-1 1,0 0 0,0 0-1,0 0 1,0 0-1,4-1 1,44-6 212,-35 1-224,0 0 0,0-2 1,0 1-1,-1-2 0,0 0 0,23-20 0,30-18-238,-66 46 217,0 0 0,0 0 0,0 1 0,0-1 0,0 0 0,0 1 0,1-1 0,-1 1 0,0-1 0,0 1 0,1 0 0,-1-1 0,0 1 0,0 0 0,1 0 1,-1 0-1,0 0 0,1 0 0,-1 0 0,0 0 0,1 0 0,1 1 0,-2 0 8,-1 0 0,1 0 0,0 0 0,-1 0 0,1 0 0,-1 0 0,0 0 0,1 0 0,-1 0 0,0 0 0,1 0 0,-1 0 0,0 0 0,0 0 0,0 0 0,0 0 0,0 1 0,0-1 0,0 0 0,-1 2 0,-2 11 183,-1 0 1,-10 27-1,10-32 165,4-8-336,0-1 1,0 0 0,0 0 0,0 0 0,0 0-1,0 1 1,0-1 0,0 0 0,-1 0 0,1 0-1,0 1 1,0-1 0,0 0 0,0 0 0,0 0-1,0 1 1,0-1 0,0 0 0,0 0 0,1 0-1,-1 1 1,0-1 0,0 0 0,0 0-1,0 0 1,0 1 0,0-1 0,0 0 0,0 0-1,0 0 1,1 0 0,-1 1 0,0-1 0,0 0-1,0 0 1,0 0 0,0 0 0,1 0 0,-1 0-1,0 0 1,0 1 0,0-1 0,1 0 0,-1 0-1,0 0 1,0 0 0,0 0 0,1 0 0,-1 0-1,0 0 1,0 0 0,0 0 0,1 0 0,-1 0-1,0 0 1,0 0 0,20-6 358,21-15 151,-39 20-506,5-3-11,71-35-267,-71 36 245,-1 1 0,1 0 0,0 0-1,0 1 1,-1 0 0,1 0 0,0 0 0,0 1 0,0 0-1,9 1 1,-15 0 25,-1-1 1,1 1-1,0-1 0,-1 1 1,1-1-1,0 1 0,-1 0 1,1-1-1,-1 1 0,1 0 1,-1 0-1,1 0 0,-1-1 1,1 1-1,-1 0 0,0 0 1,0 0-1,1 0 0,-1 0 1,0-1-1,0 1 0,0 0 1,0 0-1,0 0 0,0 1 1,0 31 360,-1-24-218,1-8-142,0 0 1,0 1 0,-1-1-1,1 0 1,0 0 0,0 0-1,1 0 1,-1 0 0,0 0-1,0 0 1,0 0 0,1 0-1,-1 0 1,1 0 0,-1 0-1,1 0 1,-1 0 0,1 0-1,-1 0 1,1 0 0,0 0-1,-1 0 1,1-1 0,0 1-1,0 0 1,0 0 0,1 0-1,1-1-1,0 1-1,0-1 0,0 0 0,0 0 0,0 0 0,0-1 0,0 1 1,0-1-1,-1 1 0,5-3 0,64-25 1,-60 22 0,0 1 0,1 0 0,0 1 0,-1 0 0,1 1 0,0 0 0,21-2 0,-32 6 0,0 0 0,0 0 0,-1 0 0,1 0 0,-1 0 0,1 0 0,-1 0 0,1 0 0,-1 1 0,0-1 0,1 0 0,-1 0 0,0 0 0,0 1 0,0-1 0,0 0 0,0 0 0,0 0 0,0 1 0,0-1 0,-1 0 0,1 0 0,0 0 0,-1 0 0,1 1 0,-1 0 0,-2 22 0,3-24 0,0 0 0,0 1 0,0-1 0,0 1 0,0-1 0,0 0 0,0 1 0,0-1 0,0 0 0,0 1 0,0-1 0,0 1 0,0-1 0,0 0 0,0 1 0,1-1 0,-1 0 0,0 1 0,0-1 0,0 0 0,1 1 0,-1-1 0,0 0 0,0 0 0,1 1 0,-1-1 0,0 0 0,1 0 0,-1 1 0,0-1 0,1 0 0,-1 0 0,0 0 0,1 0 0,0 1 0,10-2 0,1-1 0,0 0 0,-1-1 0,0 0 0,21-8 0,-23 7 0,1 1 0,0-1 0,0 2 0,0-1 0,0 1 0,1 1 0,-1 0 0,12 0 0,-15 45-4666,1-42-1553,4-1-1986</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2.602"/>
    </inkml:context>
    <inkml:brush xml:id="br0">
      <inkml:brushProperty name="width" value="0.025" units="cm"/>
      <inkml:brushProperty name="height" value="0.025" units="cm"/>
    </inkml:brush>
  </inkml:definitions>
  <inkml:trace contextRef="#ctx0" brushRef="#br0">2 0 17905,'0'10'7902,"-1"21"-3660,3 54-4145,-1-84-87,-1 0-1,1 0 1,-1 0 0,1 0-1,0 0 1,0 0 0,-1 0 0,1 0-1,0 0 1,0-1 0,0 1-1,0 0 1,0-1 0,0 1-1,0 0 1,0-1 0,0 1 0,0-1-1,0 0 1,0 1 0,1-1-1,-1 0 1,0 0 0,0 0 0,0 0-1,0 0 1,1 0 0,0 0-1,37-4 409,-29 0-341,0 0-1,-1-1 1,0 0 0,0 0-1,-1-1 1,1 0-1,11-12 1,25-16 159,-45 34-240,1-1 0,-1 1 0,0 0 0,0 0 0,1-1 0,-1 1-1,0 0 1,1 0 0,-1-1 0,0 1 0,1 0 0,-1 0 0,0 0 0,1 0 0,-1 0 0,0-1 0,1 1 0,-1 0 0,0 0 0,1 0 0,-1 0-1,1 0 1,-1 0 0,0 0 0,1 0 0,-1 0 0,0 0 0,1 1 0,-1-1 0,1 0 0,-1 0 0,0 0 0,1 0 0,-1 0 0,0 1-1,0-1 1,1 0 0,-1 0 0,0 1 0,1-1 0,-1 0 0,0 0 0,0 1 0,1-1 0,-1 0 0,0 1 0,0-1 0,0 1 0,2 24 39,-2-23-17,-1-1-1,1 1 1,0-1-1,0 1 1,-1-1-1,1 1 1,0-1-1,0 0 1,0 1-1,1-1 1,-1 1-1,0-1 1,0 1-1,1-1 1,-1 1-1,1-1 0,-1 0 1,1 1-1,0-1 1,0 0-1,-1 0 1,1 1-1,0-1 1,0 0-1,0 0 1,0 0-1,2 1 1,5-2 15,-1-1 0,0 0 0,0 0 0,0-1 0,0 0 0,0 0 0,0-1 0,0 0 0,-1 0 0,1-1 0,-1 0 0,0 0 0,0 0 0,10-10 0,-9 8-14,-1 1 0,0 0 1,1 0-1,0 1 1,1 0-1,-1 0 0,0 0 1,1 1-1,0 0 1,0 1-1,0 0 1,15-2-1,-23 4-19,1 0 1,0 0-1,0 0 1,0 0-1,-1 0 0,1 0 1,0 1-1,0-1 1,0 0-1,-1 1 0,1-1 1,0 0-1,0 1 1,-1-1-1,1 1 0,0-1 1,-1 1-1,1-1 1,-1 1-1,1 0 1,-1-1-1,1 1 0,-1 0 1,1 0-1,-1-1 1,1 1-1,-1 1 0,3 30 12,-4-27-24,1 1 1,-1-1 0,-1 0-1,1 0 1,-1 0 0,0 0-1,0 0 1,0 0 0,-6 8-1,-9-3-3566,17-10 3241,0 0 1,-1 0 0,1 0-1,-1 0 1,1 0-1,-1 0 1,1 0-1,-1 0 1,1 0-1,0 0 1,-1-1 0,1 1-1,-1 0 1,1 0-1,0 0 1,-1-1-1,1 1 1,-1 0 0,1 0-1,0-1 1,0 1-1,-1 0 1,1-1-1,0 1 1,-1-1-1,1 1 1,0 0 0,0-1-1,-1 0 1,-5-15-10309</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2.928"/>
    </inkml:context>
    <inkml:brush xml:id="br0">
      <inkml:brushProperty name="width" value="0.025" units="cm"/>
      <inkml:brushProperty name="height" value="0.025" units="cm"/>
    </inkml:brush>
  </inkml:definitions>
  <inkml:trace contextRef="#ctx0" brushRef="#br0">0 0 18353,'0'0'6342,"58"24"-23862</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3.930"/>
    </inkml:context>
    <inkml:brush xml:id="br0">
      <inkml:brushProperty name="width" value="0.025" units="cm"/>
      <inkml:brushProperty name="height" value="0.025" units="cm"/>
    </inkml:brush>
  </inkml:definitions>
  <inkml:trace contextRef="#ctx0" brushRef="#br0">219 329 8584,'0'0'8760,"0"-11"-6918,0-1-1872,0 6 679,0 0-1,0 0 1,0 0-1,-1 1 0,1-1 1,-2 0-1,-2-10 1,3 14-437,0 0 1,0 0-1,-1 0 1,1 0-1,-1 0 1,1 0-1,-1 1 1,0-1-1,0 0 1,0 1-1,1 0 1,-2-1-1,1 1 1,0 0-1,0 0 0,0 0 1,0 0-1,-1 0 1,1 0-1,-1 1 1,1-1-1,0 1 1,-1 0-1,1 0 1,-5 0-1,1 0-138,0 1 0,0 0 0,0 0 0,0 1 0,0 0 0,1 0 0,-1 0-1,0 0 1,1 1 0,0 0 0,-1 0 0,1 1 0,0 0 0,1-1 0,-1 2 0,1-1 0,-6 7 0,4-4 10,0 0 0,0 0 0,1 1 0,0 0 0,1 0 0,-1 0 0,1 0 0,1 1 0,0 0-1,0-1 1,-1 11 0,3-18-79,1 0-1,0 0 1,0 0-1,0 1 1,0-1-1,0 0 0,1 0 1,-1 0-1,0 0 1,0 0-1,1 0 0,-1 0 1,1 0-1,-1 0 1,1 0-1,-1 0 0,1 0 1,-1 0-1,1 0 1,0 0-1,0 0 1,-1 0-1,1-1 0,0 1 1,0 0-1,2 0 1,0 1 16,0-1 0,1 1 0,-1-1 0,1 0 0,-1 0 0,1 0 0,-1-1 0,7 1 0,1-1 21,0 0 0,0-1 0,0 0 0,0-1 0,13-3 0,-14 1-42,0-1 0,0 0 0,-1-1 0,1 0 0,-1 0 0,0-1 0,-1 0 0,0-1 0,0 1 0,-1-2 0,0 1 0,9-13 0,-2-1 0,0-1 0,-1-1 0,-2 1 0,10-27 0,-21 50 0,0 0 0,0 0 0,0 0 0,1 0 0,-1 0 0,0-1 0,0 1 0,0 0 0,0 0 0,0 0 0,1 0 0,-1-1 0,0 1 0,0 0 0,0 0 0,0 0 0,0-1 0,0 1 0,0 0 0,0 0 0,0 0 0,0-1 0,0 1 0,0 0 0,0 0 0,0-1 0,0 1 0,0 0 0,0 0 0,0 0 0,0-1 0,0 1 0,0 0 0,0 0 0,0 0 0,0-1 0,-1 1 0,1 0 0,0 0 0,0 0 0,0 0 0,0-1 0,0 1 0,-1 0 0,1 0 0,0 0 0,0 0 0,0 0 0,-1 0 0,1 0 0,0-1 0,0 1 0,-11 6 0,5-3 0,13-15 0,0 6 0,-13 23 0,-13 26 0,10-27 0,1 0 0,0 1 0,2 0 0,0 1 0,0-1 0,2 1 0,0 0 0,2 1 0,-2 30 0,4-46-192,0-1-1,0 1 1,0 0 0,1 0 0,-1-1-1,1 1 1,0-1 0,-1 1 0,1 0-1,0-1 1,1 0 0,-1 1 0,0-1-1,1 0 1,-1 1 0,3 1 0,-3-3 94,0-1 0,0 1 1,0-1-1,0 1 1,1-1-1,-1 1 1,0-1-1,0 0 1,0 1-1,1-1 0,-1 0 1,0 0-1,0 0 1,1 0-1,-1 0 1,0 0-1,0-1 0,0 1 1,1 0-1,-1 0 1,0-1-1,0 1 1,0-1-1,0 1 1,0-1-1,0 0 0,0 1 1,0-1-1,0 0 1,0 0-1,0 0 1,0 0-1,0 1 0,0-1 1,-1 0-1,1 0 1,0-1-1,0 0 1,94-101 676,4-6 3016,-81 87-3181,-1-1 0,-1 0 1,-1-1-1,-1 0 0,-2-1 0,20-53 0,-32 78-414,0-1 0,1 1 0,-1 0 0,0 0 0,0-1 0,0 1 0,0 0 0,1-1 0,-1 1 0,0 0 0,0 0 0,0-1 0,0 1 0,0 0 0,0-1 0,0 1 0,0 0 0,0-1 0,0 1 0,0 0 0,0-1 0,0 1 0,0 0 0,0-1 0,0 1 0,-1 0 0,1-1 0,0 1 0,0 0 0,0-1 0,0 1 0,-1 0 0,1 0 0,0-1 0,0 1 0,-1 0 0,1 0 0,0 0 0,0-1 0,-1 1 0,1 0 0,0 0 0,-1 0 0,-15 6 0,-17 20 0,10-5 0,1 2 0,1 0 0,-35 51 0,47-60 0,1-1 0,1 1 0,0 0 0,0 1 0,2-1 0,0 1 0,0 1 0,2-1 0,-4 28 0,7-40-10,0 1 1,0 0-1,0-1 1,0 1-1,1-1 1,-1 0-1,1 1 1,0-1-1,0 1 1,1-1-1,-1 0 1,1 0-1,-1 0 1,1 0-1,0 0 1,0 0-1,0 0 1,1-1-1,-1 1 1,1-1-1,-1 1 1,1-1-1,0 0 1,0 0-1,0 0 1,0-1-1,0 1 1,0-1-1,1 1 1,-1-1-1,5 1 1,4 1-250,1-1 1,0 0 0,0-1 0,0 0 0,0-1-1,0 0 1,18-4 0,3-6-5684,1-11-5637</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5.381"/>
    </inkml:context>
    <inkml:brush xml:id="br0">
      <inkml:brushProperty name="width" value="0.025" units="cm"/>
      <inkml:brushProperty name="height" value="0.025" units="cm"/>
    </inkml:brush>
  </inkml:definitions>
  <inkml:trace contextRef="#ctx0" brushRef="#br0">260 256 7303,'10'-13'5392,"-2"3"-4686,-1 0 1,0-1 0,0 1 0,-1-1-1,0-1 1,-1 1 0,0-1-1,-1 0 1,-1 0 0,0 0 0,0-1-1,1-21 1,-4 30-419,0 0-1,0 1 1,0-1 0,-1 0-1,1 0 1,-1 1-1,0-1 1,0 0 0,-1 1-1,1-1 1,-1 1 0,1-1-1,-1 1 1,-4-4-1,5 5-228,-1 1 1,0-1-1,1 1 0,-1 0 0,0 0 0,0-1 0,0 2 0,0-1 0,0 0 0,-1 0 0,1 1 0,0-1 0,0 1 1,0-1-1,-1 1 0,1 0 0,0 0 0,0 0 0,0 0 0,-1 1 0,1-1 0,0 0 0,0 1 0,0 0 0,0-1 1,-3 2-1,-4 3-39,-1-1 1,2 1-1,-1 0 1,0 1-1,1 0 1,0 1 0,1-1-1,-1 1 1,-6 9-1,-57 76 181,70-91-196,-12 18 55,-6 6 215,-23 45 1,38-62-230,0-1 0,1 2 1,0-1-1,0 0 0,1 0 1,0 1-1,0-1 1,1 1-1,0 0 0,1 14 1,0-21-46,0-1 1,1 0-1,-1 1 1,0-1-1,1 0 1,-1 0 0,1 0-1,-1 0 1,1 1-1,0-1 1,-1 0-1,1 0 1,0 0-1,0 0 1,0 0-1,0-1 1,0 1-1,0 0 1,0 0 0,0-1-1,0 1 1,0 0-1,3 0 1,37 7 59,-26-9-20,0 1 0,0-2 0,22-4-1,-25 3-17,0-1 0,0 0 0,-1-1 0,1 0 0,-1-1 0,0 0 0,-1 0 0,1-1 0,-1-1 0,-1 0 0,1 0 0,11-15 0,-20 23-23,-1 0 0,0 0 0,1 0-1,-1 0 1,0-1 0,1 1 0,-1 0-1,0 0 1,1 0 0,-1-1 0,0 1-1,0 0 1,1-1 0,-1 1 0,0 0-1,0 0 1,0-1 0,1 1 0,-1 0 0,0-1-1,0 1 1,0-1 0,0 1 0,0 0-1,0-1 1,0 1 0,0 0 0,0-1-1,0 1 1,0 0 0,0-1 0,0 1-1,0-1 1,0 1 0,0 0 0,0-1-1,0 1 1,0 0 0,-1-1 0,1 1 0,0 0-1,0-1 1,0 1 0,-1 0 0,1-1-1,0 1 1,0 0 0,-1 0 0,1-1-1,0 1 1,-1 0 0,1 0 0,0 0-1,-1 0 1,0-1 0,18-1-61,-7-1 56,-1 0 1,0-1 0,-1 0 0,1-1 0,-1 0 0,0 0 0,0 0 0,0-1 0,9-10-1,-7 7 4,-12 42 76,-5-14 111,0-1 0,-14 26 0,15-32-81,-1 0-1,2 0 0,0 1 1,0 0-1,1 0 0,1 0 1,-3 15-1,6-27-105,1-1-1,-1 0 1,0 1 0,0-1-1,0 1 1,0-1 0,1 0-1,-1 0 1,0 1 0,0-1-1,1 0 1,-1 1 0,0-1-1,1 0 1,-1 0 0,0 1-1,1-1 1,-1 0 0,0 0-1,1 0 1,-1 0 0,1 1 0,-1-1-1,0 0 1,1 0 0,-1 0-1,1 0 1,-1 0 0,0 0-1,1 0 1,-1 0 0,1 0-1,-1 0 1,0 0 0,1 0-1,-1-1 1,0 1 0,1 0-1,0 0 1,17-5-218,-10 1-341,-1 0 1,1-1 0,-1 1 0,0-2 0,12-10-1,13-17-4791,-3-2-2299</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5.737"/>
    </inkml:context>
    <inkml:brush xml:id="br0">
      <inkml:brushProperty name="width" value="0.025" units="cm"/>
      <inkml:brushProperty name="height" value="0.025" units="cm"/>
    </inkml:brush>
  </inkml:definitions>
  <inkml:trace contextRef="#ctx0" brushRef="#br0">57 0 15278,'0'0'13822,"1"12"-12483,-3 24-878,-2-1-1,-2 1 0,-1-2 0,-16 50 0,19-69-795,0 1 0,1-1 0,1 1-1,-1 18 1,4-34-26,-1 0 0,1 0-1,-1 0 1,0 0 0,1-1 0,-1 1-1,1 0 1,-1 0 0,1 0 0,-1 0 0,1-1-1,-1 1 1,0 0 0,1-1 0,-1 1-1,1 0 1,-1-1 0,0 1 0,1 0-1,-1-1 1,0 1 0,0-1 0,1 1 0,-1 0-1,0-1 1,0 1 0,0-1 0,1 1-1,-1-1 1,3-18-7182</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6.079"/>
    </inkml:context>
    <inkml:brush xml:id="br0">
      <inkml:brushProperty name="width" value="0.025" units="cm"/>
      <inkml:brushProperty name="height" value="0.025" units="cm"/>
    </inkml:brush>
  </inkml:definitions>
  <inkml:trace contextRef="#ctx0" brushRef="#br0">74 92 18097,'0'0'9791,"13"-10"-8419,2 0-997,1 0 0,0 0 0,0 2 0,1 0 0,0 1 0,0 0 0,33-6 0,-38 10-326,-1 1 0,1 0 0,0 1 1,0 0-1,0 1 0,1 1 0,15 2 1,-24-2-46,-1 0 0,1 0 0,-1 1 0,1-1 0,-1 1 0,1 0 0,-1 0 0,0 0 0,0 0 0,0 1 0,0-1 0,0 1 0,-1 0 0,1 0 0,-1 0 0,0 0 0,0 0 0,0 1 1,0-1-1,0 0 0,-1 1 0,0-1 0,1 1 0,-1 0 0,-1 0 0,1-1 0,0 5 0,1 4-4,0 0 0,-1 1 0,-1-1 0,0 0 0,0 1 0,-2-1 0,1 0 0,-1 0 0,-1 1 0,0-2 0,-1 1 0,0 0 0,-1-1 0,0 0 0,-1 0 0,0 0 0,-16 19 0,10-15 0,-2-1 0,0-1 0,0 0 0,-1-1 0,-1-1 0,0 0 0,-1-1 0,0-1 0,0-1 0,-34 12 0,-26 3 0,71-21 0,-1-1 0,0 0 0,1 0 0,-1-1 0,1 1 0,-1-1 0,0-1 0,1 0 0,-13-2 0,18 3 1,0-1-1,1 1 1,-1 0-1,0 0 1,1-1 0,-1 1-1,0-1 1,1 1-1,-1-1 1,1 1 0,-1-1-1,1 1 1,-1-1-1,1 1 1,-1-1 0,1 0-1,-1 1 1,1-1 0,0 0-1,-1 1 1,1-1-1,0 0 1,0 1 0,-1-1-1,1 0 1,0 0-1,0 1 1,0-1 0,0 0-1,0 0 1,0 1-1,0-1 1,0 0 0,0 0-1,1 1 1,-1-1-1,0 0 1,0 0 0,1 1-1,-1-1 1,1-1-1,0 0-48,0 0 0,1 0 1,-1 0-1,1-1 0,-1 1 0,1 1 0,0-1 0,0 0 0,-1 0 0,1 1 0,3-3 0,15-5-2674,1 0 0,30-8 0,-34 12 681,25-9-4594</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6.439"/>
    </inkml:context>
    <inkml:brush xml:id="br0">
      <inkml:brushProperty name="width" value="0.025" units="cm"/>
      <inkml:brushProperty name="height" value="0.025" units="cm"/>
    </inkml:brush>
  </inkml:definitions>
  <inkml:trace contextRef="#ctx0" brushRef="#br0">150 1 23478,'0'0'4773,"-56"51"-3428,37-16-640,-1 5 63,2 5-127,4-2-417,3-4-160,4-3-32,2-5-32,5-6-160,0-3-801,0-6-864,0-5-1635,0-7-1280</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6.781"/>
    </inkml:context>
    <inkml:brush xml:id="br0">
      <inkml:brushProperty name="width" value="0.025" units="cm"/>
      <inkml:brushProperty name="height" value="0.025" units="cm"/>
    </inkml:brush>
  </inkml:definitions>
  <inkml:trace contextRef="#ctx0" brushRef="#br0">0 56 17392,'0'0'9182,"13"-6"-8578,18-4-367,1 0 1,0 2-1,0 2 1,1 1 0,47-2-1,-57 6-137,-8 0-54,0 0 0,0 1-1,1 1 1,18 3 0,-31-4-18,-1 1-1,1-1 1,0 1 0,-1 0-1,1 0 1,0 0 0,-1 0-1,0 0 1,1 1 0,-1-1-1,0 1 1,1-1 0,-1 1-1,0 0 1,0 0-1,0 0 1,-1 0 0,1 0-1,0 0 1,-1 1 0,0-1-1,1 1 1,-1-1 0,0 1-1,0-1 1,0 1 0,-1-1-1,1 1 1,0 4-1,0-2 75,-1-1-1,0 1 1,0-1-1,0 0 1,0 1-1,-1-1 0,0 0 1,0 1-1,0-1 1,0 0-1,-1 0 0,1 0 1,-1 0-1,0 0 1,0 0-1,-1-1 0,1 1 1,-1 0-1,0-1 1,0 0-1,0 0 0,0 0 1,0 0-1,-1 0 1,1-1-1,-1 1 1,0-1-1,0 0 0,-7 3 1,-4 0-110,-1-1 1,0 0-1,0-1 1,0-1-1,-1 0 1,-28-1-1,31-7-2271,14 5 1833,0 1-1,0-1 1,0 1 0,0-1-1,0 1 1,0-1 0,0 0-1,0 1 1,0-1 0,0 1-1,0-1 1,0 1 0,0-1-1,0 0 1,0 1-1,0-1 1,1 1 0,-1-1-1,0 1 1,0-1 0,1 1-1,-1-1 1,0 1 0,1 0-1,-1-1 1,1 1 0,0-1-1,12-11-14804</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7.733"/>
    </inkml:context>
    <inkml:brush xml:id="br0">
      <inkml:brushProperty name="width" value="0.025" units="cm"/>
      <inkml:brushProperty name="height" value="0.025" units="cm"/>
    </inkml:brush>
  </inkml:definitions>
  <inkml:trace contextRef="#ctx0" brushRef="#br0">146 118 8104,'0'0'10089,"7"-11"-8551,-1 3-1259,30-48 2283,-34 52-1930,0 0 1,-1 0 0,1 0 0,-1 0 0,0-1-1,0 1 1,0 0 0,0-6 0,-18 11 1230,11 2-1816,1 0 0,-1 1 0,1-1 0,0 1 0,0 0 0,1 0 0,-1 1 0,1 0 0,-4 4 0,-35 53-5,32-44-20,-1-1-5,4-7-8,1 0 0,0 1 0,1-1 0,0 1 0,0 1 0,1-1 1,1 1-1,0 0 0,0 0 0,-2 20 0,6-32-12,0 1 1,0-1-1,0 1 0,0 0 1,0-1-1,0 1 0,0-1 1,1 1-1,-1-1 0,0 1 1,0-1-1,1 1 0,-1-1 1,0 1-1,1-1 0,-1 1 1,0-1-1,1 1 0,-1-1 1,1 0-1,-1 1 0,1-1 1,-1 0-1,1 1 0,-1-1 1,1 0-1,-1 1 0,1-1 1,-1 0-1,1 0 0,-1 0 1,2 0-1,26-1 15,23-16 85,-51 17-97,8-5-3,0 1 0,0 0 0,0 1 0,0 0-1,1 0 1,-1 1 0,1 0 0,-1 0 0,14 0-1,-21 2-2,0 0 0,0 0-1,0 0 1,0 1 0,0-1-1,0 0 1,0 1-1,0-1 1,0 0 0,0 1-1,-1-1 1,1 1 0,0 0-1,0-1 1,0 1-1,-1 0 1,1-1 0,0 1-1,-1 0 1,1 0 0,-1 0-1,1-1 1,-1 1 0,1 1-1,7 32-47,-12 32 91,0-51-17,0-1-1,-1 0 0,-1-1 0,0 1 1,-1-1-1,0 0 0,-1-1 0,-13 16 1,14-19 156,0 1 1,-2-1 0,1-1 0,-1 0 0,0 0 0,0-1 0,-1 0 0,0 0 0,-1-1 0,-18 7 0,29-12-176,-1-1 1,0 1 0,0-1-1,0 0 1,0 1 0,0-1-1,0 0 1,0 0 0,0 0-1,0 0 1,0 0-1,0 0 1,0 0 0,0 0-1,0 0 1,0 0 0,0 0-1,0-1 1,0 1 0,0 0-1,1-1 1,-1 1 0,0-1-1,0 1 1,0-1 0,0 1-1,1-1 1,-2 0 0,1-1-1,0 0-1,1 1 1,-1-1 0,0 0 0,1 1 0,0-1 0,-1 0 0,1 0 0,0 0 0,0 1-1,0-1 1,0 0 0,0 0 0,1-2 0,0-6-11,2-1 0,-1 0 0,2 1-1,5-14 1,9-9-87,1 0 0,2 1 0,2 2 0,0 0 0,2 1 0,1 1 0,2 2 0,0 1 0,2 1 0,60-38 0,-86 59 88,0 0 1,1 1 0,-1-1 0,1 1 0,0 0-1,-1 0 1,1 1 0,0-1 0,0 1-1,0 0 1,0 0 0,10 0 0,-14 2 5,-1 0-1,1 0 1,0 0 0,0 0-1,-1 1 1,1-1 0,0 0-1,-1 0 1,1 0 0,-1 1 0,0-1-1,1 0 1,-1 0 0,0 1-1,0-1 1,0 0 0,0 0-1,0 1 1,0-1 0,0 0 0,0 1-1,0-1 1,-1 2 0,-5 34 87,1-27 90,0 0 0,0-1-1,-1 1 1,-10 11 0,-6 12 169,63-76-343,-35 34 0,0-1 0,-1 1 0,0-1 0,-1 0 0,0-1 0,0 1 0,3-18 0,-4 2 0,0 0 0,-1-34 0,-2 60-30,0 1 0,0 0 0,0-1 0,0 1 0,0 0 0,1 0 0,-1-1 0,0 1 0,0-1-1,1 1 1,-1 0 0,1-1 0,-1 1 0,1-1 0,-1 1 0,0 0 0,1-1 0,0 0 0,-1 1 0,1-1 0,-1 1 0,1-1 0,0 0 0,-1 1 0,1-1 0,0 0 0,0 1 0,29 3-1977,26-9-2395,-33 1 1730,28-4-3097,-15 5-1137,-15 3-2047</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8.531"/>
    </inkml:context>
    <inkml:brush xml:id="br0">
      <inkml:brushProperty name="width" value="0.025" units="cm"/>
      <inkml:brushProperty name="height" value="0.025" units="cm"/>
    </inkml:brush>
  </inkml:definitions>
  <inkml:trace contextRef="#ctx0" brushRef="#br0">219 40 14542,'0'0'10057,"-9"0"-9197,2 0-755,0 0 0,0 1 0,0 0 0,1 0 0,-1 0 1,0 1-1,1 0 0,-1 0 0,1 1 0,0 0 0,0 0 0,-8 5 0,-2 4 356,0 1 1,-27 29-1,39-38-403,0 1 0,0-1 0,0 1 0,1 0-1,-1 1 1,1-1 0,1 0 0,-1 1 0,1 0 0,0 0 0,0 0 0,0-1 0,1 2 0,-1 5 0,3-11-59,-1 0-1,1-1 1,-1 1 0,1 0-1,0 0 1,-1-1 0,1 1-1,-1 0 1,1-1-1,0 1 1,0-1 0,-1 1-1,1-1 1,0 1 0,0-1-1,0 1 1,0-1 0,0 0-1,-1 1 1,1-1-1,0 0 1,0 0 0,0 0-1,0 0 1,0 0 0,0 0-1,0 0 1,0 0-1,0 0 1,0 0 0,0-1-1,0 1 1,0-1 0,37-6-17,-25 0 5,-1 0 0,0-1-1,0 0 1,-1-1 0,0 0 0,-1-1-1,0 0 1,0-1 0,15-23 0,29-29 60,-53 62-46,0 0 0,0 0 0,0 0 0,0 0 0,0 0 0,0 0 0,1 0 0,-1 0 0,0 0 0,1 1 0,-1-1 1,0 0-1,1 1 0,-1-1 0,1 1 0,-1 0 0,1-1 0,-1 1 0,1 0 0,-1 0 0,3 0 0,-2 1 0,-1-1 0,0 1-1,0-1 1,0 1 0,0 0-1,0 0 1,0 0 0,0 0 0,0 0-1,0 0 1,0 0 0,0 0-1,-1 0 1,1 0 0,0 0 0,-1 0-1,1 0 1,-1 1 0,1 1-1,1 3 6,-1-1-1,1 1 0,-1 0 1,-1 0-1,1-1 0,-1 1 1,0 0-1,-1 0 0,-1 11 0,-1-10 3,0 0-1,-1 0 0,0 0 0,0-1 0,-6 9 0,6-11-3,0 0 0,1 1-1,0 0 1,0 0-1,0-1 1,1 2-1,-1-1 1,1 0-1,1 0 1,-1 1-1,0 5 1,3-10-17,1-1 1,-1 0 0,1 0-1,-1 0 1,1 0-1,0 0 1,-1 0-1,1 0 1,-1-1-1,1 1 1,-1 0-1,1-1 1,-1 1-1,1-1 1,-1 0 0,1 1-1,1-3 1,20-10-219,-1-1 0,30-27 0,-35 27 58,0 1 0,1 0-1,0 1 1,36-17 0,-54 29 174,1 0 0,-1 0 1,0 0-1,1 0 0,-1 0 1,0 0-1,1 0 0,-1 0 0,0 0 1,1 0-1,-1 0 0,0 0 0,0 0 1,1 0-1,-1 0 0,0 0 1,1 0-1,-1 1 0,0-1 0,1 0 1,-1 0-1,0 0 0,0 0 1,1 1-1,-1-1 0,0 0 0,0 0 1,1 1-1,-1-1 0,0 0 1,0 0-1,0 1 0,0-1 0,1 0 1,-1 1-1,0-1 0,0 1 0,4 20 116,-3 34 147,-2-43-213,1-10-20,0-1-1,0 1 0,0 0 0,0-1 1,0 1-1,0 0 0,0-1 1,0 1-1,1 0 0,-1-1 0,1 1 1,-1-1-1,1 1 0,0-1 1,-1 1-1,1-1 0,0 0 0,0 1 1,0-1-1,0 0 0,0 0 1,1 1-1,-1-1 0,0 0 0,0 0 1,3 1-1,-1-1 53,-1-1 0,1 0 0,0 0-1,0 0 1,0 0 0,-1 0 0,1 0 0,0-1 0,0 1-1,-1-1 1,1 0 0,0 1 0,-1-1 0,1-1 0,-1 1 0,4-2-1,0 0-8,-1 0 0,0 0 0,1 0 0,-2-1 0,1 0 1,0 0-1,-1 0 0,1 0 0,-1-1 0,0 1 0,-1-1 0,1 0 0,-1 0 0,0-1 0,0 1 0,-1-1 0,1 0 0,-1 1 0,-1-1 0,1 0 0,-1 0 0,0 0 0,0 0 0,-1 0 0,1 0 0,-1 0 0,-1-1 0,1 1 0,-1 0 0,0 0 0,-1 0 0,1 0 0,-1 1 0,0-1 0,-1 0 0,-5-10 0,2 10-74,5 8 0,13 11 0,28 0-3440,22-9-7277,-39-4 1204</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9.315"/>
    </inkml:context>
    <inkml:brush xml:id="br0">
      <inkml:brushProperty name="width" value="0.025" units="cm"/>
      <inkml:brushProperty name="height" value="0.025" units="cm"/>
    </inkml:brush>
  </inkml:definitions>
  <inkml:trace contextRef="#ctx0" brushRef="#br0">65 0 11147,'0'0'15983,"-3"15"-14232,-14 69-3,-26 153-48,41-184-1465,2-53-233,0 1 0,0-1 0,0 0 0,1 0 1,-1 0-1,0 1 0,0-1 0,0 0 0,0 0 0,0 0 0,1 0 0,-1 1 0,0-1 0,0 0 0,0 0 0,1 0 0,-1 0 1,0 0-1,0 0 0,0 0 0,1 1 0,-1-1 0,0 0 0,0 0 0,1 0 0,-1 0 0,0 0 0,0 0 0,0 0 0,1 0 1,-1 0-1,0 0 0,0 0 0,1-1 0,-1 1 0,0 0 0,0 0 0,0 0 0,1 0 0,-1 0 0,0 0 0,0 0 0,0 0 0,1-1 1,-1 1-1,0 0 0,0 0 0,0 0 0,0-1 0,1 1 0,10-10 79,-4-3-90,-1-1 0,0-1 1,-1 1-1,-1-1 0,5-28 0,11-34-851,-20 76 848,0 1 0,0 0-1,1 0 1,-1-1 0,0 1-1,0 0 1,0-1 0,0 1-1,0 0 1,0 0 0,1-1 0,-1 1-1,0 0 1,0 0 0,1-1-1,-1 1 1,0 0 0,0 0-1,1 0 1,-1-1 0,0 1 0,0 0-1,1 0 1,-1 0 0,0 0-1,1 0 1,-1 0 0,0-1-1,0 1 1,1 0 0,-1 0 0,0 0-1,1 0 1,-1 0 0,0 0-1,1 0 1,-1 0 0,0 1-1,1-1 1,-1 0 0,0 0 0,1 0-1,-1 0 1,0 0 0,0 0-1,1 1 1,-1-1 0,0 0-1,0 0 1,1 0 0,-1 1 0,0-1-1,1 0 1,17 21-33,2 1 44,-16-20 16,1-1 0,-1 1 0,1-1 0,0 0 0,-1 0 0,1-1 0,0 1 0,0-1 0,-1 0 0,1 0 0,0-1 0,0 1 0,-1-1 0,1 0 0,0 0 0,-1-1 0,1 0 0,-1 1 0,0-1 0,1-1 0,-1 1 0,0-1 0,0 1 0,-1-1 0,1 0 0,0-1-1,-1 1 1,5-7 0,-1 4 37,-1-1-1,0-1 0,-1 1 1,0-1-1,0 0 1,-1 0-1,0 0 0,0 0 1,0-1-1,-1 0 0,-1 0 1,0 0-1,2-18 0,-3 27-49,-1-1-1,0 0 0,0 1 1,0-1-1,0 0 0,0 1 1,0-1-1,-1 1 0,1-1 1,0 0-1,0 1 0,0-1 1,-1 1-1,1-1 0,0 1 1,0-1-1,-1 0 1,1 1-1,0-1 0,-1 1 1,1-1-1,-1 1 0,1 0 1,-1-1-1,1 1 0,-1-1 1,1 1-1,-1 0 0,1 0 1,-1-1-1,0 1 0,-21 4-60,-18 21 16,24-11 87,1 2 0,-22 28-1,33-38-32,-1 1-1,1 0 1,0 0-1,0 0 0,1 0 1,0 0-1,1 1 1,-1 0-1,1-1 1,-1 13-1,3-18-14,0-1 0,0 1 1,1-1-1,-1 0 0,0 1 0,1-1 0,-1 1 1,1-1-1,0 0 0,-1 1 0,1-1 1,0 0-1,0 1 0,0-1 0,0 0 0,0 0 1,0 0-1,0 0 0,0 0 0,1 0 0,-1 0 1,0-1-1,0 1 0,1 0 0,-1-1 0,1 1 1,-1-1-1,1 1 0,-1-1 0,0 1 0,4-1 1,55 6-248,-50-6 191,2 1-70,8-1-54,-1 1 0,1 1-1,-1 0 1,35 11 0,-50-12 199,0 0 1,0 1 0,0 0-1,0 0 1,-1 0-1,1 0 1,-1 0 0,0 1-1,1-1 1,-1 1 0,0 0-1,0 0 1,-1 0-1,1 0 1,-1 1 0,1-1-1,-1 1 1,0-1 0,-1 1-1,1 0 1,0 0-1,-1 0 1,0 0 0,0 0-1,0 0 1,-1 0 0,1 0-1,-1 8 1,0-5-1167</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0.649"/>
    </inkml:context>
    <inkml:brush xml:id="br0">
      <inkml:brushProperty name="width" value="0.025" units="cm"/>
      <inkml:brushProperty name="height" value="0.025" units="cm"/>
    </inkml:brush>
  </inkml:definitions>
  <inkml:trace contextRef="#ctx0" brushRef="#br0">4 281 20115,'0'0'7153,"0"9"-6266,-2 36 515,0-6-355,6 70 0,-4-108-1045,0-1 0,1 1 0,-1-1 0,0 0 0,0 1 0,1-1 0,-1 1 0,0-1 0,1 0 0,-1 1 0,0-1 0,1 0 0,-1 0-1,0 1 1,1-1 0,-1 0 0,1 0 0,-1 1 0,1-1 0,-1 0 0,0 0 0,1 0 0,-1 0 0,1 0 0,-1 0 0,1 0 0,-1 0 0,1 0 0,-1 0 0,1 0-1,-1 0 1,1 0 0,-1 0 0,0 0 0,1 0 0,-1 0 0,1-1 0,-1 1 0,1 0 0,-1 0 0,1-1 0,18-10 76,-7-1-72,0-1 0,-2-1 0,0 0-1,0-1 1,-1 1 0,-1-2 0,-1 1-1,0-1 1,-1 0 0,0-1 0,-1 0-1,4-32 1,-9 47-299,0 44-1047,1-37 1113,-1-1 0,0 1 0,1-1 1,0 1-1,0-1 0,0 1 0,0-1 0,1 0 1,0 0-1,0 0 0,0 0 0,0 0 1,1 0-1,-1 0 0,1-1 0,0 0 1,0 1-1,1-1 0,-1 0 0,0 0 0,1-1 1,0 1-1,0-1 0,0 1 0,0-1 1,0-1-1,0 1 0,0 0 0,1-1 1,-1 0-1,0 0 0,1 0 0,-1-1 0,1 0 1,-1 1-1,1-1 0,-1-1 0,1 1 1,-1-1-1,1 0 0,-1 0 0,0 0 0,1 0 1,-1-1-1,0 0 0,0 0 0,6-3 1,-4 1 376,-1 1 0,1-1 0,-1-1-1,1 1 1,-1-1 0,-1 1 0,1-1 0,-1-1 0,0 1 0,0-1 0,0 1 0,-1-1 0,1 0 0,-2-1 0,1 1 0,-1 0 0,0-1 0,0 1 0,0-1 0,-1 0 0,0-11 0,-1 18-115,0-1 0,0 0 0,0 1 0,0-1 0,0 0 0,0 1 0,-1-1 0,1 0 0,0 1 0,0-1 0,-1 1 0,1-1 0,0 1 0,-1-1 0,1 0 0,-1 1 0,1 0 0,0-1 0,-1 1 0,1-1 0,-1 1 0,0-1 0,1 1 0,-1 0 0,1-1 0,-1 1 0,0 0 0,1 0 0,-1 0 0,1-1 0,-1 1-1,0 0 1,1 0 0,-1 0 0,0 0 0,1 0 0,-1 0 0,0 0 0,1 0 0,-2 1 0,0-1 3,0 0-1,0 1 1,0-1-1,0 1 1,0-1-1,0 1 1,0 0-1,0 0 1,0 0-1,0 0 1,0 0-1,1 1 1,-4 1-1,-4 10 128,-1 0 0,2 0-1,0 0 1,0 1 0,2 0 0,-1 1-1,2 0 1,0 0 0,1 0 0,0 0 0,1 1-1,1-1 1,0 1 0,1 16 0,2-31-151,-1 1 0,0-1 0,1 0 0,-1 0 0,0 0 0,1 0 0,-1 0 1,1 0-1,0 1 0,-1-1 0,1-1 0,0 1 0,0 0 0,0 0 0,0 0 0,-1 0 1,1 0-1,0-1 0,0 1 0,0 0 0,1-1 0,-1 1 0,0-1 0,0 0 0,0 1 1,0-1-1,0 0 0,1 1 0,-1-1 0,0 0 0,0 0 0,1 0 0,-1 0 0,0 0 1,2-1-1,3 1 63,0 0 1,-1-1 0,1 0-1,0 0 1,-1-1 0,11-3-1,0-4-28,0-1-1,-1 0 1,-1-1-1,0-1 0,0 0 1,-1 0-1,-1-2 1,0 1-1,-1-2 0,0 1 1,-1-2-1,-1 1 1,-1-1-1,8-18 0,-28 63-609,5-12 607,0 0-1,1 0 1,1 0 0,1 1 0,0 0 0,-1 18 0,5-35-33,0 0 1,0 0-1,0 0 0,0-1 0,0 1 1,0 0-1,0 0 0,0-1 0,0 1 1,0 0-1,1 0 0,-1-1 0,0 1 1,1 0-1,-1 0 0,0-1 0,1 1 1,-1-1-1,1 1 0,-1 0 0,1-1 1,-1 1-1,1-1 0,0 1 1,-1-1-1,1 1 0,0-1 0,-1 1 1,1-1-1,0 0 0,-1 0 0,2 1 1,0-1 19,1 0 1,-1 0-1,1 0 1,-1 0-1,1 0 1,-1-1-1,0 1 1,1-1-1,-1 0 1,4-1-1,52-31 1024,-21 5-830,-1-2 0,-2-1 0,-1-1 0,-1-2 0,-2-1-1,-2-2 1,-1 0 0,-2-2 0,31-64 0,-47 79-227,-46 78 0,21-24 0,2 0 0,1 1 0,-10 34 0,18-48 0,1 0 0,1 0 0,1 1 0,0-1 0,1 1 0,1-1 0,3 31 0,-2-43 0,0-1 0,0 0 0,1 1 0,-1-1 0,1 0 0,0 0 0,5 8 0,-6-10 0,0-1 0,0 1 0,1-1 0,-1 1 0,0-1 0,1 1 0,-1-1 0,1 0 0,0 1 0,-1-1 0,1 0 0,0 0 0,-1 0 0,1-1 0,0 1 0,0 0 0,0-1 0,0 1 0,4 0 0,-5-5-213,0 1 0,0 0 0,-1-1 0,1 1 0,-1 0-1,0-1 1,0 1 0,0-1 0,0 1 0,0 0 0,-2-6 0,-4-9-476,-1 0-1,0 0 1,-1 1 0,-1 0 0,-1 1-1,-23-31 1,-20-35 3774,52 82-3035,1 0 0,0 0 0,0 0 1,0-1-1,0 1 0,0 0 1,0 0-1,0 0 0,0-1 0,0 1 1,0 0-1,0 0 0,0-1 0,0 1 1,0 0-1,0 0 0,0-1 1,0 1-1,0 0 0,0 0 0,0 0 1,0-1-1,1 1 0,-1 0 0,0 0 1,0 0-1,0-1 0,0 1 1,0 0-1,1 0 0,-1 0 0,0 0 1,0 0-1,0-1 0,1 1 1,-1 0-1,0 0 0,0 0 0,0 0 1,1 0-1,-1 0 0,17-4 635,24 3-776,-34 2 322,101-1 44,5 1-3738,-38-2-5980,-13 0-4944</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1.899"/>
    </inkml:context>
    <inkml:brush xml:id="br0">
      <inkml:brushProperty name="width" value="0.025" units="cm"/>
      <inkml:brushProperty name="height" value="0.025" units="cm"/>
    </inkml:brush>
  </inkml:definitions>
  <inkml:trace contextRef="#ctx0" brushRef="#br0">15 1 17745,'0'0'2290,"-1"10"208,-4 38 243,1-18-1746,1 2-1,1-1 1,2 0 0,4 34-1,-3-63-985,-1 0-1,1 0 1,0 0-1,0 0 1,0 0-1,0 0 1,0 0-1,0 0 1,1 0-1,-1-1 1,1 1 0,-1 0-1,1-1 1,0 1-1,-1-1 1,1 0-1,0 0 1,0 1-1,0-1 1,0 0-1,0-1 1,0 1-1,0 0 1,0 0-1,0-1 1,0 0-1,1 1 1,-1-1-1,0 0 1,0 0-1,0 0 1,1 0-1,-1 0 1,0-1-1,3 0 1,4 0 20,0-1-1,1 0 1,-1-1 0,0 0-1,-1 0 1,17-9-1,0-4 18,-2-1 1,1-1-1,-2-1 0,-1-1 0,0 0 0,-1-2 0,20-29 0,-40 51-47,0-1 1,0 1-1,0-1 1,0 1-1,0-1 0,1 1 1,-1 0-1,0-1 1,0 1-1,1-1 1,-1 1-1,0 0 0,0-1 1,1 1-1,-1 0 1,0-1-1,1 1 1,-1 0-1,0-1 1,1 1-1,-1 0 0,1 0 1,-1 0-1,0-1 1,1 1-1,-1 0 1,1 0-1,-1 0 0,1 0 1,-1 0-1,1 0 1,-1 0-1,1 0 1,-1 0-1,0 0 1,2 0-1,-2 19 58,-12 29 136,7-33-153,1-1-1,0 1 1,1 0-1,-1 21 1,4-36-30,0 1 1,1-1 0,-1 1-1,0-1 1,0 0-1,1 1 1,-1-1-1,0 1 1,1-1 0,-1 0-1,0 1 1,1-1-1,-1 0 1,1 1-1,-1-1 1,1 0 0,-1 0-1,0 1 1,1-1-1,-1 0 1,1 0-1,-1 0 1,1 0 0,-1 0-1,1 0 1,-1 0-1,1 0 1,-1 0-1,1 0 1,-1 0 0,1 0-1,-1 0 1,1 0-1,-1 0 1,1 0-1,-1 0 1,1-1 0,-1 1-1,1 0 1,-1 0-1,1-1 1,24-9 324,-2-5-255,-2-1-1,1-1 0,-2-1 1,29-33-1,4-2-38,-53 52-41,1 1 0,-1-1 0,0 0 0,1 1 0,-1-1 0,1 0 0,-1 1 0,1-1 0,-1 1 0,1-1 0,0 1 0,-1-1 0,1 1 0,0-1 0,-1 1 0,1 0 0,0-1 0,-1 1 0,1 0 0,0 0 0,0-1 0,-1 1 0,1 0 0,0 0 0,0 0 0,-1 0 0,1 0 0,0 0 0,0 0 0,0 0 0,-1 0 0,1 1 0,0-1 0,0 0 0,-1 0 0,1 1 0,1 0 0,-1 1 0,-1 0 0,1 0 0,0 1 0,-1-1 0,1 0 0,-1 0 0,0 1 0,0-1 0,0 1 0,0-1 0,0 0 0,-1 3 0,-16 75 0,12-63-51,-1 5-593,-2 1 0,0-1 1,-19 35-1,27-56 506,-4 3-2478,2-22-13080</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2.256"/>
    </inkml:context>
    <inkml:brush xml:id="br0">
      <inkml:brushProperty name="width" value="0.025" units="cm"/>
      <inkml:brushProperty name="height" value="0.025" units="cm"/>
    </inkml:brush>
  </inkml:definitions>
  <inkml:trace contextRef="#ctx0" brushRef="#br0">1 0 24183,'0'0'5733</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2.661"/>
    </inkml:context>
    <inkml:brush xml:id="br0">
      <inkml:brushProperty name="width" value="0.025" units="cm"/>
      <inkml:brushProperty name="height" value="0.025" units="cm"/>
    </inkml:brush>
  </inkml:definitions>
  <inkml:trace contextRef="#ctx0" brushRef="#br0">55 138 7431,'0'0'18065,"8"2"-17467,-6-1-516,1-1 1,-1 1-1,1-1 1,-1 1-1,0-1 1,1 0-1,-1 0 1,1 0-1,-1 0 0,1-1 1,-1 1-1,0 0 1,1-1-1,-1 0 1,0 0-1,1 1 0,2-3 1,-2 1 26,-1-1 0,1 0 1,-1 1-1,1-1 0,-1 0 1,0 0-1,0-1 0,-1 1 0,1 0 1,0-1-1,-1 1 0,0-1 0,0 1 1,1-6-1,-1 4-40,1-1 1,-1 0-1,0 1 0,0-1 0,-1 0 1,0 0-1,-1-11 0,1 16-62,0 0 0,-1-1 0,1 1-1,-1 0 1,1-1 0,-1 1 0,1 0-1,-1 0 1,0 0 0,0-1 0,0 1-1,0 0 1,1 0 0,-2 0 0,1 0 0,0 0-1,0 1 1,0-1 0,0 0 0,0 0-1,-1 1 1,1-1 0,0 1 0,0-1-1,-1 1 1,1-1 0,-1 1 0,1 0-1,0 0 1,-1 0 0,1 0 0,-1 0 0,1 0-1,0 0 1,-1 0 0,1 0 0,-2 1-1,-1 0-10,0 1-1,1-1 1,-1 1-1,1 0 0,-1 0 1,1 0-1,0 0 1,0 0-1,-1 1 0,2 0 1,-1-1-1,0 1 1,1 0-1,-1 0 0,1 1 1,0-1-1,0 0 1,0 1-1,-2 6 0,-4 6-8,2 0 0,0 1 0,-4 18 0,7-23 10,0 1-1,1-1 0,-1 23 1,3-33 2,0 0 0,0 0 0,0 0 1,0 0-1,0 1 0,0-1 1,1 0-1,-1 0 0,1 0 0,-1 0 1,1-1-1,0 1 0,0 0 1,0 0-1,0 0 0,0 0 1,0-1-1,0 1 0,0-1 0,1 1 1,-1-1-1,1 1 0,-1-1 1,1 0-1,0 0 0,-1 1 0,1-1 1,0 0-1,0-1 0,0 1 1,3 1-1,6 0-68,1-1 0,-1-1 1,0 1-1,0-2 0,0 1 1,1-2-1,-1 1 0,0-2 0,11-3 1,-8 2-1541,-1-2 1,0 1-1,21-14 1,2-4-5872</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3.753"/>
    </inkml:context>
    <inkml:brush xml:id="br0">
      <inkml:brushProperty name="width" value="0.025" units="cm"/>
      <inkml:brushProperty name="height" value="0.025" units="cm"/>
    </inkml:brush>
  </inkml:definitions>
  <inkml:trace contextRef="#ctx0" brushRef="#br0">88 0 14189,'0'0'15076,"-4"18"-14286,-74 371 1580,75-364-2087,3-25-281,-1 0 0,1 1 0,0-1 0,0 0-1,0 1 1,-1-1 0,1 0 0,0 1 0,0-1 0,0 1-1,0-1 1,0 0 0,0 1 0,0-1 0,0 0 0,0 1-1,0-1 1,0 0 0,0 1 0,0-1 0,0 0 0,0 1-1,1-1 1,-1 1 0,0-1 0,0 0 0,0 0 0,0 1-1,1-1 1,-1 0 0,0 1 0,0-1 0,1 0 0,-1 0-1,0 1 1,0-1 0,1 0 0,-1 0 0,1 1 0,4-6-17,-4 5 15,7-11 0,1-1 0,-2 0 0,1 0 0,-2-1 0,0 0 0,0 0 0,-1 0 0,4-17 0,0-5 0,-2 0 0,4-42 0,-8 51 0,-3 56 0,-1 4 0,1-29-5,0 0-1,0 0 1,0 0-1,1 0 1,0 0-1,0 0 1,0 0-1,0 0 1,1-1-1,0 1 1,0-1-1,0 1 1,1-1-1,-1 0 1,1 1-1,5 4 1,-5-6 2,1 0 1,0-1-1,0 1 1,0-1 0,0 0-1,0 0 1,0 0-1,1-1 1,-1 0 0,1 1-1,-1-1 1,1-1 0,-1 1-1,1-1 1,0 0-1,-1 0 1,1 0 0,6-1-1,1-2 10,1 0 1,-1 0-1,0-1 0,0-1 0,0 0 0,-1 0 1,0-1-1,0-1 0,0 0 0,-1 0 0,0-1 0,18-18 1,-19 18-5,-1-1 0,1-1 0,-2 1 1,1-1-1,-2-1 0,1 1 0,-1-1 1,-1 0-1,0-1 0,0 1 0,-1-1 1,-1 0-1,3-16 0,-6 28-3,0 0 0,0-1 0,1 1 0,-1-1 0,0 1 0,0 0 0,0-1 0,0 1 0,0-1 0,0 1 0,0 0 0,0-1 0,0 1 0,0-1 0,0 1 0,0 0 0,0-1 0,0 1 0,0 0 0,0-1 0,0 1 0,-1-1 0,1 1 0,0 0 0,0-1 0,0 1 0,-1 0 0,1-1 0,0 1 0,-1 0 0,1-1 0,0 1 0,0 0 0,-1 0 0,1 0 0,0-1 0,-1 1 0,1 0 0,-1 0 0,1 0 0,0 0 0,-1-1 0,1 1 0,-1 0 0,1 0 0,0 0 0,-1 0 0,1 0 0,-1 0 0,1 0 0,0 0 0,-1 0 0,1 0 0,-1 1 0,1-1 0,0 0 0,-1 0 0,1 0 0,0 0 0,-1 0 0,1 1 0,0-1 0,-1 0 0,1 0 0,0 1 0,-1-1 0,1 1 0,-23 18 0,8 1 0,0 0 0,1 0 0,1 2 0,0 0 0,2 0 0,1 1 0,1 0 0,1 1 0,1 0 0,-8 45 0,15-66 0,0 0 0,-1 0 0,1-1 0,0 1 0,1 0 0,-1 0 0,0-1 0,1 1 0,-1 0 0,1 0 0,0-1 0,0 1 0,0-1 0,0 1 0,1-1 0,-1 1 0,1-1 0,-1 0 0,1 0 0,0 0 0,0 0 0,0 0 0,0 0 0,0 0 0,0 0 0,0-1 0,1 1 0,-1-1 0,1 0 0,-1 0 0,1 0 0,-1 0 0,1 0 0,0 0 0,-1-1 0,1 1 0,0-1 0,0 0 0,-1 0 0,1 0 0,4 0 0,3-1 0,1 0 0,0 0 0,-1-1 0,0 0 0,1-1 0,-1 0 0,0-1 0,0 0 0,16-10 0,-5 1 0,0-2 0,20-18 0,-35 28 0,-1 0 0,0-1 0,0 1 0,0-1 0,0 0 0,-1 0 0,0 0 0,0-1 0,-1 0 0,0 1 0,4-11 0,-10 11 0,-7 11 0,-8 10 0,12-6-11,0 0 0,1 0 0,0 1 1,1-1-1,0 1 0,0 0 0,-3 16 0,6-24-31,1 1 0,-1-1 1,0 1-1,1 0 0,0-1 0,-1 1 0,1 0 0,0-1 0,0 1 0,1 0 1,-1 0-1,0-1 0,1 1 0,0-1 0,0 1 0,0 0 0,0-1 0,0 1 0,0-1 1,0 0-1,1 1 0,0-1 0,-1 0 0,1 0 0,0 0 0,0 0 0,0 0 1,0-1-1,0 1 0,0 0 0,1-1 0,-1 0 0,5 3 0,27 2-4597,6-6-3785</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4.468"/>
    </inkml:context>
    <inkml:brush xml:id="br0">
      <inkml:brushProperty name="width" value="0.025" units="cm"/>
      <inkml:brushProperty name="height" value="0.025" units="cm"/>
    </inkml:brush>
  </inkml:definitions>
  <inkml:trace contextRef="#ctx0" brushRef="#br0">103 0 19314,'0'0'2152,"-3"11"-225,-34 178 2888,9-40-3678,-6 16-528,33-164-492,3-21 364,5-8-524,1 0 1,2 1-1,1 0 1,1 0 0,20-31-1,-15 25-140,-1 4 15,48-88-126,-54 101 291,0 1 0,1 1-1,1-1 1,0 2 0,14-13 0,-24 24 5,0 1 0,0-1 0,0 0 0,0 1 0,1 0-1,-1-1 1,0 1 0,1 0 0,-1 0 0,1 0 0,-1 0 0,1 1-1,-1-1 1,1 1 0,-1 0 0,1-1 0,0 1 0,-1 0-1,1 1 1,0-1 0,-1 0 0,1 1 0,-1-1 0,4 2-1,-2 0 7,0 0-1,0 1 0,-1-1 0,1 1 0,0 0 0,-1 0 0,0 0 0,0 0 1,0 1-1,0-1 0,0 1 0,-1 0 0,3 5 0,-1-2 3,0 1-1,-1 0 1,0-1-1,-1 1 1,0 0-1,0 0 1,1 12 0,-3-16-12,1 0 0,-1 0 1,0 1-1,0-1 0,-1 0 1,1 0-1,-1 0 0,0 0 1,0 0-1,0 0 0,-1 0 1,0 0-1,1 0 1,-3 3-1,-3 0 66,1 0 1,-1-1 0,0 0-1,-1 0 1,1 0-1,-1-1 1,0 0 0,-1-1-1,1 0 1,-1 0-1,0-1 1,-13 4-1,1-2 105,-1 0-1,0-2 1,1 0-1,-29-1 0,45-1-165,1-2-1,-1 1 1,0 0-1,1-1 0,-1 0 1,1 0-1,-1-1 0,1 1 1,-1-1-1,-4-2 1,8 3-93,0 0 0,0 0 0,0 0 1,-1 0-1,1 0 0,0 0 1,0 0-1,0 0 0,1-1 1,-1 1-1,0 0 0,0-1 0,1 1 1,-1-1-1,1 1 0,-1 0 1,1-1-1,-1 1 0,1-1 1,0 0-1,0 1 0,0-1 1,0 1-1,0-1 0,0 1 0,0-1 1,1 1-1,-1-1 0,0 1 1,1-1-1,-1 1 0,1 0 1,0-1-1,-1 1 0,2-2 0,0 0-340,0 0 0,0 1 0,0-1 0,1 1 0,-1 0 0,1-1 0,-1 1 0,1 0 0,0 0 0,0 1 0,0-1 0,0 0 0,0 1 0,0 0 0,6-2 0,54-11-8535,-60 14 8261,35-6-8654</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5.158"/>
    </inkml:context>
    <inkml:brush xml:id="br0">
      <inkml:brushProperty name="width" value="0.025" units="cm"/>
      <inkml:brushProperty name="height" value="0.025" units="cm"/>
    </inkml:brush>
  </inkml:definitions>
  <inkml:trace contextRef="#ctx0" brushRef="#br0">27 169 9769,'0'0'12129,"-5"10"-9198,-14 32-758,19-42-2125,-1 1 0,1-1 0,0 1 0,0-1 0,-1 1 0,1 0 0,0-1 0,0 1 0,0-1 1,0 1-1,0-1 0,0 1 0,0 0 0,0-1 0,0 1 0,0-1 0,0 1 0,0 0 0,0-1 0,1 1 1,-1-1-1,0 1 0,0-1 0,1 1 0,-1-1 0,0 1 0,1-1 0,-1 1 0,0-1 0,1 1 1,-1-1-1,1 1 0,-1-1 0,1 0 0,-1 1 0,1-1 0,-1 0 0,1 1 0,-1-1 0,1 0 0,-1 0 1,1 0-1,0 0 0,-1 1 0,1-1 0,0 0 0,31 0 765,-27 0-609,5-2-118,0 0 0,-1 0 0,1-1-1,-1 0 1,1 0 0,-1-1 0,0-1 0,-1 0-1,1 0 1,-1 0 0,0-1 0,0 0-1,0-1 1,-1 1 0,0-2 0,-1 1 0,0-1-1,0 0 1,0 0 0,-1 0 0,0-1 0,-1 0-1,0 0 1,0 0 0,-1-1 0,0 1-1,0-1 1,1-17 0,-4 26-86,0-1 0,0 1 0,0 0 0,0-1 0,0 1 0,0 0 0,0 0 0,0-1 0,-1 1 0,1 0 0,0-1 0,-1 1 0,1 0 0,-1 0 0,0 0 0,1 0 0,-1 0 0,0 0 0,0 0 0,0 0 0,1 0 0,-1 0 0,0 0 0,0 0 0,0 0 0,0 1 0,-1-1 0,1 0 0,0 1 0,0-1 0,0 1 0,-1-1 0,1 1 0,0 0 0,0-1 0,-1 1 0,1 0 0,0 0 0,-1 0 0,1 0 0,0 0 0,0 0 0,-1 0 0,1 1 0,0-1 0,0 0 0,-1 1 0,1-1 0,0 1 0,0-1 0,-2 2 0,-3 0 0,0 1 0,1-1 0,-1 1 0,0 0 0,1 1 0,0-1 0,0 1 0,0 0 0,-6 8 0,4-5 0,1 1 0,0 0 0,0 0 0,1 1 0,0 0 0,0 0 0,1 0 0,1 0 0,-1 1 0,2 0 0,-1-1 0,-1 16 0,4-25 0,0 1 0,0 0 0,0 0 0,1-1 0,-1 1 0,0 0 0,0 0 0,1-1 0,-1 1 0,0 0 0,1-1 0,-1 1 0,0 0 0,1-1 0,-1 1 0,1-1 0,0 1 0,-1-1 0,1 1 0,-1-1 0,1 1 0,0-1 0,-1 1 0,1-1 0,0 0 0,-1 1 0,2-1 0,28 5 0,29-12 0,87-35 0,-63 17 0,-92 25 0,-23-1 0,24-1 0,17-1 0,7-2 0,1 0 0,-1-1 0,0 0 0,-1-2 0,1 1 0,-2-2 0,1 0 0,-1-1 0,0 0 0,23-24 0,-32 24 0,-10 10 0,-12 16 0,5 0 0,1 0 0,-16 36 0,24-45 0,0 1 0,0-1 0,1 1 0,0-1 0,0 1 0,1 0 0,0-1 0,0 1 0,1 0 0,1 11 0,-1-17 0,1-1 0,0 0 0,0 1 0,0-1 0,0 0 0,0 0 0,0 0 0,1 0 0,-1 0 0,0 0 0,1 0 0,-1 0 0,0 0 0,1-1 0,-1 1 0,1 0 0,-1-1 0,1 1 0,-1-1 0,1 0 0,-1 0 0,1 1 0,0-1 0,-1 0 0,1 0 0,-1-1 0,1 1 0,2-1 0,49-6 0,2-20-2064,-49 23 1365,0-1-1,0 1 1,0-1-1,-1 0 1,1 0-1,-1-1 1,-1 0-1,1 1 1,-1-2-1,6-9 0,0-10-7126</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5.500"/>
    </inkml:context>
    <inkml:brush xml:id="br0">
      <inkml:brushProperty name="width" value="0.025" units="cm"/>
      <inkml:brushProperty name="height" value="0.025" units="cm"/>
    </inkml:brush>
  </inkml:definitions>
  <inkml:trace contextRef="#ctx0" brushRef="#br0">32 1 20852,'0'0'10249,"-31"52"-9960,50-35-193,9 4 0,1-2-865,4-1-1153,-1-2-1569,0 0-705,-7-3-1409,-5-3 480</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5.860"/>
    </inkml:context>
    <inkml:brush xml:id="br0">
      <inkml:brushProperty name="width" value="0.025" units="cm"/>
      <inkml:brushProperty name="height" value="0.025" units="cm"/>
    </inkml:brush>
  </inkml:definitions>
  <inkml:trace contextRef="#ctx0" brushRef="#br0">188 3 15022,'0'0'3411,"-14"0"-528,11-1-2715,-3 0 112,-1 1 0,1 0 1,0-1-1,-1 2 1,1-1-1,0 1 1,0 0-1,-1 0 1,1 1-1,0 0 1,0 0-1,0 0 1,0 1-1,1 0 0,-1 0 1,1 0-1,-9 8 1,7-4 306,0 1 0,1 0 1,0 1-1,0-1 1,-8 19-1,12-24-507,1 0 0,0 0 1,0 0-1,0 0 0,1 0 0,-1 0 1,1 1-1,0-1 0,0 0 1,0 5-1,0-6-71,1-1 1,-1 1-1,0-1 1,1 0-1,0 1 1,-1-1-1,1 0 1,0 0-1,-1 0 1,1 1-1,0-1 1,0 0-1,0 0 1,0 0-1,0 0 1,0 0-1,1-1 1,-1 1-1,0 0 1,0 0-1,1-1 1,-1 1-1,0-1 1,2 1-1,9 2 60,-1-2 0,0 1 1,1-1-1,0-1 0,-1 0 0,1-1 0,-1 0 1,0 0-1,1-2 0,-1 1 0,0-1 0,0-1 0,0 0 1,0-1-1,-1 1 0,0-2 0,0 0 0,0 0 0,-1-1 1,0 0-1,0 0 0,15-18 0,-22 23-137,0-1 1,0 0-1,0 1 1,-1-1-1,1 0 1,-1 0-1,1 0 0,-1 0 1,0 0-1,0 0 1,-1-1-1,1 1 1,-1 0-1,1 0 1,-1-6-1,0 8 33,-1 0 1,1 0-1,0 0 1,-1 0-1,1-1 1,-1 1-1,0 0 1,1 0-1,-1 0 1,0 0-1,0 0 1,0 0-1,1 1 1,-1-1-1,0 0 1,0 0-1,0 1 1,0-1-1,0 0 1,-1 1-1,1-1 1,0 1-1,0-1 1,0 1-1,0 0 1,-1-1-1,1 1 1,0 0-1,0 0 1,-1 0-1,1 0 1,0 0-1,0 0 1,-1 0-1,1 1 1,0-1-1,0 0 1,0 1-1,-1-1 1,1 0-1,-1 2 1,0-2-121,1 0 0,-1 1 0,1-1 0,-1 1 0,1 0 0,-1-1 1,1 1-1,-1 0 0,1 0 0,0 0 0,-1 0 0,1 0 0,0 0 1,0 0-1,0 1 0,0-1 0,0 0 0,0 1 0,0-1 0,0 0 1,1 1-1,-1-1 0,0 1 0,1 0 0,-1 2 0,1-3-56,0 0 0,0 0-1,0 0 1,0 0 0,0 0-1,0 1 1,0-1 0,1 0-1,-1 0 1,0 0 0,1 0-1,-1 0 1,1 0 0,-1 0-1,1 0 1,-1 0-1,1-1 1,0 1 0,-1 0-1,1 0 1,0 0 0,0-1-1,0 1 1,0 0 0,0-1-1,-1 1 1,1-1 0,0 1-1,0-1 1,0 1 0,0-1-1,1 0 1,-1 1 0,0-1-1,0 0 1,2 0 0,30 2-4113,7-2 1115</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6.201"/>
    </inkml:context>
    <inkml:brush xml:id="br0">
      <inkml:brushProperty name="width" value="0.025" units="cm"/>
      <inkml:brushProperty name="height" value="0.025" units="cm"/>
    </inkml:brush>
  </inkml:definitions>
  <inkml:trace contextRef="#ctx0" brushRef="#br0">188 165 9353,'-9'0'6870,"-1"1"-6085,0 1 0,0-1 0,1 2 0,-1 0 0,0 0 0,1 0 0,-1 1 0,1 1 0,0 0 0,-11 8 0,15-10-644,0 0-1,1 0 1,0 0 0,0 0-1,0 1 1,0 0 0,1 0 0,-1 0-1,1 0 1,0 1 0,0-1-1,0 1 1,1 0 0,0-1-1,0 1 1,0 0 0,0 0 0,1 1-1,0-1 1,0 0 0,0 0-1,1 1 1,0 8 0,0-13-131,0 0 1,1 0 0,-1 0 0,0 0-1,1 0 1,-1 0 0,1 0 0,-1 0-1,1 0 1,0 0 0,-1 0 0,1 0-1,0 0 1,0 0 0,0 0-1,-1-1 1,1 1 0,0 0 0,0-1-1,0 1 1,0-1 0,0 1 0,0-1-1,2 1 1,35 3 150,-27-6-116,1 1 1,-1-2-1,0 1 1,16-7-1,-7-1 66,0 0 0,0-2 1,-1 0-1,-1-1 0,0-1 0,-1 0 0,24-27 0,-33 32-25,1-1 0,-1 0 0,-1 0 0,0-1 0,0 0 0,-1 0 0,0-1 0,-1 0 0,-1 0 0,0 0 0,0 0-1,-1-1 1,-1 1 0,2-21 0,-4 33-83,0-1 0,0 0-1,0 1 1,0-1 0,0 1-1,0-1 1,-1 1-1,1-1 1,0 1 0,0-1-1,0 1 1,-1-1 0,1 1-1,0-1 1,-1 1 0,1-1-1,0 1 1,-1-1-1,1 1 1,0 0 0,-1-1-1,1 1 1,-1 0 0,1-1-1,-1 1 1,1 0-1,-1-1 1,1 1 0,-1 0-1,1 0 1,-1 0 0,1 0-1,-1 0 1,1-1 0,-1 1-1,0 0 1,1 0-1,-1 0 1,1 0 0,-1 1-1,1-1 1,-1 0 0,1 0-1,-1 0 1,0 0 0,1 0-1,-1 1 1,1-1-1,-1 0 1,1 1 0,0-1-1,-1 0 1,1 1 0,-1-1-1,0 1 1,-28 19 10,13-4 140,1 1 1,1 1 0,0 0 0,-17 32-1,24-38-76,2-1 0,-1 1 0,2 1 0,-1-1 0,2 1 0,0-1-1,0 1 1,1 0 0,0 17 0,2-27-329,1 1-1,-1-1 1,1 0 0,0 1-1,0-1 1,0 0 0,1 0-1,-1 0 1,1 0 0,-1 0-1,1 0 1,0 0 0,0-1-1,1 1 1,-1-1 0,0 1-1,1-1 1,0 0 0,-1 0-1,1 0 1,0 0 0,0 0-1,0-1 1,0 1 0,0-1-1,0 0 1,1 0 0,-1 0-1,5 0 1,9 1-6560</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27.752"/>
    </inkml:context>
    <inkml:brush xml:id="br0">
      <inkml:brushProperty name="width" value="0.025" units="cm"/>
      <inkml:brushProperty name="height" value="0.025" units="cm"/>
    </inkml:brush>
  </inkml:definitions>
  <inkml:trace contextRef="#ctx0" brushRef="#br0">1 14 8648,'0'0'9994,"57"2"-7720,-19-2 64,11 0-672,6 0-738,5-1-159,-2-3-384,-3 0-289,-5 2-64,-5-1-257,-10 2-351,-9 1-449,-10 0-865,-10 0-288,-29 1-17072</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28.097"/>
    </inkml:context>
    <inkml:brush xml:id="br0">
      <inkml:brushProperty name="width" value="0.025" units="cm"/>
      <inkml:brushProperty name="height" value="0.025" units="cm"/>
    </inkml:brush>
  </inkml:definitions>
  <inkml:trace contextRef="#ctx0" brushRef="#br0">0 1 5573,'0'0'15567,"10"52"-13549,29-50-192,13 0-609,6-2-481,7 0-319,1 0-289,-1 0-128,-8 0-1473,-7-3-2403,-8-1-3587</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28.645"/>
    </inkml:context>
    <inkml:brush xml:id="br0">
      <inkml:brushProperty name="width" value="0.025" units="cm"/>
      <inkml:brushProperty name="height" value="0.025" units="cm"/>
    </inkml:brush>
  </inkml:definitions>
  <inkml:trace contextRef="#ctx0" brushRef="#br0">1 420 17873,'0'0'4836,"13"-7"-2129,51-33-551,106-83 0,56-75 883,-176 146-3039,-50 53 0,0-1 0,0 0 0,0 0 0,0 1 0,0-1 0,0 0 0,0 1 0,0-1 0,0 0 0,0 0 0,0 1 0,0-1 0,0 0 0,0 0 0,1 1 0,-1-1 0,0 0 0,0 0 0,0 1 0,0-1 0,0 0 0,1 0 0,-1 0 0,0 1 0,0-1 0,0 0 0,1 0 0,-1 0 0,0 0 0,0 1 0,1-1 0,-1 0 0,0 0 0,0 0 0,1 0 0,-1 0 0,0 0 0,0 0 0,1 0 0,-1 0 0,0 0 0,1 0 0,-1 0 0,0 0 0,0 0 0,1 0 0,-1 0 0,0 0 0,0 0 0,1 0 0,-1 0 0,1-1 0,-2 2 0,-5 24 0,-2-1 0,-1 0 0,-19 38 0,19-45 0,1 1 0,0 0 0,1 0 0,1 0 0,0 1 0,2 0 0,0 0 0,-1 25 0,5-44-44,0 1 0,0 0-1,0-1 1,0 1 0,0-1 0,1 1 0,-1-1 0,0 1-1,0 0 1,1-1 0,-1 1 0,0-1 0,1 1 0,-1-1-1,0 0 1,1 1 0,-1-1 0,1 1 0,-1-1 0,0 0-1,1 1 1,-1-1 0,1 0 0,-1 1 0,1-1 0,0 0-1,-1 0 1,1 0 0,-1 1 0,1-1 0,-1 0 0,1 0-1,0 0 1,-1 0 0,1 0 0,-1 0 0,1 0 0,-1 0-1,1 0 1,0 0 0,-1-1 0,1 1 0,-1 0-1,1 0 1,-1-1 0,1 1 0,-1 0 0,1 0 0,-1-1-1,1 1 1,0-1 0,28-18-4967,-13-5-1780,1-4-3165</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28.971"/>
    </inkml:context>
    <inkml:brush xml:id="br0">
      <inkml:brushProperty name="width" value="0.025" units="cm"/>
      <inkml:brushProperty name="height" value="0.025" units="cm"/>
    </inkml:brush>
  </inkml:definitions>
  <inkml:trace contextRef="#ctx0" brushRef="#br0">114 0 17745,'0'0'14323,"-2"13"-13715,-5 11-590,-1 1 1,-2-1-1,0 0 0,-19 32 0,26-52-18,-2 4 0,-1 0 0,1 0 0,1 1 0,-1 0 0,2 0 0,-1 0 0,1 1 0,1-1 0,-1 1 0,2-1 0,-1 1 0,1 10 0,1-19 0,0 0 0,1 0 0,-1 0 0,0 0 0,1 0 0,-1 0 0,1 0 0,0 0 0,-1 0 0,1-1 0,0 1 0,-1 0 0,1 0 0,0-1 0,0 1 0,0 0 0,0-1 0,-1 1 0,1-1 0,0 1 0,0-1 0,0 1 0,0-1 0,0 0 0,0 0 0,0 1 0,0-1 0,0 0 0,2 0 0,37 1 0,-30-1 0,1-1-305,1 0-1,-1 0 1,1-1 0,-1 0-1,0-1 1,0-1 0,0 0-1,13-7 1,-15 7-309,0-1-1,-1 0 1,0 0-1,-1-1 0,1 0 1,-1 0-1,0-1 1,0 0-1,-1 0 1,8-12-1,0-7-8615</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29.301"/>
    </inkml:context>
    <inkml:brush xml:id="br0">
      <inkml:brushProperty name="width" value="0.025" units="cm"/>
      <inkml:brushProperty name="height" value="0.025" units="cm"/>
    </inkml:brush>
  </inkml:definitions>
  <inkml:trace contextRef="#ctx0" brushRef="#br0">72 1 15407,'0'0'7847,"-44"72"-4804,31-44-417,2 0-768,7-2-513,4-2-704,0-3-641,6-3 0,14-5 0,1-2-352,2-5-1794,4-3-2275,-5-3-2465,4 0-9930</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29.630"/>
    </inkml:context>
    <inkml:brush xml:id="br0">
      <inkml:brushProperty name="width" value="0.025" units="cm"/>
      <inkml:brushProperty name="height" value="0.025" units="cm"/>
    </inkml:brush>
  </inkml:definitions>
  <inkml:trace contextRef="#ctx0" brushRef="#br0">47 12 19186,'0'0'7906,"12"-1"-6027,1-1-1315,60-6 1531,-68 8-2008,0 0 1,0 0-1,0 0 1,0 0-1,0 1 1,0 0-1,0 0 1,0 0-1,0 1 1,-1 0-1,1 0 1,6 4-1,-9-6-87,-1 1 0,0 0 0,0 0 0,0 0 0,0 0 0,0 0 0,0 1 0,-1-1 0,1 0 0,0 0 0,-1 0 0,1 1 0,0-1 0,-1 0 0,0 1 0,1-1 0,-1 1 0,0-1 0,0 0 0,1 1 0,-1-1 0,0 1 0,-1 1 0,1 0 0,-1 0 0,0 0 0,0 0 0,-1 0 0,1 0 0,0 0 0,-1-1 0,0 1 0,0 0 0,-2 2 0,-7 6 0,1 0 0,-2-1 0,-17 12 0,25-19 0,-33 22 0,26-19 0,-1 1 0,2 1 0,-1-1 0,1 2 0,0-1 0,1 2 0,0-1 0,-14 19 0,23-27 0,-1 0 0,1-1 0,-1 1 0,1 0 0,0 0 0,-1-1 0,1 1 0,0 0 0,0 0 0,-1 0 0,1 0 0,0-1 0,0 1 0,0 0 0,0 0 0,0 0 0,0 0 0,0-1 0,0 1 0,1 0 0,-1 0 0,0 0 0,0 0 0,1-1 0,-1 1 0,1 0 0,-1 0 0,0-1 0,1 1 0,-1 0 0,1-1 0,0 1 0,-1-1 0,1 1 0,-1 0 0,1-1 0,0 0 0,0 1 0,-1-1 0,1 1 0,0-1 0,0 0 0,-1 1 0,1-1 0,0 0 0,0 0 0,0 0 0,1 1 0,49 1 0,-40-2 0,-9 0 0,171-2-1672,-57-7-2619,-74 2-5153</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0.053"/>
    </inkml:context>
    <inkml:brush xml:id="br0">
      <inkml:brushProperty name="width" value="0.025" units="cm"/>
      <inkml:brushProperty name="height" value="0.025" units="cm"/>
    </inkml:brush>
  </inkml:definitions>
  <inkml:trace contextRef="#ctx0" brushRef="#br0">0 0 18481,'0'0'7816,"0"60"-5958,0-31-225,0 5-512,0-3-512,0 2-481,0-4-64,0-4-32,5-6-705,2-5-736,1-8-1281,-1-4-1603,-1-2-3234</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0.409"/>
    </inkml:context>
    <inkml:brush xml:id="br0">
      <inkml:brushProperty name="width" value="0.025" units="cm"/>
      <inkml:brushProperty name="height" value="0.025" units="cm"/>
    </inkml:brush>
  </inkml:definitions>
  <inkml:trace contextRef="#ctx0" brushRef="#br0">4 82 21524,'0'0'2995,"12"-10"390,-3 3-3013,-1-1 1,2 1-1,-1 0 1,1 1-1,0 0 0,0 1 1,1 0-1,0 1 1,-1 0-1,2 0 1,-1 1-1,19-2 1,-28 4-372,1 1 1,0 0 0,0 0 0,0 0 0,0 0-1,0 1 1,0-1 0,0 1 0,0 0-1,-1 0 1,1 0 0,0 0 0,-1 0 0,5 3-1,-6-3-1,0 0 0,0 1 0,-1-1 0,1 0-1,0 1 1,0-1 0,-1 1 0,1-1 0,-1 1 0,1-1-1,-1 1 1,0-1 0,0 1 0,1 0 0,-1-1 0,0 1-1,0-1 1,-1 1 0,1 0 0,0-1 0,-1 1-1,1-1 1,0 1 0,-1-1 0,0 1 0,1-1 0,-1 0-1,0 1 1,-1 2 0,-8 10 0,0 0 0,-1-1 0,0 0 0,0 0 0,-2-1 0,0-1 0,-16 12 0,-25 23 0,47-38 0,0-1 0,0 1 0,1 1 0,0-1 0,-5 11 0,10-18 0,0 0 0,0 0 0,0 0 0,1 1 0,-1-1 0,1 0 0,-1 0 0,1 1 0,-1-1 0,1 0 0,0 1 0,-1-1 0,1 0 0,0 1 0,0-1 0,0 0 0,0 1 0,0-1 0,0 1 0,1-1 0,-1 0 0,0 1 0,1-1 0,-1 0 0,1 0 0,-1 1 0,1-1 0,0 0 0,-1 0 0,1 0 0,0 0 0,0 0 0,0 0 0,0 0 0,0 0 0,0 0 0,0 0 0,0 0 0,0-1 0,1 1 0,-1 0 0,0-1 0,0 1 0,1-1 0,-1 1 0,0-1 0,1 0 0,-1 1 0,2-1 0,14 2-245,0 0 1,0-1-1,1-1 1,-1 0-1,0-1 1,0-1-1,20-5 0,2-3-2182,73-27-1,-83 23-5254,-4-2-4922</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0.764"/>
    </inkml:context>
    <inkml:brush xml:id="br0">
      <inkml:brushProperty name="width" value="0.025" units="cm"/>
      <inkml:brushProperty name="height" value="0.025" units="cm"/>
    </inkml:brush>
  </inkml:definitions>
  <inkml:trace contextRef="#ctx0" brushRef="#br0">97 2 18930,'0'0'9945,"-10"0"-8290,6 0-1594,1-1-1,0 1 1,0 0-1,0 0 0,-1 0 1,1 1-1,0-1 1,0 1-1,0 0 1,0-1-1,0 1 1,0 1-1,0-1 1,0 0-1,0 1 0,0 0 1,1-1-1,-1 1 1,1 0-1,-1 0 1,1 1-1,0-1 1,0 0-1,0 1 1,0 0-1,0-1 0,0 1 1,1 0-1,-1 0 1,1 0-1,0 0 1,0 0-1,0 0 1,0 0-1,1 0 1,-1 4-1,0-3-165,1 0 1,1-1-1,-1 1 1,0 0-1,1-1 1,0 1-1,0 0 0,0-1 1,0 1-1,0-1 1,1 0-1,0 1 1,-1-1-1,1 0 0,0 0 1,1 0-1,-1 0 1,0 0-1,1-1 1,0 1-1,0-1 0,-1 0 1,1 0-1,1 0 1,-1 0-1,0 0 1,0 0-1,1-1 0,-1 0 1,4 2-1,2-1-404,0 1-1,-1-1 0,1-1 0,0 0 1,0 0-1,0 0 0,0-1 1,0-1-1,0 0 0,0 0 1,16-4-1,-6-5-6051,-4-3-2536</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1.121"/>
    </inkml:context>
    <inkml:brush xml:id="br0">
      <inkml:brushProperty name="width" value="0.025" units="cm"/>
      <inkml:brushProperty name="height" value="0.025" units="cm"/>
    </inkml:brush>
  </inkml:definitions>
  <inkml:trace contextRef="#ctx0" brushRef="#br0">123 1 2434,'0'0'20724,"-62"54"-17361,43-25-288,0 5-833,4-1-1313,7 0-929,8-4 0,0-2 0,11-3 0,14-7-1473,4-11-5798</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18.573"/>
    </inkml:context>
    <inkml:brush xml:id="br0">
      <inkml:brushProperty name="width" value="0.025" units="cm"/>
      <inkml:brushProperty name="height" value="0.025" units="cm"/>
    </inkml:brush>
  </inkml:definitions>
  <inkml:trace contextRef="#ctx0" brushRef="#br0">1 419 7911,'0'0'24402,"13"-10"-23985,250-217-371,-65 52-55,-198 175 9,0-1 0,1 1 0,-1-1 0,0 1 0,1 0 0,-1-1 0,0 1 0,1-1 0,-1 1 0,1 0 0,-1-1 0,0 1 0,1 0 0,-1 0 0,1-1 0,-1 1 0,1 0 0,-1 0 0,1 0 0,-1 0 0,1 0 0,-1-1 0,1 1 0,0 0 0,-1 0 0,1 0 0,-1 0 0,1 1 0,-1-1 0,1 0 0,-1 0 0,1 0 0,0 1 0,-1 17 0,-16 25 0,-46 71 0,38-75 0,3 1 0,-20 50 0,36-65-1625,5-25 1534,0 0-1,0 0 0,0 1 1,0-1-1,0 0 0,0 0 0,0 1 1,0-1-1,0 0 0,1 0 0,-1 0 1,0 1-1,0-1 0,0 0 0,0 0 1,0 0-1,1 1 0,-1-1 0,0 0 1,0 0-1,0 0 0,1 0 1,-1 0-1,0 0 0,0 1 0,1-1 1,-1 0-1,0 0 0,0 0 0,1 0 1,-1 0-1,0 0 0,0 0 0,1 0 1,-1 0-1,0 0 0,0 0 0,1 0 1,-1 0-1,0 0 0,0 0 0,1-1 1,3-1-1235,0 0 1,1 0 0,-1-1 0,-1 0-1,1 0 1,6-6 0,13-12-7083</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19.007"/>
    </inkml:context>
    <inkml:brush xml:id="br0">
      <inkml:brushProperty name="width" value="0.025" units="cm"/>
      <inkml:brushProperty name="height" value="0.025" units="cm"/>
    </inkml:brush>
  </inkml:definitions>
  <inkml:trace contextRef="#ctx0" brushRef="#br0">178 21 17681,'0'0'12492,"-9"-5"-12316,5 3-155,3 1 0,-1-1-1,0 1 0,0 0 1,1 0-1,-1 0 1,0 1-1,0-1 0,0 0 1,0 1-1,0-1 0,0 1 1,0-1-1,0 1 1,0 0-1,-1 0 0,1 0 1,0 0-1,0 1 0,0-1 1,0 0-1,0 1 1,0-1-1,0 1 0,0 0 1,0 0-1,0 0 0,1 0 1,-1 0-1,0 0 1,0 0-1,1 1 0,-4 2 1,-9 11 231,0 1 1,1 1-1,-14 22 1,23-31-188,0-1 0,0 1 0,0 0 0,1 0 0,0 1-1,1-1 1,0 1 0,0-1 0,1 1 0,-1 14 0,2-22-65,0 1 0,1-1 0,-1 1 0,0-1 0,0 0 0,1 1 0,-1-1 0,1 0 0,-1 1 0,1-1 0,0 0 0,-1 1 0,1-1 0,0 0 0,0 0 0,0 0 0,0 0 0,0 0 0,0 0 0,0 0 0,0 0 0,2 1 0,1-1 0,0 1 0,-1 0 0,1-1 0,0 0 0,0 0 0,0 0 0,0 0 0,4-1 0,5 1 0,0-1 0,0-1 0,0 0 0,17-4 0,-18 2 0,0-1 0,0 0 0,-1-1 0,0 0 0,0-1 0,0 0 0,-1-1 0,1 0 0,10-11 0,-16 14 0,1-1 0,-1 0 0,0-1 0,-1 1 0,1-1 0,-1 0 0,0 0 0,-1 0 0,1 0 0,-1-1 0,0 0 0,-1 1 0,0-1 0,0 0 0,0 0 0,-1 0 0,1-9 0,-3 14 0,1-1 0,0 1 0,-1-1 0,0 1 0,1-1 0,-1 1 0,0 0 0,0-1 0,0 1 0,-1 0 0,1 0 0,0 0 0,-1 0 0,0 0 0,1 0 0,-1 0 0,0 0 0,0 1 0,0-1 0,0 1 0,0-1 0,0 1 0,-1 0 0,1 0 0,0 0 0,-1 0 0,1 0 0,-1 0 0,1 1 0,-1-1 0,-4 1 0,-10-3 0,-1 2 0,1 0 0,-27 2 0,31 0 0,-4 1-656,29 0-1012,29 2-2889,-7-4-856,5 0-2024</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19.364"/>
    </inkml:context>
    <inkml:brush xml:id="br0">
      <inkml:brushProperty name="width" value="0.025" units="cm"/>
      <inkml:brushProperty name="height" value="0.025" units="cm"/>
    </inkml:brush>
  </inkml:definitions>
  <inkml:trace contextRef="#ctx0" brushRef="#br0">237 4 16976,'0'0'9545,"-11"-1"-7607,5 0-1749,-1 0 1,0 1-1,0 0 0,0 0 1,0 0-1,0 1 0,1 0 1,-1 1-1,0-1 0,0 1 1,1 1-1,0-1 0,-1 1 1,-5 3-1,1 2-81,0 0 0,0 0 1,1 1-1,1 0 0,0 0 1,0 1-1,-8 12 0,12-15-62,1 0 1,0 1-1,1-1 0,-1 1 1,2-1-1,-1 1 0,1 0 1,0 0-1,0 0 0,1 0 0,1 1 1,-1 12-1,1-18-46,0-1 0,1 0 0,-1 1 0,1-1 0,-1 1 0,1-1 0,0 0 0,0 1 0,0-1 0,0 0 0,0 0 0,0 0 0,1 0 0,-1 0 0,1 0 0,0 0 0,-1 0 0,1 0 0,0-1 0,4 3 0,-1-1 0,0 0 0,0-1 0,0 0 0,1 0 0,-1 0 0,1-1 0,-1 0 0,12 1 0,-5-1 0,0 0 0,0-2 0,-1 1 0,1-1 0,0-1 0,-1 0 0,1-1 0,17-7 0,-18 5 0,-1 0 0,1-2 0,-1 1 0,-1-1 0,1-1 0,-1 0 0,16-17 0,-22 20 0,1 1 0,-1 0 0,0-1 0,0 0 0,0 0 0,-1 0 0,1 0 0,-1 0 0,-1 0 0,1-1 0,-1 1 0,0 0 0,0-1 0,0 1 0,-1-1 0,0 0 0,0 1 0,0-1 0,-2-6 0,1 10 0,0-1 0,-1 0 0,1 1 0,-1 0 0,0-1 0,0 1 0,0 0 0,0 0 0,0 0 0,0 0 0,0 0 0,-1 1 0,1-1 0,-1 1 0,1 0 0,-1-1 0,0 1 0,0 0 0,1 0 0,-1 1 0,-4-2 0,-63-9 0,70 11 0,-13-2 0,7 1 0,-1 0 0,1 0 0,-1 1 0,1 0 0,0 0 0,-1 0 0,1 1 0,-10 1 0,15 8-2634,1-8-60,0 8-7160</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7.307"/>
    </inkml:context>
    <inkml:brush xml:id="br0">
      <inkml:brushProperty name="width" value="0.025" units="cm"/>
      <inkml:brushProperty name="height" value="0.025" units="cm"/>
    </inkml:brush>
  </inkml:definitions>
  <inkml:trace contextRef="#ctx0" brushRef="#br0">149 33 8232,'0'0'18940,"3"-6"-18219,3-20 126,-13 25-28,-12 16-56,6-1-658,1-1 0,1 1 0,0 1 1,1 0-1,1 1 0,0-1 0,1 2 0,1-1 0,1 1 0,0 0 0,1 1 1,-3 19-1,0 13 254,3 2 1,2 100-1,3-148-553,0 0-1,1 1 1,0-1 0,0 0 0,0 0-1,0 1 1,1-1 0,-1 0 0,1 0-1,0 0 1,0-1 0,1 1 0,-1 0-1,1-1 1,3 4 0,-5-6 1,1 0 0,-1 1 0,1-1 0,-1 0 0,1 0 1,-1 0-1,1 0 0,0-1 0,0 1 0,-1 0 0,1-1 0,0 1 0,0-1 1,0 1-1,0-1 0,0 0 0,0 0 0,0 0 0,-1 0 0,1 0 1,0 0-1,0-1 0,0 1 0,0-1 0,0 1 0,0-1 0,-1 0 0,1 1 1,0-1-1,-1 0 0,1 0 0,0 0 0,-1-1 0,1 1 0,-1 0 1,2-2-1,13-15-9838</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8.569"/>
    </inkml:context>
    <inkml:brush xml:id="br0">
      <inkml:brushProperty name="width" value="0.025" units="cm"/>
      <inkml:brushProperty name="height" value="0.025" units="cm"/>
    </inkml:brush>
  </inkml:definitions>
  <inkml:trace contextRef="#ctx0" brushRef="#br0">66 129 4484,'-2'0'1147,"-1"1"1,0-1-1,1 1 0,-1-1 0,1 1 1,-1 0-1,1 0 0,-1 0 0,1 0 1,0 1-1,-1-1 0,-3 4 0,3-3-519,1 0-1,0 0 0,-1 0 1,1 0-1,0 1 0,0-1 1,0 1-1,1-1 0,-1 1 1,1 0-1,-1 0 0,1 0 1,0 0-1,0 0 0,0 0 1,0 0-1,0 3 0,35-10 916,-5-11-1439,-1-1-1,0-1 1,-1-2-1,40-35 1,-29 24-88,-22 15-16,16-9 0,-31 56 0,-3-22 0,-1 1 0,0-1 0,-1 0 0,0 0 0,-1-1 0,-6 12 0,6-14 0,1 1 0,0 0 0,0 0 0,1 0 0,0 1 0,0-1 0,1 1 0,0 0 0,-1 10 0,4-19-115,-1 1 1,0-1-1,1 0 0,-1 1 1,0-1-1,1 0 0,-1 1 1,0-1-1,1 0 0,-1 0 1,1 1-1,-1-1 0,1 0 1,-1 0-1,1 0 0,-1 0 1,0 0-1,1 0 0,-1 1 1,1-1-1,-1 0 0,1 0 1,-1 0-1,1-1 0,-1 1 1,1 0-1,-1 0 1,1 0-1,-1 0 0,0 0 1,1 0-1,-1-1 0,1 1 1,0-1-1,16-5-7558,-4-6-916</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8.962"/>
    </inkml:context>
    <inkml:brush xml:id="br0">
      <inkml:brushProperty name="width" value="0.025" units="cm"/>
      <inkml:brushProperty name="height" value="0.025" units="cm"/>
    </inkml:brush>
  </inkml:definitions>
  <inkml:trace contextRef="#ctx0" brushRef="#br0">72 0 3683,'0'0'26692,"-4"13"-25544,-8 26-526,-28 58 0,37-92-622,1-1 0,0 1 0,0 0 0,1 0 0,-1 0 0,1 0 0,0 0 0,0 0 0,1 0 0,-1 0 0,2 9 0,-1-14-66,0 0 0,1 1 0,-1-1 0,1 0 0,-1 0 0,1 0 0,-1 0 0,0 0 0,1 0 0,-1 0-1,1 0 1,-1 0 0,1 0 0,-1 0 0,0 0 0,1 0 0,-1 0 0,1 0 0,-1 0 0,1-1 0,-1 1 0,0 0 0,1 0 0,-1 0 0,0-1 0,1 1 0,-1 0 0,1-1 0,-1 1 0,0 0 0,0-1 0,1 1-1,-1 0 1,0-1 0,0 1 0,1 0 0,-1-1 0,0 1 0,0-1 0,0 0 0,13-16-4716,-10-11-6028,-3 14 1852</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9.336"/>
    </inkml:context>
    <inkml:brush xml:id="br0">
      <inkml:brushProperty name="width" value="0.025" units="cm"/>
      <inkml:brushProperty name="height" value="0.025" units="cm"/>
    </inkml:brush>
  </inkml:definitions>
  <inkml:trace contextRef="#ctx0" brushRef="#br0">11 0 11018,'0'0'17361,"-11"10"-16400,30-6-257,6-1-255,2 0-289,4-2-160,0 0-1922,-4-1-3459,0 0-5797</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52.575"/>
    </inkml:context>
    <inkml:brush xml:id="br0">
      <inkml:brushProperty name="width" value="0.025" units="cm"/>
      <inkml:brushProperty name="height" value="0.025" units="cm"/>
    </inkml:brush>
  </inkml:definitions>
  <inkml:trace contextRef="#ctx0" brushRef="#br0">147 62 3555,'0'0'2253,"5"8"683,-3-8-2359,1 0-1,0-1 0,0 1 1,-1-1-1,1 0 1,0 0-1,-1 0 0,1 0 1,-1 0-1,1-1 0,-1 1 1,1-1-1,-1 1 1,0-1-1,0 0 0,0 0 1,0 0-1,0 0 0,-1 0 1,3-3-1,3-19 7462,-8 22-7916,0 1 0,0 0 0,0 0 0,0 0 0,0 0-1,0 0 1,0 0 0,-1 0 0,1 0 0,0 1 0,0-1 0,-1 0 0,1 1 0,-1-1 0,1 1 0,0 0-1,-1-1 1,1 1 0,-1 0 0,1 0 0,-1 0 0,1 0 0,-1 0 0,1 0 0,-3 0 0,-42 2 167,41-1-275,1 1 0,0 0 0,0 0 1,0 0-1,0 0 0,0 1 0,0-1 0,1 1 0,-1 0 0,1 0 0,0 0 0,0 1 0,0-1 0,0 1 0,1 0 0,-1 0 0,1 0 0,0 0 0,0 0 0,0 0 0,1 0 1,0 1-1,-1-1 0,1 1 0,1-1 0,-1 1 0,1-1 0,0 1 0,0 7 0,1-11-14,0 0 0,0 0 0,0 0 0,0 0 0,0 0 0,0 0 0,0 0 0,0-1 0,0 1 0,1 0 0,-1-1 0,0 1 0,0-1 0,1 1 0,-1-1 0,0 0 0,1 1 0,-1-1 0,0 0 0,1 0 0,-1 0 0,1 0 0,1-1 0,36-2 0,-30 0 0,0 0 0,0 0 0,-1-2 0,1 1 0,-1-1 0,0 0 0,0 0 0,0-1 0,-1 0 0,8-9 0,-16 54 0,0-27 0,-29 165 0,24-149 0,-2 0 0,-1 0 0,-1-1 0,-14 29 0,23-54 0,0 1 0,-1-1 0,1 0 0,0 0 0,-1 1 0,1-1 0,-1 0 0,0 0 0,1 0 0,-1 0 0,0-1 0,0 1 0,0-1 0,-1 1 0,1-1 0,0 1 0,0-1 0,-1 0 0,1 0 0,-1 0 0,-2 0 0,2-1 0,1 0 0,-1 0 0,1-1 0,0 1 0,-1-1 0,1 0 0,0 0 0,-1 0 0,1 0 0,0 0 0,0 0 0,0 0 0,0-1 0,0 1 0,0-1 0,0 1 0,1-1 0,-3-2 0,-1-3 0,0 1 0,0-1 0,1 1 0,0-1 0,0-1 0,0 1 0,1 0 0,1-1 0,-1 0 0,1 1 0,0-1 0,-1-14 0,4 18 3,0 1 1,-1-1-1,2 1 0,-1-1 1,0 1-1,0 0 0,1-1 0,0 1 1,0 0-1,0 0 0,0 0 1,0 0-1,0 1 0,1-1 1,0 0-1,-1 1 0,1 0 0,0 0 1,0 0-1,0 0 0,0 0 1,1 0-1,-1 1 0,4-2 0,17-7-50,0 2-1,36-9 0,-19 5-254,17-10-4659,-23 0-4892,-14 3-5847</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52.919"/>
    </inkml:context>
    <inkml:brush xml:id="br0">
      <inkml:brushProperty name="width" value="0.025" units="cm"/>
      <inkml:brushProperty name="height" value="0.025" units="cm"/>
    </inkml:brush>
  </inkml:definitions>
  <inkml:trace contextRef="#ctx0" brushRef="#br0">0 0 16143,'0'0'16272,"74"25"-15920,-43-25-352,5 0 0,1 4 0,7-1-801,4-2-3074,1-1-3877,4 0-9384</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54.933"/>
    </inkml:context>
    <inkml:brush xml:id="br0">
      <inkml:brushProperty name="width" value="0.025" units="cm"/>
      <inkml:brushProperty name="height" value="0.025" units="cm"/>
    </inkml:brush>
  </inkml:definitions>
  <inkml:trace contextRef="#ctx0" brushRef="#br0">181 1 11979,'0'0'6785,"6"12"-5882,1 3-560,15 33 1457,23 75 0,-40-109-1494,-1 1-1,-1 0 1,0 1-1,-1-1 0,-1 0 1,0 1-1,-1-1 0,-1 1 1,-1-1-1,-4 24 1,2-28-139,0-1 1,0 0 0,-1 0 0,-1 0 0,0-1-1,0 0 1,0 0 0,-1 0 0,-16 14 0,-8 5-393,-47 31 0,4-3-8349,58-41 993</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5.875"/>
    </inkml:context>
    <inkml:brush xml:id="br0">
      <inkml:brushProperty name="width" value="0.025" units="cm"/>
      <inkml:brushProperty name="height" value="0.025" units="cm"/>
    </inkml:brush>
  </inkml:definitions>
  <inkml:trace contextRef="#ctx0" brushRef="#br0">161 1 14862,'0'0'6427,"-10"6"-5305,1-1-874,0 1 0,1 0 0,-1 1 0,1 0-1,1 0 1,-1 1 0,1 0 0,1 0 0,-1 1 0,-4 9 0,1 0-13,1 0 0,1 1 0,1 0 0,1 0 0,0 0 0,1 1 0,2 0 0,0 0-1,1 0 1,0 0 0,2 1 0,4 39 0,-3-57-312,0 0 0,0-1-1,0 1 1,0 0 0,0-1 0,0 1-1,1-1 1,-1 0 0,1 1 0,0-1-1,0 0 1,0 0 0,0 0 0,0 0-1,0 0 1,0-1 0,0 1 0,1-1-1,-1 1 1,1-1 0,-1 0 0,1 0-1,3 1 1,-1 0-725,-1-1-1,1-1 1,0 1 0,0-1-1,-1 1 1,1-1 0,0-1-1,6 0 1,15-6-5503</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6.291"/>
    </inkml:context>
    <inkml:brush xml:id="br0">
      <inkml:brushProperty name="width" value="0.025" units="cm"/>
      <inkml:brushProperty name="height" value="0.025" units="cm"/>
    </inkml:brush>
  </inkml:definitions>
  <inkml:trace contextRef="#ctx0" brushRef="#br0">0 190 13837,'0'0'16442,"11"-2"-15710,3-2-658,0-1 1,0 0 0,0-1 0,-1-1-1,0 0 1,0-1 0,0 0 0,-1-1-1,-1 0 1,19-20 0,6-9-26,-27 27-32,0 1 0,1 0 0,14-11 0,-24 42-294,-4-7 351,0-1 0,-1 1 0,-1-1 0,0-1 0,-1 1 0,-14 19-1,13-20 0,0-1-1,1 1 0,1 0 0,0 1 0,1 0 0,0-1 0,-6 24 0,11-35-156,0-1 0,0 1 0,0 0 0,0-1-1,0 1 1,0 0 0,0-1 0,0 1 0,0 0 0,0 0 0,0-1 0,0 1-1,0 0 1,0-1 0,1 1 0,-1 0 0,0-1 0,0 1 0,1 0 0,-1-1-1,0 1 1,1-1 0,-1 1 0,1-1 0,-1 1 0,1-1 0,-1 1 0,1-1 0,-1 1-1,1-1 1,0 1 0,1-1-285,0 0 0,-1 1 0,1-1 0,-1 0 0,1 0 0,0 0 0,-1 0 0,1 0 0,0-1 0,-1 1 0,1 0 0,-1-1 0,1 1 1,1-2-1,19-10-6203</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6.633"/>
    </inkml:context>
    <inkml:brush xml:id="br0">
      <inkml:brushProperty name="width" value="0.025" units="cm"/>
      <inkml:brushProperty name="height" value="0.025" units="cm"/>
    </inkml:brush>
  </inkml:definitions>
  <inkml:trace contextRef="#ctx0" brushRef="#br0">53 1 18161,'0'0'6823,"-24"74"-4677,15-47-641,0-3-448,3 0-544,2-2-353,4-5-32,0-4-64,0-1 32,0-5-96,0-3-96,1-1-1249,1-3-1698</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6.974"/>
    </inkml:context>
    <inkml:brush xml:id="br0">
      <inkml:brushProperty name="width" value="0.025" units="cm"/>
      <inkml:brushProperty name="height" value="0.025" units="cm"/>
    </inkml:brush>
  </inkml:definitions>
  <inkml:trace contextRef="#ctx0" brushRef="#br0">1 37 16528,'0'0'7463,"56"-4"-6566,-25-1-513,7-1-384,-2 1-320,2-2-2659,1 2-2723,-3 0-6533</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7.319"/>
    </inkml:context>
    <inkml:brush xml:id="br0">
      <inkml:brushProperty name="width" value="0.025" units="cm"/>
      <inkml:brushProperty name="height" value="0.025" units="cm"/>
    </inkml:brush>
  </inkml:definitions>
  <inkml:trace contextRef="#ctx0" brushRef="#br0">248 112 14446,'0'0'7100,"-10"0"-4746,3 0-2108,0 0 0,0 1 0,0-1 0,1 2 0,-1-1 0,0 1 0,1 0 1,-1 0-1,1 1 0,0 0 0,0 0 0,0 1 0,0-1 0,0 1 0,1 1 0,-1-1 0,1 1 0,1-1 0,-1 2 0,-5 7 0,8-11-191,0 0-1,0 0 0,0 1 0,1-1 0,-1 0 0,1 1 0,-1 0 0,1-1 0,0 1 0,0 0 0,0 0 0,0 0 0,1-1 0,-1 1 0,1 0 0,0 4 0,3-6-38,1 0 0,-1 0 0,1 0 0,-1-1 1,1 1-1,-1-1 0,1 0 0,0 0 0,-1 0 0,5-1 1,-2 1-94,11-1-327,-12 1 73,0 0-1,0 0 0,0 0 1,0 0-1,0 1 0,0 0 1,0 0-1,7 2 0,-10-1 291,0-1 0,0 0-1,0 1 1,-1-1-1,1 1 1,-1 0-1,1 0 1,-1-1 0,0 1-1,0 0 1,0 0-1,0 0 1,0 0-1,0 1 1,0-1 0,-1 0-1,1 0 1,-1 0-1,1 1 1,-1-1 0,0 0-1,0 0 1,0 4-1,1 21 366,-1 1-1,-1 0 1,-7 36 0,7-53 67,-2-1-1,1 1 1,-1-1 0,-1 0 0,0 0 0,0 0-1,-1-1 1,0 1 0,-1-1 0,0 0 0,-13 13 0,18-20-350,-1 0 1,1-1 0,-1 1 0,0-1 0,0 1-1,1-1 1,-1 0 0,0 0 0,0 0-1,0 0 1,-1 0 0,1 0 0,0-1 0,0 1-1,0-1 1,-1 1 0,1-1 0,0 0 0,0 0-1,-1 0 1,1 0 0,0 0 0,-3-1-1,1-1-26,0 1-1,1-1 1,-1 0-1,1 0 0,-1 0 1,1 0-1,0-1 1,0 0-1,0 1 0,0-1 1,0 0-1,-3-4 0,0-2-44,0 0 0,0 0-1,1 0 1,1 0 0,-1-1-1,1 0 1,1 0 0,0 0-1,-3-16 1,6 23-15,0 0 0,0 0 1,0-1-1,1 1 0,-1 0 0,1 0 1,0 0-1,0 0 0,0 0 0,0 0 1,0 0-1,1 0 0,-1 0 0,1 0 1,0 1-1,0-1 0,0 1 0,0-1 0,0 1 1,0 0-1,1 0 0,-1 0 0,4-2 1,8-5-670,1 1 0,-1 0 0,27-8 0,-28 11-1856,1-1-1,-1 0 1,19-12 0,-9-1-8139</inkml:trace>
  <inkml:trace contextRef="#ctx0" brushRef="#br0" timeOffset="1">0 6 16784,'0'0'8039,"86"-5"-7494,-51 5-481,2 0-352,-3 0-3396,-1-1-4932</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8.972"/>
    </inkml:context>
    <inkml:brush xml:id="br0">
      <inkml:brushProperty name="width" value="0.025" units="cm"/>
      <inkml:brushProperty name="height" value="0.025" units="cm"/>
    </inkml:brush>
  </inkml:definitions>
  <inkml:trace contextRef="#ctx0" brushRef="#br0">32 1 9993,'0'0'8440,"8"2"-7660,0 0-556,0 0 0,-1 1 1,0 0-1,0 0 0,0 1 1,0 0-1,0 0 0,-1 0 1,0 1-1,0 0 0,0 1 0,9 11 1,-6-6 31,-1 1 0,0 0 0,-1 0 1,0 0-1,-1 1 0,9 27 0,-10-21-117,0 0 0,-1 0-1,-1 0 1,0 0 0,-2 1 0,0-1-1,-2 1 1,0-1 0,-1 1-1,-1-1 1,-7 26 0,1-19-104,-2 0 0,0 0-1,-2-1 1,-1-1 0,-1 0 0,-30 36 0,9-23-3916,-2-7-4002,28-23-4326</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9.362"/>
    </inkml:context>
    <inkml:brush xml:id="br0">
      <inkml:brushProperty name="width" value="0.025" units="cm"/>
      <inkml:brushProperty name="height" value="0.025" units="cm"/>
    </inkml:brush>
  </inkml:definitions>
  <inkml:trace contextRef="#ctx0" brushRef="#br0">174 0 15439,'0'0'8979,"-10"10"-8013,-10 13-465,1 1 0,1 1 0,1 0 0,1 1 0,2 0 0,-22 54 0,31-65-365,1 0 0,0 0 0,0 0 0,1 0 0,1 1 0,1-1 0,1 1 0,2 30 0,-1-40-205,0 0 1,1 0 0,-1 0-1,2 0 1,-1-1-1,0 1 1,1-1 0,0 1-1,1-1 1,6 8-1,-6-8-272,1 0-1,0-1 0,1 0 0,-1 0 1,0 0-1,1-1 0,0 0 0,0 0 1,0 0-1,0-1 0,10 3 0,37 3-5824,5-7-4889</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9.874"/>
    </inkml:context>
    <inkml:brush xml:id="br0">
      <inkml:brushProperty name="width" value="0.025" units="cm"/>
      <inkml:brushProperty name="height" value="0.025" units="cm"/>
    </inkml:brush>
  </inkml:definitions>
  <inkml:trace contextRef="#ctx0" brushRef="#br0">1 203 7687,'0'0'16822,"12"4"-15082,-6-1-1620,0-1 1,0 0-1,0 0 0,0-1 1,0 0-1,1 0 1,-1-1-1,0 1 1,0-1-1,0-1 0,1 1 1,-1-1-1,0 0 1,0 0-1,0-1 0,0 0 1,6-3-1,32-16 7,-1-3 1,-1-2-1,-1-1 0,-2-3 0,48-44 1,-80 70-242,-6 7 36,-9 21 8,-20 30 161,16-32-78,3-9-23,1 1 1,1 0 0,0 1-1,0 0 1,2 0 0,0 0 0,0 0-1,2 1 1,-4 25 0,7-40-82,0-1 0,0 0 0,0 1 0,0-1 0,0 1 0,0-1 0,0 0 0,0 1 0,0-1 0,0 0 0,0 1 0,1-1 0,-1 0 0,0 1 0,0-1 0,0 0 0,0 1 1,1-1-1,-1 0 0,0 1 0,0-1 0,1 0 0,-1 0 0,0 1 0,0-1 0,1 0 0,-1 0 0,0 0 0,1 1 0,-1-1 0,0 0 0,1 0 0,-1 0 0,0 0 0,1 0 0,-1 0 0,0 0 1,1 1-1,-1-1 0,0 0 0,1 0 0,-1 0 0,1-1 0,-1 1 0,0 0 0,1 0 0,0 0 0,2 0-924,12 0-5717</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0.204"/>
    </inkml:context>
    <inkml:brush xml:id="br0">
      <inkml:brushProperty name="width" value="0.025" units="cm"/>
      <inkml:brushProperty name="height" value="0.025" units="cm"/>
    </inkml:brush>
  </inkml:definitions>
  <inkml:trace contextRef="#ctx0" brushRef="#br0">88 0 8904,'0'0'18135,"-2"12"-17089,-22 68-43,12-48-1026,2 1 0,-9 57 0,15-79-2727,-5-9-3916,1-2-701</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0.572"/>
    </inkml:context>
    <inkml:brush xml:id="br0">
      <inkml:brushProperty name="width" value="0.025" units="cm"/>
      <inkml:brushProperty name="height" value="0.025" units="cm"/>
    </inkml:brush>
  </inkml:definitions>
  <inkml:trace contextRef="#ctx0" brushRef="#br0">1 34 15246,'0'0'3268,"77"-4"-2083,-33 0-449,5-1-447,5 0-225,-1 0-769,3 0-3907,-4 0-5510</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0.915"/>
    </inkml:context>
    <inkml:brush xml:id="br0">
      <inkml:brushProperty name="width" value="0.025" units="cm"/>
      <inkml:brushProperty name="height" value="0.025" units="cm"/>
    </inkml:brush>
  </inkml:definitions>
  <inkml:trace contextRef="#ctx0" brushRef="#br0">193 0 14542,'0'0'2311,"-9"1"230,8-1-2537,-57 9 3101,54-9-2837,0 1 0,0 1 0,1-1 0,-1 0 0,1 1 0,-1 0 0,1-1 0,-1 2 1,1-1-1,0 0 0,0 0 0,0 1 0,0 0 0,1 0 0,-1 0 0,-2 3 0,5-6-254,0 1 0,0-1 0,-1 0-1,1 1 1,0-1 0,0 1 0,0-1 0,0 0-1,0 1 1,0-1 0,0 0 0,-1 1 0,1-1-1,0 1 1,0-1 0,0 0 0,1 1 0,-1-1-1,0 1 1,0-1 0,0 0 0,0 1 0,0-1-1,0 0 1,0 1 0,1-1 0,-1 0 0,0 1-1,0-1 1,1 0 0,-1 1 0,0-1 0,0 0-1,1 1 1,-1-1 0,0 0 0,1 0 0,-1 0-1,0 1 1,1-1 0,22 5 324,24-9 34,-23-3-277,-21 6-192,0-1 0,1 1 0,-1 0 0,1 1 0,-1-1 0,1 0 1,0 1-1,5 0 0,-8 1 80,1-1 0,-1 1 0,0-1 0,0 1 0,0-1 0,-1 1 0,1 0 0,0 0 1,0-1-1,0 1 0,0 0 0,-1 0 0,1 0 0,0 0 0,-1 0 0,1 0 0,-1 0 0,1 0 0,-1 0 1,1 1-1,-1-1 0,0 0 0,0 0 0,0 0 0,1 0 0,-1 0 0,0 1 0,0-1 0,0 0 0,-1 0 0,1 2 1,0 29 131,0 20 1446,-8 68 0,6-105-1282,-1 1 0,0-1 0,-1 1 0,-1-1 0,0 0 1,-1-1-1,-1 1 0,-15 22 0,21-35-279,0 0 0,0 0 0,0 0 0,0 0 0,0 0 0,-1-1 0,1 1 0,-1 0 0,1-1 0,-1 1 0,0-1 0,0 0 0,1 0 0,-1 0 0,0 0 0,0 0 0,0 0 0,0 0 0,0 0 0,-1-1 0,1 1 0,0-1 0,0 1 0,0-1 0,0 0 0,-1 0 0,1 0 0,0 0 0,0-1 0,0 1 0,0 0 0,0-1 0,-1 0 0,1 1 0,0-1 0,0 0 0,0 0 0,0 0 0,1 0 0,-1 0 0,0-1 0,0 1 0,1-1 0,-1 1 0,1-1 0,-1 1 0,1-1 0,-2-3 0,-5-4 0,2 0 0,-1-1 0,1 0 0,0-1 0,1 0 0,0 1 0,-5-20 0,7 18 0,0 1 0,1-1 0,0 1 0,1-1 0,0-22 0,2 30 0,-1 1 0,1-1 0,-1 0 0,1 1 0,0-1 0,1 1 0,-1-1 0,0 1 0,1 0 0,0 0 0,0-1 0,0 1 0,0 0 0,0 1 0,1-1 0,-1 0 0,1 1 0,0-1 0,0 1 0,0 0 0,0 0 0,5-3 0,17-5-1132,0 0 0,0 2 1,43-8-1,40-14-4863,-69 15-1516</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1.277"/>
    </inkml:context>
    <inkml:brush xml:id="br0">
      <inkml:brushProperty name="width" value="0.025" units="cm"/>
      <inkml:brushProperty name="height" value="0.025" units="cm"/>
    </inkml:brush>
  </inkml:definitions>
  <inkml:trace contextRef="#ctx0" brushRef="#br0">1 31 17360,'0'0'8136,"78"-8"-7271,-23 5-32,9-1-481,6 2-256,2-1-160,-2-1-2947,-6-2-3971</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1.638"/>
    </inkml:context>
    <inkml:brush xml:id="br0">
      <inkml:brushProperty name="width" value="0.025" units="cm"/>
      <inkml:brushProperty name="height" value="0.025" units="cm"/>
    </inkml:brush>
  </inkml:definitions>
  <inkml:trace contextRef="#ctx0" brushRef="#br0">178 0 17072,'0'0'4719,"14"9"-1863,-11-7-2719,24 14 1363,0 2 0,32 29 1,-52-40-1344,1 0-1,-1 0 1,0 1 0,0 0 0,-1 0 0,0 1 0,0 0-1,-1 0 1,-1 0 0,1 1 0,-1-1 0,-1 1 0,3 12-1,-4-3-98,-1 0-1,0 0 1,-2 0-1,0 0 1,-1-1-1,-1 1 1,-1 0-1,0-1 1,-1 0-1,-16 35 1,-8 6 254,-64 100 1,65-115-284,-59 80-3105,18-50-5229,23-35-12024</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6.665"/>
    </inkml:context>
    <inkml:brush xml:id="br0">
      <inkml:brushProperty name="width" value="0.025" units="cm"/>
      <inkml:brushProperty name="height" value="0.025" units="cm"/>
    </inkml:brush>
  </inkml:definitions>
  <inkml:trace contextRef="#ctx0" brushRef="#br0">0 258 6566,'0'0'6849,"3"-10"-6005,-1 6-772,-1 0 6,0-1 0,0 1 0,0 0-1,1 0 1,0 0 0,0 0 0,0 0 0,0 1 0,1-1-1,0 0 1,-1 1 0,1 0 0,0 0 0,1 0 0,-1 0 0,0 0-1,8-4 1,44-20 353,2 2 0,0 2 0,1 4 0,1 1 0,1 4 0,109-13 0,374 5-193,-479 23-130,-17 0-94,1 3-1,-1 2 1,53 13-1,139 48 83,-9-3 790,-162-49 290,0-4 0,1-2-1,134-2 1,-187-8-1088,0-1 0,0 0 1,-1-1-1,1-1 0,-1-1 0,0 0 0,0-1 0,17-9 0,38-27-726,-6-9-3905,-54 41 849,-3 1-1815</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7.115"/>
    </inkml:context>
    <inkml:brush xml:id="br0">
      <inkml:brushProperty name="width" value="0.025" units="cm"/>
      <inkml:brushProperty name="height" value="0.025" units="cm"/>
    </inkml:brush>
  </inkml:definitions>
  <inkml:trace contextRef="#ctx0" brushRef="#br0">1 16 12364,'0'0'11547,"8"-3"-11088,3-1-328,0 2 1,0-1 0,1 1 0,-1 1-1,1 0 1,0 1 0,13 1-1,96 14 99,2 0-163,68-11-33,-52-2 19,233 32-1,-250-17 9,0-5-1,131-3 1,-173-11 212,-28 0 196,66 6 0,-117-4-479,-1 0-1,1 0 1,-1 0-1,1 0 0,-1 0 1,1 0-1,-1 0 0,1 1 1,0-1-1,-1 0 1,1 0-1,-1 0 0,1 1 1,-1-1-1,1 0 0,-1 1 1,0-1-1,1 0 1,-1 1-1,1-1 0,-1 0 1,0 1-1,1-1 0,-1 1 1,0-1-1,1 1 1,-1-1-1,0 1 0,0-1 1,1 1-1,-1-1 0,0 1 1,0-1-1,0 1 1,0-1-1,0 1 0,0-1 1,0 1-1,0 0 0,0-1 1,0 1-1,0-1 1,0 1-1,0 0 0,-1 0-210,1 0 0,0 0 0,-1 0 0,1 0 0,-1 0 0,1-1 0,-1 1 0,0 0 0,1 0 0,-1 0 0,0-1 0,0 1-1,0 0 1,1-1 0,-1 1 0,0 0 0,0-1 0,0 1 0,0-1 0,0 0 0,0 1 0,-1-1 0,-15 1-5838</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7.929"/>
    </inkml:context>
    <inkml:brush xml:id="br0">
      <inkml:brushProperty name="width" value="0.025" units="cm"/>
      <inkml:brushProperty name="height" value="0.025" units="cm"/>
    </inkml:brush>
  </inkml:definitions>
  <inkml:trace contextRef="#ctx0" brushRef="#br0">0 147 9641,'0'0'10805,"9"-1"-9358,16-4-1182,-1-1-1,0 0 1,-1-2 0,1-1 0,-2-1 0,43-25 0,-24 13-15,48-18 0,-88 39-249,0 1-1,0-1 1,1 1-1,-1-1 1,0 1 0,0 0-1,0-1 1,1 1-1,-1 0 1,0 0-1,0 0 1,1 0 0,-1 0-1,0 0 1,0 0-1,1 1 1,-1-1 0,0 0-1,0 1 1,2-1-1,-3 1 2,0 0 0,1-1-1,-1 1 1,1 0-1,-1 0 1,0-1 0,0 1-1,1 0 1,-1-1 0,0 1-1,0 0 1,0 0-1,0 0 1,0-1 0,0 1-1,0 0 1,0 0-1,0-1 1,0 1 0,0 0-1,-1 0 1,1-1-1,0 2 1,-27 51 159,23-46-111,-5 9 52,-1 0-36,1-1 0,1 1 0,0 1 0,1-1 0,1 1 0,0 1-1,-3 18 1,9-36-88,0 1 0,0 0 0,1-1 0,-1 1 0,0 0 0,0-1 0,0 1 0,0-1 0,1 1 0,-1 0 0,0-1 0,0 1 0,1-1 0,-1 1 0,0-1 0,1 1 0,-1-1 0,1 1 0,-1-1-1,1 0 1,-1 1 0,1-1 0,-1 0 0,1 1 0,-1-1 0,1 0 0,-1 1 0,1-1 0,0 0 0,-1 0 0,1 0 0,-1 0 0,1 0 0,0 0 0,-1 1 0,1-1 0,0-1 0,-1 1 0,1 0 0,-1 0-1,1 0 1,1 0 0,30-8-3172,-4-11-917,4-9-1627</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8.303"/>
    </inkml:context>
    <inkml:brush xml:id="br0">
      <inkml:brushProperty name="width" value="0.025" units="cm"/>
      <inkml:brushProperty name="height" value="0.025" units="cm"/>
    </inkml:brush>
  </inkml:definitions>
  <inkml:trace contextRef="#ctx0" brushRef="#br0">197 0 3395,'0'0'16389,"-6"11"-15086,-19 34-121,-36 70 2338,55-102-3930,1 0 0,0 0 1,1 1-1,1-1 1,0 1-1,1 0 1,-1 18-1,3-44-14255</inkml:trace>
  <inkml:trace contextRef="#ctx0" brushRef="#br0" timeOffset="1">1 164 12844,'0'0'7495,"62"0"-6278,-27 0-736,7 1-321,6-1-160,1 0-1377,-2 0-1634,-3-10-961,-2-3-6374</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8.678"/>
    </inkml:context>
    <inkml:brush xml:id="br0">
      <inkml:brushProperty name="width" value="0.025" units="cm"/>
      <inkml:brushProperty name="height" value="0.025" units="cm"/>
    </inkml:brush>
  </inkml:definitions>
  <inkml:trace contextRef="#ctx0" brushRef="#br0">229 1 12908,'0'0'2760,"-11"3"-507,-1 0-1699,1 1-1,0 0 1,0 1 0,1 0 0,-1 1-1,-17 12 1,24-15-376,-1 1 0,1 0 0,0-1 0,0 1 0,0 1 0,0-1 0,1 0 0,-1 1 0,1 0 0,1 0 0,-1 0 0,1 0 0,-1 0 0,1 0 0,1 1 0,-1-1 0,1 1 0,0-1 0,0 8 0,1-10-165,1-1 0,-1 1 0,1-1-1,0 1 1,0-1 0,-1 0 0,2 1-1,-1-1 1,0 0 0,0 0 0,1 0-1,-1 0 1,1 0 0,0 0 0,2 2-1,36 30 135,-14-14-151,-22-15-30,0-1 0,0 1 0,0 0 0,0 0 0,-1 0 0,0 0 0,0 0-1,0 1 1,-1-1 0,0 1 0,0 0 0,1 6 0,-2-10 103,-1 1 0,0-1 0,0 1 0,0-1 0,0 1 0,0-1 0,0 0 0,-1 1 1,1-1-1,-1 1 0,1-1 0,-1 0 0,0 1 0,0-1 0,0 0 0,0 0 0,-1 0 0,1 0 0,-1 0 0,1 0 0,-1 0 1,0 0-1,1-1 0,-1 1 0,0-1 0,0 1 0,0-1 0,0 0 0,-1 1 0,1-1 0,-3 1 0,-1 1 121,-1-1 0,1 0-1,0 0 1,-1 0 0,0-1-1,1 0 1,-1 0 0,0 0-1,1-1 1,-1 0 0,0-1-1,0 1 1,-10-4 0,14 3-174,0 0 1,0 0-1,0-1 1,0 0-1,0 1 1,0-1-1,0 0 1,1 0-1,-1-1 1,1 1-1,-1 0 1,1-1-1,0 0 1,0 1-1,0-1 1,1 0-1,-1 0 1,1 0-1,-1 0 1,1 0-1,0-1 1,0 1-1,0 0 1,1-1-1,-1 1 0,1 0 1,0-1-1,0-3 1,0 4-77,-1-1 0,1 0 0,1 0 0,-1 0 0,0 0 0,1 0 0,0 0 0,0 1 0,0-1 0,0 0 0,1 1 0,0-1 0,-1 1 0,1-1 0,0 1 0,3-4 0,0 2 40,1 0 1,-1 1-1,1 0 1,0 0-1,0 0 1,0 1-1,0-1 1,10-2-1,11-4-301,53-11 0,-11 4-2468,-5-9-3896,-36 10 685</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9.035"/>
    </inkml:context>
    <inkml:brush xml:id="br0">
      <inkml:brushProperty name="width" value="0.025" units="cm"/>
      <inkml:brushProperty name="height" value="0.025" units="cm"/>
    </inkml:brush>
  </inkml:definitions>
  <inkml:trace contextRef="#ctx0" brushRef="#br0">0 2 13901,'0'0'10666,"56"0"-8776,-19 0-545,6 0-928,6 0-353,-4 0 0,0 0-737,-7 0-1697,-7 0-2371,-7-1-2978</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9.487"/>
    </inkml:context>
    <inkml:brush xml:id="br0">
      <inkml:brushProperty name="width" value="0.025" units="cm"/>
      <inkml:brushProperty name="height" value="0.025" units="cm"/>
    </inkml:brush>
  </inkml:definitions>
  <inkml:trace contextRef="#ctx0" brushRef="#br0">313 0 12364,'0'0'10426,"10"7"-9524,-5-3-810,0-2 5,0 1 1,0 0-1,-1 0 1,0 1-1,0-1 1,0 1-1,0 0 1,0 0-1,-1 0 1,0 1-1,1-1 1,-2 1-1,1 0 1,0-1-1,-1 1 1,0 1-1,2 8 1,-3-3 16,0 0 0,-1 0 0,-1 0 1,0 0-1,0 0 0,-1 0 0,-1 0 1,0-1-1,0 1 0,-1-1 0,0 0 0,-1 0 1,0 0-1,0-1 0,-1 0 0,0 0 0,-1 0 1,0 0-1,-9 7 0,2-1-336,-1-2 0,0 0 0,-1 0 0,-1-2 0,1 0 0,-2-1 0,1 0 0,-1-2 0,-34 12 0,39-17-1702,0 0 0,0-1 0,0-1 0,-14 1 0,-12-2-9383</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9.907"/>
    </inkml:context>
    <inkml:brush xml:id="br0">
      <inkml:brushProperty name="width" value="0.025" units="cm"/>
      <inkml:brushProperty name="height" value="0.025" units="cm"/>
    </inkml:brush>
  </inkml:definitions>
  <inkml:trace contextRef="#ctx0" brushRef="#br0">328 15 8712,'0'0'10613,"-11"-4"-9156,6 2-1362,0 0-1,0 0 0,0 1 0,0 0 0,0 0 1,0 0-1,-1 0 0,1 1 0,0 0 1,0 0-1,-1 1 0,1-1 0,0 1 1,0 0-1,0 1 0,0-1 0,0 1 1,0 0-1,0 0 0,1 1 0,-1-1 0,-7 6 1,-4 4 40,0 1-1,1 1 1,1 0 0,0 0 0,1 2-1,0-1 1,2 2 0,0 0 0,0 0 0,2 1-1,0 0 1,1 1 0,1-1 0,1 2 0,0-1-1,2 1 1,0 0 0,1-1 0,-1 41 0,5-56-137,-1 0 0,0 0 1,1-1-1,-1 1 0,1 0 1,0 0-1,0-1 0,1 1 1,-1-1-1,1 1 0,0-1 1,0 0-1,0 1 0,0-1 0,0 0 1,1 0-1,5 4 0,-2-2-119,0-1 0,0 0 0,1 0 0,-1 0 0,1-1 0,0 0 0,0-1-1,12 4 1,10-1-1862,0-1-1,1-1 0,45-1 0,-72-2 1655,58 0-5810</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21.164"/>
    </inkml:context>
    <inkml:brush xml:id="br0">
      <inkml:brushProperty name="width" value="0.025" units="cm"/>
      <inkml:brushProperty name="height" value="0.025" units="cm"/>
    </inkml:brush>
  </inkml:definitions>
  <inkml:trace contextRef="#ctx0" brushRef="#br0">0 25 13196,'12'-1'2097,"0"0"-1,-1-1 1,20-5-1,-20 4-1216,1 0 0,-1 1-1,22-2 1,-32 4-831,0 0-1,0 0 1,0-1 0,0 1-1,0 0 1,0 0-1,0 0 1,0 0 0,0 0-1,0 0 1,0 0 0,0 0-1,0 1 1,0-1 0,0 0-1,0 1 1,0-1-1,0 0 1,-1 1 0,1-1-1,0 1 1,1 0 0,-22 10 1854,-10 5-484,29-16-1423,0 1 0,0-1 0,1 1 0,-1-1 0,0 1 0,0-1 0,1 1 0,-1-1 0,0 1 0,1 0 0,-1-1-1,0 1 1,1 0 0,-1 0 0,1-1 0,0 1 0,-1 0 0,1 0 0,-1 0 0,1 0 0,0 0 0,0 0 0,0-1 0,-1 3 0,4 0 23,0 0 0,0-1-1,1 1 1,-1-1 0,0 0-1,1 1 1,-1-2 0,8 4-1,10 7 1,-20-12-24,1 1 0,-1 0 0,0 0-1,0 0 1,0 1 0,1-1 0,-1 0 0,0 0 0,0 1-1,-1-1 1,1 0 0,0 1 0,0-1 0,-1 1 0,1-1 0,-1 1-1,1-1 1,-1 1 0,0-1 0,1 1 0,-1 0 0,0-1-1,0 1 1,0 0 0,0-1 0,-1 4 0,0-2 29,-1 0 1,1 0-1,-1 0 1,1 0-1,-1 0 1,0-1-1,-1 1 0,1 0 1,0-1-1,-1 0 1,1 1-1,-4 1 1,-2 2 257,1-1 1,-1 0 0,0-1-1,0 0 1,-1 0 0,1 0-1,-1-1 1,-17 3 0,-2-4-470,35-9-3297,16-7-954,-2-2-2059</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5.926"/>
    </inkml:context>
    <inkml:brush xml:id="br0">
      <inkml:brushProperty name="width" value="0.025" units="cm"/>
      <inkml:brushProperty name="height" value="0.025" units="cm"/>
    </inkml:brush>
  </inkml:definitions>
  <inkml:trace contextRef="#ctx0" brushRef="#br0">1 327 9065,'0'0'16826,"12"0"-15021,1-1-1559,1-2 0,-1 1 0,1-1 0,-1-1 0,0-1 0,0 0 0,-1 0 0,1-1 0,-1-1 0,-1 0 0,16-12 0,323-232 592,-349 250-842,0 0-1,0 0 1,0 1 0,0-1-1,0 0 1,0 1 0,0-1 0,0 1-1,0-1 1,0 1 0,0-1-1,0 1 1,0 0 0,0-1 0,1 1-1,-1 0 1,0 0 0,0 0-1,0 0 1,0 0 0,0 0 0,3 1-1,-4 0-2,1-1 1,-1 1-1,1 0 0,-1 0 0,1 0 0,-1-1 0,0 1 0,1 0 0,-1 0 0,0 0 0,0 0 0,0 0 1,0 0-1,0 0 0,0 0 0,0 0 0,0 0 0,0-1 0,0 1 0,0 0 0,-1 1 0,-19 55 39,-5-8 99,16-33-127,0 0 0,2 0 1,-1 1-1,2 0 0,0 0 1,1 1-1,-4 28 0,9-46-92,0 1-1,0 0 0,0 0 1,0-1-1,0 1 0,0 0 1,0 0-1,0 0 0,0-1 1,1 1-1,-1 0 0,0 0 1,0-1-1,1 1 1,-1 0-1,0 0 0,1-1 1,-1 1-1,1 0 0,-1-1 1,1 1-1,-1-1 0,1 1 1,0-1-1,-1 1 0,1-1 1,-1 1-1,1-1 0,0 1 1,0-1-1,-1 0 0,1 0 1,0 1-1,0-1 0,-1 0 1,1 0-1,0 0 0,0 0 1,0 1-1,-1-1 0,1-1 1,0 1-1,0 0 0,0 0 1,1 0-1,2-1-665,0 0 0,1 0 0,-1-1 0,0 1 0,0-1 0,0 0 0,6-3 0,25-22-5834</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6.270"/>
    </inkml:context>
    <inkml:brush xml:id="br0">
      <inkml:brushProperty name="width" value="0.025" units="cm"/>
      <inkml:brushProperty name="height" value="0.025" units="cm"/>
    </inkml:brush>
  </inkml:definitions>
  <inkml:trace contextRef="#ctx0" brushRef="#br0">80 1 18610,'0'0'3576,"-4"9"-1248,-1 3-1504,-43 109 4367,42-104-5020,2 0 0,0 0 0,-2 20 1,4-18-395,1 0 1,2 30-1,6-40-3922,-7-8 3906,0-1 0,0-1 0,1 1-1,-1 0 1,0 0 0,0 0 0,1 0 0,-1 0 0,0 0 0,0 0 0,1 0-1,-1 0 1,0 0 0,0 0 0,0-1 0,1 1 0,-1 0 0,0 0 0,0 0-1,0 0 1,0-1 0,1 1 0,-1 0 0,0 0 0,0 0 0,0-1 0,0 1-1,0 0 1,0 0 0,0-1 0,1 1 0,-1 0 0,0 0 0,0-1 0,0 1-1,0 0 1,0 0 0,0-1 0,0 1 0,0 0 0,0 0 0,0-1 0,-1 1-1,1 0 1,0-1 0,0-15-9877</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6.601"/>
    </inkml:context>
    <inkml:brush xml:id="br0">
      <inkml:brushProperty name="width" value="0.025" units="cm"/>
      <inkml:brushProperty name="height" value="0.025" units="cm"/>
    </inkml:brush>
  </inkml:definitions>
  <inkml:trace contextRef="#ctx0" brushRef="#br0">1 82 3683,'0'0'22230,"54"-5"-21077,-16 2-833,8-2-224,5-3-737,7-1-1825,-3-1-1089,1-2-609,-6-2 929,-2-1-4132</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6.945"/>
    </inkml:context>
    <inkml:brush xml:id="br0">
      <inkml:brushProperty name="width" value="0.025" units="cm"/>
      <inkml:brushProperty name="height" value="0.025" units="cm"/>
    </inkml:brush>
  </inkml:definitions>
  <inkml:trace contextRef="#ctx0" brushRef="#br0">291 179 6342,'0'0'18257,"-8"5"-17408,2-2-775,1 0-1,0 1 1,0 0-1,0-1 1,0 1 0,1 1-1,0-1 1,0 1-1,0 0 1,0 0-1,1 0 1,-1 0 0,1 0-1,1 1 1,-1 0-1,1-1 1,0 1-1,0 0 1,1 0 0,-1 0-1,1 0 1,0 8-1,1 21 17,1-1 0,2 1 0,1-1 0,1 0 0,11 33 0,-15-64-70,3 8 62,-2 1 0,1-1 0,-1 1 1,-1-1-1,0 1 0,0 0 0,-2 14 1,1-24 32,-1-1 1,0 1-1,0-1 1,1 1-1,-1-1 1,0 1-1,0-1 1,0 0-1,0 0 1,-1 1-1,1-1 1,0 0-1,0 0 1,-1 0-1,1 0 1,-1 0-1,1 0 1,-1-1-1,1 1 1,-1 0-1,1-1 1,-1 0-1,1 1 1,-1-1-1,0 0 1,-2 1-1,-49 2 1115,45-3-1201,0-1-26,0 0 0,0 0 0,0-1 0,1 0 0,-1 0 0,1-1 1,-1 0-1,1 0 0,0-1 0,0 0 0,0 0 0,-8-7 0,12 8-3,-1 1-1,1-1 1,-1 0 0,1 0-1,0-1 1,0 1 0,0-1-1,1 1 1,-1-1 0,1 0-1,0 0 1,0 0 0,0 0-1,1 0 1,-1 0 0,1-1-1,0 1 1,0 0 0,1-1-1,-1 1 1,1-1 0,0 1-1,1-8 1,0 10 0,0-1 0,0 0 0,1 1 0,-1-1 0,1 1 0,0 0 0,0-1 0,0 1 0,0 0 0,0 0 0,0 0 0,0 0 0,1 1 0,-1-1 0,1 0 0,-1 1 0,5-2 0,53-21 0,-46 20 0,47-16-1493,-18 6-3039,49-21 0,-81 30 3536,0 0 0,-1-1 0,0 0 1,0-1-1,0 0 0,-1-1 0,0 0 0,-1 0 0,12-14 1,-1-7-10200</inkml:trace>
  <inkml:trace contextRef="#ctx0" brushRef="#br0" timeOffset="1">127 9 13837,'0'0'16688,"86"-9"-15919,-35 13-513,1 1-224,-3-2-320,-3-2-1858,-6-1-2467,-7-2-3426</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7.395"/>
    </inkml:context>
    <inkml:brush xml:id="br0">
      <inkml:brushProperty name="width" value="0.025" units="cm"/>
      <inkml:brushProperty name="height" value="0.025" units="cm"/>
    </inkml:brush>
  </inkml:definitions>
  <inkml:trace contextRef="#ctx0" brushRef="#br0">380 0 15471,'0'0'4895,"6"11"-2888,21 37-268,-15-30-1124,0 1-1,-2 1 1,0 0 0,-1 0 0,-1 1 0,10 40 0,-16-46-522,-1 1-1,-1-1 0,-1 0 1,0 0-1,-1 1 0,-1-1 1,0-1-1,-1 1 0,0 0 1,-1-1-1,-1 0 1,0 0-1,-14 22 0,8-19-74,-1 0-1,-1-1 1,0 0-1,-1-1 1,0 0-1,-2-2 1,1 0-1,-2 0 1,-24 12-1,23-15-629,1-1 0,-39 12 1,37-15-1456,-1-2 1,-37 5 0,-13-6-4922</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7.738"/>
    </inkml:context>
    <inkml:brush xml:id="br0">
      <inkml:brushProperty name="width" value="0.025" units="cm"/>
      <inkml:brushProperty name="height" value="0.025" units="cm"/>
    </inkml:brush>
  </inkml:definitions>
  <inkml:trace contextRef="#ctx0" brushRef="#br0">279 0 16207,'0'0'2712,"-11"8"-2167,-13 12-148,1 0 1,1 2 0,1 1 0,1 0-1,1 2 1,1 0 0,1 1-1,-23 48 1,29-51-290,1 0 1,1 0-1,1 0 0,1 1 1,2 1-1,0-1 0,1 1 1,2-1-1,0 1 0,2 0 1,4 47-1,-2-65-109,-1 0-1,1 0 1,1 0 0,-1-1-1,1 1 1,0-1-1,0 0 1,1 0 0,0 0-1,0 0 1,1-1-1,-1 1 1,1-1 0,0 0-1,0-1 1,1 1 0,0-1-1,10 6 1,-3-3-338,0-1 0,0-1 1,0 0-1,1-1 0,0 0 0,0-2 1,0 1-1,19 0 0,44-2-3633</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8.523"/>
    </inkml:context>
    <inkml:brush xml:id="br0">
      <inkml:brushProperty name="width" value="0.025" units="cm"/>
      <inkml:brushProperty name="height" value="0.025" units="cm"/>
    </inkml:brush>
  </inkml:definitions>
  <inkml:trace contextRef="#ctx0" brushRef="#br0">1 58 13485,'0'0'3213,"12"-6"-405,10-4-1627,-1 2 0,1 0-1,0 1 1,0 2-1,1 0 1,34-2-1,-49 6-840,2 1 14,0-1-1,1 2 0,-1-1 0,19 4 1,-28-3-319,0-1-1,1 0 1,-1 1 0,0-1 0,1 1 0,-1-1 0,0 1 0,1-1 0,-1 1-1,0 0 1,0 0 0,0 0 0,0 0 0,0 0 0,0 0 0,0 0 0,0 0-1,0 0 1,0 0 0,0 0 0,-1 0 0,1 1 0,-1-1 0,1 0 0,-1 1-1,1-1 1,-1 0 0,0 1 0,1-1 0,-1 1 0,0-1 0,0 0-1,0 1 1,0-1 0,0 1 0,0-1 0,-1 0 0,1 1 0,0-1 0,-1 1-1,1-1 1,-1 0 0,-1 3 0,0 0 27,-1 0 1,0 0-1,0-1 0,0 1 1,0 0-1,-1-1 0,0 0 1,1 0-1,-1 0 0,0 0 1,0-1-1,-1 0 0,1 1 1,0-2-1,-10 4 0,7-2-2,0 0 0,0 0 0,1 1-1,-1 0 1,-7 6 0,14-10-60,-1 1 0,0 0 0,1 0 0,-1 0 0,1 0 0,-1 0 0,1 0 0,-1 0 0,1 0 0,0 0 0,-1 0 0,1 0 0,0 0 0,0 0 0,0 0 0,0 0 0,0 0 0,0 0 0,0 0 0,0 0 0,0 1 0,0-1 0,1 0 0,-1 0 0,0 0 0,1 0 0,-1 0 0,1 0 0,-1 0 0,1-1 0,-1 1 0,1 0 0,0 0 0,0 0 0,-1 0 0,1-1 0,1 2 0,35 28 0,-32-26 0,22 13 0,-13-10 0,-1 2 0,0-1 0,-1 2 0,13 11 0,-23-19 0,0 0 0,-1 0 0,1 0 0,0 0 0,-1 0 0,1 0 0,-1 0 0,0 1 0,1-1 0,-1 0 0,0 1 0,-1-1 0,1 1 0,0-1 0,-1 1 0,1-1 0,-1 1 0,0 0 0,0-1 0,0 1 0,0-1 0,0 1 0,-1 0 0,1-1 0,-1 1 0,1-1 0,-1 1 0,0-1 0,0 0 0,-3 5 0,1-4 0,0 1 0,0 0 0,-1-1 0,0 0 0,0 0 0,0 0 0,0 0 0,0-1 0,0 1 0,-1-1 0,1 0 0,-1 0 0,1-1 0,-1 1 0,0-1 0,0 0 0,-5 0 0,-14 2 0,-1-1 0,-25-1 0,39-1 0,-8-4-2400,37 0-3442,4 4-1771</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9.470"/>
    </inkml:context>
    <inkml:brush xml:id="br0">
      <inkml:brushProperty name="width" value="0.025" units="cm"/>
      <inkml:brushProperty name="height" value="0.025" units="cm"/>
    </inkml:brush>
  </inkml:definitions>
  <inkml:trace contextRef="#ctx0" brushRef="#br0">12 4 13613,'-7'-3'2146,"2"2"2178,8 1-3139,19 8 609,6 2 224,11 1-417,11 2-512,8-3-448,5 0-257,1-1-288,-3-2-32,-6 0-416,-10-1-1442,-13 0-864,-12-5-1026,-16-1-1473</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9.800"/>
    </inkml:context>
    <inkml:brush xml:id="br0">
      <inkml:brushProperty name="width" value="0.025" units="cm"/>
      <inkml:brushProperty name="height" value="0.025" units="cm"/>
    </inkml:brush>
  </inkml:definitions>
  <inkml:trace contextRef="#ctx0" brushRef="#br0">0 1 12460,'0'0'11531,"65"27"-10058,-3-27-768,5 2-577,6 0-64,-3 3-64,-4-1-1345,-3-4-3524,-2 0-6181</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0.315"/>
    </inkml:context>
    <inkml:brush xml:id="br0">
      <inkml:brushProperty name="width" value="0.025" units="cm"/>
      <inkml:brushProperty name="height" value="0.025" units="cm"/>
    </inkml:brush>
  </inkml:definitions>
  <inkml:trace contextRef="#ctx0" brushRef="#br0">0 277 8520,'0'0'13597,"12"0"-11563,3-2-1635,0 0 0,0-1 1,0-1-1,0 0 0,0-1 1,-1 0-1,0-2 0,0 1 1,20-14-1,116-75 961,-131 80-1115,1-1 0,-2 0 0,0-1 0,-1-1-1,17-23 1,-47 60-266,2 1-1,-10 24 1,-2 3 176,17-38-108,1 0 0,1 0 0,0 1 0,0-1 0,1 1 1,0 0-1,0 0 0,1 0 0,1 0 0,-1 12 0,2-21-79,1 0 1,0 0-1,-1 0 1,1 0-1,0 0 1,0-1-1,0 1 1,0 0-1,-1-1 0,1 1 1,0 0-1,0-1 1,0 1-1,0-1 1,1 0-1,-1 1 1,0-1-1,0 0 1,0 1-1,0-1 1,0 0-1,0 0 0,0 0 1,1 0-1,-1 0 1,0 0-1,0-1 1,0 1-1,2-1 1,37-6-2413,-30 2 701,0 0 0,0 0 0,-1-2 0,0 1 0,11-11 0,17-16-7375</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0.674"/>
    </inkml:context>
    <inkml:brush xml:id="br0">
      <inkml:brushProperty name="width" value="0.025" units="cm"/>
      <inkml:brushProperty name="height" value="0.025" units="cm"/>
    </inkml:brush>
  </inkml:definitions>
  <inkml:trace contextRef="#ctx0" brushRef="#br0">141 1 12940,'0'0'8376,"-10"10"-5611,-3 2-2098,-58 59 3998,66-66-4432,0 1 0,0 1 0,0-1 1,1 1-1,0-1 0,1 1 1,0 0-1,0 1 0,0-1 0,1 0 1,-3 11-1,5-16-230,0-1 0,0 1 0,0 0 0,1-1 0,-1 1 0,0-1 0,1 1 0,-1-1 1,1 1-1,-1 0 0,1-1 0,0 0 0,-1 1 0,1-1 0,0 1 0,0-1 0,0 0 0,0 0 0,0 1 0,3 1 1,-1-1-75,1 1 0,0-1 0,0 0 0,0 0 0,0 0 0,0 0 0,8 1 0,2 1-1234,1-2 0,0 0 0,25 0 0,-29-2 307,-7 1 626,0 0 0,-1-1 0,1 0 0,0 0 0,0 0 0,-1-1 0,1 1 0,0-1 0,-1 0 0,1 0 0,0 0 0,-1 0 0,1-1 0,-1 0 0,0 1 0,1-1 0,-1 0 0,5-5 2119,-30 42 2246,16-25-3417,1 0-1,0 0 0,0 0 1,1 1-1,1-1 0,-4 14 1,7-21-569,-1-1 1,1 1 0,0 0 0,0-1-1,0 1 1,0 0 0,1-1 0,-1 1-1,1 0 1,-1-1 0,1 1 0,0-1-1,1 4 1,0-4-200,-1-1 0,0 1 0,1 0 1,-1-1-1,1 1 0,-1-1 0,1 0 0,0 0 0,-1 1 1,1-1-1,0 0 0,0 0 0,0 0 0,0-1 0,0 1 1,0 0-1,0-1 0,0 0 0,3 1 0,17 0-5531,3-1-5380</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1.112"/>
    </inkml:context>
    <inkml:brush xml:id="br0">
      <inkml:brushProperty name="width" value="0.025" units="cm"/>
      <inkml:brushProperty name="height" value="0.025" units="cm"/>
    </inkml:brush>
  </inkml:definitions>
  <inkml:trace contextRef="#ctx0" brushRef="#br0">1 40 12460,'0'0'9844,"10"-7"-8307,-2 2-1207,-4 1-192,0 2 1,0-1-1,0 0 1,0 1-1,0 0 1,0 0 0,1 0-1,-1 0 1,1 1-1,0 0 1,-1 0-1,1 0 1,0 0-1,0 1 1,8 0 0,2 2 436,0 1 1,-1 1 0,0 0 0,0 1 0,19 9 0,-30-12-478,0 0 1,0 0-1,1 0 1,-1 0-1,0 0 1,-1 1-1,1-1 1,0 1-1,-1 0 1,1 0-1,-1 0 1,2 4-1,-3-6-59,0 1 0,-1 0 0,1 0 0,-1 0-1,0 0 1,0 0 0,1 0 0,-1 0 0,0 0 0,-1 0-1,1 0 1,0 0 0,0 0 0,-1 0 0,0 0 0,1 0 0,-1-1-1,0 1 1,0 0 0,0 0 0,0-1 0,0 1 0,0 0 0,-2 2-1,-5 4 25,0 0-1,-1-1 1,0 1-1,0-2 1,0 1-1,-1-1 1,-13 6-1,12-7-33,-1 2 0,1-1 0,1 2-1,0-1 1,-18 18 0,27-25-29,0 1 1,1 0-1,-1-1 1,0 1-1,1 0 1,-1 0-1,0 0 0,1-1 1,-1 1-1,1 0 1,-1 0-1,1 0 1,0 0-1,0 0 0,-1 0 1,1 0-1,0 0 1,0 0-1,0 0 1,0 0-1,0 0 0,0 0 1,0 0-1,0 0 1,0 0-1,1 2 1,0-2-2,0 1 1,0-1 0,0 0 0,0 0-1,1 0 1,-1 0 0,0 0 0,1 0-1,-1 0 1,1 0 0,-1 0 0,1-1-1,-1 1 1,4 0 0,8 2-71,-1 0 1,2-1-1,16 1 1,-23-3-46,77 4-4948,-27-5-4915,-25 0-693</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1.470"/>
    </inkml:context>
    <inkml:brush xml:id="br0">
      <inkml:brushProperty name="width" value="0.025" units="cm"/>
      <inkml:brushProperty name="height" value="0.025" units="cm"/>
    </inkml:brush>
  </inkml:definitions>
  <inkml:trace contextRef="#ctx0" brushRef="#br0">59 1 14830,'0'0'12075,"-36"57"-9448,26-39-833,2-1-769,4 2-609,4-2-416,0-1 0,1-1-288,10 0-1378,3-5-1665,-1-5-1954,0-2 416,5-3-9288</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1.814"/>
    </inkml:context>
    <inkml:brush xml:id="br0">
      <inkml:brushProperty name="width" value="0.025" units="cm"/>
      <inkml:brushProperty name="height" value="0.025" units="cm"/>
    </inkml:brush>
  </inkml:definitions>
  <inkml:trace contextRef="#ctx0" brushRef="#br0">1 34 18578,'0'0'8787,"13"-5"-7250,3-1-1147,0 0 1,0 1-1,1 1 0,19-2 1,-32 5-329,0 1 1,1 0-1,-1 0 0,0 0 1,0 0-1,0 1 0,0-1 1,0 1-1,0 0 1,0 1-1,0-1 0,4 2 1,-6-1-55,0-1 1,0 1-1,-1-1 1,1 1-1,-1-1 1,1 1-1,-1 0 1,0 0-1,0-1 1,1 1-1,-1 0 1,-1 0-1,1 0 1,0 1-1,0-1 1,-1 0 0,1 0-1,-1 0 1,0 0-1,1 1 1,-1-1-1,0 0 1,0 0-1,-1 0 1,1 3-1,-1-1 13,0-1 1,0 1-1,0-1 0,-1 1 1,1-1-1,-1 0 0,0 1 1,0-1-1,0 0 0,0 0 1,0 0-1,-1-1 0,1 1 1,-1 0-1,-4 2 0,-52 37 452,38-29-406,6-3-67,-27 19 0,41-28 0,-1 1 0,0 0 0,0-1 0,1 1 0,-1 0 0,1 0 0,-1 0 0,1 0 0,0 0 0,0 0 0,0 0 0,0 0 0,0 1 0,1-1 0,-1 0 0,0 5 0,1-6 0,1 0 0,0 0 0,-1-1 0,1 1 0,0 0 0,-1-1 0,1 1 0,0 0 0,0-1 0,0 1 0,0-1 0,-1 1 0,1-1 0,0 0 0,0 1 0,0-1 0,0 0 0,0 0 0,0 1 0,0-1 0,0 0 0,0 0 0,0 0 0,0 0 0,2-1 0,36 2 0,-31-1 0,62-6-2131,-51 2 414,-1-1 0,0 0-1,0-1 1,0-1 0,-1-1-1,26-15 1,-6 0-7481</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2.172"/>
    </inkml:context>
    <inkml:brush xml:id="br0">
      <inkml:brushProperty name="width" value="0.025" units="cm"/>
      <inkml:brushProperty name="height" value="0.025" units="cm"/>
    </inkml:brush>
  </inkml:definitions>
  <inkml:trace contextRef="#ctx0" brushRef="#br0">67 1 11563,'0'0'17841,"-60"37"-16560,54-19-512,5 2-513,1-4-224,0 1 32,0-6-32,12-1 0,2-1-512,2-4-609,1-4-1089,2-1-1442,-2 0-1312,-1-1-1955</inkml:trace>
  <inkml:trace contextRef="#ctx0" brushRef="#br0" timeOffset="1">153 100 11371,'0'0'11467,"-45"54"-8649,34-29-736,1-3-576,5-1-674,5-1-607,0 0-161,0-3-96,7-3-1378,1-2-1985,-2-5-2466</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2.516"/>
    </inkml:context>
    <inkml:brush xml:id="br0">
      <inkml:brushProperty name="width" value="0.025" units="cm"/>
      <inkml:brushProperty name="height" value="0.025" units="cm"/>
    </inkml:brush>
  </inkml:definitions>
  <inkml:trace contextRef="#ctx0" brushRef="#br0">1 0 9513,'0'0'6342,"12"1"-4559,433 25 6553,243-11-4217,-441-11-3783,585 1-16,-811-4-310,-27 2-1410,-37 2-4758,18-7-104,-3-6-3983</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2.905"/>
    </inkml:context>
    <inkml:brush xml:id="br0">
      <inkml:brushProperty name="width" value="0.025" units="cm"/>
      <inkml:brushProperty name="height" value="0.025" units="cm"/>
    </inkml:brush>
  </inkml:definitions>
  <inkml:trace contextRef="#ctx0" brushRef="#br0">0 233 10346,'0'0'10783,"9"3"-8765,-5-2-1829,1 1-1,-1-1 1,0-1-1,0 1 0,1-1 1,-1 1-1,1-1 1,-1 0-1,0-1 1,1 1-1,-1-1 0,0 0 1,1 0-1,3-2 1,8-3 122,-1-1 1,-1-1 0,17-10-1,19-14 398,-1-3 0,-1-2-1,47-48 1,-87 79-832,-5 8 46,-7 19 23,-16 28 111,7-22-35,7-16-29,1-1 0,0 1 1,0 0-1,1 0 0,1 0 0,0 1 1,0-1-1,1 1 0,0 0 0,1 0 1,1 16-1,0-27-112,1 0 1,-1 0-1,0-1 0,1 1 1,-1 0-1,1 0 1,-1 0-1,1-1 0,-1 1 1,1 0-1,0-1 0,-1 1 1,1 0-1,0-1 1,0 1-1,-1-1 0,1 1 1,0-1-1,0 1 0,0-1 1,0 0-1,-1 1 1,1-1-1,0 0 0,0 0 1,0 0-1,0 0 0,0 0 1,1 0-1,29-1-5344,-1-6-2214</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3.249"/>
    </inkml:context>
    <inkml:brush xml:id="br0">
      <inkml:brushProperty name="width" value="0.025" units="cm"/>
      <inkml:brushProperty name="height" value="0.025" units="cm"/>
    </inkml:brush>
  </inkml:definitions>
  <inkml:trace contextRef="#ctx0" brushRef="#br0">131 5 16111,'0'0'2045,"-12"5"117,2 0-1650,0 0 0,1 1 0,-1 0 0,1 1 0,1 0 0,-17 17 0,21-20-287,1 0 1,-1 0 0,1 1 0,0-1-1,0 1 1,0 0 0,1 0-1,-1 0 1,1 0 0,1 1 0,-1-1-1,1 0 1,0 1 0,0-1 0,0 1-1,1-1 1,-1 1 0,2 0-1,0 6 1,0-10-193,0 1 0,0-1-1,0 0 1,0 0-1,1 0 1,-1 0 0,1 0-1,-1-1 1,1 1 0,0 0-1,-1-1 1,1 1 0,0-1-1,0 1 1,0-1 0,1 0-1,-1 0 1,0 0 0,0 0-1,0-1 1,1 1 0,-1 0-1,0-1 1,1 0 0,-1 1-1,5-1 1,3 0 31,-1 1 0,1-1 0,0 0 0,-1-1-1,15-3 1,-17 2-7,0 0 0,0-1-1,-1 0 1,0 0-1,1 0 1,-1-1 0,0 0-1,-1 0 1,1 0-1,-1-1 1,1 0-1,-2 0 1,1 0 0,0-1-1,-1 1 1,0-1-1,0 0 1,-1 0 0,0-1-1,0 1 1,0-1-1,-1 0 1,0 1 0,0-1-1,-1 0 1,0 0-1,0 0 1,0 0-1,-1-8 1,-1 12-36,0 1 0,0-1 0,0 1 0,0-1 0,0 1 0,-1 0 0,1 0 0,-1-1 0,0 1 0,1 0 0,-1 0 0,0 1 0,0-1 0,0 0 0,0 1 0,-1-1 0,1 1 0,0 0 0,-1-1 0,1 1 0,0 0 0,-1 1 0,0-1 0,1 0 0,-1 1 0,1-1 0,-1 1 0,0 0 0,1 0 0,-1 0 0,-3 0 0,4 0-44,-1 0 1,0 0-1,0 0 1,1 0-1,-1 1 1,0-1-1,1 1 0,-1-1 1,0 1-1,1 0 1,-1 0-1,1 0 1,-1 1-1,1-1 1,0 0-1,0 1 1,-1 0-1,1-1 1,0 1-1,0 0 1,1 0-1,-1 0 1,0 0-1,1 1 1,-1-1-1,1 0 0,-1 1 1,1-1-1,0 1 1,-1 3-1,2-3-207,0 0 0,0 0-1,0 0 1,0 0 0,1 0 0,-1 0-1,1 0 1,0 0 0,0 0-1,0 0 1,0 0 0,0 0 0,1-1-1,-1 1 1,1 0 0,-1-1-1,1 0 1,0 1 0,0-1-1,1 0 1,-1 0 0,0 0 0,1 0-1,-1 0 1,1-1 0,-1 1-1,1-1 1,0 1 0,0-1 0,0 0-1,-1 0 1,1 0 0,6 0-1,9 3-2188,1 0-1,-1-2 0,1 0 1,22-1-1,16-1-3174</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3.605"/>
    </inkml:context>
    <inkml:brush xml:id="br0">
      <inkml:brushProperty name="width" value="0.025" units="cm"/>
      <inkml:brushProperty name="height" value="0.025" units="cm"/>
    </inkml:brush>
  </inkml:definitions>
  <inkml:trace contextRef="#ctx0" brushRef="#br0">255 0 14189,'0'0'4175,"-14"2"-1153,-1 0-2378,0 0 0,0 2 0,0 0 0,1 0 0,-1 1 1,1 1-1,1 1 0,-21 11 0,27-12-203,-51 39 2103,56-43-2461,-1 0-1,1 0 1,0 0-1,1 0 1,-1 0-1,0 1 0,1-1 1,-1 1-1,1-1 1,0 1-1,-1 0 1,1-1-1,1 1 1,-1 0-1,0 0 1,1 0-1,-1-1 0,1 1 1,0 0-1,0 0 1,0 4-1,1-5-71,0 0-1,1-1 1,-1 1 0,0-1-1,0 0 1,1 1 0,-1-1-1,1 0 1,-1 0-1,1 0 1,-1 0 0,1 0-1,0 0 1,-1 0-1,1 0 1,0-1 0,0 1-1,0-1 1,0 1-1,-1-1 1,1 0 0,0 0-1,3 0 1,53 2 94,-48-2-118,5 0-214,0 0-1,-1-1 0,1-1 1,-1 0-1,0-1 1,1-1-1,22-9 0,-32 11 279,-1 0-1,0 0 0,0-1 1,0 1-1,0-1 0,0 0 1,0 0-1,-1-1 0,0 1 1,1-1-1,-1 1 1,0-1-1,-1 0 0,1 0 1,-1 0-1,0-1 0,0 1 1,0 0-1,-1-1 0,1 1 1,-1-1-1,0 0 0,0 0 1,-1 1-1,1-1 0,-1 0 1,-1-6-1,1 9-33,0 1 1,0-1-1,-1 0 0,1 0 0,0 1 1,-1-1-1,0 0 0,1 1 0,-1-1 1,0 1-1,0-1 0,0 1 1,0-1-1,0 1 0,0-1 0,0 1 1,-1 0-1,1 0 0,0 0 0,-3-2 1,0 1 15,0 0 0,0 0 0,0 0 1,-1 1-1,1-1 0,0 1 1,-9-1-1,-4 0 22,1 1 0,-1 1 0,-23 2 0,31 0-55,-1 0 0,0 0 0,1 1 0,-16 6 0,23-9 0,0 1 0,0 0 0,0 0 0,0 0 0,0 0 0,0 0 0,0 0 0,0 1 0,0-1 0,0 1 0,0-1 0,1 1 0,-1-1 0,1 1 0,-1 0 0,1 0 0,0 0 0,0 0 0,0 0 0,0 0 0,0 0 0,0 0 0,0 0 0,1 1 0,-1 2 0,1-4-27,0 0 0,0-1 0,1 1 1,-1 0-1,1 0 0,-1 0 0,1 0 0,-1 0 0,1 0 0,-1-1 0,1 1 1,0 0-1,-1 0 0,1-1 0,0 1 0,0 0 0,-1-1 0,1 1 1,0-1-1,0 1 0,0-1 0,0 0 0,0 1 0,0-1 0,0 0 1,0 0-1,1 1 0,32 3-3026,-30-4 2310,34 0-6016</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2.770"/>
    </inkml:context>
    <inkml:brush xml:id="br0">
      <inkml:brushProperty name="width" value="0.025" units="cm"/>
      <inkml:brushProperty name="height" value="0.025" units="cm"/>
    </inkml:brush>
  </inkml:definitions>
  <inkml:trace contextRef="#ctx0" brushRef="#br0">1 1 10282,'0'0'11435,"79"3"-9546,-36-3-511,3 0-289,4 0-417,6 0-544,-6 0-128,-3 0-576,-11 2-930,-14 3-1184,-14 4-994,-8 3-1376,-11 0-3172</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3.112"/>
    </inkml:context>
    <inkml:brush xml:id="br0">
      <inkml:brushProperty name="width" value="0.025" units="cm"/>
      <inkml:brushProperty name="height" value="0.025" units="cm"/>
    </inkml:brush>
  </inkml:definitions>
  <inkml:trace contextRef="#ctx0" brushRef="#br0">60 35 7655,'0'0'6310,"-57"8"-2947,54-7 1058,14-1-2884,11 0-256,11 0-448,11-1-417,4-4-319,6-1-226,-2-1-2369,-4-3-2595,0-4-4836</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3.470"/>
    </inkml:context>
    <inkml:brush xml:id="br0">
      <inkml:brushProperty name="width" value="0.025" units="cm"/>
      <inkml:brushProperty name="height" value="0.025" units="cm"/>
    </inkml:brush>
  </inkml:definitions>
  <inkml:trace contextRef="#ctx0" brushRef="#br0">1 40 12011,'0'0'5798,"10"-5"-3332,9-2-1964,0 1 0,0 0 0,0 1-1,0 2 1,1 0 0,-1 0 0,22 2 0,-14 1-323,0 1 1,47 8 0,-67-8-167,0 0 0,0 1-1,-1 0 1,1 0 0,-1 0 0,1 1 0,-1 0 0,0 1 0,0-1 0,0 1-1,-1 0 1,1 1 0,-1-1 0,0 1 0,0 0 0,5 8 0,-8-9 41,0 0 0,0 1 0,-1-1 0,1 0 0,-1 1 1,0-1-1,0 1 0,-1-1 0,1 1 0,-1 0 0,0-1 0,0 1 1,-1-1-1,0 1 0,1-1 0,-1 1 0,-1-1 0,1 1 0,-1-1 1,1 0-1,-1 0 0,-1 0 0,1 0 0,0 0 0,-1 0 0,-3 4 1,-9 11 420,-1-1 0,-1 0 0,-29 23 0,39-35-415,-142 109 667,83-71-3280,49-34-3581,10-8-5792</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4.419"/>
    </inkml:context>
    <inkml:brush xml:id="br0">
      <inkml:brushProperty name="width" value="0.025" units="cm"/>
      <inkml:brushProperty name="height" value="0.025" units="cm"/>
    </inkml:brush>
  </inkml:definitions>
  <inkml:trace contextRef="#ctx0" brushRef="#br0">54 27 10250,'0'0'17771,"13"-4"-16986,-9 2-698,56-15 620,-56 16-674,0 0 0,0 0 0,0 1 1,0-1-1,0 1 0,0 0 0,0 1 0,0-1 0,0 0 0,0 1 0,0 0 0,0 0 1,0 0-1,0 1 0,5 2 0,-8-3-32,0 0 1,0 0-1,0 0 1,0 0 0,0 0-1,0 0 1,-1 0-1,1 1 1,0-1-1,-1 0 1,1 1-1,-1-1 1,1 0-1,-1 1 1,0-1-1,1 0 1,-1 1 0,0-1-1,0 1 1,0-1-1,0 0 1,0 1-1,0-1 1,0 1-1,-1-1 1,1 0-1,-1 1 1,1-1-1,-1 0 1,1 1-1,-1-1 1,0 0 0,1 0-1,-1 1 1,0-1-1,-1 1 1,-34 38 149,-52 23 329,88-63-477,0 0 1,0 1-1,0-1 0,0 0 0,0 1 0,-1-1 0,1 1 0,0-1 0,0 0 0,0 1 0,0-1 0,1 0 0,-1 1 0,0-1 0,0 0 0,0 1 0,0-1 0,0 0 0,0 1 0,0-1 0,1 0 0,-1 0 0,0 1 0,0-1 0,0 0 0,1 1 0,-1-1 0,0 0 0,0 0 0,1 1 0,-1-1 0,0 0 0,1 0 0,-1 0 0,0 0 0,1 1 0,-1-1 0,0 0 0,1 0 0,-1 0 0,0 0 0,1 0 0,-1 0 0,1 0 0,27 13 10,-13-7-39,-13-4 32,1-1 0,-1 1 0,0-1 0,0 1 0,0 0 0,0 0 0,-1 0 0,1 0 0,0 0 0,-1 0 0,1 0 0,-1 1 0,0-1 0,0 1 0,0-1 0,0 1-1,0-1 1,-1 1 0,1-1 0,-1 1 0,1-1 0,-1 1 0,0 0 0,0-1 0,0 1 0,0 0 0,-1-1 0,1 1 0,-1 0 0,0 2 0,-1-1 86,0 0 1,0 0-1,0 0 1,0 0-1,-1 0 1,1-1-1,-1 1 0,0-1 1,0 1-1,0-1 1,-1 0-1,1 0 1,-1-1-1,1 1 1,-1-1-1,-7 3 1,1-1-85,0-1 1,-1 0 0,1-1-1,-1 0 1,1-1 0,-1 0-1,-17-2 1,36-3-1640,8-2-3283,3 1-2634</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5.167"/>
    </inkml:context>
    <inkml:brush xml:id="br0">
      <inkml:brushProperty name="width" value="0.025" units="cm"/>
      <inkml:brushProperty name="height" value="0.025" units="cm"/>
    </inkml:brush>
  </inkml:definitions>
  <inkml:trace contextRef="#ctx0" brushRef="#br0">1 402 14221,'0'0'9423,"2"15"-8265,11 63 301,32 166 2061,-35-206-3020,1 0 0,2 0 0,1-1 0,26 46 0,-37-78-458,0 0 0,0-1 0,0 1 0,1-1 0,0 0-1,0 0 1,6 5 0,-9-8-38,1 0 0,-1 0 0,0 0 0,0-1 0,0 1-1,0-1 1,0 1 0,1-1 0,-1 1 0,0-1 0,1 0 0,-1 0-1,0 1 1,1-1 0,-1 0 0,0 0 0,0 0 0,1 0 0,-1-1 0,0 1-1,1 0 1,-1 0 0,0-1 0,0 1 0,1-1 0,-1 1 0,0-1-1,0 0 1,0 1 0,0-1 0,0 0 0,0 0 0,0 0 0,0 0 0,0 0-1,0 0 1,0 0 0,1-2 0,5-9-4,0 0 0,0-1 0,-1 1 0,-1-2 0,0 1 0,-1 0 0,4-22 0,0-10 0,2-47 0,-8-119 0,-2 15 0,2 163 0,2 0 0,1 0 0,16-58 0,-15 73-49,-1 0 0,-1 0 0,-1-1 0,0 1 0,0-24 0,-3 42-214,0-1 0,0 0-1,0 1 1,1-1 0,-1 0-1,0 1 1,1-1 0,-1 0-1,0 1 1,1-1 0,-1 1-1,1-1 1,-1 1 0,1-1-1,-1 1 1,1-1 0,-1 1-1,1-1 1,-1 1 0,1 0-1,0-1 1,-1 1 0,1 0-1,0 0 1,-1-1 0,1 1-1,0 0 1,-1 0 0,1 0-1,0 0 1,0 0 0,-1 0-1,1 0 1,0 0 0,-1 0-1,1 0 1,0 0 0,-1 0-1,1 1 1,0-1 0,0 1-1,6-1-1909,15 0-4447</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5.803"/>
    </inkml:context>
    <inkml:brush xml:id="br0">
      <inkml:brushProperty name="width" value="0.025" units="cm"/>
      <inkml:brushProperty name="height" value="0.025" units="cm"/>
    </inkml:brush>
  </inkml:definitions>
  <inkml:trace contextRef="#ctx0" brushRef="#br0">76 277 9769,'-9'-2'1447,"-33"-5"117,41 7-1345,-1 0 0,1-1 0,0 1 0,0 0 0,-1 0 0,1-1 0,0 1 0,0-1 0,0 1 0,-1-1 0,1 1 0,0-1 0,0 0 0,0 1 0,0-1 0,0 0 0,0 0 0,0 0 0,-1-2 0,2 2-134,0 1 0,0-1 0,0 0 1,1 1-1,-1-1 0,0 0 1,0 1-1,1-1 0,-1 1 0,1-1 1,-1 0-1,0 1 0,1-1 0,-1 1 1,1-1-1,-1 1 0,1-1 1,-1 1-1,1-1 0,0 1 0,-1 0 1,1-1-1,0 1 0,0 0 1,47-18 1233,141-20 1062,293-20-1,199 31-2581,-354 18 793,744-77 3177,-1050 81-3064,-21 4-145,-19 6 6,10 1-522,0 0 1,1 1-1,0 0 1,0 1-1,1-1 1,0 1-1,0 1 1,1-1-1,-7 13 1,5-7 109,0 0 1,1 0-1,1 1 1,0 0-1,-5 23 1,9-25-61,0 0 0,0 1 1,2-1-1,0 26 0,1-34-226,0 0 0,0 0 0,0-1 0,0 1 0,1 0 0,0-1 0,3 7 0,-4-9-199,0 0-1,1 0 1,-1 0 0,1-1-1,-1 1 1,1 0-1,0-1 1,-1 1-1,1-1 1,0 1-1,0-1 1,0 0 0,0 0-1,0 0 1,1 0-1,2 0 1,14 1-8088</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6.644"/>
    </inkml:context>
    <inkml:brush xml:id="br0">
      <inkml:brushProperty name="width" value="0.025" units="cm"/>
      <inkml:brushProperty name="height" value="0.025" units="cm"/>
    </inkml:brush>
  </inkml:definitions>
  <inkml:trace contextRef="#ctx0" brushRef="#br0">1 309 14510,'0'0'13725,"10"-5"-11974,32-24-1354,-2-1 0,-1-1 1,-1-3-1,-2-1 0,-1-2 1,38-53-1,-60 74-397,-13 16 0,1-1-1,-1 1 1,0 0-1,0 0 1,0 0 0,0 0-1,0 0 1,0 0 0,1 0-1,-1 0 1,0-1-1,0 1 1,0 0 0,0 0-1,0 0 1,1 0-1,-1 0 1,0 0 0,0 0-1,0 0 1,0 0-1,1 0 1,-1 0 0,0 0-1,0 0 1,0 0 0,0 0-1,1 0 1,-1 0-1,0 0 1,0 0 0,0 1-1,0-1 1,0 0-1,1 0 1,-1 0 0,0 0-1,0 0 1,0 0-1,0 0 1,0 0 0,0 1-1,1-1 1,-1 0 0,0 0-1,0 0 1,0 0-1,0 0 1,0 1 0,0-1-1,0 0 1,0 0-1,0 0 1,0 0 0,0 1-1,0-1 1,0 0-1,0 0 1,0 0 0,0 0-1,0 1 1,0-1 0,0 0-1,0 0 1,1 11-56,-1-10 52,-2 14 13,1 1 1,-2-1 0,0 0-1,-1 0 1,-9 23 0,7-22-8,1 0 0,1 0 1,0 1-1,-2 22 0,6-38-86,0 0 0,-1 0 0,1 0 0,0 0 0,0 0 0,0 0 0,0 0 0,0-1 0,0 1 0,1 0 0,-1 0 0,0 0 0,0 0 0,1 0 0,-1 0 0,0 0 0,1 0 0,-1 0 0,1-1 0,-1 1 0,1 0 0,0 0 0,-1-1 0,1 1 0,0 0 0,-1-1 0,1 1 0,0-1 0,0 1 0,0-1 0,0 1 0,-1-1-1,1 1 1,0-1 0,0 0 0,0 1 0,0-1 0,0 0 0,0 0 0,0 0 0,0 0 0,0 0 0,0 0 0,0 0 0,0 0 0,0 0 0,0 0 0,0-1 0,-1 1 0,3-1 0,2 0-891,-1-1-1,1 0 1,-1 0 0,1 0-1,-1-1 1,0 1 0,0-1-1,7-6 1,15-20-8047</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6.987"/>
    </inkml:context>
    <inkml:brush xml:id="br0">
      <inkml:brushProperty name="width" value="0.025" units="cm"/>
      <inkml:brushProperty name="height" value="0.025" units="cm"/>
    </inkml:brush>
  </inkml:definitions>
  <inkml:trace contextRef="#ctx0" brushRef="#br0">106 0 19410,'-8'9'2830,"-6"6"-1261,-36 42 3017,46-51-4134,-1 0-1,2 0 0,-1 0 1,0 0-1,1 0 0,0 1 1,1-1-1,-3 12 0,4-18-442,1 1 0,0-1 0,0 1-1,0-1 1,0 1 0,0-1 0,0 1-1,0-1 1,0 1 0,0-1 0,0 1-1,0-1 1,1 1 0,-1-1-1,0 1 1,0-1 0,0 1 0,1-1-1,-1 1 1,0-1 0,1 1 0,-1-1-1,0 0 1,1 1 0,-1-1 0,0 0-1,1 1 1,-1-1 0,1 0 0,-1 1-1,1-1 1,0 0 0,20 1 43,21-15-131,-36 10-315,0 1 1,0-1-1,-1 0 0,1 0 0,-1-1 1,0 0-1,0 0 0,-1 0 1,0 0-1,1-1 0,3-7 0,-22 78-22,11-57 481,-1 1-18,0 0 0,0 1 0,1-1 0,1 1 0,0 0 0,0 0-1,0 0 1,2 0 0,-1 17 0,2-26-96,-1-1 0,0 1 0,0 0-1,1 0 1,-1-1 0,0 1 0,1 0 0,-1-1 0,1 1 0,-1 0 0,1-1-1,-1 1 1,1-1 0,-1 1 0,1-1 0,-1 1 0,1-1 0,0 1 0,-1-1-1,1 0 1,0 1 0,0-1 0,-1 0 0,1 0 0,0 1 0,0-1 0,-1 0-1,2 0 1,23-1-5375,-1-5-2194</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7.359"/>
    </inkml:context>
    <inkml:brush xml:id="br0">
      <inkml:brushProperty name="width" value="0.025" units="cm"/>
      <inkml:brushProperty name="height" value="0.025" units="cm"/>
    </inkml:brush>
  </inkml:definitions>
  <inkml:trace contextRef="#ctx0" brushRef="#br0">63 46 20467,'0'0'8883,"10"-7"-6005,3 0-2743,1 0-1,-1 1 1,1 1 0,20-6 0,-31 11-140,0-1 1,0 0-1,0 1 1,0-1-1,0 1 1,0 0-1,1 0 1,-1 1-1,0-1 1,0 0-1,0 1 1,0 0-1,0 0 1,4 1-1,-6-1 3,0 1-1,1-1 1,-1 0-1,0 1 1,1-1-1,-1 1 1,0-1-1,0 1 1,0 0-1,0-1 1,-1 1-1,1 0 1,0 0-1,-1 0 1,1-1-1,-1 1 1,0 0-1,1 0 1,-1 0-1,0 0 1,0 0-1,0 0 1,-1 0-1,1 0 1,0-1-1,-2 5 1,0 0 2,0 0 0,0 1 0,0-1 0,-1 0 0,0 0 0,0-1 0,-1 1 0,0-1 0,0 1 0,-7 6 0,-56 52 0,37-37 0,12-11 0,10-9 0,0 0 0,0 1 0,0 0 0,1 0 0,0 0 0,1 1 0,-11 18 0,17-26 0,0-1 0,0 0 0,0 1 0,-1-1 0,1 0 0,0 1 0,0-1 0,0 0 0,0 1 0,0-1 0,0 0 0,0 1 0,0-1 0,0 0 0,0 1 0,0-1 0,1 0 0,-1 1 0,0-1 0,0 0 0,0 1 0,0-1 0,0 0 0,1 1 0,-1-1 0,0 0 0,0 0 0,0 1 0,1-1 0,-1 0 0,0 0 0,1 0 0,-1 1 0,0-1 0,0 0 0,1 0 0,-1 0 0,0 0 0,1 0 0,-1 1 0,0-1 0,1 0 0,-1 0 0,0 0 0,1 0 0,19 0 0,-14 0 0,14-1-1194,1 0 0,30-7 0,-17 0-2292,-1-2 0,-1 0 0,0-3 0,48-24 0,-55 23-4682</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7.702"/>
    </inkml:context>
    <inkml:brush xml:id="br0">
      <inkml:brushProperty name="width" value="0.025" units="cm"/>
      <inkml:brushProperty name="height" value="0.025" units="cm"/>
    </inkml:brush>
  </inkml:definitions>
  <inkml:trace contextRef="#ctx0" brushRef="#br0">82 0 10634,'0'0'18706,"-54"70"-16913,43-42-543,0-2-866,6 0-384,5-5 0,0-3 0,3-3 0,8-5-1602,2-8-1472,3-2-2564,-1-1-4547</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8.046"/>
    </inkml:context>
    <inkml:brush xml:id="br0">
      <inkml:brushProperty name="width" value="0.025" units="cm"/>
      <inkml:brushProperty name="height" value="0.025" units="cm"/>
    </inkml:brush>
  </inkml:definitions>
  <inkml:trace contextRef="#ctx0" brushRef="#br0">0 51 18802,'0'0'3609,"11"-5"373,1-2-3274,1 0 0,0 1 1,0 1-1,0 0 0,0 1 0,1 1 1,0 0-1,23-2 0,-36 5-708,0 0 0,-1 0 0,1 0 0,0 0 0,0 0 0,0 0 0,-1 0 0,1 1 0,0-1 0,0 0 0,-1 0 0,1 1 0,0-1 0,0 1 0,-1-1 0,1 0 0,0 1 0,-1-1 0,1 1 0,-1 0 0,1-1 0,0 1 0,-1-1 0,1 1 0,-1 0 0,0 0 0,1-1 0,-1 1 0,0 0 0,1 0 0,-1-1 0,0 1 0,0 0 0,0 0 0,1 0 0,-1-1 0,0 1 0,0 0 0,0 0 0,0 0 0,-1-1 0,1 1 0,0 0 0,0 0 0,0 0 0,-1-1 0,1 1 0,0 0 0,-1 1 0,-1 2 0,0 1 0,0 0 0,0-1 0,0 0 0,-1 1 0,0-1 0,-3 4 0,-40 32 0,38-35 0,0 1 0,0 0 0,1 0 0,0 1 0,0-1 0,1 1 0,0 1 0,0-1 0,1 1 0,-9 17 0,14-25 0,0 1 0,-1-1 0,1 1 0,0 0 0,0-1 0,0 1 0,0 0 0,0-1 0,0 1 0,0 0 0,0-1 0,0 1 0,1 0 0,-1-1 0,0 1 0,0-1 0,1 1 0,-1 0 0,0-1 0,1 1 0,-1-1 0,0 1 0,1-1 0,-1 1 0,1-1 0,-1 1 0,1-1 0,-1 0 0,1 1 0,-1-1 0,1 0 0,-1 1 0,2-1 0,29 7 0,32-10 0,-50 1-771,-1-1 1,0 0-1,17-7 1,-15 3-1298,0 1 0,0-1 1,-1-1-1,21-16 0,-7 1-7509</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8.407"/>
    </inkml:context>
    <inkml:brush xml:id="br0">
      <inkml:brushProperty name="width" value="0.025" units="cm"/>
      <inkml:brushProperty name="height" value="0.025" units="cm"/>
    </inkml:brush>
  </inkml:definitions>
  <inkml:trace contextRef="#ctx0" brushRef="#br0">55 1 11755,'0'0'20072,"-8"10"-19383,-27 36-465,34-44-223,-1 0-1,1 0 0,0 0 1,0 0-1,0 0 0,0 1 1,0-1-1,0 0 0,1 1 1,-1-1-1,1 1 0,-1-1 1,1 1-1,0-1 0,0 3 1,1-3-72,-1-1-1,0 0 1,1 1 0,-1-1 0,1 0-1,0 0 1,-1 1 0,1-1 0,0 0-1,0 0 1,0 0 0,-1 0 0,1 0 0,0 0-1,1 0 1,-1 0 0,0 0 0,0 0-1,2 0 1,-1 0-97,0 0 0,1 0-1,-1 0 1,1 0 0,-1-1-1,1 1 1,-1-1 0,1 0-1,-1 0 1,1 0 0,-1 0-1,1 0 1,0 0 0,-1-1-1,1 1 1,-1-1 0,0 0 0,1 1-1,-1-1 1,1 0 0,-1-1-1,4-1 1,3-6-596,-7 7 703,0 0 1,0-1-1,0 1 1,1 0-1,-1 0 0,1 1 1,-1-1-1,1 0 1,0 1-1,4-2 0,-20 34 4102,5-17-3453,2-5-440,0 0 0,1 0 0,0 1 0,1 0-1,0 0 1,0 0 0,1 0 0,0 1-1,1-1 1,0 1 0,1 0 0,0 18-1,6-14-2003,0-13-1249,1-1-3550</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8.751"/>
    </inkml:context>
    <inkml:brush xml:id="br0">
      <inkml:brushProperty name="width" value="0.025" units="cm"/>
      <inkml:brushProperty name="height" value="0.025" units="cm"/>
    </inkml:brush>
  </inkml:definitions>
  <inkml:trace contextRef="#ctx0" brushRef="#br0">0 102 16752,'0'0'6705,"10"-1"-4121,723-12 3317,-490 15-5076,-115 0-847,159-3-270,-231-3 84,1-2-1,-1-2 1,57-17-1,-72 10-4099,-17-2-4618,-12 1-4174</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9.174"/>
    </inkml:context>
    <inkml:brush xml:id="br0">
      <inkml:brushProperty name="width" value="0.025" units="cm"/>
      <inkml:brushProperty name="height" value="0.025" units="cm"/>
    </inkml:brush>
  </inkml:definitions>
  <inkml:trace contextRef="#ctx0" brushRef="#br0">36 179 18546,'0'0'2557,"-6"9"507,-18 28-133,23-37-2872,1 0 1,0 1 0,-1-1 0,1 1 0,-1-1-1,1 0 1,0 1 0,0-1 0,-1 1 0,1-1 0,0 1-1,0-1 1,-1 1 0,1-1 0,0 1 0,0-1-1,0 1 1,0 0 0,0-1 0,0 1 0,0-1-1,0 1 1,0-1 0,0 1 0,0-1 0,0 1 0,0-1-1,0 1 1,0-1 0,1 1 0,-1-1 0,0 1-1,0-1 1,1 1 0,-1-1 0,0 1 0,1-1-1,-1 1 1,0-1 0,1 0 0,-1 1 0,1-1-1,-1 0 1,1 1 0,0-1 0,21 0 1280,-18 0-1241,8-3 5,-1 0 0,1 0 0,-1-1 0,1 0 0,-1-1 0,-1 0 0,1-1 0,-1 0 0,10-8 0,12-10 115,39-38 1,-52 44-220,-2-1 0,0 0 0,20-31 0,-43 60-264,2 1 0,-1-1 0,1 1 0,-4 21 0,4-17-226,4-14 433,-14 68-3553,17-34-1142,-3-33 4331,1-1 0,-1 0 0,1 0 0,-1 0 0,1 0 0,-1 0 0,1 0 0,0 0 0,-1 0 0,1 0 0,0 0 0,0 0 0,0-1 0,0 1 0,0 0 0,0 0 0,0-1 0,0 1 0,0-1 0,0 1 0,0-1 0,2 1 0,20 1-9711</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9.500"/>
    </inkml:context>
    <inkml:brush xml:id="br0">
      <inkml:brushProperty name="width" value="0.025" units="cm"/>
      <inkml:brushProperty name="height" value="0.025" units="cm"/>
    </inkml:brush>
  </inkml:definitions>
  <inkml:trace contextRef="#ctx0" brushRef="#br0">91 22 17200,'-9'10'2552,"1"0"-1783,-41 58 3259,46-63-3612,0 0 1,0 0-1,0 1 1,1-1 0,0 1-1,0-1 1,0 1-1,1 0 1,-1 0 0,2 0-1,-1 0 1,1 10-1,0-15-375,1 0-1,-1 0 1,1 0-1,0 0 1,0 0-1,-1 0 1,1 0-1,0 0 0,0 0 1,0 0-1,0-1 1,0 1-1,0 0 1,0-1-1,0 1 1,0-1-1,0 1 1,1-1-1,-1 1 0,0-1 1,0 0-1,0 0 1,1 0-1,-1 1 1,0-1-1,0 0 1,1-1-1,-1 1 1,2 0-1,38-7 892,-37 5-902,1-1-1,-1 0 1,0 0-1,0 0 1,0 0-1,0-1 0,-1 1 1,1-1-1,-1 0 1,0 0-1,0 0 1,-1-1-1,1 1 1,-1-1-1,0 1 0,3-8 1,-3 5-17,0 0 0,-1 0 0,1 0 0,-1-1 0,0 1 0,-1 0 0,0-1 0,0 1 0,-1 0 0,0 0 0,-1-8 0,1 13-51,0 0 0,1 0-1,-1 0 1,0 0 0,0 0 0,0 0-1,-1 0 1,1 0 0,0 1 0,-1-1-1,1 0 1,-1 1 0,1-1 0,-1 1 0,0 0-1,0-1 1,1 1 0,-1 0 0,0 0-1,0 0 1,0 1 0,0-1 0,0 0-1,0 1 1,-1-1 0,1 1 0,0 0-1,0-1 1,0 1 0,0 0 0,-1 1 0,1-1-1,0 0 1,0 0 0,0 1 0,0 0-1,0-1 1,0 1 0,0 0 0,0 0-1,0 0 1,0 0 0,0 0 0,0 0 0,1 1-1,-1-1 1,1 1 0,-1-1 0,1 1-1,-1-1 1,1 1 0,0 0 0,-1 0-1,1 0 1,0 0 0,1 0 0,-1 0-1,0 0 1,0 0 0,1 0 0,-1 0 0,1 0-1,0 0 1,0 0 0,0 1 0,0-1-1,0 4 1,1-5-178,-1 1-1,1 0 1,0-1-1,0 1 1,0-1 0,0 1-1,0-1 1,0 1-1,0-1 1,0 0-1,0 1 1,1-1 0,-1 0-1,1 0 1,-1 0-1,1 0 1,-1 0-1,1-1 1,-1 1 0,1 0-1,0-1 1,-1 1-1,1-1 1,0 1-1,0-1 1,-1 0-1,3 0 1,56 4-6538,-52-5 5464,31 1-4070,1-2-1211</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9.874"/>
    </inkml:context>
    <inkml:brush xml:id="br0">
      <inkml:brushProperty name="width" value="0.025" units="cm"/>
      <inkml:brushProperty name="height" value="0.025" units="cm"/>
    </inkml:brush>
  </inkml:definitions>
  <inkml:trace contextRef="#ctx0" brushRef="#br0">121 4 10954,'0'0'12503,"-9"-2"-11339,4 2-1056,1-1 1,-1 0-1,1 1 1,-1 0-1,1 0 1,0 1-1,-1-1 0,1 1 1,-1 0-1,1 0 1,0 0-1,0 1 1,-1-1-1,1 1 1,0 0-1,0 0 1,1 1-1,-1-1 1,0 1-1,1 0 1,0 0-1,-1 0 1,1 0-1,0 1 1,1-1-1,-1 1 1,-3 6-1,17-13-464,4-6-3644,-11 1-2022,-2 0-5332</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0.360"/>
    </inkml:context>
    <inkml:brush xml:id="br0">
      <inkml:brushProperty name="width" value="0.025" units="cm"/>
      <inkml:brushProperty name="height" value="0.025" units="cm"/>
    </inkml:brush>
  </inkml:definitions>
  <inkml:trace contextRef="#ctx0" brushRef="#br0">31 19 13485,'0'0'14472,"-5"9"-13767,1-2-562,0 1 1,1 0-1,0 0 1,0 0 0,1 0-1,0 0 1,0 0-1,0 15 1,1-20-98,1 0 0,0 1 0,0-1 1,1 0-1,-1 0 0,0 0 0,1 0 0,0 0 1,0 0-1,0 0 0,0 0 0,1 0 1,-1 0-1,1 0 0,-1-1 0,1 1 0,0-1 1,0 1-1,0-1 0,0 1 0,1-1 0,-1 0 1,1 0-1,-1-1 0,1 1 0,0 0 0,-1-1 1,1 1-1,0-1 0,0 0 0,5 1 0,0 0 11,1-1 0,0 1 0,0-2 0,0 1-1,0-1 1,0-1 0,0 0 0,0 0 0,0-1 0,-1 0-1,1 0 1,0-1 0,13-6 0,-17 7-30,1-1 0,0 0 0,-1-1 0,1 1 0,-1-1 0,0 0 0,0 0-1,-1-1 1,1 1 0,-1-1 0,0 0 0,0 0 0,0-1 0,-1 1 0,0-1 0,0 0 0,-1 1 0,1-1 0,2-12 0,-4 16-27,-1 0 0,0 0 0,0-1 0,0 1 0,0 0 0,0 0 0,0 0 0,0 0 0,0 0 0,-1 0 0,1 0 0,-1 0 0,0 0 0,0 0 0,1 0 0,-1 1 0,0-1 0,-1 0 0,1 0 0,0 1 0,-3-4 0,1 2 0,-1 1 0,0-1 0,1 1 0,-1 0 0,0 0 0,0 0 0,0 1 0,0-1 0,0 1 0,-5-1 0,-8-1 0,0 1 0,0 1 0,0 1 0,-22 1 0,38-1-23,-1 0 0,1 0 0,0 0 0,0 0 0,0 1 0,0-1 0,0 0 0,0 0 0,0 1 0,0-1-1,0 1 1,0-1 0,0 1 0,0-1 0,0 1 0,1 0 0,-1-1 0,0 1 0,0 0 0,0-1 0,1 1 0,-1 0 0,0 0 0,1 0 0,-2 2 0,2-3-70,1 1 1,-1 0 0,0-1-1,0 1 1,0 0 0,1-1-1,-1 1 1,0-1 0,0 1-1,1 0 1,-1-1-1,1 1 1,-1-1 0,0 1-1,1-1 1,-1 1 0,1-1-1,-1 1 1,1-1 0,0 1-1,-1-1 1,1 0-1,-1 1 1,1-1 0,0 0-1,-1 0 1,1 1 0,0-1-1,-1 0 1,1 0 0,0 0-1,-1 0 1,1 0 0,0 0-1,-1 0 1,1 0-1,0 0 1,1 0 0,23 0-7718</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0.871"/>
    </inkml:context>
    <inkml:brush xml:id="br0">
      <inkml:brushProperty name="width" value="0.025" units="cm"/>
      <inkml:brushProperty name="height" value="0.025" units="cm"/>
    </inkml:brush>
  </inkml:definitions>
  <inkml:trace contextRef="#ctx0" brushRef="#br0">0 1 14574,'0'0'15278,"80"23"-13772,-26-21-642,5-2-447,4 0-289,-3 0-128,-6 0-641,-9 0-1120,-14 0-930,-14 0-1697,-11 0-2434</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1.215"/>
    </inkml:context>
    <inkml:brush xml:id="br0">
      <inkml:brushProperty name="width" value="0.025" units="cm"/>
      <inkml:brushProperty name="height" value="0.025" units="cm"/>
    </inkml:brush>
  </inkml:definitions>
  <inkml:trace contextRef="#ctx0" brushRef="#br0">1 13 13036,'0'0'8681,"53"19"-7528,-10-19-289,7-2-447,6-5-321,-6-3-641,0-3-5284</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2.505"/>
    </inkml:context>
    <inkml:brush xml:id="br0">
      <inkml:brushProperty name="width" value="0.025" units="cm"/>
      <inkml:brushProperty name="height" value="0.025" units="cm"/>
    </inkml:brush>
  </inkml:definitions>
  <inkml:trace contextRef="#ctx0" brushRef="#br0">0 444 14478,'16'-18'1195,"68"-74"1355,105-154-1,-138 158 1390,-58 102-3269,1 1-1,1 0 1,-5 24 0,1-5-338,-1 2-151,2 0-1,2 1 1,1 0-1,0 54 0,4-88-217,1-1 0,0 0 0,0 1 0,0-1 0,1 0 0,-1 1 0,1-1 0,-1 0 0,1 0 0,0 1 0,-1-1 0,1 0 0,0 0 0,1 0 0,-1 0 0,0 0 0,0 0 0,1 0 0,-1 0-1,1-1 1,0 1 0,0 0 0,-1-1 0,1 0 0,0 1 0,0-1 0,0 0 0,0 0 0,3 1 0,-2-1-323,0-1 1,0 0-1,0 0 1,0 0 0,0 0-1,0 0 1,0 0-1,-1-1 1,1 0-1,0 1 1,0-1-1,0 0 1,-1 0-1,1-1 1,0 1-1,2-3 1,26-20-6725</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2.831"/>
    </inkml:context>
    <inkml:brush xml:id="br0">
      <inkml:brushProperty name="width" value="0.025" units="cm"/>
      <inkml:brushProperty name="height" value="0.025" units="cm"/>
    </inkml:brush>
  </inkml:definitions>
  <inkml:trace contextRef="#ctx0" brushRef="#br0">119 1 20435,'0'0'3331,"-51"78"-1249,27-41-608,5 2-129,4 1-768,5 0-513,10-1-64,0-4-993,10-3-1089,2-6-1153,-2-4 768,-3-10-2177,-2-7-1858</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3.207"/>
    </inkml:context>
    <inkml:brush xml:id="br0">
      <inkml:brushProperty name="width" value="0.025" units="cm"/>
      <inkml:brushProperty name="height" value="0.025" units="cm"/>
    </inkml:brush>
  </inkml:definitions>
  <inkml:trace contextRef="#ctx0" brushRef="#br0">0 80 17777,'0'0'7783,"55"-29"-6822,-20 22-545,6-1-383,0-1-1443,5 3-1953,-1-2-865,0 2 1281,0-1-4804</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3.552"/>
    </inkml:context>
    <inkml:brush xml:id="br0">
      <inkml:brushProperty name="width" value="0.025" units="cm"/>
      <inkml:brushProperty name="height" value="0.025" units="cm"/>
    </inkml:brush>
  </inkml:definitions>
  <inkml:trace contextRef="#ctx0" brushRef="#br0">168 225 9257,'0'0'15059,"-14"-2"-14055,6 1-864,4 0-95,0 0 1,-1 0-1,1 1 0,0 0 0,0-1 0,-1 1 0,1 1 1,0-1-1,0 1 0,0-1 0,-1 1 0,1 1 1,0-1-1,0 0 0,0 1 0,0 0 0,1 0 0,-1 0 1,0 0-1,-5 6 0,3-2 155,0 1 0,0 0-1,0 1 1,1 0 0,1-1 0,-1 2 0,1-1-1,-5 16 1,8-22-187,1-1 0,-1 1 0,1 0 0,-1 0 0,1 0 0,0 0 0,0 0 0,0 0 0,0 0 0,0 0 0,0 0 0,0-1 0,1 1 0,-1 0 0,1 0 0,-1 0 0,1 0 0,0 0 0,0-1 0,0 1 0,0 0 0,0-1 1,0 1-1,0-1 0,0 1 0,1-1 0,-1 1 0,0-1 0,1 0 0,0 0 0,-1 0 0,1 0 0,-1 0 0,1 0 0,0 0 0,0 0 0,0-1 0,-1 1 0,1-1 0,0 1 0,0-1 0,0 0 0,0 0 0,0 0 0,4 0 0,7 0-81,0 0 1,1-1-1,-1 0 1,0-1-1,26-7 1,24-4-307,-61 13 366,-1 0 0,1 0 1,0 0-1,0 1 1,-1-1-1,1 0 0,0 1 1,-1-1-1,1 1 1,-1 0-1,1-1 0,0 1 1,-1 0-1,1 0 1,-1 0-1,0 0 1,1 0-1,-1 0 0,0 1 1,0-1-1,0 0 1,0 1-1,0-1 0,0 0 1,0 1-1,0-1 1,0 1-1,-1 0 1,1-1-1,-1 1 0,1 0 1,0 2-1,1 9 66,1-1-1,-1 1 0,-1 18 1,0-17 85,0-5-73,1 15 156,-1-1-1,0 1 1,-2 0-1,-7 40 0,7-57-108,-1 0-1,0-1 0,-1 1 0,0 0 0,0-1 0,0 0 0,0 0 0,-1 0 0,0 0 1,-1-1-1,1 1 0,-1-1 0,0 0 0,-1 0 0,1-1 0,-1 0 0,1 0 0,-1 0 1,-1-1-1,-9 5 0,11-5-72,-1-1 1,0 1 0,0-1 0,-1-1-1,1 1 1,0-1 0,0 0-1,-1 0 1,1-1 0,-1 0 0,1 0-1,-1 0 1,1-1 0,0 0-1,-10-3 1,13 2-35,-1 1 0,1-1 0,-1 0 0,1-1 0,0 1-1,0 0 1,0-1 0,0 0 0,1 0 0,-1 0 0,1 0 0,-1 0 0,1 0 0,0-1-1,0 1 1,1-1 0,-1 1 0,1-1 0,0 0 0,0 0 0,0 1 0,0-1-1,0 0 1,1 0 0,0 0 0,0-4 0,0-6-251,0 0 0,1 1 0,0-1 0,1 1 1,1-1-1,0 1 0,1 0 0,1 0 0,-1 0 0,2 1 0,0 0 0,1 0 0,9-14 0,8-6-1284,2 2-1,0 1 0,41-34 0,-43 39-6182,-4 2-7010</inkml:trace>
  <inkml:trace contextRef="#ctx0" brushRef="#br0" timeOffset="1">11 36 17873,'0'0'7143,"65"-21"-6086,-15 13 384,8 3-672,0 4-641,2 1-384,-2 0-3332,-4 0-4163</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24.119"/>
    </inkml:context>
    <inkml:brush xml:id="br0">
      <inkml:brushProperty name="width" value="0.025" units="cm"/>
      <inkml:brushProperty name="height" value="0.025" units="cm"/>
    </inkml:brush>
  </inkml:definitions>
  <inkml:trace contextRef="#ctx0" brushRef="#br0">0 69 10890,'0'0'5675,"16"6"-4581,-12-5-1025,10 4 174,1 0 0,0-1 0,0 0 0,0-1 0,1-1 0,-1-1 0,20 0 0,47-10 927,128-31-1,-139 24-626,1 2-1,127-6 0,-180 19-526,0 1-1,0 1 1,0 1-1,0 1 1,0 0-1,30 10 1,-41-10-27,-1 1 1,1 0 0,-1 0 0,0 1 0,0 0 0,0 0-1,0 0 1,-1 1 0,0 0 0,0 0 0,-1 1 0,0 0-1,0-1 1,0 2 0,-1-1 0,0 1 0,3 9 0,12 43-2256,-10-20-3435,-8-38 5313,2 10-4123</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24.555"/>
    </inkml:context>
    <inkml:brush xml:id="br0">
      <inkml:brushProperty name="width" value="0.025" units="cm"/>
      <inkml:brushProperty name="height" value="0.025" units="cm"/>
    </inkml:brush>
  </inkml:definitions>
  <inkml:trace contextRef="#ctx0" brushRef="#br0">1 173 16400,'0'0'7260,"11"-7"-6257,22-9-802,0 2 0,1 1-1,1 1 1,0 2 0,0 2-1,39-5 1,11 3-153,135 0-1,-213 10-37,1 0 0,-1 1 0,0 0 0,1 0 0,-1 0 0,0 1 0,0 0 0,0 0 0,0 1-1,11 5 1,-13-4 94,0 0-1,-1-1 0,0 1 0,1 1 0,-1-1 0,-1 0 1,1 1-1,-1 0 0,0 0 0,0 0 0,0 0 1,-1 1-1,4 8 0,-4-7 19,0 0 1,1-1-1,0 1 0,0-1 1,1 0-1,0 0 1,0 0-1,0-1 0,1 0 1,0 1-1,0-1 1,9 7-1,-7-8-32,0-1 0,0 1-1,0-1 1,1-1 0,0 1 0,-1-1 0,1 0 0,0-1 0,0 0-1,0 0 1,9-1 0,45-2 85,-1-3 0,0-3 0,-1-2 0,60-18-1,116-19-55,-191 43 142,60 4-1,-79 1-136,1-1 0,0 0 0,-1-2 0,1-2-1,-1 0 1,35-11 0,-49 12-584,-1-1 0,0-1 1,-1 0-1,1-1 0,9-6 0,-17 10 169,0-1-1,0 1 0,-1 0 0,1-1 1,-1 1-1,1-1 0,-1 0 1,0 0-1,0 0 0,0 0 0,-1 0 1,1 0-1,-1-1 0,0 1 0,0 0 1,0-1-1,0 1 0,0-1 0,-1 1 1,1-1-1,-1-4 0,-2-21-8468</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9.297"/>
    </inkml:context>
    <inkml:brush xml:id="br0">
      <inkml:brushProperty name="width" value="0.025" units="cm"/>
      <inkml:brushProperty name="height" value="0.025" units="cm"/>
    </inkml:brush>
  </inkml:definitions>
  <inkml:trace contextRef="#ctx0" brushRef="#br0">0 43 10378,'0'0'8637,"19"5"-7003,11 0-1110,0-1 0,1-1 1,-1-2-1,46-3 0,958-36 2567,-824 55-2757,-131-8 874,139-2-1,-200-10 516,-29-2-456,-31-1-798,33 6-518,-21 0-249,-49-8 0,69 4-1625,9-8-3826,5-3-694</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9.949"/>
    </inkml:context>
    <inkml:brush xml:id="br0">
      <inkml:brushProperty name="width" value="0.025" units="cm"/>
      <inkml:brushProperty name="height" value="0.025" units="cm"/>
    </inkml:brush>
  </inkml:definitions>
  <inkml:trace contextRef="#ctx0" brushRef="#br0">0 70 13613,'0'0'5595,"19"0"-4464,354-4 3894,213-14-3238,-248-2-1470,450-8-148,-785 28-211,38 5 65,-40-5-81,0 0 0,0 0 0,0 1 0,1-1 0,-1 1 1,0-1-1,0 1 0,0-1 0,0 1 0,0-1 0,0 1 0,0 0 1,0 0-1,0-1 0,0 1 0,0 0 0,-1 0 0,1 0 1,0 0-1,-1 0 0,1 0 0,0 0 0,-1 0 0,1 1 0,-1-1 1,0 0-1,1 2 0,-1-2-66,0 1 0,-1-1 0,1 0-1,-1 0 1,1 0 0,-1 0 0,1 0 0,-1 0 0,1 0 0,-1 0 0,0 0 0,1 0-1,-1 0 1,0 0 0,0-1 0,0 1 0,0 0 0,0-1 0,0 1 0,0 0-1,0-1 1,0 1 0,0-1 0,0 0 0,0 1 0,0-1 0,-1 0 0,1 1 0,0-1-1,-2 0 1,-44 5-5052,43-5 3977,-49 0-12910</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23.538"/>
    </inkml:context>
    <inkml:brush xml:id="br0">
      <inkml:brushProperty name="width" value="0.025" units="cm"/>
      <inkml:brushProperty name="height" value="0.025" units="cm"/>
    </inkml:brush>
  </inkml:definitions>
  <inkml:trace contextRef="#ctx0" brushRef="#br0">0 161 10954,'0'0'11040,"13"-2"-10116,39-6-82,96 0 1,0 0-489,264-53 61,-255 32-369,312-15 0,-455 44 4,-7 0 153,1 0 0,-1 0 1,1 0-1,-1 1 0,1 0 1,-1 0-1,15 6 903,-59 5 95,-316 94-175,3-1-1020,242-78-31,-140 17 0,104-37 30,195-27-512,73-17 442,192-31 1,134 8-1041,-374 51 561,-14 3 137,-34 4 203,0-1 1,0-1-1,0-1 1,30-11-1,-57 16 207,-1 0 0,1 0 0,-1 0 0,1 0 0,-1 0 0,1 0-1,-1 0 1,1-1 0,-1 1 0,1 0 0,-1 0 0,0 0 0,1-1 0,-1 1 0,1 0 0,-1-1-1,0 1 1,1 0 0,-1-1 0,0 1 0,1-1 0,-1 1 0,0 0 0,0-1 0,1 1 0,-1-1-1,0 1 1,0-1 0,1 0 0,-13-6 206,-24 0 264,-47 2-189,1 4-1,-141 16 1,-163 47 204,19-2-188,336-57-349,21-3-758,28 1-334,102-5-3424,-38-1-2347,-18 1-2681</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22.322"/>
    </inkml:context>
    <inkml:brush xml:id="br0">
      <inkml:brushProperty name="width" value="0.025" units="cm"/>
      <inkml:brushProperty name="height" value="0.025" units="cm"/>
    </inkml:brush>
  </inkml:definitions>
  <inkml:trace contextRef="#ctx0" brushRef="#br0">0 96 15310,'0'0'2515,"11"0"-1645,132-15 2536,-51 6-1725,171 4-1,-166 7-1356,138-15 0,-141 3-423,105 3 1,-198-14-6650,-6 3 747</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24.878"/>
    </inkml:context>
    <inkml:brush xml:id="br0">
      <inkml:brushProperty name="width" value="0.025" units="cm"/>
      <inkml:brushProperty name="height" value="0.025" units="cm"/>
    </inkml:brush>
  </inkml:definitions>
  <inkml:trace contextRef="#ctx0" brushRef="#br0">32 111 11275,'-12'2'2377,"-6"2"981,16-2-1654,12-1 7,30-4-748,-1-1 0,0-3 0,50-13 1,40-8-274,47 11-486,302 10 1,-267 10-139,-180-3-15,-19 1 89,-1 0 0,1-1 1,0 0-1,0-1 0,-1-1 0,1 0 0,0 0 1,12-6-1,-24 8-111,0 1 0,1-1 0,-1 0 0,0 0 0,0 0 0,0 0 0,0 0 0,1 0 0,-1-1 0,0 1 0,0 0 1,0 0-1,1 0 0,-1 0 0,0 0 0,0 0 0,0 0 0,1 0 0,-1 0 0,0 0 0,0-1 0,0 1 0,0 0 0,0 0 0,1 0 0,-1 0 0,0 0 0,0-1 0,0 1 0,0 0 0,0 0 0,0 0 0,0-1 0,0 1 1,0 0-1,0 0 0,0 0 0,0 0 0,1-1 0,-1 1 0,0 0 0,0 0 0,-1 0 0,1-1 0,0 1 0,0 0 0,0 0 0,0 0 0,0-1 0,0 1 0,0 0 0,0 0 0,0 0 0,0-1 0,-15-3 768,-23 1-282,-107 11-364,-255 45 0,256-28-182,-264 11 1,381-37-170,27 1 181,0 0 1,0 0 0,0 0-1,0 0 1,0 0 0,0 0-1,0 0 1,0 0-1,0 0 1,0-1 0,0 1-1,0 0 1,0 0 0,0 0-1,0 0 1,0 0-1,0 0 1,0 0 0,0 0-1,0 0 1,0 0 0,0 0-1,0 0 1,42-5-893,-3 1 973,284-63-2292,-113 21-6969,-178 38 2782</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36.776"/>
    </inkml:context>
    <inkml:brush xml:id="br0">
      <inkml:brushProperty name="width" value="0.025" units="cm"/>
      <inkml:brushProperty name="height" value="0.025" units="cm"/>
    </inkml:brush>
  </inkml:definitions>
  <inkml:trace contextRef="#ctx0" brushRef="#br0">18 20 7527,'0'0'6614,"3"-1"-3170,82-13 2444,49 10-2582,-132 4-3270,-1 0 11,1-1 0,0 1-1,0 0 1,0 1 0,-1-1 0,1 0 0,0 0 0,0 1 0,-1-1 0,1 1 0,0 0 0,-1-1-1,1 1 1,0 0 0,-1 0 0,1 0 0,-1 0 0,0 0 0,1 1 0,-1-1 0,0 0 0,2 3-1,-2-3 4,-1 1 0,0-1-1,1 1 1,-1-1 0,0 1-1,0 0 1,0-1-1,0 1 1,0 0 0,0-1-1,0 1 1,-1-1-1,1 1 1,-1 0 0,1-1-1,-1 1 1,1-1-1,-1 1 1,0-1 0,0 0-1,0 1 1,0-1 0,0 0-1,0 0 1,0 1-1,-2 0 1,-8 9 312,0-1 0,-1-1 1,0 0-1,-1 0 0,-19 9 0,-38 27 609,134-36-1093,-57-8 89,0 0 0,-1 0 1,1 1-1,0 0 1,-1 0-1,1 1 1,-1 0-1,0 0 1,0 0-1,9 7 1,-13-8 32,0 0 1,0 0 0,-1 0-1,1 0 1,0 0 0,-1 0-1,1 0 1,-1 1 0,0-1 0,0 1-1,0-1 1,0 1 0,0-1-1,0 1 1,-1-1 0,1 1-1,-1 0 1,0 0 0,1-1 0,-2 1-1,1 0 1,0-1 0,0 1-1,-1 0 1,1-1 0,-1 1-1,0-1 1,0 1 0,0-1-1,-2 5 1,0-2 28,-1 0-1,1 1 1,-1-1-1,0 0 1,-1-1-1,1 1 1,-1-1-1,0 0 1,0 0-1,0 0 1,0-1-1,-1 0 1,1 0-1,-1 0 1,0-1-1,-8 3 1,-1 0 31,0-1 1,-1-1 0,1 0 0,-1-1-1,-22 0 1,35-2-61,0 0 0,1 0 0,-1 0 0,1-1 0,-1 1 0,1-1 0,-1 1 0,1-1 0,-1 0 0,1 0 0,0 0 0,-1 0 0,1 0 0,0-1 0,0 1 0,0-1 0,0 1 0,0-1 0,0 0 0,0 0 0,1 0 0,-1 0 0,1 0 0,-1 0 0,1 0 0,0 0 0,0-1 0,-1-2 0,24 2-3147,-13 2-657,15-4-6029</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37.771"/>
    </inkml:context>
    <inkml:brush xml:id="br0">
      <inkml:brushProperty name="width" value="0.025" units="cm"/>
      <inkml:brushProperty name="height" value="0.025" units="cm"/>
    </inkml:brush>
  </inkml:definitions>
  <inkml:trace contextRef="#ctx0" brushRef="#br0">1 397 14926,'0'0'5974,"7"12"-4479,6 9-1016,-1 0 1,-1 1-1,-1 1 1,-1-1-1,7 26 1,15 144 1579,1 7 2379,-32-199-4429,0 0 1,0 1-1,0-1 1,0 0-1,0 1 1,0-1-1,0 0 1,0 0-1,0 1 1,0-1-1,0 0 1,0 1-1,0-1 1,0 0-1,0 0 1,0 1-1,0-1 1,1 0-1,-1 1 1,0-1-1,0 0 1,0 0-1,0 1 1,0-1-1,1 0 1,-1 0-1,0 0 1,0 1-1,1-1 1,-1 0-1,0 0 1,0 0-1,1 0 1,-1 1-1,0-1 1,0 0-1,1 0 1,-1 0-1,0 0 1,0 0-1,1 0 1,-1 0-1,0 0 1,1 0-1,-1 0 1,0 0-1,1 0 1,-1 0-1,0 0 1,0 0-1,1 0 1,-1 0-1,0 0 1,0 0-1,1 0 1,-1-1-1,0 1 1,1 0-1,-1 0 1,0 0-1,0 0 1,0-1-1,1 1 1,-1 0-1,0 0 1,0-1-1,0 1 1,1 0-1,9-20 334,3-33-343,-1 0 0,6-82 0,-5-109 0,-12 186 0,0-23-15,-3 53-110,2-1 1,1 0 0,1 0-1,2 1 1,0 0-1,14-45 1,-14 65-1436,0 0 0,0 1-1,1 0 1,0 0 0,7-8 0,-10 13 965,15-18-5603</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38.710"/>
    </inkml:context>
    <inkml:brush xml:id="br0">
      <inkml:brushProperty name="width" value="0.025" units="cm"/>
      <inkml:brushProperty name="height" value="0.025" units="cm"/>
    </inkml:brush>
  </inkml:definitions>
  <inkml:trace contextRef="#ctx0" brushRef="#br0">1 212 9513,'0'0'7041,"14"-5"-5930,34-9 129,0 2 1,86-11 0,122 0 510,-202 19-1437,1277-52 948,-398 25-1670,227 9 521,-676 19 783,-473 3-736,-6 0 109,0 1 0,0-1 0,0 0 0,1 0 1,-1-1-1,0 0 0,0 0 0,0 0 1,0 0-1,0-1 0,0 0 0,0 0 0,6-4 1,-13 4 2598,-9 3-2213,-14 7-676,18-3 23,0 1 1,0-1 0,0 2-1,1-1 1,-1 1 0,2 0-1,-1 0 1,1 1 0,-5 9-1,8-14-2,1-1 0,0 1 0,0 0 0,0 0-1,0 0 1,1 0 0,-1 0 0,1-1 0,0 1 0,0 0-1,0 0 1,0 0 0,0 0 0,1 0 0,-1 0 0,1 0-1,0 0 1,0 0 0,0-1 0,0 1 0,0 0 0,0-1-1,1 1 1,0-1 0,-1 1 0,1-1 0,0 0 0,0 0-1,0 0 1,0 0 0,5 3 0,-2 0-571,1-1 1,-1-1-1,1 1 0,0-1 1,0 0-1,0 0 0,1-1 1,-1 1-1,11 1 0,6-3-6918</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39.833"/>
    </inkml:context>
    <inkml:brush xml:id="br0">
      <inkml:brushProperty name="width" value="0.025" units="cm"/>
      <inkml:brushProperty name="height" value="0.025" units="cm"/>
    </inkml:brush>
  </inkml:definitions>
  <inkml:trace contextRef="#ctx0" brushRef="#br0">0 306 17905,'0'0'9780,"11"-8"-8462,59-52-814,-2-3 0,87-105-1,-155 168-502,0 0-1,0-1 1,1 1 0,-1 0-1,0-1 1,0 1 0,0 0-1,0-1 1,1 1 0,-1 0-1,0-1 1,0 1 0,0 0-1,1 0 1,-1-1 0,0 1-1,1 0 1,-1 0 0,0 0-1,0-1 1,1 1-1,-1 0 1,0 0 0,1 0-1,-1 0 1,0 0 0,1-1-1,-1 1 1,1 0 0,-1 0-1,0 0 1,1 0 0,-1 0-1,0 0 1,1 0 0,-1 0-1,0 1 1,1-1-1,-1 0 1,0 0 0,1 0-1,-1 0 1,0 0 0,1 1-1,-1-1 1,0 0 0,1 0-1,-1 0 1,0 1 0,0-1-1,1 0 1,-1 0 0,1 1-1,2 29 137,-9 40 396,3-52-375,-3 10 182,-1 55 0,7-82-358,0-1 1,0 1-1,0 0 0,1-1 1,-1 1-1,0 0 0,1-1 1,-1 1-1,0-1 1,1 1-1,-1 0 0,1-1 1,-1 1-1,1-1 0,-1 1 1,1-1-1,-1 1 0,1-1 1,0 0-1,-1 1 0,1-1 1,0 0-1,-1 1 0,1-1 1,0 0-1,-1 0 0,1 0 1,0 0-1,0 0 1,-1 1-1,1-1 0,0 0 1,-1-1-1,2 1 0,17-5-4147,-4-10-3378</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0.598"/>
    </inkml:context>
    <inkml:brush xml:id="br0">
      <inkml:brushProperty name="width" value="0.025" units="cm"/>
      <inkml:brushProperty name="height" value="0.025" units="cm"/>
    </inkml:brush>
  </inkml:definitions>
  <inkml:trace contextRef="#ctx0" brushRef="#br0">0 0 15503,'0'0'14082,"1"11"-13051,1 102 469,-2-112-1494,0-1 0,0 1 0,0 0 0,0 0 0,1-1 0,-1 1 0,0 0 0,0 0 0,0-1 0,1 1 0,-1 0 0,0 0 0,1-1 0,-1 1 0,0 0 0,1-1 0,-1 1 0,1-1 0,-1 1 0,1-1 0,0 1 0,-1-1 0,1 1 0,-1-1 0,1 1 0,0-1 0,-1 1 0,1-1 0,0 0 0,1 1 0,28-2-450,-22-1-159,0 0 0,-1-1 0,1 0 0,0 0 0,8-6 0,2-8-1863,-6 8-752,-10 27 2795,-11 34 2166,6-44-1579,1 0 0,0 1 0,1-1 0,0 1 0,0-1 0,1 1 0,0-1 0,3 17 0,-3-23-196,1-1 0,-1 0 0,1 1-1,0-1 1,-1 0 0,1 0 0,0 1 0,0-1 0,0 0-1,0 0 1,0 0 0,0 0 0,0 0 0,1 0 0,-1-1 0,0 1-1,0 0 1,1-1 0,-1 1 0,0-1 0,1 1 0,-1-1 0,1 1-1,1-1 1,22 2-6931,-9-2-5081</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1.147"/>
    </inkml:context>
    <inkml:brush xml:id="br0">
      <inkml:brushProperty name="width" value="0.025" units="cm"/>
      <inkml:brushProperty name="height" value="0.025" units="cm"/>
    </inkml:brush>
  </inkml:definitions>
  <inkml:trace contextRef="#ctx0" brushRef="#br0">1 43 14189,'0'0'11184,"12"-6"-9662,-7 4-1305,61-25 1225,-62 26-1267,1-1 0,0 1 0,0 0 1,0 0-1,0 0 0,0 1 0,0-1 0,0 1 0,0 1 0,0-1 0,0 1 0,0 0 0,9 2 0,-14-2-151,1-1 0,0 1-1,0 0 1,0 0-1,-1 0 1,1 0 0,0-1-1,-1 1 1,1 0 0,-1 0-1,1 0 1,-1 0-1,1 0 1,-1 0 0,0 1-1,0-1 1,1 0-1,-1 0 1,0 0 0,0 0-1,0 0 1,0 0 0,0 0-1,0 0 1,-1 0-1,1 1 1,0-1 0,0 0-1,-1 0 1,1 0 0,-1 0-1,1 0 1,-1 0-1,1 0 1,-2 0 0,-20 34 764,-20 6-639,-20 25-175,61-65 8,0 1 1,0-1-1,0 0 0,0 1 1,0-1-1,0 1 0,0-1 0,0 1 1,1-1-1,-1 1 0,1-1 1,-1 1-1,1-1 0,0 1 1,-1 0-1,1-1 0,0 1 1,0 0-1,0-1 0,0 1 0,1 0 1,-1 2-1,1-3-44,0 1 0,0-1 0,1 0 1,-1 1-1,0-1 0,0 0 0,1 0 0,-1 0 0,0 0 0,1 0 1,-1 0-1,1 0 0,-1 0 0,1-1 0,0 1 0,-1-1 0,4 1 0,9 2-679,1-1 0,-1 0 0,1-1 0,14-2 0,-18 1-33,16 0-5510,-2 0-2540</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1.503"/>
    </inkml:context>
    <inkml:brush xml:id="br0">
      <inkml:brushProperty name="width" value="0.025" units="cm"/>
      <inkml:brushProperty name="height" value="0.025" units="cm"/>
    </inkml:brush>
  </inkml:definitions>
  <inkml:trace contextRef="#ctx0" brushRef="#br0">57 1 3427,'0'0'21268,"-42"58"-18449,35-42-833,2 0-929,2-1-481,3-3-447,0-2-65,5-1-961,2 0-993,3-7-1793,-1 0-2083</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1.925"/>
    </inkml:context>
    <inkml:brush xml:id="br0">
      <inkml:brushProperty name="width" value="0.025" units="cm"/>
      <inkml:brushProperty name="height" value="0.025" units="cm"/>
    </inkml:brush>
  </inkml:definitions>
  <inkml:trace contextRef="#ctx0" brushRef="#br0">1 27 15054,'0'0'9716,"13"-4"-8226,6-2-963,1 1 1,-1 1 0,1 1-1,0 0 1,0 2 0,26 1 0,-46 0-494,1 0 0,0 0 1,0 0-1,-1 0 1,1 0-1,0 1 0,-1-1 1,1 0-1,0 0 0,-1 1 1,1-1-1,0 0 1,-1 1-1,1-1 0,-1 1 1,1-1-1,-1 0 0,1 1 1,-1 0-1,1-1 1,-1 1-1,1-1 0,-1 1 1,0-1-1,1 1 0,-1 0 1,0-1-1,1 1 1,-1 1-1,-5 22 653,-22 19 296,-2-12-868,-16 19-95,42-47-22,1 0 1,-1 1-1,1 0 0,0-1 0,0 1 1,1 0-1,-1 0 0,1 0 0,0 0 0,0 0 1,0 0-1,0 6 0,1-9-14,1 0-1,0 0 1,-1 0-1,1 0 1,0 0-1,0 0 1,0 0-1,-1-1 1,1 1-1,0 0 1,0 0-1,0-1 1,0 1 0,0-1-1,0 1 1,1-1-1,-1 1 1,0-1-1,0 1 1,0-1-1,0 0 1,1 0-1,-1 0 1,0 0-1,0 0 1,0 0 0,1 0-1,-1 0 1,2 0-1,38-2-1966,-36 1 892,1 0 1,-1-1-1,0 1 0,-1-1 1,1 0-1,0 0 1,0-1-1,-1 1 0,6-5 1,16-15-8525</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2.333"/>
    </inkml:context>
    <inkml:brush xml:id="br0">
      <inkml:brushProperty name="width" value="0.025" units="cm"/>
      <inkml:brushProperty name="height" value="0.025" units="cm"/>
    </inkml:brush>
  </inkml:definitions>
  <inkml:trace contextRef="#ctx0" brushRef="#br0">48 1 18706,'0'0'10452,"-8"10"-9219,-22 35-731,29-43-486,-1 0 0,1 0-1,0 0 1,0 0 0,1 0 0,-1 0-1,0 0 1,1 0 0,-1 0 0,1 0-1,-1 0 1,1 0 0,0 0 0,0 1-1,0 2 1,1-4-13,-1 0 0,0 0-1,1 0 1,-1-1 0,1 1-1,0 0 1,-1 0 0,1 0-1,0 0 1,-1 0 0,1-1-1,0 1 1,0 0 0,-1-1-1,1 1 1,0 0 0,0-1 0,0 1-1,0-1 1,0 0 0,1 1-1,4 1-190,-1-1 0,1-1-1,0 1 1,-1-1-1,1 1 1,0-2 0,9 0-1,-27 19 1213,1 0-1,-13 33 0,20-41-1023,1 0 0,0 1 0,1-1 0,1 0 0,-1 1 0,2 0 0,-1-1 0,2 1 0,2 19 0,3-24-3370,9-10-7647,-5-8 388</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3.079"/>
    </inkml:context>
    <inkml:brush xml:id="br0">
      <inkml:brushProperty name="width" value="0.025" units="cm"/>
      <inkml:brushProperty name="height" value="0.025" units="cm"/>
    </inkml:brush>
  </inkml:definitions>
  <inkml:trace contextRef="#ctx0" brushRef="#br0">130 1 6919,'-11'3'4228,"-3"0"-3133,0 0 443,0 0 0,0 2 1,1-1-1,-24 13 1,36-17-1388,0 0 0,1 1 1,-1-1-1,0 0 0,0 1 1,1-1-1,-1 1 0,1-1 1,-1 1-1,0-1 0,1 1 1,-1-1-1,1 1 0,-1 0 1,1-1-1,0 1 0,-1 0 1,1-1-1,-1 1 0,1 0 1,0-1-1,0 1 1,0 0-1,-1 0 0,1 1 1,15 8 1307,35-2-394,-47-8-809,470 2 3432,-212-9-3500,369 7-92,-664-11-9278,7 5 1292</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4.746"/>
    </inkml:context>
    <inkml:brush xml:id="br0">
      <inkml:brushProperty name="width" value="0.025" units="cm"/>
      <inkml:brushProperty name="height" value="0.025" units="cm"/>
    </inkml:brush>
  </inkml:definitions>
  <inkml:trace contextRef="#ctx0" brushRef="#br0">0 15 13132,'0'0'18477,"17"6"-17319,-8-14-3520,-7-4-7255</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6.054"/>
    </inkml:context>
    <inkml:brush xml:id="br0">
      <inkml:brushProperty name="width" value="0.025" units="cm"/>
      <inkml:brushProperty name="height" value="0.025" units="cm"/>
    </inkml:brush>
  </inkml:definitions>
  <inkml:trace contextRef="#ctx0" brushRef="#br0">17 0 19058,'0'0'4388,"0"2"-2562,-1 14-1121,-4 8 800,1 5-448,0 1-769,2 3-224,2-4 0,0-3-128,6-6-993,6-3-864,4-5-354,-1-2-735,-3-3-194,-2-4-2177,-2-3-4388</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6.384"/>
    </inkml:context>
    <inkml:brush xml:id="br0">
      <inkml:brushProperty name="width" value="0.025" units="cm"/>
      <inkml:brushProperty name="height" value="0.025" units="cm"/>
    </inkml:brush>
  </inkml:definitions>
  <inkml:trace contextRef="#ctx0" brushRef="#br0">72 0 12075,'0'0'14259,"9"4"-13351,-7-3-883,0 0 34,1 0 0,-1 0 1,1 0-1,-1 0 0,0 0 0,0 1 1,1-1-1,-1 1 0,0 0 1,0 0-1,0-1 0,-1 1 1,1 0-1,0 1 0,-1-1 1,1 0-1,-1 0 0,0 1 1,0-1-1,0 1 0,0-1 1,0 1-1,0-1 0,-1 1 1,1-1-1,-1 1 0,0 0 0,0-1 1,0 5-1,0-2 28,0 0 1,-1 0-1,1 0 0,-1-1 1,0 1-1,-1 0 0,1 0 0,-1 0 1,0-1-1,0 1 0,0-1 1,-1 0-1,-3 5 0,-3 1 355,0 0 0,0 0-1,-15 11 1,-23 23 290,46-43-734,1-1 0,0 0-1,-1 1 1,1-1 0,0 0 0,-1 1-1,1-1 1,0 1 0,0-1 0,-1 1-1,1-1 1,0 1 0,0-1 0,0 0-1,0 1 1,0-1 0,0 1 0,-1-1-1,1 1 1,0-1 0,0 1 0,1-1-1,-1 1 1,0-1 0,0 1 0,0-1-1,0 1 1,0-1 0,0 1 0,1-1-1,-1 1 1,0-1 0,0 1 0,1-1-1,-1 1 1,0-1 0,1 0 0,-1 1-1,0-1 1,1 0 0,-1 1 0,1-1 0,-1 0-1,0 0 1,1 1 0,-1-1 0,1 0-1,-1 0 1,1 0 0,-1 1 0,1-1-1,-1 0 1,1 0 0,-1 0 0,1 0-1,-1 0 1,1 0 0,-1 0 0,1 0-1,-1 0 1,1 0 0,-1-1 0,1 1-1,47 0-569,-36 0 210,-6 0 5,50-3-5970,-19-9-3661,-18 1-1922</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6.757"/>
    </inkml:context>
    <inkml:brush xml:id="br0">
      <inkml:brushProperty name="width" value="0.025" units="cm"/>
      <inkml:brushProperty name="height" value="0.025" units="cm"/>
    </inkml:brush>
  </inkml:definitions>
  <inkml:trace contextRef="#ctx0" brushRef="#br0">14 11 13645,'0'0'18140,"9"-3"-17606,-2 1-438,20-3 158,-27 5-251,1 1 0,0-1-1,0 1 1,0 0 0,-1-1 0,1 1 0,0 0 0,-1-1 0,1 1 0,0 0 0,-1 0 0,1-1 0,-1 1 0,1 0 0,-1 0 0,0 0 0,1 0 0,-1 0 0,0 0 0,1 0 0,-1-1 0,0 1 0,0 0 0,0 0 0,0 0 0,0 0 0,0 0 0,0 0 0,0 0 0,-1 0 0,1 0 0,-1 2 0,0 4-3,-1-1 0,0 1 0,-1 0 0,1-1 0,-1 1 0,-1-1 0,1 0 0,-1 0 0,-5 6 0,5-7 0,1 0 0,-1 0 0,1 1 0,0-1 0,0 1 0,0 0 0,1 0 0,0 0 0,0 0 0,0 0 0,0 10 0,4-14-145,1-1 1,-1 0-1,1 0 1,-1 0-1,1 0 1,0 0-1,0 0 1,0-1-1,-1 1 0,1-1 1,0 0-1,0 1 1,0-2-1,4 1 1,5 1-1174,29 8-11265,-33-7 5302</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7.317"/>
    </inkml:context>
    <inkml:brush xml:id="br0">
      <inkml:brushProperty name="width" value="0.025" units="cm"/>
      <inkml:brushProperty name="height" value="0.025" units="cm"/>
    </inkml:brush>
  </inkml:definitions>
  <inkml:trace contextRef="#ctx0" brushRef="#br0">83 1 10730,'0'0'19048,"-8"10"-17959,-37 63 531,40-64-1595,1 0 0,0 0 0,0 0 0,1 1 1,0 0-1,1-1 0,0 1 0,-1 12 1,10-17-3579,5-5-6123,-3-2 184</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7.690"/>
    </inkml:context>
    <inkml:brush xml:id="br0">
      <inkml:brushProperty name="width" value="0.025" units="cm"/>
      <inkml:brushProperty name="height" value="0.025" units="cm"/>
    </inkml:brush>
  </inkml:definitions>
  <inkml:trace contextRef="#ctx0" brushRef="#br0">13 1 18674,'0'0'13228,"-7"65"-13164,5-48 0,-1 0-128,3-3-672,-1 1-321,1 0-449,0-6-1088,0 0-609</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8.050"/>
    </inkml:context>
    <inkml:brush xml:id="br0">
      <inkml:brushProperty name="width" value="0.025" units="cm"/>
      <inkml:brushProperty name="height" value="0.025" units="cm"/>
    </inkml:brush>
  </inkml:definitions>
  <inkml:trace contextRef="#ctx0" brushRef="#br0">52 1 17232,'0'0'12604,"-4"11"-11312,-4 13-895,-1-1-190,2 0 0,0 0 0,2 1 0,1 0 0,-3 37 0,7-60-295,0 0 0,1 0 1,-1-1-1,1 1 0,-1 0 0,1 0 0,-1 0 0,1 0 1,-1 0-1,1-1 0,0 1 0,-1 0 0,1 0 1,0-1-1,0 1 0,-1-1 0,1 1 0,0-1 1,0 1-1,0-1 0,0 1 0,0-1 0,0 0 0,0 1 1,0-1-1,0 0 0,0 0 0,0 0 0,0 0 1,0 0-1,0 0 0,0 0 0,0 0 0,0 0 0,0 0 1,0-1-1,0 1 0,-1 0 0,3-1 0,-1 1-387,1-1 0,0 0 0,0 1 0,0-1 0,-1 0 0,1-1 0,0 1-1,-1 0 1,1-1 0,-1 1 0,0-1 0,1 0 0,2-2 0,4-13-7143,0-2-3716</inkml:trace>
  <inkml:trace contextRef="#ctx0" brushRef="#br0" timeOffset="1">110 141 9833,'0'0'10442,"-23"55"-6918,12-32-802,4 2-544,3-5-993,1-3-512,3-5-385,0-3-224,7-5-320,6-4-769,2 0-961,2-9-1697,-2-7-2019,1-2-3106</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8.454"/>
    </inkml:context>
    <inkml:brush xml:id="br0">
      <inkml:brushProperty name="width" value="0.025" units="cm"/>
      <inkml:brushProperty name="height" value="0.025" units="cm"/>
    </inkml:brush>
  </inkml:definitions>
  <inkml:trace contextRef="#ctx0" brushRef="#br0">102 1 15599,'0'0'13020,"-10"0"-12219,-29 3-438,38-2-357,0-1 0,0 1 1,0-1-1,0 1 0,0 0 1,0 0-1,0-1 0,0 1 0,0 0 1,0 0-1,0 0 0,0 0 1,0 0-1,1 0 0,-1 1 0,0-1 1,1 0-1,-1 0 0,1 0 1,0 1-1,-1-1 0,1 0 0,0 0 1,0 1-1,-1-1 0,1 0 1,0 1-1,0-1 0,1 0 0,-1 1 1,0-1-1,0 0 0,1 0 1,-1 1-1,0-1 0,1 0 0,-1 0 1,1 0-1,0 1 0,-1-1 1,1 0-1,0 0 0,0 0 0,1 1 1,20-2-205,-20 0 110,0 0 0,1 0 0,-1 0 0,0 0 0,1 0 0,-1 0 1,0 1-1,0-1 0,1 1 0,3 1 0,-5-1 60,0 0 0,0 0 0,0 0 0,0 1 0,-1-1-1,1 0 1,0 0 0,0 1 0,-1-1 0,1 1 0,-1-1 0,1 0 0,-1 1 0,0-1-1,0 1 1,0-1 0,1 1 0,-1-1 0,0 1 0,-1-1 0,1 2 0,1 13 221,0-1 1,1 0-1,1 0 1,0 0-1,1 0 1,0-1-1,11 23 1,-14-35-99,-1 0 0,0 0 0,0 1 0,0-1 0,0 0 1,0 0-1,0 1 0,0-1 0,-1 0 0,1 0 0,-1 1 0,0-1 0,1 0 0,-1 0 0,0 0 1,0 0-1,-1 0 0,1 0 0,0 0 0,-1-1 0,1 1 0,-1 0 0,1-1 0,-1 1 1,0-1-1,1 0 0,-1 1 0,0-1 0,0 0 0,0 0 0,0 0 0,-5 1 0,2 1-178,0-1-1,0 1 0,-1-1 0,0 0 1,1-1-1,-1 1 0,0-1 0,0-1 1,0 1-1,1-1 0,-1 0 1,-8-1-1,2-4-8965,4 4 823</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8.843"/>
    </inkml:context>
    <inkml:brush xml:id="br0">
      <inkml:brushProperty name="width" value="0.025" units="cm"/>
      <inkml:brushProperty name="height" value="0.025" units="cm"/>
    </inkml:brush>
  </inkml:definitions>
  <inkml:trace contextRef="#ctx0" brushRef="#br0">1 27 2691,'0'0'26323,"16"6"-25010,-16-6-1312,13 6 208,1 0 1,-1-1-1,1-1 0,0-1 1,1 0-1,-1 0 0,0-2 1,26 1-1,426-41 323,-325 26-509,-102 9-33,105-6-717,-144 11 572,0-1 0,-1 0 0,1 0 0,-1 0 0,1 0-1,0 0 1,-1 0 0,1 1 0,0-1 0,-1 0 0,1 0 0,0 1-1,-1-1 1,1 0 0,0 0 0,-1 1 0,1-1 0,0 0 0,0 1-1,-1-1 1,1 0 0,0 1 0,0-1 0,0 1 0,0-1 0,0 0-1,-1 1 1,1-1 0,0 0 0,0 1 0,0-1 0,0 1 0,0-1-1,0 1 1,0-1 0,0 0 0,0 1 0,0-1 0,1 1 0,-1-1-1,0 0 1,0 1 0,0-1 0,0 0 0,1 1 0,-1-1 0,0 0-1,0 1 1,1-1 0,-1 0 0,0 1 0,0-1 0,1 0 0,-1 0 0,0 1-1,1-1 1,-1 0 0,1 0 0,-1 0 0,0 1 0,1-1 0,-1 0-1,0 0 1,1 0 0,-16 4-6833</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5.614"/>
    </inkml:context>
    <inkml:brush xml:id="br0">
      <inkml:brushProperty name="width" value="0.025" units="cm"/>
      <inkml:brushProperty name="height" value="0.025" units="cm"/>
    </inkml:brush>
  </inkml:definitions>
  <inkml:trace contextRef="#ctx0" brushRef="#br0">0 211 12172,'0'0'19543,"9"-2"-18656,6-5-858,-1 0 0,1-1 0,-1 0 0,-1-1 0,1 0 0,12-13 1,78-78-61,-71 67 23,-33 33 8,0 0 0,0-1 0,0 1 0,1 0 0,-1-1 0,0 1 0,0 0 0,1-1 0,-1 1 0,0 0 0,0-1 0,1 1 0,-1 0 0,0 0 0,1 0 0,-1-1 0,0 1 0,1 0 0,-1 0 0,0 0 0,1 0 0,-1 0 0,1-1 0,-1 1 0,0 0 0,1 0 0,-1 0 0,1 0 0,-1 0 0,0 0 0,1 0 0,-1 1 0,1-1 0,-1 0 0,1 0 0,0 15 0,-11 22 0,4-21-24,-4 6-405,2 1-1,0 0 0,2 0 0,0 0 0,2 1 1,-3 36-1,7-60 272,0 0 0,0 1 0,0-1 0,0 0 0,0 1 0,0-1 0,0 0 0,0 1 0,0-1 0,0 0 0,0 1 0,0-1 0,0 0 0,0 1 0,0-1 0,1 0 0,-1 1 0,0-1-1,0 0 1,0 1 0,1-1 0,-1 0 0,0 1 0,0-1 0,1 0 0,-1 0 0,0 0 0,1 1 0,-1-1 0,0 0 0,1 0 0,-1 0 0,0 0 0,1 1 0,-1-1 0,0 0 0,1 0 0,-1 0 0,0 0 0,1 0 0,-1 0 0,0 0 0,1 0 0,-1 0 0,1 0 0,-1 0 0,0 0 0,1-1 0,-1 1 0,13 0-6430</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5.971"/>
    </inkml:context>
    <inkml:brush xml:id="br0">
      <inkml:brushProperty name="width" value="0.025" units="cm"/>
      <inkml:brushProperty name="height" value="0.025" units="cm"/>
    </inkml:brush>
  </inkml:definitions>
  <inkml:trace contextRef="#ctx0" brushRef="#br0">44 20 17457,'0'0'9956,"10"-3"-8478,32-10-309,-40 13-1138,-1-1 0,0 1 0,1-1 0,-1 1 0,0-1 0,1 1 0,-1 0-1,0 0 1,1 0 0,-1 0 0,1 0 0,-1 0 0,0 0 0,1 0 0,-1 0-1,0 1 1,1-1 0,-1 1 0,0-1 0,1 1 0,-1-1 0,0 1 0,0 0-1,0 0 1,1-1 0,-1 1 0,0 0 0,0 0 0,0 0 0,0 0 0,-1 0-1,1 1 1,0-1 0,0 0 0,-1 0 0,1 0 0,-1 1 0,1-1 0,-1 0-1,1 1 1,-1-1 0,0 0 0,1 1 0,-1-1 0,0 1 0,0-1 0,0 0-1,0 1 1,0-1 0,-1 0 0,0 3 0,1 3 79,-1-1 0,-1 1 0,1-1 0,-1 0 0,0 0 1,-1 0-1,1 0 0,-1 0 0,-4 6 0,-35 33-110,32-36 0,0 1 0,1 0 0,0 1 0,1 0 0,0 0 0,-10 20 0,17-31 1,1 1-1,0-1 1,-1 1 0,1 0-1,0-1 1,0 1-1,-1-1 1,1 1 0,0 0-1,0-1 1,0 1 0,0 0-1,0-1 1,0 1-1,0 0 1,0-1 0,0 1-1,0 0 1,0-1 0,0 1-1,0 0 1,1-1 0,-1 1-1,0 0 1,0-1-1,1 1 1,-1-1 0,1 1-1,-1-1 1,0 1 0,1-1-1,-1 1 1,1-1 0,-1 1-1,1-1 1,-1 1-1,1-1 1,-1 0 0,2 1-1,1 0 3,0 0-1,0-1 1,1 1 0,-1-1-1,0 0 1,0 0-1,1 0 1,-1 0-1,3-1 1,68-17-257,-70 16 101,42-15-4581,-16 2-4024,-10 4-1961</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6.330"/>
    </inkml:context>
    <inkml:brush xml:id="br0">
      <inkml:brushProperty name="width" value="0.025" units="cm"/>
      <inkml:brushProperty name="height" value="0.025" units="cm"/>
    </inkml:brush>
  </inkml:definitions>
  <inkml:trace contextRef="#ctx0" brushRef="#br0">86 1 13581,'0'0'13340,"-10"12"-11306,5-6-1757,-43 60 1941,45-61-2130,0 0-1,0 0 1,1 0 0,-1 1 0,1-1 0,1 0 0,-1 1-1,1 0 1,0-1 0,0 1 0,1 0 0,0-1-1,0 1 1,1 8 0,-1-14-89,1 1 1,-1-1-1,1 1 1,0-1-1,0 1 0,-1-1 1,1 0-1,0 1 1,0-1-1,0 0 0,-1 0 1,1 1-1,0-1 1,0 0-1,0 0 1,-1 0-1,1 0 0,0 0 1,0 0-1,0 0 1,0-1-1,-1 1 0,1 0 1,0 0-1,0-1 1,1 1-1,22-8-560,16-23-5078,-9-7-3450,-46 64 14676,-25 46 569,36-64-5713,1-1-1,0 1 1,0-1-1,0 1 1,1 0-1,1 0 1,-2 13 0,3-21-509,0 1 0,0-1 0,1 1 0,-1-1 0,0 1 1,0-1-1,1 0 0,-1 1 0,0-1 0,1 1 0,-1-1 0,0 0 1,1 1-1,-1-1 0,1 0 0,-1 0 0,0 1 0,1-1 0,-1 0 1,1 0-1,-1 0 0,1 1 0,-1-1 0,1 0 0,-1 0 0,1 0 1,-1 0-1,1 0 0,-1 0 0,1 0 0,-1 0 0,1 0 0,-1 0 1,1 0-1,-1 0 0,1 0 0,-1-1 0,1 1 0,-1 0 1,1 0-1,-1-1 0,0 1 0,1-1 0,23-10-9512,-10-3-1627</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6.686"/>
    </inkml:context>
    <inkml:brush xml:id="br0">
      <inkml:brushProperty name="width" value="0.025" units="cm"/>
      <inkml:brushProperty name="height" value="0.025" units="cm"/>
    </inkml:brush>
  </inkml:definitions>
  <inkml:trace contextRef="#ctx0" brushRef="#br0">60 0 15503,'0'0'13036,"-42"64"-11082,31-45-673,7 1-736,2-2-385,2-3-224,0-4-1282,5-3-832,5-4-1729,-3-4-1346,2 0-3620</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7.043"/>
    </inkml:context>
    <inkml:brush xml:id="br0">
      <inkml:brushProperty name="width" value="0.025" units="cm"/>
      <inkml:brushProperty name="height" value="0.025" units="cm"/>
    </inkml:brush>
  </inkml:definitions>
  <inkml:trace contextRef="#ctx0" brushRef="#br0">78 0 14542,'0'0'14728,"0"9"-13067,-2 6-1432,0 0 1,-1-1-1,-1 1 1,0-1-1,-1 0 1,-1 0-1,-13 24 1,14-29-230,2-3 0,-1-1 0,1 1 0,0 0 0,0 0 0,1 0 0,0 0 0,0 0 0,0 1 0,1-1 0,0 0 0,0 1 0,1-1 0,0 9 0,1-14 0,0 0 0,0-1 0,0 1 0,0 0 0,0-1 0,1 1 0,-1-1 0,0 1 0,0-1 0,0 1 0,1-1 0,-1 0 0,0 0 0,1 0 0,-1 0 0,0 0 0,0 0 0,1 0 0,1 0 0,27-2 0,-26 1-359,0 0 0,0-1 0,0 1 0,0-1 0,0 1 0,-1-1 0,6-4 0,-2 1-1494,0 0 1,0-1 0,-1 0-1,11-13 1,-1-3-6449</inkml:trace>
  <inkml:trace contextRef="#ctx0" brushRef="#br0" timeOffset="1">197 84 12172,'0'0'17424,"-36"64"-15598,29-43-481,1-2-1345,2-1 0,2 1 0,2-4 0,0-2 0,2-3-1826,7-5-672,1-5-3716,4 0-4388</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7.431"/>
    </inkml:context>
    <inkml:brush xml:id="br0">
      <inkml:brushProperty name="width" value="0.025" units="cm"/>
      <inkml:brushProperty name="height" value="0.025" units="cm"/>
    </inkml:brush>
  </inkml:definitions>
  <inkml:trace contextRef="#ctx0" brushRef="#br0">162 0 20083,'0'0'9257,"-11"1"-8286,8-1-929,-1 0 8,0-1 0,0 2 0,0-1 0,0 0 0,0 1 0,0 0 0,0 0 0,0 0 0,1 0 0,-1 0 0,0 1 0,1 0 0,-1 0 0,1 0 0,0 0 1,-1 0-1,1 1 0,0-1 0,0 1 0,1 0 0,-5 6 0,4-5 57,-16 24 489,18-27-572,0 0 0,1 0 1,-1-1-1,1 1 0,-1 0 1,1 0-1,-1 0 0,1 0 1,-1 0-1,1 0 0,0 0 1,0 1-1,0-1 0,-1 0 1,1 0-1,0 0 0,0 0 0,0 0 1,1 0-1,-1 0 0,0 0 1,0 0-1,1 2 0,0-3-22,1 1-1,-1-1 1,0 1-1,1-1 1,-1 0-1,1 1 1,-1-1-1,0 0 1,1 0-1,-1 0 1,1 0-1,-1 0 1,1 0-1,-1-1 1,0 1-1,1 0 1,-1-1-1,1 1 1,-1-1-1,0 1 1,0-1-1,1 0 1,1-1-1,32-20-68,-32 20 34,6-4-249,-7 3-22,1 1-1,0 0 0,0 0 0,0 0 0,0 0 0,0 0 0,0 1 0,1 0 1,-1-1-1,7 0 0,-9 32-272,-1-10 635,1 0 328,-1 1-1,-1 0 1,-1-1 0,-1 1 0,-6 22-1,8-38-310,-1 0-1,0 0 0,0 0 0,0 0 1,-1-1-1,0 1 0,1-1 0,-2 0 1,1 0-1,0 0 0,-1 0 0,0-1 1,0 1-1,0-1 0,0 0 0,0 0 1,-1 0-1,0-1 0,1 0 0,-1 0 1,0 0-1,0 0 0,0-1 1,0 1-1,-9 0 0,-21-4-725,27-7-734,16-10-1213,4 8-6093</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0.943"/>
    </inkml:context>
    <inkml:brush xml:id="br0">
      <inkml:brushProperty name="width" value="0.025" units="cm"/>
      <inkml:brushProperty name="height" value="0.025" units="cm"/>
    </inkml:brush>
  </inkml:definitions>
  <inkml:trace contextRef="#ctx0" brushRef="#br0">56 207 8136,'0'0'9838,"-9"2"-6998,1 1-1849,-12 2-235,2 0 5158,31-9-5536,-1-1 1,1-1-1,-1 0 0,-1 0 0,1-1 1,12-10-1,68-58 392,-67 52-638,54-50 226,-79 74-362,0-1 1,0 0-1,0 0 1,0 1-1,0-1 1,0 0-1,0 0 1,0 0-1,0 1 1,0-1-1,0 0 1,0 0-1,0 1 1,0-1 0,0 0-1,0 0 1,0 1-1,0-1 1,0 0-1,0 0 1,0 0-1,0 1 1,0-1-1,0 0 1,1 0-1,-1 0 1,0 1-1,0-1 1,0 0-1,0 0 1,1 0-1,-1 0 1,0 1 0,0-1-1,0 0 1,1 0-1,-1 0 1,0 0-1,0 0 1,0 0-1,1 0 1,-1 0-1,0 0 1,0 0-1,1 0 1,-1 0-1,0 0 1,0 0-1,1 0 1,-1 0-1,0 0 1,0 0-1,0 0 1,1 0 0,-1 0-1,0 0 1,0 0-1,1 0 1,-1 0-1,0 0 1,0-1-1,0 1 1,1 0-1,-1 0 1,0-1-1,-2 20-33,-21 49 105,18-57-157,1 0-1,0 0 0,0 0 1,1 1-1,0-1 1,1 1-1,1 0 0,0-1 1,0 20-1,2-30 25,-1-1 1,0 1-1,1-1 0,-1 1 0,1-1 0,-1 1 0,0-1 1,1 1-1,-1-1 0,1 1 0,-1-1 0,1 0 0,0 1 0,-1-1 1,1 0-1,-1 1 0,1-1 0,-1 0 0,1 0 0,0 0 1,-1 0-1,1 0 0,0 1 0,-1-1 0,1 0 0,0 0 0,-1-1 1,1 1-1,1 0 0,19-3-1961,-15-1 956,0 0 0,0 0 0,0 0 0,0 0 0,-1-1 0,0 0 0,0 0 0,0-1 0,5-8 0,-4 8-285,15-23-4458</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1.304"/>
    </inkml:context>
    <inkml:brush xml:id="br0">
      <inkml:brushProperty name="width" value="0.025" units="cm"/>
      <inkml:brushProperty name="height" value="0.025" units="cm"/>
    </inkml:brush>
  </inkml:definitions>
  <inkml:trace contextRef="#ctx0" brushRef="#br0">142 1 9417,'0'0'7580,"-11"13"-5375,-2 1-1716,-60 73 2110,68-80-2111,0 0-1,0 1 0,0-1 1,1 1-1,0 0 1,1 0-1,0 1 0,0-1 1,1 1-1,0-1 0,-1 11 1,3-18-432,1 0 0,-1 0 1,0-1-1,1 1 0,-1 0 1,1 0-1,0-1 0,-1 1 1,1 0-1,0-1 0,-1 1 1,1 0-1,0-1 0,0 1 0,-1-1 1,1 1-1,0-1 0,0 0 1,0 1-1,0-1 0,0 0 1,-1 0-1,1 1 0,0-1 1,0 0-1,0 0 0,0 0 1,0 0-1,0 0 0,0 0 1,0 0-1,0-1 0,0 1 1,0 0-1,1-1 0,39-10 890,-31 6-869,-1-1-1,1 0 0,-1 0 1,0-1-1,-1-1 1,0 1-1,0-1 1,10-14-1,-14 18-35,-1-1 0,0 1 0,0-1 0,0 0 0,-1 0 0,1 0 1,-1-1-1,0 1 0,-1 0 0,1-1 0,-1 1 0,0-1 0,-1 0 0,1 1 0,-1-1 0,0 0 0,0 1 0,-2-10 0,1 13-36,0 1 0,1-1 0,-1 0 0,0 1 0,0-1 0,0 1 0,0-1 0,0 1 0,-1-1 0,1 1 0,0 0 0,0 0 0,-1-1 0,1 1 0,-1 0 0,1 0 0,-1 1 1,0-1-1,1 0 0,-1 0 0,0 1 0,0-1 0,1 1 0,-1-1 0,0 1 0,0 0 0,0 0 0,1 0 0,-1 0 0,0 0 0,0 0 0,0 0 0,0 1 0,1-1 0,-5 2 0,3-1-120,-1 0 1,1 0 0,-1 0-1,1 0 1,-1 1-1,1 0 1,0-1-1,0 1 1,0 0 0,0 1-1,0-1 1,0 0-1,0 1 1,1 0-1,-1 0 1,1 0-1,-2 3 1,3-6-71,1 1-1,-1 0 1,1-1-1,0 1 1,-1-1 0,1 1-1,0 0 1,-1 0-1,1-1 1,0 1 0,0 0-1,0-1 1,0 1-1,-1 0 1,1 0 0,0-1-1,0 1 1,0 0-1,1 0 1,-1-1-1,0 1 1,0 0 0,0 0-1,1-1 1,-1 1-1,0 0 1,0-1 0,1 1-1,-1 0 1,1-1-1,-1 1 1,1-1 0,-1 1-1,1 0 1,25 3-9484,-22-4 8910,12 0-5306</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1.646"/>
    </inkml:context>
    <inkml:brush xml:id="br0">
      <inkml:brushProperty name="width" value="0.025" units="cm"/>
      <inkml:brushProperty name="height" value="0.025" units="cm"/>
    </inkml:brush>
  </inkml:definitions>
  <inkml:trace contextRef="#ctx0" brushRef="#br0">164 0 11082,'0'0'18466,"-11"11"-17745,-9 8-254,2 1 0,-24 32 0,36-46-389,1 2 1,0-1-1,1 0 0,-1 1 1,1 0-1,1 0 0,0 0 1,0 1-1,0-1 1,1 1-1,1-1 0,-1 1 1,1 17-1,1-25-78,0-1 0,1 1 0,-1-1 0,1 1 0,-1-1 0,1 1 0,-1-1 0,1 1 0,-1-1 0,1 0 0,0 1 0,-1-1 0,1 0 0,-1 1 0,1-1 0,0 0 0,-1 0 0,1 1 0,0-1 0,-1 0 0,1 0 0,0 0 0,0 0 0,-1 0 0,1 0 0,0 0 0,-1 0 0,1 0 0,0-1 0,-1 1 0,1 0 0,1-1 0,23-7 0,-21 6 0,0-2 0,0 1 0,-1 0 0,1-1 0,-1 0 0,0 0 0,0 0 0,4-7 0,-6 9 0,1 0 0,-1 0 0,0-1 0,0 1 0,0 0 0,0-1 0,-1 1 0,1 0 0,-1-1 0,1 1 0,-1-1 0,0 1 0,0-1 0,0 1 0,0-1 0,0 1 0,-1-1 0,1 1 0,-1-4 0,-1 5 0,1 0 0,0 0 0,0 0 0,-1 0 0,1 0 0,0 0 0,-1 1 0,1-1 0,-1 0 0,1 1 0,-1-1 0,1 1 0,-1-1 0,1 1 0,-1 0 0,0-1 0,1 1 0,-1 0 0,1 0 0,-1 0 0,0 0 0,1 1 0,-3 0 0,0-1 0,0 0 0,0 1 0,0 0 0,0 0 0,1 0 0,-1 0 0,0 1 0,-6 3 0,-16 24-1042,25-28 929,0 1 0,0 0 1,0-1-1,0 1 1,0 0-1,0 0 0,1 0 1,-1-1-1,1 1 0,-1 0 1,1 0-1,-1 0 1,1 0-1,0 0 0,0 0 1,0 0-1,1 3 0,0-4-319,1 0-1,-1 0 0,1 0 1,-1 0-1,1 0 0,-1-1 1,1 1-1,-1-1 0,1 1 1,0-1-1,0 0 0,-1 1 0,1-1 1,0 0-1,-1 0 0,1 0 1,0 0-1,0-1 0,3 0 1,2 1-1682,16 0-4548</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2.006"/>
    </inkml:context>
    <inkml:brush xml:id="br0">
      <inkml:brushProperty name="width" value="0.025" units="cm"/>
      <inkml:brushProperty name="height" value="0.025" units="cm"/>
    </inkml:brush>
  </inkml:definitions>
  <inkml:trace contextRef="#ctx0" brushRef="#br0">58 1 15214,'0'0'5798,"-27"59"-3876,17-34-161,0-3-127,4-2-417,1-5-865,5-4-288,0-6-256,6-5-1153,8 0-865,0-13-1890,-1-6-2658</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2.333"/>
    </inkml:context>
    <inkml:brush xml:id="br0">
      <inkml:brushProperty name="width" value="0.025" units="cm"/>
      <inkml:brushProperty name="height" value="0.025" units="cm"/>
    </inkml:brush>
  </inkml:definitions>
  <inkml:trace contextRef="#ctx0" brushRef="#br0">21 0 7335,'0'0'20627,"-1"41"-20242,-6-21-289,0 3 0,2-2-96,4-6-224,1-1-481,0-4-384,0-6-897,6-4-1954,4 0-3362</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2.716"/>
    </inkml:context>
    <inkml:brush xml:id="br0">
      <inkml:brushProperty name="width" value="0.025" units="cm"/>
      <inkml:brushProperty name="height" value="0.025" units="cm"/>
    </inkml:brush>
  </inkml:definitions>
  <inkml:trace contextRef="#ctx0" brushRef="#br0">1 75 12043,'0'0'10554,"9"-10"-7644,33-31-978,-39 38-1720,1 1-1,-1-1 1,1 1-1,0 0 1,0 0-1,0 0 1,0 1-1,0-1 1,0 1-1,0 0 1,0 0 0,1 0-1,-1 1 1,0 0-1,6 0 1,-9 0-169,1 0 1,0 0-1,0 0 1,-1 0-1,1 0 1,0 1-1,-1-1 1,1 1-1,0-1 1,-1 1-1,1 0 1,-1 0-1,1-1 1,-1 1-1,0 0 1,1 0-1,-1 1 1,0-1-1,1 0 1,-1 0-1,0 0 1,0 1-1,0-1 1,0 1-1,0-1 1,-1 1-1,1-1 1,0 1-1,-1-1 1,1 1-1,-1 0 1,1-1-1,-1 3 1,0 0-32,0 0 0,0 0 0,-1 0 0,1-1 0,-1 1 0,0 0 0,0 0 0,0 0 0,-1-1 1,1 1-1,-1-1 0,0 1 0,0-1 0,0 0 0,-4 5 0,-47 42 177,3-4-107,50-46-82,0 0 0,0 0 0,-1 1 0,1-1 0,0 0 0,0 1 0,0-1 0,-1 0 0,1 1 0,0-1 0,0 0 0,0 1 0,0-1 0,0 0 0,0 1 0,0-1 0,0 0 0,0 1 0,0-1 0,0 0 0,0 1 0,0-1 0,0 0 0,0 1 0,0-1 0,0 0 0,0 1 0,0-1 0,0 0 0,1 1 0,-1-1 0,0 0 0,0 1 0,0-1 0,1 1 0,15 6 0,32 0 0,-31-5 0,22 5-1423,18 4-4868,-23-7-3067</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3.738"/>
    </inkml:context>
    <inkml:brush xml:id="br0">
      <inkml:brushProperty name="width" value="0.025" units="cm"/>
      <inkml:brushProperty name="height" value="0.025" units="cm"/>
    </inkml:brush>
  </inkml:definitions>
  <inkml:trace contextRef="#ctx0" brushRef="#br0">1 20 18706,'0'0'8936,"0"-3"-6149,0-2-1474,0 1-288,0 1-1025,0 0 0,0 2 0,0 0-256,5 1-1506,-3 0-1249</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4.455"/>
    </inkml:context>
    <inkml:brush xml:id="br0">
      <inkml:brushProperty name="width" value="0.025" units="cm"/>
      <inkml:brushProperty name="height" value="0.025" units="cm"/>
    </inkml:brush>
  </inkml:definitions>
  <inkml:trace contextRef="#ctx0" brushRef="#br0">0 313 8840,'0'0'20884,"4"-8"-19976,10-16-694,0 0 1,2 1-1,1 1 1,0 1 0,33-31-1,29-36-1,-62 64-122,1-2 201,-15 27-190,-9 19-96,-15 33 16,11-31-5,1 0 1,1 1-1,1 0 1,1 0-1,1 1 1,-3 41-1,8-65-91,0 1 0,0-1 0,1 1 1,-1-1-1,0 1 0,0-1 0,0 0 0,0 1 0,0-1 1,1 1-1,-1-1 0,0 1 0,0-1 0,1 1 0,-1-1 0,0 0 1,0 1-1,1-1 0,-1 0 0,1 1 0,-1-1 0,0 0 1,1 1-1,-1-1 0,1 0 0,-1 0 0,1 1 0,-1-1 0,0 0 1,1 0-1,-1 0 0,1 0 0,-1 0 0,1 0 0,-1 0 0,1 0 1,-1 0-1,1 0 0,-1 0 0,1 0 0,-1 0 0,1 0 1,-1 0-1,1 0 0,-1-1 0,1 1 0,-1 0 0,1 0 0,-1-1 1,0 1-1,1 0 0,-1 0 0,1-1 0,-1 1 0,0 0 1,1-1-1,-1 1 0,0-1 0,1 1 0,25-22-7688,-10-2 224</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4.813"/>
    </inkml:context>
    <inkml:brush xml:id="br0">
      <inkml:brushProperty name="width" value="0.025" units="cm"/>
      <inkml:brushProperty name="height" value="0.025" units="cm"/>
    </inkml:brush>
  </inkml:definitions>
  <inkml:trace contextRef="#ctx0" brushRef="#br0">131 1 16656,'0'0'9694,"-9"3"-7243,0 2-2187,0 0 0,1 1 1,0 0-1,0 1 1,0-1-1,0 2 1,1-1-1,0 1 0,1 0 1,0 0-1,0 1 1,1-1-1,0 1 1,-5 13-1,8-17-264,0-1 0,0 1 0,1-1 0,0 1 0,-1 0 0,2-1 0,-1 1 0,1 0 0,-1 0 0,1 0 0,0 0 0,1 0 0,1 8 0,-1-11 0,0 0 0,1 0 0,-1 0 0,1 0 0,-1 0 0,1-1 0,0 1 0,0 0 0,-1-1 0,1 1 0,0-1 0,0 0 0,1 0 0,-1 1 0,0-1 0,0-1 0,1 1 0,-1 0 0,0 0 0,1-1 0,-1 0 0,0 1 0,1-1 0,-1 0 0,1 0 0,-1 0 0,4-1 0,-1 1 0,1-1 0,-1 1 0,0-1 0,1 0 0,-1 0 0,0-1 0,0 0 0,0 0 0,0 0 0,0 0 0,0-1 0,-1 0 0,1 0 0,-1 0 0,0-1 0,0 1 0,0-1 0,0 0 0,3-4 0,-3 2 0,0 0 0,0 0 0,0-1 0,-1 1 0,0-1 0,0 0 0,-1 1 0,0-1 0,0-1 0,-1 1 0,0 0 0,0 0 0,0-14 0,-1 20 0,0-1 0,-1 1 0,1-1 0,0 1 0,-1-1 0,0 1 0,1 0 0,-1-1 0,1 1 0,-1 0 0,0-1 0,0 1 0,0 0 0,0 0 0,0-1 0,0 1 0,0 0 0,0 0 0,-1 0 0,1 1 0,0-1 0,-1 0 0,1 0 0,0 1 0,-1-1 0,1 1 0,-1-1 0,-2 0 0,-1 0 0,-1 0 0,0 0 0,1 1 0,-1-1 0,0 1 0,-10 1 0,15 0-168,0-1 0,0 1 0,0-1 0,0 1 1,0-1-1,0 1 0,0 0 0,0-1 0,0 1 0,0 0 0,1 0 0,-1 0 1,0-1-1,1 1 0,-1 0 0,0 0 0,1 0 0,-1 0 0,1 0 0,-1 0 0,1 0 1,0 1-1,-1-1 0,1 0 0,0 0 0,0 0 0,0 0 0,0 2 0,-1-1-359,1 1 0,0-1-1,0 0 1,0 0-1,1 1 1,-1-1-1,0 0 1,1 0-1,-1 0 1,1 0 0,0 0-1,0 1 1,0-1-1,1 2 1,9 6-6264</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5.201"/>
    </inkml:context>
    <inkml:brush xml:id="br0">
      <inkml:brushProperty name="width" value="0.025" units="cm"/>
      <inkml:brushProperty name="height" value="0.025" units="cm"/>
    </inkml:brush>
  </inkml:definitions>
  <inkml:trace contextRef="#ctx0" brushRef="#br0">199 23 15086,'0'0'10827,"-11"-5"-8697,5 1-1808,4 3-265,0-1 0,0 1 0,0-1 0,0 1 0,0 0 0,0 0 0,0 0 0,-1 0-1,1 0 1,0 1 0,-1-1 0,1 1 0,-1-1 0,1 1 0,0 0 0,-1 0 0,1 0 0,-1 0 0,1 1 0,-1-1 0,1 1-1,0-1 1,-1 1 0,1 0 0,0 0 0,-1 0 0,-3 2 0,-4 7 118,-1-1 1,2 2 0,-1-1-1,2 1 1,-1 1-1,1 0 1,1 0-1,0 0 1,1 1-1,0 0 1,1 0-1,1 0 1,0 1-1,1 0 1,-4 26-1,7-38-175,0-1 0,1 0 0,-1 0 0,0 0 0,0 0 0,1 0 0,-1 0 0,1 0 0,-1 0 0,1 0 0,-1 0 0,1 0 0,-1 0 0,1 0 0,0 0 0,0 0 0,-1-1 0,1 1 0,0 0 0,0-1 0,0 1 0,0 0 0,0-1 0,0 1 0,0-1 0,0 1 0,0-1 0,0 0 0,0 1 0,0-1 0,0 0 0,1 0 0,-1 0 0,0 0 0,0 0 0,0 0 0,0 0 0,0 0 0,0 0 0,0-1 0,2 1 0,0-1 0,0 1 0,0-1 0,0 0 0,0 0 0,0 0 0,0 0 0,0 0 0,0 0 0,-1-1 0,1 0 0,0 1 0,-1-1 0,0 0 0,5-4 0,-6 4 0,1 0 0,-1 0 0,0 0 0,0-1 0,0 1 0,0 0 0,0 0 0,0-1 0,-1 1 0,1-1 0,-1 1 0,0 0 0,1-1 0,-1 1 0,0-1 0,-1 1 0,1-4 0,-1 5 0,1 0 0,-1 0 0,0 0 0,1 0 0,-1 0 0,0 0 0,1 0 0,-1 0 0,0 1 0,0-1 0,0 0 0,0 0 0,0 1 0,0-1 0,0 1 0,0-1 0,0 1 0,0-1 0,0 1 0,0 0 0,-1-1 0,1 1 0,0 0 0,0 0 0,0 0 0,0 0 0,0 0 0,-1 0 0,1 0 0,0 0 0,0 0 0,0 1 0,0-1 0,0 1 0,-1-1 0,1 0 0,-1 2 0,0-1-372,1 0-1,-1 0 1,0 0 0,1 1 0,-1-1-1,1 1 1,0-1 0,-1 1-1,1 0 1,0-1 0,0 1 0,0 0-1,0 0 1,0 0 0,0 0-1,1 0 1,-1 0 0,0 3 0,1-4 76,-1 0 0,1-1 0,-1 1 0,1 0 0,0 0 0,0 1 0,-1-1 0,1 0 0,0 0 0,0 0 1,0 0-1,0 0 0,0 0 0,1 0 0,-1 0 0,0 0 0,0 0 0,1 0 0,-1 0 0,0 0 0,1 0 0,-1 0 0,1 0 1,-1-1-1,1 1 0,0 0 0,-1 0 0,1 0 0,0-1 0,0 1 0,-1 0 0,1-1 0,0 1 0,0 0 0,0-1 1,1 1-1,14 1-9164</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5.587"/>
    </inkml:context>
    <inkml:brush xml:id="br0">
      <inkml:brushProperty name="width" value="0.025" units="cm"/>
      <inkml:brushProperty name="height" value="0.025" units="cm"/>
    </inkml:brush>
  </inkml:definitions>
  <inkml:trace contextRef="#ctx0" brushRef="#br0">56 0 13485,'0'0'10730,"-29"56"-8616,21-37-128,0 0-449,3-2-704,2-3-353,1-1-351,2-3-129,0-5-961,3-5-1185,6 0-1538,0-2-1441,1-15-4964</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5.931"/>
    </inkml:context>
    <inkml:brush xml:id="br0">
      <inkml:brushProperty name="width" value="0.025" units="cm"/>
      <inkml:brushProperty name="height" value="0.025" units="cm"/>
    </inkml:brush>
  </inkml:definitions>
  <inkml:trace contextRef="#ctx0" brushRef="#br0">14 1 17969,'0'0'13389,"1"72"-13101,-5-43-64,-4-2-96,5-1-64,3-5-32,0-4-256,0-3-929,0-5-1025,5-6-1698,4-3-2241</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6.305"/>
    </inkml:context>
    <inkml:brush xml:id="br0">
      <inkml:brushProperty name="width" value="0.025" units="cm"/>
      <inkml:brushProperty name="height" value="0.025" units="cm"/>
    </inkml:brush>
  </inkml:definitions>
  <inkml:trace contextRef="#ctx0" brushRef="#br0">766 61 12716,'0'0'12385,"11"-9"-10047,35-27-555,-44 34-1675,0 0 0,0 1 0,0 0 0,1-1 0,-1 1 0,0 0 0,1 0 0,-1 0 0,1 0 0,-1 0 0,1 1 0,-1-1 0,1 1 0,-1-1 0,1 1 0,0 0-1,-1 0 1,1 1 0,-1-1 0,1 0 0,0 1 0,-1-1 0,1 1 0,-1 0 0,1 0 0,-1 0 0,3 2 0,-2-1-85,-1 0-1,0 0 1,0 1 0,0-1-1,0 0 1,-1 1 0,1 0 0,0-1-1,-1 1 1,0 0 0,0 0-1,0 0 1,0 0 0,0 0-1,-1 0 1,1 0 0,-1 0 0,0 5-1,0-2-18,0-1-1,-1 0 0,0 1 1,0-1-1,0 0 0,-1 0 1,1 0-1,-1 0 0,0 0 1,-1 0-1,1 0 0,-1-1 1,-5 8-1,-4 1 8,0-1-1,-26 21 1,26-23-8,0 1 0,0 0 0,-13 18 0,25-29-3,0 0 0,0 1 0,0-1 0,0 1 0,0-1 0,1 1 0,-1-1 0,0 1 0,0-1 0,1 0 0,-1 1 0,0-1 0,1 0 0,-1 1 0,0-1 0,1 0 0,-1 1 0,1-1 0,-1 0 0,1 0 0,-1 1 0,0-1 0,1 0 0,-1 0 0,1 0 0,-1 0 0,1 1 0,-1-1 0,1 0 0,-1 0 0,1 0 0,-1 0 0,1 0 0,-1 0 0,1 0 0,-1-1 0,1 1 0,-1 0 0,1 0 0,0-1 0,36 2 0,-25-1 0,10 2-1377,25-1-8232,-31-1-1282</inkml:trace>
  <inkml:trace contextRef="#ctx0" brushRef="#br0" timeOffset="1">0 474 15855,'0'0'5680,"13"0"-2952,362-27 2813,-67 1-2578,1 21-7506,-300 4-427,-1-4-3102</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7.647"/>
    </inkml:context>
    <inkml:brush xml:id="br0">
      <inkml:brushProperty name="width" value="0.025" units="cm"/>
      <inkml:brushProperty name="height" value="0.025" units="cm"/>
    </inkml:brush>
  </inkml:definitions>
  <inkml:trace contextRef="#ctx0" brushRef="#br0">0 250 7976,'0'0'18038,"11"-2"-16009,5-4-1764,0-1 0,0 0 1,0-1-1,-1 0 1,0-2-1,-1 0 1,0 0-1,20-20 1,-10 8 45,-1-2 0,-1-1 0,-1-1 0,17-28 1,-56 116-195,10-43-101,-2 5-43,1 0-1,0 0 1,2 0-1,1 1 1,1 0-1,-2 29 1,7-53-73,0 0 0,0 0 0,0 0 0,0 0 0,0 0 0,1 0 0,-1 0 0,0 0 0,0 0 0,1 0 0,-1 0 0,1 0 0,-1 0 1,1 0-1,-1 0 0,1 0 0,0-1 0,0 1 0,-1 0 0,1 0 0,0-1 0,0 1 0,-1-1 0,1 1 0,0-1 0,0 1 0,0-1 0,0 1 0,0-1 0,0 0 0,0 1 0,0-1 0,0 0 0,2 0 0,0 1-646,1-1-1,0 0 0,0-1 1,-1 1-1,1 0 0,0-1 1,-1 0-1,1 0 1,3-2-1,22-13-6828</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8.020"/>
    </inkml:context>
    <inkml:brush xml:id="br0">
      <inkml:brushProperty name="width" value="0.025" units="cm"/>
      <inkml:brushProperty name="height" value="0.025" units="cm"/>
    </inkml:brush>
  </inkml:definitions>
  <inkml:trace contextRef="#ctx0" brushRef="#br0">126 0 11018,'0'0'6583,"-10"11"-3348,3-4-2776,-55 60 2661,56-60-2664,0 0 0,1 0 0,0 1 0,1 0 1,0 0-1,0 0 0,1 0 0,0 1 1,-3 10-1,6-18-415,0 1-1,0-1 1,-1 0 0,1 0 0,0 0 0,1 0 0,-1 0 0,0 0-1,0 0 1,0 0 0,0 0 0,1 0 0,-1 0 0,1 0 0,-1 0-1,1 0 1,-1 0 0,1 0 0,-1 0 0,1 0 0,0-1 0,-1 1-1,1 0 1,0 0 0,0-1 0,0 1 0,-1 0 0,3 0 0,0 0 44,0 1 0,0-1 0,0 0 0,1-1 0,-1 1 0,0-1 1,1 1-1,-1-1 0,5 0 0,3-1 72,0 0 0,0 0 0,-1-1 0,1-1 0,13-4 1,-15 2-101,0 1 1,0-1 0,-1 0-1,1-1 1,-1 0 0,0 0 0,11-13-1,-16 16-43,-1 1 0,1-1 0,-1 0 0,0 0 0,0 0 0,0 0 0,0-1 0,-1 1 0,1 0 0,-1-1 0,0 1 0,0-1 0,0 0 0,0 1 0,-1-1 0,1 0 0,-1 1 0,0-1 0,0 0 0,-1 1 0,1-1 0,-1 0 0,1 1 0,-3-5 0,2 6-14,-1 0 0,1 0 0,-1 0 0,0 1 0,0-1 0,0 0 0,0 1 0,0-1 0,0 1 0,0 0 0,-1 0 0,1 0 0,0 0 0,-1 0 0,1 0 0,0 1 0,-1-1 0,1 1 0,-1 0 0,0-1 0,1 1 0,-5 1 0,1-2 0,-1 1 0,0 1 0,0-1 0,0 1 0,0 0 0,1 1 0,-10 3 0,14-4-66,-1 0 0,1 0 0,0 1 0,0-1 1,0 1-1,0-1 0,0 1 0,0 0 0,1 0 0,-1 0 0,1 0 0,-1 0 0,1 0 0,0 0 1,-3 5-1,4-6 13,0 0 1,0 0-1,0 0 1,0 0-1,0 0 1,0 0-1,0-1 1,0 1-1,0 0 1,0 0-1,1 0 0,-1 0 1,0 0-1,1 0 1,-1-1-1,0 1 1,1 0-1,-1 0 1,1 0-1,-1-1 1,1 1-1,0 0 1,-1-1-1,1 1 1,0 0-1,-1-1 1,1 1-1,0-1 1,0 1-1,0-1 1,-1 0-1,1 1 1,0-1-1,0 0 1,0 1-1,0-1 1,0 0-1,0 0 1,0 0-1,-1 0 1,1 0-1,0 0 1,0 0-1,0 0 1,1 0-1,59 0-7200,-20-6-324,-1-7-4872</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8.345"/>
    </inkml:context>
    <inkml:brush xml:id="br0">
      <inkml:brushProperty name="width" value="0.025" units="cm"/>
      <inkml:brushProperty name="height" value="0.025" units="cm"/>
    </inkml:brush>
  </inkml:definitions>
  <inkml:trace contextRef="#ctx0" brushRef="#br0">178 1 17168,'0'0'3011,"-9"6"208,-4 3-2411,1 0-1,1 0 1,-1 1 0,2 1-1,-11 12 1,16-16-497,0-1-1,0 1 1,0 0-1,1 1 1,0-1-1,1 1 1,-1 0-1,2 0 1,-1 0 0,1 0-1,0 0 1,-1 12-1,3-19-301,0 1 0,0-1 0,0 0 0,1 1 0,-1-1 0,0 1 0,0-1 0,1 0 0,-1 1 0,1-1 0,-1 0 0,1 1 0,0-1 0,-1 0 0,1 0 0,0 0 0,0 1 0,0-1 0,0 0 0,0 0 0,0 0 0,0-1 0,3 3 0,-1-2 6,0 1 0,1-1 0,-1 1 0,1-1 0,-1 0 1,1 0-1,0-1 0,-1 1 0,6-1 0,-2 0-5,-1 0 0,0 0 0,0 0 0,1-1 0,-1 0 0,0-1 0,0 1-1,0-1 1,0 0 0,0-1 0,7-3 0,-9 2-10,1 0 0,-1 0 0,0-1 0,0 1 0,-1-1 0,1 0 0,-1 0 0,0 0 0,-1 0 0,1 0 0,-1-1 0,0 1 0,0-1 0,-1 0 0,1 1 0,-1-1 0,-1 0 0,1 0 0,-1-10 0,0 12 0,-1 1 0,1-1 0,-1 1 0,1-1 0,-1 1 0,0-1 0,-1 1 0,1 0 0,0-1 0,-1 1 0,0 0 0,0 0 0,0 0 0,0 0 0,0 0 0,-1 1 0,1-1 0,-1 1 0,0-1 0,0 1 0,0 0 0,0 0 0,0 0 0,0 1 0,0-1 0,-1 1 0,1-1 0,0 1 0,-1 0 0,1 1 0,-1-1 0,-4 0 0,3 0-180,1 1 0,-1 0 1,0 0-1,1 0 0,-1 1 0,1-1 0,-1 1 0,1 0 1,-1 0-1,1 1 0,0 0 0,-1-1 0,1 1 1,-6 4-1,0 2-1723,0 0 1,1 1 0,0 0-1,-9 11 1,-6 8-15965</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13.804"/>
    </inkml:context>
    <inkml:brush xml:id="br0">
      <inkml:brushProperty name="width" value="0.025" units="cm"/>
      <inkml:brushProperty name="height" value="0.025" units="cm"/>
    </inkml:brush>
  </inkml:definitions>
  <inkml:trace contextRef="#ctx0" brushRef="#br0">1 0 8040,'0'0'5765,"25"37"-8872,6-37 224</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14.145"/>
    </inkml:context>
    <inkml:brush xml:id="br0">
      <inkml:brushProperty name="width" value="0.025" units="cm"/>
      <inkml:brushProperty name="height" value="0.025" units="cm"/>
    </inkml:brush>
  </inkml:definitions>
  <inkml:trace contextRef="#ctx0" brushRef="#br0">0 19 9129,'0'0'3651,"3"-18"-4452</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14.741"/>
    </inkml:context>
    <inkml:brush xml:id="br0">
      <inkml:brushProperty name="width" value="0.025" units="cm"/>
      <inkml:brushProperty name="height" value="0.025" units="cm"/>
    </inkml:brush>
  </inkml:definitions>
  <inkml:trace contextRef="#ctx0" brushRef="#br0">1 100 5605,'0'0'1890,"64"-22"-1954,-42 23-64,6-1-481,7 0-448,10-16-32,9-11 577,8-8-1794</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15.064"/>
    </inkml:context>
    <inkml:brush xml:id="br0">
      <inkml:brushProperty name="width" value="0.025" units="cm"/>
      <inkml:brushProperty name="height" value="0.025" units="cm"/>
    </inkml:brush>
  </inkml:definitions>
  <inkml:trace contextRef="#ctx0" brushRef="#br0">38 0 8904,'0'0'3139,"-37"8"-12011</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1.487"/>
    </inkml:context>
    <inkml:brush xml:id="br0">
      <inkml:brushProperty name="width" value="0.025" units="cm"/>
      <inkml:brushProperty name="height" value="0.025" units="cm"/>
    </inkml:brush>
  </inkml:definitions>
  <inkml:trace contextRef="#ctx0" brushRef="#br0">1 1 641,'0'0'18620,"4"11"-16890,5 26-596,-1 0 0,-2 1 1,3 67-1,-9-96-966,1 1 1,0 0-1,0-1 0,1 1 1,0-1-1,7 16 0,-8-22-87,0-1 0,1 1 0,-1-1-1,1 1 1,0-1 0,0 1 0,0-1-1,0 0 1,0 0 0,1 0 0,-1 0-1,1 0 1,-1-1 0,1 1 0,-1-1-1,1 0 1,0 1 0,0-1 0,0 0-1,0-1 1,0 1 0,0 0 0,0-1-1,0 0 1,3 0 0,14-1 151,1-1 0,-1-1 0,0-1 0,-1-1 0,1-1 0,-1 0 0,0-1 0,23-13 0,-7 4-312,40-11 0,-63 24 72,1 0 0,-1 1 0,0 0 0,1 1 0,-1 0-1,1 1 1,17 2 0,-28-2-4,1 0-1,-1 1 1,1 0 0,-1-1 0,1 1-1,-1 0 1,0 0 0,1 0-1,-1 1 1,0-1 0,0 0 0,0 1-1,0-1 1,0 1 0,0 0-1,0 0 1,-1 0 0,1 0 0,-1 0-1,1 0 1,-1 0 0,0 0-1,0 1 1,0-1 0,0 0 0,0 1-1,0-1 1,-1 1 0,1 4-1,1 7-726,-1-1-1,-1 1 1,0 0 0,-4 20-1,1 5-7755</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1.864"/>
    </inkml:context>
    <inkml:brush xml:id="br0">
      <inkml:brushProperty name="width" value="0.025" units="cm"/>
      <inkml:brushProperty name="height" value="0.025" units="cm"/>
    </inkml:brush>
  </inkml:definitions>
  <inkml:trace contextRef="#ctx0" brushRef="#br0">0 153 2947,'0'0'19859,"9"-9"-18375,8-7-1318,0 0 0,1 2 0,1 0 0,0 2 0,1 0 0,1 0 0,-1 2 0,2 1 0,22-7 0,-32 13-137,-1 0 1,1 0-1,0 2 0,0 0 0,0 0 1,0 1-1,21 2 0,-26-1 41,0 1 0,0 0 0,-1 0 0,1 0-1,-1 1 1,1 0 0,-1 0 0,0 1-1,0 0 1,0 0 0,-1 0 0,1 1 0,-1 0-1,6 6 1,6 10 426,-8-10-144,1 0-1,0 0 1,20 15 0,-25-22-258,0-1 0,1 0 0,-1-1 0,0 1-1,1-1 1,-1 0 0,1 0 0,0-1 0,0 0 0,0 0-1,0 0 1,10-1 0,-2-1 41,0 0 0,0-2 0,0 0 1,-1 0-1,1-1 0,-1-1 0,0 0 0,0-1 0,-1-1 0,1 0 0,-2 0 1,1-1-1,-1-1 0,0 0 0,14-15 0,-25 24-151,1 0 0,-1 0 1,1-1-1,-1 1 0,1 0 0,-1-1 0,1 1 1,-1-1-1,1 1 0,-1 0 0,0-1 0,1 1 1,-1-1-1,0 1 0,0-1 0,1 1 0,-1-1 1,0 0-1,0 1 0,0-1 0,1 1 0,-1-1 0,0 1 1,0-1-1,0 0 0,0 1 0,0-1 0,0 1 1,0-1-1,-1 1 0,1-1 0,0 0 0,-11-6-5234,6 4 2198,-8-5-5618</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2.580"/>
    </inkml:context>
    <inkml:brush xml:id="br0">
      <inkml:brushProperty name="width" value="0.025" units="cm"/>
      <inkml:brushProperty name="height" value="0.025" units="cm"/>
    </inkml:brush>
  </inkml:definitions>
  <inkml:trace contextRef="#ctx0" brushRef="#br0">0 0 7271,'0'0'8979,"0"10"-6742,0 8-1274,1 0 0,0 0 0,1 0 0,1 0 0,1-1 0,8 25 0,-11-38-854,1 0 1,-1-1-1,1 1 0,0 0 1,0-1-1,0 0 1,0 1-1,1-1 1,-1 0-1,1 0 1,0 0-1,0-1 1,0 1-1,0-1 1,1 1-1,-1-1 1,0 0-1,1-1 1,0 1-1,-1 0 1,1-1-1,0 0 1,0 0-1,0 0 1,0 0-1,0-1 1,0 0-1,0 1 1,0-1-1,0-1 0,0 1 1,0-1-1,0 1 1,-1-1-1,1 0 1,0-1-1,6-2 1,13-5 58,0-2 0,0-1 0,24-16 0,-20 10-180,48-21-1,-66 35-232,0 1 0,0 0 0,0 0-1,0 1 1,1 0 0,-1 1 0,0 0 0,1 0 0,18 2-1,-27-1 146,0 0 0,1 1 0,-1-1-1,0 1 1,0-1 0,0 1 0,1-1-1,-1 1 1,0-1 0,0 1-1,0 0 1,0 0 0,0 0 0,0-1-1,-1 1 1,1 0 0,0 0 0,0 0-1,-1 0 1,1 0 0,0 1 0,-1-1-1,1 0 1,-1 0 0,1 0-1,-1 0 1,0 1 0,1 0 0,1 41-6615,-2-34 3157,0 8-6233</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2.983"/>
    </inkml:context>
    <inkml:brush xml:id="br0">
      <inkml:brushProperty name="width" value="0.025" units="cm"/>
      <inkml:brushProperty name="height" value="0.025" units="cm"/>
    </inkml:brush>
  </inkml:definitions>
  <inkml:trace contextRef="#ctx0" brushRef="#br0">0 144 10346,'0'0'7858,"10"-9"-6443,-3 3-1103,13-12 416,39-27-1,-54 41-612,1 0 0,0 1-1,1-1 1,-1 1 0,1 0 0,-1 1-1,1-1 1,0 2 0,0-1-1,0 1 1,0 0 0,0 0 0,9 0-1,-15 2-44,0-1 0,1 1 0,-1-1-1,0 1 1,0-1 0,0 1-1,0-1 1,0 1 0,0 0 0,-1 0-1,1 0 1,0-1 0,0 1 0,0 0-1,-1 0 1,1 0 0,0 0-1,-1 0 1,1 0 0,0 3 0,11 30 1240,0 0 74,-9-30-1265,0 1 1,0-1-1,1 0 1,-1 0-1,1-1 0,0 1 1,0-1-1,1 0 0,-1 0 1,0 0-1,1 0 1,0-1-1,0 0 0,0 0 1,0 0-1,0-1 1,6 2-1,-2-2-11,0 0 0,0-1 0,0 0-1,0 0 1,0-1 0,0 0 0,0 0 0,0-1 0,15-5 0,-15 4-69,1-1 0,-1 1 0,0-2 0,-1 1 0,1-1 0,-1 0 0,0-1 0,0 0 0,0 0 0,-1-1 0,0 0 1,0 0-1,-1-1 0,0 1 0,0-1 0,-1-1 0,0 1 0,-1-1 0,6-15 0,-9 3-43,-1 21-11,-1 0 1,1 0-1,0 0 0,0-1 1,-1 1-1,1 0 1,0 0-1,0 0 1,-1-1-1,1 1 1,0 0-1,0 0 1,-1 0-1,1 0 1,0 0-1,-1 0 1,1 0-1,0 0 1,-1-1-1,1 1 1,0 0-1,-1 0 1,1 1-1,0-1 1,-1 0-1,1 0 1,0 0-1,0 0 1,-1 0-1,1 0 1,0 0-1,-1 0 1,1 1-1,-14 9-2769,2 5-4093,9-9-1792</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3.640"/>
    </inkml:context>
    <inkml:brush xml:id="br0">
      <inkml:brushProperty name="width" value="0.025" units="cm"/>
      <inkml:brushProperty name="height" value="0.025" units="cm"/>
    </inkml:brush>
  </inkml:definitions>
  <inkml:trace contextRef="#ctx0" brushRef="#br0">1 0 9577,'0'0'19245,"5"12"-18850,-2-4-349,1 2 11,1-1 1,0 1-1,0-1 0,8 10 1,-11-16-42,1 0 1,-1 0-1,1 0 1,0 0-1,0-1 1,1 1-1,-1-1 1,0 0-1,1 0 1,0 0 0,-1 0-1,1-1 1,0 1-1,0-1 1,-1 0-1,9 1 1,39 1-347,79-6 0,-76 0-4387,-1 2-5505</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4.002"/>
    </inkml:context>
    <inkml:brush xml:id="br0">
      <inkml:brushProperty name="width" value="0.025" units="cm"/>
      <inkml:brushProperty name="height" value="0.025" units="cm"/>
    </inkml:brush>
  </inkml:definitions>
  <inkml:trace contextRef="#ctx0" brushRef="#br0">0 78 12780,'0'0'7255,"11"-8"-5766,-1 0-1135,1 1 1,0 0-1,0 0 0,0 1 0,1 0 0,0 1 0,0 1 0,20-5 0,-26 8-235,8-2 121,1 0-1,-1 1 0,1 1 0,18 1 1,-30 0-222,0 0 1,0 0-1,0 1 1,0-1 0,0 1-1,0 0 1,0 0 0,-1 0-1,1 0 1,0 0-1,-1 1 1,1-1 0,-1 1-1,1-1 1,-1 1-1,0 0 1,1 0 0,-1 0-1,0 1 1,-1-1 0,1 0-1,0 1 1,-1-1-1,1 1 1,-1-1 0,0 1-1,2 4 1,5 23 456,-7-23-279,0-1 0,1 1 1,0-1-1,1 1 0,-1-1 0,7 12 1,-7-16-165,0 0 0,0 0 0,0 0 1,0 0-1,1-1 0,-1 1 0,0-1 0,1 1 0,-1-1 1,1 0-1,-1 0 0,1 0 0,0 0 0,0 0 1,-1-1-1,1 1 0,0-1 0,0 1 0,-1-1 1,7-1-1,8-1 0,1-1 1,-1 0 0,1-2-1,-1 0 1,0-1-1,-1 0 1,31-17 0,38-15 74,-69 33-94,0 0-1,0-2 1,-1 0-1,0-1 0,14-10 1,-29 18-138,1 0-1,-1 0 1,0 0-1,1-1 1,-1 1 0,0 0-1,0 0 1,1-1 0,-1 1-1,0 0 1,0-1 0,0 1-1,1 0 1,-1-1-1,0 1 1,0 0 0,0-1-1,0 1 1,0 0 0,0-1-1,0 1 1,0 0 0,0-1-1,0 1 1,0-1-1,0 1 1,0 0 0,0-1-1,0 1 1,0-1 0,-3-4-5422</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8.255"/>
    </inkml:context>
    <inkml:brush xml:id="br0">
      <inkml:brushProperty name="width" value="0.025" units="cm"/>
      <inkml:brushProperty name="height" value="0.025" units="cm"/>
    </inkml:brush>
  </inkml:definitions>
  <inkml:trace contextRef="#ctx0" brushRef="#br0">346 1 5894,'0'0'19223,"-11"12"-17386,-202 207 2284,181-191-4073,20-19-175,1 1-1,0 0 1,0 1-1,1 0 1,1 0 0,-16 25-1,24-34-1260,4-5-742,4-8 157,0 1-1,0-1 1,-1 0 0,-1 0-1,6-17 1,3-16-5661</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8.600"/>
    </inkml:context>
    <inkml:brush xml:id="br0">
      <inkml:brushProperty name="width" value="0.025" units="cm"/>
      <inkml:brushProperty name="height" value="0.025" units="cm"/>
    </inkml:brush>
  </inkml:definitions>
  <inkml:trace contextRef="#ctx0" brushRef="#br0">0 64 12332,'0'0'11450,"13"2"-10099,14 1-902,-1-1-1,1-2 0,0 0 1,0-2-1,45-8 1,75-47-145,-147 57-296,1 0 1,-1 0-1,0-1 1,1 1-1,-1 0 1,1 0 0,-1 0-1,0 0 1,1 0-1,-1 0 1,1 0-1,-1 0 1,0 0-1,1 0 1,-1 0-1,1 0 1,-1 0-1,0 0 1,1 0-1,-1 0 1,1 0-1,-1 0 1,0 1-1,1-1 1,-1 0-1,0 0 1,1 0-1,-1 1 1,0-1-1,1 0 1,-1 0-1,0 1 1,0-1-1,1 0 1,-1 1-1,0-1 1,0 0-1,0 1 1,1-1-1,-1 0 1,0 1-1,0-1 1,0 1-1,0-1 1,0 0-1,0 1 1,0-1-1,0 1 1,0-1-1,0 0 1,0 1-1,0-1 1,0 1-1,0-1 1,0 0-1,0 1 1,0-1-1,0 1 1,0-1 0,-1 0-1,1 1 1,0-1-1,-1 1 0,-11 29 548,11-27-423,-11 22 468,-6 11 58,-13 42 0,27-68-620,1 1-1,0-1 1,1 1 0,0-1 0,1 1-1,0 0 1,1-1 0,0 1 0,2 13-1,-1-21-132,-1-1 1,1 1-1,-1-1 0,1 0 0,0 1 0,0-1 0,0 0 0,0 0 1,1 0-1,-1 1 0,1-1 0,-1-1 0,1 1 0,-1 0 0,1 0 0,0-1 1,0 1-1,0-1 0,0 1 0,3 0 0,33 8-7026,-1-9-5366</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9.459"/>
    </inkml:context>
    <inkml:brush xml:id="br0">
      <inkml:brushProperty name="width" value="0.025" units="cm"/>
      <inkml:brushProperty name="height" value="0.025" units="cm"/>
    </inkml:brush>
  </inkml:definitions>
  <inkml:trace contextRef="#ctx0" brushRef="#br0">376 97 12236,'0'0'3683,"1"-12"-293,-2-38-304,0 48-2897,1 0 0,-1 1 1,0-1-1,0 0 1,0 0-1,0 0 0,0 1 1,0-1-1,0 1 1,0-1-1,-1 1 1,1-1-1,-1 1 0,1 0 1,-1-1-1,1 1 1,-1 0-1,0 0 1,0 0-1,1 1 0,-1-1 1,0 0-1,0 1 1,0-1-1,0 1 0,0-1 1,0 1-1,0 0 1,-3 0-1,-55 2 1749,60-2-1935,-12 3 140,0 0 1,0 0-1,0 2 1,1-1-1,0 1 1,0 1-1,0 0 1,1 0 0,0 1-1,-17 15 1,11-7 51,0 0 0,1 1 0,0 1 0,2 1 0,-14 20 0,23-30-195,0-1 0,0 1 0,1 0 0,0 0 0,1 0 0,-4 16 0,5-22 0,1 0 0,0 0 0,-1 0 0,1 0 0,0 0 0,0 0 0,0 0 0,0 0 0,1 0 0,-1-1 0,0 1 0,1 0 0,0 0 0,-1 0 0,1 0 0,0-1 0,0 1 0,0 0 0,0-1 0,0 1 0,0 0 0,0-1 0,1 0 0,-1 1 0,0-1 0,1 0 0,-1 1 0,1-1 0,0 0 0,-1 0 0,1 0 0,0-1 0,0 1 0,3 1 0,8 0 0,0 0 0,1 0 0,0-1 0,-1-1 0,1 0 0,-1-1 0,1-1 0,-1 0 0,23-7 0,-28 7 0,-1 0 0,0 0 0,0-1 0,0 0 0,-1 0 0,1-1 0,-1 0 0,1 0 0,-1 0 0,-1-1 0,1 0 0,-1 0 0,1 0 0,-1-1 0,-1 0 0,1 0 0,-1 0 0,0 0 0,3-9 0,-6 13 0,0 0 0,0 0 0,-1 0 0,1 0 0,0 0 0,-1 0 0,0-1 0,0 1 0,1 0 0,-1 0 0,0 0 0,-1 0 0,1-1 0,0 1 0,-1 0 0,1 0 0,-2-2 0,2 3 0,-1 0 0,1 1 0,-1-1 0,0 0 0,1 0 0,-1 1 0,0-1 0,1 1 0,-1-1 0,0 1 0,0-1 0,0 1 0,0-1 0,1 1 0,-1 0 0,0 0 0,0-1 0,0 1 0,0 0 0,0 0 0,0 0 0,0 0 0,0 0 0,0 0 0,0 0 0,-1 0 0,-1 1 0,1 0 0,-1 0 0,0 0 0,1 0 0,-1 0 0,1 0 0,-1 1 0,1-1 0,0 1 0,-1 0 0,1 0 0,0 0 0,0 0 0,0 0 0,1 0 0,-1 0 0,0 1 0,1-1 0,-1 0 0,1 1 0,0-1 0,0 1 0,0 0 0,-1 4 0,2-6 0,0 0 0,-1 0 0,1 0 0,0 0 0,0 0 0,0 0 0,0 0 0,0 0 0,0 0 0,1-1 0,-1 1 0,0 0 0,0 0 0,1 0 0,-1 0 0,0 0 0,1 0 0,-1-1 0,1 1 0,-1 0 0,1 0 0,0-1 0,-1 1 0,1 0 0,-1-1 0,1 1 0,0-1 0,0 1 0,1 0 0,1 1 0,0-1 0,1 0 0,-1 0 0,0 0 0,1-1 0,-1 1 0,1-1 0,5 0 0,66-9 0,-64 6 0,-3 1 0,0 1 0,0-1 0,0 1 0,0 1 0,11-1 0,-17 2 0,-1 0 0,0 0 0,-1-1 0,1 1 0,0 0 0,0 0 0,0 0 0,0 0 0,-1 0 0,1 0 0,0 0 0,-1 0 0,1 0 0,-1 0 0,1 0 0,-1 0 0,1 1 0,-1-1 0,0 0 0,0 0 0,0 0 0,1 1 0,-1-1 0,0 0 0,-1 0 0,1 1 0,0 0 0,-3 38 0,1-32 0,-1 0 0,0 0 0,0 0 0,-1 0 0,-5 10 0,5-12 0,0 0 0,1 1 0,0 0 0,0-1 0,0 1 0,1 1 0,-2 12 0,4-20-15,0 1 1,0-1-1,0 0 1,0 0-1,0 1 1,0-1-1,0 0 1,0 0-1,0 1 1,1-1-1,-1 0 1,0 0-1,0 1 1,0-1-1,0 0 1,1 0-1,-1 0 1,0 0-1,0 1 1,0-1-1,1 0 1,-1 0-1,0 0 1,0 0-1,1 0 1,-1 0-1,0 1 1,0-1-1,1 0 1,-1 0-1,0 0 1,0 0-1,1 0 1,-1 0-1,0 0 1,0 0-1,1 0 1,-1 0-1,0 0 1,0 0-1,1-1 1,-1 1-1,0 0 1,0 0-1,1 0 1,-1 0-1,0 0 1,0 0-1,0 0 1,1-1-1,-1 1 1,12-6-2878,2-11-2911,2-3-2781</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9.798"/>
    </inkml:context>
    <inkml:brush xml:id="br0">
      <inkml:brushProperty name="width" value="0.025" units="cm"/>
      <inkml:brushProperty name="height" value="0.025" units="cm"/>
    </inkml:brush>
  </inkml:definitions>
  <inkml:trace contextRef="#ctx0" brushRef="#br0">46 1 16335,'0'0'12700,"-1"12"-10548,-17 85-1040,9-65-956,3 1 0,-6 61 0,18-78-4874,-6-16 4567,0 0 0,0 0 0,0 0 0,0-1 0,0 1 0,0 0 0,0 0 0,1 0 0,-1 0 0,0 0 0,0 0 0,0-1 0,0 1 0,0 0 0,1 0 0,-1 0 0,0 0 1,0 0-1,0 0 0,0 0 0,1 0 0,-1 0 0,0 0 0,0 0 0,0 0 0,0 0 0,1 0 0,-1 0 0,0 0 0,0 0 0,0 0 0,0 0 0,1 0 0,-1 0 0,0 0 0,0 0 0,0 0 0,0 0 0,1 0 0,-1 0 0,0 0 0,0 0 0,0 1 0,0-1 0,0 0 0,1 0 0,-1 0 0,0 0 0,0 0 0,0 1 0,0-1 0,0 0 0,0 0 0,0 0 0,0 0 0,0 0 0,0 1 0,0-1 0,0 0 0,1 0 0,0-12-10616</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0.156"/>
    </inkml:context>
    <inkml:brush xml:id="br0">
      <inkml:brushProperty name="width" value="0.025" units="cm"/>
      <inkml:brushProperty name="height" value="0.025" units="cm"/>
    </inkml:brush>
  </inkml:definitions>
  <inkml:trace contextRef="#ctx0" brushRef="#br0">1 6 15663,'0'0'15278,"90"-6"-13676,-46 6-1378,4 1-224,-3 3 0,-5 1 0,-1 0 0,-2-1 0,-5-3-1730,-3-1-3074,-10 0-1698,-2-12-8424</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0.902"/>
    </inkml:context>
    <inkml:brush xml:id="br0">
      <inkml:brushProperty name="width" value="0.025" units="cm"/>
      <inkml:brushProperty name="height" value="0.025" units="cm"/>
    </inkml:brush>
  </inkml:definitions>
  <inkml:trace contextRef="#ctx0" brushRef="#br0">1 10 13581,'0'0'16463,"82"9"-15982,-34-13-353,4-2-128,-2 2-384,-3 4-1346,-8-2-2466,-6-1-2723</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1.357"/>
    </inkml:context>
    <inkml:brush xml:id="br0">
      <inkml:brushProperty name="width" value="0.025" units="cm"/>
      <inkml:brushProperty name="height" value="0.025" units="cm"/>
    </inkml:brush>
  </inkml:definitions>
  <inkml:trace contextRef="#ctx0" brushRef="#br0">10 0 15150,'0'0'7111,"11"0"-5162,-9 0-1861,9 0 454,1 0 0,-1 1-1,1 1 1,21 5-1,-32-7-487,1 0 0,0 1 0,0-1 0,0 1 0,-1 0 0,1-1-1,0 1 1,0 0 0,-1 0 0,1 0 0,-1 0 0,1 0 0,-1 1-1,0-1 1,1 0 0,-1 1 0,0-1 0,0 1 0,0-1 0,0 1-1,0-1 1,0 1 0,0 0 0,-1 0 0,1-1 0,0 1 0,-1 0-1,0 0 1,1 0 0,-1 0 0,0-1 0,0 1 0,0 0 0,0 0-1,0 0 1,-1 0 0,1 0 0,0-1 0,-1 1 0,0 0 0,1 0-1,-1 0 1,0-1 0,0 1 0,-2 2 0,-1 2 106,0 0 0,-1 0 0,0 0 0,0-1 0,-1 0 0,0 0 0,0 0 0,0-1 0,-9 5 0,9-6-60,0 1 0,1 0 0,-1 0-1,1 0 1,-1 1 0,1 0 0,0 0-1,1 0 1,0 0 0,-1 1-1,-3 8 1,7-13-97,1 0 0,-1 0 0,1 0 0,0-1 0,0 1 0,-1 0 0,1 0 0,0 0 0,0 0 0,0 0 0,0 0 0,0 0 0,0 0 0,0 0 0,1 0-1,-1 0 1,0 0 0,0 0 0,1-1 0,-1 1 0,1 0 0,-1 0 0,1 0 0,-1 0 0,1-1 0,-1 1 0,1 0 0,0 0 0,-1-1 0,1 1 0,0-1 0,-1 1 0,1 0 0,0-1 0,0 0 0,0 1-1,0-1 1,-1 1 0,1-1 0,0 0 0,0 0 0,0 1 0,0-1 0,0 0 0,1 0 0,52 3-405,-44-3 17,6 0-258,32-1-2738,0-6-3475,-12-5-1114</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1.700"/>
    </inkml:context>
    <inkml:brush xml:id="br0">
      <inkml:brushProperty name="width" value="0.025" units="cm"/>
      <inkml:brushProperty name="height" value="0.025" units="cm"/>
    </inkml:brush>
  </inkml:definitions>
  <inkml:trace contextRef="#ctx0" brushRef="#br0">118 8 17681,'0'0'5824,"-11"-2"-3683,-36-4-716,45 6-1341,0 1 0,0-1 1,-1 1-1,1-1 0,0 1 0,0-1 1,0 1-1,0 0 0,-1 0 0,1 0 0,0 1 1,1-1-1,-1 0 0,0 1 0,0-1 1,1 1-1,-1-1 0,1 1 0,-1 0 0,1 0 1,-1 0-1,1 0 0,0 0 0,0 0 1,0 0-1,-1 4 0,-1 2 151,1 0 0,0 0 0,1 0 0,-1 0 0,1 11-1,1-16-203,0 0 0,0-1 0,0 1 0,1 0 0,-1 0 0,1-1 0,0 1 0,0 0 0,0-1 0,0 1 0,0-1 0,1 1 0,-1-1 0,1 0 0,0 0 0,-1 1 0,1-1 0,0 0 0,0-1 0,0 1 0,1 0 0,-1 0 0,0-1 0,1 0 0,-1 1 0,1-1 0,-1 0 0,1 0 0,-1 0 0,1 0 0,0-1 0,0 1 0,-1-1 0,1 0 0,0 0 0,3 0 0,-2 1 8,1-1 1,0 0-1,-1 0 0,1-1 1,-1 1-1,1-1 0,0 0 1,-1 0-1,1 0 1,-1-1-1,0 0 0,1 0 1,-1 0-1,0 0 0,0-1 1,-1 1-1,1-1 1,0 0-1,-1 0 0,1 0 1,4-7-1,-6 7-37,0 0 0,0-1-1,-1 0 1,1 1 0,-1-1 0,0 0 0,0 0 0,0 0-1,0 0 1,-1 0 0,1 0 0,-1 0 0,0 0 0,0 0-1,-1 1 1,1-1 0,-1 0 0,-1-4 0,1 5-8,0 1-1,0 0 1,-1-1 0,1 1 0,0 0 0,-1 0-1,0 0 1,1 0 0,-1 0 0,0 1 0,0-1-1,0 0 1,0 1 0,0-1 0,-1 1 0,1 0-1,0 0 1,-1 0 0,1 0 0,0 0 0,-1 0-1,0 1 1,1-1 0,-1 1 0,1 0 0,-1 0-1,-4 0 1,7 0-84,0 0 0,-1 0 0,1 0 1,0 0-1,-1 0 0,1 0 0,0 0 0,-1 0 0,1 0 0,0 0 0,-1 0 0,1 0 0,0 0 1,0 0-1,-1 1 0,1-1 0,0 0 0,-1 0 0,1 0 0,0 0 0,0 1 0,0-1 0,-1 0 1,1 0-1,0 1 0,0-1 0,0 0 0,-1 0 0,1 1 0,0-1 0,0 0 0,0 1 0,0-1 1,0 0-1,0 0 0,0 1 0,0-1 0,-1 0 0,1 1 0,0-1 0,0 0 0,1 1 0,-1-1 1,0 0-1,0 1 0,0-1 0,0 0 0,0 1 0,0-1 0,0 0 0,0 0 0,1 1 0,-1-1 1,0 0-1,0 0 0,0 1 0,0-1 0,1 0 0,-1 0 0,0 1 0,0-1 0,1 0 0,18 16-8078,2-13 1047,-1-2-4554</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2.073"/>
    </inkml:context>
    <inkml:brush xml:id="br0">
      <inkml:brushProperty name="width" value="0.025" units="cm"/>
      <inkml:brushProperty name="height" value="0.025" units="cm"/>
    </inkml:brush>
  </inkml:definitions>
  <inkml:trace contextRef="#ctx0" brushRef="#br0">20 28 15022,'0'0'17168,"-15"67"-16591,12-47-577,1-4 0,2 0 0,0-3 0,0-2 0,0-2-1377,5 0-1858,4-7-2371,1-2-3170</inkml:trace>
  <inkml:trace contextRef="#ctx0" brushRef="#br0" timeOffset="1">211 0 6951,'0'0'7110</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2.696"/>
    </inkml:context>
    <inkml:brush xml:id="br0">
      <inkml:brushProperty name="width" value="0.025" units="cm"/>
      <inkml:brushProperty name="height" value="0.025" units="cm"/>
    </inkml:brush>
  </inkml:definitions>
  <inkml:trace contextRef="#ctx0" brushRef="#br0">75 85 10442,'17'-4'974,"-14"3"-638,0 0 1,0 1-1,0-1 0,0 0 0,0 0 0,-1-1 0,1 1 0,0-1 0,0 1 0,-1-1 1,1 0-1,-1 0 0,4-4 0,-5 5 37,0 0-1,0 0 1,0 0 0,0 0 0,0 0-1,0 0 1,-1 0 0,1 0 0,0 0-1,-1 0 1,1-1 0,-1 1 0,1 0-1,-1-1 1,1 1 0,-1 0 0,0-1-1,0 1 1,0 0 0,0-1 0,0 1-1,0 0 1,0-1 0,0 1 0,0 0-1,-1-1 1,1 1 0,-1 0 0,1-1-1,-1 1 1,1 0 0,-1 0 0,-1-3-1,0 3-211,0-1-1,-1 1 0,1-1 0,0 1 0,-1 0 0,1 0 0,0 0 1,-1 0-1,0 0 0,1 1 0,-1-1 0,1 1 0,-1 0 0,0-1 1,-3 2-1,2-1-128,-1 1 0,0 0 0,0 0 0,1 1 0,-1-1 0,1 1 0,-1 0 0,1 0 0,0 1 0,0-1 0,-5 5 0,7-6-9,0 0-1,0 1 0,0-1 1,0 1-1,1-1 0,-1 1 1,1 0-1,-1 0 0,1-1 1,0 1-1,-1 0 0,1 0 1,0 0-1,0 0 0,1 1 1,-1-1-1,0 0 0,1 0 1,-1 0-1,1 1 0,0-1 1,-1 0-1,1 1 0,0-1 1,1 0-1,-1 4 0,2-4-21,-1 0 0,1 1 0,-1-1 0,1 0 0,0 0 0,0 0 0,0 0 0,0 0 0,0 0 0,1-1 0,-1 1 0,0-1 0,1 0 0,-1 1 0,1-1 0,0 0 0,-1 0 0,1-1 0,0 1 0,-1 0 0,4-1 0,59 6 41,-54-6-65,29 0-506,-39 0 516,0 0 1,0 0-1,0 0 1,0 0-1,0 0 0,-1 0 1,1 0-1,0 0 1,0-1-1,0 1 0,0 0 1,0-1-1,-1 1 1,1 0-1,0-1 0,0 1 1,0-1-1,-1 0 1,1 1-1,0-1 0,-1 0 1,1 1-1,-1-1 1,1 0-1,-1 1 0,1-1 1,-1 0-1,1 0 1,-1 0-1,0 0 0,1-1 1,-27 5 199,23-1-156,0 1 1,0-1-1,0 1 1,1 0-1,-1 0 1,1 1-1,0-1 1,0 0-1,0 1 1,0 0 0,1-1-1,-1 1 1,1 0-1,0-1 1,0 1-1,1 0 1,-1 0-1,1 4 1,-1 1 43,1 0 0,0 1 1,1-1-1,0 0 0,0-1 1,5 17-1,-5-23-75,-1 0 0,1 0 0,-1-1 0,0 1 0,0 0 0,0 0 0,1-1 0,-1 1 0,-1 0 0,1 0 0,0 0 0,0-1 0,-1 1 0,1 0 0,-1-1 0,1 1 0,-1 0 0,0-1 0,0 1 0,0-1 0,0 1 0,0-1 0,0 1 0,0-1 0,0 0 0,-1 1 0,1-1 0,0 0 0,-1 0 0,1 0 0,-1 0 0,1 0 0,-1 0 0,1-1 0,-1 1 0,0 0 0,1-1 0,-1 1 0,0-1 0,0 0 0,1 0 0,-3 1 0,-11 1 0,0 0 0,0-1 0,-28-2 0,35 1 0,-9-5-554,25-3-1171,27-6-5616,-7 7-5108</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3.478"/>
    </inkml:context>
    <inkml:brush xml:id="br0">
      <inkml:brushProperty name="width" value="0.025" units="cm"/>
      <inkml:brushProperty name="height" value="0.025" units="cm"/>
    </inkml:brush>
  </inkml:definitions>
  <inkml:trace contextRef="#ctx0" brushRef="#br0">32 1 18289,'0'0'6278,"0"10"-4548,0 11-129,-6 5-127,0 4-802,1 0-351,2 1-289,1-4 32,2-3 0,0-5-224,0-4-801,0-3-1313,0-5-865,0-3-1538,-9-4-2978</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3.839"/>
    </inkml:context>
    <inkml:brush xml:id="br0">
      <inkml:brushProperty name="width" value="0.025" units="cm"/>
      <inkml:brushProperty name="height" value="0.025" units="cm"/>
    </inkml:brush>
  </inkml:definitions>
  <inkml:trace contextRef="#ctx0" brushRef="#br0">0 145 15983,'0'0'12471,"12"0"-11057,7 0-1069,0-1 1,0-1-1,0 0 0,0-2 0,35-11 1,-29 5-232,-1-1 0,0-2 1,-1 0-1,0-1 1,-1-1-1,30-27 0,-52 42-119,0 0 0,0-1-1,0 1 1,0 0 0,1 0-1,-1 0 1,0-1 0,0 1-1,0 0 1,0 0 0,1 0-1,-1 0 1,0 0 0,0 0-1,0-1 1,1 1 0,-1 0-1,0 0 1,0 0 0,1 0-1,-1 0 1,0 0 0,0 0-1,0 0 1,1 0 0,-1 0-1,0 0 1,0 0 0,1 0-1,-1 0 1,0 0 0,0 0-1,1 0 1,-1 1 0,0-1-1,0 0 1,0 0 0,1 0-1,-1 0 1,0 0 0,0 0-1,0 1 1,0-1 0,1 0-1,-1 0 1,0 0 0,0 1-1,0-1 1,5 19-83,-5 35 112,0-41-46,3 88 786,-1-51-3958,-1-25-2032,-1 1-3464,0-14-3513</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4.463"/>
    </inkml:context>
    <inkml:brush xml:id="br0">
      <inkml:brushProperty name="width" value="0.025" units="cm"/>
      <inkml:brushProperty name="height" value="0.025" units="cm"/>
    </inkml:brush>
  </inkml:definitions>
  <inkml:trace contextRef="#ctx0" brushRef="#br0">227 105 14061,'3'-11'5050,"2"-3"-3641,-3 8-808,0 0 1,0-1-1,-1 1 0,0-1 1,0 0-1,-1 1 0,1-8 1,-1 13-495,0 1 1,0-1-1,0 0 1,0 0 0,-1 0-1,1 0 1,0 0-1,0 1 1,0-1 0,-1 0-1,1 0 1,0 1 0,-1-1-1,1 0 1,-1 0-1,1 1 1,-1-1 0,1 0-1,-1 1 1,0-1-1,1 1 1,-1-1 0,0 1-1,1-1 1,-1 1-1,0-1 1,1 1 0,-1-1-1,-1 1 1,-30 0 1020,25 1-1075,0 1 1,-1 1-1,1-1 0,0 1 1,0 1-1,-8 4 0,2 3 37,1 0-1,-1 2 0,2-1 1,0 1-1,1 1 1,0 0-1,-14 26 0,18-29-44,1 0 0,0 1 0,1-1 0,0 1 0,0 0 0,1 0 0,1 0 0,0 0 0,1 0 0,0 0 0,1 17 0,1-26-40,1 0 0,-1 0 1,0-1-1,1 1 0,-1 0 1,1-1-1,0 1 0,0-1 0,0 1 1,0-1-1,0 0 0,1 0 0,-1 0 1,1 0-1,-1 0 0,1-1 0,0 1 1,-1-1-1,1 1 0,0-1 0,0 0 1,0 0-1,0-1 0,0 1 1,0-1-1,0 1 0,5-1 0,2 1 12,-1 0 0,0 0 0,0-1 0,1 0 0,-1-1-1,0 0 1,0-1 0,12-3 0,-17 3 6,0 0 1,-1 0-1,1 0 0,-1 0 1,0-1-1,0 1 1,0-1-1,0 0 0,0 0 1,0 0-1,-1 0 1,1-1-1,-1 1 0,0-1 1,0 1-1,0-1 0,-1 0 1,1 0-1,-1 0 1,0 1-1,0-1 0,0-1 1,-1 1-1,1-5 0,-1 6-8,0 1 0,0-1-1,0 1 1,0-1-1,-1 1 1,1-1 0,-1 1-1,1-1 1,-1 1-1,0-1 1,0 1-1,0-1 1,0 1 0,-1 0-1,1 0 1,-1 0-1,1 0 1,-1 0-1,0 0 1,1 0 0,-1 0-1,0 1 1,0-1-1,-1 1 1,1-1-1,0 1 1,0 0 0,-1 0-1,1 0 1,0 0-1,-1 0 1,1 0 0,-1 1-1,0 0 1,1-1-1,-1 1 1,1 0-1,-4 0 1,26 0-15,-3 1 0,1-1 0,-1-1 0,1-1 0,21-5 0,-38 6-9,0 1-1,0-1 1,0 1-1,0 0 1,0-1-1,0 1 1,0 0-1,0 0 1,0-1-1,0 1 1,1 0-1,-1 0 1,0 0 0,0 0-1,0 0 1,0 1-1,0-1 1,0 0-1,0 0 1,0 1-1,0-1 1,0 0-1,0 1 1,0-1-1,0 1 1,0 0 0,0-1-1,-1 1 1,1 0-1,0-1 1,0 1-1,-1 0 1,2 1-1,-1 2-10,-1 0-1,1 0 1,-1 0-1,0 0 0,0 0 1,0 0-1,0 0 0,-2 5 1,-11 44 301,9-43-236,2 0 0,-1 0 1,1 0-1,-1 19 0,3-29-105,0 1 1,0-1-1,0 0 0,1 1 1,-1-1-1,0 0 0,1 1 0,-1-1 1,0 1-1,1-1 0,-1 0 1,0 0-1,1 1 0,-1-1 1,1 0-1,-1 0 0,0 1 0,1-1 1,-1 0-1,1 0 0,-1 0 1,1 0-1,-1 0 0,1 0 1,-1 0-1,0 0 0,1 0 1,-1 0-1,1 0 0,-1 0 0,1 0 1,-1 0-1,1 0 0,-1 0 1,1 0-1,-1-1 0,0 1 1,1 0-1,-1 0 0,1-1 0,-1 1 1,0 0-1,1 0 0,-1-1 1,0 1-1,1 0 0,-1-1 1,23-13-5922,-5-8-1220</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4.819"/>
    </inkml:context>
    <inkml:brush xml:id="br0">
      <inkml:brushProperty name="width" value="0.025" units="cm"/>
      <inkml:brushProperty name="height" value="0.025" units="cm"/>
    </inkml:brush>
  </inkml:definitions>
  <inkml:trace contextRef="#ctx0" brushRef="#br0">47 0 14286,'0'0'12716,"-33"61"-10378,24-39-1249,5 2-545,4 0-319,0 0-129,0-4-192,6-2-513,0-5-352,0-3-512,-6-7-417,0-13-13549</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5.146"/>
    </inkml:context>
    <inkml:brush xml:id="br0">
      <inkml:brushProperty name="width" value="0.025" units="cm"/>
      <inkml:brushProperty name="height" value="0.025" units="cm"/>
    </inkml:brush>
  </inkml:definitions>
  <inkml:trace contextRef="#ctx0" brushRef="#br0">7 14 18578,'0'0'9128,"55"-5"-7238,-20 3-833,5 0-320,4 0-417,-4 1-288,-3 1-32,-3-2-609,-7 2-1184,-7 0-1827,-12 0-319</inkml:trace>
  <inkml:trace contextRef="#ctx0" brushRef="#br0" timeOffset="1">1 140 17713,'0'0'12139,"65"-11"-10890,-22-4-384,7 2-609,-5 3-191,-2 4-97,-1 3-1314,-9-1-2497,-8 2-4902</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5.849"/>
    </inkml:context>
    <inkml:brush xml:id="br0">
      <inkml:brushProperty name="width" value="0.025" units="cm"/>
      <inkml:brushProperty name="height" value="0.025" units="cm"/>
    </inkml:brush>
  </inkml:definitions>
  <inkml:trace contextRef="#ctx0" brushRef="#br0">55 65 12844,'10'-5'3988,"10"-5"-2653,-6 2-10,1 0 0,-1 2 0,1 0 1,1 0-1,-1 1 0,1 1 0,16-2 1,-60 33 158,-33 11-290,45-31-1031,2 2 0,-1 0 0,1 0 0,0 1 0,1 1 0,1 1 0,-13 12 0,24-23-167,1 0 0,-1 0-1,0 0 1,0 0 0,0-1 0,1 1 0,-1 0 0,1 0-1,-1 0 1,1 0 0,-1 1 0,1-1 0,-1 0 0,1 0-1,0 0 1,0 0 0,-1 0 0,1 0 0,0 1 0,0-1-1,0 0 1,0 0 0,0 0 0,1 0 0,-1 1 0,0-1 0,1 0-1,-1 0 1,0 0 0,1 0 0,-1 0 0,1 0 0,0 0-1,-1 0 1,1 0 0,0 0 0,-1 0 0,1 0 0,0-1-1,0 1 1,0 0 0,0-1 0,0 1 0,0 0 0,0-1-1,0 1 1,0-1 0,0 1 0,0-1 0,0 0 0,0 1-1,1-1 1,-1 0 0,0 0 0,2 0 0,10 2-800,1 0 1,-1-1 0,24-1 0,-27 0-433,55-2-9681,-35-8 107</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6.206"/>
    </inkml:context>
    <inkml:brush xml:id="br0">
      <inkml:brushProperty name="width" value="0.025" units="cm"/>
      <inkml:brushProperty name="height" value="0.025" units="cm"/>
    </inkml:brush>
  </inkml:definitions>
  <inkml:trace contextRef="#ctx0" brushRef="#br0">89 13 15887,'0'0'2408,"-9"3"-108,5-2-2062,0 0-1,0 0 1,0 0-1,0 0 0,0 1 1,1 0-1,-1-1 1,1 1-1,-1 1 0,1-1 1,0 0-1,-1 1 1,1 0-1,1 0 0,-1 0 1,0 0-1,1 0 1,-1 0-1,1 1 0,0-1 1,0 1-1,1-1 0,-1 1 1,1 0-1,-1 0 1,1 0-1,0 0 0,1 0 1,-1 0-1,1 0 1,0 6-1,0-8-170,1-1 0,0 1-1,0-1 1,0 0 0,-1 1 0,1-1 0,1 0-1,-1 0 1,0 1 0,0-1 0,0 0 0,1 0-1,-1 0 1,0 0 0,1-1 0,-1 1 0,1 0-1,-1-1 1,1 1 0,-1-1 0,1 1 0,0-1 0,-1 0-1,1 1 1,0-1 0,-1 0 0,1 0 0,0 0-1,2-1 1,4 1 96,0 0 1,0 0-1,0-1 0,0 0 1,9-2-1,-11 0-129,-1 1 0,0-1 0,0-1 0,0 1 0,0-1 0,0 0 0,-1 0 1,0 0-1,0-1 0,7-9 0,-9 13-18,-1-1-1,0 1 1,0-1 0,1 1 0,-1-1 0,0 1 0,0-1-1,-1 0 1,1 0 0,0 0 0,-1 1 0,1-1 0,-1 0 0,1 0-1,-1 0 1,0 0 0,0 0 0,0 0 0,0 0 0,0 0-1,0 0 1,0 0 0,-1 0 0,1 1 0,-1-1 0,1 0 0,-1 0-1,0 0 1,0 1 0,0-1 0,0 0 0,0 1 0,0-1 0,0 1-1,-1-1 1,-2-2 0,2 3-10,-1-1 0,0 0 1,0 1-1,0 0 0,0 0 0,0 0 1,0 0-1,0 0 0,0 0 0,0 1 0,-1 0 1,1 0-1,0 0 0,0 0 0,0 0 0,-1 0 1,1 1-1,0-1 0,0 1 0,0 0 0,0 0 1,0 1-1,0-1 0,-5 3 0,6-2-152,0-1-1,0 1 0,0-1 1,0 1-1,1 0 1,-1 0-1,1 0 1,-1 0-1,1 0 0,0 0 1,-1 0-1,1 0 1,0 0-1,1 1 1,-1-1-1,0 0 0,1 1 1,-1-1-1,1 1 1,-1-1-1,1 3 0,1-4-108,-1 0 0,0 0-1,1 0 1,-1-1-1,0 1 1,1 0-1,-1 0 1,1-1 0,-1 1-1,1 0 1,-1-1-1,1 1 1,0-1-1,-1 1 1,1-1 0,0 1-1,0-1 1,-1 1-1,1-1 1,0 0-1,0 1 1,0-1 0,-1 0-1,1 0 1,0 1-1,0-1 1,0 0-1,0 0 1,0 0 0,-1 0-1,1 0 1,0 0-1,0 0 1,0-1-1,0 1 1,0 0 0,1-1-1,3 1-1435,17 0-5153</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6.548"/>
    </inkml:context>
    <inkml:brush xml:id="br0">
      <inkml:brushProperty name="width" value="0.025" units="cm"/>
      <inkml:brushProperty name="height" value="0.025" units="cm"/>
    </inkml:brush>
  </inkml:definitions>
  <inkml:trace contextRef="#ctx0" brushRef="#br0">67 1 17777,'0'0'4644,"-18"66"-3170,4-38-385,1-1-64,0 1 160,5-5-256,7-6-481,1-3-224,0-8-160,7-4-1441,8-2-1346,-4-7-2177,2-13-4037</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6.921"/>
    </inkml:context>
    <inkml:brush xml:id="br0">
      <inkml:brushProperty name="width" value="0.025" units="cm"/>
      <inkml:brushProperty name="height" value="0.025" units="cm"/>
    </inkml:brush>
  </inkml:definitions>
  <inkml:trace contextRef="#ctx0" brushRef="#br0">71 138 12492,'0'0'12257,"-4"9"-11499,-11 28-401,15-36-342,0 0-1,0 0 1,1 0-1,-1 0 0,0 0 1,0 1-1,1-1 0,-1 0 1,1 0-1,-1 0 0,1 0 1,-1 0-1,1 0 0,0 0 1,-1-1-1,1 1 0,0 0 1,0 0-1,0 0 0,-1-1 1,3 2-1,24 16 34,-18-12-33,-1 0 136,1 0-1,-2 1 0,1 1 1,-1-1-1,0 1 0,0 0 1,7 14-1,-12-20-125,-1 0 0,0 0 0,0 1 0,0-1 0,0 1 1,0-1-1,0 1 0,-1-1 0,1 1 0,-1-1 0,0 1 0,0-1 1,0 1-1,0 0 0,0-1 0,0 1 0,-1-1 0,1 1 0,-1-1 0,0 1 1,0-1-1,0 1 0,0-1 0,0 0 0,0 1 0,-1-1 0,1 0 1,-1 0-1,1 0 0,-1 0 0,0 0 0,0-1 0,0 1 0,-4 2 0,-1 1 217,1-1 0,-1 0-1,0-1 1,0 0 0,0 0-1,0 0 1,0-1 0,-1 0-1,1 0 1,-1-1 0,0 0-1,1 0 1,-1-1 0,-10-1-1,16 1-227,1-1 0,-1 1 0,1 0 0,-1-1 0,1 0 0,-1 1 0,1-1 0,0 0-1,-1 0 1,1 1 0,0-1 0,0 0 0,0 0 0,-1-1 0,1 1 0,0 0 0,1 0 0,-1 0 0,0-1-1,0 1 1,0 0 0,1-1 0,-1 1 0,1-1 0,-1 1 0,1-1 0,-1 1 0,1-1 0,0 1 0,0-1 0,0 1-1,0-1 1,0 1 0,0-1 0,0 0 0,0 1 0,1-1 0,-1 1 0,2-3 0,-1-1 12,0-1 0,0 0 0,1 1 0,0-1 0,1 1 0,-1 0 0,1-1 0,0 1 0,5-7 0,5 0-26,0 1 0,1 1 0,27-17 0,-25 18 0,0-1 0,-1-1 0,19-18 0,-30 25 0,-1 0 0,1 0 0,-1 0 0,0-1 0,0 1 0,0-1 0,-1 0 0,1 0 0,-1 0 0,0 0 0,-1 0 0,1 0 0,-1 0 0,0-1 0,0-10 0,0 12-86,-1 1 0,0-1 0,-1 0 0,1 0 0,-1 0 0,1 1 0,-1-1 0,0 0 0,0 1 0,-1-1 0,1 0 0,-1 1 0,0 0 0,0-1 1,0 1-1,0 0 0,-1 0 0,1 0 0,-1 0 0,0 1 0,1-1 0,-1 1 0,0-1 0,-1 1 0,1 0 0,0 0 0,-1 1 0,-5-3 0,4-1-5535,1-1-3946</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7.559"/>
    </inkml:context>
    <inkml:brush xml:id="br0">
      <inkml:brushProperty name="width" value="0.025" units="cm"/>
      <inkml:brushProperty name="height" value="0.025" units="cm"/>
    </inkml:brush>
  </inkml:definitions>
  <inkml:trace contextRef="#ctx0" brushRef="#br0">1 0 11499,'0'0'8616,"8"57"-4900,2-36-1442,4 3-224,8 1-769,1-1-609,8 4-383,-1 0-161,1 1-96,-7-1-32,1-2-160,-11-3-513,0-8-736,-9-6-609,-3-8-1153</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7.914"/>
    </inkml:context>
    <inkml:brush xml:id="br0">
      <inkml:brushProperty name="width" value="0.025" units="cm"/>
      <inkml:brushProperty name="height" value="0.025" units="cm"/>
    </inkml:brush>
  </inkml:definitions>
  <inkml:trace contextRef="#ctx0" brushRef="#br0">0 260 15086,'0'0'14232,"10"1"-13335,-5 0-794,0 0 1,1-1-1,-1 0 0,1 0 0,-1 0 1,0-1-1,1 1 0,-1-1 0,0-1 0,0 1 1,1-1-1,-1 0 0,0 0 0,-1 0 0,1-1 1,0 1-1,-1-1 0,1 0 0,-1-1 0,7-6 1,1-3-72,0-1 0,-2 0 0,1 0 0,-2-1 0,0 0 0,-1-1 0,0 0 0,-2 0 0,1-1 0,-2 0 0,4-20 0,-9 37-34,0-1 0,0 0 0,0 0 0,0 0 0,0 0 0,1 0 1,-1 1-1,0-1 0,0 0 0,1 0 0,-1 1 0,0-1 0,1 0 0,-1 0 0,1 1 0,-1-1 0,1 0 0,0 1 0,-1-1 1,1 1-1,-1-1 0,1 0 0,0 1 0,0 0 0,-1-1 0,1 1 0,0-1 0,0 1 0,0 0 0,-1 0 0,1-1 1,0 1-1,0 0 0,0 0 0,0 0 0,-1 0 0,1 0 0,0 0 0,0 0 0,0 0 0,0 0 0,0 1 0,-1-1 0,1 0 1,0 0-1,0 1 0,0-1 0,-1 0 0,1 1 0,0-1 0,-1 1 0,2 1 0,40 36-139,-34-29 128,6 4-689,1 0 1,27 19-1,-31-25-208,0-1 0,0 0 0,1-1 0,-1 0 0,16 4 0,7-3-7220</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8.710"/>
    </inkml:context>
    <inkml:brush xml:id="br0">
      <inkml:brushProperty name="width" value="0.025" units="cm"/>
      <inkml:brushProperty name="height" value="0.025" units="cm"/>
    </inkml:brush>
  </inkml:definitions>
  <inkml:trace contextRef="#ctx0" brushRef="#br0">195 12 13997,'0'0'15092,"-13"-3"-14420,5 1-581,5 0-70,0 1-1,0 0 0,-1 0 0,1 0 1,0 1-1,-1-1 0,1 1 0,0 0 1,-1 0-1,1 0 0,-1 0 0,1 1 0,0 0 1,-1-1-1,1 1 0,0 0 0,0 0 1,-1 1-1,1-1 0,0 1 0,0-1 1,1 1-1,-4 2 0,-4 7 106,0-1 0,1 1 1,0 1-1,0 0 0,2 0 0,-1 1 1,-6 15-1,11-21-78,0 0 0,1 0 1,0 0-1,0 0 0,0 1 1,1-1-1,0 0 0,0 1 1,1-1-1,0 1 0,0-1 1,1 1-1,0-1 0,0 1 1,4 12-1,-3-16-43,0-1-1,0 0 1,0 1-1,1-1 1,-1 0-1,1 0 1,-1 0-1,1 0 1,0-1 0,0 1-1,0-1 1,1 0-1,-1 0 1,1 0-1,-1 0 1,1 0-1,-1-1 1,1 0-1,0 0 1,0 0-1,0 0 1,0 0 0,-1-1-1,1 0 1,0 1-1,0-2 1,0 1-1,7-1 1,-7 0 0,0 1-1,0-1 1,0 0 0,0 0-1,-1 0 1,1-1 0,-1 1-1,1-1 1,-1 0 0,1 0-1,-1 0 1,0 0 0,0-1-1,0 1 1,0-1 0,0 0-1,-1 0 1,1 0 0,-1 0 0,0 0-1,0 0 1,0-1 0,0 1-1,0-1 1,-1 1 0,0-1-1,1 0 1,-2 0 0,2-5-1,-2 6 11,0-1 0,0 1 0,0 0 0,0-1 0,-1 1-1,1 0 1,-1 0 0,0 0 0,0-1 0,0 1 0,0 0 0,-1 0-1,1 0 1,-1 1 0,0-1 0,-2-3 0,3 5-15,-1-1-1,1 1 1,-1 0 0,0-1 0,1 1-1,-1 0 1,0 0 0,0 0 0,0 0-1,0 0 1,0 1 0,0-1 0,0 0-1,0 1 1,0 0 0,0-1-1,-1 1 1,1 0 0,0 0 0,0 0-1,0 0 1,0 1 0,0-1 0,0 1-1,0-1 1,-3 2 0,2 3 38,12 0 4,13 2 6,-8-6-48,0-1 0,0-1 0,0 0 0,0-1 0,0 0 0,-1-1 0,1 0 0,-1-1 0,0-1 0,14-6 0,-27 10 0,0 1 0,1 0 0,-1-1 0,0 1 0,1 0 0,-1-1 0,1 1 0,-1 0 0,1 0 0,-1-1 0,0 1 0,1 0 0,-1 0 0,1 0 0,-1 0 0,1 0 0,-1 0 0,1 0 0,-1 0 0,1 0 0,-1 0 0,1 0 0,-1 0 0,1 0 0,-1 0 0,1 0 0,-1 0 0,1 0 0,-1 1 0,1-1 0,-1 0 0,0 0 0,1 1 0,-1-1 0,1 0 0,-1 0 0,0 1 0,1-1 0,-1 1 0,0-1 0,1 0 0,-1 1 0,0-1 0,0 1 0,1-1 0,-1 0 0,0 1 0,0-1 0,0 1 0,1-1 0,-1 1 0,0-1 0,0 1 0,0-1 0,0 1 0,0-1 0,0 1 0,0-1 0,0 1 0,0-1 0,-1 1 0,1-1 0,0 1 0,-10 35 0,8-30 0,-3 9-483,0 0 0,1 1 0,1 0 0,1 0-1,-2 26 1,5-42 251,-1 1-1,0-1 1,0 1-1,0 0 1,0-1-1,1 1 1,-1-1-1,0 1 1,1-1-1,-1 1 1,0-1-1,1 0 1,-1 1-1,0-1 1,1 1-1,-1-1 1,1 0-1,-1 1 1,1-1-1,-1 0 1,1 1-1,-1-1 1,1 0-1,-1 0 1,1 0-1,0 1 1,-1-1-1,1 0 1,-1 0-1,1 0 1,-1 0-1,1 0 1,0 0 0,-1 0-1,1 0 1,-1 0-1,1-1 1,-1 1-1,1 0 1,0 0-1,-1 0 1,1-1-1,-1 1 1,1 0-1,-1 0 1,1-1-1,-1 1 1,1-1-1,12-9-7609</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9.052"/>
    </inkml:context>
    <inkml:brush xml:id="br0">
      <inkml:brushProperty name="width" value="0.025" units="cm"/>
      <inkml:brushProperty name="height" value="0.025" units="cm"/>
    </inkml:brush>
  </inkml:definitions>
  <inkml:trace contextRef="#ctx0" brushRef="#br0">38 0 20083,'0'0'6214,"-17"56"-3299,8-31-1250,2 1-480,2 1-672,5-2-321,0-4-192,0 4 0,2-7 0,5-2-448,-2-4-770,-1-3-479,-1-6-1730</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9.425"/>
    </inkml:context>
    <inkml:brush xml:id="br0">
      <inkml:brushProperty name="width" value="0.025" units="cm"/>
      <inkml:brushProperty name="height" value="0.025" units="cm"/>
    </inkml:brush>
  </inkml:definitions>
  <inkml:trace contextRef="#ctx0" brushRef="#br0">0 30 11339,'0'0'15310,"72"-22"-13676,-35 20-705,4-1-641,2 1-192,-4 2-64,-2 0-512,-7 0-1763,-4 0-1856,-10 0-1379,-8 0-543</inkml:trace>
  <inkml:trace contextRef="#ctx0" brushRef="#br0" timeOffset="1">34 120 15503,'0'0'11691,"66"0"-9930,-44 0-575,4 3-514,0 1-448,0-1-192,4-3-288,-2 0-2242,-1-7-5125</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0.472"/>
    </inkml:context>
    <inkml:brush xml:id="br0">
      <inkml:brushProperty name="width" value="0.025" units="cm"/>
      <inkml:brushProperty name="height" value="0.025" units="cm"/>
    </inkml:brush>
  </inkml:definitions>
  <inkml:trace contextRef="#ctx0" brushRef="#br0">1 40 15118,'0'0'8248,"12"-6"-6892,4 0-991,0 0 1,0 1-1,1 0 0,-1 1 1,1 1-1,30-1 0,-38 3-241,-1 1-1,1 1 1,-1-1-1,1 1 1,-1 1-1,1 0 1,13 4-1,-21-5-113,1 0-1,-1 0 0,1 0 1,0 0-1,-1 0 1,1 0-1,-1 0 0,0 1 1,0-1-1,1 0 1,-1 1-1,0-1 1,0 1-1,0-1 0,0 1 1,0 0-1,0 1 1,0 0-2,-1 0 0,0 0 0,1 0 1,-1 0-1,0 0 0,0 0 0,-1-1 1,1 1-1,-1 0 0,1 0 0,-1 0 1,0-1-1,0 1 0,-2 4 0,-2 1 68,0 0-1,-1 0 0,0-1 0,0 0 0,0 0 0,-1 0 0,0-1 1,-1 1-1,1-2 0,-13 8 0,10-7 49,1 1 1,0 0-1,0 0 1,1 1-1,0 0 1,-13 16-1,22-24-131,-1 0 1,0 1-1,0-1 1,0 1-1,0-1 1,1 0-1,-1 1 1,0-1-1,0 1 0,1-1 1,-1 0-1,0 1 1,1-1-1,-1 0 1,0 0-1,1 1 1,-1-1-1,1 0 0,-1 0 1,0 1-1,1-1 1,-1 0-1,1 0 1,-1 0-1,1 0 1,-1 0-1,1 0 0,-1 0 1,0 0-1,1 0 1,-1 0-1,1 0 1,-1 0-1,1 0 1,-1 0-1,1 0 1,0 0-1,26 0-566,-25 0 407,12 0-1287,-1 0-1,1-1 0,-1 0 0,1-1 0,25-8 0,3-7-5032</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0.813"/>
    </inkml:context>
    <inkml:brush xml:id="br0">
      <inkml:brushProperty name="width" value="0.025" units="cm"/>
      <inkml:brushProperty name="height" value="0.025" units="cm"/>
    </inkml:brush>
  </inkml:definitions>
  <inkml:trace contextRef="#ctx0" brushRef="#br0">138 0 18546,'0'0'2653,"-12"6"-53,4-2-2293,-1 1 0,1 0 1,0 0-1,0 1 0,0 0 1,1 0-1,0 1 1,0 0-1,1 0 0,-1 0 1,2 1-1,-1 0 0,1 0 1,0 1-1,1 0 1,0-1-1,0 1 0,-3 15 1,6-22-273,1-1-1,-1 1 1,1-1 0,0 1 0,-1 0 0,1-1-1,0 1 1,0 0 0,0-1 0,0 1 0,0 0 0,1-1-1,-1 1 1,0-1 0,1 1 0,-1-1 0,1 1 0,-1 0-1,1-1 1,0 0 0,0 1 0,0-1 0,0 1 0,0-1-1,0 0 1,0 0 0,0 0 0,0 0 0,1 1 0,-1-1-1,3 1 1,-1-1 0,0-1-1,0 1 1,0-1 0,0 0-1,0 0 1,1 0-1,-1 0 1,0 0 0,0-1-1,0 1 1,0-1 0,0 0-1,0 0 1,0 0-1,0 0 1,4-3 0,0 0-14,0-1-1,0 0 1,0 0 0,-1-1 0,1 0 0,-2 0 0,1 0 0,-1-1-1,0 0 1,0 0 0,0 0 0,-1-1 0,0 1 0,-1-1 0,0 0 0,0 0-1,-1 0 1,0-1 0,0 1 0,-1 0 0,1-16 0,-2 23-23,0 1 0,0-1 0,0 1 0,0-1 0,0 0 0,0 1 1,0-1-1,0 1 0,0-1 0,0 0 0,-1 1 0,1-1 0,0 1 0,0-1 0,-1 1 0,1-1 1,0 1-1,0-1 0,-1 1 0,1-1 0,-1 1 0,1-1 0,0 1 0,-1 0 0,1-1 1,-1 1-1,1 0 0,-1-1 0,1 1 0,-1 0 0,0 0 0,1-1 0,-1 1 0,1 0 1,-1 0-1,1 0 0,-1 0 0,0 0 0,1 0 0,-1 0 0,1 0 0,-1 0 0,0 0 0,1 0 1,-1 0-1,1 0 0,-1 0 0,1 1 0,-1-1 0,0 0 0,1 0 0,-1 1 0,0-1 1,-27 19-111,24-15 28,0 0-1,1 0 1,-1 0 0,1 1-1,0-1 1,1 1-1,-1 0 1,1 0 0,0 0-1,0 0 1,0 0-1,1 0 1,0 1-1,0-1 1,-1 6 0,2-10-141,1-1 0,-1 1 0,0 0 1,0-1-1,0 1 0,1-1 1,-1 1-1,0 0 0,1-1 1,-1 1-1,0-1 0,1 1 0,-1-1 1,1 1-1,-1-1 0,1 1 1,-1-1-1,1 0 0,-1 1 0,1-1 1,-1 0-1,1 1 0,-1-1 1,1 0-1,0 0 0,-1 1 1,1-1-1,0 0 0,-1 0 0,1 0 1,0 0-1,-1 0 0,1 0 1,0 0-1,-1 0 0,1 0 0,-1 0 1,1 0-1,0 0 0,0-1 1,3 1-1384,14 0-5989</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1.137"/>
    </inkml:context>
    <inkml:brush xml:id="br0">
      <inkml:brushProperty name="width" value="0.025" units="cm"/>
      <inkml:brushProperty name="height" value="0.025" units="cm"/>
    </inkml:brush>
  </inkml:definitions>
  <inkml:trace contextRef="#ctx0" brushRef="#br0">20 1 18129,'0'0'14638,"-17"68"-14638,15-47 0,2 0 0,0-3 0,0 1 0,0-5 0,2 0 0,0-3-1185,3-6-2178,1-5-2147,0 0-2785</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1.479"/>
    </inkml:context>
    <inkml:brush xml:id="br0">
      <inkml:brushProperty name="width" value="0.025" units="cm"/>
      <inkml:brushProperty name="height" value="0.025" units="cm"/>
    </inkml:brush>
  </inkml:definitions>
  <inkml:trace contextRef="#ctx0" brushRef="#br0">0 31 18417,'0'0'13138,"12"3"-12513,5 1-547,-1-1 0,1-1 0,0-1 0,20-1-1,-30 0-63,0 0-1,0-1 0,0-1 0,0 1 0,0-1 0,0 0 1,0 0-1,-1-1 0,1 0 0,-1 0 0,0-1 0,0 0 1,0 0-1,10-8 0,-16 12-13,0 0-1,0 0 1,-1 0-1,1 0 1,0 0-1,0 0 1,0 0 0,0 0-1,0 1 1,0-1-1,0 0 1,1 0-1,-1 0 1,0 0 0,0 0-1,0 0 1,0 0-1,0 0 1,0 0-1,0 0 1,0 0 0,0 0-1,0 1 1,0-1-1,0 0 1,0 0-1,0 0 1,0 0 0,0 0-1,0 0 1,0 0-1,0 0 1,0 0-1,1 0 1,-1 0 0,0 0-1,0 0 1,0 0-1,0 0 1,0 0-1,0 0 1,0 0 0,0 0-1,0 0 1,0 0-1,0 0 1,0 0-1,1 0 1,-1 0 0,0 0-1,0 0 1,0 0-1,0 0 1,0 0-1,0 0 1,0 0 0,0 0-1,0 0 1,0 0-1,-2 13-54,-9 17-19,-21 33 166,-23 50 18,50-99-188,0-1 0,1 1-1,1 0 1,0 1-1,1-1 1,-1 23-1,3-60-25684</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1.819"/>
    </inkml:context>
    <inkml:brush xml:id="br0">
      <inkml:brushProperty name="width" value="0.025" units="cm"/>
      <inkml:brushProperty name="height" value="0.025" units="cm"/>
    </inkml:brush>
  </inkml:definitions>
  <inkml:trace contextRef="#ctx0" brushRef="#br0">0 34 13421,'0'0'7655,"55"0"-4548,-23-1-1185,5-1-513,5-1-896,3-3-481,2-2-1954,7-6-4901</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36.400"/>
    </inkml:context>
    <inkml:brush xml:id="br0">
      <inkml:brushProperty name="width" value="0.025" units="cm"/>
      <inkml:brushProperty name="height" value="0.025" units="cm"/>
    </inkml:brush>
  </inkml:definitions>
  <inkml:trace contextRef="#ctx0" brushRef="#br0">268 100 18834,'0'-9'2044,"0"4"-1663,0 0-1,0 0 1,-1 0-1,1 0 1,-1 1-1,-1-1 1,1 0-1,-1 1 0,1-1 1,-1 0-1,-5-6 1,6 8-214,-1 1 1,-1 0-1,1 0 0,0 0 1,0 0-1,-1 0 0,1 1 1,-1-1-1,1 1 0,-1-1 1,0 1-1,1 0 1,-1 0-1,0 0 0,0 1 1,0-1-1,0 1 0,0-1 1,0 1-1,0 0 1,0 0-1,0 0 0,0 1 1,-5 0-1,-1 1-103,1 1 0,-1 0 0,0 0 0,1 1 0,0 0 0,-1 1 0,2 0 1,-1 0-1,1 0 0,-1 1 0,-8 9 0,8-7-54,-1 1 1,1 0 0,1 0-1,0 1 1,0-1 0,1 2 0,0-1-1,-6 15 1,12-24-8,-1 1 0,1-1 0,-1 0 0,1 1 0,-1-1 0,1 0 0,0 1 0,0-1 0,0 0 0,0 1 0,0-1 0,0 0 0,0 1 0,0-1 0,0 0 0,0 1 1,1-1-1,-1 0 0,1 1 0,-1-1 0,1 0 0,-1 0 0,1 1 0,0-1 0,1 2 0,0-2 8,0 0 0,0 0 1,-1 0-1,1 0 0,0 0 0,0 0 0,1-1 1,-1 1-1,0-1 0,0 1 0,0-1 0,0 0 1,0 0-1,4 0 0,6-1 41,0-1 0,1 0 0,-1 0 0,20-8 0,-1-3-2,-21 8-49,1 1 0,0 0 1,0 0-1,0 1 0,0 1 0,21-3 1,-31 5-7,1 1 0,-1-1 1,0 0-1,0 0 0,1 0 0,-1 1 1,0-1-1,0 1 0,0-1 0,0 1 1,0-1-1,0 1 0,0 0 0,0-1 1,0 1-1,0 0 0,0 0 0,0 0 1,0 0-1,0 0 0,-1 0 1,1 0-1,0 0 0,-1 0 0,1 0 1,-1 0-1,1 0 0,-1 1 0,1-1 1,-1 0-1,0 0 0,0 2 1,2 49-56,-3-34 73,1 15 167,-1 0 1,-2-1-1,-2 1 1,-1-1-1,-1 0 0,-2 0 1,-1-1-1,-1 0 1,-27 50-1,35-76-168,0 0 0,-1 0 1,0 0-1,0 0 0,0-1 0,-1 0 0,0 0 0,1 0 0,-1 0 1,-9 4-1,13-7-13,0-1 0,-1 1 1,0 0-1,1-1 1,-1 0-1,1 1 0,-1-1 1,1 0-1,-1 0 1,0 0-1,1 0 0,-1 0 1,0 0-1,1 0 1,-1 0-1,1-1 0,-1 1 1,1-1-1,-1 1 1,0-1-1,1 0 0,0 1 1,-1-1-1,1 0 1,-1 0-1,1 0 0,0 0 1,0 0-1,0 0 1,0 0-1,0-1 0,0 1 1,0 0-1,0-1 0,0 1 1,0-1-1,1 1 1,-1-1-1,0 1 0,1-1 1,-1 1-1,1-1 1,0-2-1,-7-20 1,1-1 0,1 1 0,2-1 0,-1-36 0,6-101 0,-2 162 0,0-2 3,0 0 0,0 1-1,0-1 1,0 0 0,0 0 0,0 1-1,1-1 1,-1 1 0,0-1 0,1 0-1,0 1 1,-1-1 0,1 1 0,0-1-1,0 1 1,0-1 0,0 1 0,0 0-1,0-1 1,0 1 0,0 0 0,0 0-1,1 0 1,1-1 0,1 0-26,0 1-1,0 1 1,0-1 0,0 0 0,1 1 0,-1 0 0,0 0-1,5 1 1,3-1-120,11 1-1054,13 0-3085,-1-4-4466,-7-6-5217</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36.758"/>
    </inkml:context>
    <inkml:brush xml:id="br0">
      <inkml:brushProperty name="width" value="0.025" units="cm"/>
      <inkml:brushProperty name="height" value="0.025" units="cm"/>
    </inkml:brush>
  </inkml:definitions>
  <inkml:trace contextRef="#ctx0" brushRef="#br0">0 61 10954,'0'0'16656,"91"-16"-15022,-36 7-641,8 0-737,4 3-192,-1 1-673,-6 0-2434,-9 1-3523,-12-2-8104</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37.643"/>
    </inkml:context>
    <inkml:brush xml:id="br0">
      <inkml:brushProperty name="width" value="0.025" units="cm"/>
      <inkml:brushProperty name="height" value="0.025" units="cm"/>
    </inkml:brush>
  </inkml:definitions>
  <inkml:trace contextRef="#ctx0" brushRef="#br0">1 0 24375,'0'0'4612,"57"28"-31805</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37.988"/>
    </inkml:context>
    <inkml:brush xml:id="br0">
      <inkml:brushProperty name="width" value="0.025" units="cm"/>
      <inkml:brushProperty name="height" value="0.025" units="cm"/>
    </inkml:brush>
  </inkml:definitions>
  <inkml:trace contextRef="#ctx0" brushRef="#br0">22 7 14862,'0'0'11851,"-22"36"-11883,37-37-1281,1-9-1634,1-4-2210,5-4-6822</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38.315"/>
    </inkml:context>
    <inkml:brush xml:id="br0">
      <inkml:brushProperty name="width" value="0.025" units="cm"/>
      <inkml:brushProperty name="height" value="0.025" units="cm"/>
    </inkml:brush>
  </inkml:definitions>
  <inkml:trace contextRef="#ctx0" brushRef="#br0">1 13 20243,'0'0'8104,"78"-7"-7784,-42 6-256,-1-4-64,-3 5-672,-6 0-1090,-7 0-224,-9 0-448</inkml:trace>
  <inkml:trace contextRef="#ctx0" brushRef="#br0" timeOffset="1">15 161 17617,'0'0'7911,"77"5"-6213,-38-6-449,3-5-833,-4 3-352,-2 3-1057,-4 0-2498,-7 0-3812</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38.989"/>
    </inkml:context>
    <inkml:brush xml:id="br0">
      <inkml:brushProperty name="width" value="0.025" units="cm"/>
      <inkml:brushProperty name="height" value="0.025" units="cm"/>
    </inkml:brush>
  </inkml:definitions>
  <inkml:trace contextRef="#ctx0" brushRef="#br0">194 91 15118,'0'0'2835,"3"-11"-166,2 1-1792,-3 6-595,-1 1-1,1-1 1,-1 1-1,0-1 1,0 0 0,0 0-1,0 1 1,-1-1-1,1 0 1,-1 0 0,0 0-1,-1-7 1,0 10-188,1 0-1,-1 0 1,1 0 0,-1 0 0,0 0 0,0 1-1,0-1 1,1 0 0,-1 0 0,0 1 0,0-1-1,0 1 1,0-1 0,0 1 0,0-1 0,0 1 0,0-1-1,-1 1 1,1 0 0,0 0 0,0 0 0,0-1-1,0 1 1,0 0 0,0 0 0,0 1 0,-1-1-1,1 0 1,0 0 0,-2 1 0,-36 9 19,29-4-104,0 0-1,0 0 1,1 1-1,0 1 0,0-1 1,1 1-1,0 1 0,0 0 1,1 0-1,0 0 1,1 1-1,0 0 0,0 0 1,1 1-1,1-1 1,0 1-1,0 0 0,1 0 1,0 1-1,-1 14 0,4-25 4,0 0 0,0 0-1,0 0 1,0 0-1,0 0 1,0 0-1,0 1 1,1-1-1,-1 0 1,0 0-1,1 0 1,-1 0-1,1 0 1,-1 0-1,1 0 1,-1 0-1,1-1 1,0 1 0,-1 0-1,1 0 1,0 0-1,0-1 1,0 1-1,0 0 1,0-1-1,-1 1 1,3 0-1,0 0 30,-1-1 0,1 1 0,0-1 0,-1 0 0,1 1 0,0-1 0,-1-1 0,1 1 0,0 0 0,-1-1 0,4 0 0,4-2 104,0 0-1,-1-1 1,1 0-1,-1 0 1,12-8-1,-5 0 140,0 0-1,-1 0 1,-1-1-1,0-1 1,0-1-1,-1 0 1,-1-1-1,19-33 1,-39 74-240,0 0 0,1 1 0,-4 40 0,10-62-400,1 0 0,-1 0 0,1 0 0,0 0 0,1 0 0,-1 0 1,1-1-1,-1 1 0,1 0 0,0 0 0,1 0 0,1 5 0,-2-8 148,0 0-1,0 0 1,0 0-1,0 0 1,1 0 0,-1 0-1,0 0 1,0 0 0,1-1-1,-1 1 1,0 0-1,1-1 1,-1 1 0,1-1-1,-1 1 1,1-1 0,-1 0-1,1 0 1,-1 0-1,1 0 1,-1 0 0,1 0-1,-1 0 1,1 0 0,-1 0-1,1-1 1,-1 1-1,1-1 1,-1 1 0,1-1-1,-1 0 1,0 1 0,1-1-1,-1 0 1,0 0-1,2-1 1,17-15-7122</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0.195"/>
    </inkml:context>
    <inkml:brush xml:id="br0">
      <inkml:brushProperty name="width" value="0.025" units="cm"/>
      <inkml:brushProperty name="height" value="0.025" units="cm"/>
    </inkml:brush>
  </inkml:definitions>
  <inkml:trace contextRef="#ctx0" brushRef="#br0">18 27 19603,'0'0'8044,"-2"11"-6458,0-2-1399,-1 0 128,0-1 0,1 1 0,0 0 0,0 0 0,1 0 0,1 0 0,-1 0 0,3 18 0,-1-25-307,0-1 0,0 0 1,0 0-1,0 0 1,0 0-1,0 0 1,0 0-1,0 0 1,0 0-1,1 0 1,-1 0-1,0-1 1,1 1-1,-1 0 1,0-1-1,1 1 1,-1-1-1,1 0 1,-1 1-1,1-1 1,-1 0-1,1 0 1,-1 0-1,1 0 1,-1 0-1,1 0 1,-1-1-1,1 1 1,-1 0-1,0-1 1,1 1-1,1-2 1,4 1 29,-1-1 1,1-1 0,0 1 0,-1-1-1,9-5 1,-14 8-39,0-1 0,-1 1 0,1-1 0,0 1 0,0-1 0,-1 1 0,1-1 0,0 1 0,-1-1 0,1 0 0,-1 1 0,1-1 0,-1 0 0,1 0 0,-1 1 0,0-1 0,1 0 0,-1 0 0,0 0 0,0 0 0,1 1 0,-1-1 0,0-1 0,2-8 0,1 7 0,0 0 0,0 0 0,0 1 0,1-1 0,-1 1 0,1 0 0,-1 0 0,1 0 0,6-2 0,10-7 0,-2-1 0,-15 11 0,1-1 0,-1 0 0,0 0 0,-1 1 0,1-2 0,0 1 0,0 0 0,-1-1 0,1 1 0,-1-1 0,0 1 0,0-1 0,0 0 0,0 0 0,-1 0 0,1 0 0,1-5 0,-17 29 0,9 1 0,-1 11 0,7-32 0,-1 0 0,0 0 0,1 0 0,0 0 0,-1 0 0,1 0 0,-1 0 0,1 0 0,0 0 0,0 0 0,0-1 0,0 1 0,-1 0 0,1 0 0,0-1 0,0 1 0,0-1 0,0 1 0,0-1 0,1 1 0,-1-1 0,0 1 0,0-1 0,0 0 0,0 0 0,0 0 0,1 1 0,-1-1 0,1-1 0,6 2 0,0-1 0,-1 0 0,1 0 0,-1-1 0,1 0 0,0 0 0,-1-1 0,0 0 0,1 0 0,-1-1 0,0 0 0,7-4 0,-10 5 0,-1 0 0,1 0 0,-1-1 0,1 1 0,-1-1 0,0 0 0,0 0 0,0 0 0,0 0 0,-1-1 0,1 1 0,-1-1 0,0 1 0,0-1 0,0 0 0,-1 0 0,1 0 0,-1 0 0,0 0 0,0 0 0,0 0 0,0-8 0,-2 11 0,-1 1 0,1-1 0,0 1 0,0-1 0,-1 1 0,1 0 0,0 0 0,-1 0 0,1 0 0,0 0 0,-1 0 0,1 0 0,0 0 0,-1 0 0,1 1 0,0-1 0,0 0 0,-1 1 0,0 0 0,-8 6 0,0 0 0,1 1 0,0 0 0,0 1 0,1 0 0,0 0 0,1 1 0,0 0 0,1 0 0,0 0 0,0 1 0,-6 16 0,12-27 0,0 1 0,0-1 0,0 1 0,-1-1 0,1 1 0,0-1 0,0 1 0,0 0 0,0-1 0,0 1 0,0-1 0,0 1 0,0-1 0,0 1 0,1-1 0,-1 1 0,0-1 0,0 1 0,0-1 0,0 1 0,1-1 0,-1 1 0,0-1 0,1 1 0,-1-1 0,0 0 0,1 1 0,-1-1 0,0 1 0,1-1 0,-1 0 0,1 1 0,-1-1 0,1 0 0,0 1 0,25-1 0,37-21 0,-53 18 0,0-1 0,0 1 0,0 0 0,1 1 0,-1 0 0,1 1 0,11-1 0,-19 2 0,0 0 0,0 0 0,0 0 0,0 1 0,0-1 0,0 1 0,0 0 0,-1 0 0,1 0 0,0 0 0,-1 0 0,1 1 0,0-1 0,-1 1 0,1-1 0,-1 1 0,0 0 0,0 0 0,0 0 0,0 0 0,0 1 0,0-1 0,0 0 0,-1 1 0,1 0 0,0 2 0,0 0 0,-2-3 0,1 0 0,-1 0 0,0 0 0,1-1 0,0 1 0,-1 0 0,1 0 0,0-1 0,0 1 0,0-1 0,0 1 0,0-1 0,1 1 0,0 0 0,0-7 0,0 0 0,-1 0 0,0 0 0,0 0 0,-1 0 0,1-9 0,2-98 0,-2 113-217,0 1-1,-1 0 1,1-1-1,0 1 1,0-1-1,0 1 1,0-1-1,0 0 1,0 1 0,1-1-1,-1 0 1,0 0-1,1 0 1,-1 0-1,1 0 1,-1 0-1,1 0 1,-1 0 0,1 0-1,0-1 1,-1 1-1,1-1 1,0 1-1,-1-1 1,1 0-1,0 0 1,0 0 0,0 0-1,1 0 1,69 3-10717,-63-3 9450,31 0-7666</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0.553"/>
    </inkml:context>
    <inkml:brush xml:id="br0">
      <inkml:brushProperty name="width" value="0.025" units="cm"/>
      <inkml:brushProperty name="height" value="0.025" units="cm"/>
    </inkml:brush>
  </inkml:definitions>
  <inkml:trace contextRef="#ctx0" brushRef="#br0">164 16 15214,'-2'-1'485,"1"-1"0,0 1 0,-1 0 0,1 0 0,0 1 0,-1-1 0,1 0 0,-1 0 0,0 1 0,1-1 0,-1 1 0,1-1 0,-1 1 0,0 0 0,1 0 0,-4-1 0,-27 10 2838,23-5-2888,1 1 0,-1 0-1,1 1 1,-12 11-1,15-13-341,1 0 0,-1 0 0,1 0 0,0 0-1,0 1 1,1 0 0,0-1 0,-1 1 0,1 1-1,1-1 1,-1 0 0,-2 9 0,5-13-87,0-1-1,1 1 1,-1-1-1,0 1 1,0-1 0,0 1-1,1-1 1,-1 0 0,0 1-1,1-1 1,-1 1 0,0-1-1,1 0 1,-1 1 0,1-1-1,-1 0 1,0 1 0,1-1-1,-1 0 1,1 1-1,-1-1 1,1 0 0,-1 0-1,1 0 1,-1 0 0,1 1-1,-1-1 1,1 0 0,0 0-1,-1 0 1,1 0 0,-1 0-1,1 0 1,-1 0-1,1-1 1,-1 1 0,1 0-1,-1 0 1,1 0 0,-1 0-1,1-1 1,-1 1 0,1-1-1,27-6 137,-18 1-115,0-1 0,0 0 0,-1 0 0,1 0 0,-2-1 0,13-15 0,-11 12-13,1 1 0,0 0 0,16-11 0,-27 21-18,0 0-1,0-1 0,1 1 1,-1 0-1,0 0 1,0 0-1,0 0 1,0 0-1,1 0 1,-1 0-1,0 0 0,0 0 1,0 0-1,1 0 1,-1 0-1,0 0 1,0 0-1,0 0 0,0 0 1,1 0-1,-1 0 1,0 0-1,0 0 1,0 0-1,0 0 1,1 0-1,-1 0 0,0 0 1,0 0-1,0 0 1,0 1-1,1-1 1,-1 0-1,0 0 1,0 0-1,0 0 0,0 0 1,0 1-1,0-1 1,0 0-1,1 0 1,-1 0-1,0 0 0,0 0 1,0 1-1,0-1 1,0 0-1,0 0 1,0 0-1,0 1 1,1 16-69,-6 18 47,-1-18-40,4-11-46,0 0 1,0 0 0,0 0-1,1 1 1,0-1 0,0 0-1,0 1 1,1-1 0,1 11-1,0-16-96,0 1 0,0-1 0,0 0 0,0 0 0,0 0 0,0 0 0,0 0 0,1 0 0,-1 0 0,0 0 0,1 0 0,-1-1 0,1 1-1,-1 0 1,1-1 0,-1 1 0,1-1 0,-1 0 0,1 0 0,0 1 0,-1-1 0,1 0 0,-1 0 0,1-1 0,3 1 0,43-7-4771,-15-10 121,-2-4-918</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1.006"/>
    </inkml:context>
    <inkml:brush xml:id="br0">
      <inkml:brushProperty name="width" value="0.025" units="cm"/>
      <inkml:brushProperty name="height" value="0.025" units="cm"/>
    </inkml:brush>
  </inkml:definitions>
  <inkml:trace contextRef="#ctx0" brushRef="#br0">203 0 8360,'0'0'8707,"-11"5"-5905,-3 2-1915,0 0-1,1 1 0,-19 14 0,28-19-702,0 0 0,1 0 0,-1 0-1,0 0 1,1 1 0,0 0 0,0 0-1,0 0 1,0 0 0,1 0 0,0 0-1,0 1 1,0-1 0,0 1 0,1-1-1,-1 1 1,1 0 0,0 6-1,2-8-162,1 0-1,0 0 0,1 0 0,-1 0 0,0-1 0,1 1 0,-1-1 0,1 0 0,0 1 0,0-1 0,0-1 0,0 1 0,5 2 0,7 5-12,-10-5-103,-1 0 0,1 0 0,-1 0 0,0 1 0,0 0 0,0-1-1,0 1 1,-1 1 0,0-1 0,0 0 0,-1 1 0,1-1 0,-1 1 0,0 0 0,-1 0 0,1 0 0,-1 0 0,0 0 0,-1 0 0,1 0 0,-2 7 0,0-5 116,0-1 0,0 1 0,-1-1 0,-1 0 0,1 1 0,-1-1-1,0 0 1,0-1 0,-1 1 0,0-1 0,-1 1 0,1-1 0,-1 0 0,0-1 0,0 1 0,-9 6 0,9-8 111,1 0 0,-1 1 0,0-2 0,0 1 0,0-1 0,-1 0 0,1 0 0,-1 0 0,0-1 0,1 1 0,-1-1 0,0-1 0,0 1 0,-11 0 0,16-2-114,0 0 0,0 0 0,0-1 0,1 1 0,-1 0 0,0-1 0,0 1 0,0 0 0,0-1-1,0 1 1,0-1 0,1 1 0,-1-1 0,0 0 0,0 1 0,1-1 0,-1 0 0,0 0 0,1 1 0,-1-1-1,1 0 1,-1 0 0,1 0 0,-1-1 0,-4-31 98,5 25-168,1 0 0,0 0-1,0 0 1,1 0 0,0 0-1,3-8 1,1 5-11,1 0 1,0 0-1,0 1 1,1 0-1,1 0 0,-1 1 1,2 0-1,10-8 1,92-62 294,-65 47 35,-30 21 23,37-29 558,-51 38-774,0-1 0,0 1 0,-1-1 0,0 0-1,1 1 1,-1-1 0,0 0 0,0 0 0,-1-1 0,1 1 0,-1 0 0,1-1 0,-1 1 0,1-7 0,-2 9-40,0 0-1,-1 0 0,1 0 1,-1 1-1,1-1 1,-1 0-1,1 0 0,-1 0 1,1 0-1,-1 0 1,0 1-1,0-1 1,1 0-1,-1 1 0,0-1 1,0 0-1,0 1 1,0-1-1,1 1 0,-1-1 1,0 1-1,0 0 1,0-1-1,0 1 0,0 0 1,0 0-1,0 0 1,0 0-1,0 0 0,0 0 1,0 0-1,0 0 1,0 0-1,0 0 0,0 0 1,-2 1-1,-41 7 562,40-6-522,-1 0 0,1 0-1,0 1 1,0 0 0,0 0 0,0 0-1,1 0 1,-1 0 0,1 1 0,0-1-1,0 1 1,0 0 0,0 0 0,-2 5-1,4-8-70,1 0-1,-1 1 1,1-1 0,0 0-1,-1 1 1,1-1-1,0 1 1,0-1-1,0 0 1,0 1-1,0-1 1,0 0 0,0 1-1,0-1 1,1 1-1,-1-1 1,0 0-1,1 1 1,-1-1-1,2 1 1,-1 0-41,0 0-1,1 0 1,0-1-1,-1 1 1,1-1 0,0 0-1,0 1 1,0-1-1,0 0 1,0 0-1,0 0 1,0 0 0,0 0-1,0-1 1,0 1-1,4 0 1,53 3-7974,-54-4 6769,33 0-11194</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1.908"/>
    </inkml:context>
    <inkml:brush xml:id="br0">
      <inkml:brushProperty name="width" value="0.025" units="cm"/>
      <inkml:brushProperty name="height" value="0.025" units="cm"/>
    </inkml:brush>
  </inkml:definitions>
  <inkml:trace contextRef="#ctx0" brushRef="#br0">157 31 19827,'0'0'7025,"-11"-6"-4537,-34-17-1501,43 23-967,1 0-1,-1-1 0,1 1 0,-1 0 0,0 0 1,1 0-1,-1 0 0,1 0 0,-1 0 0,1 1 1,-1-1-1,0 0 0,1 1 0,-1-1 0,1 1 1,-1 0-1,1 0 0,0-1 0,-1 1 0,1 0 1,0 0-1,-1 0 0,1 0 0,0 0 0,-2 3 1,-20 32 75,20-29-81,-24 57-44,25-60-26,1 0 0,0 1 1,0-1-1,0 1 0,0-1 0,1 1 0,-1 0 0,1-1 1,0 1-1,1-1 0,-1 1 0,1-1 0,1 6 1,1-9 52,-1 1 0,1-1 0,0 0 0,-1-1 0,1 1 0,0 0 0,0-1 0,-1 1 0,1-1 0,0 0 0,0 0 0,0 0 0,0 0 0,-1-1 0,4 0 0,3 1 29,-3-1-26,0 1-1,-1 0 1,1 1-1,0-1 1,-1 1-1,1 0 0,0 0 1,-1 1-1,1 0 1,-1 0-1,0 0 1,0 1-1,6 3 1,-7-3-12,-1 0 1,0 1-1,-1 0 1,1-1 0,-1 1-1,1 0 1,-1 0-1,0 0 1,-1 1-1,1-1 1,-1 0-1,1 1 1,-1-1-1,-1 1 1,1-1 0,-1 1-1,0 6 1,1-1 32,0 1 0,-1-1 1,-1 1-1,0 0 0,0-1 1,-1 0-1,-1 1 0,0-1 1,0 0-1,0 0 1,-2 0-1,1-1 0,-1 1 1,0-1-1,-1 0 0,0-1 1,-1 0-1,0 1 0,0-2 1,0 1-1,-1-1 0,-15 10 1,22-15 35,-1-1 0,0 0 0,1 1 0,-1-1 0,0 0 1,0 0-1,0 0 0,0 0 0,0-1 0,0 1 0,0 0 1,0-1-1,-1 1 0,1-1 0,0 0 0,0 0 0,0 0 0,0 0 1,-1 0-1,1 0 0,0-1 0,0 1 0,-3-1 0,4-1-27,-1 1-1,1-1 0,0 1 1,0-1-1,0 0 1,0 1-1,0-1 0,0 0 1,0 0-1,0 0 0,1 1 1,-1-1-1,1 0 1,0 0-1,-1 0 0,1 0 1,0 0-1,0 0 0,0 0 1,1-2-1,0-8-22,0 0-1,1 0 0,0 0 1,1 1-1,1-1 0,0 1 1,6-12-1,5-4-12,2 2 0,0 0 0,2 1 1,23-23-1,-30 35-2,0 0 1,1 1-1,0 0 1,1 2 0,0-1-1,1 1 1,0 1-1,29-11 1,-42 18 2,0 0 1,1 1 0,-1-1-1,0 1 1,0-1-1,1 1 1,-1 0-1,0-1 1,1 1-1,-1 1 1,0-1-1,0 0 1,1 0-1,-1 1 1,3 0-1,-5 0 1,1-1 0,0 1 0,0-1-1,0 1 1,-1 0 0,1-1 0,-1 1-1,1 0 1,0 0 0,-1-1-1,1 1 1,-1 0 0,1 0 0,-1 0-1,0 0 1,1 0 0,-1 0 0,0 0-1,0 0 1,0-1 0,0 1 0,1 0-1,-1 0 1,-1 2 0,0 4 14,0-1-1,0 1 1,-1-1 0,0 1-1,0-1 1,-1 0 0,0 1-1,-6 8 1,-7 17 297,17-32-304,-1 0-1,0 0 1,0 0 0,0 0 0,0 0-1,0 0 1,0 0 0,0 0-1,0 0 1,0 0 0,0 0-1,0 0 1,0 0 0,1 0-1,-1 0 1,0 0 0,0 0-1,0 0 1,0 0 0,0 0 0,0 0-1,0 0 1,0 0 0,0 0-1,0 0 1,0 0 0,1 0-1,-1 0 1,0 0 0,0 0-1,0 0 1,0 0 0,0 0-1,0 0 1,0 0 0,0 1-1,0-1 1,0 0 0,0 0 0,0 0-1,0 0 1,0 0 0,0 0-1,0 0 1,0 0 0,0 0-1,0 0 1,0 0 0,0 0-1,0 1 1,0-1 0,0 0-1,0 0 1,0 0 0,0 0 0,0 0-1,0 0 1,0 0 0,15-16 65,-8 7-68,-1 0 0,0 0 0,-1-1 0,0 0 0,0 0 0,-1-1 0,0 1 0,-1-1 0,0 0 0,-1 0 0,0 0 0,-1 0 0,0 0 0,-1-16 0,0 34-38,-1-4-160,1 0 0,0 0 0,0 0 0,1 0-1,-1 1 1,0-1 0,1 0 0,0 0 0,2 5-1,-2-7 8,0 0 0,0 1 0,1-1 0,-1 0 0,0 0 0,1 0-1,-1 0 1,1 0 0,-1-1 0,1 1 0,-1 0 0,1-1 0,0 1-1,-1-1 1,1 1 0,0-1 0,-1 0 0,1 0 0,0 0 0,0 0 0,2 0-1,22 0-6715,3 0-3375</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2.608"/>
    </inkml:context>
    <inkml:brush xml:id="br0">
      <inkml:brushProperty name="width" value="0.025" units="cm"/>
      <inkml:brushProperty name="height" value="0.025" units="cm"/>
    </inkml:brush>
  </inkml:definitions>
  <inkml:trace contextRef="#ctx0" brushRef="#br0">171 37 16143,'0'0'4463,"-13"4"-934,-6 2-2242,0 0-1,-27 13 1,41-17-1134,0 1 0,0-1 0,0 1 0,0 0 0,1 0 0,-1 0 0,1 1 0,0 0 0,0 0 0,0 0 0,1 0 0,-1 0 0,1 1 0,0-1 0,0 1 0,0 0 0,-1 6 0,4-11-147,0 1 0,0-1 1,1 1-1,-1-1 0,0 1 0,0-1 0,1 0 0,-1 1 0,0-1 1,1 1-1,-1-1 0,1 0 0,-1 1 0,0-1 0,1 0 0,-1 0 0,1 1 1,-1-1-1,1 0 0,-1 0 0,1 0 0,-1 0 0,1 1 0,-1-1 1,1 0-1,-1 0 0,1 0 0,-1 0 0,1 0 0,-1 0 0,1 0 1,-1 0-1,1 0 0,-1-1 0,1 1 0,-1 0 0,1 0 0,-1 0 1,0-1-1,1 1 0,-1 0 0,1-1 0,26-8 259,-8-3-348,2 0 1,0 1-1,25-9 1,-38 17 44,0 0 0,1 0 0,-1 1 0,1 0 0,0 1 0,0 0 0,-1 1 0,1-1 1,0 1-1,0 1 0,13 2 0,-18-2 35,-1 1-1,0-1 1,-1 0-1,1 1 1,0 0 0,0 0-1,-1 0 1,1 0 0,-1 0-1,0 0 1,1 1 0,-1-1-1,0 1 1,0-1 0,-1 1-1,3 5 1,-2-6 22,-1 0 0,0 0 0,-1 0 0,1 0 0,0 0 0,0 0 0,-1 1-1,0-1 1,1 0 0,-1 0 0,0 1 0,0-1 0,0 0 0,0 0 0,-1 1 0,1-1 0,0 0 0,-1 0 0,0 0 0,1 1 0,-1-1-1,0 0 1,0 0 0,-2 2 0,2-3-8,4-3-40,0 0 1,0 1-1,0-1 1,-1-1-1,1 1 0,-1 0 1,1-1-1,3-4 1,1-1 18,2 0 2,-6 5 3,-1 0-1,1 0 0,0 0 1,0 1-1,0-1 1,1 1-1,-1-1 1,1 1-1,-1 0 1,1 1-1,0-1 1,0 1-1,-1-1 1,7 0-1,-9 5-2,0 0-1,0 0 0,-1 0 1,1 0-1,-1 0 1,1 0-1,-1 0 0,0 0 1,0 0-1,-1 3 1,1 3 1,0-8 7,0 1 1,0-1 0,0 1 0,1-1-1,-1 1 1,0-1 0,1 0-1,-1 1 1,1-1 0,-1 1-1,1-1 1,0 0 0,0 1-1,0-1 1,-1 0 0,1 0-1,0 0 1,1 0 0,-1 0-1,0 0 1,0 0 0,0 0-1,1 0 1,1 1 0,0-1 33,0 0-1,0-1 1,0 1 0,0-1 0,0 1 0,0-1-1,1 0 1,-1 0 0,0-1 0,0 1-1,5-2 1,-1 1 129,-1-1 0,1 0 0,-1-1 0,1 1 0,-1-1 0,0 0 0,0-1 0,0 0 0,0 0 0,8-8 0,-11 10-160,-1-1-1,0 0 1,0 0-1,0 0 1,0 0-1,0 0 0,-1 0 1,1-1-1,-1 1 1,0 0-1,0-1 1,0 1-1,0-1 1,-1 1-1,1-1 1,-1 0-1,0 1 0,0-1 1,-1 1-1,1-1 1,-1 0-1,1 1 1,-1-1-1,0 1 1,0 0-1,-1-1 0,1 1 1,-1 0-1,0 0 1,1 0-1,-1 0 1,-1 0-1,1 0 1,0 0-1,-1 1 1,-4-5-1,47 2-2,48 4-3411,-54-5-4677</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3.483"/>
    </inkml:context>
    <inkml:brush xml:id="br0">
      <inkml:brushProperty name="width" value="0.025" units="cm"/>
      <inkml:brushProperty name="height" value="0.025" units="cm"/>
    </inkml:brush>
  </inkml:definitions>
  <inkml:trace contextRef="#ctx0" brushRef="#br0">8 115 20083,'0'0'9897,"2"12"-9165,2 6-567,-2 0 1,0 0-1,-1 0 1,0 0-1,-4 29 1,2-41-154,-7 48 513,0 54 0,8-107-525,0-1 0,0 0 0,0 0 0,0 1 0,0-1 0,0 0 0,0 0 0,0 1 0,0-1 0,0 0 0,0 0 0,0 1 0,0-1 0,0 0 0,0 0 0,1 1 0,-1-1 0,0 0 0,0 0 0,0 1 0,0-1 0,0 0 0,1 0 0,-1 0 0,0 1 0,0-1 0,0 0 0,0 0 0,1 0 0,-1 0 0,0 1 0,0-1 0,1 0 0,-1 0 0,0 0 0,0 0 0,1 0 0,-1 0 0,0 0 0,0 0 0,1 0 0,-1 0 0,0 0 0,1 0 0,13-7 0,8-15 0,22-56 0,-41 80 0,0 0 0,0 0 0,1-1 0,-1 1 0,1-1 0,-1 0 0,1 1 0,0-1 0,-1-1 0,7 2 0,0-3 0,1 0 0,0-1 0,-1 0 0,0 0 0,1-1 0,-1-1 0,0 0 0,-1 0 0,1-1 0,-1 0 0,0 0 0,0-1 0,0-1 0,-1 1 0,0-1 0,0-1 0,-1 1 0,12-16 0,-9 11 0,-1 1 0,-1-2 0,0 1 0,0-1 0,-2-1 0,1 1 0,-2-1 0,0 0 0,0 0 0,-1-1 0,-1 0 0,2-28 0,-4 41 0,-1 0 0,0 0 0,0 0 0,0 0 0,-1 0 0,1 0 0,0 0 0,-1 0 0,1 0 0,-1 0 0,0 0 0,1 1 0,-1-1 0,0 0 0,0 0 0,0 1 0,-1-1 0,1 1 0,-2-3 0,2 4 0,0-1 0,-1 0 0,1 1 0,0-1 0,-1 1 0,1-1 0,-1 1 0,1 0 0,-1-1 0,1 1 0,-1 0 0,1 0 0,-1 0 0,1 0 0,-1 1 0,1-1 0,-1 0 0,1 0 0,-3 2 0,-2 0 0,-1 1 0,1 0 0,0 0 0,0 1 0,0-1 0,1 2 0,-1-1 0,1 0 0,-7 8 0,-80 100 0,81-97 0,1 0 0,0 1 0,2 0 0,-1 1 0,-10 31 0,19-47 0,-1 0 0,1 1 0,-1-1 0,1 0 0,-1 0 0,1 1 0,0-1 0,-1 0 0,1 1 0,0-1 0,0 0 0,0 1 0,0-1 0,0 0 0,0 1 0,0-1 0,1 0 0,-1 0 0,0 1 0,1-1 0,-1 0 0,1 0 0,0 1 0,-1-1 0,1 0 0,0 0 0,-1 0 0,1 0 0,0 0 0,0 0 0,0 0 0,0 0 0,0 0 0,0-1 0,0 1 0,2 1 0,2-1 0,0 0 0,0-1 0,0 1 0,-1-1 0,1 0 0,0-1 0,0 1 0,0-1 0,6-1 0,61-21 0,-59 18 0,1 0 0,-1 0 0,1 2 0,0 0 0,24-3 0,-37 6 0,0 0 0,0 0 0,1 0 0,-1 0 0,0 1 0,0-1 0,0 0 0,1 0 0,-1 1 0,0-1 0,0 1 0,0-1 0,0 1 0,1 0 0,-1-1 0,0 1 0,0 0 0,0 0 0,-1-1 0,1 1 0,0 0 0,0 0 0,0 0 0,-1 0 0,2 2 0,-1 0 0,0 0 0,0 0 0,0 0 0,0 1 0,-1-1 0,1 0 0,-1 0 0,0 1 0,0 5 0,-1 3 0,-1-1 0,0 1 0,-1-1 0,-8 20 0,8-23-161,0-2-673,1-1-1,0 1 0,0 0 0,0 0 1,1 0-1,0 0 0,-1 7 1</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3.918"/>
    </inkml:context>
    <inkml:brush xml:id="br0">
      <inkml:brushProperty name="width" value="0.025" units="cm"/>
      <inkml:brushProperty name="height" value="0.025" units="cm"/>
    </inkml:brush>
  </inkml:definitions>
  <inkml:trace contextRef="#ctx0" brushRef="#br0">13 1 20499,'0'0'12038,"-1"13"-11829,-11 208-188,16-218-21,4-9 0,5-11 0,-6 4 0,-2-1 0,0 1 0,-1-2 0,0 1 0,-1 0 0,-1-1 0,0 1 0,-1-1 0,-1-15 0,0 33-144,-1-1 2,0 0 0,0-1 0,1 1 0,-1 0 0,1 0 0,0 0 0,0 0 0,-1 0 1,1 0-1,0 0 0,0-1 0,1 1 0,-1 0 0,0 0 0,1 0 0,-1 0 0,1 0 0,0-1 0,-1 1 0,1 0 0,0 0 0,0-1 1,0 1-1,0-1 0,0 1 0,1-1 0,-1 1 0,3 1 0,3 0-1262,0 0 0,0-1 0,1 0 0,-1 0 0,1 0 0,-1-1 0,1-1 0,0 1 0,-1-1 0,1 0 0,13-3 0,6-1-5515</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4.699"/>
    </inkml:context>
    <inkml:brush xml:id="br0">
      <inkml:brushProperty name="width" value="0.025" units="cm"/>
      <inkml:brushProperty name="height" value="0.025" units="cm"/>
    </inkml:brush>
  </inkml:definitions>
  <inkml:trace contextRef="#ctx0" brushRef="#br0">116 231 5317,'0'0'17355,"-11"-1"-16036,7 1-1258,0 0 0,0-1 0,0 1 0,0 0 0,1 1 0,-1-1 0,0 1 1,0 0-1,0-1 0,1 2 0,-1-1 0,0 0 0,1 1 0,-1 0 0,1 0 0,0 0 1,-1 0-1,1 0 0,0 1 0,0-1 0,1 1 0,-1 0 0,0 0 0,1 0 0,0 0 1,-1 0-1,1 1 0,1-1 0,-1 0 0,0 1 0,1 0 0,0-1 0,0 1 0,0 0 1,0 0-1,1 0 0,-1 5 0,1-8-49,-1 1 1,1-1-1,0 0 1,0 0-1,0 0 1,0 1-1,0-1 1,0 0-1,1 0 1,-1 0-1,0 0 1,0 1-1,1-1 1,-1 0-1,1 0 0,-1 0 1,1 0-1,-1 0 1,1 0-1,0 0 1,0 0-1,-1 0 1,1 0-1,0 0 1,0-1-1,1 2 1,0-1-15,1 0 1,-1-1 0,0 1-1,0 0 1,0-1-1,1 0 1,-1 0 0,0 1-1,0-1 1,1-1-1,-1 1 1,0 0 0,3-1-1,2 0-177,-1-1 0,1 0 0,-1 0 0,0-1 0,0 1 0,0-1 0,0-1 0,-1 1 0,10-8-1,-3-3-804,11-9-3674,-25 42 1253,1-10 3345,-5 11 100,4-15 46,1-1 1,-1 0 0,1 1-1,0 0 1,0-1 0,0 1-1,1 0 1,0-1 0,0 1-1,0 5 1,1-9-65,-1 0 0,1-1 0,0 1 0,-1 0 0,1 0 0,-1-1 0,1 1 0,0 0 0,0-1 0,-1 1 0,1-1 0,0 1 0,0-1 0,0 1 0,0-1 0,0 1 0,0-1 0,0 0 0,0 1 0,0-1 0,0 0 0,-1 0 0,1 0 0,0 0 0,0 0 0,0 0 0,0 0 0,0 0 0,0 0 0,0-1 0,0 1 0,1-1 0,32-10 992,-20 1-341,-2-1-1,1 0 0,-2-1 1,1 0-1,-2 0 0,11-17 1,51-87 2665,-61 99-2642,-2 2-482,0 0 0,-1-1 0,0 0 0,-1 0 0,-1 0 0,-1-1 0,4-20 0,-9 37-218,1 0 0,-1-1-1,0 1 1,0 0 0,0 0 0,0 0 0,0 0-1,0 0 1,0-1 0,0 1 0,0 0 0,0 0 0,0 0-1,0 0 1,0 0 0,0 0 0,0-1 0,0 1-1,0 0 1,0 0 0,-1 0 0,1 0 0,0 0-1,0 0 1,0-1 0,0 1 0,0 0 0,0 0-1,0 0 1,0 0 0,0 0 0,-1 0 0,1 0 0,0 0-1,0 0 1,0-1 0,0 1 0,0 0 0,0 0-1,-1 0 1,1 0 0,0 0 0,0 0 0,0 0-1,0 0 1,0 0 0,0 0 0,-1 0 0,1 0-1,0 0 1,0 0 0,0 0 0,0 0 0,0 0 0,-1 0-1,1 0 1,0 1 0,0-1 0,0 0 0,0 0-1,-13 9-43,-8 13 90,7-3 215,2 0 0,0 1 0,2 1 0,0 0 0,1 0 0,1 1 0,1 0 0,1 0 0,1 1 1,1 0-1,1 0 0,1 0 0,1 33 0,1-55-251,0 0 1,0-1 0,0 1 0,0 0-1,0 0 1,0 0 0,0 0 0,0-1-1,0 1 1,0 0 0,0 0 0,1 0 0,-1-1-1,0 1 1,1 0 0,-1 0 0,0 0-1,1-1 1,-1 1 0,1 0 0,-1-1 0,1 1-1,-1-1 1,1 1 0,0 0 0,-1-1-1,1 1 1,0-1 0,-1 1 0,1-1 0,0 0-1,0 1 1,-1-1 0,1 0 0,0 0-1,0 1 1,0-1 0,0 0 0,1 0 3,-1-1 0,1 1 1,-1 0-1,0-1 0,0 1 1,1-1-1,-1 0 1,0 1-1,0-1 0,0 0 1,1 0-1,-1 0 0,0 1 1,0-1-1,0 0 0,-1-1 1,1 1-1,0 0 0,0 0 1,-1 0-1,1 0 0,0-1 1,0 0-1,3-10-10,-1-1 0,0 1 0,0-1 0,-2 1 0,1-1 0,-2-24 0,37 60 0,-27-19 0,0 0 0,0-1 0,1-1 0,-1 0 0,1 0 0,-1-1 0,1 0 0,0-1 0,-1 0 0,1-1 0,0 0 0,-1-1 0,1 0 0,-1 0 0,0-1 0,1-1 0,-1 1 0,-1-2 0,1 1 0,-1-1 0,0-1 0,15-11 0,-23 16 0,0 0 0,0 0 0,1 0 0,-1 0 0,0 0 0,0 0 0,0-1 0,0 1 0,-1 0 0,1-1 0,0 1 0,-1 0 0,1-1 0,0 1 0,-1-1 0,0 1 0,1-3 0,-1 3 0,0 0 0,-1 1 0,1-1 0,0 0 0,-1 1 0,1-1 0,0 1 0,-1-1 0,1 1 0,-1-1 0,1 1 0,-1-1 0,1 1 0,-1-1 0,1 1 0,-1 0 0,1-1 0,-1 1 0,0 0 0,1 0 0,-1-1 0,0 1 0,1 0 0,-1 0 0,0 0 0,1 0 0,-2 0 0,-2-1 0,-1 1 0,0 0 0,0 0 0,0 0 0,0 1 0,0-1 0,0 1 0,1 1 0,-10 2 0,6 0 0,-1 1 0,1 0 0,0 0 0,0 1 0,1 0 0,0 0 0,0 1 0,-7 8 0,10-10 0,1-1 0,0 1 0,0-1 0,0 1 0,0 0 0,1 0 0,-1 0 0,1 1 0,1-1 0,-1 0 0,1 1 0,0-1 0,0 1 0,0 0 0,1 6 0,1-10 0,-1 1 0,1-1 0,0 0 0,0 1 0,1-1 0,-1 0 0,0 0 0,1 0 0,-1 0 0,1 0 0,0 0 0,0 0 0,-1-1 0,1 1 0,0-1 0,0 1 0,1-1 0,-1 0 0,0 1 0,0-1 0,1 0 0,-1-1 0,1 1 0,-1 0 0,0-1 0,1 1 0,3-1 0,11 3 0,1 0 0,27-1 0,-43-2 0,91-1-3112,-44-5-3353</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5.120"/>
    </inkml:context>
    <inkml:brush xml:id="br0">
      <inkml:brushProperty name="width" value="0.025" units="cm"/>
      <inkml:brushProperty name="height" value="0.025" units="cm"/>
    </inkml:brush>
  </inkml:definitions>
  <inkml:trace contextRef="#ctx0" brushRef="#br0">4 13 24247,'0'-8'2530,"0"4"673,-3 4-1729,3 5-1026,0 14-128,0 7-63,2 7-161,2 2-64,1 5 0,-1 1-32,-4 0-609,0 2-1313,0-4-2209,-2-4-2083,-6-2-7079</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5.462"/>
    </inkml:context>
    <inkml:brush xml:id="br0">
      <inkml:brushProperty name="width" value="0.025" units="cm"/>
      <inkml:brushProperty name="height" value="0.025" units="cm"/>
    </inkml:brush>
  </inkml:definitions>
  <inkml:trace contextRef="#ctx0" brushRef="#br0">1 0 10282,'0'0'22389</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6.653"/>
    </inkml:context>
    <inkml:brush xml:id="br0">
      <inkml:brushProperty name="width" value="0.025" units="cm"/>
      <inkml:brushProperty name="height" value="0.025" units="cm"/>
    </inkml:brush>
  </inkml:definitions>
  <inkml:trace contextRef="#ctx0" brushRef="#br0">1 84 17360,'0'0'7704,"3"-9"-6242,-1 4-1335,-1 1 0,1 0 0,0 0 0,0 0 0,1 0 0,-1 1 0,1-1 0,0 1 0,0-1 0,0 1 0,0 0 0,0 0 0,1 0 0,0 1-1,-1-1 1,1 1 0,0 0 0,0 0 0,0 0 0,0 0 0,1 1 0,-1 0 0,0 0 0,1 0 0,-1 0 0,7 0 0,2 0 25,0 0 0,0 0 0,0 2 0,0-1 0,0 2 0,0 0 1,0 0-1,-1 1 0,18 6 0,-26-7-153,0 0-1,0 0 1,1 0 0,-1 1 0,-1-1-1,1 1 1,0 0 0,-1 0-1,1 0 1,-1 1 0,0-1 0,0 1-1,0 0 1,-1 0 0,1 0-1,-1 0 1,0 0 0,0 0 0,0 1-1,-1-1 1,1 1 0,-1-1-1,0 1 1,-1-1 0,1 1 0,-1 0-1,0 0 1,-1 8 0,0-7 7,0 0 1,0 0 0,-1 0-1,1-1 1,-1 1-1,-1-1 1,1 1-1,-1-1 1,0 0 0,0 0-1,-1 0 1,0 0-1,1-1 1,-1 1 0,-1-1-1,1 0 1,-7 4-1,-10 8 110,-1-2 0,-42 20 1,2 0 286,62-34-401,-1 0 1,1 0-1,0 0 0,0 0 0,-1 0 1,1 0-1,0 0 0,0 0 1,-1 0-1,1 0 0,0 0 1,0 1-1,0-1 0,-1 0 1,1 0-1,0 0 0,0 0 1,0 0-1,0 1 0,-1-1 1,1 0-1,0 0 0,0 0 1,0 1-1,0-1 0,0 0 0,0 0 1,-1 1-1,1-1 0,0 0 1,0 0-1,0 0 0,0 1 1,0-1-1,0 0 0,0 0 1,0 1-1,0-1 0,0 0 1,0 0-1,0 1 0,0-1 1,0 0-1,1 0 0,-1 0 1,0 1-1,0-1 0,0 0 1,0 0-1,0 1 0,0-1 0,1 0 1,-1 0-1,0 0 0,20 5 5,38-4-457,-50-1 237,18 0-454,3 1-2169,0-2-1,46-6 1,-19-8-4681</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7.009"/>
    </inkml:context>
    <inkml:brush xml:id="br0">
      <inkml:brushProperty name="width" value="0.025" units="cm"/>
      <inkml:brushProperty name="height" value="0.025" units="cm"/>
    </inkml:brush>
  </inkml:definitions>
  <inkml:trace contextRef="#ctx0" brushRef="#br0">223 58 20980,'-10'0'2637,"1"0"-2217,-1 1 1,1-1-1,0 1 1,0 1-1,0-1 1,0 2-1,1-1 1,-1 1-1,1 1 1,-1-1-1,1 1 1,0 1-1,0-1 1,1 2-1,-1-1 1,-8 9-1,9-7-344,1 1 0,1-1 0,-1 1 0,1 0 0,0 1 0,1-1 0,0 1 0,0 0 0,1 0 0,-4 15 0,7-21-94,-1 0 0,0 0 1,1 0-1,-1 0 0,1 1 0,0-1 1,0 0-1,0 0 0,1 0 0,-1 0 1,1 0-1,-1 0 0,1 0 1,0 0-1,0 0 0,1 0 0,-1-1 1,0 1-1,1 0 0,0-1 0,-1 1 1,1-1-1,0 1 0,1-1 1,-1 0-1,0 0 0,1 0 0,-1 0 1,1 0-1,-1-1 0,1 1 0,0-1 1,0 0-1,-1 1 0,6 0 1,-1 0 51,0-1 0,0 1 0,0-2 0,0 1 0,1-1 1,-1 0-1,0 0 0,0-1 0,0 0 0,1 0 0,-1-1 1,0 1-1,-1-2 0,1 1 0,0-1 0,-1 0 0,1 0 1,-1-1-1,0 0 0,0 0 0,0 0 0,-1-1 0,1 0 1,8-11-1,-8 9 11,-1 0 0,0 0 1,0-1-1,-1 0 0,0 0 0,0 0 1,-1 0-1,0-1 0,0 1 0,-1-1 1,0 0-1,0 1 0,-1-1 0,-1 0 1,1 0-1,-1 0 0,-1 0 0,0 0 0,0 0 1,-3-9-1,3 14-192,-1 0 0,1 0 1,-1 0-1,0 0 0,-1 0 0,1 1 0,-1-1 1,1 0-1,-1 1 0,0 0 0,0 0 0,-1 0 1,1 0-1,-1 0 0,1 1 0,-1-1 0,0 1 0,0 0 1,0 0-1,0 1 0,-8-3 0,9 3 29,1 1-1,-1-1 0,0 1 0,1 0 1,-1 0-1,1 0 0,-1 0 1,0 0-1,1 1 0,-1-1 0,1 1 1,-1 0-1,1 0 0,-1-1 1,1 2-1,0-1 0,-1 0 1,1 0-1,0 1 0,0-1 0,0 1 1,0 0-1,0 0 0,0-1 1,0 1-1,1 0 0,-1 1 0,1-1 1,-1 0-1,1 0 0,0 1 1,0-1-1,0 0 0,0 1 0,0-1 1,1 1-1,-1 3 0,-4 43-4890,14-17-1486,9-9-2062</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8.453"/>
    </inkml:context>
    <inkml:brush xml:id="br0">
      <inkml:brushProperty name="width" value="0.025" units="cm"/>
      <inkml:brushProperty name="height" value="0.025" units="cm"/>
    </inkml:brush>
  </inkml:definitions>
  <inkml:trace contextRef="#ctx0" brushRef="#br0">42 18 13805,'5'-11'6983,"-5"4"416,-8 23-6919,3 8 161,-3 8 352,-1 7-481,1 2-256,2 1-160,3-4-31,3-1-65,0-6-65,0-6-831,11-4-898,7-11-2018,0-10-1825,4 0-3075</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8.797"/>
    </inkml:context>
    <inkml:brush xml:id="br0">
      <inkml:brushProperty name="width" value="0.025" units="cm"/>
      <inkml:brushProperty name="height" value="0.025" units="cm"/>
    </inkml:brush>
  </inkml:definitions>
  <inkml:trace contextRef="#ctx0" brushRef="#br0">171 1 4420,'0'0'16907,"-13"10"-14884,-2 2-1582,1 1 0,1 1-1,-1 0 1,2 1 0,0 0 0,-18 32 0,19-26-8,1 1 0,-7 24 0,15-38-388,-1-1-1,2 1 1,-1 0-1,1 0 0,1 0 1,-1 0-1,1 0 1,0 0-1,1 0 1,2 8-1,-3-14-5,1 0-1,0 0 1,0 0-1,0 0 1,0 0-1,0 0 1,0 0 0,1 0-1,-1-1 1,1 1-1,-1-1 1,1 1-1,0-1 1,-1 1 0,1-1-1,0 0 1,0 0-1,0 0 1,0 0-1,0 0 1,0 0-1,0-1 1,0 1 0,0 0-1,1-1 1,-1 0-1,0 0 1,0 0-1,0 0 1,5 0 0,-5 0 75,1 0 1,-1-1 0,1 1 0,-1 0-1,1-1 1,-1 0 0,0 1 0,1-1 0,-1 0-1,0 0 1,0-1 0,0 1 0,0 0 0,0-1-1,0 1 1,0-1 0,0 1 0,0-1-1,-1 0 1,1 0 0,-1 0 0,1 0 0,-1 0-1,0 0 1,0 0 0,0-1 0,1-3 0,-1 1-105,-1 0 0,1 0 1,-1-1-1,-1 1 1,1 0-1,-1 0 1,0 0-1,0 0 0,0 0 1,-1 0-1,0 0 1,0 0-1,0 0 1,-1 1-1,-3-6 0,5 8-11,-1-1 0,1 1 0,-1 0 0,0 0 0,0-1 0,0 1 0,0 1-1,0-1 1,-1 0 0,1 0 0,-1 1 0,1 0 0,-1-1 0,1 1 0,-1 0 0,0 0-1,1 0 1,-1 1 0,0-1 0,0 1 0,0-1 0,0 1 0,1 0 0,-1 0 0,0 0-1,0 0 1,0 1 0,0-1 0,-3 2 0,5-1-37,1-1 0,-1 0 0,0 1 0,0-1-1,1 1 1,-1 0 0,1-1 0,-1 1 0,0 0 0,1-1 0,-1 1 0,1 0 0,0-1 0,-1 1-1,1 0 1,0 0 0,-1 0 0,1-1 0,0 1 0,0 0 0,-1 0 0,1 0 0,0 0 0,0-1-1,0 1 1,0 0 0,0 0 0,1 0 0,-1 0 0,0-1 0,0 1 0,0 0 0,1 0 0,-1 0-1,0-1 1,1 1 0,-1 0 0,1 0 0,-1-1 0,1 1 0,0 1 0,1 1-347,0 1-1,1 0 1,-1-1 0,1 0 0,0 0 0,0 1-1,4 2 1,1-1-807,1 0 0,0-1 0,-1-1 0,1 1 0,1-1 0,14 2 0,28 3-5224</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9.170"/>
    </inkml:context>
    <inkml:brush xml:id="br0">
      <inkml:brushProperty name="width" value="0.025" units="cm"/>
      <inkml:brushProperty name="height" value="0.025" units="cm"/>
    </inkml:brush>
  </inkml:definitions>
  <inkml:trace contextRef="#ctx0" brushRef="#br0">0 68 20147,'0'0'10442,"77"-43"-10154,-26 36-96,6 3-160,2 3-448,-2 1-2210,-6-5-3076,-9-3-6341</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9.576"/>
    </inkml:context>
    <inkml:brush xml:id="br0">
      <inkml:brushProperty name="width" value="0.025" units="cm"/>
      <inkml:brushProperty name="height" value="0.025" units="cm"/>
    </inkml:brush>
  </inkml:definitions>
  <inkml:trace contextRef="#ctx0" brushRef="#br0">0 17 17521,'0'0'2663,"12"-3"-549,3-1-1509,0 1 0,0 0 0,0 2-1,0-1 1,0 2 0,1 0-1,-1 1 1,0 0 0,0 1-1,25 7 1,-29-5-451,1 1 0,-1 1-1,0 0 1,0 0 0,-1 1-1,0 0 1,17 17 0,-24-22-151,-1 0 1,0 0-1,0 0 1,0 1-1,-1-1 1,1 1-1,0-1 1,-1 1-1,0 0 1,1-1-1,-1 1 1,0 0-1,0 0 1,-1 0 0,1 0-1,-1 0 1,1 0-1,-1 0 1,0 0-1,0 0 1,-1 0-1,1 0 1,0 0-1,-1 0 1,0-1-1,1 1 1,-1 0-1,-1 0 1,1 0-1,0-1 1,-1 1-1,1 0 1,-1-1-1,0 1 1,1-1-1,-1 0 1,-1 0-1,-1 3 1,-9 6 48,0-1 1,0 0 0,-1-1 0,-27 14 0,26-15-39,0 0 1,0 1-1,1 1 1,-14 12-1,27-22-23,1 1-1,-1-1 1,1 0-1,-1 0 1,1 1-1,-1-1 1,1 0-1,0 1 1,-1-1 0,1 0-1,-1 1 1,1-1-1,0 1 1,0-1-1,-1 1 1,1-1-1,0 0 1,0 1 0,-1-1-1,1 1 1,0-1-1,0 1 1,0 0-1,0-1 1,0 1-1,0-1 1,0 1 0,0-1-1,0 1 1,0-1-1,0 1 1,0-1-1,0 1 1,0-1-1,0 1 1,1-1 0,-1 1-1,0-1 1,0 1-1,1-1 1,-1 1-1,0-1 1,1 0-1,-1 1 1,0-1 0,1 1-1,-1-1 1,1 0-1,-1 1 1,0-1-1,1 0 1,-1 0-1,1 1 1,-1-1 0,1 0-1,-1 0 1,1 0-1,0 1 1,32 4-1201,63-3-5575,-38-3 155</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9.918"/>
    </inkml:context>
    <inkml:brush xml:id="br0">
      <inkml:brushProperty name="width" value="0.025" units="cm"/>
      <inkml:brushProperty name="height" value="0.025" units="cm"/>
    </inkml:brush>
  </inkml:definitions>
  <inkml:trace contextRef="#ctx0" brushRef="#br0">266 9 22838,'-18'2'706,"1"1"0,-1 1 0,1 0 0,0 1 0,0 1 0,0 1 0,-26 14 0,35-16-624,1-1 1,0 1 0,0 0-1,0 1 1,1-1-1,0 1 1,0 1 0,0-1-1,1 1 1,0 0-1,0 0 1,1 1 0,0-1-1,0 1 1,1 0-1,0 0 1,0 0 0,-1 9-1,3-14-92,1-1 0,0 1 0,-1-1 0,1 1 0,0-1 0,0 1 0,1-1 0,-1 1 0,0-1 0,1 0 0,-1 1-1,1-1 1,0 1 0,0-1 0,0 0 0,0 0 0,0 1 0,0-1 0,1 0 0,-1 0 0,1 0 0,-1-1 0,4 4 0,0-2 1,-1 0 0,1-1 0,-1 1 0,1-1 0,0 0 1,0-1-1,0 1 0,0-1 0,0 0 0,0 0 0,5 0 0,5 0 20,-1-1 0,0 0 0,1-1-1,-1-1 1,0 0 0,0-1 0,24-8 0,-24 5 16,0 0 1,-1-2-1,0 0 1,-1 0 0,0-1-1,0-1 1,14-14-1,-22 21 44,0-1 0,-1 0 0,1 0 0,-1-1-1,0 1 1,0-1 0,-1 1 0,1-1 0,-1 0 0,0 0-1,0 0 1,-1 0 0,1 0 0,-1-1 0,0 1-1,-1 0 1,1 0 0,-1-1 0,0 1 0,0-1-1,-1 1 1,0 0 0,0 0 0,-1-6 0,0 7-62,0 1 1,0 0-1,0-1 1,-1 1-1,1 0 1,-1 1-1,1-1 1,-1 0-1,0 1 1,0-1 0,0 1-1,-1 0 1,1 0-1,0 0 1,-1 1-1,1-1 1,-1 1-1,0 0 1,1 0-1,-1 0 1,0 0-1,0 1 1,0-1-1,-6 1 1,3 0-98,0 0 0,1 0 0,-1 1 0,0-1 0,1 1 0,-1 1 0,1-1 0,-1 1 0,1 0 1,0 1-1,0 0 0,0 0 0,-9 6 0,10-5-235,0 1 0,0 0 1,1 0-1,-1 0 0,1 0 1,0 1-1,1 0 0,0-1 0,-5 12 1,6-12-440,1 0 0,-1 0 1,1 0-1,0 0 0,1 0 0,-1 0 1,1 10-1,3 4-4982</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20.912"/>
    </inkml:context>
    <inkml:brush xml:id="br0">
      <inkml:brushProperty name="width" value="0.025" units="cm"/>
      <inkml:brushProperty name="height" value="0.025" units="cm"/>
    </inkml:brush>
  </inkml:definitions>
  <inkml:trace contextRef="#ctx0" brushRef="#br0">60 0 18546,'-3'2'5448,"2"-2"-5247,0 1 0,-1 0 1,1 0-1,0-1 0,0 1 0,0 0 0,0 0 1,0 0-1,0 0 0,0 0 0,0 0 1,1 1-1,-1-1 0,-1 2 0,-7 24 1138,1 1-1,1 0 1,-5 49-1,7 9-2056,10-6-3293,1-58-1573,6-12-1975,1-7-369</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21.455"/>
    </inkml:context>
    <inkml:brush xml:id="br0">
      <inkml:brushProperty name="width" value="0.025" units="cm"/>
      <inkml:brushProperty name="height" value="0.025" units="cm"/>
    </inkml:brush>
  </inkml:definitions>
  <inkml:trace contextRef="#ctx0" brushRef="#br0">185 78 12844,'1'-9'3945,"0"-28"-1537,0 36-2301,-1 0 0,0 0 0,0 0 0,0 0 1,0 0-1,0 0 0,0 0 0,-1 0 0,1-1 0,0 1 0,0 0 0,-1 0 1,1 0-1,-1 0 0,1 0 0,-1 0 0,1 1 0,-1-1 0,0 0 1,1 0-1,-1 0 0,0 0 0,0 1 0,1-1 0,-1 0 0,0 1 0,0-1 1,0 0-1,0 1 0,0 0 0,0-1 0,0 1 0,0-1 0,0 1 1,0 0-1,0 0 0,0-1 0,0 1 0,0 0 0,-1 0 0,1 0 1,0 0-1,0 1 0,0-1 0,-1 0 0,-2 1-12,0 0 0,1 0 0,-1 0 0,0 1 0,1-1 0,-1 1 0,1 0 0,0 0 0,-1 0 0,-3 4 0,0 0 77,0 1 0,1 0 0,0 0 0,0 0 0,1 0 0,0 1 0,0 0 0,1 0 0,0 0 0,0 1 0,1-1 0,0 1 0,-3 18 0,6-26-159,0 0-1,0 0 1,0 0 0,0 0-1,0 0 1,1 0 0,-1 0-1,0 0 1,0 0 0,1 0-1,-1 0 1,1 0 0,-1-1-1,1 1 1,-1 0 0,1 0-1,0 0 1,-1 0 0,1-1-1,0 1 1,-1 0 0,1-1-1,0 1 1,0 0 0,0-1-1,1 1 1,1 1 11,1-1 0,-1 0 0,1 0 0,-1-1 0,0 1-1,1-1 1,-1 1 0,6-1 0,1-1 36,1 0-1,0 0 0,0-1 1,17-5-1,-14 1-31,-1 0 0,0-1-1,-1 0 1,0 0 0,0-2-1,15-13 1,-21 17-6,0 0 1,0 0-1,-1-1 1,0 0-1,0 0 0,-1 0 1,0-1-1,0 1 0,0-1 1,-1 0-1,0 0 1,0 0-1,2-13 0,-5 20-23,0 0 0,0 0-1,0 1 1,0-1-1,-1 0 1,1 0-1,0 0 1,0 0 0,0 1-1,-1-1 1,1 0-1,0 0 1,0 0 0,0 0-1,-1 0 1,1 0-1,0 0 1,0 0 0,-1 0-1,1 0 1,0 0-1,0 0 1,0 0-1,-1 0 1,1 0 0,0 0-1,0 0 1,-1 0-1,1 0 1,0 0 0,0 0-1,-1 0 1,1 0-1,0 0 1,0 0 0,0 0-1,-1-1 1,1 1-1,0 0 1,0 0-1,0 0 1,0 0 0,-1-1-1,1 1 1,0 0-1,0 0 1,0 0 0,0-1-1,0 1 1,0 0-1,-1 0 1,1 0 0,0-1-1,0 1 1,0 0-1,0 0 1,0-1-1,-14 18 36,-2 6 40,2 0 0,1 1-1,-18 44 1,27-55 6,0-1 0,0 1 0,1 0 0,1 0 0,0 0 0,0 0 0,2 0 0,0 0 0,2 25 0,0-32-60,1-1 0,-1 1 0,1 0 0,0-1 0,0 1 0,1-1 0,0 0 0,0 0 0,0-1 0,0 1 0,1-1 0,-1 0 0,10 6 0,-9-7-18,-1 1 1,1-1-1,-1 0 0,0 1 1,0 0-1,0 0 1,-1 0-1,1 1 0,-1-1 1,0 1-1,-1 0 0,1 0 1,-1 0-1,0 0 0,0 0 1,1 6-1,-3-9 29,0-1-1,0 1 1,-1 0 0,1 0-1,-1-1 1,1 1 0,-1 0 0,0-1-1,0 1 1,0-1 0,0 1-1,0-1 1,0 1 0,0-1-1,0 0 1,0 1 0,-1-1-1,1 0 1,0 0 0,-1 0-1,1 0 1,-1 0 0,0 0-1,1 0 1,-1-1 0,0 1 0,1-1-1,-1 1 1,0-1 0,0 0-1,1 1 1,-1-1 0,-2 0-1,-12 2 418,0-1 0,-27 0 0,31-1-374,2 0-74,-6 1 0,-1-1 0,1-1 0,-1 0 0,1-1 0,0 0 0,0-2 0,0 0 0,-22-8 0,37 11-33,-1 1 0,1-1 0,0 1 0,0-1 0,-1 0 0,1 0 0,0 1 0,0-1 0,0 0 0,0 0 0,0 0 0,0 0 0,0 0 0,0 0 0,1 0 0,-1-1 0,0 1 0,0 0 0,0-3 0,1 3-48,0 0-1,0 1 0,0-1 1,1 0-1,-1 0 1,0 0-1,0 0 0,1 0 1,-1 0-1,1 0 1,-1 0-1,1 0 0,-1 1 1,1-1-1,-1 0 1,1 0-1,0 0 0,-1 1 1,1-1-1,1-1 1,6-3-919,0 0 1,0 0 0,1 1 0,12-5 0,-14 6 104,34-14-6621,3-3-5884</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21.799"/>
    </inkml:context>
    <inkml:brush xml:id="br0">
      <inkml:brushProperty name="width" value="0.025" units="cm"/>
      <inkml:brushProperty name="height" value="0.025" units="cm"/>
    </inkml:brush>
  </inkml:definitions>
  <inkml:trace contextRef="#ctx0" brushRef="#br0">9 129 16560,'0'0'5018,"-1"-12"-2093,1 11-2893,-1-3 169,1 0-1,-1 1 1,1-1-1,0 0 1,0 0-1,0 0 1,0 1-1,1-1 0,0 0 1,0 1-1,0-1 1,0 0-1,0 1 1,1-1-1,-1 1 1,1 0-1,0-1 1,0 1-1,0 0 1,1 0-1,-1 0 0,1 1 1,-1-1-1,1 0 1,0 1-1,0 0 1,0 0-1,6-3 1,-3 2-121,0 0 0,0 0 1,0 1-1,0 0 0,0 1 0,0-1 1,1 1-1,-1 0 0,0 1 1,1-1-1,-1 1 0,1 1 0,-1-1 1,1 1-1,-1 0 0,0 1 1,0-1-1,10 5 0,-12-4-47,0 0 0,0 1 0,0-1 0,-1 1 0,1 0 1,-1 0-1,0 0 0,1 1 0,-1-1 0,-1 1 0,1-1 0,0 1 0,-1 0 0,0 0 0,0 0 0,0 1 0,-1-1 0,1 0 0,-1 1 0,0-1 1,0 1-1,-1-1 0,1 1 0,-1-1 0,0 1 0,-1 5 0,1-2-33,-2-1 0,1 0 0,-1 0 0,0 0 0,0 0 0,-1 0 0,0 0 0,-1 0 0,1-1 0,-1 0 0,0 0 0,-8 9 0,-9 9 0,-41 35 0,3-2 0,52-49 0,0 0 0,1 1 0,0 0 0,0 0 0,0 0 0,2 1 0,-6 12 0,9-20 0,1 0 0,-1 0 0,1 0 0,-1 0 0,1 0 0,0 0 0,-1 0 0,1 0 0,0 0 0,1 1 0,-1-1 0,0 0 0,0 0 0,1 0 0,0 0 0,-1 0 0,1 0 0,0 0 0,0 0 0,0 0 0,0-1 0,0 1 0,0 0 0,1 0 0,-1-1 0,0 1 0,1-1 0,-1 1 0,1-1 0,0 0 0,0 0 0,-1 1 0,1-1 0,0 0 0,0-1 0,0 1 0,0 0 0,0-1 0,0 1 0,0-1 0,0 1 0,3-1 0,40 8-2729,71 4 1,-18-3-4104,-82-7-5062</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22.156"/>
    </inkml:context>
    <inkml:brush xml:id="br0">
      <inkml:brushProperty name="width" value="0.025" units="cm"/>
      <inkml:brushProperty name="height" value="0.025" units="cm"/>
    </inkml:brush>
  </inkml:definitions>
  <inkml:trace contextRef="#ctx0" brushRef="#br0">87 0 18001,'0'0'7559,"-62"33"-3459,44-22-1441,11-3-2211,7-1-448,0 0 0,19-5 0,6-2-2050,-1 0-6182</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4.365"/>
    </inkml:context>
    <inkml:brush xml:id="br0">
      <inkml:brushProperty name="width" value="0.025" units="cm"/>
      <inkml:brushProperty name="height" value="0.025" units="cm"/>
    </inkml:brush>
  </inkml:definitions>
  <inkml:trace contextRef="#ctx0" brushRef="#br0">312 122 6887,'4'-10'3982,"-2"5"-3912,2-4 435,-1 0 1,0-1 0,0 1 0,1-14 0,-3 21-315,-1 1 1,0-1-1,1 0 0,-1 1 1,0-1-1,0 1 1,0-1-1,0 1 0,0-1 1,-1 0-1,1 1 1,0-1-1,-1 1 0,1-1 1,-1 1-1,0-1 1,1 1-1,-1 0 1,0-1-1,0 1 0,0 0 1,0 0-1,0-1 1,0 1-1,0 0 0,0 0 1,-1 0-1,1 0 1,0 0-1,-1 1 0,1-1 1,-1 0-1,1 1 1,0-1-1,-1 1 0,0-1 1,1 1-1,-1-1 1,-1 1-1,-4 0 14,1 1-1,-1-1 1,0 1-1,0 1 1,1-1 0,-1 1-1,1 0 1,0 1-1,-1-1 1,1 1 0,0 1-1,1-1 1,-1 1-1,0 0 1,1 0 0,0 1-1,0-1 1,0 1-1,-3 6 1,-13 13 274,1 2 0,-26 43 0,44-65-387,-16 25 478,2 1 0,-14 34 0,25-50-376,0 0 1,0 0 0,2 0 0,0 1-1,0-1 1,2 1 0,-1 18-1,2-31-184,0 0-1,0 0 0,1 0 1,-1 0-1,0 0 0,1 0 1,-1 0-1,1 0 0,0 0 1,-1 0-1,1 0 0,0 0 1,0-1-1,1 1 0,-1 0 1,0-1-1,0 1 0,1-1 1,-1 1-1,1-1 0,-1 0 1,1 1-1,3 1 0,-1-2 12,0 1 1,0-1-1,0 0 0,1 0 1,-1 0-1,0 0 0,1-1 1,-1 0-1,0 0 0,9-1 1,-1 0 21,0-2-1,0 1 1,0-1 0,-1-1 0,1 0 0,-1-1-1,16-9 1,-16 7-23,-1 0-1,0-1 1,-1 0-1,0-1 1,0 0-1,8-11 1,-15 16-27,1 1 0,0-1 0,-1 0 0,0 0 0,0 0 0,0 0 0,0 0 0,-1 0 0,1-1 0,-1 1 0,0-1 0,0 1 0,-1-1 0,0 1 0,1-1 0,-2 1-1,1-1 1,0 1 0,-1-1 0,-1-4 0,2 8-4,-1 0-1,1-1 1,-1 1-1,1 0 0,-1 0 1,0 0-1,0 0 0,1 0 1,-1 1-1,0-1 1,0 0-1,0 0 0,0 0 1,0 1-1,0-1 0,0 0 1,0 1-1,0-1 1,0 1-1,0-1 0,0 1 1,-1 0-1,1-1 0,0 1 1,0 0-1,0 0 0,-1 0 1,1 0-1,0 0 1,0 0-1,0 0 0,-1 1 1,1-1-1,0 0 0,0 0 1,0 1-1,0-1 1,-1 1-1,1-1 0,0 1 1,-1 1-1,-2 0 9,-1 0 1,1 0-1,0 1 0,0 0 1,0 0-1,0 0 0,0 1 1,-5 5-1,5-2 100,0 1 1,0-1-1,0 1 1,1-1-1,-4 14 0,6-20-74,1 1 1,-1-1-1,1 0 0,-1 1 0,1-1 0,0 0 0,-1 1 0,1-1 0,0 0 0,0 1 1,0-1-1,0 1 0,0-1 0,0 0 0,1 1 0,-1-1 0,0 0 0,1 1 1,-1-1-1,1 0 0,-1 0 0,1 1 0,0-1 0,0 0 0,-1 0 0,1 0 0,0 0 1,0 0-1,0 0 0,0 0 0,0 0 0,0 0 0,0 0 0,1-1 0,-1 1 1,0 0-1,0-1 0,1 1 0,-1-1 0,2 1 0,7 0 14,0 0 0,0-1 0,0 0 0,0 0 0,0-1 0,-1-1 1,1 1-1,0-2 0,-1 1 0,1-2 0,-1 1 0,11-6 0,2-3-70,-1-1 1,0-1 0,32-27-1,-63 71-420,0-13 205,2 0 0,-11 32 0,16-40-403,1 0 0,1 0 0,-1 0 0,1 15 0,1-23 477,0 0 0,0-1-1,0 1 1,0 0 0,0-1-1,0 1 1,0 0 0,0 0-1,0-1 1,1 1 0,-1 0-1,0-1 1,1 1 0,-1 0-1,0-1 1,1 1 0,-1-1-1,1 1 1,-1-1 0,1 1-1,-1-1 1,1 1 0,-1-1-1,1 1 1,-1-1 0,1 1-1,0-1 1,-1 0 0,2 1-1,24-3-6446,1-10-2428</inkml:trace>
</inkml:ink>
</file>

<file path=ppt/ink/ink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4.740"/>
    </inkml:context>
    <inkml:brush xml:id="br0">
      <inkml:brushProperty name="width" value="0.025" units="cm"/>
      <inkml:brushProperty name="height" value="0.025" units="cm"/>
    </inkml:brush>
  </inkml:definitions>
  <inkml:trace contextRef="#ctx0" brushRef="#br0">100 0 17200,'0'0'9737,"-3"15"-8765,-36 132 1489,20-85-1687,-14 80 0,31-98-1828,2-34-3959,-1-33-1791,-1-6 249</inkml:trace>
</inkml:ink>
</file>

<file path=ppt/ink/ink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5.068"/>
    </inkml:context>
    <inkml:brush xml:id="br0">
      <inkml:brushProperty name="width" value="0.025" units="cm"/>
      <inkml:brushProperty name="height" value="0.025" units="cm"/>
    </inkml:brush>
  </inkml:definitions>
  <inkml:trace contextRef="#ctx0" brushRef="#br0">78 41 15150,'0'0'15023,"62"-12"-13742,-17 8-224,3-1-801,-3-3-256,0 2 0,-8 2-192,-6 3-1025,-9 1-225,-11 0-1857,-11 6-1121,0 4-1281,-22 0-8905</inkml:trace>
  <inkml:trace contextRef="#ctx0" brushRef="#br0" timeOffset="1">1 285 20692,'0'0'11787,"87"14"-11499,-47-24-288,0-2 0,2 0 0,-3 1-416,-2 2-2083,-2 2-1985,-4-2-1346,-5-3-3426</inkml:trace>
</inkml:ink>
</file>

<file path=ppt/ink/ink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5.394"/>
    </inkml:context>
    <inkml:brush xml:id="br0">
      <inkml:brushProperty name="width" value="0.025" units="cm"/>
      <inkml:brushProperty name="height" value="0.025" units="cm"/>
    </inkml:brush>
  </inkml:definitions>
  <inkml:trace contextRef="#ctx0" brushRef="#br0">55 1 18385,'0'0'12076,"-48"53"-12076,51-52-224,11 1-1346,2-2-2209,-3 0-2275,-3 0-5573</inkml:trace>
  <inkml:trace contextRef="#ctx0" brushRef="#br0" timeOffset="1">55 156 8008,'0'0'16335,"-47"58"-13933,41-48-512,5 1-801,1-6-865,0-2-192,4-3-416,7 0-1378,-1 0-1249,0-5-2338,-5-9-6790</inkml:trace>
</inkml:ink>
</file>

<file path=ppt/ink/ink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6.451"/>
    </inkml:context>
    <inkml:brush xml:id="br0">
      <inkml:brushProperty name="width" value="0.025" units="cm"/>
      <inkml:brushProperty name="height" value="0.025" units="cm"/>
    </inkml:brush>
  </inkml:definitions>
  <inkml:trace contextRef="#ctx0" brushRef="#br0">344 94 6790,'0'0'5691,"2"-10"-2867,1 0-1933,-2 7-603,0-1 1,0 1 0,0-1 0,0 1-1,-1-1 1,1 1 0,-1-1 0,0 0-1,0 1 1,0-1 0,-1 1 0,0-5 0,-1 6-40,1 0 0,0 1 1,-1-1-1,1 0 1,-1 1-1,1-1 0,-1 1 1,0 0-1,0-1 1,0 1-1,1 0 0,-1 0 1,0 0-1,0 0 1,-1 1-1,1-1 1,0 1-1,0-1 0,0 1 1,0 0-1,0-1 1,-1 1-1,1 0 0,0 0 1,-4 1-1,-2-1 56,-1 1-1,0 0 1,0 0-1,0 0 1,-10 4-1,5 1-205,1 1 0,-1 0 0,2 1-1,-1 1 1,1-1 0,0 2 0,1 0-1,0 0 1,1 1 0,0 1 0,1-1-1,0 1 1,0 1 0,2 0 0,-11 23-1,8-14-31,1 2 0,1-1 0,1 1 1,1 0-1,1 0 0,2 1 0,0-1 0,1 45 0,2-64-67,1 1 1,-1 0-1,1-1 1,0 1-1,0-1 1,1 1-1,0-1 1,0 0-1,0 1 1,1-1-1,-1 0 1,1 0-1,1-1 1,-1 1-1,0-1 0,1 1 1,6 5-1,-3-6 3,-1 1 0,1-1 0,0 0-1,0 0 1,0-1 0,1 0 0,-1 0-1,1-1 1,0 0 0,-1 0-1,13 1 1,-6-2 37,1 0-1,-1-1 0,1-1 1,-1 0-1,0-1 0,1-1 1,-1 0-1,0-1 1,0 0-1,-1-1 0,1 0 1,-1-1-1,18-12 0,-27 15 14,1 0 0,-1-1 0,0 1 0,-1-1 0,1 0 0,-1 0 0,0 0 0,1-1 0,-2 1 0,1-1 0,-1 0 0,1 0 0,-1 0 0,-1 0-1,1 0 1,-1 0 0,2-9 0,-3 12-31,0-1-1,0 0 1,-1 1 0,1-1-1,0 0 1,-1 1-1,0-1 1,0 1-1,0-1 1,0 1 0,0-1-1,0 1 1,-1 0-1,1 0 1,-1-1-1,1 1 1,-1 0 0,0 0-1,0 1 1,0-1-1,0 0 1,0 1 0,0-1-1,-1 1 1,1 0-1,0-1 1,-1 1-1,1 0 1,-1 0 0,1 1-1,-1-1 1,1 1-1,-1-1 1,0 1-1,-4 0 1,-6-2-22,0 2 0,0 0 0,0 0 0,1 1 0,-20 4 0,29-5 0,0 0 0,0 1 0,0-1 0,0 1 0,1 0 0,-1 0 0,0 0 0,0 0 0,0 1 0,1-1 0,-1 1 0,1-1 0,-1 1 0,1 0 0,0 0 0,0 0 0,-1 0 0,1 1 0,1-1 0,-1 1 0,0-1 0,1 1 0,-1-1 0,1 1 0,0 0 0,0 0 0,0-1 0,-1 6 0,2-7 0,1-1 0,-1 1 0,1 0 0,0-1 0,-1 1 0,1-1 0,0 1 0,-1-1 0,1 1 0,0-1 0,0 1 0,-1-1 0,1 0 0,0 1 0,0-1 0,0 0 0,0 0 0,-1 0 0,1 0 0,0 0 0,0 0 0,0 0 0,0 0 0,0 0 0,0 0 0,1 0 0,31-2 0,-31 2 0,11-2 0,0 0 0,0-1 0,0-1 0,-1 0 0,0 0 0,1-2 0,14-7 0,4-6 0,42-31 0,-73 49 0,0 1-1,0 0 1,0 0-1,0 0 1,1-1-1,-1 1 1,0 0-1,0 0 1,0 0-1,1 0 1,-1-1-1,0 1 1,0 0-1,0 0 1,1 0-1,-1 0 1,0 0 0,0 0-1,1 0 1,-1 0-1,0 0 1,1 0-1,-1 0 1,0 0-1,0 0 1,1 0-1,-1 0 1,0 0-1,0 0 1,1 0-1,-1 0 1,0 0-1,0 0 1,1 0 0,-1 0-1,0 0 1,0 1-1,0-1 1,1 0-1,-1 0 1,0 0-1,0 0 1,0 1-1,0-1 1,1 0-1,-1 0 1,0 1-1,0-1 1,0 0-1,0 1 1,1 19-48,-9 23 24,-29 47 86,27-68-53,0 0-1,1 1 1,-10 45-1,19-67-103,-1 0 0,1-1 0,0 1-1,0 0 1,0 0 0,0 0 0,0 0 0,0 0 0,0 0-1,0 0 1,0 0 0,0-1 0,0 1 0,0 0 0,1 0-1,-1 0 1,0 0 0,1 0 0,-1-1 0,0 1 0,1 0-1,-1 0 1,1-1 0,0 1 0,-1 0 0,1-1 0,-1 1-1,1 0 1,0-1 0,0 1 0,-1-1 0,1 1 0,0-1-1,0 0 1,0 1 0,-1-1 0,1 0 0,0 1 0,0-1-1,0 0 1,0 0 0,0 0 0,0 0 0,-1 0 0,3 0 0,0 0-484,0 0 1,0-1 0,0 0 0,-1 1 0,1-1 0,0 0 0,0 0 0,-1 0 0,1-1 0,0 1 0,-1-1 0,0 1 0,4-4 0,10-13-8348</inkml:trace>
</inkml:ink>
</file>

<file path=ppt/ink/ink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6.856"/>
    </inkml:context>
    <inkml:brush xml:id="br0">
      <inkml:brushProperty name="width" value="0.025" units="cm"/>
      <inkml:brushProperty name="height" value="0.025" units="cm"/>
    </inkml:brush>
  </inkml:definitions>
  <inkml:trace contextRef="#ctx0" brushRef="#br0">63 0 15759,'0'0'13768,"3"13"-12829,0-2-823,0-1 0,-1 1 0,-1 0 1,0 0-1,0 0 0,-1 0 0,0 0 0,-1-1 0,0 1 0,-1 0 0,-6 20 0,-17 32 253,15-41-234,1 1-1,2-1 1,-7 28 0,48-141-135,-28 50-25,-1-1 0,-1-82 0,30 130-2313,-18-3 142,-1-1-1,1-1 1,16-1-1,-20 0-169,18 0-4376</inkml:trace>
</inkml:ink>
</file>

<file path=ppt/ink/ink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7.635"/>
    </inkml:context>
    <inkml:brush xml:id="br0">
      <inkml:brushProperty name="width" value="0.025" units="cm"/>
      <inkml:brushProperty name="height" value="0.025" units="cm"/>
    </inkml:brush>
  </inkml:definitions>
  <inkml:trace contextRef="#ctx0" brushRef="#br0">189 1 13325,'0'0'6694,"-11"6"-4158,-3 3-1960,1 0-1,0 1 1,0 1 0,1 0 0,0 0 0,1 2 0,-12 14 0,19-20-444,-4 2 49,1 1 0,1 0 0,-1 0 1,1 0-1,1 1 0,0 0 0,1 0 0,0 0 0,1 1 0,-4 19 0,7-30-176,0 0 0,0-1 0,0 1 0,0 0-1,0-1 1,0 1 0,0 0 0,1-1 0,-1 1-1,0 0 1,0-1 0,1 1 0,-1-1 0,0 1 0,1-1-1,-1 1 1,1-1 0,-1 1 0,0-1 0,1 1-1,-1-1 1,1 1 0,0-1 0,-1 0 0,1 1-1,-1-1 1,1 0 0,-1 1 0,1-1 0,0 0 0,26 0 338,-21-1-251,0-1 0,0 0 0,0 0 0,0 0 0,0-1 0,5-3 0,0-4-23,0 1 0,-1-1 0,0-1-1,0 0 1,8-13 0,-15 21-78,-1-1 1,1 1-1,-1-1 1,0 0-1,0 0 1,0 0-1,-1 0 0,1 0 1,-1 0-1,0 0 1,0-1-1,0 1 1,-1 0-1,0-1 1,0 1-1,0 0 0,0-1 1,0 1-1,-1 0 1,0 0-1,-2-6 1,-7-4-1478,7 7-1560,21-4 2597,1 2 555,34-14-133,-50 22 112,1-1-1,-1 2 1,0-1 0,1 0 0,-1 1-1,1-1 1,-1 1 0,1 0-1,-1 0 1,1 1 0,-1-1 0,1 1-1,3 0 1,-5 0-33,-1 1 0,1-1-1,0 0 1,-1 0 0,1 1 0,-1-1-1,0 1 1,1-1 0,-1 1 0,0-1 0,0 1-1,0 0 1,0 0 0,0 0 0,-1-1-1,1 1 1,0 0 0,-1 0 0,0 0-1,1 0 1,-1 3 0,3 47 437,-3-44-398,-1 3 55,0 0 0,-1 0 1,0 0-1,-1 0 0,0-1 0,-1 1 0,-4 10 0,-13 42 655,21-63-799,-1 1 1,1-1-1,0 1 0,0 0 0,0-1 1,-1 1-1,1-1 0,0 1 1,0 0-1,0-1 0,0 1 0,0 0 1,0-1-1,0 1 0,0 0 1,1-1-1,-1 1 0,0-1 1,0 1-1,0 0 0,1-1 0,-1 1 1,0-1-1,1 1 0,-1-1 1,0 1-1,1-1 0,-1 1 0,1-1 1,-1 1-1,1-1 0,-1 1 1,1-1-1,22-4 118,24-25 61,-35 19-165,-1 0 0,0-1 0,-1 0 0,0 0 0,0-2 0,-1 1 0,-1-1 0,0 0 0,7-19 0,-14 31-59,-2 18-154,-5 11 163,4-18 61,0 0 0,0 0 0,0 0 0,2 0 0,-1 0-1,1 0 1,0 0 0,3 14 0,-2-23-3,0 1-1,0 0 1,0 0-1,0-1 1,0 1-1,0 0 1,0-1-1,1 1 1,-1-1 0,0 0-1,1 1 1,-1-1-1,1 0 1,0 0-1,-1 0 1,1 0-1,0 0 1,0 0-1,0-1 1,0 1-1,-1-1 1,1 1 0,0-1-1,0 1 1,0-1-1,0 0 1,0 0-1,0 0 1,0 0-1,0-1 1,0 1-1,0 0 1,0-1-1,0 1 1,2-2 0,4 0 75,0 0-1,0-1 1,0 0 0,0 0 0,-1-1 0,1 0 0,7-5 0,-11 6-99,0 0 0,-1 0 0,1 0 0,-1 0 0,1-1 0,-1 0 0,0 1 0,0-1 0,-1 0 0,1 0 0,-1-1 0,0 1 0,0 0 0,0-1 0,-1 1 0,1-1 0,-1 0 0,0 1 0,-1-1 0,1 0 0,-1 0 0,0 0 0,0 1 0,0-1 0,-1 0 0,0 0 0,0 1 0,0-1 0,0 0 0,-1 1 0,0-1 0,0 1 0,0 0 0,0-1 0,-5-5 0,-34-38-80,44 54-7322,14 7 593,-4-5-136</inkml:trace>
</inkml:ink>
</file>

<file path=ppt/ink/ink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8.334"/>
    </inkml:context>
    <inkml:brush xml:id="br0">
      <inkml:brushProperty name="width" value="0.025" units="cm"/>
      <inkml:brushProperty name="height" value="0.025" units="cm"/>
    </inkml:brush>
  </inkml:definitions>
  <inkml:trace contextRef="#ctx0" brushRef="#br0">95 0 16976,'0'0'10698,"-7"10"-9929,-1 4-449,1-1 1,0 1-1,1 1 0,0-1 0,1 1 1,1 0-1,-4 21 0,-7 53 561,-7 170 0,37-309-881,-9 12-317,-1 0 1,0-40-1,-5 77 316,1 0 1,-1 1-1,1-1 1,-1 0 0,0 1-1,1-1 1,-1 1-1,1-1 1,0 1-1,-1-1 1,1 1-1,-1-1 1,1 1 0,0 0-1,-1-1 1,1 1-1,0 0 1,0-1-1,-1 1 1,1 0-1,0 0 1,0 0 0,-1 0-1,1 0 1,0 0-1,0 0 1,-1 0-1,2 0 1,33 0 1,-22 0 0,-6-1 5,-1-1 0,0 1 0,0-1 1,0-1-1,0 1 0,-1-1 0,1 0 0,-1 0 0,1-1 0,-1 0 0,0 0 1,-1 0-1,1 0 0,-1-1 0,1 0 0,5-8 0,-3 3 9,0 0 0,0 0 0,-1 0 0,-1-1 0,1 0 0,-2 0 0,7-24 0,-10 30 13,0 0 0,0-1-1,0 1 1,-1-1 0,0 1-1,0 0 1,-1-6 0,0 10-17,1 0 1,0 0 0,-1 0 0,1 0-1,-1 0 1,1 0 0,-1 0 0,1 0-1,-1 0 1,0 0 0,1 1 0,-1-1-1,0 0 1,0 0 0,1 1 0,-1-1 0,0 1-1,0-1 1,0 1 0,0-1 0,0 1-1,0-1 1,0 1 0,0 0 0,0-1-1,0 1 1,0 0 0,0 0 0,0 0-1,0 0 1,0 0 0,0 0 0,0 0 0,0 0-1,0 0 1,0 1 0,0-1 0,0 0-1,0 1 1,0-1 0,-2 2 0,-2 0-10,0 1-1,1-1 1,-1 1 0,1 0 0,0 1 0,-1-1 0,1 1 0,1 0 0,-1 0 0,1 0 0,-1 0 0,1 1-1,-3 7 1,-2 1-3,2-1 0,-1 2-1,-7 25 1,13-37 1,0 0 0,0 0-1,1 1 1,-1-1 0,1 0 0,-1 1-1,1-1 1,0 0 0,0 1 0,0-1-1,0 0 1,0 1 0,0-1 0,1 0-1,-1 1 1,1-1 0,0 0 0,-1 0-1,1 1 1,0-1 0,0 0 0,1 0-1,1 3 1,1-2-10,1-1 0,-1 1-1,1 0 1,-1-1 0,1 0 0,0 0 0,0-1 0,9 3-1,4 1-40,-12-3-22,-1 0 0,1 1 0,-1 0 0,0 0 0,0 1 0,0-1 0,0 1 0,-1 0 0,0 0 1,0 1-1,0-1 0,0 1 0,0 0 0,-1 0 0,0 0 0,0 1 0,-1-1 0,1 1 1,-1-1-1,2 11 0,0-4 75,-1 1 0,-1 0 0,0 0 1,-1 0-1,0 0 0,-1 0 0,0 0 1,-4 22-1,4-34-38,0-1 0,0 0 1,0 1-1,0-1 0,0 0 1,0 0-1,1 1 0,-1-1 1,0 0-1,0 1 0,0-1 1,0 0-1,0 1 0,-1-1 1,1 0-1,0 0 0,0 1 1,0-1-1,0 0 0,0 1 1,0-1-1,0 0 0,0 0 1,-1 1-1,1-1 0,0 0 1,0 0-1,0 0 0,-1 1 1,1-1-1,0 0 0,0 0 1,-1 0-1,1 1 0,0-1 1,0 0-1,-1 0 0,1 0 1,0 0-1,0 0 0,-1 0 1,1 0-1,0 0 0,-1 0 1,1 0-1,0 0 0,0 0 1,-1 0-1,0 0 0,-4-16-10870,5-6-5045</inkml:trace>
</inkml:ink>
</file>

<file path=ppt/ink/ink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9.499"/>
    </inkml:context>
    <inkml:brush xml:id="br0">
      <inkml:brushProperty name="width" value="0.025" units="cm"/>
      <inkml:brushProperty name="height" value="0.025" units="cm"/>
    </inkml:brush>
  </inkml:definitions>
  <inkml:trace contextRef="#ctx0" brushRef="#br0">341 104 11211,'1'-4'416,"1"-5"801,0 0 0,0 0-1,0 0 1,-1-13 0,-1 21-1033,0-1 0,0 1 0,0-1 1,0 1-1,0-1 0,0 1 0,-1-1 0,1 0 0,-1 1 0,1 0 1,-1-1-1,1 1 0,-1-1 0,0 1 0,0 0 0,0-1 0,0 1 1,0 0-1,0 0 0,0 0 0,0 0 0,0 0 0,0 0 1,-1 0-1,1 0 0,0 0 0,-1 1 0,1-1 0,-1 0 0,1 1 1,-1-1-1,-2 0 0,-2 0 50,-1 1 0,1-1 1,0 1-1,-1 0 0,1 0 1,-1 1-1,1 0 0,0 0 0,-1 0 1,1 1-1,0 0 0,0 0 1,0 1-1,-11 6 0,8-3-90,1 0 0,0 1-1,0 0 1,0 0-1,1 1 1,0 0 0,0 0-1,-8 15 1,4-6 139,2 2 0,0-1 1,1 1-1,1 0 0,1 1 0,1 0 0,0 0 1,1 0-1,0 23 0,3-14-187,1 0 0,1-1 0,2 1 0,0-1 1,3 0-1,7 28 0,-9-42-64,0-1 0,-2 1 0,0 0 0,0 0 0,-1 27 0,-1-41-30,0 1 1,0-1-1,0 0 0,-1 1 0,1-1 1,0 0-1,0 1 0,0-1 1,0 1-1,0-1 0,0 0 1,0 1-1,-1-1 0,1 0 1,0 1-1,0-1 0,0 0 1,-1 0-1,1 1 0,0-1 1,-1 0-1,1 0 0,0 1 1,0-1-1,-1 0 0,1 0 0,0 0 1,-1 1-1,1-1 0,0 0 1,-1 0-1,1 0 0,-1 0 1,1 0-1,0 0 0,-1 0 1,1 0-1,0 0 0,-1 0 1,1 0-1,-1 0 0,1 0 1,0 0-1,-1 0 0,1 0 1,0 0-1,-1-1 0,0 1 0,-16-13-270,5-8 61,1 0 1,1-1-1,1 0 1,0-1-1,2 0 1,1 0-1,1-1 0,1 0 1,-2-36-1,6 59 171,1 0 0,-1-1 0,0 1 1,1 0-1,0 0 0,-1 0 0,1 0 0,0 0 0,-1 0 0,1 0 0,0 0 1,0 0-1,0 1 0,0-1 0,0 0 0,0 0 0,0 1 0,0-1 0,0 1 1,0-1-1,1 1 0,-1-1 0,0 1 0,0 0 0,0-1 0,1 1 0,-1 0 1,0 0-1,0 0 0,1 0 0,0 0 0,54 0-2382,-40 1 1270,69-1-6720,-41 0 116</inkml:trace>
</inkml:ink>
</file>

<file path=ppt/ink/ink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9.876"/>
    </inkml:context>
    <inkml:brush xml:id="br0">
      <inkml:brushProperty name="width" value="0.025" units="cm"/>
      <inkml:brushProperty name="height" value="0.025" units="cm"/>
    </inkml:brush>
  </inkml:definitions>
  <inkml:trace contextRef="#ctx0" brushRef="#br0">160 0 10570,'0'0'10031,"-13"1"-7608,8-1-2170,-1 0 1,0 1-1,1 0 0,-1 0 0,1 0 0,-1 1 0,1-1 0,0 1 0,-1 1 0,1-1 0,0 1 0,1 0 0,-1 0 0,0 0 0,1 0 0,0 1 0,-1 0 0,1 0 0,-6 8 0,5-5-67,1-1 0,-1 1 0,1 0-1,1 0 1,-1 0 0,1 0 0,0 0-1,1 1 1,0 0 0,0-1 0,0 1 0,1 0-1,1 0 1,-1 11 0,2-18-185,-1 0 1,1 0-1,0 0 0,-1 0 1,1 0-1,0-1 0,0 1 1,0 0-1,0 0 0,-1-1 1,1 1-1,0-1 0,0 1 1,0-1-1,0 1 0,1-1 1,-1 1-1,0-1 0,0 0 1,0 0-1,0 0 0,0 1 1,0-1-1,0 0 0,1 0 1,-1-1-1,0 1 0,0 0 1,0 0-1,2-1 0,39-8 161,-34 4-133,0 0 1,-1 0-1,1 0 1,-1-1-1,0 0 1,-1-1-1,0 0 1,0 0-1,10-15 1,25-51 38,-39 69-74,-10 20-93,2 0 0,0 0 0,-5 24-1,9-30-734,0 0-1,1 0 1,1 0-1,0 11 1,0-20 590,0 0 0,0 0 1,0 0-1,0 0 0,0 0 0,0 0 1,1 0-1,-1-1 0,0 1 0,1 0 1,-1 0-1,1 0 0,-1 0 1,1 0-1,-1-1 0,1 1 0,-1 0 1,1 0-1,0-1 0,-1 1 0,1 0 1,0-1-1,0 1 0,-1-1 0,1 1 1,0-1-1,0 0 0,0 1 1,0-1-1,0 0 0,1 1 0,16 1-6295</inkml:trace>
</inkml:ink>
</file>

<file path=ppt/ink/ink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0.218"/>
    </inkml:context>
    <inkml:brush xml:id="br0">
      <inkml:brushProperty name="width" value="0.025" units="cm"/>
      <inkml:brushProperty name="height" value="0.025" units="cm"/>
    </inkml:brush>
  </inkml:definitions>
  <inkml:trace contextRef="#ctx0" brushRef="#br0">194 1 16720,'0'0'8760,"-10"0"-7852,4-1-855,0 2 0,0-1 1,0 1-1,0 0 1,1 0-1,-1 0 0,0 1 1,1 0-1,-1 0 0,1 0 1,-1 1-1,1 0 1,0 0-1,-7 5 0,-4 4-31,-34 31 1513,47-40-1428,1-1-1,0 1 1,-1 0-1,1 0 1,0 0-1,0 0 1,1 0 0,-1 0-1,1 1 1,-1-1-1,1 0 1,0 1-1,0-1 1,0 8-1,1-10-110,1 0-1,-1 0 0,1 1 1,-1-1-1,1 0 1,-1 0-1,1 0 0,0 0 1,0 0-1,0 0 0,-1 0 1,1 0-1,0 0 1,0 0-1,0-1 0,1 1 1,-1 0-1,0-1 0,0 1 1,0-1-1,0 1 0,1-1 1,-1 1-1,0-1 1,0 0-1,1 0 0,-1 1 1,0-1-1,0 0 0,3-1 1,49 3-2034,-42-3 787,-1 2-305,-1-2 0,1 1-1,-1-1 1,1-1 0,8-2 0,13-9-7114</inkml:trace>
</inkml:ink>
</file>

<file path=ppt/ink/ink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0.576"/>
    </inkml:context>
    <inkml:brush xml:id="br0">
      <inkml:brushProperty name="width" value="0.025" units="cm"/>
      <inkml:brushProperty name="height" value="0.025" units="cm"/>
    </inkml:brush>
  </inkml:definitions>
  <inkml:trace contextRef="#ctx0" brushRef="#br0">111 0 13549,'0'0'14163,"-4"12"-13411,-15 54-206,2 2-1,4 0 1,2 1 0,-2 129-1,13-218-1356,0-4-386,0 0-1,-7-39 1,5 54 1627,0 0 0,-1 0 0,0 0 0,0 1 0,-1-1 0,-5-7 0,53 23 296,-24-3-3097,0 0 1,31 0-1,8-8-11566,-41-2 5294</inkml:trace>
</inkml:ink>
</file>

<file path=ppt/ink/ink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1.109"/>
    </inkml:context>
    <inkml:brush xml:id="br0">
      <inkml:brushProperty name="width" value="0.025" units="cm"/>
      <inkml:brushProperty name="height" value="0.025" units="cm"/>
    </inkml:brush>
  </inkml:definitions>
  <inkml:trace contextRef="#ctx0" brushRef="#br0">195 40 13036,'0'0'9177,"-10"6"-7890,-21 15 371,1 1 1,1 1 0,-50 53 0,78-75-1645,-1 1 1,1-1-1,-1 1 0,1-1 1,0 1-1,0 0 0,0 0 1,0-1-1,0 1 0,0 0 1,1 0-1,-1 0 0,1 0 1,-1 0-1,1 0 0,0 0 0,-1 0 1,1 0-1,0 0 0,0 0 1,1 0-1,0 4 0,0-5-11,0 1 0,0-1 0,0 1 0,0-1 0,1 1 0,-1-1 0,1 0 0,-1 0-1,1 0 1,-1 0 0,1 0 0,0 0 0,-1 0 0,1 0 0,0-1 0,0 1 0,0-1-1,0 1 1,2 0 0,4 0 10,1 0-1,-1-1 1,1 1-1,0-1 1,-1-1 0,1 0-1,0 0 1,-1-1-1,15-4 1,47-36 39,-61 35 9,0 0 1,0 1-1,1 0 1,-1 1-1,1 0 1,0 1-1,1 0 1,-1 0-1,1 1 1,0 0-1,11-1 1,-21 4-59,0 0 0,0 0 1,-1 0-1,1 0 0,0 1 1,0-1-1,0 0 0,0 0 1,-1 0-1,1 1 0,0-1 1,0 0-1,-1 1 1,1-1-1,0 1 0,-1-1 1,1 1-1,0-1 0,-1 1 1,1 0-1,-1-1 0,1 1 1,-1 0-1,1-1 0,-1 1 1,1 0-1,-1 0 0,1 1 1,0 1-5,-1-1-1,1 1 1,-1-1 0,0 1 0,0 0 0,0-1 0,0 1 0,0 0 0,-2 4 0,1-2 66,0-1 0,0 0 0,-1 1 1,1-1-1,-1 0 0,0 0 0,0 0 1,-1 0-1,1 0 0,-1-1 0,0 1 1,-4 4-1,9-10-45,0 0 1,0-1-1,0 1 1,-1-1-1,1 1 0,-1-1 1,1 1-1,-1-1 1,0 0-1,0 0 0,0 0 1,-1 1-1,2-6 1,3-39 88,-1-33-109,-3 75 0,0-1 0,0 0 0,1 1 0,-1 0 0,1-1 0,0 1 0,1 0 0,-1 0 0,1 0 0,0 0 0,0 1 0,4-6 0,-5 9 0,-1 0 0,0 0 0,0 1 0,0-1 0,1 0 0,-1 0 0,0 1 0,1-1 0,-1 1 0,1-1 0,-1 1 0,0 0 0,1 0 0,-1-1 0,1 1 0,-1 0 0,1 0 0,-1 0 0,1 1 0,-1-1 0,1 0 0,-1 1 0,1-1 0,-1 0 0,0 1 0,1 0 0,-1-1 0,2 2 0,38 27 0,-29-20 0,3 2-169,1-1 1,0 0-1,0-1 1,1-1-1,27 8 0,-35-13-250,0 0 0,0-1 0,0 0 0,1 0 0,-1-1 0,1-1 0,-1 0 0,1 0 0,-1 0 0,1-1 0,-1-1 0,18-4 0,8-14-10867</inkml:trace>
</inkml:ink>
</file>

<file path=ppt/ink/ink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3.297"/>
    </inkml:context>
    <inkml:brush xml:id="br0">
      <inkml:brushProperty name="width" value="0.025" units="cm"/>
      <inkml:brushProperty name="height" value="0.025" units="cm"/>
    </inkml:brush>
  </inkml:definitions>
  <inkml:trace contextRef="#ctx0" brushRef="#br0">0 1 9545,'0'0'14286,"51"57"-11980,-17-45-416,7-7-289,13-4-352,3-1-672,2 0-449,-4-8-128,-9 1-865,-12 2-1249,-17 1-1633,-15-1-1795</inkml:trace>
</inkml:ink>
</file>

<file path=ppt/ink/ink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3.653"/>
    </inkml:context>
    <inkml:brush xml:id="br0">
      <inkml:brushProperty name="width" value="0.025" units="cm"/>
      <inkml:brushProperty name="height" value="0.025" units="cm"/>
    </inkml:brush>
  </inkml:definitions>
  <inkml:trace contextRef="#ctx0" brushRef="#br0">0 0 14830,'0'0'8136,"73"14"-6214,-21-14-609,7 0-448,8 0-705,-3 0-513,-6 0-3106,-10 0-3684</inkml:trace>
</inkml:ink>
</file>

<file path=ppt/ink/ink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4.089"/>
    </inkml:context>
    <inkml:brush xml:id="br0">
      <inkml:brushProperty name="width" value="0.025" units="cm"/>
      <inkml:brushProperty name="height" value="0.025" units="cm"/>
    </inkml:brush>
  </inkml:definitions>
  <inkml:trace contextRef="#ctx0" brushRef="#br0">1 477 18738,'0'0'4810,"10"-8"-2862,43-38 493,64-72-1,-74 69-1992,-3-2 0,-2-2 0,55-98 0,-93 151-449,0 0 1,0 0-1,0 0 0,0 0 1,0 0-1,0 0 0,0 0 1,0 0-1,0 0 0,0 0 1,1 0-1,-1 0 0,0 0 1,0 0-1,0 0 0,0 1 1,0-1-1,0 0 0,0 0 0,0 0 1,0 0-1,0 0 0,0 0 1,0 0-1,0 0 0,1 0 1,-1 0-1,0 0 0,0 0 1,0 0-1,0 0 0,0 0 1,0 0-1,0 0 0,0 0 1,0 0-1,0 0 0,0-1 1,0 1-1,0 0 0,1 0 0,-1 0 1,-2 16-46,-5 21-7,-11 29 91,2 1 1,4 1-1,2 0 1,-1 73-1,11-139-65,0 0 1,0 0-1,0 0 0,0 0 0,0 0 0,0 0 1,1 0-1,-1 0 0,1 0 0,-1 0 0,1 0 1,0 0-1,0-1 0,0 1 0,0 0 0,0 0 1,0-1-1,0 1 0,1-1 0,-1 1 1,3 2-1,-2-3-93,0-1 0,0 1 0,0 0 0,0-1 0,0 1 0,0-1 0,0 0 1,0 0-1,1 0 0,-1 0 0,0 0 0,0 0 0,0 0 0,0-1 0,0 1 0,0-1 1,2 0-1,6-3-866,0-1 0,-1 1 0,1-1 0,-1-1 1,0 0-1,-1 0 0,8-8 0,19-24-4576,-5-6-1186</inkml:trace>
</inkml:ink>
</file>

<file path=ppt/ink/ink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4.430"/>
    </inkml:context>
    <inkml:brush xml:id="br0">
      <inkml:brushProperty name="width" value="0.025" units="cm"/>
      <inkml:brushProperty name="height" value="0.025" units="cm"/>
    </inkml:brush>
  </inkml:definitions>
  <inkml:trace contextRef="#ctx0" brushRef="#br0">94 1 14478,'0'0'6246,"-30"72"-5029,14-39 160,-1 3 128,3-2-63,3 0-161,9-3-480,-1-6-545,3-2-192,4-5 0,9-8-32,2-2-320,0-7-1089,-1-1-1762,-9 0-2339,-5-9-2305</inkml:trace>
</inkml:ink>
</file>

<file path=ppt/ink/ink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4.787"/>
    </inkml:context>
    <inkml:brush xml:id="br0">
      <inkml:brushProperty name="width" value="0.025" units="cm"/>
      <inkml:brushProperty name="height" value="0.025" units="cm"/>
    </inkml:brush>
  </inkml:definitions>
  <inkml:trace contextRef="#ctx0" brushRef="#br0">1 101 16400,'0'0'13036,"55"-32"-12235,-8 25-513,7-2-224,2 1 0,2-4-1473,-2-2-4004,-4-4-5157</inkml:trace>
</inkml:ink>
</file>

<file path=ppt/ink/ink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5.457"/>
    </inkml:context>
    <inkml:brush xml:id="br0">
      <inkml:brushProperty name="width" value="0.025" units="cm"/>
      <inkml:brushProperty name="height" value="0.025" units="cm"/>
    </inkml:brush>
  </inkml:definitions>
  <inkml:trace contextRef="#ctx0" brushRef="#br0">184 126 18706,'0'0'6085,"-8"-10"-3367,-39-53-113,46 62-2580,-1 0 0,1 0-1,0 0 1,0 0 0,-1 0 0,1 0 0,0 0 0,-1 0 0,1 1 0,-1-1-1,1 1 1,-1-1 0,1 1 0,-1 0 0,0-1 0,1 1 0,-1 0 0,1 0-1,-1 0 1,1 0 0,-1 0 0,0 1 0,1-1 0,-1 0 0,1 1 0,-1-1-1,1 1 1,-1 0 0,1-1 0,-1 1 0,1 0 0,0 0 0,-2 1 0,0 0-29,0 0 0,-1 0 0,1 1 0,1-1 0,-1 1 0,0 0 0,1 0 0,-1 0 0,1 0 0,0 0 0,0 0 0,0 1 0,-1 4 0,2-6-3,1 0 1,0 1-1,0-1 1,0 0 0,0 0-1,1 0 1,-1 0-1,0 0 1,1 0-1,0 1 1,-1-1-1,1 0 1,0-1-1,0 1 1,2 4-1,24 30-167,-15-21 137,-1 0 29,-2 1 1,0 0-1,0 0 1,-1 1-1,-1 0 1,-1 0-1,-1 1 0,7 33 1,-11-44 6,0 0 1,-1 0-1,0 1 1,0-1 0,0 0-1,-1 0 1,0 0-1,0 0 1,-1 0-1,0 0 1,0 0-1,-1 0 1,1 0-1,-1-1 1,-1 1-1,0-1 1,1 0 0,-2 0-1,1-1 1,-1 1-1,0-1 1,0 0-1,0 0 1,-1 0-1,-7 4 1,12-8 39,-1 0 1,0 1-1,0-1 0,1 0 1,-1 0-1,0 0 1,0 0-1,0-1 0,0 1 1,0-1-1,0 1 0,0-1 1,0 1-1,-1-1 1,1 0-1,0 0 0,0 0 1,0-1-1,0 1 1,0 0-1,0-1 0,-4-1 1,4 1-3,-1-1 0,1 1 0,0-1 0,0 0 0,0 0 0,0 0 0,1-1 0,-1 1 1,1 0-1,-1-1 0,1 1 0,0 0 0,0-1 0,0 0 0,-1-2 0,-2-10 0,1 0-1,0-1 1,1 1-1,1-29 0,1 35-81,0 0-1,1-1 1,0 1-1,1 0 1,0 0-1,0 0 0,1 1 1,0-1-1,1 1 1,0-1-1,0 1 1,1 0-1,0 0 0,9-10 1,-4 7-128,1 1 1,0 0-1,0 1 1,1 0-1,0 0 0,1 2 1,-1 0-1,22-9 1,142-59-6656,-175 75 6848,-1 0 1,0 0-1,1 0 1,-1 0-1,0-1 1,1 1-1,-1 0 1,1 0-1,-1 0 0,0 0 1,1 0-1,-1 0 1,0 0-1,1 0 1,-1 0-1,0 0 1,1 0-1,-1 1 0,0-1 1,1 0-1,-1 0 1,0 0-1,1 0 1,-1 0-1,0 1 1,1-1-1,-1 0 1,0 0-1,0 1 0,1-1 1,-1 0-1,0 0 1,0 1-1,0-1 1,1 0-1,-1 1 1,0-1-1,0 0 1,0 1-1,0-1 0,1 1 1,-1 22 685,-11 25 318,-28 77 2697,49-161-3166,-3-1 0,-1 0 0,-1-1 1,-2 1-1,-2-44 0,-1 78-555,0 3 0,0-1 0,1 0 0,-1 0 0,0 0 0,0 0 0,0 0 0,0 0 0,0 0 0,0 0 0,0 0 0,0 0 0,0 0 0,0 0 0,0 0 0,0 1 0,-1-1 0,1 0 0,0 0 0,-1 0 0,1 0 0,-1 0 0,1 1 0,-1-1 0,1 0 0,-1 0 0,0 1 0,1-1 0,-1 0 0,0 1 0,1-1 0,-1 1 0,0-1 0,0 1 0,0-1 0,0 1 0,1-1 0,-1 1 0,0 0 0,0-1 0,0 1 0,0 0 0,-2 0 0,3 0 0,-1 1 0,1-1 0,-1 1 0,1-1 0,-1 1 0,1-1 0,-1 1 0,1-1 0,0 1 0,-1 0 0,1-1 0,0 1 0,-1 0 0,1-1 0,0 1 0,0 0 0,0-1 0,-1 1 0,1 0 0,0 0 0,0-1 0,0 1 0,0 0 0,0 0 0,1-1 0,-1 1 0,0 0 0,0 0 0,9 24 0,-4-22-443,1 0-1,0 0 1,0 0-1,0 0 1,0-1-1,0 0 1,0-1 0,1 1-1,-1-1 1,0 0-1,1-1 1,-1 0 0,1 0-1,-1 0 1,8-1-1,-2 0-867,-1-1 0,0 0 0,0 0-1,0-1 1,0-1 0,-1 0 0,20-10-1,-19 7-6695</inkml:trace>
</inkml:ink>
</file>

<file path=ppt/ink/ink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6.129"/>
    </inkml:context>
    <inkml:brush xml:id="br0">
      <inkml:brushProperty name="width" value="0.025" units="cm"/>
      <inkml:brushProperty name="height" value="0.025" units="cm"/>
    </inkml:brush>
  </inkml:definitions>
  <inkml:trace contextRef="#ctx0" brushRef="#br0">33 6 18674,'0'0'2946,"-4"0"322,-8 0-129,7 0-1986,0 0-865,2 0-256,0 0 0,2 0-513,10-3-8999,-5 1 4451</inkml:trace>
</inkml:ink>
</file>

<file path=ppt/ink/ink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6.487"/>
    </inkml:context>
    <inkml:brush xml:id="br0">
      <inkml:brushProperty name="width" value="0.025" units="cm"/>
      <inkml:brushProperty name="height" value="0.025" units="cm"/>
    </inkml:brush>
  </inkml:definitions>
  <inkml:trace contextRef="#ctx0" brushRef="#br0">52 1 8840,'-29'89'3364,"20"-74"-994,4-1-544,0-4-609,5-5-64,0 0 801,0-1 2274,-3-1-3908,3-1-160,0 1-160,6-3-1826,4 0-1441,2 0-3171</inkml:trace>
</inkml:ink>
</file>

<file path=ppt/ink/ink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7.550"/>
    </inkml:context>
    <inkml:brush xml:id="br0">
      <inkml:brushProperty name="width" value="0.025" units="cm"/>
      <inkml:brushProperty name="height" value="0.025" units="cm"/>
    </inkml:brush>
  </inkml:definitions>
  <inkml:trace contextRef="#ctx0" brushRef="#br0">179 105 11627,'0'0'13084,"-8"-9"-11856,6 7-1201,-2-3 145,0 0-1,-1 1 1,0 0 0,0-1-1,0 1 1,-11-5-1,14 8-137,0 0-1,0 0 0,-1 0 0,1 1 0,0-1 0,0 1 1,0 0-1,0-1 0,0 1 0,-1 0 0,1 0 1,0 0-1,0 1 0,0-1 0,0 1 0,-1-1 1,1 1-1,0-1 0,0 1 0,0 0 0,0 0 0,0 0 1,1 0-1,-1 1 0,0-1 0,0 0 0,1 1 1,-1-1-1,1 1 0,-1 0 0,-1 2 0,-5 7-8,1 0-1,0 0 1,1 1-1,1 0 0,0 0 1,0 0-1,1 1 1,1 0-1,0-1 0,0 1 1,2 0-1,-1 0 1,2 16-1,0-27-22,-1 0 1,1 0-1,0 0 0,1-1 0,-1 1 1,0 0-1,0 0 0,1-1 0,-1 1 1,1 0-1,-1-1 0,1 1 0,0 0 1,0-1-1,0 1 0,0-1 1,0 1-1,0-1 0,0 1 0,0-1 1,1 0-1,-1 0 0,3 2 0,-2-2 8,1 0 0,-1 0 0,1-1 0,-1 1 0,1-1 0,-1 1 0,1-1 0,0 0 0,-1 0 0,1 0 0,-1 0 0,1-1 0,-1 1 0,5-2 0,2-1 43,0 0-1,1-1 1,-1 0 0,-1 0-1,1-1 1,-1 0-1,13-10 1,-7 2-2,0-1 1,-1 0-1,0-1 1,-1-1 0,11-18-1,-18 24 12,1 0 1,-1 0-1,-1 0 0,0-1 0,0 1 0,-1-1 0,0 0 0,-1-1 0,0 1 0,0-13 0,-2 25-75,0 1 1,0-1-1,0 0 0,0 1 0,1-1 0,-1 0 0,0 1 1,1-1-1,-1 0 0,1 0 0,0 1 0,-1-1 1,1 0-1,0 0 0,0 0 0,0 0 0,-1 0 0,1 0 1,0 0-1,1 0 0,-1 0 0,0-1 0,2 2 0,35 12-27,4 2 46,-40-15-15,-1 0 0,1 0 0,0 0 0,-1 0 0,1 0 0,-1 1 0,0-1 0,1 0 1,-1 1-1,0-1 0,0 1 0,0 0 0,0-1 0,0 1 0,0 0 0,-1 0 0,1-1 0,0 1 0,0 3 0,0 7-1,-1 1 1,0-1-1,-1 1 0,0-1 0,-1 1 1,0-1-1,-1 0 0,-5 16 0,3-13 10,1 0 0,1 0 0,0 1 0,0 20-1,3-35 0,0 0 0,0 0 0,0 0-1,0-1 1,1 1 0,-1 0 0,0 0-1,0 0 1,1 0 0,-1-1 0,1 1-1,-1 0 1,0 0 0,1 0 0,0-1-1,-1 1 1,1 0 0,-1-1 0,1 1-1,0-1 1,-1 1 0,1-1 0,0 1-1,0-1 1,-1 1 0,1-1 0,0 0-1,0 1 1,0-1 0,0 0 0,-1 0-1,1 1 1,0-1 0,0 0 0,0 0-1,0 0 1,0 0 0,0 0-1,0 0 1,-1-1 0,1 1 0,0 0-1,0 0 1,0-1 0,0 1 0,0 0-1,-1-1 1,2 0 0,44-21 98,-26 9-67,0-2-1,-1 0 1,-1-1 0,0-1 0,-1-1 0,-1 0 0,0-1 0,17-29-1,-43 105 136,6-14 197,5-43-307,0 0 0,-1 0-1,1 1 1,0-1 0,-1 0 0,1 0 0,0 0 0,-1 0 0,1 0 0,0 0-1,0 0 1,-1 0 0,1 0 0,0-1 0,-1 1 0,1 0 0,0 0-1,-1-1 1,1 1 0,0 0 0,-1-1 0,1 1 0,-1 0 0,1-1-1,-1 1 1,1-1 0,0 0 0,5-6-14,0 0 1,-1 0-1,0 0 0,0 0 0,-1-1 1,0 0-1,0 0 0,-1 0 0,0-1 1,0 1-1,1-11 0,-1 7-22,-1 0-1,0 0 0,-1-1 1,0 1-1,-1-1 0,0 0 1,-4-17-1,4 28-59,0 1-1,-1-1 1,1 1-1,-1-1 1,0 1-1,1-1 1,-1 1-1,0 0 1,0-1-1,0 1 1,0 0-1,0 0 1,0 0-1,0 0 1,-1 0 0,1 0-1,0 0 1,0 0-1,-1 0 1,1 0-1,-1 1 1,1-1-1,-1 1 1,1-1-1,-1 1 1,1-1-1,-1 1 1,1 0-1,-1 0 1,-2 0-1,3 0-105,1 0-1,0 0 0,0 0 0,0 1 1,0-1-1,0 0 0,-1 0 0,1 0 1,0 0-1,0 1 0,0-1 0,0 0 1,0 0-1,0 0 0,0 1 0,0-1 1,0 0-1,0 0 0,0 1 0,0-1 0,0 0 1,0 0-1,0 0 0,0 1 0,0-1 1,0 0-1,0 0 0,0 0 0,0 1 1,0-1-1,0 0 0,0 0 0,1 0 1,-1 1-1,0-1 0,0 0 0,0 0 1,0 0-1,0 0 0,1 0 0,-1 1 1,0-1-1,0 0 0,0 0 0,1 0 0,-1 0 1,0 0-1,0 0 0,0 0 0,1 0 1,-1 0-1,0 0 0,0 0 0,0 0 1,1 0-1,-1 0 0,0 0 0,0 0 1,0 0-1,1 0 0,-1 0 0,0 0 1,0 0-1,0 0 0,1 0 0,-1 0 0,17 4-8549,-1-4-4287</inkml:trace>
</inkml:ink>
</file>

<file path=ppt/ink/ink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8.190"/>
    </inkml:context>
    <inkml:brush xml:id="br0">
      <inkml:brushProperty name="width" value="0.025" units="cm"/>
      <inkml:brushProperty name="height" value="0.025" units="cm"/>
    </inkml:brush>
  </inkml:definitions>
  <inkml:trace contextRef="#ctx0" brushRef="#br0">84 59 18385,'0'0'4405,"-7"14"-2334,-5 7-1381,1 2 0,0 0-1,2 0 1,1 0 0,1 1 0,1 0 0,1 1 0,-2 32-1,15 88-1900,-6-334-887,21 188 2509,-12 1-327,0 0 0,0-1 0,0 0 0,0-1 0,-1 0 0,1-1 0,-1 0 0,1 0 0,-1-1 0,0-1 1,0 0-1,-1 0 0,1 0 0,-1-2 0,0 1 0,-1-1 0,0 0 0,0-1 0,8-9 0,-3 3 355,0-2-1,20-30 0,-29 39-375,0 0 0,0 0 0,-1 0 0,0-1 0,0 1 0,-1-1 0,0 1 0,0-1 0,-1 0 0,0-9-1,-1 17-64,0-1 0,0 1-1,0-1 1,0 1-1,0-1 1,0 0-1,0 1 1,-1-1 0,1 1-1,0-1 1,0 1-1,-1-1 1,1 1-1,0-1 1,-1 1 0,1 0-1,0-1 1,-1 1-1,1-1 1,-1 1-1,1 0 1,-1-1 0,1 1-1,-1 0 1,1 0-1,-1-1 1,1 1-1,-1 0 1,1 0 0,-1 0-1,1-1 1,-1 1-1,0 0 1,1 0-1,-1 0 1,1 0 0,-1 0-1,1 0 1,-1 0-1,0 1 1,1-1-1,-1 0 1,1 0-1,-1 0 1,1 1 0,-1-1-1,1 0 1,-1 0-1,1 1 1,-1-1-1,0 1 1,-29 18-245,4 9 236,2 2 0,1 0 1,1 2-1,-31 60 0,41-58 164,12-33-151,0 0-1,0 0 1,0-1 0,0 1-1,0 0 1,0-1-1,1 1 1,-1 0-1,0-1 1,0 1 0,1 0-1,-1-1 1,0 1-1,1-1 1,-1 1-1,0-1 1,1 1 0,-1 0-1,1-1 1,-1 0-1,1 1 1,-1-1-1,1 1 1,-1-1 0,1 1-1,0-1 1,-1 0-1,1 0 1,0 1-1,-1-1 1,1 0 0,0 0-1,-1 0 1,1 0-1,0 0 1,-1 1-1,1-1 1,0-1 0,-1 1-1,1 0 1,1 0-1,13-1 41,1-1 0,28-7 0,-34 6-72,0 1 0,0 0 0,0 0 0,1 1 0,-1 0 0,0 1 0,1 0 0,16 3 0,-25-2 19,1 0-1,-1 0 1,0 0-1,0 0 1,1 1-1,-1-1 0,0 1 1,-1 0-1,1 0 1,0-1-1,0 1 1,-1 0-1,1 0 1,-1 1-1,0-1 1,0 0-1,1 0 1,-1 1-1,-1-1 1,1 0-1,0 1 1,-1-1-1,1 1 1,-1-1-1,1 4 1,0 9 4,0 0 1,-2 30 0,0-32 9,-3 23-36,3-29-382,-1 1 0,1 0 0,1-1 0,-1 1 1,2 0-1,-1-1 0,2 10 0,-2-17 95,1 1 0,-1-1 0,1 1 0,-1-1 0,0 0 0,1 1 0,0-1 0,-1 1 0,1-1 0,-1 0 0,1 0 0,-1 1 0,1-1 0,0 0 0,-1 0 0,1 0 0,-1 1 0,1-1 0,0 0 0,-1 0 0,1 0 0,0 0 0,-1 0 0,1 0 0,0 0 0,-1-1 0,1 1 0,-1 0 0,1 0 0,0 0 0,-1-1 0,1 1 0,-1 0 0,2-1 0,15-12-13373</inkml:trace>
</inkml:ink>
</file>

<file path=ppt/ink/ink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8.566"/>
    </inkml:context>
    <inkml:brush xml:id="br0">
      <inkml:brushProperty name="width" value="0.025" units="cm"/>
      <inkml:brushProperty name="height" value="0.025" units="cm"/>
    </inkml:brush>
  </inkml:definitions>
  <inkml:trace contextRef="#ctx0" brushRef="#br0">82 0 21140,'0'0'6027,"-9"6"-3822,4-3-2035,0 1-1,0 0 1,0 1 0,0-1 0,1 1-1,-1-1 1,1 1 0,0 1 0,1-1-1,-1 0 1,1 1 0,1 0 0,-1 0-1,1 0 1,-1 0 0,2 0 0,-1 0-1,1 1 1,-1 5 0,1-5-170,-2 49 0,2-55 0,1 0 0,0 1 0,0-1 0,0 0 0,0 1 0,0-1 0,0 0 0,1 0 0,-1 1 0,0-1 0,0 0 0,1 0 0,-1 0 0,1 1 0,0-1 0,-1 0 0,1 0 0,0 0 0,-1 0 0,1 0 0,0 0 0,0 0 0,0 0 0,0 0 0,0-1 0,0 1 0,0 0 0,0-1 0,0 1 0,0 0 0,1-1 0,-1 1 0,0-1 0,1 1 0,0-2 0,-1 0 0,1 1 0,-1-1 0,0 0 0,1 0 0,-1 1 0,0-1 0,0 0 0,0 0 0,0-1 0,0 1 0,0 0 0,0 0 0,0 0 0,0-1 0,0 1 0,-1 0 0,1-1 0,0 1 0,-1 0 0,1-1 0,-1-2 0,12-39 0,-11 38 0,1-4 0,0-1 0,0 0 0,-1 0 0,0 0 0,0 0 0,-2 0 0,1 0 0,-1 0 0,0 0 0,-5-15 0,6 24-4,0 0 0,0 1-1,-1-1 1,1 0 0,0 1 0,0-1-1,-1 1 1,1-1 0,0 0 0,-1 1 0,1-1-1,0 1 1,-1-1 0,1 1 0,-1-1-1,1 1 1,-1 0 0,1-1 0,-1 1 0,1-1-1,-1 1 1,0 0 0,1 0 0,-1-1-1,1 1 1,-1 0 0,0 0 0,1 0 0,-1 0-1,0 0 1,1-1 0,-1 1 0,0 0-1,1 1 1,-1-1 0,1 0 0,-1 0 0,0 0-1,1 0 1,-1 0 0,0 1 0,1-1-1,-1 0 1,1 0 0,-1 1 0,1-1 0,-1 1-1,1-1 1,-1 0 0,1 1 0,-1-1-1,1 1 1,-1-1 0,1 1 0,0-1 0,-1 1-1,1-1 1,0 1 0,-1 0 0,1 0-1,-1 1-33,1-1 0,-1 1 0,1-1 0,-1 1-1,1-1 1,0 1 0,0-1 0,0 1 0,0-1-1,0 1 1,0 0 0,0-1 0,0 1-1,1-1 1,-1 1 0,1-1 0,-1 1 0,1-1-1,-1 1 1,1-1 0,0 1 0,0-1 0,0 0-1,0 0 1,0 1 0,0-1 0,0 0-1,0 0 1,2 1 0,5 3-1088,0-1 0,0 0 0,0-1 0,1 1 0,-1-2 0,1 1 0,0-1 0,0-1 0,0 0 0,14 1 0,2-2-1577,1 0 1,37-7-1,-16-4-3201</inkml:trace>
</inkml:ink>
</file>

<file path=ppt/ink/ink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9.367"/>
    </inkml:context>
    <inkml:brush xml:id="br0">
      <inkml:brushProperty name="width" value="0.025" units="cm"/>
      <inkml:brushProperty name="height" value="0.025" units="cm"/>
    </inkml:brush>
  </inkml:definitions>
  <inkml:trace contextRef="#ctx0" brushRef="#br0">185 268 3043,'0'0'15972,"-14"-2"-13318,9 1-2469,-1 0 0,1 1 1,-1-1-1,0 1 1,0 0-1,1 0 1,-1 1-1,0 0 1,1 0-1,-1 0 0,1 0 1,-1 1-1,1 0 1,0 0-1,0 1 1,0-1-1,0 1 1,0 0-1,0 1 1,1-1-1,0 1 0,-6 5 1,6-5-30,0 0 0,0 1 0,0 0-1,0-1 1,1 1 0,0 0 0,0 0 0,0 1 0,1-1 0,-1 1 0,1-1-1,1 1 1,-1 0 0,-1 11 0,4-16-147,-1-1 0,0 1 1,0 0-1,1-1 0,-1 1 0,0-1 0,1 1 1,-1-1-1,0 1 0,1-1 0,-1 1 0,1-1 1,-1 1-1,1-1 0,-1 0 0,1 1 0,-1-1 0,1 0 1,0 1-1,-1-1 0,1 0 0,-1 0 0,1 1 1,0-1-1,-1 0 0,1 0 0,0 0 0,-1 0 1,1 0-1,0 0 0,-1 0 0,1 0 0,-1 0 0,1 0 1,0 0-1,-1-1 0,1 1 0,0 0 0,-1 0 1,1-1-1,0 1 0,30-12 235,-18 3-218,-1 0 0,-1-1 0,1 0 0,-2-1 1,1 0-1,10-16 0,15-16-1661,-33 52-1354,-3 49 3031,0-56-43,-1 0-1,1 0 1,0 0-1,0 0 1,0 1-1,0-1 1,0 0-1,0 0 1,1 0-1,-1 0 1,1 0-1,0 1 1,-1-1-1,1 0 1,0 0-1,0-1 1,0 1-1,0 0 1,1 0 0,-1 0-1,0-1 1,1 1-1,2 1 1,-2-2 12,1 0 1,-1 0 0,1-1-1,-1 1 1,1-1 0,0 0-1,0 0 1,-1 0 0,1 0-1,0 0 1,-1 0-1,1-1 1,-1 1 0,1-1-1,0 0 1,-1 0 0,1 0-1,-1 0 1,5-3 0,11-6 189,-1 0 0,0-1 0,0-1 1,-1-1-1,22-23 0,-5 1-20,36-49 0,-60 74-11,-1 0-1,-1-1 0,0 0 1,0-1-1,-1 0 0,-1 0 1,0 0-1,0 0 1,-1-1-1,2-16 0,-5 28-166,-1 1-1,0-1 0,0 1 0,0 0 1,0-1-1,0 1 0,0-1 1,0 1-1,0-1 0,0 1 1,0 0-1,0-1 0,0 1 0,0-1 1,0 1-1,0-1 0,0 1 1,0 0-1,-1-1 0,1 1 1,0 0-1,0-1 0,0 1 1,-1-1-1,1 1 0,0 0 0,-1-1 1,1 1-1,0 0 0,-1 0 1,1-1-1,0 1 0,-1 0 1,1 0-1,0 0 0,-1-1 0,1 1 1,-1 0-1,-17 7 193,-15 23 182,17-9-93,1 0 0,1 1-1,1 0 1,1 1 0,1 1-1,1-1 1,1 2 0,1 0 0,1 0-1,1 0 1,1 1 0,2-1-1,-1 33 1,3-56-284,1-1 0,0 0 0,0 1 0,0-1 0,0 0 0,1 0 0,-1 1 0,0-1 0,0 0 0,1 0 0,-1 1 0,1-1 0,-1 0 0,1 0 0,-1 0 0,1 0 0,0 1 0,0-1 0,0 1 0,0-2 0,0 0 0,-1 0 0,1 1 0,0-1 0,-1 0 0,1 0 0,0 0 0,-1 0 0,1 0 0,0 0 0,0 0 0,-1 0 0,1 0 0,0 0 0,-1 0 0,1 0 0,0-1 0,0 1 0,-1 0 0,1 0 0,0-1 0,-1 1 0,2-1 0,1-2 0,1 1 0,-1-1 0,0 0 0,0 0 0,0 0 0,0 0 0,0 0 0,-1-1 0,4-5 0,-1-2 0,0-1 0,-1 1 0,0-1 0,-1 0 0,0 0 0,-1 0 0,0-1 0,-1 1 0,-1 0 0,-1-24 0,-4 28 0,0 16 0,4-6 0,1 0 0,-1-1 0,1 1 0,0 0 0,-1 0 0,1 0 0,0-1 0,0 1 0,0 0 0,0 0 0,1-1 0,-1 1 0,0 0 0,1 0 0,-1-1 0,2 3 0,0-1 0,1-1 0,-1 0 0,1 1 0,0-1 0,0 0 0,0 0 0,0-1 0,0 1 0,0-1 0,0 1 0,1-1 0,-1 0 0,1 0 0,-1 0 0,0-1 0,1 1 0,-1-1 0,6 0 0,64-3 0,-58 1 0,0-2 0,0 1 0,0-2 0,-1 0 0,0-1 0,0 0 0,-1-1 0,1-1 0,-2 0 0,1 0 0,-1-1 0,0-1 0,15-17 0,-26 27 0,0-1 0,0 0 0,-1 0 0,1 1 0,0-1 0,-1 0 0,1 0 0,0 0 0,-1 0 0,1 0 0,-1 0 0,1 0 0,-1 0 0,0 0 0,1 0 0,-1 0 0,0 0 0,0 0 0,0 0 0,0 0 0,0 0 0,0 0 0,0 0 0,0 0 0,0 0 0,-1-2 0,0 3 0,0-1 0,0 0 0,0 0 0,0 0 0,0 1 0,0-1 0,0 1 0,0-1 0,0 1 0,-1-1 0,1 1 0,0 0 0,0-1 0,0 1 0,-1 0 0,1 0 0,0 0 0,-2 0 0,-5 0 0,0 1 0,0 0 0,0 0 0,0 0 0,-13 5 0,12-1 0,0 0 0,0 0 0,0 1 0,1 0 0,0 1 0,1 0 0,-1 0 0,1 0 0,0 1 0,1 0 0,0 1 0,-7 12 0,11-18 0,0 0 0,1 0 0,-1 0 0,1 0 0,-1 0 0,1 1 0,0-1 0,1 0 0,-1 1 0,0-1 0,1 1 0,0-1 0,0 1 0,0-1 0,0 0 0,0 1 0,1-1 0,-1 1 0,1-1 0,0 0 0,0 1 0,0-1 0,1 0 0,-1 0 0,1 0 0,0 0 0,0 0 0,0 0 0,0 0 0,0-1 0,1 1 0,-1-1 0,1 0 0,-1 1 0,1-1 0,0 0 0,0-1 0,0 1 0,4 1 0,12 5 32,0 0 0,0-2 0,0 0-1,1-2 1,0 0 0,23 1 0,122 0-1146,-83-11-5127,4-11-8023</inkml:trace>
</inkml:ink>
</file>

<file path=ppt/ink/ink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0.580"/>
    </inkml:context>
    <inkml:brush xml:id="br0">
      <inkml:brushProperty name="width" value="0.025" units="cm"/>
      <inkml:brushProperty name="height" value="0.025" units="cm"/>
    </inkml:brush>
  </inkml:definitions>
  <inkml:trace contextRef="#ctx0" brushRef="#br0">44 121 12684,'-18'-4'3203,"4"-3"-384,6 0-513,5 1-641,3 0 65,3 1-385,19 2-928,11-2-289,14 3 32,10-1-96,11 1 0,6-1-32,3 0-128,5-3-1185,-3-1-1250,-4-6-704,-6-3-768,-9-6-1827</inkml:trace>
</inkml:ink>
</file>

<file path=ppt/ink/ink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0.921"/>
    </inkml:context>
    <inkml:brush xml:id="br0">
      <inkml:brushProperty name="width" value="0.025" units="cm"/>
      <inkml:brushProperty name="height" value="0.025" units="cm"/>
    </inkml:brush>
  </inkml:definitions>
  <inkml:trace contextRef="#ctx0" brushRef="#br0">164 5 12716,'0'0'5899,"-9"-1"-4095,-28-2-517,88 13 1916,-12 2-3008,58 26 0,-88-34-198,1 1 0,-1 0 0,-1 1 1,1-1-1,-1 2 0,0-1 0,0 1 1,-1 1-1,0-1 0,0 1 0,-1 0 0,11 17 1,-15-20 38,0 0 0,0 0-1,0 0 1,-1 0 0,0 0 0,1 1 0,-2-1 0,1 0 0,-1 1 0,0-1 0,0 0 0,0 1 0,-1-1 0,0 0 0,0 0 0,0 1 0,0-1-1,-1 0 1,0 0 0,0 0 0,-1 0 0,1-1 0,-1 1 0,0-1 0,0 1 0,-6 5 0,-12 13 368,-1-2 0,-1 0 0,-49 34-1,-84 41-528,142-89-41,-29 13-2787,16-14-3597,9-5-8045</inkml:trace>
</inkml:ink>
</file>

<file path=ppt/ink/ink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1.950"/>
    </inkml:context>
    <inkml:brush xml:id="br0">
      <inkml:brushProperty name="width" value="0.025" units="cm"/>
      <inkml:brushProperty name="height" value="0.025" units="cm"/>
    </inkml:brush>
  </inkml:definitions>
  <inkml:trace contextRef="#ctx0" brushRef="#br0">443 216 12492,'0'0'2493,"3"-13"-59,-1 5-2314,0 2 285,-1 0 1,1-1-1,-1 1 0,0-1 1,-1 1-1,1-1 0,-1 1 1,-1-1-1,1 1 0,-1-1 1,0 1-1,0-1 0,-1 1 1,0 0-1,0-1 1,-1 1-1,0 0 0,0 1 1,0-1-1,-7-9 0,5 10-252,1 0 0,-1 0 0,0 1 0,0 0 0,-1 0 0,1 1 0,-1-1 0,1 1 0,-1 0 0,0 1 0,0-1 0,-1 1 0,1 1 0,0-1 0,-1 1-1,1 0 1,-1 0 0,-9 1 0,9 1-145,0 0-1,-1 0 1,1 1 0,0 0-1,0 0 1,0 1-1,0 0 1,1 0-1,-1 0 1,1 1-1,0 0 1,0 1 0,0-1-1,0 1 1,-9 10-1,5-3 2,0 0-1,1 1 1,0 0-1,1 0 1,1 1-1,-8 19 1,12-27 4,1 1-1,0 0 1,0-1-1,0 1 1,1 0-1,0 0 0,0-1 1,0 1-1,1 0 1,1 0-1,-1 0 1,1 0-1,0 0 1,0 0-1,1-1 1,4 12-1,-4-14 2,1 0-1,0 0 0,0-1 1,0 1-1,0-1 0,0 0 1,1 0-1,0 0 0,-1 0 1,1 0-1,0-1 0,1 0 1,-1 0-1,0 0 0,10 3 1,8 1-43,1-1 0,25 3 1,7 3-366,-50-11 380,-1 1 1,0 1-1,1-1 1,-1 1-1,0-1 1,0 1-1,0 0 1,0 1 0,-1-1-1,1 1 1,0-1-1,-1 1 1,0 0-1,0 1 1,0-1 0,0 0-1,0 1 1,-1 0-1,1-1 1,-1 1-1,0 0 1,0 0 0,-1 1-1,1-1 1,-1 0-1,0 0 1,0 1-1,0-1 1,-1 1 0,1-1-1,-1 0 1,0 1-1,-1-1 1,1 1-1,-1-1 1,-1 7-1,-1 2 201,-1 0 0,0-1 0,-1 1 0,0-1 0,-1 1 0,0-2 0,-1 1 0,-1-1-1,0 0 1,0 0 0,-10 9 0,5-7 3,0-2 1,-1 1-1,0-2 0,-1 0 0,-20 10 0,27-15-128,0-2-1,-1 1 0,1-1 0,-1-1 1,0 1-1,0-2 0,0 1 1,0-1-1,0 0 0,0-1 0,0 0 1,-10-2-1,14 1-60,0 0 0,0-1-1,0 0 1,0 0 0,1-1 0,-1 1 0,1-1-1,0 0 1,0 0 0,0 0 0,0-1 0,0 0-1,1 1 1,0-1 0,0 0 0,0-1 0,0 1-1,0 0 1,1-1 0,0 0 0,0 1 0,0-1-1,0 0 1,0-7 0,-3-7-21,1-1 0,0 0 0,2 0 0,0-39 0,3 51-129,-1 0 0,2 0 0,-1 0 1,1 0-1,0 0 0,1 0 0,0 0 0,0 1 1,0 0-1,1-1 0,0 1 0,1 0 0,0 1 0,0-1 1,0 1-1,1 0 0,-1 1 0,2-1 0,-1 1 1,0 0-1,1 0 0,14-6 0,12-5-1783,0 1 0,0 3 0,70-18 0,-64 20-658,28-9-3480</inkml:trace>
</inkml:ink>
</file>

<file path=ppt/ink/ink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2.309"/>
    </inkml:context>
    <inkml:brush xml:id="br0">
      <inkml:brushProperty name="width" value="0.025" units="cm"/>
      <inkml:brushProperty name="height" value="0.025" units="cm"/>
    </inkml:brush>
  </inkml:definitions>
  <inkml:trace contextRef="#ctx0" brushRef="#br0">204 127 16688,'0'0'11024,"9"-3"-10048,-5 1-860,81-32 600,-79 31-697,1-1 0,-1 1 0,1-1 1,-1 0-1,0 0 0,0-1 0,-1 0 1,0 0-1,1 0 0,-2-1 1,6-7-1,-10 13-13,1-1-1,-1 1 1,0-1 0,1 1-1,-1-1 1,0 0 0,0 1-1,1-1 1,-1 1 0,0-1 0,0 0-1,0 1 1,0-1 0,0 0-1,0 1 1,0-1 0,0 0-1,0 1 1,0-1 0,0 0 0,-1 1-1,1-1 1,0 1 0,0-1-1,-1 0 1,1 1 0,0-1 0,-1 1-1,0-1 1,-19-7 93,-34 8 35,47 0-100,-9 2 43,0 1 1,0 1 0,1 0-1,-1 1 1,1 1 0,0 0-1,0 1 1,1 1 0,0 0-1,0 1 1,1 1 0,0 0-1,1 0 1,0 1 0,1 1-1,0 0 1,0 1 0,1 0-1,-13 23 1,21-33-71,1 1 1,-1-1-1,1 1 0,0-1 1,-1 1-1,2 0 1,-1-1-1,0 1 0,1 0 1,-1 0-1,1-1 0,0 1 1,1 0-1,-1 0 0,1 0 1,-1-1-1,1 1 0,2 5 1,-1-5-19,0-1 1,0 0 0,1 0-1,-1-1 1,1 1-1,-1 0 1,1-1 0,0 1-1,0-1 1,0 0-1,0 0 1,1 0 0,-1-1-1,0 1 1,6 1-1,11 2-549,1 0-1,-1-2 1,0 0-1,1-2 1,29 0-1,-25-1-1882,1-1-1,-1-1 0,31-6 1,5-11-5693</inkml:trace>
</inkml:ink>
</file>

<file path=ppt/ink/ink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2.981"/>
    </inkml:context>
    <inkml:brush xml:id="br0">
      <inkml:brushProperty name="width" value="0.025" units="cm"/>
      <inkml:brushProperty name="height" value="0.025" units="cm"/>
    </inkml:brush>
  </inkml:definitions>
  <inkml:trace contextRef="#ctx0" brushRef="#br0">121 75 15278,'0'0'2734,"-11"1"-588,9-1-2124,-7 1 613,-1 1 0,0 0 1,1 0-1,-16 6 0,22-7-468,0 0 0,1 0 0,-1 0 0,1 1 0,0-1-1,-1 1 1,1 0 0,0-1 0,0 1 0,0 0 0,0 0-1,0 0 1,0 0 0,1 1 0,-1-1 0,1 0 0,-1 1-1,1-1 1,0 1 0,0 0 0,0-1 0,0 1 0,1 0 0,-1-1-1,1 1 1,-1 3 0,2-5-139,-1 1-1,1-1 1,-1 0 0,1 0-1,-1 0 1,1 0-1,-1 0 1,1 0 0,0 0-1,0 0 1,0 0-1,0 0 1,-1 0 0,1 0-1,0-1 1,0 1 0,1 0-1,-1-1 1,0 1-1,0-1 1,0 1 0,0-1-1,0 1 1,1-1 0,-1 0-1,0 1 1,0-1-1,1 0 1,-1 0 0,2 0-1,47 2 234,-42-2-220,0 0-16,0 0-1,0-1 0,0 0 0,0 0 0,-1 0 0,1-1 0,0 0 0,-1-1 0,0 0 0,12-5 1,-15 5 34,-1 1 1,0-1 0,0 1 0,0-1 0,0 0 0,-1 0 0,1 0 0,-1-1 0,0 1 0,1-1 0,-2 1 0,1-1 0,0 0 0,-1 1 0,1-1 0,-1 0 0,0 0 0,-1 0 0,1 0 0,-1 0 0,1 0 0,-2-6 0,1 6 101,0 0 1,-1 0 0,1 0 0,-1 0 0,0 0 0,-1 0-1,-2-7 1,-3-10 225,8 20-389,1 0 0,0 0 0,0 1 0,0-1-1,0 0 1,0 1 0,0-1 0,0 1 0,0-1-1,0 1 1,0 0 0,0 0 0,0 0 0,0 0 0,0 1-1,3 0 1,0-1 2,17 0-85,0 1-1,32 6 1,-49-6 59,1 0 0,-1 0 1,0 0-1,0 1 0,0 0 0,0 0 1,0 0-1,0 0 0,-1 1 0,1 0 1,-1 0-1,1 0 0,-1 0 0,0 1 0,0 0 1,4 5-1,-7-4 55,1 0 0,-1 0-1,1 1 1,-2-1 0,1 1 0,0-1 0,-1 1 0,0-1-1,-1 0 1,1 1 0,-1-1 0,0 1 0,0-1-1,-1 0 1,-3 10 0,0 2 220,6-17-243,-1 1 0,0-1-1,0 0 1,1 1 0,-1-1 0,0 1 0,1-1 0,-1 0 0,0 1-1,1-1 1,-1 0 0,1 0 0,-1 1 0,0-1 0,1 0 0,-1 0-1,1 0 1,-1 0 0,1 0 0,-1 1 0,1-1 0,-1 0-1,1 0 1,-1 0 0,1 0 0,-1 0 0,1 0 0,-1 0 0,1-1-1,-1 1 1,0 0 0,1 0 0,-1 0 0,1 0 0,-1-1-1,1 1 1,-1 0 0,0 0 0,1-1 0,-1 1 0,1-1 0,24-8 154,4-8-309,-18 10 3,0-1 1,1 2 0,1-1 0,-1 2-1,1-1 1,0 2 0,0 0 0,0 0-1,27-2 1,-39 6 144,-1 0 0,1 1-1,0-1 1,0 0 0,0 1-1,0-1 1,0 1 0,-1-1 0,1 1-1,0 0 1,-1-1 0,1 1-1,0 0 1,-1-1 0,1 1 0,-1 0-1,1 0 1,-1 0 0,1-1-1,-1 1 1,1 0 0,-1 0 0,0 0-1,0 0 1,1 0 0,-1 0-1,0 0 1,0 0 0,0 0 0,0 0-1,0 0 1,0 1 0,-1 45 936,0-20-205,5-27-728,0 0 0,0 1-1,0-2 1,0 1 0,1 0 0,-1-1-1,0 0 1,5-1 0,66-32-838,-62 26 593,1 1 0,-1 1 0,1 0 1,1 1-1,-1 0 0,27-4 0,-41 9 249,1 0 0,-1 0 0,0 0 0,1 0 0,-1 0 0,1 0 1,-1 0-1,0 0 0,1 0 0,-1 0 0,0 0 0,1 1 0,-1-1 0,0 0 0,1 0 0,-1 0 0,0 0 0,0 1 0,1-1 0,-1 0 0,0 0 0,0 1 0,1-1 0,-1 0 0,0 0 0,0 1 0,1-1 0,-1 0 0,0 1 0,0-1 0,0 0 1,0 1-1,0-1 0,0 0 0,1 1 0,-1-1 0,0 0 0,0 1 0,0-1 0,0 0 0,0 1 0,-5 22 682,-13 17 265,17-39-993,0 0-1,0 0 0,0 0 0,0 0 0,1 1 0,-1-1 0,1 0 1,-1 1-1,1-1 0,-1 0 0,1 1 0,0-1 0,-1 0 0,1 1 1,0-1-1,0 1 0,0-1 0,0 0 0,0 1 0,1-1 0,-1 1 1,1 1-1,0-2-224,0 0 1,1-1 0,-1 1-1,0-1 1,1 1 0,-1-1-1,0 0 1,1 1 0,-1-1-1,1 0 1,-1 0-1,1 0 1,-1 0 0,0 0-1,1 0 1,-1-1 0,1 1-1,-1 0 1,0-1 0,1 1-1,-1-1 1,2 0-1,22-12-5260,2-6-1180</inkml:trace>
</inkml:ink>
</file>

<file path=ppt/ink/ink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3.356"/>
    </inkml:context>
    <inkml:brush xml:id="br0">
      <inkml:brushProperty name="width" value="0.025" units="cm"/>
      <inkml:brushProperty name="height" value="0.025" units="cm"/>
    </inkml:brush>
  </inkml:definitions>
  <inkml:trace contextRef="#ctx0" brushRef="#br0">4 26 10378,'0'0'18118,"-1"9"-16175,0-7-1846,1 1 0,-1-1 0,1 0-1,0 1 1,0-1 0,0 0-1,0 1 1,0-1 0,0 0-1,1 1 1,-1-1 0,1 0-1,1 3 1,-1-4-51,1 1-1,-1-1 1,1 0 0,0 1-1,0-1 1,-1 0-1,1 0 1,0 0 0,0-1-1,0 1 1,0 0-1,0-1 1,0 1 0,0-1-1,0 0 1,1 1 0,-1-1-1,0 0 1,0 0-1,4-1 1,8 2-45,0-1 0,0 0 0,0-1 1,1-1-1,-1 0 0,0-1 0,0 0 0,-1-1 0,1-1 0,-1 0 1,0-1-1,0 0 0,15-11 0,-27 16-1,0 1 0,0-1 0,0 0 0,0 0 0,0 0 0,0 0 0,0 0 0,0 0 0,0-1 0,0 1 0,0 0 0,-1 0 0,1-1 0,-1 1 0,2-2 0,-3 3 0,1-1 0,0 1 0,0-1 0,0 1 0,0-1 0,0 1 0,0 0 0,0-1 0,-1 1 0,1-1 0,0 1 0,0 0 0,-1-1 0,1 1 0,0 0 0,0-1 0,-1 1 0,1 0 0,0-1 0,-1 1 0,1 0 0,0 0 0,-1-1 0,1 1 0,-1 0 0,1 0 0,-1 0 0,1 0 0,0-1 0,-1 1 0,-3 0 0,1-1 0,0 1 0,0 0 0,-1 0 0,1 0 0,0 0 0,0 0 0,0 1 0,-1-1 0,1 1 0,-6 2 0,3 0 0,0 0 0,0 1 0,1 0 0,-1 0 0,1 0 0,0 1 0,0 0 0,0 0 0,1 0 0,-5 7 0,6-9 0,0 1 0,1 1 0,0-1 0,-1 0 0,1 1 0,1-1 0,-1 1 0,1-1 0,-1 1 0,1 0 0,1 0 0,-1-1 0,1 1 0,0 0 0,0 6 0,1-9-31,0 0 0,0 0 0,0 0 0,0 0 0,1 0 0,-1 0-1,1 0 1,-1-1 0,1 1 0,0 0 0,0-1 0,-1 1 0,1-1 0,0 0 0,0 0 0,1 1 0,-1-1 0,0-1 0,0 1-1,0 0 1,1 0 0,-1-1 0,0 1 0,1-1 0,-1 0 0,0 0 0,4 0 0,8 1-499,0-1 0,0 0 0,18-3 1,-24 2-291,0-1 0,-1-1 0,1 1 0,-1-1 0,0 0 1,0-1-1,0 1 0,0-1 0,-1-1 0,0 1 0,0-1 1,0 0-1,10-11 0,13-19-4796</inkml:trace>
</inkml:ink>
</file>

<file path=ppt/ink/ink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3.870"/>
    </inkml:context>
    <inkml:brush xml:id="br0">
      <inkml:brushProperty name="width" value="0.025" units="cm"/>
      <inkml:brushProperty name="height" value="0.025" units="cm"/>
    </inkml:brush>
  </inkml:definitions>
  <inkml:trace contextRef="#ctx0" brushRef="#br0">125 0 17457,'0'0'3347,"-11"15"-288,1-2-2459,-11 15 2144,-31 55 0,47-75-2601,1 0-1,0 0 1,1 0-1,0 0 1,0 0-1,0 1 1,1 0-1,1-1 1,0 1-1,0 0 1,0 0-1,1-1 1,0 1-1,2 10 1,0-16-173,-1 0 0,0 0 0,1 0 1,0 0-1,0-1 0,0 1 0,0 0 0,0-1 0,1 1 0,-1-1 1,1 0-1,-1 0 0,1 0 0,0 0 0,0-1 0,0 1 0,0-1 1,0 1-1,0-1 0,0 0 0,0 0 0,6 0 0,10 3-717,0-1 0,33 1 0,-39-4 301,6 1-46,44 3-422,-60-4 981,1 1 0,-1-1 0,1 1-1,-1 0 1,0 0 0,1 0 0,-1 0 0,0 1 0,0 0 0,1-1 0,-1 1 0,-1 0 0,5 3-1,-6-3 123,0 0-1,0-1 1,0 1-1,-1 0 0,1 0 1,0 0-1,-1-1 1,1 1-1,-1 0 0,0 0 1,0 0-1,0 0 1,1 0-1,-2 0 0,1 0 1,0-1-1,0 1 1,-1 0-1,1 0 0,-1 0 1,1 0-1,-1-1 1,-1 4-1,9-35-535,-2 18-514,-2 1 0,1-1 0,-2 0 0,2-14 0,9-31-1219,-4 71 6108,15 12-2600,-19-21-1361,1-1 0,1 0 0,-1-1 0,1 0 0,-1 0 0,1 0-1,0-1 1,0 0 0,0 0 0,0-1 0,0 1 0,0-2 0,0 1 0,14-1 0,-1-1-132,-1-1-1,0-1 1,0-1 0,25-7 0,-43 11 68,0-1 0,-1 1 0,1 0 0,0 0 0,0 0 0,0 0 0,0 0 0,0 0 0,-1 0 0,1 0 0,0 0 0,0 0 0,0 0 0,0 0 0,0 1 0,-1-1 0,1 0 0,0 1 0,0-1 0,0 1 0,-1-1 0,1 1 0,0-1 0,-1 1 0,1-1 0,0 1 0,-1-1 0,1 1 0,-1 0 0,1 0 0,-1-1 0,1 1 0,-1 0 0,1 0 0,-1-1 0,0 1 0,0 0 0,1 0-1,-1 0 1,0 0 0,0 0 0,0-1 0,0 1 0,0 0 0,0 0 0,0 0 0,0 0 0,0 0 0,0 0 0,-1-1 0,1 2 0,-11 65 366,5-42-295,6-20-73,-2 3-14,1-1 0,1 0 1,-1 1-1,1-1 0,2 10 1,-2-16-4,0 1 0,0-1 0,0 0 1,1 0-1,-1 0 0,1 0 0,-1 0 1,1 0-1,-1 0 0,1 1 1,0-2-1,-1 1 0,1 0 0,0 0 1,0 0-1,0 0 0,-1 0 0,1-1 1,0 1-1,0 0 0,0-1 0,0 1 1,1-1-1,-1 1 0,0-1 0,0 1 1,0-1-1,0 0 0,0 0 0,1 1 1,-1-1-1,0 0 0,0 0 0,0 0 1,0 0-1,1-1 0,-1 1 1,0 0-1,0 0 0,2-1 0,-2 0-203,1 1-1,0-1 1,-1 0-1,1 1 1,-1-1-1,1 0 0,-1 0 1,0 0-1,1 0 1,-1 0-1,0-1 1,1 1-1,-1 0 0,0-1 1,0 1-1,0 0 1,0-1-1,-1 1 1,1-1-1,1-2 0,8-34-5493,-5 0-1019</inkml:trace>
</inkml:ink>
</file>

<file path=ppt/ink/ink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4.213"/>
    </inkml:context>
    <inkml:brush xml:id="br0">
      <inkml:brushProperty name="width" value="0.025" units="cm"/>
      <inkml:brushProperty name="height" value="0.025" units="cm"/>
    </inkml:brush>
  </inkml:definitions>
  <inkml:trace contextRef="#ctx0" brushRef="#br0">0 1 17681,'0'0'12235,"66"62"-12779,-25-42-2403,8-2-1537,2-4-2467</inkml:trace>
</inkml:ink>
</file>

<file path=ppt/ink/ink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4.551"/>
    </inkml:context>
    <inkml:brush xml:id="br0">
      <inkml:brushProperty name="width" value="0.025" units="cm"/>
      <inkml:brushProperty name="height" value="0.025" units="cm"/>
    </inkml:brush>
  </inkml:definitions>
  <inkml:trace contextRef="#ctx0" brushRef="#br0">251 1 21396,'0'0'8291,"-12"0"-5830,-6 0-2181,-12-1-85,-51 6 0,75-5-198,0 1 0,0 0 0,0 0-1,0 1 1,0-1 0,0 1 0,0 1 0,0-1-1,1 1 1,-1 0 0,1 0 0,0 0 0,0 1-1,0 0 1,-8 8 0,12-10 3,-1 0 0,1-1 0,0 1 0,0 0 0,0-1 0,0 1 0,1 0 0,-1 0 0,0 0 0,1 0 0,-1 0 0,1 0 0,0 0 0,0 0 0,-1 0 0,1 0 0,0 0 0,1 0 0,-1 0 0,0 0 0,1 0 0,0 3 0,1-2 0,0 0 0,0 0 0,-1-1 0,2 1 0,-1-1 0,0 0 0,0 1 0,1-1 0,-1 0 0,1 0 0,0-1 0,5 4 0,5 1 0,1-1 0,0 0 0,0 0 0,0-2 0,16 3 0,-11-3-14,5 2-759,1-2 1,0 0-1,0-1 0,0-2 1,46-4-1,-38-8-7229</inkml:trace>
</inkml:ink>
</file>

<file path=ppt/ink/ink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4.990"/>
    </inkml:context>
    <inkml:brush xml:id="br0">
      <inkml:brushProperty name="width" value="0.025" units="cm"/>
      <inkml:brushProperty name="height" value="0.025" units="cm"/>
    </inkml:brush>
  </inkml:definitions>
  <inkml:trace contextRef="#ctx0" brushRef="#br0">70 1 16752,'0'0'5883,"-3"12"-4052,-13 51-321,1-10 188,3 0-1,2 1 1,-4 68 0,14-120-1698,0 0 0,0 0 0,0-1 0,0 1 0,1 0 0,-1 0 0,0-1 0,1 1 0,-1 0 0,1 0 0,-1-1 0,1 1 0,0-1 0,0 1 0,0 0 0,0-1 0,0 1 0,0-1 0,0 0 0,0 1 0,1-1 0,-1 0 0,0 0 0,1 0 0,-1 0 0,3 1 0,0-1 0,0 0 0,0 0 0,0 0 0,0-1 0,0 1 0,0-1 0,-1 0 0,1 0 0,0-1 0,0 1 0,6-2 0,6-2 0,0-1 0,0-1 0,-1 0 0,28-16 0,-18 4 0,-1 0 0,37-37 0,13-9 0,-74 64 0,1 1 0,-1 0 0,0 0 0,1 0 0,-1 0 0,0 0 0,1 0 0,-1 0 0,0 0 0,0 0 0,0 0 0,0 0 0,0 0 0,0 0 0,0 0 0,0 0 0,-1 0 0,1 0 0,-1 2 0,-13 29 0,11-27 0,1 0 0,-1 0 0,1 0 0,0 0 0,0 0 0,0 1 0,1-1 0,0 1 0,0-1 0,0 1 0,1-1 0,0 7 0,1-11 0,-1 0 0,1-1 0,-1 1 0,1 0 0,-1-1 0,1 1 0,0-1 0,-1 1 0,1-1 0,0 1 0,0-1 0,-1 1 0,1-1 0,0 1 0,0-1 0,0 0 0,-1 0 0,1 1 0,0-1 0,0 0 0,0 0 0,0 0 0,0 0 0,0 0 0,-1 0 0,2 0 0,26-3 0,-26 3 0,12-3 0,-1-1 0,0-1 0,1 0 0,-2-1 0,1 0 0,-1-1 0,16-11 0,-19 11 0,1 1 0,0-1 0,1 2 0,-1-1 0,1 2 0,0-1 0,0 2 0,1-1 0,-1 1 0,21-2 0,-31 5 0,0 1 0,1-1 0,-1 0 0,0 1 0,0-1 0,0 0 0,0 1 0,0-1 0,0 1 0,-1 0 0,1-1 0,0 1 0,0 0 0,0-1 0,0 1 0,-1 0 0,1 0 0,0 0 0,-1 0 0,1 0 0,-1 0 0,1 0 0,-1 0 0,1 0 0,-1 0 0,0 0 0,1 0 0,-1 0 0,0 0 0,0 0 0,0 0 0,0 2 0,1 45 0,-2-34 0,1-8-554,0 0 0,0 0-1,1 0 1,0 0 0,0 0 0,3 9-1,-3-14 367,-1 1-1,1-1 0,-1 0 0,1 0 0,0 0 0,-1 0 1,1-1-1,0 1 0,0 0 0,0 0 0,0 0 1,0-1-1,0 1 0,-1 0 0,2-1 0,-1 1 0,0-1 1,0 1-1,0-1 0,0 1 0,0-1 0,0 0 1,0 0-1,1 1 0,-1-1 0,0 0 0,0 0 1,0 0-1,0 0 0,1 0 0,-1-1 0,0 1 0,0 0 1,0-1-1,0 1 0,0 0 0,1-1 0,-1 1 1,0-1-1,0 0 0,0 1 0,0-1 0,1-1 0,19-16-10300</inkml:trace>
</inkml:ink>
</file>

<file path=ppt/ink/ink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5.316"/>
    </inkml:context>
    <inkml:brush xml:id="br0">
      <inkml:brushProperty name="width" value="0.025" units="cm"/>
      <inkml:brushProperty name="height" value="0.025" units="cm"/>
    </inkml:brush>
  </inkml:definitions>
  <inkml:trace contextRef="#ctx0" brushRef="#br0">1 97 22197,'0'0'9374,"9"7"-8354,-5-4-1012,1 0 1,0 0-1,0 0 0,0-1 1,0 1-1,0-1 1,0 0-1,0-1 0,1 1 1,-1-1-1,1 0 0,-1 0 1,1-1-1,0 0 1,-1 0-1,1 0 0,-1 0 1,1-1-1,-1 0 1,9-3-1,2 0-8,0-1 0,-1-1 0,0 0 0,0-2 0,0 1 0,-1-2 0,0 0 0,0 0 0,18-19 0,-31 28 0,0-1 0,0 0 0,0 1 0,-1-1 0,1 0 0,0 1 0,0-1 0,-1 0 0,1 0 0,-1 0 0,1 0 0,-1 0 0,1 1 0,-1-1 0,0 0 0,1 0 0,-1 0 0,0 0 0,0 0 0,1 0 0,-1 0 0,0 0 0,0 0 0,0 0 0,0-1 0,-1 1 0,1-1 0,-1 1 0,0 0 0,0 0 0,-1 1 0,1-1 0,0 0 0,0 1 0,0-1 0,-1 1 0,1-1 0,0 1 0,-1 0 0,1 0 0,0 0 0,-1-1 0,1 1 0,0 0 0,-3 1 0,-7-1 0,-1 1 0,1 1 0,-20 5 0,13 0 0,2 0 0,-1 1 0,1 0 0,0 2 0,1 0 0,-16 13 0,24-18 0,0 0 0,1 1 0,-1 0 0,1 1 0,0-1 0,1 1 0,0 0 0,0 0 0,0 1 0,1 0 0,0 0 0,1 0 0,0 0 0,-4 15 0,7-21 0,0 0 0,0 0 0,0 0 0,1 0 0,-1-1 0,1 1 0,-1 0 0,1-1 0,-1 1 0,1 0 0,0-1 0,0 1 0,0-1 0,0 1 0,0-1 0,0 1 0,1-1 0,-1 0 0,0 1 0,1-1 0,-1 0 0,1 0 0,-1 0 0,1 0 0,0-1 0,-1 1 0,1 0 0,0-1 0,-1 1 0,1-1 0,0 1 0,0-1 0,0 0 0,-1 0 0,4 0 0,11 2 0,1 0 0,32-3 0,-35 0 0,6 1-899,0-2 1,26-6-1,-14 0-1751,0-1 0,-1-2 0,0-1 0,33-19 0,-19 7-3985</inkml:trace>
</inkml:ink>
</file>

<file path=ppt/ink/ink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5.690"/>
    </inkml:context>
    <inkml:brush xml:id="br0">
      <inkml:brushProperty name="width" value="0.025" units="cm"/>
      <inkml:brushProperty name="height" value="0.025" units="cm"/>
    </inkml:brush>
  </inkml:definitions>
  <inkml:trace contextRef="#ctx0" brushRef="#br0">247 19 9289,'0'0'18663,"-12"-5"-16864,8 3-1667,0 0-23,1 1-1,-1-1 1,-1 1 0,1-1-1,0 1 1,0 0 0,0 1 0,-1-1-1,1 1 1,0 0 0,0 0-1,-1 0 1,1 0 0,0 1-1,0 0 1,-1 0 0,1 0 0,0 0-1,-7 4 1,-1 1 22,-68 41 330,76-44-454,1 0 0,-1-1 0,0 1 0,1 0 0,0 1 0,0-1 0,0 1 0,0-1 0,0 1-1,1 0 1,-1 0 0,1 0 0,0 0 0,0 0 0,1 1 0,-2 6 0,3-10-7,0 0 0,0 0 0,1 0 0,-1 0 0,0 0 0,1 0 0,-1 0 0,1 0 0,0-1 0,-1 1 0,1 0 0,-1 0 0,1 0 0,0-1 0,0 1 0,-1 0 0,1-1 0,0 1 0,0-1 0,0 1 0,0-1 0,0 1 0,0-1 0,0 0 0,0 1 0,0-1 0,0 0 0,0 0 0,0 0 0,0 0 0,0 0 0,0 0 0,1 0 0,44 1 0,-37-1 0,4-1-58,1-1 0,-1 0 0,0-1 0,1 0 0,-1-1 0,-1-1 0,1 0 0,14-8 0,-18 9 22,0-1 0,0-1 0,-1 1 0,0-2-1,0 1 1,0-1 0,-1 0 0,0 0 0,0-1 0,-1 0 0,9-14-1,-15 18 236,-8 7 124,-8 9 111,-41 53-434,53-61 0,1 0 0,0 0 0,1 0 0,-1 0 0,1 1 0,0-1 0,0 1 0,0-1 0,1 1 0,0 0 0,-1 0 0,2 0 0,-1 0 0,1 0 0,-1 6 0,2-10-13,1 0 0,-1 0 0,0 0 0,0 0-1,0 0 1,1 0 0,-1-1 0,1 1 0,-1 0 0,0-1 0,1 1 0,-1-1 0,1 1-1,-1-1 1,1 0 0,0 1 0,-1-1 0,1 0 0,-1 0 0,1 0 0,-1 0 0,4-1-1,37-4-2001,-24-7-3078,0-6-2775</inkml:trace>
</inkml:ink>
</file>

<file path=ppt/ink/ink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6.141"/>
    </inkml:context>
    <inkml:brush xml:id="br0">
      <inkml:brushProperty name="width" value="0.025" units="cm"/>
      <inkml:brushProperty name="height" value="0.025" units="cm"/>
    </inkml:brush>
  </inkml:definitions>
  <inkml:trace contextRef="#ctx0" brushRef="#br0">33 1 2883,'0'0'27567,"-3"11"-26350,-1 3-886,-3 6-139,2 1 1,0 1-1,-3 38 0,8-59-192,0 0 0,0 0 0,1 0 0,-1 1 0,1-1 0,-1 0 0,1 0 0,-1 0 0,1 0 0,0 0 0,-1 0 0,1 0 0,0 0 0,0 0 0,0 0 0,0 0 0,0-1 0,0 1 0,0 0 0,0-1 0,0 1 0,0 0 0,0-1 0,0 0 0,0 1 0,0-1 0,1 0 0,-1 1 0,0-1 0,0 0 0,0 0 0,1 0 0,-1 0 0,0 0 0,0 0 0,1 0 0,-1-1 0,0 1 0,0 0 0,2-1 0,5-1 0,0 1 0,0-1 0,0 0 0,-1-1 0,9-4 0,143-94-758,-158 101 760,-1-1 1,1 1-1,-1 0 0,1 0 1,-1-1-1,1 1 1,-1 0-1,0 0 0,1 0 1,-1-1-1,1 1 1,0 0-1,-1 0 0,1 0 1,-1 0-1,1 0 1,-1 0-1,1 0 0,-1 0 1,1 0-1,-1 1 0,1-1 1,-1 0-1,1 0 1,-1 0-1,1 0 0,-1 1 1,0-1-1,1 0 1,-1 1-1,1-1 0,-1 0 1,1 1-1,-1-1 0,6 23 181,-13 45 218,3-41-310,4-9-1655,0-12-657</inkml:trace>
</inkml:ink>
</file>

<file path=ppt/ink/ink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2:32.649"/>
    </inkml:context>
    <inkml:brush xml:id="br0">
      <inkml:brushProperty name="width" value="0.025" units="cm"/>
      <inkml:brushProperty name="height" value="0.025" units="cm"/>
    </inkml:brush>
  </inkml:definitions>
  <inkml:trace contextRef="#ctx0" brushRef="#br0">1 80 16143,'0'0'3075,"7"12"-3069,4 4 194,0 0 1,1-1 0,0 0-1,2-1 1,-1-1 0,2 0 0,-1-1-1,2 0 1,30 17 0,-20-18 349,0-2 0,0-1 0,1-1 0,44 6 0,117 2 2142,-50-5-1702,68 15-483,-47-4-368,162 0 0,104-55-58,3 0-7,-312 36-45,193 30 1,-203-19-19,1-4 1,-1-5-1,1-5 1,-1-4 0,162-29-1,147-40 71,222-35-41,-69 61-34,-147 18 23,739-48 40,-1077 82-14,-1 4 1,85 19-1,81 9 36,43-24 149,-166-10-29,-1 6-1,167 30 1,-276-35-209,84 20 23,0-5-1,166 9 1,507-48 155,-685 16-155,484-21 733,-560 26-639,1 0 0,-1 0 0,0 2 1,0-1-1,-1 1 0,1 1 0,0 0 0,-1 0 0,12 6 0,-22-9-110,1 1-1,-1-1 0,0 0 1,1 0-1,-1 0 0,0 1 1,0-1-1,1 0 0,-1 0 1,0 1-1,0-1 0,0 0 1,1 1-1,-1-1 1,0 0-1,0 0 0,0 1 1,0-1-1,0 0 0,1 1 1,-1-1-1,0 0 0,0 1 1,0-1-1,0 0 0,0 1 1,0-1-1,0 0 0,0 1 1,0-1-1,-1 0 0,1 1 1,0-1-1,0 0 0,0 1 1,0-1-1,0 0 1,0 1-1,-1-1 0,1 0 1,0 0-1,0 1 0,-1-1 1,1 0-1,0 0 0,0 1 1,-1-1-1,1 0 0,-16 12-268,16-12 242,-66 36-6640,18-15-1660</inkml:trace>
</inkml:ink>
</file>

<file path=ppt/ink/ink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0.408"/>
    </inkml:context>
    <inkml:brush xml:id="br0">
      <inkml:brushProperty name="width" value="0.025" units="cm"/>
      <inkml:brushProperty name="height" value="0.025" units="cm"/>
    </inkml:brush>
  </inkml:definitions>
  <inkml:trace contextRef="#ctx0" brushRef="#br0">1 267 10474,'0'0'17136,"11"-1"-16202,-4 0-847,-1 0 0,1 0 0,0-1 0,-1 0 0,1 0 0,-1-1 0,0 0 0,0 0 0,0 0-1,10-8 1,0-2 4,1-1 0,24-29-1,11-19-16,-32 36-20,45-44 0,-64 70-65,-1-1 1,0 1-1,0 0 1,1-1-1,-1 1 1,0 0-1,1-1 1,-1 1-1,1 0 1,-1-1-1,0 1 1,1 0 0,-1 0-1,1 0 1,-1-1-1,0 1 1,1 0-1,-1 0 1,1 0-1,-1 0 1,1 0-1,-1 0 1,1 0-1,-1 0 1,1 0-1,-1 0 1,1 0-1,-1 0 1,1 0-1,-1 0 1,0 0 0,1 0-1,-1 1 1,1-1-1,-1 0 1,1 0-1,-1 0 1,0 1-1,1-1 1,-1 0-1,0 1 1,1-1-1,-1 0 1,1 1-1,5 29-174,-9 39 185,-24 67 187,18-101-82,1 0 1,2 0-1,-2 51 1,8-86-121,0 1 1,0-1 0,0 1 0,0 0 0,0-1 0,0 1-1,0-1 1,0 1 0,0 0 0,0-1 0,0 1-1,1-1 1,-1 1 0,0-1 0,0 1 0,1 0 0,-1-1-1,0 1 1,1-1 0,-1 1 0,0-1 0,1 0-1,-1 1 1,1-1 0,-1 1 0,1-1 0,-1 0 0,1 1-1,-1-1 1,1 0 0,-1 0 0,1 1 0,-1-1-1,1 0 1,-1 0 0,1 0 0,0 0 0,-1 0 0,1 1-1,-1-1 1,1 0 0,0 0 0,-1-1 0,1 1-1,-1 0 1,1 0 0,0 0 0,-1 0 0,1 0 0,0-1-1,0 1-259,1-1 0,-1 0-1,0 1 1,1-1 0,-1 0-1,0 0 1,0 0 0,0 1-1,0-1 1,0-1 0,0 1-1,0 0 1,0 0 0,0 0-1,0 0 1,0-1 0,-1 1 0,1 0-1,0-1 1,-1 1 0,1-2-1,-1-17-5474,-3-4-2809</inkml:trace>
</inkml:ink>
</file>

<file path=ppt/ink/ink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0.751"/>
    </inkml:context>
    <inkml:brush xml:id="br0">
      <inkml:brushProperty name="width" value="0.025" units="cm"/>
      <inkml:brushProperty name="height" value="0.025" units="cm"/>
    </inkml:brush>
  </inkml:definitions>
  <inkml:trace contextRef="#ctx0" brushRef="#br0">0 79 15535,'0'0'11435,"85"-10"-10923,-40-5-416,-1 1-1986,-3-1-1921,-4 1-994,-10 3-4067</inkml:trace>
</inkml:ink>
</file>

<file path=ppt/ink/ink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1.125"/>
    </inkml:context>
    <inkml:brush xml:id="br0">
      <inkml:brushProperty name="width" value="0.025" units="cm"/>
      <inkml:brushProperty name="height" value="0.025" units="cm"/>
    </inkml:brush>
  </inkml:definitions>
  <inkml:trace contextRef="#ctx0" brushRef="#br0">61 10 14286,'0'0'13927,"-1"9"-13510,-10 51 488,-2 0 1,-23 59 0,52-184-415,-13 57-1003,0 0-1,-1 0 1,0 0-1,-1-1 1,0 1-1,1-9 1,-2 16 426,0 0 0,0 0 0,1-1 0,-1 1 0,1 0 0,-1 0 0,1 0 0,-1 0 0,1 0 0,0 0 0,-1 0 0,1 0 0,0 0 0,0 0 0,0 0 0,0 0 0,0 1 0,0-1 0,0 0 0,0 1 0,0-1 0,0 0 0,2 0 0,35-12-655,-18 7-2054,-14 3 1949,48-24-6025,-52 25 6829,1 0-1,-1 0 1,1 0-1,-1 0 1,0 0-1,0 0 1,0-1 0,0 1-1,-2-4 9826,0 6-9745,0 1 0,0-1 0,0 0 0,0 0 0,0 1 0,0-1 0,0 0-1,0 0 1,0 1 0,0-1 0,0 0 0,0 0 0,0 1 0,0-1 0,0 0 0,0 1 0,0-1-1,0 0 1,0 0 0,0 1 0,0-1 0,0 0 0,1 0 0,-1 0 0,0 1 0,0-1 0,0 0-1,1 0 1,-1 0 0,0 1 0,0-1 0,0 0 0,1 0 0,-1 0 0,0 0 0,0 0 0,1 1-1,-1-1 1,0 0 0,0 0 0,1 0 0,-1 0 0,0 0 0,0 0 0,1 0 0,-1 0-1,0 0 1,1 0 0,-1 0 0,0 0 0,0 0 0,1 0 0,-1 0 0,1-1 0,2 2 67,1-1 1,0 0 0,0 0 0,0-1 0,0 1-1,0-1 1,-1 0 0,1 0 0,0 0 0,-1 0-1,1-1 1,-1 1 0,7-5 0,-9 5-655,1 0 1,-1 0-1,0 0 1,1-1 0,-1 1-1,0-1 1,0 1 0,0-1-1,0 1 1,0-1-1,0 0 1,0-1 0,0-1-5554</inkml:trace>
</inkml:ink>
</file>

<file path=ppt/ink/ink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2.973"/>
    </inkml:context>
    <inkml:brush xml:id="br0">
      <inkml:brushProperty name="width" value="0.025" units="cm"/>
      <inkml:brushProperty name="height" value="0.025" units="cm"/>
    </inkml:brush>
  </inkml:definitions>
  <inkml:trace contextRef="#ctx0" brushRef="#br0">0 1 14638,'0'0'11467,"1"11"-10047,4 241 277,6-220-2607,0-20-2086,-10-11 2675,-1-1 1,1 0-1,-1 0 1,1 0-1,0 1 0,-1-1 1,1 0-1,-1 0 1,1 0-1,0 0 1,-1 0-1,1 0 1,-1 0-1,1 0 0,0-1 1,-1 1-1,1 0 1,-1 0-1,1 0 1,-1-1-1,1 1 0,0 0 1,-1-1-1,1 1 1,4-8-7469</inkml:trace>
</inkml:ink>
</file>

<file path=ppt/ink/ink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3.690"/>
    </inkml:context>
    <inkml:brush xml:id="br0">
      <inkml:brushProperty name="width" value="0.025" units="cm"/>
      <inkml:brushProperty name="height" value="0.025" units="cm"/>
    </inkml:brush>
  </inkml:definitions>
  <inkml:trace contextRef="#ctx0" brushRef="#br0">69 15 15278,'0'0'7848,"-22"12"-7138,12 39 1857,-3 13-2092,2 1 1,-2 90-1,13-155-477,0 0 1,0 0-1,0 1 0,0-1 1,0 0-1,0 0 0,0 1 0,1-1 1,-1 0-1,0 0 0,0 1 1,0-1-1,0 0 0,0 0 1,1 0-1,-1 1 0,0-1 0,0 0 1,0 0-1,0 0 0,1 0 1,-1 0-1,0 1 0,0-1 1,1 0-1,-1 0 0,0 0 0,0 0 1,1 0-1,-1 0 0,0 0 1,0 0-1,1 0 0,-1 0 1,0 0-1,0 0 0,1 0 1,-1 0-1,0 0 0,0 0 0,1 0 1,-1 0-1,0 0 0,0 0 1,0 0-1,1-1 0,-1 1 1,14-7 34,-1-9 0,0 0 0,-2 0 0,0-1 0,-1 0 0,0-1 0,11-31 0,-1 6-109,9-12-11,22-50-24,-51 105 124,0 0 0,0 0 0,0 0 0,0-1 0,0 1-1,0 0 1,0 0 0,0 0 0,0-1 0,0 1 0,0 0 0,0 0 0,0 0-1,0-1 1,0 1 0,0 0 0,0 0 0,0 0 0,0-1 0,0 1-1,0 0 1,0 0 0,0 0 0,0-1 0,-1 1 0,1 0 0,0 0 0,0 0-1,0 0 1,0-1 0,0 1 0,-1 0 0,1 0 0,0 0 0,0 0-1,0 0 1,0 0 0,-1 0 0,1 0 0,0 0 0,0-1 0,0 1 0,-1 0-1,-14 0 217,-13 11-79,24-6-153,0 1-1,1 1 0,-1-1 1,1 1-1,0-1 1,1 1-1,0 0 0,0 0 1,0 0-1,1 0 1,0 0-1,0 8 0,0-1-5,0 0 0,2 0 0,-1 0 0,2 0 0,3 17 0,-4-29-3,-1 1 0,1-1 0,0 0 0,0 0 0,0 0 0,0 0 0,0 0 0,0 0 0,0 0 0,1 0 1,-1-1-1,1 1 0,-1 0 0,1-1 0,0 1 0,-1-1 0,1 0 0,4 3 0,38 6-466,-11-4 152,-32-6 293,0 1-1,0 0 0,0-1 0,0 1 1,0 0-1,0 0 0,0 0 0,0 0 1,0 0-1,0 0 0,0 0 0,0 0 1,-1 0-1,1 0 0,0 0 0,-1 1 1,1-1-1,-1 0 0,1 0 0,-1 1 1,0-1-1,0 0 0,1 1 0,-1-1 0,0 0 1,0 1-1,0-1 0,-1 0 0,1 1 1,0-1-1,0 0 0,-1 0 0,0 3 1,-16 50 513,12-42-282,3-5 295,3-3-3908,9-10-4281,1-7-1433</inkml:trace>
</inkml:ink>
</file>

<file path=ppt/ink/ink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4.095"/>
    </inkml:context>
    <inkml:brush xml:id="br0">
      <inkml:brushProperty name="width" value="0.025" units="cm"/>
      <inkml:brushProperty name="height" value="0.025" units="cm"/>
    </inkml:brush>
  </inkml:definitions>
  <inkml:trace contextRef="#ctx0" brushRef="#br0">24 0 13741,'0'0'7655,"-3"9"-5055,0-2-2128,0-1-30,0-1 1,1 1-1,0 0 1,0 0-1,1 0 0,-1 0 1,1 0-1,0 0 1,1 0-1,0 11 0,0-17-435,1 1-1,-1-1 1,1 0-1,-1 1 1,1-1-1,-1 1 1,1-1-1,-1 0 1,1 1-1,0-1 1,-1 0-1,1 1 1,-1-1-1,1 0 1,0 0-1,-1 0 0,1 0 1,0 0-1,-1 1 1,1-1-1,0 0 1,-1 0-1,1-1 1,0 1-1,-1 0 1,1 0-1,-1 0 1,2-1-1,20-4 116,-14 0-129,1 0 0,-1 0 0,1-1-1,13-13 1,-17 14-324,0 1-1,0-1 1,0 1-1,1 0 1,-1 0-1,1 1 1,0-1-1,0 1 1,0 1-1,1-1 1,-1 1-1,13-3 1,-19 6 329,1-1 0,0 1 0,-1 0 0,1-1 0,-1 1 0,1-1 0,-1 1 0,1 0 0,-1 0 0,1-1 0,-1 1 1,0 0-1,1 0 0,-1-1 0,0 1 0,0 0 0,1 0 0,-1 0 0,0 0 0,0-1 0,0 1 0,0 0 0,0 0 0,-1 1 1,1 31 1107,0-25-461,0 3-67,3 21 1472,-3-32-2032,1 1 0,0 0 0,-1-1 0,1 1 1,0-1-1,-1 1 0,1-1 0,0 0 0,0 1 0,-1-1 0,1 0 0,0 1 1,0-1-1,0 0 0,-1 0 0,1 0 0,0 0 0,0 0 0,0 0 0,0 0 1,-1 0-1,1 0 0,0 0 0,0 0 0,0-1 0,0 1 0,-1 0 0,1 0 1,0-1-1,0 1 0,-1-1 0,1 1 0,0-1 0,-1 1 0,1-1 1,1 0-1,16-9-407,28-14-3777,-43 23 3887,-1 0-1,1 1 1,0-1 0,-1 0 0,1 1 0,0-1-1,0 1 1,-1 0 0,1 0 0,0 0 0,-1 0 0,1 1-1,0-1 1,0 1 0,3 1 0,5 4-116,-10-5 6,0-1-1,0 1 1,1 0-1,-1-1 1,0 1 0,1 0-1,-1-1 1,0 0 0,1 1-1,-1-1 1,1 0 0,-1 0-1,1 0 1,2 0 0,14 0-5751</inkml:trace>
</inkml:ink>
</file>

<file path=ppt/ink/ink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4.828"/>
    </inkml:context>
    <inkml:brush xml:id="br0">
      <inkml:brushProperty name="width" value="0.025" units="cm"/>
      <inkml:brushProperty name="height" value="0.025" units="cm"/>
    </inkml:brush>
  </inkml:definitions>
  <inkml:trace contextRef="#ctx0" brushRef="#br0">1 262 8936,'0'0'21856,"6"4"-21680,-5-3-176,1 0 1,-1 0-1,1 0 0,-1 0 1,1 0-1,0 0 1,-1 0-1,1-1 0,0 1 1,0-1-1,0 1 1,-1-1-1,1 0 0,0 0 1,0 1-1,0-1 0,0-1 1,-1 1-1,1 0 1,0 0-1,0-1 0,0 1 1,-1-1-1,1 1 0,0-1 1,0 0-1,-1 0 1,1 0-1,-1 0 0,1 0 1,-1 0-1,1 0 1,-1 0-1,0-1 0,1 1 1,-1 0-1,0-1 0,0 1 1,0-1-1,0 0 1,0 1-1,0-1 0,-1 0 1,1 1-1,-1-1 0,1 0 1,-1 0-1,1 0 1,-1 1-1,0-1 0,0 0 1,0 0-1,0 0 1,0 0-1,-1-1 0,0 3-78,-1 1-1,0-1 0,1 1 0,-1 0 1,0 0-1,1 0 0,0 0 0,-1 0 1,1 0-1,-1 0 0,-1 3 0,-4 4 48,2 1-1,-1-1 1,1 1-1,0 0 1,1 1-1,0-1 0,0 1 1,1 0-1,0-1 1,1 1-1,-2 20 0,7-30-77,-1 0 0,1 0-1,-1-1 1,1 1-1,-1 0 1,1-1-1,-1 0 1,1 1-1,-1-1 1,1 0 0,-1 0-1,0-1 1,4-1-1,11-11-1389,0 0-1,0-1 0,-2-1 0,0-1 1,0 0-1,-2-1 0,21-35 0,28-68-4984,-32 48 15557,-36 87-4186,-42 98-947,42-93-3533,1 0-1,1 0 1,1 0-1,0 1 0,2-1 1,0 1-1,2 29 0,0-47-414,-1 1 0,1-1 0,0 0 0,0 0 0,0 1 0,0-1 0,0 0 0,0 0 0,0 0 0,1 0 0,-1 0 0,1 0 0,-1 0 0,1-1 0,0 1 0,3 2 0,-5-4-27,1 1-1,-1-1 1,1 0-1,-1 0 1,1 1 0,-1-1-1,1 0 1,-1 0-1,1 0 1,0 0 0,-1 0-1,1 0 1,-1 0 0,1 0-1,-1 0 1,1 0-1,-1 0 1,1 0 0,0 0-1,-1 0 1,1 0-1,-1 0 1,1-1 0,-1 1-1,1 0 1,0-1 0,0 0-64,-1 0 1,1 0 0,0 0 0,0 0-1,-1-1 1,1 1 0,0 0 0,-1 0-1,1-1 1,-1 1 0,0 0 0,1-1-1,-1 1 1,0-1 0,0-1 0,1-7-549,0 3 469,0 0 0,0 0-1,-1 0 1,0-1-1,-1 1 1,-1-12-1,-2 18 495,1 11-87,0 11 246,3-20-453,0 0-1,0 1 1,1-1 0,-1 0-1,0 0 1,1 0-1,-1 0 1,0 0 0,1 0-1,-1 0 1,1 0 0,0 0-1,-1 0 1,1 0-1,0 0 1,-1 0 0,1-1-1,0 1 1,0 0 0,0 0-1,0-1 1,0 1-1,0-1 1,0 1 0,2 0-1,38 7 247,-28-8-180,-1 0 0,1-1 0,0-1 1,19-4-1,-5-7-132,-24 10-57,1 1 0,0 0-1,1 0 1,-1 0 0,0 0-1,0 1 1,1 0-1,4-1 1,-9 5 301,0 1 0,0 0 0,0 0 0,0 0 0,-1-1-1,0 1 1,1 0 0,-3 5 0,-1 2 100,2-6-220,-1 1-1,2 0 0,-1 0 0,1 0 0,0 0 0,-1 7 0,3-13-155,-1 1-1,0-1 0,0 0 1,0 0-1,1 1 0,-1-1 0,0 0 1,0 0-1,1 0 0,-1 0 1,0 1-1,0-1 0,1 0 1,-1 0-1,0 0 0,0 0 1,1 0-1,-1 0 0,0 0 0,1 0 1,-1 0-1,0 0 0,1 0 1,-1 0-1,0 0 0,0 0 1,1 0-1,-1 0 0,0 0 1,1 0-1,-1 0 0,0 0 1,0 0-1,1 0 0,-1-1 0,0 1 1,0 0-1,1 0 0,-1 0 1,0 0-1,0-1 0,1 1 1,-1 0-1,0 0 0,0-1 1,0 1-1,0 0 0,1 0 1,-1-1-1,0 1 0,0 0 0,0-1 1,14-12-6152,-3-7-2340</inkml:trace>
</inkml:ink>
</file>

<file path=ppt/ink/ink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5.169"/>
    </inkml:context>
    <inkml:brush xml:id="br0">
      <inkml:brushProperty name="width" value="0.025" units="cm"/>
      <inkml:brushProperty name="height" value="0.025" units="cm"/>
    </inkml:brush>
  </inkml:definitions>
  <inkml:trace contextRef="#ctx0" brushRef="#br0">1 1 9705,'0'0'10410</inkml:trace>
  <inkml:trace contextRef="#ctx0" brushRef="#br0" timeOffset="1">310 56 9353,'0'0'17254,"-10"4"-14831,-8 3-1840,-1 1 1,2 1-1,-18 10 0,29-16-500,1 1-1,0-1 1,0 1-1,0 0 1,1 0 0,-1 0-1,1 1 1,0-1-1,0 1 1,1 0-1,-1 0 1,1 1 0,0-1-1,1 1 1,-1-1-1,-2 10 1,5-13-83,0-1 0,0 0 0,0 0 0,0 1 0,0-1 0,0 0 0,1 0 0,-1 1 0,0-1 0,1 0 0,-1 0 0,1 0 0,-1 1 0,1-1 0,-1 0 0,1 0 0,0 0 0,0 0 0,0 0 0,-1 0 0,1 0 0,0 0 0,0-1 0,0 1 0,0 0 0,0 0 0,1-1 0,-1 1 0,0-1 0,0 1 0,0-1 0,1 0 0,-1 1 0,0-1 0,0 0 0,2 1 0,54 2 0,-47-3 0,66-5-1935,-1-15-3924,-20-1-4124</inkml:trace>
</inkml:ink>
</file>

<file path=ppt/ink/ink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5.992"/>
    </inkml:context>
    <inkml:brush xml:id="br0">
      <inkml:brushProperty name="width" value="0.025" units="cm"/>
      <inkml:brushProperty name="height" value="0.025" units="cm"/>
    </inkml:brush>
  </inkml:definitions>
  <inkml:trace contextRef="#ctx0" brushRef="#br0">1 0 8232,'0'0'20483,"1"14"-19180,-1-4-1053,-1-1-137,1 0 1,0 0-1,1 0 0,-1 0 0,2-1 0,-1 1 1,1 0-1,1-1 0,5 15 0,-6-21-96,0-1-1,0 0 1,0 1-1,0-1 1,0 0-1,0 0 1,0 0-1,0 0 1,0-1-1,1 1 1,-1 0 0,0-1-1,1 0 1,-1 1-1,0-1 1,1 0-1,-1 0 1,0 0-1,1-1 1,3 0-1,46-14 235,12-23-135,-52 29-244,0 1 1,1 0-1,0 1 0,19-8 0,-31 15 122,0 0-1,0 0 1,0 0-1,-1 0 0,1 0 1,0 0-1,0 0 1,0 0-1,0 0 1,0 0-1,0 0 1,-1 0-1,1 1 1,0-1-1,0 0 1,0 0-1,-1 1 1,1-1-1,0 1 1,0-1-1,-1 1 1,1-1-1,0 1 1,-1 0-1,1-1 1,0 1-1,-1 0 0,1-1 1,-1 1-1,1 0 1,-1 0-1,0-1 1,1 1-1,-1 0 1,0 0-1,1 0 1,-1-1-1,0 1 1,0 0-1,0 0 1,0 0-1,0 0 1,0 0-1,0 1 1,0 53 724,-1-38-476,1-16-233,1 0-1,-1 0 0,0 0 0,1-1 0,-1 1 1,1 0-1,-1-1 0,1 1 0,-1 0 1,1-1-1,0 1 0,-1 0 0,1-1 0,0 1 1,-1-1-1,1 0 0,0 1 0,0-1 1,0 1-1,-1-1 0,1 0 0,0 0 0,0 1 1,0-1-1,0 0 0,0 0 0,-1 0 0,1 0 1,0 0-1,0 0 0,0 0 0,0 0 1,0-1-1,0 1 0,-1 0 0,1 0 0,0-1 1,0 1-1,0-1 0,0 0 0,39-14 237,-1-16-701,-29 22-363,0 1 0,1 0 1,19-11-1,-29 19 740,-1 0 0,1-1 0,-1 1 0,1 0 0,-1 0 0,1 0 0,-1-1 1,0 1-1,1 0 0,-1 0 0,1 0 0,0 0 0,-1 0 0,1 0 0,-1 0 0,1 0 0,-1 0 1,1 0-1,-1 0 0,1 0 0,-1 1 0,0-1 0,1 0 0,-1 0 0,1 0 0,-1 1 0,1-1 1,-1 0-1,1 1 0,-1-1 0,0 0 0,1 1 0,-1-1 0,0 0 0,1 1 0,-1-1 0,0 1 1,0-1-1,1 1 0,-1-1 0,0 1 0,0-1 0,0 1 0,0-1 0,1 1 0,-1-1 0,0 1 1,0-1-1,0 2 0,0 38 232,2-1-2025,0-37 1386,0-1 0,0 1 0,0-1 1,0 1-1,0-1 0,0 0 0,0 0 1,0 0-1,0 0 0,1 0 0,-1-1 0,0 1 1,1-1-1,-1 1 0,0-1 0,1 0 1,-1 0-1,0 0 0,1 0 0,2-1 0,-4 1-32,21 0-9144</inkml:trace>
</inkml:ink>
</file>

<file path=ppt/ink/ink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6.337"/>
    </inkml:context>
    <inkml:brush xml:id="br0">
      <inkml:brushProperty name="width" value="0.025" units="cm"/>
      <inkml:brushProperty name="height" value="0.025" units="cm"/>
    </inkml:brush>
  </inkml:definitions>
  <inkml:trace contextRef="#ctx0" brushRef="#br0">0 94 5733,'0'0'18776,"10"1"-17234,0 0-1279,-1-1-1,1 0 0,0-1 0,0 0 1,-1 0-1,1-1 0,-1 0 0,1-1 1,-1 0-1,0-1 0,0 0 0,0 0 1,0-1-1,-1 0 0,12-9 0,-14 9-125,-3 4-66,-1 0 1,0-1-1,0 0 1,0 1-1,0-1 1,0 0 0,0 0-1,-1 0 1,1 0-1,-1 0 1,1 0-1,-1-1 1,0 1-1,0 0 1,2-4 0,-4 5-60,1 1 0,-1-1 0,1 1 0,-1-1 0,0 1 0,1-1 0,-1 1 0,0-1 0,1 1 0,-1 0 0,0-1 0,1 1 0,-1 0 1,0-1-1,1 1 0,-1 0 0,0 0 0,0 0 0,1 0 0,-1 0 0,0 0 0,0 0 0,1 0 0,-1 0 0,0 0 0,0 0 1,-1 1-1,-25 2-94,19 2 74,0 0 1,0 0-1,1 0 1,-1 1-1,1 0 1,1 1-1,-1 0 1,1 0-1,0 0 1,0 0 0,1 1-1,0 0 1,1 0-1,0 1 1,0-1-1,0 1 1,1 0-1,1 0 1,-2 10-1,4-18-32,-1 0 0,1 0 0,0 0 1,1 0-1,-1 0 0,0-1 0,0 1 0,0 0 0,1 0 0,-1 0 0,0 0 0,1 0 0,-1 0 0,1 0 0,-1 0 0,1 0 0,-1-1 0,1 1 1,0 0-1,-1 0 0,1-1 0,0 1 0,0 0 0,0-1 0,-1 1 0,1-1 0,0 1 0,0-1 0,2 1 0,1 1-385,1-1 0,0 0 0,-1 0 0,1 0 0,0-1 0,9 0 0,3-1-1805,0 0 0,33-8 0,-4-6-3264</inkml:trace>
</inkml:ink>
</file>

<file path=ppt/ink/ink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6.869"/>
    </inkml:context>
    <inkml:brush xml:id="br0">
      <inkml:brushProperty name="width" value="0.025" units="cm"/>
      <inkml:brushProperty name="height" value="0.025" units="cm"/>
    </inkml:brush>
  </inkml:definitions>
  <inkml:trace contextRef="#ctx0" brushRef="#br0">199 0 15118,'0'0'5499,"-12"1"-1325,3 0-3799,0 0-1,0 1 1,0 0-1,0 0 0,1 1 1,-1 0-1,1 0 1,-1 1-1,1 0 0,0 1 1,1 0-1,-1 0 1,1 1-1,-12 11 0,-19 32 598,37-47-956,-1 1 0,1-1 0,-1 0-1,1 1 1,0-1 0,0 1 0,0-1-1,0 1 1,1 0 0,-1-1 0,1 1-1,0 0 1,-1-1 0,1 1 0,0 0-1,1 0 1,-1-1 0,0 1 0,1 0-1,1 4 1,0-6-11,0 1 1,-1-1-1,1 0 0,0 0 1,0 0-1,0 0 0,0-1 1,1 1-1,-1 0 0,0-1 1,0 0-1,0 1 0,1-1 1,-1 0-1,0 0 0,0 0 1,3-1-1,42-4 209,-39 2-327,0-1 1,0 0-1,0-1 1,0 1-1,0-1 1,-1-1 0,0 1-1,0-1 1,-1-1-1,0 1 1,0-1-1,0 0 1,-1 0 0,8-14-1,6-6-304,-19 31 465,-1-1 0,0 1 0,1-1 0,0 0 1,0 1-1,0-1 0,0 1 0,0-1 0,1 1 0,-1-1 0,1 1 0,0-1 0,0 0 0,0 1 0,3 2 0,5-4-6,0-2-1,0 0 1,0 0-1,0 0 1,0-1 0,0-1-1,0 1 1,0-1-1,0-1 1,0 0 0,-1 0-1,9-5 1,-9 4-138,0 0 0,1 1 0,-1 0 0,1 1 1,0 0-1,0 0 0,-1 0 0,1 1 1,0 1-1,0 0 0,0 0 0,12 2 0,-20-1 135,1-1 0,-1 1 0,0 0 0,1 0-1,-1 0 1,0 0 0,0 1 0,0-1 0,0 0-1,0 0 1,0 1 0,0-1 0,0 0 0,-1 1-1,1-1 1,-1 1 0,1-1 0,-1 1 0,1-1-1,-1 1 1,0 0 0,0-1 0,1 1 0,-1-1 0,0 1-1,-1 0 1,1-1 0,0 1 0,0-1 0,-1 3-1,4 29 1037,-3-32-1058,1 0 1,-1 0 0,1 0-1,-1 0 1,1-1-1,0 1 1,-1 0-1,1 0 1,0 0-1,0-1 1,0 1 0,0 0-1,-1-1 1,1 1-1,0-1 1,0 1-1,0-1 1,0 1-1,0-1 1,0 0 0,0 1-1,0-1 1,1 0-1,-1 0 1,0 0-1,0 0 1,0 0-1,1 0 1,31-6-2639,-30 4 1747,-1 1 0,1-1 0,-1 0 0,1 0 0,-1 0 0,0 0 1,0 0-1,0 0 0,2-4 0,9-14-15312</inkml:trace>
</inkml:ink>
</file>

<file path=ppt/ink/ink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7.624"/>
    </inkml:context>
    <inkml:brush xml:id="br0">
      <inkml:brushProperty name="width" value="0.025" units="cm"/>
      <inkml:brushProperty name="height" value="0.025" units="cm"/>
    </inkml:brush>
  </inkml:definitions>
  <inkml:trace contextRef="#ctx0" brushRef="#br0">0 1 14414,'0'0'8936,"30"79"-7206,-13-41-257,4-3-480,5-2-384,2-5-225,2-6-192,-2-3-96,-4-1 0,-4-6-64,-3-2-800,-9-1-1122,-5-6-1473,-12-3-9417</inkml:trace>
</inkml:ink>
</file>

<file path=ppt/ink/ink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7.972"/>
    </inkml:context>
    <inkml:brush xml:id="br0">
      <inkml:brushProperty name="width" value="0.025" units="cm"/>
      <inkml:brushProperty name="height" value="0.025" units="cm"/>
    </inkml:brush>
  </inkml:definitions>
  <inkml:trace contextRef="#ctx0" brushRef="#br0">0 188 15727,'0'0'11082,"64"-42"-9736,-22 23-578,7-5-351,4 0-97,0 4-224,-7 5-64,-8 1-1409,-9-1-3396,-12 1-3010</inkml:trace>
</inkml:ink>
</file>

<file path=ppt/ink/ink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8.299"/>
    </inkml:context>
    <inkml:brush xml:id="br0">
      <inkml:brushProperty name="width" value="0.025" units="cm"/>
      <inkml:brushProperty name="height" value="0.025" units="cm"/>
    </inkml:brush>
  </inkml:definitions>
  <inkml:trace contextRef="#ctx0" brushRef="#br0">0 171 15663,'0'0'13399,"15"-7"-12539,17-9-797,-2-2 0,0-1 0,-1-1 0,33-32 0,-50 40-134,-9 9 26,-1 0 0,1 0 0,0 1 0,0-1 0,0 0 0,0 1 0,1 0 0,6-3 0,-10 6-40,1 1-1,0-1 0,0 1 0,-1 0 1,1-1-1,-1 1 0,0 0 0,1-1 1,-1 1-1,0 0 0,0 0 0,0-1 1,0 1-1,-1 3 0,1-1 43,-2 59 69,1 46-922,1-108 782,0 0 1,0 0-1,0 0 1,1-1-1,-1 1 0,0 0 1,0 0-1,1 0 0,-1-1 1,0 1-1,1 0 1,-1 0-1,1-1 0,-1 1 1,1 0-1,-1-1 0,1 1 1,0-1-1,-1 1 1,1-1-1,0 1 0,-1-1 1,1 1-1,0-1 0,0 1 1,-1-1-1,1 0 1,0 1-1,0-1 0,0 0 1,-1 0-1,1 0 0,0 0 1,0 0-1,1 0 1,0 0-630,1 0 1,-1 0 0,0-1-1,1 1 1,-1-1 0,0 0-1,0 1 1,1-1-1,-1 0 1,0 0 0,0 0-1,3-3 1,17-17-13079</inkml:trace>
</inkml:ink>
</file>

<file path=ppt/ink/ink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8.673"/>
    </inkml:context>
    <inkml:brush xml:id="br0">
      <inkml:brushProperty name="width" value="0.025" units="cm"/>
      <inkml:brushProperty name="height" value="0.025" units="cm"/>
    </inkml:brush>
  </inkml:definitions>
  <inkml:trace contextRef="#ctx0" brushRef="#br0">153 1 14286,'0'0'9256,"-20"66"-6725,8-38-642,2-1-1088,3-1-32,4-2-481,3-4-256,0-5-64,3-3-640,7-3-642,-4-3-928,-3-6-1217</inkml:trace>
  <inkml:trace contextRef="#ctx0" brushRef="#br0" timeOffset="1">1 121 4965,'0'0'24279,"62"-25"-24215,-20 22-64,9 3-96,4 0-1954,-1 0-2627,-2 0-3202</inkml:trace>
</inkml:ink>
</file>

<file path=ppt/ink/ink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9.015"/>
    </inkml:context>
    <inkml:brush xml:id="br0">
      <inkml:brushProperty name="width" value="0.025" units="cm"/>
      <inkml:brushProperty name="height" value="0.025" units="cm"/>
    </inkml:brush>
  </inkml:definitions>
  <inkml:trace contextRef="#ctx0" brushRef="#br0">12 0 21749,'0'0'8808,"-11"74"-8328,19-50-255,1 4-129,1-2-32,1 0-32,-1-1 0,0 2 0,-1-3-897,-1-1-1249,-4-8-1698,-3-4-1857</inkml:trace>
</inkml:ink>
</file>

<file path=ppt/ink/ink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9.372"/>
    </inkml:context>
    <inkml:brush xml:id="br0">
      <inkml:brushProperty name="width" value="0.025" units="cm"/>
      <inkml:brushProperty name="height" value="0.025" units="cm"/>
    </inkml:brush>
  </inkml:definitions>
  <inkml:trace contextRef="#ctx0" brushRef="#br0">1 259 16528,'0'0'13837,"13"-53"-13004,19 29-257,6-1-288,4 0-192,0-3-96,-3 5-32,-4 3-961,-5-1-1761,-8 2-2371,-4-2-3203</inkml:trace>
</inkml:ink>
</file>

<file path=ppt/ink/ink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9.714"/>
    </inkml:context>
    <inkml:brush xml:id="br0">
      <inkml:brushProperty name="width" value="0.025" units="cm"/>
      <inkml:brushProperty name="height" value="0.025" units="cm"/>
    </inkml:brush>
  </inkml:definitions>
  <inkml:trace contextRef="#ctx0" brushRef="#br0">1 11 13068,'0'0'13667,"12"-2"-12803,99-7 663,-110 9-1517,-1 0-1,1 0 1,0 0 0,0 0-1,0 0 1,-1 1-1,1-1 1,0 0 0,0 0-1,0 0 1,-1 1-1,1-1 1,0 0 0,0 1-1,-1-1 1,1 1-1,0-1 1,-1 1-1,1-1 1,-1 1 0,1-1-1,0 1 1,-1 0-1,0-1 1,1 1 0,-1 0-1,1-1 1,0 2-1,-2 26 210,-1-21-157,-1 1 1,0 0-1,0 0 0,-1-1 0,-5 8 0,-13 14 71,16-24-137,1 1 0,0 0 0,0 0 0,0 1 0,1-1 0,0 1 0,0 0 0,1 0 1,0 0-1,0 1 0,-3 13 0,7-21-10,-1 1 1,0 0-1,1-1 1,-1 1-1,1 0 1,-1-1-1,1 1 1,-1-1-1,1 1 1,0-1-1,-1 1 0,1-1 1,0 1-1,-1-1 1,1 1-1,0-1 1,-1 0-1,1 0 1,0 1-1,0-1 1,-1 0-1,1 0 1,0 0-1,0 0 1,-1 0-1,1 0 1,0 0-1,0 0 0,0 0 1,0 0-1,34-2-126,-31 2 107,18-4-594,-1 0 0,1-1 0,-1-1 1,24-10-1,40-20-6323,-31 10-476</inkml:trace>
</inkml:ink>
</file>

<file path=ppt/ink/ink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0.089"/>
    </inkml:context>
    <inkml:brush xml:id="br0">
      <inkml:brushProperty name="width" value="0.025" units="cm"/>
      <inkml:brushProperty name="height" value="0.025" units="cm"/>
    </inkml:brush>
  </inkml:definitions>
  <inkml:trace contextRef="#ctx0" brushRef="#br0">161 0 17905,'0'0'12620,"-29"76"-11563,23-47-417,2 1-415,2-2-129,2-2-128,0-2-705,0-4-1089,0-4-960,0-4-834,0-8-960</inkml:trace>
  <inkml:trace contextRef="#ctx0" brushRef="#br0" timeOffset="1">1 127 14574,'0'0'10634,"71"-21"-10218,-24 15-256,6-1-128,7 1-416,-2 2-2403,-6-1-2337,-2 0-7368</inkml:trace>
</inkml:ink>
</file>

<file path=ppt/ink/ink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0.431"/>
    </inkml:context>
    <inkml:brush xml:id="br0">
      <inkml:brushProperty name="width" value="0.025" units="cm"/>
      <inkml:brushProperty name="height" value="0.025" units="cm"/>
    </inkml:brush>
  </inkml:definitions>
  <inkml:trace contextRef="#ctx0" brushRef="#br0">7 0 18481,'0'0'10250,"-7"67"-9225,12-37-384,7-2-353,2 3-160,-1-3-96,2-3 32,1 1-64,-3-2-768,-3-5-546,-4-1-1056,-3-7-769,-3-5-1313</inkml:trace>
</inkml:ink>
</file>

<file path=ppt/ink/ink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0.804"/>
    </inkml:context>
    <inkml:brush xml:id="br0">
      <inkml:brushProperty name="width" value="0.025" units="cm"/>
      <inkml:brushProperty name="height" value="0.025" units="cm"/>
    </inkml:brush>
  </inkml:definitions>
  <inkml:trace contextRef="#ctx0" brushRef="#br0">1 177 14318,'0'0'16751,"3"-63"-15886,31 49-480,5-3-193,3-2-128,1 1-64,-5 6-320,-7 0-1410,-8 3-2242,-4 2-2402,-8 2-6983</inkml:trace>
</inkml:ink>
</file>

<file path=ppt/ink/ink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1.132"/>
    </inkml:context>
    <inkml:brush xml:id="br0">
      <inkml:brushProperty name="width" value="0.025" units="cm"/>
      <inkml:brushProperty name="height" value="0.025" units="cm"/>
    </inkml:brush>
  </inkml:definitions>
  <inkml:trace contextRef="#ctx0" brushRef="#br0">1 59 14125,'0'0'15887,"12"-9"-14717,-8 7-1043,4-4-29,-1 1-1,1 0 0,0 0 0,0 1 0,0 0 0,0 0 1,1 1-1,-1 0 0,1 1 0,0 0 0,0 0 0,0 1 1,0 0-1,15 1 0,-24 0-97,1 0 0,-1 0 0,1 0 0,-1 0 0,0 0 0,1 0 0,-1 0 0,1 0 0,-1 1 0,1-1 0,-1 0 0,1 0 0,-1 0 0,0 1 0,1-1 0,-1 0 0,0 0 0,1 1 0,-1-1 0,0 0 0,1 1 0,-1-1 0,0 1 0,1-1 0,-1 0 0,0 1 0,0-1 0,0 1 0,1-1 0,-1 1 0,0-1 0,0 0 0,0 1 0,0-1 0,0 2 0,-8 17 0,-20 14 0,13-22 0,-1 0 0,0-1 0,-23 11 0,111-23-507,32-7-1522,-103 10 2045,0-1-1,-1 0 1,1 1-1,0-1 1,-1 1-1,1-1 1,-1 0-1,1 1 1,0-1-1,-1 1 1,1 0 0,-1-1-1,0 1 1,1-1-1,-1 1 1,1 0-1,-1-1 1,0 1-1,1 0 1,-1 0-1,0-1 1,0 1-1,0 0 1,1 0-1,-1-1 1,0 1-1,0 0 1,0 0-1,0-1 1,0 1-1,-1 0 1,1 0-1,0-1 1,0 1 0,0 0-1,-1 0 1,1-1-1,0 1 1,-1 0-1,0 0 1,-11 32 1333,3-21-1259,0 0-1,0 0 0,-2-1 1,-17 15-1,24-23-83,0 1 0,0-1 0,0 0 0,0 0 0,-1-1 1,1 1-1,-1-1 0,0 0 0,0 0 0,0-1 0,0 0 0,0 1 0,0-2 0,0 1 0,0 0 0,-8-1 0,11-1-158,1 1-1,0-1 1,0 0-1,0 1 1,0-1 0,0 0-1,0 0 1,0 0-1,0 0 1,0 0-1,0 0 1,0 0 0,1 0-1,-1 0 1,0 0-1,1 0 1,-1 0 0,0 0-1,1-1 1,0 1-1,-1 0 1,1 0 0,0-1-1,0 1 1,0 0-1,-1-1 1,1 1-1,0 0 1,1 0 0,-1-1-1,0 1 1,1-2-1,-1-3-1426,0-18-7891</inkml:trace>
</inkml:ink>
</file>

<file path=ppt/ink/ink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1.490"/>
    </inkml:context>
    <inkml:brush xml:id="br0">
      <inkml:brushProperty name="width" value="0.025" units="cm"/>
      <inkml:brushProperty name="height" value="0.025" units="cm"/>
    </inkml:brush>
  </inkml:definitions>
  <inkml:trace contextRef="#ctx0" brushRef="#br0">230 1 18738,'0'0'9737,"16"67"-8584,-4-37-288,-2 4-353,-4 1-319,-6 3-33,0 2 224,-8 2 96,-14 1-191,-9-2-193,-5 2-32,-5-4-160,-3-5-1121,0-8-2595,-4-8-4580</inkml:trace>
</inkml:ink>
</file>

<file path=ppt/ink/ink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1.834"/>
    </inkml:context>
    <inkml:brush xml:id="br0">
      <inkml:brushProperty name="width" value="0.025" units="cm"/>
      <inkml:brushProperty name="height" value="0.025" units="cm"/>
    </inkml:brush>
  </inkml:definitions>
  <inkml:trace contextRef="#ctx0" brushRef="#br0">267 1 12908,'0'0'6598,"-71"4"-5829,44 19 416,-3 11-32,-1 11-224,0 8-64,3 10-64,3 2-289,11 2-352,5 0-127,9-2-1,9-6-225,22-12-1921,10-13-1986,15-11-3907</inkml:trace>
</inkml:ink>
</file>

<file path=ppt/ink/ink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2.424"/>
    </inkml:context>
    <inkml:brush xml:id="br0">
      <inkml:brushProperty name="width" value="0.025" units="cm"/>
      <inkml:brushProperty name="height" value="0.025" units="cm"/>
    </inkml:brush>
  </inkml:definitions>
  <inkml:trace contextRef="#ctx0" brushRef="#br0">0 0 22197,'0'0'10570</inkml:trace>
</inkml:ink>
</file>

<file path=ppt/ink/ink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2.911"/>
    </inkml:context>
    <inkml:brush xml:id="br0">
      <inkml:brushProperty name="width" value="0.025" units="cm"/>
      <inkml:brushProperty name="height" value="0.025" units="cm"/>
    </inkml:brush>
  </inkml:definitions>
  <inkml:trace contextRef="#ctx0" brushRef="#br0">1 268 19122,'0'0'9198,"11"-7"-8312,309-246-1265,-320 252 366,0 1-1,0-1 0,1 1 0,-1-1 0,0 1 1,0 0-1,1-1 0,-1 1 0,0 0 1,1-1-1,-1 1 0,1 0 0,-1-1 1,0 1-1,1 0 0,-1 0 0,1 0 1,-1-1-1,0 1 0,1 0 0,-1 0 1,1 0-1,-1 0 0,1 0 0,-1 0 1,1 0-1,-1 0 0,1 0 0,-1 0 1,1 0-1,-1 0 0,0 0 0,1 0 1,-1 0-1,1 1 0,-1-1 0,1 0 1,-1 21-219,-19 39 207,16-53 30,-71 239 150,72-229 706,2-10-5153,0-3-3023</inkml:trace>
</inkml:ink>
</file>

<file path=ppt/ink/ink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3.235"/>
    </inkml:context>
    <inkml:brush xml:id="br0">
      <inkml:brushProperty name="width" value="0.025" units="cm"/>
      <inkml:brushProperty name="height" value="0.025" units="cm"/>
    </inkml:brush>
  </inkml:definitions>
  <inkml:trace contextRef="#ctx0" brushRef="#br0">1 72 12524,'0'0'13805,"58"12"-11755,-7-19-737,10-8-736,7-3-321,-1 0-224,-4 4-192,-6 7-2339,-11 3-2145,-12 4-1506,-14 0-7110</inkml:trace>
</inkml:ink>
</file>

<file path=ppt/ink/ink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3.624"/>
    </inkml:context>
    <inkml:brush xml:id="br0">
      <inkml:brushProperty name="width" value="0.025" units="cm"/>
      <inkml:brushProperty name="height" value="0.025" units="cm"/>
    </inkml:brush>
  </inkml:definitions>
  <inkml:trace contextRef="#ctx0" brushRef="#br0">73 49 13485,'0'0'13698,"11"-4"-12593,19-7-602,0 2 0,0 2 0,1 0 0,51-3-1,-81 10-499,0 0-1,1 0 1,-1 0-1,0 0 1,0 0-1,1 0 0,-1 0 1,0 1-1,0-1 1,0 0-1,0 1 1,1-1-1,-1 0 0,0 1 1,0 0-1,0-1 1,0 1-1,0 0 0,0-1 1,0 1-1,0 0 1,0 0-1,-1 0 1,1 0-1,0 0 0,1 2 1,-2-1 43,1 0 0,-1 0 0,0 0 0,0 0 0,0 0-1,0 0 1,0 1 0,0-1 0,0 0 0,-1 0 0,1 0 0,-1 0 0,0 0 0,0 2 0,-3 4 121,0 1 1,0-1-1,-1-1 1,0 1 0,0-1-1,-8 9 1,9-12-155,0 1-17,0-1 0,0 0-1,-1 0 1,1 0-1,-1-1 1,0 1 0,-8 3-1,24-6-99,-1 0 0,1 1 0,-1 0 0,18 7 0,-27-9 109,1 1 1,-1-1-1,0 1 0,1-1 0,-1 1 0,0 0 1,1 0-1,-1 0 0,0 0 0,0 0 1,0 0-1,0 0 0,0 0 0,0 0 0,0 0 1,0 1-1,1 2 0,-2-3 9,0 0-1,0 1 1,0-1 0,-1 1-1,1-1 1,0 0-1,-1 1 1,1-1 0,-1 0-1,1 0 1,-1 1 0,1-1-1,-1 0 1,0 0 0,0 0-1,0 0 1,1 0-1,-1 0 1,0 0 0,0 0-1,0 0 1,-1 0 0,1 0-1,-1 0 1,-14 11-3,-1 0 0,0-2 0,0 0 0,-1-1 0,0-1 0,0 0 0,-1-2 1,0 0-1,0-1 0,-1-1 0,1-1 0,-29 2 0,46-5-75,1 0 1,0 0-1,-1 0 1,1 0-1,0 0 1,-1 0-1,1 0 1,0 0-1,-1-1 1,1 1-1,0 0 1,0-1-1,-1 1 1,1-1-1,0 1 1,0-1-1,0 0 1,0 0-1,-1 1 1,1-1-1,0 0 1,0 0-1,1 0 1,-2-2-1,-3-22-4663,5-1-6350</inkml:trace>
</inkml:ink>
</file>

<file path=ppt/ink/ink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6.329"/>
    </inkml:context>
    <inkml:brush xml:id="br0">
      <inkml:brushProperty name="width" value="0.025" units="cm"/>
      <inkml:brushProperty name="height" value="0.025" units="cm"/>
    </inkml:brush>
  </inkml:definitions>
  <inkml:trace contextRef="#ctx0" brushRef="#br0">218 24 12139,'0'0'8590,"-12"-4"-6225,-3-1-1720,1 1 0,-1 1 0,0 0 1,0 1-1,-22 0 0,32 2-459,-1 0 0,1 1 0,0-1-1,-1 1 1,1 1 0,0-1 0,0 1 0,0-1-1,-10 6 1,13-5-154,-1 0-1,1 0 1,-1 0-1,1 0 0,0 0 1,0 0-1,0 0 1,0 1-1,0-1 1,1 1-1,-1 0 0,1-1 1,0 1-1,-1 0 1,1 0-1,0 0 1,1 0-1,-1 0 0,0 4 1,1-6-27,0-1 0,0 1 0,0-1 0,0 1 0,0-1-1,0 1 1,0-1 0,1 1 0,-1-1 0,0 1 0,0-1 0,0 1 0,1-1 0,-1 1 0,0-1 0,1 1 0,-1-1 0,0 1 0,1-1-1,-1 0 1,0 1 0,1-1 0,-1 1 0,1-1 0,-1 0 0,1 0 0,-1 1 0,1-1 0,-1 0 0,1 0 0,-1 0 0,1 1 0,0-1-1,29 2 218,25-12-35,-51 8-207,1 1-1,-1-1 0,1 1 0,0 0 0,0 1 1,-1-1-1,1 1 0,0 0 0,0 0 0,-1 0 1,1 1-1,0-1 0,5 3 0,-8-2 6,1 1 0,0 0-1,-1-1 1,1 1-1,-1 0 1,1 1 0,-1-1-1,0 0 1,0 1 0,0-1-1,0 1 1,-1-1-1,1 1 1,-1 0 0,0 0-1,1 0 1,-1 0 0,0 0-1,-1 0 1,2 5-1,2 10 38,-1 0 0,-1 0 0,0 1-1,-1-1 1,-1 1 0,-1-1 0,-6 37-1,5-44 195,-1 1 0,0-1 0,-1 0 0,0 0 0,-1 0 0,0 0 0,-1-1 0,0 1 0,0-2 0,-1 1 0,0-1 0,-1 0 0,-13 12 0,19-19-206,0 0 1,0 0-1,-1 0 0,1 0 0,-1-1 0,0 1 0,1-1 1,-1 1-1,0-1 0,0 0 0,0 0 0,1 0 1,-1-1-1,0 1 0,0-1 0,-1 1 0,1-1 1,-4-1-1,5 1-12,0-1 0,0 0 1,0-1-1,-1 1 1,2 0-1,-1 0 0,0-1 1,0 0-1,0 1 1,1-1-1,-1 0 0,1 1 1,-1-1-1,1 0 1,0 0-1,0 0 0,0-1 1,0 1-1,0 0 0,0 0 1,0 0-1,1-1 1,-1-3-1,-5-19-3,2 0-1,1 0 1,1 0 0,1 0-1,3-37 1,-2 59-154,1-1 1,-1 1-1,1 0 1,0 0-1,0 0 1,1 0-1,-1 0 1,0 0-1,1 0 1,0 0-1,0 0 1,0 0-1,0 1 0,0-1 1,0 1-1,4-4 1,47-24-7148,-52 29 7191,34-16-6072</inkml:trace>
</inkml:ink>
</file>

<file path=ppt/ink/ink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6.673"/>
    </inkml:context>
    <inkml:brush xml:id="br0">
      <inkml:brushProperty name="width" value="0.025" units="cm"/>
      <inkml:brushProperty name="height" value="0.025" units="cm"/>
    </inkml:brush>
  </inkml:definitions>
  <inkml:trace contextRef="#ctx0" brushRef="#br0">71 126 22229,'0'0'9476,"12"-7"-9348,2-1-85,50-28-131,-59 33 70,-1 0 0,1-1 1,-1 1-1,1-1 0,-1 0 0,0 0 1,-1 0-1,1-1 0,-1 1 0,6-11 1,-9 15 16,0-1 0,0 0 1,0 1-1,0-1 1,1 0-1,-1 0 0,0 1 1,-1-1-1,1 0 1,0 0-1,0 1 1,0-1-1,0 0 0,0 1 1,-1-1-1,1 0 1,0 0-1,-1 1 0,1-1 1,0 1-1,-1-1 1,1 0-1,-1 1 0,1-1 1,-1 1-1,1-1 1,-1 1-1,0-1 1,1 1-1,-1 0 0,0-1 1,1 1-1,-1 0 1,0-1-1,1 1 0,-1 0 1,0 0-1,1 0 1,-1-1-1,0 1 0,0 0 1,1 0-1,-1 0 1,0 0-1,0 0 1,1 1-1,-1-1 0,0 0 1,0 0-1,-43 6-44,35-3 76,0 1 0,0 0 1,1 1-1,-1 0 0,1 0 1,0 1-1,1 0 0,0 0 1,0 1-1,0 0 0,0 0 1,1 0-1,1 1 0,-1 0 1,1 0-1,0 1 0,1-1 1,0 1-1,1 0 0,-1 0 1,2 1-1,-3 10 1,5-19-28,0 1 0,0 0 0,0-1 1,0 1-1,0-1 0,1 1 1,-1-1-1,0 1 0,1-1 0,-1 1 1,1-1-1,-1 0 0,1 1 1,0-1-1,0 0 0,0 1 1,0-1-1,0 0 0,0 0 0,0 0 1,0 0-1,2 2 0,0-1-83,1 0 0,-1-1 0,1 1 0,-1-1 0,1 1 0,0-1 0,-1 0-1,1-1 1,4 1 0,6 0-1187,1 0-1,-1-1 0,0-1 1,16-3-1,13-9-5005,-2-6-3316</inkml:trace>
</inkml:ink>
</file>

<file path=ppt/ink/ink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7.247"/>
    </inkml:context>
    <inkml:brush xml:id="br0">
      <inkml:brushProperty name="width" value="0.025" units="cm"/>
      <inkml:brushProperty name="height" value="0.025" units="cm"/>
    </inkml:brush>
  </inkml:definitions>
  <inkml:trace contextRef="#ctx0" brushRef="#br0">139 1 17200,'0'0'2584,"-13"7"213,3-2-2392,-55 32 2535,61-34-2667,0 0-1,0 0 0,-1 0 1,2 1-1,-1 0 1,0 0-1,1 0 1,0 0-1,0 0 0,0 1 1,0-1-1,1 1 1,-3 7-1,5-11-261,0 0 0,0 0 0,0-1 0,0 1 0,0 0-1,1 0 1,-1 0 0,0 0 0,1-1 0,-1 1 0,1 0 0,-1 0 0,1-1 0,-1 1-1,1 0 1,-1-1 0,1 1 0,0 0 0,-1-1 0,1 1 0,0-1 0,-1 1-1,1-1 1,0 1 0,0-1 0,0 0 0,-1 1 0,1-1 0,0 0 0,0 0 0,0 0-1,0 0 1,0 1 0,0-1 0,-1 0 0,1 0 0,0-1 0,0 1 0,0 0 0,1 0-1,41-4 617,-36 1-582,0-1 0,0 0 0,0 0 0,0 0 0,-1-1 0,0 0 0,0 0 0,0 0 0,-1-1 0,6-7 0,-9 11-37,1-1 0,0 0 0,-1 0-1,1 0 1,-1 0 0,0 0 0,0 0 0,0-1-1,0 1 1,-1-1 0,1 1 0,-1-1-1,0 0 1,0 1 0,-1-1 0,1 0 0,0-4-1,0 9-12,1 1-1,-1 0 0,1-1 1,0 0-1,0 1 1,-1-1-1,1 0 0,0 0 1,0 0-1,0 0 0,0 0 1,0-1-1,1 1 0,-1 0 1,0-1-1,4 1 0,45 2 25,-29-2-139,-18-1 88,0 0 0,0 1 1,0-1-1,0 1 0,-1 0 0,1 0 0,0 0 1,-1 0-1,1 1 0,-1 0 0,1-1 0,-1 1 1,0 0-1,0 1 0,0-1 0,5 5 0,-5-3 80,-1 0-1,0 0 1,0 1-1,0-1 0,0 0 1,-1 1-1,0-1 0,0 0 1,0 1-1,0 0 1,-1-1-1,0 1 0,0 7 1,0-10-17,-1 0 1,1 0 0,0 0 0,0 0 0,0 0 0,0 0-1,0 1 1,1-1 0,-1 0 0,1 0 0,-1 0-1,1 0 1,0 0 0,0 0 0,0 0 0,0-1-1,0 1 1,0 0 0,0 0 0,1-1 0,-1 1-1,1-1 1,-1 1 0,3 1 0,-1-3-39,-1 1 0,1-1 1,0 0-1,0 0 1,-1 0-1,1-1 0,0 1 1,0-1-1,-1 1 0,1-1 1,0 0-1,-1 0 0,1 0 1,-1 0-1,1 0 0,-1-1 1,0 1-1,1-1 0,1-2 1,21-15-826,-20 14 615,1 0 0,0 1 0,0-1 0,0 1 0,0 1 0,1-1 0,-1 1 0,1 0 0,0 0 0,11-2 0,-16 10 406,-1 0 0,0 1 0,0 0 0,-1-1 1,0 1-1,0-1 0,-1 7 0,1-6-5,1-5-180,-1 0-1,1-1 0,0 1 0,-1 0 1,1 0-1,0 0 0,0-1 1,0 1-1,0 0 0,-1-1 1,1 1-1,0-1 0,0 1 1,0-1-1,0 0 0,0 1 1,1-1-1,-1 0 0,0 0 1,0 0-1,0 1 0,0-1 1,0 0-1,0 0 0,0-1 1,0 1-1,0 0 0,2-1 1,35-3-2327,7-11-9982,-34 11 4970</inkml:trace>
</inkml:ink>
</file>

<file path=ppt/ink/ink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7.636"/>
    </inkml:context>
    <inkml:brush xml:id="br0">
      <inkml:brushProperty name="width" value="0.025" units="cm"/>
      <inkml:brushProperty name="height" value="0.025" units="cm"/>
    </inkml:brush>
  </inkml:definitions>
  <inkml:trace contextRef="#ctx0" brushRef="#br0">0 48 9097,'0'0'21561,"13"5"-20707,41 16-523,-50-20-347,-1 0-1,1-1 0,-1 0 0,0 0 1,1 0-1,-1 0 0,1 0 0,-1-1 1,1 1-1,-1-1 0,0 0 0,1 0 1,-1 0-1,0 0 0,0-1 0,0 0 1,0 1-1,0-1 0,0 0 0,0 0 1,-1 0-1,1-1 0,-1 1 0,0-1 1,1 0-1,-1 1 0,0-1 0,0 0 1,-1 0-1,1 0 0,-1 0 0,1 0 0,-1-1 1,0 1-1,1-7 0,-2 10 6,-1-1 0,1 1 1,0-1-1,-1 1 0,1-1 0,0 1 0,-1-1 0,1 1 0,-1-1 0,1 1 0,-1 0 1,1-1-1,-1 1 0,1 0 0,-1-1 0,1 1 0,-1 0 0,1 0 0,-1-1 0,1 1 1,-1 0-1,0 0 0,1 0 0,-1 0 0,1 0 0,-1 0 0,0 0 0,1 0 0,-1 0 1,1 0-1,-1 0 0,0 0 0,1 0 0,-1 1 0,1-1 0,-1 0 0,-25 8-157,19-4 224,1 1 0,0 0-1,0 0 1,1 1 0,-1 0 0,1 0 0,0 0-1,1 0 1,-1 1 0,2-1 0,-1 1-1,0 0 1,1 1 0,1-1 0,-1 0 0,1 1-1,0 0 1,1-1 0,-1 16 0,2-22-53,0 0 0,0 0 0,0 0 1,0 0-1,0 0 0,1 0 0,-1 0 1,0 0-1,1 0 0,-1 0 0,1-1 1,-1 1-1,1 0 0,-1 0 0,1 0 1,0-1-1,-1 1 0,1 0 0,0-1 1,-1 1-1,1-1 0,0 1 0,0 0 1,0-1-1,0 0 0,1 1 0,32 5-672,-26-6 39,0-1 0,1 0 0,-1 0 0,0-1 0,0 0 0,9-3 0,-10 1-684,0 0 0,-1 0 0,1-1 0,-1 0 0,0 0 0,8-8 0,8-14-4846</inkml:trace>
</inkml:ink>
</file>

<file path=ppt/ink/ink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8.186"/>
    </inkml:context>
    <inkml:brush xml:id="br0">
      <inkml:brushProperty name="width" value="0.025" units="cm"/>
      <inkml:brushProperty name="height" value="0.025" units="cm"/>
    </inkml:brush>
  </inkml:definitions>
  <inkml:trace contextRef="#ctx0" brushRef="#br0">64 0 15150,'0'0'8446,"-9"13"-6162,5-8-2154,-32 55 2069,34-55-2061,0 0 0,0 1-1,0-1 1,0 1-1,1 0 1,0-1-1,0 1 1,0 0-1,1 0 1,0 0 0,0-1-1,1 1 1,0 6-1,0-10-131,0-1 0,0 1-1,0 0 1,0-1 0,0 1-1,0-1 1,1 1 0,-1-1-1,0 1 1,1-1 0,-1 0-1,1 0 1,0 0 0,-1 0-1,1 0 1,0 0 0,0 0-1,-1 0 1,1-1 0,0 1-1,0-1 1,0 1 0,2-1-1,53 6-319,-39-5-15,-16-1 285,0 0 0,0 0 0,0 1 0,1-1 0,-1 0 0,0 1 0,0-1 0,0 1 0,0 0 0,0-1 0,0 1 0,0 0 0,0 0 0,0 1 0,0-1 0,0 0 0,-1 1 0,4 2 0,-4-1 320,0 1 1,0-1 0,0 1 0,0-1 0,0 1-1,-1-1 1,0 1 0,0-1 0,0 8-1,0-10-205,0-1 201,9-28 235,-3 8-805,-4 13 158,-1 1-1,2-1 0,-1 1 0,1 0 1,4-9-1,-4 15 190,-1-1 1,0 1-1,0 0 0,0 1 1,0-1-1,0 0 0,1 1 1,-1-1-1,0 1 1,0-1-1,0 1 0,0 0 1,0 0-1,0 0 0,-1 0 1,4 2-1,6 3 238,-2-4-235,1 0-1,-1 0 0,1-1 0,-1 0 1,1 0-1,0-1 0,14-2 1,-21 2-56,1-1 1,0 1-1,-1-1 1,1 0-1,-1 0 1,1 0-1,-1-1 1,0 1 0,1-1-1,-1 0 1,0 0-1,0 0 1,0 0-1,0 0 1,-1-1-1,1 1 1,0-1 0,-1 0-1,0 1 1,0-1-1,0 0 1,3-5-1,-34 29-850,24-15 742,0 0 1,1 0-1,-1 0 0,1 0 1,0 1-1,1-1 0,0 1 0,0 0 1,0 0-1,1 1 0,0-1 0,0 0 1,0 10-1,2-16-129,0-1-1,0 0 1,0 1-1,0-1 1,1 0 0,-1 1-1,0-1 1,0 0-1,1 1 1,-1-1 0,0 0-1,1 1 1,-1-1-1,0 0 1,0 0 0,1 1-1,-1-1 1,1 0-1,-1 0 1,0 0 0,1 0-1,-1 0 1,0 1-1,1-1 1,-1 0 0,1 0-1,-1 0 1,0 0-1,1 0 1,-1 0 0,1 0-1,-1 0 1,0 0-1,1 0 1,-1-1 0,1 1-1,-1 0 1,0 0-1,1 0 1,-1 0 0,0-1-1,1 1 1,-1 0-1,0 0 1,1-1 0,-1 1-1,0 0 1,0 0-1,1-1 1,12-13-10276</inkml:trace>
</inkml:ink>
</file>

<file path=ppt/ink/ink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8.517"/>
    </inkml:context>
    <inkml:brush xml:id="br0">
      <inkml:brushProperty name="width" value="0.025" units="cm"/>
      <inkml:brushProperty name="height" value="0.025" units="cm"/>
    </inkml:brush>
  </inkml:definitions>
  <inkml:trace contextRef="#ctx0" brushRef="#br0">0 0 19186,'0'0'9609,"65"54"-11050,-41-37-2211,3-2-1376,2 0-898,0-3-960</inkml:trace>
</inkml:ink>
</file>

<file path=ppt/ink/ink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8.889"/>
    </inkml:context>
    <inkml:brush xml:id="br0">
      <inkml:brushProperty name="width" value="0.025" units="cm"/>
      <inkml:brushProperty name="height" value="0.025" units="cm"/>
    </inkml:brush>
  </inkml:definitions>
  <inkml:trace contextRef="#ctx0" brushRef="#br0">186 0 14350,'0'0'15486,"-10"2"-13863,-5 2-1421,0 1 0,0 0 0,0 1 0,-26 15 0,36-18-186,0 0 0,-1 0-1,1 1 1,0 0 0,1-1-1,-1 2 1,1-1 0,0 0-1,0 1 1,0 0 0,0 0-1,1 0 1,0 0 0,0 1-1,1-1 1,-1 1 0,1 0-1,-1 6 1,3-10-13,0 0 1,0-1-1,0 1 1,1 0-1,-1 0 0,0-1 1,1 1-1,0 0 1,-1 0-1,1-1 1,0 1-1,0-1 0,0 1 1,0-1-1,0 1 1,1-1-1,-1 0 0,0 1 1,1-1-1,-1 0 1,0 0-1,1 0 0,0 0 1,-1 0-1,1 0 1,0 0-1,-1-1 0,1 1 1,0-1-1,-1 1 1,1-1-1,0 0 1,3 1-1,10 1-142,0 0 1,30 1-1,-38-3-31,43-1-3022,5-2-3844</inkml:trace>
</inkml:ink>
</file>

<file path=ppt/ink/ink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9.404"/>
    </inkml:context>
    <inkml:brush xml:id="br0">
      <inkml:brushProperty name="width" value="0.025" units="cm"/>
      <inkml:brushProperty name="height" value="0.025" units="cm"/>
    </inkml:brush>
  </inkml:definitions>
  <inkml:trace contextRef="#ctx0" brushRef="#br0">25 0 21620,'0'0'7346,"-4"10"-6001,3-6-1210,-3 5 145,1-1 0,0 1 0,0-1 0,1 1 1,0 0-1,1 0 0,-1 14 0,3-22-277,-1 1 0,1-1 0,0 0 0,-1 0 1,1 0-1,0 0 0,0 0 0,0 0 0,-1 0 0,1 0 0,0-1 0,0 1 1,1 0-1,-1 0 0,0-1 0,0 1 0,0-1 0,0 1 0,0-1 0,1 1 1,-1-1-1,0 0 0,0 1 0,1-1 0,-1 0 0,0 0 0,1 0 0,-1 0 1,0 0-1,0-1 0,2 1 0,45-6-23,-31 0 20,-1 0 0,-1-2 0,1 0 0,-1 0 0,26-21 0,23-13 0,-63 42 0,-1 0 0,0 0 0,1-1 0,-1 1 0,0 0 0,0 0 0,1 0 0,-1 0 0,0-1 0,1 1 0,-1 0 0,0 0 0,1 0 0,-1 0 0,0 0 0,1 0 0,-1 0 0,1 0 0,-1 0 0,0 0 0,1 0 0,-1 0 0,0 0 0,1 0 0,-1 0 0,0 1 0,1-1 0,-1 0 0,0 0 0,1 0 0,-1 0 0,0 1 0,0-1 0,1 0 0,-1 0 0,0 1 0,0-1 0,1 0 0,-1 0 0,0 1 0,0-1 0,0 0 0,1 1 0,-1-1 0,0 1 0,1 23 0,-10 24 0,9-47 0,0-1 0,0 0 0,-1 1 0,1-1 0,0 1 0,0-1 0,0 1 0,0-1 0,0 1 0,0-1 0,-1 0 0,1 1 0,0-1 0,0 1 0,0-1 0,1 1 0,-1-1 0,0 1 0,0-1 0,0 1 0,0-1 0,0 0 0,0 1 0,1-1 0,-1 1 0,0-1 0,0 0 0,1 1 0,-1-1 0,0 1 0,1-1 0,-1 0 0,0 0 0,1 1 0,-1-1 0,1 1 0,19-5 0,29-23 0,-41 22 0,3-2 0,-6 4 0,0-1 0,-1 1 0,1 0 0,1 1 0,-1-1 0,0 1 0,1 0 0,-1 0 0,1 0 0,0 1 0,-1 0 0,1 0 0,9 0 0,-14 2 0,0 0 0,0 0 0,-1 0 0,1 0 0,0 0 0,-1 0 0,1 0 0,0 0 0,-1 0 0,1 0 0,-1 0 0,0 0 0,1 1 0,-1-1 0,0 0 0,0 0 0,0 0 0,0 1 0,0-1 0,0 0 0,0 2 0,-1 36 0,1-29 0,-6 36 0,6-46-17,0 0-1,0 1 1,1-1-1,-1 0 1,0 0-1,1 1 1,-1-1-1,0 0 1,1 0-1,-1 1 1,0-1-1,1 0 1,-1 0 0,0 0-1,1 0 1,-1 1-1,0-1 1,1 0-1,-1 0 1,1 0-1,-1 0 1,0 0-1,1 0 1,-1 0 0,1 0-1,-1 0 1,0 0-1,1 0 1,-1 0-1,1-1 1,-1 1-1,0 0 1,1 0-1,-1 0 1,0 0-1,1-1 1,15-5-2775,3-3-2813,5-3-2264</inkml:trace>
</inkml:ink>
</file>

<file path=ppt/ink/ink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9.950"/>
    </inkml:context>
    <inkml:brush xml:id="br0">
      <inkml:brushProperty name="width" value="0.025" units="cm"/>
      <inkml:brushProperty name="height" value="0.025" units="cm"/>
    </inkml:brush>
  </inkml:definitions>
  <inkml:trace contextRef="#ctx0" brushRef="#br0">0 66 16239,'0'0'15092,"11"-1"-13864,-8 1-1170,5 0-18,1-1 0,-1 1 1,0-2-1,15-4 1,-21 6-43,0-1 0,0 0 0,0 1 1,0-1-1,0 0 0,0 0 0,0-1 0,0 1 1,0 0-1,-1-1 0,1 1 0,0-1 1,-1 1-1,1-1 0,-1 0 0,0 0 0,0 0 1,1 0-1,-1 0 0,0 0 0,-1 0 0,1 0 1,0 0-1,-1 0 0,1 0 0,-1-1 1,1 1-1,-1-3 0,0 5 2,-1-1 0,1 1 0,0-1 0,-1 1 0,1 0 0,-1-1 0,1 1 0,-1-1 0,1 1 0,0 0 0,-1-1 0,1 1 0,-1 0 0,1 0 0,-1 0 0,0-1 0,1 1 0,-1 0 0,1 0 0,-1 0 0,1 0 0,-1 0 0,0 0 0,1 0 0,-1 0 0,1 0 0,-1 0 0,1 0 0,-1 0 0,1 0 0,-2 1 0,-20 4 0,17-2 0,1 1 0,-1-1 0,1 1 0,0 0 0,0 0 0,0 1 0,0-1 0,1 1 0,-5 8 0,6-11 0,0 1 0,1 0 0,0-1 0,-1 1 0,1 0 0,0 0 0,0 0 0,0 0 0,1 0 0,-1 0 0,1 0 0,-1 0 0,1 0 0,0 0 0,0 0 0,1 0 0,-1 0 0,1 0 0,-1 0 0,2 4 0,-1-6-69,1 1 1,-1-1-1,1 0 0,-1 0 0,0 0 1,1 0-1,0 0 0,-1 0 1,1 0-1,0 0 0,-1 0 0,1-1 1,0 1-1,0-1 0,0 1 1,-1-1-1,1 0 0,0 0 0,2 0 1,43 0-2667,-36-1 1959,2 0-598,0-2-1,1 1 1,-1-2-1,0 0 1,-1 0-1,1-1 1,-1-1-1,0 0 1,0 0-1,18-15 1,25-25 1370,-47 36 9000,-17 14-3265,-18 17-3242,23-17-2322,0-1-1,1 1 1,0 0 0,0 0 0,0 0-1,0 1 1,1-1 0,-1 0 0,1 1-1,0 0 1,1 0 0,-3 7-1,5-11-152,0 0-1,0 0 0,-1 0 0,1-1 0,0 1 0,0 0 0,0-1 0,0 1 0,0 0 0,0-1 0,0 0 1,0 1-1,0-1 0,0 1 0,0-1 0,0 0 0,0 0 0,0 0 0,0 0 0,1 0 0,-1 0 1,0 0-1,0 0 0,0 0 0,1-1 0,35-1 164,-21-3-170,1 1-1,-1-2 1,-1 0-1,26-15 1,-29 14-34,0 1 0,0 0 1,0 1-1,1 0 0,-1 1 0,1 1 1,0 0-1,21-3 0,-33 12 52,1 0-1,-1 1 1,-1-1-1,1 0 1,-1 0-1,0 0 1,-1 8-1,1-8-183,0-1-2275</inkml:trace>
</inkml:ink>
</file>

<file path=ppt/ink/ink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0.776"/>
    </inkml:context>
    <inkml:brush xml:id="br0">
      <inkml:brushProperty name="width" value="0.025" units="cm"/>
      <inkml:brushProperty name="height" value="0.025" units="cm"/>
    </inkml:brush>
  </inkml:definitions>
  <inkml:trace contextRef="#ctx0" brushRef="#br0">258 26 11723,'13'-10'5379,"2"0"-476,-5 5 2117,-15 16-3357,-1 3-3669,-24 23 38,-2-2 1,-49 44 0,23-23-46,33-35-2685,22-18 1712,-1-1 1,1 1-1,-1-1 0,0 0 0,0 0 0,0-1 1,0 1-1,-1-1 0,-3 1 0,-8-1-9584</inkml:trace>
</inkml:ink>
</file>

<file path=ppt/ink/ink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1.118"/>
    </inkml:context>
    <inkml:brush xml:id="br0">
      <inkml:brushProperty name="width" value="0.025" units="cm"/>
      <inkml:brushProperty name="height" value="0.025" units="cm"/>
    </inkml:brush>
  </inkml:definitions>
  <inkml:trace contextRef="#ctx0" brushRef="#br0">1 1 10922,'0'0'18962,"52"10"-17937,-26 4-64,6 2-641,5 3-223,2 1-65,0 5-577,-4 2-1217,-4-1-1921,-1-1-2147,-4-5-5156</inkml:trace>
</inkml:ink>
</file>

<file path=ppt/ink/ink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2.396"/>
    </inkml:context>
    <inkml:brush xml:id="br0">
      <inkml:brushProperty name="width" value="0.025" units="cm"/>
      <inkml:brushProperty name="height" value="0.025" units="cm"/>
    </inkml:brush>
  </inkml:definitions>
  <inkml:trace contextRef="#ctx0" brushRef="#br0">0 199 12396,'0'0'16928,"7"-11"-16037,138-176-106,-145 187-784,0 0 0,0 0 1,0 0-1,0 0 0,0 0 0,1 0 0,-1 0 1,0-1-1,0 1 0,0 0 0,0 0 1,0 0-1,0 0 0,1 0 0,-1 0 0,0 0 1,0 0-1,0 0 0,0 0 0,0 0 1,1 0-1,-1 0 0,0 0 0,0 0 0,0 0 1,0 0-1,0 0 0,0 0 0,1 0 0,-1 0 1,0 0-1,0 0 0,0 1 0,0-1 1,0 0-1,0 0 0,1 0 0,-1 0 0,0 0 1,0 0-1,0 0 0,0 0 0,0 0 0,0 1 1,0-1-1,0 0 0,0 0 0,0 0 1,0 0-1,0 0 0,1 1 0,-1-1 0,0 0 1,0 0-1,0 0 0,0 0 0,0 0 0,0 0 1,0 1-1,0-1 0,0 0 0,-1 0 1,1 0-1,0 0 0,0 1 0,2 19 1,-4 23 130,-8 75-132,10-118-79,0 1 0,0-1 0,0 1 0,0-1 0,0 1 0,0-1 0,0 1 0,0-1 0,0 1 0,0-1 0,0 1 0,1-1 0,-1 1 0,0-1 0,0 1 0,1-1 0,-1 1 0,0-1 0,1 0 0,-1 1 0,0-1 0,1 0 0,-1 1 0,0-1 0,1 0 0,-1 1 0,1-1 0,-1 0 0,1 0 0,-1 1 0,1-1 0,17-1-6661,-2-5-3163</inkml:trace>
</inkml:ink>
</file>

<file path=ppt/ink/ink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8.031"/>
    </inkml:context>
    <inkml:brush xml:id="br0">
      <inkml:brushProperty name="width" value="0.025" units="cm"/>
      <inkml:brushProperty name="height" value="0.025" units="cm"/>
    </inkml:brush>
  </inkml:definitions>
  <inkml:trace contextRef="#ctx0" brushRef="#br0">0 0 25880,'0'0'6150,"45"14"-10986,-35-11-257,-3 0-2947</inkml:trace>
</inkml:ink>
</file>

<file path=ppt/ink/ink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8.424"/>
    </inkml:context>
    <inkml:brush xml:id="br0">
      <inkml:brushProperty name="width" value="0.025" units="cm"/>
      <inkml:brushProperty name="height" value="0.025" units="cm"/>
    </inkml:brush>
  </inkml:definitions>
  <inkml:trace contextRef="#ctx0" brushRef="#br0">235 0 16367,'0'0'11035,"-4"12"-9418,-5 8-1123,-2 0-1,0-1 1,-2 0-1,0-1 1,-1 0-1,-27 26 0,6-9-246,9-10-464,-31 40 1,56-74-11577,1-5 3086</inkml:trace>
</inkml:ink>
</file>

<file path=ppt/ink/ink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8.754"/>
    </inkml:context>
    <inkml:brush xml:id="br0">
      <inkml:brushProperty name="width" value="0.025" units="cm"/>
      <inkml:brushProperty name="height" value="0.025" units="cm"/>
    </inkml:brush>
  </inkml:definitions>
  <inkml:trace contextRef="#ctx0" brushRef="#br0">1 0 15631,'0'0'15567,"58"54"-14703,-33-36-415,6 1-321,1-3 0,4 4-128,2-1-1121,-1-4-1377,2-1-2243,-6-4-3875</inkml:trace>
</inkml:ink>
</file>

<file path=ppt/ink/ink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9.098"/>
    </inkml:context>
    <inkml:brush xml:id="br0">
      <inkml:brushProperty name="width" value="0.025" units="cm"/>
      <inkml:brushProperty name="height" value="0.025" units="cm"/>
    </inkml:brush>
  </inkml:definitions>
  <inkml:trace contextRef="#ctx0" brushRef="#br0">1 9 20724,'0'0'10586,"9"-1"-9818,-5 0-720,6-1 18,-1 0 1,1 1 0,-1 0-1,1 1 1,-1 0 0,14 1-1,-21 0-61,0-1 0,1 1-1,-1 0 1,0-1-1,0 1 1,0 0 0,0 0-1,0 0 1,0 1-1,0-1 1,-1 0 0,1 1-1,0-1 1,-1 1-1,1-1 1,-1 1 0,1 0-1,-1 0 1,0 0-1,0 0 1,0 0 0,0 0-1,0 0 1,0 0-1,-1 0 1,1 0-1,-1 0 1,1 1 0,-1-1-1,0 0 1,0 0-1,0 1 1,0-1 0,0 0-1,0 0 1,-1 1-1,0 2 1,0 0-5,0 0 0,-1 0 0,1 0 0,-1 0 0,0 0 0,-1 0 0,1-1 0,-1 1 0,0-1 0,0 1 0,0-1 0,-6 5 0,-53 44 0,32-29 0,30-24 1,-1 0 1,1 0-1,0 1 0,-1-1 0,1 0 1,-1 1-1,1-1 0,0 0 0,-1 1 1,1-1-1,0 0 0,-1 1 1,1-1-1,0 1 0,-1-1 0,1 0 1,0 1-1,0-1 0,0 1 1,0-1-1,-1 1 0,1-1 0,0 1 1,0-1-1,0 1 0,0-1 0,0 1 1,0-1-1,0 1 0,0-1 1,0 1-1,1 0 0,15 5 59,38-6-289,-43 0-76,-1 0-1249,-1-1 1,1 0-1,-1 0 1,17-6-1,6-3-5973</inkml:trace>
</inkml:ink>
</file>

<file path=ppt/ink/ink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9.456"/>
    </inkml:context>
    <inkml:brush xml:id="br0">
      <inkml:brushProperty name="width" value="0.025" units="cm"/>
      <inkml:brushProperty name="height" value="0.025" units="cm"/>
    </inkml:brush>
  </inkml:definitions>
  <inkml:trace contextRef="#ctx0" brushRef="#br0">20 0 22133,'0'0'10634,"-20"17"-10634,25-12 0,3-1-2338,-1 1-3268,-2-4-2497</inkml:trace>
</inkml:ink>
</file>

<file path=ppt/ink/ink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9.783"/>
    </inkml:context>
    <inkml:brush xml:id="br0">
      <inkml:brushProperty name="width" value="0.025" units="cm"/>
      <inkml:brushProperty name="height" value="0.025" units="cm"/>
    </inkml:brush>
  </inkml:definitions>
  <inkml:trace contextRef="#ctx0" brushRef="#br0">238 0 20756,'0'0'9651,"-7"10"-8652,-179 229 218,180-233-2814,5-5 1389,1-1 0,0 0-1,0 0 1,-1 0 0,1 0 0,0 0 0,0 0-1,-1 0 1,1 0 0,0 0 0,0 0 0,-1 0 0,1 0-1,0 0 1,-1 0 0,1-1 0,0 1 0,0 0-1,0 0 1,-1 0 0,1 0 0,0 0 0,0 0 0,-1-1-1,1 1 1,0 0 0,0 0 0,0 0 0,0-1-1,-1 1 1,1 0 0,0 0 0,0 0 0,0-1 0,0 1-1,0 0 1,0 0 0,0-1 0,-1 1 0,1 0-1,0 0 1,0-1 0,0 1 0,0 0 0,0-1 0,0 1-1,0 0 1,0 0 0,1-1 0,-3-16-7565</inkml:trace>
  <inkml:trace contextRef="#ctx0" brushRef="#br0" timeOffset="1">0 59 15310,'0'0'15087,"56"55"-14735,-33-40-224,-1 2-64,3-1-1697,-2-2-2467,0-4-2562,-4-4-6119</inkml:trace>
</inkml:ink>
</file>

<file path=ppt/ink/ink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0.174"/>
    </inkml:context>
    <inkml:brush xml:id="br0">
      <inkml:brushProperty name="width" value="0.025" units="cm"/>
      <inkml:brushProperty name="height" value="0.025" units="cm"/>
    </inkml:brush>
  </inkml:definitions>
  <inkml:trace contextRef="#ctx0" brushRef="#br0">136 1 18866,'0'0'9769,"10"0"-8231,0 0-1225,-2-1-100,-1 1 0,0 0-1,1 1 1,-1-1 0,0 2-1,10 1 1,-15-2-192,0-1 1,-1 1-1,1 0 0,-1 0 1,1 0-1,-1 0 1,1 0-1,-1 0 1,0 0-1,1 0 0,-1 0 1,0 0-1,0 1 1,0-1-1,0 1 0,0-1 1,0 1-1,0-1 1,-1 1-1,1-1 0,-1 1 1,1 0-1,-1-1 1,1 1-1,-1 0 1,0-1-1,0 1 0,0 0 1,0 0-1,0-1 1,0 1-1,0 0 0,0-1 1,-1 1-1,1 0 1,-2 2-1,0 1-21,-1 0 0,0-1 0,1 1 0,-2-1 0,1 0 0,0 0 0,-1 0 0,0 0 0,0-1 0,0 1 0,0-1 0,-1 0 0,-5 2 0,-1 3 0,10-1-20,12 0-39,19 3-165,-24-8 121,-3-1 56,0-1 1,0 1-1,0 1 0,0-1 0,0 0 0,-1 1 1,1-1-1,0 1 0,-1 0 0,0 0 0,1 0 0,-1 0 1,0 0-1,0 1 0,0-1 0,3 5 0,-5-5 84,1 0 0,-1 0 0,0 0 0,0 0-1,0 0 1,0 0 0,-1 0 0,1 0 0,-1 0 0,1 0-1,-1 0 1,1 0 0,-1-1 0,0 1 0,0 0 0,0 0-1,0-1 1,0 1 0,0-1 0,-1 1 0,1-1 0,0 1-1,-1-1 1,1 0 0,-1 0 0,0 0 0,1 1 0,-4 0 0,-10 9-4,-1-1 0,0-1 1,0 0-1,-28 10 0,34-15-36,1-1 0,-1 0-1,0-1 1,0 0 0,0-1-1,0 0 1,0 0 0,-1-1-1,-19-2 1,29 2-80,1 0 1,-1-1-1,0 1 0,1 0 1,-1 0-1,1-1 1,-1 1-1,0 0 0,1-1 1,-1 1-1,1-1 0,-1 1 1,1-1-1,-1 1 0,1-1 1,-1 1-1,1-1 1,-1 0-1,1 1 0,0-1 1,-1 1-1,1-1 0,0 0 1,-1 0-1,-1-7-6659</inkml:trace>
</inkml:ink>
</file>

<file path=ppt/ink/ink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1.764"/>
    </inkml:context>
    <inkml:brush xml:id="br0">
      <inkml:brushProperty name="width" value="0.025" units="cm"/>
      <inkml:brushProperty name="height" value="0.025" units="cm"/>
    </inkml:brush>
  </inkml:definitions>
  <inkml:trace contextRef="#ctx0" brushRef="#br0">300 1 14574,'0'0'5642,"-14"2"-4707,13-2-929,-6 1 45,0 0 0,-1 1 1,1 0-1,0 0 0,0 0 0,0 1 0,0 0 0,1 0 1,-1 1-1,1 0 0,0 0 0,0 1 0,0-1 1,-7 9-1,-6 7 36,1 1 1,1 1-1,1 1 1,1 1-1,1 0 1,2 0 0,0 1-1,1 1 1,1 0-1,2 1 1,1-1-1,1 2 1,1-1-1,-2 46 1,7-65-82,1 1 0,0-1 0,0 1 0,1-1 1,0 0-1,1 0 0,0 0 0,0 0 0,1 0 0,0-1 0,0 1 0,1-1 0,-1 0 0,2-1 1,-1 1-1,1-1 0,0 0 0,0 0 0,14 9 0,-7-6-526,1 0 1,0-1-1,28 12 0,-22-12-1666,0-2 0,30 7 0,10-5-7060</inkml:trace>
</inkml:ink>
</file>

<file path=ppt/ink/ink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2.290"/>
    </inkml:context>
    <inkml:brush xml:id="br0">
      <inkml:brushProperty name="width" value="0.025" units="cm"/>
      <inkml:brushProperty name="height" value="0.025" units="cm"/>
    </inkml:brush>
  </inkml:definitions>
  <inkml:trace contextRef="#ctx0" brushRef="#br0">142 1 16143,'0'0'3684,"46"61"-1794,-18-31 95,1 3-607,-5 4-353,-4 5-353,-6 7-319,-14 1-161,0 7 128,-25 1 0,-13 5-63,-10 0-161,-5-5 32,-1-7-993,6-15-3235,12-15-3843</inkml:trace>
</inkml:ink>
</file>

<file path=ppt/ink/ink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3.386"/>
    </inkml:context>
    <inkml:brush xml:id="br0">
      <inkml:brushProperty name="width" value="0.025" units="cm"/>
      <inkml:brushProperty name="height" value="0.025" units="cm"/>
    </inkml:brush>
  </inkml:definitions>
  <inkml:trace contextRef="#ctx0" brushRef="#br0">492 109 5285,'0'0'171,"-1"-10"-38,1 4 102,-1-1 0,0 1 0,0-1 0,0 1 0,-1 0-1,0 0 1,-3-9 0,3 12-62,1 1 1,-1-1-1,1 1 0,-1 0 0,0-1 1,0 1-1,0 0 0,0 0 1,-1 0-1,1 0 0,0 1 1,-1-1-1,1 1 0,-1-1 0,0 1 1,1 0-1,-1 0 0,0 0 1,0 0-1,0 0 0,0 1 0,0-1 1,-2 1-1,-10-1 15,1 1 0,0 0 0,0 1 0,0 1 0,0 0 0,0 1 0,0 0 0,0 1-1,1 1 1,-1 0 0,1 1 0,1 0 0,-1 1 0,1 0 0,0 1 0,1 1 0,0 0 0,0 0 0,1 1 0,0 0 0,0 1 0,2 0 0,-1 1 0,-6 12-1,-1 5-137,1 0 0,2 0-1,0 1 1,3 1-1,0 0 1,2 0 0,2 1-1,0 0 1,-1 53-1,6-67 6,-2 47 127,8 95 0,-4-142-177,2-1 0,0 1 0,0-1 1,2 0-1,0 0 0,1-1 0,1 1 0,0-1 0,2-1 0,14 23 0,-19-32 65,1-1-1,0 0 1,-1 0-1,2-1 1,-1 1-1,0-1 1,1 0-1,0-1 0,0 1 1,0-1-1,0 0 1,0-1-1,1 1 1,6 0-1,-2-1 186,-1 0 1,1-1-1,-1-1 0,1 0 0,-1 0 0,0-1 1,1 0-1,14-4 0,1-3 184,-1 0 0,0-2 0,0-1 0,-1-1 0,0-1 0,28-21 0,-25 15-65,0-2 1,-2-1 0,-1-2-1,0 0 1,-2-1 0,-1-1-1,-1-1 1,-1-1-1,-1-1 1,-2 0 0,15-36-1,-24 47-301,0 0 1,-2 0-1,0-1 0,-1 0 0,0 0 0,-2 0 1,0 0-1,-2 0 0,0 0 0,-1-1 0,0 1 0,-2 0 1,0 0-1,-2 1 0,0-1 0,0 1 0,-2 0 1,0 0-1,-2 1 0,-18-30 0,18 33-247,-1 0 0,-1 1-1,0 0 1,-1 1 0,0 0 0,-1 1-1,-1 0 1,1 1 0,-2 1 0,-20-11-1,22 14-848,0 1 1,-1 0-1,1 1 0,-1 1 0,0 0 0,0 1 0,-28-1 0,-16 3-5933</inkml:trace>
</inkml:ink>
</file>

<file path=ppt/ink/ink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7.537"/>
    </inkml:context>
    <inkml:brush xml:id="br0">
      <inkml:brushProperty name="width" value="0.025" units="cm"/>
      <inkml:brushProperty name="height" value="0.025" units="cm"/>
    </inkml:brush>
  </inkml:definitions>
  <inkml:trace contextRef="#ctx0" brushRef="#br0">1 249 18802,'0'0'11664,"10"-11"-10441,48-42-689,-24 24-398,-1-1 0,-2-2 0,48-61 0,-95 161-136,12-56 0,1 0 0,0 0 0,1 0 0,1 0 0,0 1 0,0-1 0,2 1 0,1 18 0,-1-30-217,0 1 0,0-1 0,0-1 0,1 1 0,-1 0 0,0 0 0,0 0 0,1 0 0,-1-1 0,0 1 0,1-1 0,-1 1 0,0-1 0,1 0 0,-1 1 0,1-1 0,-1 0 0,1 0 0,-1 0 0,2 0 0,7 2-3607</inkml:trace>
</inkml:ink>
</file>

<file path=ppt/ink/ink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7.880"/>
    </inkml:context>
    <inkml:brush xml:id="br0">
      <inkml:brushProperty name="width" value="0.025" units="cm"/>
      <inkml:brushProperty name="height" value="0.025" units="cm"/>
    </inkml:brush>
  </inkml:definitions>
  <inkml:trace contextRef="#ctx0" brushRef="#br0">1 83 13549,'0'0'18738,"61"25"-18258,-25-39-480,-1-4 0,-2-2 0,0 1 0,-3 4 0,-8 5-1569,-5 1-2980,-8 6-2177</inkml:trace>
</inkml:ink>
</file>

<file path=ppt/ink/ink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8.317"/>
    </inkml:context>
    <inkml:brush xml:id="br0">
      <inkml:brushProperty name="width" value="0.025" units="cm"/>
      <inkml:brushProperty name="height" value="0.025" units="cm"/>
    </inkml:brush>
  </inkml:definitions>
  <inkml:trace contextRef="#ctx0" brushRef="#br0">0 26 18417,'0'0'11905,"12"-4"-10565,-6 2-1083,3-2-172,0 1 0,-1 0-1,1 0 1,0 1 0,0 0 0,0 1 0,1 0-1,-1 0 1,13 2 0,-21-1-85,0 1 0,0-1 0,0 1 0,0 0 0,0-1 0,0 1 0,-1 0 0,1 0 0,0 0 0,0-1 0,-1 1 0,1 0 0,0 0 0,-1 0 0,1 0 0,-1 0 0,1 0 0,-1 0 0,0 1 0,1-1 0,-1 0 0,0 0 0,0 0 0,0 0 0,0 0 0,0 0 0,0 1 0,0-1 0,0 0 0,0 0 0,0 0 0,-1 0 0,1 0 0,0 0 0,-2 2 0,1 2 0,0-1 0,0 0 0,-1 0 0,1 1 0,-1-1 0,0 0 0,0 0 0,-4 3 0,2-2 0,-30 24 0,41-30 0,0 0 0,0 1 0,0 0 0,0 0 0,10 2 0,8-1 0,-23-1 0,0 0 0,0 0 0,0 0 0,0 0 0,0 0 0,0 0 0,0 1 0,0-1 0,0 1 0,-1-1 0,1 1 0,0 0 0,0-1 0,0 1 0,0 0 0,-1 0 0,1 1 0,-1-1 0,4 3 0,-5-3 0,1 0 0,0 1 0,-1-1 0,0 0 0,1 1 0,-1-1 0,0 1 0,0-1 0,0 0 0,0 1 0,0-1 0,0 1 0,0-1 0,0 0 0,0 1 0,-1-1 0,1 1 0,0-1 0,-1 0 0,0 1 0,0 0 0,-2 4 0,0 0 0,-1-1 0,1 0 0,-1 0 0,-1 0 0,1 0 0,-1 0 0,1-1 0,-1 0 0,-11 7 0,7-6 0,0-1 0,-1 0 0,1 0 0,-1-1 0,0 0 0,0-1 0,0 0 0,0-1 0,-20 1 0,30-2-6,0 0 1,0-1-1,0 1 0,0 0 0,1 0 1,-1 0-1,0 0 0,0 0 1,0-1-1,0 1 0,0 0 0,0 0 1,0 0-1,0 0 0,0-1 0,1 1 1,-1 0-1,0 0 0,0 0 1,0 0-1,0-1 0,0 1 0,0 0 1,0 0-1,0 0 0,0-1 1,-1 1-1,1 0 0,0 0 0,0 0 1,0 0-1,0-1 0,0 1 1,0 0-1,0 0 0,0 0 0,0 0 1,0-1-1,-1 1 0,1 0 0,0 0 1,0 0-1,0 0 0,0 0 1,0 0-1,-1 0 0,1-1 0,0 1 1,0 0-1,0 0 0,0 0 1,-1 0-1,1 0 0,0 0 0,0 0 1,0 0-1,-1 0 0,1 0 0,0 0 1,0 0-1,0 0 0,0 0 1,-1 0-1,1 0 0,0 0 0,0 0 1,0 0-1,-1 1 0,1-1 1,8-8-3951,7 0-5909</inkml:trace>
</inkml:ink>
</file>

<file path=ppt/ink/ink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2:35.754"/>
    </inkml:context>
    <inkml:brush xml:id="br0">
      <inkml:brushProperty name="width" value="0.025" units="cm"/>
      <inkml:brushProperty name="height" value="0.025" units="cm"/>
    </inkml:brush>
  </inkml:definitions>
  <inkml:trace contextRef="#ctx0" brushRef="#br0">9574 401 9097,'0'0'2866,"0"-12"-2225,0-17-776,1 5 512,-1 0-1,-1 1 0,-5-28 1,5 43-197,-1 1 0,0 0 0,0 0 1,-1 0-1,0 0 0,0 0 0,0 0 1,-1 1-1,0-1 0,-1 1 0,1 0 1,-1 1-1,0-1 0,0 1 0,-9-7 1,-1 3 131,0 0 1,-1 1 0,0 0-1,0 1 1,-1 1 0,0 1-1,0 0 1,-29-4 0,-18 1 94,-67 2 0,77 4-106,-221-10 1489,-615-20-569,771 30-1210,-1718 7 4,587 18-28,-2-36-22,-28 0 19,1095 16 22,0 8-1,1 8 1,-310 73 0,360-55-4,2 5 1,2 6-1,2 5 1,3 6-1,-190 120 1,302-170-7,-8 4-33,1 1 0,0 1 0,1 0 0,-17 19 0,33-31 29,-1 1 1,1-1 0,1 0 0,-1 1 0,0-1 0,1 1 0,0 0 0,0 0 0,0 0 0,0 0 0,1 0 0,-1 1 0,1-1 0,0 0 0,0 1 0,1-1 0,-1 1 0,1-1 0,0 1 0,0-1 0,1 1 0,-1-1-1,1 0 1,0 1 0,0-1 0,1 0 0,-1 0 0,1 1 0,2 3 0,5 5-15,1 0-1,0-1 1,1 0 0,0 0-1,1-1 1,1-1 0,-1 0 0,25 14-1,12 4-10,59 25 0,-10-14-50,1-4 0,2-4-1,1-5 1,117 15 0,425 19-147,661-29 387,-961-28-127,-47 0 49,1835-6-927,-1004-54 777,106-2 276,-1194 58-174,953-36-127,-10-81-725,-882 98 1152,0-4 0,-3-4 0,0-5 0,178-86 0,-273 117-271,0 1 0,0-1 1,0 0-1,-1 0 1,1 0-1,0 0 1,-1-1-1,0 1 1,1-1-1,-1 1 0,0-1 1,0 0-1,-1 0 1,3-5-1,-3 6-6,-1 0-1,1 0 0,-1 1 1,0-1-1,0 0 1,0 0-1,0 0 1,0 0-1,-1 0 0,1 0 1,0 0-1,-1 1 1,0-1-1,1 0 0,-1 0 1,0 1-1,0-1 1,0 0-1,0 1 1,0-1-1,0 1 0,0-1 1,-1 1-1,1 0 1,-1-1-1,1 1 0,-4-2 1,-10-7 24,0 0 1,-1 1-1,0 1 1,0 1-1,-1 0 1,0 1-1,-20-4 1,-18-2-158,-60-6 0,-291-3-3430,131 26-2787,268-5 6059,-223 8-8641</inkml:trace>
</inkml:ink>
</file>

<file path=ppt/ink/ink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13.363"/>
    </inkml:context>
    <inkml:brush xml:id="br0">
      <inkml:brushProperty name="width" value="0.025" units="cm"/>
      <inkml:brushProperty name="height" value="0.025" units="cm"/>
    </inkml:brush>
  </inkml:definitions>
  <inkml:trace contextRef="#ctx0" brushRef="#br0">667 78 9833,'0'0'-1361,"-11"-11"2744,-37-33-705,43 41-586,1 1 0,0-1 0,-1 1 0,1 0 0,-1 0 0,0 0 0,0 0 0,0 1 0,0 0 0,0 0 0,0 1 0,0-1 0,0 1 0,0 0 0,0 0 0,0 1 0,-7 1 0,3 0 24,1 0 0,-1 1 0,0 0 0,1 0 0,-1 1 0,1 0-1,-11 8 1,-1 3 149,1 0-1,1 1 0,0 1 0,1 1 1,1 0-1,1 1 0,-16 26 0,12-13 33,2 1-1,1 1 1,1 0-1,-11 42 1,6 6-10,2 2 0,5 0 1,-4 119-1,4 180-28,-6 105-165,18-473-61,-62 923 1650,39 1-1333,35-701-283,9-2 1,55 246-1,-60-400 94,4-1 0,4-1 0,40 97-1,-48-146-114,0-1 0,2-1 0,1 0 0,31 38 0,-34-51-49,0 0 0,0-1 0,2-1 0,0 0 0,0-1 0,1-1 0,36 18 0,-37-23-10,0 0-1,0-2 0,0 0 1,1 0-1,0-2 1,-1 0-1,1-1 0,36-1 1,-27-3-59,-1-1 1,1-2 0,-1 0-1,0-1 1,37-16 0,-15 1-2,-1-2 0,-1-2 0,-1-2 0,-1-2 0,67-59 1,-64 45 95,-3-2 0,-2-2 0,55-79 0,89-170 50,-122 182-64,-6-3 0,-6-3 1,-4-1-1,-6-3 0,-5-1 0,35-216 0,-27-33 63,-3-643 0,-46 904-64,-5 1 0,-5 0 0,-5 0 0,-55-179 0,-194-409 54,256 671-62,-83-171 4,82 178 6,0 1 0,-1 0 0,-1 1 0,-1 0 0,-1 2 0,-30-27 0,37 37-35,0 1-1,0 1 0,-1 0 0,0 1 0,0 0 1,0 0-1,-1 1 0,0 1 0,1 0 1,-1 0-1,0 1 0,-1 1 0,1 0 0,0 1 1,0 0-1,0 0 0,-21 5 0,2 2-1060,1 1-1,0 1 1,0 1 0,1 2-1,-46 26 1,-46 33-6676</inkml:trace>
</inkml:ink>
</file>

<file path=ppt/ink/ink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16.505"/>
    </inkml:context>
    <inkml:brush xml:id="br0">
      <inkml:brushProperty name="width" value="0.025" units="cm"/>
      <inkml:brushProperty name="height" value="0.025" units="cm"/>
    </inkml:brush>
  </inkml:definitions>
  <inkml:trace contextRef="#ctx0" brushRef="#br0">1487 140 6726,'0'0'1602,"1"-9"-209,0 0-1331,0 6 82,0 0-1,0 0 0,-1 0 0,1 0 1,-1 0-1,1 0 0,-1 0 1,0 0-1,-1-1 0,1 1 0,0 0 1,-1 0-1,0 0 0,0 0 1,0 0-1,0 0 0,0 0 0,0 0 1,-1 1-1,1-1 0,-1 0 1,0 1-1,0-1 0,0 1 0,0 0 1,0-1-1,-1 1 0,-2-2 1,-8-2 147,0 0 1,-1 1-1,0 0 1,1 1-1,-2 0 1,1 2-1,-25-3 1,-109 5 310,81 2-317,-171 4 534,-279 43 0,513-48-816,-51 7 20,-63 19 0,105-24-22,0 1-1,0 1 0,0 0 1,1 1-1,0 0 1,0 1-1,0 0 1,1 1-1,0 0 0,-16 16 1,24-20-5,0-1 1,0 1 0,0-1-1,1 1 1,-1 0-1,1 0 1,0 0-1,0 0 1,0 1-1,1-1 1,0 0 0,0 1-1,0-1 1,0 1-1,0-1 1,1 1-1,0 0 1,0-1 0,0 1-1,1-1 1,-1 1-1,1-1 1,0 1-1,1-1 1,-1 1 0,1-1-1,-1 0 1,1 0-1,1 0 1,-1 0-1,0 0 1,7 6-1,2 3 40,1-1 0,0 0-1,1-1 1,1 0-1,0-1 1,0-1-1,26 13 1,16 4 3,1-3 1,1-2-1,1-3 1,0-2-1,84 10 1,-8-10 20,184-1 0,-232-15 66,142-18 0,-197 13-100,-1-1 0,0-2 0,0-1 0,-1-1 0,0-2 0,-1-1 0,53-31-1,-71 36 9,-1 0-1,0 0 0,0-1 1,-1-1-1,0 1 0,15-22 1,-22 28-50,0 1 0,-1-1 0,1 1 0,0-1 0,-1 0 0,0 1 0,0-1 0,0 0 0,0 0 0,0 0 0,0 0 0,-1 0 0,1 0 0,-1 0 0,0 0 0,0-1 0,0 1 0,0 0 0,-1 0 0,1 0 0,-1 0 0,0 0 0,0 0 0,0 0 0,0 0 0,0 1 0,-1-1 0,1 0 1,-1 1-1,0-1 0,0 1 0,0-1 0,0 1 0,0 0 0,-3-3 0,-41-19-2531,-14 2-3095</inkml:trace>
</inkml:ink>
</file>

<file path=ppt/ink/ink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17.427"/>
    </inkml:context>
    <inkml:brush xml:id="br0">
      <inkml:brushProperty name="width" value="0.025" units="cm"/>
      <inkml:brushProperty name="height" value="0.025" units="cm"/>
    </inkml:brush>
  </inkml:definitions>
  <inkml:trace contextRef="#ctx0" brushRef="#br0">1178 25 11723,'0'0'187,"-14"-4"-59,-29-4-374,1 2 1,-64-1-1,-124 14 456,187-3 213,0 2-1,0 2 1,-56 18 0,50-9 29,1 2 0,1 3 0,-51 30 0,68-33-423,0 1-1,1 1 1,1 2 0,1 1 0,-32 37-1,51-53-19,1 1 0,1-1-1,0 1 1,0 1 0,0-1-1,1 1 1,1 0 0,0 0-1,0 0 1,1 1 0,0-1-1,1 1 1,0 0 0,0-1-1,1 1 1,1 0 0,0 0 0,0 0-1,1 0 1,1 0 0,0 0-1,0-1 1,1 1 0,0-1-1,1 1 1,0-1 0,1 0-1,0-1 1,1 1 0,0-1-1,13 16 1,5 0 28,1-1-1,2 0 1,0-2 0,2-1-1,0-2 1,1 0-1,1-2 1,1-2 0,0-1-1,1-1 1,1-1 0,52 10-1,-15-8 27,1-4 0,0-2 0,1-4 0,-1-3 0,82-8 0,-94 0-7,0-3 1,-1-1-1,0-4 0,110-43 0,-129 41 36,-1-1 1,-1-2-1,-1-2 0,0-1 1,-2-2-1,-1-2 0,53-52 1,-74 64-16,0-1-1,0 0 1,-2-1 0,0-1 0,-1 0 0,-1 0 0,0 0-1,-2-1 1,0-1 0,-1 1 0,5-31 0,-9 39-55,-1 0 1,0-1-1,-1 1 0,0-1 1,-1 1-1,0 0 1,0-1-1,-2 1 0,1 0 1,-2 0-1,1 0 0,-1 1 1,-1-1-1,0 1 1,0 0-1,-1 0 0,-1 0 1,1 1-1,-1 0 1,-1 1-1,-14-14 0,5 9-23,-1 1 0,0 0 0,-1 2 0,0 0-1,0 1 1,-1 1 0,0 0 0,-1 2 0,1 0 0,-1 2-1,-1 0 1,1 1 0,-29 1 0,13 1-33,0 2-1,0 2 1,1 1 0,-1 2 0,1 1-1,-69 25 1,41-6-1738,-83 47-1,53-18-2956</inkml:trace>
</inkml:ink>
</file>

<file path=ppt/ink/ink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22.443"/>
    </inkml:context>
    <inkml:brush xml:id="br0">
      <inkml:brushProperty name="width" value="0.025" units="cm"/>
      <inkml:brushProperty name="height" value="0.025" units="cm"/>
    </inkml:brush>
  </inkml:definitions>
  <inkml:trace contextRef="#ctx0" brushRef="#br0">543 1 5958,'0'0'277,"-11"1"-159,5-1 12,0 1 0,0-1 0,1 1 0,-1 1 0,0-1 0,1 1 0,-1 0 0,1 0 0,0 1 0,0-1 0,0 1 0,0 0 0,0 1 0,0-1 0,1 1 0,-7 6 0,-8 14-97,2 0-1,0 1 1,1 0 0,2 1 0,-18 44 0,-40 147 149,-22 227 92,31 6-279,28-187-45,-22 564 126,75-2-40,-6-502-201,27 434 2009,-20-581-1564,7 0 0,60 214 0,-66-321-265,4-1 0,58 119 0,-68-159-30,2-1 0,1-1 1,1-1-1,1 0 1,1-1-1,1-1 1,1-1-1,1-1 1,29 19-1,-38-31-27,1-1 1,0 0-1,1-1 0,0-1 1,0 0-1,1-2 0,-1 0 0,28 4 1,13-3 67,71-3 0,-21-1 217,-77 1-190,-5 0-84,0-2 0,0 0 0,37-5 0,-53 3 36,0 0-1,-1-1 0,0 1 0,1-2 1,-1 1-1,0-1 0,-1 0 1,1-1-1,-1 0 0,0 0 0,0 0 1,0-1-1,10-12 0,24-32 392,41-67-1,29-37 640,-101 142-977,134-171 500,-127 157-517,-1 0-1,-2-1 1,-1-1-1,0 0 1,13-50 0,48-309 2760,-56 263-2297,6 0 0,50-152 0,-7 101-758,-28 78 213,52-202 0,-57 94-2,-9-1 0,-3-346 0,-23 495 24,-3 1-1,-3 0 1,-17-71-1,-59-159 631,80 275-567,-123-484 772,84 302-1016,-83-229 0,111 384 135,-1 2 0,-3 0-1,0 1 1,-2 1 0,-2 0-1,-44-52 1,52 71 58,-1 1-1,0 0 1,-1 1 0,0 0 0,-1 2 0,0 0-1,-1 1 1,-1 0 0,1 2 0,-1 0-1,-1 1 1,1 1 0,-1 1 0,-35-5 0,20 7-3,-1 1 1,-1 2-1,1 1 1,0 2 0,1 2-1,-1 1 1,1 1-1,0 2 1,-62 26 0,58-18-1072,1 2 0,-47 32 0,74-45 615,-62 38-4625,37-31-733</inkml:trace>
</inkml:ink>
</file>

<file path=ppt/ink/ink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28.395"/>
    </inkml:context>
    <inkml:brush xml:id="br0">
      <inkml:brushProperty name="width" value="0.025" units="cm"/>
      <inkml:brushProperty name="height" value="0.025" units="cm"/>
    </inkml:brush>
  </inkml:definitions>
  <inkml:trace contextRef="#ctx0" brushRef="#br0">302 0 7271,'-10'7'-102,"-3"2"266,0 1-1,0 0 1,1 0-1,1 1 1,0 1-1,0 0 1,-17 26-1,1 16-135,1 0-1,4 2 0,1 1 1,3 0-1,3 2 1,2 0-1,-6 77 0,0 430 2265,20-416-2795,-1-29 504,22 526 1668,48-93-1580,40-8 335,-97-497-254,1-1 0,3 0 0,2-1 0,1-1 0,3-1-1,45 66 1,-57-95-155,1-1 0,1 0 0,0-1-1,1 0 1,0-1 0,1-1-1,1 0 1,0-1 0,1 0 0,-1-2-1,2 0 1,0-1 0,0 0 0,0-2-1,1 0 1,0-1 0,0-1 0,0-1-1,37 2 1,-40-5-23,1-1 0,-1 0 0,0-1 0,0-1 1,0-1-1,-1 0 0,1-1 0,-1 0 0,0-1 0,26-16 0,-22 10 1,0-1 0,-1-1 0,-1-1 0,0-1 0,-1 0 0,-1-1 1,13-19-1,4-11 67,-3-2 0,-2-1 0,-2-2 0,-2 0 1,22-78-1,86-368 2830,-39 135-597,-57 239-1953,89-351 227,-100 362-485,-6-2 0,5-142 1,-19 150-149,-15-147 0,7 220 25,-1 1 1,-2-1-1,-1 1 1,-2 0-1,-1 1 1,-1 0-1,-2 1 1,-25-44-1,31 63 28,-1 0 0,0 1 0,-1 0 0,0 0 0,0 1 0,-1 1 0,0-1 0,-1 2 0,0 0 0,-1 0 0,1 1-1,-2 0 1,1 1 0,0 1 0,-20-5 0,10 5-19,0 1-1,-1 1 1,1 1-1,-1 1 1,1 1-1,-1 1 0,0 1 1,-38 9-1,24 0 109,0 0 0,-58 29 0,43-18-2299,-1-2-3752,39-16-3554</inkml:trace>
</inkml:ink>
</file>

<file path=ppt/ink/ink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36.279"/>
    </inkml:context>
    <inkml:brush xml:id="br0">
      <inkml:brushProperty name="width" value="0.025" units="cm"/>
      <inkml:brushProperty name="height" value="0.025" units="cm"/>
    </inkml:brush>
  </inkml:definitions>
  <inkml:trace contextRef="#ctx0" brushRef="#br0">192 592 8360,'0'0'2103,"30"9"481,-4-8-1866,0 0 0,0-2 0,0-1 0,29-5 1,-36 3-544,1 1 1,1 1 0,-1 1 0,0 1 0,0 0-1,0 2 1,0 0 0,26 7 0,8 9-49,-23-7 96,0-1 1,0-1-1,0-2 1,1-1-1,43 2 1,31-7 73,147 6 57,-204-5-292,94-9-1,-57 1-24,-74 6 9,0-1 0,-1-1-1,1 0 1,0-1 0,-1 0 0,1 0-1,-1-2 1,0 1 0,0-1-1,-1-1 1,1 0 0,-1 0-1,0-1 1,-1 0 0,0-1 0,0 0-1,-1-1 1,1 1 0,-2-2-1,0 1 1,0-1 0,0 0-1,-1 0 1,4-12 0,1-10 111,-3 0 0,0 0-1,-2 0 1,-1-1 0,-2 0 0,-1-42 0,-1 50-113,10-59 170,-12 83-198,0 0 0,1 0 0,-1 0 1,0 0-1,0 0 0,0 0 0,0 0 0,0 1 0,0-1 1,0 0-1,0 1 0,0-1 0,0 1 0,0-1 1,0 1-1,-1-1 0,1 1 0,0 0 0,-2 0 1,-34-9 63,27 7-14,-94-29 161,73 20-143,-1 1 0,1 2-1,-1 1 1,-55-4-1,-194 20 487,46 2 553,151-11-984,0-4-1,-97-17 1,139 15-102,0 2 0,0 2 1,-78 5-1,-124 29 112,223-28-148,19-4-5,0 0 0,0 0 1,0 0-1,0 1 0,0-1 0,0 1 0,0 0 0,0-1 1,1 1-1,-1 0 0,0 0 0,0 0 0,1 0 0,-1 1 0,0-1 1,1 0-1,-1 1 0,1-1 0,0 1 0,-1-1 0,1 1 1,0 0-1,0 0 0,-2 3 0,2 1-8,0 0 0,1 0 0,-1 1 0,1-1 0,0 0 0,1 0 0,1 8 0,16 104 3,2 24-3,-19-127 7,8 59-69,-8-70 67,-1 0 0,1 0 1,0 0-1,1-1 0,-1 1 0,1-1 1,-1 1-1,1-1 0,0 1 0,0-1 1,1 0-1,-1 0 0,1 0 0,-1 0 0,5 3 1,1-4-388,-1 1 1,1-2-1,0 1 1,-1-1-1,1 0 1,0-1-1,15-1 1,-14 1-1680,-1-1-2241,-4-8-3111</inkml:trace>
</inkml:ink>
</file>

<file path=ppt/ink/ink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38.229"/>
    </inkml:context>
    <inkml:brush xml:id="br0">
      <inkml:brushProperty name="width" value="0.025" units="cm"/>
      <inkml:brushProperty name="height" value="0.025" units="cm"/>
    </inkml:brush>
  </inkml:definitions>
  <inkml:trace contextRef="#ctx0" brushRef="#br0">89 1 10186,'0'0'-1730,"-59"12"1282,30-7-3012</inkml:trace>
</inkml:ink>
</file>

<file path=ppt/ink/ink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38.600"/>
    </inkml:context>
    <inkml:brush xml:id="br0">
      <inkml:brushProperty name="width" value="0.025" units="cm"/>
      <inkml:brushProperty name="height" value="0.025" units="cm"/>
    </inkml:brush>
  </inkml:definitions>
  <inkml:trace contextRef="#ctx0" brushRef="#br0">142 0 6470,'0'0'1345,"-61"15"-192,20-5-960,2 0-2083</inkml:trace>
</inkml:ink>
</file>

<file path=ppt/ink/ink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39.240"/>
    </inkml:context>
    <inkml:brush xml:id="br0">
      <inkml:brushProperty name="width" value="0.025" units="cm"/>
      <inkml:brushProperty name="height" value="0.025" units="cm"/>
    </inkml:brush>
  </inkml:definitions>
  <inkml:trace contextRef="#ctx0" brushRef="#br0">60 0 673,'0'0'11402,"-3"10"-10958,-16 118 1002,4-15-341,5-43-744,3 1 1,2 84-1,5-151-347,0-1-1,0 0 1,0 1 0,1-1-1,0 1 1,-1-1 0,1 0-1,1 1 1,-1-1 0,0 0-1,1 0 1,-1 0 0,1 0-1,0 0 1,0 0 0,0-1-1,1 1 1,-1-1 0,0 1-1,1-1 1,0 0 0,0 0-1,-1 0 1,1 0 0,0 0-1,0-1 1,1 0 0,-1 1-1,0-1 1,0 0 0,1 0-1,-1-1 1,1 1 0,-1-1-1,0 0 1,6 0 0,10 1 26,1-2 0,-1 0 1,0-1-1,0-1 0,23-7 0,-2 0-90,1 3-1,-1 1 0,1 1 0,0 3 1,1 2-1,-1 1 0,52 8 1,-60-5 41,0-2 0,0-2 1,0-1-1,0-1 0,0-2 1,0-1-1,52-15 0,-68 15 61,-1-1 0,0-1 0,0-1 0,0 0 0,-1-1 0,0 0 0,-1-2-1,0 1 1,0-2 0,-1 0 0,12-14 0,-20 20 5,0 1 0,-1-1 0,0 1-1,0-1 1,0-1 0,-1 1 0,1 0 0,-2-1-1,1 0 1,-1 0 0,0 1 0,0-1 0,-1 0 0,1-1-1,-2 1 1,1 0 0,-1 0 0,0 0 0,-1-1 0,0 1-1,0 0 1,0 0 0,-1 0 0,0 0 0,0 0-1,-1 1 1,0-1 0,0 1 0,-6-9 0,-7-7-6,-2 1 0,0 1 0,-28-24 0,22 22-9,2 0 1,-23-30-1,42 49-87,1 1 0,-1-1 0,0 0 0,0 1 1,-1 0-1,1 0 0,0 0 0,-1 0 0,1 0 0,-1 0 1,1 1-1,-1 0 0,0 0 0,0 0 0,0 0 0,-6 0 1,-73 2-709,43 1 890,-33-2-359,-1 3 0,-79 15-1,84-6-239,-1-4 1,0-3-1,-93-6 0,128-2-2752</inkml:trace>
</inkml:ink>
</file>

<file path=ppt/ink/ink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40.524"/>
    </inkml:context>
    <inkml:brush xml:id="br0">
      <inkml:brushProperty name="width" value="0.025" units="cm"/>
      <inkml:brushProperty name="height" value="0.025" units="cm"/>
    </inkml:brush>
  </inkml:definitions>
  <inkml:trace contextRef="#ctx0" brushRef="#br0">378 144 5605,'-1'19'471,"-2"0"-1,0 0 0,-1-1 0,-1 1 1,-9 21-1,-11 51 3189,18-54-2972,2 0 0,0 67 0,6-102-679,-1 0 0,1 0-1,0 0 1,-1 0 0,1-1 0,0 1 0,0 0 0,0 0 0,0-1 0,1 1 0,-1 0 0,0-1 0,1 1 0,-1-1 0,1 0-1,-1 0 1,1 1 0,0-1 0,-1 0 0,1 0 0,3 1 0,50 19 176,-35-14-126,23 10-18,3 2-5,2-2-1,0-2 1,1-1 0,52 6 0,-76-17-143,37 4-68,1-2 0,66-3 0,-125-4 226,1 1-1,-1-1 1,0 0-1,0-1 1,-1 1-1,1-1 1,0 1-1,-1-1 1,0 0-1,0 0 1,0-1-1,0 1 1,0-1-1,0 1 1,-1-1 0,0 0-1,3-6 1,22-26 190,0 11-225,-1 0-1,-1-2 1,36-48-1,-55 66 97,-1 0 1,1 0-1,-1 0 0,-1 0 0,0-1 1,0 0-1,-1 0 0,0 0 0,0 0 1,-1 0-1,-1-1 0,0 1 0,0-1 1,-1 1-1,-1-1 0,1 1 0,-5-18 1,0 13 78,-1 0 1,0 0-1,-2 1 0,-11-19 1,-21-42 69,36 63-236,0 1 0,-1 0 1,0 0-1,0 0 1,-14-18-1,16 26-17,-1 0 0,1 0 0,-1 0 0,1 0 0,-1 0 0,0 1 0,0 0-1,0 0 1,0 0 0,-1 0 0,1 1 0,0-1 0,-1 1 0,1 0 0,-1 0 0,1 1-1,-1-1 1,-6 1 0,-28 2-9,0 2-1,0 2 1,0 1-1,1 2 1,-54 20-1,-69 16-3,-56-12 37,128-22-20,-144 38 0,218-44-87,5-2-590,1 0 1,0-1 0,-1 0 0,1 0 0,-13-1-1,8-1-2750</inkml:trace>
</inkml:ink>
</file>

<file path=ppt/ink/ink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43.380"/>
    </inkml:context>
    <inkml:brush xml:id="br0">
      <inkml:brushProperty name="width" value="0.025" units="cm"/>
      <inkml:brushProperty name="height" value="0.025" units="cm"/>
    </inkml:brush>
  </inkml:definitions>
  <inkml:trace contextRef="#ctx0" brushRef="#br0">67 24 9097,'0'0'4137,"-3"11"-3651,-4 25-281,1 1 1,2 0-1,2 65 1,1-84-147,-1 1 1,-1-1-1,-1 0 1,-9 27-1,8-31 119,1 0 1,0 0-1,1 0 1,1 0-1,0 1 0,1-1 1,1 29-1,1-41-170,0 0-1,0 0 1,-1 0 0,2 0 0,-1 0-1,0-1 1,0 1 0,0 0-1,1-1 1,-1 1 0,1-1 0,-1 1-1,1-1 1,0 0 0,0 0-1,-1 0 1,1 0 0,0 0-1,0 0 1,0 0 0,0 0 0,0-1-1,0 1 1,0-1 0,0 0-1,1 1 1,-1-1 0,2 0 0,74 0 298,-60-1-153,17-2 610,50-10 0,-48 6-600,41-2 1,230 6 97,-302 3-217,0 1 0,0 0 0,0 0 0,0 1 0,-1 0 0,1 0 0,5 3 0,-5-3-8,1 1 1,0-1 0,-1 0-1,1 0 1,9 1 0,13-3 10,-1 0 0,1-2 0,0-1 1,29-8-1,21-1-33,-78 11 7,1 1 0,-1-1-1,0 1 1,0-1 0,0 1-1,0-1 1,0 0-1,0 0 1,0 1 0,0-1-1,0 0 1,0 0 0,0 0-1,0 0 1,0 0-1,-1 0 1,1 0 0,0 0-1,-1-1 1,1 1 0,-1 0-1,1 0 1,-1 0-1,1-3 1,6-38 1350,-4 24-1101,2-10-109,-1-1 1,-1 1-1,-2-1 0,-4-56 0,2 80-154,-1 0-1,1 0 0,-2 0 0,1 0 1,0 0-1,-1 0 0,0 1 1,0-1-1,0 1 0,-1 0 0,0 0 1,1 0-1,-1 0 0,-1 1 1,1-1-1,-6-3 0,-11-7 19,-1 1 0,-24-10 0,17 10-25,0 2 0,0 1 0,-1 2 0,-61-10 0,-131 0 0,67 8 0,143 8-16,-1 0 0,0 1 1,0 1-1,-1 0 0,1 1 0,1 1 1,-1 0-1,0 0 0,0 1 0,1 1 1,-1 0-1,1 1 0,0 0 0,1 1 1,-1 0-1,1 1 0,0 0 0,1 1 1,-11 10-1,9 5-675,22-39-13550</inkml:trace>
</inkml:ink>
</file>

<file path=ppt/ink/ink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44.626"/>
    </inkml:context>
    <inkml:brush xml:id="br0">
      <inkml:brushProperty name="width" value="0.025" units="cm"/>
      <inkml:brushProperty name="height" value="0.025" units="cm"/>
    </inkml:brush>
  </inkml:definitions>
  <inkml:trace contextRef="#ctx0" brushRef="#br0">42 119 9129,'0'0'96,"0"0"1,0-1-1,-1 1 1,1 0 0,0-1-1,0 1 1,0 0 0,-1 0-1,1-1 1,0 1-1,0 0 1,-1 0 0,1-1-1,0 1 1,0 0-1,-1 0 1,1 0 0,0 0-1,-1 0 1,1-1-1,0 1 1,-1 0 0,1 0-1,0 0 1,-1 0 0,1 0-1,0 0 1,-1 0-1,1 0 1,0 0 0,-1 0-1,1 0 1,-1 0-1,1 0 1,-1 1 0,-4 12 1122,4 29-907,1-36 134,-20 360 862,18-355-1317,1-3 25,0 0 0,1 0 0,0 0 0,0 0 0,0 0 0,1 0 0,2 9 0,-2-15 6,0 1 0,0-1 0,1 0 0,-1 0 0,0 0 1,1 0-1,0 0 0,-1-1 0,1 1 0,0 0 0,0-1 0,0 1 0,0-1 0,0 0 0,0 1 0,0-1 0,1 0 0,-1 0 0,0-1 1,1 1-1,-1 0 0,0-1 0,1 1 0,-1-1 0,1 0 0,-1 0 0,4 0 0,55 0 312,-1-3 1,102-18-1,-54 6-280,-40 7 774,-51-32 1531,-9 24-2278,-1-1-1,-1 0 0,-1 0 1,0 0-1,-2-1 1,0 0-1,0 0 0,-2 0 1,0 0-1,-1 0 1,-1 1-1,-1-1 1,-7-34-1,-4 1 90,-3 0-1,-1 0 1,-35-67-1,50 116-168,0 0-1,-1 0 0,1 0 1,0 0-1,0 1 1,-1-1-1,0 0 0,1 1 1,-1 0-1,1-1 0,-1 1 1,0 0-1,0 1 0,0-1 1,0 0-1,0 1 0,0 0 1,0-1-1,0 1 0,1 1 1,-1-1-1,-5 1 0,-68 9-8,43-5-200,2 2 0,-1 1 0,1 2 0,1 1-1,0 1 1,0 2 0,-43 26 0,49-27-5424,16-13 1879</inkml:trace>
</inkml:ink>
</file>

<file path=ppt/ink/ink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1:03.217"/>
    </inkml:context>
    <inkml:brush xml:id="br0">
      <inkml:brushProperty name="width" value="0.025" units="cm"/>
      <inkml:brushProperty name="height" value="0.025" units="cm"/>
    </inkml:brush>
  </inkml:definitions>
  <inkml:trace contextRef="#ctx0" brushRef="#br0">69 165 8680,'0'0'6198,"-1"13"-5621,-5 102 725,-11 319-336,18-433-951,-1 1 0,1-1 0,-1 0-1,1 0 1,-1 1 0,1-1-1,0 0 1,-1 0 0,1 0 0,0 0-1,0 0 1,0 0 0,0 0-1,0 0 1,0-1 0,0 1-1,0 0 1,0-1 0,0 1 0,0 0-1,1-1 1,-1 1 0,0-1-1,0 0 1,1 1 0,0-1-1,48 11 176,-22-6-152,16 9 19,0-2 0,1-2 0,0-2 0,1-2 0,60 0 0,-7-7 192,-9-1 19,93 11-1,-28-2-68,-31-4-168,-103 0-2,0 0 0,38 13 0,-39-10-23,-1-1 0,32 4 0,-43-9-5,0 1 1,1-1 0,-1-1-1,0 0 1,0 0 0,0 0-1,0-1 1,0 0-1,-1-1 1,9-3 0,37-20 37,-31 14-28,0 2 0,0 0 1,1 2-1,40-10 1,-53 15-7,1 0-1,-1-1 1,0-1 0,0 1 0,0-2 0,-1 1 0,0-1-1,0-1 1,0 1 0,-1-1 0,0-1 0,0 0-1,12-16 1,1-3 2,-2-1 1,0-1-1,15-35 0,-14 24-8,-2-2 0,-2-1 0,-2 0 0,-2 0 0,11-72 1,-23 113 1,0 0 1,0 1-1,0-1 1,-1 1 0,1-1-1,-1 0 1,1 1 0,-1-1-1,0 1 1,0 0 0,1-1-1,-1 1 1,0 0-1,0-1 1,0 1 0,0 0-1,-1 0 1,1 0 0,0 0-1,0 0 1,-1 0-1,1 0 1,0 0 0,-1 0-1,1 1 1,-1-1 0,1 1-1,-1-1 1,-2 0-1,-60-13-59,44 11 73,-151-37 32,64 14-92,-134-15 0,-337 0-35,530 36 72,1 2-1,0 2 1,-1 2 0,1 3-1,0 1 1,-82 20-1,6 16 161,65-20 10,-64 14 0,120-34-174,1-1 9,1 1 0,-1-1-1,0 0 1,0 1 0,0-1 0,1 0-1,-1 1 1,0-1 0,0 0-1,0 0 1,0 0 0,0 0 0,0 0-1,1 0 1,-1 0 0,0 0-1,0 0 1,0 0 0,0 0 0,0 0-1,0-1 1,1 1 0,-1 0 0,0-1-1,0 1 1,0-1 0,1 1-1,-1-1 1,0 1 0,1-1 0,-1 1-1,0-1 1,0-1 0,4 2-3392,0 0-556</inkml:trace>
</inkml:ink>
</file>

<file path=ppt/ink/ink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1:13.340"/>
    </inkml:context>
    <inkml:brush xml:id="br0">
      <inkml:brushProperty name="width" value="0.025" units="cm"/>
      <inkml:brushProperty name="height" value="0.025" units="cm"/>
    </inkml:brush>
  </inkml:definitions>
  <inkml:trace contextRef="#ctx0" brushRef="#br0">58 0 9513,'0'0'7463,"-7"11"-6566,0-1-666,1 0-1,0 0 1,1 1-1,0 0 1,1 0 0,0 1-1,1-1 1,0 1-1,-2 16 1,3 19 158,6 85 0,-2-111-94,1-1 1,1 1-1,1-1 0,0 0 1,2 0-1,14 30 0,-17-44-262,-1-1 0,1 1-1,0-1 1,1 0-1,-1-1 1,1 1 0,0-1-1,0 0 1,1 0-1,-1 0 1,1-1 0,0 0-1,9 4 1,10 3 44,1-2 0,28 6 0,18 6-12,-43-8-37,-1 2 0,46 28 0,-51-27-10,0-1 1,1-1-1,1-1 1,29 9-1,-37-17-4,1-1-1,-1 0 0,1-1 0,0-1 0,-1-1 1,23-2-1,107-21 289,-107 16-206,20-5-96,-2-3-1,0-3 1,-1-2-1,-1-2 1,-1-3-1,-1-2 1,-1-3-1,-2-1 1,84-69-1,-112 81 164,8-5-4,-1-2 1,-1-2 0,-1 0-1,38-52 1,-61 73 76,-1 1 1,0-1-1,-1-1 0,0 1 1,0 0-1,0-1 0,-1 0 1,0 1-1,0-1 0,0-13 1,-3 20-192,0-1-1,0 1 1,-1-1 0,1 1 0,-1 0 0,1 0-1,-1 0 1,1 0 0,-1 0 0,0 0 0,1 0-1,-1 0 1,0 1 0,0-1 0,0 1 0,1-1-1,-1 1 1,0 0 0,-3 0 0,1-1 25,-88-21 163,-2 5 1,0 4-1,-1 4 1,0 4-1,0 4 0,-168 20 1,193-8-317,-232 30 405,226-35-108,-151-6 0,164-10 992,38 2-3139,20 4-2554,24-10-11765</inkml:trace>
</inkml:ink>
</file>

<file path=ppt/ink/ink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1:16.548"/>
    </inkml:context>
    <inkml:brush xml:id="br0">
      <inkml:brushProperty name="width" value="0.025" units="cm"/>
      <inkml:brushProperty name="height" value="0.025" units="cm"/>
    </inkml:brush>
  </inkml:definitions>
  <inkml:trace contextRef="#ctx0" brushRef="#br0">128 100 6054,'0'0'9470,"-10"-8"-7858,-2-5-995,-29-24 2252,40 37-2798,1 1 0,-1-1-1,1 1 1,-1-1 0,1 1-1,-1-1 1,1 1 0,0-1-1,-1 1 1,1-1 0,0 1-1,-1 0 1,1-1 0,0 1-1,0 0 1,0-1 0,-1 1-1,1-1 1,0 1 0,0 0-1,0-1 1,0 1 0,0 0-1,0-1 1,0 1 0,1 0-1,-1 0 1,-1 30-323,1-29 372,-3 78 266,-17 91-1,0 2-51,20-172-323,0 0-1,0 0 0,0 0 0,0 0 0,0 0 1,0 0-1,1 1 0,-1-1 0,0 0 1,1 0-1,-1 0 0,0 0 0,1 0 1,-1 0-1,1-1 0,0 1 0,-1 0 1,1 0-1,0 0 0,-1 0 0,1-1 1,0 1-1,0 0 0,0-1 0,0 1 0,1 0 1,2 1 14,-1-1 1,1 0 0,0 0-1,-1 0 1,1 0 0,0 0-1,0-1 1,4 0 0,13-1 65,0 0-1,25-6 1,-35 5-75,12-2-13,0 0-1,0 2 1,0 1 0,0 0 0,0 2 0,1 0 0,-1 2 0,0 1 0,-1 0-1,1 2 1,-1 1 0,25 10 0,24 10-404,0-4-1,2-2 0,143 20 1,-185-36 384,15 3 22,0-3 0,1-2 0,-1-2-1,1-2 1,-1-2 0,0-2 0,0-2 0,0-2-1,59-20 1,-99 26 52,1 0 0,-1 0 0,0 0 0,0-1 0,0 0 0,-1 0 0,1-1 0,-1 1 0,0-1 0,0 0 0,-1-1 0,1 1 0,-1-1 0,-1 0 0,1 0 0,5-12 0,0-6 206,-1-1 1,-1 0-1,5-33 1,0 1 505,24-66-41,-19 67-366,-1-1 1,6-59-1,-21 115-365,-1 1 0,0-1 0,0 1 0,0-1 0,0 0 0,0 1 0,0-1 0,0 0-1,0 1 1,0-1 0,-1 1 0,1-1 0,0 0 0,0 1 0,0-1 0,-1 1 0,1-1 0,0 1 0,-1-1-1,1 1 1,0-1 0,-1 1 0,1-1 0,-1 1 0,1-1 0,-1 1 0,1 0 0,-1-1 0,1 1-1,-1 0 1,1-1 0,-2 1 0,-24 0-227,-36 21-155,54-18 382,-18 7 50,-1-2 0,0 0 1,0-2-1,0-1 1,-1-1-1,0-1 0,-37-1 1,-259-13-125,-120 3-1250,389 12 1535,1 3 0,-106 26 0,-100 50 889,223-70-966,30-10 334,12-8-8879,9-8 3006</inkml:trace>
</inkml:ink>
</file>

<file path=ppt/ink/ink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49.821"/>
    </inkml:context>
    <inkml:brush xml:id="br0">
      <inkml:brushProperty name="width" value="0.025" units="cm"/>
      <inkml:brushProperty name="height" value="0.025" units="cm"/>
    </inkml:brush>
  </inkml:definitions>
  <inkml:trace contextRef="#ctx0" brushRef="#br0">184 107 4837,'0'0'9427,"0"-4"-8834,1-6-473,0 12 23,4 27 168,6 61 130,-9-78-426,1 87-6,-3-72-2,0 1 0,2-1-1,0 0 1,10 38 0,-10-58-6,0-1 0,0 1 0,1-1 0,0 0 0,0 0 0,0 0-1,1-1 1,-1 1 0,1-1 0,1 0 0,-1 0 0,1 0 0,0 0 0,0-1 0,0 0 0,1 0 0,0-1 0,-1 1-1,1-1 1,0 0 0,1-1 0,10 4 0,4 1 12,-1 1 0,-1 1 0,1 0 0,-2 2 0,35 24 0,-17-11 0,-23-16 0,0-2 0,1 1 0,-1-2 0,1 0 1,1-1-1,-1 0 0,0-1 0,1 0 0,22 0 0,19-1 237,65-7-1,-101 4-233,120-17 97,14-1-2,-97 13-99,103-22 0,-56 7-4,-72 17 13,0 1 0,50 4 0,13-2 17,-92 0 102,0 0-1,0 0 1,0 0-1,0-1 1,0 1-1,-1-1 1,1 0-1,0 1 1,3-5-1,15-8-33,-10 9-90,-1-1 0,0 0 0,-1-1 0,0 0 0,0 0 0,0-1 0,-1 0 0,12-14 0,1-6 26,28-46 1,-46 65-30,0 0 0,-1-1 1,0 1-1,0-1 0,-1 1 0,0-1 0,-1 0 0,0 1 0,0-1 1,-3-12-1,1-16 93,2 28-99,0 0 0,-1 0 0,0-1-1,0 1 1,-1 0 0,-1 0 0,0 0 0,0 1 0,-1-1 0,0 1 0,0-1-1,-1 1 1,-1 1 0,1-1 0,-1 1 0,-1 0 0,0 0 0,0 1-1,0-1 1,-1 2 0,0-1 0,0 1 0,-1 0 0,1 1 0,-1 0-1,-1 1 1,-11-5 0,-11-3 74,0 2-1,0 1 1,-1 2-1,-58-7 1,-137 4 655,212 10-652,-372 15 23,275-8-65,-177-5 59,2 1 6,263-1-65,0 1-1,0 1 1,-28 9-1,40-9-43,1 0 0,-1 1 0,1 0 0,0 1 0,0 1 0,1-1 0,-16 14 0,11-1-133,16-18 16,-1-1 1,1 0 0,-1 1-1,1-1 1,-1 0 0,1 1-1,0-1 1,-1 1 0,1-1-1,0 0 1,0 1 0,-1-1-1,1 1 1,0-1 0,0 1-1,-1-1 1,1 1 0,0-1-1,0 1 1,0-1 0,0 1-1,0-1 1,0 1 0,0-1-1,0 1 1,0-1 0,0 1-1,0 0 1,0-1 0,0 1-1,1-1 1,-1 1 0,0-1-1,0 1 1,0-1 0,1 0-1,-1 1 1,0-1 0,1 1-1,14 0-4429</inkml:trace>
</inkml:ink>
</file>

<file path=ppt/ink/ink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0:51.129"/>
    </inkml:context>
    <inkml:brush xml:id="br0">
      <inkml:brushProperty name="width" value="0.025" units="cm"/>
      <inkml:brushProperty name="height" value="0.025" units="cm"/>
    </inkml:brush>
  </inkml:definitions>
  <inkml:trace contextRef="#ctx0" brushRef="#br0">738 9 9961,'-105'-8'2013,"-189"11"0,279-1-1962,0 1 1,0 0 0,0 1 0,0 1 0,1 1 0,-1 0 0,1 1 0,1 0 0,0 1 0,0 0 0,0 1 0,1 1-1,0 0 1,1 0 0,0 2 0,1-1 0,0 1 0,1 0 0,-11 20 0,9-15 0,2 0 0,0 1 0,1-1-1,0 2 1,2-1 0,0 1 0,1 0 0,1 0 0,1 0 0,1 1 0,0-1-1,2 1 1,0 0 0,1-1 0,4 21 0,-2-27-52,0-1 0,2 0 0,-1 1 0,2-1 0,0-1 0,0 1 0,1-1 0,0 0 0,1-1 0,0 0 0,1 0 0,0 0 0,0-1 0,1-1 0,0 0 0,1 0 0,21 11 0,-11-8 0,1-1 0,0 0 0,1-2 0,0-1 0,0-1 0,0-1 0,1-1 0,44 2 0,233-15 65,-58 0-34,-212 9-14,14 1-47,1-1 0,-1-3 1,0-2-1,69-15 0,-102 17 33,-1-1 1,-1 1-1,1-2 0,0 0 0,-1 0 1,0-1-1,0 0 0,-1 0 1,0-1-1,0-1 0,0 1 0,-1-1 1,0-1-1,-1 0 0,0 0 0,0 0 1,-1-1-1,0 0 0,-1 0 1,0 0-1,0-1 0,-1 0 0,3-15 1,-5 18 92,0-1 1,0 0-1,-1 0 1,0 0-1,-1 0 1,0 0 0,0 0-1,-1 0 1,0 0-1,0 0 1,-1 1-1,-1-1 1,1 0-1,-1 1 1,-1-1-1,0 1 1,0 0-1,-10-14 1,2 7 9,-1 1-1,-1 0 1,0 1 0,0 1-1,-1 0 1,-1 1 0,-33-18 0,14 11-103,-1 0 1,0 3-1,-1 1 1,0 2-1,-1 1 1,-1 2-1,0 2 1,0 1 0,0 3-1,0 0 1,-54 5-1,78 0-680,0 1-1,1 1 0,-1 0 1,1 1-1,0 0 1,0 2-1,-25 14 0,18-10-1556,-14 7-3798</inkml:trace>
</inkml:ink>
</file>

<file path=ppt/ink/ink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1:19.824"/>
    </inkml:context>
    <inkml:brush xml:id="br0">
      <inkml:brushProperty name="width" value="0.025" units="cm"/>
      <inkml:brushProperty name="height" value="0.025" units="cm"/>
    </inkml:brush>
  </inkml:definitions>
  <inkml:trace contextRef="#ctx0" brushRef="#br0">0 245 2466,'0'0'22,"0"-12"-12,5-60 879,5-16 5194,-5 16 4204,-5 87-9011,1 204 862,-3-141-1845,3 0 0,18 130-1,-18-203-289,-1 0 0,1 0 0,0-1 0,1 1 0,-1 0 0,1 0 0,0 0 0,0-1 0,0 1 0,1-1 0,0 0 0,0 0 0,0 0 0,0 0 0,0 0 0,1-1 0,0 1 0,0-1 0,0 0 0,0 0 0,0 0 0,0-1 0,1 0 0,-1 0 0,1 0 0,0 0 0,0 0 0,0-1 0,0 0 0,-1 0 0,1-1 0,1 1 0,7-1 0,223 5-114,-46-2-392,-5-1 578,-97-4 63,126 16 1,-203-13-134,21 4 10,1-2 0,33 0 0,-58-3-3,1 0-1,-1-1 0,0 0 1,1-1-1,-1 0 0,0 0 1,0-1-1,0 0 0,0 0 1,0-1-1,-1 0 0,15-9 1,37-37 366,-29 23-335,1 1 0,70-43 0,-98 67-37,0 0 0,0 0 0,-1 0 0,1-1 0,-1 0-1,0 1 1,0-1 0,0 0 0,0 0 0,0 0 0,0 0 0,2-7 0,13-47 48,-10 34-52,4-10 13,-6 21 22,0-1 1,-1 0-1,-1 0 1,0 0 0,0 0-1,-2 0 1,1-25-1,-3 33 5,0 0-1,-1 0 0,0 0 0,0 0 0,0 0 1,0 0-1,-1 1 0,0 0 0,0-1 1,0 1-1,-1 0 0,1 0 0,-1 1 0,0-1 1,0 1-1,0-1 0,0 1 0,-1 1 1,1-1-1,-1 1 0,0-1 0,0 1 0,0 1 1,-10-3-1,-11-3 10,-1 1 1,0 2 0,-40-2-1,57 6-86,-548 3 216,542-3-181,-193 19 88,-51 0 70,255-19-149,-17 1 1,1-1 0,-1-1 0,1-1 0,-1-1 0,1-1 1,-26-8-1,44 11-84,1 0 1,0 0 0,0 1 0,-1-1 0,1 0 0,0 1-1,-1-1 1,1 1 0,0 0 0,-1 0 0,1 0-1,-1 0 1,1 0 0,0 1 0,-1-1 0,1 1 0,0-1-1,-1 1 1,1 0 0,0 0 0,0 0 0,0 0 0,-4 3-1,5-9-5352,2-14 1201,1 1-1445</inkml:trace>
</inkml:ink>
</file>

<file path=ppt/ink/ink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1:23.450"/>
    </inkml:context>
    <inkml:brush xml:id="br0">
      <inkml:brushProperty name="width" value="0.025" units="cm"/>
      <inkml:brushProperty name="height" value="0.025" units="cm"/>
    </inkml:brush>
  </inkml:definitions>
  <inkml:trace contextRef="#ctx0" brushRef="#br0">277 164 6983,'0'0'11990,"-7"11"-11419,-2 3-223,0 0 1,1 1-1,1-1 1,1 1-1,0 1 1,-7 26-1,3 29 330,3 1 0,4 99 0,3-162-646,0-7-32,0 1 0,1-1 0,-1 0-1,0 0 1,1 0 0,0 0-1,0 0 1,-1 1 0,1-1-1,0 0 1,0-1 0,1 1 0,-1 0-1,0 0 1,1 0 0,-1-1-1,1 1 1,0-1 0,-1 1 0,1-1-1,0 0 1,0 1 0,0-1-1,0 0 1,0 0 0,0-1 0,0 1-1,0 0 1,0-1 0,3 1-1,9 2-5,1 0 0,0-1 0,24 0 0,-7-1 2,81 5-165,1-5 0,212-26 0,236 4 154,-524 21-2,-31 0 2,0-1 0,0 0 0,0 0 0,0-1 0,-1 0 0,1 0 0,0 0 0,-1-1 0,0 0 0,0-1 0,6-3 0,66-54 179,-15 9 28,-58 49-170,-1-1 0,0 0 1,0 0-1,0 0 0,-1 0 0,1 0 1,-1-1-1,0 0 0,0 0 0,-1 0 0,4-8 1,17-66 208,-7 23 29,0 19-113,-11 30-105,-2-1 0,1 1 0,-1 0 0,0-1 0,-1 0 0,1 0 0,-2 0 0,1 0 0,-1 0 0,0 0 0,-1-9 0,-1 14-31,0 1 1,-1-1-1,1 0 0,-1 0 0,0 1 0,1-1 0,-2 0 0,1 1 0,0 0 0,0 0 1,-1-1-1,1 2 0,-1-1 0,1 0 0,-1 0 0,-5-2 0,-56-24 274,51 23-118,-40-16-76,-1 3 1,-1 2-1,-1 3 1,0 2-1,-1 2 0,0 3 1,-58 1-1,4 7-135,0 4-1,-200 37 1,-309 100 177,611-140-177,-39 13 70,46-15-55,1-1 1,-1 1 0,0 0 0,1-1 0,-1 1 0,1 0 0,0 0 0,-1 0-1,1 1 1,0-1 0,0 0 0,-1 0 0,1 1 0,0-1 0,0 0-1,0 1 1,1-1 0,-1 1 0,0 0 0,1-1 0,-1 1 0,1-1-1,-1 4 1,1-5-124,0 1-1,0 0 1,1 0-1,-1-1 1,0 1-1,1 0 1,-1-1-1,0 1 1,1 0-1,-1-1 1,1 1-1,-1-1 1,1 1-1,0-1 1,-1 1-1,1-1 1,-1 1-1,1-1 1,0 0-1,-1 1 0,1-1 1,0 0-1,0 0 1,-1 1-1,1-1 1,0 0-1,0 0 1,-1 0-1,1 0 1,0 0-1,0 0 1,-1 0-1,1 0 1,0 0-1,0 0 1,1-1-1,0 1-492,8 0-4229</inkml:trace>
</inkml:ink>
</file>

<file path=ppt/ink/ink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2:44.099"/>
    </inkml:context>
    <inkml:brush xml:id="br0">
      <inkml:brushProperty name="width" value="0.025" units="cm"/>
      <inkml:brushProperty name="height" value="0.025" units="cm"/>
    </inkml:brush>
  </inkml:definitions>
  <inkml:trace contextRef="#ctx0" brushRef="#br0">192 322 13389,'0'0'4153,"1"9"-4447,4 75 666,-4 1-1,-3-1 0,-18 115 0,-3-67-232,-57 185-1,71-285-51,-2-1 211,1 2-1,3-1 1,0 1-1,-4 59 1,11-89-293,0 0 1,0 0 0,1 0-1,-1 0 1,1-1-1,0 1 1,-1 0 0,1 0-1,0 0 1,1 0-1,-1-1 1,0 1-1,1-1 1,0 1 0,-1-1-1,1 1 1,0-1-1,0 0 1,1 0 0,-1 0-1,0 0 1,1 0-1,-1-1 1,1 1 0,-1-1-1,1 0 1,0 1-1,-1-1 1,1 0 0,0 0-1,4 0 1,10 2 14,0-1 0,0 0 0,0-1 0,25-3 0,-11 1 74,459-19 115,482 35-1288,-441-24 1608,476 14 314,-700 17-791,774 32 30,177-101 153,287-14 1767,-936 61-1837,-598 0-112,78-5-94,-83 4 104,-1 1 1,0-1 0,1-1-1,-1 1 1,0-1-1,0 0 1,0 0 0,0 0-1,0-1 1,0 0-1,-1 0 1,1 0 0,4-5-1,-3 0 35,0-1 0,0 0-1,-2-1 1,1 1-1,-1-1 1,5-19 0,14-28-157,25-25 6,96-123 0,-12 20 70,-106 144 3,-2 0 1,31-78 0,-48 102 1,-1 0-1,-1-1 1,-1 0 0,0 0-1,-2 0 1,0 0-1,-1 0 1,0-1 0,-3-19-1,1 28 7,-1-1 1,0 1-1,-1 0 0,0 0 1,-1 0-1,0 0 0,0 1 1,-1-1-1,0 1 0,0 0 1,-1 1-1,-1-1 0,0 1 1,0 0-1,0 1 0,-1 0 1,-8-7-1,-4 1-39,0 0-1,-1 2 0,0 0 1,-1 2-1,0 0 0,-1 1 1,-33-6-1,-173-21 51,146 26 36,-1179-78 210,831 68-639,-3052-41-36,3042 73 269,2 20-1,2 18 1,-762 192 0,1132-225-393,-90 22-1596,50-24-2041,55-17-2479,26-13-5264</inkml:trace>
</inkml:ink>
</file>

<file path=ppt/ink/ink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4:22.122"/>
    </inkml:context>
    <inkml:brush xml:id="br0">
      <inkml:brushProperty name="width" value="0.025" units="cm"/>
      <inkml:brushProperty name="height" value="0.025" units="cm"/>
    </inkml:brush>
  </inkml:definitions>
  <inkml:trace contextRef="#ctx0" brushRef="#br0">611 324 7751,'-10'-13'-763,"-33"-55"-1079,-43-88 0,82 148 1709,0-1 585,0 0 1,0 0-1,-1 0 1,-1 1-1,-10-13 1,15 20-405,0 0 1,0-1 0,-1 1 0,1 0 0,0 0-1,-1 0 1,1 1 0,-1-1 0,1 0-1,-1 0 1,0 1 0,1-1 0,-1 1 0,0 0-1,1-1 1,-1 1 0,0 0 0,0 0-1,1 0 1,-1 0 0,0 0 0,1 0 0,-1 1-1,0-1 1,1 1 0,-1-1 0,0 1-1,1-1 1,-1 1 0,1 0 0,-1 0 0,1 0-1,-1 0 1,1 0 0,0 0 0,-1 0-1,1 0 1,0 0 0,-2 3 0,-25 27 418,0 1 1,3 1-1,0 1 1,2 1-1,2 1 1,1 1-1,2 1 0,2 1 1,-13 42-1,-4 35-556,-34 223-1,33 73 756,34 2-425,2-180 112,-2-61 373,34 283 0,-33-451-722,152 749 318,-130-674-320,4-3-1,3 0 0,3-2 0,4-1 0,3-2 1,3-1-1,68 84 0,4-24-401,230 201-1,-146-172-233,-175-144 633,0-1-1,1-1 0,0-1 0,1-1 1,0-1-1,53 14 0,-69-23-50,1 0 0,-1-1 0,1 0-1,0 0 1,-1-1 0,1-1 0,0 0 0,-1-1 0,1 1-1,-1-2 1,1 0 0,-1 0 0,0-1 0,0 0-1,18-11 1,-9 1 82,0 0-1,0-1 0,-2-2 0,0 0 1,-1 0-1,16-22 0,11-16 233,-3-2 0,58-104-1,-83 131-335,-2-1 0,-1 0 0,-1 0 0,-2-1 0,-1 0 0,-1-1 0,3-63-1,-12-163 2874,-43-310 1,31 428-3162,-11-61-108,-7 2-1,-10 1 0,-8 2 1,-9 3-1,-109-244 0,76 229 1718,-88-298-1,142 363-1019,-33-111-183,55 208-36,-2 0 1,-2 1-1,-31-50 1,42 81-22,-1 0 1,0 1 0,-1 0-1,-1 0 1,0 1 0,-1 1-1,-1 0 1,0 1 0,-17-11-1,24 18-8,0 0 0,0 1-1,-1-1 1,1 1 0,-1 1-1,0 0 1,0 0 0,0 0-1,0 1 1,-1 0 0,1 1-1,0 0 1,0 0 0,0 0-1,-1 1 1,1 1 0,0-1-1,0 1 1,0 1 0,1-1-1,-1 1 1,-8 5 0,1 1 17,1 1-1,0 0 1,0 1 0,1 1 0,0 0 0,1 1-1,1 0 1,0 1 0,-15 24 0,5-3-48,2 0-1,1 1 1,-15 44 0,26-58-710,1 0 0,0 0 0,-2 27 0,3-8-3205</inkml:trace>
</inkml:ink>
</file>

<file path=ppt/ink/ink1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10.653"/>
    </inkml:context>
    <inkml:brush xml:id="br0">
      <inkml:brushProperty name="width" value="0.025" units="cm"/>
      <inkml:brushProperty name="height" value="0.025" units="cm"/>
    </inkml:brush>
  </inkml:definitions>
  <inkml:trace contextRef="#ctx0" brushRef="#br0">1785 166 6278,'0'0'1628,"-1"-10"-614,1 7-991,0-1 145,-1 1 1,1-1-1,0 1 0,-1-1 1,0 1-1,0-1 0,0 1 1,0-1-1,-1 1 0,1 0 1,-1-1-1,0 1 0,0 0 1,0 0-1,0 1 0,0-1 1,-1 0-1,1 1 0,-1-1 1,0 1-1,0 0 0,0 0 1,-3-2-1,-20-8 217,0 1-1,0 1 1,-1 2 0,0 0 0,-1 2 0,-41-4-1,-174 1 124,133 8-362,-29-3-133,-549 6 1149,670-1-1129,-26 2 30,-65 12 1,99-13-55,0 0 1,0 1-1,1 0 1,-1 0-1,1 1 0,0 0 1,0 1-1,0 0 1,1 0-1,0 1 1,0 0-1,-12 12 0,16-14 5,1 0 0,0 0 0,1-1 0,-1 1 0,1 1-1,0-1 1,0 0 0,0 1 0,0-1 0,1 1 0,0-1-1,0 1 1,0 0 0,0-1 0,1 1 0,0 0-1,0 0 1,1 5 0,0-3-3,1-1 1,0 0-1,0 1 1,1-1-1,0 0 0,0 0 1,0 0-1,1-1 1,0 1-1,0-1 0,7 8 1,6 3 11,1-1 0,0-1 0,1 0 0,0-2 0,1 0 0,28 12 0,21 5 15,0-3 1,138 31-1,155-3 7,-215-42-40,258-14-1,-321-5 127,0-3 0,-1-4-1,-1-4 1,125-43-1,-107 18 514,-89 38-577,-1-1 1,1-1-1,-1 1 1,-1-2-1,1 1 0,14-16 1,-22 21-34,0-1 0,0 1 0,-1-1 0,1 1 0,0-1 0,-1 1 0,1-1 0,-1 0 0,0 0 1,0 0-1,0 0 0,0 0 0,-1 0 0,1 0 0,-1 0 0,0 0 0,0 0 0,0 0 0,-1-5 0,0 4 9,0 0 0,-1-1 1,1 1-1,-1 0 0,0 0 0,-1 1 0,1-1 0,-1 0 0,1 1 0,-1-1 0,0 1 1,-4-3-1,-7-6 19,-1 2 1,1-1 0,-2 2-1,0 0 1,-23-9-1,-6 1-47,0 2-1,-1 1 0,-1 3 1,0 2-1,-72-5 0,-241 12-254,202 16-1660,10 0-3439,64-12-907</inkml:trace>
</inkml:ink>
</file>

<file path=ppt/ink/ink1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18.763"/>
    </inkml:context>
    <inkml:brush xml:id="br0">
      <inkml:brushProperty name="width" value="0.025" units="cm"/>
      <inkml:brushProperty name="height" value="0.025" units="cm"/>
    </inkml:brush>
  </inkml:definitions>
  <inkml:trace contextRef="#ctx0" brushRef="#br0">1545 130 9545,'0'0'715,"-10"-2"396,-42-6 29,-78-3 1,-15 0 784,56 1-1427,1 3-1,-1 5 0,-163 16 0,194-6-306,1 2 0,0 3 0,1 2 0,0 3 0,2 2 0,-102 52 0,140-63-112,0 1-1,0 1 1,1 0-1,0 1 1,1 0-1,0 2 1,-18 22-1,25-25-68,0-1 0,1 1 0,0 1 0,1-1 0,0 1 0,0 0 0,2 0 0,-1 0 0,2 0 0,0 1 0,0-1 0,0 16 0,1-8-6,1 0 0,1 0 1,0 0-1,1 0 0,2 0 0,10 36 0,-11-48 0,1 0 1,0 0-1,0 0 1,1-1-1,0 1 0,0-1 1,1 0-1,0-1 0,0 1 1,0-1-1,1 0 1,0-1-1,0 0 0,1 0 1,-1 0-1,1-1 1,0 0-1,9 3 0,3 0 37,0-2-1,1 0 0,-1-1 0,1-1 1,37 1-1,108-12 226,-86-2-100,146-38 1,74-47 97,84-55-63,-329 124-170,-2-2-1,0-3 0,-2-2 0,82-68 1,-118 87 57,0-1 0,-1-1 0,0 0 0,18-29 1,-26 35 167,0-1 1,-1 0-1,0 1 0,-1-2 1,0 1-1,-1 0 1,0-1-1,-1 0 1,2-18-1,-4 27-183,0 0 0,0-1-1,-1 1 1,1 0 0,-1-1 0,0 1-1,1 0 1,-2 0 0,1 0-1,0 0 1,-1 0 0,1 0 0,-1 0-1,0 0 1,0 0 0,0 1 0,0-1-1,0 1 1,-1 0 0,1-1-1,-1 1 1,0 0 0,1 0 0,-1 1-1,0-1 1,0 1 0,0-1-1,0 1 1,0 0 0,-1 0 0,-4-1-1,-11-2 43,0 1-1,0 1 0,-1 0 1,-22 1-1,31 1-109,-103 4-349,0 4 0,1 6-1,-183 45 1,153-16-4756,82-23-461,15-5-3199</inkml:trace>
</inkml:ink>
</file>

<file path=ppt/ink/ink1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54.017"/>
    </inkml:context>
    <inkml:brush xml:id="br0">
      <inkml:brushProperty name="width" value="0.025" units="cm"/>
      <inkml:brushProperty name="height" value="0.025" units="cm"/>
    </inkml:brush>
  </inkml:definitions>
  <inkml:trace contextRef="#ctx0" brushRef="#br0">209 291 3844,'-68'99'7108,"42"-58"-4924,-35 80 0,50-98-1699,2 0 1,1 1-1,2 1 0,0-1 1,1 1-1,1 0 1,1 0-1,2 0 0,3 49 1,-2-69-450,1 0-1,0 0 1,0 0 0,0 0 0,0 0-1,1 0 1,0 0 0,0 0 0,1-1 0,-1 1-1,1-1 1,0 0 0,0 1 0,0-1-1,1-1 1,-1 1 0,8 5 0,-5-5 80,0-1 0,0 0 0,0 0-1,1 0 1,-1-1 0,1 0 0,-1 0 0,1-1 0,0 1 0,0-2 0,12 1 0,2-2 266,0-1 0,0 0 0,-1-2 1,0-1-1,1 0 0,-2-1 0,35-16 1,-18 4-87,-1-2 1,0 0-1,-2-3 1,-1-1-1,0-1 1,-2-1-1,-1-2 1,32-40-1,-43 45 17,-1 0 1,-1-2-1,-1 0 1,-1 0-1,-2-1 0,0-1 1,-2 0-1,-1-1 0,-1 0 1,-1 0-1,-2 0 1,2-36-1,-5 41-235,-1 1-1,-1 0 1,-2 0 0,0-1-1,-1 1 1,-11-39 0,13 56-96,-1 0 0,0 1 1,0-1-1,0 0 1,-1 1-1,0-1 0,1 1 1,-2 0-1,1 0 0,0 0 1,-1 0-1,0 1 1,0-1-1,0 1 0,0 0 1,0 0-1,-1 1 0,1-1 1,-1 1-1,1 0 1,-1 0-1,0 1 0,0-1 1,0 1-1,0 0 0,0 0 1,0 1-1,-1-1 1,1 1-1,0 0 0,0 1 1,0-1-1,0 1 0,0 0 1,-7 3-1,-2 0-157,0 1 0,0 0 0,1 1 1,0 1-1,0 0 0,0 1 0,1 0 0,0 1 0,1 0 0,-16 17 0,-4 6-813,2 2-1,-29 42 0,35-42-1689,1 1 0,-23 52 0,23-32-5041</inkml:trace>
</inkml:ink>
</file>

<file path=ppt/ink/ink1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2:51.630"/>
    </inkml:context>
    <inkml:brush xml:id="br0">
      <inkml:brushProperty name="width" value="0.025" units="cm"/>
      <inkml:brushProperty name="height" value="0.025" units="cm"/>
    </inkml:brush>
  </inkml:definitions>
  <inkml:trace contextRef="#ctx0" brushRef="#br0">247 4 7239,'0'0'3854,"-11"-1"-1927,7 1-1765,1-1-60,0 0 0,0 1 1,-1-1-1,1 1 1,0 0-1,0 0 0,0 1 1,0-1-1,0 0 0,0 1 1,0 0-1,0 0 1,0 0-1,0 0 0,0 0 1,0 1-1,0-1 0,1 1 1,-1-1-1,1 1 1,-1 0-1,1 0 0,-1 1 1,1-1-1,0 0 0,-3 5 1,-12 22 181,1 0 0,1 2 0,2-1 0,0 2 0,3 0 0,-8 36 0,2 8 262,-8 121 0,17-91-72,4 1 0,12 119 0,-4-179-483,3 0 0,1 0 0,2-1 0,2 0 0,2-1 0,3 0 1,26 49-1,-36-80-39,0 0 0,1-1 0,0 0 1,2-1-1,-1 0 0,1-1 0,1 0 1,0 0-1,0-1 0,22 12 0,-28-19 53,0 1 0,0-1 0,1-1 0,-1 1 0,1-1 0,0 0 0,0-1 0,0 1 0,0-1 0,0-1 0,0 1 0,0-1 0,0-1 0,0 1 0,0-1 0,0 0 0,0-1 0,0 0 1,0 0-1,-1 0 0,1-1 0,-1 0 0,0 0 0,1-1 0,8-6 0,-1-2 68,-1 0 0,0-1 0,0 0 0,-2-1 0,1-1 0,-2 0 0,0 0 0,-1-1 0,8-17 1,3-14 93,-2 0 0,13-51 1,-6 3 235,-4-1 1,-5-1-1,-4-1 1,0-182 0,-13 256-330,-1 1-1,-1-1 1,-1 1 0,-1 0 0,-1 0 0,-1 1 0,-14-32 0,16 43-334,0 0 0,-1 0 0,-1 1 0,0 0 0,0 0 0,-1 1 0,0 0 0,-1 1 1,0-1-1,0 2 0,-1-1 0,0 1 0,0 1 0,0 0 0,-1 0 0,-13-5 0,17 9-651,0 0-1,0 1 0,0-1 1,0 1-1,0 1 1,0-1-1,-13 2 1,-3 3-6077</inkml:trace>
</inkml:ink>
</file>

<file path=ppt/ink/ink1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2:52.231"/>
    </inkml:context>
    <inkml:brush xml:id="br0">
      <inkml:brushProperty name="width" value="0.025" units="cm"/>
      <inkml:brushProperty name="height" value="0.025" units="cm"/>
    </inkml:brush>
  </inkml:definitions>
  <inkml:trace contextRef="#ctx0" brushRef="#br0">187 0 9321,'-10'11'598,"-6"5"-256,2 2 1,0 0-1,1 0 0,1 1 1,1 1-1,-16 36 1,12-8 117,2 0 0,1 1 0,3 0 0,-3 58-1,3 202 963,10-264-1262,0 50 71,27 180-1,-18-220-179,3 0 0,2-1 0,2-1-1,39 83 1,-47-119-41,0 0 0,1-1 0,1 0 0,1-1 0,0 0 0,1-1 0,1 0-1,20 16 1,-28-25 1,0-1 0,0 1 0,1-1-1,0-1 1,0 1 0,0-1 0,0 0-1,0-1 1,1 0 0,-1 0-1,1 0 1,-1-1 0,1 0 0,0-1-1,-1 0 1,1 0 0,0 0 0,-1-1-1,1 0 1,0-1 0,-1 0 0,1 0-1,11-5 1,-11 2 62,0 0 1,0-1-1,0 0 1,0 0-1,-1-1 1,0 0-1,-1 0 1,1-1-1,-1 1 0,-1-2 1,0 1-1,0 0 1,0-1-1,5-15 1,2-8 233,-1-1 0,12-64 0,-7-4 417,-4-1-1,-6 0 0,-8-158 1,-1 203-494,-3 1 0,-3-1 1,-2 2-1,-21-65 0,23 92-753,-1 1-1,-2 0 1,-1 1-1,0 0 0,-2 1 1,-1 1-1,-1 0 1,-1 2-1,-42-42 1,-1 16-4469</inkml:trace>
</inkml:ink>
</file>

<file path=ppt/ink/ink1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2:53.308"/>
    </inkml:context>
    <inkml:brush xml:id="br0">
      <inkml:brushProperty name="width" value="0.025" units="cm"/>
      <inkml:brushProperty name="height" value="0.025" units="cm"/>
    </inkml:brush>
  </inkml:definitions>
  <inkml:trace contextRef="#ctx0" brushRef="#br0">143 1 2274,'0'0'8889,"-7"10"-8414,-7 8-171,2 1 0,0 0 1,1 0-1,-11 30 0,6 6 491,1 0 0,4 1 1,1 0-1,-2 82 0,12 232 709,0-357-1496,9 141 48,37 199-1,65 143-2024,-104-468 1829,0 3 99,2-1 0,23 56 0,-29-80 87,-1 0 0,1 0 1,0-1-1,1 1 0,-1-1 1,1 0-1,0 0 1,1 0-1,-1 0 0,1-1 1,0 0-1,0 0 0,0 0 1,1-1-1,-1 0 0,1 0 1,0 0-1,0 0 1,0-1-1,9 2 0,-9-3-30,-1-1 0,1 0 0,0 0 0,-1-1 0,1 0 0,-1 0 0,1 0 0,-1 0 0,1-1 0,-1 0 0,0 0 0,0-1 0,0 1 0,0-1 0,0 0 0,0-1 0,-1 1 0,0-1 0,1 1 0,5-9 0,4-4 35,-1-1 1,-1 0-1,0-1 0,12-27 1,6-18 6,-3-2-1,33-118 1,13-145 148,-49 185-354,10-209 0,-32 271 79,-4 1 0,-3-1 0,-3 1 0,-23-92 0,19 123 396,-28-69-1,34 101-222,-2 1 1,0 0 0,-1 1-1,0 0 1,-1 0-1,0 1 1,-23-23 0,27 33-55,0-1 0,0 1 0,0 0 1,0 1-1,-1-1 0,1 1 1,-1 1-1,0-1 0,0 1 0,0 0 1,-13-1-1,16 2-56,0 0 0,-1 1 1,1 0-1,0 0 0,-1 0 0,1 1 0,0-1 0,0 1 0,-1 0 1,1 0-1,0 1 0,0-1 0,0 1 0,0 0 0,0 0 0,1 0 0,-1 0 1,1 1-1,-1 0 0,-4 5 0,-34 54-2706,15-21-1308</inkml:trace>
</inkml:ink>
</file>

<file path=ppt/ink/ink1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13.971"/>
    </inkml:context>
    <inkml:brush xml:id="br0">
      <inkml:brushProperty name="width" value="0.025" units="cm"/>
      <inkml:brushProperty name="height" value="0.025" units="cm"/>
    </inkml:brush>
  </inkml:definitions>
  <inkml:trace contextRef="#ctx0" brushRef="#br0">0 1051 16496,'0'0'2797,"5"-13"-2002,6-9-353,0-1 1,2 1-1,0 1 0,19-23 0,81-90 1929,-42 52-1742,443-538-1403,-509 613 613,3-1-399,-1-1-1,0 0 1,-1 0-1,9-17 1,-14 25-1309,-4 1-1312,-11 3-2409</inkml:trace>
</inkml:ink>
</file>

<file path=ppt/ink/ink1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14.313"/>
    </inkml:context>
    <inkml:brush xml:id="br0">
      <inkml:brushProperty name="width" value="0.025" units="cm"/>
      <inkml:brushProperty name="height" value="0.025" units="cm"/>
    </inkml:brush>
  </inkml:definitions>
  <inkml:trace contextRef="#ctx0" brushRef="#br0">501 1 11339,'0'0'5178,"-7"11"-4046,-21 38-375,-39 103 0,12-27-307,-146 231 2247,101-187-87,95-161-2465,0 0 7,0 1 0,0-1 1,1 2-1,0-1 0,0 0 1,1 1-1,0-1 0,-2 16 1,5-24-159,0 0 0,0 0 0,0 0 0,0-1 0,1 1 0,-1 0 0,0 0 0,0 0 0,1 0 0,-1-1 0,1 1 0,-1 0 1,1 0-1,-1-1 0,1 1 0,-1 0 0,1-1 0,-1 1 0,1 0 0,0-1 0,-1 1 0,1-1 0,0 1 0,0-1 0,-1 1 0,1-1 0,0 0 1,0 1-1,0-1 0,0 0 0,-1 0 0,1 0 0,0 0 0,0 1 0,0-1 0,1-1 0,37 0-145,-37 1 153,32-7 44,0-1 0,-1-1 0,0-2-1,38-19 1,6-1-61,-33 15-121,103-39-2113,-49 17-2754,-7 0-3929</inkml:trace>
</inkml:ink>
</file>

<file path=ppt/ink/ink1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15.388"/>
    </inkml:context>
    <inkml:brush xml:id="br0">
      <inkml:brushProperty name="width" value="0.025" units="cm"/>
      <inkml:brushProperty name="height" value="0.025" units="cm"/>
    </inkml:brush>
  </inkml:definitions>
  <inkml:trace contextRef="#ctx0" brushRef="#br0">0 107 14862,'2'-10'2114,"-1"7"-1934,13-54 2875,-14 55-2875,1 0-1,-1 0 0,1 0 1,0 0-1,-1 1 0,1-1 1,0 0-1,0 1 1,0-1-1,0 1 0,1-1 1,-1 1-1,0-1 0,1 1 1,-1 0-1,0-1 0,1 1 1,0 0-1,-1 0 1,1 0-1,0 0 0,-1 1 1,1-1-1,0 0 0,0 1 1,0-1-1,0 1 0,-1 0 1,5-1-1,-5 2-124,0-1 0,0 1-1,0 0 1,1-1 0,-1 1 0,-1 0-1,1 0 1,0 0 0,0-1 0,0 1-1,0 0 1,0 0 0,-1 0 0,1 1-1,-1-1 1,1 0 0,0 0 0,-1 0-1,0 0 1,1 0 0,-1 1-1,0-1 1,0 0 0,1 2 0,3 36 646,-4-30-454,1 140 1190,1 25-600,-2-173-832,0-1-1,0 1 1,0-1 0,0 1-1,1-1 1,-1 1-1,0-1 1,0 1-1,0-1 1,1 1 0,-1-1-1,0 1 1,0-1-1,1 0 1,-1 1-1,1-1 1,-1 1 0,0-1-1,1 0 1,-1 1-1,1-1 1,-1 0 0,1 1-1,-1-1 1,1 0-1,-1 0 1,1 0-1,-1 1 1,1-1 0,-1 0-1,1 0 1,-1 0-1,1 0 1,-1 0-1,1 0 1,-1 0 0,1 0-1,-1 0 1,1 0-1,-1 0 1,1-1-1,-1 1 1,1 0 0,-1 0-1,1 0 1,-1-1-1,1 1 1,-1 0 0,1-1-1,-1 1 1,1 0-1,-1-1 1,0 1-1,1-1 1,27-21 181,9-21 135,60-92 1,-12 15-234,-84 119-87,0-1 3,1-1 0,0 0 0,0 1 0,0 0 0,0-1 0,1 1 0,-1 0 0,1 0 0,-1 1 1,1-1-1,-1 0 0,5-1 0,-6 9 70,1 0 1,-1-1 0,0 1 0,-1 0-1,0 0 1,0 0 0,-1 9 0,-1 7 74,-1 0 0,-2 0 0,-11 35 0,-6 30-212,22-87 10,0 0 0,-1 0 0,1 1 0,0-1 0,0 0 0,0 1 0,0-1 0,0 0 0,0 1 0,0-1 0,0 0 0,0 0 0,0 1 0,0-1 0,0 0 0,0 1 0,0-1 0,0 0 0,0 1 0,0-1 0,0 0 0,1 0 0,-1 1 0,0-1 0,0 0 0,0 0 0,0 1 0,1-1 0,-1 0 0,0 0 0,0 1 0,0-1 0,1 0 0,-1 0 0,0 0 0,1 0 0,-1 1 0,0-1 0,0 0 0,1 0 0,14-5-1865,11-15-1950,-5-9-2997,1-5-4954</inkml:trace>
</inkml:ink>
</file>

<file path=ppt/ink/ink1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16.594"/>
    </inkml:context>
    <inkml:brush xml:id="br0">
      <inkml:brushProperty name="width" value="0.025" units="cm"/>
      <inkml:brushProperty name="height" value="0.025" units="cm"/>
    </inkml:brush>
  </inkml:definitions>
  <inkml:trace contextRef="#ctx0" brushRef="#br0">19 148 12588,'0'0'8504,"9"-5"-7271,28-19 251,-36 24-1318,0-1 0,0 1 0,1-1-1,-1 0 1,0 0 0,0 1 0,-1-1 0,1 0-1,0 0 1,0 0 0,0 0 0,-1 0 0,1 0 0,0 0-1,-1-1 1,1 1 0,-1 0 0,1 0 0,-1 0-1,0-1 1,0 1 0,1 0 0,-1 0 0,0 0-1,0-3 1,0 4-106,-1 0 0,1-1 0,0 1 0,-1 0 0,1-1 0,0 1 0,-1 0 0,1 0 0,-1 0 1,1-1-1,0 1 0,-1 0 0,1 0 0,-1 0 0,1 0 0,-1-1 0,1 1 0,-1 0 0,1 0 0,-1 0 0,1 0 0,0 0 0,-1 0 0,1 0 0,-1 1 0,1-1 0,-1 0 0,1 0 0,-1 0 0,1 0 0,0 1 0,-1-1 0,1 0 0,-1 0 0,1 1 0,0-1 0,-1 0 0,1 0 0,0 1 0,-1-1 0,1 1 0,0-1 0,-1 0 0,1 1 0,0-1 0,0 1 0,0-1 0,-1 0 0,1 1 0,0 0 1,-8 11 48,0 0 0,1 0 0,1 1 0,0 0 1,0 0-1,1 1 0,1-1 0,0 1 1,1 0-1,1 0 0,0 0 0,0 27 1,2-39-108,0-1 1,0 1-1,0 0 1,0-1-1,1 1 1,-1 0-1,1-1 1,-1 1-1,1-1 1,-1 1-1,1-1 1,0 1 0,-1-1-1,1 1 1,0-1-1,0 1 1,0-1-1,0 0 1,1 0-1,-1 0 1,0 1-1,0-1 1,1 0-1,-1-1 1,1 1 0,-1 0-1,1 0 1,-1 0-1,1-1 1,3 1-1,-4-1 1,1 0 0,0 0 1,0-1-1,0 1 0,0-1 0,-1 1 0,1-1 0,0 0 0,-1 1 0,1-1 0,0 0 0,-1 0 1,1 0-1,-1-1 0,1 1 0,-1 0 0,0-1 0,0 1 0,0 0 0,1-1 0,-1 1 0,0-1 1,-1 0-1,1 1 0,0-1 0,0 0 0,0-2 0,5-15-3,-1 0 0,-1-1 0,-1 1 0,0-1 0,-2 0 0,-1-29 0,2 49 0,0-1 0,0 0 0,1 0 0,-1 1 0,0 0 0,0-1 0,0 1 0,0 0 0,0 0 0,0 0 0,1 0 0,2 1 0,-4-1 0,31-1 0,-22 0 0,0 0 0,1 1 0,-1 1 0,0 0 0,14 3 0,-22-4 0,1 1 0,0 0 0,-1 0 0,1 1 0,-1-1 0,1 0 0,-1 1 0,0 0 0,1-1 0,-1 1 0,0 0 0,0 0 0,0 0 0,-1 1 0,1-1 0,0 0 0,-1 1 0,0-1 0,1 1 0,-1-1 0,0 1 0,0 0 0,1 4 0,1 30 0,-3-32 0,0 0 0,0 0 0,1 0 0,-1 0 0,1 0 0,0 0 0,0-1 0,1 1 0,-1 0 0,1-1 0,4 7 0,-5-10 0,0 0 0,0-1 0,0 1 0,0-1 0,0 1 0,0-1 0,1 1 0,-1-1 0,0 0 0,0 0 0,1 1 0,-1-1 0,0 0 0,0 0 0,1 0 0,-1 0 0,0-1 0,0 1 0,1 0 0,-1 0 0,0-1 0,0 1 0,0-1 0,1 1 0,-1-1 0,0 0 0,0 1 0,0-1 0,0 0 0,0 0 0,0 1 0,0-1 0,1-2 0,35-36 0,-31 33 0,-3 2 0,43-42 0,-43 43 0,1 1 0,-1-1 0,0 1 0,1 0 0,0 0 0,-1 0 0,1 0 0,0 1 0,0-1 0,0 1 0,0 0 0,0 0 0,6 0 0,-9 2 0,1-1 0,-1 1 0,0-1 0,0 1 0,1-1 0,-1 1 0,0 0 0,0 0 0,0 0 0,0 0 0,0 0 0,0 0 0,0 0 0,0 0 0,0 0 0,0 0 0,-1 0 0,1 1 0,0-1 0,-1 0 0,1 0 0,-1 1 0,1-1 0,-1 0 0,0 1 0,0-1 0,1 1 0,-1-1 0,0 0 0,-1 3 0,3 56 0,-2-45 0,0-13 0,0-1 0,0 1 0,0-1 0,0 1 0,0-1 0,0 1 0,0-1 0,0 0 0,1 1 0,-1-1 0,1 1 0,-1-1 0,1 0 0,0 1 0,-1-1 0,1 0 0,0 0 0,0 1 0,0-1 0,2 2 0,-2-3 0,0 0 0,0 1 0,0-1 0,0 0 0,0 0 0,0 0 0,1 0 0,-1 0 0,0 0 0,0 0 0,0 0 0,0-1 0,0 1 0,0 0 0,0 0 0,0-1 0,0 1 0,0-1 0,0 1 0,2-2 0,7-5 0,0-1 0,-1 0 0,16-17 0,-17 17 0,0 0 0,-4 4 0,-1 0 0,1 0 0,-1 0 0,1 1 0,0-1 0,0 1 0,1 0 0,-1 0 0,1 1 0,-1-1 0,1 1 0,0 0 0,0 0 0,0 1 0,0 0 0,6-1 0,-10 2 0,-1 1 0,1-1 0,0 1 0,-1-1 0,1 1 0,-1-1 0,1 1 0,-1 0 0,1-1 0,-1 1 0,1 0 0,-1 0 0,0-1 0,1 1 0,-1 0 0,0 0 0,0-1 0,0 1 0,1 0 0,-1 0 0,0 0 0,0-1 0,0 1 0,0 0 0,-1 1 0,1 30 0,0-25 0,0-4-14,0 0 1,0 0-1,0-1 1,0 1-1,0 0 1,1 0-1,-1 0 1,1 0-1,0 0 1,0-1-1,0 1 1,0 0-1,0-1 1,2 3-1,-1-4-23,-1 0 1,1 0-1,-1-1 1,0 1-1,1-1 0,-1 0 1,1 1-1,-1-1 0,1 0 1,-1 0-1,1 0 0,0 0 1,-1 0-1,1 0 0,-1 0 1,1 0-1,-1-1 0,1 1 1,-1 0-1,1-1 0,-1 0 1,0 1-1,1-1 0,-1 0 1,0 0-1,1 1 0,-1-1 1,0 0-1,1-1 0,23-14-6745,45-36-1,-21 0-1040,-28 15 7409,-20 36 851,-1 0-1,0 1 0,1-1 1,-1 0-1,0 0 0,1 0 1,-1 0-1,0 0 1,0 0-1,0 0 0,0 0 1,0 0-1,0 0 0,0 0 1,0 0-1,-1 0 0,1 0 1,0-1-1,-13-2 6165,-5 10-2549,3 5-3409,9-3-392,0-1 1,1 2-1,-1-1 0,1 1 0,1-1 1,0 1-1,0 1 0,1-1 1,0 0-1,0 1 0,1 0 0,1-1 1,-2 18-1,3-26-251,0 0 0,0-1 0,1 1 0,-1 0 0,0 0 0,0 0 0,1 0 0,-1 0 0,1-1 0,-1 1 0,0 0 0,1 0 0,-1-1 0,1 1 0,0 0 0,-1-1 0,1 1 0,0 0 0,-1-1 0,1 1 0,0-1 0,-1 1 0,1-1 0,0 0 0,0 1 0,0-1 0,0 0 0,-1 1 0,1-1 0,0 0 0,0 0 0,0 0 0,0 0 0,0 0 0,0 0 0,0 0 0,-1 0 0,1 0 0,0 0 0,0 0 0,0-1 0,0 1 0,0 0 0,-1-1 0,1 1 0,2-1 0,1-1 0,1 1 0,0-1 0,-1 0 0,1-1 0,-1 1 0,1-1 0,5-4 0,-4 1-1,1 0 0,-1-1 0,-1 1 0,1-2 0,-1 1 0,-1 0 0,1-1 0,-1 0 1,0 0-1,-1 0 0,0 0 0,0-1 0,-1 1 0,0-1 0,-1 0 0,2-17 0,-4 35 4,-1-1 1,1 0-1,-1-1 0,-1 1 0,-3 10 1,-7 20-8,11-26 4,-2 0 0,1 1 0,1-1 0,0 1 0,1 0 0,0-1 0,1 1 0,3 22 0,-3-33 2,1 0 0,0-1-1,-1 1 1,1-1 0,0 1 0,0-1-1,0 1 1,0-1 0,0 0 0,0 1-1,1-1 1,-1 0 0,0 0 0,1 0-1,-1 0 1,1 0 0,-1 0 0,1-1-1,-1 1 1,1 0 0,0-1 0,-1 1-1,1-1 1,0 0 0,-1 1 0,1-1-1,0 0 1,-1 0 0,1 0 0,0 0-1,0 0 1,-1-1 0,1 1 0,2-1-1,2 0-31,-1 0-1,1-1 0,-1 1 1,0-1-1,0-1 0,1 1 1,-2 0-1,1-1 0,7-5 0,-2-2-853,0-1 0,-1 1-1,0-2 1,-1 1 0,0-1-1,-1-1 1,0 1-1,7-22 1,3-12-4884,11-53 0,-25 86 4615,11-46-7453</inkml:trace>
</inkml:ink>
</file>

<file path=ppt/ink/ink1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17.386"/>
    </inkml:context>
    <inkml:brush xml:id="br0">
      <inkml:brushProperty name="width" value="0.025" units="cm"/>
      <inkml:brushProperty name="height" value="0.025" units="cm"/>
    </inkml:brush>
  </inkml:definitions>
  <inkml:trace contextRef="#ctx0" brushRef="#br0">39 65 3587,'0'0'13700,"-1"11"-10915,-21 82 4130,17-58-5974,1 0 0,1 39 0,2-44-777,0-21-184,0 1-1,1-1 0,0 0 0,0 1 0,1-1 0,0 0 0,1 1 1,0-1-1,1 0 0,0 0 0,4 9 0,-6-17 20,-1 0-1,1 1 1,0-1 0,0 0-1,0 0 1,0 0-1,0 0 1,0 0 0,0 0-1,0-1 1,0 1-1,0 0 1,0-1 0,1 1-1,-1 0 1,0-1-1,0 1 1,1-1 0,-1 0-1,0 1 1,1-1-1,-1 0 1,0 0 0,1 0-1,-1 0 1,1 0-1,-1 0 1,0 0 0,1-1-1,-1 1 1,0 0-1,1-1 1,-1 1 0,0-1-1,0 0 1,0 1-1,1-1 1,-1 0 0,0 1-1,0-1 1,0 0-1,0 0 1,0 0 0,0 0-1,0 0 1,-1 0-1,2-2 1,5-6 21,0 1 0,-1-1-1,0 0 1,7-16 0,7-21 68,-2-1 0,-2 0-1,-2-1 1,-3 0 0,-1-1-1,4-69 1,-17 144 351,-1 0 1,-13 40-1,9-39-79,2 1-1,-4 36 1,9-56-360,0 3 0,0 1 0,0-1 0,2 0 0,-1 1 0,5 20 0,-5-30 0,1 0 0,0 0 0,0 0 0,-1 0 0,1 0 0,1 0 0,-1 0 0,0-1 0,0 1 0,1 0 0,-1-1 0,1 1 0,-1-1 0,1 1 0,0-1 0,0 0 0,-1 1 0,1-1 0,0 0 0,0 0 0,0-1 0,0 1 0,0 0 0,1-1 0,-1 1 0,0-1 0,0 0 0,0 1 0,0-1 0,1 0 0,-1 0 0,0-1 0,0 1 0,0 0 0,0-1 0,4 0 0,-1-1-13,0 0-1,0 0 1,0-1-1,0 1 1,0-1-1,0 0 1,-1-1 0,1 1-1,-1-1 1,0 1-1,0-1 1,0-1 0,0 1-1,-1 0 1,0-1-1,0 0 1,4-9-1,1-1-32,0-2-1,-2 1 0,0-1 1,5-24-1,-10 39 70,-3 12 33,-7 36 106,3-15-45,-2 51 0,8-81-117,1 1 0,-1 0 0,0-1 0,0 1 0,1 0 0,-1-1 0,1 1 0,-1-1 0,1 1 0,0-1 0,0 1 0,-1-1 0,1 0 0,0 1 0,0-1 0,0 0 0,1 1 0,-1-1 0,0 0 0,0 0 0,1 0 0,-1 0 0,1 0 0,-1-1 0,0 1 0,1 0 0,0-1 0,-1 1 0,1-1 0,-1 1 0,1-1 0,0 0 0,-1 1 0,1-1 0,0 0 0,-1 0 0,1 0 0,0-1 0,1 1 0,3-1 0,-1 1 0,0-1 0,1 0 0,-1-1 0,0 1 0,0-1 0,0 0 0,0 0 0,0-1 0,0 1 0,5-5 0,-5 2 0,1 1 0,-2-1 0,1 0 0,0 0 0,-1-1 0,0 0 0,0 1 0,-1-1 0,1 0 0,-1-1 0,-1 1 0,1-1 0,-1 1 0,2-11 0,-15 100 0,6-66 0,2 1 0,0 1 0,2-1 0,0 0 0,0 0 0,2 1 0,0-1 0,1 0 0,1 0 0,9 28 0,25 40 0,-17-41 0,16 50 0,-31-81 0,-2 0 0,0 1 0,0-1 0,-1 1 0,-1-1 0,-1 1 0,-2 29 0,2-43 0,0 1 0,-1-1 0,1 0 0,0 0 0,-1 0 0,1 0 0,-1 0 0,1 0 0,-1 0 0,0 0 0,1 0 0,-1 0 0,0 0 0,0 0 0,0 0 0,1 0 0,-1-1 0,0 1 0,0 0 0,0-1 0,-1 1 0,1 0 0,0-1 0,0 1 0,0-1 0,0 0 0,0 1 0,0-1 0,-1 0 0,1 0 0,0 0 0,0 0 0,0 0 0,-1 0 0,1 0 0,0 0 0,0-1 0,0 1 0,-1 0 0,1-1 0,0 1 0,0 0 0,-2-2 0,-2 0 0,0 0 0,-1 0 0,1 0 0,0-1 0,0 0 0,1 0 0,-10-8 0,7 4 0,0-2 0,0 1 0,1 0 0,0-1 0,1-1 0,0 1 0,0 0 0,1-1 0,0 0 0,1 0 0,0-1 0,1 1 0,0 0 0,0-1 0,1 1 0,0-1 0,1 0 0,1 1 0,1-15 0,0 11 0,2 1 0,-1-1 0,1 0 0,1 1 0,1 0 0,0 0 0,0 0 0,1 1 0,1 0 0,0 0 0,1 1 0,0 0 0,1 1 0,10-10 0,20-14-983,3-3-4525,1-3-5810</inkml:trace>
</inkml:ink>
</file>

<file path=ppt/ink/ink1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19.697"/>
    </inkml:context>
    <inkml:brush xml:id="br0">
      <inkml:brushProperty name="width" value="0.025" units="cm"/>
      <inkml:brushProperty name="height" value="0.025" units="cm"/>
    </inkml:brush>
  </inkml:definitions>
  <inkml:trace contextRef="#ctx0" brushRef="#br0">4 0 17200,'2'10'3175,"-2"19"-2828,0-25 87,-3 82 1339,0-46-1229,4 52 0,-1-91-513,0-1 0,0 1-1,0 0 1,0-1-1,0 1 1,0-1-1,0 1 1,0-1 0,0 1-1,0-1 1,1 1-1,-1 0 1,0-1-1,0 1 1,1-1 0,-1 1-1,0-1 1,1 0-1,-1 1 1,0-1-1,1 1 1,-1-1 0,1 0-1,-1 1 1,1-1-1,-1 0 1,1 1-1,-1-1 1,1 0 0,-1 0-1,1 1 1,-1-1-1,2 0 1,19-7 1008,17-24 464,104-141 302,-124 157-1472,-18 15-329,0 0-1,0 0 1,1 0 0,-1 0 0,0 0-1,1 0 1,-1 0 0,0 0 0,0 0-1,1 0 1,-1 0 0,0 0-1,1 0 1,-1 0 0,0 0 0,0 0-1,1 0 1,-1 0 0,0 1 0,0-1-1,1 0 1,-1 0 0,0 0 0,0 0-1,1 1 1,-1-1 0,0 0 0,0 0-1,0 0 1,1 1 0,-1-1-1,0 0 1,0 0 0,0 1 0,0 0-1,4 37 121,-5-28-43,-15 199-417,16-208 218,1-1 0,-1 0 0,0 1 0,1-1 0,-1 0 0,0 0 0,1 1 0,-1-1 0,0 0 0,1 0 0,-1 0 0,1 0 0,-1 1 0,0-1 0,1 0 0,-1 0 0,1 0 0,-1 0 0,0 0 0,1 0 0,-1 0 0,1 0 0,-1 0 0,1 0 0,-1 0 0,0 0 0,1-1 0,-1 1 0,1 0 0,-1 0 0,0 0 0,1-1 0,-1 1 0,0 0 0,1 0 0,-1-1 0,1 1 0,5-5-1271,1 0 0,-1-1 0,0 0 0,-1 0 1,10-13-1,11-16-7014</inkml:trace>
</inkml:ink>
</file>

<file path=ppt/ink/ink1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0.318"/>
    </inkml:context>
    <inkml:brush xml:id="br0">
      <inkml:brushProperty name="width" value="0.025" units="cm"/>
      <inkml:brushProperty name="height" value="0.025" units="cm"/>
    </inkml:brush>
  </inkml:definitions>
  <inkml:trace contextRef="#ctx0" brushRef="#br0">95 0 8072,'0'0'8317,"-10"9"-4943,7-7-3319,-4 2 296,1 0 0,1 1 0,-1 0 0,1 0 0,-1 0 0,1 0-1,1 1 1,-1-1 0,1 1 0,0 1 0,0-1 0,1 0 0,0 1 0,0 0 0,0 0 0,1 0-1,0 0 1,1 0 0,-2 14 0,3-18-331,-1-1 1,1 1-1,1 0 1,-1-1-1,0 1 0,1 0 1,-1-1-1,1 1 0,0-1 1,-1 1-1,2-1 0,-1 1 1,0-1-1,0 1 1,1-1-1,-1 0 0,1 0 1,-1 0-1,1 0 0,0 0 1,4 3-1,-2-3-14,1 0 0,-1 0 0,1 0-1,-1-1 1,1 0 0,0 0 0,-1 0 0,1-1-1,0 1 1,0-1 0,6 0 0,-5-1 42,1 0-1,-1 0 1,0 0 0,0-1-1,0 1 1,0-1 0,0-1-1,-1 1 1,1-1 0,-1 0 0,1-1-1,-1 1 1,0-1 0,0 0-1,-1 0 1,1 0 0,-1-1-1,0 0 1,4-5 0,0-2 250,-1 1-1,0-1 1,0 0 0,-1-1 0,-1 0 0,0 0 0,5-23-1,-10 31-275,0 10-40,0 0 0,0 0-1,0 0 1,1 0 0,-1-1 0,1 1 0,0 0 0,3 7 0,-3-11 9,1 1 0,-1-1 0,0 0-1,0 1 1,1-1 0,-1 0 0,0 0 0,1 0 0,-1 0 0,1 0-1,0 0 1,-1 0 0,1-1 0,0 1 0,-1-1 0,1 1 0,0-1-1,0 1 1,-1-1 0,1 0 0,0 0 0,0 0 0,0 0 0,-1 0-1,4-1 1,6 0-36,0-1-1,1-1 1,-1 0-1,0 0 1,13-7-1,-14 6 40,1 0-1,-1 1 0,1 0 0,-1 0 1,1 1-1,17-1 0,-28 3 25,1 0 0,0 0 1,0 0-1,0 0 0,0 0 0,-1 1 1,1-1-1,0 0 0,0 1 0,-1-1 0,1 0 1,0 1-1,0-1 0,-1 1 0,1-1 0,0 1 1,-1-1-1,1 1 0,-1 0 0,1-1 1,-1 1-1,1 0 0,-1-1 0,1 1 0,-1 0 1,0 0-1,1-1 0,-1 1 0,0 0 0,0 0 1,1 1-1,1 34 609,-2-32-582,0 0 1,0-1-1,0 1 0,0 0 0,0-1 1,1 1-1,0 0 0,1 4 1,-1-7-41,0 0 1,0 0-1,1 0 1,-1 0-1,0 0 1,0-1-1,0 1 1,1-1-1,-1 1 1,0-1-1,1 1 1,-1-1-1,0 0 1,1 1 0,-1-1-1,1 0 1,-1 0-1,0 0 1,1 0-1,-1 0 1,1 0-1,-1-1 1,0 1-1,1 0 1,-1-1-1,0 1 1,3-2-1,37-16 80,-40 17-84,16-8-68,-12 5 30,0 1 0,1 0-1,-1 0 1,1 0 0,0 0 0,0 1 0,0 0 0,0 0-1,0 1 1,0 0 0,0 0 0,1 0 0,9 1 0,-15 1 56,0-1 1,0 1-1,0 0 1,0 0 0,0 0-1,-1 0 1,1 0-1,0 0 1,0 0 0,-1 0-1,1 0 1,0 0-1,-1 0 1,1 0 0,-1 1-1,1-1 1,-1 0-1,0 0 1,0 1 0,0-1-1,1 0 1,-1 0-1,0 1 1,0-1 0,-1 0-1,1 1 1,0-1-1,-1 1 1,1 0 2,0-1 0,-1 0-1,1 0 1,0 0 0,0 0-1,0 1 1,0-1 0,0 0 0,0 0-1,0 1 1,0-1 0,0 0-1,1 0 1,-1 0 0,0 1 0,1-1-1,-1 0 1,1 0 0,-1 0 0,1 0-1,0 0 1,-1 0 0,1 0-1,0 0 1,0 0 0,0 0 0,0-1-1,0 1 1,0 0 0,0 0 0,0-1-1,0 1 1,0-1 0,0 1-1,2 0 1,-1-1 39,1 0 0,0 0 0,-1-1 0,1 1 0,-1-1 0,1 0 0,-1 1 0,1-1 0,-1 0 0,0 0 0,4-2 0,6-3-1252,2 3-4388</inkml:trace>
</inkml:ink>
</file>

<file path=ppt/ink/ink1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1.394"/>
    </inkml:context>
    <inkml:brush xml:id="br0">
      <inkml:brushProperty name="width" value="0.025" units="cm"/>
      <inkml:brushProperty name="height" value="0.025" units="cm"/>
    </inkml:brush>
  </inkml:definitions>
  <inkml:trace contextRef="#ctx0" brushRef="#br0">3 0 16912,'-1'16'6386,"0"31"-2386,0-31-3857,1 1 0,1-1 0,0 0 0,2 0 0,0 0 0,5 18 0,-7-33-123,-1 0 0,1 0 1,0 0-1,0 0 0,0 1 0,0-1 1,-1-1-1,1 1 0,1 0 0,-1 0 1,0 0-1,0 0 0,0-1 0,0 1 1,0 0-1,1-1 0,-1 1 0,0-1 1,1 0-1,-1 1 0,0-1 0,1 0 1,-1 0-1,0 0 0,1 0 0,-1 0 1,0 0-1,1 0 0,-1 0 0,0-1 1,1 1-1,-1 0 0,0-1 0,2 0 1,3-1 47,-1 0 1,0-1 0,1 1 0,-1-1 0,-1 0-1,10-7 1,14-17 21,-1-2-1,-2 0 0,26-38 1,-51 67-93,0-1 1,0 1-1,0 0 0,0-1 1,0 1-1,0 0 0,1-1 1,-1 1-1,0 0 1,0-1-1,1 1 0,-1 0 1,0-1-1,0 1 0,1 0 1,-1 0-1,0-1 1,1 1-1,-1 0 0,0 0 1,1 0-1,-1-1 0,0 1 1,1 0-1,-1 0 0,0 0 1,1 0-1,-1 0 1,1 0-1,-1 0 0,0 0 1,1 0-1,-1 0 0,0 0 1,1 0-1,-1 0 0,1 0 1,-1 0-1,0 0 1,1 0-1,-1 1 0,6 18 17,-5 40 172,-1-50-142,0-8-39,0 0 0,0-1 0,0 1 0,0 0 0,0 0 0,0 0 0,0 0 0,0 0 0,0 0 0,0 0 0,1-1 0,-1 1 0,0 0 0,1 0 0,-1 0 0,1-1 0,-1 1 0,1 0 0,-1 0 0,1-1 0,-1 1 0,1 0 0,0-1 0,-1 1 0,1-1 0,0 1 0,0-1 0,-1 1 0,2 0 0,1-1 25,-1 0 0,0 0 0,0 0 0,0 0 1,0 0-1,1 0 0,-1 0 0,0-1 0,0 1 0,0-1 0,0 0 0,3 0 0,10-7 210,1 0 1,22-16 0,-24 15-228,-9 6-13,-1 0-1,1 1 0,-1 0 0,1 0 1,0 0-1,0 0 0,0 1 0,0-1 1,0 1-1,6 0 0,-10 1-4,0 0-1,0 0 1,0 1-1,0-1 1,0 0-1,0 0 1,0 1-1,0-1 1,0 1 0,0-1-1,0 1 1,0-1-1,0 1 1,0 0-1,0-1 1,0 1-1,-1 0 1,1-1-1,1 3 1,-1-1 0,0 0-1,0 0 1,0 1 0,0-1-1,0 0 1,-1 1-1,1-1 1,-1 1 0,0-1-1,1 1 1,-1 4 0,0 16-65,1-14-351,-1 0-1,0 0 0,0 0 0,-1 0 1,0 0-1,-5 14 0,7-35-7010,-5-15 3465,2 13 1337,-3-23-2842</inkml:trace>
</inkml:ink>
</file>

<file path=ppt/ink/ink1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1.769"/>
    </inkml:context>
    <inkml:brush xml:id="br0">
      <inkml:brushProperty name="width" value="0.025" units="cm"/>
      <inkml:brushProperty name="height" value="0.025" units="cm"/>
    </inkml:brush>
  </inkml:definitions>
  <inkml:trace contextRef="#ctx0" brushRef="#br0">1 0 4901,'0'0'12748,"56"18"-14542,-30-3-4164</inkml:trace>
</inkml:ink>
</file>

<file path=ppt/ink/ink1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2.113"/>
    </inkml:context>
    <inkml:brush xml:id="br0">
      <inkml:brushProperty name="width" value="0.025" units="cm"/>
      <inkml:brushProperty name="height" value="0.025" units="cm"/>
    </inkml:brush>
  </inkml:definitions>
  <inkml:trace contextRef="#ctx0" brushRef="#br0">156 368 6758,'0'0'10677,"-11"5"-6710,-4 2-2681,0 1 1,0 1-1,-24 18 1,34-23-1001,0 1 1,0-1-1,0 1 1,0 0-1,1 0 1,0 0-1,0 1 1,0-1-1,1 1 1,0 0-1,0 0 1,0 0-1,1 0 1,-3 13-1,5-18-277,0 0 0,-1 0-1,1 1 1,0-1 0,0 0 0,0 0-1,0 0 1,1 0 0,-1 0 0,0 0-1,0 1 1,1-1 0,-1 0 0,1 0-1,-1 0 1,1 0 0,-1 0 0,1 0-1,-1 0 1,1 0 0,0-1 0,0 1-1,-1 0 1,1 0 0,2 1 0,-1-1 3,1 0 0,-1 0 1,1 0-1,-1 0 0,1 0 1,0-1-1,-1 1 0,1-1 1,0 0-1,4 0 0,3 0 28,0-1 0,-1 0 0,1-1 0,-1 0 0,15-5 0,-8 0-37,0-1-1,0-1 0,-1 0 0,0-1 0,-1-1 0,0 0 0,0-1 0,-2 0 1,1-1-1,-2-1 0,1 0 0,-2 0 0,0-1 0,10-20 0,-27 81-263,3-32 348,0 0 0,1 0 0,0 0 0,1 0 0,1 0 0,1 23-1,0-36-79,0 1 0,0-1 0,0 1-1,0-1 1,1 0 0,-1 1-1,1-1 1,-1 0 0,1 1-1,-1-1 1,1 0 0,0 0-1,-1 0 1,1 1 0,0-1-1,0 0 1,0 0 0,0 0 0,0 0-1,0-1 1,0 1 0,0 0-1,1 0 1,-1-1 0,0 1-1,0 0 1,1-1 0,-1 1-1,0-1 1,1 0 0,-1 1 0,0-1-1,1 0 1,-1 0 0,1 0-1,-1 0 1,0 0 0,1 0-1,-1 0 1,1-1 0,-1 1-1,2-1 1,2 0 20,0 0 0,0-1-1,0 0 1,0 0 0,0 0 0,0 0-1,0-1 1,-1 1 0,1-1 0,4-5-1,8-10-2,-1-1 0,-1-1 0,0 0 0,-2-1 0,0-1 0,-1 0-1,-2-1 1,13-36 0,-11 21 5,-1 0-1,-2-1 1,-2 0-1,4-64 1,-14 74-85,3 29 53,0 0 0,-1 0 1,1-1-1,0 1 0,0 0 1,0 0-1,0 0 0,0-1 0,-1 1 1,1 0-1,0 0 0,0 0 0,-1-1 1,1 1-1,0 0 0,0 0 1,0 0-1,-1 0 0,1 0 0,0 0 1,-1 0-1,1-1 0,0 1 0,0 0 1,-1 0-1,1 0 0,0 0 1,0 0-1,-1 0 0,1 0 0,0 0 1,-1 1-1,1-1 0,0 0 0,0 0 1,-1 0-1,1 0 0,0 0 0,0 0 1,-1 0-1,1 1 0,0-1 1,-1 0-1,-3 5-21,-1 0 0,1 0 0,-1 0 0,2 0 0,-7 12 0,-16 26 112,-26 58 0,45-83-68,0 0 1,1 0 0,0 1-1,2 0 1,0 0-1,-1 27 1,5-42-42,-1-1 0,1 0 0,0 1 0,1-1 0,-1 0 0,1 1-1,-1-1 1,1 0 0,0 1 0,0-1 0,0 0 0,1 0 0,-1 0 0,1 0 0,0 0 0,-1-1 0,1 1 0,1 0-1,-1-1 1,0 1 0,1-1 0,-1 0 0,1 0 0,-1 0 0,1 0 0,0 0 0,0-1 0,0 1 0,0-1 0,6 2 0,7 1-403,-1-1 0,1-1 0,-1-1 1,1 0-1,22-2 0,-15 1-496,4-1-6340,-5-6-5002</inkml:trace>
</inkml:ink>
</file>

<file path=ppt/ink/ink1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3.110"/>
    </inkml:context>
    <inkml:brush xml:id="br0">
      <inkml:brushProperty name="width" value="0.025" units="cm"/>
      <inkml:brushProperty name="height" value="0.025" units="cm"/>
    </inkml:brush>
  </inkml:definitions>
  <inkml:trace contextRef="#ctx0" brushRef="#br0">122 35 15887,'0'0'9454,"-9"-6"-7975,3 2-1286,0 0 1,-1 1-1,1 0 0,-1 0 1,1 0-1,-1 1 0,-8-2 0,13 4-184,0 0 0,1-1 0,-1 1 0,0 0 0,0 0 0,0 0 0,0 0 0,1 0 0,-1 1-1,0-1 1,0 1 0,1-1 0,-1 1 0,0 0 0,0-1 0,1 1 0,-1 0 0,1 0-1,-1 0 1,1 0 0,-1 0 0,1 1 0,0-1 0,0 0 0,-1 1 0,1-1 0,0 0 0,0 1-1,0 0 1,0-1 0,1 1 0,-1 0 0,0-1 0,1 1 0,-1 0 0,1 0 0,0-1 0,-1 1-1,1 0 1,0 3 0,0-4-18,0-1-1,0 1 0,0-1 1,0 1-1,0-1 1,0 0-1,0 1 0,0-1 1,0 1-1,1-1 0,-1 1 1,0-1-1,0 1 1,0-1-1,0 0 0,1 1 1,-1-1-1,0 1 1,1-1-1,-1 0 0,0 1 1,1-1-1,-1 0 0,0 1 1,1-1-1,-1 0 1,0 0-1,1 1 0,-1-1 1,1 0-1,-1 0 1,1 0-1,-1 0 0,1 1 1,23-1-163,20-11 136,-12-9 70,14-6-84,-46 26 40,0-1 0,1 1 0,-1 0 0,1 0 0,-1 0 0,0 0 1,1 0-1,-1 0 0,0 0 0,1 0 0,-1 0 0,1 0 0,-1 0 1,0 0-1,1 0 0,-1 0 0,1 0 0,-1 0 0,0 0 0,1 1 1,-1-1-1,0 0 0,1 0 0,-1 0 0,0 1 0,1-1 0,-1 0 1,0 0-1,1 1 0,-1-1 0,0 0 0,0 1 0,1-1 0,-1 0 1,0 1-1,0-1 0,0 0 0,0 1 0,1-1 0,-1 1 0,0 0 0,1 19-211,-1-15 200,3 72 137,-3 123 604,-2-176-342,0 0 1,-2 0 0,-1 0-1,-1-1 1,0 0-1,-12 25 1,14-40-259,-1 1 0,1 0 1,-2-1-1,1 0 0,-9 8 0,13-14-120,-1 0 0,0 0-1,0 0 1,0 0 0,0 0 0,0-1-1,0 1 1,0-1 0,-1 1 0,1-1-1,-1 0 1,1 0 0,-1 0 0,1 0 0,-1-1-1,0 1 1,1-1 0,-1 1 0,0-1-1,1 0 1,-1 0 0,0 0 0,-3-1-1,5 0-2,-1 0 0,1 0 0,0-1 0,0 1 0,0 0 0,0 0-1,0-1 1,0 1 0,0-1 0,1 1 0,-1-1 0,0 1 0,1-1 0,-1 1-1,1-1 1,0 0 0,-1 1 0,1-1 0,0 1 0,0-1 0,0 0 0,0 1-1,0-1 1,1 0 0,-1 1 0,1-2 0,10-48-41,-2 31 30,1 1 0,2 0 0,0 1 1,20-24-1,65-66-105,-80 91 72,2-3-66,6-7-176,36-30 0,-55 51 275,-1 2 0,2-1-1,-1 1 1,1 0 0,-1 0 0,1 1 0,0-1 0,0 2-1,1-1 1,-1 1 0,0 0 0,12-1 0,-18 3 7,0 0 1,0 0-1,0 0 1,0 0-1,0 0 1,0 1-1,0-1 1,0 0-1,0 1 1,0-1-1,0 1 1,0-1-1,0 1 1,0-1-1,0 1 1,-1 0-1,1 0 0,0-1 1,0 1-1,-1 0 1,1 0-1,0 0 1,-1 0-1,1-1 1,0 3-1,7 33-16,-7-22 99,-2-1 1,1 0-1,-5 20 0,-11 21 731,9-42 77,10-39-434,5-25-438,-1-1 1,-2-65-1,-4 119-64,-1 0 1,1 0-1,-1 0 0,1 0 0,0 0 1,-1 0-1,1 0 0,0 0 1,0 0-1,0 0 0,0 0 1,0-1-1,-1 1 0,1 0 0,1-1 1,-1 1-1,0 0 0,0-1 1,0 0-1,0 1 0,0-1 0,0 0 1,0 1-1,1-1 0,-1 0 1,0 0-1,2 0 0,42 4-2810,-36-3 2015,54-1-11282,-42 0 5969</inkml:trace>
</inkml:ink>
</file>

<file path=ppt/ink/ink1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3.811"/>
    </inkml:context>
    <inkml:brush xml:id="br0">
      <inkml:brushProperty name="width" value="0.025" units="cm"/>
      <inkml:brushProperty name="height" value="0.025" units="cm"/>
    </inkml:brush>
  </inkml:definitions>
  <inkml:trace contextRef="#ctx0" brushRef="#br0">100 41 6566,'0'0'22950,"-9"-1"-22827,7 0-116,-1 1 0,0 0 0,0-1 0,1 1 0,-1 0 0,0 1 0,0-1 0,1 0 0,-1 1 0,0 0 0,1-1 0,-1 1 0,0 0 0,1 0 1,-1 1-1,1-1 0,0 1 0,-4 2 0,3-1 24,-1 1-1,1 0 1,0 0 0,0 0 0,1 0-1,-1 0 1,1 1 0,0-1 0,0 1-1,1 0 1,-1-1 0,0 7 0,1-7-2,0-1 0,0 1 0,0 0 1,0-1-1,1 1 0,0 0 0,0-1 1,0 1-1,0 0 0,0-1 0,1 1 1,0 0-1,-1-1 0,3 5 0,-2-7-22,0 1-1,1-1 1,0 1-1,-1-1 1,1 0-1,0 0 1,-1 0-1,1 0 1,0 0-1,0 0 1,0 0-1,0-1 1,0 1-1,0-1 1,0 1-1,0-1 1,0 0-1,0 1 1,0-1-1,0-1 1,0 1-1,0 0 1,0 0-1,0-1 0,0 1 1,3-2-1,0 1-1,0 0-1,0 0 0,0-1 1,0 0-1,0 0 0,0 0 1,0-1-1,-1 0 0,1 1 0,-1-2 1,0 1-1,6-5 0,39-53-153,-43 51 137,1 1 1,0-1-1,0 2 0,1-1 1,0 1-1,1 0 0,14-10 1,-22 17 2,1 0 0,-1 0 0,1 0 1,-1 0-1,1 0 0,0 0 0,-1 0 1,1 1-1,0-1 0,0 1 0,0-1 0,-1 1 1,1 0-1,0 0 0,0 0 0,0 0 1,0 0-1,-1 0 0,1 0 0,0 1 1,0-1-1,0 1 0,0-1 0,-1 1 1,1 0-1,0-1 0,-1 1 0,1 0 1,-1 0-1,1 0 0,-1 1 0,1-1 1,-1 0-1,0 0 0,1 1 0,-1-1 1,0 1-1,0-1 0,0 1 0,0-1 0,0 1 1,0 2-1,2 1-2,-2 1 1,1-1 0,-1 0-1,0 0 1,0 1-1,0-1 1,-1 1-1,0-1 1,0 0-1,0 1 1,-1-1-1,1 1 1,-3 7-1,-13 19 243,13-28-214,0 1 0,1-1 0,0 1 0,0 0 0,0-1 0,0 1 0,1 0 0,-1 0 0,0 7 0,3-11-20,-1-1 0,1 1 1,-1 0-1,1-1 1,-1 1-1,1-1 1,-1 1-1,1-1 1,0 1-1,-1-1 1,1 1-1,0-1 1,0 0-1,-1 1 1,1-1-1,0 0 0,-1 0 1,1 1-1,0-1 1,0 0-1,0 0 1,-1 0-1,1 0 1,0 0-1,0 0 1,0 0-1,-1 0 1,1-1-1,0 1 1,0 0-1,-1 0 0,2-1 1,31-7 68,-18 0-101,1-1 1,-1-1 0,0 0 0,-1-1 0,15-14 0,-11 9-415,39-26 0,-56 43 420,-1-1 0,1 1 0,-1-1 0,1 1 0,-1-1 0,1 1 0,-1 0 0,0-1 0,1 1 0,-1 0 0,0-1 0,0 1 0,1 0 0,-1-1 0,0 1 0,0 0 0,0-1 0,0 1 0,0 0 0,0-1 0,0 1 0,0 0 0,0 0 0,0-1 0,0 1 0,-1 0 0,1 0 0,-3 28 161,1-18-40,1 0 0,0 0 0,0 0 0,1 0 0,0 0 1,1 0-1,2 12 0,-2-20-72,0 0 1,1 0-1,-1-1 1,0 1-1,1 0 0,-1-1 1,1 1-1,0-1 1,0 0-1,0 1 1,0-1-1,0 0 0,1 0 1,-1 0-1,1-1 1,-1 1-1,1 0 1,0-1-1,-1 0 0,1 0 1,0 0-1,0 0 1,0 0-1,0 0 1,0-1-1,0 1 0,0-1 1,0 0-1,0 0 1,4-1-1,3 1 101,-1 0 1,0-1-1,0 0 0,0 0 0,-1-1 0,1 0 0,0-1 1,-1 0-1,1 0 0,14-9 0,-18 9-67,-1 0-1,0 0 1,-1 0 0,1 0-1,0 0 1,-1-1-1,0 0 1,0 1 0,0-1-1,0 0 1,-1-1-1,0 1 1,1 0 0,-1-1-1,-1 1 1,1-1-1,-1 0 1,0 0 0,0 1-1,0-1 1,-1 0-1,1-6 1,-2 7-55,0-1 0,0 1 0,0-1 0,0 1 0,-1 0 0,0 0 0,1-1 0,-2 1 0,1 1 0,0-1 0,-1 0 0,0 0 0,0 1 0,0 0 0,0-1 0,0 1 0,-1 0 0,1 1 0,-1-1 0,0 1 0,0-1 0,0 1 0,0 0 0,0 1 0,-1-1 0,1 1 0,0 0 0,-1 0 0,-5-1 0,75 17-3283,-57-15 2406,38 2-5346,-16-6-1352,-6-5-3615</inkml:trace>
</inkml:ink>
</file>

<file path=ppt/ink/ink1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4.420"/>
    </inkml:context>
    <inkml:brush xml:id="br0">
      <inkml:brushProperty name="width" value="0.025" units="cm"/>
      <inkml:brushProperty name="height" value="0.025" units="cm"/>
    </inkml:brush>
  </inkml:definitions>
  <inkml:trace contextRef="#ctx0" brushRef="#br0">30 1 15375,'0'0'11344,"-4"12"-10186,-3 19-795,0-1-1,2 1 1,2 0-1,1 0 1,1 0-1,1 0 1,2 0-1,1 0 1,2 0-1,14 51 1,-18-80-350,-1 0 0,1-1-1,0 1 1,-1 0 0,1 0 0,0 0 0,0 0 0,0-1 0,1 1 0,-1 0 0,0-1-1,4 3 1,-5-4-1,0 1-1,1-1 0,-1 0 1,1 0-1,-1 0 0,1 0 1,0 0-1,-1 1 0,1-1 1,-1 0-1,1 0 0,-1 0 1,1 0-1,-1-1 0,1 1 1,-1 0-1,1 0 0,-1 0 1,1 0-1,-1 0 0,1-1 1,-1 1-1,1 0 0,-1 0 1,1-1-1,-1 1 0,0 0 1,1-1-1,0 0 0,1-2 10,1 0-1,-1-1 0,0 1 1,0-1-1,0 0 0,0 1 1,-1-1-1,1 0 1,-1 0-1,1-5 0,10-82-426,-10 90 374,0 0-1,0 0 0,1 0 0,-1 0 1,0 0-1,0 1 0,0-1 0,1 1 0,-1-1 1,0 1-1,0 0 0,1 0 0,-1 0 0,0 0 1,1 0-1,-1 1 0,3 0 0,2-1 26,3 0 43,0-1 0,-1 0 0,1 0 0,0-1 1,-1-1-1,0 1 0,1-2 0,-1 1 0,0-1 1,-1 0-1,1-1 0,-1 0 0,0-1 0,0 0 1,14-13-1,-16 14-6,-1-1-1,0-1 1,0 1 0,-1-1 0,1 1-1,-1-1 1,-1-1 0,0 1 0,0 0-1,0-1 1,-1 0 0,0 1 0,0-1-1,-1 0 1,0 0 0,0 0 0,-1 0-1,0 0 1,-3-16 0,3 23-30,0-1 0,0 1 0,-1-1 0,1 1 0,-1 0 0,1-1 0,-1 1 0,0 0 0,0-1 0,1 1 0,-1 0 0,0 0 0,0 0 0,0 0 0,0 0 0,0 0 0,0 0 0,-1 0 0,1 0 0,0 0 0,0 1 0,-1-1 0,1 0 0,0 1 0,-1-1 0,1 1 0,-1 0 0,1-1 0,-1 1 0,1 0 0,0 0 0,-1 0 0,1 0 0,-1 0 0,1 0 0,-1 0 0,-2 1 0,0 0 0,0 0 0,0 0 0,0 0 0,0 0 0,0 1 0,0 0 0,0 0 0,1 0 0,-1 0 0,0 0 0,-5 6 0,2-1 0,0 1 0,0 0 0,1 1 0,0 0 0,1 0 0,-1 0 0,2 0 0,-1 1 0,1 0 0,1 0 0,0 0 0,0 0 0,1 0 0,1 1 0,-1-1 0,1 22 0,2-30 0,0 0 0,-1 0 0,1 0 0,0 0 0,0 0 0,0 0 0,1 0 0,-1 0 0,0 0 0,1 0 0,-1-1 0,1 1 0,0-1 0,-1 1 0,1-1 0,0 0 0,0 1 0,0-1 0,0 0 0,0 0 0,0 0 0,0-1 0,0 1 0,1 0 0,-1-1 0,0 1 0,0-1 0,1 0 0,-1 0 0,2 0 0,13 1 0,0 0 0,31-3 0,-42 1 0,20-4-106,-22 4 68,1 0 0,-1 0 0,0 0 1,1 0-1,-1 1 0,1-1 0,-1 1 0,1 0 0,-1 1 0,9 1 0,-12-1 30,0 0 0,0 0 1,-1 1-1,1-1 0,-1 0 1,1 0-1,-1 1 0,1-1 1,-1 0-1,0 1 0,0-1 1,0 0-1,1 1 0,-1-1 1,-1 1-1,1-1 0,0 0 1,0 1-1,0-1 0,-1 0 1,1 1-1,-1-1 0,0 2 1,-10 32 244,10-33-377,-10 27-7,8-9-5689</inkml:trace>
</inkml:ink>
</file>

<file path=ppt/ink/ink1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5.663"/>
    </inkml:context>
    <inkml:brush xml:id="br0">
      <inkml:brushProperty name="width" value="0.025" units="cm"/>
      <inkml:brushProperty name="height" value="0.025" units="cm"/>
    </inkml:brush>
  </inkml:definitions>
  <inkml:trace contextRef="#ctx0" brushRef="#br0">1 314 17809,'0'0'4190,"4"14"-2129,4 24-1091,-2-1 1,-2 1-1,-1 42 0,-3-56-715,-1-16-131,1 1 0,0-1 0,1 1 0,2 14 1,-3-22-114,0-1 0,0 1 0,0-1 0,0 1 0,0-1 0,0 1 0,0-1 0,1 1 0,-1-1 0,0 1 0,0-1 0,0 1 0,1-1 0,-1 0 0,0 1 0,1-1 0,-1 1 0,0-1 0,1 0 0,-1 1 0,0-1 0,1 0 0,-1 0 0,1 1 0,-1-1 0,0 0 0,1 0 0,-1 1 0,1-1 0,-1 0 0,1 0 0,-1 0 0,1 0 0,-1 0 0,1 0 1,-1 0-1,1 0 0,-1 0 0,1 0 0,-1 0 0,1 0 0,-1 0 0,1 0 0,-1 0 0,1-1 0,-1 1 0,0 0 0,1 0 0,-1-1 0,1 1 0,-1 0 0,0 0 0,1-1 0,17-22 712,-14 10-638,0-1 0,-1 1 0,-1-1 0,0 0 0,-1 0 1,-1 0-1,0 1 0,-1-1 0,0 0 0,-1 0 0,-1 0 0,0 1 0,-1-1 0,-7-18 0,4 23-236,6 15-298,10 18-472,-3-19 263,0-1-1,0 1 1,1-1 0,-1 0 0,1 0 0,0-1 0,0 0 0,0 0 0,1-1 0,-1 0-1,1 0 1,-1-1 0,1 0 0,0 0 0,12-1 0,-8 0-503,0 0-1,0-1 1,-1 0-1,1-1 1,-1 0 0,1-1-1,-1 0 1,0-1-1,19-8 1,-9-6 1092,-20 17 447,0 0-1,0-1 1,0 1 0,0 0-1,-1-1 1,1 1-1,0-1 1,-1 1 0,1-1-1,-1 1 1,1-1-1,-1 0 1,0 1 0,0-1-1,1 1 1,-1-4-1,-1 5-92,1-1 0,0 0 0,0 0 0,-1 0 0,1 0 1,0 1-1,-1-1 0,1 0 0,-1 0 0,1 1 0,-1-1 0,1 0 0,-1 1 0,1-1 0,-1 0 0,0 1 0,1-1 0,-1 1 0,0-1 0,0 1 0,1-1 0,-2 1 0,0-1-33,-1 0 0,1 1 0,0-1 0,-1 1 0,1 0 0,-1 0 0,1 0 0,0 0 0,-1 0 0,1 0 0,-5 2 0,4-1-74,-1 0 0,1 0 0,-1 1 0,1 0 1,0-1-1,0 1 0,0 1 0,0-1 0,0 0 0,0 1 0,0-1 1,1 1-1,-1 0 0,1 0 0,0 0 0,0 0 0,0 0 1,0 0-1,-2 7 0,0-2 11,1 1 0,1-1 1,0 1-1,0-1 0,0 1 0,1 0 0,0 11 1,1-19-170,0 1 1,0-1 0,0 1 0,0 0 0,1-1-1,-1 1 1,1-1 0,-1 1 0,1-1 0,-1 1-1,1-1 1,0 0 0,0 1 0,-1-1 0,1 0-1,0 1 1,0-1 0,1 0 0,-1 0 0,0 0-1,0 0 1,0 0 0,2 1 0,1-1 5,-1 1 1,1-1-1,-1 1 0,1-1 1,0 0-1,0-1 0,-1 1 1,1-1-1,6 1 1,-1-1 1,-1-1 1,1 0-1,-1 0 1,1 0-1,-1-1 1,0-1-1,1 1 1,11-7-1,-1-5-35,0 0-1,0-2 1,-2-1-1,0 0 1,-1-1-1,-1 0 1,23-37 0,22-25-131,-54 72 291,0 0 0,0-1 0,-1 0 0,0 0 0,-1 0 0,0 0 0,0-1 0,-1 0 0,3-13 0,-3 2 257,0 0 0,-1-1 0,-2-29 1,-7 26-393,0 23-75,-1 16-81,-1 23 167,1 0-1,2 1 0,2-1 0,1 1 1,2 0-1,6 67 0,-3-94-28,0-1 0,1 1 0,0-1 0,1 0 0,8 17 0,-11-24 0,1 0 0,-1-1 0,0 1 0,1-1 0,-1 1 0,1-1 0,0 0 0,-1 0 0,1 0 0,0 0 0,0 0 0,1 0 0,-1 0 0,0-1 0,1 1 0,-1-1 0,1 0 0,-1 1 0,1-1 0,0 0 0,-1-1 0,1 1 0,0 0 0,0-1 0,-1 1 0,6-1 0,-7-1 0,0 1 0,0-1 0,0 1 0,0-1 0,0 0 0,0 0 0,0 1 0,0-1 0,0 0 0,0 0 0,0 0 0,0 0 0,0 0 0,-1 0 0,1 0 0,0 0 0,-1-1 0,1 1 0,-1 0 0,0 0 0,1 0 0,-1-1 0,0 1 0,1 0 0,-1 0 0,0-2 0,2-41 0,-3 36 0,1-2 0,-2 0 0,1 1 0,-1-1 0,-1 0 0,0 1 0,0 0 0,-1 0 0,0 0 0,0 0 0,-1 1 0,0-1 0,-1 1 0,0 1 0,0-1 0,-1 1 0,-13-12 0,19 18 0,0 0 0,0 0 0,0 0 0,0 0 0,-1 0 0,1 0 0,0 1 0,-1-1 0,1 0 0,0 1 0,-1-1 0,1 1 0,-1-1 0,1 1 0,-1 0 0,1 0 0,-1-1 0,1 1 0,-1 0 0,1 0 0,-1 1 0,1-1 0,-1 0 0,1 0 0,0 1 0,-1-1 0,1 1 0,-1-1 0,1 1 0,0 0 0,-1-1 0,1 1 0,0 0 0,0 0 0,-1 0 0,1 0 0,0 0 0,0 0 0,0 0 0,0 0 0,1 1 0,-1-1 0,0 0 0,0 1 0,1-1 0,-1 0 0,1 1 0,-1-1 0,1 1 0,-1-1 0,1 1 0,0-1 0,0 1 0,0-1 0,0 3 0,3-2-761,0-1 0,0 1-1,1-1 1,-1 1 0,0-1 0,1 0 0,-1-1-1,1 1 1,5 0 0,2 1-2117,-3 1-2129,1 1-2013</inkml:trace>
</inkml:ink>
</file>

<file path=ppt/ink/ink1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6.138"/>
    </inkml:context>
    <inkml:brush xml:id="br0">
      <inkml:brushProperty name="width" value="0.025" units="cm"/>
      <inkml:brushProperty name="height" value="0.025" units="cm"/>
    </inkml:brush>
  </inkml:definitions>
  <inkml:trace contextRef="#ctx0" brushRef="#br0">9 123 16239,'-9'5'6135,"18"1"-3339,18 1-964,-19-6-1675,-1-1 1,1-1-1,-1 1 1,1-1 0,-1-1-1,0 1 1,1-1 0,-1-1-1,0 1 1,0-1-1,0 0 1,9-6 0,-12 6-14,-1 0 0,1 0 0,0 0 0,-1 0 1,0-1-1,0 0 0,0 1 0,0-1 0,-1 0 0,1 0 1,-1 0-1,0-1 0,0 1 0,-1 0 0,1-1 0,-1 1 1,0-1-1,0 0 0,-1 1 0,1-1 0,-1-5 0,0 9-127,0 0 0,0 0 0,0 0 0,0 1 0,0-1 0,0 0-1,0 0 1,0 1 0,0-1 0,0 0 0,-1 0 0,1 1 0,0-1-1,-1 0 1,1 0 0,0 1 0,-1-1 0,1 0 0,-1 1 0,1-1-1,-1 1 1,1-1 0,-1 1 0,1-1 0,-1 1 0,0-1 0,1 1-1,-1-1 1,0 1 0,0-1 0,-1 1-14,0 0 1,0 0-1,0 0 0,0 0 0,1 0 1,-1 0-1,0 1 0,0-1 0,0 0 1,1 1-1,-1 0 0,-2 0 0,-3 2-17,1 1 0,0-1-1,0 1 1,1 0 0,-1 0-1,-7 7 1,6-1 46,-1-1 0,1 1 0,-10 21 0,15-27-74,0 0 0,0 0-1,0 1 1,1-1 0,0 0-1,0 1 1,0 0 0,0-1-1,1 1 1,0-1 0,0 1-1,0 0 1,1 6-1,0-9-139,0 0 0,0 0 0,0-1 0,0 1 0,0-1 0,0 1 0,1-1 0,-1 1 0,0-1 0,1 0 0,-1 0 0,1 1 0,-1-1 0,1 0 0,0-1 0,0 1 0,-1 0 0,1 0 0,0-1 0,0 1 0,0-1 0,0 1 0,-1-1 0,1 0-1,0 0 1,3 0 0,55-3-6647,-21-6 540</inkml:trace>
</inkml:ink>
</file>

<file path=ppt/ink/ink1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6.485"/>
    </inkml:context>
    <inkml:brush xml:id="br0">
      <inkml:brushProperty name="width" value="0.025" units="cm"/>
      <inkml:brushProperty name="height" value="0.025" units="cm"/>
    </inkml:brush>
  </inkml:definitions>
  <inkml:trace contextRef="#ctx0" brushRef="#br0">71 0 10922,'0'0'16902,"-10"5"-16449,-31 16-68,40-21-359,-1 1 0,1 0 0,0 0 0,-1 0-1,1 0 1,0 0 0,0 0 0,0 0 0,-1 0 0,1 0 0,0 1 0,1-1 0,-1 0 0,0 1 0,0-1 0,0 1 0,0 1 0,1-2-28,0 0 0,0-1 0,0 1 0,0 0 0,1 0-1,-1 0 1,0-1 0,0 1 0,1 0 0,-1 0 0,0-1 0,1 1 0,-1 0 0,1 0 0,-1-1 0,1 1 0,-1-1 0,1 1 0,-1 0 0,1-1 0,0 1 0,-1-1 0,2 1 0,3 2-222,1 0 1,0 0 0,0-1 0,0 1 0,9 1 0,-13-3 71,32 7-1586,38 11-2284,-66-17 3911,-1 0 0,1 0-1,-1 1 1,1 0 0,-1 0 0,0 0 0,0 1 0,-1-1 0,7 7 0,-10-9 255,0 0 0,0 0 1,-1 0-1,1 0 0,0 0 0,-1 0 0,1 0 0,-1 0 0,1 0 0,-1 0 0,1 1 0,-1-1 0,0 0 0,0 0 0,0 0 1,1 1-1,-1-1 0,0 0 0,-1 0 0,1 1 0,0-1 0,0 0 0,0 0 0,-2 3 0,1-1 98,0-1 0,-1 1 0,0-1 0,0 1-1,0-1 1,0 0 0,0 1 0,0-1 0,-5 3-1,-4 2 240,0 0 0,0-1 0,-20 8 0,-4-4-564,12-13-4697,14-8-3388</inkml:trace>
</inkml:ink>
</file>

<file path=ppt/ink/ink1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7.198"/>
    </inkml:context>
    <inkml:brush xml:id="br0">
      <inkml:brushProperty name="width" value="0.025" units="cm"/>
      <inkml:brushProperty name="height" value="0.025" units="cm"/>
    </inkml:brush>
  </inkml:definitions>
  <inkml:trace contextRef="#ctx0" brushRef="#br0">1 0 13869,'0'0'11189,"15"1"-10046,69 4-455,0 4 1,0 4 0,106 29-1,-182-39-766,0-1 0,0 1-1,-1 1 1,1-1 0,-1 1-1,1 1 1,-1-1 0,10 9-1,-16-11 80,0-1-1,0 0 0,0 1 1,1-1-1,-1 0 1,-1 1-1,1-1 0,0 1 1,0 0-1,0-1 0,-1 1 1,1 0-1,-1-1 1,1 1-1,-1 0 0,0-1 1,0 1-1,0 3 0,0-3 48,-1 0-1,0 1 0,0-1 0,0 0 0,0 0 0,0 1 0,0-1 0,0 0 0,-1 0 0,1 0 0,-1-1 0,0 1 0,1 0 1,-1 0-1,0-1 0,0 1 0,-3 1 0,-15 10 455,0-1 1,-1 0-1,0-2 1,-42 15-1,-97 18 740,32-9-1398,139-35-7008,9-3 694,18-13-11030</inkml:trace>
</inkml:ink>
</file>

<file path=ppt/ink/ink1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9.037"/>
    </inkml:context>
    <inkml:brush xml:id="br0">
      <inkml:brushProperty name="width" value="0.025" units="cm"/>
      <inkml:brushProperty name="height" value="0.025" units="cm"/>
    </inkml:brush>
  </inkml:definitions>
  <inkml:trace contextRef="#ctx0" brushRef="#br0">39 0 5669,'0'0'22721,"-1"10"-22011,-11 80 739,0-16-1058,-1 98 0,32-210 623,-11 9-992,-1-1-1,-1 0 0,-2 0 1,-1 0-1,-1-52 0,-2 80-159,6 37-482,-2-28 606,0 1-1,1-2 1,0 1 0,0-1-1,1 1 1,-1-2-1,1 1 1,1-1-1,-1 1 1,1-2 0,0 1-1,0-1 1,0 0-1,1 0 1,-1-1 0,1 0-1,0-1 1,0 1-1,0-1 1,0-1-1,11 1 1,-12 0 24,0-1 1,1-1 0,-1 1-1,1-1 1,-1 0-1,0-1 1,1 0-1,-1 0 1,0 0-1,1-1 1,-1 0 0,0-1-1,0 1 1,0-1-1,-1-1 1,1 1-1,-1-1 1,0 0-1,0-1 1,0 1 0,0-1-1,-1-1 1,8-9-1,-10 10 32,-1 0-1,1 1 0,-1-2 0,-1 1 1,1 0-1,-1 0 0,0 0 0,0-1 1,0 1-1,-1 0 0,0-1 1,0 1-1,-1-9 0,1 12-27,-1 0-1,1 0 0,-1 0 1,1 0-1,-1 0 1,1 0-1,-1 1 1,0-1-1,0 0 1,0 1-1,0-1 1,0 0-1,0 1 0,-1-1 1,1 1-1,0 0 1,-1-1-1,1 1 1,-1 0-1,1 0 1,-1 0-1,0 0 0,1 0 1,-1 0-1,0 0 1,0 1-1,0-1 1,0 1-1,0-1 1,1 1-1,-1 0 0,0 0 1,0 0-1,0 0 1,0 0-1,0 0 1,0 0-1,0 1 1,-3 0-1,0 1-13,0 0 0,1 0 0,-1 1 0,1-1 0,-1 1 0,1 0 0,0 0 0,0 1 0,0-1 0,0 1 0,1 0 0,0 0 0,0 0 0,0 0 0,-4 7 0,0 1 0,0 1 0,1 0 0,0 0 0,-5 21 0,9-26-70,0 0 0,0 0 0,1 0 1,0 0-1,1 15 0,0-21 27,0 0 1,0 0-1,1 0 1,-1 1-1,1-1 0,-1 0 1,1 0-1,0 0 0,0 0 1,0 0-1,0 0 1,0 0-1,0 0 0,0 0 1,1-1-1,-1 1 1,1 0-1,-1-1 0,1 1 1,0-1-1,0 0 1,0 1-1,-1-1 0,1 0 1,4 1-1,4 1-509,1 0-1,-1-1 1,1-1-1,0 1 1,-1-2-1,1 0 1,0 0 0,-1-1-1,15-2 1,-12 1-1422,0-1 0,0-1 0,24-10 0,17-12-7742</inkml:trace>
</inkml:ink>
</file>

<file path=ppt/ink/ink1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29.490"/>
    </inkml:context>
    <inkml:brush xml:id="br0">
      <inkml:brushProperty name="width" value="0.025" units="cm"/>
      <inkml:brushProperty name="height" value="0.025" units="cm"/>
    </inkml:brush>
  </inkml:definitions>
  <inkml:trace contextRef="#ctx0" brushRef="#br0">167 243 2819,'0'0'14066,"-13"7"-9069,-2 2-4062,0 0 1,0 2-1,0 0 0,-20 20 1,30-25-630,-1-1 0,1 1-1,0 0 1,0 1 0,1-1 0,0 1 0,0 0 0,0 0 0,1 0 0,0 0 0,1 0 0,-1 1 0,1 0 0,1-1 0,-2 12 0,3-18-296,0-1 0,0 1 1,1 0-1,-1 0 0,0-1 1,0 1-1,0 0 0,0-1 1,1 1-1,-1 0 0,0-1 1,1 1-1,-1 0 0,0-1 1,1 1-1,-1-1 0,1 1 1,-1 0-1,1-1 0,-1 1 1,1-1-1,0 0 0,-1 1 1,1-1-1,-1 1 0,1-1 1,0 0-1,0 1 0,27 1 130,-20-3-109,-1-1 0,1 0 0,-1 0-1,1 0 1,9-5 0,2-5-57,-1-1-1,0-1 0,-1-1 1,-1 0-1,0-1 0,-1 0 1,-1-1-1,19-31 0,-33 48 5,0 0 0,0-1 0,0 1-1,1 0 1,-1-1 0,0 1 0,0 0 0,0-1-1,0 1 1,0-1 0,1 1 0,-1 0 0,0 0-1,0-1 1,1 1 0,-1 0 0,0-1 0,0 1 0,1 0-1,-1 0 1,0 0 0,1-1 0,-1 1 0,0 0-1,1 0 1,-1 0 0,0 0 0,1 0 0,-1-1-1,0 1 1,1 0 0,-1 0 0,1 0 0,-1 0-1,0 0 1,1 0 0,-1 0 0,0 0 0,1 0-1,-1 1 1,0-1 0,1 0 0,-1 0 0,1 0 0,-1 1-1,4 21-358,-9 45 382,4-59-36,0-1 36,0 1 13,0 1-1,0 0 1,1-1-1,0 1 0,1-1 1,1 10-1,-1-17 1,-1 1-1,1-1 0,-1 1 1,1-1-1,0 1 0,-1-1 1,1 1-1,0-1 1,0 0-1,0 0 0,0 1 1,0-1-1,1 0 0,-1 0 1,0 0-1,0 0 1,1 0-1,-1 0 0,0-1 1,1 1-1,-1 0 0,1-1 1,-1 1-1,1-1 0,0 0 1,-1 1-1,1-1 1,-1 0-1,1 0 0,0 0 1,-1 0-1,1 0 0,-1 0 1,1 0-1,-1-1 1,1 1-1,0-1 0,-1 1 1,3-2-1,2 0 86,1-1 0,-1 0-1,0 0 1,0-1 0,0 0 0,-1 0-1,1 0 1,-1-1 0,0 0 0,0 0-1,-1 0 1,8-10 0,7-12 57,20-38 0,-34 55-134,18-32 19,22-58 0,-37 80-35,-1-1 0,-1 0 0,-1 0-1,-1 0 1,2-26 0,-6 47-7,0-1 0,0 1 1,1 0-1,-1 0 0,0-1 0,0 1 1,0 0-1,0-1 0,0 1 0,0 0 1,0-1-1,0 1 0,0 0 0,0 0 0,0-1 1,0 1-1,0 0 0,0-1 0,0 1 1,0 0-1,0-1 0,0 1 0,-1 0 0,1 0 1,0-1-1,0 1 0,0 0 0,0 0 1,-1-1-1,1 1 0,0 0 0,0 0 1,0-1-1,-1 1 0,1 0 0,0 0 0,-1 0 1,1 0-1,0-1 0,0 1 0,-1 0 1,1 0-1,0 0 0,-1 0 0,1 0 1,0 0-1,-1 0 0,-14 12-82,-13 27-53,14-19 157,2 1 0,0 1 1,2-1-1,0 2 1,1-1-1,2 1 0,0 1 1,2-1-1,0 1 0,1 0 1,0 35-1,4-55-212,0 0 0,1 0 0,-1 0 1,1 0-1,0 0 0,0 0 0,0 0 0,0 0 0,1 0 1,0-1-1,0 1 0,0-1 0,0 1 0,0-1 0,1 0 0,5 6 1,-5-6-404,1 0 0,1 0 0,-1-1 0,0 0 1,0 1-1,1-2 0,0 1 0,-1 0 0,1-1 1,0 0-1,0 0 0,-1 0 0,10-1 0,30 1-12159</inkml:trace>
</inkml:ink>
</file>

<file path=ppt/ink/ink1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30.506"/>
    </inkml:context>
    <inkml:brush xml:id="br0">
      <inkml:brushProperty name="width" value="0.025" units="cm"/>
      <inkml:brushProperty name="height" value="0.025" units="cm"/>
    </inkml:brush>
  </inkml:definitions>
  <inkml:trace contextRef="#ctx0" brushRef="#br0">212 83 15599,'0'0'3213,"2"-10"49,7-32 240,-9 40-3401,0 1-1,0 0 0,0 0 1,0 0-1,0 0 1,0-1-1,-1 1 0,1 0 1,0 0-1,-1 0 1,1 0-1,-1 0 0,1 0 1,-1 0-1,1 0 0,-1 0 1,0 0-1,0 0 1,1 0-1,-1 0 0,0 0 1,0 0-1,0 1 1,0-1-1,0 0 0,0 1 1,0-1-1,0 1 1,0-1-1,0 1 0,0-1 1,-1 1-1,1 0 1,0 0-1,0 0 0,0-1 1,0 1-1,-1 0 1,0 1-1,-46 2 336,41 0-436,-1 0-1,1 1 1,-1-1-1,1 1 1,0 1-1,0 0 1,1 0-1,-1 0 1,1 0-1,1 1 1,-1 0-1,1 0 0,0 1 1,0 0-1,0 0 1,1 0-1,0 0 1,1 0-1,-5 16 1,8-22-9,-1-1 1,1 1 0,0-1 0,0 1-1,0-1 1,0 1 0,0-1 0,0 1-1,1-1 1,-1 1 0,0-1 0,0 1-1,0-1 1,0 1 0,1-1 0,-1 1-1,0-1 1,0 0 0,1 1 0,-1-1-1,0 1 1,1-1 0,-1 0 0,0 1-1,1-1 1,-1 0 0,1 1 0,-1-1-1,1 0 1,-1 0 0,1 1 0,-1-1-1,1 0 1,25 4-234,26-11-49,-52 7 288,13-2-126,-6 0 15,1 0-1,0 1 1,0 0-1,0 0 1,0 1-1,8 1 1,-13-1 94,-1 1 0,0-1 0,0 1 1,0 0-1,0 0 0,0 0 0,-1 0 1,1 0-1,0 0 0,0 0 0,-1 0 0,1 1 1,0-1-1,-1 1 0,1-1 0,-1 1 0,0 0 1,0-1-1,1 1 0,-1 0 0,0 0 1,-1 0-1,1 0 0,0 0 0,0 0 0,-1 0 1,1 4-1,3 20 94,-1 1 1,-1-1-1,-1 1 1,-2 0-1,-1-1 0,0 1 1,-2-1-1,-1 0 1,-2 0-1,0-1 0,-2 1 1,0-2-1,-2 1 1,-1-1-1,-18 27 0,19-34 635,-1-1 0,-18 19-1,27-32-621,1 0 0,-1 0-1,0 0 1,0 0 0,0-1-1,0 0 1,0 1 0,-1-1 0,1 0-1,-1-1 1,1 1 0,-1-1-1,0 1 1,1-1 0,-1 0-1,0-1 1,0 1 0,0 0-1,-4-1 1,7-1-87,0 1 0,0-1 0,0 0 0,0 1 0,0-1 0,0 0 0,1 0 0,-1 1 0,0-1 0,1 0 0,-1 0 0,1 0 0,-1 0 0,1 0 0,-1 0 0,1 0 0,-1 0 0,1 0 0,0 0 0,0 0 0,-1 0 0,1 0 0,0 0 0,0-1 0,0 1 0,0 0 0,1 0 0,-1 0 0,0 0 0,0 0 0,1 0 0,-1-2 0,12-38 0,1 12 0,2 1 0,1 0 0,1 1 0,2 0 0,34-38 0,123-107 0,-156 154-19,75-62-295,-86 74 282,0-1-1,1 1 1,0 1-1,0-1 1,1 2 0,-1-1-1,1 2 1,13-4-1,-23 7 26,-1 0-1,0 0 0,1 0 0,-1 0 1,0 0-1,1 0 0,-1-1 1,0 1-1,0 1 0,1-1 0,-1 0 1,0 0-1,1 0 0,-1 0 0,0 0 1,1 0-1,-1 0 0,0 0 0,1 0 1,-1 1-1,0-1 0,0 0 1,1 0-1,-1 0 0,0 1 0,0-1 1,1 0-1,-1 0 0,0 1 0,0-1 1,0 0-1,1 0 0,-1 1 1,0-1-1,0 0 0,0 1 0,0-1 1,0 0-1,0 1 0,-2 17-124,-12 14 152,-34 43 306,35-58-206,1 0 0,1 1 0,0 0 0,2 1 0,-14 37 0,23-56-120,0 0 0,0 0 0,0 0 0,0 0 0,0 0 0,0 1 0,0-1 0,0 0 0,0 0 0,1 0 0,-1 0 0,0 0 0,0 1 0,0-1 0,0 0 0,0 0 0,0 0 0,0 0 0,0 0 0,1 0 0,-1 1 0,0-1 0,0 0 0,0 0 0,0 0 0,0 0 0,1 0 0,-1 0 0,0 0 0,0 0 0,0 0 0,0 0 0,0 0 0,1 0 0,-1 0 0,0 0 0,0 0 0,0 0 0,0 0 0,1 0 0,-1 0 0,0 0 0,0 0 0,0 0 0,0 0 0,1 0 0,-1 0 0,0 0 0,0 0 0,0-1 0,0 1 0,0 0 0,0 0 0,1 0 0,-1 0 0,0 0 0,0 0 0,0 0 0,0-1 0,0 1 0,0 0 0,10-6 0,-1-2 0,-1 0 0,0-1 0,0 0 0,-1-1 0,0 1 0,0-2 0,-1 1 0,-1-1 0,1 1 0,-2-1 0,0-1 0,0 1 0,3-17 0,-2 2 0,-2 0 0,0-1 0,-2 1 0,0-1 0,-4-26 0,-5 30 0,1 12 0,7 11 0,0 0 0,-1 0 0,1 0 0,0 0 0,0 0 0,0 0 0,0-1 0,0 1 0,0 0 0,-1 0 0,1 0 0,0 0 0,0 0 0,0 0 0,0 0 0,-1 0 0,1 0 0,0 0 0,0 0 0,0 0 0,0 0 0,0 0 0,-1 0 0,1 0 0,0 0 0,0 0 0,0 0 0,0 0 0,-1 0 0,1 0 0,0 1 0,0-1 0,0 0 0,0 0 0,0 0 0,0 0 0,-1 0 0,1 0 0,0 0 0,0 0 0,0 1 0,0-1 0,0 0 0,0 0 0,0 0 0,0 0 0,0 0 0,0 1 0,-1-1 0,1 1-29,-1 1 0,1-1 0,-1 0 0,0 0 0,1 1 0,0-1 0,-1 1 0,1-1 0,0 0 0,0 1 0,0-1 0,0 1 0,0-1 0,0 1 0,0-1 0,1 0 0,-1 1 0,0-1-1,1 1 1,-1-1 0,1 0 0,-1 0 0,1 1 0,0-1 0,1 2 0,0 0-157,1-1 0,-1 1 0,1-1 0,0 0 0,0 1 0,0-1 0,1 0 0,-1-1 1,6 3-1,4 1-736,0-1 0,0 0 1,0-2-1,21 3 0,10-3-4037,3-2-2430</inkml:trace>
</inkml:ink>
</file>

<file path=ppt/ink/ink1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31.195"/>
    </inkml:context>
    <inkml:brush xml:id="br0">
      <inkml:brushProperty name="width" value="0.025" units="cm"/>
      <inkml:brushProperty name="height" value="0.025" units="cm"/>
    </inkml:brush>
  </inkml:definitions>
  <inkml:trace contextRef="#ctx0" brushRef="#br0">231 4 16720,'-9'-1'3155,"1"1"-2657,2-1 26,-1 0-1,0 0 1,0 1-1,0 1 0,0-1 1,0 1-1,0 0 1,0 0-1,1 1 1,-1 0-1,0 0 0,-11 6 1,7 0-130,0 0 0,1 1 1,1 0-1,-1 0 0,2 1 1,-12 15-1,16-19-339,0 0 1,0 0-1,0 1 1,1 0-1,0 0 0,0 0 1,1 0-1,0 0 1,0 0-1,1 1 1,-1-1-1,1 13 0,1-20-55,0 1 0,0-1-1,0 1 1,0-1 0,1 1-1,-1-1 1,0 1 0,0-1-1,0 1 1,1-1 0,-1 1-1,0-1 1,0 1 0,1-1-1,-1 0 1,0 1 0,1-1 0,-1 0-1,1 1 1,-1-1 0,0 0-1,1 1 1,-1-1 0,1 0-1,-1 0 1,1 0 0,-1 1-1,1-1 1,-1 0 0,1 0-1,-1 0 1,1 0 0,25-2 91,18-15 106,19-36-141,-46 37-76,0 2 0,25-18-1,-36 28 19,1 1 0,-1-1-1,1 1 1,0 0 0,0 1 0,0 0-1,0 0 1,1 0 0,-1 1-1,1 0 1,7 0 0,-11 1-25,0 0-1,0 0 1,0 0 0,0 0 0,0 1-1,0 0 1,0-1 0,0 1 0,0 1-1,0-1 1,0 0 0,-1 1 0,1 0-1,-1 0 1,1 0 0,-1 0 0,0 1-1,0-1 1,0 1 0,0 0 0,0 0-1,0 0 1,-1 0 0,0 1 0,1-1-1,-1 0 1,-1 1 0,1 0 0,0-1-1,-1 1 1,0 0 0,0 0 0,0 0-1,0 0 1,0 0 0,-1 0 0,0 6-1,0-3 104,-1-1 0,0 0-1,0 0 1,0 0-1,-1 1 1,0-1 0,0-1-1,0 1 1,-1 0 0,0-1-1,-4 7 1,-7 14 63,13-25-136,1 0 0,-1 0 1,0 0-1,1-1 0,0 1 0,-1 0 1,1 0-1,-1 0 0,1 0 1,0 0-1,0 0 0,0 0 1,-1 0-1,1 0 0,0 0 1,0 0-1,0 0 0,1 0 1,-1 0-1,0 0 0,0 0 1,0-1-1,1 1 0,0 2 0,0-3-13,-1 1-1,1-1 1,0 1-1,0-1 1,0 0-1,0 0 1,0 1-1,0-1 0,0 0 1,0 0-1,0 0 1,0 0-1,0 0 1,0 0-1,0 0 1,0-1-1,0 1 0,0 0 1,1-1-1,47-21-517,-16-3 9,38-36 0,-39 33 443,36-25 0,-67 52 80,-1 1 1,0 0 0,0 0 0,0 0-1,1 0 1,-1 0 0,0 0 0,0-1-1,1 1 1,-1 0 0,0 0 0,1 0 0,-1 0-1,0 0 1,0 0 0,1 0 0,-1 0-1,0 0 1,0 0 0,1 0 0,-1 0-1,0 0 1,0 0 0,1 1 0,-1-1 0,0 0-1,0 0 1,1 0 0,-1 0 0,0 0-1,0 0 1,0 1 0,1-1 0,-1 0 0,0 0-1,0 0 1,0 1 0,0-1 0,1 0-1,-1 0 1,0 1 0,0-1 0,0 0-1,0 0 1,0 1 0,0-1 0,0 0 0,0 0-1,0 1 1,1-1 0,-1 0 0,2 25 166,-7 26 7,4-40-134,-1 0-8,0 0 1,1 0-1,1 0 0,-1 1 1,4 19-1,-3-29-16,1 1-1,0-1 1,-1 1 0,1-1-1,0 0 1,0 0 0,1 1-1,-1-1 1,0 0-1,1 0 1,0 0 0,-1 0-1,1 0 1,0-1 0,0 1-1,0 0 1,0-1-1,0 1 1,0-1 0,0 0-1,1 0 1,-1 0 0,0 0-1,1 0 1,-1 0-1,1-1 1,-1 1 0,1-1-1,-1 0 1,6 1 0,0-1 43,0 0 1,0-1 0,0 0 0,0 0-1,0 0 1,0-1 0,-1 0 0,1-1-1,-1 0 1,1 0 0,-1-1 0,0 0-1,0 0 1,0 0 0,-1-1 0,1 0-1,-1 0 1,0-1 0,-1 0 0,1 0-1,-1 0 1,0 0 0,-1-1 0,0 0-1,0 0 1,0 0 0,-1-1 0,0 1-1,0-1 1,-1 0 0,0 1 0,0-1 0,-1 0-1,1-16 1,-3 21-64,1 1 0,0 0 0,0-1 0,-1 1 0,0-1 0,1 1 0,-1 0 0,0 0 0,0-1 0,0 1 0,0 0 0,-1 0 0,1 0 0,-1 0 0,1 0 0,-1 0 0,-3-2 0,-37-24 0,27 20 0,54 5-2173,-12 2-3283,4-5-4564</inkml:trace>
</inkml:ink>
</file>

<file path=ppt/ink/ink1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32.016"/>
    </inkml:context>
    <inkml:brush xml:id="br0">
      <inkml:brushProperty name="width" value="0.025" units="cm"/>
      <inkml:brushProperty name="height" value="0.025" units="cm"/>
    </inkml:brush>
  </inkml:definitions>
  <inkml:trace contextRef="#ctx0" brushRef="#br0">25 54 3395,'0'0'21973,"2"10"-20820,2 30-198,-1 1-1,-2 0 1,-6 54-1,-24 129 918,28-217-1807,6-38 17,1 0 0,1 1-1,1-1 1,2 1 0,24-49 0,-34 78-84,1-1 0,0 0-1,0 1 1,0-1 0,0 1 0,0-1-1,0 1 1,1-1 0,-1 1 0,0 0-1,1 0 1,-1 0 0,1-1 0,-1 1-1,1 1 1,-1-1 0,1 0 0,0 0-1,-1 1 1,1-1 0,0 1 0,0-1-1,0 1 1,-1 0 0,1-1 0,0 1-1,3 0 1,1 2-12,0 0-1,-1 0 1,1 0 0,-1 1-1,0-1 1,1 1 0,4 5-1,-4-5 6,-1 1-1,1-1 1,0 0-1,0 0 1,12 4-1,-9-6 16,-1-1-1,1 1 1,0-1-1,0 0 1,-1-1 0,1 0-1,0-1 1,-1 0-1,1 0 1,-1-1 0,0 0-1,0 0 1,0-1-1,0 0 1,0 0 0,-1-1-1,0 0 1,0 0-1,0-1 1,9-10 0,-10 10-1,0 0 0,-1 0 1,1-1-1,-2 0 0,1 0 1,-1 0-1,0-1 0,0 1 1,-1-1-1,0 0 0,-1 0 1,1 0-1,-2-1 0,1 1 1,-1 0-1,0-1 0,-1 1 1,0 0-1,0-1 0,-1 1 1,-2-14-1,2 19-5,-1 0 0,1 0 0,0 0 0,-1 0 0,1 1 0,-1-1 0,0 0 0,0 1 0,0-1 0,0 1 0,0 0 0,0 0 0,-1 0 0,1 0 0,-1 0 0,0 0 0,1 1 0,-1-1 0,0 1 0,0 0 0,0-1 0,0 2 0,0-1 0,0 0 0,-6 0 0,4 0 0,0 1 0,0 0 0,0 0 0,0 0 0,0 1 0,0-1 0,0 1 0,0 0 0,0 1 0,1-1 0,-1 1 0,0 0 0,1 0 0,-1 1 0,-7 5 0,-5 6 0,2 1 0,0 1 0,1 1 0,0 0 0,-21 36 0,26-39 0,1 1 0,1 0 0,0 0 0,1 0 0,1 1 0,1 0 0,0 0 0,-3 23 0,7-37 0,0-1 0,0 1 0,0-1 0,0 0 0,0 1 0,0-1 0,1 1 0,-1-1 0,0 0 0,1 1 0,-1-1 0,1 0 0,-1 1 0,1-1 0,0 0 0,-1 0 0,1 0 0,0 1 0,0-1 0,0 0 0,0 0 0,0 0 0,0 0 0,0-1 0,0 1 0,0 0 0,1 0 0,-1-1 0,0 1 0,0-1 0,1 1 0,-1-1 0,2 1 0,5 0 0,0 1 0,-1-2 0,1 1 0,0-1 0,8-2 0,5 2 0,95-9 0,-86 5 0,-1 1 0,1 2 0,0 1 0,32 4 0,-60-4-26,0 0 0,1 1-1,-1-1 1,0 1 0,0 0 0,1-1-1,-1 1 1,0 0 0,0 0 0,0 1 0,0-1-1,0 0 1,0 1 0,-1-1 0,1 1 0,0-1-1,-1 1 1,1 0 0,-1 0 0,1 0-1,-1 0 1,0 0 0,0 0 0,0 0 0,0 0-1,0 0 1,-1 1 0,2 2 0,-1 5-363,-1 0 1,1 0 0,-1 0-1,-1 0 1,-3 14 0,1 17-1748,16-68-21850</inkml:trace>
</inkml:ink>
</file>

<file path=ppt/ink/ink1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32.625"/>
    </inkml:context>
    <inkml:brush xml:id="br0">
      <inkml:brushProperty name="width" value="0.025" units="cm"/>
      <inkml:brushProperty name="height" value="0.025" units="cm"/>
    </inkml:brush>
  </inkml:definitions>
  <inkml:trace contextRef="#ctx0" brushRef="#br0">2 1 16720,'0'0'11659,"2"11"-10960,3 60-42,-2-1-1,-4 1 1,-10 72 0,35-192 346,-16 19-995,-1-1-1,-2-1 0,0 1 1,-3-1-1,0 0 0,-2 0 1,-6-44-1,6 80-172,0 0-58,0-1-1,0 1 0,0-1 1,1 1-1,-1-1 0,1 1 1,0-1-1,0 1 0,0-1 0,0 0 1,0 1-1,1-1 0,-1 0 1,1 0-1,0 0 0,0 0 1,0-1-1,4 4 0,-1-2-803,0 0-1,1-1 1,0 0-1,0 0 1,0 0 0,0-1-1,0 0 1,0 0-1,0-1 1,1 1-1,-1-1 1,12 0 0,21 0-7787</inkml:trace>
</inkml:ink>
</file>

<file path=ppt/ink/ink1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33.419"/>
    </inkml:context>
    <inkml:brush xml:id="br0">
      <inkml:brushProperty name="width" value="0.025" units="cm"/>
      <inkml:brushProperty name="height" value="0.025" units="cm"/>
    </inkml:brush>
  </inkml:definitions>
  <inkml:trace contextRef="#ctx0" brushRef="#br0">174 335 11627,'0'0'4949,"-10"-1"-2307,6 0-2389,-1 0 0,1 0 0,-1 1 0,0 0 0,1 0 0,-1 0 0,0 1 0,1-1 0,-1 1 0,1 0 0,-1 0 0,1 1 0,-1-1 0,1 1 0,0 0 0,0 0 0,0 1 0,0-1 0,0 1 0,0 0 0,1 0 0,-4 4 0,-1 2 147,0 0 0,1 1-1,0 0 1,1 0 0,-6 13-1,9-18-318,1-1 1,0 1-1,1 0 0,-1 0 0,1 0 0,0 0 0,1 0 0,-1 0 0,1 1 0,0-1 0,0 0 0,0 0 0,1 0 0,1 8 0,-1-12-73,1 1-1,-1 0 1,0-1-1,1 1 1,-1-1-1,1 1 1,-1-1-1,1 1 1,0-1-1,-1 0 1,1 0-1,0 0 1,0 0-1,0 0 1,0-1-1,0 1 1,0 0-1,0-1 1,0 0-1,0 1 1,0-1-1,0 0 1,0 0-1,3 0 0,52-4 255,-47 1-379,0-1 0,-1 0 0,0 0 0,1-1 0,-2 0 0,1-1 0,-1 0 1,13-11-1,39-24-5083,-58 40 4905,-1 1 0,1-1-1,-1 1 1,1-1-1,0 1 1,-1 0 0,1 0-1,0 0 1,-1 0 0,1 0-1,0 0 1,-1 1-1,1-1 1,0 1 0,1 0-1,23 1 485,-19-5-154,0 0 1,-1 0-1,1 0 1,-1-1-1,0 0 1,0-1-1,0 1 1,-1-1-1,0 0 0,1 0 1,3-7-1,7-7 644,25-40 0,-33 44-129,0-1 0,-1 0 0,0 0 0,-1 0 0,-1-1 0,-1 0 1,2-18-1,0-8-84,-2-70 0,-5 106-498,-1 9 42,-6 18 93,-7 33 104,3 10 636,2 0 1,3 1-1,1 74 1,6-130-777,0-1-1,1 1 1,0-1 0,0 0 0,1 1 0,3 11-1,-4-18-30,0 1 0,-1-1-1,1 1 1,0-1 0,-1 1 0,1-1-1,0 0 1,0 1 0,0-1-1,0 0 1,0 0 0,1 0-1,-1 1 1,0-1 0,1-1 0,-1 1-1,0 0 1,1 0 0,-1 0-1,1-1 1,-1 1 0,1-1-1,-1 1 1,1-1 0,0 0 0,-1 1-1,1-1 1,-1 0 0,1 0-1,0 0 1,-1 0 0,1-1-1,0 1 1,-1 0 0,1-1 0,1 0-1,0 0 12,-1 0-1,1-1 1,-1 1 0,0-1-1,0 0 1,0 0-1,0 0 1,0 0 0,0 0-1,-1 0 1,1 0-1,-1 0 1,1-1 0,-1 1-1,0 0 1,0-1-1,0 1 1,0-1 0,0 0-1,-1 1 1,1-1-1,-1-4 1,5-65 364,-5 63-185,-7-61-48,7 65-177,-1 1-1,-1-1 0,1 0 0,-1 1 0,1-1 1,-1 1-1,-1-1 0,1 1 0,-1 0 0,1 0 1,-1 0-1,-4-4 0,14 42 0,-2-27 0,0-1 0,0 0 0,1 0 0,0 0 0,0-1 0,0 0 0,1 0 0,-1 0 0,1-1 0,0 0 0,1 0 0,-1-1 0,1 0 0,11 3 0,-6-2 0,0-1 0,1-1 0,-1 0 0,1-1 0,-1 0 0,1-1 0,-1 0 0,15-3 0,-23 1 0,0 0 0,0 1 0,0-1 0,0-1 0,0 1 0,-1-1 0,1 0 0,-1 0 0,0 0 0,1 0 0,-2-1 0,1 0 0,0 0 0,-1 0 0,0 0 0,0 0 0,0-1 0,0 0 0,-1 1 0,1-1 0,-1 0 0,-1 0 0,1 0 0,-1 0 0,1 0 0,-2-1 0,1 1 0,0 0 0,-1-1 0,-1-5 0,1 10 0,0 0 0,-1 1 0,1-1 0,-1 0 0,1 1 0,-1-1 0,1 0 0,-1 1 0,0-1 0,1 0 0,-1 1 0,0-1 0,1 1 0,-1 0 0,0-1 0,0 1 0,1-1 0,-1 1 0,0 0 0,0 0 0,0-1 0,0 1 0,1 0 0,-1 0 0,0 0 0,0 0 0,0 0 0,0 0 0,0 0 0,1 0 0,-1 1 0,0-1 0,0 0 0,0 0 0,0 1 0,1-1 0,-1 0 0,0 1 0,0-1 0,1 1 0,-2 0 0,-33 18 0,26-10 0,1 0 0,-1 0 0,2 1 0,0-1 0,0 2 0,0-1 0,1 1 0,1 0 0,0 0 0,0 1 0,2-1 0,-1 1 0,1 0 0,1 0 0,0 0 0,-1 21 0,3-31-51,0 0 0,1 0 0,-1 0 0,0 1-1,1-1 1,-1 0 0,1 0 0,-1 0 0,1-1 0,0 1 0,0 0 0,0 0 0,0 0 0,0 0-1,0-1 1,1 1 0,-1-1 0,0 1 0,1-1 0,0 1 0,-1-1 0,1 0 0,2 2 0,0-1-254,1 0 1,-1-1 0,1 1 0,-1-1 0,1 0 0,0 0 0,0-1 0,-1 1 0,11-1 0,-2-1-794,1 0 0,-1-1 0,0-1 0,0 0 0,0-1 0,22-9 0,20-17-6520</inkml:trace>
</inkml:ink>
</file>

<file path=ppt/ink/ink1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33.746"/>
    </inkml:context>
    <inkml:brush xml:id="br0">
      <inkml:brushProperty name="width" value="0.025" units="cm"/>
      <inkml:brushProperty name="height" value="0.025" units="cm"/>
    </inkml:brush>
  </inkml:definitions>
  <inkml:trace contextRef="#ctx0" brushRef="#br0">177 6 17200,'0'0'9204,"-9"-3"-6610,5 2-2455,0 1-1,-1-1 1,1 1-1,0-1 1,0 1 0,-1 0-1,1 1 1,0-1-1,0 1 1,-1 0 0,1 0-1,0 0 1,-6 3-1,2 0 11,0 0-1,1 1 1,0 0-1,0 0 1,0 1-1,0 0 1,-6 8-1,9-11-110,1 0 0,0 1-1,-1-1 1,2 1 0,-1 0-1,0 0 1,1 0 0,-1 0 0,1 0-1,1 0 1,-1 1 0,0-1-1,1 1 1,0 0 0,0-1-1,0 6 1,1-8-38,1-1 0,0 0 0,0 0 0,-1 0 0,1 0 0,0 0 0,0 0 0,0 0 0,0 0 0,0-1 0,0 1 0,0 0 0,0-1 0,0 1 0,0 0 0,1-1 0,-1 1 0,0-1 0,0 0 0,0 1 0,1-1 0,-1 0 0,0 0 0,1 0 0,0 0 0,43 2 0,-33-2 0,46-1-146,-41 0 54,0 0 0,1 1 0,-1 1 0,0 1 0,0 0 0,31 9 0,-47-11 92,0 0 0,0 0 1,0 1-1,-1-1 0,1 0 0,0 1 1,0-1-1,0 1 0,0-1 1,0 1-1,0 0 0,-1-1 0,1 1 1,0 0-1,-1-1 0,1 1 0,0 0 1,-1 0-1,1 0 0,-1-1 0,1 1 1,-1 0-1,1 0 0,-1 0 1,0 0-1,0 0 0,1 0 0,-1 0 1,0 2-1,0-1 17,-1 0 1,0 0 0,0 0-1,0 0 1,1 0 0,-2 0-1,1-1 1,0 1-1,0 0 1,0-1 0,-1 1-1,1-1 1,-3 3-1,-5 3 59,-1 0-1,1 0 0,-21 10 0,-82 30-808,35-26-3931,30-13-3125</inkml:trace>
</inkml:ink>
</file>

<file path=ppt/ink/ink1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36.205"/>
    </inkml:context>
    <inkml:brush xml:id="br0">
      <inkml:brushProperty name="width" value="0.025" units="cm"/>
      <inkml:brushProperty name="height" value="0.025" units="cm"/>
    </inkml:brush>
  </inkml:definitions>
  <inkml:trace contextRef="#ctx0" brushRef="#br0">343 201 7911,'0'0'6230,"-10"0"-5536,7 0-649,0 0-1,0 0 0,-1 0 1,1 1-1,0-1 1,0 1-1,0-1 0,0 1 1,0 0-1,0 0 1,0 0-1,0 1 0,0-1 1,0 1-1,1 0 0,-1 0 1,1-1-1,-1 2 1,1-1-1,0 0 0,0 0 1,-1 1-1,2-1 0,-1 1 1,0 0-1,0-1 1,1 1-1,0 0 0,0 0 1,-1 0-1,1 3 0,-51 141 885,6 2 0,-33 201 0,48-169-534,-10 270-1,35 188-99,12-447-286,8 0 1,8-1 0,8-1 0,9-1 0,88 259-1,146 380 141,-104-356 354,-91-270-442,-23-39 23,24 59 826,-63-185-763,1 0-1,2-2 0,45 62 0,-35-58-150,-5-6 8,0-1 0,2-1 0,2-2 0,35 31 0,-58-56-30,0-1 0,0 1 0,0-1 0,1 0 0,-1 0 1,1-1-1,0 0 0,-1 0 0,1 0 0,0-1 1,0 0-1,0 0 0,1 0 0,-1-1 0,0 1 0,10-2 1,-8-1 13,0 0 0,0 0 0,0-1 0,-1 0 0,1 0 0,-1-1 0,0 0 0,0 0 0,0-1 0,0 0 0,7-7 1,0-2-33,1-1 1,-2-1-1,0-1 1,-1 0 0,0 0-1,-2-1 1,0-1 0,14-38-1,12-43 261,44-137-547,-67 187 265,-1-1 0,8-96-1,-10-2 1409,15-295-163,-19-571-1053,-110-601 769,81 1436-510,-49-180 1,50 281 5,-3 0-1,-3 2 1,-4 1 0,-66-117 0,-133-157-208,108 170 57,105 153-77,-1 1 0,-1 1 1,-2 0-1,0 2 0,-38-30 0,41 39-100,0 0 0,-2 2 0,1 0 0,-1 2-1,-1 0 1,0 1 0,-1 2 0,-26-7 0,1 6-683,-1 1 0,1 3 0,-52 2 0,97 2 133,0 0 1,0 0-1,0 0 1,0 0-1,0 1 1,1-1-1,-1 1 0,0 0 1,0 0-1,0 0 1,1 0-1,-5 2 1,-3 4-5474</inkml:trace>
</inkml:ink>
</file>

<file path=ppt/ink/ink1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53.753"/>
    </inkml:context>
    <inkml:brush xml:id="br0">
      <inkml:brushProperty name="width" value="0.025" units="cm"/>
      <inkml:brushProperty name="height" value="0.025" units="cm"/>
    </inkml:brush>
  </inkml:definitions>
  <inkml:trace contextRef="#ctx0" brushRef="#br0">1 0 2691,'52'82'224,"1"-1"-32,3-5-96,-5-5 32,-3-12-32,-1-12 128,0-12 449,2-10 128,5-5-161,8-5-127,8-2-385,2-6-96,2 1-608,0-4-1763</inkml:trace>
</inkml:ink>
</file>

<file path=ppt/ink/ink1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3:54.236"/>
    </inkml:context>
    <inkml:brush xml:id="br0">
      <inkml:brushProperty name="width" value="0.025" units="cm"/>
      <inkml:brushProperty name="height" value="0.025" units="cm"/>
    </inkml:brush>
  </inkml:definitions>
  <inkml:trace contextRef="#ctx0" brushRef="#br0">1664 1734 3587,'-159'-344'5805,"-7"1"-4025,-207-320-1752,368 656-51,-125-181-682,112 165 624,-1 1 1,-1 0-1,-1 2 0,-1 0 1,-41-27-1,56 42 79,-1 0 0,0 1 0,-1 0 0,1 1 0,-1 0 0,1 0-1,-1 0 1,-17-1 0,21 4-9,0-1-1,0 1 1,0 1 0,0-1-1,0 1 1,0 0-1,0 0 1,1 0 0,-1 1-1,0 0 1,0 0-1,1 0 1,-1 0 0,1 1-1,0 0 1,0 0-1,-7 6 1,0 2-1,1 1 0,0 0 1,1 0-1,0 1 0,1 0 0,-8 19 0,-36 94 119,41-95-72,-160 537 2124,74-223-1041,92-325-1092,2-10-20,0 0-1,0 0 1,-1 0-1,0-1 1,0 1-1,-13 17 0,17-27-54,0 0-1,0 1 1,0-1-1,0 0 1,-1 0-1,1 1 0,0-1 1,0 0-1,-1 0 1,1 1-1,0-1 0,0 0 1,-1 0-1,1 0 1,0 1-1,-1-1 0,1 0 1,0 0-1,-1 0 1,1 0-1,0 0 1,-1 0-1,1 0 0,0 0 1,-1 0-1,1 0 1,0 0-1,-1 0 0,1 0 1,0 0-1,-1 0 1,1 0-1,0 0 0,0 0 1,-1-1-1,-7-11-1310,-1-26-1274,7 31 1527,-7-31-3858</inkml:trace>
</inkml:ink>
</file>

<file path=ppt/ink/ink1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2.465"/>
    </inkml:context>
    <inkml:brush xml:id="br0">
      <inkml:brushProperty name="width" value="0.025" units="cm"/>
      <inkml:brushProperty name="height" value="0.025" units="cm"/>
    </inkml:brush>
  </inkml:definitions>
  <inkml:trace contextRef="#ctx0" brushRef="#br0">0 559 19538,'14'-4'22,"348"-110"3389,-100 29-2290,-144 49-1012,369-131-95,-472 160-98,56-28 96,-68 33-108,0 0 0,0 0 0,0 0 1,-1 0-1,1 0 0,-1-1 1,0 1-1,0-1 0,1 1 1,-2-1-1,1 0 0,0 0 1,0 0-1,-1 0 0,0 0 1,0 0-1,0 0 0,0 0 1,1-5-1,-2 7-59,-1-1-1,1 1 0,0-1 1,-1 1-1,1-1 1,-1 0-1,0 1 1,0 0-1,1-1 1,-1 1-1,0 0 1,0-1-1,0 1 1,0 0-1,0 0 1,-1 0-1,1 0 1,0 0-1,0 0 1,-1 0-1,1 0 1,-1 0-1,1 1 1,-1-1-1,1 0 1,-1 1-1,1-1 1,-1 1-1,-1 0 1,-3-3-513,-43-16-4665</inkml:trace>
</inkml:ink>
</file>

<file path=ppt/ink/ink1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2.808"/>
    </inkml:context>
    <inkml:brush xml:id="br0">
      <inkml:brushProperty name="width" value="0.025" units="cm"/>
      <inkml:brushProperty name="height" value="0.025" units="cm"/>
    </inkml:brush>
  </inkml:definitions>
  <inkml:trace contextRef="#ctx0" brushRef="#br0">704 0 14157,'-10'2'1479,"6"-1"-1387,-2 0 81,-1 0 0,0 1-1,0 0 1,1 0-1,-1 0 1,1 1 0,-1 0-1,1 0 1,0 1 0,0 0-1,1 0 1,-1 0 0,-4 6-1,-111 131 636,-57 64-858,121-147 33,17-19 523,2 1 1,2 1-1,1 2 0,-35 59 1,66-96-443,1 0 1,1 0 0,-1 0 0,1 0 0,0 0 0,0 1-1,1-1 1,-1 1 0,2-1 0,-1 1 0,1 0 0,0 6-1,1-10-48,-1 0-1,1-1 0,0 1 0,0 0 0,0-1 0,0 1 0,1-1 1,-1 1-1,1-1 0,-1 0 0,1 1 0,0-1 0,0 0 0,0 0 1,0 0-1,0-1 0,1 1 0,-1 0 0,0-1 0,1 0 0,-1 1 1,1-1-1,0 0 0,-1 0 0,1 0 0,0-1 0,0 1 1,-1-1-1,6 1 0,30 3 394,-1-1 0,0-3 0,42-3 0,115-21 574,-87 10-634,-50 7-409,159-21-205,-74 0-4455,-17-5-6181</inkml:trace>
</inkml:ink>
</file>

<file path=ppt/ink/ink1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3.403"/>
    </inkml:context>
    <inkml:brush xml:id="br0">
      <inkml:brushProperty name="width" value="0.025" units="cm"/>
      <inkml:brushProperty name="height" value="0.025" units="cm"/>
    </inkml:brush>
  </inkml:definitions>
  <inkml:trace contextRef="#ctx0" brushRef="#br0">0 58 16400,'3'-11'2242,"9"-35"336,-10 57 1545,1 66-3121,-6 14 470,4 105-13,0-179-1372,1 0-1,1 0 1,0-1-1,2 1 1,0-1-1,0 0 1,2 0 0,15 28-1,-20-41-38,0 0-1,0 0 1,0 0-1,0 0 1,1-1-1,-1 1 1,1-1-1,0 0 1,0 0-1,-1 0 1,1 0 0,1 0-1,-1 0 1,0-1-1,0 0 1,1 0-1,3 1 1,-5-1 24,1-1 0,0 0-1,0 0 1,-1 0 0,1-1 0,0 1 0,-1-1 0,1 1 0,-1-1 0,1 0 0,0 0-1,-1 0 1,0 0 0,1-1 0,-1 1 0,0-1 0,0 1 0,1-1 0,-1 0-1,0 1 1,-1-1 0,4-5 0,5-6-49,-2 0 0,1-1 0,-2 0 0,0-1 0,-1 1 0,0-2 1,-1 1-1,-1 0 0,0-1 0,2-23 0,-1-11-49,-4-101 1,-1 142 25,0 1 0,0 0 0,-1-1 0,0 1 0,-1 0 0,0 0 0,0 0 0,-1 0 0,0 0 0,0 1 0,-5-9 0,8 16-7,0 0 0,0 0 0,0-1-1,0 1 1,0 0 0,0 0 0,-1 0 0,1 0 0,0 0 0,0-1-1,0 1 1,0 0 0,0 0 0,0 0 0,0 0 0,0 0 0,-1 0 0,1 0-1,0 0 1,0 0 0,0-1 0,0 1 0,0 0 0,-1 0 0,1 0-1,0 0 1,0 0 0,0 0 0,0 0 0,0 0 0,-1 0 0,1 0-1,0 0 1,0 0 0,0 0 0,0 0 0,0 0 0,-1 0 0,1 0-1,0 0 1,0 0 0,0 1 0,0-1 0,0 0 0,-1 0 0,1 0-1,0 0 1,0 0 0,0 0 0,0 0 0,0 0 0,0 0 0,0 1 0,-1-1-1,1 0 1,0 0 0,0 0 0,0 0 0,0 0 0,0 1 0,0-1-1,0 0 1,0 0 0,0 0 0,0 1 0,-3 17-1205,4 24-2225,0-39 2753,0 0-1,0 0 0,0 0 0,0 1 0,1-1 0,-1-1 0,1 1 0,0 0 0,0 0 0,0-1 0,0 1 0,5 4 0,12 5-5342</inkml:trace>
</inkml:ink>
</file>

<file path=ppt/ink/ink1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4.179"/>
    </inkml:context>
    <inkml:brush xml:id="br0">
      <inkml:brushProperty name="width" value="0.025" units="cm"/>
      <inkml:brushProperty name="height" value="0.025" units="cm"/>
    </inkml:brush>
  </inkml:definitions>
  <inkml:trace contextRef="#ctx0" brushRef="#br0">53 188 12204,'0'0'5930,"10"-1"-3180,-9 1-2711,2 0 143,0 1 0,-1-1 1,1 0-1,-1 0 0,1-1 0,0 1 0,-1 0 0,1-1 1,-1 0-1,1 1 0,-1-1 0,1 0 0,-1 0 0,0 0 1,1-1-1,-1 1 0,0-1 0,0 1 0,0-1 1,0 0-1,0 0 0,0 1 0,-1-1 0,1-1 0,-1 1 1,1 0-1,-1 0 0,0 0 0,1-1 0,-1 1 0,-1-1 1,1 1-1,0-1 0,0 1 0,-1-1 0,1-3 0,-1 3-102,0 0-1,1 0 0,-1 1 0,-1-1 1,1 0-1,0 0 0,0 1 0,-1-1 1,0 0-1,1 1 0,-1-1 0,0 1 1,0-1-1,-1 1 0,1-1 0,0 1 0,-1 0 1,0-1-1,-2-1 0,3 3-67,-1 0-1,1 0 1,-1 0 0,0 1-1,1-1 1,-1 1 0,0-1 0,1 1-1,-1 0 1,0-1 0,0 1-1,1 0 1,-1 0 0,0 0-1,0 1 1,1-1 0,-1 0-1,0 1 1,1-1 0,-1 1-1,0-1 1,1 1 0,-1 0-1,1 0 1,-1-1 0,1 1-1,-1 0 1,1 0 0,0 1-1,-1-1 1,1 0 0,-2 3-1,-3 3-6,-1 0 0,2 0 0,-1 1 0,1 0 0,0 0 0,1 0 0,0 1 0,0-1 0,0 1 0,1 0 0,1 0 0,0 1 0,0-1 0,1 0 0,-1 19 0,2-27-4,0 1 0,0-1 0,0 1 0,1-1 0,-1 1 0,0-1 0,1 1 0,-1-1 0,1 0 0,-1 1 0,1-1 0,0 0 0,-1 1 0,1-1 0,0 0 0,0 0 0,0 0 0,0 1 0,0-1 0,0 0 0,1-1 0,1 3 0,1-1 8,-1-1-1,1 1 0,-1-1 0,1 0 1,0 0-1,0 0 0,0 0 0,6 0 1,6-1 33,0-1 0,1 0 1,20-5-1,-11 0 13,42-16 0,-54 16-56,1 0 0,0 1 0,0 1 0,0 0 1,0 1-1,1 1 0,-1 0 0,31 1 0,-44 1-3,0 1 1,0 0-1,0-1 1,0 1-1,0 0 1,0 0-1,0 0 1,0 0 0,0 0-1,0 1 1,-1-1-1,1 0 1,-1 1-1,1-1 1,-1 1-1,1 0 1,-1 0-1,0-1 1,0 1-1,0 0 1,1 3-1,16 51 129,-17-49-77,1 0 1,-1 0 0,1-1 0,1 1-1,-1-1 1,1 0 0,6 10 0,-8-15-23,0 0 0,1 0 0,-1 1 1,1-1-1,-1 0 0,1 0 0,0-1 1,-1 1-1,1 0 0,0 0 1,-1-1-1,1 1 0,0-1 0,0 0 1,-1 1-1,1-1 0,0 0 1,0 0-1,0 0 0,0 0 0,-1-1 1,1 1-1,0 0 0,0-1 0,-1 1 1,1-1-1,0 0 0,0 1 1,-1-1-1,1 0 0,-1 0 0,1 0 1,-1 0-1,1 0 0,1-2 0,5-4 132,1 0 0,-1-1 0,-1 0 0,9-11 0,-7 8-128,-1-1 1,0 0 0,-1 0-1,0 0 1,-1-1 0,-1 0-1,0 0 1,-1-1 0,0 0-1,-1 1 1,-1-1 0,0 0 0,0 0-1,-2 0 1,-1-27 0,-3 32-307,0 17 92,0 18 78,4-25 97,1 1 1,-1 0-1,1-1 1,0 1 0,0-1-1,0 1 1,0-1-1,0 1 1,0-1-1,1 0 1,-1 1-1,0-1 1,0 0 0,1 0-1,-1 0 1,1 0-1,-1 0 1,1 0-1,0-1 1,-1 1-1,1 0 1,0-1 0,-1 1-1,1-1 1,0 0-1,0 1 1,0-1-1,-1 0 1,1 0-1,3-1 1,5 2 1,0-1-1,0 0 1,0-1-1,12-2 1,-8-2-1,-1 0 0,0-1 0,0 0 0,-1 0 0,0-2 0,0 1 0,-1-2 0,17-14 0,29-20-203,-57 42 195,1 1 1,0-1 0,0 0-1,-1 1 1,1-1 0,0 1-1,0-1 1,0 1-1,-1-1 1,1 1 0,0-1-1,0 1 1,0 0-1,0 0 1,0-1 0,0 1-1,0 0 1,0 0-1,0 0 1,0 0 0,0 0-1,0 0 1,0 0-1,0 0 1,0 1 0,0-1-1,0 0 1,-1 1-1,1-1 1,0 0 0,0 1-1,0-1 1,0 1-1,-1-1 1,1 1 0,0 0-1,0-1 1,-1 1-1,1 0 1,0 0 0,-1-1-1,1 1 1,-1 0-1,1 0 1,-1 0 0,1 0-1,-1-1 1,0 1-1,1 0 1,-1 0 0,0 0-1,0 0 1,0 2-1,2 8-8,-1 0 0,0 0-1,-2 22 1,0-15 88,1 5 34,1 0 0,2 0 0,0 0 1,7 27-1,-7-39-75,1 0 1,1-1 0,-1 1 0,2-1 0,-1 0 0,2 0-1,-1 0 1,1-1 0,0 0 0,12 10 0,24 21 58,-19-20-162,-2 1 1,-1 2 0,27 34 0,-43-50 60,0 0 1,-1 1 0,0 0 0,0 0 0,-1 0-1,1 0 1,-2 1 0,1-1 0,-2 1 0,1-1-1,-1 1 1,0 0 0,0 0 0,-1 0 0,-1-1-1,-1 14 1,0-15 58,-1-1 0,1 1-1,-1-1 1,0 0 0,-1 0-1,1 0 1,-1 0 0,0-1-1,-1 1 1,1-1 0,-1 0 0,0-1-1,0 1 1,-1-1 0,1 0-1,-1 0 1,0-1 0,0 1-1,0-2 1,-1 1 0,1 0-1,-7 1 1,7-2-6,1 0 0,-1-1 0,1 1-1,-1-1 1,1 0 0,-1-1 0,0 1 0,0-1-1,1 0 1,-1-1 0,0 1 0,1-1 0,-1 0-1,0-1 1,1 1 0,-1-1 0,1 0 0,0-1 0,0 1-1,0-1 1,0 0 0,0 0 0,0 0 0,1-1-1,0 0 1,-7-7 0,3-1-38,1-1 0,1 0 1,0 0-1,1-1 0,0 0 0,1 0 1,0 0-1,2 0 0,-1-1 0,2 1 1,0-1-1,0 1 0,2-1 0,0 1 1,0-1-1,1 1 0,1 0 0,1-1 1,0 1-1,0 1 0,2-1 0,-1 1 1,2 0-1,0 0 0,0 0 0,15-17 1,47-35-1842,-20 25-2307,-15 12-1051,24-21-9248</inkml:trace>
</inkml:ink>
</file>

<file path=ppt/ink/ink1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4.893"/>
    </inkml:context>
    <inkml:brush xml:id="br0">
      <inkml:brushProperty name="width" value="0.025" units="cm"/>
      <inkml:brushProperty name="height" value="0.025" units="cm"/>
    </inkml:brush>
  </inkml:definitions>
  <inkml:trace contextRef="#ctx0" brushRef="#br0">21 1 18193,'0'5'2402,"-20"395"4891,20-381-7112,-1 2-30,1 1 0,1-1 0,1 0 0,7 33 0,-8-51-140,0 1-1,-1 0 1,2-1 0,-1 1-1,0-1 1,1 0-1,0 1 1,0-1 0,0 0-1,0 0 1,0 0-1,0 0 1,1 0 0,0-1-1,-1 1 1,1-1 0,0 0-1,0 0 1,0 0-1,1 0 1,-1 0 0,0-1-1,1 1 1,-1-1-1,1 0 1,-1 0 0,1 0-1,0 0 1,-1-1-1,1 0 1,0 0 0,6 0-1,-2-2 50,-1 1-1,1-2 1,-1 1-1,0-1 1,1 0-1,-1-1 1,-1 1 0,1-1-1,-1-1 1,1 1-1,-1-1 1,0 0-1,-1-1 1,1 1-1,-1-1 1,0 0-1,-1-1 1,5-7-1,3-4-2,-1 0 0,-1-1 1,-1-1-1,-1 0 0,9-30 0,-15 43-18,2-7 93,-5 19-58,-16 64 134,15-57-145,0-1 1,1 1-1,1-1 0,-1 1 0,2 0 0,0 0 0,4 18 0,-5-27-33,1 0 0,0-1-1,0 1 1,1-1 0,-1 0 0,0 1 0,1-1 0,0 0 0,-1 0 0,1 0-1,0 0 1,0 0 0,0 0 0,0 0 0,4 2 0,-2-3 14,0 1-1,0-1 1,-1 0 0,1 0 0,0 0 0,0-1 0,0 1 0,0-1-1,0 0 1,0 0 0,0 0 0,0-1 0,7-1 0,-3 0-38,0 0 1,0-1-1,0 0 1,-1 0 0,1-1-1,-1 0 1,0-1 0,0 1-1,-1-1 1,1 0-1,-1-1 1,10-10 0,4-9-15,35-53 1,-39 54 5,-14 60 2,-17 132-374,15-168 203,0 0 0,0 0 0,1 0 0,-1 0 0,0 1 0,1-1 1,-1 0-1,0 0 0,1 0 0,-1 0 0,0 0 0,1 0 0,-1 0 0,0 0 0,1 0 0,-1 0 0,0 0 0,1 0 0,-1 0 0,1 0 0,-1 0 0,0 0 0,1 0 0,-1-1 0,0 1 0,0 0 0,1 0 0,-1 0 0,0 0 0,1-1 0,-1 1 0,0 0 0,0 0 0,1-1 0,-1 1 0,0-1 0,10-22-5904,-1-11-3027</inkml:trace>
</inkml:ink>
</file>

<file path=ppt/ink/ink1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5.251"/>
    </inkml:context>
    <inkml:brush xml:id="br0">
      <inkml:brushProperty name="width" value="0.025" units="cm"/>
      <inkml:brushProperty name="height" value="0.025" units="cm"/>
    </inkml:brush>
  </inkml:definitions>
  <inkml:trace contextRef="#ctx0" brushRef="#br0">10 0 8456,'0'0'13613,"-10"71"-13549,31-47-96,6-5-1249,3 0-1762,1-7-3011</inkml:trace>
</inkml:ink>
</file>

<file path=ppt/ink/ink1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5.813"/>
    </inkml:context>
    <inkml:brush xml:id="br0">
      <inkml:brushProperty name="width" value="0.025" units="cm"/>
      <inkml:brushProperty name="height" value="0.025" units="cm"/>
    </inkml:brush>
  </inkml:definitions>
  <inkml:trace contextRef="#ctx0" brushRef="#br0">10 500 7239,'0'0'2071,"8"-3"-1783,26-7 10099,-29 17-5713,9 28-3285,-6-16-387,14 36-371,-1 2 0,-3 0 0,-3 1 0,-2 1 0,-3 0 0,-2 0 0,-3 1 1,-3 83-1,-3-130-626,0 0 1,-1 0 0,0-1 0,-1 1 0,0-1 0,-1 1 0,-7 14-1,9-23-5,0 0 0,0 0-1,0 0 1,0 0-1,-1 0 1,1 0 0,-1-1-1,0 1 1,0-1-1,-1 0 1,1 0 0,0 0-1,-1 0 1,0-1-1,0 0 1,0 1 0,0-1-1,0 0 1,0-1 0,0 1-1,-1-1 1,1 0-1,-9 1 1,10-2 0,0 0 0,0-1 0,0 1 0,0-1 0,1 0 0,-1 0 0,0 0 0,0 0 0,1-1 0,-1 1 0,0-1 0,1 1 0,-1-1 0,1 0 0,0 0 0,0 0 0,0 0 0,0 0 0,0-1 0,0 1 0,0 0 0,1-1 0,-1 0 0,1 1 0,0-1 0,0 0 0,0 0 0,0 0 0,-1-4 0,-1-8 0,-1-1 0,2 0 0,0 0 0,0-18 0,3 13 0,0 1 0,1-1 0,2 1 0,0 0 0,0 0 0,2 0 0,14-31 0,73-127 0,-67 132 0,20-34 0,110-210 0,-136 246 0,-2 0 0,-2-1 0,-1-1 0,13-82 0,-27 121 0,1-2 0,-1 1 0,0-1 0,-1 0 0,-1-16 0,1 24 0,0 0 0,0 0 0,0 0 0,-1 0 0,1 0 0,0 0 0,-1 0 0,1 0 0,-1 0 0,1 0 0,-1 0 0,1 1 0,-1-1 0,0 0 0,1 0 0,-1 0 0,0 1 0,0-1 0,1 0 0,-1 1 0,0-1 0,0 1 0,0-1 0,0 1 0,0-1 0,0 1 0,0-1 0,0 1 0,0 0 0,0 0 0,0-1 0,0 1 0,0 0 0,0 0 0,0 0 0,0 0 0,0 0 0,0 1 0,0-1 0,0 0 0,0 0 0,0 1 0,0-1 0,0 1 0,0-1 0,0 1 0,0-1 0,-1 1 0,-5 3 0,0 1 0,0-1 0,0 1 0,1 1 0,-1-1 0,1 1 0,1 0 0,-1 0 0,1 1 0,-8 12 0,-43 79 0,51-87 0,-6 10 0,0 0 0,2 0 0,1 1 0,0 0 0,2 1 0,0 0 0,2-1 0,-2 28 0,6-48 0,0-1 0,-1 1 0,1 0 0,1 0 0,-1 0 0,0 0 0,0-1 0,1 1 0,-1 0 0,1 0 0,-1-1 0,1 1 0,0 0 0,0-1 0,0 1 0,0 0 0,0-1 0,0 1 0,0-1 0,0 0 0,1 1 0,-1-1 0,0 0 0,1 0 0,-1 0 0,3 1 0,0 0 0,-1-1 0,1-1 0,0 1 0,0 0 0,0-1 0,0 0 0,-1 0 0,1 0 0,0 0 0,0-1 0,0 1 0,3-2 0,12-3 0,0-1 0,-1-1 0,33-17 0,-19 6 0,-15 8 0,0 0 0,0 2 0,0 0 0,1 1 0,37-9 0,-53 16 0,-1-1 0,1 1 0,0 0 0,0 0 0,0 1 0,-1-1 0,1 0 0,0 0 0,0 1 0,-1-1 0,1 1 0,0 0 0,-1-1 0,1 1 0,-1 0 0,1 0 0,-1 0 0,1 0 0,-1 0 0,0 1 0,1-1 0,-1 0 0,0 0 0,0 1 0,0-1 0,0 1 0,0-1 0,0 1 0,-1 0 0,1-1 0,0 1 0,-1 0 0,1-1 0,-1 1 0,1 0 0,-1-1 0,0 1 0,0 2 0,2 12 0,-1 0 0,-1-1 0,-3 26 0,2-12 0,-1 5 0,1-25 0,0 0 0,0 0 0,1 0 0,1 1 0,0-1 0,0 0 0,3 13 0,-3-21-113,0 0 0,-1 0-1,1 0 1,0-1 0,0 1 0,0 0-1,0 0 1,0 0 0,0-1 0,0 1-1,0 0 1,0-1 0,0 1 0,0-1 0,1 1-1,-1-1 1,0 0 0,0 1 0,2-1-1,15-4-5629,-3-14-6844</inkml:trace>
</inkml:ink>
</file>

<file path=ppt/ink/ink1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6.825"/>
    </inkml:context>
    <inkml:brush xml:id="br0">
      <inkml:brushProperty name="width" value="0.025" units="cm"/>
      <inkml:brushProperty name="height" value="0.025" units="cm"/>
    </inkml:brush>
  </inkml:definitions>
  <inkml:trace contextRef="#ctx0" brushRef="#br0">5 1 16624,'0'0'7100,"-1"10"-5616,0 5-903,-1 21 657,1 50 0,2-77-1173,-1 0 1,1 0-1,1 0 1,0-1-1,0 1 1,0-1 0,1 1-1,0-1 1,1 0-1,0 0 1,10 14-1,-13-20-49,1 0-1,0 0 1,0 0-1,0-1 1,0 1-1,1-1 1,-1 1-1,0-1 1,1 0-1,-1 0 1,0 0-1,1 0 1,-1-1-1,1 1 1,0-1-1,-1 1 1,1-1-1,-1 0 1,1 0-1,0 0 0,-1 0 1,1-1-1,-1 1 1,1-1-1,-1 1 1,1-1-1,-1 0 1,1 0-1,-1 0 1,1 0-1,-1-1 1,0 1-1,0-1 1,3-1-1,7-6 256,1-1 0,-2 0-1,1-1 1,11-15 0,26-38 196,-35 44-304,1 0 0,20-20-1,-34 39-154,-1 0-1,1 1 1,-1-1 0,0 0-1,1 1 1,-1-1-1,1 1 1,0-1-1,-1 1 1,1-1 0,-1 1-1,1 0 1,0-1-1,-1 1 1,1 0 0,0-1-1,0 1 1,-1 0-1,1 0 1,0 0-1,0-1 1,-1 1 0,1 0-1,0 0 1,0 0-1,-1 0 1,1 1 0,0-1-1,0 0 1,-1 0-1,1 0 1,0 0 0,-1 1-1,1-1 1,0 0-1,-1 1 1,1-1-1,0 1 1,-1-1 0,1 1-1,-1-1 1,1 1-1,0-1 1,-1 1 0,1-1-1,-1 1 1,0 0-1,1-1 1,-1 1-1,0 0 1,1-1 0,-1 1-1,0 0 1,0-1-1,1 1 1,-1 0 0,0 0-1,0 0 1,9 57 380,-8-47-359,1 63-29,-2-51 0,0 0 0,6 29 0,-6-51-14,0-1 0,0 1 0,0-1 0,0 1 0,0-1 0,0 1 0,0-1 0,0 1 0,0-1 0,0 1 0,1-1 0,-1 1 0,0-1 0,0 0 0,1 1 0,-1-1 0,0 1 0,0-1 0,1 0 0,-1 1-1,0-1 1,1 0 0,-1 1 0,1-1 0,-1 0 0,0 1 0,1-1 0,-1 0 0,1 0 0,-1 0 0,1 1 0,-1-1 0,1 0 0,-1 0 0,1 0 0,-1 0 0,1 0 0,-1 0 0,1 0 0,-1 0 0,1 0 0,-1 0 0,0 0 0,1 0 0,-1-1 0,1 1 0,-1 0 0,1 0 0,-1 0 0,1 0 0,-1-1 0,0 1 0,1 0 0,-1-1 0,1 1 0,-1 0 0,0-1 0,1 1 0,-1 0 0,1-1 0,19-24-2051,20-53-6113,-19 28 1019</inkml:trace>
</inkml:ink>
</file>

<file path=ppt/ink/ink1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7.385"/>
    </inkml:context>
    <inkml:brush xml:id="br0">
      <inkml:brushProperty name="width" value="0.025" units="cm"/>
      <inkml:brushProperty name="height" value="0.025" units="cm"/>
    </inkml:brush>
  </inkml:definitions>
  <inkml:trace contextRef="#ctx0" brushRef="#br0">128 14 16592,'-10'10'3342,"-10"12"-20,-33 46 1,47-59-2904,1-1-1,-1 1 0,2 0 0,-1 0 0,2 1 1,-1-1-1,1 1 0,1 0 0,-1 0 0,2 0 1,-2 11-1,3-20-415,1 1 1,-1-1-1,0 1 1,0-1-1,1 1 1,-1-1-1,1 0 0,-1 1 1,1-1-1,0 1 1,-1-1-1,1 0 1,0 0-1,0 0 1,0 1-1,0-1 1,0 0-1,0 0 0,0 0 1,0 0-1,1-1 1,-1 1-1,0 0 1,0 0-1,1-1 1,-1 1-1,1-1 0,-1 1 1,0-1-1,1 1 1,-1-1-1,1 0 1,-1 0-1,1 0 1,-1 0-1,1 0 0,-1 0 1,1 0-1,1-1 1,3 1 15,0-1 0,-1 0 1,1 0-1,-1 0 0,1-1 1,-1 0-1,1 0 0,-1 0 1,8-6-1,1-3 17,-2-1 0,1 0 0,-2-1 1,0 0-1,0-1 0,-1-1 0,16-30 0,18-26 33,-44 70-70,1 0 0,0 0 0,-1 0 0,1 0 0,-1 0 0,1 0 0,0 0 0,0 0 0,0 0 0,-1 0 1,1 0-1,0 1 0,0-1 0,0 0 0,0 1 0,0-1 0,0 1 0,0-1 0,1 1 0,-1-1 0,0 1 0,0 0 1,0 0-1,0-1 0,1 1 0,-1 0 0,0 0 0,3 0 0,-3 2-3,1-1 1,-1 0-1,1 0 1,-1 1-1,0-1 0,1 1 1,-1-1-1,0 1 0,0-1 1,0 1-1,0 0 1,0-1-1,-1 1 0,1 0 1,0 3-1,4 12-23,-1 0 0,2 29 0,-6-44 27,1 4 9,6 30 29,-7-35-35,1-1 0,-1 1 0,0 0 0,1-1 0,-1 1 0,1 0 0,-1-1 0,1 1 0,0-1 0,-1 1 0,1-1 0,0 1-1,-1-1 1,1 1 0,0-1 0,-1 0 0,1 1 0,0-1 0,0 0 0,0 0 0,-1 1 0,1-1 0,0 0 0,0 0 0,0 0 0,-1 0 0,1 0 0,0 0 0,0 0 0,0-1-1,-1 1 1,1 0 0,0 0 0,0 0 0,-1-1 0,1 1 0,0 0 0,0-1 0,-1 1 0,1-1 0,0 0 0,10-6 42,-2-1 0,1 0 0,-1 0 0,0-1 1,13-16-1,18-18-33,-33 37-17,-3 0 0,1 1 1,0 0-1,1 1 1,-1-1-1,1 1 0,0 0 1,0 1-1,0-1 1,1 1-1,-1 1 0,1-1 1,-1 1-1,12-3 0,-16 6 3,-1-1 0,0 1-1,0 0 1,1-1-1,-1 1 1,0 0 0,0 0-1,0-1 1,0 1-1,0 0 1,0 0 0,0 0-1,0 1 1,0-1-1,0 0 1,0 0 0,-1 0-1,1 1 1,0-1-1,-1 0 1,1 1 0,-1-1-1,0 0 1,1 1-1,-1-1 1,0 1 0,0-1-1,0 0 1,0 1-1,0 1 1,1 55 276,-1-45-228,-1-12-45,1 0-1,0 0 1,0 0 0,0 0-1,0 0 1,0 0 0,0 0-1,1 0 1,-1 0 0,0 0-1,0 1 1,1-1 0,-1 0-1,1 0 1,-1 0 0,1-1 0,-1 1-1,1 0 1,0 0 0,1 1-1,-2-1 0,1-1 1,0 0-1,0 0 0,-1 0 0,1 0 1,0 0-1,0 0 0,0 0 0,-1 0 1,1 0-1,0 0 0,0-1 0,-1 1 0,1 0 1,0 0-1,-1-1 0,1 1 0,0-1 1,-1 1-1,1 0 0,0-1 0,0 0 1,41-43-4,-30 30 2,-2 4 1,47-43 0,-54 51 0,-1 0 0,0 0 0,0 1 0,1-1 0,-1 1 0,1-1 0,0 1 0,-1 0 0,1 0 0,0 0 0,0 0 0,-1 1 0,1-1 0,0 1 0,0-1 0,0 1 0,0 0 0,0 0 0,0 1 0,0-1 0,5 2 0,-7-1 0,1 1 1,-1 0-1,1-1 1,-1 1-1,0 0 1,0 0-1,0 0 1,0 0-1,0 0 1,-1 0-1,1 0 1,0 0-1,-1 0 1,0 0-1,1 1 1,-1-1-1,0 0 1,0 0-1,0 0 1,0 0-1,-1 1 0,1-1 1,-1 0-1,1 0 1,-2 3-1,1-3-4,1 1-1,-1-1 0,1 1 1,0 0-1,0-1 0,0 1 1,0 0-1,0-1 0,0 1 0,1-1 1,-1 1-1,1-1 0,1 5 1,3-5-1031,-1-5-2719,2-11-4761</inkml:trace>
</inkml:ink>
</file>

<file path=ppt/ink/ink1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7.993"/>
    </inkml:context>
    <inkml:brush xml:id="br0">
      <inkml:brushProperty name="width" value="0.025" units="cm"/>
      <inkml:brushProperty name="height" value="0.025" units="cm"/>
    </inkml:brush>
  </inkml:definitions>
  <inkml:trace contextRef="#ctx0" brushRef="#br0">11 0 15118,'0'0'8125,"-2"12"-6779,0-4-1194,0 1 15,0 1 0,1-1 0,0 1 0,0-1 0,1 12 0,1-19-109,-1 1 0,0-1-1,0 1 1,1-1-1,0 0 1,-1 1 0,1-1-1,0 0 1,0 0-1,0 0 1,0 0 0,1 0-1,-1 0 1,1 0-1,-1 0 1,1 0 0,-1 0-1,1-1 1,0 1-1,0-1 1,0 1 0,0-1-1,0 0 1,0 0-1,0 0 1,1 0 0,-1 0-1,0 0 1,4 0-1,-1 0 72,-1 0-1,1-1 0,0 1 1,-1-1-1,1-1 0,0 1 1,-1 0-1,1-1 0,0 0 1,-1 0-1,1-1 0,-1 1 1,1-1-1,-1 0 0,7-4 1,2-3 254,-1 0 0,0-1 0,16-16 0,-22 19-314,0 0 1,0 1-1,1 0 0,0 0 0,0 0 0,1 1 0,0 0 0,0 1 0,0-1 0,0 2 0,1-1 0,13-3 1,-20 7-65,0 0 0,0-1 1,-1 1-1,1 0 1,0 1-1,0-1 0,0 0 1,0 0-1,-1 1 1,1-1-1,0 1 0,0 0 1,-1-1-1,1 1 1,0 0-1,-1 0 0,1 0 1,-1 0-1,1 0 1,-1 1-1,0-1 0,2 2 1,21 38 285,-2 0-18,-21-40-267,1 1 1,-1 0-1,1-1 1,-1 0-1,1 1 1,-1-1-1,1 0 1,0 0-1,0 0 1,0 0-1,-1 0 1,1 0-1,0 0 1,0-1-1,0 1 1,0-1-1,0 1 1,4-1-1,3 0-484,-1-1 0,1 0 0,0 0 0,-1-1 0,1 0 0,-1 0 0,0-1 0,0 0 0,0-1 0,0 0 0,0 0 0,-1 0 0,0-1 1,11-9-1,-11 1-5389,-6 0-1660</inkml:trace>
</inkml:ink>
</file>

<file path=ppt/ink/ink1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8.368"/>
    </inkml:context>
    <inkml:brush xml:id="br0">
      <inkml:brushProperty name="width" value="0.025" units="cm"/>
      <inkml:brushProperty name="height" value="0.025" units="cm"/>
    </inkml:brush>
  </inkml:definitions>
  <inkml:trace contextRef="#ctx0" brushRef="#br0">33 63 13901,'0'0'8873,"-29"-54"-4870,26 48-1184,2 3-1282,3 3-1665,13 0-32,2 9-577,5 3-1024,5 2-1474,-5 0-1153,4 4-1282,-4-4-4515</inkml:trace>
</inkml:ink>
</file>

<file path=ppt/ink/ink1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28.692"/>
    </inkml:context>
    <inkml:brush xml:id="br0">
      <inkml:brushProperty name="width" value="0.025" units="cm"/>
      <inkml:brushProperty name="height" value="0.025" units="cm"/>
    </inkml:brush>
  </inkml:definitions>
  <inkml:trace contextRef="#ctx0" brushRef="#br0">52 440 15855,'0'0'8643,"-8"9"-7944,2-1-508,1 1 0,-1-1 0,1 1 0,1 0 0,-6 15-1,9-20-106,0 0-1,-1-1 1,1 1-1,1 0 0,-1 0 1,0-1-1,1 1 0,0 0 1,0 0-1,0 0 0,1 0 1,-1 0-1,1-1 0,0 1 1,0 0-1,0 0 0,0-1 1,1 1-1,-1-1 0,1 1 1,4 5-1,-4-7-62,0 0 1,1 0-1,-1-1 0,1 1 0,-1 0 1,1-1-1,0 0 0,0 0 1,-1 0-1,1 0 0,0 0 0,0 0 1,0-1-1,0 1 0,0-1 0,0 0 1,0 0-1,1 0 0,-1 0 1,0-1-1,0 1 0,0-1 0,0 0 1,3-1-1,1 0 31,1-1 1,-1 1-1,0-2 1,0 1-1,0-1 0,-1 0 1,1 0-1,7-7 1,-5 2 59,0 0 1,0 0-1,-1 0 0,0-1 1,-1-1-1,0 1 1,-1-1-1,0 0 1,-1-1-1,0 1 1,-1-1-1,0 0 1,0 0-1,2-25 1,-23 90-140,15-40 37,0 0-1,0 0 1,2 0 0,-1 0 0,4 25-1,-3-36-6,1 1 0,-1-1-1,1 0 1,-1 0 0,1 0-1,0 0 1,0 0 0,0 0-1,0 0 1,0 0 0,0 0-1,1 0 1,-1 0 0,1-1-1,-1 1 1,1 0 0,-1-1-1,1 0 1,0 1 0,0-1-1,0 0 1,0 0 0,0 0-1,0 0 1,0 0 0,0 0 0,0-1-1,0 1 1,0-1 0,1 1-1,-1-1 1,0 0 0,0 0-1,1 0 1,-1 0 0,0 0-1,0-1 1,1 1 0,-1-1-1,0 1 1,0-1 0,0 0-1,3-1 1,5-2 93,0-1 0,0 0 0,0-1 0,0 0 0,-1 0 0,0-1 0,-1 0-1,1 0 1,-1-1 0,0-1 0,7-10 0,5-7 54,-1-1 0,24-47 1,-28 43-135,-2 0 1,-1 0-1,-2-2 1,-1 1 0,-1-1-1,-2 0 1,-1-1-1,0-66 1,-9 81-17,-6 22 0,-11 27 0,5 6 0,1 0 0,-14 50 0,24-68 0,1 1 0,1 0 0,0 0 0,2 0 0,0 1 0,3 33 0,-1-49-39,0 0 1,0 0-1,0 1 1,0-1-1,1 0 1,0-1-1,0 1 1,0 0-1,0 0 1,1-1-1,-1 1 1,1-1-1,0 0 1,0 0-1,0 0 1,0 0-1,1-1 1,-1 1-1,1-1 1,-1 0-1,1 0 1,0 0-1,0 0 1,0-1-1,0 1 1,0-1-1,6 1 1,2 0-456,-1 0 1,1-1-1,0 0 1,0-1-1,0 0 1,0-1-1,0 0 1,21-6-1,12-11-7855</inkml:trace>
</inkml:ink>
</file>

<file path=ppt/ink/ink1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0.327"/>
    </inkml:context>
    <inkml:brush xml:id="br0">
      <inkml:brushProperty name="width" value="0.025" units="cm"/>
      <inkml:brushProperty name="height" value="0.025" units="cm"/>
    </inkml:brush>
  </inkml:definitions>
  <inkml:trace contextRef="#ctx0" brushRef="#br0">102 165 17873,'1'-12'1900,"5"-24"-714,0 5 108,2-48 1,-8 79-1277,0 0 0,0 0 1,0 0-1,0-1 0,0 1 0,0 0 1,0 0-1,0-1 0,0 1 1,0 0-1,0 0 0,0 0 0,0-1 1,0 1-1,0 0 0,0 0 1,0 0-1,-1-1 0,1 1 1,0 0-1,0 0 0,0 0 0,0 0 1,0-1-1,-1 1 0,1 0 1,0 0-1,0 0 0,0 0 0,-1 0 1,1-1-1,0 1 0,0 0 1,0 0-1,-1 0 0,1 0 1,0 0-1,0 0 0,0 0 0,-1 0 1,1 0-1,0 0 0,-13 5 647,-7 13 318,10-5-718,0 1-1,1 0 1,1 0 0,0 1 0,1 1-1,1-1 1,0 1 0,1 0-1,0 0 1,2 1 0,0-1 0,1 1-1,0-1 1,2 1 0,0 0-1,3 24 1,-2-37-278,0 0 0,0 1 0,0-1 0,0-1-1,1 1 1,0 0 0,0 0 0,0-1 0,0 1 0,0-1 0,1 1-1,0-1 1,0 0 0,0 0 0,5 4 0,3 0-180,0 1 1,1-2 0,18 9-1,-22-13 73,-1 1 0,1 1 1,-1-1-1,0 1 0,0 0 0,-1 1 0,1-1 0,-1 1 0,0 1 0,0-1 0,-1 1 0,0 0 1,9 12-1,-10-6 163,1 0 0,-2 0 1,1 0-1,-2 1 1,0-1-1,0 1 0,-1 0 1,-1-1-1,0 1 0,-1 0 1,0 0-1,-1-1 1,0 1-1,-1-1 0,0 0 1,-1 0-1,-1 0 0,0 0 1,0-1-1,-1 1 1,-1-1-1,0-1 0,-11 14 1,17-22 3,-1 0 0,0 0-1,1 0 1,-1-1 0,0 1 0,0-1 0,0 1 0,0-1 0,0 0 0,0 0 0,0 0 0,-1 0 0,1 0 0,0 0 0,-1-1 0,1 1 0,-1-1 0,1 1-1,0-1 1,-1 0 0,1 0 0,-1 0 0,1 0 0,-1-1 0,-3 0 0,3-1-16,1 1-1,-1-1 1,1 0-1,-1 0 1,1 0-1,0 0 1,0 0-1,0 0 1,0-1-1,0 1 1,0-1-1,1 1 1,-1-1 0,1 0-1,-1 1 1,1-1-1,0 0 1,0 0-1,0-6 1,-4-18-32,1 0 0,2-1 1,1 1-1,1-1 0,1 1 1,2-1-1,0 1 0,2 0 1,15-48-1,-9 42-39,1 0 0,2 1 0,1 1 1,1 0-1,2 1 0,1 1 0,31-37 0,-49 66 41,34-36-28,-34 35 30,1-1 0,0 1 1,0 0-1,-1-1 0,1 1 1,0 0-1,0 0 0,0 0 1,0 0-1,1 1 1,-1-1-1,0 1 0,0-1 1,0 1-1,1 0 0,-1 0 1,0-1-1,4 2 0,-5 1 11,0 0-1,0 0 0,0 0 0,0 0 0,0 0 0,0 0 0,-1 0 0,1 1 0,-1-1 0,0 0 1,1 0-1,-1 1 0,0-1 0,0 0 0,-1 1 0,1-1 0,-1 5 0,0 2 82,-10 153 1475,11-161-1565,0 0 0,0-1-1,0 1 1,0 0 0,0-1 0,0 1 0,0 0 0,0-1-1,1 1 1,-1 0 0,0-1 0,0 1 0,1-1 0,-1 1 0,0 0-1,1-1 1,-1 1 0,0-1 0,1 1 0,-1-1 0,1 1-1,-1-1 1,1 1 0,-1-1 0,1 0 0,0 1 0,-1-1 0,1 0-1,-1 1 1,1-1 0,0 0 0,-1 0 0,1 1 0,0-1-1,-1 0 1,1 0 0,0 0 0,-1 0 0,1 0 0,0 0-1,-1 0 1,1 0 0,0 0 0,-1 0 0,1-1 0,-1 1 0,1 0-1,0 0 1,-1-1 0,1 1 0,0 0 0,-1-1 0,1 0-1,3 0 18,-1-1 0,0 1 0,1-1 0,-1 0 0,0 0 0,-1-1 0,1 1 0,5-6 0,-2-2-22,-1 0 0,0-1 0,0 1 0,-1-1 0,0-1 0,-1 1 0,0 0 0,-1-1 0,0 0 0,0-15 0,-1 18 0,-1-1 0,0 1 0,-1 0 0,0 0 0,0 0 0,-1 0 0,0 0 0,0 1 0,-1-1 0,0 0 0,-1 1 0,0 0 0,-9-15 0,54 16-6177,0-4-2770,-21 4 2995</inkml:trace>
</inkml:ink>
</file>

<file path=ppt/ink/ink1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1.137"/>
    </inkml:context>
    <inkml:brush xml:id="br0">
      <inkml:brushProperty name="width" value="0.025" units="cm"/>
      <inkml:brushProperty name="height" value="0.025" units="cm"/>
    </inkml:brush>
  </inkml:definitions>
  <inkml:trace contextRef="#ctx0" brushRef="#br0">59 167 9129,'0'0'18075,"6"-6"-17130,-3 4-793,15-14 201,-18 16-351,0 0-1,0 0 1,-1 0-1,1 0 1,0 0-1,0 0 1,-1 0-1,1 0 1,0 0-1,0 0 0,-1 0 1,1 0-1,0 0 1,0 0-1,-1 0 1,1-1-1,0 1 1,0 0-1,0 0 1,-1 0-1,1 0 1,0 0-1,0-1 1,0 1-1,0 0 0,-1 0 1,1 0-1,0-1 1,0 1-1,0 0 1,0 0-1,0 0 1,0-1-1,0 1 1,-1 0-1,1 0 1,0-1-1,0 1 1,0 0-1,0 0 0,0-1 1,0 1-1,0 0 1,0 0-1,0-1 1,0 1-1,1 0 1,-1 0-1,0 0 1,0-1-1,0 1 1,0 0-1,0 0 1,0-1-1,0 1 0,0 0 1,1 0-1,-1 0 1,0-1-1,0 1 1,0 0-1,1 0 1,-1 0-1,0 0 1,0 0-1,1-1 1,-3 2 19,-1 0 0,1 0 0,0-1 0,0 2 0,0-1 0,0 0 0,0 0 0,0 0 0,1 1 0,-1-1 0,0 1 0,1 0 0,-1-1 0,1 1 0,-1 0 1,1 0-1,0 0 0,0 0 0,0 0 0,-2 4 0,-19 49 778,20-49-701,-3 7 45,1 1 0,1 0 0,0 0 0,0 0 0,1 0 0,1 0 0,1 1 0,1 14 0,-1-27-141,0-1 1,0 1-1,1-1 1,-1 1-1,1-1 1,0 1-1,-1-1 0,1 1 1,0-1-1,0 0 1,0 1-1,0-1 1,0 0-1,0 0 0,0 0 1,0 1-1,1-1 1,-1 0-1,0-1 1,1 1-1,-1 0 0,1 0 1,-1-1-1,1 1 1,-1 0-1,1-1 1,-1 0-1,1 1 0,-1-1 1,1 0-1,0 0 1,-1 0-1,1 0 0,-1 0 1,1 0-1,2-1 1,1 1 19,0-1-1,-1 0 1,0 0 0,1 0 0,-1 0 0,0-1 0,1 0 0,-1 0-1,0 0 1,0 0 0,-1-1 0,5-2 0,-1-3 19,-1 1 1,0-1 0,0 0 0,0 0 0,-1-1-1,-1 0 1,1 0 0,-1 0 0,-1 0-1,0-1 1,0 1 0,2-13 0,-1-10 115,-1-1 0,-1-43 0,-2 74-157,0 1-11,0-1 1,0 1-1,0-1 0,0 1 1,0 0-1,0-1 0,1 1 1,-1-1-1,1 1 0,-1 0 1,1-1-1,0 1 0,-1 0 1,1 0-1,0-1 0,0 1 1,0 0-1,0 0 0,0 0 1,0 0-1,0 0 0,0 0 1,0 0-1,2 0 0,0-1-42,0 1-1,0 0 1,1 0-1,-1 0 1,0 1-1,1-1 1,-1 1-1,0 0 1,1 0-1,4 0 1,-1 1-35,1 0 0,-1 0 0,1 0 0,-1 1 0,0 1 0,0-1 0,0 1 0,0 0 0,8 5 0,-12-5 88,0-1-1,0 1 1,0 1-1,0-1 1,-1 0-1,1 1 1,-1-1-1,0 1 1,0 0-1,0 0 1,0 0-1,-1 0 1,1 0-1,-1 0 1,0 0-1,0 0 1,0 6-1,0 7 6,-1 1-1,-1-1 1,-3 19-1,1 15 3,2-50-5,1-1-1,0 0 1,0 1 0,0-1 0,0 1-1,1-1 1,-1 0 0,0 1-1,0-1 1,0 0 0,0 1 0,0-1-1,0 0 1,1 1 0,-1-1-1,0 0 1,0 1 0,0-1 0,1 0-1,-1 1 1,0-1 0,0 0-1,1 0 1,-1 1 0,0-1 0,1 0-1,-1 0 1,0 0 0,1 1-1,-1-1 1,0 0 0,1 0 0,-1 0-1,1 0 1,-1 0 0,0 0-1,1 0 1,-1 0 0,0 0 0,1 0-1,-1 0 1,1 0 0,-1 0-1,0 0 1,1 0 0,-1 0 0,0 0-1,1 0 1,-1-1 0,0 1-1,1 0 1,-1 0 0,0 0 0,1-1-1,-1 1 1,0 0 0,1 0-1,-1-1 1,1 0 0,20-15 189,-1-7-102,-2 0 0,0-2 0,-1 0 1,-1-1-1,-2 0 0,21-52 0,-35 158-35,-1-74-46,0 6-4,0-1 0,1 1 0,0 0-1,1 0 1,3 18 0,-4-27 0,1 0 1,0-1-1,0 1 0,0-1 0,0 0 0,1 1 0,-1-1 0,0 0 1,1 0-1,0 0 0,-1 0 0,1 0 0,0 0 0,0 0 0,0 0 1,0-1-1,1 1 0,-1-1 0,0 0 0,1 0 0,-1 0 0,1 0 1,-1 0-1,1 0 0,-1 0 0,1-1 0,-1 1 0,1-1 0,0 0 1,4 0-1,-2 0 7,-1-1 1,1 1 0,0-1-1,-1 0 1,1-1 0,-1 1-1,1-1 1,-1 1-1,0-1 1,0-1 0,0 1-1,0-1 1,0 1 0,0-1-1,-1 0 1,1 0-1,-1-1 1,0 1 0,0-1-1,0 0 1,0 1 0,-1-1-1,1-1 1,-1 1 0,0 0-1,0 0 1,1-7-1,1 0 13,-1 0 0,0 0 0,-1-1 0,0 1-1,0-1 1,-1 0 0,-1 1 0,0-1-1,-1 0 1,-2-14 0,2 22-24,0 0 0,0 0 0,-1 1 0,0-1 0,0 0 0,0 0 0,0 1 0,0-1 0,0 1 0,-1 0 0,0 0 0,0 0 0,0 0 0,0 0 0,0 0 0,0 1 0,-1 0 0,1 0 0,-1 0 0,0 0 0,0 0 0,0 1 0,-5-2 0,10 3-22,-1 0 0,0 0 0,0 0 0,0 0 0,0 0 0,0 0 0,0 0 0,0 0 0,0 1 0,1-1 0,-1 0 0,0 0-1,0 0 1,0 0 0,0 0 0,0 0 0,0 0 0,0 0 0,0 1 0,0-1 0,0 0 0,0 0 0,0 0 0,0 0 0,0 0 0,0 0 0,0 1 0,0-1 0,0 0 0,0 0 0,0 0 0,0 0 0,0 0 0,0 0 0,0 1 0,0-1 0,0 0-1,0 0 1,0 0 0,0 0 0,0 0 0,0 0 0,0 0 0,0 0 0,-1 1 0,1-1 0,0 0 0,0 0 0,0 0 0,0 0 0,0 0 0,0 0 0,0 0 0,-1 0 0,1 0 0,0 0 0,0 0 0,0 0 0,0 0 0,0 0 0,0 0-1,0 0 1,-1 0 0,1 0 0,0 0 0,0 0 0,0 0 0,0 0 0,-1 0 0,8 6-3603,31-6-7062,-11-7 1558</inkml:trace>
</inkml:ink>
</file>

<file path=ppt/ink/ink1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1.695"/>
    </inkml:context>
    <inkml:brush xml:id="br0">
      <inkml:brushProperty name="width" value="0.025" units="cm"/>
      <inkml:brushProperty name="height" value="0.025" units="cm"/>
    </inkml:brush>
  </inkml:definitions>
  <inkml:trace contextRef="#ctx0" brushRef="#br0">36 36 13485,'0'0'13116,"-6"13"-12454,0 6-477,0 0 1,1 0-1,0 1 0,2 0 1,1 0-1,-1 24 0,6 3-1,2 0-1,2 0 0,1 0 0,3-1 1,29 77-1,-40-122-176,0 0-1,1 0 1,-1 0-1,0 0 1,1 0 0,-1 0-1,0 0 1,1 0 0,-1 0-1,1-1 1,0 1-1,-1 0 1,1 0 0,0 0-1,-1-1 1,1 1-1,0 0 1,1 0 0,7-10 38,2-38-60,-10 41 14,2-8 55,1 0 0,1 0 1,0 0-1,1 1 0,0 0 1,12-18-1,55-69-3,-48 70 200,33-55 0,-52 74-58,0 0-1,-1-1 1,0 1 0,-1-1 0,-1 0 0,1 0 0,-2 0 0,0-1-1,1-15 1,-3 26-188,0-1 1,0 0-1,0 1 0,0-1 0,0 1 0,-1-1 0,1 1 1,-1-1-1,1 1 0,-1-1 0,0 1 0,0 0 0,0-1 0,-1 1 1,1 0-1,0 0 0,-1 0 0,0 0 0,1 0 0,-1 0 1,-3-2-1,3 3-6,0 0 0,0 0 0,0 0 0,-1 0 0,1 1 0,0-1 0,-1 1 0,1 0 0,0-1 0,-1 1 0,1 0 0,0 1 0,-1-1 0,1 0 1,-1 0-1,1 1 0,0 0 0,0-1 0,-1 1 0,1 0 0,0 0 0,0 0 0,-4 3 0,-2 2 1,-1 1 0,1-1 0,1 1 0,-1 1 0,1 0 0,1 0 0,-1 0 0,1 1 0,1-1 0,0 2 0,-5 9 0,2-3 0,2 1 0,0-1 0,0 1 0,2 0 0,-5 31 0,8-43 0,0 0 0,1 0 0,0 0 0,0 0 0,0 0 0,0 0 0,1 0 0,0 0 0,0 0 0,2 5 0,-2-8 0,1 0 0,-1-1 0,0 1 0,1 0 0,0-1 0,-1 0 0,1 1 0,0-1 0,0 0 0,-1 0 0,1 0 0,0 0 0,0 0 0,0 0 0,1 0 0,-1-1 0,0 1 0,0-1 0,0 0 0,0 1 0,0-1 0,1 0 0,-1 0 0,4-1 0,11 0-82,1-1 1,25-6-1,31-2-244,-72 10 324,0 0 0,1 1 0,-1-1 0,0 1 0,0-1 0,0 1 0,0 0 0,0 0 0,0 0 0,-1 0 0,1 0 0,0 0 0,0 1 0,-1-1 0,1 1 0,-1-1 0,1 1 0,-1-1 1,0 1-1,1 0 0,-1 0 0,0-1 0,0 1 0,0 0 0,-1 0 0,1 0 0,0 0 0,-1 0 0,1 0 0,-1 1 0,0-1 0,1 0 0,-1 3 0,1 14 185,0 0-1,-2 37 1,-1-27-184,2-15-187,0 20-4028,-2-23-3076</inkml:trace>
</inkml:ink>
</file>

<file path=ppt/ink/ink1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2.328"/>
    </inkml:context>
    <inkml:brush xml:id="br0">
      <inkml:brushProperty name="width" value="0.025" units="cm"/>
      <inkml:brushProperty name="height" value="0.025" units="cm"/>
    </inkml:brush>
  </inkml:definitions>
  <inkml:trace contextRef="#ctx0" brushRef="#br0">0 1 17424,'0'0'4800,"9"14"-4016,15 27 291,-1 2-1,-2 1 0,-1 0 0,13 52 0,-4 37 2353,-31-156-3328,-2 1 0,0-1 0,-1 0 0,-1 1 0,-1 0 0,-1 1 0,-14-26 0,8 16-43,2-1 1,-11-40-1,23 72-62,0-1 1,0 1-1,0 0 0,0-1 0,0 1 1,-1 0-1,1-1 0,0 1 0,0-1 1,0 1-1,0 0 0,0-1 1,0 1-1,0 0 0,0-1 0,1 1 1,-1 0-1,0-1 0,0 1 0,0-1 1,0 1-1,0 0 0,1-1 0,-1 1 1,0 0-1,0 0 0,0-1 1,1 1-1,-1 0 0,0 0 0,1-1 1,-1 1-1,0 0 0,0 0 0,1-1 1,15 3-518,25 19-892,-31-15 922,1-1-486,0-1 0,0 0 0,1 0 0,11 2 0,50 0-8913,-29-6 122</inkml:trace>
</inkml:ink>
</file>

<file path=ppt/ink/ink1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3.116"/>
    </inkml:context>
    <inkml:brush xml:id="br0">
      <inkml:brushProperty name="width" value="0.025" units="cm"/>
      <inkml:brushProperty name="height" value="0.025" units="cm"/>
    </inkml:brush>
  </inkml:definitions>
  <inkml:trace contextRef="#ctx0" brushRef="#br0">118 397 17104,'-10'2'2098,"5"-1"-1806,-1 1 0,1 0-1,-1 0 1,1 0 0,0 1-1,0-1 1,0 1 0,0 1-1,0-1 1,1 1 0,-1-1-1,1 1 1,0 1 0,0-1-1,1 0 1,-1 1 0,1 0 0,0 0-1,0 0 1,1 0 0,-1 1-1,1-1 1,0 0 0,-1 9-1,1-8-178,1 0-1,-1 0 0,2 1 0,-1-1 0,1 0 1,0 0-1,0 1 0,0-1 0,1 0 0,0 0 1,0 1-1,1-1 0,3 9 0,-3-12-88,0 0 0,0-1 0,0 1 0,0-1 0,1 1 0,-1-1 0,1 0 0,-1 0 0,1 0 0,0 0 0,0 0 0,-1-1 0,2 1 0,-1-1 0,0 0 0,0 0 0,0 0 0,0 0 0,1-1 0,-1 1 0,0-1 0,1 0 0,-1 0 0,0 0 0,1 0 0,-1-1 0,4 0 0,2-1 16,0 0 0,0-1 0,0 0 1,0 0-1,0-1 0,-1 0 1,0 0-1,0-1 0,0 0 1,-1-1-1,1 1 0,-1-2 0,-1 1 1,1-1-1,-1 0 0,0 0 1,-1 0-1,1-1 0,-1 0 1,4-10-1,0 1-258,-2 1 1,1-2-1,6-23 0,-11 28-909,0 0 0,-1 0 0,2-24 0,1 86 1001,-5-48 132,0 0 0,0 0-1,0-1 1,1 1 0,-1 0 0,0 0-1,1 0 1,-1-1 0,1 1 0,-1 0 0,1-1-1,-1 1 1,1 0 0,-1-1 0,1 1 0,0 0-1,-1-1 1,1 1 0,0-1 0,-1 0 0,2 1-1,-1-1 29,1 0 0,-1 0-1,0 0 1,0 0 0,0-1-1,0 1 1,0-1 0,0 1-1,0-1 1,1 1 0,-1-1-1,-1 1 1,1-1 0,0 0-1,0 1 1,0-1 0,0 0 0,0 0-1,-1 0 1,1 0 0,1-1-1,4-7 307,0 0 0,0-1 0,-1 1 0,0-1 0,-1 0 0,0-1 0,5-19 0,11-79 650,-15 73-562,-2 0-1,-2-57 0,-6 74-404,-3 15-142,7 5 104,0 0-1,0 0 1,-1 0 0,1 0 0,1 0-1,-1 1 1,0-1 0,0 0-1,0 0 1,1 1 0,-1-1 0,0 0-1,1 1 1,-1-1 0,1 0 0,0 1-1,-1-1 1,1 1 0,0-1 0,0 3-1,-5 51 200,2 0-1,2 0 0,3 0 0,2 0 1,21 99-1,-24-153-167,19 59 272,-19-58-261,0 0-1,0 1 0,1-1 0,-1 0 0,0 0 0,1 1 1,0-1-1,-1-1 0,1 1 0,0 0 0,0 0 1,0-1-1,0 1 0,1-1 0,-1 1 0,0-1 0,0 0 1,1 0-1,-1 0 0,4 1 0,-5-3-5,0 1 0,1 0-1,-1 0 1,0-1 0,0 1 0,0-1-1,0 1 1,0-1 0,0 1 0,0-1-1,0 0 1,0 0 0,0 1 0,0-1-1,0 0 1,-1 0 0,1 0 0,0 0-1,-1 0 1,1 0 0,0 0 0,-1 0-1,1 0 1,-1 0 0,0 0 0,1 0 0,-1-1-1,0 1 1,0 0 0,1 0 0,-1 0-1,0-1 1,-1-1 0,4-50 547,-3 47-550,0-12-18,-2 1 0,0-1 0,0 0 0,-2 1 0,0 0 0,-1 0 0,-1 0 0,-1 0 0,0 1 0,-1 0 0,0 1 0,-12-16 0,10 21 0,9 14 0,12 19 0,-5-17-57,1 0 1,0-1-1,0 0 1,0-1-1,1 0 1,-1 0-1,1 0 0,0-1 1,0 0-1,0 0 1,1-1-1,-1-1 1,1 1-1,-1-1 0,1 0 1,-1-1-1,10-1 1,-10 1 6,-1 0 0,1-1 1,-1 0-1,0 0 0,1-1 0,-1 0 1,0 0-1,0 0 0,0-1 1,0 0-1,-1-1 0,1 0 0,-1 0 1,0 0-1,0 0 0,0-1 1,-1 0-1,1-1 0,7-9 0,-11 12 93,-1 0-1,1-1 0,-1 1 0,0 0 1,0 0-1,0-1 0,-1 1 0,1 0 1,-1-1-1,0 1 0,0 0 0,0-1 1,0 1-1,0-1 0,-2-4 0,2 7-11,0 0 0,-1 0 0,1 0 0,-1 0 0,1 0 0,0 0 0,-1 1 0,0-1 0,1 0 0,-1 0 0,1 0 0,-1 0 0,0 1 0,0-1 0,1 0 0,-1 1 0,0-1 0,0 1 0,0-1 0,-2 0 0,2 1-20,-1-1 0,1 1 0,-1 0 0,0 0 0,1 1 0,-1-1 0,1 0 1,-1 0-1,1 1 0,-1-1 0,1 1 0,-1-1 0,1 1 0,-1 0 0,1-1 1,0 1-1,-1 0 0,-1 1 0,-2 3 10,0 0-1,-1 0 1,2 0 0,-1 1 0,1 0 0,0 0-1,0 0 1,0 0 0,1 1 0,0-1 0,-3 9-1,-1 4 56,1 1-1,-6 35 0,10-47-75,1 1 0,0 0 0,1 0 0,-1-1 0,2 1 0,-1 0 0,3 9 0,-3-16 0,1 1 0,0-1 0,0 1 0,0-1 0,0 1 0,1-1 0,-1 0 0,0 0 0,1 0 0,0 0 0,-1 0 0,1 0 0,0 0 0,0 0 0,0-1 0,0 1 0,1-1 0,-1 1 0,0-1 0,1 0 0,-1 0 0,0 0 0,1 0 0,0 0 0,-1-1 0,1 1 0,3-1 0,7 2-593,0-1 1,1 0-1,16-2 1,-20 0-507,1 0 0,0-1 0,-1-1 0,1 0 0,-1 0 0,1-1-1,14-7 1,19-16-7821</inkml:trace>
</inkml:ink>
</file>

<file path=ppt/ink/ink1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3.460"/>
    </inkml:context>
    <inkml:brush xml:id="br0">
      <inkml:brushProperty name="width" value="0.025" units="cm"/>
      <inkml:brushProperty name="height" value="0.025" units="cm"/>
    </inkml:brush>
  </inkml:definitions>
  <inkml:trace contextRef="#ctx0" brushRef="#br0">173 3 21813,'0'0'2952,"-13"-1"-294,1 0-2069,0 1-1,-1 0 1,1 0 0,-20 4-1,28-3-502,-1 0 1,1 0-1,0 0 1,0 1-1,0-1 0,0 1 1,0 0-1,0 0 0,1 0 1,-1 1-1,1 0 0,-1-1 1,1 1-1,0 0 1,0 0-1,0 1 0,1-1 1,-1 1-1,1-1 0,-3 6 1,5-8-92,-1 0 1,1 0 0,-1 0-1,1 0 1,-1 1 0,1-1-1,0 0 1,0 0 0,0 0-1,0 0 1,0 0 0,0 1-1,0-1 1,0 0 0,0 0-1,0 0 1,0 0-1,1 0 1,-1 0 0,0 0-1,1 1 1,-1-1 0,1 0-1,0 0 1,0 0 0,1 1-20,-1 0 0,1-1 0,0 1 1,0-1-1,0 1 0,1-1 1,-1 0-1,0 0 0,0 0 0,1 0 1,3 0-1,9 2-166,1 0 0,0-2 1,18 1-1,-16-1-25,-10-1 1,0 0-1,0 1 1,0 1 0,0-1 0,0 1-1,0 1 1,0-1 0,-1 1 0,12 7 0,-16-8 208,-1 0 0,1 0 1,-1 1-1,0-1 0,1 1 0,-1-1 1,0 1-1,-1 0 0,1 0 1,0 0-1,-1 0 0,0 0 1,0 1-1,0-1 0,0 0 1,0 0-1,0 1 0,-1-1 0,0 0 1,0 1-1,0-1 0,0 1 1,0-1-1,-1 0 0,0 6 1,-1-3 71,0 1 1,0-1 0,-1 1-1,0-1 1,0 1 0,0-1 0,-1 0-1,1-1 1,-1 1 0,-1-1-1,1 0 1,-1 0 0,-9 8 0,-33 21-1648,0-12-5011,14-13-3412</inkml:trace>
</inkml:ink>
</file>

<file path=ppt/ink/ink1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4.239"/>
    </inkml:context>
    <inkml:brush xml:id="br0">
      <inkml:brushProperty name="width" value="0.025" units="cm"/>
      <inkml:brushProperty name="height" value="0.025" units="cm"/>
    </inkml:brush>
  </inkml:definitions>
  <inkml:trace contextRef="#ctx0" brushRef="#br0">0 182 16303,'0'0'1335,"0"-11"-123,0 3-856,0 1 1,1-1-1,0 0 1,0 0-1,0 1 1,4-10-1,-4 14-261,0 1-1,0-1 1,0 1-1,1 0 1,-1-1-1,1 1 1,-1 0-1,1 0 1,0 0-1,0 0 1,0 1-1,0-1 1,0 0-1,0 1 0,0-1 1,0 1-1,1 0 1,-1 0-1,1 0 1,-1 0-1,1 0 1,-1 1-1,1-1 1,-1 1-1,1-1 1,0 1-1,3 0 1,-4 0-59,0 1-1,0-1 1,0 1 0,1-1 0,-1 1 0,0 0 0,0 0 0,0 0-1,0 0 1,0 0 0,-1 0 0,1 1 0,0-1 0,-1 1-1,1-1 1,0 1 0,-1-1 0,0 1 0,1 0 0,-1 0 0,0 0-1,0 0 1,0 0 0,0 0 0,0 0 0,-1 0 0,1 0 0,-1 0-1,1 3 1,3 11 380,-1 0 0,2 31 0,-5-35-145,2 19 184,-2-17-400,1 0 0,0 0-1,0 0 1,2 0 0,0-1 0,0 1-1,1-1 1,1 1 0,0-1-1,7 12 1,-11-23-38,0 0-1,1 0 0,-1 0 1,1 0-1,-1-1 1,1 1-1,-1 0 1,1-1-1,0 0 0,0 1 1,0-1-1,0 0 1,0 0-1,0 0 1,0 0-1,0 0 1,0 0-1,0-1 0,1 1 1,-1-1-1,0 0 1,3 1-1,-1-2 49,-1 0 0,0 1 0,0-1 1,0 0-1,0-1 0,0 1 0,0 0 0,-1-1 0,1 0 0,0 1 1,-1-1-1,1 0 0,-1-1 0,3-1 0,3-5 172,0-1 0,-1 1 0,0-1 0,-1-1 0,1 1 0,-2-1 0,6-14 0,-6 9-98,-1 0-1,0-1 1,-1 1 0,0-1-1,-2 0 1,0 0 0,-2-31-1,0 41-97,0-1-1,0 0 0,-1 0 0,1 1 1,-2-1-1,1 1 0,-1-1 0,0 1 1,-1 0-1,0 0 0,0 1 0,0-1 1,-1 1-1,0 0 0,0 0 0,0 0 1,-1 1-1,-10-8 0,3 9-40,10 13 0,13 17 0,-6-21-183,0-1 0,0 0 0,1 0 0,0 0 0,-1 0-1,2-1 1,-1 0 0,0 0 0,1 0 0,-1-1 0,1 1 0,0-1 0,-1-1 0,1 1 0,0-1-1,0 0 1,0 0 0,0-1 0,0 0 0,8-1 0,-2 1-502,-1-1 0,1-1 1,-1 0-1,1 0 0,-1-1 0,0-1 1,0 0-1,0 0 0,18-11 0,-6-1-6014</inkml:trace>
</inkml:ink>
</file>

<file path=ppt/ink/ink1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4.563"/>
    </inkml:context>
    <inkml:brush xml:id="br0">
      <inkml:brushProperty name="width" value="0.025" units="cm"/>
      <inkml:brushProperty name="height" value="0.025" units="cm"/>
    </inkml:brush>
  </inkml:definitions>
  <inkml:trace contextRef="#ctx0" brushRef="#br0">130 8 5862,'0'0'21236,"-12"-2"-19710,6 1-1421,3 0-45,0 0 1,-1 0 0,1 0-1,-1 1 1,1 0-1,-1-1 1,1 1 0,-1 0-1,1 1 1,-1-1-1,1 1 1,-1-1 0,1 1-1,-1 0 1,1 1-1,0-1 1,-1 0-1,1 1 1,0 0 0,0 0-1,0 0 1,0 0-1,1 0 1,-1 0 0,1 1-1,-5 5 1,4-4 2,1 0 0,-1 0 1,1 0-1,0 0 0,1 1 0,-1-1 1,1 0-1,-1 1 0,1 0 1,1-1-1,-1 1 0,1 7 1,0-10-56,0-1 0,0 1 1,0 0-1,1 0 0,-1 0 1,1-1-1,0 1 1,-1 0-1,1 0 0,0-1 1,0 1-1,0-1 1,0 1-1,0-1 0,0 1 1,1-1-1,-1 0 1,0 1-1,1-1 0,-1 0 1,1 0-1,-1 0 1,1 0-1,0 0 0,-1 0 1,1-1-1,0 1 0,-1 0 1,1-1-1,0 0 1,0 1-1,3-1 0,36 4 73,82-4-1,-9-1-353,-112 1 269,0-1 0,0 2 0,-1-1 0,1 0 0,0 0-1,0 0 1,0 1 0,-1-1 0,1 1 0,0-1 0,-1 1-1,1 0 1,0 0 0,-1 0 0,1 0 0,-1 0 0,1 0 0,-1 0-1,0 0 1,1 0 0,-1 1 0,0-1 0,0 1 0,0-1-1,0 1 1,0-1 0,0 1 0,0 0 0,-1-1 0,1 1-1,0 0 1,-1-1 0,0 1 0,1 0 0,-1 0 0,0 0 0,0-1-1,0 1 1,0 0 0,0 0 0,0 0 0,-1-1 0,0 3-1,0 3 14,-1 0 0,0 0-1,0 0 1,-1-1 0,0 1 0,0-1-1,-1 1 1,0-1 0,-8 10-1,4-7-288,0 0-1,-1-1 0,0 0 0,-1 0 1,0-1-1,-12 7 0,16-11-550,-1 0 0,1 0-1,-1-1 1,0 1-1,1-2 1,-1 1-1,-9 0 1,-20 0-7267</inkml:trace>
</inkml:ink>
</file>

<file path=ppt/ink/ink1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5.389"/>
    </inkml:context>
    <inkml:brush xml:id="br0">
      <inkml:brushProperty name="width" value="0.025" units="cm"/>
      <inkml:brushProperty name="height" value="0.025" units="cm"/>
    </inkml:brush>
  </inkml:definitions>
  <inkml:trace contextRef="#ctx0" brushRef="#br0">1621 85 9321,'-12'-6'1756,"-11"-5"-1004,0 1 0,-1 1 0,-1 1-1,1 1 1,-51-7 0,-9 4 407,0 4-1,-1 3 1,1 4-1,-87 13 1,122-7-665,0 2 0,0 3 0,1 2 0,1 2 0,1 1 0,0 3 0,1 2 0,-51 33 0,47-21 119,1 1 1,1 2-1,-78 83 1,107-100-483,1 0 0,1 1-1,1 0 1,1 1 0,1 1 0,0 0 0,2 1 0,1 0 0,1 1 0,1 0 0,-6 34 0,12-48-80,1 1-1,0-1 1,1 1-1,0-1 1,1 1-1,0-1 0,1 1 1,0-1-1,1 0 1,0 0-1,1 0 1,0 0-1,8 14 1,-5-13-27,1-1 0,1 0 0,0 0 0,0 0 0,1-1 0,1-1 0,-1 0 1,1 0-1,1-1 0,19 10 0,4 0 0,1-2 1,1-1-1,1-2 1,0-2-1,0-1 1,1-2-1,46 3 1,-7-5 13,1-3 0,128-13-1,-139 1 2,0-3 0,-1-3 0,-1-3 0,-1-2 0,0-4 0,-2-2 0,-1-4 0,-1-1 0,110-78 0,-142 87 3,-1-1 0,-1-1 0,43-49 0,-61 63-48,-1-1-1,-1 0 0,0 0 1,0-1-1,-1 1 0,0-1 1,-1-1-1,-1 1 0,0-1 1,-1 1-1,0-1 0,-1 0 1,1-20-1,-3 27-125,0-1-1,0 1 1,-1 0 0,0 0 0,-1-1-1,1 1 1,-1 0 0,0 0 0,-1 0 0,0 1-1,0-1 1,0 1 0,0-1 0,-1 1-1,-5-6 1,0 1-717,-2 1-1,1 0 1,-1 0 0,0 1 0,-1 1-1,-12-7 1,-52-22-6192</inkml:trace>
</inkml:ink>
</file>

<file path=ppt/ink/ink1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5.734"/>
    </inkml:context>
    <inkml:brush xml:id="br0">
      <inkml:brushProperty name="width" value="0.025" units="cm"/>
      <inkml:brushProperty name="height" value="0.025" units="cm"/>
    </inkml:brush>
  </inkml:definitions>
  <inkml:trace contextRef="#ctx0" brushRef="#br0">140 1 9993,'-72'3'-352,"4"-2"-4132</inkml:trace>
</inkml:ink>
</file>

<file path=ppt/ink/ink1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6.078"/>
    </inkml:context>
    <inkml:brush xml:id="br0">
      <inkml:brushProperty name="width" value="0.025" units="cm"/>
      <inkml:brushProperty name="height" value="0.025" units="cm"/>
    </inkml:brush>
  </inkml:definitions>
  <inkml:trace contextRef="#ctx0" brushRef="#br0">0 2039 10122,'0'0'2482,"10"0"331,12 0-1618,1-2-1,-1 0 1,0-1-1,42-12 1,95-40 630,-103 35-1322,1657-666 661,355-219 1669,-1851 813-1966,-140 60-645,94-42 78,-140 59-269,-1-2 0,-1 0 0,32-27 0,-59 43-32,0 0-1,0 0 1,0-1 0,-1 1 0,1-1 0,0 1 0,-1-1 0,1 0 0,-1 0 0,0 1 0,1-1 0,-1 0-1,0 0 1,0 0 0,0 0 0,-1-1 0,1 1 0,0 0 0,-1 0 0,1-4 0,-2 4-1,0 1 0,1 0 0,-1 0 0,0 0 0,0-1 0,0 1 0,0 0 0,0 0 0,0 1 0,-1-1 0,1 0 0,0 0 0,0 0 0,-1 1 0,1-1 0,0 1 0,-1-1 0,1 1 0,-1-1 0,1 1 0,0 0 0,-1 0 0,1 0 0,-1 0 0,1 0 1,-1 0-1,1 0 0,-3 1 0,-18 0-115,1 1 1,0 1 0,0 1-1,0 1 1,0 1 0,1 1 0,0 0-1,0 2 1,-29 17 0,28-14-2945,1 1 0,-24 22 0,37-29-2448</inkml:trace>
</inkml:ink>
</file>

<file path=ppt/ink/ink1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6.748"/>
    </inkml:context>
    <inkml:brush xml:id="br0">
      <inkml:brushProperty name="width" value="0.025" units="cm"/>
      <inkml:brushProperty name="height" value="0.025" units="cm"/>
    </inkml:brush>
  </inkml:definitions>
  <inkml:trace contextRef="#ctx0" brushRef="#br0">447 53 14189,'10'-7'1565,"51"-39"2033,-199 156 734,-190 196 0,326-304-4310,-4 4 82,0 0 0,0 1 0,0-1 0,1 1 0,0 1 0,1-1 0,-6 12 0,9-18-94,1 0 0,0 0 0,0 0 0,0 0 0,0 0 0,0-1 0,0 1 0,0 0 0,0 0 0,0 0 0,0 0 0,0 0 0,0 0 0,1 0 0,-1 0 0,0 0 0,1-1 0,-1 1 0,1 0 0,-1 0 0,1 0 0,-1-1 0,1 1 0,0 0 0,-1-1 0,1 1 0,0 0 0,-1-1 0,1 1 0,0-1 0,0 1 0,0-1 0,-1 0 0,1 1 0,0-1 0,0 0 0,0 1 0,0-1 0,0 0 0,0 0 0,0 0 0,0 0 0,0 0 0,52 2 108,-42-2-51,135-7-203,208-37 1,-217 23-1564,-30 5-2860,-7-2-3449</inkml:trace>
</inkml:ink>
</file>

<file path=ppt/ink/ink1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7.992"/>
    </inkml:context>
    <inkml:brush xml:id="br0">
      <inkml:brushProperty name="width" value="0.025" units="cm"/>
      <inkml:brushProperty name="height" value="0.025" units="cm"/>
    </inkml:brush>
  </inkml:definitions>
  <inkml:trace contextRef="#ctx0" brushRef="#br0">99 289 17649,'0'0'1297,"11"-6"198,30-15 244,-16 9-1104,-1-1 0,-1-1 0,30-23-1,-48 33-532,0 0-1,0-1 0,0 1 0,-1-1 0,0 0 0,0 0 0,0-1 0,0 1 0,-1-1 0,0 0 0,0 0 0,0 0 0,-1 0 0,0 0 0,0-1 0,-1 1 0,0-1 0,0 1 0,0-12 0,-1 15-13,0 1-1,-1-1 1,1 1-1,0-1 1,-1 1-1,0 0 1,0-1-1,0 1 1,0 0-1,0 0 1,0 0-1,0-1 1,-1 1 0,1 0-1,-1 0 1,1 1-1,-1-1 1,0 0-1,0 1 1,0-1-1,-3-1 1,1 0-20,-1 1 1,0 0 0,0 0-1,0 1 1,0 0-1,0-1 1,0 2 0,0-1-1,0 1 1,-6-1-1,1 1-42,1 1-1,0 0 0,-1 0 1,1 1-1,0 0 0,-1 0 1,1 1-1,1 0 0,-1 1 1,0 0-1,-11 7 0,9-1-1,1 0-1,0 0 1,0 1-1,1 0 1,1 1-1,-1 0 1,2 0-1,0 1 1,0 0 0,2 0-1,-9 25 1,8-17 18,1 1 1,1 0 0,1 0 0,1 0-1,0 1 1,5 43 0,-3-60-34,1 0 0,0 1 0,0-1 0,1 0 0,-1-1 0,2 1 0,-1 0 0,0 0 0,1-1 0,0 0 0,1 1 0,-1-1 0,1 0 0,0-1 0,0 1 0,0-1 0,1 1 0,-1-1 0,1-1 0,0 1 0,0-1 0,1 0 0,-1 0 0,1 0 0,11 3 0,-9-4-174,0 0-1,1 0 1,-1-1-1,1 0 1,-1-1 0,1 0-1,-1 0 1,1-1-1,-1 0 1,1-1-1,-1 1 1,0-2-1,0 1 1,0-1-1,0 0 1,0-1-1,-1 0 1,12-7 0,24-26-3967,-6-6-2477</inkml:trace>
</inkml:ink>
</file>

<file path=ppt/ink/ink1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8.815"/>
    </inkml:context>
    <inkml:brush xml:id="br0">
      <inkml:brushProperty name="width" value="0.025" units="cm"/>
      <inkml:brushProperty name="height" value="0.025" units="cm"/>
    </inkml:brush>
  </inkml:definitions>
  <inkml:trace contextRef="#ctx0" brushRef="#br0">1 268 17168,'0'0'5515,"5"-10"-2771,-3 3-2303,-1 5-340,0-1 1,0 0-1,0 1 1,0-1-1,0 1 1,1-1-1,-1 1 1,1 0-1,0-1 1,0 1-1,-1 0 1,1 0-1,0 0 1,1 0-1,-1 1 1,0-1-1,0 1 1,1-1-1,-1 1 1,1 0-1,0 0 1,-1 0 0,1 0-1,4-1 1,3 1 27,0 0 1,0 1 0,0 0-1,0 1 1,-1 0 0,1 1 0,15 4-1,-21-5-119,-1 0-1,0 1 0,0 0 1,0-1-1,0 1 0,0 0 1,-1 0-1,1 1 1,0-1-1,-1 0 0,0 1 1,0 0-1,0-1 0,0 1 1,0 0-1,0 0 0,-1 0 1,1 1-1,-1-1 1,0 0-1,0 0 0,0 1 1,0-1-1,-1 0 0,1 5 1,1 21 348,-2-1 0,-6 53 0,-1 13-178,7-93-179,0-1-1,0 1 1,0 0-1,0 0 0,0 0 1,0-1-1,0 1 1,0 0-1,0 0 1,0 0-1,0-1 1,0 1-1,1 0 0,-1 0 1,0 0-1,0-1 1,1 1-1,-1 0 1,1-1-1,-1 1 0,1 0 1,-1-1-1,1 1 1,-1 0-1,1-1 1,0 1-1,0 0 0,0-1 5,0 0 0,1 0 0,-1-1 0,0 1 0,0 0 0,0 0 0,0-1 0,0 1 0,0-1 0,0 1 0,0-1 0,0 1 0,-1-1 0,1 1 0,0-1 0,0 0 0,1-1-1,31-39 210,-19 18-80,-1-1 0,-2 0 0,0-1 0,-2 0 0,-1-1 0,-1 0 0,-1 0 0,-1 0 0,-1-1 0,0-46 0,-4 73-134,0 0 1,0 0 0,1-1-1,-1 1 1,0 0 0,0 0 0,0-1-1,0 1 1,0 0 0,0 0-1,0-1 1,0 1 0,0 0-1,0 0 1,0-1 0,0 1-1,0 0 1,0 0 0,0-1 0,0 1-1,0 0 1,0 0 0,0-1-1,0 1 1,0 0 0,0 0-1,0-1 1,0 1 0,0 0 0,-1 0-1,1 0 1,0-1 0,0 1-1,0 0 1,0 0 0,-1 0-1,1 0 1,0-1 0,0 1 0,0 0-1,-1 0 1,1 0 0,0 0-1,0 0 1,-1 0 0,1 0-1,0 0 1,0-1 0,-1 1-1,1 0 1,0 0 0,0 0 0,-1 0-1,1 0 1,0 0 0,0 0-1,-1 1 1,1-1 0,0 0-1,0 0 1,-1 0 0,1 0 0,0 0-1,0 0 1,0 0 0,-1 1-1,-8 16-9,8-13 9,0 1 0,1 0 0,0-1 0,0 1 0,0 0 0,0-1 0,1 1 0,-1 0 0,1-1 0,1 1 0,-1-1 0,1 1 0,-1-1 0,1 0 0,1 1 0,-1-1 0,6 7 0,-5-7 0,1-1 0,0 0 0,0 0 0,0 0 0,0-1 0,1 1 0,-1-1 0,1 0 0,-1 0 0,1 0 0,0-1 0,0 0 0,0 0 0,0 0 0,0 0 0,0-1 0,5 0 0,-3-1 0,1 1 0,-1-2 0,1 1 0,-1-1 0,1 0 0,-1 0 0,0-1 0,0 0 0,0 0 0,0-1 0,-1 0 0,1 0 0,-1-1 0,0 1 0,-1-1 0,1-1 0,-1 1 0,0-1 0,0 0 0,0 0 0,-1 0 0,4-9 0,-2 6 0,-1 0 0,0-1 0,-1 0 0,0 0 0,0 0 0,-1 0 0,-1-1 0,0 1 0,0-1 0,-1 0 0,0 1 0,-1-1 0,0 0 0,-1 0 0,-3-15 0,4 25 0,0 0 0,0 1 0,0-1 0,0 1 0,0-1 0,0 0 0,0 1 0,-1-1 0,1 1 0,0-1 0,0 0 0,-1 1 0,1-1 0,0 1 0,-1-1 0,1 1 0,-1-1 0,1 1 0,0-1 0,-1 1 0,1 0 0,-1-1 0,1 1 0,-1 0 0,0-1 0,1 1 0,-1 0 0,1 0 0,-1-1 0,1 1 0,-1 0 0,0 0 0,1 0 0,-1 0 0,0 0 0,1 0 0,-1 0 0,1 0 0,-1 0 0,0 0 0,1 0 0,-1 0 0,1 0 0,-1 1 0,0-1 0,1 0 0,-1 0 0,1 1 0,-1-1 0,1 0 0,-1 1 0,1-1 0,-2 1 0,-21 26 0,16-11 0,1 0 0,0 0 0,1 1 0,1-1 0,1 1 0,0 0 0,1 0 0,1 0 0,0 1 0,4 26 0,-3-43 0,0 1 0,1 0 0,0-1 0,-1 1 0,1 0 0,0-1 0,0 1 0,0-1 0,0 1 0,0-1 0,1 1 0,-1-1 0,0 0 0,0 0 0,1 1 0,-1-1 0,1 0 0,-1 0 0,1 0 0,0-1 0,-1 1 0,1 0 0,0-1 0,0 1 0,-1-1 0,1 1 0,0-1 0,0 0 0,0 0 0,-1 0 0,1 0 0,0 0 0,0 0 0,0 0 0,-1-1 0,1 1 0,3-2 0,3 1 0,1-2 0,-1 1 0,1-1 0,-1 0 0,0-1 0,12-7 0,5-7 0,-1-2 0,0-1 0,27-31 0,-13 12 0,-36 38 0,0 1 0,0-1 0,-1 0 0,1 1 0,0-1 0,0 1 0,1-1 0,-1 1 0,0 0 0,0 0 0,3-1 0,-4 2 0,-1 0 0,1 0 0,0 0 0,-1 0 0,1 0 0,0 0 0,-1 0 0,1 1 0,-1-1 0,1 0 0,0 0 0,-1 0 0,1 1 0,-1-1 0,1 0 0,-1 0 0,1 1 0,0-1 0,-1 1 0,0-1 0,1 0 0,-1 1 0,1-1 0,-1 1 0,1-1 0,-1 1 0,1 0 0,1 6 0,0-1 0,0 0 0,0 1 0,-1 0 0,0-1 0,1 12 0,6 29 0,-7-45 0,0-1 0,0 1 0,-1-1 0,1 1 0,0-1 0,1 0 0,-1 1 0,0-1 0,0 0 0,0 0 0,1 0 0,-1 0 0,1 0 0,-1 0 0,1 0 0,-1-1 0,1 1 0,-1 0 0,1-1 0,0 1 0,-1-1 0,1 0 0,0 1 0,-1-1 0,1 0 0,0 0 0,0 0 0,-1 0 0,1-1 0,0 1 0,-1 0 0,1-1 0,0 1 0,-1-1 0,1 0 0,2-1 0,4-1 0,0-1 0,-1 0 0,1-1 0,-1 0 0,12-10 0,37-41 0,-40 39 0,0 0 0,1 2 0,0 0 0,23-15 0,-39 29 0,1 0 0,-1 1 0,0-1 0,1 0 0,-1 0 0,1 1 0,-1-1 0,1 1 0,-1-1 0,1 1 0,0 0 0,-1 0 0,1 0 0,-1-1 0,1 1 0,3 1 0,-4-1 0,0 1 0,-1-1 0,1 1 0,0-1 0,0 1 0,0 0 0,-1-1 0,1 1 0,0 0 0,-1-1 0,1 1 0,0 0 0,-1 0 0,1-1 0,-1 1 0,0 0 0,1 0 0,-1 0 0,1 0 0,-1 2 0,2 5 0,-1 1 0,-1 0 0,1-1 0,-2 1 0,0 10 0,0 1 0,0 5-456,0-17-727,1 0-1,0 0 0,0 0 1,3 15-1,1-17-7849</inkml:trace>
</inkml:ink>
</file>

<file path=ppt/ink/ink1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39.684"/>
    </inkml:context>
    <inkml:brush xml:id="br0">
      <inkml:brushProperty name="width" value="0.025" units="cm"/>
      <inkml:brushProperty name="height" value="0.025" units="cm"/>
    </inkml:brush>
  </inkml:definitions>
  <inkml:trace contextRef="#ctx0" brushRef="#br0">9 57 13453,'1'-6'1130,"1"-13"1698,-2 6 8033,-3 33-7055,-1 6-3672,2 0 0,0 1 0,2-1-1,4 40 1,-2-27-114,1 14-20,2-1 0,15 63 0,-20-114 0,0 0 0,0 0 0,0-1 0,0 1 0,0 0 0,0 0 0,1-1 0,-1 1 0,0 0 0,1-1 0,-1 1 0,0 0 0,1-1 0,-1 1 0,1 0 0,-1-1 0,1 1 0,-1-1 0,1 1 0,-1-1 0,1 1 0,0-1 0,0 1 0,10-10 0,4-27 0,27-119 0,32-93 0,-73 245 0,0 1 0,-1 0 0,1 0 0,0 0 0,0 0 0,0 0 0,0 0 0,1 0 0,-1 0 0,0 0 0,1 1 0,0-1 0,-1 1 0,1-1 0,0 1 0,0-1 0,-1 1 0,5-2 0,-4 3 0,-1 0 0,1 0 0,-1 0 0,0 0 0,1 0 0,-1 0 0,1 0 0,-1 1 0,0-1 0,1 1 0,-1-1 0,0 1 0,1-1 0,-1 1 0,0 0 0,0 0 0,1-1 0,-1 1 0,0 0 0,0 0 0,1 2 0,5 4 0,-2 1 0,1 0 0,-1 0 0,0 0 0,0 1 0,6 17 0,-6-7 0,0-1 0,-2 1 0,0 0 0,-1 0 0,0 0 0,-3 21 0,4-33-556,0-1 0,0 0 0,1-1 0,0 1 0,0 0 0,0-1-1,0 0 1,1 0 0,0-1 0,0 1 0,6 4 0,6-2-4701,1-10-3510,-8-11-901</inkml:trace>
</inkml:ink>
</file>

<file path=ppt/ink/ink1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40.025"/>
    </inkml:context>
    <inkml:brush xml:id="br0">
      <inkml:brushProperty name="width" value="0.025" units="cm"/>
      <inkml:brushProperty name="height" value="0.025" units="cm"/>
    </inkml:brush>
  </inkml:definitions>
  <inkml:trace contextRef="#ctx0" brushRef="#br0">5 236 1409,'0'0'20975,"9"-6"-18947,78-35 3183,-82 36-5075,1 1 0,-1 0 0,0-1 0,0 0 0,0-1 0,-1 1 0,0-1 0,0 1 0,0-1 0,0 0 0,-1-1 0,0 1 0,-1-1 0,1 1 0,-1-1 0,-1 0 0,1 0 0,-1 0 0,0 0 0,-1 0 0,0 0 0,-1-12 0,1 17-135,0 1-1,-1-1 1,1 0-1,-1 0 1,1 0-1,-1 1 1,0-1-1,0 0 1,0 1-1,0-1 1,0 1-1,0-1 1,0 1-1,-1-1 1,1 1-1,0 0 1,-1 0-1,1-1 1,-1 1-1,0 0 1,1 1-1,-1-1 1,0 0-1,1 0 1,-1 1-1,0-1 1,0 1-1,0-1 1,1 1-1,-1 0 1,0 0-1,0 0 1,0 0-1,0 0 1,0 0-1,0 0 1,1 1-1,-4 0 1,1-1-1,-1 1-1,0 0 1,1 1 0,-1-1 0,1 1-1,-1 0 1,1 0 0,0 0-1,0 1 1,0 0 0,0-1 0,0 1-1,-6 7 1,3 2 0,1 1 0,0 0 0,0-1 0,1 2 0,1-1 0,1 1 0,0-1 0,0 1 0,1 0 0,1 0 0,0 0 0,1 0 0,3 18 0,-3-28-145,0-1-1,1 1 1,0 0 0,0 0-1,0-1 1,0 1 0,0 0-1,1-1 1,0 1-1,-1-1 1,1 0 0,1 1-1,-1-1 1,0 0 0,1-1-1,0 1 1,-1 0 0,1-1-1,0 1 1,0-1 0,1 0-1,3 2 1,-1-1-348,0-1 0,0 1 0,0-2 0,0 1-1,0-1 1,1 0 0,-1 0 0,0 0 0,1-1 0,-1 0 0,1 0 0,9-2 0,27-10-6570</inkml:trace>
</inkml:ink>
</file>

<file path=ppt/ink/ink1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40.441"/>
    </inkml:context>
    <inkml:brush xml:id="br0">
      <inkml:brushProperty name="width" value="0.025" units="cm"/>
      <inkml:brushProperty name="height" value="0.025" units="cm"/>
    </inkml:brush>
  </inkml:definitions>
  <inkml:trace contextRef="#ctx0" brushRef="#br0">85 0 14189,'0'0'6556,"-10"13"-3422,-2 2-2250,0 1 1,-16 31-1,24-40-694,1 0-1,0 0 0,0 0 0,1 1 1,0-1-1,0 1 0,1 0 0,0 0 1,0-1-1,1 1 0,0 0 1,1 12-1,-1-20-186,1 1 1,-1 0 0,0 0 0,1 0-1,-1 0 1,1 0 0,-1-1 0,0 1-1,1 0 1,0 0 0,-1-1-1,1 1 1,-1 0 0,1-1 0,0 1-1,0-1 1,-1 1 0,1-1-1,0 1 1,0-1 0,0 1 0,-1-1-1,1 0 1,0 1 0,0-1-1,0 0 1,0 0 0,0 0 0,0 0-1,0 1 1,0-1 0,-1-1-1,1 1 1,0 0 0,0 0 0,0 0-1,0 0 1,0-1 0,0 1 0,0 0-1,-1-1 1,1 1 0,0-1-1,0 1 1,0-1 0,0 0 0,5-2-7,-1 1 1,0-1 0,0-1 0,0 1 0,-1-1 0,5-4 0,3-7-4,0 0 1,-1-1-1,-1-1 1,-1 0-1,12-30 0,-7 15 24,-3 80-1016,31 177 949,-29-173 247,-1 1-1,-4 0 1,-1 0 0,-1 93-1,-8-137-91,1 0 0,-2-1 0,1 1 0,-1-1 0,0 0 0,-1 1 0,0-2 0,-9 14 0,12-19-28,-1 1-1,0-1 0,0 0 1,0 0-1,0 0 0,0 0 1,0 0-1,-1 0 0,1 0 0,-1-1 1,1 1-1,-1-1 0,-3 2 1,4-3-22,0 0 0,0 0 0,0 1 0,0-1-1,0-1 1,0 1 0,1 0 0,-1 0 0,0-1 0,0 1 0,0-1 0,1 0 0,-1 1 0,0-1 0,1 0 0,-1 0 0,0 0 0,1 0 0,-1 0 0,1 0 0,0-1 0,-1 1-1,-1-3 1,-2-2-25,0-1 0,0-1 0,1 1-1,0-1 1,0 0 0,1 0-1,0 0 1,0 0 0,1 0 0,-2-16-1,-1-12-305,-1-43-1,5 46-692,1 0 0,1-1-1,2 1 1,7-33 0,-5 45-981,1 1 1,1 1-1,0-1 0,16-27 0,8-5-5140</inkml:trace>
</inkml:ink>
</file>

<file path=ppt/ink/ink1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41.593"/>
    </inkml:context>
    <inkml:brush xml:id="br0">
      <inkml:brushProperty name="width" value="0.025" units="cm"/>
      <inkml:brushProperty name="height" value="0.025" units="cm"/>
    </inkml:brush>
  </inkml:definitions>
  <inkml:trace contextRef="#ctx0" brushRef="#br0">144 494 14990,'0'0'3209,"-10"3"-1047,4-2-1986,0 0 0,0 1 0,0 0 0,0 1 0,0-1 1,1 1-1,0 0 0,-1 1 0,1-1 0,0 1 0,1 0 1,-1 0-1,1 1 0,-1-1 0,1 1 0,1 0 0,-1 0 1,1 0-1,-6 11 0,3-1 185,0 0 0,-7 30 0,11-38-276,1-1-1,0 1 1,0 0-1,1-1 0,0 1 1,0 0-1,0-1 0,1 1 1,3 11-1,-4-16-79,1 0 1,0-1-1,0 1 0,0-1 1,1 1-1,-1-1 0,0 0 1,0 0-1,1 1 0,-1-1 1,1 0-1,-1 0 0,1 0 1,-1 0-1,1-1 0,0 1 1,-1 0-1,1-1 0,0 1 1,0-1-1,-1 0 0,1 1 1,0-1-1,0 0 0,0 0 1,0 0-1,-1 0 0,1 0 1,0-1-1,0 1 0,-1-1 1,1 1-1,0-1 0,0 1 1,2-2-1,4-1 26,0 0-1,0 0 1,0-1-1,-1 0 1,1-1-1,8-6 1,-3 0 81,0 0 1,-1-2-1,0 1 0,-1-1 1,0-1-1,-1 0 0,-1 0 1,0-1-1,-1 0 1,-1-1-1,0 1 0,-1-1 1,-1-1-1,-1 1 0,0-1 1,-1 0-1,0 0 1,-2 0-1,0-21 0,-1 39-110,0-1 1,0 0-1,0 0 0,0 0 0,0 1 1,-1-1-1,1 0 0,0 0 0,0 0 0,0 0 1,-1 0-1,1 0 0,0 1 0,0-1 0,0 0 1,-1 0-1,1 0 0,0 0 0,0 0 0,0 0 1,-1 0-1,1 0 0,0 0 0,0 0 0,-1 0 1,1 0-1,0 0 0,0 0 0,0 0 1,-1 0-1,1 0 0,0 0 0,0 0 0,0 0 1,-1-1-1,1 1 0,0 0 0,0 0 0,0 0 1,-1 0-1,1 0 0,0-1 0,0 1 0,0 0 1,0 0-1,0 0 0,-1 0 0,1-1 1,0 1-1,0 0 0,0 0 0,0 0 0,0-1 1,0 1-1,0 0 0,0 0 0,0-1 0,0 1 1,0 0-1,0 0 0,0 0 0,0-1 0,0 1 1,0 0-1,0 0 0,0-1 0,0 1 0,0 0 1,0 0-1,-9 15-77,5 4 59,0 1-1,2-1 0,0 1 0,2 0 0,0-1 1,5 40-1,-5-58-31,0 1 1,0-1-1,1 1 1,-1-1-1,0 1 1,1 0-1,-1-1 1,1 1-1,-1-1 1,1 0-1,0 1 1,0-1-1,-1 1 0,1-1 1,0 0-1,0 0 1,0 1-1,1-1 1,-1 0-1,0 0 1,0 0-1,1 0 1,-1-1-1,0 1 1,1 0-1,-1 0 1,1-1-1,-1 1 0,1-1 1,-1 1-1,1-1 1,-1 0-1,1 0 1,0 0-1,-1 1 1,1-1-1,-1-1 1,1 1-1,0 0 1,2-1-1,1-1-179,0 1 0,0-1 1,-1-1-1,1 1 0,0-1 0,-1 0 0,0 0 0,0 0 0,0 0 1,0-1-1,5-5 0,8-13-225,-1 0 0,-1-2 0,-1 0 0,-1 0 0,-1-1 1,-1-1-1,-1 0 0,10-43 0,-10 19 1142,-2 1-1,-2-1 1,-1-92 0,-9 118 125,4 24-775,0 0 0,0-1 0,0 1-1,0 0 1,0 0 0,0-1 0,-1 1 0,1 0 0,0 0 0,0-1-1,0 1 1,0 0 0,-1 0 0,1 0 0,0-1 0,0 1 0,0 0-1,-1 0 1,1 0 0,0 0 0,0 0 0,0-1 0,-1 1 0,1 0-1,0 0 1,0 0 0,-1 0 0,1 0 0,0 0 0,-1 0 0,1 0-1,0 0 1,0 0 0,-1 0 0,1 0 0,0 0 0,-1 0 0,0 2 78,-1-1 0,1 1 1,-1-1-1,1 1 0,0 0 1,-1 0-1,1 0 1,0 0-1,0-1 0,0 1 1,1 1-1,-1-1 0,0 0 1,0 4-1,-15 82 807,4 1 0,3 0 0,6 136 0,2-217-866,1-5-46,-1 0 0,1 0 0,0 0 0,0 0-1,0 0 1,0-1 0,0 1 0,1 0 0,-1 0-1,1 0 1,0 0 0,0-1 0,0 1 0,0 0 0,0-1-1,0 1 1,1-1 0,-1 1 0,1-1 0,0 0-1,4 4 1,-6-5-5,1-1-1,-1 0 0,1 0 0,0 0 1,-1 0-1,1 0 0,-1 1 0,1-1 1,0 0-1,-1 0 0,1-1 0,-1 1 1,1 0-1,-1 0 0,1 0 1,0 0-1,-1 0 0,1-1 0,-1 1 1,1 0-1,-1 0 0,1-1 0,-1 1 1,1-1-1,-1 1 0,1 0 0,-1-1 1,0 1-1,1-1 0,-1 1 1,0-1-1,1 1 0,-1-1 0,0 1 1,1-1-1,-1 1 0,0-1 0,0 1 1,0-1-1,0 1 0,1-2 0,4-26 179,-5 27-186,3-21 27,-1-1 0,-1 1-1,-1-1 1,-1 0 0,-1 1 0,-1 0-1,-2-1 1,1 1 0,-17-41-1,18 66-283,2 16 172,4 24 96,1-33 2,-1 0-1,1-1 0,0 0 0,1 1 1,0-2-1,0 1 0,1-1 0,0 1 1,8 7-1,-12-14-8,0 0 0,0 0 0,0 0 0,0 0 0,0 0 0,0 0 1,0-1-1,1 1 0,-1-1 0,0 1 0,1-1 0,-1 0 0,1 0 0,0 0 0,-1 0 0,1-1 0,0 1 0,0-1 0,-1 0 1,1 1-1,0-1 0,0 0 0,-1-1 0,1 1 0,0 0 0,0-1 0,-1 0 0,1 1 0,0-1 0,-1 0 0,1-1 0,-1 1 1,1 0-1,-1-1 0,1 1 0,-1-1 0,3-2 0,3-5 13,-1 0 0,0 0 0,0-1 0,0 0 0,-2 0 0,8-16 0,-7 12-19,1 2 1,0-1-1,15-19 0,-22 31-4,1 1 0,-1-1-1,1 0 1,0 0 0,-1 0-1,1 1 1,0-1 0,0 0 0,0 1-1,-1-1 1,1 1 0,0-1 0,0 1-1,0-1 1,0 1 0,0 0 0,0-1-1,0 1 1,0 0 0,0 0 0,0-1-1,0 1 1,0 0 0,0 0-1,0 0 1,0 0 0,0 1 0,0-1-1,0 0 1,0 0 0,0 1 0,0-1-1,0 0 1,0 1 0,0-1 0,-1 1-1,1-1 1,0 1 0,0 0 0,0-1-1,-1 1 1,1 0 0,0-1-1,-1 1 1,1 0 0,0 0 0,-1 0-1,1 0 1,-1-1 0,1 1 0,-1 0-1,0 0 1,1 0 0,-1 1 0,5 10-12,0-1 1,-1 1 0,4 18 0,-5-21 30,16 74 19,-19-83-29,0 0 0,0 0 0,0 1 0,1-1 0,-1 0 0,0 0-1,0 1 1,0-1 0,0 0 0,0 0 0,0 1 0,0-1 0,0 0 0,0 0 0,0 0 0,1 1 0,-1-1 0,0 0 0,0 0 0,0 0 0,1 1 0,-1-1 0,0 0 0,0 0 0,0 0 0,1 0 0,-1 0 0,0 0 0,0 1 0,0-1 0,1 0 0,-1 0 0,0 0 0,0 0 0,1 0 0,-1 0-1,0 0 1,0 0 0,1 0 0,-1 0 0,0 0 0,0 0 0,1 0 0,-1 0 0,12-11 77,9-23-69,-19 30-32,46-80-182,-46 159 320,-2-71-72,1 0 1,-1 0-1,1-1 0,-1 1 1,1 0-1,0 0 0,1 0 1,-1-1-1,0 1 0,1-1 0,0 1 1,0-1-1,0 0 0,0 0 1,1 1-1,-1-2 0,6 6 1,-7-7-19,0-1 0,0 1 0,0 0 1,1-1-1,-1 1 0,0 0 0,0-1 1,1 0-1,-1 1 0,1-1 0,-1 0 0,0 1 1,1-1-1,-1 0 0,0 0 0,1 0 1,-1 0-1,1-1 0,2 0 0,-2 0-10,0 0-1,1 0 1,-1 0-1,0-1 1,0 1-1,0-1 0,0 0 1,0 1-1,0-1 1,0 0-1,-1 0 1,1 0-1,-1-1 1,2-2-1,4-7-16,0-1 0,-1 0 0,-1 0 0,0 0 0,4-24 0,-7 29 0,0 0 0,-1-1 0,-1 1 0,1-1 0,-1 1 0,-1-1 0,1 1 0,-1 0 0,-1-1 0,-4-14 0,5 21 0,0 0 0,0-1 0,-1 1 0,1 0 0,-1 0 0,1 0 0,-1 0 0,0 0 0,0 0 0,1 0 0,-1 1 0,-1-1 0,1 0 0,0 1 0,0 0 0,-1 0 0,1 0 0,0 0 0,-1 0 0,-3-1 0,5 2 0,-1 0 0,1 0 0,0 0 0,-1 0 0,1 0 0,0 0 0,0 0 0,-1 0 0,1 1 0,0-1 0,0 0 0,0 1 0,-1-1 0,1 1 0,0-1 0,0 1 0,0 0 0,0 0 0,0-1 0,0 1 0,0 0 0,0 0 0,1 0 0,-1 0 0,0 0 0,0 0 0,1 0 0,-1 0 0,0 0 0,1 1 0,0-1 0,-1 0 0,1 0 0,-1 0 0,1 1 0,0-1 0,0 0 0,0 0 0,0 1 0,0-1 0,0 0 0,0 2 0,0-2-16,0-1 0,0 1 0,0 0 0,0 0 0,0 0 1,0-1-1,0 1 0,0 0 0,0 0 0,0 0 0,1 0 0,-1-1 0,0 1 0,1 0 0,-1 0 1,0-1-1,1 1 0,-1 0 0,1-1 0,-1 1 0,1 0 0,-1-1 0,1 1 0,-1-1 0,1 1 1,0-1-1,-1 1 0,1-1 0,0 1 0,0-1 0,-1 0 0,1 1 0,0-1 0,0 0 0,0 0 1,-1 1-1,1-1 0,0 0 0,0 0 0,0 0 0,0 0 0,-1 0 0,1 0 0,0 0 0,0 0 1,1-1-1,-1 1-42,0-1 0,1 1 0,-1-1 0,0 1 1,0-1-1,1 1 0,-1-1 0,0 0 0,0 0 1,0 0-1,0 1 0,0-1 0,0 0 0,0 0 1,0-1-1,0 1 0,0 0 0,0 0 0,-1 0 1,1 0-1,-1-1 0,1 1 0,-1 0 0,1-1 1,-1 1-1,0 0 0,1-1 0,-1-1 0,0 2-984,0-10-1709,0 8-1380</inkml:trace>
</inkml:ink>
</file>

<file path=ppt/ink/ink1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42.403"/>
    </inkml:context>
    <inkml:brush xml:id="br0">
      <inkml:brushProperty name="width" value="0.025" units="cm"/>
      <inkml:brushProperty name="height" value="0.025" units="cm"/>
    </inkml:brush>
  </inkml:definitions>
  <inkml:trace contextRef="#ctx0" brushRef="#br0">1 316 3235,'0'-24'12289,"9"0"-5515,-5 18-5945,0 0 1,1 0 0,-1 0-1,1 0 1,11-9-1,-9 9-656,-1 1 1,1 0-1,1 0 0,-1 0 0,0 1 0,1 0 0,0 1 0,0 0 0,0 0 0,16-3 1,-21 5-156,0 1 0,0 0 0,0 0 0,0 0 0,0 0 1,0 1-1,0-1 0,-1 1 0,1 0 0,0 0 0,0 0 0,-1 0 1,1 0-1,0 1 0,-1-1 0,1 1 0,-1-1 0,0 1 1,4 4-1,-3-3-12,0 1 0,-1-1 0,0 1 0,0 0 0,0 0 0,0 0 0,-1 0 0,0 1 1,1-1-1,-1 0 0,0 9 0,0 2 140,-1-1 1,0 1 0,-2 0-1,1-1 1,-2 1 0,-8 27-1,10-40-119,1 0 0,-1-1-1,0 1 1,1 0 0,-1 0-1,1 0 1,0 0 0,0-1-1,-1 1 1,1 0 0,0 0-1,1 0 1,-1 0 0,0 0-1,0 0 1,1-1 0,-1 1-1,1 0 1,0 0 0,-1-1-1,1 1 1,0 0 0,0-1-1,0 1 1,0-1-1,0 1 1,1-1 0,-1 1-1,0-1 1,1 0 0,-1 0-1,1 1 1,-1-1 0,1 0-1,0-1 1,2 2 0,0-1-12,0 0 1,0 0-1,0 0 1,0-1-1,0 1 1,0-1-1,0 0 1,0 0-1,0-1 1,0 1-1,0-1 1,0 0-1,0 0 1,0-1-1,0 1 1,-1-1-1,5-1 1,-2-2 8,1 0 0,-1 0 0,0 0 0,0-1 0,-1 0 0,1 0 0,-1 0 0,-1-1 0,1 1 0,-1-1 1,0 0-1,-1-1 0,0 1 0,0-1 0,0 1 0,-1-1 0,0 0 0,1-10 0,1-9 57,-1 0-1,-1 0 0,-2 0 1,-3-30-1,-10 4-80,12 51 0,0 0 0,1 0 0,-1 0 0,0 0 0,0 1 0,0-1 0,0 0 0,0 0 0,0 1 0,-1-1 0,1 0 0,-1 1 0,1-1 0,-1 1 0,1 0 0,-1 0 0,0-1 0,0 1 0,0 0 0,1 1 0,-1-1 0,-4-1 0,6 2 0,-1 0 0,1 0 0,0 1 0,0-1 0,-1 0 0,1 0 0,0 0 0,0 1 0,0-1 0,0 0 0,-1 0 0,1 1 0,0-1 0,0 0 0,0 1 0,0-1 0,0 0 0,0 0 0,0 1 0,0-1 0,0 0 0,0 1 0,0-1 0,0 0 0,0 1 0,0-1 0,0 0 0,0 0 0,0 1 0,0-1 0,0 0 0,0 1 0,0-1 0,1 0 0,-1 0 0,0 1 0,0-1 0,0 0 0,1 0 0,-1 1 0,0-1 0,0 0 0,0 0 0,1 0 0,-1 0 0,0 1 0,0-1 0,1 0 0,-1 0 0,1 0 0,12 14 0,-4-10 0,0-1 0,0 0 0,0-1 0,1 0 0,-1 0 0,1-1 0,-1 0 0,1 0 0,-1-2 0,1 1 0,-1-1 0,1 0 0,-1-1 0,1 0 0,-1 0 0,0-1 0,12-6 0,-20 9-127,0-1 1,-1 1-1,1 0 1,0-1-1,-1 1 1,1-1-1,0 1 1,-1-1-1,1 0 1,-1 1-1,1-1 1,-1 1-1,0-1 1,1 0-1,-1 0 0,0 1 1,1-1-1,-1 0 1,0 1-1,0-1 1,1 0-1,-1 0 1,0 0-1,0 1 1,0-1-1,0 0 1,0 0-1,0 1 1,0-1-1,0 0 0,-1 0 1,1 1-1,0-1 1,0 0-1,-1 0 1,0 0-1,-20-21-10576,-6 0-4693</inkml:trace>
</inkml:ink>
</file>

<file path=ppt/ink/ink1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42.759"/>
    </inkml:context>
    <inkml:brush xml:id="br0">
      <inkml:brushProperty name="width" value="0.025" units="cm"/>
      <inkml:brushProperty name="height" value="0.025" units="cm"/>
    </inkml:brush>
  </inkml:definitions>
  <inkml:trace contextRef="#ctx0" brushRef="#br0">0 0 25592,'0'0'7175</inkml:trace>
</inkml:ink>
</file>

<file path=ppt/ink/ink1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46.156"/>
    </inkml:context>
    <inkml:brush xml:id="br0">
      <inkml:brushProperty name="width" value="0.025" units="cm"/>
      <inkml:brushProperty name="height" value="0.025" units="cm"/>
    </inkml:brush>
  </inkml:definitions>
  <inkml:trace contextRef="#ctx0" brushRef="#br0">0 159 18578,'7'17'7323,"28"73"-5251,32 164-293,-38-132 232,-30-130-1879,0-1 0,0 0 0,1 0-1,0 1 1,1-12 0,0-23 81,-3 7-213,-1 0 0,-3 0 0,-1 1 0,-1 0 0,-2 0 0,-1 1 0,-20-40 0,34 79 0,1-1 0,0 1 0,0-1 0,0 1 0,1-1 0,-1-1 0,1 1 0,0 0 0,0-1 0,0 0 0,0 0 0,1-1 0,-1 0 0,1 0 0,0 0 0,-1 0 0,1-1 0,0 0 0,0 0 0,0-1 0,0 1 0,8-2 0,-4 1 0,1 0 0,-1-1 0,1-1 0,-1 0 0,0 0 0,0-1 0,0 0 0,0-1 0,0 0 0,-1-1 0,1 0 0,-1 0 0,10-9 0,-6 3 0,-1 0 0,-1-1 0,1 0 0,-2-1 0,12-17 0,-18 24 0,-1 0 0,0 0 0,0 0 0,0 0 0,0 0 0,-1 0 0,0-1 0,-1 1 0,1-1 0,-1 0 0,0 1 0,-1-1 0,0 0 0,0 0 0,-2-11 0,2 17 0,0 0 0,-1-1 0,1 1 0,-1 0 0,1 0 0,-1 0 0,0 0 0,1 0 0,-1 0 0,0 0 0,0 0 0,1 0 0,-1 1 0,0-1 0,0 0 0,0 0 0,0 1 0,0-1 0,0 1 0,0-1 0,0 1 0,0-1 0,-1 1 0,1-1 0,0 1 0,0 0 0,0 0 0,0 0 0,-1 0 0,1 0 0,0 0 0,0 0 0,0 0 0,-1 0 0,1 0 0,-2 1 0,0 0 0,-1 0 0,1 0 0,0 0 0,0 0 0,0 1 0,0-1 0,0 1 0,0 0 0,0 0 0,0 0 0,1 0 0,-4 3 0,-2 6 0,1 0 0,0 0 0,1 1 0,1-1 0,-1 1 0,2 1 0,0-1 0,0 1 0,1-1 0,-2 21 0,1 9 0,3 80 0,1-118-35,0 1 0,0-1 0,0 1 0,1-1-1,0 0 1,0 1 0,0-1 0,0 0 0,1 0 0,-1 0 0,1 0 0,0 0 0,1 0 0,-1 0-1,1-1 1,-1 1 0,1-1 0,0 1 0,6 3 0,-5-4-43,0-1 1,0-1-1,0 1 1,0-1-1,0 1 1,1-1-1,-1 0 1,1-1-1,-1 1 1,0-1-1,1 0 1,-1 0-1,1 0 0,-1 0 1,1-1-1,-1 0 1,0 0-1,1 0 1,6-3-1,1-1-681,-1 0 0,-1-1 0,1 0 0,-1-1 0,0 0 0,16-15 0,26-29-6484,-9 3-3764</inkml:trace>
</inkml:ink>
</file>

<file path=ppt/ink/ink1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46.625"/>
    </inkml:context>
    <inkml:brush xml:id="br0">
      <inkml:brushProperty name="width" value="0.025" units="cm"/>
      <inkml:brushProperty name="height" value="0.025" units="cm"/>
    </inkml:brush>
  </inkml:definitions>
  <inkml:trace contextRef="#ctx0" brushRef="#br0">76 395 18546,'-6'11'1836,"-4"7"-1062,0 1 0,1 1 0,0 0 0,2 0 0,1 0 0,0 1 0,1 0 0,-2 31 1,7-51-757,-1 1 0,1-1 0,0 0 0,0 0 0,0 1 0,0-1 0,0 0 0,0 0 0,1 1 0,-1-1 0,0 0 0,0 0 0,1 0 0,-1 0 0,1 1 0,-1-1 0,1 0 0,0 0 0,-1 0 0,1 0 0,0 0 0,0 0 0,0 0 0,0-1 0,-1 1 0,1 0 0,0 0 0,0-1 0,1 1 0,-1 0 0,0-1 0,0 1 0,0-1 0,0 0 0,0 1 0,1-1 0,-1 0 0,0 0 0,0 0 0,0 1 0,1-1 0,-1 0 0,0-1 0,0 1 0,1 0 0,-1 0 0,0-1 0,0 1 0,0 0 0,1-1 0,1 0 0,3-2 12,1 0 1,-1 0-1,1-1 1,-1 1-1,0-1 0,-1-1 1,11-9-1,-4 0-26,-1-1 0,-1-1 0,0 0 0,-1 0 0,-1-1 0,0 0 0,-1-1 0,-1 1 0,-1-1-1,-1 0 1,0-1 0,-1 1 0,-1-1 0,-1-25 0,-3 87-136,0 40 116,2-76 17,1-1 0,-1 1 0,1 0 0,1-1 0,-1 1 0,1-1-1,0 0 1,1 0 0,3 8 0,-5-12 4,0-1-1,0 1 0,0 0 1,0 0-1,1 0 0,-1-1 1,1 1-1,-1-1 1,1 1-1,0-1 0,-1 0 1,1 1-1,0-1 0,0 0 1,0 0-1,0-1 1,0 1-1,0 0 0,0 0 1,0-1-1,1 0 0,-1 1 1,0-1-1,0 0 1,0 0-1,1 0 0,-1 0 1,0 0-1,0-1 0,0 1 1,0-1-1,0 1 1,0-1-1,0 0 0,0 0 1,0 0-1,0 0 0,0 0 1,0 0-1,0 0 1,-1-1-1,1 1 0,2-3 1,5-4 21,-1 0 0,0-1-1,0 0 1,0 0 0,-1-1 0,8-15 0,-1-2 0,-2-1 0,0 0-1,-2 0 1,-1-1 0,-2 0 0,0-1 0,-2 1-1,-2-1 1,0 0 0,-2-1 0,-3-35 0,-6 23 1,8 42-27,-1-1 1,0 0-1,1 0 1,-1 0-1,0 0 1,0 1-1,0-1 1,0 0-1,-1 1 1,1-1-1,0 1 1,-1-1-1,1 1 1,-1 0-1,1 0 1,-1-1-1,1 1 1,-1 0-1,-2-1 1,3 2-7,0 0 0,0 0 0,0 0 0,0 0 0,0 0 0,0 0 0,0 1 0,0-1 0,0 0 0,0 0 0,0 1-1,0-1 1,0 0 0,0 1 0,0-1 0,0 1 0,0-1 0,1 1 0,-1 0 0,0-1 0,0 1 0,1 0 0,-1 0 0,0-1 0,1 1 0,-1 0 0,1 0 0,-1 0 0,1 0 0,-1 0 0,1 0 0,0 0 0,-1 1 0,-11 38-64,12-38 73,-9 37 228,2 1 0,2-1 1,2 1-1,2 0 0,6 74 1,-4-109-197,0 1 1,0-1 0,0 1 0,1-1 0,0 0-1,0 0 1,1 0 0,-1 0 0,1 0-1,0-1 1,1 1 0,-1-1 0,1 0 0,-1 1-1,1-2 1,1 1 0,-1 0 0,0-1-1,1 0 1,0 0 0,0 0 0,0-1 0,0 0-1,9 3 1,-7-3-313,0 0 0,0-1 0,0 0 0,0 0 0,0-1 0,0 0 0,0 0 0,9-2 0,-9 1-860,1-1 0,0 0 1,-1 0-1,0 0 0,0-1 0,1-1 1,11-7-1,34-27-17334</inkml:trace>
</inkml:ink>
</file>

<file path=ppt/ink/ink1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47.702"/>
    </inkml:context>
    <inkml:brush xml:id="br0">
      <inkml:brushProperty name="width" value="0.025" units="cm"/>
      <inkml:brushProperty name="height" value="0.025" units="cm"/>
    </inkml:brush>
  </inkml:definitions>
  <inkml:trace contextRef="#ctx0" brushRef="#br0">84 330 14542,'0'0'1874,"6"-10"-406,0-1-936,39-79 4098,-40 79-4037,-1 0 1,0-1-1,0 0 0,-2 0 1,1 0-1,1-22 0,-4 33-537,0 0 0,0 0-1,0-1 1,-1 1 0,1 0 0,0 0-1,0-1 1,-1 1 0,1 0 0,-1 0 0,1 0-1,-1 0 1,1-1 0,-1 1 0,0 0-1,0 0 1,1 0 0,-1 0 0,0 0-1,0 1 1,0-1 0,0 0 0,0 0-1,0 1 1,0-1 0,0 0 0,-1 1 0,1-1-1,0 1 1,0 0 0,0-1 0,-1 1-1,1 0 1,0 0 0,0-1 0,-1 1-1,1 0 1,0 0 0,0 1 0,-1-1 0,1 0-1,0 0 1,0 1 0,-1-1 0,-1 1-1,-2 1-7,-1-1-1,1 1 0,0 0 0,0 0 0,0 0 1,0 1-1,0 0 0,1 0 0,-8 7 1,4 0-47,0 0 1,1 1 0,1 0 0,0 0 0,0 0-1,1 1 1,0 0 0,1 0 0,1 0-1,0 1 1,1-1 0,0 1 0,1 0 0,0-1-1,1 1 1,0 0 0,3 15 0,-3-26-3,0 0 0,0 0 1,0 0-1,0 0 1,1 0-1,-1 0 0,0 0 1,1-1-1,0 1 1,-1 0-1,1 0 0,0 0 1,0-1-1,0 1 1,0-1-1,0 1 0,0-1 1,1 1-1,-1-1 1,0 1-1,1-1 0,-1 0 1,1 0-1,-1 0 1,1 0-1,0 0 0,-1 0 1,1 0-1,0-1 1,0 1-1,0-1 0,0 1 1,-1-1-1,1 0 1,0 1-1,0-1 0,4 0 1,5-2-16,0 0 0,0 0 0,0-1 0,0-1 0,15-7 0,19-4-106,-42 14 91,0 1 0,0-1 0,0 1 0,0 0-1,0 0 1,0 0 0,0 0 0,0 0-1,-1 1 1,1-1 0,0 1 0,0 0 0,0 0-1,0 0 1,0 0 0,-1 0 0,1 1-1,0-1 1,-1 1 0,0 0 0,1 0 0,2 2-1,-1 2 12,0-1-1,0 1 1,-1 1 0,1-1-1,-1 0 1,-1 1-1,1-1 1,1 11-1,8 26 86,-3 1 0,-1 0 0,-3 1 0,-1-1 0,-5 83 0,-9-76 560,9-49-582,1 0-1,-1 0 0,0 0 1,0-1-1,0 1 1,0 0-1,0 0 1,0-1-1,-1 1 0,1-1 1,-1 1-1,1-1 1,-1 1-1,1-1 1,-1 0-1,0 0 1,0 0-1,1 0 0,-1 0 1,0 0-1,-3 1 1,3-2-30,1 0 0,0 0 1,0-1-1,0 1 1,0 0-1,0 0 0,0-1 1,0 1-1,0 0 0,0-1 1,0 1-1,0-1 0,0 0 1,0 1-1,0-1 0,0 0 1,0 1-1,1-1 1,-1 0-1,0 0 0,0 0 1,1 0-1,-1 0 0,1 0 1,-1 0-1,1 0 0,-1 0 1,1 0-1,-1 0 0,1 0 1,0-2-1,-9-40 44,8 38-45,-3-38-31,2 0 1,2 0-1,1 0 0,3 0 0,16-79 1,-5 62 0,3 1 1,2 0 0,40-81 0,-54 126 14,-4 9-2,0 1 1,0-1-1,0 1 1,1 0-1,-1 0 1,1 0-1,0 0 1,0 0-1,6-5 1,-9 9 1,0 0 0,1 0 0,-1 0 0,0 0 0,1 0 0,-1 0 0,0 0 0,1 0 0,-1 0 0,0 0 0,0 1 0,1-1 0,-1 0 0,0 0 0,1 0 0,-1 0 0,0 0 0,0 1 0,1-1 0,-1 0 0,0 0 0,0 0 0,0 1 0,1-1 0,-1 0 0,0 0 0,0 1 0,0-1 0,0 0 0,0 0 0,1 1 0,-1-1 0,0 0 0,0 1 0,0-1 0,0 0 0,0 0 0,0 1 0,0-1 0,0 0 0,0 1 0,0-1 0,0 0 0,0 1 0,0-1 0,0 0 0,0 0 0,-1 1 0,2 21-137,-1-20 133,-2 62 21,0-34 13,2 1 1,5 52-1,-5-82-21,0 0 0,0 1 0,0-1 0,1 0 0,-1 0 0,0 1 0,0-1 0,1 0 0,-1 0 0,1 0 0,-1 1 0,1-1 0,0 0 0,-1 0 0,1 0-1,0 0 1,0 0 0,-1 0 0,1 0 0,0 0 0,0-1 0,0 1 0,0 0 0,0 0 0,1-1 0,-1 1 0,0-1 0,0 1 0,0-1 0,0 1 0,1-1 0,-1 0 0,0 1 0,0-1 0,1 0 0,-1 0 0,0 0 0,1 0 0,-1 0-1,0 0 1,0-1 0,1 1 0,-1 0 0,2-1 0,1-1 24,-1 0 0,1 1-1,-1-1 1,1 0 0,-1-1-1,0 1 1,0 0 0,0-1-1,0 0 1,-1 0-1,1 0 1,-1 0 0,4-6-1,-1-2 11,0 0 0,0-1 0,-2 0 0,1 0 0,-1 0-1,-1 0 1,0-1 0,-1 1 0,-1 0 0,0-1 0,0 1-1,-4-22 1,3 26-22,0 1-1,-1 0 1,0 0 0,0 1-1,-1-1 1,0 0-1,0 1 1,0-1-1,-1 1 1,0 0 0,0 0-1,-1 1 1,1-1-1,-1 1 1,-1 0-1,1 0 1,-1 1 0,1-1-1,-1 1 1,0 1-1,-1-1 1,1 1-1,-9-3 1,57 34-3920,-31-24 2327,1-2 0,-1 0 0,1 0 0,-1-1 1,1-1-1,-1 0 0,1 0 0,-1-1 0,15-3 0,8-8-4526</inkml:trace>
</inkml:ink>
</file>

<file path=ppt/ink/ink1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48.480"/>
    </inkml:context>
    <inkml:brush xml:id="br0">
      <inkml:brushProperty name="width" value="0.025" units="cm"/>
      <inkml:brushProperty name="height" value="0.025" units="cm"/>
    </inkml:brush>
  </inkml:definitions>
  <inkml:trace contextRef="#ctx0" brushRef="#br0">31 354 4901,'0'0'7377,"10"-9"-4419,-6 6-2308,35-27 678,-37 28-898,1 0-1,-1 0 1,0 0-1,0 0 1,0-1-1,0 1 1,0-1-1,-1 1 1,1-1 0,-1 0-1,0 0 1,1 0-1,-1 1 1,-1-1-1,2-4 1,-3 7-326,1 0 0,0-1 0,-1 1 0,1 0 0,-1-1 0,0 1 0,1 0 0,-1 0 0,1 0 0,-1-1 0,1 1 0,-1 0 0,1 0 0,-1 0 0,0 0 0,1 0 0,-1 0 0,1 0 0,-1 0 0,1 0 0,-1 1 0,0-1 0,1 0 0,-1 0 0,1 0 0,-1 1 1,1-1-1,-1 0 0,1 0 0,-1 1 0,0 0 0,-19 9 122,13-2-84,0 0-1,1 0 0,0 1 1,0 0-1,1 0 1,0 0-1,1 0 0,0 1 1,1 0-1,-4 15 1,3-9 154,1 1 1,0-1 0,2 1 0,0-1 0,2 32 0,-1-47-294,0 0 0,0 0 0,0 0 0,0 0 0,1 0 1,-1 0-1,0 1 0,1-1 0,-1 0 0,1 0 0,-1 0 1,1 0-1,-1 0 0,1 0 0,0 0 0,-1-1 0,1 1 1,0 0-1,0 0 0,0 0 0,-1-1 0,1 1 0,0 0 0,0-1 1,0 1-1,0-1 0,0 1 0,1-1 0,-1 0 0,0 1 1,0-1-1,0 0 0,0 0 0,0 1 0,0-1 0,1 0 1,-1 0-1,0-1 0,0 1 0,0 0 0,0 0 0,0 0 1,0-1-1,1 1 0,-1-1 0,1 0 0,3 0 25,-1-1 0,0 0 0,1 0 0,-1-1-1,0 1 1,0-1 0,0 0 0,0 0 0,6-7 0,-3-1 7,0 0 0,0-1 0,-1 0 0,0 0 0,-1 0 0,0-1 0,-1 0 0,-1 0 0,0 0 0,-1 0 0,0 0 0,-1-1 0,0 1 0,-1 0 0,-3-27 0,2 38-42,1 0 0,0 0 0,-1 0-1,1 0 1,-1 0 0,0 0 0,1 0 0,-1 1-1,0-1 1,0 0 0,0 0 0,0 1 0,-1-1 0,1 1-1,0-1 1,-1 1 0,1 0 0,-1-1 0,1 1-1,-1 0 1,0 0 0,-3-2 0,29-14-298,-12 11 288,0 0 0,1 0 0,0 2 0,1 0 0,-1 0 0,0 1 0,1 1 0,0 0 0,26 0 0,-38 2 7,1 1 1,0-1 0,0 1-1,-1 0 1,1 0 0,-1 0-1,1 0 1,-1 0 0,1 0-1,-1 1 1,1-1 0,-1 1-1,0 0 1,0-1 0,0 1-1,0 0 1,0 0 0,0 1-1,-1-1 1,1 0 0,-1 0-1,0 1 1,1-1 0,-1 1-1,0-1 1,0 1 0,-1 0-1,1-1 1,0 6 0,3 11 23,-1 1-1,-1 0 1,0 25 0,-1-6-14,-1-38 1,0 1-1,0-1 0,0 1 0,0-1 1,0 1-1,0-1 0,1 1 0,-1-1 1,1 0-1,-1 1 0,1-1 0,-1 1 0,1-1 1,0 0-1,-1 1 0,1-1 0,0 0 1,0 0-1,0 0 0,0 0 0,0 0 1,2 2-1,-2-3 7,0 0 1,0-1-1,0 1 1,1 0-1,-1 0 1,0-1-1,0 1 1,0 0-1,0-1 1,0 1-1,0-1 1,0 0-1,0 1 1,0-1-1,0 0 1,0 1-1,-1-1 1,1 0-1,0 0 1,0 0-1,0-1 1,8-10 51,-1 0-1,0 0 1,6-16 0,-1 2-70,-1 0-1,-2-1 0,-1 0 1,-1-1-1,7-40 1,-15 84-46,-1 5 25,1 0 0,1-1 0,1 1 0,6 23 0,-8-41 43,1 0-1,-1 0 1,1 0-1,0 0 1,0 1 0,0-2-1,1 1 1,-1 0-1,1 0 1,0 0 0,-1-1-1,1 1 1,0 0 0,0-1-1,1 0 1,-1 0-1,0 1 1,1-1 0,0-1-1,-1 1 1,1 0 0,0-1-1,0 1 1,0-1-1,0 0 1,0 0 0,0 0-1,0 0 1,0-1 0,0 1-1,1-1 1,-1 0-1,0 0 1,0 0 0,4 0-1,-4-1 6,-1 0-1,1 1 1,0-1-1,0 0 1,0 0-1,-1-1 1,1 1-1,-1 0 0,1-1 1,-1 0-1,1 1 1,-1-1-1,0 0 1,0 0-1,0 0 1,3-5-1,-1 1 34,-1 0 0,1 0 0,-2 0 0,1 0 0,0 0-1,-1-1 1,1-7 0,0 0 24,-1 0 0,0-1 0,-1 1 0,-1 0-1,0-1 1,-4-20 0,1 26-73,0 0 0,0 0 0,-1 0 0,0 0 0,-1 1 0,0 0 0,0 0 0,-1 0 0,0 1 0,0 0 0,-1 0 0,1 0 0,-2 1 0,1 0 0,-1 0 0,-14-7 0,42 23-696,-17-8 362,1 1 0,0-1-1,-1 0 1,1-1 0,0 1 0,0-1 0,0 0-1,0 0 1,0 0 0,5 1 0,-4-2-580,0 1 1,0-1-1,0 0 1,0 0-1,0 0 0,0-1 1,0 0-1,0 0 1,-1 0-1,1 0 1,0-1-1,0 0 0,-1 0 1,7-4-1,16-16-6282</inkml:trace>
</inkml:ink>
</file>

<file path=ppt/ink/ink1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49.040"/>
    </inkml:context>
    <inkml:brush xml:id="br0">
      <inkml:brushProperty name="width" value="0.025" units="cm"/>
      <inkml:brushProperty name="height" value="0.025" units="cm"/>
    </inkml:brush>
  </inkml:definitions>
  <inkml:trace contextRef="#ctx0" brushRef="#br0">29 107 13100,'0'0'14777,"-5"17"-14024,-1 2-492,1 1 0,0 0-1,2-1 1,1 1 0,0 1 0,1-1 0,4 38 0,1-28-118,1 0-1,2-1 1,1 0 0,1 0-1,2-1 1,23 46-1,-34-73-135,1 0 0,-1 0 0,0 0 0,1 0 0,-1 0 0,1 0 0,0-1 0,-1 1 0,1 0-1,0 0 1,-1 0 0,1 0 0,0-1 0,0 1 0,0 0 0,0-1 0,-1 1 0,1-1 0,0 1 0,0-1 0,0 1-1,0-1 1,0 1 0,1-1 0,-1 0 0,0 0 0,0 0 0,2 0 0,-2-1 5,0 0 1,0 0-1,0 0 1,0 0-1,0-1 1,0 1-1,0-1 1,0 1-1,-1 0 1,1-1-1,0 1 0,-1-1 1,1 0-1,-1 1 1,0-1-1,1-2 1,4-74 155,-5 76-177,0-9 17,-1 0 0,0 0 0,-1 0 1,0 0-1,-1 1 0,0-1 0,0 1 1,-1-1-1,0 1 0,-11-17 0,14 26-88,1 1 69,0 1 1,0 0-1,1 0 0,-1-1 1,0 1-1,0 0 0,1-1 0,-1 1 1,0 0-1,1-1 0,-1 1 0,1 0 1,-1-1-1,1 1 0,-1-1 0,1 1 1,-1-1-1,1 1 0,-1-1 0,1 1 1,0-1-1,-1 0 0,1 1 0,0-1 1,-1 0-1,1 1 0,0-1 1,0 0-1,-1 0 0,1 0 0,0 0 1,-1 0-1,3 0 0,25 4 13,-22-4 4,0 0-1,-1 0 1,1-1-1,0 0 1,-1 0 0,1 0-1,-1-1 1,0 1-1,1-1 1,-1 0-1,0-1 1,0 1 0,0-1-1,0 0 1,5-5-1,-3 2 1,-1 0 0,0-1 0,-1 0-1,0 0 1,0 0 0,0 0 0,-1-1 0,0 1 0,4-11-1,-2-1 42,0-1-1,-1 0 0,0-1 1,-2 1-1,-1-1 0,0 1 1,-3-35-1,1 52-29,-1-1 0,0 0-1,1 1 1,-2-1 0,1 1-1,0-1 1,-1 1 0,1 0 0,-1 0-1,0-1 1,0 1 0,-5-5 0,6 7-15,0 0 0,0 0 1,0 0-1,0 1 0,0-1 0,0 0 1,0 1-1,0-1 0,0 0 1,-1 1-1,1-1 0,0 1 1,0 0-1,-1-1 0,1 1 1,0 0-1,0 0 0,-1 0 1,1 0-1,0 0 0,-1 0 1,1 0-1,0 0 0,0 1 1,-1-1-1,1 0 0,0 1 1,0-1-1,0 1 0,-1-1 1,1 1-1,0 0 0,0-1 0,0 1 1,0 0-1,0 0 0,0 0 1,0 0-1,1 0 0,-1 0 1,-1 2-1,-5 6-2,1 0 0,1 0 0,0 1 0,0 0 0,1 0 0,0 0 0,0 1 0,1 0 0,1-1 0,-2 16 0,-1 14 0,2 58 0,3-94 0,-1 0 0,2 0 0,-1 0 0,0 0 0,1 0 0,0-1 0,0 1 0,0 0 0,0 0 0,0-1 0,1 1 0,0-1 0,0 1 0,0-1 0,0 0 0,0 0 0,1 0 0,-1 0 0,5 4 0,-2-4 0,0 0 0,-1-1 0,2 1 0,-1-1 0,0 0 0,0 0 0,1-1 0,-1 0 0,1 1 0,-1-2 0,1 1 0,10-1 0,-10 0-405,0 1 0,1-1 0,-1 1 0,0 0 0,1 1 0,-1-1 0,0 1 0,9 5 0,-13-6 117,0 0 0,0 0-1,0 1 1,0-1 0,0 1-1,0-1 1,-1 1 0,1 0-1,0 0 1,-1 0 0,1 0-1,-1 0 1,0 0 0,0 0-1,0 0 1,0 1 0,0-1-1,0 0 1,0 1 0,-1-1-1,1 0 1,-1 1 0,0-1-1,0 4 1</inkml:trace>
</inkml:ink>
</file>

<file path=ppt/ink/ink1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50.459"/>
    </inkml:context>
    <inkml:brush xml:id="br0">
      <inkml:brushProperty name="width" value="0.025" units="cm"/>
      <inkml:brushProperty name="height" value="0.025" units="cm"/>
    </inkml:brush>
  </inkml:definitions>
  <inkml:trace contextRef="#ctx0" brushRef="#br0">7 447 8232,'0'0'12273,"3"15"-10763,9 64 902,46 231 173,-55-303-1399,0-8-279,-1-23 236,-3-38-396,-4 29-624,-2 1 1,-1 1-1,-2 0 1,-1 0-1,-1 1 1,-19-34-1,28 62-453,4 11 210,11 19-182,-8-23-159,1-1 0,0 1 0,0-1 1,0 0-1,0-1 0,1 1 0,0-1 0,-1 0 1,1 0-1,0-1 0,1 0 0,-1 0 0,0 0 1,0-1-1,1 0 0,-1 0 0,1-1 0,-1 0 1,1 0-1,-1 0 0,1-1 0,-1 0 0,1 0 1,-1 0-1,0-1 0,0 0 0,0 0 0,0-1 0,10-5 1,-8 4 70,0-1 1,0 0 0,0-1-1,-1 1 1,0-2 0,0 1 0,0-1-1,-1 0 1,0 0 0,0 0-1,6-12 1,-8 13 890,-1 0 0,0-1 0,-1 1 0,0-1 1,0 1-1,0-1 0,-1 0 0,0 0 0,1-12 0,-2 18-430,0 1-1,0 0 1,0-1 0,0 1 0,0-1-1,0 1 1,0-1 0,0 1-1,0-1 1,0 1 0,0-1-1,0 1 1,0 0 0,0-1 0,0 1-1,0-1 1,-1 1 0,1-1-1,0 1 1,0 0 0,-1-1 0,1 1-1,0 0 1,0-1 0,-1 1-1,1 0 1,0-1 0,-1 1 0,1 0-1,0-1 1,-1 1 0,1 0-1,-1 0 1,1 0 0,-1-1-1,1 1 1,0 0 0,-1 0 0,1 0-1,-1 0 1,1 0 0,-1 0-1,1 0 1,-1 0 0,1 0 0,0 0-1,-1 0 1,1 0 0,-1 0-1,1 0 1,-1 1 0,1-1-1,0 0 1,-1 0 0,1 0 0,-1 1-1,1-1 1,0 0 0,-1 1-1,-1 0 15,0 0 0,0 1-1,0-1 1,0 1 0,0-1-1,1 1 1,-1 0 0,1 0-1,-1-1 1,1 1 0,-2 3-1,-3 13 132,1 0 0,1 0 0,0 1 0,1-1 0,2 1 0,-1-1 0,2 1 0,4 34-1,-4-51-167,0 1 0,0 0-1,0-1 1,1 1 0,-1-1-1,1 1 1,0 0 0,-1-1-1,1 1 1,0-1 0,1 0-1,-1 1 1,0-1 0,1 0-1,-1 0 1,1 0 0,0 0-1,-1 0 1,1 0 0,0 0-1,0 0 1,1-1 0,-1 1-1,0-1 1,0 0 0,1 0-1,-1 1 1,1-1 0,-1-1-1,6 2 1,-5-2 7,1 0 0,-1 0 0,0-1 0,1 1 0,-1-1 0,0 0 0,1 0 0,-1 0 0,0 0 0,0-1 0,0 1 0,0-1 0,0 0 0,0 0 0,0 0 0,-1 0 0,1-1 0,-1 1 0,1-1 0,-1 1 0,0-1 0,0 0 0,2-4 0,8-18-489,-1-1 0,-2 0 1,8-30-1,-22 92 223,0 65 0,5-99 208,-1-1 0,1 0-1,0 1 1,0-1 0,0 1 0,0-1 0,0 1-1,0-1 1,1 0 0,-1 1 0,0-1-1,1 1 1,-1-1 0,1 0 0,-1 1 0,1-1-1,0 0 1,0 0 0,-1 0 0,1 1 0,0-1-1,0 0 1,0 0 0,0 0 0,0 0-1,1 0 1,-1-1 0,0 1 0,0 0 0,0-1-1,1 1 1,-1 0 0,0-1 0,1 1 0,-1-1-1,1 0 1,-1 0 0,0 1 0,1-1-1,-1 0 1,1 0 0,-1 0 0,1 0 0,-1-1-1,3 1 1,0-2 9,1 1-1,-1-1 1,0 0 0,1 0-1,-1 0 1,0 0-1,-1-1 1,1 0 0,0 0-1,-1 0 1,1 0-1,-1 0 1,4-6 0,9-15 255,-1-2 0,-1 0 0,-2-1 1,0 0-1,-2-1 0,-1 0 0,6-31 0,-5 10 526,-3-1 0,-2 0 0,-1-69 0,-4 108-763,0 0 0,0 0 0,-2-1 0,1 1 0,-1 0 0,-1 0 0,0 0 0,-1 0 0,-8-17 0,12 27-29,0 1-1,-1-1 1,1 0 0,0 1-1,-1-1 1,1 0 0,0 1-1,-1-1 1,1 0 0,-1 1-1,1-1 1,-1 1 0,1-1-1,-1 1 1,0-1 0,1 1-1,-1-1 1,0 1 0,1 0-1,-1-1 1,0 1 0,1 0-1,-1 0 1,-1-1 0,-7 14-189,3 32 37,6-44 166,-6 103 106,10 157-1,-2-249-94,0 1-1,0-1 1,1 0-1,1 0 1,0 0-1,9 16 1,-12-24 6,1 0-1,0-1 1,0 1 0,0-1 0,1 0 0,-1 0 0,1 0 0,0 0 0,0 0 0,0 0 0,0-1 0,0 1-1,0-1 1,1 0 0,-1 0 0,1 0 0,0-1 0,0 1 0,-1-1 0,1 0 0,0 0 0,0 0-1,7 0 1,-11-1-13,1 0 0,-1 0-1,1 0 1,-1-1-1,1 1 1,-1 0 0,1-1-1,-1 1 1,1 0 0,-1-1-1,1 1 1,-1 0-1,1-1 1,-1 1 0,1-1-1,-1 1 1,0-1 0,1 1-1,-1-1 1,0 1-1,0-1 1,1 1 0,-1-1-1,0 0 1,0 1 0,0-1-1,0 1 1,0-1-1,0 0 1,0 1 0,0-2-1,1-24 239,-1 20-180,-1-16-6,0 1 0,-2 0 0,-6-28 0,7 40-62,0 0 0,-1 0 0,0 0 0,0 1 0,-1-1 0,-1 1 1,1 0-1,-1 0 0,-1 0 0,-6-7 0,10 13-83,5 17-208,0-10 281,1 0 0,0 0 1,-1-1-1,2 1 0,-1-1 1,0 0-1,1 0 0,0-1 1,0 1-1,0-1 0,0 0 1,0 0-1,1-1 0,-1 0 1,1 0-1,9 2 0,-2 0 17,0-2-1,0 0 0,1-1 1,-1 0-1,0-1 0,20-2 1,-29 1 11,1 0 1,-1 0 0,0 0-1,1-1 1,-1 1 0,0-1-1,0 0 1,0-1-1,-1 1 1,1-1 0,0 1-1,-1-1 1,0 0 0,1 0-1,-1-1 1,0 1 0,-1-1-1,1 1 1,-1-1 0,0 0-1,1 0 1,-2 0 0,1 0-1,0-1 1,-1 1-1,0 0 1,0-1 0,0 1-1,-1 0 1,1-1 0,-1 1-1,0-1 1,0 1 0,-1-1-1,0-5 1,1 9-22,0 0 0,-1 0 0,1 0 0,0 0 0,-1 0 0,1 0 0,0 0 0,-1 0 0,1 0 0,-1 0 0,1 0 0,-1 0 0,0 0 0,1 0 0,-1 1 0,0-1 0,0 0 0,0 1 0,1-1 0,-1 0 0,0 1 0,0-1 0,0 1 0,0-1 0,0 1 0,0 0 0,0-1 0,0 1 0,0 0 0,0 0 0,0 0 0,0-1 0,0 1 0,0 0 0,0 1 0,0-1 0,-1 0 0,1 0 0,-1 1 0,-1-1 0,0 1 0,1 0 0,-1-1 0,0 1 0,0 1 0,1-1 0,-1 0 0,0 1 0,1-1 0,-1 1 0,1 0 0,0 0 0,-3 2 0,-3 7 0,1 0 0,0 0 1,0 1-1,1 0 0,-5 14 0,9-20-43,-1 1 0,1-1 0,1 1-1,-1 0 1,1 0 0,1 0-1,-1 0 1,1 0 0,0 0 0,0 0-1,3 11 1,-2-17-148,-1 1-1,1-1 1,0 1-1,0-1 1,0 0-1,0 0 1,1 1-1,-1-1 1,0 0-1,0 0 0,1 0 1,-1 0-1,0 0 1,1 0-1,-1-1 1,1 1-1,-1 0 1,1-1-1,0 1 1,-1-1-1,1 0 1,0 1-1,-1-1 1,1 0-1,0 0 1,-1 0-1,1 0 1,0 0-1,1-1 1,4 1-860,0-1 0,0 0 1,0-1-1,-1 1 0,1-1 0,7-4 1,25-16-5895</inkml:trace>
</inkml:ink>
</file>

<file path=ppt/ink/ink1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5:50.815"/>
    </inkml:context>
    <inkml:brush xml:id="br0">
      <inkml:brushProperty name="width" value="0.025" units="cm"/>
      <inkml:brushProperty name="height" value="0.025" units="cm"/>
    </inkml:brush>
  </inkml:definitions>
  <inkml:trace contextRef="#ctx0" brushRef="#br0">102 56 16624,'0'-3'276,"-3"-38"7345,2 40-7456,1 1 0,0-1 0,0 1 0,0-1 0,-1 0 0,1 1 0,0-1 0,0 1 0,-1-1 0,1 1 0,0-1 0,-1 1 1,1 0-1,-1-1 0,1 1 0,0-1 0,-1 1 0,1 0 0,-1-1 0,1 1 0,-1 0 0,0 0 0,1-1 0,-1 1 0,0 0-71,-1 0 0,1 0 0,0 1 0,0-1 0,0 1 0,0-1 0,0 0 0,0 1 1,0 0-1,0-1 0,0 1 0,0 0 0,0-1 0,0 1 0,1 0 0,-1 0 0,0 0 0,0 1 0,-8 9-29,2 1-1,0 0 1,0 1-1,1-1 1,1 1-1,0 1 1,0-1-1,2 1 1,0-1 0,-3 28-1,6-40-64,0-1 1,0 1-1,0 0 0,0 0 1,0 0-1,0-1 0,1 1 1,-1 0-1,0 0 0,0-1 0,1 1 1,-1 0-1,0 0 0,1-1 1,-1 1-1,1 0 0,-1-1 1,1 1-1,-1-1 0,1 1 0,-1 0 1,1-1-1,0 1 0,-1-1 1,1 0-1,0 1 0,1 0 1,28 4 65,37-15-27,-60 9-73,-3 0 10,57-6-582,-59 7 599,-1 0 0,1 0 0,0 0 1,-1 0-1,1 0 0,-1 0 1,1 0-1,-1 0 0,1 1 0,-1-1 1,1 0-1,-1 1 0,1 0 0,-1-1 1,1 1-1,-1 0 0,0 0 0,0 0 1,1-1-1,-1 1 0,0 1 1,0-1-1,0 0 0,0 0 0,0 0 1,0 1-1,0-1 0,0 0 0,-1 1 1,1-1-1,0 0 0,-1 1 0,1 2 1,-1 2 107,-1 1 0,0 0 0,0-1 0,-1 1 0,0 0 0,0-1 0,0 0 0,-1 1 0,0-1 0,0 0 0,-1-1 1,1 1-1,-1 0 0,-1-1 0,1 0 0,-9 8 0,-3 2-276,0 0 1,-2-1-1,-36 24 0,23-24-3275,10-9-4604,1-4-11217</inkml:trace>
</inkml:ink>
</file>

<file path=ppt/ink/ink1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38.163"/>
    </inkml:context>
    <inkml:brush xml:id="br0">
      <inkml:brushProperty name="width" value="0.025" units="cm"/>
      <inkml:brushProperty name="height" value="0.025" units="cm"/>
    </inkml:brush>
  </inkml:definitions>
  <inkml:trace contextRef="#ctx0" brushRef="#br0">1 1 11787,'0'0'12166,"10"16"-11045,17 33-494,-1 1-1,35 104 1,22 165-374,-30-108-373,-41-179-21,-1-6-2047,-8-12-5124,-4-31 1717</inkml:trace>
</inkml:ink>
</file>

<file path=ppt/ink/ink1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38.506"/>
    </inkml:context>
    <inkml:brush xml:id="br0">
      <inkml:brushProperty name="width" value="0.025" units="cm"/>
      <inkml:brushProperty name="height" value="0.025" units="cm"/>
    </inkml:brush>
  </inkml:definitions>
  <inkml:trace contextRef="#ctx0" brushRef="#br0">1 149 14286,'1'19'2081,"6"54"-615,3 0 0,4 0 0,2-1 0,4-1-1,2-1 1,39 80 0,-61-148-1443,6 9 223,1 1 1,-1-1 0,2 0 0,9 12-1,-16-21-201,0-1 0,0 1 0,0-1 0,1 0 0,-1 0 0,0 1 0,0-1-1,1 0 1,-1 0 0,1 0 0,-1 0 0,1-1 0,-1 1 0,1 0 0,0-1 0,-1 1 0,1-1-1,0 1 1,-1-1 0,1 0 0,0 1 0,0-1 0,-1 0 0,1 0 0,0-1 0,0 1 0,-1 0-1,1-1 1,0 1 0,-1 0 0,1-1 0,0 0 0,-1 1 0,1-1 0,-1 0 0,1 0 0,-1 0-1,1 0 1,-1 0 0,0 0 0,0-1 0,2-1 0,3-4 174,0-1 1,0-1 0,-1 1-1,0-1 1,-1 0 0,0 0-1,4-13 1,17-77 758,-18 68-862,-4 19-264,73-356-122,-56 210-7587,-18 84-3946</inkml:trace>
</inkml:ink>
</file>

<file path=ppt/ink/ink1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39.145"/>
    </inkml:context>
    <inkml:brush xml:id="br0">
      <inkml:brushProperty name="width" value="0.025" units="cm"/>
      <inkml:brushProperty name="height" value="0.025" units="cm"/>
    </inkml:brush>
  </inkml:definitions>
  <inkml:trace contextRef="#ctx0" brushRef="#br0">1 170 1698,'5'-16'3747,"-2"2"-2125,1-1-1,1 1 0,0 0 0,1 0 0,1 1 0,0-1 0,0 1 0,14-16 0,-20 28-1505,-1 0 1,1 0-1,0 0 1,-1 0-1,1 0 1,0 1-1,0-1 0,-1 0 1,1 0-1,0 1 1,0-1-1,0 1 1,0-1-1,0 1 0,0-1 1,0 1-1,0-1 1,0 1-1,0 0 1,0-1-1,1 1 0,-1 0 1,0 0-1,0 0 1,0 0-1,0 0 1,0 0-1,0 0 0,0 1 1,0-1-1,1 0 1,-1 1-1,0-1 1,0 0-1,0 1 0,0 0 1,0-1-1,-1 1 1,1-1-1,0 1 1,0 0-1,0 0 0,0-1 1,-1 1-1,1 0 1,0 0-1,-1 0 1,1 0-1,-1 0 0,1 0 1,-1 0-1,1 2 1,3 6 339,0 0 0,-1 1 0,0 0 0,1 14 0,5 41-352,-4 1 0,-3 1 0,-2-1 0,-4 0 0,-2 0 0,-3 0 0,-33 119 0,34-165-2689,4-42-2213,5-25-188,3-20-1777</inkml:trace>
</inkml:ink>
</file>

<file path=ppt/ink/ink1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0.147"/>
    </inkml:context>
    <inkml:brush xml:id="br0">
      <inkml:brushProperty name="width" value="0.025" units="cm"/>
      <inkml:brushProperty name="height" value="0.025" units="cm"/>
    </inkml:brush>
  </inkml:definitions>
  <inkml:trace contextRef="#ctx0" brushRef="#br0">0 394 13645,'0'0'10992,"7"15"-9674,15 46-620,20 103 0,-23-85-578,-12-49-58,2-1 1,1 1-1,22 47 0,-29-71-170,0 0 1,0 0 0,1-1-1,-1 1 1,1-1 0,0 0-1,1 0 1,-1 0 0,1-1-1,0 1 1,1-1 0,-1 0-1,0-1 1,1 1 0,0-1-1,0 0 1,0 0 0,0-1-1,1 0 1,-1 0 0,0-1-1,1 1 1,10-1 0,-17-3 129,-1 0 0,1 0 0,-1 0 0,1 0 0,-1 0 0,0 0 1,0 0-1,0 0 0,0 0 0,0 1 0,0-1 0,-1 0 0,-1-2 0,-63-63 1077,41 43-711,2 0 0,-38-51 1,60 73-365,-1 0-1,1 0 1,0-1 0,0 1 0,0-1 0,0 1-1,0-1 1,0 1 0,1-1 0,-1 0 0,1 1-1,0-1 1,0 0 0,0 1 0,0-1-1,0 0 1,0 0 0,1 1 0,0-1 0,-1 1-1,1-1 1,0 1 0,0-1 0,0 1-1,1-1 1,-1 1 0,0 0 0,1 0 0,0-1-1,-1 1 1,1 0 0,0 1 0,0-1-1,0 0 1,0 0 0,1 1 0,1-2 0,11-6-55,0 0 1,0 1-1,0 0 0,24-7 1,-36 14 42,9-5-74,1 1 0,-1 1 0,1 0 1,0 1-1,1 0 0,-1 1 0,0 0 0,1 1 0,17 1 0,-28 1 74,0 0 1,0 0-1,0 0 0,-1 1 1,1-1-1,0 1 0,-1-1 1,0 1-1,1 0 0,-1 0 1,0 0-1,0 0 0,0 0 1,0 1-1,0-1 0,0 1 0,-1-1 1,1 1-1,-1-1 0,0 1 1,0 0-1,0 0 0,0 0 1,0 0-1,-1 0 0,1-1 1,-1 5-1,3 12 575,-1 0-1,0 37 0,-2-45-250,-1 15 723,-2-40-128,-2-21-653,-43-117-104,19 68-150,30 83-55,1 1 0,-1-1 0,1 1 0,-1-1-1,1 1 1,0 0 0,-1-1 0,1 1 0,-1 0 0,1 0 0,-1 0 0,1 0 0,0 0-1,-1 0 1,1 1 0,1 0 0,1-1-75,0 0-51,1 0 0,0 0-1,-1-1 1,1 1 0,-1-1 0,1 0 0,-1-1 0,1 1 0,-1-1 0,0 1 0,0-1 0,0-1 0,0 1-1,0 0 1,0-1 0,6-6 0,-4 3-104,0-1 0,0 0 0,-1-1 0,1 1 0,-2-1 0,1 0 0,-1 0-1,3-10 1,1-6-316,-1 0 0,-1-1 0,-1 1 0,-1-1 0,0-36 0,-3 48 689,-1 0 0,0 0 0,-1 0 0,0 0 1,-1 0-1,-1 1 0,0-1 0,-1 1 0,0-1 0,-1 1 0,0 1 0,0-1 0,-2 1 1,-9-15-1,15 51 710,5 9-653,2 0 1,1 0 0,2 0-1,13 33 1,-11-34-148,44 122 923,-46-133-710,1 0 0,2-1 0,0 0-1,26 33 1,-37-53-207,0 1-1,0 0 0,0-1 1,0 1-1,1-1 1,-1 1-1,1-1 0,-1 1 1,1-1-1,0 0 1,0 0-1,-1 0 0,1 0 1,0 0-1,0 0 1,0-1-1,0 1 0,0-1 1,0 1-1,0-1 0,0 1 1,0-1-1,0 0 1,0 0-1,4-1 0,-5 0 44,1 0 0,0 0 1,-1-1-1,1 1 0,-1-1 0,1 1 0,-1-1 0,0 1 0,0-1 0,0 0 0,0 0 0,0 1 0,0-1 0,0 0 0,0 0 0,-1 0 0,1 0 0,-1 0 0,1 0 0,-1 0 0,0 0 0,0 0 0,0 0 0,0-3 0,-1-14-20,-1 0 0,0-1 1,-1 1-1,-2 0 0,1 1 0,-2-1 1,-1 1-1,0 0 0,-1 0 0,-1 1 1,-1 0-1,0 1 0,-1 0 0,-16-17 1,27 33-65,0-1 0,0 1 1,0-1-1,-1 1 0,1-1 1,0 1-1,-1-1 0,1 1 1,0 0-1,-1-1 0,1 1 1,-1 0-1,1-1 1,-1 1-1,1 0 0,-1-1 1,1 1-1,-1 0 0,1 0 1,-1 0-1,1-1 0,-1 1 1,1 0-1,-1 0 0,1 0 1,-1 0-1,1 0 0,-1 0 1,1 0-1,-1 0 0,0 0 1,0 1-1,-1 16-229,14 27 80,-10-40 153,0-1 1,0 1 0,0-1-1,1 0 1,-1 0 0,1 1 0,0-2-1,0 1 1,0 0 0,1-1 0,-1 1-1,0-1 1,1 0 0,0 0-1,-1 0 1,1-1 0,0 1 0,0-1-1,0 0 1,0 0 0,0 0 0,0-1-1,0 1 1,0-1 0,0 0-1,1 0 1,-1-1 0,0 1 0,0-1-1,0 0 1,0 0 0,0 0 0,0-1-1,0 1 1,-1-1 0,6-3 0,3-2 13,1 0 1,-2-1-1,1-1 1,-1 0-1,0 0 1,-1-1-1,0-1 1,-1 0-1,11-16 1,-14 17 12,1-1 1,-2 0 0,0 0 0,5-17 0,-8 23 12,0-1 1,-1 1-1,0-1 0,0 1 1,0-1-1,-1 1 0,0-1 1,0 1-1,0-1 0,-1 1 1,0-1-1,-1-5 0,1 10-19,1 0 0,0 1 0,0-1 0,0 0 0,-1 0 0,1 1 0,0-1 0,-1 1 0,1-1 0,-1 0 0,1 1 0,0-1 0,-1 1 0,1-1 0,-1 1 0,0-1 0,1 1 0,-1-1-1,1 1 1,-1-1 0,0 1 0,1 0 0,-1 0 0,0-1 0,1 1 0,-1 0 0,0 0 0,0 0 0,1 0 0,-1-1 0,0 1 0,0 0 0,1 0 0,-1 1 0,0-1 0,0 0 0,1 0 0,-1 0-1,0 0 1,1 1 0,-1-1 0,0 0 0,1 1 0,-1-1 0,0 0 0,1 1 0,-1-1 0,0 2 0,-2 0 3,0 0-1,1 0 1,-1 0-1,1 1 1,0-1-1,0 1 1,0 0 0,0 0-1,-3 5 1,0 6 3,0 0 0,1 0 0,1 1 0,0-1 1,1 1-1,0 0 0,1 0 0,1 0 0,0 0 0,2 0 0,2 16 1,-3-26-84,-1 0 0,2-1 1,-1 1-1,1 0 0,-1 0 1,1 0-1,1-1 1,-1 1-1,1-1 0,-1 0 1,1 0-1,0 0 0,1 0 1,-1 0-1,1-1 1,0 1-1,0-1 0,0 0 1,0 0-1,0-1 0,1 1 1,-1-1-1,1 0 1,-1 0-1,1 0 0,0-1 1,0 1-1,0-1 0,0-1 1,0 1-1,0-1 1,0 0-1,0 0 0,0 0 1,6-1-1,33-10-4190,-3-15-2754</inkml:trace>
</inkml:ink>
</file>

<file path=ppt/ink/ink1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1.311"/>
    </inkml:context>
    <inkml:brush xml:id="br0">
      <inkml:brushProperty name="width" value="0.025" units="cm"/>
      <inkml:brushProperty name="height" value="0.025" units="cm"/>
    </inkml:brush>
  </inkml:definitions>
  <inkml:trace contextRef="#ctx0" brushRef="#br0">87 47 16624,'-6'-6'858,"1"0"0,-1 0 0,1 1 0,-1 0 0,-10-6 0,16 10-784,-1 1-1,0-1 1,0 0 0,1 1-1,-1-1 1,0 1 0,0-1-1,0 1 1,0-1 0,0 1-1,0 0 1,0-1 0,0 1-1,1 0 1,-1 0 0,0 0-1,0 0 1,0 0-1,0 0 1,0 0 0,0 0-1,0 0 1,0 0 0,0 1-1,0-1 1,0 0 0,0 1-1,0-1 1,0 1 0,0-1-1,1 1 1,-1-1 0,0 1-1,0-1 1,0 1 0,1 0-1,-1-1 1,0 1-1,1 0 1,-1 0 0,1 0-1,-1-1 1,1 1 0,-1 0-1,1 0 1,0 0 0,-1 0-1,1 0 1,0 0 0,0 0-1,0 0 1,-1 0 0,1 0-1,0 0 1,1 1 0,-4 28 127,1-1 0,2 1 1,1-1-1,2 1 1,11 54-1,49 142 1431,-51-191-1537,2-1 1,1 0-1,2-1 1,1-1-1,1-1 1,2 0-1,1-2 1,1 0 0,36 33-1,-53-56-12,-3-4-13,-1 0 1,0-1 0,1 1-1,-1 1 1,0-1 0,0 0-1,0 1 1,0-1 0,-1 1-1,1-1 1,-1 1 0,0 0-1,1-1 1,0 5 0,-5-7 90,-1 1 0,1-1 0,0 1 0,0-1 0,-1 0 0,1 0 0,0 0 0,-1-1 0,1 1 0,0-1 0,-5-1 0,-9-5-161,2 0 0,-1-1 0,1-1 0,0-1 0,1 0 0,0-1 0,-19-18 0,6 2 0,2-1 0,-33-45 0,57 72-6,0 0-1,0-1 1,0 1 0,0 0-1,0 0 1,0-1-1,1 1 1,-1 0 0,0-1-1,1 1 1,-1-1 0,1 1-1,-1-1 1,1 1-1,0-1 1,0 1 0,0-1-1,-1 1 1,1-1 0,1 1-1,-1-1 1,0 1-1,0-1 1,1 1 0,-1-1-1,0 1 1,1-1 0,0 1-1,-1-1 1,1 1-1,0 0 1,0-1 0,0 1-1,1-2 1,4-1-95,-1 0 0,1 1 1,-1-1-1,1 2 0,0-1 0,13-4 0,4-2-347,10-5-2854,55-36 0,-15-4-6542,-36 22-358</inkml:trace>
</inkml:ink>
</file>

<file path=ppt/ink/ink1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1.701"/>
    </inkml:context>
    <inkml:brush xml:id="br0">
      <inkml:brushProperty name="width" value="0.025" units="cm"/>
      <inkml:brushProperty name="height" value="0.025" units="cm"/>
    </inkml:brush>
  </inkml:definitions>
  <inkml:trace contextRef="#ctx0" brushRef="#br0">75 35 14542,'0'0'3891,"-9"5"-880,5-2-2844,-1-1 0,1 1 0,0 1 0,0-1-1,0 1 1,0 0 0,0-1 0,1 2 0,0-1 0,0 0-1,0 1 1,0-1 0,1 1 0,0 0 0,0 0-1,0 0 1,1 0 0,-1 0 0,1 0 0,0 0 0,1 0-1,-1 1 1,1 9 0,-1-2 107,0 7 258,0 0 0,1 1 0,5 35 1,-5-52-459,1 0 0,0 0 0,1 0 0,-1 0 0,1 0 1,-1 0-1,1-1 0,0 1 0,0-1 0,6 7 1,-7-8-62,1-1 1,0 1 0,0-1 0,0 0-1,0 0 1,0 0 0,0 0 0,0 0-1,0 0 1,0 0 0,0-1 0,0 1-1,1-1 1,-1 1 0,0-1 0,0 0-1,1 0 1,-1 0 0,0 0 0,5-1-1,-2-1 7,0 0-1,0 0 1,0 0-1,0 0 1,0-1-1,0 0 1,-1 0-1,0 0 1,1-1-1,-1 1 0,0-1 1,-1 0-1,1 0 1,-1 0-1,0-1 1,0 1-1,0-1 1,4-9-1,1-4 35,0 0 1,-1 0-1,-1 0 0,4-20 0,-6 6 144,0-46 1,-3 34-29,-1 35-294,0 13-218,0 10-21,1 0-1,1 0 0,0 0 0,1 0 0,0-1 0,1 1 0,1-1 0,0 0 0,1 0 0,0 0 1,10 14-1,-14-25-96,0 0 0,-1 0 1,1 0-1,0-1 0,0 1 0,0-1 1,1 0-1,-1 1 0,0-1 1,4 1-1,-4-1-120,-1-1 0,1 1 0,0-1-1,0 0 1,-1 1 0,1-1 0,0 0 0,0 0 0,0 0 0,-1 0-1,1-1 1,0 1 0,0 0 0,0-1 0,2 0 0,16-15-8554</inkml:trace>
</inkml:ink>
</file>

<file path=ppt/ink/ink1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2.044"/>
    </inkml:context>
    <inkml:brush xml:id="br0">
      <inkml:brushProperty name="width" value="0.025" units="cm"/>
      <inkml:brushProperty name="height" value="0.025" units="cm"/>
    </inkml:brush>
  </inkml:definitions>
  <inkml:trace contextRef="#ctx0" brushRef="#br0">143 1 17521,'-9'0'2957,"4"0"-2671,1 0 1,-1 1-1,1 0 0,0 0 1,0 0-1,-1 0 0,1 0 1,0 1-1,0 0 1,0 0-1,0 0 0,1 0 1,-1 1-1,1 0 0,-1-1 1,1 1-1,0 0 0,0 1 1,0-1-1,0 0 0,1 1 1,-1 0-1,1 0 0,-3 6 1,-2 5-146,0 1 0,1 0 0,1 0 0,0 0 0,1 1 0,1 0 0,1-1 0,0 1 0,1 0 0,1 0 0,3 22 0,-3-37-152,0 1 1,0-1-1,0 0 0,1 0 0,-1 0 1,1 0-1,0-1 0,-1 1 0,1 0 1,0 0-1,0 0 0,0 0 0,1-1 1,-1 1-1,0-1 0,1 1 0,-1-1 0,0 1 1,1-1-1,0 0 0,-1 1 0,1-1 1,0 0-1,0 0 0,0 0 0,-1-1 1,1 1-1,0 0 0,0-1 0,0 1 1,0-1-1,0 0 0,0 0 0,0 1 1,1-1-1,-1 0 0,0-1 0,0 1 1,0 0-1,0-1 0,3 0 0,2-1-159,1 0 0,0-1 0,-1 0 0,0 0 1,0-1-1,0 0 0,0 0 0,0 0 0,8-9 0,40-44-3727,-6-7-3524,-18 16-1104</inkml:trace>
</inkml:ink>
</file>

<file path=ppt/ink/ink1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2.386"/>
    </inkml:context>
    <inkml:brush xml:id="br0">
      <inkml:brushProperty name="width" value="0.025" units="cm"/>
      <inkml:brushProperty name="height" value="0.025" units="cm"/>
    </inkml:brush>
  </inkml:definitions>
  <inkml:trace contextRef="#ctx0" brushRef="#br0">160 0 18770,'0'0'5440,"-6"12"-4026,1-4-1263,1 0 1,0 0-1,1 0 0,-1 0 0,2 1 0,-1 0 0,1-1 0,1 1 1,-1 0-1,1 0 0,1 0 0,0 0 0,0 0 0,1-1 0,2 13 1,5 7-57,1 0 1,1 0 0,1-1-1,17 28 1,66 101 222,-68-114-298,-15-25 19,-8-10 7,1 0 0,0-1 0,0 0 1,0 0-1,1 0 0,0 0 0,0 0 0,0-1 0,1 0 1,-1 0-1,10 5 0,-15-10-40,1 0-1,-1 0 1,1 0-1,-1 0 1,1 0 0,-1 0-1,1 0 1,-1 0 0,1 0-1,-1 0 1,1 0 0,-1-1-1,1 1 1,-1 0 0,1 0-1,-1 0 1,1-1 0,-1 1-1,1 0 1,-1 0 0,0-1-1,1 1 1,-1 0 0,0-1-1,1 1 1,-1-1 0,0 1-1,1 0 1,-1-1 0,0 1-1,0-1 1,1 1 0,-1-1-1,0 1 1,0-1 0,0 1-1,0-1 1,0 1 0,0-1-1,0 1 1,0-1-1,0 1 1,0-1 0,0 1-1,0-1 1,0 1 0,0-1-1,0 0 1,-3-29-208,0 22 174,0 0 1,0 1 0,-1 0 0,0 0 0,0 0-1,0 0 1,-1 1 0,0 0 0,0-1-1,-1 2 1,0-1 0,0 1 0,0 0 0,-1 0-1,-12-7 1,-5-1 49,0 0 0,-1 1 0,-34-10 1,24 12 454,-69-11 1,66 15 777,92-21-172,123-56-1882,-152 68-2117,1-1 1,30-27 0,-7-3-8802</inkml:trace>
</inkml:ink>
</file>

<file path=ppt/ink/ink1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3.446"/>
    </inkml:context>
    <inkml:brush xml:id="br0">
      <inkml:brushProperty name="width" value="0.025" units="cm"/>
      <inkml:brushProperty name="height" value="0.025" units="cm"/>
    </inkml:brush>
  </inkml:definitions>
  <inkml:trace contextRef="#ctx0" brushRef="#br0">210 398 18161,'-3'-12'3048,"-1"-3"-2213,0 0 0,-2 1 0,1 0 1,-2 0-1,-11-18 0,15 27-690,-1-1 1,0 1-1,0-1 0,-1 1 1,1 0-1,-1 1 1,0-1-1,0 1 1,-1 0-1,1 0 1,-1 1-1,0 0 1,0 0-1,0 0 1,0 1-1,0-1 0,-10-1 1,14 4-151,0 0 0,0 0 1,0 0-1,0 0 0,0 0 0,0 0 0,0 1 1,0-1-1,0 1 0,0 0 0,0-1 0,0 1 1,0 0-1,0 0 0,0 0 0,0 0 0,1 0 1,-1 1-1,1-1 0,-1 0 0,1 1 0,-1 0 1,1-1-1,0 1 0,-1 0 0,1-1 0,0 1 1,0 0-1,0 0 0,1 0 0,-1 0 0,0 0 1,1 0-1,-1 0 0,1 0 0,0 2 0,-3 12-32,1 0-1,1-1 0,1 29 1,0-28 29,0-4 14,0 0 1,1 1-1,1-1 1,0 0-1,6 20 1,-7-30-5,-1 1 1,1-1 0,0 0-1,0 0 1,0 0 0,0 0-1,0-1 1,0 1-1,0 0 1,1 0 0,-1 0-1,0-1 1,1 1 0,0-1-1,-1 1 1,1-1-1,0 0 1,0 0 0,0 0-1,0 0 1,0 0 0,0 0-1,0 0 1,0-1-1,0 1 1,0-1 0,0 1-1,0-1 1,1 0 0,-1 0-1,0 0 1,0 0-1,0 0 1,1 0 0,-1-1-1,0 1 1,0-1 0,0 0-1,0 1 1,0-1-1,3-1 1,1-2 48,-1 0 1,1 0-1,0 0 0,-1-1 1,0 1-1,0-1 0,0 0 1,-1-1-1,0 1 0,0-1 1,0 0-1,0 0 0,4-13 1,2-4 228,-1-1 0,9-38 0,-13 37 65,0 1-1,-2-1 1,1-34 0,-4 49-247,0 0 0,-1 0 0,0 0 0,-1 0 1,0 0-1,0 1 0,-1-1 0,0 1 0,-1-1 1,0 1-1,-6-11 0,9 19-98,0-1 0,0 1 0,0-1 0,0 1 0,0 0 0,0-1 0,0 1 0,0 0 0,0 0 0,0 0 0,-1 0 0,1 0 0,-1 0 0,1 0 0,0 0 0,-1 1 0,-2-2 0,3 2 0,0 1 0,1-1 0,-1 0 0,0 0 0,1 1 0,-1-1 0,0 0 0,1 1 0,-1-1 0,1 1 0,-1-1 0,0 1 0,1-1 0,0 1 0,-1 0 0,1-1 0,-1 1 0,1-1 0,0 1 0,-1 0 0,1-1 0,0 1 0,0 0 0,-1-1 0,1 1 0,0 1 0,-2 9 0,0 0 0,1-1 0,0 20 0,1-1 0,2 0 0,8 51 0,-8-72 0,-1 0 0,2 0 0,-1 0 0,1-1 0,0 1 0,0 0 0,1-1 0,0 0 0,0 0 0,1 0 0,0 0 0,0-1 0,1 0 0,10 9 0,-15-13 0,1-1 0,0 0 0,0 0 0,0 0 0,0 0 0,0 0 0,0 0 0,0 0 0,0-1 0,0 1 0,0-1 0,0 1 0,0-1 0,1 0 0,-1 0 0,0 0 0,0 0 0,0 0 0,0-1 0,1 1 0,-1-1 0,4-1 0,-3 1 0,1-2 0,-1 1 0,0 0 0,1-1 0,-1 0 0,0 1 0,-1-1 0,1 0 0,0-1 0,-1 1 0,3-5 0,4-8 0,-2 1 0,0-1 0,-1-1 0,7-25 0,-9 24 0,-1 0 0,-1 0 0,-1-1 0,-1-31 0,0 13 0,1 47 0,1 0 0,0 0 0,1 0 0,0-1 0,0 1 0,6 9 0,2 9 0,-6-15 0,2 6 0,0-1 0,14 24 0,-20-38 0,1-1 0,0 1 0,1-1 0,-1 0 0,1 0 0,-1 0 0,1 0 0,0 0 0,0 0 0,0-1 0,0 0 0,1 1 0,-1-1 0,1 0 0,-1-1 0,1 1 0,0-1 0,5 2 0,-6-3 0,-1 0 0,1-1 0,0 1 0,-1-1 0,1 0 0,-1 0 0,1 1 0,-1-2 0,0 1 0,1 0 0,-1 0 0,0-1 0,0 1 0,0-1 0,0 0 0,0 1 0,0-1 0,0 0 0,-1 0 0,1-1 0,0 1 0,-1 0 0,0 0 0,0-1 0,0 1 0,0-1 0,0 1 0,1-5 0,3-8 0,0-1 0,-1 1 0,3-22 0,-3 12 0,-1-1 0,-1 1 0,-2-1 0,-3-39 0,1 159 0,4-82-374,0 0 1,0-1-1,1 1 0,1 0 1,5 12-1,-8-22 264,0 0 0,-1 0-1,1 0 1,0-1 0,0 1 0,0 0 0,0 0 0,0-1 0,1 1-1,-1-1 1,0 0 0,1 1 0,-1-1 0,1 0 0,-1 0-1,1 1 1,0-1 0,0-1 0,-1 1 0,1 0 0,0 0 0,0-1-1,0 1 1,0-1 0,0 1 0,0-1 0,0 0 0,0 0-1,0 0 1,0 0 0,0 0 0,0 0 0,-1-1 0,1 1 0,0-1-1,0 1 1,0-1 0,0 0 0,0 1 0,2-3 0,16-14-5779,-1-7-3341</inkml:trace>
</inkml:ink>
</file>

<file path=ppt/ink/ink1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3.803"/>
    </inkml:context>
    <inkml:brush xml:id="br0">
      <inkml:brushProperty name="width" value="0.025" units="cm"/>
      <inkml:brushProperty name="height" value="0.025" units="cm"/>
    </inkml:brush>
  </inkml:definitions>
  <inkml:trace contextRef="#ctx0" brushRef="#br0">1 347 20179,'0'0'9385,"11"-2"-8365,-2-1-907,1 0 0,-1 0 0,0-1 1,-1 0-1,1-1 0,-1 0 0,1 0 1,-1-1-1,-1 0 0,1 0 0,-1-1 1,0 0-1,9-13 0,-5 7-54,-2-1 0,1-1 1,-2 0-1,0 0 0,8-22 0,-13 29-40,0 0-1,-1-1 1,0 0 0,0 1 0,-1-1-1,0 0 1,0 0 0,-1 0-1,0 0 1,-1 1 0,0-1-1,-2-10 1,3 18-19,-1-1 0,1 1 0,-1-1 0,0 1 0,1-1 0,-1 1 0,0-1 0,0 1 0,0 0 0,0 0 0,0-1 0,0 1 0,0 0 0,-1 0 0,1 0 0,0 0 0,0 0 0,-1 0 0,1 1 0,-1-1 0,1 0 0,-1 1 0,1-1 0,-1 1 0,1-1 0,-1 1 0,0 0 0,1 0 0,-1-1 0,0 1 0,1 0 0,-1 1 0,1-1 0,-1 0 0,0 0 0,1 1 0,-1-1 0,1 1 0,-1-1 0,1 1 0,-3 1 0,-3 1 0,1 0 0,0 0 0,0 1 0,0 0 0,0 0 0,1 0 0,-1 1 0,-7 7 0,5 0 0,0 0 1,0 1-1,1 0 1,0 0-1,2 0 1,-1 1-1,1 0 1,1 0-1,1 0 1,0 0-1,1 1 1,0-1-1,1 27 1,1-33-2,1-1 1,0 1-1,0-1 1,1 1-1,0-1 1,0 1-1,1-1 1,-1 0-1,2 0 1,-1 0-1,1-1 1,5 8-1,-5-10-1,0 1 1,0-1-1,1 0 1,0 0-1,0 0 1,0-1-1,0 1 0,0-1 1,1-1-1,-1 1 1,1-1-1,0 0 1,0 0-1,0-1 0,0 1 1,11 0-1,-5-1-639,0 0 0,0-1-1,0 0 1,1-1-1,-1-1 1,19-4 0,19-15-6662</inkml:trace>
</inkml:ink>
</file>

<file path=ppt/ink/ink1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4.431"/>
    </inkml:context>
    <inkml:brush xml:id="br0">
      <inkml:brushProperty name="width" value="0.025" units="cm"/>
      <inkml:brushProperty name="height" value="0.025" units="cm"/>
    </inkml:brush>
  </inkml:definitions>
  <inkml:trace contextRef="#ctx0" brushRef="#br0">0 1 14958,'0'0'7677,"9"13"-6241,98 179 3201,-81-136-4180,3-2 1,3-1-1,1-1 0,48 55 1,-71-99-448,-7-11-55,-8-15-166,-3 7 1,-1 0-1,0 1 0,0 0 1,-1 1-1,-1 0 1,-18-13-1,-76-42-1005,87 54 1098,-4 0 97,17 8 158,0 0-1,0-1 1,1 1 0,-1-1 0,0 0 0,1-1-1,-8-6 1,63 0 93,-28 5-942,-1-2 1,31-14 0,-29 10-2621,43-29 0,-19 4-3245</inkml:trace>
</inkml:ink>
</file>

<file path=ppt/ink/ink1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4.759"/>
    </inkml:context>
    <inkml:brush xml:id="br0">
      <inkml:brushProperty name="width" value="0.025" units="cm"/>
      <inkml:brushProperty name="height" value="0.025" units="cm"/>
    </inkml:brush>
  </inkml:definitions>
  <inkml:trace contextRef="#ctx0" brushRef="#br0">45 100 15695,'-6'11'3107,"-1"6"-2254,0 0 1,1 1-1,1 0 1,0 0-1,2 0 0,-2 19 1,4-29-575,1-1 0,0 1-1,0-1 1,1 1 0,0-1 0,0 1-1,1-1 1,0 0 0,3 8 0,-3-12-188,-1 0 1,1 0-1,0 0 1,0 0-1,0 0 0,0 0 1,1 0-1,-1-1 1,1 1-1,0-1 1,0 0-1,-1 0 0,1 0 1,1 0-1,-1-1 1,0 1-1,0-1 1,1 1-1,-1-1 0,5 1 1,-5-2-56,1 1 0,0 0-1,0-1 1,0 0 0,0 0 0,0 0 0,1 0-1,-2-1 1,1 1 0,0-1 0,0 0 0,0 0-1,0-1 1,0 1 0,-1-1 0,8-4 0,-5 2 67,-1-1 0,1 0 1,-1 0-1,0 0 0,-1 0 0,1-1 1,-1 0-1,0 1 0,3-8 0,1-2 98,-1-1-1,-1 0 1,0 0-1,-1-1 1,-1 1 0,-1-1-1,2-23 1,-4 32-198,-1 0 0,0 0 1,0 0-1,-1 0 0,0 1 1,0-1-1,-1 0 0,0 0 1,0 1-1,-1-1 0,0 1 1,0 0-1,-7-10 0,8 13-3,-1 1 0,0 0-1,-1 0 1,1 0 0,0 0-1,-1 0 1,0 1-1,0-1 1,0 1 0,0 0-1,0 0 1,0 0 0,0 1-1,0 0 1,-1 0 0,1 0-1,-1 0 1,1 0 0,0 1-1,-1 0 1,1 0-1,-1 0 1,1 1 0,-1-1-1,-4 2 1,6-1-145,1 0-1,-1 0 1,0 0-1,1 0 1,-1 0-1,1 0 1,-1 1-1,1-1 1,-1 1-1,1 0 1,0 0-1,0 0 1,0 0-1,-3 4 1,4-5-140,0 1 1,0 0 0,0-1-1,0 1 1,0 0-1,0-1 1,0 1-1,1 0 1,-1 0-1,1 0 1,-1 0 0,1 0-1,0 0 1,-1 0-1,1 0 1,0 0-1,1 0 1,-1 0-1,0 0 1,0 0-1,2 3 1</inkml:trace>
</inkml:ink>
</file>

<file path=ppt/ink/ink1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5.345"/>
    </inkml:context>
    <inkml:brush xml:id="br0">
      <inkml:brushProperty name="width" value="0.025" units="cm"/>
      <inkml:brushProperty name="height" value="0.025" units="cm"/>
    </inkml:brush>
  </inkml:definitions>
  <inkml:trace contextRef="#ctx0" brushRef="#br0">0 0 10378,'0'0'17264,"13"14"-15881,140 183 613,-143-183-2126,-5-6-36,0 1 0,1-1 0,0-1 1,0 1-1,1-1 0,0 0 0,0 0 1,1-1-1,0 0 0,14 8 1,-15-13-3271,-13-7-4830,-14-7 829</inkml:trace>
</inkml:ink>
</file>

<file path=ppt/ink/ink1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5.674"/>
    </inkml:context>
    <inkml:brush xml:id="br0">
      <inkml:brushProperty name="width" value="0.025" units="cm"/>
      <inkml:brushProperty name="height" value="0.025" units="cm"/>
    </inkml:brush>
  </inkml:definitions>
  <inkml:trace contextRef="#ctx0" brushRef="#br0">53 387 13229,'0'0'7302,"-52"-20"-4099,52 10-960,1-8-1315,23-8-63,11-11 192,14-4-288,4-6-577,8 2-128,0 0-288,2 7-1538,-11 4-2594,-7 8-2819</inkml:trace>
</inkml:ink>
</file>

<file path=ppt/ink/ink1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6.578"/>
    </inkml:context>
    <inkml:brush xml:id="br0">
      <inkml:brushProperty name="width" value="0.025" units="cm"/>
      <inkml:brushProperty name="height" value="0.025" units="cm"/>
    </inkml:brush>
  </inkml:definitions>
  <inkml:trace contextRef="#ctx0" brushRef="#br0">0 516 17136,'0'0'5766,"10"1"-4170,1-1-1291,-6 1-135,0-1 0,1 1 0,-1-1 0,0 0 0,0 0 0,0-1 0,0 0 1,1 0-1,-1 0 0,0 0 0,-1-1 0,1 0 0,0 0 0,0 0 0,-1 0 0,1-1 0,-1 0 0,0 0 0,0 0 0,0-1 0,4-3 0,-4 0-43,1 0 0,-2 0-1,1 0 1,-1-1 0,0 0 0,-1 1-1,1-1 1,-2 0 0,1 0-1,-1 0 1,0-14 0,0 19-96,-1 0-1,0 1 1,0-1 0,0 0 0,0 1 0,-1-1-1,1 1 1,-1-1 0,0 0 0,1 1 0,-1-1-1,0 1 1,-1 0 0,1-1 0,0 1-1,-1 0 1,1 0 0,-1-1 0,1 1 0,-1 1-1,0-1 1,0 0 0,0 0 0,0 1 0,0-1-1,-1 1 1,1-1 0,0 1 0,-1 0 0,1 0-1,-1 0 1,1 0 0,-1 1 0,1-1-1,-1 1 1,1-1 0,-6 1 0,6 0-35,1 0-1,-1 0 1,1 1 0,-1-1 0,1 0 0,-1 1-1,1-1 1,-1 1 0,1 0 0,0-1 0,-1 1-1,1 0 1,0 0 0,0 0 0,0-1 0,-1 1-1,1 1 1,0-1 0,0 0 0,0 0 0,0 2-1,-2 1-1,1 0-1,0 0 1,0 1-1,0-1 1,1 0-1,-2 10 1,0 4-21,1 0 0,0 28 0,2-38 24,0-1-1,0 0 1,1 0-1,0 1 1,0-1-1,1 0 1,0 0-1,0 0 1,5 9-1,-6-14 4,0-1 0,0 1 0,0-1-1,1 1 1,-1-1 0,0 1 0,1-1 0,-1 0-1,1 0 1,-1 0 0,1 0 0,0 0-1,-1 0 1,1 0 0,0 0 0,3 0 0,-2 0 4,0-1 1,0 0 0,0 0-1,0 0 1,0 0 0,1 0-1,-1-1 1,0 0-1,0 1 1,0-1 0,0 0-1,0 0 1,3-3 0,10-5 19,0 0 1,-1-2-1,0 0 1,-1 0-1,16-18 0,-13 13-17,1 1 0,28-20 0,-39 30 92,1 1-1,-1 1 1,1-1-1,-1 1 1,1 1 0,0-1-1,0 1 1,0 1-1,0-1 1,0 2 0,9-1-1,-14-46 276,-16-53-374,13 100 0,0 0 0,0 0 0,0-1 0,0 1 0,0 0 0,0 0 0,0 0 0,0-1 0,0 1 0,1 0 0,-1 0 0,0 0 0,0 0 0,0-1 0,0 1 0,0 0 0,1 0 0,-1 0 0,0 0 0,0 0 0,0-1 0,1 1 0,-1 0 0,0 0 0,0 0 0,0 0 0,1 0 0,-1 0 0,0 0 0,0 0 0,1 0 0,-1 0 0,0 0 0,0 0 0,0 0 0,1 0 0,-1 0 0,0 0 0,0 0 0,1 0 0,-1 0 0,0 0 0,0 0 0,0 1 0,1-1 0,-1 0 0,0 0 0,0 0 0,0 0 0,0 0 0,1 1 0,-1-1 0,0 0 0,0 0 0,0 0 0,0 0 0,0 1 0,12 7 0,-9-5 0,3 3 0,1-1 0,-1 0 0,1 0 0,1 0 0,-1-1 0,11 5 0,-16-8 0,0-1 0,-1 1 0,1-1 0,0 0 0,0 1 0,0-1 0,0 0 0,0 0 0,0-1 0,0 1 0,0 0 0,-1-1 0,1 1 0,0-1 0,0 1 0,0-1 0,-1 0 0,1 0 0,0 0 0,-1 0 0,1 0 0,0 0 0,-1 0 0,0 0 0,1-1 0,-1 1 0,0-1 0,1 1 0,-1-1 0,0 1 0,0-1 0,0 0 0,-1 1 0,2-3 0,20-44 0,-19 37 0,1 1 0,1 0 0,0 0 0,0 0 0,1 1 0,0 0 0,14-16 0,-19 24 0,0 1 0,0-1 0,0 0 0,-1 1 0,1-1 0,0 0 0,0 1 0,0-1 0,0 1 0,0 0 0,0-1 0,0 1 0,0 0 0,1 0 0,-1-1 0,0 1 0,0 0 0,0 0 0,0 0 0,0 0 0,0 1 0,0-1 0,0 0 0,0 0 0,0 1 0,0-1 0,2 1 0,24 20 0,2 2 0,-27-23 0,-1 0 0,0 0 0,0 1 0,0-1 0,0 0 0,0 0 0,0 0 0,1 0 0,-1 0 0,0 0 0,0-1 0,0 1 0,0 0 0,0-1 0,0 1 0,0 0 0,0-1 0,0 1 0,0-1 0,0 0 0,0 1 0,0-1 0,0 0 0,0 1 0,0-1 0,-1 0 0,1 0 0,0 0 0,0-1 0,20-27-2199,7-19-5362,-20 34 5395,10-16-5030</inkml:trace>
</inkml:ink>
</file>

<file path=ppt/ink/ink1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7.182"/>
    </inkml:context>
    <inkml:brush xml:id="br0">
      <inkml:brushProperty name="width" value="0.025" units="cm"/>
      <inkml:brushProperty name="height" value="0.025" units="cm"/>
    </inkml:brush>
  </inkml:definitions>
  <inkml:trace contextRef="#ctx0" brushRef="#br0">125 22 4740,'0'0'18610,"-7"9"-18194,-20 27-181,17-23 608,11-17 848,1-11-1582,11-45-93,-13 60 53,-5-1 166,0 1-1,0 0 0,0 1 1,0-1-1,-1 1 1,1 0-1,0 0 0,0 1 1,0-1-1,1 1 0,-1 0 1,-5 4-1,7-4-91,1 0-1,-1 1 0,1 0 1,0-1-1,0 1 1,0 0-1,1 0 1,-1 0-1,1 0 0,-1 0 1,1 0-1,0 0 1,0 1-1,1-1 0,-1 0 1,1 1-1,-1-1 1,1 0-1,0 1 1,1 4-1,-1-7-142,-1 0 0,1 1 0,0-1 0,1 1 0,-1-1 0,0 0 0,0 1 0,0-1 0,1 1 0,-1-1 0,1 0 0,-1 1 0,1-1 0,0 0 0,-1 0 0,1 0 0,0 1 0,0-1 0,0 0 0,0 0 0,0 0 0,0 0 0,0 0 0,0-1 0,0 1 0,0 0 0,1 0 0,1 0 0,0 0 0,1 0 0,-1-1 0,1 0 0,-1 0 0,1 0 0,-1 0 0,1 0 0,-1 0 0,1-1 0,-1 0 0,0 0 0,4-1 0,37-20 0,-40 19 0,0 0 0,0 0 0,1 1 0,-1 0 0,1-1 0,0 1 0,0 1 0,0-1 0,0 1 0,0 0 0,0 0 0,0 0 0,0 1 0,0 0 0,10 0 0,-13 1 0,-1 0 0,1 0 0,-1-1 0,0 1 0,1 0 0,-1 1 0,0-1 0,0 0 0,0 0 0,1 0 0,-1 1 0,0-1 0,-1 1 0,1-1 0,0 1 0,0-1 0,-1 1 0,1-1 0,-1 1 0,1-1 0,-1 1 0,0 0 0,1-1 0,-1 3 0,3 44 0,-3-43 0,0 6 0,-1 1 0,0 0 0,0-1 0,-2 1 0,1-1 0,-7 17 0,8-24 0,0 0 0,-1-1 0,0 1 0,0-1 0,0 0 0,0 1 0,0-1 0,-1 0 0,1 0 0,-1 0 0,0-1 0,0 1 0,0-1 0,0 1 0,0-1 0,-1 0 0,1 0 0,-1-1 0,1 1 0,-1-1 0,1 0 0,-1 0 0,-6 1 0,9-1-31,1-1 0,-1 0 0,0 0 0,0 0 0,0 0 0,0 0 0,1 0 0,-1-1 0,0 1 0,0 0 0,0 0 0,1-1 0,-1 1 0,0 0 0,0-1 0,1 1 0,-1 0 0,0-1 0,1 1 0,-1-1 0,0 0 0,1 1 0,-1-1 0,1 1 0,-1-1 0,1 0 0,-1 1 0,1-1 0,-1-1 0,-6-27-5147,7 29 5115,-2-35-10934</inkml:trace>
</inkml:ink>
</file>

<file path=ppt/ink/ink1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8.350"/>
    </inkml:context>
    <inkml:brush xml:id="br0">
      <inkml:brushProperty name="width" value="0.025" units="cm"/>
      <inkml:brushProperty name="height" value="0.025" units="cm"/>
    </inkml:brush>
  </inkml:definitions>
  <inkml:trace contextRef="#ctx0" brushRef="#br0">125 496 16560,'-44'17'7833,"2"6"-3641,39-20-4104,0-1-1,0 0 0,0 1 0,1-1 1,-1 1-1,1 0 0,-1 0 1,1 0-1,0 0 0,0 0 0,1 0 1,-1 0-1,1 1 0,-1-1 0,1 1 1,0-1-1,0 1 0,0 0 0,1-1 1,0 1-1,-1 0 0,1-1 0,1 6 1,-1-8-89,0 0 1,0 0 0,0 0 0,0 0 0,1 0 0,-1-1-1,0 1 1,1 0 0,-1 0 0,1 0 0,-1 0-1,1 0 1,-1 0 0,1-1 0,0 1 0,-1 0-1,1-1 1,0 1 0,0 0 0,-1-1 0,1 1 0,0-1-1,0 1 1,0-1 0,0 1 0,0-1 0,0 0-1,-1 1 1,1-1 0,0 0 0,0 0 0,0 0-1,0 0 1,0 1 0,0-2 0,0 1 0,0 0 0,0 0-1,0 0 1,0 0 0,0-1 0,0 1 0,0 0-1,0-1 1,0 1 0,0-1 0,0 1 0,-1-1-1,1 1 1,1-2 0,4-1 17,-1 1 1,0-1-1,-1-1 0,1 1 0,-1-1 0,1 0 1,5-6-1,-2-2 16,-1-1 1,0 1-1,-1-1 1,-1 0-1,0-1 0,-1 1 1,0-1-1,3-24 1,-2-5 157,-1-67 0,-6 90 245,0 32-302,-2 35-133,4-30 21,1 1 0,1 0 0,6 25 0,-8-38-21,1-1 0,1 1-1,-1 0 1,1-1 0,-1 1 0,1-1-1,1 0 1,-1 1 0,1-1 0,-1 0-1,1 0 1,0-1 0,0 1 0,1-1-1,-1 1 1,1-1 0,7 5 0,-10-8 4,1 1 1,0-1 0,-1 1-1,1-1 1,-1 1 0,1-1-1,0 0 1,-1 0-1,1 0 1,0 0 0,0 0-1,-1 0 1,1 0 0,-1 0-1,1-1 1,0 1 0,-1-1-1,1 1 1,-1-1-1,1 0 1,-1 1 0,1-1-1,-1 0 1,1 0 0,-1 0-1,0 0 1,1 0-1,-1-1 1,0 1 0,0 0-1,0 0 1,0-1 0,0 1-1,0-1 1,0-1 0,4-7 62,0 0 1,-1 0 0,0-1 0,2-13 0,-4 18-56,5-21-9,-1-1-1,-2 0 0,-1 0 0,-1-1 1,-1 1-1,-2-1 0,0 1 1,-2 0-1,-2 0 0,0 0 0,-2 0 1,-14-38-1,21 65-3,0 0 0,-1-1 0,1 1 0,-1 0 0,1-1 0,-1 1 0,0 0 0,1 0 0,-1-1 0,0 1 0,0 0 0,0 0 0,0 0 0,0 0 0,0 0 0,0 0 0,0 1 0,-2-2 0,3 3 0,-1-1 0,0 1 0,1 0 0,-1-1 0,1 1 0,0 0 0,-1 0 0,1 0 0,0-1 0,-1 1 0,1 0 0,0 0 0,0 0 0,0 0 0,-1 0 0,1 0 0,0-1 0,0 1 0,1 2 0,2 59 0,7-9 0,1 0 0,3-2 0,3 1 0,1-2 0,44 84 0,-54-120 0,-1-2 0,2 1 0,0-1 0,0 0 0,1-1 0,1 0 0,-1 0 0,2-1 0,20 14 0,3-4 0,0-1 0,50 19 0,-79-35 0,11 8 0,-32-8 0,-35-11 0,30 0 0,0-1 0,1-1 0,0-1 0,1-1 0,1 0 0,-1-2 0,-16-16 0,23 20 0,0-2 0,0 1 0,1-2 0,1 1 0,0-1 0,0-1 0,2 1 0,0-1 0,0-1 0,-6-20 0,11 30-77,1 0 0,0 1 1,1-1-1,-1 0 0,1 0 0,0 1 0,0-1 1,0 0-1,1 0 0,0 1 0,0-1 0,0 0 1,0 1-1,1-1 0,0 1 0,-1-1 0,2 1 1,2-5-1,4-2-958,0 1 1,0 0-1,1 0 1,22-16-1,-20 16-164,30-24-9580</inkml:trace>
</inkml:ink>
</file>

<file path=ppt/ink/ink1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8.781"/>
    </inkml:context>
    <inkml:brush xml:id="br0">
      <inkml:brushProperty name="width" value="0.025" units="cm"/>
      <inkml:brushProperty name="height" value="0.025" units="cm"/>
    </inkml:brush>
  </inkml:definitions>
  <inkml:trace contextRef="#ctx0" brushRef="#br0">1 1 10442,'0'0'18060,"2"11"-17142,9 22-382,0-1-1,2-1 1,2 0 0,20 33 0,87 121 111,-115-174-685,-5-7-109,1-1-1,0 1 0,-1 0 1,1-1-1,0 0 0,1 1 0,-1-1 1,6 4-1,-18-27-5735,0 10 3881,0 1 0,0 0 0,-1 1 1,-12-9-1,-25-17-6951</inkml:trace>
</inkml:ink>
</file>

<file path=ppt/ink/ink1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9.154"/>
    </inkml:context>
    <inkml:brush xml:id="br0">
      <inkml:brushProperty name="width" value="0.025" units="cm"/>
      <inkml:brushProperty name="height" value="0.025" units="cm"/>
    </inkml:brush>
  </inkml:definitions>
  <inkml:trace contextRef="#ctx0" brushRef="#br0">27 322 14061,'0'0'13837,"-27"-69"-12748,49 42 65,10-5-226,8-1-447,2-3-289,3 3-128,2 7-96,-7 1-1217,-8 7-1634,-9 5-2562,-10 3-3491</inkml:trace>
</inkml:ink>
</file>

<file path=ppt/ink/ink1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9.498"/>
    </inkml:context>
    <inkml:brush xml:id="br0">
      <inkml:brushProperty name="width" value="0.025" units="cm"/>
      <inkml:brushProperty name="height" value="0.025" units="cm"/>
    </inkml:brush>
  </inkml:definitions>
  <inkml:trace contextRef="#ctx0" brushRef="#br0">1 1 13325,'0'0'9491,"7"10"-7916,35 40 1030,77 73 0,-119-123-2592,0 0 0,0 1-1,0-1 1,1 0 0,-1 0-1,0 0 1,0 1 0,0-1-1,0 0 1,0 0-1,1 0 1,-1 1 0,0-1-1,0 0 1,0 0 0,1 0-1,-1 0 1,0 0 0,0 0-1,1 0 1,-1 1 0,0-1-1,0 0 1,1 0 0,-1 0-1,0 0 1,0 0-1,1 0 1,-1 0 0,0 0-1,0 0 1,1 0 0,-1 0-1,0 0 1,0-1 0,1 1-1,-1 0 1,0 0 0,0 0-1,0 0 1,1 0 0,-1 0-1,0 0 1,0-1 0,0 1-1,1 0 1,-1 0-1,0 0 1,0-1 0,0 1-1,0 0 1,1-1 0,-1-18 1055,-11-26 359,3 29-1427,-1 0 0,-1 1 0,0 0 0,-24-26 0,39 44-505,-1-1 0,0 0 0,1 0 1,-1-1-1,1 1 0,-1-1 0,1 0 0,0 0 0,0 0 0,-1-1 1,1 0-1,0 0 0,6 0 0,3-1-1983,0 0 1,0 0-1,25-7 0,-7-4-3747</inkml:trace>
</inkml:ink>
</file>

<file path=ppt/ink/ink1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49.855"/>
    </inkml:context>
    <inkml:brush xml:id="br0">
      <inkml:brushProperty name="width" value="0.025" units="cm"/>
      <inkml:brushProperty name="height" value="0.025" units="cm"/>
    </inkml:brush>
  </inkml:definitions>
  <inkml:trace contextRef="#ctx0" brushRef="#br0">70 54 11627,'0'0'15262,"-10"-3"-13836,4 2-1248,-23-5 284,28 6-451,0 0 0,0 0 0,0 1 0,0-1-1,0 0 1,1 0 0,-1 0 0,0 1 0,0-1 0,0 1-1,0-1 1,1 1 0,-1-1 0,0 1 0,1-1 0,-1 1-1,0-1 1,1 1 0,-1 0 0,0-1 0,1 1 0,-1 0-1,1 0 1,0-1 0,-1 1 0,1 0 0,-1 0 0,1 0-1,0 0 1,0-1 0,0 1 0,-1 0 0,1 0 0,0 1-1,-1 14 157,-1 0 0,2-1 0,0 1 0,3 20 0,-3-34-126,1 1-1,-1-1 0,0 1 0,1-1 0,-1 1 0,1-1 0,0 1 0,0-1 1,0 0-1,0 1 0,0-1 0,1 0 0,-1 0 0,1 0 0,-1 0 0,1 0 1,0 0-1,0 0 0,-1-1 0,1 1 0,0-1 0,1 1 0,-1-1 0,0 0 1,0 0-1,1 0 0,-1 0 0,0 0 0,1 0 0,-1-1 0,1 1 0,-1-1 1,1 0-1,-1 0 0,4 0 0,-3 0-12,0-1 0,0 0 0,-1 0 0,1-1 0,0 1 0,-1 0 0,1-1 0,-1 1 0,0-1 0,0 0 0,1 0 0,-1 0 0,0 0 0,0 0 0,-1-1 0,1 1 0,0 0 0,-1-1 0,1 1 0,-1-1 0,0 0 0,0 1 1,1-6-1,3-6 132,-1-1 0,5-30 0,-2-52-160,-6 102-38,2 16-2021,1 0 0,13 36-1,-17-53 1733,2-1 0,-1 1 0,0-1 0,1 1 0,-1-1 0,1 0-1,0 0 1,0 0 0,1 0 0,-1 0 0,1 0 0,-1 0 0,1-1 0,0 0 0,0 1-1,0-1 1,0 0 0,0 0 0,0 0 0,1-1 0,-1 1 0,1-1 0,5 2-1,8-5-5341,-1-8-2589</inkml:trace>
</inkml:ink>
</file>

<file path=ppt/ink/ink1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0.198"/>
    </inkml:context>
    <inkml:brush xml:id="br0">
      <inkml:brushProperty name="width" value="0.025" units="cm"/>
      <inkml:brushProperty name="height" value="0.025" units="cm"/>
    </inkml:brush>
  </inkml:definitions>
  <inkml:trace contextRef="#ctx0" brushRef="#br0">68 141 3619,'0'0'18231,"-9"13"-16005,-1 0-1732,5-8-349,0 1 1,0 0-1,1 0 1,0 1 0,0-1-1,1 1 1,0 0-1,0 0 1,0 0 0,1 0-1,0 0 1,-1 10-1,1-5 440,2 0 0,-1-1-1,1 1 1,4 23 0,-4-34-557,0 1 1,0-1-1,1 1 1,-1-1-1,0 1 0,1-1 1,-1 1-1,1-1 1,0 0-1,-1 1 1,1-1-1,0 1 1,0-1-1,0 0 1,0 0-1,0 0 1,0 0-1,0 0 1,0 0-1,0 0 1,1 0-1,-1 0 1,0 0-1,1 0 1,-1-1-1,0 1 1,1-1-1,-1 1 1,1-1-1,-1 1 0,1-1 1,-1 0-1,1 0 1,0 0-1,-1 0 1,1 0-1,-1 0 1,1 0-1,-1 0 1,1-1-1,-1 1 1,1 0-1,-1-1 1,1 1-1,-1-1 1,0 0-1,1 0 1,1-1-1,2-1-4,-1 0 0,0-1-1,0 1 1,0-1 0,-1 0 0,1 0 0,-1-1-1,0 1 1,0-1 0,0 1 0,-1-1-1,1 0 1,-1 0 0,-1 0 0,1 0 0,1-10-1,2-6 122,-1 0 0,1-40-1,-4 34 29,1 13-76,-1-1 1,-1 1-1,0 0 1,-1-1-1,-1 1 1,0 0-1,0 0 1,-2 0-1,-5-16 1,9 31-98,0-1 0,0 0 0,0 0 0,0 0 0,1 0 0,-1 0 0,0 0 0,0 0 0,0 1 0,0-1 0,0 0 0,0 0 0,0 0 0,0 0 0,0 0 0,0 1 0,0-1 0,0 0 0,0 0 0,0 0 0,0 0 0,0 0 0,0 1 0,0-1 0,0 0 0,0 0 0,-1 0 0,1 0 0,0 0 0,0 0 0,0 0 0,0 1 0,0-1 0,0 0 0,0 0 0,0 0 0,0 0 0,-1 0 0,1 0 0,0 0 0,0 0 0,0 0 0,0 0 0,0 0 0,0 1 0,-1-1 0,1 0 0,0 0 0,0 0 0,0 0 0,0 0 0,0 0 0,0 0 0,-1 0 0,1 0 0,0 0 0,0 0 0,0 0 0,0-1 0,0 1 0,-1 0 0,1 0 0,0 0 0,0 0 0,0 0 0,0 0 0,0 0 0,-2 12 0,4 8-6,1 1 0,1-1 1,0 0-1,2-1 0,0 1 0,1-1 1,1 0-1,1-1 0,1 0 0,0 0 0,18 22 1,-26-37-210,0-1 0,-1 0 0,1 0 0,0 0-1,0 0 1,1 0 0,-1-1 0,0 1 0,1 0 0,-1-1 0,0 0 0,1 0 0,0 1 0,-1-1 0,4 0 0,-5-1-61,0 0 0,1 0 0,-1 0 0,0 0 0,0 0 0,1 0-1,-1 0 1,0-1 0,0 1 0,0 0 0,1-1 0,-1 1 0,0-1 0,0 0 0,0 1-1,0-1 1,0 0 0,0 0 0,0 1 0,0-1 0,0 0 0,-1 0 0,1 0 0,0 0-1,0 0 1,-1 0 0,1 0 0,-1 0 0,1-1 0,-1 1 0,1 0 0,-1 0 0,1-2-1,6-26-7036</inkml:trace>
</inkml:ink>
</file>

<file path=ppt/ink/ink1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0.540"/>
    </inkml:context>
    <inkml:brush xml:id="br0">
      <inkml:brushProperty name="width" value="0.025" units="cm"/>
      <inkml:brushProperty name="height" value="0.025" units="cm"/>
    </inkml:brush>
  </inkml:definitions>
  <inkml:trace contextRef="#ctx0" brushRef="#br0">1 68 15919,'0'0'5643,"0"11"-2061,0-8-3396,0 3 218,0 0 0,0-1 0,1 1 0,0 0 0,0 0-1,3 9 1,-3-13-312,0 0 1,0 1-1,0-1 0,1 0 0,-1 0 0,1 0 0,-1 0 0,1-1 1,0 1-1,-1 0 0,1-1 0,0 1 0,0-1 0,0 1 0,0-1 1,0 0-1,1 0 0,-1 0 0,0 0 0,1-1 0,-1 1 0,0 0 1,1-1-1,3 1 0,-2-1-40,0 0 1,0 0-1,0 0 1,-1 0-1,1-1 1,0 1 0,0-1-1,0 0 1,-1 0-1,1 0 1,0-1-1,-1 0 1,1 1-1,-1-1 1,0 0-1,0 0 1,1-1-1,-1 1 1,-1-1-1,1 1 1,0-1-1,-1 0 1,1 0 0,3-7-1,-2 3 38,0 0 1,-1-1-1,1 0 0,-2 0 0,1 0 1,-1 0-1,0 0 0,-1 0 0,0-1 1,0-12-1,-1 20-90,0 1 0,1-1 0,-1 0 0,0 0 0,0 0 0,0 1 0,0-1 0,-1 0 0,1 0 0,0 0 0,0 1 0,0-1 0,-1 0 0,1 0 0,0 1 0,-1-1 0,1 0 0,-1 1 0,1-1 0,0 0 0,-1 1 0,0-1 0,1 1 0,-1-1 0,1 1 0,-1-1 0,0 1 0,1-1 0,-1 1 0,0-1 0,1 1 0,-1 0 0,0-1 0,0 1 0,1 0 0,-1 0 0,0 0 0,0 0 0,0 0 0,1 0 0,-1 0 0,0 0 0,0 0 0,-1 0 0,0 0 0,0 1 0,0 0 0,0-1 0,0 1 0,0 0 0,1 0 0,-1 0 0,0 0 0,0 0 0,0 1 0,1-1 0,-1 0 0,1 1 0,-1-1 0,1 1 0,-2 1 0,0 2-17,0 0 0,0 0 0,1 1 0,0-1 0,0 1 0,0-1 0,0 1 0,1-1 0,0 1 0,0 0 0,0 0 0,1 0 0,0 0 0,0-1-1,1 1 1,1 8 0,-1-11-48,0 0 1,0 0-1,1 0 0,-1 0 0,1 0 0,0 0 0,-1 0 0,1-1 0,1 1 0,-1-1 0,0 1 1,1-1-1,-1 0 0,1 0 0,-1 0 0,1 0 0,0 0 0,0-1 0,0 1 0,0-1 0,0 0 0,0 0 1,1 0-1,-1 0 0,0 0 0,0-1 0,1 0 0,-1 0 0,5 0 0,28 0-5065,3-3-3486</inkml:trace>
</inkml:ink>
</file>

<file path=ppt/ink/ink1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0.916"/>
    </inkml:context>
    <inkml:brush xml:id="br0">
      <inkml:brushProperty name="width" value="0.025" units="cm"/>
      <inkml:brushProperty name="height" value="0.025" units="cm"/>
    </inkml:brush>
  </inkml:definitions>
  <inkml:trace contextRef="#ctx0" brushRef="#br0">1 399 13741,'0'0'11819,"57"-55"-11338,-5 14-1,15-8-224,4-3-192,2 0-32,-2 2 0,-12 9-960,-9 8-2564,-16 14-864,-18 12-1057</inkml:trace>
</inkml:ink>
</file>

<file path=ppt/ink/ink1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1.278"/>
    </inkml:context>
    <inkml:brush xml:id="br0">
      <inkml:brushProperty name="width" value="0.025" units="cm"/>
      <inkml:brushProperty name="height" value="0.025" units="cm"/>
    </inkml:brush>
  </inkml:definitions>
  <inkml:trace contextRef="#ctx0" brushRef="#br0">1 508 17264,'0'0'2210,"83"-51"-512,-23-2-865,8-11-481,3-4-32,-2-1-127,-5 7-33,-9 4-160,-17 13-2819,-17 7-4932</inkml:trace>
</inkml:ink>
</file>

<file path=ppt/ink/ink1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1.654"/>
    </inkml:context>
    <inkml:brush xml:id="br0">
      <inkml:brushProperty name="width" value="0.025" units="cm"/>
      <inkml:brushProperty name="height" value="0.025" units="cm"/>
    </inkml:brush>
  </inkml:definitions>
  <inkml:trace contextRef="#ctx0" brushRef="#br0">1 705 10634,'0'0'11851,"8"1"-10100,-4-1-1530,1 0-1,-1 0 1,0-1-1,0 1 0,0-1 1,0 0-1,0 0 1,0 0-1,0 0 1,0-1-1,0 0 1,0 0-1,4-3 1,1-2 294,0 0 1,0 0-1,-1-1 1,14-17-1,8-15-218,-2-1 0,-1-1 0,-3-2 0,-1 0 0,22-63 0,-33 77-161,-1-2-1,-2 0 1,-1 0-1,-1 0 1,-2-1 0,-1 0-1,-1-60 1,0 109-357,0 0 1,1-1-1,1 1 1,0-1-1,1-1 1,1 1-1,1-1 1,0 0-1,0-1 1,1 0-1,22 24 1,-21-26-322,0-1 0,0 0 0,1 0 0,1-1 0,0 0 0,0-1 0,0-1 0,1 0 0,0-1 0,1 0 0,0-1 0,-1 0 0,20 3 0,14-5-12318</inkml:trace>
</inkml:ink>
</file>

<file path=ppt/ink/ink1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3.582"/>
    </inkml:context>
    <inkml:brush xml:id="br0">
      <inkml:brushProperty name="width" value="0.025" units="cm"/>
      <inkml:brushProperty name="height" value="0.025" units="cm"/>
    </inkml:brush>
  </inkml:definitions>
  <inkml:trace contextRef="#ctx0" brushRef="#br0">1 1 16752,'8'0'2626,"3"7"-1921,6 16 96,5 7 288,5-1-545,0 9-352,-1-3-159,2-5-98,-8-4-415,-2-4-161,-4-7-480,-2-7 224,-6-7-95,-6-6-4197,-18-14-5349</inkml:trace>
</inkml:ink>
</file>

<file path=ppt/ink/ink1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3.954"/>
    </inkml:context>
    <inkml:brush xml:id="br0">
      <inkml:brushProperty name="width" value="0.025" units="cm"/>
      <inkml:brushProperty name="height" value="0.025" units="cm"/>
    </inkml:brush>
  </inkml:definitions>
  <inkml:trace contextRef="#ctx0" brushRef="#br0">1 148 11691,'0'0'14286,"69"-58"-14094,-33 41-128,-3 2 0,1-1-352,-10 1-1186,-3 1-1889,-11 2-3203</inkml:trace>
</inkml:ink>
</file>

<file path=ppt/ink/ink1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4.406"/>
    </inkml:context>
    <inkml:brush xml:id="br0">
      <inkml:brushProperty name="width" value="0.025" units="cm"/>
      <inkml:brushProperty name="height" value="0.025" units="cm"/>
    </inkml:brush>
  </inkml:definitions>
  <inkml:trace contextRef="#ctx0" brushRef="#br0">0 221 15118,'0'0'12524,"47"-66"-11467,-18 38-480,4-1-161,-4 4-320,-1 1-32,-6 4-320,-2 5-705,-6 6-769,-3 4-1569</inkml:trace>
</inkml:ink>
</file>

<file path=ppt/ink/ink1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4.747"/>
    </inkml:context>
    <inkml:brush xml:id="br0">
      <inkml:brushProperty name="width" value="0.025" units="cm"/>
      <inkml:brushProperty name="height" value="0.025" units="cm"/>
    </inkml:brush>
  </inkml:definitions>
  <inkml:trace contextRef="#ctx0" brushRef="#br0">0 311 15663,'0'0'8968,"63"-33"-6822,-38 6-480,3-5-769,2-8-481,0 2-320,-2 2-64,-3-1-865,-3 8-1761,-9 8-2691,-10 4-5029</inkml:trace>
</inkml:ink>
</file>

<file path=ppt/ink/ink1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5.789"/>
    </inkml:context>
    <inkml:brush xml:id="br0">
      <inkml:brushProperty name="width" value="0.025" units="cm"/>
      <inkml:brushProperty name="height" value="0.025" units="cm"/>
    </inkml:brush>
  </inkml:definitions>
  <inkml:trace contextRef="#ctx0" brushRef="#br0">46 0 20724,'3'19'4972,"7"21"-3363,5 22-1694,-10-36 94,-2 1 0,-1 0 0,-1-1 0,-1 1 0,-1 0 0,-2 0 0,0 0 0,-10 32-1,13-57-313,-1 0-1,0-1 0,0 1 1,1 0-1,-1 0 0,0 0 1,-1 0-1,1-1 0,0 1 1,0-1-1,-1 1 0,1-1 1,-1 1-1,1-1 0,-4 2 1,-20 0-9480,6-7-886</inkml:trace>
</inkml:ink>
</file>

<file path=ppt/ink/ink1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6.116"/>
    </inkml:context>
    <inkml:brush xml:id="br0">
      <inkml:brushProperty name="width" value="0.025" units="cm"/>
      <inkml:brushProperty name="height" value="0.025" units="cm"/>
    </inkml:brush>
  </inkml:definitions>
  <inkml:trace contextRef="#ctx0" brushRef="#br0">0 35 16592,'0'0'12620,"77"-31"-12236,-42 28-256,1 2-96,2 1-32,-1 0-961,-1 0-1665,-6 0-1634,-4 0-2339,-10 0-7974</inkml:trace>
</inkml:ink>
</file>

<file path=ppt/ink/ink1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6.459"/>
    </inkml:context>
    <inkml:brush xml:id="br0">
      <inkml:brushProperty name="width" value="0.025" units="cm"/>
      <inkml:brushProperty name="height" value="0.025" units="cm"/>
    </inkml:brush>
  </inkml:definitions>
  <inkml:trace contextRef="#ctx0" brushRef="#br0">0 75 13549,'0'0'7329,"6"14"-5914,28 66 664,57 93 0,64 84 1576,-138-229-3103,-15-63 142,-11-17-633,-2 2 0,-22-62 0,3 8-414,25 85 178,-4-7 31,3-2-1,0 1 1,1 0-1,2-1 1,0-49 0,3 75 111,1-1 0,0 1 1,-1 0-1,1 0 0,0 1 1,0-1-1,0 0 1,0 0-1,1 0 0,-1 1 1,0-1-1,1 0 1,-1 1-1,1 0 0,0-1 1,-1 1-1,1 0 1,0 0-1,0 0 0,0 0 1,0 0-1,-1 0 1,1 0-1,3 0 0,-4 1 22,0-1 0,0 1 0,0-1-1,0 1 1,0 0 0,1-1 0,-1 1-1,0 0 1,0 0 0,0 0 0,1 0-1,-1 0 1,0 0 0,0 0 0,0 1 0,1-1-1,-1 0 1,0 1 0,0-1 0,0 1-1,0-1 1,0 1 0,0-1 0,0 1-1,0 0 1,0-1 0,0 1 0,0 0-1,0 0 1,-1 0 0,1 0 0,0 0 0,0 0-1,-1 0 1,1 0 0,-1 0 0,1 0-1,-1 0 1,1 0 0,-1 2 0,1 9 41,0 0 1,-1 0-1,0 0 1,-1 0-1,-1-1 1,0 1-1,0 0 1,-1 0-1,-1-1 0,-9 22 1,-4 3 458,-43 64 0,59-98-479,0 1-1,-1-1 1,1 1 0,-1-1 0,0 1 0,0-1-1,0 0 1,0 0 0,0 0 0,0 0-1,0 0 1,-1-1 0,-3 3 0,5-4-105,1-1 1,-1 1-1,1-1 1,-1 1 0,1-1-1,-1 0 1,1 1-1,-1-1 1,1 0 0,0 1-1,-1-1 1,1 0-1,0 0 1,-1 1 0,1-1-1,0 0 1,0 0-1,0 1 1,0-1 0,0 0-1,0 0 1,0 0-1,0 1 1,0-1 0,0 0-1,0 0 1,1 1-1,-1-1 1,0-1 0,3-15-2335,0 0-1,1 0 1,7-17 0,5-8-5023</inkml:trace>
</inkml:ink>
</file>

<file path=ppt/ink/ink1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7.252"/>
    </inkml:context>
    <inkml:brush xml:id="br0">
      <inkml:brushProperty name="width" value="0.025" units="cm"/>
      <inkml:brushProperty name="height" value="0.025" units="cm"/>
    </inkml:brush>
  </inkml:definitions>
  <inkml:trace contextRef="#ctx0" brushRef="#br0">63 188 9801,'0'0'19496,"-19"9"-18914,-24 30-454,42-38-165,31-31-129,-27 25-8,1 0 0,-1-1 0,0 1 0,0-1 0,-1 0 1,1 1-1,-1-1 0,-1 0 0,1-1 0,-1 1 0,1-13 822,-17 31 825,10 0-1243,1 1-1,0-1 1,1 1 0,0 0-1,1 0 1,0 0-1,1 0 1,0 0-1,1 0 1,1 1-1,2 13 1,-3-26-230,0 0 0,0-1 0,0 1 0,0 0 0,0-1 0,0 1 0,0 0 0,0-1 0,0 1 0,1-1 0,-1 1 0,0 0 0,0-1 0,1 1 0,-1 0 0,0-1 0,1 1 0,-1-1 0,0 1 0,1-1 0,-1 1 0,1-1 0,-1 1 0,1-1 0,-1 1 0,1-1 0,-1 0 0,1 1 0,-1-1 0,1 0 0,0 1 0,-1-1 0,1 0 0,0 0 0,-1 0 0,1 0 0,0 1 0,-1-1 0,1 0 0,0 0 0,-1 0 0,1 0 0,0 0 0,-1-1 0,1 1 0,0 0 0,-1 0 0,1 0 0,-1-1 0,1 1 0,0 0 0,0-1 0,2-1 0,-1 0 0,1 0 0,-1 0 0,1 0 0,-1 0 0,0 0 0,0-1 0,0 1 0,3-6 0,24-65 0,-25 59 0,0 0 0,1 1 0,1 0 0,0 0 0,1 0 0,0 1 0,1 0 0,12-14 0,-19 24-1,0 1 0,1-1 0,-1 1 1,0 0-1,1 0 0,-1-1 0,1 1 0,-1 0 0,1 0 0,0 0 0,0 1 1,-1-1-1,1 0 0,0 1 0,0-1 0,0 1 0,-1-1 0,1 1 0,0 0 1,0 0-1,0 0 0,0 0 0,0 0 0,0 0 0,-1 1 0,1-1 0,0 1 1,0-1-1,0 1 0,0-1 0,-1 1 0,1 0 0,0 0 0,-1 0 1,1 0-1,-1 0 0,1 1 0,-1-1 0,0 0 0,1 1 0,-1-1 0,0 0 1,0 1-1,0 0 0,2 2 0,1 3 2,-1 0 0,1 0-1,-1 0 1,0 0 0,-1 1 0,0-1 0,0 1-1,-1 0 1,2 14 0,-7-31 2,1 0 1,-1 0-1,-1 0 0,0 1 1,0 0-1,0 0 0,-1 0 1,0 0-1,-8-6 0,5 4-4,-24-29 1,71 36-448,10-8-5702,-19-6-2493,-16 1 694</inkml:trace>
</inkml:ink>
</file>

<file path=ppt/ink/ink1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7.610"/>
    </inkml:context>
    <inkml:brush xml:id="br0">
      <inkml:brushProperty name="width" value="0.025" units="cm"/>
      <inkml:brushProperty name="height" value="0.025" units="cm"/>
    </inkml:brush>
  </inkml:definitions>
  <inkml:trace contextRef="#ctx0" brushRef="#br0">1 0 16015,'0'0'10917,"1"12"-9806,5 16-632,1-1 0,1 0 0,1-1 1,2 1-1,24 43 0,-14-34-115,1-1-1,2 0 0,44 48 1,-63-77-350,-2-2-7,0 0 0,0 0 1,0-1-1,1 0 1,0 1-1,-1-1 1,1 0-1,0-1 0,0 1 1,1-1-1,-1 0 1,0 0-1,7 2 0,-18-26-663,-3 9 490,0 1-1,-1 0 1,0 0 0,-1 1 0,-24-17 0,-74-42 467,58 39 662,52 31-953,-1-1 1,0 1-1,0-1 1,1 1 0,-1-1-1,1 1 1,-1-1-1,0 1 1,1-1 0,-1 0-1,1 0 1,-1 1-1,1-1 1,0 0 0,-1 0-1,1 1 1,0-1-1,0 0 1,-1 0-1,1 0 1,0 0 0,0 1-1,0-1 1,0 0-1,0 0 1,0 0 0,0 0-1,0 1 1,0-1-1,1 0 1,-1 0 0,0 0-1,0 1 1,1-1-1,-1 0 1,1 0 0,-1 1-1,1-1 1,-1 0-1,1 0 1,-1 1-1,1-1 1,-1 1 0,1-1-1,0 1 1,0-2-1,36-25 159,-35 25-168,11-5-110,24-17-1952,-2-6-3291,-6 2-5319</inkml:trace>
</inkml:ink>
</file>

<file path=ppt/ink/ink1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8.360"/>
    </inkml:context>
    <inkml:brush xml:id="br0">
      <inkml:brushProperty name="width" value="0.025" units="cm"/>
      <inkml:brushProperty name="height" value="0.025" units="cm"/>
    </inkml:brush>
  </inkml:definitions>
  <inkml:trace contextRef="#ctx0" brushRef="#br0">0 233 10122,'0'0'16719,"9"11"-15971,102 121 1286,72 93 405,-178-219-2359,-6-12 23,-14-30 131,-26-51 54,21 47-288,-63-138 0,74 156 0,2 0 0,0 0 0,2-1 0,0 0 0,2 0 0,-2-29 0,5 48 0,1 1 0,-1-1 0,0 1 0,1-1 0,0 1 0,0-1 0,0 1 0,0 0 0,1-1 0,-1 1 0,1 0 0,0 0 0,-1 0 0,2 0 0,3-4 0,-4 5 0,-1 1 0,1-1 0,0 1 0,0 0 0,0 0 0,0 0 0,0 0 0,0 0 0,0 0 0,0 0 0,0 1 0,0-1 0,0 1 0,1-1 0,-1 1 0,0 0 0,0 0 0,0 0 0,1 0 0,-1 0 0,0 1 0,0-1 0,1 1 0,-1-1 0,0 1 0,3 1 0,-3-1 0,0 1 0,-1-1 0,1 1 0,0-1 0,0 1 0,-1 0 0,1 0 0,-1 0 0,1 0 0,-1 0 0,0 0 0,0 0 0,0 0 0,0 0 0,0 1 0,0-1 0,0 0 0,-1 1 0,1-1 0,-1 0 0,0 4 0,1 60 0,-1-54 0,-2 9 0,0-1 0,-2 0 0,0 0 0,-1 0 0,-1-1 0,-1 1 0,0-2 0,-2 1 0,-16 27 0,13-33-341,5-18-583,8-27-2071,25-66-7399,-10 39 1666</inkml:trace>
</inkml:ink>
</file>

<file path=ppt/ink/ink1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9.049"/>
    </inkml:context>
    <inkml:brush xml:id="br0">
      <inkml:brushProperty name="width" value="0.025" units="cm"/>
      <inkml:brushProperty name="height" value="0.025" units="cm"/>
    </inkml:brush>
  </inkml:definitions>
  <inkml:trace contextRef="#ctx0" brushRef="#br0">1 186 19827,'0'0'2333,"2"13"218,1 8-1552,15 83 2645,-15-92-3361,0-1 1,0 0-1,1 1 0,0-2 0,1 1 0,12 20 0,-16-30-293,-1 0-1,1 0 1,-1-1-1,1 1 1,-1 0-1,1 0 1,-1 0-1,1 0 1,0-1-1,-1 1 1,1 0-1,0-1 1,0 1-1,0 0 0,-1-1 1,1 1-1,0-1 1,0 1-1,0-1 1,0 0-1,0 1 1,0-1-1,0 0 1,0 0-1,0 0 1,0 0-1,0 0 1,0 0-1,0 0 1,0 0-1,1 0 1,-1-1-24,1-1 0,-1 1 0,0-1 1,0 1-1,0-1 0,0 1 0,0-1 1,-1 1-1,1-1 0,0 0 1,-1 0-1,1 1 0,-1-1 0,0 0 1,1-2-1,2-69-697,-6 50 697,-1 1 0,-1 0 0,-1 0-1,-1 0 1,-1 1 0,-17-33-1,22 103 2475,3-49-2125,0-8-373,0-2 82,8 14 47,-6-2-65,0 1 1,0-1-1,0 0 0,0 1 1,0-1-1,1 0 0,-1 0 1,1-1-1,0 1 0,-1 0 0,1-1 1,0 0-1,0 1 0,0-1 1,0 0-1,0-1 0,0 1 1,0 0-1,0-1 0,0 0 1,0 0-1,1 0 0,-1 0 0,0 0 1,0 0-1,0-1 0,0 0 1,0 1-1,0-1 0,0 0 1,0-1-1,0 1 0,0 0 0,-1-1 1,1 0-1,0 0 0,-1 1 1,1-2-1,-1 1 0,0 0 1,0 0-1,0-1 0,0 1 0,0-1 1,0 1-1,-1-1 0,1 0 1,-1 0-1,2-5 0,0-8 16,0 1 0,-1-1 0,-1 1 0,-1-1 0,0 1 0,-3-18 0,1-5-5,3 48-17,0 0 0,1 0 0,1 1 0,-1-1 0,1 0 0,1-1 0,0 1 0,6 9 0,-1-2 0,0 0 0,2-1 0,19 23 0,-28-37-210,0 0 1,0 0-1,1 0 0,-1 0 0,1-1 1,-1 1-1,1-1 0,0 0 1,0 1-1,-1-1 0,1 0 0,0-1 1,4 2-1,-6-2-10,1 0-1,0 1 1,-1-1 0,1 0 0,-1 0-1,1 0 1,-1-1 0,1 1 0,-1 0-1,1 0 1,-1-1 0,1 1 0,-1-1-1,1 0 1,-1 1 0,0-1 0,1 0-1,-1 0 1,0 1 0,1-1-1,-1 0 1,0-1 0,0 1 0,0 0-1,0 0 1,1-3 0,8-18-6464</inkml:trace>
</inkml:ink>
</file>

<file path=ppt/ink/ink1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9.391"/>
    </inkml:context>
    <inkml:brush xml:id="br0">
      <inkml:brushProperty name="width" value="0.025" units="cm"/>
      <inkml:brushProperty name="height" value="0.025" units="cm"/>
    </inkml:brush>
  </inkml:definitions>
  <inkml:trace contextRef="#ctx0" brushRef="#br0">0 55 17264,'0'0'8969,"81"-9"-18002,-54 9 2211</inkml:trace>
  <inkml:trace contextRef="#ctx0" brushRef="#br0" timeOffset="1">221 0 12364,'0'0'16138,"0"14"-15316,0 8-504,-1 9 636,5 52 0,-3-76-873,-1 0 1,2 0-1,-1 0 0,1 0 0,0 0 0,0-1 0,1 1 0,0-1 0,0 1 0,0-1 1,1 0-1,0 0 0,0-1 0,7 7 0,-10-10-192,0-1 1,1 0-1,-1 0 0,1 0 0,-1 0 1,1 0-1,-1-1 0,1 1 0,0 0 1,-1-1-1,1 1 0,0-1 0,0 1 1,-1-1-1,1 0 0,0 0 0,0 0 1,-1 0-1,1 0 0,0 0 0,0 0 1,0-1-1,-1 1 0,1-1 1,0 1-1,-1-1 0,1 0 0,0 1 1,-1-1-1,1 0 0,-1 0 0,1 0 1,-1 0-1,0-1 0,1 1 0,-1 0 1,0 0-1,0-1 0,0 1 0,2-4 1,1-1-872,1-1 0,-1 0 0,-1 0 0,1-1 0,-1 1 0,-1-1 0,4-14 0,0-16-6609</inkml:trace>
</inkml:ink>
</file>

<file path=ppt/ink/ink1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6:59.749"/>
    </inkml:context>
    <inkml:brush xml:id="br0">
      <inkml:brushProperty name="width" value="0.025" units="cm"/>
      <inkml:brushProperty name="height" value="0.025" units="cm"/>
    </inkml:brush>
  </inkml:definitions>
  <inkml:trace contextRef="#ctx0" brushRef="#br0">1 127 14125,'0'0'9732,"11"6"-8451,36 18-111,-46-24-1091,1 0-1,-1-1 1,1 1 0,-1 0 0,1 0 0,-1-1 0,1 1 0,-1-1 0,1 1 0,-1-1 0,0 1 0,1-1 0,-1 0 0,0 0 0,0 0 0,1 0 0,-1 0 0,0 0 0,0 0 0,0 0 0,0 0 0,0 0 0,0-1 0,-1 1 0,1 0 0,0-1 0,0 1 0,-1-1 0,1 1 0,-1-1 0,0 1 0,1-2 0,10-48 2301,-11 46-2219,1-41 759,-1 45-910,0 0 0,-1 0 0,1 0 0,0 0 0,0 0 0,0 0 0,0 0 0,-1 0 0,1 1 0,-1-1 0,1 0 0,0 0 0,-1 0 0,0 0 1,1 0-1,-1 1 0,1-1 0,-1 0 0,0 1 0,0-1 0,1 0 0,-1 1 0,0-1 0,0 1 0,0-1 0,0 1 0,1-1 0,-1 1 0,0 0 0,0-1 1,0 1-1,0 0 0,0 0 0,0 0 0,0 0 0,0 0 0,0 0 0,-2 0 0,2 1-10,-1 0 0,1 0 0,0 0 0,-1 0 0,1 0 0,0 0 0,0 0 0,0 0 0,0 1 0,0-1 0,0 0 0,0 1 0,1-1 0,-1 1 0,0-1 0,1 1 0,-1-1 0,1 1 0,-1-1 0,1 1 0,0-1 0,0 4 0,-6 43 0,6-41 0,-2 14 0,-2 55 0,4-72 0,0 0 0,0-1 0,0 1 0,1 0 0,-1 0 0,1-1 0,0 1 0,0 0 0,0-1 0,1 1 0,-1-1 0,1 0 0,0 1 0,4 5 0,-4-8-107,-1 0 0,1 0 0,0 0 0,0 0 0,0 0 0,0-1 0,-1 1 0,1-1 0,0 1 0,0-1 0,0 1 0,0-1 0,1 0 0,-1 0 0,0 0 0,0 0 0,0-1 0,0 1 0,0 0 0,0-1 0,0 0 0,0 1 0,-1-1 0,1 0 0,0 0 0,0 0 0,0 0 0,-1 0 0,1 0 0,-1-1 0,1 1 0,-1 0 0,3-4 0,5-3-1543,0-2-1,-1 1 1,14-21 0,2-15-5402,-2-5-2787</inkml:trace>
</inkml:ink>
</file>

<file path=ppt/ink/ink1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0.095"/>
    </inkml:context>
    <inkml:brush xml:id="br0">
      <inkml:brushProperty name="width" value="0.025" units="cm"/>
      <inkml:brushProperty name="height" value="0.025" units="cm"/>
    </inkml:brush>
  </inkml:definitions>
  <inkml:trace contextRef="#ctx0" brushRef="#br0">55 49 11819,'0'0'6113,"-2"-10"-2056,-6-28-635,8 38-3366,0 0 1,0 1 0,0-1 0,-1 1-1,1-1 1,0 0 0,0 1-1,0-1 1,0 0 0,0 0 0,0 1-1,-1-1 1,1 0 0,0 1-1,0-1 1,-1 0 0,1 0-1,0 1 1,0-1 0,-1 0 0,1 0-1,0 0 1,0 1 0,-1-1-1,1 0 1,0 0 0,-1 0 0,1 0-1,0 0 1,-1 1 0,1-1-1,0 0 1,-1 0 0,1 0 0,0 0-1,-1 0 1,1 0 0,0 0-1,-1 0 1,1-1 0,0 1-1,-1 0 1,1 0 0,0 0 0,-1 0-1,1 0 1,0 0 0,-1-1-1,1 1 1,0 0 0,-1 0 0,1 0-1,0-1 1,0 1 0,-1 0-1,1 0 1,0-1 0,0 1 0,0 0-1,0-1 1,-1 1 0,1 0-1,0-1 1,0 1 0,0 0 0,0-1-1,-9 24 170,3-1 261,1-1 0,2 1-1,0 1 1,0 41 0,4-63-485,-1-1 0,0 1 0,0-1 0,0 1 0,1-1 0,-1 1 0,0 0 0,1-1 0,-1 1 0,1-1 0,-1 0 0,0 1 0,1-1 0,-1 1 0,1-1 1,-1 0-1,1 1 0,-1-1 0,1 0 0,0 1 0,-1-1 0,1 0 0,-1 0 0,1 0 0,-1 0 0,1 1 0,0-1 0,-1 0 0,1 0 0,0 0 0,-1 0 0,1 0 0,-1-1 0,1 1 0,0 0 0,-1 0 0,1 0 0,-1 0 0,1-1 0,-1 1 0,2-1 0,26-9 25,-25 8-37,65-32-777,-64 32 758,1 0 0,0 1 0,0-1 0,0 1 0,0 0 0,0 0 0,0 1 0,0-1 0,0 1 0,1 0 0,-1 1 0,8 1 0,-11-1 34,-1 0 0,0-1-1,0 1 1,0 0 0,0 0 0,1 0 0,-1 1 0,0-1-1,-1 0 1,1 0 0,0 1 0,0-1 0,-1 0 0,1 1 0,0-1-1,-1 0 1,1 1 0,-1-1 0,0 1 0,1-1 0,-1 1 0,0-1-1,0 1 1,0 1 0,-1 45 353,0-38-309,0 5-53,-1-1-1,-1 1 1,-1-1-1,0 0 0,-1 0 1,0 0-1,-13 23 1,9-21-1930,-1 0 0,0-1 0,-15 17 0,-9 2-9587</inkml:trace>
</inkml:ink>
</file>

<file path=ppt/ink/ink1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0.451"/>
    </inkml:context>
    <inkml:brush xml:id="br0">
      <inkml:brushProperty name="width" value="0.025" units="cm"/>
      <inkml:brushProperty name="height" value="0.025" units="cm"/>
    </inkml:brush>
  </inkml:definitions>
  <inkml:trace contextRef="#ctx0" brushRef="#br0">71 2524 12332,'0'0'5498,"-11"6"-2418,-33 18-522,29-21-197,15-15-1543,14-15-442,29-24 442,1 3 0,89-74 1,-93 86-455,747-618 619,2-2-3215,-574 460 2931,284-335 0,-491 521-618,19-21 162,-2-1-1,-1-1 1,24-46 0,-47 77-264,0 0 0,0 0 0,0 1 1,0-1-1,0 0 0,0-1 1,-1 1-1,1 0 0,-1 0 0,0 0 1,0 0-1,1 0 0,-2-4 0,1 5-41,0 1 0,0-1 0,-1 1 0,1-1 0,0 1 0,-1 0 0,1-1-1,-1 1 1,1 0 0,0-1 0,-1 1 0,1 0 0,-1-1 0,1 1 0,-1 0 0,1 0-1,-1 0 1,1 0 0,-1-1 0,1 1 0,-1 0 0,1 0 0,-1 0 0,1 0 0,-1 0-1,0 0 1,1 0 0,-1 0 0,1 0 0,-1 1 0,1-1 0,-1 0 0,-7 3-980,0-1 0,0 2 1,0-1-1,1 1 1,-9 6-1,-27 16-5812</inkml:trace>
</inkml:ink>
</file>

<file path=ppt/ink/ink1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0.992"/>
    </inkml:context>
    <inkml:brush xml:id="br0">
      <inkml:brushProperty name="width" value="0.025" units="cm"/>
      <inkml:brushProperty name="height" value="0.025" units="cm"/>
    </inkml:brush>
  </inkml:definitions>
  <inkml:trace contextRef="#ctx0" brushRef="#br0">1 0 10666,'0'0'16373,"9"3"-15460,-1 0-738,-1 0 1,1 0 0,-1 1-1,0 0 1,0 0-1,0 1 1,12 10 0,48 53 159,-21-21-473,18 21-2386,-29-21-3323,-33-44 4927,-1-1-1,0 1 1,0-1 0,0 1 0,0 0 0,0-1 0,0 1 0,-1 0-1,0 0 1,1 4 0,-1 6-8732</inkml:trace>
</inkml:ink>
</file>

<file path=ppt/ink/ink1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1.334"/>
    </inkml:context>
    <inkml:brush xml:id="br0">
      <inkml:brushProperty name="width" value="0.025" units="cm"/>
      <inkml:brushProperty name="height" value="0.025" units="cm"/>
    </inkml:brush>
  </inkml:definitions>
  <inkml:trace contextRef="#ctx0" brushRef="#br0">1 392 12492,'0'0'11979,"29"-77"-10762,0 38-192,4-5-512,5-1-321,2 0-128,-2 3-1185,-5 8-1377,-5 5-1186,-12 8-1056,-15 6-962</inkml:trace>
</inkml:ink>
</file>

<file path=ppt/ink/ink1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1.661"/>
    </inkml:context>
    <inkml:brush xml:id="br0">
      <inkml:brushProperty name="width" value="0.025" units="cm"/>
      <inkml:brushProperty name="height" value="0.025" units="cm"/>
    </inkml:brush>
  </inkml:definitions>
  <inkml:trace contextRef="#ctx0" brushRef="#br0">0 211 16816,'0'0'9257,"52"-22"-9193,-6-14-32,2-4-609,3-1-1761,-10 2-1730,-7 6-3043</inkml:trace>
</inkml:ink>
</file>

<file path=ppt/ink/ink1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2.003"/>
    </inkml:context>
    <inkml:brush xml:id="br0">
      <inkml:brushProperty name="width" value="0.025" units="cm"/>
      <inkml:brushProperty name="height" value="0.025" units="cm"/>
    </inkml:brush>
  </inkml:definitions>
  <inkml:trace contextRef="#ctx0" brushRef="#br0">0 219 3075,'3'13'10981,"0"-1"-9713,0 5 90,1 0 0,1 0 0,1-1 0,11 25 1,-15-38-1144,0 1 1,0-1 0,0 1-1,1-1 1,-1 0 0,1 0-1,0 0 1,0-1 0,0 1 0,0 0-1,7 3 1,-8-5-157,1 0 1,-1 0-1,1-1 0,-1 1 1,1-1-1,0 1 1,-1-1-1,1 0 0,0 0 1,-1 0-1,1 0 0,0-1 1,-1 1-1,1-1 1,0 1-1,-1-1 0,1 0 1,-1 0-1,0 0 0,4-2 1,-1 0 28,0-1-1,0 0 1,0 1-1,-1-2 1,1 1 0,-1 0-1,0-1 1,0 0 0,-1 0-1,1 0 1,-1 0 0,0-1-1,0 1 1,3-10 0,1-9 80,0 0 0,5-32 0,-8 34-97,-4 21-29,0 0-1,0 1 1,1-1 0,-1 1 0,0-1 0,0 0-1,0 1 1,1-1 0,-1 1 0,0-1 0,1 1 0,-1-1-1,0 1 1,1-1 0,-1 1 0,0 0 0,1-1-1,-1 1 1,1-1 0,-1 1 0,1 0 0,-1-1 0,1 1-1,-1 0 1,1 0 0,0-1 0,-1 1 0,1 0-1,-1 0 1,1 0 0,-1 0 0,1 0 0,0 0 0,-1 0-1,1 0 1,-1 0 0,1 0 0,0 0 0,-1 0 0,1 0-1,-1 1 1,1-1 0,-1 0 0,1 0 0,0 0-1,-1 1 1,1-1 0,-1 0 0,1 1 0,-1-1 0,0 1-1,1-1 1,-1 0 0,1 1 0,-1-1 0,0 1-1,1 0 1,34 34 165,-27-25-37,-4-7-116,-1 0 0,1 0 0,-1 0 0,1 0 0,0-1-1,0 0 1,7 4 0,-10-6-21,0 0 0,0 0-1,0 1 1,0-1 0,0 0 0,0 0 0,0 0-1,0 0 1,0-1 0,0 1 0,0 0-1,0 0 1,0-1 0,0 1 0,0 0 0,0-1-1,0 1 1,0-1 0,0 1 0,0-1-1,0 0 1,-1 1 0,1-1 0,0 0-1,0 1 1,-1-1 0,1 0 0,-1 0 0,1 0-1,0 0 1,-1 0 0,0 1 0,1-1-1,-1 0 1,1 0 0,-1 0 0,0-2 0,23-69 425,-18 51-466,1 1 0,1 0 0,19-37 1,-26 55-3,1 1 0,-1 0 0,1-1 0,0 1 0,-1 0 0,1 0 0,0 0 0,0-1 0,0 1 0,0 0 1,0 0-1,0 0 0,0 0 0,0 0 0,0 1 0,0-1 0,0 0 0,1 0 0,-1 1 0,0-1 0,1 1 0,-1-1 1,0 1-1,1-1 0,-1 1 0,1 0 0,-1 0 0,0 0 0,1 0 0,-1 0 0,1 0 0,1 0 0,1 3 18,0-1-1,0 0 0,-1 1 0,1 0 1,-1 0-1,0 0 0,0 0 0,5 6 0,-6-7-147,0 1-1,0 0 0,0-1 0,1 1 0,-1-1 1,1 0-1,0 0 0,-1 0 0,1 0 0,0 0 1,0-1-1,4 2 0,-6-3-67,0 0 0,-1 0 1,1 0-1,0 0 0,0 0 0,-1 0 1,1 0-1,0 0 0,0 0 0,-1-1 1,1 1-1,0 0 0,-1-1 0,1 1 1,0 0-1,-1-1 0,1 1 0,-1-1 1,1 1-1,-1-1 0,1 1 0,-1-1 1,1 0-1,-1 1 0,1-1 0,-1 1 1,1-1-1,-1 0 0,1-1 0,5-24-4467,-4 17 2333,3-17-4299</inkml:trace>
</inkml:ink>
</file>

<file path=ppt/ink/ink1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2.347"/>
    </inkml:context>
    <inkml:brush xml:id="br0">
      <inkml:brushProperty name="width" value="0.025" units="cm"/>
      <inkml:brushProperty name="height" value="0.025" units="cm"/>
    </inkml:brush>
  </inkml:definitions>
  <inkml:trace contextRef="#ctx0" brushRef="#br0">0 101 9641,'0'0'11974,"2"9"-10527,2 7-953,1-1 0,1 1 0,0-2 0,0 1 0,2-1 0,0 1 0,11 13 0,83 99 1710,-19-25-1308,-77-92-761,-4-7-29,1 0 0,-1 0 0,0 1 0,1-1 0,0-1 0,-1 1 0,1 0 0,4 2 0,-9-45 508,-8 9-549,-2 0 0,-1 0 0,-1 2 0,-36-56 0,28 51-29,3-1-1,-28-64 1,46 96-57,0 1-1,0 0 0,0-1 1,0 1-1,1-1 1,-1 1-1,1-1 0,-1 1 1,1-1-1,0 1 1,0-1-1,0 1 0,0-1 1,0 0-1,1 1 1,-1-1-1,1 1 0,0-1 1,-1 1-1,1 0 1,0-1-1,1 1 0,-1 0 1,0 0-1,1-1 1,-1 1-1,1 0 0,-1 0 1,1 1-1,0-1 1,3-2-1,1 1-54,0 0-1,0 1 1,1-1-1,-1 1 1,1 1-1,-1-1 1,1 1-1,0 0 1,-1 1 0,13 0-1,-18 0 77,0 0 0,0 0 0,1 0 0,-1 0 0,0 0 0,0 0-1,0 1 1,0-1 0,0 0 0,0 1 0,1-1 0,-1 1 0,0-1 0,0 1 0,0-1 0,-1 1 0,1 0 0,0-1 0,0 1-1,0 0 1,0 0 0,-1 0 0,1 0 0,0 0 0,-1 0 0,1 0 0,0 1 0,0 1 53,0 0 1,0 1-1,-1-1 1,0 0-1,0 0 1,0 0-1,0 0 1,0 0-1,0 0 1,-2 5-1,0 2 139,-1 1-1,-1-1 1,0 1-1,0-1 1,-7 11-1,6-13-97,1 0-103,-1 1-1,-1-1 0,1-1 0,-1 1 0,0-1 1,-1 0-1,-12 11 0,19-18-68,0 0 0,0 0 0,0 0 1,-1 0-1,1 0 0,0 0 0,0 0 0,0 0 0,0 0 0,0 1 0,0-1 1,0 0-1,0 0 0,-1 0 0,1 0 0,0 0 0,0 0 0,0 0 0,0 0 0,0 0 1,0 0-1,-1 0 0,1 0 0,0 0 0,0 0 0,0 0 0,0 0 0,0 0 1,0 0-1,-1 0 0,1 0 0,0 0 0,0 0 0,0 0 0,0 0 0,0 0 1,0-1-1,0 1 0,-1 0 0,1 0 0,0 0 0,0 0 0,0 0 0,0 0 1,0 0-1,0 0 0,0 0 0,0-1 0,0 1 0,0 0 0,0 0 0,-1 0 0,1 0 1,0 0-1,0 0 0,0-1 0,0 1 0,0 0 0,0 0 0,0 0 0,0 0 1,0-1-1,4-12-3010,9-14-1319,8-4-1620,5-5-2312</inkml:trace>
</inkml:ink>
</file>

<file path=ppt/ink/ink1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2.897"/>
    </inkml:context>
    <inkml:brush xml:id="br0">
      <inkml:brushProperty name="width" value="0.025" units="cm"/>
      <inkml:brushProperty name="height" value="0.025" units="cm"/>
    </inkml:brush>
  </inkml:definitions>
  <inkml:trace contextRef="#ctx0" brushRef="#br0">24 376 15759,'0'0'6016,"-3"10"-3549,-2 6-1597,0-1 0,2 1 0,-3 28 0,5-38-625,0 0 0,1 0-1,0 0 1,0 0-1,1 0 1,0 0-1,0 0 1,0 0-1,0-1 1,1 1 0,0 0-1,1-1 1,-1 1-1,1-1 1,5 9-1,-7-13-227,0 0 0,0-1 0,-1 1 0,1 0 0,0 0 0,0 0 0,0-1 0,0 1 0,0 0 0,0-1 0,0 1 0,0-1 0,0 1 0,0-1-1,1 0 1,-1 1 0,0-1 0,0 0 0,0 0 0,0 0 0,0 0 0,1 0 0,-1 0 0,0 0 0,0 0 0,0 0 0,0-1 0,1 1 0,-1 0 0,0-1 0,0 1 0,0-1 0,0 1-1,0-1 1,0 0 0,0 1 0,0-1 0,0 0 0,0 0 0,-1 0 0,1 1 0,0-1 0,0 0 0,0-2 0,6-7 6,0 1 0,-1-1 1,8-20-1,-3 8-286,5 3-34,-14 17 197,0 0 1,1 0-1,-1 0 0,-1-1 1,1 1-1,0-1 0,-1 1 1,1-1-1,-1 1 0,0-1 1,1 0-1,-1 0 0,1-5 1,-3 8 100,1 0 0,0 0 1,0 0-1,0 0 1,0 0-1,0 0 0,0-1 1,0 1-1,-1 0 1,1 0-1,0 0 0,0 0 1,0 0-1,0 0 1,0 0-1,-1 0 0,1 0 1,0-1-1,0 1 1,0 0-1,0 0 0,-1 0 1,1 0-1,0 0 1,0 0-1,0 0 0,-1 0 1,1 0-1,0 0 1,0 0-1,0 1 0,0-1 1,-1 0-1,1 0 0,0 0 1,0 0-1,0 0 1,0 0-1,0 0 0,-1 0 1,1 0-1,0 1 1,0-1-1,0 0 0,0 0 1,0 0-1,0 0 1,0 0-1,-1 0 0,1 1 1,0-1-1,0 0 1,0 0-1,0 0 0,0 1 1,-5 1-421,9-12-41,3-6 286,-2 0 0,1 0 0,-2 0 0,0 0 0,-1-1-1,1-27 1,-5-103 37,0 135 175,0-1 1,-1 0-1,0 1 1,-1-1-1,-1 1 0,1 0 1,-2 0-1,0 0 1,-7-12-1,4 19 388,5 16-194,5 19 71,2-10-171,1-1 0,1 0-1,1 0 1,1-1 0,0 1-1,13 19 1,-14-25-7,1-1-1,1 0 1,0 0-1,1-1 1,0 0-1,0-1 1,1 0-1,0-1 1,15 9 0,-20-15-97,-1 0 0,1-1 0,0 0 0,0 0 0,0 0 0,0-1 1,0 0-1,0 0 0,0 0 0,9-1 0,-15 0-24,1 0 0,-1 0-1,1-1 1,-1 1 0,1 0-1,-1 0 1,0-1 0,1 1 0,-1 0-1,1-1 1,-1 1 0,0 0-1,1-1 1,-1 1 0,0 0 0,0-1-1,1 1 1,-1-1 0,0 1-1,0-1 1,1 1 0,-1 0 0,0-1-1,0 1 1,0-1 0,0 1-1,0-1 1,0 1 0,0-1 0,0 1-1,0-1 1,0 1 0,0-1-1,0 1 1,0-1 0,0 1 0,0-1-1,-1 1 1,1-1 0,0 1-1,0-1 1,-11-21-48,3 15 66,-1 1-1,0 0 1,0 0 0,0 1-1,-1 0 1,0 1 0,0 0-1,0 1 1,-1 0-1,1 0 1,-18-1 0,14 2 5,0-1 1,1-1 0,-1 0 0,1 0-1,0-2 1,-14-6 0,26 11-27,0 0-1,0 0 1,0 0-1,0 0 1,0 0 0,1 0-1,-1 0 1,0 0-1,0 0 1,1-1 0,-1 1-1,1 0 1,-1 0-1,1-1 1,0 1 0,-1 0-1,1 0 1,0-1-1,0 1 1,0 0 0,0-1-1,0 1 1,0 0-1,0-1 1,0 1 0,0 0-1,1-1 1,-1 1-1,1 0 1,-1 0 0,1-1-1,-1 1 1,1 0-1,0 0 1,-1 0 0,1 0-1,0 0 1,0 0-1,0 0 1,0 0 0,1-1-1,48-45-411,-42 40 167,49-46-7011,-30 21-1099</inkml:trace>
</inkml:ink>
</file>

<file path=ppt/ink/ink1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4.150"/>
    </inkml:context>
    <inkml:brush xml:id="br0">
      <inkml:brushProperty name="width" value="0.025" units="cm"/>
      <inkml:brushProperty name="height" value="0.025" units="cm"/>
    </inkml:brush>
  </inkml:definitions>
  <inkml:trace contextRef="#ctx0" brushRef="#br0">0 338 18065,'0'0'9983,"8"13"-9012,103 142 886,70 110-388,-144-200-1047,-46-128-422,-73-191 0,10 40 0,65 177-61,7 36 53,-1 0 1,1 0 0,0 0-1,0 0 1,-1 0 0,1 0-1,0 0 1,0 0 0,0-1-1,0 1 1,0 0 0,0 0-1,0 0 1,1 0 0,-1 0-1,0 0 1,1 0 0,-1 0-1,0 0 1,1 0-1,-1 0 1,1 0 0,0 1-1,-1-1 1,1 0 0,0 0-1,0-1 1,0 7-16,0 0 0,0 1 0,-1-1 0,0 0-1,0 0 1,0 0 0,-1 0 0,-1 10 0,-6 11 167,-1 0-1,-14 28 1,-5 12-506,38-78-7346,5-8 4745,-6 3-507,-1 0-1,0-2 1,7-26 0,0-24-1805,-9 11 7148,-4-1 8491,-2 58-10097,-1 0 0,1 1-1,0-1 1,0 0 0,0 1-1,0-1 1,0 0 0,0 1-1,0-1 1,0 0 0,0 1-1,0-1 1,1 1 0,-1-1-1,0 0 1,0 1 0,1-1-1,-1 1 1,0-1-1,1 0 1,-1 1 0,0-1-1,1 1 1,-1-1 0,1 1-1,-1 0 1,1-1 0,-1 1-1,1-1 1,14 10 2677,11 28-1134,39 107 2172,-65-144-3978,0 1 0,0-1 1,0 0-1,0 0 0,0 0 0,0 0 0,0 0 0,0 1 1,0-1-1,0 0 0,0 0 0,0 0 0,0 0 0,0 1 1,0-1-1,0 0 0,0 0 0,0 0 0,0 0 0,0 0 0,0 1 1,0-1-1,1 0 0,-1 0 0,0 0 0,0 0 0,0 0 1,0 0-1,0 0 0,0 1 0,0-1 0,1 0 0,-1 0 1,0 0-1,0 0 0,0 0 0,0 0 0,0 0 0,1 0 0,-1 0 1,0 0-1,0 0 0,0 0 0,0 0 0,1 0 0,-1 0 1,0 0-1,0 0 0,0 0 0,0 0 0,0 0 0,1 0 1,-1 0-1,0 0 0,0 0 0,0 0 0,0 0 0,0 0 0,1-1 1,-1 1-1,0 0 0,0 0 0,0 0 0,0 0 0,0 0 1,0 0-1,0 0 0,1-1 0,0-16 419,-7-27 127,0 30-550,-2-1 0,1 1 0,-2 0 0,0 1 0,0 0 0,-1 0 0,-23-21 0,21 27 0,10 12 0,12 17 0,-4-16 0,-1 0 0,0-1 0,1 1 0,0-1 0,1 0 0,-1-1 0,1 1 0,0-1 0,7 3 0,-12-6 0,0 0 0,0-1 0,0 1 0,0-1 0,1 1 0,-1-1 0,0 0 0,0 0 0,0 0 0,1 0 0,-1 0 0,0 0 0,0-1 0,0 1 0,1-1 0,-1 1 0,0-1 0,0 0 0,0 0 0,0 0 0,0 0 0,0 0 0,-1 0 0,1-1 0,0 1 0,0 0 0,-1-1 0,1 0 0,-1 1 0,1-1 0,-1 0 0,0 0 0,0 0 0,0 0 0,0 0 0,1-2 0,3-12 0,-1-1 0,0 1 0,-1-1 0,-1 0 0,0 0 0,-1 0 0,-1 0 0,-3-23 0,9 62 0,1 0 0,1-1 0,1 0 0,1-1 0,0 0 0,2 0 0,0-1 0,25 29 0,-36-47 2,0 0 1,-1 0-1,1 1 1,0-1-1,0 0 0,0 0 1,0 0-1,0-1 1,0 1-1,0 0 1,0 0-1,0 0 0,1-1 1,-1 1-1,0-1 1,0 1-1,1-1 0,-1 1 1,0-1-1,1 0 1,-1 0-1,0 1 1,1-1-1,-1 0 0,0 0 1,1 0-1,-1-1 1,2 1-1,-1-2 2,-1 1 0,0 0 0,0-1 1,1 0-1,-1 1 0,0-1 0,0 1 0,-1-1 0,1 0 0,0 0 0,-1 0 1,1 0-1,-1 1 0,1-1 0,-1 0 0,1-4 0,0-8-144,-1 0 0,0 0 0,-1 0 0,-3-20-1,1 25-1131,0 0-1,0 0 0,-1 1 0,0-1 0,-1 1 1,-9-13-1,-15-15-6970</inkml:trace>
</inkml:ink>
</file>

<file path=ppt/ink/ink1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4.491"/>
    </inkml:context>
    <inkml:brush xml:id="br0">
      <inkml:brushProperty name="width" value="0.025" units="cm"/>
      <inkml:brushProperty name="height" value="0.025" units="cm"/>
    </inkml:brush>
  </inkml:definitions>
  <inkml:trace contextRef="#ctx0" brushRef="#br0">1 70 16592,'0'0'8488,"66"27"-14702,-50-27-673</inkml:trace>
  <inkml:trace contextRef="#ctx0" brushRef="#br0" timeOffset="1">261 1 16592,'0'0'11947,"-19"74"-11082,19-37-96,0 5-65,12-2-127,4-5-257,5-7-256,1-9-96,1-15-737,2-4-544,-4-15 32,-1-14-1153,-6-8-1442,-5-7-2690</inkml:trace>
</inkml:ink>
</file>

<file path=ppt/ink/ink1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4.850"/>
    </inkml:context>
    <inkml:brush xml:id="br0">
      <inkml:brushProperty name="width" value="0.025" units="cm"/>
      <inkml:brushProperty name="height" value="0.025" units="cm"/>
    </inkml:brush>
  </inkml:definitions>
  <inkml:trace contextRef="#ctx0" brushRef="#br0">0 189 9033,'0'0'7943,"2"9"-4404,-1-3-3185,0-1-1,1 0 1,-1 0-1,1 0 1,0 0-1,0 0 1,1-1-1,-1 1 1,6 5-1,-6-7-191,0-1-1,0 0 0,0 0 1,1 0-1,-1-1 0,1 1 1,0 0-1,-1-1 0,1 0 1,0 1-1,0-1 0,0-1 1,0 1-1,0 0 0,0-1 1,0 1-1,0-1 0,0 0 0,0 0 1,0 0-1,6-1 0,-6 0-85,0 0 0,1 0-1,-1 0 1,0-1 0,0 1-1,0-1 1,0 0-1,0 1 1,-1-1 0,1-1-1,-1 1 1,1 0 0,-1-1-1,0 1 1,0-1-1,0 0 1,0 1 0,0-1-1,0 0 1,-1 0 0,1 0-1,-1-1 1,0 1-1,1-5 1,1-5 402,1 0 0,-2 0 1,0-1-1,0-25 0,-2 27-366,0 1 1,-1-1-1,-1 0 1,0 0 0,-4-11-1,6 21-106,0 0-1,-1 0 0,0 0 1,1 0-1,-1 0 1,0 0-1,0 0 0,0 0 1,0 1-1,0-1 1,0 0-1,-1 1 0,1-1 1,0 1-1,-1-1 1,1 1-1,-1 0 0,0 0 1,1 0-1,-1 0 1,0 0-1,0 0 0,0 0 1,0 0-1,1 1 1,-1-1-1,0 1 1,0-1-1,0 1 0,0 0 1,0 0-1,-1 0 1,1 0-1,0 0 0,0 0 1,0 0-1,0 1 1,-3 0-1,3 1-5,0-1 0,0 1 0,-1 0 0,2 0 0,-1 0 0,0 0 0,0 0 0,0 0 0,1 0 0,-1 1 0,1-1 0,0 1 0,0-1 0,0 1 0,0-1 0,0 1 0,0 0 0,1-1 0,-1 1 0,1 4 0,-6 59 0,6-63 0,-1 9 0,0 6 0,1-1 0,0 0 0,1 0 0,6 28 0,-6-41 0,0-1 0,0 1 0,0 0 0,0-1 0,1 1 0,0-1 0,0 1 0,0-1 0,0 0 0,0 0 0,0 0 0,1 0 0,0 0 0,-1-1 0,1 1 0,0-1 0,0 1 0,1-1 0,-1 0 0,0 0 0,1-1 0,-1 1 0,1-1 0,-1 0 0,1 1 0,7 0 0,-3-1-178,0 0 1,1-1-1,-1 0 0,1 0 0,-1-1 1,0 0-1,0-1 0,1 1 0,-1-2 1,13-4-1,-11 3-774,-1-1 0,1-1 0,-1 1 0,0-2-1,-1 1 1,0-1 0,15-15 0,8-15-13178</inkml:trace>
</inkml:ink>
</file>

<file path=ppt/ink/ink1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5.692"/>
    </inkml:context>
    <inkml:brush xml:id="br0">
      <inkml:brushProperty name="width" value="0.025" units="cm"/>
      <inkml:brushProperty name="height" value="0.025" units="cm"/>
    </inkml:brush>
  </inkml:definitions>
  <inkml:trace contextRef="#ctx0" brushRef="#br0">73 0 15310,'0'0'12850,"-5"8"-12028,1-3-680,-35 57 1035,35-55-1069,1 0-1,0-1 0,0 1 0,0 0 1,1 0-1,0 1 0,0-1 1,0 12-1,2-19-112,0 1 1,0 0-1,0-1 1,0 1-1,0 0 1,0-1-1,0 1 1,0 0-1,1-1 1,-1 1-1,0-1 1,0 1-1,1 0 1,-1-1-1,0 1 1,1-1-1,-1 1 1,1-1-1,-1 1 1,1-1-1,-1 1 0,1-1 1,-1 0-1,1 1 1,-1-1-1,1 0 1,0 1-1,-1-1 1,1 0-1,1 1 1,25-2-58,26-17 141,-40 12-80,0 0 1,0 1-1,0 1 0,1 0 0,-1 1 0,1 1 0,0 0 1,16 0-1,-26 2 5,0 0 0,0 0 1,0 0-1,0 1 0,0 0 0,0 0 1,-1 0-1,1 0 0,0 1 0,0-1 1,-1 1-1,1 0 0,-1 0 1,1 0-1,-1 1 0,0-1 0,0 1 1,0 0-1,0 0 0,-1 0 0,1 0 1,-1 0-1,0 0 0,1 1 0,-2-1 1,1 1-1,0 0 0,-1-1 1,1 1-1,-1 0 0,0 0 0,0 4 1,2 8 96,-1-1 1,-1 1-1,0-1 1,-1 1 0,-1-1-1,0 1 1,-4 18-1,2-24-44,1 0-1,-1 0 1,0 0-1,-1-1 0,0 0 1,-1 0-1,0 0 0,0 0 1,-1 0-1,0-1 1,-14 15-1,20-23-56,-13 9-677,13-9 612,0 0 1,-1 0-1,1 0 0,0 0 0,-1 0 1,1 0-1,0 0 0,0 0 1,-1 0-1,1 0 0,0 0 1,-1 0-1,1 0 0,0 0 1,0 0-1,-1-1 0,1 1 0,0 0 1,0 0-1,-1 0 0,1 0 1,0-1-1,0 1 0,0 0 1,-1 0-1,1 0 0,0-1 0,0 1 1,0 0-1,0 0 0,-1-1 1,1 1-1,0 0 0,0-1 1,0 1-1,0 0 0,0 0 1,0-1-1,0 1 0,0 0 0,0-1 1,0 1-1,0 0 0,0 0 1,0-1-1,0 1 0,0 0 1,0-1-1,0 1 0,1 0 1,-1-1-1,0-22-6688</inkml:trace>
</inkml:ink>
</file>

<file path=ppt/ink/ink1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09.663"/>
    </inkml:context>
    <inkml:brush xml:id="br0">
      <inkml:brushProperty name="width" value="0.025" units="cm"/>
      <inkml:brushProperty name="height" value="0.025" units="cm"/>
    </inkml:brush>
  </inkml:definitions>
  <inkml:trace contextRef="#ctx0" brushRef="#br0">4861 66 11082,'-9'-3'705,"-30"-11"165,0 2 0,-1 1 1,0 2-1,-1 2 0,-69-2 0,53 10-714,-1 3 0,1 3 0,-67 16 0,-168 57 268,132-34-351,-133 32 5,-534 174 346,109 58-330,487-194-53,-220 149 0,358-201 135,3 5 0,3 3 0,3 4 0,-91 108 0,78-67-120,6 4-1,-125 217 0,175-261 186,3 2-1,4 1 0,4 1 1,-21 86-1,25-51-130,4 1 0,-9 166 1,-26 733 1330,45-259-560,30-541-1485,-14-193 129,0 1 0,2-1 0,0 0 0,2-1 0,0 0 0,2 0 0,12 21 0,-6-22-1160,-16-21 1440,0 1-1,1-1 1,-1 1 0,1-1 0,-1 1 0,0-1-1,1 0 1,-1 1 0,1-1 0,-1 0-1,1 1 1,0-1 0,-1 0 0,1 0 0,-1 1-1,1-1 1,-1 0 0,1 0 0,0 0-1,-1 0 1,1 0 0,0 0 0,-1 0 0,1 0-1,-1 0 1,1 0 0,0 0 0,-1 0-1,1 0 1,-1 0 0,1-1 0,0 1 0,6-13-8982</inkml:trace>
</inkml:ink>
</file>

<file path=ppt/ink/ink1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0"/>
    </inkml:context>
    <inkml:brush xml:id="br0">
      <inkml:brushProperty name="width" value="0.025" units="cm"/>
      <inkml:brushProperty name="height" value="0.025" units="cm"/>
    </inkml:brush>
  </inkml:definitions>
  <inkml:trace contextRef="#ctx0" brushRef="#br0">4 0 14574,'-2'33'482,"1"1"0,1-1 0,2 0 0,2 0 0,0 0 0,12 38 0,36 86 1082,109 230 0,-153-369-1393,0-1 0,2 0 0,0 0 0,1-1 0,0 0 0,27 28 0,-33-40-86,0 0 0,1 0 0,-1-1 0,0 0 0,1 0 0,0 0 0,0 0 0,0-1 0,0 0-1,0 0 1,0-1 0,1 1 0,-1-1 0,1-1 0,-1 1 0,0-1 0,1 0 0,-1-1 0,1 0 0,-1 0 0,0 0 0,1 0 0,-1-1-1,11-5 1,2-2 44,-1 0-1,0-1 0,0-1 0,-1-1 0,0 0 0,28-29 0,83-100 88,-114 124-197,43-50-869,-2-2-1,69-119 0,-67 70-3900</inkml:trace>
</inkml:ink>
</file>

<file path=ppt/ink/ink1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0.327"/>
    </inkml:context>
    <inkml:brush xml:id="br0">
      <inkml:brushProperty name="width" value="0.025" units="cm"/>
      <inkml:brushProperty name="height" value="0.025" units="cm"/>
    </inkml:brush>
  </inkml:definitions>
  <inkml:trace contextRef="#ctx0" brushRef="#br0">150 0 17873,'0'0'3619,"2"12"-2887,13 56 750,-3 2 0,3 102 0,-10 148 4124,-6-227-5115,-1-110-491,0 0-1,-2 0 1,0 0 0,-1 0 0,0 1-1,-13-24 1,3 1-35,-125-270-1828,137 295 430,17 5-6354,-3 4 3960,7-7-5857</inkml:trace>
</inkml:ink>
</file>

<file path=ppt/ink/ink1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0.683"/>
    </inkml:context>
    <inkml:brush xml:id="br0">
      <inkml:brushProperty name="width" value="0.025" units="cm"/>
      <inkml:brushProperty name="height" value="0.025" units="cm"/>
    </inkml:brush>
  </inkml:definitions>
  <inkml:trace contextRef="#ctx0" brushRef="#br0">5 232 16624,'0'0'1105,"-2"-11"737,1 6-1622,0-1 1,1 1 0,-1-1 0,1 1 0,0-1 0,1 1 0,-1-1 0,1 1 0,0-1 0,0 1 0,1-1 0,0 1 0,0 0 0,0 0 0,0 0 0,1 0 0,0 0 0,0 1 0,0-1 0,0 1 0,1 0 0,7-7 0,3 0 35,1 0 1,-1 1 0,2 1 0,-1 0 0,1 1-1,1 1 1,-1 0 0,1 2 0,1 0 0,-1 0 0,1 2-1,-1 0 1,1 1 0,0 1 0,0 0 0,0 2-1,0 0 1,32 7 0,-44-7-221,0 0 1,0 1-1,0 0 0,0 0 0,-1 1 1,1 0-1,-1 0 0,1 0 1,-1 0-1,0 1 0,0 0 0,-1 0 1,1 0-1,-1 1 0,0 0 1,0-1-1,-1 1 0,1 1 0,-1-1 1,0 0-1,0 1 0,-1 0 1,0-1-1,0 1 0,0 0 0,-1 0 1,1 0-1,-1 0 0,0 8 1,-1 0 107,-1 0 1,0 1-1,-1-1 1,0 0 0,-1 0-1,0 0 1,-2 0-1,1 0 1,-2-1 0,0 0-1,-12 20 1,-12 11 14,-63 72 1,59-77-130,2 1 1,-28 46 0,57-81-31,0 0 0,1-1 0,0 1 0,0 0 0,0 0 0,-2 10 0,4-14 0,0 0 0,0 0 0,0 0 0,0 0 0,0 0 0,0 0 0,0 0 0,0 0 0,0 0 0,0 0 0,1 0 0,-1 0 0,1 0 0,-1 0 0,0 0 0,1 0 0,-1 0 0,1 0 0,0 0 0,-1-1 0,1 1 0,0 0 0,-1 0 0,1-1 0,0 1 0,0 0 0,0-1 0,0 1 0,0-1 0,-1 1 0,1-1 0,0 0 0,0 1 0,0-1 0,0 0 0,0 0 0,0 1 0,2-1 0,23 3-151,1-1-1,-1-1 1,1-1-1,28-4 1,109-22-1782,-93 13 817,-57 11 195,67-14-5268,-28-1-2460,-22 1-1542</inkml:trace>
</inkml:ink>
</file>

<file path=ppt/ink/ink1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1.215"/>
    </inkml:context>
    <inkml:brush xml:id="br0">
      <inkml:brushProperty name="width" value="0.025" units="cm"/>
      <inkml:brushProperty name="height" value="0.025" units="cm"/>
    </inkml:brush>
  </inkml:definitions>
  <inkml:trace contextRef="#ctx0" brushRef="#br0">1 38 16303,'0'0'11355,"4"10"-10896,-2-7-437,-1 0 0,1 1 0,-1-1 1,1 0-1,0 0 0,0-1 0,0 1 0,1 0 0,-1-1 0,1 1 0,-1-1 0,1 0 0,0 1 0,0-2 0,0 1 0,0 0 0,0 0 0,1-1 1,-1 0-1,0 0 0,1 0 0,-1 0 0,1 0 0,-1-1 0,1 1 0,-1-1 0,1 0 0,-1 0 0,6-1 0,-4 1 7,0 0 0,0-1 0,1 1 0,-1-1 0,0 0 0,0-1 0,0 1 0,0-1 0,0 0 0,-1 0 0,6-3 0,-8 4-13,-1-1 0,1 1 0,0-1 0,-1 1-1,1-1 1,-1 1 0,1-1 0,-1 0-1,0 0 1,0 0 0,1 1 0,-2-1 0,1 0-1,0 0 1,0-1 0,0 1 0,-1 0 0,1 0-1,-1 0 1,0 0 0,0-1 0,0 1 0,0 0-1,0 0 1,0 0 0,0-1 0,-1 1 0,0-3-1,0 3-7,1 1-1,-1 0 0,0-1 1,1 1-1,-1 0 1,0 0-1,0-1 0,0 1 1,0 0-1,0 0 0,0 0 1,0 0-1,0 0 0,-1 0 1,1 1-1,0-1 1,0 0-1,-1 1 0,1-1 1,-1 1-1,1-1 0,0 1 1,-1-1-1,1 1 1,-1 0-1,1 0 0,-1 0 1,1 0-1,-1 0 0,1 0 1,-1 0-1,1 0 1,-3 1-1,0 0-18,1 0 0,-1 0 0,0 0 0,1 0-1,-1 0 1,0 1 0,1-1 0,0 1 0,-1 0 0,1 0 0,-6 5 0,4 0 8,0 1 1,0-1-1,1 1 1,0 0-1,1 0 1,-1 0-1,2 0 1,-1 1-1,1-1 1,0 1-1,1-1 1,0 1-1,0 0 1,1 0-1,0-1 1,2 13-1,-2-19 5,1 0 0,-1 0 0,1 0 0,-1 0 0,1 0 0,0-1 0,0 1 0,-1 0 0,1 0 0,1-1 0,-1 1 0,0 0 0,0-1 0,1 1 0,-1-1 0,0 0 0,1 1 0,0-1 0,-1 0 0,1 0 0,0 0 0,-1 0 0,3 1 0,1-1 13,-1 0 1,1 1 0,0-2-1,0 1 1,0-1 0,-1 1-1,1-1 1,0-1 0,7 0-1,3-2 36,1 0-1,-1-2 1,0 1-1,0-2 1,14-7-1,29-20-96,0-3 0,64-53-1,-121 88 65,0 0 0,0 0 0,0 0 0,0 0 0,0 1 0,1-1 0,-1 1-1,0-1 1,0 0 0,1 1 0,-1 0 0,0-1 0,1 1 0,-1 0 0,2 0 0,-3 0-3,1 0 0,0 0 0,-1 0 0,1 1 0,-1-1 0,1 0 1,-1 0-1,1 1 0,-1-1 0,1 1 0,-1-1 0,1 0 0,-1 1 1,1-1-1,-1 1 0,0-1 0,1 1 0,-1-1 0,0 1 0,1-1 1,-1 1-1,0-1 0,1 2 0,3 46 654,-3-22-498,0-21-124,0 0 1,0 0-1,0 0 1,0 0 0,1-1-1,0 1 1,0-1-1,0 1 1,0-1-1,1 1 1,0-1 0,0 0-1,0 0 1,4 3-1,-5-5-30,1 0 0,0-1 0,0 1-1,0-1 1,0 1 0,0-1 0,1 0 0,-1 0-1,0-1 1,0 1 0,1-1 0,-1 1 0,0-1-1,1 0 1,-1 0 0,0-1 0,1 1 0,-1-1-1,0 1 1,1-1 0,-1 0 0,4-2 0,8-3-131,-1-1 1,0 0-1,15-10 1,-21 11 50,1 0 1,-1 1 0,1 0 0,0 0 0,1 1 0,-1 1 0,1-1 0,0 1 0,0 1 0,14-2-1,-23 4 79,0 1 0,0-1 0,0 0 0,0 1 0,0-1-1,0 1 1,0-1 0,0 1 0,-1 0 0,1-1 0,0 1-1,0 0 1,-1-1 0,1 1 0,0 0 0,-1 0-1,1 0 1,-1 0 0,1 0 0,-1 0 0,1-1 0,-1 1-1,0 0 1,1 0 0,-1 0 0,0 0 0,0 0-1,0 0 1,0 2 0,3 40 683,-2-29-607,-1-12-91,0 0-1,0-1 1,0 1 0,1-1 0,-1 1 0,0-1 0,1 1 0,-1-1 0,1 1-1,0-1 1,-1 1 0,1-1 0,0 0 0,0 1 0,0-1 0,0 0-1,0 0 1,0 1 0,0-1 0,0 0 0,1 0 0,-1 0 0,3 1 0,-2-1-1,1-1 0,-1 1 1,1-1-1,-1 0 1,1 1-1,0-1 0,-1 0 1,1-1-1,-1 1 1,1 0-1,-1-1 0,1 1 1,3-2-1,8-4-1,0 0 0,0 0-1,24-16 1,-35 19 1,45-28-27,-27 15-4,1 2 0,1 1 0,0 0 0,48-17 0,-71 29 16,1 1-1,0 0 0,-1 0 0,1 0 0,-1-1 0,1 1 0,0 0 0,-1 0 0,1 0 0,0 0 0,-1 0 0,1 0 0,0 0 0,-1 0 0,1 0 0,0 0 0,-1 0 0,1 1 0,-1-1 0,1 0 0,0 0 0,-1 1 0,1-1 0,-1 0 0,1 1 0,-1-1 0,1 1 0,-1-1 0,1 0 0,-1 1 0,1-1 1,-1 1-1,0 0 0,1-1 0,-1 1 0,0-1 0,1 1 0,-1-1 0,0 1 0,1 1 0,-1 29-2583,-1-18 397</inkml:trace>
</inkml:ink>
</file>

<file path=ppt/ink/ink1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2.010"/>
    </inkml:context>
    <inkml:brush xml:id="br0">
      <inkml:brushProperty name="width" value="0.025" units="cm"/>
      <inkml:brushProperty name="height" value="0.025" units="cm"/>
    </inkml:brush>
  </inkml:definitions>
  <inkml:trace contextRef="#ctx0" brushRef="#br0">1 157 5990,'0'0'18577,"12"7"-16570,44 19-453,-52-25-1422,0 0 0,-1-1 0,1 1-1,0-1 1,0 0 0,-1 0 0,1 0 0,0-1 0,-1 1 0,1-1 0,0 0 0,-1 0-1,1 0 1,-1-1 0,1 1 0,-1-1 0,0 0 0,0 0 0,1 0 0,2-3-1,4-2 65,-1-1 0,0-1-1,-1 0 1,9-11 0,-12 14-147,-1 0 1,0 0 0,-1-1 0,0 1-1,0-1 1,0 1 0,-1-1 0,0 0 0,2-11-1,-3 17-41,-1-1 1,0 1-1,0-1 0,0 0 0,0 1 1,0-1-1,0 1 0,0-1 0,-1 1 0,1-1 1,-1 1-1,1-1 0,-1 1 0,1-1 0,-1 1 1,0 0-1,0-1 0,0 1 0,1 0 0,-1 0 1,0-1-1,-1 1 0,1 0 0,0 0 0,0 0 1,0 0-1,-1 0 0,1 1 0,0-1 0,-1 0 1,1 1-1,-1-1 0,1 1 0,-1-1 0,1 1 1,-1 0-1,1-1 0,-1 1 0,1 0 0,-1 0 1,0 0-1,1 0 0,-1 0 0,1 1 0,-1-1 1,1 0-1,-3 2 0,-2-1-12,0 1-1,0-1 1,0 2-1,1-1 1,-1 1-1,1 0 1,-1 0-1,1 0 1,0 1-1,0-1 1,1 1-1,-1 1 1,1-1-1,0 1 1,0-1-1,0 1 1,0 0-1,1 1 1,0-1-1,0 0 1,-2 8-1,-2 2-7,1 1 1,1-1-1,0 1 0,1 0 0,0 1 0,-1 29 0,4-43 17,1 0-1,0-1 1,0 1-1,0 0 0,0-1 1,1 1-1,-1 0 0,1-1 1,-1 1-1,1 0 0,0-1 1,0 1-1,0-1 0,0 1 1,1-1-1,-1 0 0,1 0 1,-1 1-1,1-1 1,0 0-1,0 0 0,0-1 1,4 4-1,-2-3 0,0 0 0,0-1 0,0 0 0,0 0 0,1 0 0,-1 0 0,0 0 1,1-1-1,-1 0 0,1 0 0,-1 0 0,0-1 0,1 1 0,6-3 0,0 0-2,1-1 0,-1 0 0,0-1 0,0 0 0,0 0 0,-1-2 1,0 1-1,0-1 0,0-1 0,10-9 0,13-17-22,37-46-1,-39 43-46,-31 37 57,0 1 1,0-1 0,0 1 0,0-1 0,0 1-1,0-1 1,1 0 0,-1 1 0,0-1 0,0 0 0,0 1-1,0-1 1,0 1 0,1-1 0,-1 0 0,0 1-1,0-1 1,1 0 0,-1 0 0,0 1 0,1-1-1,-1 0 1,0 0 0,1 1 0,-1-1 0,0 0 0,1 0-1,-1 0 1,0 1 0,1-1 0,-1 0 0,1 0-1,-1 0 1,0 0 0,1 0 0,-1 0 0,1 0-1,-1 0 1,0 0 0,1 0 0,-1 0 0,1 0 0,-1 0-1,0 0 1,1-1 0,-1 1 0,1 0 0,-1 0-1,0 0 1,1 0 0,-1-1 0,0 1 0,1 0-1,-1 0 1,0-1 0,0 1 0,1 0 0,-1-1 0,0 1-1,0 0 1,1-1 0,-1 1 0,0 0 0,0-1-1,0 1 1,0-1 0,1 0 0,-1 43-245,-1-28 385,1-8-117,0 6 66,0 1 0,1-1 0,0 1 0,1-1 0,7 24 0,-8-34-69,0 1-1,0-1 0,0 1 0,0-1 0,1 0 0,-1 0 0,1 0 0,0 0 1,0 0-1,-1 0 0,1 0 0,1 0 0,-1-1 0,0 1 0,0-1 1,0 1-1,1-1 0,-1 0 0,1 0 0,-1 0 0,1 0 0,0-1 0,-1 1 1,1-1-1,-1 1 0,1-1 0,0 0 0,-1 0 0,1 0 0,0 0 0,-1-1 1,1 1-1,0-1 0,2-1 0,6 0-10,0-2 0,0 1 0,-1-2 0,1 1 0,-1-1 0,18-13 0,57-49 0,-15 11 0,-70 56 0,0-1 0,1 1 0,-1 0 0,1-1 0,-1 1 0,1 0 0,0 0 0,-1-1 0,1 1 0,-1 0 0,1 0 0,-1 0 0,1 0 0,-1 0 0,1 0 0,0 0 0,-1 0 0,1 0 0,-1 0 0,1 0 0,0 0 0,-1 0 0,1 0 0,-1 1 0,1-1 0,-1 0 0,1 0 0,-1 1 0,1-1 0,-1 0 0,1 1 0,-1-1 0,1 0 0,-1 1 0,0-1 0,1 1 0,-1-1 0,0 1 0,1-1 0,-1 1 0,0-1 0,1 1 0,-1-1 0,0 1 0,0-1 0,0 1 0,0 0 0,0-1 0,1 1 0,-1-1 0,0 1 0,0-1 0,0 1 0,0 0 0,-1-1 0,1 1 0,0-1 0,0 1 0,0 49 0,-1-37 0,0 6-62,1-14-32,-1 1 0,1 0 0,0 0 0,1 0 0,-1-1 0,3 9 0,-3-13 60,1 1 0,-1-1 1,1 0-1,0 0 0,-1 0 0,1 0 0,0 0 0,0 0 1,0-1-1,-1 1 0,1 0 0,0 0 0,0 0 0,0-1 1,0 1-1,0-1 0,0 1 0,1 0 0,-1-1 0,0 0 1,0 1-1,0-1 0,0 0 0,1 0 0,-1 1 0,0-1 1,0 0-1,0 0 0,1 0 0,-1-1 0,0 1 0,0 0 1,1 0-1,-1-1 0,2 0 0,2-1-686,0 0 1,0-1-1,0 0 0,0 0 1,-1 0-1,1 0 0,-1-1 1,0 0-1,0 1 0,0-2 1,-1 1-1,1 0 0,-1-1 1,0 1-1,3-7 0,16-28-6871</inkml:trace>
</inkml:ink>
</file>

<file path=ppt/ink/ink1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2.383"/>
    </inkml:context>
    <inkml:brush xml:id="br0">
      <inkml:brushProperty name="width" value="0.025" units="cm"/>
      <inkml:brushProperty name="height" value="0.025" units="cm"/>
    </inkml:brush>
  </inkml:definitions>
  <inkml:trace contextRef="#ctx0" brushRef="#br0">81 1 13036,'0'0'5766,"-5"14"-1826,0-4-3572,-44 133 5453,43-123-5273,1-1 0,1 1 0,1 0 0,1 0 0,0 0 0,3 26 0,-1-44-578,0 1 1,0-1-1,1 0 0,-1 0 1,1 1-1,0-1 0,0 0 1,0 0-1,0 0 0,0 1 1,0-1-1,0 0 0,1-1 1,-1 1-1,1 0 0,-1 0 1,1-1-1,0 1 0,-1 0 1,1-1-1,0 0 1,0 1-1,0-1 0,0 0 1,1 0-1,-1 0 0,0-1 1,0 1-1,1 0 0,-1-1 1,0 1-1,1-1 0,2 0 1,9 0-311,1 0 1,-1-1-1,1-1 1,22-5-1,16-1-189,-47 8 556,-1 0 0,1 1 0,0 0 0,-1 0 0,1 0 1,0 1-1,-1 0 0,0 0 0,1 0 0,-1 1 0,0 0 0,0 0 0,0 0 0,-1 0 0,1 1 1,-1 0-1,0 0 0,0 0 0,0 0 0,0 1 0,-1-1 0,0 1 0,0 0 0,0 0 1,-1 0-1,1 1 0,-1-1 0,0 0 0,-1 1 0,1 0 0,-1-1 0,0 1 0,-1 0 0,1-1 1,-1 1-1,-1 0 0,1 0 0,-2 10 0,0-13 21,1-1 0,0 1 0,-1 0 0,0 0 1,0-1-1,0 1 0,0-1 0,0 0 0,0 0 0,0 0 0,-1 0 0,1 0 1,-1 0-1,1 0 0,-1-1 0,0 1 0,0-1 0,0 0 0,0 0 0,0 0 1,0 0-1,0 0 0,-4-1 0,-9 3 292,-1-1 1,-31 0-1,45-2-338,-5 0-462,0-1 0,0 1 1,0-2-1,0 1 0,0-1 0,0 0 0,0 0 0,1-1 1,-1 0-1,-8-6 0,13 8 204,1-1 0,0 1 1,0-1-1,0 0 0,0 0 1,0 0-1,0 0 0,0 0 1,1 0-1,-1 0 0,1-1 0,-1 1 1,1-1-1,0 1 0,0-1 1,0 1-1,0-1 0,1 0 0,-1 1 1,1-1-1,-1 0 0,1 1 1,0-1-1,0 0 0,0 0 0,1 1 1,-1-1-1,1 0 0,-1 1 1,1-1-1,0 0 0,0 1 0,0-1 1,3-3-1,12-19-8638</inkml:trace>
</inkml:ink>
</file>

<file path=ppt/ink/ink1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2.884"/>
    </inkml:context>
    <inkml:brush xml:id="br0">
      <inkml:brushProperty name="width" value="0.025" units="cm"/>
      <inkml:brushProperty name="height" value="0.025" units="cm"/>
    </inkml:brush>
  </inkml:definitions>
  <inkml:trace contextRef="#ctx0" brushRef="#br0">93 205 18738,'0'0'13655,"2"-8"-13505,-1 5-140,0 1 1,-1-1-1,1 1 1,-1-1-1,0 0 1,1 1-1,-1-1 1,0 0-1,-1 1 1,1-1-1,0 1 0,-2-4 1,1 5-8,0-1 0,0 1 1,0 0-1,0 0 0,-1 0 0,1-1 1,0 1-1,-1 1 0,1-1 1,-1 0-1,0 0 0,1 0 0,-1 1 1,1-1-1,-1 1 0,0-1 0,1 1 1,-1 0-1,0 0 0,0 0 0,1 0 1,-1 0-1,0 0 0,0 0 0,1 0 1,-3 1-1,1 0-3,1-1 0,-1 1 0,1 0 0,-1 0 0,1 0 0,-1 0 0,1 0 0,0 1 0,-1-1 0,1 1 0,0-1 0,0 1 0,0 0 0,0 0 0,0 0 0,1 0 0,-1 0 0,1 0 0,-1 1 0,1-1 0,0 0 0,-2 4 0,3-4 0,-1-1 0,0 0 0,1 1 0,-1-1 0,1 1 0,-1-1 0,1 1 0,0-1 0,-1 1 0,1-1 0,0 1 0,0-1 0,0 1 0,0-1 0,1 1 0,-1-1 0,0 1 0,1-1 0,-1 0 0,0 1 0,1-1 0,0 1 0,-1-1 0,1 0 0,0 1 0,0-1 0,0 0 0,0 0 0,0 0 0,0 0 0,0 0 0,0 0 0,0 0 0,0 0 0,1 0 0,-1 0 0,0 0 0,3 0 0,11 2-273,0 0-1,0-1 1,1-1-1,-1 0 1,0-1-1,1-1 1,-1 0 0,19-4-1,40-2-682,-69 7 1059,-1-1-1,0 1 0,1 1 1,-1-1-1,0 1 0,0 0 1,1 0-1,-1 0 0,0 0 1,0 1-1,0-1 0,0 1 1,0 0-1,-1 0 0,1 1 1,0-1-1,4 6 0,-7-8-90,0 1 0,-1-1 1,1 1-1,-1-1 0,1 0 0,0 1 0,0-1 0,-1 0 1,1 1-1,0-1 0,0 0 0,-1 0 0,1 0 0,0 0 0,0 1 1,-1-1-1,1 0 0,0 0 0,0-1 0,0 1 0,-1 0 1,1 0-1,0 0 0,0 0 0,-1-1 0,1 1 0,0 0 0,-1-1 1,1 1-1,1-1 0,14-24 515,-14 16-393,1 0 0,-1 0 0,0 1 1,0-16-1,-2 11-134,0 0 0,-1 0 0,0 0 0,-2 0 0,1 0 0,-1 1 0,-1-1 0,-10-23 0,14 36 0,-1-1 0,1 1 0,0-1 0,0 1 0,-1 0 0,1-1 0,0 1 0,0-1 0,0 1 0,0-1 0,0 1 0,0-1 0,0 1 0,0-1 0,0 1 0,0-1 0,0 1 0,0 0 0,0-1 0,0 1 0,1-1 0,-1 1 0,0-1 0,0 1 0,0-1 0,1 1 0,-1 0 0,0-1 0,0 1 0,1 0 0,-1-1 0,19-6 0,35 8 0,-35-1 0,15 1-490,-9 0-2028,0-2-1,36-4 1,-13-8-7342</inkml:trace>
</inkml:ink>
</file>

<file path=ppt/ink/ink1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4.656"/>
    </inkml:context>
    <inkml:brush xml:id="br0">
      <inkml:brushProperty name="width" value="0.025" units="cm"/>
      <inkml:brushProperty name="height" value="0.025" units="cm"/>
    </inkml:brush>
  </inkml:definitions>
  <inkml:trace contextRef="#ctx0" brushRef="#br0">7 0 14798,'-6'8'9934,"6"11"-6604,10 29-4363,-6-33 2169,7 44-830,-4-22-285,1 1 0,24 68 0,-21-88-565,-11-18 491,0 0 0,0 0 0,0 0 0,0 0 0,0 0 0,0 0 0,1 0 0,-1 0 0,0 1 0,0-1-1,0 0 1,0 0 0,0 0 0,1 0 0,-1 0 0,0 0 0,0 0 0,0 0 0,0 0 0,1 0 0,-1 0 0,0 0 0,0 0 0,0 0 0,0 0 0,1 0 0,-1-1 0,0 1 0,0 0 0,0 0-1,0 0 1,0 0 0,0 0 0,1 0 0,-1 0 0,0 0 0,0 0 0,0-1 0,0 1 0,0 0 0,0 0 0,0 0 0,0 0 0,0 0 0,1-1 0,-1 1 0,0 0 0,0 0 0,0 0 0,4-35-6174,-4-1-745</inkml:trace>
</inkml:ink>
</file>

<file path=ppt/ink/ink1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4.998"/>
    </inkml:context>
    <inkml:brush xml:id="br0">
      <inkml:brushProperty name="width" value="0.025" units="cm"/>
      <inkml:brushProperty name="height" value="0.025" units="cm"/>
    </inkml:brush>
  </inkml:definitions>
  <inkml:trace contextRef="#ctx0" brushRef="#br0">0 79 13933,'0'0'11275,"80"-34"-10154,-47 29-96,4-3-320,1 0-225,-3-1-256,1 1-224,-7 4-288,-4 2-1986,-14 2-2403</inkml:trace>
  <inkml:trace contextRef="#ctx0" brushRef="#br0" timeOffset="1">43 252 18481,'0'0'6054,"68"-6"-4036,-24-12-384,5-3-1026,2-3-512,-7 5-160,-8 8-1537,-12 8-1666,-14 3-1858</inkml:trace>
</inkml:ink>
</file>

<file path=ppt/ink/ink1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5.325"/>
    </inkml:context>
    <inkml:brush xml:id="br0">
      <inkml:brushProperty name="width" value="0.025" units="cm"/>
      <inkml:brushProperty name="height" value="0.025" units="cm"/>
    </inkml:brush>
  </inkml:definitions>
  <inkml:trace contextRef="#ctx0" brushRef="#br0">21 70 11018,'0'0'7752,"-21"58"-5542,21-45-641,0-7-704,18-6-160,11 0-161,4-8-255,11-9-129,5-7-1089,2-6-2274,1-3-2338,-3-2-5670</inkml:trace>
</inkml:ink>
</file>

<file path=ppt/ink/ink1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5.687"/>
    </inkml:context>
    <inkml:brush xml:id="br0">
      <inkml:brushProperty name="width" value="0.025" units="cm"/>
      <inkml:brushProperty name="height" value="0.025" units="cm"/>
    </inkml:brush>
  </inkml:definitions>
  <inkml:trace contextRef="#ctx0" brushRef="#br0">264 1 16976,'0'0'7154,"-5"9"-5617,-183 328 774,174-318-2702,13-18 83,0 0 0,0-1 0,1 1 0,-1 0 0,0-1 0,0 1 0,0-1 0,0 1 0,0-1 0,0 1 0,0-1 0,0 0 0,0 1 0,0-1 1,0 0-1,0 0 0,0 0 0,0 0 0,-2 0 0,2-1-89,-1 0 1,1 0 0,-1 0-1,1 0 1,-1 0 0,1 0-1,-1 0 1,1-1 0,0 1-1,0-1 1,0 1 0,0-1-1,0 1 1,0-1-1,0 1 1,1-1 0,-1 0-1,0 0 1,1 1 0,-1-1-1,1 0 1,0 0 0,0-2-1,-11-70-1539,10 60 2789,0-1 1,2 1-1,3-24 1,-4 33-486,1 0 1,-1 1 0,1-1-1,1 1 1,-1-1-1,1 1 1,-1-1-1,1 1 1,0 0-1,1 0 1,-1 0 0,1 0-1,0 0 1,0 1-1,0-1 1,0 1-1,1 0 1,-1 0-1,1 0 1,0 0 0,0 1-1,0-1 1,0 1-1,0 0 1,1 0-1,-1 1 1,0-1-1,1 1 1,0 0 0,7-1-1,6 1-261,1 1 0,-1 1 1,28 3-1,19 8-2593,-23-4-2103,-13-3-2244</inkml:trace>
</inkml:ink>
</file>

<file path=ppt/ink/ink1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6.031"/>
    </inkml:context>
    <inkml:brush xml:id="br0">
      <inkml:brushProperty name="width" value="0.025" units="cm"/>
      <inkml:brushProperty name="height" value="0.025" units="cm"/>
    </inkml:brush>
  </inkml:definitions>
  <inkml:trace contextRef="#ctx0" brushRef="#br0">3 125 10826,'0'0'7949,"0"13"-6492,-2 44-349,2 0 0,4 1 0,9 56-1,55 158 3570,-68-272-4651,0 0 0,0 0 1,0 0-1,1 0 0,-1 0 0,0 0 1,0 0-1,0 0 0,0 0 0,0 0 0,0 0 1,0 0-1,0-1 0,0 1 0,0 0 1,0 0-1,0 0 0,0 0 0,1 0 1,-1 0-1,0 0 0,0 0 0,0 0 1,0 0-1,0 0 0,0 0 0,0 0 1,0 0-1,0 0 0,0 0 0,1 0 1,-1 0-1,0 0 0,0 0 0,0 0 1,0 0-1,0 0 0,0 0 0,0 0 1,0 1-1,0-1 0,0 0 0,1 0 1,0-19 423,0-30-278,-12-111-346,-4-131-2097,14 253 2090,0 27 183,0-1 1,1 1-1,0 0 0,1 0 1,0 0-1,1 0 1,0 0-1,4-11 0,-5 20 9,1 0 0,-1 0-1,0 0 1,0 1 0,1-1-1,-1 0 1,1 1-1,0-1 1,-1 1 0,1 0-1,0-1 1,0 1 0,0 0-1,0 0 1,0 0 0,0 0-1,0 1 1,0-1 0,0 0-1,1 1 1,-1 0 0,0-1-1,0 1 1,1 0-1,-1 0 1,0 0 0,0 1-1,0-1 1,1 0 0,-1 1-1,0 0 1,0-1 0,3 2-1,5 2 4,0-1-1,0 1 1,0 1-1,-1 0 1,13 8-1,-18-10 4,0-1 0,-1 1 0,1 0 0,0 0 0,-1 0 0,0 1-1,0-1 1,0 1 0,0-1 0,0 1 0,-1 0 0,0 0 0,0 1 0,0-1-1,0 0 1,0 0 0,-1 1 0,0-1 0,0 1 0,1 8 0,-3-7 126,0-1 0,0 0 0,0 0 0,-1 0 0,1 0 0,-1 0 1,0 0-1,-1-1 0,1 1 0,-1-1 0,0 1 0,0-1 0,0 0 1,-1 0-1,1 0 0,-1-1 0,-8 7 0,0-1 106,0 0-1,-1-1 1,-26 13-1,35-19-309,-1 0 1,1 0-1,0 0 0,-1-1 1,0 1-1,1-1 0,-1 0 1,0-1-1,1 1 0,-1-1 1,0 0-1,0 0 0,1-1 1,-1 1-1,0-1 0,-7-2 1,11 2-160,0 0 1,0 0-1,0 1 1,0-2 0,0 1-1,0 0 1,0 0-1,0 0 1,0 0-1,0-1 1,1 1 0,-1 0-1,1-1 1,-1 1-1,1 0 1,-1-1-1,1 1 1,0-1 0,-1 1-1,1-1 1,0 1-1,0-2 1,2-36-7760,5 5-1107</inkml:trace>
</inkml:ink>
</file>

<file path=ppt/ink/ink1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6.359"/>
    </inkml:context>
    <inkml:brush xml:id="br0">
      <inkml:brushProperty name="width" value="0.025" units="cm"/>
      <inkml:brushProperty name="height" value="0.025" units="cm"/>
    </inkml:brush>
  </inkml:definitions>
  <inkml:trace contextRef="#ctx0" brushRef="#br0">0 52 16752,'0'0'7885,"10"7"-5659,29 22-635,-39-28-1546,1 0 0,0 0 0,1 0 0,-1 0 0,0-1 0,0 1 0,0 0 0,0 0 0,1-1 0,-1 1 0,0 0 0,1-1 0,-1 0 0,0 1 0,1-1 1,-1 0-1,1 1 0,-1-1 0,0 0 0,1 0 0,-1 0 0,1-1 0,-1 1 0,1 0 0,-1 0 0,0-1 0,1 1 0,-1-1 0,0 1 0,1-1 0,-1 1 0,0-1 0,0 0 1,1 0-1,-1 0 0,0 0 0,0 0 0,0 0 0,0 0 0,0 0 0,0 0 0,-1 0 0,1 0 0,0 0 0,0-1 0,-1 1 0,1 0 0,0-2 0,1-5-8,0 0-1,0 1 0,0-1 0,-1 0 0,0 0 0,-1-9 1,0 16-38,0 1 1,1-1-1,-1 1 1,0 0 0,0-1-1,0 1 1,0 0-1,0-1 1,0 1 0,0 0-1,0-1 1,-1 1-1,1-1 1,0 1 0,0 0-1,0-1 1,0 1-1,0 0 1,-1-1 0,1 1-1,0 0 1,0 0-1,0-1 1,-1 1 0,1 0-1,0-1 1,0 1-1,-1 0 1,1 0 0,0 0-1,-1-1 1,1 1-1,0 0 1,-1 0 0,1 0-1,0 0 1,-1 0-1,1-1 1,0 1 0,-1 0-1,1 0 1,-1 0-1,1 0 1,0 0 0,-1 0-1,1 0 1,0 0-1,-1 1 1,1-1 0,0 0-1,-1 0 1,1 0-1,0 0 1,-1 0 0,1 0-1,0 1 1,-1-1-1,1 0 1,0 0 0,-1 1-1,1-1 1,-19 18-232,14-8 231,0 0-1,1 0 0,0 1 0,1-1 0,0 1 1,1 0-1,0 0 0,1 0 0,0 0 1,0 0-1,3 19 0,-2-28-1,0 0 1,0 0-1,0 0 0,1 0 1,-1 0-1,1 0 1,-1-1-1,1 1 0,0 0 1,-1 0-1,1-1 0,0 1 1,0 0-1,0-1 0,1 1 1,-1-1-1,0 1 1,0-1-1,1 0 0,-1 1 1,1-1-1,0 0 0,1 1 1,0-1 13,1 0 0,-1 0 0,0 0 0,0-1 1,1 1-1,-1-1 0,0 0 0,1 0 0,-1 0 1,0 0-1,1-1 0,3 0 0,4-2-7,-1 0 0,1 0-1,-1-1 1,0-1 0,0 0 0,-1 0-1,12-8 1,17-19-997,-22 18 481,0 1-1,29-18 1,-2 14-2886,7 13-3636,-11 7-263,-14-3 1708</inkml:trace>
</inkml:ink>
</file>

<file path=ppt/ink/ink1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6.735"/>
    </inkml:context>
    <inkml:brush xml:id="br0">
      <inkml:brushProperty name="width" value="0.025" units="cm"/>
      <inkml:brushProperty name="height" value="0.025" units="cm"/>
    </inkml:brush>
  </inkml:definitions>
  <inkml:trace contextRef="#ctx0" brushRef="#br0">120 124 17585,'0'0'3213,"-9"1"-351,5-1-2713,0 0 0,-1 1 0,1 0 0,0 0 0,0 0 0,0 0 0,0 0 0,1 1 0,-1 0 0,0 0 0,1 0 0,-1 0 0,1 0 0,-1 1 0,1 0 0,0 0 1,0-1-1,0 2 0,1-1 0,-1 0 0,1 0 0,0 1 0,-1 0 0,0 4 0,-1-2 56,0 1 0,1 0 0,0 0 0,1 0 1,0 0-1,0 0 0,0 0 0,1 1 0,0-1 0,0 1 1,1-1-1,0 1 0,2 14 0,-1-20-184,0-1-1,0 1 1,0-1 0,0 1-1,0-1 1,0 0 0,0 1-1,0-1 1,1 0 0,-1 0-1,1 0 1,-1 0 0,1 0-1,-1 0 1,1 0 0,-1-1 0,1 1-1,0-1 1,0 1 0,-1-1-1,1 1 1,0-1 0,0 0-1,-1 0 1,1 0 0,0 0-1,0 0 1,-1 0 0,1 0-1,0-1 1,0 1 0,-1-1-1,1 1 1,0-1 0,2-1-1,4 0 28,-1-1 0,0 0 0,0 0-1,0-1 1,-1 0 0,1 0 0,6-5-1,-2-3-7,0 0-1,0-1 0,-1-1 1,-1 1-1,0-1 0,-1-1 1,11-24-1,-9 13-11,-1 0 0,-2 0 0,9-48 0,-20 102 16,3 0 0,0 1-1,1-1 1,2 0-1,5 29 1,-6-54-33,0-1 1,-1 1-1,1-1 0,0 1 0,0-1 1,0 1-1,1-1 0,-1 0 1,1 0-1,-1 0 0,1 0 0,0 0 1,0 0-1,-1 0 0,1 0 1,1-1-1,-1 1 0,0-1 0,0 1 1,0-1-1,1 0 0,-1 0 1,1 0-1,-1 0 0,1 0 0,-1-1 1,1 1-1,0-1 0,-1 0 1,1 0-1,-1 0 0,1 0 0,0 0 1,2-1-1,1 0 9,-1-1 0,1 0 0,-1 0 0,0 0 0,0-1 0,0 1 0,0-1-1,0-1 1,-1 1 0,1-1 0,-1 1 0,0-1 0,0-1 0,6-7 0,4-9-20,-1 0 0,18-38 0,-27 78 0,-2 14 0,-2-27-64,1 1 0,0-1 0,0 0 0,0-1 0,0 1 0,1 0 0,0 0 0,0-1 0,1 1 0,0-1 0,0 1 0,0-1 0,0 0 0,8 8 0,-9-11-9,0 0 0,0 0-1,0-1 1,0 1-1,1 0 1,-1-1 0,1 0-1,-1 1 1,1-1-1,-1 0 1,1 0 0,0 0-1,-1-1 1,1 1-1,0-1 1,0 1 0,-1-1-1,1 0 1,0 0-1,0 0 1,-1-1 0,1 1-1,0-1 1,0 1-1,-1-1 1,1 0 0,0 0-1,-1 0 1,1 0-1,-1-1 1,1 1 0,-1-1-1,0 1 1,4-4-1,0 0-1156,0-1-1,0 0 1,-1 0-1,0-1 1,0 1-1,0-1 1,5-11-1,10-24-5767</inkml:trace>
</inkml:ink>
</file>

<file path=ppt/ink/ink1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7.678"/>
    </inkml:context>
    <inkml:brush xml:id="br0">
      <inkml:brushProperty name="width" value="0.025" units="cm"/>
      <inkml:brushProperty name="height" value="0.025" units="cm"/>
    </inkml:brush>
  </inkml:definitions>
  <inkml:trace contextRef="#ctx0" brushRef="#br0">37 1 17809,'0'0'7303,"-4"14"-5664,-5 19-839,2-1 0,1 1 0,-4 59 0,10-80-698,-1 0 1,1 1-1,1-1 0,1 0 1,-1 1-1,2-1 0,0 0 1,0 0-1,1-1 0,0 1 1,1-1-1,1 0 0,0 0 0,13 19 1,-18-28-100,0-1 1,0 0 0,0 1-1,0-1 1,0 0 0,0 0-1,0 0 1,1 0 0,-1 0 0,0 0-1,1 0 1,-1 0 0,0-1-1,1 1 1,-1-1 0,1 1-1,-1-1 1,1 1 0,-1-1-1,1 0 1,0 1 0,2-1-1,-3-1-4,0 0 0,0 1 0,0-1 0,0 0 0,0 0 0,0 0 0,0 0 0,0 0 0,0 0 0,-1 0 0,1 0 0,0 0 0,-1 0 0,1-1 0,-1 1 0,1 0 0,-1 0 0,1-1 0,-1 1 0,1-2 0,1-12-52,0 0 0,-1 0 0,-1-22-1,0 30 17,-8-53-3,8 58 32,0 1 0,0-1 0,-1 0 0,1 1 0,-1-1 0,1 0 0,-1 1 0,0-1 0,1 0 0,-1 1 0,0 0 0,0-1 0,0 1 0,0-1 0,0 1 0,0 0 0,-1 0 0,1-1 0,0 1 0,-1 0 0,1 0 0,-1 1 0,1-1 0,-1 0 0,1 0 0,-1 1 0,1-1 0,-1 1 0,0-1 0,1 1 0,-1 0 0,-2-1 0,4 2 5,-1-1 0,1 1 0,-1-1 1,0 1-1,1-1 0,0 1 1,-1 0-1,1-1 0,-1 1 0,1 0 1,0-1-1,-1 1 0,1 0 1,0 0-1,0-1 0,-1 1 0,1 0 1,0 0-1,0-1 0,0 1 0,0 0 1,0 0-1,0-1 0,0 1 1,0 0-1,1 0 0,-1-1 0,0 1 1,0 0-1,1 0 0,0 0 0,9 27 85,-5-24-49,1 0 0,-1 0 0,1 0 0,-1-1 0,1 0 0,0 0 0,0 0 0,1-1 0,-1 0 0,0 0 0,1 0 0,-1-1 0,1 0 0,0-1 0,-1 1 0,1-1 0,0 0 0,12-3 0,-14 3 6,0 0 0,0-1 0,0 1 0,-1-1 0,1-1 1,0 1-1,0-1 0,-1 0 0,1 0 0,-1 0 0,1 0 0,-1-1 1,0 0-1,0 0 0,0 0 0,-1 0 0,1-1 0,-1 1 1,1-1-1,-1 0 0,0 0 0,-1 0 0,1 0 0,-1-1 0,4-8 1,-7 7 11,-5 17-53,-7 23 70,12-30-67,1 0 1,-1 0-1,1 1 0,0-1 1,0 0-1,0 1 0,0-1 1,1 0-1,-1 0 0,1 0 1,0 1-1,1-1 0,-1 0 1,3 5-1,-2-7-1,0 0 0,-1-1 0,1 1-1,0-1 1,0 1 0,0-1 0,0 0 0,0 0 0,1 0 0,-1 0-1,0 0 1,0 0 0,1 0 0,-1-1 0,0 1 0,1-1 0,-1 0-1,1 0 1,-1 0 0,0 0 0,1 0 0,-1 0 0,1-1 0,-1 1-1,0-1 1,1 1 0,2-3 0,1 1 0,0 0 0,0-1 0,-1 0 0,1-1 0,-1 1 0,0-1 0,0 0 0,0 0 0,-1 0 0,1-1 0,-1 0 0,0 0 0,0 0 0,4-8 0,-2 4 0,-1-1 0,0 0 0,0 1 0,-1-1 0,0-1 0,-1 1 0,3-19 0,-9 47-3,2-10-1,-1-1 1,1 0 0,0 1-1,1-1 1,1 14-1,-1-19 5,0-1-1,0 1 0,1-1 0,-1 1 1,1 0-1,-1-1 0,1 1 0,0-1 0,0 0 1,0 1-1,0-1 0,0 0 0,0 1 1,0-1-1,0 0 0,0 0 0,0 0 0,1 0 1,-1 0-1,0 0 0,1 0 0,-1 0 1,1-1-1,-1 1 0,1 0 0,-1-1 0,1 0 1,-1 1-1,1-1 0,0 0 0,-1 0 1,1 1-1,1-2 0,8 1-250,0 0 0,0-1 0,0-1-1,0 0 1,0 0 0,-1-1 0,16-7 0,31-7-797,-56 16 1089,0 1-1,0-1 1,0 0 0,-1 0 0,1 1 0,0-1 0,-1 0 0,1 0-1,0 0 1,-1 0 0,1 0 0,-1 0 0,0 0 0,1 0-1,-1 0 1,0 0 0,1 0 0,-1 0 0,0 0 0,0 0 0,0 0-1,0-1 1,0 1 0,0 0 0,0 0 0,-1 0 0,1 0-1,0 0 1,-1 0 0,0-1 0,2-25 1155,-1 26-1179,0 1 1,0-1-1,1 0 1,-1 1-1,0-1 0,1 0 1,-1 1-1,1-1 0,-1 0 1,0 1-1,1-1 1,0 1-1,-1-1 0,1 1 1,-1-1-1,1 1 1,-1-1-1,1 1 0,0 0 1,-1-1-1,1 1 1,0 0-1,0-1 0,-1 1 1,1 0-1,0 0 0,0 0 1,-1 0-1,1 0 1,1 0-1,96 3-18,-62 0 0,-1-2 0,40-3 0,-66 1 0,0 0 0,0-1 0,0 0 0,-1 0 0,1-1 0,0 0 0,-1-1 0,0 1 0,0-2 0,0 1 0,-1-1 0,1 0 0,7-8 0,-13 12 0,0-1 0,-1 1 0,1-1 0,-1 0 0,1 0 0,-1 0 0,0 0 0,1 0 0,-1 0 0,0 0 0,1-4 0,-2 5 0,0 0 0,0 0 0,0 1 0,0-1 0,0 0 0,0 0 0,0 0 0,0 1 0,0-1 0,-1 0 0,1 0 0,0 1 0,0-1 0,-1 0 0,1 0 0,0 1 0,-1-1 0,1 0 0,-1 1 0,1-1 0,-1 0 0,0 0 0,-2-1 0,0 0 0,0 1 0,0-1 0,0 1 0,0 0 0,0 0 0,0 0 0,-1 0 0,1 0 0,0 1 0,-1 0 0,1-1 0,-5 1 0,5 0 0,0 0 0,0 0 0,0 0 0,0 0 0,0 0 0,0 1 0,0-1 0,0 1 0,0 0 0,0 0 0,1 0 0,-1 0 0,0 1 0,0-1 0,1 1 0,-1-1 0,1 1 0,-1 0 0,1 0 0,0 0 0,0 0 0,0 1 0,0-1 0,0 0 0,0 1 0,1 0 0,-1-1 0,1 1 0,0 0 0,0 0 0,0-1 0,0 1 0,0 0 0,0 0 0,1 0 0,0 0 0,-1 0 0,1 0 0,0 0 0,1 0 0,-1 0 0,0 0 0,1 0 0,0 0 0,1 3 0,-1-1-239,1-1 0,0-1 0,1 1 0,-1 0 1,1-1-1,-1 1 0,1-1 0,0 0 0,1 0 0,-1 0 0,0 0 0,1 0 0,0-1 0,-1 1 1,1-1-1,0 0 0,0-1 0,0 1 0,1 0 0,-1-1 0,0 0 0,0 0 0,7 0 1,24 2-7193</inkml:trace>
</inkml:ink>
</file>

<file path=ppt/ink/ink1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8.347"/>
    </inkml:context>
    <inkml:brush xml:id="br0">
      <inkml:brushProperty name="width" value="0.025" units="cm"/>
      <inkml:brushProperty name="height" value="0.025" units="cm"/>
    </inkml:brush>
  </inkml:definitions>
  <inkml:trace contextRef="#ctx0" brushRef="#br0">134 209 4388,'9'-16'285,"0"-1"1,12-30-1,-10 5 4552,-9-3 3894,-2 43-8458,0 1 0,0-1 0,-1 0 0,1 0 0,0 0 0,-1 0 0,0 1 0,1-1 0,-1 0 0,0 1 0,0-1 0,0 1 0,0-1 0,0 1 0,0-1 0,0 1-1,-1-1 1,1 1 0,0 0 0,-1 0 0,1 0 0,-1 0 0,0 0 0,1 0 0,-1 0 0,0 0 0,1 1 0,-1-1 0,0 1 0,0-1 0,1 1 0,-1 0 0,0 0 0,0 0-1,0-1 1,0 2 0,0-1 0,-2 0 0,-1 1-154,0-1 0,0 1 0,0 0 0,0 1 0,0-1 0,1 1 0,-1 0 0,1 0 0,-1 0 0,1 0 0,0 1 0,-1 0 0,-5 5 0,3 2-56,0 0 0,0 0 0,1 0 0,0 1 0,1 0 0,0 0 0,1 0 0,0 1 0,1 0 0,0-1 0,1 1 0,0 0 0,1 0 0,0 14 0,1-24-56,0-1 1,0 1-1,0-1 0,0 1 1,0 0-1,0-1 1,0 1-1,1-1 1,-1 1-1,1-1 0,-1 1 1,1-1-1,0 1 1,-1-1-1,1 1 1,0-1-1,0 0 0,0 1 1,0-1-1,0 0 1,0 0-1,0 0 1,0 0-1,2 2 1,-1-3 6,1 1 1,-1-1-1,0 1 0,0-1 1,0 1-1,1-1 1,-1 0-1,0 0 1,0 0-1,0-1 1,1 1-1,-1 0 1,0-1-1,0 1 1,3-2-1,4-2 22,-1 1-1,1-2 0,-1 1 0,0-1 0,0 0 1,-1-1-1,9-8 0,-2-1-35,-1-1 0,-1-1 0,-1 0 0,0-1 0,-2 0 0,0 0 0,12-35 0,-27 86 1,-2 48 1,7-74-25,1-1 1,0 1 0,0 0 0,0-1-1,1 1 1,0 0 0,1-1 0,-1 0-1,1 1 1,0-1 0,1 0 0,0 0 0,0 0-1,6 10 1,-8-14-159,1-1 0,-1 0 0,0 0 0,0 0 0,1 1 0,-1-1 0,0 0 0,1 0 0,-1-1 0,1 1 0,-1 0 0,1 0 0,-1-1 0,1 1 0,0-1 0,-1 1 1,1-1-1,0 0 0,0 0 0,-1 0 0,1 0 0,0 0 0,-1 0 0,1 0 0,0 0 0,-1-1 0,1 1 0,0-1 0,-1 1 0,3-2 0,0 0-644,-1-1-1,0 1 1,0-1 0,0 0 0,0 1-1,0-1 1,0-1 0,-1 1-1,1 0 1,-1-1 0,3-4 0,12-29-8955</inkml:trace>
</inkml:ink>
</file>

<file path=ppt/ink/ink1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9.388"/>
    </inkml:context>
    <inkml:brush xml:id="br0">
      <inkml:brushProperty name="width" value="0.025" units="cm"/>
      <inkml:brushProperty name="height" value="0.025" units="cm"/>
    </inkml:brush>
  </inkml:definitions>
  <inkml:trace contextRef="#ctx0" brushRef="#br0">28 116 10186,'0'0'19341,"-4"-3"-18866,2 1-345,-11-6 154,13 8-255,-1 0 0,1 0 0,0 0-1,0 0 1,-1 0 0,1 0 0,0 0-1,-1 0 1,1 0 0,0 0-1,0 0 1,-1 0 0,1 0 0,0 0-1,0 0 1,-1 0 0,1 0 0,0 1-1,0-1 1,-1 0 0,1 0 0,0 0-1,0 0 1,-1 1 0,1-1 0,0 0-1,0 0 1,0 0 0,-1 1 0,1-1-1,0 0 1,0 0 0,0 1-1,0-1 1,0 0 0,0 0 0,0 1-1,-1-1 1,1 0 0,0 0 0,0 1-1,0-1 1,0 0 0,0 1 0,0-1-1,0 0 1,0 0 0,0 1 0,1-1-1,-1 0 1,0 0 0,0 1 0,0 56 199,14 114 1,-9-148-182,0 0-1,1-1 0,1 0 0,1 0 0,1 0 1,1-1-1,25 37 0,-31-51-46,1 0 0,-1 0 0,0 0 0,-1 1 0,0-1 0,0 1 0,-1 0 0,1 0 0,-2 0 0,1 0 0,-1 0 0,0 0 0,-1 12 0,-1-9 0,-1-1 0,0 1 0,-1-1 0,0 0 0,0 0 0,-1 0 0,0 0 0,-1-1 0,-10 17 0,15-26 0,0 0 0,0 1 0,0-1 0,-1 0 0,1 1 0,0-1 0,0 0 0,0 1 0,0-1 0,0 0 0,0 0 0,0 1 0,0-1 0,-1 0 0,1 1 0,0-1 0,0 0 0,0 0 0,-1 1 0,1-1 0,0 0 0,0 0 0,-1 0 0,1 1 0,0-1 0,-1 0 0,1 0 0,0 0 0,-1 0 0,1 0 0,0 1 0,0-1 0,-1 0 0,1 0 0,0 0 0,-1 0 0,1 0 0,0 0 0,-1 0 0,1 0 0,0 0 0,-1 0 0,1-1 0,0 1 0,-1 0 0,1 0 0,0 0 0,-1 0 0,1 0 0,0 0 0,0-1 0,-1 1 0,1 0 0,0 0 0,0-1 0,-1 1 0,1 0 0,0 0 0,0-1 0,0 1 0,-1 0 0,1 0 0,0-1 0,0 1 0,0 0 0,0-1 0,0 1 0,-1-1 0,-3-23 0,4-103 0,5 0 0,32-189 0,-34 296 1,-1 4 1,0 0 0,1 0 0,11-30 0,-13 43-4,0 0 0,1 0 0,-1 0 1,1 0-1,-1 0 0,1 0 0,0 1 0,0-1 0,1 1 0,-1-1 1,0 1-1,1 0 0,0 0 0,-1 0 0,1 0 0,0 0 0,0 0 1,0 1-1,0 0 0,0-1 0,0 1 0,1 0 0,-1 1 0,6-2 1,-6 2-72,1 0 0,-1 0 0,1 0 1,-1 0-1,1 0 0,-1 1 0,1 0 1,-1-1-1,1 1 0,-1 1 0,1-1 1,-1 0-1,0 1 0,0 0 0,0-1 1,0 1-1,0 0 0,0 1 0,4 4 1,-6-5 65,1 0 1,-1 0-1,0 0 1,-1 0-1,1 0 0,0 0 1,0 0-1,-1 0 1,0 1-1,1-1 1,-1 0-1,0 0 1,0 0-1,0 1 1,0-1-1,0 0 0,-1 0 1,1 1-1,-1-1 1,1 0-1,-1 0 1,0 0-1,0 0 1,0 0-1,0 0 1,0 0-1,-1 0 0,1 0 1,0-1-1,-1 1 1,1 0-1,-4 2 1,-12 12 410,-1-1 1,0-1-1,-40 25 1,-16 11-427,105-58-5541,-16 0 3705,0 0 1,-1-1-1,0-1 0,0 0 0,-1-1 0,0-1 0,20-24 0,19-32-698,-8-3 8551,-44 71-5858,0-1-1,0 1 1,0 0-1,0-1 1,1 1-1,-1 0 1,0-1-1,0 1 0,0 0 1,0 0-1,0-1 1,0 1-1,1 0 1,-1-1-1,0 1 1,0 0-1,0 0 1,1 0-1,-1-1 1,0 1-1,0 0 1,1 0-1,-1 0 1,0-1-1,0 1 1,1 0-1,-1 0 1,0 0-1,1 0 1,-1 0-1,0 0 1,1 0-1,-1 0 1,0 0-1,1 0 1,-1 0-1,0 0 0,0 0 1,1 0-1,-1 0 1,0 0-1,1 0 1,-1 0-1,0 0 1,1 0-1,-1 0 1,0 1-1,0-1 1,1 0-1,6 22 2137,0 42-1884,-7-54 530,5 236 2486,2 29-116,-5-269-3289,2-13 0,1-16 0,2-161 0,-8 131 0,3 1 0,2-1 0,2 1 0,17-66 0,-1 66-240,-21 50 231,0 1-1,-1-1 1,1 1 0,0 0 0,0-1-1,-1 1 1,1 0 0,0 0 0,1 0 0,-1-1-1,0 1 1,0 0 0,0 1 0,1-1-1,-1 0 1,0 0 0,1 0 0,-1 1 0,0-1-1,1 1 1,-1-1 0,1 1 0,-1 0-1,1-1 1,0 1 0,-1 0 0,1 0 0,-1 0-1,1 0 1,-1 0 0,1 0 0,2 1-1,-3 1 4,1-1-1,-1 1 0,0-1 0,0 1 0,0 0 0,0 0 0,0-1 0,0 1 0,0 0 0,0 0 0,-1 0 0,1 0 0,-1 0 0,0 0 0,1 0 0,-1 0 0,0 0 0,0 0 0,0 0 0,0 0 0,-1 0 0,0 3 0,-10 44 530,5-38-490,1-1 0,-2-1-1,0 1 1,-11 12-1,14-18-30,0 0-1,1 0 1,-2 0 0,1-1-1,0 0 1,-1 1-1,1-2 1,-1 1-1,0 0 1,0-1-1,-9 3 1,14-5-84,-1 0 0,1 0 0,-1 0 0,1-1 0,-1 1 0,1 0-1,0 0 1,-1 0 0,1-1 0,-1 1 0,1 0 0,0-1 0,-1 1 0,1 0 0,0-1 0,-1 1 0,1 0 0,0-1 0,-1 1-1,1-1 1,0 1 0,0-1 0,0 1 0,-1 0 0,1-1 0,0 1 0,0-1 0,0 1 0,0-1 0,0 1 0,0-1 0,0 1-1,0-1 1,0 1 0,0-1 0,0 1 0,0-1 0,0 1 0,1-1 0,-1 1 0,0-1 0,0 1 0,1-1 0,6-26-6236,8-1-169,2-2-3170</inkml:trace>
</inkml:ink>
</file>

<file path=ppt/ink/ink1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19.945"/>
    </inkml:context>
    <inkml:brush xml:id="br0">
      <inkml:brushProperty name="width" value="0.025" units="cm"/>
      <inkml:brushProperty name="height" value="0.025" units="cm"/>
    </inkml:brush>
  </inkml:definitions>
  <inkml:trace contextRef="#ctx0" brushRef="#br0">1 58 17008,'0'0'8152,"1"12"-7426,7 180 4804,2-164-5224,-9-28-286,-1 1-1,0 0 1,1-1 0,0 1 0,-1-1-1,1 1 1,-1-1 0,1 0 0,0 1-1,-1-1 1,1 1 0,0-1-1,-1 0 1,1 0 0,0 1 0,-1-1-1,1 0 1,0 0 0,0 0 0,-1 0-1,1 0 1,1 0 0,0-1 3,-1 1 1,1-1 0,0 0-1,-1 0 1,1 0 0,-1 0-1,1 0 1,-1-1 0,0 1-1,1 0 1,-1-1 0,0 1-1,0-1 1,0 1 0,0-1-1,0 1 1,0-1-1,0 0 1,-1 1 0,1-1-1,-1 0 1,1 0 0,-1 0-1,1-2 1,1-5-27,0-1-1,0 0 1,-1 1 0,0-1 0,-1 0-1,0 0 1,0 1 0,-1-1 0,0 0-1,-1 0 1,0 1 0,-1-1 0,0 1-1,0 0 1,-1 0 0,0 0 0,-6-9-1,1 10-745,8 13-1086,1-4 1680,0 1-1,1-1 1,-1 1-1,1-1 1,0 1-1,-1-1 1,1 1-1,0-1 1,0 0-1,0 0 1,0 1-1,0-1 1,0 0-1,2 1 1,5 3-578,1-1 0,-1-1 0,1 1 0,-1-2 0,1 1 0,0-1 0,0 0 0,0-1 0,0 0 0,1-1 0,-1 0 0,15-1 0,-17 0 443,1 0 0,-1-1-1,1 1 1,-1-1 0,0-1-1,0 0 1,7-3-1,-10 4 520,-1 0 0,0 0 0,0 0 0,0-1 0,0 1-1,0-1 1,0 1 0,-1-1 0,1 0 0,-1 0 0,0-1-1,0 1 1,0 0 0,2-4 0,-4 5-5,1 1 1,0 0-1,-1 0 1,1-1-1,-1 1 0,1 0 1,-1-1-1,0 1 1,1-1-1,-1 1 0,0-1 1,0 1-1,0 0 1,0-1-1,0 1 0,-1-1 1,1 1-1,0-1 1,-1 1-1,1 0 1,0-1-1,-1 1 0,0 0 1,1-1-1,-1 1 1,0 0-1,0 0 0,0 0 1,0 0-1,0 0 1,0 0-1,0 0 0,-1-1 1,0 1-172,1 1 0,-1 0 0,1-1 0,-1 1 0,1 0 0,-1 0 0,1 0 0,-1 0 0,1 0 0,-1 1 0,1-1 0,-1 0 0,1 1 0,0-1 0,-1 1 0,1-1 0,0 1 0,-1 0 0,1 0 0,0 0 0,0-1 0,-1 1 0,1 0 0,0 0 0,0 0 0,0 1 0,0-1 0,1 0 0,-1 0 0,0 1 0,-1 1 0,-2 5 163,-1 1 1,2-1-1,-1 1 0,1 0 0,0 0 1,1 0-1,0 0 0,1 0 0,-1 16 1,1-23-173,1 1 1,0-1 0,0 0 0,0 1 0,0-1 0,1 0 0,-1 1-1,0-1 1,1 0 0,0 0 0,0 1 0,-1-1 0,1 0 0,1 0-1,-1 0 1,0 0 0,0 0 0,1 0 0,-1 0 0,1-1 0,-1 1-1,1 0 1,0-1 0,0 1 0,0-1 0,0 0 0,0 1 0,0-1-1,0 0 1,0 0 0,0-1 0,1 1 0,-1 0 0,0-1 0,0 1-1,1-1 1,-1 0 0,0 0 0,1 0 0,-1 0 0,4 0 0,-2-1-44,-1 0 0,0 0 0,0 0-1,0 0 1,0-1 0,0 1 0,0-1 0,0 0 0,-1 1 0,1-1 0,-1-1 0,1 1 0,-1 0 0,0-1 0,1 1 0,-1-1 0,-1 1 0,1-1 0,0 0 0,-1 0 0,1 0 0,-1 0 0,0 0 0,0 0-1,0 0 1,0 0 0,0-4 0,2-6-2,-1-1 1,0 0-1,-1 1 0,0-1 0,-2-16 0,1 28-178,0 1 0,0 0 1,0-1-1,0 1 0,0-1 0,0 1 0,0 0 0,-1-1 0,1 1 1,-1 0-1,1-1 0,-1 1 0,1 0 0,-1-1 0,0 1 1,0 0-1,0 0 0,1 0 0,-1 0 0,0 0 0,0 0 1,0 0-1,-1 0 0,1 0 0,0 0 0,0 1 0,0-1 1,-1 0-1,1 1 0,0-1 0,-1 1 0,1 0 0,-2-1 1,-2 7-6321,5 20-776,0-26 6827,2 9-4522</inkml:trace>
</inkml:ink>
</file>

<file path=ppt/ink/ink1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0.397"/>
    </inkml:context>
    <inkml:brush xml:id="br0">
      <inkml:brushProperty name="width" value="0.025" units="cm"/>
      <inkml:brushProperty name="height" value="0.025" units="cm"/>
    </inkml:brush>
  </inkml:definitions>
  <inkml:trace contextRef="#ctx0" brushRef="#br0">99 79 10794,'0'0'14280,"-6"-2"-11957,5 1-2220,0 1 0,-1-1 0,1 1 0,0 0 1,-1-1-1,1 1 0,-1 0 0,1 0 0,0 0 1,-1 0-1,1 0 0,-1 0 0,1 0 0,-1 0 1,1 1-1,0-1 0,-1 1 0,1-1 0,0 1 1,-1-1-1,1 1 0,0 0 0,0-1 0,-1 1 1,0 1-1,-26 37 1578,21-29-1454,4-6-172,1 0 1,-1 0 0,1 0-1,0 0 1,0 1 0,1-1-1,-1 0 1,1 1 0,0-1-1,0 1 1,1 0 0,-1-1-1,1 8 1,1-11-56,-1 0 0,1 0 0,0 0 0,0 0 0,0 0 0,0 0 0,0-1 0,0 1 0,0 0 0,0-1 0,1 1 0,-1-1 0,0 1 0,0-1 0,0 0 0,1 1 0,-1-1 0,0 0 0,0 0 0,1 0 0,-1 0 0,0 0 0,1 0 0,1 0 0,34-4 0,-30 2 0,0-1 0,-1 0 0,1 0 0,-1 0 0,0-1 0,0 0 0,0-1 0,0 1 0,-1-1 0,0 0 0,0-1 0,0 1 0,0-1 0,-1 0 0,7-12 0,-6 8 0,1 0 0,-2 0 0,1-1 0,-2 1 0,1-1 0,-1 0 0,-1 0 0,0-1 0,1-17 0,-3 29 0,0 0 0,0 1 0,0-1 0,0 0 0,0 0 0,-1 0 0,1 0 0,0 0 0,0 1 0,0-1 0,0 0 0,0 0 0,0 0 0,0 0 0,0 0 0,-1 0 0,1 0 0,0 0 0,0 0 0,0 1 0,0-1 0,0 0 0,0 0 0,-1 0 0,1 0 0,0 0 0,0 0 0,0 0 0,0 0 0,0 0 0,-1 0 0,1 0 0,0 0 0,0 0 0,0 0 0,0 0 0,0 0 0,-1 0 0,1 0 0,0 0 0,0-1 0,0 1 0,0 0 0,0 0 0,-1 0 0,1 0 0,0 0 0,0 0 0,0 0 0,0 0 0,0-1 0,0 1 0,0 0 0,0 0 0,0 0 0,-1 0 0,-6 13 0,3 0 6,1 1 1,0 0-1,1 0 0,1 1 0,0-1 1,1 15-1,0-26-12,0-1 0,0 1 0,0 0 0,1 0 0,-1-1 0,1 1 0,-1 0 0,1-1 0,0 1 1,0 0-1,0-1 0,0 1 0,1-1 0,-1 0 0,1 1 0,-1-1 0,1 0 0,0 0 0,0 0 0,0 0 0,0 0 0,0 0 0,0-1 0,1 1 0,-1-1 0,1 0 0,-1 1 0,1-1 0,-1 0 0,1 0 1,-1-1-1,1 1 0,0-1 0,0 1 0,-1-1 0,6 0 0,13-6-2352,-6-11-3516,4-12-7435</inkml:trace>
</inkml:ink>
</file>

<file path=ppt/ink/ink1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1.157"/>
    </inkml:context>
    <inkml:brush xml:id="br0">
      <inkml:brushProperty name="width" value="0.025" units="cm"/>
      <inkml:brushProperty name="height" value="0.025" units="cm"/>
    </inkml:brush>
  </inkml:definitions>
  <inkml:trace contextRef="#ctx0" brushRef="#br0">108 406 15887,'0'0'9235,"-10"2"-7702,6-1-1448,0 0 0,-1 0 0,1 0 0,0 1 1,0 0-1,0-1 0,1 1 0,-1 1 0,0-1 1,1 1-1,-1-1 0,1 1 0,0 0 0,0 0 1,0 0-1,0 1 0,1-1 0,-1 1 1,1-1-1,0 1 0,0 0 0,0 0 0,1 0 1,-1 0-1,0 6 0,-2 2 89,0 0 0,1 0 0,1 0 0,0 0 0,0 0 0,2 1 0,0 22 0,0-32-136,1-1 0,-1 1 0,1 0 1,0-1-1,0 1 0,0 0 0,0-1 1,0 1-1,1-1 0,-1 0 1,1 1-1,-1-1 0,1 0 0,0 0 1,0 0-1,3 3 0,-2-4-20,0 1 1,0-1-1,0 1 1,1-1-1,-1 0 0,0 0 1,1 0-1,-1-1 0,0 1 1,1-1-1,-1 0 0,1 0 1,-1 0-1,1 0 0,-1-1 1,6-1-1,2-1 20,-1 0-1,1-1 0,-1-1 1,1 0-1,-1 0 1,-1-1-1,1 0 1,-1-1-1,0 0 0,0 0 1,-1-1-1,0 0 1,13-18-1,-5 5-19,0-2 0,-2 1 0,-1-2 0,20-46 0,-24 45 100,-1-1 0,-1-1 0,7-50 1,-13 60-62,1 1 0,-2-1 0,0 0 0,-1 1 0,-1-1 0,-1 1 0,-6-26 0,7 37-57,0 0 0,0 1 0,0-1 0,0 0 0,-1 1 0,0 0 0,0 0 0,0 0 0,0 0 0,0 0 0,-1 0 0,0 1 0,0 0 0,0-1 0,0 1 0,0 1 0,-1-1 0,1 1 0,-1 0 0,0 0 0,0 0 0,1 0 0,-7 0 0,5 1 0,0 0 0,0 1 0,-1 0 0,1 0 0,0 1 0,0 0 0,0 0 0,0 0 0,0 0 0,0 1 0,0 0 0,0 1 0,1-1 0,-1 1 0,1 0 0,-1 0 0,1 1 0,-7 6 0,-2 3 0,1 0 0,0 1 0,-19 27 0,27-34 0,0 1 0,0 1 0,1-1 0,0 0 0,0 1 0,1 0 0,0 0 0,1 0 0,-2 13 0,4-20 0,0-1 0,0 1 0,1-1 0,-1 1 0,0-1 0,1 1 0,-1-1 0,1 1 0,-1-1 0,1 1 0,0-1 0,0 0 0,0 1 0,0-1 0,0 0 0,0 0 0,0 0 0,0 1 0,0-1 0,0 0 0,0-1 0,1 1 0,-1 0 0,1 0 0,-1 0 0,0-1 0,1 1 0,-1-1 0,1 1 0,-1-1 0,1 0 0,-1 1 0,1-1 0,0 0 0,2 0 0,10 1 0,0 0 0,1-1 0,14-2 0,-12 1 0,67-6-108,-50 4-27,70 1-1,-101 2 137,0 0 0,0 1 0,1-1 0,-1 1 0,0 0 0,0 0 0,0 0 0,0 0 0,0 1 0,0-1-1,0 1 1,-1-1 0,1 1 0,0 0 0,-1 0 0,1 1 0,-1-1 0,0 0 0,0 1 0,0-1 0,0 1 0,0 0 0,-1 0 0,3 4 0,0 5 60,0 0 1,-1 0-1,0 1 1,-1 0-1,1 12 1,9 44-1875,-3-54-2698,1-9-4041</inkml:trace>
</inkml:ink>
</file>

<file path=ppt/ink/ink1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2.310"/>
    </inkml:context>
    <inkml:brush xml:id="br0">
      <inkml:brushProperty name="width" value="0.025" units="cm"/>
      <inkml:brushProperty name="height" value="0.025" units="cm"/>
    </inkml:brush>
  </inkml:definitions>
  <inkml:trace contextRef="#ctx0" brushRef="#br0">1 241 12940,'0'0'5627,"3"-10"-3753,-1 3-1675,1 0 1,1 0 0,-1 0 0,1 0-1,0 1 1,1 0 0,-1 0-1,1 0 1,1 0 0,-1 1 0,1 0-1,0 0 1,0 0 0,0 1-1,1-1 1,11-4 0,-7 3 85,0 1 1,0 1-1,1-1 0,0 2 1,0 0-1,14-2 1,-23 4-237,0 1 1,1-1 0,-1 1-1,0 0 1,0 0 0,0 1-1,0-1 1,0 1 0,0-1-1,1 1 1,-1 0 0,0 0-1,-1 0 1,1 1 0,0-1-1,0 1 1,0-1 0,-1 1-1,1 0 1,-1 0 0,0 0-1,1 0 1,-1 1-1,0-1 1,0 1 0,0-1-1,-1 1 1,3 4 0,3 11 381,-2 0 1,0 0-1,0 1 1,2 28-1,-6-33-317,0 1-1,2-1 0,0 1 0,1-1 0,0 0 1,1-1-1,0 1 0,14 23 0,-18-36-98,0 1-1,-1-1 1,2 1-1,-1-1 1,0 0-1,0 1 1,0-1-1,1 0 0,-1 0 1,0 0-1,1 0 1,-1 0-1,1 0 1,-1 0-1,1-1 1,0 1-1,-1 0 1,1-1-1,0 1 1,-1-1-1,1 0 1,0 0-1,0 1 1,3-1-1,-2-1 43,-1 0 0,1 0 0,0 0 0,0-1 0,-1 1-1,1-1 1,-1 1 0,1-1 0,-1 0 0,0 0 0,1 0 0,-1 0 0,2-3 0,6-8 174,-2 1 1,1-2 0,-1 1-1,7-20 1,-7 15-232,-2 0 0,0-1 0,-1 0 0,0 0 0,2-34 0,-6 44 0,-1 0 0,0 1 0,0-1 0,-1 0 0,0 0 0,0 1 0,-1-1 0,0 1 0,0-1 0,-1 1 0,0 0 0,-1 0 0,0 0 0,0 0 0,-6-6 0,9 12-58,0 1 0,0 0-1,0-1 1,0 1 0,0 0 0,-1 0-1,1 0 1,0 0 0,-1 0 0,1 0-1,-1 0 1,1 0 0,-1 1 0,-1-2 0,2 2-4,1 0 1,-1 0 0,1 0 0,-1 0 0,1 0 0,0 1-1,-1-1 1,1 0 0,-1 0 0,1 0 0,0 0-1,-1 0 1,1 1 0,-1-1 0,1 0 0,0 0 0,-1 0-1,1 1 1,0-1 0,-1 0 0,1 1 0,0-1 0,-1 0-1,1 1 1,0-1 0,0 0 0,-1 1 0,1-1 0,0 1-1,0-1 1,0 1 0,0 0 0,-1 1-115,1 0 1,0 0-1,0 0 1,0 0-1,0 0 1,0 0-1,0 0 1,1 0-1,-1 0 1,1 0-1,-1 0 1,1 0-1,0 0 1,0 0-1,0 0 1,0 0-1,0 0 1,0-1-1,0 1 1,1 0-1,1 1 1,5 3-379,0-1-1,0 0 1,1 0 0,0-1 0,0 0-1,0 0 1,0-1 0,0 0 0,1-1-1,0 0 1,-1-1 0,1 0 0,0 0-1,0-1 1,12-1 0,-16 1 532,0-1 1,0 0 0,0 0-1,0 0 1,0-1-1,-1 0 1,1 0-1,0 0 1,-1-1-1,0 0 1,9-5-1,-12 5 381,1 1 0,-1 0 0,1-1-1,-1 0 1,0 1 0,0-1 0,0 0-1,-1 0 1,1 0 0,-1 0 0,0-1-1,1 1 1,-1 0 0,-1 0 0,1-1-1,0 1 1,-1-1 0,0 1 0,0 0-1,0-1 1,0-4 0,0 7-275,0 1 0,0-1-1,0 1 1,0-1 0,-1 1 0,1-1 0,0 1 0,0-1 0,0 1-1,0-1 1,-1 1 0,1-1 0,0 1 0,0-1 0,-1 1 0,1-1-1,0 1 1,-1 0 0,1-1 0,-1 1 0,1 0 0,0-1 0,-1 1 0,1 0-1,-1-1 1,1 1 0,-1 0 0,1 0 0,-1 0 0,1 0 0,-1-1-1,1 1 1,-1 0 0,1 0 0,-1 0 0,1 0 0,-1 0 0,1 0 0,-1 0-1,0 0 1,1 0 0,-1 1 0,-1-1-36,1 1-1,-1-1 1,1 1-1,0-1 1,-1 1-1,1 0 1,0-1-1,-1 1 1,1 0-1,0 0 1,0 0-1,0 0 1,0 0 0,0 0-1,-1 2 1,-2 5 16,0 1 0,1 0 0,0 0 0,1 0 0,0 0 0,0 0 0,1 0 0,0 1 0,0-1 0,1 0 0,1 1 0,1 10 0,-2-19-40,0 0-1,0 0 0,1 0 0,-1 0 0,0 0 0,0 0 1,1 0-1,-1-1 0,1 1 0,-1 0 0,1 0 1,-1 0-1,1 0 0,-1-1 0,1 1 0,0 0 1,-1-1-1,1 1 0,0 0 0,0-1 0,0 1 0,-1-1 1,1 1-1,0-1 0,0 0 0,2 1 0,-1 0 53,0-1 0,1 0 0,-1 0 0,0 0 0,0 0 0,1-1 0,-1 1 0,0-1 0,1 1 0,3-3 0,2 0 127,0-1-1,-1 0 0,1 0 0,-1-1 0,8-6 0,23-26-90,27-23-88,-60 56-26,0 0-1,1 0 1,0 1 0,0 0 0,0 0 0,0 0 0,1 0-1,-1 1 1,1 0 0,6-1 0,-11 3 1,0 0 0,-1 0 0,1 1 0,0-1 0,-1 0 0,1 0 0,-1 1 0,1-1 0,-1 1 0,1-1 0,0 1 0,-1 0 0,0 0 0,1 0 0,-1-1 0,0 1 0,1 0 0,-1 1 0,0-1 0,0 0 0,0 0 0,0 0 0,0 1 0,0-1-1,0 1 1,0-1 0,0 1 0,-1-1 0,1 3 0,15 54-21,-12-36 43,-2-15-17,0 0 0,0 0 0,0 0 0,1 0 0,1 0 0,-1-1 0,1 1 0,0-1 0,5 6 0,-8-10-4,1-1 0,0 1-1,0-1 1,-1 1 0,1-1 0,0 0-1,0 0 1,0 0 0,1 0 0,-1 0-1,0-1 1,0 1 0,0 0 0,1-1-1,-1 0 1,0 0 0,0 1 0,1-1 0,-1 0-1,0-1 1,1 1 0,-1 0 0,0-1-1,0 1 1,0-1 0,1 0 0,-1 0-1,0 0 1,0 0 0,0 0 0,0 0 0,0 0-1,3-4 1,6-2-171,31-22-2681,-38 26 1989,-1 0 0,1 0 1,-1 0-1,1-1 1,-1 1-1,0-1 1,4-7-1,-4 0-13108</inkml:trace>
</inkml:ink>
</file>

<file path=ppt/ink/ink1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3.652"/>
    </inkml:context>
    <inkml:brush xml:id="br0">
      <inkml:brushProperty name="width" value="0.025" units="cm"/>
      <inkml:brushProperty name="height" value="0.025" units="cm"/>
    </inkml:brush>
  </inkml:definitions>
  <inkml:trace contextRef="#ctx0" brushRef="#br0">187 539 4260,'10'-26'10757,"-6"-10"-4904,-3 34-5575,-1 0-1,0 0 1,0 0 0,0 0-1,0 0 1,0 0 0,0 0 0,-1 0-1,1 0 1,-1 0 0,1 0-1,-1 0 1,0 0 0,0 0 0,0 0-1,0 0 1,0 1 0,0-1-1,0 0 1,0 1 0,-1-1 0,1 1-1,-1-1 1,1 1 0,-1 0-1,1 0 1,-4-2 0,2 2-152,0 0 1,0 1 0,-1 0-1,1 0 1,0 0 0,0 0-1,0 0 1,0 0-1,0 1 1,-1-1 0,1 1-1,0 0 1,0 0-1,0 0 1,1 1 0,-1-1-1,-5 4 1,3-1-53,-1 0 1,1 1-1,0 0 1,1 0-1,-1 0 0,1 1 1,-7 10-1,-1 6-29,1 1 0,1 1 0,-10 32-1,16-41-6,0 0-1,0 1 0,2-1 1,0 1-1,0 19 1,2-34-37,0 0 1,-1-1-1,1 1 1,0 0-1,0-1 1,1 1 0,-1-1-1,0 1 1,0 0-1,0-1 1,0 1-1,0 0 1,1-1 0,-1 1-1,0-1 1,1 1-1,-1-1 1,0 1-1,1-1 1,-1 1 0,0-1-1,1 1 1,-1-1-1,1 1 1,-1-1-1,1 1 1,-1-1 0,1 0-1,0 1 1,-1-1-1,1 0 1,0 1 0,24-7 222,-18 3-126,0-1-1,0 0 0,-1-1 1,12-10-1,-4 1-92,-1 0 0,-1-1 0,-1 0 0,0-1 0,-1 0 0,0-1 0,-1 0 0,-1 0 0,-1-1 0,-1 0 0,0-1 0,-1 1 0,-1-1 0,-1 0 0,1-37 0,-3 54-5,-1 0 0,0 0 0,-1 0 0,1 0 0,0-1 0,0 1 0,-1 0 0,0 0 0,1 0 0,-1 1 0,0-1 0,0 0 0,0 0 0,0 0 0,-1-2 0,1 4 0,0-1 0,0 0 0,1 1 0,-1-1 0,0 1 0,0-1 0,0 1 0,0-1 0,0 1 0,0 0 0,0-1 0,0 1 0,0 0 0,0 0 0,0 0 0,0-1 0,0 1 0,0 0 0,0 0 0,0 1 0,0-1 0,-1 0 0,0 1 0,-1 0 0,1 0 0,0 0 0,-1 0 0,1 1 0,0-1 0,0 0 0,0 1 0,0 0 0,0 0 0,0-1 0,1 1 0,-1 0 0,0 0 0,1 0 0,0 1 0,-1-1 0,1 0 0,0 1 0,0-1 0,0 0 0,0 5 0,-1 1 0,0 1 0,1-1 0,0 1 0,1-1 0,0 1 0,0 0 0,0-1 0,3 11 0,-2-16 0,0 0 0,0 0 0,0 0 0,0 0 0,0 0 0,0 0 0,1 0 0,0 0 0,-1-1 0,1 1 0,0-1 0,0 1 0,1-1 0,-1 0 0,0 0 0,1 0 0,-1 0 0,1 0 0,0 0 0,0-1 0,-1 0 0,1 1 0,0-1 0,0 0 0,4 1 0,1-1 0,-1 0 0,1 0 0,-1-1 0,1 0 0,-1 0 0,0 0 0,1-1 0,-1 0 0,1-1 0,-1 0 0,0 0 0,0 0 0,9-5 0,-4 0 0,0 0 0,0-1 0,-1 0 0,0 0 0,0-1 0,16-18 0,-7 3 0,-1-1 0,-1 0 0,-2-2 0,0 1 0,21-54 0,-27 54 0,-2 0 0,-1-1 0,-1 1 0,-1-1 0,-1-1 0,0-50 0,-4 78 0,0-1 0,0 1 0,0-1 0,0 1 0,0-1 0,0 0 0,0 1 0,0-1 0,0 1 0,0-1 0,0 1 0,-1-1 0,1 1 0,0-1 0,0 0 0,0 1 0,-1-1 0,1 1 0,0 0 0,-1-1 0,1 1 0,-1-1 0,1 1 0,0-1 0,-1 1 0,1 0 0,-1-1 0,1 1 0,-1-1 0,0 2 0,0-1 0,0 0 0,1 0 0,-1 0 0,0 1 0,1-1 0,-1 0 0,0 1 0,1-1 0,-1 0 0,0 1 0,1-1 0,-1 1 0,1-1 0,-1 1 0,1 0 0,-1-1 0,1 1 0,-1-1 0,1 1 0,0 0 0,-1-1 0,1 1 0,0 1 0,-5 9 0,0 0 0,1 0 0,1 1 0,0-1 0,1 1 0,-2 22 0,2 79 0,2-79 0,0 11 0,2-1 0,2 0 0,2 0 0,2-1 0,24 76 0,-23-93 0,2-1 0,0-1 0,2 0 0,0-1 0,2 0 0,0-1 0,2 0 0,0-2 0,1 0 0,36 30 0,32 13 0,-106-104 0,13 31 0,-31-48 0,2 0 0,3-3 0,-48-122 0,78 177 0,2 1 0,-1-1 0,1 0 0,0 0 0,0 1 0,0-1 0,1 0 0,0 0 0,0 0 0,0 0 0,1 0 0,2-7 0,-2 9 0,1 0 0,0 0 0,0 1 0,1-1 0,-1 1 0,1 0 0,0 0 0,0 0 0,0 0 0,0 0 0,0 1 0,1-1 0,-1 1 0,1 0 0,-1 0 0,1 0 0,0 0 0,5-1 0,74-26-235,-49 19-1372,59-28 0,-46 9-5002</inkml:trace>
</inkml:ink>
</file>

<file path=ppt/ink/ink1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4.666"/>
    </inkml:context>
    <inkml:brush xml:id="br0">
      <inkml:brushProperty name="width" value="0.025" units="cm"/>
      <inkml:brushProperty name="height" value="0.025" units="cm"/>
    </inkml:brush>
  </inkml:definitions>
  <inkml:trace contextRef="#ctx0" brushRef="#br0">114 207 5221,'11'-55'8825,"-8"32"-6046,-2-1-1,-1 0 0,-4-41 1,4 65-2720,0-1 1,0 0 0,0 1-1,0-1 1,-1 1 0,1-1-1,0 0 1,0 1 0,0-1-1,0 1 1,-1-1-1,1 0 1,0 1 0,-1-1-1,1 1 1,0-1 0,-1 1-1,1-1 1,-1 1 0,1-1-1,-1 1 1,1 0-1,-1-1 1,1 1 0,-1 0-1,1-1 1,-1 1 0,1 0-1,-1 0 1,0-1 0,1 1-1,-1 0 1,1 0-1,-1 0 1,0 0 0,1 0-1,-1 0 1,0 0 0,1 0-1,-1 0 1,1 0 0,-1 0-1,0 0 1,1 0-1,-1 1 1,1-1 0,-1 0-1,0 0 1,1 1 0,-1-1-1,1 0 1,-1 1 0,1-1-1,-1 1 1,1-1-1,-1 0 1,1 1 0,0-1-1,-1 1 1,1-1 0,-1 2-1,-28 33 381,17-10-426,2-1 0,0 2 0,2-1 0,1 1 0,1 0 0,-4 48-1,7-36 124,1 1-1,3-1 1,1 1-1,7 43 0,-6-68-94,0 0-1,1 0 0,0 0 1,1 0-1,0-1 0,10 19 1,-13-29-29,0 0 0,0 0 1,0 0-1,0 0 0,0-1 1,1 1-1,-1-1 0,1 1 1,0-1-1,-1 0 0,1 0 1,0 0-1,0 0 0,0 0 0,1-1 1,-1 0-1,0 1 0,1-1 1,-1 0-1,1-1 0,-1 1 1,1-1-1,-1 1 0,1-1 1,-1 0-1,1 0 0,-1-1 1,1 1-1,-1-1 0,1 1 0,5-3 1,-2 0 21,0-1 0,-1 1 0,0-1 1,1-1-1,-1 1 0,0-1 0,-1 0 0,1 0 0,-1 0 1,0-1-1,-1 0 0,1 0 0,-1 0 0,0-1 0,-1 1 1,6-13-1,-3 4 10,-1 1-1,0-1 1,-1 0 0,-1 0-1,0 0 1,-1 0 0,0-19-1,-2 32-39,0 0 0,0 0 0,0 0 0,0 0 0,-1 0 0,1 0 0,-1 0-1,1 0 1,-1 0 0,0 0 0,0 1 0,0-1 0,0 0 0,0 0 0,0 1 0,0-1 0,0 1-1,-1-1 1,1 1 0,-1-1 0,1 1 0,-1 0 0,1 0 0,-1 0 0,0 0 0,1 0-1,-1 0 1,0 0 0,0 1 0,0-1 0,0 0 0,0 1 0,0 0 0,0-1 0,0 1-1,-2 0 1,0 0-19,0 0 1,0 0-1,0 1 0,0-1 0,0 1 0,0 0 0,0 0 0,1 0 0,-1 1 0,0-1 0,1 1 0,-1 0 1,1 0-1,0 0 0,-1 0 0,1 1 0,-5 5 0,5-4-10,0 0 1,0 0-1,1 0 0,-1 0 1,1 0-1,0 1 0,0-1 1,1 1-1,0 0 0,-1-1 1,1 1-1,1 0 0,-1 0 1,1-1-1,0 1 0,0 8 1,1-12 15,-1 1 0,0-1 0,1 1 1,-1 0-1,1-1 0,0 1 0,-1-1 1,1 0-1,0 1 0,0-1 0,0 0 0,0 1 1,0-1-1,0 0 0,0 0 0,0 0 1,1 0-1,-1 0 0,0 0 0,3 1 1,-2-1 0,1 0 0,0-1 0,0 1 1,0-1-1,0 0 0,0 1 1,0-1-1,0-1 0,-1 1 1,1 0-1,0-1 0,0 1 0,0-1 1,0 0-1,3-2 0,4-1 14,0-1-1,0-1 1,-1 0-1,1 0 1,-2-1-1,1 0 1,-1-1-1,0 0 1,0 0-1,-1-1 1,0 1-1,-1-2 1,7-10-1,9-20 106,31-74 0,-53 114-113,0 0-1,0 0 1,0 0-1,0 0 1,0 0-1,0 0 1,0 0 0,0 0-1,0 1 1,0-1-1,0 0 1,0 0-1,0 0 1,0 0-1,0 0 1,0 0-1,0 0 1,0 0-1,0 0 1,0 1-1,1-1 1,-1 0-1,0 0 1,0 0-1,0 0 1,0 0-1,0 0 1,0 0 0,0 0-1,0 0 1,0 0-1,0 0 1,0 0-1,1 0 1,-1 0-1,0 0 1,0 0-1,0 0 1,0 0-1,0 0 1,0 0-1,0 0 1,0 0-1,0 0 1,1 0-1,-1 0 1,0 0 0,0 0-1,0 0 1,0 0-1,0 0 1,0 0-1,0 0 1,0 0-1,0 0 1,1 0-1,-1 0 1,0 0-1,0 0 1,0 0-1,0 0 1,0 0-1,0 0 1,0 0-1,0-1 1,5 18-229,1 25-166,-5-39 388,5 59-1924,-6-44 407,1 0 0,1-1 0,1 1 0,1-1 0,9 29-1,-7-39-4239</inkml:trace>
</inkml:ink>
</file>

<file path=ppt/ink/ink1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5.009"/>
    </inkml:context>
    <inkml:brush xml:id="br0">
      <inkml:brushProperty name="width" value="0.025" units="cm"/>
      <inkml:brushProperty name="height" value="0.025" units="cm"/>
    </inkml:brush>
  </inkml:definitions>
  <inkml:trace contextRef="#ctx0" brushRef="#br0">1 0 4452,'0'0'18290,"7"58"-17650,1-20 129,3 8-193,3 2-287,3 1-33,0-3-160,1 0-64,1-7 0,-1-2-865,-2-13-1473,-8-11-1922</inkml:trace>
</inkml:ink>
</file>

<file path=ppt/ink/ink1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5.367"/>
    </inkml:context>
    <inkml:brush xml:id="br0">
      <inkml:brushProperty name="width" value="0.025" units="cm"/>
      <inkml:brushProperty name="height" value="0.025" units="cm"/>
    </inkml:brush>
  </inkml:definitions>
  <inkml:trace contextRef="#ctx0" brushRef="#br0">2 111 16624,'0'-10'1633,"0"4"-1425,-1 3-30,1 0 0,0-1 0,0 1 0,0 0 0,0 0 0,0-1 0,0 1 0,1 0 0,0 0 0,0 0 0,0-1 0,0 1 0,0 0 0,0 0 0,1 0 0,-1 1 0,1-1-1,0 0 1,0 1 0,0-1 0,0 1 0,1-1 0,-1 1 0,1 0 0,-1 0 0,5-3 0,4 2 21,0 0 1,0 0-1,1 1 0,-1 0 1,1 1-1,-1 1 0,0-1 1,21 4-1,-6 0-46,-1 1 0,45 14 0,-49-12-162,0 2 0,0 0 0,-1 2 0,0 0 1,36 25-1,-48-29 108,-1 0-1,0 1 1,0 0 0,0 0-1,0 1 1,-1 0 0,-1 0 0,1 0-1,-1 1 1,-1 0 0,0 0 0,0 0-1,0 0 1,-1 1 0,3 16 0,-4-12 94,-1 0 0,0-1 0,0 1 0,-2 0 0,0 0 1,0 0-1,-1-1 0,-1 1 0,0-1 0,-1 1 0,0-1 1,-1 0-1,-1-1 0,0 1 0,-1-1 0,0 0 0,0-1 1,-2 0-1,1 0 0,-1 0 0,-1-1 0,0-1 1,0 0-1,-1 0 0,0-1 0,-15 8 0,17-10-145,-1 0-1,0-1 1,-1-1-1,1 0 1,-1 0-1,0-1 1,-13 2 0,22-4-126,0-1 0,0 1 0,0-1 1,0 0-1,0 0 0,1 0 1,-1 0-1,0 0 0,0 0 0,0 0 1,0-1-1,0 1 0,0-1 1,1 1-1,-1-1 0,0 0 1,0 0-1,1 0 0,-1 0 0,0 0 1,1 0-1,-1 0 0,1 0 1,0-1-1,-1 1 0,1-1 0,0 1 1,0-1-1,0 1 0,0-1 1,0 1-1,0-1 0,0 0 1,0 0-1,1 0 0,-1 1 0,1-1 1,-1 0-1,1 0 0,0 0 1,0 0-1,0 0 0,0 0 1,0 0-1,0 1 0,1-1 0,-1 0 1,1-4-1,1-3-1039,1 0 0,-1-1 0,1 1 0,1 0 0,0 0 0,0 1 0,7-11-1,16-28-7476</inkml:trace>
</inkml:ink>
</file>

<file path=ppt/ink/ink1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5.694"/>
    </inkml:context>
    <inkml:brush xml:id="br0">
      <inkml:brushProperty name="width" value="0.025" units="cm"/>
      <inkml:brushProperty name="height" value="0.025" units="cm"/>
    </inkml:brush>
  </inkml:definitions>
  <inkml:trace contextRef="#ctx0" brushRef="#br0">1 0 11627,'0'0'11819,"10"85"-9801,-3-36-673,7 8-736,3 4-321,3-1-160,1-2-64,2-4-32,0-7-64,-4-9-352,-3-12-673,-3-5-577,-9-12-704,-18-34-16592</inkml:trace>
</inkml:ink>
</file>

<file path=ppt/ink/ink1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6.033"/>
    </inkml:context>
    <inkml:brush xml:id="br0">
      <inkml:brushProperty name="width" value="0.025" units="cm"/>
      <inkml:brushProperty name="height" value="0.025" units="cm"/>
    </inkml:brush>
  </inkml:definitions>
  <inkml:trace contextRef="#ctx0" brushRef="#br0">6 199 15182,'-1'-10'2248,"0"3"-1891,0 3-10,0-1-1,0 0 1,1 0-1,0 0 1,0 0-1,0 0 1,0 0-1,1 0 1,0 0-1,0 0 1,0 1-1,0-1 0,1 0 1,0 1-1,0-1 1,0 1-1,1-1 1,-1 1-1,5-5 1,4 0-49,-1 1 0,1 0 1,0 1-1,1 0 0,0 1 1,0 0-1,0 1 0,0 1 1,1-1-1,0 2 0,0 0 1,17-1-1,16-1-174,1 2-1,51 4 1,-92-1-95,1 0 0,-1 1 0,0 0 0,0 0 0,1 0 0,-1 1 0,0 0 0,0 0 1,0 1-1,-1 0 0,1 0 0,0 0 0,-1 0 0,7 7 0,-9-7 71,-1-1 0,0 1 0,1 0 0,-1 0 0,-1 0 0,1 0 0,0 0 0,-1 1 0,0-1 0,1 0 0,-1 1 0,-1-1 0,1 1-1,0-1 1,-1 1 0,0 0 0,0-1 0,0 1 0,0-1 0,0 1 0,-1 0 0,0-1 0,1 1 0,-1-1 0,-1 0 0,1 1 0,-2 3 0,-3 4-44,0 0-1,-1 0 1,0 0-1,-1-1 0,0 0 1,0-1-1,-1 1 1,-12 9-1,5-6-41,0-1-1,-1 0 0,0-1 1,-27 12-1,42-22-268,0 0-1,1 0 1,-1 0 0,0 0 0,0-1-1,0 1 1,1-1 0,-1 1 0,0-1-1,0 0 1,0 0 0,0 0 0,0 0-1,-2 0 1,3-1-103,0 0 1,0 1-1,1-1 1,-1 0-1,0 0 0,1 1 1,-1-1-1,1 0 0,-1 0 1,1 0-1,-1 0 1,1 0-1,0 0 0,0 0 1,-1 0-1,1 0 1,0 0-1,0 0 0,0 0 1,0 0-1,0 0 0,0 0 1,0 0-1,0 0 1,1-2-1,2-25-12812</inkml:trace>
</inkml:ink>
</file>

<file path=ppt/ink/ink1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6.387"/>
    </inkml:context>
    <inkml:brush xml:id="br0">
      <inkml:brushProperty name="width" value="0.025" units="cm"/>
      <inkml:brushProperty name="height" value="0.025" units="cm"/>
    </inkml:brush>
  </inkml:definitions>
  <inkml:trace contextRef="#ctx0" brushRef="#br0">0 136 18898,'0'0'4868,"64"43"-3234,-5-43-961,18 0-225,5-20-160,10-8-127,-6-3-129,-11-1-609,-10 8-1345,-23 3-864,-17 7-514,-24 5-4835</inkml:trace>
  <inkml:trace contextRef="#ctx0" brushRef="#br0" timeOffset="1">223 350 17809,'0'0'1281,"59"-11"1153,-9-13-704,9-3-833,10-4-609,5-2-224,2-1-1922,-6-5-4195</inkml:trace>
</inkml:ink>
</file>

<file path=ppt/ink/ink1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29.303"/>
    </inkml:context>
    <inkml:brush xml:id="br0">
      <inkml:brushProperty name="width" value="0.025" units="cm"/>
      <inkml:brushProperty name="height" value="0.025" units="cm"/>
    </inkml:brush>
  </inkml:definitions>
  <inkml:trace contextRef="#ctx0" brushRef="#br0">222 11 18097,'-2'-1'292,"0"0"1,0 0-1,0 0 0,0 0 1,0 0-1,0 0 0,-1 0 1,1 0-1,0 1 0,0-1 1,-1 1-1,1 0 0,0 0 1,-1 0-1,1 0 0,0 0 1,-1 0-1,1 1 0,0-1 1,0 1-1,-4 1 0,0 0-137,0 0 0,0 0 0,0 0 0,1 1 0,0 0 0,-1 0 0,-4 5 0,-1 2 65,1 1 0,0 0 0,1 1-1,0 0 1,1 0 0,0 1-1,1 0 1,0 0 0,1 1 0,1 0-1,-6 20 1,6-13 136,1 0 0,0 0-1,1 1 1,2-1 0,0 1-1,1 0 1,4 26 0,-4-45-337,1 1 1,0-1-1,-1 0 0,1 1 1,1-1-1,-1 0 0,0 0 1,1 0-1,-1 0 0,1 0 1,0 0-1,0 0 0,0-1 1,1 1-1,-1-1 0,1 1 1,-1-1-1,5 3 0,-2-2 15,0-1-1,0 1 0,1-1 0,-1-1 1,0 1-1,1-1 0,-1 0 1,1 0-1,-1 0 0,10-1 1,-2 0-47,0-1-1,0-1 1,0 0 0,0-1 0,0 0 0,-1-1 0,0-1 0,1 1 0,12-9 0,-15 7-540,0-1 1,0 0-1,-1 0 0,16-16 0,6-22-4712,-14 6-1776</inkml:trace>
</inkml:ink>
</file>

<file path=ppt/ink/ink1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0.093"/>
    </inkml:context>
    <inkml:brush xml:id="br0">
      <inkml:brushProperty name="width" value="0.025" units="cm"/>
      <inkml:brushProperty name="height" value="0.025" units="cm"/>
    </inkml:brush>
  </inkml:definitions>
  <inkml:trace contextRef="#ctx0" brushRef="#br0">0 1 16944,'0'0'3876,"4"83"-2371,6-44-96,-1-1-800,4 2 160,3-4-353,-2-2-288,5-7-96,-3-1-128,-1-6-544,-4-5-706,-2-4-864,-8-5-961</inkml:trace>
</inkml:ink>
</file>

<file path=ppt/ink/ink1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0.450"/>
    </inkml:context>
    <inkml:brush xml:id="br0">
      <inkml:brushProperty name="width" value="0.025" units="cm"/>
      <inkml:brushProperty name="height" value="0.025" units="cm"/>
    </inkml:brush>
  </inkml:definitions>
  <inkml:trace contextRef="#ctx0" brushRef="#br0">0 165 18802,'0'0'4548,"65"-9"-3139,-24 1-320,10-5-32,4-5-736,1-2-257,-2-6-1602,-6-6-2978,-11-7-5702</inkml:trace>
</inkml:ink>
</file>

<file path=ppt/ink/ink1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2.363"/>
    </inkml:context>
    <inkml:brush xml:id="br0">
      <inkml:brushProperty name="width" value="0.025" units="cm"/>
      <inkml:brushProperty name="height" value="0.025" units="cm"/>
    </inkml:brush>
  </inkml:definitions>
  <inkml:trace contextRef="#ctx0" brushRef="#br0">1 1 23254,'9'0'1473,"2"17"-1633,5 8 320,0 10-31,6 0-65,-3 4 64,1-5 192,0-4-640,1-1-577,0-7-609,-6-1-1504,-6-3-1731,-9-2-1761</inkml:trace>
</inkml:ink>
</file>

<file path=ppt/ink/ink1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2.716"/>
    </inkml:context>
    <inkml:brush xml:id="br0">
      <inkml:brushProperty name="width" value="0.025" units="cm"/>
      <inkml:brushProperty name="height" value="0.025" units="cm"/>
    </inkml:brush>
  </inkml:definitions>
  <inkml:trace contextRef="#ctx0" brushRef="#br0">0 297 8680,'0'0'8873,"63"-53"-7144,-31 26 545,6-4-768,3-1-417,1 0-96,-4 3-737,-4 4-288,-10 4-737,-7 3-1088,-14 3-1539,-3 2-3106</inkml:trace>
</inkml:ink>
</file>

<file path=ppt/ink/ink1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3.050"/>
    </inkml:context>
    <inkml:brush xml:id="br0">
      <inkml:brushProperty name="width" value="0.025" units="cm"/>
      <inkml:brushProperty name="height" value="0.025" units="cm"/>
    </inkml:brush>
  </inkml:definitions>
  <inkml:trace contextRef="#ctx0" brushRef="#br0">1 285 19154,'0'0'4773,"61"-23"-3812,-7 1 256,8-7-609,13-6-448,3-4-416,0-3-1858,-7 1-3459,-11 6-6342</inkml:trace>
  <inkml:trace contextRef="#ctx0" brushRef="#br0" timeOffset="1">1008 0 23254,'0'0'1826,"9"66"-1154,2-35 610,6 4-514,5-1 129,2-3-512,4-3-257,3-4-385,2 0-671,-2-1-1122,-9-2-737,-6-1-865,-9-4-127,-7-5-1698</inkml:trace>
</inkml:ink>
</file>

<file path=ppt/ink/ink1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3.407"/>
    </inkml:context>
    <inkml:brush xml:id="br0">
      <inkml:brushProperty name="width" value="0.025" units="cm"/>
      <inkml:brushProperty name="height" value="0.025" units="cm"/>
    </inkml:brush>
  </inkml:definitions>
  <inkml:trace contextRef="#ctx0" brushRef="#br0">0 245 15150,'0'0'5766,"23"-68"-4773,8 43-545,12-2 129,7-2-321,8 0-352,-3-5-1858,-4 2-3811</inkml:trace>
</inkml:ink>
</file>

<file path=ppt/ink/ink1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4.049"/>
    </inkml:context>
    <inkml:brush xml:id="br0">
      <inkml:brushProperty name="width" value="0.025" units="cm"/>
      <inkml:brushProperty name="height" value="0.025" units="cm"/>
    </inkml:brush>
  </inkml:definitions>
  <inkml:trace contextRef="#ctx0" brushRef="#br0">122 2 15022,'0'0'12102,"-12"0"-11082,12 0-1013,-3-1 16,0 1-1,1 0 1,-1 0-1,0 0 0,0 0 1,1 0-1,-1 1 1,0-1-1,1 1 1,-1-1-1,0 1 0,1 0 1,-1 0-1,1 1 1,-1-1-1,1 0 1,0 1-1,-1-1 0,1 1 1,0 0-1,0 0 1,0 0-1,0 0 1,0 0-1,1 0 0,-1 0 1,1 1-1,-1-1 1,1 1-1,0-1 0,0 1 1,-1 3-1,-8 27 84,2-1 1,2 1-1,-4 41 0,9-53 112,0 1 1,1 0-1,1-1 1,1 1-1,1-1 1,6 23-1,-7-37-164,0 0 1,1-1-1,0 1 0,0-1 0,0 0 1,1 0-1,0 0 0,0 0 0,1-1 0,-1 0 1,10 8-1,-11-11-25,0 1 0,0-1 0,1 0 0,-1 0-1,1 0 1,0 0 0,-1-1 0,1 1 0,0-1 0,0 0 0,0 0 0,0-1 0,0 1 0,0-1-1,0 0 1,0 0 0,0 0 0,0-1 0,0 1 0,0-1 0,5-1 0,-5 0-12,-1 0 0,1 0 0,-1 0 0,0 0 0,1 0 0,-1-1 0,0 0 0,0 1 0,-1-1 0,1 0 0,0-1 0,-1 1 0,0 0 0,0-1 0,0 1 0,0-1 0,-1 0 0,1 1 0,-1-1 0,0 0 0,0 0 0,0 0 0,-1 0 0,1 0 0,-1-5-1,1 6-10,-1 0 0,0 0 0,0 0-1,0 0 1,0 0 0,-1 0-1,1-1 1,-1 1 0,0 1-1,0-1 1,0 0 0,0 0-1,0 0 1,-1 0 0,1 1 0,-1-1-1,1 1 1,-1-1 0,0 1-1,0 0 1,-1-1 0,1 1-1,0 0 1,-1 0 0,1 1 0,-1-1-1,1 0 1,-1 1 0,0 0-1,0 0 1,1-1 0,-1 2-1,-5-2 1,3 1-6,-1 1 0,1-1 0,-1 2 0,0-1 0,1 0 0,-1 1 0,1 0 0,0 0 0,-1 1 0,1 0 0,-7 2 0,10-3 0,1 0 0,-1 0 0,0 1 0,0-1 0,0 0 0,1 0 0,-1 1 0,1-1 0,-1 1 0,1-1 0,0 1 0,-1 0 0,1 0 0,0 0 0,0-1 0,0 1 0,1 0 0,-1 0 0,0 0 0,1 0 0,-1 0 0,1 1 0,-1-1 0,1 0 0,0 0 0,0 0 0,0 0 0,0 0 0,1 0 0,-1 0 0,1 0 0,0 3 0,0-3 0,0 0 0,0-1 0,1 1 0,-1-1 0,0 1 0,1-1 0,-1 0 0,1 1 0,0-1 0,-1 0 0,1 0 0,0 0 0,0 0 0,0 0 0,-1-1 0,1 1 0,0-1 0,0 1 0,0-1 0,0 0 0,0 1 0,0-1 0,0 0 0,0 0 0,4-1 0,4 1 0,0 0 0,0-1 0,0-1 0,10-2 0,-6-1 0,-1 0 0,0-1 0,0-1 0,-1 0 0,0 0 0,0-1 0,0-1 0,-1 0 0,14-14 0,-11 7 0,0 1 0,-1-2 0,0 1 0,-1-2 0,17-34 0,-29 52 0,0 0 0,0 0 0,0 1 0,0-1 0,0 0 0,0 0 0,1 0 0,-1 0 0,0 0 0,0 0 0,0 0 0,0 1 0,0-1 0,0 0 0,0 0 0,0 0 0,1 0 0,-1 0 0,0 0 0,0 0 0,0 0 0,0 0 0,0 0 0,0 0 0,0 0 0,1 0 0,-1 0 0,0 0 0,0 0 0,0 0 0,0 0 0,0 0 0,1 0 0,-1 0 0,0 0 0,0 0 0,0 0 0,0 0 0,0 0 0,0 0 0,1 0 0,-1 0 0,0 0 0,0 0 0,0 0 0,0 0 0,0-1 0,0 1 0,0 0 0,0 0 0,0 0 0,1 0 0,-1 0 0,0 0 0,0 0 0,0-1 0,0 1 0,0 0 0,0 0 0,0 0 0,0 0 0,0 0 0,0 0 0,0-1 0,0 1 0,0 0 0,4 20 0,2 51 0,-2-25 0,-3-35-50,17 87-2886,-17-93 2506,0 1-1,1 0 0,0-1 0,1 1 0,-1-1 1,1 0-1,0 1 0,0-1 0,1 0 1,-1-1-1,1 1 0,0-1 0,8 7 0,2-6-8457</inkml:trace>
</inkml:ink>
</file>

<file path=ppt/ink/ink1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4.571"/>
    </inkml:context>
    <inkml:brush xml:id="br0">
      <inkml:brushProperty name="width" value="0.025" units="cm"/>
      <inkml:brushProperty name="height" value="0.025" units="cm"/>
    </inkml:brush>
  </inkml:definitions>
  <inkml:trace contextRef="#ctx0" brushRef="#br0">1 0 16592,'0'0'7532,"0"12"-6480,1 29-91,1-1 0,12 58 0,-10-77-904,1 0-1,1-1 1,1 1 0,1-1-1,0-1 1,2 0 0,12 19-1,-13-22-2272,-12-10-3715,-26-15-4763,22 7 10392,-28-13-7433</inkml:trace>
</inkml:ink>
</file>

<file path=ppt/ink/ink1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4.907"/>
    </inkml:context>
    <inkml:brush xml:id="br0">
      <inkml:brushProperty name="width" value="0.025" units="cm"/>
      <inkml:brushProperty name="height" value="0.025" units="cm"/>
    </inkml:brush>
  </inkml:definitions>
  <inkml:trace contextRef="#ctx0" brushRef="#br0">31 284 8520,'0'0'10858,"-31"-55"-8840,42 37-897,14-2 257,11-4-289,6-2-289,2 0-351,6 0-257,-3 2-256,3 2-1057,-9 0-2114,-8 2-3267</inkml:trace>
</inkml:ink>
</file>

<file path=ppt/ink/ink1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5.246"/>
    </inkml:context>
    <inkml:brush xml:id="br0">
      <inkml:brushProperty name="width" value="0.025" units="cm"/>
      <inkml:brushProperty name="height" value="0.025" units="cm"/>
    </inkml:brush>
  </inkml:definitions>
  <inkml:trace contextRef="#ctx0" brushRef="#br0">1 0 18321,'0'0'5120,"5"15"-4186,18 51 108,3-1 1,2-1-1,61 99 0,-79-154-2444,-5-13-2842,-7-21-3466,-11-3-1232</inkml:trace>
</inkml:ink>
</file>

<file path=ppt/ink/ink1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5.598"/>
    </inkml:context>
    <inkml:brush xml:id="br0">
      <inkml:brushProperty name="width" value="0.025" units="cm"/>
      <inkml:brushProperty name="height" value="0.025" units="cm"/>
    </inkml:brush>
  </inkml:definitions>
  <inkml:trace contextRef="#ctx0" brushRef="#br0">1 169 16784,'0'0'7527,"38"-61"-5925,-12 46-33,6-1-128,2 1-704,2 2-545,-3 1-160,3 0-64,-6 2-1121,-6 4-1377,-6 1-833,-10 2-1122</inkml:trace>
  <inkml:trace contextRef="#ctx0" brushRef="#br0" timeOffset="1">131 350 19603,'0'0'6598,"65"-34"-5125,-29 5-416,2-2-96,0 1-545,-2 1-383,-8 7-66,-6 6-959,-5 7-1347,-13 9-1088,-11 15-5766,-14 8-256</inkml:trace>
</inkml:ink>
</file>

<file path=ppt/ink/ink1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5.950"/>
    </inkml:context>
    <inkml:brush xml:id="br0">
      <inkml:brushProperty name="width" value="0.025" units="cm"/>
      <inkml:brushProperty name="height" value="0.025" units="cm"/>
    </inkml:brush>
  </inkml:definitions>
  <inkml:trace contextRef="#ctx0" brushRef="#br0">6 492 6662,'0'0'10442,"-6"63"-8808,20-61-257,13-2-160,4-12-32,6-12-96,5-7-768,0-6-321,-1-3-289,1-3-1440,-3 2-1699,-6-3-2145,4 0-2114</inkml:trace>
  <inkml:trace contextRef="#ctx0" brushRef="#br0" timeOffset="1">584 0 14221,'0'0'7458,"-1"12"-6833,-2 13-471,-1 0 0,-1-1 1,-1 0-1,-15 38 0,-50 105 1499,40-99-431,-36 86 214,69-192-8902,-3 14 4495,2-22-3376</inkml:trace>
</inkml:ink>
</file>

<file path=ppt/ink/ink1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6.302"/>
    </inkml:context>
    <inkml:brush xml:id="br0">
      <inkml:brushProperty name="width" value="0.025" units="cm"/>
      <inkml:brushProperty name="height" value="0.025" units="cm"/>
    </inkml:brush>
  </inkml:definitions>
  <inkml:trace contextRef="#ctx0" brushRef="#br0">0 5 11371,'0'0'17873,"84"-4"-17521,-46 8-192,7-2-96,5-2-64,3 1-1025,-3-1-2626,-9 0-3492</inkml:trace>
</inkml:ink>
</file>

<file path=ppt/ink/ink1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6.624"/>
    </inkml:context>
    <inkml:brush xml:id="br0">
      <inkml:brushProperty name="width" value="0.025" units="cm"/>
      <inkml:brushProperty name="height" value="0.025" units="cm"/>
    </inkml:brush>
  </inkml:definitions>
  <inkml:trace contextRef="#ctx0" brushRef="#br0">0 2 11275,'0'0'12604,"10"-1"-11297,-6 1-1236,0 0 0,-1 0 0,1 0 0,0 0 0,0 1-1,0-1 1,0 1 0,-1 0 0,1 0 0,0 1 0,-1-1-1,5 3 1,-3 0 36,1 0-1,-1 0 1,-1 0-1,1 1 1,0-1-1,-1 1 1,0 0-1,6 10 1,9 19 148,-2 2 1,0 0-1,-3 0 0,19 71 1,-4-10-1902,-29-96-286,-7-5-3214,-10-13 2111,7 7 811,-58-36-5479,29 21 3320</inkml:trace>
</inkml:ink>
</file>

<file path=ppt/ink/ink1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6.963"/>
    </inkml:context>
    <inkml:brush xml:id="br0">
      <inkml:brushProperty name="width" value="0.025" units="cm"/>
      <inkml:brushProperty name="height" value="0.025" units="cm"/>
    </inkml:brush>
  </inkml:definitions>
  <inkml:trace contextRef="#ctx0" brushRef="#br0">67 240 4164,'0'0'9865,"-61"-30"-6694,56 22-640,5 3-674,0-5-511,11-1-289,9-4-64,10-4-161,2-1-95,7-2-385,3 2-255,0 0-514,2-1-1569,-3 1-2306,-10 2-3811</inkml:trace>
</inkml:ink>
</file>

<file path=ppt/ink/ink1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7.299"/>
    </inkml:context>
    <inkml:brush xml:id="br0">
      <inkml:brushProperty name="width" value="0.025" units="cm"/>
      <inkml:brushProperty name="height" value="0.025" units="cm"/>
    </inkml:brush>
  </inkml:definitions>
  <inkml:trace contextRef="#ctx0" brushRef="#br0">9 1 17136,'0'0'9737,"38"58"-9320,-18-21 287,2 6 65,-1 1-545,1-3-160,-2-1-31,1-6-162,-4-1-767,-5-8-1058,-6-5-737,-4-4-1152,-2-8-834</inkml:trace>
  <inkml:trace contextRef="#ctx0" brushRef="#br0" timeOffset="1">0 480 14318,'0'0'10666,"64"-66"-9385,-29 32 256,4-2-608,1-2-737,-5 4-160,-1 2-608,-10 4-1890,-7 7-1154,-11 2-928,-6 7-2883</inkml:trace>
</inkml:ink>
</file>

<file path=ppt/ink/ink1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8.787"/>
    </inkml:context>
    <inkml:brush xml:id="br0">
      <inkml:brushProperty name="width" value="0.025" units="cm"/>
      <inkml:brushProperty name="height" value="0.025" units="cm"/>
    </inkml:brush>
  </inkml:definitions>
  <inkml:trace contextRef="#ctx0" brushRef="#br0">290 206 12139,'0'0'9866,"4"-9"-7533,6-5-1882,0 0 1,1 0-1,0 1 1,1 1-1,0 0 1,1 1-1,1 0 1,0 0 0,0 2-1,1 0 1,20-9-1,-57 41-579,-45 23 335,-84 43-1,16-12 1089,156-90-1112,53-34-137,1 4 0,130-55 0,-195 97-168,-16 9 166,-16 11 135,-399 257 822,395-261-993,110-66-310,154-89-2293,-185 112 1906,2 3-1,92-30 1,-132 53 418,-21 11 626,-21 11 330,-81 50 1349,-175 85 0,261-149-1949,24-15-510,27-22-490,37-19 229,2 4-1,77-40 0,-30 20 345,-100 54 688,-22 9 881,-29 12-179,-24 19-761,2 2 0,-79 53 0,-10 7 16,139-86-356,8-7-87,16-13-294,29-21-306,138-73 573,-11 7-1299,-231 121 2245,-255 184 794,199-122-1411,330-215-2249,55-37 1329,-249 155 473,-21 16 290,0 1 0,0 0 1,0 0-1,0 0 0,0 0 0,0 0 1,1 0-1,-1 0 0,0 0 1,0 0-1,0 0 0,0 0 1,0-1-1,0 1 0,0 0 1,0 0-1,0 0 0,0 0 1,0 0-1,1 0 0,-1-1 0,0 1 1,0 0-1,0 0 0,0 0 1,0 0-1,0 0 0,0 0 1,0-1-1,0 1 0,0 0 1,0 0-1,0 0 0,0 0 1,-1 0-1,1-1 0,0 1 0,0 0 1,0 0-1,0 0 0,0 0 1,0 0-1,0 0 0,0 0 1,0 0-1,0-1 0,0 1 1,-1 0-1,1 0 0,0 0 1,0 0-1,0 0 0,0 0 0,0 0 1,0 0-1,0 0 0,-1 0 1,1 0-1,0 0 0,0 0 1,0 0-1,0 0 0,0 0 1,-1 0-1,-41 12 720,-39 28 177,-127 83 0,67-36-512,214-132-2091,-13 8 1211,78-36 1,-93 53 422,101-40-1537,-412 160 3369,216-80-2158,41-16-243,-2 0-487,2-3-3780</inkml:trace>
</inkml:ink>
</file>

<file path=ppt/ink/ink1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39.268"/>
    </inkml:context>
    <inkml:brush xml:id="br0">
      <inkml:brushProperty name="width" value="0.025" units="cm"/>
      <inkml:brushProperty name="height" value="0.025" units="cm"/>
    </inkml:brush>
  </inkml:definitions>
  <inkml:trace contextRef="#ctx0" brushRef="#br0">39 260 14958,'-5'3'874,"2"-1"-158,0-1 1,0 1-1,0-1 1,0 1 0,0-1-1,0 0 1,0-1 0,0 1-1,-4-2 4759,20-13-4879,31-15-149,2 1 0,0 2 0,83-33 1,-53 25-336,-30 17-349,23-12-1748,-35 4-6139,-29 13-1950</inkml:trace>
</inkml:ink>
</file>

<file path=ppt/ink/ink1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40.033"/>
    </inkml:context>
    <inkml:brush xml:id="br0">
      <inkml:brushProperty name="width" value="0.025" units="cm"/>
      <inkml:brushProperty name="height" value="0.025" units="cm"/>
    </inkml:brush>
  </inkml:definitions>
  <inkml:trace contextRef="#ctx0" brushRef="#br0">0 86 17296,'0'0'11478,"9"8"-10832,4 5-403,0 0 1,0 1-1,-2 1 1,12 17-1,-21-28-180,1 0 0,-1 0 0,1 0 0,0-1 0,1 1 0,-1-1 1,0 0-1,1 0 0,0 0 0,0 0 0,6 2 0,-8-4-32,0 0 0,0-1 0,0 1 0,0-1 0,0 1 1,0-1-1,0 0 0,1 0 0,-1 0 0,0 0 0,0 0 0,0 0 0,0-1 1,1 1-1,-1-1 0,0 1 0,0-1 0,0 0 0,0 0 0,0 0 0,0 0 0,-1 0 1,1 0-1,0-1 0,0 1 0,-1-1 0,3-2 0,13-16 53,-1 0-1,-1-2 1,0 0 0,-2-1-1,12-26 1,-25 49-84,0-1 0,0 1 0,0 0 0,0 0 0,0-1 0,0 1 0,1 0 0,-1 0 0,0 0 0,0-1 0,0 1 0,0 0 0,0 0 0,0 0 0,1 0 0,-1-1 0,0 1 0,0 0 0,0 0 0,0 0 0,1 0 0,-1 0 0,0-1 0,0 1 0,0 0 0,1 0 0,-1 0 0,0 0 0,0 0 0,0 0 0,1 0 0,-1 0 0,0 0 0,0 0 0,1 0 0,-1 0 0,0 0 0,0 0 0,1 0 0,-1 0 0,0 0 0,0 0 0,1 1 0,6 10 0,3 26 0,-8-30 0,0 1 0,1 1 0,0 0 0,0 0 0,0 0 0,10 15 0,-12-23 0,0 1 0,-1-1 0,1 0 0,0 0 0,0 0 0,0 0 0,0 0 0,0 0 0,0 0 0,0-1 0,0 1 0,0 0 0,0-1 0,1 1 0,-1 0 0,0-1 0,0 1 0,1-1 0,-1 0 0,0 1 0,1-1 0,-1 0 0,0 0 0,1 0 0,-1 0 0,0 0 0,1 0 0,-1 0 0,0-1 0,1 1 0,-1 0 0,0-1 0,1 1 0,-1-1 0,0 1 0,0-1 0,0 0 0,1 0 0,-1 1 0,0-1 0,0 0 0,1-2 0,7-5 0,-1-1 0,0-1 0,-1 1 0,0-1 0,0 0 0,9-21 0,-11 20 0,1 0 0,0 1 0,0 0 0,1 0 0,1 1 0,16-17 0,-24 25 0,0 1 0,1 0 0,-1-1 0,1 1 0,-1-1 0,1 1 0,-1 0 0,1-1 0,0 1 0,-1 0 0,1 0 0,-1 0 0,1-1 0,0 1 0,-1 0 0,1 0 0,-1 0 0,1 0 0,0 0 0,-1 0 0,1 0 0,0 0 0,-1 0 0,1 0 0,-1 1 0,1-1 0,0 0 0,-1 0 0,1 1 0,-1-1 0,1 0 0,-1 0 0,1 1 0,-1-1 0,1 1 0,-1-1 0,1 1 0,-1-1 0,1 0 0,-1 1 0,0-1 0,1 1 0,-1 0 0,0-1 0,0 1 0,1-1 0,-1 1 0,0-1 0,0 1 0,0 0 0,0-1 0,1 1 0,-1 0 0,0 0 0,6 41 0,-6-37 0,3 26-1127,-1-20-433,0-1 1,-1 1 0,0 0 0,-1 0-1,0 0 1,-1 0 0,0 0 0,-1 0-1,-3 12 1,-8-5-13719</inkml:trace>
</inkml:ink>
</file>

<file path=ppt/ink/ink1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40.531"/>
    </inkml:context>
    <inkml:brush xml:id="br0">
      <inkml:brushProperty name="width" value="0.025" units="cm"/>
      <inkml:brushProperty name="height" value="0.025" units="cm"/>
    </inkml:brush>
  </inkml:definitions>
  <inkml:trace contextRef="#ctx0" brushRef="#br0">92 1 4356,'0'0'16026,"-9"1"-15498,6-1-484,0 0-1,0 1 0,0 0 0,0-1 0,0 1 0,1 0 0,-1 0 0,0 1 0,0-1 0,1 1 0,-1-1 0,1 1 0,-1 0 0,-3 3 0,3 0 59,-1-1 0,2 1 0,-1 0 0,0 0 0,1 0 0,0 0 0,0 0 0,1 0 0,-3 11 0,0 12 181,0 0 0,2 0 1,1 0-1,1 0 0,1 0 0,2 0 0,1 0 1,1-1-1,1 1 0,1-1 0,2-1 0,18 40 0,-20-49-284,2 0 0,0 0 0,1 0 0,1-2-1,0 1 1,1-1 0,1-1 0,0 0-1,1-1 1,1 0 0,0-1 0,0-1-1,1-1 1,1 0 0,0-1 0,0 0 0,0-1-1,1-2 1,23 7 0,-18-9-583,-1 0 0,1-2 0,0 0-1,-1-2 1,1 0 0,0-2 0,0 0 0,-1-2 0,1 0 0,-1-2 0,37-14 0,48-30-4194</inkml:trace>
</inkml:ink>
</file>

<file path=ppt/ink/ink1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40.889"/>
    </inkml:context>
    <inkml:brush xml:id="br0">
      <inkml:brushProperty name="width" value="0.025" units="cm"/>
      <inkml:brushProperty name="height" value="0.025" units="cm"/>
    </inkml:brush>
  </inkml:definitions>
  <inkml:trace contextRef="#ctx0" brushRef="#br0">23 1 12620,'9'0'6646,"42"0"-3762,0 3-1,84 15 0,-118-15-2685,1 1 1,-1 1-1,0 0 0,0 1 0,0 1 1,-1 1-1,0 0 0,-1 1 1,1 1-1,-2 1 0,23 19 0,-30-22-137,-1 0-1,0 1 0,0 0 1,0 0-1,-1 0 0,-1 1 1,0 0-1,0 0 1,-1 0-1,0 0 0,0 0 1,-1 1-1,-1-1 0,0 1 1,0-1-1,-1 1 0,0-1 1,-1 1-1,0-1 1,-1 1-1,-4 12 0,-3 10 131,-2 0 0,-1 0-1,-2-1 1,-1-1-1,-22 35 1,-145 216-2551,-26-20-3651,159-212-2914</inkml:trace>
</inkml:ink>
</file>

<file path=ppt/ink/ink1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41.900"/>
    </inkml:context>
    <inkml:brush xml:id="br0">
      <inkml:brushProperty name="width" value="0.025" units="cm"/>
      <inkml:brushProperty name="height" value="0.025" units="cm"/>
    </inkml:brush>
  </inkml:definitions>
  <inkml:trace contextRef="#ctx0" brushRef="#br0">2960 120 10570,'-17'-6'-363,"-61"-13"2963,-1 2 0,-91-6-1,92 19-1735,0 4-1,0 3 0,0 3 1,-102 22-1,75-3-960,2 4 0,-161 69 0,39 4 107,4 9 1,-387 265 0,528-319 41,2 4 1,-130 133-1,183-167 113,1 1 1,1 2-1,1 0 0,2 1 0,1 1 1,2 0-1,1 2 0,2 0 0,1 0 1,-16 69-1,26-89-130,0-1 0,2 1 0,0 0 1,0-1-1,1 1 0,1 0 0,0-1 1,1 1-1,0-1 0,1 1 0,1-1 1,0 0-1,1 0 0,0-1 0,1 1 0,0-1 1,1 0-1,0-1 0,1 0 0,1 0 1,0 0-1,0-1 0,1-1 0,20 17 1,6 0-204,1-2 1,1-1 0,1-2 0,1-2 0,1-1 0,77 21 0,-24-15-620,0-4 1,106 8 0,-95-18 760,184-7 1,-226-7 58,1-4 1,-1-2 0,-1-3 0,74-25-1,-27-3 278,-2-5-1,-3-4 0,125-80 0,-75 27 1312,184-158 0,-264 196-1213,-2-3 1,-3-4 0,-3-2 0,85-126 0,-121 153-400,-1-1 0,-3-1 1,-1-2-1,-3 0 0,-3-1 0,-1-1 0,-3-1 1,-2-1-1,8-83 0,-19 117-93,-1-1 0,-2 0 0,0 1 0,-1-1 0,-5-21 0,5 34 44,0-1-1,-1 1 1,-1 0-1,0 0 0,0 0 1,0 1-1,-1-1 1,-1 1-1,1 0 1,-1 0-1,-1 1 0,1 0 1,-11-9-1,5 7 8,-1 1-1,0 0 0,0 1 1,0 0-1,-1 1 0,0 0 0,-1 1 1,1 1-1,-30-5 0,0 3-12,-1 3-1,-51 2 0,20 5 52,1 3 0,0 4 0,1 3 0,0 3 1,2 4-1,-111 46 0,36-1-837,3 7 0,-141 95 0,105-46-4540,-224 196 1,249-180-2141</inkml:trace>
</inkml:ink>
</file>

<file path=ppt/ink/ink1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7:47.485"/>
    </inkml:context>
    <inkml:brush xml:id="br0">
      <inkml:brushProperty name="width" value="0.025" units="cm"/>
      <inkml:brushProperty name="height" value="0.025" units="cm"/>
    </inkml:brush>
  </inkml:definitions>
  <inkml:trace contextRef="#ctx0" brushRef="#br0">2300 91 8136,'-16'0'1799,"-26"0"-873,-32-1-556,-1 2 1,0 4-1,-101 21 0,85 0 32,0 4-1,2 5 0,-118 62 0,-240 165 698,409-238-1059,36-23-40,-337 219 176,265-167 680,2 4 0,-91 93 0,134-118-724,1 0-1,2 2 1,1 0-1,-33 64 1,48-77-150,0 0 1,2 1-1,0 0 1,1 0-1,1 1 1,1 0-1,2 0 0,0 0 1,1 1-1,2 23 1,2-31 11,1-1-1,0 1 1,2-1 0,0 0 0,0 0 0,2 0 0,-1-1 0,2 0 0,0 0 0,1 0 0,0-2 0,1 1-1,0-1 1,1 0 0,16 12 0,15 13-13,2-2 0,95 56 0,-99-68-2,1-2 0,1-2 0,1-1 0,0-3 0,1-1 0,1-2 0,81 10 0,-71-17-1,-1-3 0,1-2 0,0-2 1,-1-3-1,1-2 0,67-18 1,36-19 154,161-70 1,145-86-58,-442 190-72,35-16 94,0-2 0,-2-2 1,-2-3-1,0-2 1,-3-2-1,-1-3 1,-1-2-1,68-79 1,-58 47 20,-3-2 0,-4-2 0,-3-3 0,-4-2 0,-3-2 0,52-156-1,-82 205-21,0-1-1,-3 0 1,-1 0-1,-1-1 0,-2 0 1,-2 0-1,-3-38 1,0 64-54,0 1 0,-1-1 1,0 1-1,-1-1 1,0 1-1,-1 0 0,0 0 1,-1 1-1,0-1 1,0 1-1,-1 0 0,-1 0 1,0 1-1,0 0 1,0 0-1,-1 1 1,-1 0-1,0 0 0,0 1 1,0 0-1,-1 0 1,0 1-1,0 1 0,0 0 1,-1 0-1,-19-6 1,-2 3 1,-1 1 0,0 2 0,0 1 1,0 1-1,-1 2 0,1 2 1,0 1-1,-1 1 0,1 2 0,1 1 1,-1 1-1,-49 19 0,2 5-783,1 4 0,2 3-1,-122 81 1,130-77-3239,8-13-3470</inkml:trace>
</inkml:ink>
</file>

<file path=ppt/ink/ink1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05.622"/>
    </inkml:context>
    <inkml:brush xml:id="br0">
      <inkml:brushProperty name="width" value="0.025" units="cm"/>
      <inkml:brushProperty name="height" value="0.025" units="cm"/>
    </inkml:brush>
  </inkml:definitions>
  <inkml:trace contextRef="#ctx0" brushRef="#br0">126 141 7783,'0'0'1912,"-12"-8"-204,0 0-1259,-8-5 659,1 0-1,0-1 1,-24-24-1,43 34 1405,9 7-1869,18 9-1075,-22-10 688,69 29 222,0-4 1,86 20-1,163 21-205,-150-42-289,1-8 0,1-8 0,198-13 0,525-87 481,276-43 1535,4 77 89,-1088 54-1803,-52 0-257,0 1 0,0 2 1,0 2-1,70 14 0,-95-14-840,-22-13-12738</inkml:trace>
</inkml:ink>
</file>

<file path=ppt/ink/ink1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06.714"/>
    </inkml:context>
    <inkml:brush xml:id="br0">
      <inkml:brushProperty name="width" value="0.025" units="cm"/>
      <inkml:brushProperty name="height" value="0.025" units="cm"/>
    </inkml:brush>
  </inkml:definitions>
  <inkml:trace contextRef="#ctx0" brushRef="#br0">2671 473 8488,'0'-27'621,"-2"-1"0,0 1 0,-2-1 0,-1 1 0,-1 0 1,-2 0-1,-14-36 0,16 49-491,-1 1 1,0 0-1,0 1 1,-1 0-1,-1 0 1,0 0-1,-1 1 1,0 1 0,0-1-1,-1 2 1,-1 0-1,1 0 1,-2 1-1,1 0 1,-24-10-1,13 9-10,-1 2-1,-1 1 0,1 0 0,-1 2 1,0 1-1,0 1 0,-29 1 0,5 3 79,0 3 0,-84 17 1,33 4-131,2 4 1,-143 64 0,-173 124-30,313-154 249,3 4 0,4 4 0,2 4 0,4 4 0,-114 134-1,144-145-155,4 3-1,3 3 0,3 1 0,4 3 0,3 1 0,3 2 0,-48 158 0,75-197-123,2-1-1,1 2 1,2-1-1,0 81 1,7-104-11,0 1 1,1-1-1,1 0 1,1 0-1,1 0 1,1 0-1,1-1 1,0 1-1,1-2 1,1 1-1,1-1 1,17 23-1,-6-17 24,1-1-1,1-1 1,1-1-1,1-1 1,1-1-1,0-1 1,2-2-1,0 0 1,0-2-1,1-1 1,37 10-1,0-2 24,1-4 0,0-3-1,1-2 1,79 2 0,-61-10-22,-1-5 1,0-3-1,0-4 1,0-4 0,-1-3-1,-1-4 1,-1-3-1,93-39 1,-30-3 35,-2-5 1,-3-7 0,-4-6 0,-4-5-1,-3-6 1,153-145 0,-207 168-55,-4-3 1,-3-4-1,-3-2 1,100-162-1,-136 188 37,-2-1 0,-2-2 0,30-101 0,-44 114 56,-1 0-1,-3-1 0,-1 0 0,-3-1 0,-3-78 0,-1 107 7,0 0 0,-1 1 0,-1-1 0,-1 1 0,0-1 0,0 1 0,-2 1 0,0-1 0,-1 1 0,0 0 0,-1 0 0,-1 1 0,0 0-1,0 1 1,-1 0 0,-1 0 0,0 1 0,-1 0 0,0 1 0,-15-9 0,-1 2-85,0 1-1,-1 1 1,0 2-1,-2 1 1,1 1-1,-1 1 1,-1 2-1,-53-6 1,-8 5-124,-166 5 1,130 12-347,0 5 1,1 6-1,-166 46 1,-362 148-5964,418-128 430</inkml:trace>
</inkml:ink>
</file>

<file path=ppt/ink/ink1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1.601"/>
    </inkml:context>
    <inkml:brush xml:id="br0">
      <inkml:brushProperty name="width" value="0.025" units="cm"/>
      <inkml:brushProperty name="height" value="0.025" units="cm"/>
    </inkml:brush>
  </inkml:definitions>
  <inkml:trace contextRef="#ctx0" brushRef="#br0">0 1 18001,'0'0'8461,"1"16"-7964,13 178 869,-11-166-1269,2 1 0,1-1 0,1 0 0,1-1 0,18 40 0,-25-63-34,1-1-1,-1-1 1,1 1-1,0 0 0,0 0 1,0-1-1,0 1 1,0-1-1,1 0 1,-1 1-1,1-1 0,0 0 1,-1 0-1,1-1 1,0 1-1,0-1 0,0 1 1,0-1-1,0 0 1,1 0-1,-1 0 1,5 0-1,-3-1 60,-1 0 1,0-1-1,1 0 1,-1 1-1,0-2 1,0 1-1,0 0 1,0-1 0,0 0-1,0 1 1,0-2-1,-1 1 1,1 0-1,-1-1 1,1 0-1,-1 1 1,3-5-1,7-6-109,-1-1 0,-1 0 0,0-1 0,-1 0 0,0-1-1,-2 0 1,1 0 0,-2-1 0,0 0 0,-2 0 0,1-1 0,-2 1-1,0-1 1,-2 0 0,0 0 0,0-30 0,-2 47-13,0 1 0,0-1 0,0 1 0,0-1 0,1 0 0,-1 1 0,0-1 0,0 0 0,-1 1 0,1-1 0,0 1 0,0-1 0,0 0 0,0 1 0,0-1 0,-1 1 0,1-1 0,0 0 0,-1 1 0,1-1 0,0 1 0,-1-1 0,1 1 0,-1-1 0,1 1 0,-1 0 0,1-1 0,-1 1 0,1-1 0,-1 1 0,1 0 0,-1-1 0,1 1 0,-1 0 0,0 0 0,0-1 0,0 2 0,0-1 0,0 0 0,0 1 0,0-1 0,1 1 0,-1-1 0,0 1 0,0 0 0,1-1 0,-1 1 0,0 0 0,1-1 0,-1 1 0,0 0 0,1 0 0,-1 0 0,1 0 0,0-1 0,-1 1 0,1 0 0,0 0 0,-1 0 0,1 2 0,-2 5 0,0-1 0,1 1 0,0 0 0,0 0 0,1 0 0,0 0 0,0 0 0,1 0 0,0 0 0,0 0 0,4 8 0,-4-12 0,0 0 0,1-1 0,0 1 0,0-1 0,0 1 0,0-1 0,0 0 0,1 0 0,0 0 0,-1 0 0,1-1 0,0 1 0,0-1 0,0 1 0,1-1 0,-1 0 0,1 0 0,-1-1 0,1 1 0,-1-1 0,1 0 0,0 0 0,0 0 0,6 1 0,3-1 0,0 0 0,0-1 0,0-1 0,0 0 0,0 0 0,0-1 0,-1-1 0,1 0 0,0-1 0,15-7 0,-22 9 0,-1 0 0,0-1 0,1 0 0,-1 0 0,0 0 0,0-1 0,-1 0 0,1 0 0,-1 0 0,0 0 0,0 0 0,0-1 0,-1 0 0,1 0 0,-1 0 0,0 0 0,-1-1 0,1 1 0,-1-1 0,0 1 0,0-1 0,-1 0 0,0 0 0,1-9 0,-2 14 0,1 0 0,-1-1 0,0 1 0,0 0 0,0 0 0,0-1 0,0 1 0,0 0 0,0 0 0,0-1 0,-1 1 0,1 0 0,0 0 0,-1 0 0,1-1 0,-1 1 0,1 0 0,-1 0 0,1 0 0,-1 0 0,0 0 0,0 0 0,0 0 0,1 0 0,-1 0 0,0 1 0,0-1 0,0 0 0,0 0 0,0 1 0,-1-1 0,1 1 0,0-1 0,0 1 0,0-1 0,0 1 0,-1 0 0,1-1 0,0 1 0,0 0 0,-1 0 0,1 0 0,0 0 0,0 0 0,-1 0 0,1 1 0,0-1 0,0 0 0,0 1 0,-1-1 0,1 0 0,0 1 0,-1 0 0,-4 1 0,0 1 0,1 0 0,-1 0 0,1 0 0,0 0 0,-1 1 0,2 0 0,-1 0 0,-6 7 0,4-3 0,0 1 0,0 0 0,1 0 0,0 1 0,1 0 0,0 0 0,0 0 0,1 1 0,1-1 0,0 1 0,0 0 0,-2 17 0,5-27 0,1 0 0,-1 0 0,0 0 0,1 0 0,-1 0 0,0 0 0,1 0 0,-1 0 0,1 0 0,0-1 0,-1 1 0,1 0 0,-1 0 0,1 0 0,0-1 0,0 1 0,0 0 0,-1-1 0,1 1 0,0-1 0,0 1 0,0-1 0,0 1 0,0-1 0,0 0 0,0 0 0,0 1 0,0-1 0,0 0 0,0 0 0,0 0 0,0 0 0,1 0 0,44-1 0,-36 0 0,94-16 0,-87 12 0,1 1 0,0 0 0,1 2 0,-1 0 0,0 1 0,1 0 0,-1 2 0,26 4 0,-16 10 0,4 1 0,-31-16 0,0 0 0,0 0 0,-1-1 0,1 1 0,0 0 0,0 0 0,0 0 0,0-1 0,0 1 0,0 0 0,0-1 0,-1 1 0,1-1 0,0 1 0,0-1 0,0 0 0,-1 1 0,1-1 0,0 0 0,-1 1 0,1-1 0,-1 0 0,1 0 0,-1 1 0,1-1 0,-1 0 0,1 0 0,-1 0 0,0 0 0,0 0 0,1 0 0,-1 1 0,0-1 0,0-2 0,4-11 0,-1 0 0,-1 0 0,0-1 0,-1 1 0,0-1 0,-1 1 0,-1-1 0,-3-16 0,5 40 63,-2-8-79,1 0-1,0 0 1,0 0 0,0 0-1,0 0 1,1-1-1,-1 1 1,0 0 0,0 0-1,0 0 1,1 0 0,-1 0-1,0-1 1,1 1-1,-1 0 1,1 0 0,-1-1-1,1 1 1,-1 0-1,1 0 1,0-1 0,-1 1-1,1-1 1,0 1-1,0 0 1,4 2-531,-1 0 1,1 0-1,0 0 1,0-1-1,0 0 1,0 0-1,0 0 1,1-1-1,-1 0 1,0 0-1,1 0 1,-1 0-1,1-1 1,-1 0-1,1 0 1,-1-1-1,1 1 1,-1-1-1,0 0 1,1-1-1,8-3 1,-7 2 235,-1 0 0,1 0 1,-1-1-1,1 1 1,-1-2-1,10-8 0,-11 8 478,-1 1 0,1-1 0,-1 0 0,-1 0 0,1-1 0,-1 1 0,0-1 0,3-6 0,3-18 2471,-6 21 1394,-2 29-2769,-2-14-1231,1 1 1,0-1-1,1 1 0,-1 0 0,1-1 1,1 1-1,-1-1 0,1 1 0,0-1 1,1 0-1,0 0 0,0 0 0,0 0 1,0 0-1,1-1 0,0 0 0,0 1 1,1-2-1,-1 1 0,1 0 0,0-1 1,0 0-1,1 0 0,10 6 0,26 16 75,-24-15-263,0 1-1,0 0 1,18 18 0,-31-25 141,0 1 1,0-1-1,0 1 1,-1 0-1,0 0 1,0 1 0,-1-1-1,0 1 1,0 0-1,0 0 1,-1 0-1,0 0 1,1 10 0,0 1 443,-1 0 0,-1 1 0,-1-1 1,-1 0-1,-6 36 0,7-49-344,-1-1 0,0 1 0,0-1 0,0 1 0,-1-1 0,1 0 0,-1 0 0,0 1 0,0-1 0,-1 0 0,1-1 0,-1 1 0,0 0 0,0-1 0,0 0 0,-1 1 0,1-1 0,-1 0-1,1-1 1,-1 1 0,0-1 0,0 0 0,0 0 0,-1 0 0,1 0 0,0-1 0,-1 1 0,-7 0 0,9-2-85,0 0 0,0-1 0,0 1 0,0-1 0,0 0 0,0 1 0,0-2 0,1 1 0,-1 0 0,0 0 0,1-1 0,-1 1 0,1-1 0,0 0 0,-1 0 0,1 0 0,0 0 0,0 0 0,0 0 0,1-1 0,-1 1 0,0-1 0,1 1 0,-1-1 0,1 0 0,0 1 0,-1-5 0,-4-9 0,0-1 0,1 0 0,-3-20 0,5 18 20,0 0 0,1 0 0,0 0 0,3-30 0,-1 42-49,1 0-1,0 1 1,1-1-1,-1 1 1,1-1-1,1 1 1,-1 0 0,1 0-1,0 0 1,0 0-1,1 0 1,0 1-1,0-1 1,0 1 0,1 0-1,7-6 1,49-33-7368,-50 36 4886,34-22-11652</inkml:trace>
</inkml:ink>
</file>

<file path=ppt/ink/ink1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2.115"/>
    </inkml:context>
    <inkml:brush xml:id="br0">
      <inkml:brushProperty name="width" value="0.025" units="cm"/>
      <inkml:brushProperty name="height" value="0.025" units="cm"/>
    </inkml:brush>
  </inkml:definitions>
  <inkml:trace contextRef="#ctx0" brushRef="#br0">15 0 14510,'-5'52'9787,"0"7"-4661,1 247-3645,4-296-1472,1 0 0,1 0 1,0 0-1,0-1 0,0 1 0,2 0 0,-1-1 1,6 11-1,-6-16-41,-1 1 1,1-1 0,0 0-1,0 0 1,0-1 0,1 1-1,-1-1 1,1 1 0,0-1-1,0 0 1,0-1 0,1 1-1,-1-1 1,0 0 0,1 0-1,0 0 1,-1 0 0,8 1-1,-1-2-369,0 1 0,0-1-1,0-1 1,0 0 0,0 0-1,0-1 1,0-1 0,0 1-1,-1-2 1,1 0 0,0 0-1,-1-1 1,0 0 0,0-1-1,13-8 1,-13 7-1048,0-1 1,0-1-1,-1 0 1,0 0-1,-1-1 1,0 0-1,0 0 1,10-17-1,3-10-6697</inkml:trace>
</inkml:ink>
</file>

<file path=ppt/ink/ink1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2.595"/>
    </inkml:context>
    <inkml:brush xml:id="br0">
      <inkml:brushProperty name="width" value="0.025" units="cm"/>
      <inkml:brushProperty name="height" value="0.025" units="cm"/>
    </inkml:brush>
  </inkml:definitions>
  <inkml:trace contextRef="#ctx0" brushRef="#br0">206 40 4420,'0'0'8077,"-12"-1"-3363,4 0-4140,4 1-328,0-1 1,0 1-1,0-1 0,-1 1 0,1 0 1,0 1-1,0-1 0,0 1 0,-1 0 0,1 0 1,0 0-1,0 0 0,0 1 0,0 0 0,1 0 1,-1 0-1,0 0 0,1 0 0,-4 4 0,-3 3 218,0 0-1,1 0 1,1 1-1,0 0 0,0 1 1,1 0-1,0 0 0,1 1 1,0 0-1,1 0 1,0 0-1,1 0 0,1 1 1,-3 14-1,6-26-447,-1 0 1,1 0-1,0 1 0,0-1 1,0 0-1,1 0 1,-1 0-1,0 1 0,0-1 1,1 0-1,-1 0 0,0 0 1,1 0-1,-1 1 0,1-1 1,0 0-1,-1 0 0,1 0 1,0 0-1,0 0 1,-1-1-1,1 1 0,0 0 1,0 0-1,0 0 0,0-1 1,0 1-1,2 0 0,0 0 0,0 0-1,0 0 1,0-1-1,0 1 1,0-1-1,1 0 0,-1 0 1,0 0-1,0 0 1,6-2-1,2 0 15,0-1 0,0-1-1,0 0 1,-1 0 0,16-9-1,-10 2-30,0 0 0,-1-2 0,23-23 1,-32 30-24,0-1 0,-1 1 0,0-1 0,0-1 0,0 1 0,-1-1 0,0 0 0,0 0 0,-1 0 0,3-13 0,-5 11 51,-17 47-251,11-24 269,1 0 0,0 0 1,2 0-1,-1 0 1,-1 24-1,4-36-37,0 0-1,0-1 1,1 1 0,-1 0-1,0 0 1,0 0 0,0-1-1,0 1 1,1 0 0,-1 0-1,0-1 1,1 1-1,-1 0 1,1 0 0,-1-1-1,1 1 1,-1 0 0,1-1-1,-1 1 1,1-1 0,0 1-1,-1-1 1,1 1 0,0-1-1,-1 1 1,1-1 0,1 1-1,28 1 165,-21-3-127,0-1-1,1 0 1,-1-1-1,11-5 1,25-15 45,24-12-4,-64 33-102,0 0 0,1 0 0,-1 1 0,0 0 0,1 0 0,-1 0 0,1 1 0,-1-1 0,1 1 0,-1 1 0,7 0 0,-11 0 36,0-1 1,0 1 0,0 0 0,0 0 0,0 0 0,0 0-1,0 0 1,0 1 0,0-1 0,0 0 0,0 0 0,-1 1 0,1-1-1,0 0 1,-1 1 0,1-1 0,-1 0 0,0 1 0,1 1-1,0 0 749,0-19-182,-1 15-566,-14-148 70,14 149-126,0-1 0,1 1 0,-1-1 0,1 1 0,-1 0 0,1-1 0,-1 1 0,1-1 0,0 1 0,-1 0 0,1 0 1,-1-1-1,1 1 0,0 0 0,-1 0 0,1 0 0,-1 0 0,1 0 0,0 0 0,-1 0 0,1 0 0,0 0 0,-1 0 0,1 0 0,0 0 0,-1 0 0,1 0 0,-1 1 0,1-1 0,1 1 0,23 5-2298,-25-6 2316,21 6-4693,0 0 1,39 6-1,-18-11-3575</inkml:trace>
</inkml:ink>
</file>

<file path=ppt/ink/ink1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3.092"/>
    </inkml:context>
    <inkml:brush xml:id="br0">
      <inkml:brushProperty name="width" value="0.025" units="cm"/>
      <inkml:brushProperty name="height" value="0.025" units="cm"/>
    </inkml:brush>
  </inkml:definitions>
  <inkml:trace contextRef="#ctx0" brushRef="#br0">84 54 12812,'0'0'11953,"-10"8"-10950,5-4-846,0 0-1,0 1 0,0 0 0,0 0 0,1 1 0,0-1 0,0 1 1,0 0-1,1 0 0,0 0 0,0 1 0,0-1 0,1 1 0,0-1 1,-2 14-1,3-13-104,1 0 0,-1 0 0,1 0 0,1 0 0,-1 0 0,1 0 0,0 0 0,1 0 0,0 0 0,0-1 0,4 11 0,2-3-485,1 1-1,1-1 0,14 18 0,-2-4 7,-11-13 413,-1 0-1,0 1 0,-1 1 1,0 0-1,-2 0 0,0 0 1,-1 1-1,0 0 0,-2 0 0,0 1 1,-1-1-1,-1 1 0,-1 0 1,0 0-1,-4 32 0,2-46 100,0 0-1,-1-1 1,1 1-1,-1 0 1,0-1-1,0 0 1,-1 1-1,1-1 0,-1 0 1,0 0-1,0 0 1,0-1-1,0 1 1,-1-1-1,0 0 1,1 0-1,-1 0 0,0 0 1,-8 3-1,10-5-17,0 0 0,-1 0-1,0 0 1,1 0-1,-1 0 1,1-1-1,-1 1 1,0-1 0,0 0-1,1 1 1,-1-1-1,0-1 1,0 1 0,1 0-1,-1-1 1,0 1-1,1-1 1,-1 0 0,1 0-1,-1 0 1,1 0-1,-1 0 1,1-1 0,0 1-1,-1-1 1,1 0-1,0 1 1,0-1 0,0 0-1,0 0 1,1 0-1,-1 0 1,0-1 0,-2-4-1,-2-5-108,0 0-1,1-1 0,0 0 1,1 0-1,1-1 1,0 1-1,1-1 1,0 1-1,1-1 1,0 0-1,1 0 0,1 0 1,4-26-1,0 16-306,1 0-1,1 0 1,1 0-1,1 1 0,1 0 1,25-40-1,-3 18 175,56-64 0,-4 8 552,-81 97-242,0 0 1,0 0-1,0 0 1,-1 0-1,0 0 0,0 0 1,0-1-1,0 1 1,0-1-1,1-7 0,-4 12-67,0 0 0,0 0 0,0 0 0,1-1 0,-1 1 0,0 0 0,0 0 0,0 0 0,0 0 0,1 1 0,-1-1 0,0 0 0,0 0 0,0 0 0,0 1 0,1-1 0,-1 0 0,-1 1 0,-3 3-26,0 0 0,0 1 0,1-1 1,-1 1-1,1 0 0,0 0 0,0 1 0,1-1 0,0 1 0,0 0 0,0-1 0,1 1 0,-1 1 0,1-1 0,-1 8 0,1-5 6,0 0-1,0 0 1,1 0-1,0 0 1,1 1-1,0-1 1,0 0 0,1 0-1,0 0 1,4 13-1,-3-17-88,0-1 0,1 0 0,-1 1 0,1-1 0,0 0 0,0 0 1,0-1-1,1 1 0,0-1 0,-1 0 0,1 0 0,0 0 0,0 0 0,1 0 0,-1-1 0,0 0 0,1 0 0,0 0 0,-1-1 0,1 1 0,0-1 0,5 0 1,53 4-3648,-4-13-4495,1-17-6668</inkml:trace>
</inkml:ink>
</file>

<file path=ppt/ink/ink1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3.826"/>
    </inkml:context>
    <inkml:brush xml:id="br0">
      <inkml:brushProperty name="width" value="0.025" units="cm"/>
      <inkml:brushProperty name="height" value="0.025" units="cm"/>
    </inkml:brush>
  </inkml:definitions>
  <inkml:trace contextRef="#ctx0" brushRef="#br0">0 0 19314,'0'0'2018,"3"12"-657,35 129 2571,-18-71-3092,-2 1 0,-3 0 1,5 74-1,-19 38-521,-3-158-42,-1 0 0,-2 0 0,0 0 0,-1-1-1,-12 30 1,9-39 47,3-19-71,3-30-29,5-63-224,20-149 0,-13 196 0,1-1 0,3 2 0,2 0 0,36-81 0,-44 116-26,0 1 0,1 0 1,1 1-1,0 0 0,18-19 0,-23 27 14,-1 1 0,1-1 0,0 1 0,0 0 0,0 0 1,0 0-1,1 1 0,-1-1 0,1 1 0,-1 0 0,1 0 0,0 1 0,0-1 0,0 1 0,0 0 0,0 1 0,0-1 0,0 1 0,0 0 0,6 0 0,-11 1 6,1-1 0,-1 0 0,1 0 0,-1 0 0,1 1 0,-1-1 0,0 0 0,1 0 0,-1 1-1,0-1 1,1 0 0,-1 1 0,0-1 0,1 0 0,-1 1 0,0-1 0,0 0 0,1 1 0,-1-1 0,0 1 0,0-1-1,0 1 1,0-1 0,1 1 0,-1-1 0,0 0 0,0 1 0,0-1 0,0 1 0,0-1 0,0 1 0,0-1 0,0 1-1,-1-1 1,1 1 0,0-1 0,0 0 0,0 1 0,0-1 0,-1 1 0,1-1 0,0 1 0,0-1 0,-1 0 0,1 1-1,0-1 1,-1 1 0,-14 19-17,-4-4-17,0-1-1,0-1 1,-1-1 0,-1 0-1,0-2 1,-45 17-1,77-33-7317,26-18 276,-5-2-1881</inkml:trace>
</inkml:ink>
</file>

<file path=ppt/ink/ink1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4.199"/>
    </inkml:context>
    <inkml:brush xml:id="br0">
      <inkml:brushProperty name="width" value="0.025" units="cm"/>
      <inkml:brushProperty name="height" value="0.025" units="cm"/>
    </inkml:brush>
  </inkml:definitions>
  <inkml:trace contextRef="#ctx0" brushRef="#br0">37 82 15278,'0'0'4533,"-3"10"-1368,-2 7-2127,-18 57 3071,22-68-3749,-1 1 0,1-1-1,0 1 1,1 0 0,-1-1 0,1 1-1,1 0 1,-1-1 0,3 10 0,-2-14-337,0 0 0,0-1 0,0 1 0,0 0 0,1-1 0,-1 1 0,0-1 0,1 0 0,-1 1 0,1-1 0,0 0 0,-1 0 0,1 0 0,0 0 0,0 0 0,0 0 0,-1-1 0,1 1 0,0-1 0,0 1 0,0-1 0,0 0 0,0 0 0,0 0 0,0 0 0,0 0 0,0 0 0,0 0 0,0 0 0,0-1 0,0 1 0,2-2 0,2 1 6,0-1 0,1 1 0,-1-1 0,0-1 0,0 1-1,0-1 1,-1 0 0,10-7 0,-9 5-26,0-2-1,0 1 1,0-1 0,-1 0-1,0 0 1,-1 0-1,0-1 1,0 1-1,0-1 1,-1 0 0,0 0-1,3-16 1,-2 1-5,-2-1 0,0 1 1,-2-34-1,-3 42 2,-3 14 0,5 2 0,0 0 0,0 1 0,0-1 0,0 1 0,1-1 0,-1 1 0,0-1 0,1 1 0,-1-1 0,1 1 0,-1-1 0,1 1 0,0 2 0,-3 22 0,1-1 0,2 36 0,0-56 0,0-1 0,1 1 0,-1 0 0,1 0 0,0 0 0,0-1 0,1 1 0,-1-1 0,1 1 0,0-1 0,0 1 0,1-1 0,-1 0 0,1 0 0,0 0 0,0 0 0,0-1 0,0 1 0,1-1 0,5 5 0,-4-6-19,0-1 0,0 1 0,0-1 0,0 0 0,0-1 0,0 1 1,0-1-1,0 0 0,0 0 0,0 0 0,0-1 0,0 0 0,0 0 0,0 0 0,0-1 0,0 1 0,0-1 0,-1 0 0,1-1 0,-1 1 1,8-6-1,-2 2-127,-1-1 0,1-1 0,-1 1 0,0-2 0,-1 1 0,0-1 0,0 0 0,7-13 0,-8 5-3531,-6-1-5180,-1 5-261</inkml:trace>
</inkml:ink>
</file>

<file path=ppt/ink/ink1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4.545"/>
    </inkml:context>
    <inkml:brush xml:id="br0">
      <inkml:brushProperty name="width" value="0.025" units="cm"/>
      <inkml:brushProperty name="height" value="0.025" units="cm"/>
    </inkml:brush>
  </inkml:definitions>
  <inkml:trace contextRef="#ctx0" brushRef="#br0">11 1 18097,'0'0'11627,"-11"61"-11595,21-44-1409,0 1-1378,-1-4-992,-2-3-2211,0-3-4996</inkml:trace>
</inkml:ink>
</file>

<file path=ppt/ink/ink1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4.919"/>
    </inkml:context>
    <inkml:brush xml:id="br0">
      <inkml:brushProperty name="width" value="0.025" units="cm"/>
      <inkml:brushProperty name="height" value="0.025" units="cm"/>
    </inkml:brush>
  </inkml:definitions>
  <inkml:trace contextRef="#ctx0" brushRef="#br0">217 2 21845,'0'0'7068,"-10"-1"-5072,3 1-1889,0 0-1,0 0 1,0 0-1,1 1 1,-1 0-1,0 0 0,1 1 1,-1 0-1,1 0 1,-1 1-1,1-1 1,0 1-1,0 1 1,0-1-1,1 1 1,-8 6-1,1 0-94,1 0 0,0 1 0,1 1 0,-14 19 0,21-27-13,0 0 1,1 1-1,0-1 0,-1 1 1,1-1-1,1 1 1,-1 0-1,1 0 0,0-1 1,0 1-1,0 0 0,1 0 1,-1 0-1,1 0 1,1 0-1,-1 0 0,1 0 1,1 6-1,-1-7-115,1-1 1,1 1-1,-1-1 1,0 0-1,1 0 0,0 0 1,-1 0-1,1 0 0,0 0 1,1-1-1,-1 1 1,0-1-1,1 0 0,-1 0 1,1 0-1,0-1 0,0 1 1,-1-1-1,1 0 1,0 0-1,7 1 0,9 1-1282,0 0 1,39 0-1,-23-5-2766,0-6-2039</inkml:trace>
</inkml:ink>
</file>

<file path=ppt/ink/ink1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5.260"/>
    </inkml:context>
    <inkml:brush xml:id="br0">
      <inkml:brushProperty name="width" value="0.025" units="cm"/>
      <inkml:brushProperty name="height" value="0.025" units="cm"/>
    </inkml:brush>
  </inkml:definitions>
  <inkml:trace contextRef="#ctx0" brushRef="#br0">50 125 17232,'0'0'2600,"-9"9"235,-23 29-695,31-37-2079,1-1 0,-1 1 0,0-1-1,1 1 1,-1 0 0,1-1-1,-1 1 1,1 0 0,-1-1-1,1 1 1,0 0 0,-1 0-1,1-1 1,0 1 0,0 0-1,-1 0 1,1 0 0,0-1-1,0 1 1,0 0 0,0 0-1,0 0 1,0 0 0,0-1 0,0 1-1,0 0 1,1 0 0,-1 0-1,0-1 1,0 1 0,1 0-1,-1 0 1,1-1 0,-1 1-1,0 0 1,1-1 0,0 1-1,-1 0 1,1-1 0,-1 1-1,1-1 1,0 1 0,-1-1-1,1 1 1,0-1 0,-1 1 0,1-1-1,0 0 1,0 1 0,-1-1-1,1 0 1,0 0 0,0 0-1,1 1 1,44 2 760,-41-3-693,10 0-58,0-1-1,1-1 0,-1-1 1,0 0-1,0 0 1,0-2-1,21-9 1,-27 10-45,0 0 0,-1-1 0,1 0 0,-1 0 0,0-1 0,0 0 0,-1-1 0,1 0 0,-2 0 0,1 0 0,-1-1 0,10-15 0,-15 21 43,1 0 0,-1-1 0,0 1 0,0-1 1,0 1-1,0-1 0,0 1 0,0-1 0,-1 0 0,0 1 0,1-1 0,-1 0 0,0 1 0,0-1 1,0 0-1,0 1 0,-1-1 0,1 0 0,-2-3 0,1 5-24,0-1-1,0 0 1,-1 0-1,1 0 1,-1 1-1,1-1 1,-1 0 0,0 1-1,1 0 1,-1-1-1,0 1 1,0 0-1,0 0 1,0 0 0,0 0-1,0 0 1,0 1-1,-3-2 1,-3 1-25,0 0-1,1 0 1,-1 0 0,0 1 0,1 0 0,-1 1-1,0 0 1,0 0 0,1 0 0,-1 1 0,1 0 0,-10 4-1,6 0 4,-1 1 0,1 0 0,0 1 0,1 0 0,0 0-1,0 1 1,-15 18 0,21-22-12,0 0-1,0 0 1,0 0 0,1 1-1,-1-1 1,2 1 0,-1 0-1,0 0 1,1 0-1,0 0 1,1 0 0,-1 1-1,1-1 1,0 0 0,1 1-1,0-1 1,0 1-1,0 6 1,1-11-7,0 1 0,1 0-1,-1 0 1,0 0 0,1 0 0,-1-1-1,1 1 1,0-1 0,0 1 0,0-1-1,0 0 1,0 0 0,1 0 0,-1 0-1,1 0 1,-1 0 0,1-1 0,0 1-1,-1-1 1,1 0 0,0 0 0,0 0-1,0 0 1,0 0 0,3 0 0,11 2-74,0-1 0,0 0 1,22-1-1,-31-1-6,18 0-1572,0-1 1,0-1 0,36-8 0,12-12-6814</inkml:trace>
</inkml:ink>
</file>

<file path=ppt/ink/ink1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6.533"/>
    </inkml:context>
    <inkml:brush xml:id="br0">
      <inkml:brushProperty name="width" value="0.025" units="cm"/>
      <inkml:brushProperty name="height" value="0.025" units="cm"/>
    </inkml:brush>
  </inkml:definitions>
  <inkml:trace contextRef="#ctx0" brushRef="#br0">225 325 14318,'0'0'4228,"2"-12"-1938,6-37-299,-7 47-1896,-1 1 0,0-1 1,0 0-1,0 1 0,0-1 0,0 1 1,0-1-1,0 1 0,0-1 0,-1 0 0,1 1 1,-1-1-1,1 1 0,-1-1 0,0 1 1,1 0-1,-1-1 0,0 1 0,0 0 0,0-1 1,0 1-1,0 0 0,0 0 0,-1 0 1,1 0-1,0 0 0,0 0 0,-1 0 1,1 1-1,-1-1 0,1 0 0,0 1 0,-1-1 1,1 1-1,-1-1 0,0 1 0,1 0 1,-1-1-1,1 1 0,-1 0 0,1 0 0,-1 0 1,0 1-1,1-1 0,-1 0 0,-2 1 1,-3 0-8,0 0 0,0 1 0,0-1 0,0 1 0,1 1 0,-1-1 1,0 1-1,-9 6 0,5 1 55,1 0 1,0 0-1,1 1 1,0 0-1,0 0 1,1 1-1,1 1 1,0-1-1,1 1 1,0 0-1,1 0 1,0 1-1,2-1 0,-1 1 1,-2 25-1,6-37-112,-1 0-1,1 0 1,0 0-1,0 0 1,0 1-1,0-1 1,0 0-1,0 0 1,0 0-1,1 0 1,-1 0-1,1 0 0,0 0 1,0 0-1,-1 0 1,1 0-1,0 0 1,1 0-1,-1 0 1,0-1-1,0 1 1,3 2-1,-2-3-14,1 0 0,-1 0 0,0 0 0,0-1-1,1 1 1,-1 0 0,0-1 0,1 0 0,-1 0 0,0 1 0,1-1 0,-1-1-1,1 1 1,-1 0 0,0-1 0,5 0 0,5-3 23,1-1 0,-1 0 0,-1 0 0,1-1 0,-1-1 0,14-9 0,-2-3-6,0 0 0,-1-2 0,-2 0 0,0-2 0,-1 0 0,30-48 0,-38 52 37,-1-1 0,0 1-1,-2-2 1,0 1 0,-1-1 0,-1 0-1,-1-1 1,-1 1 0,-1-1 0,0-24 0,-8 28 9,-5 24-40,-8 30-24,8 2-85,1 0 0,3 1 0,1 0-1,2 0 1,1 0 0,5 56 0,-2-92-104,-1 0 0,1 0 1,-1 0-1,1 0 0,0 0 1,0 0-1,0 0 0,1 0 0,-1 0 1,1 0-1,0-1 0,-1 1 1,1-1-1,0 1 0,0-1 0,1 0 1,-1 0-1,0 0 0,1 0 0,-1 0 1,1 0-1,0-1 0,0 1 1,0-1-1,-1 0 0,7 2 0,-6-2-390,0-1 0,1 0 0,-1 0-1,0 0 1,0 0 0,0 0-1,0-1 1,0 0 0,0 1 0,0-1-1,0 0 1,0 0 0,-1-1-1,1 1 1,0-1 0,-1 1 0,1-1-1,3-3 1,21-22-11015</inkml:trace>
</inkml:ink>
</file>

<file path=ppt/ink/ink1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7.298"/>
    </inkml:context>
    <inkml:brush xml:id="br0">
      <inkml:brushProperty name="width" value="0.025" units="cm"/>
      <inkml:brushProperty name="height" value="0.025" units="cm"/>
    </inkml:brush>
  </inkml:definitions>
  <inkml:trace contextRef="#ctx0" brushRef="#br0">0 217 19955,'0'0'7383,"12"3"-6203,-7-1-1040,9 2 119,1-1 0,-1 0 0,22 1 0,-33-3-258,0-1 1,0 0-1,0 1 1,0-1-1,0-1 1,0 1-1,0 0 1,0-1-1,0 0 1,0 1-1,0-1 1,0 0-1,0-1 1,0 1 0,-1 0-1,1-1 1,-1 1-1,1-1 1,-1 0-1,1 0 1,-1 0-1,0 0 1,0-1-1,0 1 1,0 0-1,2-5 1,-3 6 0,-1 0 0,1 0 0,-1 0 0,0-1 0,1 1 1,-1 0-1,0 0 0,0 0 0,0 0 0,0 0 0,0 0 0,0 0 0,0-1 0,0 1 1,0 0-1,0 0 0,0 0 0,-1 0 0,1 0 0,-1 0 0,1 0 0,-1 0 1,1 0-1,-1 0 0,1 0 0,-1 0 0,0 0 0,0 0 0,1 1 0,-1-1 0,0 0 1,0 0-1,0 1 0,0-1 0,0 0 0,0 1 0,0-1 0,0 1 0,0 0 1,0-1-1,0 1 0,0 0 0,0 0 0,-3-1 0,1 1-10,-1-1-1,0 1 1,0-1 0,1 1-1,-1 1 1,0-1 0,0 0-1,1 1 1,-1 0 0,0 0-1,1 0 1,-1 0 0,-3 2-1,1 1 4,1 0-1,0 1 0,0-1 0,0 1 0,0 0 0,1 0 0,0 0 1,0 1-1,1-1 0,-1 1 0,1 0 0,0 0 0,-3 10 0,3-6 11,0 1-1,0-1 0,1 1 0,0-1 1,1 1-1,0 0 0,2 19 0,-1-29-3,0 0 0,1 0 0,-1 0 0,0 0 0,1 0 0,-1-1 0,0 1 0,1 0-1,-1 0 1,1-1 0,0 1 0,-1 0 0,1-1 0,0 1 0,-1 0 0,1-1 0,0 1-1,-1-1 1,1 1 0,0-1 0,0 1 0,0-1 0,0 0 0,-1 1 0,1-1 0,0 0 0,0 0-1,0 0 1,0 0 0,0 0 0,0 0 0,0 0 0,0 0 0,0 0 0,-1 0 0,1 0-1,0 0 1,0-1 0,0 1 0,0 0 0,0-1 0,0 0 0,40-17 51,-17-2-302,39-41 0,-51 47 31,1 0 0,1 1 0,-1 0 0,2 1 0,0 1 0,0 0 0,1 1 0,29-13-1,-44 23 228,1-1-1,-1 0 0,1 1 0,-1 0 0,1-1 0,-1 1 0,1 0 0,-1-1 0,1 1 1,-1 0-1,1 0 0,-1 1 0,1-1 0,0 0 0,-1 0 0,1 1 0,-1-1 0,1 1 1,-1-1-1,0 1 0,1 0 0,-1-1 0,0 1 0,1 0 0,-1 0 0,0 0 0,0 0 0,0 0 1,1 0-1,-1 0 0,0 1 0,-1-1 0,1 0 0,0 0 0,0 1 0,0-1 0,-1 1 1,1-1-1,-1 1 0,1-1 0,-1 1 0,1 2 0,1 9 218,-1-1-1,0 1 1,-1 0 0,-1 18-1,0-7-195,0 0-18,0-16 5,1 1-1,-1 0 1,2-1-1,-1 1 0,1 0 1,3 8-1,-4-15-5,1-1 0,0 1 0,-1-1-1,1 1 1,0-1 0,0 1 0,0-1-1,0 0 1,0 1 0,0-1 0,0 0-1,1 0 1,-1 0 0,0 0 0,1 0-1,-1 0 1,1 0 0,-1 0 0,1 0-1,-1-1 1,1 1 0,0-1 0,-1 1 0,1-1-1,0 0 1,-1 0 0,1 1 0,0-1-1,-1 0 1,1-1 0,0 1 0,-1 0-1,1 0 1,0-1 0,-1 1 0,3-2-1,2 0 19,0 0 0,-1-1-1,1 0 1,-1 0-1,0 0 1,0-1 0,0 1-1,0-1 1,-1-1 0,1 1-1,-1 0 1,0-1-1,-1 0 1,7-10 0,-2 1 83,0 0 1,-1 0-1,0-1 0,7-23 1,-11 28 93,-1-1 0,0 0 0,0 0 0,-1-15-1,-1 24-167,0 0-1,0-1 0,0 1 0,-1 0 0,1-1 0,-1 1 1,1 0-1,-1 0 0,0-1 0,0 1 0,-2-3 0,2 4-33,1 0 0,-1 1 0,0-1 0,0 0 0,0 0 1,1 1-1,-1-1 0,0 1 0,0-1 0,0 1 0,0-1 0,0 1 0,0 0 0,0-1 0,-1 1 0,1 0 0,0 0 0,0 0 0,0 0 0,0 0 0,0 0 0,0 0 0,0 0 0,0 0 0,-2 1 0,2 0-6,0-1 1,0 1-1,1 0 0,-1 0 0,0 1 0,0-1 0,1 0 0,-1 0 0,1 0 0,-1 0 0,1 1 1,-1-1-1,1 0 0,0 0 0,0 1 0,0-1 0,0 0 0,-1 1 0,2-1 0,-1 0 0,0 0 1,0 1-1,0-1 0,1 0 0,-1 0 0,0 1 0,1-1 0,-1 0 0,1 0 0,0 0 1,-1 1-1,1-1 0,0 0 0,1 1 0,2 1 14,0-1 0,1 0 0,-1 0 0,1 0 0,-1 0 1,1-1-1,0 1 0,0-1 0,0-1 0,-1 1 0,1-1 0,0 0 0,0 0 0,8-1 1,-3 0 11,1 0 1,-1-1-1,0 0 0,0 0 1,0-1-1,10-5 1,-5 1-6,-1-1 0,1-1 1,-1-1-1,23-19 0,-32 25-6,-1 0 0,0-1 0,0 1 0,0-1 0,0 0 0,-1 0-1,0 0 1,0 0 0,0 0 0,-1-1 0,0 0 0,0 1 0,0-1 0,0 0 0,-1 0 0,1-10 0,-2 16-11,0-1 0,0 1 0,0-1 0,0 1 0,0-1 0,0 1 0,0-1 1,0 0-1,0 1 0,-1-1 0,1 1 0,0 0 0,0-1 0,0 1 1,-1-1-1,1 1 0,0-1 0,0 1 0,-1-1 0,1 1 0,0 0 0,-1-1 1,1 1-1,-1 0 0,1-1 0,0 1 0,-1 0 0,1-1 0,-1 1 1,1 0-1,-1 0 0,1 0 0,-1 0 0,0-1 0,-22 6-50,-18 22-32,34-19 118,-1 0 1,2 1 0,-1-1 0,1 1-1,0 1 1,1-1 0,0 1-1,0 0 1,1 0 0,1 1 0,0-1-1,0 1 1,1-1 0,0 1-1,0 15 1,2-24-35,1 0-1,0 0 1,0 0 0,0-1 0,0 1-1,0 0 1,0-1 0,0 1-1,0-1 1,1 1 0,-1-1 0,1 1-1,-1-1 1,1 0 0,0 0-1,-1 0 1,1 0 0,0 0 0,0 0-1,-1 0 1,1-1 0,0 1-1,0 0 1,0-1 0,0 0 0,0 1-1,0-1 1,0 0 0,0 0-1,2-1 1,72 0-296,-68 0 160,42-9-2910,-17-4-2327,9-7-6374</inkml:trace>
</inkml:ink>
</file>

<file path=ppt/ink/ink1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8.073"/>
    </inkml:context>
    <inkml:brush xml:id="br0">
      <inkml:brushProperty name="width" value="0.025" units="cm"/>
      <inkml:brushProperty name="height" value="0.025" units="cm"/>
    </inkml:brush>
  </inkml:definitions>
  <inkml:trace contextRef="#ctx0" brushRef="#br0">1 61 15246,'0'-45'3199,"0"29"-470,0 31 461,3 47-2546,4 0-1,17 77 1,-6-47-359,-11-49-157,-4-14-71,2 0 1,1-1 0,2 0 0,11 29-1,-18-55-158,0 0-1,0 0 1,0 0-1,0 0 0,0-1 1,0 1-1,0 0 1,1-1-1,-1 1 1,0-1-1,1 0 1,0 1-1,-1-1 1,1 0-1,0 0 0,0 0 1,-1 0-1,1 0 1,0 0-1,0 0 1,0-1-1,0 1 1,0-1-1,0 0 1,0 1-1,0-1 0,4 0 1,-3-1-526,1 1 0,-1-1 0,0 0 0,0 0 0,0 0 0,0 0 1,0-1-1,0 1 0,0-1 0,-1 0 0,1 0 0,-1 0 0,1 0 0,-1 0 0,0 0 0,4-6 0,16-23-9633</inkml:trace>
</inkml:ink>
</file>

<file path=ppt/ink/ink1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8.414"/>
    </inkml:context>
    <inkml:brush xml:id="br0">
      <inkml:brushProperty name="width" value="0.025" units="cm"/>
      <inkml:brushProperty name="height" value="0.025" units="cm"/>
    </inkml:brush>
  </inkml:definitions>
  <inkml:trace contextRef="#ctx0" brushRef="#br0">59 61 15086,'0'0'7159,"-10"14"-5824,1-3-1004,5-7-203,0 1 0,1 0 0,-1 0 1,1 0-1,0 0 0,0 0 0,0 0 0,1 1 0,0-1 0,0 1 0,0 0 0,1 0 0,0 0 0,0 0 0,0 7 1,1-8 71,0 1-1,0 0 1,0 0 0,1-1 0,0 1 0,0 0 0,0-1 0,1 1 0,0-1 0,5 11 0,-6-15-176,1 1 0,0 0 0,0 0 0,-1-1 0,1 1 1,0-1-1,0 0 0,1 1 0,-1-1 0,0 0 0,0 0 0,0 0 0,1-1 1,-1 1-1,1 0 0,-1-1 0,0 0 0,1 1 0,-1-1 0,1 0 0,-1 0 0,1-1 1,-1 1-1,1 0 0,-1-1 0,0 0 0,1 1 0,3-3 0,-2 1 57,1 0 0,-1 0 0,0-1-1,1 1 1,-1-1 0,-1 0-1,1 0 1,0-1 0,-1 1 0,1-1-1,-1 0 1,0 0 0,0 0 0,-1 0-1,1 0 1,-1-1 0,0 1 0,3-9-1,-1 1 75,1-1-1,-2 0 1,0 0-1,0 0 1,1-24-1,-4 32-103,0 1-1,-1-1 0,1 1 1,-1-1-1,0 1 1,0-1-1,0 1 0,0 0 1,-1-1-1,0 1 0,0 0 1,0 0-1,0 0 0,-5-5 1,5 7-80,0 0 0,0 0 1,0 0-1,0 1 0,0-1 0,0 1 0,0-1 1,-1 1-1,1 0 0,-1 0 0,1 0 1,-1 0-1,1 0 0,-1 1 0,0-1 0,1 1 1,-1-1-1,0 1 0,1 0 0,-1 0 1,0 0-1,1 1 0,-1-1 0,0 1 1,1-1-1,-4 2 0,5-1-49,-1-1 0,0 1 0,1 0 1,-1 0-1,1 0 0,-1-1 0,1 1 0,-1 1 0,1-1 1,0 0-1,0 0 0,-1 0 0,1 1 0,0-1 1,0 1-1,0-1 0,0 0 0,1 1 0,-1 0 0,0-1 1,1 1-1,-1 0 0,1-1 0,-1 1 0,1 0 0,0-1 1,0 1-1,0 0 0,0 0 0,0-1 0,0 1 0,0 0 1,0 0-1,1-1 0,-1 1 0,2 2 0,-2-1-196,1 0 1,0-1-1,0 1 0,1 0 0,-1-1 0,1 1 0,-1-1 0,1 1 1,0-1-1,0 0 0,0 1 0,0-1 0,0 0 0,0-1 0,1 1 1,-1 0-1,0 0 0,1-1 0,0 0 0,-1 1 0,5 0 1,3 0-1113,0-1 0,0 0 0,0-1 0,20-2 0,6-4-4694</inkml:trace>
</inkml:ink>
</file>

<file path=ppt/ink/ink1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8.790"/>
    </inkml:context>
    <inkml:brush xml:id="br0">
      <inkml:brushProperty name="width" value="0.025" units="cm"/>
      <inkml:brushProperty name="height" value="0.025" units="cm"/>
    </inkml:brush>
  </inkml:definitions>
  <inkml:trace contextRef="#ctx0" brushRef="#br0">33 74 12396,'0'0'7708,"-5"11"-6485,-2 9-755,2 0 1,0 1-1,1 0 0,1-1 1,1 1-1,1 0 0,0 1 1,2-1-1,1 0 1,7 38-1,8 17 802,45 124 0,-55-179-1230,0 0-1,-1 1 0,-2 0 0,0 0 0,1 35 0,-14-103 635,1 17-536,-12-85-204,6 0 1,5-1 0,6-144-1,3 251 25,0 1 0,0 0 0,1 0 0,0 0 0,0 0 0,1 0 0,0 1 0,0-1 0,1 0 0,3-6 0,-4 11 7,0-1 0,0 0-1,0 1 1,1 0 0,-1 0 0,1-1 0,-1 1-1,1 1 1,0-1 0,0 0 0,0 1-1,0-1 1,0 1 0,0 0 0,0 0-1,0 0 1,1 1 0,-1-1 0,0 1-1,1 0 1,-1 0 0,5 0 0,-7 0-22,0 0 0,0 0 0,0 0 0,0 0 0,0 0 0,-1 0 0,1 0 0,0 0 0,0 1 0,0-1 0,0 0 0,0 0 0,-1 1 0,1-1 0,0 1 1,0-1-1,-1 1 0,1-1 0,0 1 0,-1-1 0,1 1 0,0 0 0,-1-1 0,1 1 0,-1 0 0,1-1 0,-1 1 0,0 0 0,1 0 0,-1 0 0,0-1 0,1 1 0,-1 0 0,0 0 0,0 0 1,0 0-1,0 0 0,1-1 0,-1 1 0,-1 0 0,1 0 0,0 0 0,0 0 0,0 0 0,-1 1 0,1 1 19,-1 1-1,-1 0 1,1 0 0,-1 0-1,1-1 1,-1 1 0,0-1 0,0 1-1,-3 2 1,-54 51 274,44-44-190,1 1 1,-22 25-1,36-39-144,-1 1 0,1-1 0,0 0 0,0 0 0,-1 1 0,1-1 0,0 0 0,0 1 0,-1-1 0,1 0 0,0 1 0,0-1 0,0 0 0,-1 1 0,1-1 0,0 0 0,0 1 0,0-1 0,0 0 1,0 1-1,0-1 0,0 1 0,0-1 0,0 0 0,0 1 0,0-1 0,0 1 0,0-1 0,0 0 0,0 1 0,1-1 0,-1 1 0,13-1-4908,11-8-1161</inkml:trace>
</inkml:ink>
</file>

<file path=ppt/ink/ink1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29.350"/>
    </inkml:context>
    <inkml:brush xml:id="br0">
      <inkml:brushProperty name="width" value="0.025" units="cm"/>
      <inkml:brushProperty name="height" value="0.025" units="cm"/>
    </inkml:brush>
  </inkml:definitions>
  <inkml:trace contextRef="#ctx0" brushRef="#br0">31 29 9417,'0'0'17355,"-4"9"-16426,-2 7-593,1 1 1,1 0-1,0-1 0,1 1 0,0 1 1,2-1-1,0 0 0,1 0 1,3 22-1,-3-38-331,0-1 0,0 1 0,0-1 0,1 1 0,-1-1 0,0 1 0,0-1 0,1 1 0,-1-1 0,0 0 0,1 1 0,-1-1 0,0 1 0,1-1 0,-1 0 1,1 1-1,-1-1 0,1 0 0,-1 0 0,1 1 0,-1-1 0,1 0 0,-1 0 0,1 0 0,-1 0 0,1 0 0,-1 1 0,1-1 0,-1 0 0,1 0 0,-1 0 0,1 0 0,-1-1 0,1 1 0,-1 0 0,1 0 0,-1 0 0,1 0 0,0-1 0,21-9 200,-7-4-128,0-1 0,0-1 1,-2 0-1,0 0 0,19-33 1,-17 25-90,2 1-1,23-26 1,-40 48 7,0 1 0,0 0 0,0 0 0,1-1 0,-1 1 1,0 0-1,0 0 0,0-1 0,1 1 0,-1 0 0,0 0 0,0 0 1,1-1-1,-1 1 0,0 0 0,1 0 0,-1 0 0,0 0 0,1 0 0,-1 0 1,0 0-1,1-1 0,-1 1 0,0 0 0,1 0 0,-1 0 0,0 0 0,0 0 1,1 0-1,-1 1 0,0-1 0,1 0 0,-1 0 0,0 0 0,1 0 0,-1 1 1,5 12-14,-4 30 232,-1-36-139,-1 5 31,1 0-61,0-1-1,0 1 1,4 21 0,-4-32-42,0 1 1,0-1-1,0 0 1,0 0-1,0 0 0,1 0 1,-1 0-1,0 0 1,1 0-1,-1 0 1,1 0-1,-1 0 0,1-1 1,-1 1-1,1 0 1,0 0-1,0 0 0,-1-1 1,1 1-1,0 0 1,0-1-1,0 1 1,0 0-1,-1-1 0,1 1 1,0-1-1,0 0 1,0 1-1,0-1 0,0 0 1,0 1-1,0-1 1,1 0-1,-1 0 1,0 0-1,0 0 0,0 0 1,0 0-1,0 0 1,0 0-1,0-1 0,0 1 1,0 0-1,0-1 1,0 1-1,0-1 1,0 1-1,0-1 0,0 1 1,0-1-1,-1 1 1,1-1-1,1-1 0,7-5 23,0 0 0,-1-1 0,0 0-1,0-1 1,-1 0 0,12-18 0,-13 18-10,1-1 0,-1 1 0,1 1 0,1 0 1,0 0-1,0 0 0,17-12 0,-24 20-16,0-1 0,0 1 0,0-1 0,0 1 0,-1-1 0,1 1 0,0 0 0,0-1 0,0 1 0,0 0 0,0 0 0,0 0 0,0 0 0,0 0 0,0 0 0,0 0 0,0 0 0,0 0 0,0 0 0,0 1 0,0-1 0,0 0 0,0 1 0,0-1 0,0 0 0,-1 1 0,1 0 0,0-1 0,0 1 0,0-1 0,-1 1 0,1 0 0,0-1 0,-1 1 0,1 0 0,-1 0 0,1 0 0,-1-1 0,1 1 0,-1 0 0,1 0 0,-1 0 0,0 0 0,1 0 0,-1 0 0,0 0 0,0 0 0,0 2 0,7 58 0,-6-47 0,-1-7 0,0 1 0,1-1 0,1 0 0,-1 0 0,1 1 0,4 9 0,-6-16 0,1-1 0,-1 1 0,1 0 0,0 0 0,-1 0 0,1-1 0,-1 1 0,1 0 0,0 0 0,0-1 0,-1 1 0,1-1 0,0 1 0,0-1 0,0 1 0,0-1 0,0 1 0,0-1 0,0 0 0,-1 1 0,3-1 0,-1 0 0,0 0 0,0-1 0,0 1 0,0-1 0,0 1 0,0-1 0,0 0 0,0 0 0,0 1 0,0-1 0,0-1 0,0 1 0,-1 0 0,3-2 0,12-10-1844,-1-1 1,23-26-1,-38 31-9217,-4 1 4527</inkml:trace>
</inkml:ink>
</file>

<file path=ppt/ink/ink1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30.036"/>
    </inkml:context>
    <inkml:brush xml:id="br0">
      <inkml:brushProperty name="width" value="0.025" units="cm"/>
      <inkml:brushProperty name="height" value="0.025" units="cm"/>
    </inkml:brush>
  </inkml:definitions>
  <inkml:trace contextRef="#ctx0" brushRef="#br0">17 498 14318,'0'0'6811,"10"-4"-5028,-5 3-1650,44-20 1207,-47 21-1304,0-1 0,-1 0 0,1 0 0,-1 0 0,1 0 0,-1 0 0,0 0 0,1 0 0,-1-1 0,0 1 0,0 0 0,0-1 0,0 1 0,0-1 0,0 1 0,0-1 0,-1 1 0,1-1 0,0 0 0,-1 0 0,0 1 0,1-1 0,-1 0 0,0 1 0,0-1 0,0 0 0,0 0 0,0 0 0,0 1 0,-1-4 0,0 4 29,1 0 0,-1 0 0,0 1 0,1-1 0,-1 1 0,0-1 0,0 0 0,0 1 0,0-1 0,0 1 0,1 0 0,-1-1 0,0 1 0,0 0 0,0-1 0,0 1 0,0 0 0,0 0 0,0 0 0,0 0 0,0 0 0,0 0 0,0 0 0,0 0 0,0 1 0,0-1 0,0 0 0,0 0 0,-2 2 0,-28 11 601,27-8-599,-1 0 1,1 0-1,0 0 0,0 1 0,1 0 0,0-1 0,0 1 0,0 0 1,1 1-1,0-1 0,0 0 0,0 1 0,1-1 0,0 1 1,0 0-1,1-1 0,0 1 0,1 8 0,-1-14-57,0 0-1,0 1 0,0-1 1,0 0-1,0 1 1,1-1-1,-1 0 0,1 0 1,-1 0-1,1 1 1,-1-1-1,1 0 0,0 0 1,-1 0-1,1 0 1,0 0-1,0 0 1,0 0-1,0 0 0,0 0 1,0-1-1,0 1 1,0 0-1,0 0 0,0-1 1,2 1-1,0 0-1,1 0 0,-1-1 0,0 1 0,1-1 0,-1 0 0,0 0 0,1 0-1,-1 0 1,0-1 0,5-1 0,2 0-63,0-1 0,0 0 0,-1-1 0,1-1 0,15-9 0,99-89-3837,-121 102 3499,0-1-1,-1 1 0,1 0 1,0-1-1,1 1 1,-1 1-1,0-1 1,0 0-1,0 1 0,0-1 1,1 1-1,-1 0 1,0 0-1,0 1 1,1-1-1,-1 1 0,3 0 1,-3 0 213,0 0-1,-1-1 1,1 1 0,0-1 0,-1 0 0,1 0 0,0 0 0,0 0-1,-1 0 1,1 0 0,0-1 0,0 0 0,-1 1 0,1-1-1,-1 0 1,1 0 0,-1 0 0,1-1 0,-1 1 0,1-1-1,-1 1 1,0-1 0,3-3 0,11-12 842,-2-2 1,20-31-1,-19 23 859,0-2 0,-2 0 1,-1-1-1,-1 0 0,-2-1 0,8-40 1,-9-16-1058,-9 87-471,1 0 1,0 0-1,0-1 0,0 1 0,0 0 0,0 0 0,0-1 0,0 1 0,0 0 0,-1 0 0,1 0 0,0-1 0,0 1 0,0 0 0,0 0 0,-1 0 0,1-1 0,0 1 0,0 0 0,-1 0 0,1 0 1,0 0-1,0 0 0,-1 0 0,1-1 0,0 1 0,0 0 0,-1 0 0,1 0 0,0 0 0,0 0 0,-1 0 0,1 0 0,0 0 0,0 0 0,-1 0 0,1 0 0,0 0 0,0 1 0,-1-1 0,1 0 1,0 0-1,0 0 0,-1 0 0,1 0 0,0 0 0,0 1 0,-1-1 0,1 0 0,0 0 0,0 0 0,0 0 0,0 1 0,-1-1 0,1 0 0,0 0 0,0 1 0,0-1 0,0 0 0,0 0 1,0 1-1,-1-1 0,-7 16 58,1-1 1,0 1-1,2 1 1,-1-1-1,2 1 1,0 0-1,-1 20 1,0-12 91,-2 13 470,1 1 0,2 0-1,2 1 1,4 69 0,-1-103-616,0-1 0,1 1 0,-1-1 0,1 0 0,0 0 0,4 8 0,-5-12 1,-1 0 1,1 0-1,-1 0 0,1 1 1,0-1-1,-1 0 0,1 0 1,0 0-1,0 0 1,0 0-1,0-1 0,0 1 1,0 0-1,0 0 0,0 0 1,0-1-1,0 1 1,0-1-1,1 1 0,-1-1 1,0 1-1,0-1 1,1 0-1,-1 0 0,0 1 1,0-1-1,1 0 0,-1 0 1,0 0-1,1 0 1,-1-1-1,2 1 0,-2-1 5,0 0 0,0-1-1,1 1 1,-1 0 0,0-1-1,0 1 1,-1-1 0,1 1-1,0-1 1,0 1-1,-1-1 1,1 1 0,-1-1-1,1 0 1,-1 1 0,0-1-1,1 0 1,-1 1 0,0-1-1,0 0 1,-1-2 0,0-43 76,0 41-73,0-8-6,-2 0-1,0 0 0,0 1 0,-1 0 0,-1-1 0,0 2 0,-10-18 1,11 21 166,-1 0 1,-1 1-1,0 0 1,0 0 0,0 0-1,-1 0 1,0 1-1,-1 0 1,0 1 0,-15-10-1,36 21-1012,0 0 0,0-1 0,0-1 0,0 0 0,0 0 0,1-1 0,19 0 0,11-2-5016,49-4 0,-29-5 1778</inkml:trace>
</inkml:ink>
</file>

<file path=ppt/ink/ink1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30.364"/>
    </inkml:context>
    <inkml:brush xml:id="br0">
      <inkml:brushProperty name="width" value="0.025" units="cm"/>
      <inkml:brushProperty name="height" value="0.025" units="cm"/>
    </inkml:brush>
  </inkml:definitions>
  <inkml:trace contextRef="#ctx0" brushRef="#br0">139 1 9801,'0'0'17681,"-9"-1"-16277,3 2-1255,0-1 1,0 1-1,0-1 0,1 2 0,-1-1 1,0 1-1,0-1 0,1 1 0,-1 1 1,1-1-1,0 1 0,0 0 0,0 1 1,0-1-1,1 1 0,-1 0 1,1 0-1,0 0 0,0 0 0,0 1 1,0 0-1,1 0 0,0 0 0,0 0 1,-3 9-1,5-13-159,1 0 0,0 0 0,-1 0 0,1 0 0,0 0 0,0 0 0,0 0 0,0 0 0,0 0 0,0 0 0,0 0 0,0 1 0,0-1 0,0 0 0,1 0 0,-1 0 0,0 0 0,1 0 0,-1 0-1,1 0 1,-1 0 0,1 0 0,0 0 0,-1-1 0,1 1 0,0 0 0,-1 0 0,1 0 0,0-1 0,0 1 0,0 0 0,0-1 0,0 1 0,0-1 0,0 1 0,0-1 0,0 1 0,0-1 0,0 0 0,0 0 0,0 1 0,0-1 0,0 0 0,0 0 0,2 0 0,61 2-913,-50-2 647,49-6-1653,-51 3 1785,0 2-1,1-1 0,-1 2 0,0 0 0,24 3 0,-35-3 158,-1 0 0,1 0-1,0 1 1,0-1 0,-1 0-1,1 1 1,0-1 0,-1 1-1,1-1 1,0 1 0,-1-1-1,1 1 1,-1-1-1,1 1 1,-1-1 0,1 1-1,-1 0 1,1-1 0,-1 1-1,0 0 1,1 0 0,-1-1-1,0 1 1,0 0 0,0 0-1,1-1 1,-1 1-1,0 0 1,0 0 0,0 0-1,0-1 1,0 1 0,0 0-1,-1 0 1,1-1 0,0 1-1,0 0 1,0 0 0,-1-1-1,0 2 1,0 1 124,0 1 1,0-1 0,-1 0-1,1 0 1,-1 0-1,0 0 1,0-1-1,-4 5 1,-10 7 427,0 0-1,-1-2 1,-1 0 0,-26 13 0,34-20-1260,-1 0 0,0-1 0,1 0 0,-2-1 0,-17 4 1,20-8-5184,6-7-2904</inkml:trace>
</inkml:ink>
</file>

<file path=ppt/ink/ink1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30.752"/>
    </inkml:context>
    <inkml:brush xml:id="br0">
      <inkml:brushProperty name="width" value="0.025" units="cm"/>
      <inkml:brushProperty name="height" value="0.025" units="cm"/>
    </inkml:brush>
  </inkml:definitions>
  <inkml:trace contextRef="#ctx0" brushRef="#br0">20 0 27898,'0'0'1922,"-17"54"-673,15-20-31,2 5-738,0 3-480,3-2 0,10 4 0,3-1-2050,0 0-1505,-1-5-2371,-4-3-4676</inkml:trace>
  <inkml:trace contextRef="#ctx0" brushRef="#br0" timeOffset="1">110 655 19346,'0'0'13421,"-4"22"-14382,4-27-5381,0-8-9385</inkml:trace>
</inkml:ink>
</file>

<file path=ppt/ink/ink1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9:05.866"/>
    </inkml:context>
    <inkml:brush xml:id="br0">
      <inkml:brushProperty name="width" value="0.025" units="cm"/>
      <inkml:brushProperty name="height" value="0.025" units="cm"/>
    </inkml:brush>
  </inkml:definitions>
  <inkml:trace contextRef="#ctx0" brushRef="#br0">2331 73 15695,'-58'-18'212,"-1"2"1,0 3-1,-1 3 0,0 2 1,-1 3-1,1 3 0,-115 9 1,91 4 90,1 4 0,1 3 0,1 4 0,0 3 1,-84 39-1,72-22-3,1 4 0,3 4 0,2 3 0,2 5 1,3 3-1,2 3 0,-86 92 0,121-107-225,2 2-1,3 2 1,2 2 0,2 2-1,-28 61 1,42-70-89,2 2 1,2 0-1,2 1 1,3 1-1,1 0 1,-7 100-1,17-122 8,2 0-1,1 0 1,1-1-1,2 1 0,0-1 1,3 0-1,0 0 0,12 29 1,-11-37-5,2-2 0,0 1 1,1-1-1,1-1 1,0 0-1,2 0 1,0-1-1,1-1 0,0-1 1,1 0-1,29 20 1,-19-18-9,1-1 0,1-1 0,0-1 1,1-2-1,0 0 0,60 13 0,-46-17 22,0-2-1,-1-1 0,2-3 0,66-4 0,-39-5 15,-1-4 1,-1-2-1,0-4 0,-1-3 0,-1-2 0,68-34 1,-26 4 6,-3-5 1,-2-5-1,166-131 1,-192 128 12,-3-3 0,-3-3 0,-3-4 0,107-150 0,-146 178-21,-1-2 1,-3 0 0,-2-2 0,23-67 0,-38 89 41,0-1 1,-2-1 0,-2 1 0,0-1 0,-2 0 0,-1 0 0,-2 0-1,-1 0 1,-6-36 0,4 51-15,-1 0 0,-1 0 0,-1 1 1,0 0-1,0 0 0,-2 0 0,0 1 0,-1 0 0,0 1 0,-1 0 0,0 0 0,-1 1 0,0 0 1,-1 1-1,-1 1 0,1 0 0,-2 0 0,1 1 0,-1 1 0,-27-12 0,1 4-48,-1 1 0,0 3 0,-1 1 0,0 2-1,0 2 1,-76-3 0,1 8 36,0 6 0,0 4-1,0 6 1,-165 40 0,-82 50-1803,12 25-5020,295-107-1777</inkml:trace>
</inkml:ink>
</file>

<file path=ppt/ink/ink1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0:47.807"/>
    </inkml:context>
    <inkml:brush xml:id="br0">
      <inkml:brushProperty name="width" value="0.025" units="cm"/>
      <inkml:brushProperty name="height" value="0.025" units="cm"/>
    </inkml:brush>
  </inkml:definitions>
  <inkml:trace contextRef="#ctx0" brushRef="#br0">2333 58 16496,'-128'-23'1956,"0"5"1,-1 6-1,-222 8 1,289 9-1781,1 3 1,0 2 0,0 4-1,1 1 1,1 4 0,-58 26-1,45-13-51,0 4-1,3 3 0,1 3 0,-77 63 0,86-54 134,2 2 0,2 2 0,3 3 0,3 2 0,-53 83 0,51-61-73,4 3 1,4 2 0,-59 166 0,85-200-180,1 1 0,4 1 0,1 0 0,4 1 0,1-1 0,3 1 0,2 0 0,8 60 0,-3-85-5,1 0 0,1-1 0,2 0 0,1 0 0,1-1-1,1 0 1,2-1 0,1-1 0,1 0 0,2 0 0,0-2 0,2 0 0,0-1-1,2-1 1,1-1 0,27 22 0,-18-21 8,2-2 1,1-1-1,0-1 0,1-2 1,1-2-1,1-1 0,0-1 1,1-3-1,0 0 0,0-3 1,62 4-1,-42-8 9,0-2 0,-1-3 0,1-3 0,-1-2 0,-1-3 0,1-2 0,69-24 0,-34 1 109,-1-5-1,-3-3 0,-1-4 0,-2-4 1,-3-4-1,-2-3 0,89-84 0,-79 57 121,-5-4-1,-3-4 0,-5-3 0,-3-4 1,81-148-1,-40 16 584,-101 196-699,-1-1 0,-2 0-1,-1-1 1,6-58 0,-15 86-131,0 1 0,-1 0 0,0-1 0,0 1 0,-1-1 0,0 1 0,-1-1 0,0 1 0,-1 0 0,0 0 0,-8-17 0,7 19 0,-1 0 0,0 1 0,0-1 0,-1 1 0,1 0 0,-2 1 0,1-1 0,0 1 0,-1 0 0,0 1 0,0 0 0,0 0 0,-1 0 0,-8-2 0,-15-5 0,-1 2 0,-1 1 0,0 1 0,-63-4 0,-140 7 0,212 5 0,-127 5 0,0 7 0,1 6 0,1 6 0,-216 67 0,365-92 0,-28 8 0,0 1 0,0 0 0,1 3 0,1 0 0,0 1 0,-44 31 0,67-42 1,0 1-1,0 0 1,0 0 0,0-1 0,0 2-1,0-1 1,1 0 0,-1 0-1,1 1 1,0 0 0,0-1-1,1 1 1,-1 0 0,1 0 0,-1 0-1,1 0 1,1 0 0,-2 4-1,3-4 1,-1 0 0,1 0 0,-1 0 0,1 0 0,0-1-1,1 1 1,-1 0 0,1-1 0,-1 1 0,1-1 0,0 1-1,1-1 1,-1 0 0,0 0 0,5 5 0,5 2-18,1 1 0,-1-2 1,2 0-1,-1 0 0,1-1 1,0-1-1,28 10 0,2-3-271,1-2 0,0-2-1,1-2 1,87 4 0,-51-11 125,155-17 0,-176 7 3,-2-3 0,1-2 0,-2-3 0,0-2 0,70-34-1,-99 40 137,0-2 0,-2-1 0,0-2 0,-1 0 0,-1-2 0,0 0 0,-2-2 0,0-1 0,-2 0 0,-1-2 0,32-48 0,-43 56 60,0-1 0,-1 1 1,-1-2-1,-1 1 0,0-1 0,-1 1 0,-1-1 1,-1-1-1,1-33 0,-4 45 0,0 0-1,-1 1 1,0-1 0,0 0-1,-1 0 1,0 1-1,0-1 1,-1 1 0,0-1-1,0 1 1,0 0 0,-1 0-1,-1 0 1,1 1-1,-1-1 1,0 1 0,0 0-1,-1 1 1,1-1 0,-1 1-1,-1 0 1,1 1-1,-1-1 1,0 1 0,0 1-1,-8-4 1,-7-1 9,0 1 1,1 1-1,-2 1 0,1 1 0,-1 1 1,-31 0-1,-6 4-43,-75 10-1,29 4 3,-184 53 0,-95 63 31,236-73 95,-179 96 1,264-118-33,1 2 0,2 4 0,2 1 0,2 4 0,-55 57 0,87-78-90,2 2 0,1 1 1,1 1-1,2 1 0,0 1 0,3 0 1,0 1-1,2 1 0,2 0 1,1 1-1,-12 69 0,19-72-10,1 1-1,1 0 1,2 0-1,2 0 1,0-1-1,3 1 1,0-1-1,2 0 0,2 0 1,0 0-1,2-2 1,2 1-1,22 38 1,-20-43-85,2 0 0,1-2 0,1 0 0,1-2 0,1 0 0,1-1 0,1-1 1,1-1-1,0-1 0,1-1 0,1-1 0,1-2 0,38 16 0,-30-17-14,1-1-1,0-2 1,0-2-1,0-1 1,1-2-1,0-1 1,1-2-1,-1-2 1,0-1-1,58-10 1,-64 5 88,0-3-1,-1 0 1,0-2 0,0-1-1,-1-2 1,-1 0 0,0-2-1,-1-1 1,-1-2 0,-1 0-1,0-2 1,37-40 0,-34 31 24,-2-2-1,-1-1 1,-1-1 0,-2-1 0,-1-1 0,-2 0 0,-2-2 0,-1 0 0,14-53 0,-25 75-47,-1-1 1,0 0-1,-1 0 1,-1 0-1,-1 0 0,0 0 1,-1 0-1,-5-33 1,4 47-20,0 0 0,0 0 0,-1 0 0,1 0 1,-1 0-1,1 1 0,-1-1 0,0 1 0,0-1 1,0 1-1,0 0 0,-1-1 0,1 1 0,0 0 1,-1 0-1,0 1 0,1-1 0,-1 1 0,0-1 1,0 1-1,0 0 0,0 0 0,0 0 0,0 0 0,0 1 1,0-1-1,-1 1 0,1 0 0,0 0 0,-6 0 1,-4 1-244,1 1 1,-1 0 0,1 1 0,0 0-1,0 1 1,-21 10 0,-7 6-378,1 2 0,1 2-1,-47 39 1,-101 98-1603,132-112 1235,-33 29-2266,16-19-2953</inkml:trace>
</inkml:ink>
</file>

<file path=ppt/ink/ink1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43.652"/>
    </inkml:context>
    <inkml:brush xml:id="br0">
      <inkml:brushProperty name="width" value="0.025" units="cm"/>
      <inkml:brushProperty name="height" value="0.025" units="cm"/>
    </inkml:brush>
  </inkml:definitions>
  <inkml:trace contextRef="#ctx0" brushRef="#br0">0 119 11211,'0'0'6726,"14"0"-6214,742-14 4599,396-40-3431,-872 29-1354,8-1-140,-334 34-10814,13-8-396</inkml:trace>
</inkml:ink>
</file>

<file path=ppt/ink/ink1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44.561"/>
    </inkml:context>
    <inkml:brush xml:id="br0">
      <inkml:brushProperty name="width" value="0.025" units="cm"/>
      <inkml:brushProperty name="height" value="0.025" units="cm"/>
    </inkml:brush>
  </inkml:definitions>
  <inkml:trace contextRef="#ctx0" brushRef="#br0">85 180 9449,'0'0'1831,"-7"-10"-165,-1-1-1156,-3-4 485,0 0-1,-1 1 1,-24-23 0,77 47 398,36 17-1073,0-3 0,1-4 0,1-3 0,130 10-1,329-15-220,205-78-140,-349 21 274,-14 15 467,188-20 479,-572 41-4120,-13-5-1469</inkml:trace>
</inkml:ink>
</file>

<file path=ppt/ink/ink1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49.287"/>
    </inkml:context>
    <inkml:brush xml:id="br0">
      <inkml:brushProperty name="width" value="0.025" units="cm"/>
      <inkml:brushProperty name="height" value="0.025" units="cm"/>
    </inkml:brush>
  </inkml:definitions>
  <inkml:trace contextRef="#ctx0" brushRef="#br0">26 233 6150,'0'0'4906,"-3"-10"-2947,-1-1-1240,-10-26 587,10 9 2845,5 27-4041,-1 1 0,1-1 0,0 0-1,0 1 1,0-1 0,0 0 0,-1 1-1,1-1 1,0 1 0,0-1 0,0 1-1,0 0 1,0-1 0,0 1-1,1 0 1,-1 0 0,0 0 0,0 0-1,0 0 1,0 0 0,2 0 0,33-1-258,-30 1 369,115-3 414,704-37 930,-576 12-1515,632-39 129,-716 69-179,283 40 0,-393-33 5,79 3 1,-736 17-2841,-413 36 3236,579-45 223,390-17-605,-462 5 234,500-12-169,20-2-89,21-3-74,204-16-29,338 7-1,-455 18-170,131 2 29,315-15-525,-556 12 777,-2 1 1,-1-1 0,1 0 1,0 0-1,-1-1 0,8-3 0,-11 0 216,-15 1 214,-44-1-186,-1 2 0,-57 5 0,15 0-193,-565 45 590,7 56-3334,628-99 2339,-90 14-5089,25-12-5183</inkml:trace>
</inkml:ink>
</file>

<file path=ppt/ink/ink1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52.509"/>
    </inkml:context>
    <inkml:brush xml:id="br0">
      <inkml:brushProperty name="width" value="0.025" units="cm"/>
      <inkml:brushProperty name="height" value="0.025" units="cm"/>
    </inkml:brush>
  </inkml:definitions>
  <inkml:trace contextRef="#ctx0" brushRef="#br0">105 250 7015,'-28'1'612,"20"0"265,0 0-1,0-1 0,0 0 1,0 0-1,0-1 0,0 0 1,-13-3-1,22 4-816,-1 0 0,0 0 0,0 0 0,0 0 1,0 0-1,0 0 0,0 0 0,1 0 0,-1 0 0,0 0 1,0 0-1,0 0 0,0 0 0,1 0 0,-1 0 0,0 0 1,0 0-1,0 0 0,0 0 0,0 0 0,1 0 0,-1 0 1,0 0-1,0 0 0,0 0 0,0 0 0,0 0 0,1 0 0,-1 0 1,0 0-1,0 0 0,0-1 0,0 1 0,0 0 0,0 0 1,0 0-1,1 0 0,-1 0 0,0 0 0,0-1 0,0 1 1,0 0-1,0 0 0,0 0 0,0 0 0,0 0 0,0-1 1,0 1-1,0 0 0,0 0 0,0 0 0,0 0 0,0-1 1,0 1-1,0 0 0,0 0 0,0 0 0,0 0 0,0 0 0,0-1 1,0 1-1,0 0 0,-1 0 0,1 0 0,0 0 0,0 0 1,0-1-1,16-2 210,495-6 601,-318 10-845,40 0-26,1245-35-69,-1367 28 120,-48 4 158,88-14 1,-256 6 1541,-1782-29-1652,1769 39-102,185-12-93,663-12-685,3 60-506,-9 1 621,-642-35 850,-49-1 108,-85-3-10,-361-24 652,93 4-688,-1108-11 614,1394 30-747,31-1-28,24-2-33,134-13-212,247 0-1,-308 17 98,912-2-569,-608 5 367,-1081-12 431,-8 0 304,513 10-168,-623 25 682,779-20-1081,28-3 12,30 0-123,531 2-1808,658-7 1176,-1220 3 839,241-13 40,-226 10 3,-20 4-40,-1 0 1,1 0 0,0 0 0,0 0-1,0 0 1,0 0 0,0 0 0,0 0-1,0 0 1,0 0 0,0 0 0,0 0-1,0 0 1,0 0 0,-1 0 0,1 0-1,0 0 1,0 0 0,0-1 0,0 1-1,0 0 1,0 0 0,0 0-1,0 0 1,0 0 0,0 0 0,0 0-1,0 0 1,0 0 0,0 0 0,0 0-1,0 0 1,0-1 0,0 1 0,0 0-1,0 0 1,0 0 0,0 0 0,0 0-1,0 0 1,0 0 0,0 0 0,0 0-1,0 0 1,0 0 0,0 0 0,0-1-1,0 1 1,0 0 0,0 0 0,0 0-1,0 0 1,0 0 0,0 0 0,0 0-1,0 0 1,1 0 0,-1 0 0,-37-4 311,-806 0 54,455 6-283,266-2-40,-654 19 1122,707-11-1087,51-3-78,18-1-26,32 2-205,539 13-7543,-487-19 5748,162 0-5471</inkml:trace>
</inkml:ink>
</file>

<file path=ppt/ink/ink1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55.132"/>
    </inkml:context>
    <inkml:brush xml:id="br0">
      <inkml:brushProperty name="width" value="0.025" units="cm"/>
      <inkml:brushProperty name="height" value="0.025" units="cm"/>
    </inkml:brush>
  </inkml:definitions>
  <inkml:trace contextRef="#ctx0" brushRef="#br0">0 181 4869,'0'0'4906,"9"-10"-3689,-2 3-969,1-1 1,0 1 0,0 0-1,1 1 1,-1 0 0,2 0-1,-1 1 1,0 0 0,1 1 0,0 0-1,14-4 1,17-1 319,2 2 0,-1 2 1,61 1-1,128 16-295,128 32-135,156 10-14,813-77-306,-1292 21 173,50-2 27,144-24 0,-211 20 248,-27 1 457,-36-2-142,-1012-11-279,960 21-322,-422 27 82,-176-3-54,672-30 25,19-1-7,14-3-21,9 2-38,1 0 0,1 2 0,-1 0 0,1 1 0,29-1 0,-8 0 12,206-19-150,1 10 0,290 21 1,-160 48-1747,-17-2-464,-291-51 2734,-64-3 27,-9-1-24,-37-6 7,-381-28 437,-5 36-240,284 2-505,-861 75 437,870-63-456,30-5 34,180-31-54,428-49-2540,11 34 1624,-255 21 763,-107 6-58,353-36-234,-492 43 505,-15 0 268,-32-1 260,-310 9 320,1 15 0,-502 93-1,488-49-4724,203-44-3950</inkml:trace>
</inkml:ink>
</file>

<file path=ppt/ink/ink1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0.719"/>
    </inkml:context>
    <inkml:brush xml:id="br0">
      <inkml:brushProperty name="width" value="0.025" units="cm"/>
      <inkml:brushProperty name="height" value="0.025" units="cm"/>
    </inkml:brush>
  </inkml:definitions>
  <inkml:trace contextRef="#ctx0" brushRef="#br0">0 300 13293,'0'0'5936,"13"0"-4671,10-2-623,1-1 0,0-1 0,41-13 0,83-35 363,-71 24-953,299-88 122,-213 71-3348,-103 24-4572,-45 10 1131</inkml:trace>
</inkml:ink>
</file>

<file path=ppt/ink/ink1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1.077"/>
    </inkml:context>
    <inkml:brush xml:id="br0">
      <inkml:brushProperty name="width" value="0.025" units="cm"/>
      <inkml:brushProperty name="height" value="0.025" units="cm"/>
    </inkml:brush>
  </inkml:definitions>
  <inkml:trace contextRef="#ctx0" brushRef="#br0">544 1 13164,'0'0'4068,"1"11"-2861,-1-6-1125,1 0 0,-1 0 0,0 0 1,-1 0-1,1 0 0,-1 0 0,0 0 0,0 0 1,-1 0-1,1-1 0,-1 1 0,0 0 1,0-1-1,-1 1 0,1-1 0,-1 0 0,0 0 1,0 0-1,-6 6 0,-49 45 940,-3-2 0,-3-3-1,-78 48 1,-20 16 1617,160-113-2621,1 0-1,-1 0 1,0 1 0,1-1-1,-1 0 1,1 1-1,-1-1 1,1 1-1,0-1 1,-1 1 0,1 0-1,0 0 1,0 0-1,-1 3 1,2-5-19,0 1 1,0-1-1,1 1 1,-1-1-1,0 1 1,0-1-1,1 1 1,-1-1-1,0 1 1,1-1-1,-1 0 1,1 1-1,-1-1 1,0 1-1,1-1 1,-1 0-1,1 1 1,-1-1-1,1 0 1,-1 0 0,1 1-1,-1-1 1,1 0-1,-1 0 1,1 0-1,0 0 1,-1 0-1,1 1 1,-1-1-1,1 0 1,-1 0-1,2-1 1,9 2-5,1-1 1,0-1-1,20-3 1,218-53 398,3-1-1722,-46 28-3678,-138 20 173,-3 0-6468</inkml:trace>
</inkml:ink>
</file>

<file path=ppt/ink/ink1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1.781"/>
    </inkml:context>
    <inkml:brush xml:id="br0">
      <inkml:brushProperty name="width" value="0.025" units="cm"/>
      <inkml:brushProperty name="height" value="0.025" units="cm"/>
    </inkml:brush>
  </inkml:definitions>
  <inkml:trace contextRef="#ctx0" brushRef="#br0">1 0 13837,'0'0'6198,"5"13"-4495,1 5-1248,-1 1 1,0 0 0,-2 0-1,0 0 1,-1 1-1,-1-1 1,-1 0-1,-4 35 1,-12 35 125,5-26 3066,16-96-3318,2 1 1,12-39 0,-9 37-611,11-68 0,-19 107 231,0 0 1,0 0-1,1 0 1,0 0-1,0-1 1,0 1-1,0-1 1,1 0-1,-1 0 1,1 0-1,0 0 1,1-1-1,-1 0 0,1 1 1,-1-2-1,1 1 1,8 3-1,1-4 71,1-1 1,-1 0-1,0-1 0,1-1 0,-1 0 0,0-1 0,0 0 0,0-2 0,0 1 0,0-2 0,-1 0 1,0 0-1,0-1 0,0-1 0,-1 0 0,0-1 0,0 0 0,-1-1 0,0 0 0,12-13 0,-21 21-10,-1-1-1,1 0 0,0 1 0,-1-1 0,1 0 0,-1 0 0,0 0 0,1 0 0,-1 0 1,0 0-1,0-1 0,0 1 0,-1 0 0,1-1 0,-1 1 0,1 0 0,-1-5 0,0 6-8,0 0-1,-1 0 1,1 0-1,-1 1 1,1-1-1,-1 0 1,1 0-1,-1 0 1,0 0-1,0 0 0,1 1 1,-1-1-1,0 0 1,0 1-1,0-1 1,0 0-1,0 1 1,0-1-1,0 1 1,0-1-1,0 1 0,0 0 1,0 0-1,0-1 1,0 1-1,-1 0 1,-4-1-18,0 1 1,1 0 0,-1 0-1,0 0 1,0 1-1,0-1 1,1 1 0,-1 1-1,1-1 1,-1 1 0,1 0-1,-11 5 1,8-1 35,-1-1 1,1 2-1,0-1 0,0 1 1,1 0-1,0 0 0,0 1 1,1 0-1,0 0 1,1 1-1,-1 0 0,1 0 1,1 0-1,0 0 1,0 1-1,1 0 0,0 0 1,1-1-1,0 2 0,1-1 1,-1 13-1,2-21-34,0 0 1,1-1-1,-1 1 0,0 0 0,1 0 1,0 0-1,-1-1 0,1 1 0,0 0 1,0-1-1,0 1 0,0-1 0,0 1 0,0-1 1,0 1-1,1-1 0,-1 0 0,1 1 1,-1-1-1,3 2 0,1-1-86,0 1 0,0-1 0,0 0 0,0-1-1,0 1 1,0-1 0,7 1 0,9 0-812,0-1-1,36-3 1,-56 2 864,9 0-1138,0-2 1,0 1 0,0-1 0,-1-1 0,1 1 0,-1-2 0,0 1 0,13-8-1,20-16-10526</inkml:trace>
</inkml:ink>
</file>

<file path=ppt/ink/ink1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2.230"/>
    </inkml:context>
    <inkml:brush xml:id="br0">
      <inkml:brushProperty name="width" value="0.025" units="cm"/>
      <inkml:brushProperty name="height" value="0.025" units="cm"/>
    </inkml:brush>
  </inkml:definitions>
  <inkml:trace contextRef="#ctx0" brushRef="#br0">96 0 19186,'0'0'1447,"-8"13"5,-4 4-877,1 0 1,0 1-1,2 1 1,0 0-1,1 0 1,1 0-1,1 1 1,0 0-1,-2 26 1,7 11-448,3 0 0,14 88 0,-10-52 1324,-6-92-934,1-4 400,35-176 603,39-89-4894,-73 261 3322,0 1 0,1-1 0,0 1 0,0-1 0,0 1 0,1 0 0,0 0 0,6-6 0,-9 11 47,0-1 1,0 1-1,1 0 1,-1 0-1,0 0 1,1 0-1,-1 0 1,1 1-1,-1-1 1,1 0-1,0 1 1,-1-1-1,1 1 1,-1-1-1,1 1 1,0 0 0,-1 0-1,1 0 1,0 0-1,0 0 1,-1 0-1,1 0 1,0 0-1,-1 1 1,1-1-1,-1 1 1,1-1-1,0 1 1,-1-1-1,1 1 1,-1 0 0,1 0-1,-1 0 1,0 0-1,1 0 1,-1 0-1,0 0 1,0 1-1,2 1 1,0 0 4,-1-1 0,0 0 0,1 0 1,-1 1-1,0-1 0,-1 1 0,1 0 0,0 0 1,-1 0-1,1-1 0,-1 1 0,0 0 0,0 1 1,0-1-1,0 0 0,-1 0 0,0 0 1,1 6-1,-2-6 66,1 0 1,-1 0-1,0-1 1,0 1-1,0 0 1,0-1-1,-1 1 1,1 0-1,-1-1 0,0 0 1,1 1-1,-1-1 1,0 0-1,0 0 1,-1 0-1,-3 3 1,-2 0 39,-1 0 1,1 0 0,-1-1-1,0 0 1,0-1-1,0 0 1,0 0-1,0-1 1,-1 0 0,1-1-1,-14 1 1,23-2-194,0 0 1,0-1-1,-1 1 0,1 0 1,0 0-1,0 0 0,0 0 1,-1-1-1,1 1 1,0 0-1,0 0 0,0-1 1,0 1-1,0 0 1,-1 0-1,1-1 0,0 1 1,0 0-1,0 0 0,0-1 1,0 1-1,0 0 1,0 0-1,0-1 0,0 1 1,0 0-1,0 0 1,0-1-1,0 1 0,0 0 1,0 0-1,0-1 0,0 1 1,1 0-1,-1 0 1,0-1-1,0 1 0,0 0 1,0 0-1,0-1 1,1 1-1,-1 0 0,0 0 1,0 0-1,0 0 0,1-1 1,-1 1-1,0 0 1,0 0-1,1 0 0,-1 0 1,0 0-1,0 0 0,1-1 1,-1 1-1,1 0 1,13-13-3982,15-4-1202,6-3-716</inkml:trace>
</inkml:ink>
</file>

<file path=ppt/ink/ink1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2.728"/>
    </inkml:context>
    <inkml:brush xml:id="br0">
      <inkml:brushProperty name="width" value="0.025" units="cm"/>
      <inkml:brushProperty name="height" value="0.025" units="cm"/>
    </inkml:brush>
  </inkml:definitions>
  <inkml:trace contextRef="#ctx0" brushRef="#br0">105 1 13773,'0'0'8595,"-7"12"-6652,-12 17 328,-24 54-1,36-69-1914,1 1 0,1 0 0,1 0 0,0 0 0,0 1 0,2 0-1,-1 19 1,3-35-338,1 1 0,0-1-1,-1 0 1,1 1 0,0-1-1,0 0 1,-1 0 0,1 0-1,0 0 1,0 0 0,-1 0-1,1 0 1,0 0 0,0 0-1,-1 0 1,1 0 0,0 0-1,-1 0 1,1-1-1,0 1 1,0 0 0,-1-1-1,1 1 1,0 0 0,0-2-1,4-3 39,0-1-1,0 0 1,-1 0-1,1 0 1,-2-1-1,1 0 1,-1 0-1,0 0 1,4-13-1,-1 0-82,-2 0 1,4-31 0,-6-20-140,-11 91-555,9-18 711,-1 0 0,1 0 0,0 0 0,0 1 0,0-1-1,0 0 1,0 0 0,1 1 0,-1-1 0,1 0 0,-1 0 0,1 0-1,0 0 1,0 1 0,0-1 0,0 0 0,0-1 0,0 1-1,0 0 1,1 0 0,-1 0 0,3 1 0,-1-1 0,1 0-1,0-1 1,0 1-1,1-1 1,-1 0 0,0 0-1,0-1 1,0 1 0,1-1-1,-1 0 1,6 0 0,6-1 41,-1 0 0,1-1 0,-1 0 0,1-1 0,25-10 0,-33 11-38,0-1 0,0-1 0,-1 1 0,1-1 0,-1-1 0,0 1 0,-1-1 1,1-1-1,-1 1 0,0-1 0,0 0 0,8-11 0,-21 19-7,-6 9-148,6-2 183,-1 0 1,1 0 0,1 1 0,0 0-1,0 1 1,1-1 0,0 1 0,1 0-1,0 0 1,1 0 0,0 1-1,1-1 1,-1 18 0,3-28-31,0 0 0,0 0-1,0 0 1,0 1 0,1-1 0,-1 0 0,0 0 0,1 0-1,-1 0 1,1 0 0,-1 0 0,1 0 0,0 0 0,-1-1 0,1 1-1,0 0 1,0 0 0,-1 0 0,1-1 0,0 1 0,0 0-1,0-1 1,0 1 0,0-1 0,2 2 0,1-1-89,0 0 0,0 0 0,1 0 0,-1 0 1,0-1-1,0 1 0,6-1 0,2-1-888,0 0-1,-1 0 1,1-1 0,20-7 0,12-12-4422,-5-8-2514</inkml:trace>
</inkml:ink>
</file>

<file path=ppt/ink/ink1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3.086"/>
    </inkml:context>
    <inkml:brush xml:id="br0">
      <inkml:brushProperty name="width" value="0.025" units="cm"/>
      <inkml:brushProperty name="height" value="0.025" units="cm"/>
    </inkml:brush>
  </inkml:definitions>
  <inkml:trace contextRef="#ctx0" brushRef="#br0">179 1 18481,'0'0'2002,"-12"1"-144,-7 2-876,1 0 0,-27 9 0,39-10-757,0 0-1,0 0 0,0 0 0,0 1 1,1 0-1,-1 0 0,1 1 0,0-1 1,0 1-1,0 0 0,0 1 0,1-1 1,-7 9-1,11-12-245,-1 0 0,1-1 1,-1 1-1,1 0 0,0 0 0,-1 0 0,1 0 1,0 0-1,0 0 0,0 0 0,-1-1 0,1 1 1,0 0-1,0 0 0,1 0 0,-1 0 0,0 0 1,0 0-1,0 0 0,0 0 0,1 0 1,-1-1-1,0 1 0,1 0 0,-1 0 0,1 0 1,-1 0-1,1-1 0,0 1 0,-1 0 0,1-1 1,-1 1-1,1 0 0,0-1 0,0 1 1,-1-1-1,1 1 0,0-1 0,0 1 0,0-1 1,0 0-1,0 1 0,-1-1 0,1 0 0,0 0 1,0 0-1,0 0 0,0 1 0,0-1 0,0 0 1,1-1-1,59 5-621,-52-4 432,28 0-131,58 3-831,-87-3 1098,1 2-1,-1-1 1,0 1-1,0 0 1,0 1-1,0 0 1,0 0-1,12 8 1,-19-10 101,1 0 1,-1 0-1,1 0 0,-1 0 1,0 0-1,1 0 0,-1 1 1,0-1-1,0 1 0,0-1 1,0 1-1,0-1 0,0 1 1,0 0-1,0-1 0,-1 1 1,1 0-1,-1 0 0,1-1 1,-1 1-1,0 0 0,1 0 0,-1 0 1,0-1-1,0 1 0,0 0 1,-1 0-1,1 0 0,0 0 1,-1-1-1,1 1 0,-1 0 1,0 0-1,1-1 0,-1 1 1,0-1-1,0 1 0,0 0 1,-2 1-1,-2 4 167,-1-1-1,1 0 1,-1 0 0,0 0-1,-1-1 1,1 0 0,-10 6-1,5-5-16,0 0-1,0-1 0,-1 0 0,1 0 0,-1-2 0,0 1 1,0-2-1,0 1 0,0-2 0,-15 1 0,26-2-278,-1 0-1,1 0 1,0 0-1,0 0 1,0 0-1,0 0 1,0 0-1,0-1 1,0 1-1,0 0 0,0-1 1,0 1-1,0-1 1,0 1-1,1-1 1,-1 1-1,0-1 1,0 0-1,0 0 1,1 1-1,-1-1 1,0 0-1,1 0 1,-1 0-1,0 0 1,1 1-1,-1-1 0,1 0 1,0 0-1,-1 0 1,0-2-1,1-35-6951,6 8 285</inkml:trace>
</inkml:ink>
</file>

<file path=ppt/ink/ink1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4.053"/>
    </inkml:context>
    <inkml:brush xml:id="br0">
      <inkml:brushProperty name="width" value="0.025" units="cm"/>
      <inkml:brushProperty name="height" value="0.025" units="cm"/>
    </inkml:brush>
  </inkml:definitions>
  <inkml:trace contextRef="#ctx0" brushRef="#br0">1 307 15855,'0'0'4100,"9"2"-2926,7 2-681,0 0-1,0-1 1,0-1 0,20 0-1,-30-2-433,-1 0 0,0 0 1,1-1-1,-1 1 0,0-1 0,1 0 0,-1-1 0,0 1 1,0-1-1,0 0 0,0 0 0,-1-1 0,1 0 0,0 1 1,-1-1-1,0-1 0,0 1 0,0-1 0,5-5 0,-36 33 2029,26-22-2016,-1 0-1,1 1 1,-1-1 0,1 1 0,0-1-1,0 1 1,0 0 0,0-1 0,0 1-1,0 0 1,1-1 0,0 1 0,-1 0-1,1 0 1,0 0 0,0-1 0,1 1-1,-1 0 1,0 0 0,1 0 0,0-1-1,1 6 1,1-6-48,-1 1 0,0-1 0,0 0 0,1 0 0,-1 0 0,1 0 0,-1-1 0,1 1 0,0-1 0,0 0 0,0 1 0,0-1 0,0 0 0,0-1 0,0 1 0,0-1 0,0 1 0,0-1 0,6 0 0,22 1-82,0-2 1,-1-1-1,1-1 0,-1-2 1,37-10-1,-39 7-1617,0-2 0,-1-1-1,28-15 1,-17 5 462,-1-1 1,-1-2-1,40-35 0,-58 43 731,-1-1-1,0 0 1,21-31 0,-28 33 1037,-1 0 0,14-32 1,-19 32 1477,-10 15 1136,-14 18-1138,8 0-1770,1-1-1,0 1 0,2 1 0,0 0 1,1 0-1,-6 22 0,10-26-156,0 0 0,1 0 0,1 0 0,0 0 0,1 0 0,0 1 0,2-1 0,0 0 0,3 17 0,-2-26-165,0 1 1,1-1 0,0 0-1,0 0 1,1 0 0,0-1-1,0 1 1,0-1 0,0 0-1,1 0 1,0 0-1,0 0 1,1-1 0,-1 0-1,1 0 1,0-1 0,0 1-1,0-1 1,0-1-1,0 1 1,1-1 0,-1 0-1,1 0 1,0-1 0,11 1-1,-57-26 686,13 8-580,-58-42 237,78 53-309,0 1-1,1-1 0,0-1 0,0 1 1,0-1-1,1 0 0,0 0 0,0 0 1,0-1-1,1 1 0,-3-9 1,6 14-50,0 1 0,0-1 0,0 1 0,1-1 0,-1 0 0,0 1 0,1-1 1,-1 1-1,0-1 0,1 1 0,-1-1 0,0 1 0,1-1 0,-1 1 0,1-1 0,-1 1 1,1 0-1,-1-1 0,1 1 0,-1 0 0,1-1 0,0 1 0,-1 0 0,1 0 1,-1 0-1,1-1 0,0 1 0,-1 0 0,1 0 0,-1 0 0,1 0 0,0 0 0,-1 0 1,1 0-1,0 0 0,-1 1 0,2-1 0,33 0-1595,-29 0 1189,108 15-7546,-79-9 5784,2-1 0,57 0 0,-82-5 2907,-1-1 0,0-1 0,0 0 0,21-7 0,-24 7 526,-1-1 0,0-1-1,-1 1 1,1-1 0,-1 0 0,1-1 0,-1 1 0,6-8-1,-12 12-1092,0 0 1,1 0-1,-1 0 0,0 0 0,0 0 0,0 0 0,1 0 0,-1-1 0,0 1 1,0 0-1,0 0 0,0 0 0,1 0 0,-1 0 0,0-1 0,0 1 0,0 0 0,0 0 1,0 0-1,0-1 0,0 1 0,1 0 0,-1 0 0,0 0 0,0-1 0,0 1 0,0 0 1,0 0-1,0-1 0,0 1 0,0 0 0,0 0 0,0 0 0,0-1 0,0 1 0,0 0 1,-1 0-1,1-1 0,0 1 0,0 0 0,0 0 0,0 0 0,0-1 0,0 1 0,0 0 1,-1 0-1,1 0 0,0 0 0,0 0 0,0-1 0,0 1 0,-1 0 0,1 0 0,0 0 1,-1 0-1,-18-2 1224,-25 10-1260,40-6-34,0 0-1,-1 0 0,1 1 0,0 0 1,0-1-1,0 1 0,1 1 1,-1-1-1,1 1 0,-4 4 0,6-7-29,1 0 0,-1 0-1,0-1 1,1 1 0,0 0 0,-1 0-1,1 0 1,0 0 0,-1 0 0,1 0-1,0 0 1,0 0 0,0 0-1,0 0 1,0 0 0,0 1 0,0-1-1,0 0 1,0 0 0,1 1-1,0 0-16,0-1 0,0 0 0,0 1 0,0-1 0,0 0 0,0 0 0,0 0 0,1 0 0,-1 0 0,0 0 0,1 0 0,-1 0 0,1 0 0,-1-1 0,1 1 0,0-1 0,2 1 0,14 4-306,0-1 0,36 2-1,22 5 86,-75-11 256,0 0 0,-1 0 0,1 0 0,0 0 0,0 0-1,-1 1 1,1-1 0,0 0 0,0 0 0,-1 0 0,1 1 0,0-1-1,-1 1 1,1-1 0,0 0 0,-1 1 0,1-1 0,-1 1 0,1-1-1,-1 1 1,1-1 0,-1 1 0,1 0 0,-1-1 0,1 1 0,-1 0-1,0-1 1,1 1 0,-1 0 0,0-1 0,0 1 0,1 0 0,-1 1-1,-1-1 28,1 1 1,-1-1-1,0 1 0,0-1 0,0 0 0,0 1 0,0-1 0,0 0 0,0 0 0,-1 0 0,1 1 0,0-1 0,-3 1 0,-50 26 500,-7-5-784,18-17-3649,11-5-3923</inkml:trace>
</inkml:ink>
</file>

<file path=ppt/ink/ink1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6.279"/>
    </inkml:context>
    <inkml:brush xml:id="br0">
      <inkml:brushProperty name="width" value="0.025" units="cm"/>
      <inkml:brushProperty name="height" value="0.025" units="cm"/>
    </inkml:brush>
  </inkml:definitions>
  <inkml:trace contextRef="#ctx0" brushRef="#br0">41 22 15919,'0'0'1815,"0"3"-977,-6 125 2072,-25 142 0,31-267-2847,-1-104 2234,-1-44-2475,2 145 172,0-1-1,0 1 0,0-1 1,0 1-1,0-1 0,0 1 1,0-1-1,0 1 0,0-1 0,0 1 1,0-1-1,0 1 0,0-1 1,0 1-1,0 0 0,0-1 0,1 1 1,-1-1-1,0 1 0,0-1 1,1 1-1,-1 0 0,0-1 0,0 1 1,1-1-1,-1 1 0,0 0 1,1-1-1,-1 1 0,1 0 1,-1 0-1,1-1 0,-1 1 0,0 0 1,1 0-1,-1 0 0,1 0 1,-1-1-1,1 1 0,-1 0 0,1 0 1,-1 0-1,1 0 0,-1 0 1,1 0-1,-1 0 0,1 0 0,-1 0 1,1 1-1,-1-1 0,1 0 1,-1 0-1,0 0 0,1 0 1,-1 1-1,1-1 0,-1 0 0,0 0 1,1 1-1,-1-1 0,1 0 1,-1 1-1,1 0 0,26 26-142,-22-22 231,-1 0-67,1 0 1,-1 0-1,1-1 1,1 0-1,-1 0 1,1 0-1,-1-1 1,1 0-1,0 0 0,0 0 1,0-1-1,1 0 1,-1 0-1,1 0 1,-1-1-1,1 0 1,-1 0-1,1-1 0,-1 0 1,1 0-1,0 0 1,-1-1-1,1 0 1,-1 0-1,1-1 1,-1 0-1,1 0 0,-1 0 1,0-1-1,0 0 1,8-5-1,-7 3 19,1-1 1,-1 1-1,0-1 0,0 0 0,-1-1 1,0 1-1,0-1 0,0-1 0,-1 1 0,0-1 1,0 0-1,-1 0 0,0 0 0,-1 0 0,0-1 1,0 0-1,-1 1 0,0-1 0,0 0 1,-1 0-1,0-1 0,-1-14 0,0 22-17,0 0-1,0 0 0,0 1 1,-1-1-1,1 0 0,-1 1 1,1-1-1,-1 0 0,1 1 1,-1-1-1,0 1 1,0-1-1,0 1 0,0-1 1,0 1-1,0 0 0,0-1 1,-1 1-1,1 0 0,0 0 1,-1 0-1,1 0 0,-1 0 1,1 0-1,-1 0 1,1 0-1,-1 1 0,0-1 1,1 1-1,-1-1 0,0 1 1,1 0-1,-1 0 0,0-1 1,0 1-1,1 0 0,-1 0 1,0 1-1,0-1 1,1 0-1,-1 1 0,0-1 1,1 1-1,-1-1 0,0 1 1,1 0-1,-1 0 0,1-1 1,-1 1-1,1 0 1,0 1-1,-1-1 0,1 0 1,0 0-1,0 0 0,-1 1 1,1-1-1,0 1 0,1-1 1,-1 1-1,-1 2 1,-7 16 53,1 1 1,1 0 0,0 0 0,2 0 0,1 1 0,1 0 0,0 0-1,2 0 1,0 0 0,5 40 0,-4-59-54,0 0 0,1 0-1,-1 0 1,1 0 0,0 0 0,0 0 0,0 0-1,0 0 1,1 0 0,-1 0 0,1 0 0,-1-1 0,1 1-1,0-1 1,0 1 0,0-1 0,1 0 0,-1 1 0,4 2-1,-1-3 10,-1 0-1,0 0 1,1 0 0,-1-1-1,1 0 1,-1 1-1,1-2 1,0 1-1,-1 0 1,1-1-1,9 0 1,-1-1 10,0-1 0,0 0 0,0-1 0,-1-1 0,1 0-1,-1 0 1,0-1 0,19-11 0,-17 8-95,0-2 1,0 0-1,18-18 1,-28 24 59,0 1 0,-1-1 0,0 0 1,0 0-1,0 0 0,0-1 1,-1 1-1,1-1 0,-1 0 1,0 1-1,-1-1 0,1 0 1,-1 0-1,0 0 0,1-10 1,-2 15 6,0 0 1,0 0 0,0-1 0,0 1 0,0 0 0,0 0-1,0 0 1,0-1 0,0 1 0,0 0 0,-1 0 0,1 0-1,0 0 1,0 0 0,0-1 0,0 1 0,0 0 0,0 0-1,0 0 1,0 0 0,0 0 0,-1-1 0,1 1 0,0 0-1,0 0 1,0 0 0,0 0 0,0 0 0,-1 0 0,1 0-1,0 0 1,0 0 0,0 0 0,0 0 0,-1-1 0,1 1-1,0 0 1,0 0 0,0 0 0,0 0 0,-1 0-1,1 0 1,0 0 0,0 1 0,0-1 0,-1 0 0,-11 5 162,-8 11-31,-16 34 132,33-46-220,1-1 0,0 1 1,1 0-1,-1 0 0,1 0 0,0 0 0,0 0 0,0 1 0,0-1 0,1 0 1,-1 0-1,1 7 0,1-10-46,0 0-1,-1-1 1,1 1 0,0 0-1,0 0 1,-1 0 0,1 0-1,0-1 1,0 1 0,0 0-1,0-1 1,0 1 0,0-1-1,0 1 1,0-1 0,0 1-1,0-1 1,0 0 0,0 0-1,1 1 1,-1-1 0,0 0-1,0 0 1,0 0 0,1 0-1,37 1 117,-33-1-172,14 0-622,10 0-2361,-10-2-2076,5-7-4265</inkml:trace>
</inkml:ink>
</file>

<file path=ppt/ink/ink1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8.652"/>
    </inkml:context>
    <inkml:brush xml:id="br0">
      <inkml:brushProperty name="width" value="0.025" units="cm"/>
      <inkml:brushProperty name="height" value="0.025" units="cm"/>
    </inkml:brush>
  </inkml:definitions>
  <inkml:trace contextRef="#ctx0" brushRef="#br0">181 134 17809,'-1'-2'389,"0"0"1,0-1 0,-1 1-1,1 0 1,-1 0-1,1 0 1,-1 0 0,0 0-1,0 0 1,1 1-1,-2-1 1,1 1 0,0-1-1,0 1 1,0-1-1,-1 1 1,-3-1 0,4 1-178,-1 1 0,0 0 1,1-1-1,-1 1 0,0 0 1,0 0-1,1 1 0,-1-1 1,0 1-1,0-1 0,1 1 1,-1 0-1,1 0 1,-4 1-1,0 1-129,0 1 0,0 0 0,0 0 0,0 1 0,1-1 0,0 1 0,-1 0 0,2 1 0,-1-1 0,1 1 0,-6 9 0,5-5-77,0 1-1,1-1 0,0 1 1,0 0-1,1 0 0,1 0 1,0 1-1,0-1 0,1 21 1,1-32-2,0 1 1,0 0 0,0 0-1,0 0 1,0 0 0,0 0-1,0 0 1,0 0 0,0-1-1,0 1 1,0 0-1,1 0 1,-1 0 0,0 0-1,1-1 1,-1 1 0,1 0-1,-1 0 1,1-1 0,-1 1-1,1 0 1,-1-1-1,1 1 1,0 0 0,-1-1-1,1 1 1,0-1 0,0 1-1,-1-1 1,1 1 0,0-1-1,0 0 1,0 1-1,0-1 1,-1 0 0,1 0-1,0 0 1,0 0 0,0 1-1,0-1 1,0 0 0,0-1-1,0 1 1,-1 0-1,1 0 1,0 0 0,0 0-1,0-1 1,1 0 0,2 0 65,-1 0 0,0 0 0,1-1 0,-1 0 0,0 0 0,0 0 0,0 0 0,0 0 1,0-1-1,-1 1 0,4-4 0,3-11-18,-1 0 1,0-1 0,-1 1-1,-1-2 1,-1 1 0,5-33-1,-10 52-53,0 0-1,0 1 0,0-1 1,0 0-1,1 0 1,-1 0-1,0 1 0,1-1 1,-1 0-1,1 0 1,-1 0-1,1 0 0,-1 1 1,1-1-1,0 0 1,0 0-1,-1 0 0,1 0 1,0-1-1,0 1 1,0 0-1,0 0 0,0 0 1,0-1-1,2 2 1,1-1 2,-1 0 1,1 0-1,0 0 1,-1 0-1,1-1 1,0 1-1,0-1 1,7-1-1,5 0 41,0-2 0,-1 0-1,18-6 1,-25 6-49,0 1 0,0 0-1,1 0 1,-1 1 0,0 0 0,1 0 0,14 1-1,-20 1 15,-1-1-1,0 1 0,1-1 1,-1 1-1,0 0 0,0 0 1,0 0-1,0 1 0,0-1 1,0 0-1,0 1 0,0-1 1,0 1-1,-1 0 0,1-1 1,-1 1-1,1 0 0,-1 0 1,0 0-1,1 0 0,-1 0 1,0 1-1,0-1 0,-1 0 1,1 0-1,0 1 0,-1-1 1,0 0-1,1 1 0,-1 4 1,2 95 959,-2-102-963,0 0 0,-1 0 0,1 0 0,0 1 0,0-1 0,0 0 0,0 0 0,0 1 0,0-1 0,0 0 0,0 0 0,0 1 0,0-1 0,0 0 0,0 0 0,0 1 0,0-1 0,0 0 0,0 0 0,0 1 0,0-1 0,0 0 0,0 0 0,1 0 0,-1 1 0,0-1 0,0 0 0,0 0 0,0 0 0,0 1 0,1-1 0,-1 0 0,0 0-1,0 0 1,0 0 0,1 1 0,-1-1 0,0 0 0,0 0 0,0 0 0,1 0 0,-1 0 0,0 0 0,0 0 0,1 0 0,-1 0 0,0 0 0,0 0 0,1 0 0,-1 0 0,0 0 0,1 0 0,12-13 169,11-23 85,-10-2-369,16-74 0,-30 115 110,0 1 0,0-1 1,0 0-1,1 0 0,-1 0 0,1-1 0,0 1 1,-1 0-1,1 0 0,1 0 0,-1 0 0,0-1 1,1 1-1,-1 0 0,1-1 0,0 0 0,0 1 1,0-1-1,0 0 0,0 0 0,0 0 0,1 0 1,-1 0-1,1 0 0,-1-1 0,1 1 0,-1-1 1,1 0-1,0 0 0,0 0 0,0 0 0,0 0 1,0-1-1,0 1 0,5-1 0,-2 0 15,1 0 0,0 0 0,0 0 0,-1-1 0,1 0 1,0-1-1,-1 1 0,1-1 0,-1-1 0,0 1 0,0-1 0,0 0 0,0-1 0,0 1 0,6-6 0,-7 5 13,-1 0 0,0 0 0,0 0 0,0-1-1,0 1 1,-1-1 0,0 0 0,0 0 0,0 0 0,0 0 0,-1-1-1,0 1 1,0-1 0,0 1 0,-1-1 0,0 0 0,0 1-1,0-12 1,-1 16-25,-1 0 0,1-1 0,-1 1 0,1 0 0,-1 0-1,0-1 1,0 1 0,1 0 0,-1 0 0,0 0 0,0 0 0,0 0-1,0 0 1,0 0 0,0 0 0,0 1 0,-1-1 0,1 0 0,0 0-1,0 1 1,-1-1 0,1 1 0,0-1 0,-1 1 0,1 0 0,0 0-1,-1-1 1,1 1 0,0 0 0,-1 0 0,1 0 0,-1 0 0,1 1-1,0-1 1,-1 0 0,1 1 0,0-1 0,-3 1 0,-1 0-2,0 0 0,-1 0 0,1 1 1,0 0-1,0 0 0,0 0 0,0 0 1,-8 6-1,10-5 1,0 0 0,-1 0 0,1 1 0,0-1 0,0 1 0,1 0 0,-1-1 0,1 1 0,0 1 0,0-1 0,0 0 0,1 0 0,-1 1 0,1-1 0,0 1 0,0-1 0,0 7 0,4-10 0,-1 0 0,1 0 0,-1 0 0,1-1 0,0 1 0,-1-1 0,1 0 0,0 1 0,-1-1 0,1 0 0,-1-1 0,1 1 0,5-1 0,-7 0 0,60-9-97,-46 6 22,1 1-1,0 1 1,22-1-1,-32 3 64,-1 0 0,1 1-1,0 0 1,-1 0 0,1 0-1,-1 1 1,1 0 0,-1 0-1,0 0 1,0 1 0,0 0-1,0 0 1,7 5 0,-10-6 29,0 0 0,0-1 0,0 1 0,0-1 0,0 1 0,0-1 0,0 0 0,1 0 0,-1 0 0,1 0 0,-1 0 0,0-1 0,1 1 0,-1-1 0,1 1 0,2-1 0,-3-1-5,0 1 0,-1-1 0,1 0-1,-1 0 1,1 0 0,-1 0 0,1 0-1,-1 0 1,1 0 0,-1 0-1,0 0 1,0-1 0,0 1 0,0 0-1,0-1 1,0 1 0,0-1 0,0 1-1,0-1 1,-1 0 0,1 1 0,0-1-1,-1-2 1,3-4-9,-1 0 0,0 0 1,-1-1-1,0 1 0,0 0 0,-1-10 1,0 16-9,1 0 1,-2-1-1,1 1 1,0-1-1,0 1 0,-1-1 1,1 1-1,-1 0 1,0-1-1,0 1 1,0 0-1,0-1 1,0 1-1,0 0 1,0 0-1,-1 0 1,1 0-1,-1 0 0,0 0 1,1 1-1,-1-1 1,0 0-1,0 1 1,-3-2-1,31 20-14643,-9-15 12733,0 1-1,0-2 1,26-1 0,-26 0 618,25 0-4346</inkml:trace>
</inkml:ink>
</file>

<file path=ppt/ink/ink1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8.994"/>
    </inkml:context>
    <inkml:brush xml:id="br0">
      <inkml:brushProperty name="width" value="0.025" units="cm"/>
      <inkml:brushProperty name="height" value="0.025" units="cm"/>
    </inkml:brush>
  </inkml:definitions>
  <inkml:trace contextRef="#ctx0" brushRef="#br0">103 67 224,'2'-1'782,"-1"0"1,1-1-1,0 1 0,0-1 0,-1 1 0,1-1 0,0 1 1,-1-1-1,0 0 0,1 0 0,-1 0 0,0 0 0,0 0 1,0 0-1,0 0 0,0 0 0,-1 0 0,1 0 0,-1 0 1,1-1-1,-1-2 0,0 4-447,0 0 0,0 0 1,-1 0-1,1 0 0,0 0 0,-1 0 1,1 0-1,-1 0 0,1 1 0,-1-1 1,1 0-1,-1 0 0,1 0 0,-1 1 1,0-1-1,0 0 0,1 1 0,-1-1 1,-1 0-1,0 0-76,0 0 1,0 0-1,0 0 1,-1 0-1,1 1 1,0-1-1,0 1 1,-1-1-1,1 1 0,-5 0 1,3 1-154,0 0-1,0 0 1,1 0 0,-1 0 0,0 1 0,1 0 0,-1 0-1,1 0 1,-1 0 0,1 0 0,0 0 0,0 1-1,0 0 1,0 0 0,0-1 0,1 2 0,-1-1 0,1 0-1,0 0 1,0 1 0,-2 3 0,2-2-34,-1 0 1,1-1-1,0 1 0,0 0 1,0 0-1,0 0 0,1 1 1,0-1-1,0 0 1,1 0-1,-1 1 0,1-1 1,0 0-1,1 1 0,1 8 1,-1-12-64,0-1 0,0 1 0,0-1 0,1 1 0,-1-1 1,0 0-1,1 1 0,-1-1 0,1 0 0,-1 0 0,1 0 0,0 0 0,-1 0 1,1 0-1,0-1 0,0 1 0,0 0 0,0-1 0,-1 0 0,1 1 0,0-1 1,0 0-1,0 0 0,0 0 0,0 0 0,0 0 0,0 0 0,0-1 0,-1 1 1,1-1-1,3-1 0,2 1-27,0-1 0,0 0 0,0-1 1,0 1-1,-1-2 0,1 1 0,6-5 0,0-5-294,-1 0-1,-1-1 0,0 0 1,-1-1-1,0-1 0,11-24 1,-31 123 79,5-58 276,2 0 1,0 1-1,3 46 1,0-70-50,0-1 1,0 1-1,0 0 0,0-1 0,1 1 1,-1 0-1,1-1 0,-1 1 1,1-1-1,-1 1 0,1-1 1,0 1-1,0-1 0,-1 1 1,1-1-1,0 0 0,0 1 1,1-1-1,-1 0 0,0 0 1,0 0-1,1 0 0,-1 0 1,0 0-1,1 0 0,-1 0 1,1-1-1,-1 1 0,1 0 1,-1-1-1,1 1 0,0-1 1,-1 0-1,1 0 0,0 1 1,1-1-1,1-1-138,-1 1 1,0-1-1,1 0 0,-1 0 0,0 0 1,1 0-1,-1 0 0,0-1 0,0 1 1,0-1-1,0 0 0,-1 0 1,1 0-1,0 0 0,-1-1 0,4-3 1,4-9-1439,0 0 0,-1-1 0,0 0 1,-1-1-1,-1 0 0,-1 0 0,0-1 1,-1 0-1,2-18 0,5-23-7141</inkml:trace>
</inkml:ink>
</file>

<file path=ppt/ink/ink1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9.368"/>
    </inkml:context>
    <inkml:brush xml:id="br0">
      <inkml:brushProperty name="width" value="0.025" units="cm"/>
      <inkml:brushProperty name="height" value="0.025" units="cm"/>
    </inkml:brush>
  </inkml:definitions>
  <inkml:trace contextRef="#ctx0" brushRef="#br0">40 21 10634,'-2'9'4372,"-9"47"-887,3-19-1428,1 0 0,2 0 0,-1 65 0,6-99-2038,0-1 1,0 0 0,0 1 0,0-1 0,0 1 0,1-1-1,-1 0 1,1 0 0,0 1 0,-1-1 0,1 0 0,0 0-1,0 0 1,1 1 0,-1-1 0,0 0 0,1-1 0,-1 1 0,1 0-1,0 0 1,-1-1 0,1 1 0,0-1 0,0 1 0,0-1-1,0 0 1,0 0 0,0 0 0,1 0 0,-1 0 0,0 0-1,0-1 1,1 1 0,-1-1 0,0 1 0,1-1 0,3 0-1,-1-1-34,-1 1-1,1-1 1,0 0-1,0-1 1,0 1 0,-1-1-1,1 0 1,-1 0-1,1 0 1,-1-1-1,0 1 1,0-1-1,0 0 1,0 0-1,-1-1 1,1 1-1,4-6 1,2-8-84,0 0 0,-1-1 0,0 0 0,-2 0 0,0 0 1,-1-1-1,4-25 0,13-103 2005,-33 220-212,5-36-1154,1-1 0,1 1 1,5 69-1,-2-101-573,1-1 0,0 1 1,0 0-1,1 0 0,-1-1 1,1 1-1,0-1 0,0 1 0,1-1 1,-1 0-1,1 0 0,0 0 1,0 0-1,7 6 0,-8-7-421,1-1 0,0 0 0,1 0-1,-1 0 1,0-1 0,1 1 0,-1-1 0,1 0 0,-1 0-1,1 0 1,-1 0 0,1-1 0,4 1 0,22 0-7308</inkml:trace>
</inkml:ink>
</file>

<file path=ppt/ink/ink1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19.975"/>
    </inkml:context>
    <inkml:brush xml:id="br0">
      <inkml:brushProperty name="width" value="0.025" units="cm"/>
      <inkml:brushProperty name="height" value="0.025" units="cm"/>
    </inkml:brush>
  </inkml:definitions>
  <inkml:trace contextRef="#ctx0" brushRef="#br0">14 0 18546,'0'0'5802,"-2"16"-4825,-10 483 4449,12-412-5364,0-85 24,3-30 373,1-10-547,3 1 0,1 0 1,1 0-1,17-41 0,-21 64-5,0 1-1,1 0 1,1 1-1,0-1 0,1 2 1,0-1-1,1 1 1,0 0-1,0 0 1,1 1-1,1 1 1,0-1-1,0 2 0,17-11 1,-24 17-4,0 0 1,1 1 0,-1-1-1,0 1 1,1 0-1,-1 0 1,0 1-1,6-1 1,-9 1 79,-1 0 0,1 0 0,0 0 0,-1 0 0,1 0 0,-1 0 0,1 1 1,0-1-1,-1 0 0,1 0 0,0 1 0,-1-1 0,1 0 0,-1 0 0,1 1 0,-1-1 0,1 1 0,-1-1 0,1 1 0,-1-1 1,1 1-1,-1-1 0,1 1 0,-1 0 11,0 1 1,1-1-1,-1 0 1,0 0 0,0 0-1,0 1 1,0-1-1,-1 0 1,1 0-1,0 0 1,0 1 0,-1-1-1,1 0 1,-1 0-1,1 0 1,-1 0-1,1 0 1,-2 1 0,-3 7 23,-1-1 0,-1 1 0,0-2 0,0 1-1,0-1 1,-1 0 0,0 0 0,-9 5 0,-75 45 473,89-55-455,1-1-9,-32 16 221,33-16-242,-1-1 1,0 1 0,1 0-1,-1-1 1,0 1 0,1-1 0,-1 1-1,0-1 1,0 0 0,1 0-1,-1 0 1,0 0 0,0 0-1,1 0 1,-1-1 0,0 1 0,-1-1-1,2 0-154,1-1 1,-1 1-1,1-1 0,0 1 0,0-1 0,0 1 0,0-1 0,0 1 0,0-1 1,0 1-1,1 0 0,-1-1 0,0 1 0,1-1 0,-1 1 0,1 0 0,0-1 1,-1 1-1,2-2 0,38-47-7006,-32 42 5526,22-24-6342</inkml:trace>
</inkml:ink>
</file>

<file path=ppt/ink/ink1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0.645"/>
    </inkml:context>
    <inkml:brush xml:id="br0">
      <inkml:brushProperty name="width" value="0.025" units="cm"/>
      <inkml:brushProperty name="height" value="0.025" units="cm"/>
    </inkml:brush>
  </inkml:definitions>
  <inkml:trace contextRef="#ctx0" brushRef="#br0">39 115 15567,'-4'9'3229,"-3"9"-1961,1 0-1,1 0 0,0 1 0,1 0 0,1 0 1,1 0-1,0 20 0,2-37-1245,0-1 0,0 1-1,0-1 1,0 1 0,0-1 0,0 0 0,1 1-1,-1-1 1,1 1 0,-1-1 0,1 0 0,-1 1-1,1-1 1,0 0 0,-1 0 0,1 0-1,0 1 1,0-1 0,0 0 0,0 0 0,0 0-1,0 0 1,0-1 0,1 1 0,-1 0 0,0 0-1,0-1 1,1 1 0,-1-1 0,0 1 0,1-1-1,-1 1 1,0-1 0,1 0 0,-1 0-1,1 1 1,-1-1 0,1 0 0,-1 0 0,0-1-1,1 1 1,-1 0 0,1 0 0,-1-1 0,0 1-1,1-1 1,-1 1 0,0-1 0,3-1 0,3-1 18,0 0 0,0-1 0,-1 1 1,1-1-1,-1-1 0,0 1 1,0-1-1,6-7 0,-5 5-126,-1 0-1,-1-1 1,1 0 0,-1 0 0,-1 0-1,1 0 1,-1-1 0,-1 0-1,1 0 1,-2 0 0,1 0-1,-1 0 1,-1-1 0,0 1 0,0-1-1,0 1 1,-3-18 0,-6 35-642,0 7 708,5-6 7,-13 43 71,15-49 7,0 0 1,1 1 0,-1-1-1,1 0 1,-1 1 0,1-1-1,0 1 1,1-1 0,-1 0 0,0 1-1,2 5 1,1-9-37,0 1 0,0-1 0,-1 1 1,1-1-1,0 0 0,0 0 0,0-1 0,-1 1 0,1 0 1,0-1-1,-1 0 0,4 0 0,2-3-85,0-1 0,0 1-1,-1-1 1,1 0 0,-1-1 0,0 0-1,-1 0 1,0-1 0,0 1 0,0-1 0,-1-1-1,1 1 1,6-15 0,-6 11 195,-1-1 0,0-1 0,0 1 0,-2 0 0,1-1 0,-2 0 0,1 0 0,0-25 1,-4 49-149,-1 0 0,0 0 1,-1 0-1,-5 16 0,-5 22 464,9-30-106,2 0 0,0 1 0,2-1 0,2 34 0,-1-50-418,0-1-1,0 0 1,0 0-1,0 0 1,0 0 0,1 0-1,-1 0 1,1 0-1,-1 0 1,1-1-1,0 1 1,0-1 0,0 1-1,0-1 1,0 0-1,0 1 1,0-1 0,0 0-1,0 0 1,5 1-1,11 1-5237,-2-6-6425</inkml:trace>
</inkml:ink>
</file>

<file path=ppt/ink/ink1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0.989"/>
    </inkml:context>
    <inkml:brush xml:id="br0">
      <inkml:brushProperty name="width" value="0.025" units="cm"/>
      <inkml:brushProperty name="height" value="0.025" units="cm"/>
    </inkml:brush>
  </inkml:definitions>
  <inkml:trace contextRef="#ctx0" brushRef="#br0">1 1 20307,'0'0'11019</inkml:trace>
</inkml:ink>
</file>

<file path=ppt/ink/ink1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1.330"/>
    </inkml:context>
    <inkml:brush xml:id="br0">
      <inkml:brushProperty name="width" value="0.025" units="cm"/>
      <inkml:brushProperty name="height" value="0.025" units="cm"/>
    </inkml:brush>
  </inkml:definitions>
  <inkml:trace contextRef="#ctx0" brushRef="#br0">228 5 20595,'0'0'4373,"-14"-1"-1336,-111-3 1063,122 5-4065,0-1 0,0 0 1,0 1-1,0-1 0,0 1 0,0 0 1,1 0-1,-1 0 0,0 1 0,0-1 0,1 1 1,-1-1-1,1 1 0,-1 0 0,1 0 0,0 0 1,-4 4-1,2-1-28,1 0-1,0 0 1,0 1 0,0-1 0,0 1-1,1-1 1,0 1 0,-2 8 0,1 3-29,0-1 1,1 0-1,1 1 1,0 0-1,4 29 1,-3-42 18,1 0 1,0 0-1,0 0 1,0 0-1,0 0 1,1 0-1,0 0 0,-1 0 1,1 0-1,1-1 1,-1 1-1,0-1 1,1 1-1,0-1 0,0 0 1,0 0-1,6 5 1,-3-5-47,0 0 1,-1 0-1,1 0 0,0-1 1,1 0-1,-1 0 1,0 0-1,1-1 1,-1 0-1,12 1 0,-6-2-387,1 0 0,-1-1 0,0-1 0,1 1 0,15-6 0,-19 4-464,1 0 1,-1 0 0,0-1 0,0-1 0,0 1-1,9-8 1,18-17-5880</inkml:trace>
</inkml:ink>
</file>

<file path=ppt/ink/ink1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1.686"/>
    </inkml:context>
    <inkml:brush xml:id="br0">
      <inkml:brushProperty name="width" value="0.025" units="cm"/>
      <inkml:brushProperty name="height" value="0.025" units="cm"/>
    </inkml:brush>
  </inkml:definitions>
  <inkml:trace contextRef="#ctx0" brushRef="#br0">0 112 7495,'0'0'24204,"5"6"-23691,-4-3-500,0-1 0,1 0 0,-1 0 0,0-1 1,1 1-1,0 0 0,-1 0 0,1-1 0,0 1 0,0-1 0,0 1 1,0-1-1,0 0 0,0 0 0,1 0 0,-1 0 0,0 0 1,0-1-1,1 1 0,-1-1 0,0 1 0,1-1 0,-1 0 0,1 0 1,-1 0-1,0 0 0,1 0 0,-1-1 0,1 1 0,-1-1 0,0 1 1,1-1-1,-1 0 0,0 0 0,0 0 0,0 0 0,0 0 1,0-1-1,0 1 0,3-3 0,4-2-10,0 0 1,-1-1-1,0 0 0,0 0 1,10-13-1,-15 17-3,0 0-1,-1-1 1,1 0 0,-1 1 0,0-1-1,0 0 1,0 0 0,-1 0 0,1 0-1,-1 0 1,0-1 0,0 1 0,-1 0-1,1 0 1,-1-9 0,0 12 0,-1 1 0,1-1 0,-1 1 0,1-1 0,0 1 0,-1-1 0,1 1 0,-1-1 0,1 1 0,-1 0 0,1-1 0,-1 1 0,1 0 0,-1-1 0,0 1 0,1 0 0,-1 0 0,1-1 0,-1 1 0,0 0 0,1 0 0,-1 0 0,0 0 0,1 0 0,-1 0 0,0 0 0,1 0 0,-1 0 0,1 0 0,-1 0 0,-1 1 0,-22 5 0,16-1 4,1 0 0,0 1 0,0-1 0,0 1-1,1 1 1,-1-1 0,2 1 0,-1 0 0,1 1 0,0-1 0,-5 13 0,6-14-20,1 0 1,0 1-1,0 0 0,1 0 1,0 0-1,0 0 1,1 0-1,-1 0 1,2 0-1,-1 0 0,1 1 1,0-1-1,0 0 1,3 14-1,-2-19-156,1 1 0,-1 0-1,0-1 1,1 0 0,-1 1-1,1-1 1,0 0 0,0 0-1,0 0 1,0 0 0,0 0-1,0 0 1,0-1 0,1 1-1,-1-1 1,0 0 0,1 1-1,0-1 1,2 1 0,33 7-5500,1-8-3633</inkml:trace>
</inkml:ink>
</file>

<file path=ppt/ink/ink1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2.217"/>
    </inkml:context>
    <inkml:brush xml:id="br0">
      <inkml:brushProperty name="width" value="0.025" units="cm"/>
      <inkml:brushProperty name="height" value="0.025" units="cm"/>
    </inkml:brush>
  </inkml:definitions>
  <inkml:trace contextRef="#ctx0" brushRef="#br0">51 356 5029,'14'-14'1863,"2"0"-1281,11-11 2300,34-40 1,-54 57-1883,-1 0 1,0-1 0,0 0 0,0 0-1,-1 0 1,0-1 0,-1 0 0,0 0-1,-1 0 1,4-17 0,-7 25-848,0 1 0,1 0 0,-1-1 0,0 1 0,0 0 0,0 0 1,0-1-1,0 1 0,0 0 0,0-1 0,-1 1 0,1 0 0,0 0 0,-1-1 0,1 1 0,-1 0 0,1 0 1,-1 0-1,1-1 0,-1 1 0,0 0 0,0 0 0,0 0 0,1 0 0,-1 0 0,-2-1 0,1 2-57,1-1 1,-1 1-1,0 0 0,0-1 0,0 1 0,0 0 0,0 0 0,0 0 1,1 0-1,-1 0 0,0 1 0,0-1 0,0 1 0,0-1 0,-3 2 0,-3 2-39,-1 0 0,1 0 0,0 1 0,0 0 0,0 0 0,-9 9 0,5-3-46,1 1 0,1 0 0,0 1 0,0-1 0,1 2 0,1 0 0,0 0 0,1 0 0,1 1 0,0 0 0,1 0 0,1 0 0,0 1 0,-3 25 0,7-40-13,0 1 0,0-1 0,0 1-1,0-1 1,0 1 0,0-1 0,0 1 0,1-1-1,-1 1 1,1-1 0,-1 1 0,1-1 0,-1 0-1,1 1 1,0-1 0,-1 0 0,1 0 0,0 1-1,0-1 1,0 0 0,0 0 0,0 0 0,0 0-1,1 0 1,-1 0 0,0-1 0,0 1-1,1 0 1,-1 0 0,0-1 0,1 1 0,-1-1-1,1 0 1,-1 1 0,1-1 0,-1 0 0,1 0-1,-1 0 1,1 0 0,-1 0 0,1 0 0,-1 0-1,2-1 1,5 1 19,0-2 0,0 1 0,0-1-1,-1-1 1,1 1 0,-1-1 0,9-5 0,3-4-29,0 0 0,-1-1 1,0-1-1,-2-1 1,1-1-1,-2 0 1,0 0-1,18-29 1,-22 29 46,0-1 1,-1 0-1,-1-1 1,-1 0-1,0 0 1,-2-1-1,0 0 1,-1 0-1,5-35 0,-10 54-32,-1 0 0,1 0 0,0 0 0,0 0 0,0 0-1,0 0 1,0 0 0,0 0 0,0 0 0,-1 0 0,1 0 0,0 0-1,0 0 1,0 0 0,0 0 0,0 0 0,0 0 0,0 0-1,0 0 1,-1 0 0,1 0 0,0 0 0,0 0 0,0 0-1,0 0 1,0 0 0,0-1 0,0 1 0,0 0 0,0 0-1,0 0 1,0 0 0,0 0 0,0 0 0,0 0 0,0 0-1,0-1 1,0 1 0,0 0 0,0 0 0,0 0 0,0 0-1,0 0 1,0 0 0,0 0 0,0 0 0,0-1 0,0 1 0,0 0-1,0 0 1,0 0 0,0 0 0,0 0 0,-8 14-62,-7 24-20,4 2 111,3 0-1,1 0 0,2 1 0,2 0 0,2 42 0,1-79-24,0 0 0,0 1 0,1-1 0,-1 0 0,1 0 0,0 0 0,0 0 0,1 0 0,-1 0-1,1 0 1,0-1 0,0 1 0,0-1 0,0 1 0,1-1 0,0 0 0,-1 0 0,1 0 0,0 0 0,0 0 0,1 0-1,-1-1 1,5 3 0,-4-4 22,-1 0 0,1 1 0,0-2 0,0 1-1,0 0 1,0-1 0,0 0 0,0 0 0,0 0-1,0 0 1,-1-1 0,1 1 0,0-1 0,0 0-1,0 0 1,0 0 0,-1-1 0,1 1 0,-1-1-1,1 0 1,-1 0 0,0-1 0,1 1 0,3-4-1,2-3 11,0 0-1,0-1 0,-1 0 0,0 0 1,-1-1-1,0 0 0,0 0 0,-2-1 0,1 1 1,-1-1-1,-1 0 0,0-1 0,-1 1 0,-1-1 1,1 0-1,-2 1 0,0-1 0,-1-18 0,0 29-31,0 0-1,0-1 0,0 1 0,0 0 0,0 0 0,-1 0 0,1 0 0,-1 0 1,0 0-1,0 0 0,-1-4 0,1 5-4,1 1 1,-1-1-1,1 1 1,-1-1-1,1 1 1,-1-1-1,0 1 1,1-1-1,-1 1 1,0-1-1,1 1 1,-1 0-1,0-1 1,1 1-1,-1 0 1,0 0-1,0 0 1,1-1-1,-1 1 1,0 0-1,0 0 1,-1 0-1,0 1 1,0 0-1,0-1 1,0 1-1,0 0 0,0 0 1,0 0-1,0 1 1,0-1-1,0 0 0,0 1 1,1-1-1,-1 1 1,1-1-1,-1 1 1,1 0-1,-1 0 0,1 0 1,0 0-1,0 0 1,-1 2-1,-7 15-2,1 0 0,1 0 0,1 1 0,1 0 0,0 0 0,1 0 0,2 0 0,0 1 0,1 24 0,1-43-128,1 0-1,-1 0 1,1 0 0,-1 0 0,1 0-1,0-1 1,-1 1 0,1 0 0,0-1-1,0 1 1,0 0 0,1-1 0,-1 1-1,0-1 1,1 0 0,-1 1 0,0-1-1,1 0 1,0 0 0,-1 0 0,1 0-1,0 0 1,-1 0 0,1-1 0,0 1-1,0 0 1,0-1 0,0 1 0,2-1-1,3 1-977,-1 0-1,1 0 1,-1-1-1,1 0 1,-1 0-1,1-1 1,11-2-1,10-9-11113</inkml:trace>
</inkml:ink>
</file>

<file path=ppt/ink/ink1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2.607"/>
    </inkml:context>
    <inkml:brush xml:id="br0">
      <inkml:brushProperty name="width" value="0.025" units="cm"/>
      <inkml:brushProperty name="height" value="0.025" units="cm"/>
    </inkml:brush>
  </inkml:definitions>
  <inkml:trace contextRef="#ctx0" brushRef="#br0">0 85 6662,'0'0'16309,"5"-10"-13282,-5 7-2939,1 0-1,0 0 1,1 0-1,-1 1 1,0-1 0,1 0-1,-1 1 1,1-1 0,0 1-1,0-1 1,0 1 0,0 0-1,1 0 1,-1 0 0,0 0-1,1 0 1,-1 1-1,1-1 1,0 1 0,0 0-1,-1-1 1,1 1 0,0 0-1,0 1 1,0-1 0,0 0-1,0 1 1,0 0-1,0 0 1,0 0 0,0 0-1,0 0 1,0 1 0,0-1-1,4 2 1,-5-2-89,0 1 0,0-1 0,0 1 0,0 0 0,0 0 0,0 0 0,0 0 0,0 0 0,0 0 0,-1 1 0,1-1 0,0 1 0,-1-1 0,1 1 0,-1 0 0,1-1 0,-1 1 0,0 0 0,0 0 0,0 0 0,1 2 0,0 1-5,-1 0-1,0 0 1,0 0 0,-1-1-1,1 1 1,-1 0-1,0 0 1,0 0 0,-2 6-1,-1 8 129,-1 1-1,-2-1 1,-11 28-1,17-46-91,-1 0 0,1 1 1,-1-1-1,1 0 0,-1 0 0,1 0 0,0 1 0,-1-1 0,1 0 0,0 1 0,0-1 0,0 0 0,0 0 0,0 1 0,0-1 0,1 0 0,-1 0 1,1 2-1,-1-2-9,1-1 0,-1 1 1,1-1-1,-1 0 0,1 1 1,-1-1-1,1 0 0,-1 0 1,1 1-1,0-1 0,-1 0 1,1 0-1,-1 0 1,1 0-1,0 1 0,-1-1 1,1 0-1,0 0 0,-1 0 1,1 0-1,-1-1 0,1 1 1,0 0-1,-1 0 0,2-1 1,3 0 99,1-2 0,0 1 0,-1 0 1,0-1-1,1 0 0,6-6 1,-2 1-54,0 0 1,-1-1 0,0 0 0,0 0 0,-1-1-1,0-1 1,-1 1 0,0-1 0,-1 0 0,0-1-1,-1 1 1,0-1 0,0 0 0,-2-1 0,1 1-1,-2-1 1,3-22 0,-5 34-69,-1 1 0,0-1 0,1 1 0,-1 0 0,1-1 0,-1 1 0,0 0 0,1-1 0,-1 1 0,1 0 0,-1 0 0,0 0 0,1 0 0,-1-1 0,0 1 0,0 0 0,1 0 0,-1 0 0,0 1 0,1-1 0,-1 0 0,0 0 0,1 0 0,-1 0 0,0 1 0,1-1 0,-1 0 0,0 0 0,1 1 0,-1-1 0,1 1 0,-1-1 0,1 0 0,-1 1 0,1-1 0,-1 1 0,1-1 0,-1 1 0,0 0 0,1 1-31,0-1 0,0 1 0,0-1 0,-1 1 0,1-1 0,1 1 0,-1-1 0,0 1 0,0-1 0,0 0 0,1 1 0,-1-1 0,1 1 0,-1-1 0,1 0 0,0 1 0,-1-1 0,1 0 0,0 0 0,0 1 0,0-1 0,0 0 0,0 0 0,0 0 0,0 0 0,0 0 1,0 0-1,1-1 0,-1 1 0,0 0 0,1 0 0,-1-1 0,0 1 0,1-1 0,-1 0 0,1 1 0,-1-1 0,1 0 0,-1 0 0,1 0 0,2 0 0,5 2-699,1-1 1,0-1-1,0 0 1,20-2-1,4-9-6530,0-8-5899</inkml:trace>
</inkml:ink>
</file>

<file path=ppt/ink/ink1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3.231"/>
    </inkml:context>
    <inkml:brush xml:id="br0">
      <inkml:brushProperty name="width" value="0.025" units="cm"/>
      <inkml:brushProperty name="height" value="0.025" units="cm"/>
    </inkml:brush>
  </inkml:definitions>
  <inkml:trace contextRef="#ctx0" brushRef="#br0">19 138 10570,'0'0'4052,"-3"11"-374,2-9-3362,-11 45 2352,12-45-2539,-1-1 1,1 0 0,0 1-1,-1-1 1,1 0 0,0 1-1,0-1 1,0 0 0,0 1-1,0-1 1,0 1 0,0-1-1,0 0 1,1 1 0,-1-1-1,1 0 1,-1 1-1,1-1 1,-1 0 0,1 0-1,0 1 1,-1-1 0,1 0-1,0 0 1,0 0 0,0 0-1,0 0 1,0 0 0,0 0-1,0 0 1,0-1 0,0 1-1,1 0 1,1 0 0,4 0 129,0-2 0,0 1-1,0-1 1,0 0 0,0 0 0,0-1 0,0 0 0,-1 0 0,1-1 0,-1 0 0,1 0 0,-1-1 0,0 1-1,0-1 1,-1 0 0,1-1 0,8-8 0,-3 2-55,1-1-1,-1-1 1,-1 1 0,0-2-1,-1 1 1,12-25 0,-19 35-187,-1-1 1,1 0-1,-1 0 1,1 0-1,-1 0 1,0 0-1,-1 0 1,1-1-1,-1 1 1,0-8-1,0 11-13,-1 0-1,1-1 1,-1 1 0,1 0-1,-1 0 1,1 0-1,-1-1 1,0 1 0,1 0-1,-1 0 1,0 0-1,0 0 1,0 0 0,0 0-1,0 1 1,0-1-1,0 0 1,0 0-1,0 1 1,0-1 0,0 1-1,-1-1 1,1 1-1,0-1 1,0 1 0,-1 0-1,1-1 1,0 1-1,-1 0 1,1 0 0,0 0-1,0 0 1,-1 0-1,1 0 1,0 1 0,-2-1-1,-3 2-17,1-1-1,0 1 1,0 0 0,0 0-1,0 0 1,0 1-1,0 0 1,1 0 0,-1 0-1,1 0 1,0 1 0,0-1-1,0 1 1,1 0-1,-1 0 1,1 1 0,0-1-1,0 1 1,0 0 0,1 0-1,0-1 1,-3 9-1,-1 3-3,0-1 0,2 1-1,0 0 1,0 0 0,1 1-1,0 19 1,3-31-7,-1-1 0,1 0 0,1 1 0,-1-1-1,1 0 1,-1 1 0,1-1 0,0 0 0,1 0 0,-1 0 0,1 1 0,2 4-1,-2-7-62,1 0-1,-1 0 1,0 0 0,0 0-1,1 0 1,-1 0-1,1 0 1,0-1-1,-1 1 1,1-1-1,0 0 1,0 0 0,0 0-1,0 0 1,0 0-1,0-1 1,0 0-1,5 1 1,7 0-870,1 0 1,0-1 0,0-1-1,0 0 1,0-1 0,-1-1-1,1 0 1,19-7 0,29-15-5460</inkml:trace>
</inkml:ink>
</file>

<file path=ppt/ink/ink1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4.175"/>
    </inkml:context>
    <inkml:brush xml:id="br0">
      <inkml:brushProperty name="width" value="0.025" units="cm"/>
      <inkml:brushProperty name="height" value="0.025" units="cm"/>
    </inkml:brush>
  </inkml:definitions>
  <inkml:trace contextRef="#ctx0" brushRef="#br0">4 89 15182,'1'-12'2344,"-1"-6"-1136,2-15 206,-2 8 4842,-3 161-5055,0-64-810,2 1 0,4-1 0,16 95 0,-18-161-428,0 0-1,1-1 1,-1 1 0,1-1-1,1 1 1,-1-1 0,1 0-1,0 0 1,0 0 0,1 0-1,-1-1 1,1 1 0,0-1 0,0 0-1,9 7 1,-10-9-291,1-1 0,-1 1 0,0-1 0,1 1 0,0-1 0,-1 0 0,1 0 0,0 0 1,-1-1-1,1 1 0,0-1 0,0 0 0,0 0 0,-1-1 0,1 1 0,0-1 0,0 1 0,-1-1 0,1-1 0,0 1 0,-1 0 0,1-1 0,-1 1 1,0-1-1,5-4 0,19-16-4365,-2-3-987</inkml:trace>
</inkml:ink>
</file>

<file path=ppt/ink/ink1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4.509"/>
    </inkml:context>
    <inkml:brush xml:id="br0">
      <inkml:brushProperty name="width" value="0.025" units="cm"/>
      <inkml:brushProperty name="height" value="0.025" units="cm"/>
    </inkml:brush>
  </inkml:definitions>
  <inkml:trace contextRef="#ctx0" brushRef="#br0">118 30 12364,'0'0'5141,"-11"-3"-1202,-34-9-944,43 12-2888,-1 0 0,1 1 0,0-1-1,0 0 1,0 1 0,0-1 0,0 1 0,0 0-1,1 0 1,-1 0 0,0 0 0,0 0 0,0 0-1,1 0 1,-1 0 0,1 1 0,-1-1 0,1 1-1,-1-1 1,1 1 0,0-1 0,0 1 0,-1 0-1,1 0 1,1 0 0,-1-1 0,0 1 0,0 0-1,1 0 1,-1 3 0,-2 5 176,0 1-1,0-1 1,0 21 0,2-26-241,0-1 1,1 1 0,0-1 0,0 1 0,0-1-1,1 1 1,-1-1 0,1 1 0,0-1-1,0 0 1,1 1 0,-1-1 0,1 0 0,0 0-1,0 0 1,1 0 0,-1 0 0,5 5-1,-3-6-16,0-1 0,0 1 0,0-1 0,0 0-1,0 0 1,0 0 0,1 0 0,-1-1-1,1 0 1,-1 0 0,1 0 0,0 0 0,-1-1-1,1 1 1,0-1 0,-1-1 0,1 1-1,5-2 1,-4 1 22,0 0 1,-1-1-1,1 0 0,-1 0 0,0 0 0,0-1 1,0 0-1,0 0 0,0 0 0,0-1 0,-1 1 1,0-1-1,1 0 0,-2 0 0,1-1 0,0 1 1,-1-1-1,0 0 0,5-9 0,-5 9 20,0-1 0,0 0-1,-1 0 1,0 0 0,0-1 0,0 1-1,-1 0 1,0-1 0,0 1 0,0-1-1,-1 1 1,0-1 0,-1 0 0,1 1-1,-1-1 1,0 1 0,-4-10 0,5 15-119,-1-1 0,0 0 0,0 1 1,0-1-1,1 1 0,-2-1 1,1 1-1,0-1 0,0 1 0,0 0 1,-1 0-1,1-1 0,-1 1 1,1 0-1,-1 0 0,1 0 0,-1 1 1,1-1-1,-1 0 0,0 1 1,0-1-1,1 1 0,-1-1 0,0 1 1,0 0-1,0-1 0,1 1 1,-1 0-1,0 1 0,0-1 0,0 0 1,1 0-1,-1 1 0,0-1 1,0 1-1,1-1 0,-1 1 0,0 0 1,1 0-1,-1 0 0,1 0 1,-1 0-1,1 0 0,-1 0 0,1 0 1,0 1-1,0-1 0,-1 0 1,1 1-1,0-1 0,0 1 0,0-1 1,1 1-1,-1 0 0,0-1 1,1 1-1,-1 0 0,1-1 0,-1 4 1,0-1-457,1 0 1,0 0-1,-1 0 1,2 0-1,-1 0 1,0 0-1,1 0 1,2 7-1,-3-9 161,1-1 1,0 1-1,0-1 0,0 1 1,0-1-1,0 0 0,0 0 1,0 1-1,0-1 0,0 0 1,1 0-1,-1 0 0,0 0 1,1 0-1,-1 0 0,1-1 1,-1 1-1,1 0 0,0-1 1,-1 1-1,1-1 0,-1 0 1,4 1-1,20 0-5489</inkml:trace>
</inkml:ink>
</file>

<file path=ppt/ink/ink1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4.850"/>
    </inkml:context>
    <inkml:brush xml:id="br0">
      <inkml:brushProperty name="width" value="0.025" units="cm"/>
      <inkml:brushProperty name="height" value="0.025" units="cm"/>
    </inkml:brush>
  </inkml:definitions>
  <inkml:trace contextRef="#ctx0" brushRef="#br0">14 23 3587,'0'0'17489,"0"12"-16768,-3 134 1581,1 128 1743,8-236-3822,-6-36-217,0 0 0,0-1 0,1 1 1,-1 0-1,1-1 0,-1 1 0,1-1 0,0 1 1,0-1-1,-1 1 0,1-1 0,0 1 0,1-1 1,-1 0-1,0 0 0,0 1 0,0-1 1,1 0-1,1 1 0,-3-2 6,1 0 1,-1 0-1,1 0 1,-1 0-1,1 0 1,-1 0-1,1-1 1,-1 1-1,1 0 1,-1 0-1,1 0 1,-1-1-1,0 1 1,1 0-1,-1-1 0,1 1 1,-1 0-1,0-1 1,1 1-1,-1 0 1,0-1-1,1 1 1,-1-1-1,0 1 1,0 0-1,1-1 1,-1 1-1,0-1 1,0 1-1,0-1 0,0 1 1,0-1-1,0 1 1,0-1-1,0 0 1,4-23 210,-4 20-201,7-72 81,-4 28-239,1 1 0,3-1 0,2 1 0,27-85 0,-33 125 100,1 0-1,0 0 1,0 1-1,0-1 0,1 1 1,0 0-1,0 1 1,8-7-1,-11 10 29,0 0-1,0 0 1,1 0-1,-1 0 1,1 1 0,-1-1-1,1 1 1,-1 0-1,1-1 1,0 1 0,0 1-1,-1-1 1,1 0 0,0 1-1,0-1 1,0 1-1,0 0 1,0 0 0,0 0-1,0 0 1,0 1-1,-1-1 1,1 1 0,4 1-1,-6 0 26,-1 0-1,1 0 1,0 0 0,-1 0-1,1 0 1,-1 0-1,0 0 1,1 0 0,-1 0-1,0 1 1,0-1 0,-1 0-1,1 0 1,0 0-1,-1 0 1,1 0 0,-2 3-1,-2 3 143,0 1 0,-1-1 0,0 0-1,0 0 1,-1-1 0,0 0 0,0 0 0,0 0-1,-10 7 1,0-1 84,0 0-1,-1-1 0,-23 12 0,35-21-239,-1 0-1,0-1 0,0 1 1,-1-1-1,1-1 1,-12 3-1,17-4-107,0 0 1,0 0-1,0 0 0,0 0 1,0 0-1,0 0 0,0 0 1,0-1-1,0 1 1,0 0-1,-1-1 0,1 1 1,1 0-1,-1-1 0,0 0 1,0 1-1,0-1 0,-2-1 1,3 1-180,-1 0 0,0-1 0,1 1 0,-1 0 0,1-1 0,-1 1 0,1 0 0,-1-1 0,1 1 0,0-1 0,0 1 0,0-1 0,0 1 0,0-1 0,0 1 0,0-1 0,0 1 0,1-2 0,8-25-6058,8-2-3251</inkml:trace>
</inkml:ink>
</file>

<file path=ppt/ink/ink1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5.815"/>
    </inkml:context>
    <inkml:brush xml:id="br0">
      <inkml:brushProperty name="width" value="0.025" units="cm"/>
      <inkml:brushProperty name="height" value="0.025" units="cm"/>
    </inkml:brush>
  </inkml:definitions>
  <inkml:trace contextRef="#ctx0" brushRef="#br0">0 0 11307,'0'0'7826,"0"10"-5926,0 4-1094,1 1-1,1 0 1,0-1-1,0 0 1,2 0-1,5 19 1,-8-30-742,1 0 0,-1 0 0,0 0 0,1 1 1,-1-1-1,1-1 0,0 1 0,0 0 0,0 0 0,0-1 1,1 1-1,-1-1 0,1 1 0,-1-1 0,1 0 1,0 0-1,0-1 0,0 1 0,0 0 0,0-1 0,0 0 1,0 0-1,0 0 0,1 0 0,-1 0 0,1-1 0,-1 1 1,0-1-1,1 0 0,-1 0 0,1 0 0,-1 0 1,0-1-1,1 0 0,5-1 0,0-2 36,-1 0 0,0 0 0,-1 0 0,1-1-1,-1 0 1,0-1 0,11-10 0,-13 11-75,1-1 0,0 1 0,0 1 0,0-1 0,1 1 0,-1 0-1,1 0 1,0 1 0,0 0 0,9-3 0,-15 6-14,1 0 0,-1 0-1,0 0 1,0 1 0,1-1 0,-1 0 0,0 1-1,0-1 1,0 0 0,0 1 0,1-1 0,-1 1-1,0 0 1,0-1 0,0 1 0,0 0 0,0 0-1,0-1 1,-1 1 0,1 0 0,0 0 0,0 0-1,-1 0 1,1 0 0,0 0 0,-1 1 0,1-1-1,-1 0 1,0 0 0,1 0 0,-1 2 0,11 47 591,-8-37-365,-1 0-52,10 37 114,-11-49-288,-1-1 0,0 1 0,1 0 0,-1 0 0,1 0-1,-1 0 1,1 0 0,0 0 0,-1-1 0,1 1 0,0 0 0,0-1-1,0 1 1,-1 0 0,1-1 0,0 1 0,0-1 0,0 1-1,0-1 1,0 0 0,0 1 0,0-1 0,0 0 0,0 0-1,0 1 1,0-1 0,0 0 0,0 0 0,0 0 0,0 0-1,0-1 1,0 1 0,0 0 0,0 0 0,0 0 0,0-1-1,0 1 1,0-1 0,0 1 0,0-1 0,0 1 0,1-2-1,10-7 70,-1-1 0,-1-1-1,1 1 1,-2-2 0,1 1-1,12-22 1,3-2-189,-20 28 35,13-17-120,-18 23 153,1 1-1,-1-1 0,1 1 1,-1-1-1,1 0 0,-1 1 1,1-1-1,0 1 0,-1-1 1,1 1-1,0-1 0,-1 1 1,1 0-1,0-1 1,0 1-1,-1 0 0,1-1 1,0 1-1,0 0 0,0 0 1,-1 0-1,1 0 0,0 0 1,0 0-1,1 0 0,-1 4-90,1 0-1,-1 0 1,0-1-1,0 1 1,0 1 0,-1-1-1,1 0 1,-1 0-1,-1 6 1,2 4-797,8 9-1862,-8-22 2405,0 0-1,0 0 1,0 0-1,0 0 1,0 0-1,0 0 1,0 0-1,0 0 1,1 0-1,-1 0 1,0-1 0,1 1-1,-1-1 1,1 1-1,-1-1 1,0 1-1,1-1 1,-1 0-1,1 0 1,-1 0-1,1 0 1,-1 0 0,1 0-1,-1 0 1,1 0-1,-1-1 1,1 1-1,-1 0 1,1-1-1,-1 1 1,0-1-1,1 0 1,-1 1 0,0-1-1,2-1 1,19-14-5956</inkml:trace>
</inkml:ink>
</file>

<file path=ppt/ink/ink1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6.488"/>
    </inkml:context>
    <inkml:brush xml:id="br0">
      <inkml:brushProperty name="width" value="0.025" units="cm"/>
      <inkml:brushProperty name="height" value="0.025" units="cm"/>
    </inkml:brush>
  </inkml:definitions>
  <inkml:trace contextRef="#ctx0" brushRef="#br0">61 490 5765,'0'0'18530,"-9"12"-17500,-29 38 1,37-48-937,-1 0 1,1 0-1,0 0 1,0 0 0,-1 0-1,1 0 1,1 0-1,-1 0 1,0 1 0,0-1-1,1 0 1,-1 1-1,1-1 1,0 0 0,0 1-1,0 2 1,0-4-70,1 0 0,-1 0 0,1 0 0,-1-1-1,1 1 1,-1 0 0,1-1 0,0 1 0,-1 0 0,1-1 0,0 1 0,-1-1 0,1 1 0,0-1 0,0 1 0,0-1 0,0 0 0,-1 1 0,1-1 0,0 0 0,0 0 0,0 0-1,0 1 1,0-1 0,0 0 0,1 0 0,5-1-61,0 1 0,-1-1-1,1 0 1,0-1 0,-1 1-1,1-1 1,11-6 0,21-16-1542,-31 19 702,0-1 1,0 1 0,1 0 0,-1 1 0,1 0-1,0 0 1,0 1 0,0 0 0,1 1 0,14-3 0,-22 7 1008,-1-1 0,-1 1 1,1-1-1,0 1 0,0-1 1,-1 1-1,1-1 0,0 1 1,-1 0-1,0 0 0,1-1 1,-1 1-1,0 0 0,0-1 1,0 1-1,0 0 0,0 0 1,0-1-1,-1 1 0,0 2 1,1 2 354,4-4 1011,6-10-712,5-8-62,2-13-551,-1 0 1,-1-1-1,-2-1 1,-1 0-1,-2 0 1,11-52-1,-11 24 343,-3-1-1,1-96 0,-13 269 1282,1-71-1517,2-1-1,2 1 1,8 57 0,24 49 717,-27-130-846,1 1 1,1-1-1,1 0 0,0-1 0,19 28 0,-27-44-146,0-1 1,0 0 0,0 0 0,0 1 0,0-1-1,0 0 1,1 1 0,-1-1 0,0 0 0,0 0-1,0 1 1,0-1 0,1 0 0,-1 0 0,0 1-1,0-1 1,1 0 0,-1 0 0,0 0-1,0 1 1,1-1 0,-1 0 0,0 0 0,0 0-1,1 0 1,-1 0 0,0 0 0,1 1 0,-1-1-1,0 0 1,1 0 0,-1 0 0,0 0 0,1 0-1,-1 0 1,0 0 0,0 0 0,1 0-1,-1-1 1,0 1 0,1 0 0,-1 0 0,3-16 583,-9-26 252,-2 22-842,-2 0 0,0 1 0,-1 1 0,0 0 0,-2 0 0,0 1 0,-1 1 0,-21-20 0,-24-30 0,58 66 0,0 0 1,1-1-1,-1 0 1,0 1-1,1-1 1,-1 1-1,1-1 0,-1 0 1,1 1-1,-1-1 1,1 0-1,-1 1 0,1-1 1,0 0-1,-1 0 1,1 0-1,0 1 1,0-1-1,-1 0 0,1 0 1,0 0-1,0 0 1,0 1-1,0-1 0,0 0 1,0 0-1,0 0 1,1 0-1,-1 1 1,0-1-1,0 0 0,1 0 1,-1 0-1,0 1 1,1-1-1,-1 0 0,1 1 1,-1-1-1,1 0 1,-1 1-1,1-1 1,0 0-1,-1 1 0,1-1 1,0 1-1,-1-1 1,1 1-1,0 0 0,-1-1 1,1 1-1,0 0 1,0-1-1,0 1 1,-1 0-1,1 0 0,0 0 1,0-1-1,1 1 1,10-2-122,0 1 1,1 0-1,17 1 0,-7 0-473,27-6-3399,9-6-4158</inkml:trace>
</inkml:ink>
</file>

<file path=ppt/ink/ink1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8.034"/>
    </inkml:context>
    <inkml:brush xml:id="br0">
      <inkml:brushProperty name="width" value="0.025" units="cm"/>
      <inkml:brushProperty name="height" value="0.025" units="cm"/>
    </inkml:brush>
  </inkml:definitions>
  <inkml:trace contextRef="#ctx0" brushRef="#br0">0 1 9289,'0'0'12759,"4"13"-11740,-3-7-832,5 17 40,1-1 0,0 0 0,2 0 0,15 27 0,-22-45-198,0 0 1,0-1 0,1 1 0,-1-1 0,1 1 0,0-1 0,0 0-1,0 0 1,1-1 0,-1 1 0,1-1 0,-1 1 0,1-1 0,7 3-1,-8-5 11,0 0 0,0 1 0,0-1 0,0 0 0,1-1 0,-1 1 0,0 0 0,0-1 0,0 0 0,0 0 0,0 0 0,0 0 0,0 0 0,-1-1 0,1 1-1,0-1 1,0 0 0,-1 0 0,0 1 0,1-2 0,-1 1 0,0 0 0,3-4 0,81-101 1177,-86 106-1193,0 0 0,1 0 1,-1 1-1,1-1 0,0 1 0,-1-1 0,1 0 0,-1 1 0,1-1 1,0 1-1,-1-1 0,1 1 0,0 0 0,0-1 0,-1 1 0,1 0 0,0-1 1,0 1-1,0 0 0,-1 0 0,1 0 0,0 0 0,0 0 0,0 0 0,0 0 1,-1 0-1,1 0 0,0 0 0,0 0 0,0 0 0,0 1 0,-1-1 0,1 0 1,0 1-1,0-1 0,-1 0 0,1 1 0,0-1 0,-1 1 0,1-1 0,0 1 1,-1 0-1,1-1 0,-1 1 0,1 0 0,-1-1 0,1 1 0,-1 0 1,1-1-1,-1 1 0,0 0 0,1 0 0,-1 0 0,0-1 0,0 1 0,0 0 1,0 1-1,16 60 765,-14-49-538,1 0-143,11 42 54,-14-53-159,0 0-1,1-1 0,-1 1 0,1-1 1,-1 1-1,1-1 0,0 1 0,0-1 1,0 0-1,-1 1 0,1-1 0,0 0 1,1 0-1,-1 0 0,0 1 0,0-1 0,0 0 1,1-1-1,-1 1 0,0 0 0,1 0 1,-1 0-1,1-1 0,-1 1 0,1-1 1,2 1-1,-1-2 40,-1 1 0,1-1-1,-1-1 1,1 1 0,-1 0 0,0-1 0,1 1 0,-1-1 0,0 1 0,0-1-1,0 0 1,0 0 0,-1 0 0,1 0 0,2-5 0,27-44 510,-22 35-482,4-8-28,29-44 79,-40 64-146,1 1 1,0 0 0,0 0-1,0 0 1,0 0-1,0 0 1,0 0 0,1 1-1,-1-1 1,1 1-1,0 0 1,0 0 0,0 1-1,7-3 1,-10 4-9,1 0 0,-1 0 0,1 1-1,-1-1 1,0 0 0,1 1 0,-1-1 0,0 0 0,0 1 0,1 0 0,-1-1 0,0 1-1,0 0 1,0 0 0,0-1 0,1 1 0,-1 0 0,-1 0 0,1 0 0,0 0 0,0 1-1,0-1 1,0 0 0,-1 0 0,1 0 0,-1 1 0,1-1 0,-1 0 0,1 1 0,-1-1 0,1 2-1,8 48-669,-8-47 592,2 53-2519,-2-21-6233</inkml:trace>
</inkml:ink>
</file>

<file path=ppt/ink/ink1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8.364"/>
    </inkml:context>
    <inkml:brush xml:id="br0">
      <inkml:brushProperty name="width" value="0.025" units="cm"/>
      <inkml:brushProperty name="height" value="0.025" units="cm"/>
    </inkml:brush>
  </inkml:definitions>
  <inkml:trace contextRef="#ctx0" brushRef="#br0">21 166 5990,'-7'-58'6694,"-1"11"-3395,4 13-801,2 15-1376,2 12-898,0 17-609,11 7 449,0 2-2850,4 1-5574</inkml:trace>
</inkml:ink>
</file>

<file path=ppt/ink/ink1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8.891"/>
    </inkml:context>
    <inkml:brush xml:id="br0">
      <inkml:brushProperty name="width" value="0.025" units="cm"/>
      <inkml:brushProperty name="height" value="0.025" units="cm"/>
    </inkml:brush>
  </inkml:definitions>
  <inkml:trace contextRef="#ctx0" brushRef="#br0">1 13 20595,'0'0'2958,"2"11"-2152,16 105 2030,34 181-403,-50-288-2420,8 31 19,-10-38-30,0-1 1,1 0-1,-1 1 0,1-1 1,-1 0-1,1 0 0,-1 1 1,1-1-1,0 0 0,0 0 1,-1 0-1,1 0 1,0 0-1,0 0 0,0 0 1,0 0-1,0-1 0,0 1 1,1 0-1,-1 0 0,0-1 1,0 1-1,2 0 0,-2-2 11,0 0-1,0 1 0,0-1 0,0 0 0,0 0 0,0 0 0,0 1 0,0-1 0,0 0 0,0 0 0,0-1 0,-1 1 1,1 0-1,-1 0 0,1 0 0,0 0 0,-1-1 0,0 1 0,1 0 0,-1 0 0,0-1 0,0 1 0,1 0 0,-1-1 0,0 1 1,0 0-1,-1-2 0,4-47 111,-3 44-115,1-26 17,-1-1-1,-2 1 0,-1 0 1,-1 0-1,-2 0 1,-18-55-1,32 103-126,-1-1 0,2 0 0,0 0 0,0-1-1,18 20 1,-23-31 106,-1 1-1,0-1 1,1 0 0,0 0-1,0 0 1,0 0-1,0-1 1,0 1-1,0-1 1,1 0 0,-1-1-1,8 3 1,-9-4-1,0 0 1,0 0 0,-1 0 0,1 0 0,0-1 0,0 1-1,0-1 1,-1 1 0,1-1 0,0 0 0,-1 0-1,1-1 1,-1 1 0,1 0 0,-1-1 0,1 0-1,-1 1 1,0-1 0,0 0 0,0 0 0,0 0-1,0-1 1,2-3 0,4-6 165,-1-1 0,0 0 0,-2 0 1,1 0-1,-1 0 0,-1-1 0,-1 0 0,0 0 0,0 0 1,-2-1-1,0 1 0,0 0 0,-1 0 0,-1-1 0,-4-20 1,6 35-172,-1-1 0,0 0 0,0 1 1,0-1-1,0 1 0,0-1 1,0 1-1,0-1 0,-1 0 1,1 1-1,0-1 0,0 1 1,0-1-1,-1 1 0,1-1 1,0 0-1,0 1 0,-1-1 1,1 1-1,0 0 0,-1-1 1,1 1-1,-1-1 0,1 1 1,-1-1-1,1 1 0,-1 0 0,1-1 1,-1 1-1,1 0 0,-1 0 1,1-1-1,-1 1 0,1 0 1,-1 0-1,0 0 0,1 0 1,-1 0-1,1 0 0,-1 0 1,1 0-1,-1 0 0,0 0 1,1 0-1,-1 0 0,1 0 1,-1 0-1,0 1 0,-1 0-19,1 0-1,-1 0 1,1 1-1,-1-1 0,1 0 1,0 1-1,0-1 1,0 1-1,0 0 1,0-1-1,0 1 0,0 0 1,0-1-1,0 3 1,-6 25 11,2-1 0,0 1 0,2 0 0,2 1 0,0-1 0,7 55 0,-5-80 10,-1-1 1,1 1-1,-1-1 0,1 1 0,0-1 0,0 0 0,1 1 0,-1-1 0,1 0 0,0 0 0,-1 0 0,1 0 0,1 0 0,-1 0 0,0-1 0,1 1 0,-1-1 0,1 0 0,0 1 0,0-1 1,0-1-1,0 1 0,0 0 0,0-1 0,4 2 0,-3-2-2,-1-1 0,1 1 1,0-1-1,-1 0 0,1 0 0,-1 0 0,1-1 1,0 1-1,-1-1 0,1 0 0,-1 0 1,1 0-1,-1-1 0,0 1 0,0-1 1,1 0-1,-1 0 0,0 0 0,-1 0 1,1 0-1,0-1 0,0 1 0,-1-1 0,4-4 1,-1-1-7,1 0-1,-1 0 1,-1 0 0,0-1 0,0 0 0,0 0-1,-1 0 1,0 0 0,-1 0 0,0-1 0,-1 1-1,0-1 1,0 1 0,-1-14 0,0 23 5,0 0 1,-1-1-1,1 1 1,0 0-1,0-1 0,0 1 1,0 0-1,0 0 1,-1-1-1,1 1 0,0 0 1,0 0-1,-1 0 1,1-1-1,0 1 1,0 0-1,-1 0 0,1 0 1,0-1-1,0 1 1,-1 0-1,1 0 0,0 0 1,-1 0-1,1 0 1,0 0-1,-1 0 0,1 0 1,0 0-1,0 0 1,-1 0-1,1 0 1,0 0-1,-1 0 0,1 0 1,0 0-1,-1 0 1,1 0-1,0 0 0,0 1 1,-1-1-1,1 0 1,0 0-1,-1 0 0,1 0 1,0 1-1,0-1 1,0 0-1,-1 0 1,1 1-1,0-1 0,0 0 1,0 0-1,-1 1 1,1-1-1,0 0 0,0 0 1,0 1-1,0-1 1,0 0-1,0 1 0,0-1 1,0 0-1,0 1 1,0-1-1,-5 16 64,1 1 0,1 0 0,0-1 0,1 1 1,1 0-1,1 0 0,1 0 0,4 32 0,-5-47-53,1 0 0,-1 0 0,1-1 0,0 1 0,-1 0 0,1 0 0,0 0 0,0 0 0,1-1 0,-1 1 0,0 0 0,0-1 0,1 1 0,-1-1 0,1 1 0,-1-1 0,1 0 0,0 0 0,-1 0 0,1 0 0,3 2 0,-1-2 27,1 0 1,0 1 0,-1-2-1,1 1 1,0 0 0,-1-1-1,1 0 1,0 0 0,5-1 0,3-1-752,0-1 0,0 0 0,0 0 0,-1-1 0,1-1 0,13-7 0,10-10-6816,-1-4-6743</inkml:trace>
</inkml:ink>
</file>

<file path=ppt/ink/ink1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9.452"/>
    </inkml:context>
    <inkml:brush xml:id="br0">
      <inkml:brushProperty name="width" value="0.025" units="cm"/>
      <inkml:brushProperty name="height" value="0.025" units="cm"/>
    </inkml:brush>
  </inkml:definitions>
  <inkml:trace contextRef="#ctx0" brushRef="#br0">1 210 8584,'0'0'11552,"5"10"-9769,-4-7-1677,0 0 0,0 0 0,0 0 0,1 0 0,-1 0 0,1-1 0,0 1 0,0 0 0,0-1 0,0 0 0,0 1 0,1-1 0,-1 0 0,1 0 0,-1 0 0,1 0 0,0-1 0,0 1 0,0-1 0,0 0 0,0 0 0,0 0-1,0 0 1,0 0 0,0-1 0,0 1 0,1-1 0,-1 0 0,0 0 0,0 0 0,1 0 0,4-2 0,2 0 178,1-2-1,-1 0 1,0 0-1,-1-1 1,1 0-1,-1 0 1,0-1 0,0 0-1,-1-1 1,0 0-1,0 0 1,-1-1-1,11-13 1,-13 15-203,1-1 0,-1 0 0,0 0 0,-1 0 0,0 0 0,0-1 0,0 0 1,-1 0-1,0 0 0,-1 0 0,0 0 0,0-1 0,-1 1 0,0-1 0,0 1 0,-1-1 0,-1-12 0,1 20-67,0-1 0,-1 1 0,1 0-1,-1 0 1,1-1 0,-1 1 0,1 0 0,-1 0 0,1 0-1,-1-1 1,0 1 0,0 0 0,0 0 0,1 0 0,-1 0-1,0 1 1,0-1 0,-1 0 0,1 0 0,0 0 0,0 1-1,0-1 1,0 1 0,-3-2 0,1 2-5,1-1-1,-1 1 1,0 0-1,0 0 1,0 0 0,0 0-1,0 1 1,0-1 0,0 1-1,-5 1 1,0 1-17,1 0 0,-1 1 1,1 0-1,-1 0 0,1 0 1,1 1-1,-9 7 0,3 1 1,1 2-1,1-1 1,0 1-1,0 1 1,2 0-1,0 0 0,1 1 1,0 0-1,1 0 1,1 0-1,1 1 1,1 0-1,0 0 1,1 0-1,1 0 1,2 22-1,-1-37-84,0 1 0,0-1 0,1 0 0,-1 0 0,1 0 0,0 0 0,0 0 0,0 0-1,1-1 1,-1 1 0,1 0 0,-1 0 0,1-1 0,0 1 0,0-1 0,0 0 0,0 1 0,0-1 0,1 0 0,-1 0 0,1 0 0,-1-1 0,1 1 0,0-1-1,0 1 1,-1-1 0,1 0 0,0 0 0,0 0 0,0-1 0,0 1 0,1-1 0,-1 1 0,0-1 0,4 0 0,6 0-1030,1 0 0,-1 0 0,1-2 0,-1 1 1,1-2-1,-1 0 0,14-5 0,30-14-5802</inkml:trace>
</inkml:ink>
</file>

<file path=ppt/ink/ink1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29.780"/>
    </inkml:context>
    <inkml:brush xml:id="br0">
      <inkml:brushProperty name="width" value="0.025" units="cm"/>
      <inkml:brushProperty name="height" value="0.025" units="cm"/>
    </inkml:brush>
  </inkml:definitions>
  <inkml:trace contextRef="#ctx0" brushRef="#br0">237 9 12075,'0'0'5510,"-12"-1"-2943,3-1-2340,2 1 206,1-1 1,0 1 0,-1 0 0,1 1 0,-1 0 0,1 0 0,-1 0-1,1 1 1,-1 0 0,1 0 0,0 0 0,-1 1 0,1 0 0,0 1 0,0-1-1,-10 7 1,5 0-63,0 1 0,1 0-1,0 1 1,1 0 0,-11 16 0,16-21-340,1 0 1,0 0 0,0 0 0,0 0-1,1 0 1,0 0 0,0 1 0,0-1 0,1 1-1,0-1 1,1 1 0,-1 0 0,2 12-1,-1-17-39,1 0 0,0-1-1,0 1 1,0 0-1,1 0 1,-1-1-1,0 1 1,1-1-1,-1 1 1,1-1-1,-1 0 1,1 0-1,-1 1 1,1-1 0,0 0-1,0 0 1,0-1-1,0 1 1,-1 0-1,1 0 1,0-1-1,0 0 1,0 1-1,0-1 1,0 0-1,0 0 1,0 0 0,1 0-1,1 0 1,65-5-1655,-54 2 501,0-1 0,0 0 0,-1-1 0,22-10 0,22-16-6331,-13 3-2746</inkml:trace>
</inkml:ink>
</file>

<file path=ppt/ink/ink1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30.230"/>
    </inkml:context>
    <inkml:brush xml:id="br0">
      <inkml:brushProperty name="width" value="0.025" units="cm"/>
      <inkml:brushProperty name="height" value="0.025" units="cm"/>
    </inkml:brush>
  </inkml:definitions>
  <inkml:trace contextRef="#ctx0" brushRef="#br0">169 0 10826,'0'0'2798,"-9"0"-252,4 0-2213,-1 1 1,0-1-1,1 1 1,-1 1-1,1-1 0,0 1 1,-1 0-1,1 0 1,0 0-1,0 1 0,0-1 1,0 1-1,1 1 1,-1-1-1,1 1 0,0-1 1,0 1-1,0 0 1,0 1-1,1-1 0,-5 8 1,-1 2 578,0 0 1,-12 29 0,19-39-802,0 0-1,1 0 1,-1 0 0,1 0 0,0 0 0,0 0 0,1 0 0,-1 1 0,1-1 0,0 0 0,0 0-1,0 1 1,0-1 0,1 0 0,0 0 0,2 7 0,-2-10-98,0 0-1,0 0 1,0 0 0,0-1-1,0 1 1,1 0 0,-1 0-1,0-1 1,1 1-1,-1-1 1,0 1 0,1-1-1,-1 0 1,1 1 0,-1-1-1,1 0 1,-1 0 0,0 0-1,1 0 1,-1 0 0,1-1-1,-1 1 1,1 0 0,-1-1-1,3 0 1,36-13 197,-19 2-157,-1-1 0,0-2 0,-1 1 0,-1-2 0,26-28-1,13-11-43,-56 54-16,1 0-1,-1 0 1,0 0 0,0 0 0,1 0 0,-1 0 0,0 0 0,1 1-1,-1-1 1,1 0 0,-1 1 0,1-1 0,-1 1 0,1 0 0,2-1-1,-4 1 5,1 0 0,0 1-1,-1-1 1,1 0-1,0 0 1,-1 1-1,1-1 1,0 0 0,-1 1-1,1-1 1,-1 0-1,1 1 1,0-1 0,-1 1-1,1-1 1,-1 1-1,0 0 1,1-1 0,-1 1-1,1-1 1,-1 1-1,0 0 1,1 1-1,1 5-3,0 1 0,0 0 0,-1 0 0,0 0 0,-1 9 0,4 17 96,-3-34-65,-1 1-1,0-1 1,1 1-1,-1-1 1,1 1-1,-1-1 1,1 1-1,-1-1 1,1 1-1,-1-1 1,1 1-1,0-1 1,-1 0-1,1 1 1,0-1-1,-1 0 1,1 0-1,0 0 1,-1 1-1,1-1 1,0 0-1,-1 0 1,1 0-1,0 0 1,-1 0-1,1 0 1,0 0-1,0-1 1,-1 1-1,1 0 1,0 0-1,-1 0 1,1-1-1,0 1 0,-1 0 1,1-1-1,-1 1 1,1 0-1,-1-1 1,1 1-1,0-1 1,-1 1-1,0-1 1,1 0-1,31-25 422,-29 24-447,12-12-92,1 1 0,21-14 0,-33 24 60,0 1 1,1-1-1,-1 1 0,1 0 0,-1 0 1,1 1-1,0-1 0,0 1 0,0 0 1,0 0-1,0 1 0,0-1 0,0 1 1,0 0-1,5 1 0,-9 0 36,1-1-1,-1 1 1,0-1 0,1 1-1,-1 0 1,0-1 0,0 1-1,0 0 1,0 0-1,0 0 1,0 0 0,0 0-1,0 0 1,0 0-1,0 1 1,0-1 0,-1 0-1,1 0 1,0 1-1,0 1 1,10 35 173,0-2 150,-10-36-300,-1 1 0,1-1-1,-1 1 1,1-1 0,0 1 0,-1-1-1,1 1 1,-1-1 0,1 1 0,0-1-1,-1 0 1,1 1 0,0-1-1,-1 0 1,1 1 0,0-1 0,0 0-1,-1 0 1,1 0 0,0 0 0,0 0-1,0 0 1,-1 0 0,1 0 0,0 0-1,0 0 1,-1 0 0,1 0 0,0-1-1,0 1 1,-1 0 0,1-1 0,0 1-1,-1 0 1,1-1 0,0 1-1,0-1 1,29-25-408,-11 9-1797,-3 13-1413</inkml:trace>
</inkml:ink>
</file>

<file path=ppt/ink/ink1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31.215"/>
    </inkml:context>
    <inkml:brush xml:id="br0">
      <inkml:brushProperty name="width" value="0.025" units="cm"/>
      <inkml:brushProperty name="height" value="0.025" units="cm"/>
    </inkml:brush>
  </inkml:definitions>
  <inkml:trace contextRef="#ctx0" brushRef="#br0">148 135 17681,'0'0'5931,"-6"-8"-3294,3 4-2369,-22-27 1180,23 30-1403,1 0 1,0 0-1,-1 0 1,1 1-1,0-1 1,-1 0-1,1 0 1,-1 1-1,1-1 0,-1 1 1,0-1-1,1 1 1,-1 0-1,1 0 1,-1 0-1,0 0 1,1 0-1,-1 0 1,1 0-1,-1 0 1,0 1-1,1-1 1,-1 0-1,1 1 1,-1 0-1,1-1 1,-3 2-1,-1 2-19,-1 1-1,1-1 0,0 1 0,0 0 1,1 0-1,0 1 0,0-1 0,0 1 1,0 0-1,-3 10 0,4-12 13,1 1 1,0 0-1,0 0 1,0 0-1,1 1 1,0-1-1,0 0 0,0 0 1,1 1-1,-1-1 1,1 1-1,0-1 1,1 0-1,1 7 0,-1-11-26,-1 0-1,1 0 0,0 0 0,0 0 1,0-1-1,0 1 0,0 0 0,0-1 0,0 1 1,0-1-1,0 1 0,0-1 0,1 1 1,-1-1-1,0 0 0,0 0 0,0 1 0,1-1 1,-1 0-1,0 0 0,0 0 0,0 0 0,1-1 1,-1 1-1,0 0 0,0 0 0,0-1 1,0 1-1,1-1 0,-1 1 0,1-2 0,39-16 175,89-82-448,-129 99 259,-1 1-1,1-1 0,0 1 0,-1 0 1,1-1-1,0 1 0,0 0 1,-1 0-1,1-1 0,0 1 0,0 0 1,-1 0-1,1 0 0,0 0 0,0 0 1,-1 0-1,1 0 0,0 0 0,0 0 1,-1 0-1,1 1 0,0-1 0,0 0 1,-1 0-1,1 1 0,0-1 1,-1 0-1,1 1 0,0-1 0,-1 1 1,1-1-1,-1 1 0,1-1 0,-1 1 1,1-1-1,-1 1 0,1 0 0,-1-1 1,1 1-1,-1 0 0,0-1 0,1 1 1,-1 0-1,0-1 0,0 1 1,1 1-1,8 48 224,-5-24-62,-3-24-151,-1 0 0,1 0 0,0 0 0,0 0 0,0 0-1,0 0 1,0 0 0,0 0 0,0-1 0,0 1 0,1 0-1,-1-1 1,1 1 0,-1-1 0,1 1 0,0-1 0,-1 0 0,1 0-1,0 0 1,0 0 0,0 0 0,0 0 0,0-1 0,0 1-1,0 0 1,0-1 0,0 0 0,0 1 0,0-1 0,1 0 0,-1 0-1,0 0 1,0-1 0,0 1 0,0 0 0,0-1 0,0 1-1,0-1 1,0 0 0,0 0 0,0 1 0,3-3 0,11-5-69,-1 0-1,-1-1 1,0-1 0,16-13 0,-20 15-135,4-3 65,-7 5-228,0-1-1,0 1 0,1 1 1,0-1-1,0 1 0,1 1 0,-1 0 1,1 0-1,0 0 0,0 1 1,0 1-1,19-4 0,-26 6 343,-1 0 0,1 1 0,-1-1 0,1 1 1,-1-1-1,1 1 0,-1-1 0,0 1 0,1 0 0,-1 0 0,0 0 0,1 0 0,-1 0 0,0 0 0,0 0 0,0 0 1,0 0-1,0 0 0,1 3 0,-1-3 25,1 1 0,-1-1-1,0 1 1,0-1 0,1 1 0,-1-1 0,1 0 0,-1 0 0,1 0-1,-1 0 1,1 0 0,0 0 0,-1 0 0,1 0 0,0-1 0,0 1-1,2 0 1,0-1 19,1 0 1,-1 0-1,1 0 0,-1-1 0,1 0 0,-1 1 0,1-2 0,-1 1 0,0 0 1,1-1-1,-1 0 0,0 0 0,0 0 0,7-6 0,3-3 9,0-1 0,18-21 0,-21 21-219,1 1 1,22-18 0,-34 28 191,1 1 1,-1-1-1,1 0 1,0 1-1,0-1 0,-1 1 1,1-1-1,0 1 1,0-1-1,0 1 0,-1 0 1,1 0-1,0-1 1,0 1-1,0 0 0,0 0 1,0 0-1,-1 0 1,1 0-1,0 0 0,0 0 1,0 0-1,0 0 1,0 0-1,0 0 0,0 1 1,-1-1-1,1 0 1,0 1-1,0-1 0,0 0 1,-1 1-1,1-1 1,0 1-1,0-1 0,-1 1 1,1 0-1,-1-1 1,1 1-1,0 0 0,-1-1 1,1 1-1,-1 0 1,0 0-1,1 0 0,-1-1 1,1 1-1,-1 0 1,0 0-1,0 0 1,0 0-1,1 1 0,-1-1 22,0 0 0,1 1 0,-1-1 0,1 0 0,-1 0 0,1 0 0,0 1 0,0-1 0,-1 0 0,1 0 0,0 0 0,0 0 0,0 0 0,0 0 0,0-1 0,0 1 0,0 0 0,0 0 0,0-1 0,1 1 0,-1-1 0,0 1 0,0-1 0,1 1 0,-1-1-1,2 0 1,4-1-40,1 0 0,-1-1 0,1 0 0,-1 0 0,0-1-1,1 0 1,6-4 0,-6 3-222,0 0-1,0 1 1,0 0 0,0 0-1,1 1 1,10-2-1,-17 4 185,0 0-1,1 0 0,-1 1 0,1-1 0,-1 0 0,0 1 1,0 0-1,1-1 0,-1 1 0,0 0 0,0 0 1,0 0-1,0 1 0,0-1 0,0 0 0,0 1 0,0-1 1,0 1-1,-1 0 0,1-1 0,-1 1 0,1 0 1,-1 0-1,0 0 0,0 0 0,0 0 0,2 3 1,42 105 282,-28-66 943,23 43 1,-22-52-755,-1 1 1,-2 0 0,15 56-1,-25-71-351,0-1 0,-2 1 1,0 0-1,-1 0 0,-2 0 0,0 0 0,-1 0 0,-4 25 0,3-40 55,0 1 1,0 0-1,-1-1 0,0 1 0,0-1 0,0 0 1,-1 0-1,0 0 0,0 0 0,-1-1 0,1 0 1,-1 0-1,0 0 0,-1 0 0,1-1 0,-10 6 1,11-7-61,1-2 0,0 1 0,-1 0 0,1-1 1,-1 1-1,0-1 0,1 0 0,-1 0 1,0-1-1,0 1 0,0-1 0,0 0 0,1 0 1,-1 0-1,0 0 0,0-1 0,0 0 1,1 1-1,-1-1 0,0-1 0,1 1 0,-1 0 1,0-1-1,1 0 0,0 0 0,-1 0 0,1 0 1,0 0-1,0-1 0,0 0 0,-3-3 1,-5-9-58,0 0 1,0 0 0,2-2-1,0 1 1,0-1 0,2 0-1,0 0 1,1-1 0,-6-33-1,3 3-17,2-1 0,0-73 0,6 105 13,1 0-1,1 0 1,1 0-1,0 0 1,1 1-1,7-23 1,-6 31-20,-1 0 0,1 0 0,0 0 0,1 0 1,0 1-1,0 0 0,0 0 0,1 0 0,0 1 0,1 0 1,-1 0-1,1 0 0,15-8 0,2 0-1646,48-18 1,17-10-6756,-44 14 381</inkml:trace>
</inkml:ink>
</file>

<file path=ppt/ink/ink1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9:31.544"/>
    </inkml:context>
    <inkml:brush xml:id="br0">
      <inkml:brushProperty name="width" value="0.025" units="cm"/>
      <inkml:brushProperty name="height" value="0.025" units="cm"/>
    </inkml:brush>
  </inkml:definitions>
  <inkml:trace contextRef="#ctx0" brushRef="#br0">91 1 18257,'0'0'10666,"-66"68"-10089,51-20-449,6 3-64,9 1-416,0 2-2307,18-3-1953,3-1-3684</inkml:trace>
  <inkml:trace contextRef="#ctx0" brushRef="#br0" timeOffset="1">133 826 16784,'0'0'6470,"3"55"-3844,2-37-31,1-6-1122,6-4-1152,1-8-385,1-4-2467,-3-20-7270</inkml:trace>
</inkml:ink>
</file>

<file path=ppt/ink/ink1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0:31.026"/>
    </inkml:context>
    <inkml:brush xml:id="br0">
      <inkml:brushProperty name="width" value="0.025" units="cm"/>
      <inkml:brushProperty name="height" value="0.025" units="cm"/>
    </inkml:brush>
  </inkml:definitions>
  <inkml:trace contextRef="#ctx0" brushRef="#br0">79 9 7495,'-14'1'867,"-25"-3"1925,14-6 1856,67 11-1431,-13-3-3098,-2 2-20,58 4 561,149 32 1,-106-11-108,0-5 0,178 7 0,265-22 430,-367-8-433,578 13 452,0 1-888,-194-11 260,667-5-123,-613-14 523,-630 17-505,7-3-1230,-33-13-5730,0-1-1877</inkml:trace>
</inkml:ink>
</file>

<file path=ppt/ink/ink1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0:38.952"/>
    </inkml:context>
    <inkml:brush xml:id="br0">
      <inkml:brushProperty name="width" value="0.025" units="cm"/>
      <inkml:brushProperty name="height" value="0.025" units="cm"/>
    </inkml:brush>
  </inkml:definitions>
  <inkml:trace contextRef="#ctx0" brushRef="#br0">9358 514 4260,'-12'-5'497,"-411"-139"5246,279 102-5177,-159-25 0,-1012-115-352,-10 109-17,127 141-138,-19 116 40,24 114 421,430-33-262,30 71 18,618-273-225,-148 107 1,224-140-30,1 1 0,2 1-1,1 2 1,2 2 0,1 1 0,2 1 0,-27 44 0,49-67-13,0 0 1,1 0 0,1 1-1,0-1 1,1 2 0,-5 27-1,9-35 15,0 0-1,0 0 1,1 0 0,0 0-1,1 0 1,0 0 0,0 0-1,1 0 1,0-1-1,0 1 1,1 0 0,1-1-1,-1 0 1,6 10 0,2-4 69,-1-1 0,2 0 0,-1 0 0,2-1 1,0 0-1,0-1 0,1-1 0,0 0 0,1-1 1,0-1-1,19 8 0,19 6 128,0-3 1,63 15 0,42 1-10,2-6 1,233 11 0,331-26-99,-593-15-71,1815-30 1262,-4-88-1083,-1041 19-232,-12-65 4,-746 129 5,275-109 1,-352 116 83,-2-2 0,-2-4 1,-1-2-1,-2-3 0,-1-2 0,61-59 1,-103 86-46,-1 0 0,-1-1 0,0-1 1,-1 0-1,-1 0 0,0-2 0,-2 1 1,0-1-1,-1-1 0,-1 0 0,0 0 1,-2-1-1,0 0 0,-2 0 1,0 0-1,-1 0 0,-2-1 0,0 1 1,-1-1-1,-1 1 0,-1 0 0,-1-1 1,-11-40-1,4 29 15,-1 0 0,-2 1 0,-1 1 0,-2 0 0,-1 1 0,-1 1 0,-1 0 0,-2 2 0,-1 0 0,-40-38 0,26 34-102,0 2-1,-2 1 1,-1 2-1,-2 2 0,0 1 1,-1 2-1,-62-21 1,-78-14-2348,-31 4-2637</inkml:trace>
</inkml:ink>
</file>

<file path=ppt/ink/ink1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0:44.658"/>
    </inkml:context>
    <inkml:brush xml:id="br0">
      <inkml:brushProperty name="width" value="0.025" units="cm"/>
      <inkml:brushProperty name="height" value="0.025" units="cm"/>
    </inkml:brush>
  </inkml:definitions>
  <inkml:trace contextRef="#ctx0" brushRef="#br0">1 208 10025,'10'-1'598,"304"-51"592,-12 1 1128,-124 35-904,184 8 1,36-2-363,-178-6-212,1 10 0,278 28-1,-226-12 3164,-270-10-3863,0 0-27,-1 0 1,1-1-1,-1 1 0,1-1 1,-1 0-1,1 0 0,-1 0 1,1 0-1,-1 0 0,0 0 1,1-1-1,-1 1 0,0-1 1,0 1-1,0-1 0,0 0 1,1-2-1,5-10-2951,-8-3-4889,-9-10-3361</inkml:trace>
</inkml:ink>
</file>

<file path=ppt/ink/ink1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07.495"/>
    </inkml:context>
    <inkml:brush xml:id="br0">
      <inkml:brushProperty name="width" value="0.025" units="cm"/>
      <inkml:brushProperty name="height" value="0.025" units="cm"/>
    </inkml:brush>
  </inkml:definitions>
  <inkml:trace contextRef="#ctx0" brushRef="#br0">0 0 14221,'0'0'12268,"47"70"-10891,-40-18-704,-3 11-417,-2 7-224,-2 2 0,0-5 0,0-4-672,0-7-866,0-10-864,-5-14-1602,0-13-2306</inkml:trace>
</inkml:ink>
</file>

<file path=ppt/ink/ink1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07.870"/>
    </inkml:context>
    <inkml:brush xml:id="br0">
      <inkml:brushProperty name="width" value="0.025" units="cm"/>
      <inkml:brushProperty name="height" value="0.025" units="cm"/>
    </inkml:brush>
  </inkml:definitions>
  <inkml:trace contextRef="#ctx0" brushRef="#br0">25 205 14446,'-3'16'3683,"-5"29"-1431,-4 61 1,11-94-1788,1 0 1,0 0 0,0 0 0,1 0-1,1 0 1,0 0 0,0 0 0,1 0-1,1 0 1,0-1 0,0 0 0,7 12-1,-9-21-406,-1 0 0,1 0 0,-1-1 0,1 1 0,0 0 0,-1-1 0,1 1 0,0-1 0,0 0 0,0 1-1,0-1 1,1 0 0,-1 0 0,0 0 0,0-1 0,1 1 0,-1-1 0,0 1 0,1-1 0,-1 0 0,0 1-1,1-1 1,-1 0 0,0-1 0,1 1 0,-1 0 0,1-1 0,-1 1 0,0-1 0,0 0 0,1 0 0,1-1 0,5-2 181,-1-1 0,0 0 0,0 0 0,-1-1 0,0 0 0,13-14 0,28-35-215,-3-3 0,-2-2 0,-3-2 0,-3-1 0,44-103 0,-79 161-464,6-15-991,-6 6-5686</inkml:trace>
</inkml:ink>
</file>

<file path=ppt/ink/ink1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08.680"/>
    </inkml:context>
    <inkml:brush xml:id="br0">
      <inkml:brushProperty name="width" value="0.025" units="cm"/>
      <inkml:brushProperty name="height" value="0.025" units="cm"/>
    </inkml:brush>
  </inkml:definitions>
  <inkml:trace contextRef="#ctx0" brushRef="#br0">9 0 15407,'0'0'8141,"-2"12"-6876,-2 29-22,2 64 0,2-89-929,1 0 1,1 0-1,0 0 1,1 0-1,1-1 1,1 1-1,12 29 1,-16-44-288,-1 0 1,1 0 0,-1 0-1,1 0 1,0 1-1,0-1 1,0 0 0,0 0-1,0 0 1,0-1-1,0 1 1,0 0 0,0 0-1,0 0 1,0-1-1,1 1 1,-1-1 0,0 1-1,0-1 1,1 1-1,-1-1 1,0 0 0,3 1-1,-1-1 49,-1-1-1,1 1 1,0-1 0,-1 1-1,1-1 1,-1 0 0,1 0 0,-1 0-1,1 0 1,-1-1 0,4-2-1,5-5 262,0 0 0,0-1 0,14-18 0,-19 22-303,144-176-34,-146 177 0,-3 3 0,1-1 0,0 1 0,0 0 0,0 0 0,0 0 0,0 0 0,0 1 0,0-1 0,0 0 0,1 1 0,-1 0 0,5-2 0,-6 3 0,0 1 0,0 0 0,-1 0 0,1 0 0,0 0 0,-1-1 0,1 1 0,0 0 0,-1 0 0,1 1 0,-1-1 0,0 0 0,1 0 0,-1 0 0,0 0 0,0 0 0,1 0 0,-1 0 0,0 0 0,0 1 0,0-1 0,-1 0 0,1 0 0,0 0 0,-1 1 0,1 2 0,-4 182 0,0-109 0,4-76 0,0 0 0,-1 0 0,1 1 0,0-1 0,0 0 0,0 1 0,1-1 0,-1 0 0,0 0 0,0 1 0,1-1 0,-1 0 0,1 0 0,-1 1 0,1-1 0,-1 0 0,1 0 0,1 1 0,-2-1 0,1-1 0,0 0 0,-1 0 0,1 1 0,0-1 0,-1 0 0,1 0 0,-1 0 0,1 0 0,0 0 0,-1 0 0,1 0 0,0 0 0,-1 0 0,1 0 0,0-1 0,-1 1 0,1 0 0,-1 0 0,1 0 0,-1-1 0,1 1 0,0 0 0,0-2 0,34-31 0,16-45 0,-40 58 0,1 1 0,2 0 0,26-30 0,-40 48 0,1 0 0,-1 1 0,1-1 0,0 0 0,-1 0 0,1 0 0,0 1 0,0-1 0,0 0 0,0 1 0,0-1 0,0 1 0,-1-1 0,1 1 0,0 0 0,0-1 0,1 1 0,-1 0 0,0 0 0,0-1 0,0 1 0,0 0 0,0 0 0,0 0 0,0 0 0,0 0 0,0 1 0,2-1 0,-2 2 0,1-1 0,-1 0 0,0 1 0,0-1 0,0 0 0,0 1 0,0-1 0,0 1 0,0 0 0,-1-1 0,1 1 0,0 0 0,-1-1 0,0 1 0,1 2 0,1 13 0,0 0 0,-1 29 0,-1-39 0,3 13-3276,-3-20 2961,1 1 0,0-1-1,0 0 1,-1 1 0,1-1 0,0 0 0,0 0 0,0 1 0,0-1 0,-1 0 0,1 0 0,0 0 0,0 0 0,0 0 0,0 0 0,-1 0 0,1-1 0,0 1 0,0 0 0,1-1 0,14-4-6993</inkml:trace>
</inkml:ink>
</file>

<file path=ppt/ink/ink1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09.366"/>
    </inkml:context>
    <inkml:brush xml:id="br0">
      <inkml:brushProperty name="width" value="0.025" units="cm"/>
      <inkml:brushProperty name="height" value="0.025" units="cm"/>
    </inkml:brush>
  </inkml:definitions>
  <inkml:trace contextRef="#ctx0" brushRef="#br0">153 227 12075,'0'0'6962,"-1"-9"-6114,-4-42 2969,-9 47 1793,-19 7-2881,27 0-2674,0 1 0,1 0 0,-1 0-1,1 1 1,0-1 0,0 1 0,0 0 0,0 1 0,1-1-1,-6 11 1,4-7-37,1 0-1,0 0 1,0 1-1,1-1 1,0 1-1,-3 15 1,7-24-18,-1-1 0,1 1 0,0-1 0,0 1 0,0-1 0,0 1 0,0 0 0,-1-1 0,1 1 0,0-1 0,0 1 0,1-1 0,-1 1 0,0-1 0,0 1 0,0-1 0,0 1 0,0-1 0,1 1 0,-1-1 0,0 1 0,0-1 0,1 1 0,-1-1 0,0 1 0,1-1 0,-1 1 0,0-1 0,1 0 0,-1 1 0,1-1 0,-1 0 0,0 1 0,1-1 0,-1 0 0,2 1 0,21-6 0,32-27 0,-50 29 0,7-5 0,9-6 0,1 0 0,26-11 0,-43 23 0,0-1 0,1 1 0,-1 1 0,1-1 0,-1 1 0,1-1 0,-1 2 0,1-1 0,0 1 0,-1-1 0,1 1 0,0 1 0,0-1 0,-1 1 0,10 3 0,2 12 0,1-1 0,-18-14 0,1-1 0,0 0 0,-1 0 0,1-1 0,-1 1 0,1 0 0,0 0 0,-1 0 0,1 0 0,-1 0 0,1-1 0,-1 1 0,1 0 0,0-1 0,-1 1 0,1 0 0,-1-1 0,0 1 0,1 0 0,-1-1 0,1 1 0,-1-1 0,1 1 0,-1-1 0,0 1 0,1-1 0,-1 1 0,0-1 0,0 0 0,0 1 0,1-1 0,-1 1 0,0-1 0,0 0 0,0 1 0,0-2 0,23-106 0,-22 107 0,-1 1 0,1-1 0,0 1 0,-1 0 0,1-1 0,-1 1 0,1 0 0,0-1 0,-1 1 0,1 0 0,0 0 0,-1 0 0,1-1 0,0 1 0,-1 0 0,1 0 0,0 0 0,-1 0 0,1 0 0,0 0 0,-1 0 0,1 1 0,0-1 0,-1 0 0,1 0 0,0 0 0,0 1 0,26 8 0,-22-7 0,8 1 0,1-1 0,-1 0 0,0 0 0,1-1 0,-1-1 0,1 0 0,-1-1 0,1-1 0,-1 0 0,0 0 0,15-6 0,-19 6 0,0-1 0,-1-1 0,1 1 0,0-1 0,-1-1 0,0 1 0,0-1 0,-1-1 0,1 0 0,-1 0 0,0 0 0,-1-1 0,1 0 0,-1 0 0,-1 0 0,9-15 0,-13 21 0,-1 0 0,1 1 0,-1-1 0,1 0 0,-1 0 0,0 0 0,1 1 0,-1-1 0,0 0 0,0 0 0,1 0 0,-1 0 0,0 0 0,0 1 0,0-1 0,0 0 0,0 0 0,0 0 0,0 0 0,-1 0 0,1 0 0,0 1 0,-1-3 0,0 3 0,1 0 0,-1-1 0,0 1 0,0 0 0,1 0 0,-1-1 0,0 1 0,0 0 0,1 0 0,-1 0 0,0 0 0,0 0 0,1 0 0,-1 1 0,0-1 0,0 0 0,1 0 0,-1 0 0,0 1 0,-1 0 0,-37 22 0,32-17 0,0 1 0,0 0 0,1 0 0,0 0 0,0 1 0,1 0 0,0 0 0,1 1 0,-1-1 0,1 1 0,1 0 0,0 0 0,0 1 0,1-1 0,0 0 0,-1 13 0,4-21 0,-1 0 0,0 0 0,1 0 0,-1 0 0,1 0 0,-1 0 0,1 0 0,-1 0 0,1 0 0,0-1 0,0 1 0,-1 0 0,1 0 0,0 0 0,0-1 0,0 1 0,0 0 0,0-1 0,0 1 0,0-1 0,0 1 0,0-1 0,0 0 0,0 1 0,0-1 0,0 0 0,0 0 0,0 0 0,0 0 0,0 1 0,2-2 0,45 1 0,-37-1 0,-1 0-316,1 0-1,-1-1 1,0 0-1,0 0 1,0-1-1,12-6 1,18-11-7815</inkml:trace>
</inkml:ink>
</file>

<file path=ppt/ink/ink1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0.457"/>
    </inkml:context>
    <inkml:brush xml:id="br0">
      <inkml:brushProperty name="width" value="0.025" units="cm"/>
      <inkml:brushProperty name="height" value="0.025" units="cm"/>
    </inkml:brush>
  </inkml:definitions>
  <inkml:trace contextRef="#ctx0" brushRef="#br0">118 45 16335,'0'0'11051,"-11"-4"-9770,4 2-1062,5 1-178,0-1 0,0 1 0,0 0-1,0 0 1,0 1 0,0-1-1,-1 0 1,1 1 0,0-1 0,0 1-1,-1 0 1,1 0 0,0 0 0,-1 0-1,1 0 1,0 0 0,-1 1 0,1-1-1,0 1 1,-1-1 0,1 1 0,0 0-1,0 0 1,0 0 0,0 0 0,0 0-1,0 1 1,0-1 0,-2 2-1,0 3 3,0 1-1,0-1 1,1 1-1,0 0 1,0-1-1,0 1 0,1 1 1,0-1-1,1 0 1,-1 0-1,1 1 0,1-1 1,-1 1-1,1-1 1,1 1-1,-1-1 0,3 10 1,-2-16-32,0 1 0,0 0 0,0-1 0,0 1 0,0-1-1,0 1 1,1-1 0,-1 0 0,1 1 0,-1-1 0,1 0 0,-1 0 0,1 0 0,-1 0 0,1 0 0,0-1 0,0 1 0,-1 0-1,1-1 1,0 1 0,0-1 0,0 0 0,0 0 0,0 1 0,-1-1 0,1 0 0,0-1 0,0 1 0,0 0 0,0 0 0,0-1-1,0 1 1,1-2 0,4 1 88,0-1 0,0-1 0,-1 1 1,1-1-1,-1 0 0,1 0 0,8-7 0,2-5 86,-1-1 0,17-21 0,13-13-9,-45 49-176,-1 1-1,1-1 1,-1 1-1,1-1 1,-1 1-1,1-1 1,-1 1-1,1-1 1,-1 1-1,1 0 1,0-1-1,-1 1 1,1 0-1,0-1 1,-1 1-1,1 0 1,0 0-1,-1 0 1,1 0-1,0 0 1,-1 0-1,1 0 1,0 0-1,-1 0 1,1 0-1,0 0 1,-1 0-1,1 0 1,0 0-1,-1 1 1,1-1-1,0 0 1,0 1-1,1 1-2,-1-1 0,1 1 0,-1 0 0,0 0 0,1-1-1,-1 1 1,0 0 0,0 0 0,-1 0 0,1 0-1,1 3 1,11 67-67,-12-63 67,-1 4 7,0-9 6,0-1-1,0 0 1,0 0 0,1 1 0,-1-1 0,1 0 0,0 0-1,0 0 1,0 0 0,2 5 0,5-32 6,6-111-16,-10 133 0,1 1 0,-1 0 0,1 1 0,-1-1 0,0 1 0,1 0 0,-1 0 0,1 0 0,-1 0 0,6 2 0,3-1 0,-1-1-121,1 1-1,-1-2 1,1 0 0,-1 0-1,0-1 1,0-1 0,1 0-1,-2-1 1,1 0 0,11-6-1,-12 1-6262,-6-4-6909</inkml:trace>
</inkml:ink>
</file>

<file path=ppt/ink/ink1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1.002"/>
    </inkml:context>
    <inkml:brush xml:id="br0">
      <inkml:brushProperty name="width" value="0.025" units="cm"/>
      <inkml:brushProperty name="height" value="0.025" units="cm"/>
    </inkml:brush>
  </inkml:definitions>
  <inkml:trace contextRef="#ctx0" brushRef="#br0">1 0 21332,'0'0'4036,"3"15"-1970,33 264 2199,-35-251-4284,-1-17-59,1 0 0,-1 0 0,2 0 0,-1-1 0,2 1 1,-1 0-1,2-1 0,4 13 0,-7-22-21,-1 0 1,1-1 0,-1 1 0,0 0 0,1 0-1,0-1 1,-1 1 0,1 0 0,-1-1-1,1 1 1,0-1 0,0 1 0,-1-1 0,1 1-1,0-1 1,0 1 0,-1-1 0,1 0-1,0 1 1,0-1 0,0 0 0,0 0 0,0 0-1,0 0 1,-1 1 0,1-1 0,0-1-1,0 1 1,0 0 0,0 0 0,0 0 0,0 0-1,0 0 1,-1-1 0,1 1 0,0 0-1,0-1 1,0 1 0,-1-1 0,1 1 0,0-1-1,0 1 1,-1-1 0,1 0 0,-1 1-1,1-1 1,0 0 0,-1 1 0,1-1 0,-1 0-1,0 0 1,1 1 0,-1-1 0,1-1-1,22-46-6499,-12 13-187,-2-4-5152</inkml:trace>
</inkml:ink>
</file>

<file path=ppt/ink/ink1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1.329"/>
    </inkml:context>
    <inkml:brush xml:id="br0">
      <inkml:brushProperty name="width" value="0.025" units="cm"/>
      <inkml:brushProperty name="height" value="0.025" units="cm"/>
    </inkml:brush>
  </inkml:definitions>
  <inkml:trace contextRef="#ctx0" brushRef="#br0">7 69 9993,'0'0'8686,"-1"10"-6433,-1-1-2015,1-3 137,0 0 0,0 0 0,1 0 0,0 0 0,0 11 0,1-16-293,-1 1 1,0 0-1,1-1 0,-1 1 0,1 0 0,0-1 0,-1 1 0,1 0 1,0-1-1,0 1 0,0-1 0,0 1 0,0-1 0,1 0 0,-1 0 1,0 1-1,0-1 0,1 0 0,-1 0 0,1 0 0,-1 0 0,1 0 1,0-1-1,-1 1 0,1 0 0,0-1 0,2 1 0,6 1-8,0-1-1,1 0 1,-1 0-1,0-1 1,0-1-1,0 0 0,0 0 1,0-1-1,0 0 1,0-1-1,0 0 1,-1 0-1,12-7 0,-16 8-6,-1 0 0,0 0-1,0-1 1,0 1-1,0-1 1,-1 0-1,1-1 1,-1 1-1,0 0 1,0-1-1,0 0 1,0 0 0,-1 0-1,1 0 1,-1 0-1,0 0 1,0 0-1,-1-1 1,1 1-1,-1-1 1,0 0-1,0 1 1,-1-1-1,1 0 1,-1 1 0,0-1-1,0 0 1,-1 1-1,0-1 1,-1-6-1,2 9-33,-1 1 0,1 0 0,-1 0 0,0-1 0,1 1 0,-1 0-1,0 0 1,0 0 0,0 0 0,1 0 0,-1 0 0,0 0 0,-1 0 0,1 0-1,0 0 1,0 1 0,0-1 0,0 0 0,-1 1 0,1-1 0,0 1-1,0 0 1,-1-1 0,1 1 0,0 0 0,-1 0 0,1-1 0,0 1 0,-1 0-1,1 1 1,-1-1 0,1 0 0,0 0 0,-1 0 0,1 1 0,0-1 0,0 1-1,-1-1 1,1 1 0,0-1 0,0 1 0,-2 1 0,-2 0 40,-1 1 0,1-1 0,0 1 0,0 1 0,0-1 0,0 1 0,0-1 0,-6 8 1,4-1 7,0 0 1,1 0-1,0 1 1,0-1 0,1 1-1,1 1 1,0-1 0,1 0-1,0 1 1,0 0 0,1 0-1,1 0 1,0 0 0,0 0-1,1 0 1,3 13 0,-2-22-115,0 0 1,1 0-1,-1 0 1,1 0-1,0-1 1,0 1-1,0-1 1,0 1 0,0-1-1,1 0 1,-1 0-1,1 0 1,-1 0-1,1 0 1,0 0 0,0-1-1,0 0 1,0 1-1,0-1 1,0 0-1,0 0 1,0-1 0,0 1-1,0-1 1,1 1-1,-1-1 1,0 0-1,5-1 1,3 2-1162,0-2 0,1 1 0,-1-2-1,0 1 1,0-2 0,21-6 0,4-9-6146</inkml:trace>
</inkml:ink>
</file>

<file path=ppt/ink/ink1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1.797"/>
    </inkml:context>
    <inkml:brush xml:id="br0">
      <inkml:brushProperty name="width" value="0.025" units="cm"/>
      <inkml:brushProperty name="height" value="0.025" units="cm"/>
    </inkml:brush>
  </inkml:definitions>
  <inkml:trace contextRef="#ctx0" brushRef="#br0">244 92 10250,'0'0'9347,"1"-11"-6736,0-34 63,-1 44-2523,0-1 0,0 1-1,0-1 1,0 1 0,0-1 0,-1 1-1,1-1 1,-1 1 0,1 0 0,-1-1-1,1 1 1,-1 0 0,0 0 0,0-1-1,1 1 1,-1 0 0,0 0 0,0 0-1,0 0 1,0 0 0,-1 0 0,1 0-1,0 0 1,0 0 0,-1 1 0,1-1-1,0 0 1,-1 1 0,1-1 0,0 1-1,-1 0 1,1-1 0,-1 1-1,1 0 1,-1 0 0,1 0 0,0 0-1,-1 0 1,1 0 0,-2 1 0,-4-1-70,0 1 0,0 0 0,0 0 0,1 1 0,-1 0 0,-9 4 0,4 0-74,-1 2-1,1-1 1,0 2 0,1 0-1,0 0 1,1 1 0,0 0-1,0 1 1,1 0 0,0 0-1,-13 25 1,21-35-17,0 1-1,0-1 1,0 1-1,1-1 1,-1 1-1,0-1 1,1 1-1,0-1 1,-1 1 0,1 0-1,0-1 1,0 1-1,0 0 1,0-1-1,0 1 1,0 0-1,0-1 1,0 1-1,1-1 1,-1 1 0,2 2-1,-1-3-15,0 1 0,0-1 0,0 0 0,0 0 0,1 0 0,-1-1 0,0 1-1,1 0 1,-1 0 0,1-1 0,-1 1 0,1-1 0,-1 1 0,1-1 0,-1 0 0,1 1 0,-1-1 0,3 0 0,9 0-195,0-1 0,0 0 0,0-1 0,16-4 0,-26 6 172,31-8-505,-17 3 197,1 1 1,-1 1 0,1 0 0,0 1-1,0 1 1,32 3 0,-49-2 372,-1 0 1,1 0-1,0 1 1,-1-1-1,1 0 0,-1 1 1,1-1-1,0 0 1,-1 1-1,1-1 1,-1 1-1,1-1 1,-1 1-1,0-1 1,1 1-1,-1 0 0,1-1 1,-1 1-1,0 0 1,1-1-1,-1 1 1,0-1-1,0 1 1,0 0-1,0 0 1,1-1-1,-1 1 1,0 0-1,0-1 0,0 1 1,0 0-1,-1-1 1,1 1-1,0 0 1,0 0-1,0-1 1,0 1-1,-1 0 1,1 0-1,-14 28 1231,2-17-912,-1 0 0,0 0 0,-1-2 0,0 1 0,0-2 0,-1 0 0,-1-1 0,1 0 0,-1-1 0,-1-1 0,-21 6 0,38-12-409,0-1 0,0 1 0,1 0 0,-1 0 0,0-1-1,0 1 1,1 0 0,-1 0 0,0-1 0,0 1 0,0 0-1,1-1 1,-1 1 0,0 0 0,0-1 0,0 1 0,0 0-1,0-1 1,0 1 0,0 0 0,0-1 0,0 1 0,0 0 0,0-1-1,0 1 1,0 0 0,0-1 0,0 1 0,0 0 0,0-1-1,0 1 1,0 0 0,0-1 0,-1 1 0,1 0 0,0-1 0,0 1-1,0 0 1,-1 0 0,1-1 0,0 1 0,0 0 0,-1 0-1,1-1 1,0 1 0,0 0 0,-1 0 0,1 0 0,0-1-1,-1 1 1,1 0 0,0 0 0,-1 0 0,1 0 0,0 0 0,-1 0-1,1 0 1,0 0 0,-1 0 0,1 0 0,0 0 0,-1 0-1,1 0 1,0 0 0,-1 0 0,20-23-4208,9-2-2253,5-4-3736</inkml:trace>
</inkml:ink>
</file>

<file path=ppt/ink/ink1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2.167"/>
    </inkml:context>
    <inkml:brush xml:id="br0">
      <inkml:brushProperty name="width" value="0.025" units="cm"/>
      <inkml:brushProperty name="height" value="0.025" units="cm"/>
    </inkml:brush>
  </inkml:definitions>
  <inkml:trace contextRef="#ctx0" brushRef="#br0">157 1 20179,'0'0'3534,"-11"2"-785,3-1-2414,0 2-1,0-1 1,1 1 0,-1 0-1,0 0 1,1 1-1,0 0 1,0 0-1,0 1 1,0 0-1,1 0 1,0 1-1,0 0 1,-8 10-1,9-10-233,-16 23 45,20-28-152,1 0-1,-1 0 0,0 0 1,1 0-1,-1 0 0,1 0 0,-1 0 1,1 0-1,0 1 0,0-1 0,-1 0 1,1 0-1,0 0 0,0 1 0,0-1 1,0 0-1,0 0 0,0 0 1,1 1-1,-1-1 0,0 0 0,1 0 1,0 2-1,1-2-34,1 0 0,0-1 1,-1 1-1,1-1 0,0 1 1,-1-1-1,1 0 0,0 0 0,0 0 1,-1 0-1,6-1 0,2 0-4,9 0-273,0-1 1,28-7-1,-34 6 196,1 0-1,-1 1 1,0 0-1,0 1 1,1 1 0,-1 0-1,21 3 1,-33-2 190,0 0 1,-1 0-1,1 0 1,-1 1-1,0-1 1,1 0-1,-1 1 1,0-1-1,0 1 1,0-1-1,0 0 1,0 1-1,0-1 1,0 0-1,0 1 1,0-1-1,-1 0 1,1 1-1,0-1 1,-1 0-1,0 1 1,1-1-1,-2 2 1,-5 7 114,0 0-1,0 0 1,-1-1 0,0 0 0,-1 0 0,-16 12 0,-62 41 560,82-59-990,-11 6-3742,16-9 3811,0 0-1,-1 0 0,1 0 1,0 0-1,-1 1 1,1-1-1,0 0 0,0 0 1,-1 0-1,1 0 0,0 0 1,-1 0-1,1 0 0,0-1 1,0 1-1,-1 0 0,1 0 1,0 0-1,0 0 1,-1 0-1,1 0 0,0 0 1,0-1-1,-1 1 0,1 0 1,0 0-1,0 0 0,-1-1 1,1 1-1,0 0 0,0 0 1,0 0-1,0-1 1,-1 1-1,1 0 0,0 0 1,0-1-1,0 1 0,0 0 1,0-1-1,0 1 0,0 0 1,0 0-1,0-1 0,0 1 1,0 0-1,0-1 1,0 1-1,0 0 0,0 0 1,0-1-1,0 1 0,0-19-18884</inkml:trace>
</inkml:ink>
</file>

<file path=ppt/ink/ink1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2.777"/>
    </inkml:context>
    <inkml:brush xml:id="br0">
      <inkml:brushProperty name="width" value="0.025" units="cm"/>
      <inkml:brushProperty name="height" value="0.025" units="cm"/>
    </inkml:brush>
  </inkml:definitions>
  <inkml:trace contextRef="#ctx0" brushRef="#br0">185 15 18738,'0'0'9593,"-10"-4"-8179,7 3-1377,1 0 6,-1-1 0,0 1 1,0 0-1,0 0 1,0 0-1,0 0 0,0 0 1,0 1-1,0 0 1,-1-1-1,1 1 0,0 0 1,0 0-1,0 1 0,0-1 1,0 1-1,-1 0 1,1-1-1,0 1 0,0 1 1,1-1-1,-1 0 1,0 1-1,0-1 0,1 1 1,-1 0-1,1 0 1,-1 0-1,1 0 0,0 0 1,0 1-1,-2 2 1,-6 8-18,1 0 0,1 0 0,0 1 1,1 0-1,1 1 0,0-1 1,1 1-1,1 0 0,0 1 1,1-1-1,0 1 0,1 0 1,1 22-1,1-36-23,0 0-1,0 1 1,0-1 0,0 1 0,0-1 0,1 0-1,-1 1 1,1-1 0,0 0 0,0 0 0,0 1-1,0-1 1,0 0 0,0 0 0,1 0-1,-1 0 1,0 0 0,1 0 0,0-1 0,-1 1-1,1-1 1,4 4 0,-2-3-45,0-1 0,0 1 0,0-1 0,0 0 0,0 0 0,1 0 0,-1 0 0,0-1 0,1 1 0,-1-1 0,8-1 0,3-1-765,-1 0-1,1-1 1,-1-1 0,0 0-1,0-1 1,22-11 0,16-17-5280,-21 8-1065,-13 8-968</inkml:trace>
</inkml:ink>
</file>

<file path=ppt/ink/ink1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3.511"/>
    </inkml:context>
    <inkml:brush xml:id="br0">
      <inkml:brushProperty name="width" value="0.025" units="cm"/>
      <inkml:brushProperty name="height" value="0.025" units="cm"/>
    </inkml:brush>
  </inkml:definitions>
  <inkml:trace contextRef="#ctx0" brushRef="#br0">65 111 9961,'0'0'7458,"-3"5"-3433,-9 16-1842,10-18-1781,9-14-584,11-15-1211,-10 15 162,0 0 0,-1-1 0,0 0-1,5-13 1,-3 5 7163,-6 9 78,-23 23-3325,9-4-2500,0 1 0,0 0 0,1 1 0,1 0-1,-15 18 1,20-22-128,1 0-1,-1 0 0,1 0 1,0 1-1,0-1 0,1 1 1,0 0-1,0 0 1,1-1-1,-1 1 0,2 1 1,-1 11-1,1-18-56,0 0 0,0 0 0,0 0 0,0 0 0,0 0 0,1 0 0,-1 0 0,0 0 0,1-1 0,-1 1 0,1 0 0,-1 0 0,1 0 0,-1-1 0,1 1 0,-1 0 0,1 0 0,0-1 0,-1 1 0,1-1 0,0 1 0,-1 0 0,1-1 0,0 0 0,2 2 0,28 1 0,-24-4 0,1 0 0,-1 0 0,0-1 0,1 0 0,-1 0 0,10-5 0,-9 2 0,-1 1 0,1-1 0,-1 0 0,0-1 0,0 1 0,-1-1 0,0-1 0,0 1 0,0-1 0,-1 0 0,0 0 0,0-1 0,-1 0 0,0 0 0,0 0 0,-1 0 0,0 0 0,0-1 0,-1 1 0,0-1 0,-1 0 0,0 1 0,0-11 0,-8 43 0,6-20 0,-1 0 0,0 0 0,1 0 0,0 0 0,0 0 0,0 1 0,1-1 0,-1 0 0,1 0 0,0 0 0,1 8 0,2-11-1,0 1 0,0-1 0,1 0 0,-1 0 0,0-1 0,1 1 0,-1-1 0,1 1 0,-1-1 0,1 0 1,-1-1-1,1 1 0,3-1 0,2 1-55,150-7-6302,-150 6 5166,-1-1 0,0-1 0,1 0 0,-1 0 0,0 0 0,0-1 1,-1 0-1,1-1 0,-1 0 0,12-10 0,-15 12 231,27-21-8136</inkml:trace>
</inkml:ink>
</file>

<file path=ppt/ink/ink1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3.868"/>
    </inkml:context>
    <inkml:brush xml:id="br0">
      <inkml:brushProperty name="width" value="0.025" units="cm"/>
      <inkml:brushProperty name="height" value="0.025" units="cm"/>
    </inkml:brush>
  </inkml:definitions>
  <inkml:trace contextRef="#ctx0" brushRef="#br0">91 1 14606,'0'0'6769,"-10"5"-4623,1 0-1677,0-2 177,1 2 0,0-1 0,0 1 0,0 0 0,1 0 0,0 1 0,-9 9 0,16-15-587,27-4-1025,-12 0 147,0 1-1,1 0 1,0 2 0,-1-1 0,1 2 0,0 0 0,0 1 0,27 5-1,-41-5 943,1 0 0,-1-1 0,0 1 0,0 0 0,1 1 0,-1-1 0,0 0 0,0 1 0,0-1-1,0 1 1,-1-1 0,1 1 0,0 0 0,0 0 0,-1 0 0,0 0 0,1 0 0,-1 0 0,0 0 0,0 0-1,0 1 1,0-1 0,0 0 0,-1 1 0,1-1 0,-1 1 0,1-1 0,-1 1 0,0-1 0,0 0 0,0 1-1,0-1 1,-1 1 0,1-1 0,-1 1 0,1-1 0,-1 0 0,-1 3 0,0 3 309,-1 0 1,-1-1-1,1 1 1,-1-1-1,0 0 1,-1 0-1,0-1 0,0 1 1,0-1-1,-7 6 1,-22 10 532,34-21-1005,-1-1 0,1 1 0,-1-1-1,1 1 1,-1-1 0,0 1-1,1-1 1,-1 0 0,0 1-1,1-1 1,-1 0 0,0 1 0,1-1-1,-1 0 1,0 0 0,0 0-1,1 0 1,-1 0 0,0 0-1,0 0 1,0 0 0,1 0 0,-1 0-1,0 0 1,0 0 0,1-1-1,-1 1 1,0 0 0,1-1 0,-1 1-1,0 0 1,1-1 0,-1 1-1,0-1 1,1 1 0,-1-1-1,1 1 1,-1-1 0,1 1 0,-1-1-1,1 0 1,-1 1 0,1-1-1,0 1 1,-1-1 0,1 0-1,0 0 1,-1 0 0,0-13-2460,1 1 0,0 0-1,1-1 1,0 1 0,6-24 0,6-15-10093</inkml:trace>
</inkml:ink>
</file>

<file path=ppt/ink/ink1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4.987"/>
    </inkml:context>
    <inkml:brush xml:id="br0">
      <inkml:brushProperty name="width" value="0.025" units="cm"/>
      <inkml:brushProperty name="height" value="0.025" units="cm"/>
    </inkml:brush>
  </inkml:definitions>
  <inkml:trace contextRef="#ctx0" brushRef="#br0">77 95 18834,'0'0'2407,"-3"13"-154,-4 22-535,1 1 0,2-1 0,1 64 0,3-86-1646,1 0 0,0-1 0,1 1 0,0 0 0,1-1 0,1 1 0,0-1 0,1 0 0,0 0 0,0-1 0,2 0 0,-1 1 0,1-2 0,1 1 0,9 9 0,-16-19-563,-2-7 198,0-1 1,-1 1 0,1 0-1,-1 0 1,-1 0 0,1 0-1,-1 1 1,0-1-1,0 1 1,-1-1 0,-5-5-1,-1-6-90,-4-7 426,-1 2-1,0-1 1,-28-28 0,43 50 90,30 10-501,17 5-1133,-23-9-1702,1-2 0,0 0 1,43-1-1,-10-6 774,-20-4 1542,-17-6 7363,-23 19 305,-1 10-4157,-2 5-1619,3-17-735,1 1 0,-1-1-1,1 1 1,0 0 0,0 0 0,1 0-1,-1-1 1,1 1 0,0 7 0,0-10-236,0 0 1,0-1 0,1 1-1,-1 0 1,0-1 0,1 1-1,-1-1 1,0 1-1,1-1 1,-1 1 0,0-1-1,1 1 1,-1-1-1,1 1 1,-1-1 0,1 0-1,-1 1 1,1-1-1,0 0 1,-1 1 0,1-1-1,0 1 1,25-2 64,-13-3-162,-1-1 0,0 0 1,-1 0-1,1-1 1,-1-1-1,-1 0 0,1 0 1,13-13-1,-12 10-503,1 0 0,1 0-1,-1 2 1,23-11-1,-35 19 580,-1 0-1,1 0 0,0 0 0,0 0 0,-1 0 1,1 0-1,0 0 0,-1 0 0,1 0 0,0 0 1,-1 1-1,1-1 0,0 0 0,-1 1 0,1-1 1,0 0-1,-1 1 0,1-1 0,-1 1 0,1-1 1,-1 1-1,1-1 0,-1 1 0,1-1 0,-1 1 0,1-1 1,-1 1-1,0 0 0,1-1 0,-1 1 0,0 0 1,0-1-1,1 1 0,-1 0 0,0-1 0,0 1 1,0 0-1,0 0 0,0-1 0,0 1 0,0 0 1,0-1-1,0 1 0,0 0 0,-1 0 0,1 50 1646,0-37-1266,-1 3-41,1-12-285,-1 1 0,1-1 1,0 0-1,1 1 0,-1-1 0,1 0 0,2 7 0,-2-11-59,-1 0-1,1 0 1,0 0 0,0 0 0,-1 0-1,1 0 1,0 0 0,0 0-1,0 0 1,0 0 0,0 0-1,1-1 1,-1 1 0,0-1-1,0 1 1,0-1 0,0 1 0,1-1-1,-1 1 1,0-1 0,1 0-1,-1 0 1,0 0 0,0 0-1,1 0 1,-1 0 0,0 0-1,1 0 1,-1 0 0,0-1-1,1 1 1,-1 0 0,0-1 0,0 1-1,2-2 1,4-1-65,0 0 1,0 0-1,-1-1 1,1 0-1,-1 0 1,0-1-1,0 1 1,0-2-1,-1 1 1,0 0-1,8-11 1,47-74-2056,-53 78 1713,12-22-570,-12 21 818,0 0 0,1 1 0,0 0 0,13-15 0,-24 67 4343,2-36-4010,-1 0 0,1-1 1,0 1-1,0 0 0,0 0 1,1 0-1,-1 0 0,1 0 0,1 8 1,-1-11-215,1 1 1,0-1 0,0 0 0,0 0 0,1 0 0,-1 0 0,0 0 0,0 0-1,1 0 1,-1 0 0,0 0 0,1-1 0,-1 1 0,1 0 0,-1-1-1,1 0 1,-1 1 0,1-1 0,-1 0 0,1 1 0,0-1 0,-1 0-1,1 0 1,-1 0 0,1-1 0,-1 1 0,3-1 0,-1 1-57,1 0 0,-1 0 0,0 0 1,1-1-1,-1 0 0,0 0 0,1 0 0,-1 0 1,0 0-1,0 0 0,0-1 0,0 0 1,0 1-1,0-1 0,-1 0 0,1-1 0,-1 1 1,4-3-1,-2-1 51,0 1 0,-1-1 0,1 0 0,-1 0 0,0 0 1,-1 0-1,1-1 0,2-11 0,0-10 396,-2-1 0,0 0 0,-2-42 0,-2 54-88,2 17-256,-1-1 0,0 1 0,0 0 0,0 0 1,0 0-1,0 0 0,0-1 0,0 1 0,0 0 0,0 0 0,0 0 0,0-1 0,0 1 0,0 0 0,0 0 0,0 0 0,0 0 1,0-1-1,0 1 0,-1 0 0,1 0 0,0 0 0,0 0 0,0-1 0,0 1 0,0 0 0,0 0 0,0 0 0,-1 0 0,1 0 0,0-1 1,0 1-1,0 0 0,0 0 0,0 0 0,-1 0 0,1 0 0,0 0 0,0 0 0,0 0 0,-1 0 0,1 0 0,0 0 0,0 0 1,0 0-1,0 0 0,-1 0 0,1 0 0,0 0 0,0 0 0,0 0 0,-1 0 0,1 0 0,0 0 0,0 0 0,0 0 0,0 0 1,-1 0-1,1 0 0,0 0 0,0 1 0,0-1 0,0 0 0,0 0 0,-1 0 0,1 1 0,-9 11-23,7 1 43,0 0 0,1 0 0,0 0 0,1 0 0,1 0 1,0 1-1,0-1 0,2 0 0,-1 0 0,2-1 0,0 1 0,0-1 0,1 1 0,8 13 0,-4-9-18,0-1 1,1 0 0,1 0 0,0-1 0,1-1-1,1 0 1,0-1 0,1 0 0,22 16-1,-17-21 56,-18-17-32,-22-24-253,-20-1 115,-1 2-1,-2 2 1,0 1 0,-53-23 0,97 52 105,1 0 0,-1-1-1,0 1 1,0 0 0,1 0 0,-1 0 0,0 0 0,1 0 0,-1 0 0,0-1 0,0 1 0,0 0-1,1 0 1,-1 0 0,0 0 0,0-1 0,0 1 0,1 0 0,-1 0 0,0-1 0,0 1-1,0 0 1,0 0 0,0-1 0,0 1 0,0 0 0,1 0 0,-1-1 0,0 1 0,0 0 0,0-1-1,0 1 1,0 0 0,0 0 0,0-1 0,0 1 0,0 0 0,-1 0 0,1-1 0,0 1 0,0 0-1,0 0 1,0-1 0,0 1 0,0 0 0,-1 0 0,1-1 0,0 1 0,0 0 0,0 0-1,0 0 1,-1-1 0,1 1 0,0 0 0,0 0 0,-1 0 0,1 0 0,0-1 0,0 1 0,-1 0-1,1 0 1,0 0 0,0 0 0,-1 0 0,1 0 0,-1 0 0,26-5-63,-23 5 55,22-4-88,20-2-2146,76-21 1,-68 8-3948</inkml:trace>
</inkml:ink>
</file>

<file path=ppt/ink/ink1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5.693"/>
    </inkml:context>
    <inkml:brush xml:id="br0">
      <inkml:brushProperty name="width" value="0.025" units="cm"/>
      <inkml:brushProperty name="height" value="0.025" units="cm"/>
    </inkml:brush>
  </inkml:definitions>
  <inkml:trace contextRef="#ctx0" brushRef="#br0">0 1 18065,'4'64'6299,"11"30"-2588,1 19-1934,-12-58-1208,-3-18 393,9 44 0,-4-142-540,-5 33-422,13-126 0,-12 140 0,1 0 0,0 0 0,1 1 0,1 0 0,0 0 0,0 0 0,2 0 0,12-20 0,-14 28 0,-1 1 0,1-1 0,-1 1 0,1-1 0,1 2 0,-1-1 0,0 0 0,1 1 0,0 0 0,0 1 0,0-1 0,0 1 0,0 0 0,0 0 0,1 1 0,-1 0 0,1 0 0,-1 1 0,1-1 0,-1 1 0,1 1 0,-1-1 0,8 3 0,-13-3-3,0 0 0,0 1 0,0 0 0,0-1 1,0 1-1,0 0 0,0-1 0,0 1 0,0 0 0,0 0 0,-1 0 0,1 0 0,0 0 1,0 0-1,-1 0 0,1 0 0,-1 0 0,1 0 0,-1 0 0,0 0 0,1 0 0,-1 0 1,0 1-1,0-1 0,1 0 0,-1 0 0,0 0 0,0 0 0,-1 1 0,1-1 0,0 0 1,0 0-1,0 0 0,-1 0 0,1 1 0,-1-1 0,1 0 0,-1 0 0,1 0 0,-1 0 0,0 1 1,-2 3-12,0 1 0,0-1 0,0 0 0,-1 0 0,0 0 0,-6 7 0,1-5 22,0-1 0,0 1 0,0-1 0,-1-1 0,0 0 0,0 0 0,0-1 0,-1 0 0,1-1 0,-1 0 0,0-1 0,0 0 0,-21 1 0,31-3-92,0 0 0,0 0 0,-1 0-1,1 0 1,0 0 0,0 0 0,0 0 0,0-1-1,0 1 1,0 0 0,0-1 0,0 1-1,0-1 1,0 1 0,0-1 0,0 1 0,0-1-1,0 1 1,1-1 0,-1 0 0,0 0 0,0 1-1,1-1 1,-1 0 0,0 0 0,1 0 0,-1 0-1,1 0 1,-1 0 0,1 0 0,-1-1-1,1 0-175,0 0 0,0 1-1,0-1 1,0 1-1,0-1 1,1 0 0,-1 1-1,1-1 1,-1 1-1,1-1 1,-1 1-1,1-1 1,0 1 0,0-1-1,0 1 1,0 0-1,0 0 1,0-1 0,0 1-1,0 0 1,3-2-1,6-4-1588,1 0 0,0 1 0,0 1-1,15-6 1,18-7-3564</inkml:trace>
</inkml:ink>
</file>

<file path=ppt/ink/ink1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6.052"/>
    </inkml:context>
    <inkml:brush xml:id="br0">
      <inkml:brushProperty name="width" value="0.025" units="cm"/>
      <inkml:brushProperty name="height" value="0.025" units="cm"/>
    </inkml:brush>
  </inkml:definitions>
  <inkml:trace contextRef="#ctx0" brushRef="#br0">116 4 10698,'0'0'17040,"-11"7"-16239,1-2-692,1 1 0,0 0 0,0 1 0,0 0 1,-12 13-1,17-15-96,0-1 0,1 1 0,-1 0 0,1 0 0,0 0 0,0 0 1,1 1-1,0-1 0,0 1 0,0 0 0,0-1 0,1 1 0,0 0 1,0 0-1,0 6 0,3-12 0,-1 0-1,0 0 1,1-1 0,-1 1 0,0 0-1,0 0 1,1-1 0,-1 1 0,0 0-1,0-1 1,0 0 0,0 1 0,0-1-1,0 0 1,0 1 0,0-1 0,2-1-1,4-10-37,0 1-1,0-1 0,-2 0 0,1 0 0,-1 0 0,-1-1 1,0 0-1,3-24 0,-4 26-4813,-3 12 4428,0 0 1,1 1-1,-1-1 1,1 0-1,-1 0 1,1 0-1,0 0 1,-1 0-1,1 0 1,0 0-1,0 0 1,0 0-1,0 0 1,0 0 0,0 0-1,0-1 1,0 1-1,2 1 1,11 3-5783</inkml:trace>
</inkml:ink>
</file>

<file path=ppt/ink/ink1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6.410"/>
    </inkml:context>
    <inkml:brush xml:id="br0">
      <inkml:brushProperty name="width" value="0.025" units="cm"/>
      <inkml:brushProperty name="height" value="0.025" units="cm"/>
    </inkml:brush>
  </inkml:definitions>
  <inkml:trace contextRef="#ctx0" brushRef="#br0">19 8 13741,'0'0'2530,"-1"13"-410,-4 54 541,3 1 0,11 105 0,26 40-1388,-30-189-1504,1 6 2046,-4-31-731,-1-19-362,-4-52 213,-17-95 0,9 95-1256,-2-97 0,13 161 35,0 0 0,1-1-1,-1 1 1,2 0 0,-1 0 0,4-12-1,-4 19 217,0-1 1,-1 1-1,1-1 0,0 1 0,0-1 0,0 1 0,0 0 0,0 0 0,0-1 1,0 1-1,1 0 0,-1 0 0,0 0 0,1 0 0,-1 0 0,0 0 0,1 1 0,-1-1 1,1 0-1,-1 1 0,1-1 0,0 1 0,-1 0 0,1-1 0,0 1 0,-1 0 1,1 0-1,0 0 0,-1 0 0,1 0 0,-1 0 0,1 1 0,0-1 0,-1 1 0,1-1 1,-1 1-1,1-1 0,-1 1 0,3 1 0,-3-2 66,0 1-1,0 0 1,-1-1-1,1 1 1,0 0 0,0 0-1,0 0 1,-1-1-1,1 1 1,0 0 0,-1 0-1,1 0 1,-1 0-1,1 0 1,-1 0 0,1 0-1,-1 0 1,0 0-1,0 0 1,1 1 0,-1-1-1,0 0 1,0 0-1,0 0 1,0 0 0,0 0-1,0 0 1,-1 0-1,1 1 1,0-1 0,-1 0-1,0 1 1,0 2 41,0 0 0,0-1-1,0 1 1,-1 0 0,0-1 0,0 1 0,0-1 0,-3 4 0,-24 18 540,23-21-547,1 1-1,-1-1 1,1 1-1,0 0 1,0 0-1,1 0 1,0 1 0,-7 11-1,11-17-115,0 0 0,0 1 0,0-1 0,0 0-1,0 0 1,0 1 0,0-1 0,1 0 0,-1 1 0,0-1 0,0 0-1,0 1 1,1-1 0,-1 0 0,0 0 0,0 1 0,0-1-1,1 0 1,-1 0 0,0 0 0,1 1 0,-1-1 0,0 0-1,0 0 1,1 0 0,-1 0 0,0 0 0,1 0 0,-1 1 0,0-1-1,1 0 1,-1 0 0,0 0 0,1 0 0,-1 0 0,0 0-1,1 0 1,-1 0 0,0-1 0,1 1 0,-1 0 0,0 0-1,1 0 1,-1 0 0,19-3-2806,-12 1 1497,-1-1 1,1 0-1,-1-1 0,1 1 0,-1-1 0,9-8 0,13-12-6596</inkml:trace>
</inkml:ink>
</file>

<file path=ppt/ink/ink1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6.752"/>
    </inkml:context>
    <inkml:brush xml:id="br0">
      <inkml:brushProperty name="width" value="0.025" units="cm"/>
      <inkml:brushProperty name="height" value="0.025" units="cm"/>
    </inkml:brush>
  </inkml:definitions>
  <inkml:trace contextRef="#ctx0" brushRef="#br0">9 4 12492,'0'0'9064,"-1"8"-7665,-4 47 1348,3 59-1,2-112-2725,0-1-1,0 0 1,0 0 0,0 1-1,0-1 1,0 0-1,0 0 1,0 1 0,1-1-1,-1 0 1,0 0-1,1 0 1,-1 1 0,1-1-1,0 0 1,-1 0-1,1 0 1,0 0 0,0 0-1,-1 0 1,1 0 0,0 0-1,0-1 1,0 1-1,0 0 1,0 0 0,0-1-1,0 1 1,0-1-1,1 1 1,-1-1 0,0 1-1,0-1 1,0 0-1,1 1 1,-1-1 0,0 0-1,0 0 1,1 0-1,-1 0 1,0 0 0,0 0-1,1 0 1,-1-1-1,0 1 1,0 0 0,1-1-1,-1 1 1,1-1-1,4-2 27,-1 1 0,0 0 0,-1-1 0,1 0 0,0 0 0,-1 0 0,1-1 0,-1 0 0,7-7 0,-4 1-14,0-1 0,-1 0 0,0 0 0,0 0 0,-1-1-1,-1 0 1,0 0 0,-1 0 0,0 0 0,-1 0 0,0-1 0,0-21-1,-3 50 193,-1-1 0,-6 30 1,4-28 27,1-1 1,-2 33-1,5-47-287,0 1 0,0 0 0,0 0 0,0 0 0,1-1-1,-1 1 1,1 0 0,0-1 0,0 1 0,0 0-1,0-1 1,0 1 0,1-1 0,-1 1 0,4 3 0,-4-6-181,0 1-1,0-1 1,0 1 0,1-1 0,-1 1 0,0-1 0,0 1 0,1-1 0,-1 0 0,0 0 0,1 0 0,-1 0 0,0 0 0,0 0 0,1 0 0,-1 0 0,0 0 0,1-1-1,-1 1 1,0-1 0,0 1 0,1-1 0,-1 1 0,0-1 0,0 1 0,0-1 0,0 0 0,0 0 0,0 0 0,0 1 0,0-1 0,0 0 0,0 0 0,-1 0 0,1-1-1,1-1 1,14-16-6372</inkml:trace>
</inkml:ink>
</file>

<file path=ppt/ink/ink1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7.318"/>
    </inkml:context>
    <inkml:brush xml:id="br0">
      <inkml:brushProperty name="width" value="0.025" units="cm"/>
      <inkml:brushProperty name="height" value="0.025" units="cm"/>
    </inkml:brush>
  </inkml:definitions>
  <inkml:trace contextRef="#ctx0" brushRef="#br0">1 1 16816,'0'0'7660,"3"10"-6261,5 22-426,-2 0 0,-1 1 0,1 48 0,-4-40-617,2-1 0,13 57-1,-16-93-414,0 0 0,1 0 0,-1 0 0,1 0 0,0 0 0,0 0 0,0-1 0,1 1 0,-1-1-1,1 0 1,0 1 0,0-1 0,0 0 0,7 4 0,-8-5-185,0-1 0,0 0 0,0-1 1,0 1-1,0 0 0,0 0 0,0-1 0,1 0 0,-1 1 1,0-1-1,0 0 0,5 0 0,-4 0-277,-1-1 1,1 0-1,0 0 0,0 1 0,-1-1 1,1-1-1,-1 1 0,1 0 0,-1-1 1,1 1-1,-1-1 0,2-2 0,18-18-7604</inkml:trace>
</inkml:ink>
</file>

<file path=ppt/ink/ink1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8.051"/>
    </inkml:context>
    <inkml:brush xml:id="br0">
      <inkml:brushProperty name="width" value="0.025" units="cm"/>
      <inkml:brushProperty name="height" value="0.025" units="cm"/>
    </inkml:brush>
  </inkml:definitions>
  <inkml:trace contextRef="#ctx0" brushRef="#br0">52 224 21813,'0'0'2589,"-7"12"-160,5-10-2322,-3 5 191,0 0 0,1 0 0,-1 0 0,1 0 0,1 1 0,0 0 0,0 0 0,0 0-1,1 0 1,0 0 0,1 1 0,-1-1 0,2 0 0,-1 1 0,2 10 0,-1-17-283,0-1 1,1 1-1,-1-1 1,0 1-1,1-1 1,0 1 0,-1-1-1,1 1 1,0-1-1,0 0 1,-1 0-1,1 1 1,0-1-1,0 0 1,0 0 0,1 0-1,-1 0 1,0 0-1,0 0 1,1 0-1,-1 0 1,0-1 0,3 2-1,-1-1-20,0-1 1,0 1-1,0-1 0,0 0 0,0 1 1,0-1-1,0-1 0,0 1 1,0 0-1,0-1 0,4-1 0,0 0-55,0 0-1,0-1 1,0 0-1,0 0 1,-1-1-1,1 0 1,-1 0-1,0 0 1,7-7-1,-7 3 30,-1-1 0,0 1-1,0-1 1,0 0 0,-1 0-1,-1-1 1,0 1-1,0-1 1,0 0 0,-2 0-1,1 1 1,-1-1 0,0-1-1,-1 1 1,-1-13 0,-1 48-320,0-13 313,1 0 1,1 0-1,0 0 1,2 21-1,-1-31 37,-1-1 1,0 1-1,0-1 0,1 0 1,-1 1-1,1-1 0,-1 0 1,1 1-1,0-1 0,-1 0 0,1 1 1,0-1-1,0 0 0,0 0 1,0 0-1,0 0 0,0 0 1,0 0-1,0 0 0,1 0 0,-1-1 1,0 1-1,0 0 0,1-1 1,-1 1-1,1-1 0,-1 1 1,0-1-1,1 0 0,-1 1 1,1-1-1,-1 0 0,1 0 0,-1 0 1,1 0-1,-1 0 0,0-1 1,1 1-1,-1 0 0,1-1 1,-1 1-1,0-1 0,1 1 0,-1-1 1,0 0-1,3-1 0,0-1 19,0 1-1,0-1 0,0 0 1,0-1-1,-1 1 1,1-1-1,-1 0 0,0 0 1,0 0-1,0 0 0,-1 0 1,1-1-1,-1 1 0,0-1 1,1-5-1,4-7 38,-2-1 0,6-33 0,-7 17 278,-2-1 0,-3-49 0,-3 65-335,-3 14-135,6 6 131,0 0 0,0 0 0,-1 0-1,2 1 1,-1-1 0,0 0 0,0 0 0,0 0-1,0 1 1,1-1 0,-1 0 0,1 1 0,-1-1-1,1 1 1,0-1 0,-1 0 0,1 1 0,0 2-1,-8 56 129,3 0-1,4 97 0,2-150-101,0 1 1,0 0 0,1 0 0,0-1 0,4 9 0,-5-14-12,0 0 0,0 0 0,0-1-1,0 1 1,0 0 0,0-1 0,0 1 0,0-1 0,1 1 0,-1-1 0,4 2 0,-5-2 3,1-1 1,0 0-1,0 1 1,0-1-1,0 0 1,-1 0-1,1 0 1,0 1-1,0-1 1,0 0-1,0 0 1,0 0-1,-1-1 1,1 1-1,0 0 0,0 0 1,0 0-1,0-1 1,0 1-1,-1 0 1,1-1-1,0 1 1,0-1-1,-1 1 1,1-1-1,0 1 1,0-2-1,2 0 3,-1-1-1,0 0 0,0 0 0,-1 0 1,1 0-1,0 0 0,-1 0 0,0 0 1,0-1-1,0 1 0,0 0 0,0-1 1,-1 1-1,1-4 0,2-53 65,-3 54-78,0-10-1,1 10 0,-1 1 0,0-1 0,0 1 0,0-1 0,0 1 0,-1-1 0,0 0 0,0 1 0,0 0 0,-1-1 0,0 1 0,0 0 0,0 0 0,-1 0 0,-3-5 0,6 9 0,0 1 0,0 0 0,-1 0 0,1-1 0,0 1 0,0 0 0,0 0 0,-1-1 0,1 1 0,0 0 0,0 0 0,-1 0 0,1-1 0,0 1 0,0 0 0,-1 0 0,1 0 0,0 0 0,-1 0 0,1 0 0,0-1 0,-1 1 0,1 0 0,0 0 0,-1 0 0,1 0 0,0 0 0,0 0 0,-1 0 0,1 1 0,0-1 0,-1 0 0,1 0 0,0 0 0,-1 0 0,1 0 0,-5 14 0,4 24 0,1-33 0,0-3 0,-1 0 0,1 1 0,0-1 0,1 0 0,-1 0 0,0 0 0,0 0 0,1 0 0,-1 0 0,1 0 0,0 0 0,0 0 0,0 0 0,0 0 0,0 0 0,0 0 0,0 0 0,0-1 0,1 1 0,-1-1 0,1 1 0,-1-1 0,1 1 0,0-1 0,0 0 0,-1 0 0,1 0 0,0 0 0,0 0 0,0 0 0,0 0 0,0-1 0,0 1 0,0-1 0,0 1 0,1-1 0,-1 0 0,0 0 0,0 0 0,0 0 0,0 0 0,0 0 0,3-1 0,0 0 0,1 0 0,-1-1 0,0 1 0,1-1 0,-1 0 0,0 0 0,0-1 0,0 0 0,-1 1 0,1-2 0,-1 1 0,1 0 0,-1-1 0,0 0 0,0 0 0,3-5 0,0-3 0,0 0 0,-1-1 0,6-16 0,-1 100 0,-10-62-35,1 1 0,0-1 0,1 0-1,0-1 1,4 10 0,-6-16-9,0 0 0,0 0 0,0 0 0,0 0 0,0 0 0,1-1 0,-1 1 0,1 0 0,-1-1 0,1 1 0,0-1 0,0 1 0,-1-1 0,1 0 0,0 1 0,0-1 0,0 0 0,0-1 0,0 1 0,1 0 0,-1-1 0,0 1 0,0-1 0,0 1 0,1-1 0,1 0 0,-2 0-257,-1 0 0,0-1 0,0 1-1,1 0 1,-1-1 0,0 1 0,0-1-1,1 1 1,-1-1 0,0 0 0,0 1-1,0-1 1,0 0 0,0 0 0,0 0 0,0 0-1,0 0 1,-1 0 0,1 0 0,0 0-1,0 0 1,-1 0 0,1-1 0,-1 1-1,1 0 1,-1 0 0,1-2 0,10-25-7547</inkml:trace>
</inkml:ink>
</file>

<file path=ppt/ink/ink1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8.380"/>
    </inkml:context>
    <inkml:brush xml:id="br0">
      <inkml:brushProperty name="width" value="0.025" units="cm"/>
      <inkml:brushProperty name="height" value="0.025" units="cm"/>
    </inkml:brush>
  </inkml:definitions>
  <inkml:trace contextRef="#ctx0" brushRef="#br0">19 0 11659,'0'0'16720,"-18"75"-19379,33-51-1825,2-2-4420</inkml:trace>
</inkml:ink>
</file>

<file path=ppt/ink/ink1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18.708"/>
    </inkml:context>
    <inkml:brush xml:id="br0">
      <inkml:brushProperty name="width" value="0.025" units="cm"/>
      <inkml:brushProperty name="height" value="0.025" units="cm"/>
    </inkml:brush>
  </inkml:definitions>
  <inkml:trace contextRef="#ctx0" brushRef="#br0">25 36 20083,'0'0'3523,"-2"9"-266,-3 3-2021,2-4-769,0-1 0,0 1-1,1 0 1,0 1 0,0-1 0,1 0 0,0 1-1,1-1 1,0 11 0,0-18-467,1 0 0,0 0 0,-1 0 0,1 0 0,0 0 0,-1 0 0,1-1 0,0 1 0,0 0 0,0 0 0,0-1 0,0 1 0,0-1 0,0 1 0,0-1 0,0 1 0,0-1 0,0 1 0,0-1 0,0 0 0,0 0 0,0 0 0,1 0 0,-1 1 0,0-1 0,0-1 0,0 1 0,0 0 0,0 0 0,3-1 0,35-9 0,-26 2 0,-1-1 0,1 1 0,-2-2 0,1 0 0,16-19 0,-18 18 0,1 1 0,-1 0 0,1 0 0,1 2 0,0-1 0,14-7 0,-25 15 0,-1 1 0,1 0 0,-1-1 0,1 1 0,0 0 0,-1-1 0,1 1 0,0 0 0,-1 0 0,1 0 0,0-1 0,-1 1 0,1 0 0,0 0 0,-1 0 0,1 0 0,0 0 0,-1 0 0,1 0 0,0 1 0,-1-1 0,1 0 0,0 0 0,-1 0 0,1 1 0,-1-1 0,1 0 0,0 1 0,-1-1 0,1 0 0,-1 1 0,1-1 0,-1 1 0,1-1 0,-1 1 0,0-1 0,1 1 0,-1-1 0,1 1 0,-1 0 0,0-1 0,0 1 0,1 1 0,3 38 0,-4-37 0,0 0 0,0 0 0,0 0 0,0 1 0,0-1 0,1 0 0,-1 0 0,1 0 0,0 1 0,0-1 0,0 0 0,3 5 0,-3-7-15,0-1 0,0 0 0,-1 1 0,1-1 0,0 0 0,0 1 0,0-1 0,0 0 0,-1 0 0,1 0 0,0 0 0,0 0 0,0 0 0,0 0 0,0 0 0,0 0 0,-1 0 0,1 0 0,0 0 0,0-1 0,0 1 0,1-1 0,8-7-3340,-4-3-7198</inkml:trace>
</inkml:ink>
</file>

<file path=ppt/ink/ink1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25.836"/>
    </inkml:context>
    <inkml:brush xml:id="br0">
      <inkml:brushProperty name="width" value="0.025" units="cm"/>
      <inkml:brushProperty name="height" value="0.025" units="cm"/>
    </inkml:brush>
  </inkml:definitions>
  <inkml:trace contextRef="#ctx0" brushRef="#br0">1 1 4260</inkml:trace>
</inkml:ink>
</file>

<file path=ppt/ink/ink1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26.305"/>
    </inkml:context>
    <inkml:brush xml:id="br0">
      <inkml:brushProperty name="width" value="0.025" units="cm"/>
      <inkml:brushProperty name="height" value="0.025" units="cm"/>
    </inkml:brush>
  </inkml:definitions>
  <inkml:trace contextRef="#ctx0" brushRef="#br0">384 1 12236,'0'0'5984,"-1"11"-4302,-2 11-902,0 0 1,-2 0 0,-1-1 0,0 0 0,-17 35 0,-62 113 874,51-105-1616,-141 279 842,174-341-1019,-12 19-1946,13-20 1903,0-1 1,-1 1-1,1-1 1,0 0-1,-1 1 0,1-1 1,-1 0-1,1 1 1,0-1-1,-1 0 0,1 0 1,-1 1-1,1-1 1,-1 0-1,1 0 0,-1 0 1,1 1-1,-1-1 1,1 0-1,-1 0 1,1 0-1,-1 0 0,1 0 1,-1 0-1,1 0 1,-1 0-1,1 0 0,-1-1 1,1 1-1,-1 0 1,1 0-1,-1 0 0,1 0 1,-1-1-1,1 1 1,-1 0-1,1-1 0,0 1 1,-1 0-1,1-1 1,-1 0-1,-9-15-5419</inkml:trace>
</inkml:ink>
</file>

<file path=ppt/ink/ink1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26.648"/>
    </inkml:context>
    <inkml:brush xml:id="br0">
      <inkml:brushProperty name="width" value="0.025" units="cm"/>
      <inkml:brushProperty name="height" value="0.025" units="cm"/>
    </inkml:brush>
  </inkml:definitions>
  <inkml:trace contextRef="#ctx0" brushRef="#br0">35 0 12300,'0'0'6283,"-2"16"-5440,-16 149 2990,4 230 0,13-389-3788,2 0 0,-1 0-1,0 0 1,1-1 0,0 1 0,3 9-1,-3-14-21,-1 0-1,1 0 1,-1 0-1,1 0 1,0 0-1,-1 0 0,1 0 1,0 0-1,0 0 1,0 0-1,0-1 1,0 1-1,-1 0 1,1-1-1,1 1 0,-1 0 1,0-1-1,0 1 1,0-1-1,0 0 1,0 1-1,0-1 1,0 0-1,1 0 0,-1 0 1,0 0-1,0 0 1,0 0-1,0 0 1,1 0-1,-1 0 0,0 0 1,0-1-1,0 1 1,0 0-1,0-1 1,0 1-1,0-1 1,0 0-1,1 0 0,12-7 162,0 0-1,-1 0 0,-1-2 0,0 0 0,0 0 0,16-18 0,9-9-34,53-38-837,133-87-1,-158 116-3940,-15 5-2882</inkml:trace>
</inkml:ink>
</file>

<file path=ppt/ink/ink1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27.317"/>
    </inkml:context>
    <inkml:brush xml:id="br0">
      <inkml:brushProperty name="width" value="0.025" units="cm"/>
      <inkml:brushProperty name="height" value="0.025" units="cm"/>
    </inkml:brush>
  </inkml:definitions>
  <inkml:trace contextRef="#ctx0" brushRef="#br0">309 31 10698,'0'0'11029,"-8"-6"-8893,4 3-2021,0 0 1,1 1 0,-1-1-1,0 1 1,-1 0 0,1 0 0,0 1-1,-1-1 1,1 1 0,0 0 0,-1 0-1,1 1 1,-1-1 0,0 1 0,1 0-1,-1 0 1,1 1 0,-1-1-1,1 1 1,-1 0 0,1 0 0,-1 0-1,1 1 1,0 0 0,0 0 0,-1 0-1,-3 3 1,-6 3 84,0 0 1,1 1-1,0 0 0,1 1 1,0 1-1,-19 22 1,25-27-174,1 1 0,0 1 0,0-1 0,1 1 0,0 0 1,0 0-1,1 0 0,0 0 0,1 1 0,0-1 0,0 1 1,0-1-1,0 17 0,3-23-25,-1 0 0,0-1 1,1 1-1,-1-1 0,1 1 0,0-1 0,-1 0 0,1 1 1,0-1-1,0 0 0,0 1 0,0-1 0,0 0 1,0 0-1,0 0 0,0 0 0,0 0 0,1 0 0,-1 0 1,0 0-1,1-1 0,-1 1 0,1 0 0,-1-1 1,1 1-1,-1-1 0,1 1 0,-1-1 0,1 0 0,-1 0 1,1 0-1,2 0 0,66 0-4,-48-1-41,-15 1 3,0 0 0,0 0 0,0 1 0,1 0 0,-1 0 0,13 5 0,-19-5 35,1-1 1,-1 1-1,1 0 1,-1 0-1,0 0 1,0 0 0,1 0-1,-1 0 1,0 0-1,0 0 1,0 1-1,0-1 1,0 0-1,0 1 1,-1-1-1,1 0 1,0 1 0,-1-1-1,1 1 1,-1 0-1,1-1 1,-1 1-1,0-1 1,0 1-1,0-1 1,0 1-1,0 0 1,0-1-1,0 1 1,0-1 0,-1 1-1,1 0 1,0-1-1,-1 1 1,0-1-1,1 1 1,-1-1-1,-1 2 1,-1 4 88,-1-1-1,0 1 1,0-1-1,-1 0 1,0 0 0,0 0-1,0-1 1,-1 0-1,0 0 1,0 0 0,-9 5-1,-5 3 232,-1-1 0,-29 12 0,45-22-289,-1 1-1,1-1 1,0 0-1,-1-1 1,1 1-1,-1-1 1,0 0-1,-11 0 1,16-1-63,1 0 0,-1-1 1,1 1-1,0-1 0,-1 1 0,1 0 1,-1-1-1,1 1 0,-1-1 0,1 1 1,0-1-1,0 1 0,-1-1 0,1 0 0,0 1 1,0-1-1,-1 1 0,1-1 0,0 0 1,0 1-1,0-1 0,0 1 0,0-1 1,0 0-1,0 1 0,0-1 0,0 1 0,0-1 1,0 0-1,0 1 0,1-1 0,-1 1 1,0-1-1,0 1 0,1-1 0,-1 0 1,0 1-1,1-1 0,-1 1 0,1 0 0,-1-1 1,0 1-1,2-1 0,14-26-1916,100-98-9381,-68 77 4667</inkml:trace>
</inkml:ink>
</file>

<file path=ppt/ink/ink1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27.754"/>
    </inkml:context>
    <inkml:brush xml:id="br0">
      <inkml:brushProperty name="width" value="0.025" units="cm"/>
      <inkml:brushProperty name="height" value="0.025" units="cm"/>
    </inkml:brush>
  </inkml:definitions>
  <inkml:trace contextRef="#ctx0" brushRef="#br0">33 1 13485,'0'0'3630,"0"9"-1036,-2 18-719,-1 1-1,-7 28 0,4-25-527,1 0-1,-1 39 1,5-69-1333,1 0 0,1 0 1,-1 0-1,0 1 1,0-1-1,0 0 0,0 0 1,1 0-1,-1 0 0,0 0 1,1 0-1,-1 0 0,1-1 1,0 1-1,-1 0 0,1 0 1,-1 0-1,1 0 0,0-1 1,0 1-1,-1 0 0,1-1 1,0 1-1,0 0 0,0-1 1,0 1-1,0-1 0,0 1 1,0-1-1,0 0 0,0 1 1,0-1-1,0 0 1,0 0-1,0 0 0,0 0 1,0 0-1,0 0 0,0 0 1,0 0-1,0 0 0,0 0 1,0-1-1,1 1 0,-1 0 1,1-2-1,6 0 58,0 0 0,0-1-1,-1 0 1,1-1 0,7-5 0,24-17 162,57-51 0,-10 7-328,-86 70 88,0 0 0,0-1 0,0 1 0,1 0 1,-1 0-1,0 0 0,0-1 0,1 1 1,-1 0-1,0 0 0,1 0 0,-1 0 0,0 0 1,0-1-1,1 1 0,-1 0 0,0 0 1,1 0-1,-1 0 0,0 0 0,1 0 0,-1 0 1,0 0-1,1 0 0,-1 0 0,0 0 0,1 0 1,-1 1-1,0-1 0,0 0 0,1 0 1,-1 0-1,0 0 0,1 0 0,-1 1 0,0-1 1,0 0-1,1 0 0,-1 0 0,0 1 1,0-1-1,0 0 0,1 0 0,-1 1 0,0-1 1,0 0-1,0 1 0,1-1 0,2 26 108,-9 38 364,5-58-452,0-5-7,1 1 0,0 0-1,-1 0 1,1-1-1,0 1 1,0 0-1,0 0 1,0-1 0,1 1-1,-1 0 1,0 0-1,1-1 1,-1 1-1,1 0 1,1 2 0,-1-3 2,-1-1 1,1 0 0,-1 1 0,1-1 0,-1 0 0,1 0 0,0 1-1,-1-1 1,1 0 0,-1 0 0,1 0 0,0 0 0,-1 0-1,1 0 1,-1 0 0,1 0 0,0 0 0,-1 0 0,1 0-1,0 0 1,-1 0 0,1-1 0,-1 1 0,1 0 0,0 0 0,-1-1-1,1 1 1,0-1 0,6-4 89,1 0 0,-1-1 0,0 0 1,9-9-1,16-18 43,-19 18-142,2 0 1,0 1-1,1 0 0,34-22 1,-49 35-14,0 0 1,0 0-1,0 1 1,0-1 0,0 1-1,0-1 1,0 1-1,0-1 1,0 1-1,1 0 1,-1 0-1,0-1 1,0 1 0,1 0-1,-1 0 1,0 0-1,0 0 1,0 0-1,1 1 1,-1-1-1,0 0 1,0 0 0,0 1-1,1-1 1,-1 1-1,0-1 1,0 1-1,1 0 1,-1 1 5,1 0 0,-1 0 0,0 0 0,0 0 0,0 0 0,0 0 0,0 0 0,0 0 1,-1 0-1,1 0 0,-1 1 0,1-1 0,-1 0 0,0 3 0,1 4 18,-1 0-1,-1 0 1,0 0 0,0 0 0,-1 0-1,0 0 1,-3 9 0,5-18-63,0 0-1,0 0 1,0 1 0,0-1 0,0 0-1,0 0 1,0 1 0,0-1 0,0 0-1,0 0 1,0 1 0,0-1 0,0 0 0,0 0-1,0 1 1,0-1 0,0 0 0,-1 0-1,1 0 1,0 1 0,0-1 0,0 0 0,0 0-1,-1 0 1,1 1 0,0-1 0,0 0-1,0 0 1,-1 0 0,1 0 0,0 0 0,0 0-1,0 1 1,-1-1 0,1 0 0,0 0-1,0 0 1,-1 0 0,1 0 0,0 0-1,0 0 1,-1 0 0,1 0 0,0 0 0,0 0-1,-1 0 1,1 0 0,0 0 0,0 0-1,-1-1 1,1 1 0,0 0 0,-1 0 0,-4-18-3825,0-25-3706,3 8 781,1-6-2315</inkml:trace>
</inkml:ink>
</file>

<file path=ppt/ink/ink1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28.079"/>
    </inkml:context>
    <inkml:brush xml:id="br0">
      <inkml:brushProperty name="width" value="0.025" units="cm"/>
      <inkml:brushProperty name="height" value="0.025" units="cm"/>
    </inkml:brush>
  </inkml:definitions>
  <inkml:trace contextRef="#ctx0" brushRef="#br0">1 0 8392,'0'0'12492</inkml:trace>
  <inkml:trace contextRef="#ctx0" brushRef="#br0" timeOffset="1">334 63 13453,'0'0'13399,"-12"8"-12235,5-3-1070,-15 10 558,1 1 1,-23 22 0,39-33-592,0 0-1,0 0 1,0 0 0,1 0-1,0 1 1,0 0-1,1 0 1,-1 0-1,1 0 1,1 0 0,-1 1-1,1-1 1,0 1-1,1 0 1,-2 10-1,3-15-83,0 0-1,0 0 0,1 0 0,-1 0 1,1 0-1,-1 0 0,1 0 0,0 0 1,-1 0-1,1 0 0,0 0 1,0 0-1,1 0 0,-1-1 0,0 1 1,1 0-1,-1-1 0,1 1 0,1 1 1,2 0-205,-1 0 1,1 0-1,-1-1 1,1 0-1,0 0 0,0 0 1,8 2-1,5 0-2432,0-1 0,-1-1 0,30 0 0,-19-2-4327</inkml:trace>
</inkml:ink>
</file>

<file path=ppt/ink/ink1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28.409"/>
    </inkml:context>
    <inkml:brush xml:id="br0">
      <inkml:brushProperty name="width" value="0.025" units="cm"/>
      <inkml:brushProperty name="height" value="0.025" units="cm"/>
    </inkml:brush>
  </inkml:definitions>
  <inkml:trace contextRef="#ctx0" brushRef="#br0">61 34 8456,'0'0'12401,"-8"2"-9604,5-2-2701,1 1 1,-1-1-1,1 1 0,0-1 0,-1 1 0,1 0 0,0 0 0,0 0 0,0 0 0,-1 0 0,1 0 0,0 1 1,0-1-1,1 1 0,-1-1 0,0 1 0,0 0 0,1 0 0,-1-1 0,1 1 0,0 0 0,-1 1 0,1-1 1,0 0-1,0 0 0,0 0 0,1 1 0,-1-1 0,0 0 0,1 1 0,0-1 0,-1 1 0,1-1 0,0 0 1,0 1-1,1-1 0,0 5 0,0-5-73,0 0 0,0 0-1,0 0 1,0 0 0,1 0 0,-1-1 0,1 1 0,-1 0-1,1-1 1,0 1 0,0-1 0,0 1 0,0-1 0,0 0 0,0 0-1,0 0 1,0 0 0,0 0 0,0-1 0,0 1 0,1-1 0,-1 1-1,0-1 1,1 0 0,3 0 0,2 1 30,1 0 0,0-1 0,-1-1 0,1 1 1,14-4-1,-14 1-6,0-1 0,0 0 1,-1-1-1,1 1 0,-1-2 0,0 1 1,12-12-1,-16 13-16,0 1-1,0-1 1,0 0 0,0 1 0,-1-2-1,0 1 1,0 0 0,0-1 0,0 1-1,-1-1 1,0 0 0,0 0 0,0 0-1,0 0 1,1-7 0,-4 11 16,1 1 1,-1-1-1,1 1 1,-1-1 0,1 1-1,-1-1 1,1 1-1,-1-1 1,1 1-1,-1 0 1,1 0-1,-1-1 1,0 1-1,1 0 1,-1 0-1,1-1 1,-1 1-1,0 0 1,1 0-1,-1 0 1,0 0 0,1 0-1,-1 0 1,0 0-1,1 0 1,-1 0-1,0 1 1,-21 1 254,16 0-268,0 1-1,0 0 0,0 0 1,1 0-1,-1 0 0,1 1 0,0 0 1,0 0-1,1 1 0,-1-1 0,1 1 1,0 0-1,0 0 0,0 0 1,1 1-1,0-1 0,0 1 0,0 0 1,1 0-1,0 0 0,0 0 0,1 0 1,-1 0-1,1 1 0,0-1 1,1 0-1,0 1 0,0-1 0,1 8 1,0-11-57,1 0 1,-1 0 0,1 0 0,0 0-1,0 0 1,0-1 0,0 1 0,1-1-1,-1 1 1,1-1 0,0 0 0,-1 0-1,1 0 1,0 0 0,0 0 0,0-1 0,0 1-1,0-1 1,1 0 0,-1 0 0,0 0-1,1 0 1,-1-1 0,5 1 0,10 1-1297,1 0 1,-1-1 0,21-1-1,14-3-4969</inkml:trace>
</inkml:ink>
</file>

<file path=ppt/ink/ink1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31.109"/>
    </inkml:context>
    <inkml:brush xml:id="br0">
      <inkml:brushProperty name="width" value="0.025" units="cm"/>
      <inkml:brushProperty name="height" value="0.025" units="cm"/>
    </inkml:brush>
  </inkml:definitions>
  <inkml:trace contextRef="#ctx0" brushRef="#br0">29 1 18514,'0'0'3197,"1"15"-1819,-21 254 2204,13-184-2489,8-67 467,10-59-727,-6 14-765,3-50 0,-7 67-60,-1 0 0,-1 0 0,1-1 0,-2 1 0,1 0 0,-1 0 0,-1 0 0,-4-10 0,7 19-15,0 1 1,0-1 0,0 1 0,0-1-1,0 1 1,0 0 0,0-1 0,0 1-1,0-1 1,-1 1 0,1 0 0,0-1-1,0 1 1,-1 0 0,1-1 0,0 1-1,0 0 1,-1-1 0,1 1 0,0 0-1,-1 0 1,1-1 0,0 1 0,-1 0-1,1 0 1,0 0 0,-1-1 0,1 1-1,-1 0 1,1 0 0,0 0 0,-1 0-1,-3 13-174,3 23 56,1-32 120,1 0 0,-1-1 1,1 1-1,0-1 0,-1 1 0,2-1 0,-1 1 0,0-1 0,1 0 0,-1 1 0,1-1 1,0 0-1,0 0 0,0 0 0,1 0 0,-1-1 0,1 1 0,-1-1 0,6 5 1,-3-4 7,0-1 1,0 1-1,0-1 1,0 0 0,0 0-1,1-1 1,-1 0 0,1 0-1,-1 0 1,1 0 0,-1-1-1,8 0 1,-6 0 24,0-1-1,0 1 1,0-1 0,0-1 0,0 1-1,-1-1 1,1 0 0,0-1 0,-1 0 0,1 0-1,-1 0 1,0-1 0,0 1 0,0-1-1,-1-1 1,0 1 0,1-1 0,-1 0-1,-1-1 1,1 1 0,4-8 0,-7 8 64,1 0 0,-1-1 1,-1 1-1,1 0 0,-1-1 0,0 1 1,0-1-1,-1 1 0,1-1 1,-1 0-1,-1 1 0,1-1 0,-2-6 1,2 11-87,-1 0 1,1 1-1,-1-1 1,1 1-1,0-1 1,-1 0-1,0 1 1,1 0-1,-1-1 1,1 1-1,-1-1 1,1 1 0,-1 0-1,0-1 1,1 1-1,-1 0 1,0-1-1,1 1 1,-1 0-1,0 0 1,0 0-1,1 0 1,-1 0-1,0 0 1,1 0-1,-1 0 1,0 0-1,0 0 1,1 0-1,-1 0 1,0 0 0,1 1-1,-1-1 1,0 0-1,1 1 1,-1-1-1,0 0 1,1 1-1,-1-1 1,1 1-1,-1-1 1,1 1-1,-1-1 1,1 1-1,-1-1 1,1 1-1,-1 0 1,-24 28-107,19-16 115,0 0-1,1 0 1,0 1-1,1 0 1,1-1 0,0 2-1,1-1 1,0 0-1,1 0 1,1 21-1,0-33-8,0 0 0,1-1 0,-1 1 1,0 0-1,1 0 0,-1 0 0,1 0 0,-1-1 0,1 1 0,0 0 0,0-1 0,0 1 0,0 0 0,0-1 0,0 1 0,0-1 0,1 1 0,-1-1 0,0 0 0,1 0 0,-1 0 0,3 2 0,0-2 16,-1 1-1,1-1 0,-1 0 0,1 0 0,0 0 1,0 0-1,-1-1 0,1 0 0,0 1 0,6-2 1,1 0 17,0-1 1,0 0-1,-1 0 1,1-1-1,-1-1 1,1 0-1,9-5 1,50-37-56,-67 44 15,1-1 0,-1 0 0,0 1 0,0-1 1,0-1-1,0 1 0,-1 0 0,1-1 0,-1 1 0,0-1 0,0 0 0,0 0 0,0 0 1,-1 0-1,1 0 0,-1 0 0,1-5 0,-29 53-143,20-33 163,1 1 1,1 0 0,0 0-1,1 0 1,0 0-1,0 1 1,1 0-1,-1 14 1,5-26-20,-1-1 0,1 1 0,-1 0 0,1 0 0,-1-1 0,1 1 0,0 0 0,-1-1 0,1 1 0,0-1 0,0 1 0,-1-1 0,1 1 0,0-1 0,0 1 0,0-1 0,0 0 0,-1 1 0,1-1 0,0 0 0,0 0 0,0 0 0,0 0 0,0 0 0,0 0 0,0 0 0,0 0 0,0 0 0,-1 0 0,1 0 0,0 0 0,1-1 0,35-6 0,-36 7 0,5-1-330,-1-1 1,1 1 0,-1-1 0,0 0 0,0-1 0,0 1-1,0-1 1,0 0 0,0 0 0,-1-1 0,5-3 0,-8-1-6996</inkml:trace>
</inkml:ink>
</file>

<file path=ppt/ink/ink1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36.089"/>
    </inkml:context>
    <inkml:brush xml:id="br0">
      <inkml:brushProperty name="width" value="0.025" units="cm"/>
      <inkml:brushProperty name="height" value="0.025" units="cm"/>
    </inkml:brush>
  </inkml:definitions>
  <inkml:trace contextRef="#ctx0" brushRef="#br0">113 129 14382,'4'-18'1303,"-2"10"-490,0 0 0,-1 0 0,0 0 0,0-1 0,0 1 0,-1 0 0,-1-1 0,1 1 0,-4-17 0,3 25-783,1-1 0,0 1 1,0-1-1,0 0 1,-1 1-1,1-1 1,0 1-1,-1-1 1,1 0-1,0 1 0,-1-1 1,1 1-1,-1 0 1,1-1-1,-1 1 1,1-1-1,-1 1 1,1 0-1,-1-1 1,1 1-1,-1 0 0,0-1 1,1 1-1,-1 0 1,1 0-1,-1 0 1,0 0-1,1-1 1,-1 1-1,0 0 0,1 0 1,-1 0-1,0 0 1,1 1-1,-1-1 1,0 0-1,1 0 1,-1 0-1,1 0 1,-1 1-1,0-1 0,1 0 1,-1 0-1,1 1 1,-1-1-1,1 1 1,-1-1-1,1 0 1,-1 1-1,1-1 0,-1 1 1,1-1-1,0 1 1,-1-1-1,1 1 1,0 0-1,-1-1 1,1 1-1,0-1 1,0 1-1,-1 0 0,-17 41-134,10 3 331,2 1 0,1 1 0,3 64 0,0-12 568,-2 122 1543,6-276-2140,-1-97 292,-2 134-457,0 0 0,-2 0 0,0 0-1,-1 0 1,-1 1 0,-8-18 0,13 35-35,0-1 0,0 0 0,0 1 0,0-1 1,0 1-1,0-1 0,0 1 0,0-1 0,-1 1 0,1-1 0,0 1 1,-1-1-1,1 1 0,0-1 0,-1 1 0,1-1 0,0 1 0,-1 0 1,1-1-1,-1 1 0,1-1 0,-1 1 0,1 0 0,0 0 0,-1-1 1,0 1-1,1 0 0,-1 0 0,1 0 0,-2-1 0,-3 17-126,4 28-65,1-39 189,0 0-1,0-1 1,1 1 0,0 0-1,0-1 1,0 1 0,0-1-1,1 1 1,0-1 0,-1 0-1,2 0 1,-1 0 0,0 0-1,1 0 1,0 0 0,0-1-1,0 1 1,0-1 0,1 0-1,-1 0 1,1 0 0,0 0-1,0-1 1,0 1 0,0-1-1,0 0 1,0 0 0,1-1-1,-1 1 1,1-1 0,-1 0-1,6 0 1,-2 0 13,0 0 1,1-1-1,-1 0 1,1 0-1,-1-1 0,0 0 1,1 0-1,-1-1 1,0-1-1,0 1 1,0-1-1,0 0 0,-1-1 1,1 0-1,-1 0 1,0-1-1,7-5 1,-7 5 29,-1-1 1,0 0-1,0 0 1,-1 0-1,0-1 1,0 0-1,0 0 1,-1 0-1,4-9 1,-7 15 120,-2 39 326,1-36-468,0 0 0,-1 0 0,1 0 0,0 0 0,0 0 0,0 0 0,0 0 0,1 0 0,-1 0 0,0 0 0,1 0 0,-1 0 0,1 0 0,0 0 0,0-1 0,0 1 0,0 0 0,0 0 0,0-1 0,0 1 0,0-1 0,1 1 0,0 1 0,1-3 21,0 0 0,-1 1-1,1-1 1,0 0 0,-1 0 0,1-1 0,0 1-1,-1 0 1,1-1 0,-1 0 0,1 1-1,0-1 1,-1 0 0,0 0 0,1-1-1,-1 1 1,0 0 0,3-3 0,32-20 102,-30 18-130,1 1 0,-1-1 0,1 2 0,1-1 0,-1 1 0,1 0 0,-1 1 0,1 0 0,13-3 0,-21 6-10,0 0 0,0 1 0,0-1 0,0 0 0,1 1 0,-1-1 0,0 1 0,0-1 0,0 1 0,0-1 0,0 1 0,0 0 0,0-1 0,0 1 0,0 0 1,0 0-1,0 0 0,-1 0 0,1 0 0,0 0 0,-1 0 0,1 0 0,0 0 0,-1 0 0,1 0 0,-1 0 0,0 0 0,1 0 0,-1 1 0,0-1 0,0 0 1,0 0-1,1 0 0,-2 2 0,4 51 58,-4-43-54,1 76-5,1-87-10,-1 0 1,0 0-1,0 0 0,0 0 0,0 0 1,0 0-1,0 0 0,0-1 0,0 1 1,0 0-1,0 0 0,0 0 0,0 0 1,0 0-1,0 0 0,0 0 0,0 0 1,0 0-1,0 0 0,1-1 0,-1 1 1,0 0-1,0 0 0,0 0 0,0 0 1,0 0-1,0 0 0,0 0 0,0 0 1,1 0-1,-1 0 0,0 0 0,0 0 1,0 0-1,0 0 0,0 0 0,0 0 1,0 0-1,1 0 0,-1 0 0,0 0 1,0 0-1,0 0 0,0 0 0,0 0 1,0 0-1,0 0 0,0 0 0,1 1 1,-1-1-1,0 0 0,0 0 0,0 0 1,0 0-1,0 0 0,0 0 0,0 0 1,0 0-1,6-10-2175,0-37-8887,-5 13 497</inkml:trace>
</inkml:ink>
</file>

<file path=ppt/ink/ink1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36.431"/>
    </inkml:context>
    <inkml:brush xml:id="br0">
      <inkml:brushProperty name="width" value="0.025" units="cm"/>
      <inkml:brushProperty name="height" value="0.025" units="cm"/>
    </inkml:brush>
  </inkml:definitions>
  <inkml:trace contextRef="#ctx0" brushRef="#br0">0 0 13485,'0'0'5189,"29"59"-8008,-15-45-6918</inkml:trace>
</inkml:ink>
</file>

<file path=ppt/ink/ink1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36.789"/>
    </inkml:context>
    <inkml:brush xml:id="br0">
      <inkml:brushProperty name="width" value="0.025" units="cm"/>
      <inkml:brushProperty name="height" value="0.025" units="cm"/>
    </inkml:brush>
  </inkml:definitions>
  <inkml:trace contextRef="#ctx0" brushRef="#br0">109 21 13453,'0'0'12940,"-9"-5"-12390,4 2-474,2 1-55,0 1 1,0-1 0,0 1 0,0 0 0,0 0 0,0 0 0,0 0 0,0 0 0,-5 0 0,7 1 33,-1 0 1,0 1-1,1-1 1,-1 1-1,0-1 0,1 1 1,-1 0-1,0-1 0,1 1 1,-1 0-1,1 0 1,0 0-1,-1 0 0,1 1 1,0-1-1,0 0 0,-1 0 1,1 1-1,0-1 1,0 1-1,0-1 0,1 1 1,-1-1-1,0 1 0,0 1 1,-2 3 296,0-1-110,0 0-1,0 1 0,1-1 1,0 1-1,0-1 0,0 1 1,0 0-1,1-1 1,0 1-1,0 0 0,1 0 1,0 0-1,1 11 0,-1-16-236,1-1-1,0 1 1,-1 0 0,1-1-1,0 1 1,0-1-1,0 1 1,0-1 0,0 0-1,0 1 1,-1-1-1,1 0 1,0 0-1,0 1 1,0-1 0,0 0-1,0 0 1,0 0-1,0 0 1,0 0-1,0 0 1,0-1 0,0 1-1,1 0 1,24-7 89,-17 3-102,-1-1 1,1 0-1,-1 0 1,0-1-1,-1 0 1,1 0-1,-1-1 1,-1 0-1,1 0 1,-1 0-1,0-1 1,-1 0-1,0-1 1,7-13-1,-16 35 30,-1 6 38,1-1 0,0 1 0,-1 25 0,5-43-60,1-1 0,-1 1 0,1 0 0,-1-1 0,0 1 0,1-1 0,0 1 0,-1-1 0,1 0 0,-1 1 0,1-1 0,-1 1 0,1-1 0,0 0 0,-1 0 0,1 1 0,0-1 0,-1 0 0,1 0 0,0 0 0,0 0 0,-1 1 0,1-1 0,0 0 0,-1-1 0,1 1 0,0 0 0,0 0 0,-1 0 0,1 0 0,0 0 0,-1-1 0,1 1 0,0 0 0,-1-1 0,1 1 0,0-1 0,29-10 0,14-19 0,-35 23 0,1 0 0,0 0 0,0 1 0,0 1 0,16-7 0,-26 12-88,1 0 0,-1 0 0,1 0 1,-1 0-1,1 0 0,-1 0 0,1 0 0,-1 0 0,1 1 1,-1-1-1,1 0 0,-1 0 0,1 0 0,-1 1 0,1-1 1,-1 0-1,1 1 0,-1-1 0,1 0 0,-1 1 0,0-1 1,1 0-1,-1 1 0,0-1 0,1 1 0,-1-1 0,0 1 1,0-1-1,1 1 0,-1-1 0,0 1 0,0-1 0,0 1 1,0-1-1,0 1 0,1-1 0,-1 1 0,0-1 0,0 1 1,0-1-1,-1 1 0,1 1-129,1-1-1,-1 0 1,0 0 0,0 0 0,0 0-1,1 0 1,-1 0 0,1 0 0,-1 0-1,1 0 1,-1 0 0,1 0 0,-1 0-1,1 0 1,0 0 0,0 0 0,-1 0-1,1-1 1,0 1 0,0 0 0,0-1-1,0 1 1,0 0 0,0-1 0,0 1-1,0-1 1,0 0 0,0 1 0,0-1-1,0 0 1,1 0 0,0 1 0,34-8-11485,-13-4 2296</inkml:trace>
</inkml:ink>
</file>

<file path=ppt/ink/ink1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37.132"/>
    </inkml:context>
    <inkml:brush xml:id="br0">
      <inkml:brushProperty name="width" value="0.025" units="cm"/>
      <inkml:brushProperty name="height" value="0.025" units="cm"/>
    </inkml:brush>
  </inkml:definitions>
  <inkml:trace contextRef="#ctx0" brushRef="#br0">136 0 13004,'0'0'13944,"-10"3"-12609,-2 0-896,1 1 0,0 1 1,0 0-1,-18 11 0,25-14-355,1 0-1,-1 0 1,1 1-1,0-1 1,-1 1 0,1 0-1,1 0 1,-1 0-1,0 0 1,1 0-1,-1 1 1,1-1-1,0 1 1,0 0-1,0-1 1,1 1-1,-1 0 1,1 0-1,0 0 1,-1 7-1,3-10-203,0 0 1,0 0-1,0 0 0,0 0 0,0 0 0,0 0 1,0 0-1,1 0 0,-1 0 0,0-1 1,1 1-1,-1 0 0,0-1 0,1 1 0,-1-1 1,0 0-1,1 1 0,-1-1 0,1 0 0,-1 0 1,1 0-1,-1 0 0,1 0 0,-1 0 0,1 0 1,1-1-1,45-2-5129,-17-6-57,-1-4-1799</inkml:trace>
</inkml:ink>
</file>

<file path=ppt/ink/ink1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37.459"/>
    </inkml:context>
    <inkml:brush xml:id="br0">
      <inkml:brushProperty name="width" value="0.025" units="cm"/>
      <inkml:brushProperty name="height" value="0.025" units="cm"/>
    </inkml:brush>
  </inkml:definitions>
  <inkml:trace contextRef="#ctx0" brushRef="#br0">59 0 4548,'0'0'21194,"-8"13"-19529,3-5-1461,-1-1 6,1 0-1,0 1 1,0 0-1,1 0 0,0 0 1,1 0-1,0 1 1,0 0-1,1-1 1,0 1-1,-2 13 1,4-22-207,0 1 1,0 0 0,0-1 0,0 1 0,0 0 0,0-1-1,1 1 1,-1 0 0,0-1 0,0 1 0,0 0 0,1-1-1,-1 1 1,0-1 0,1 1 0,-1 0 0,0-1 0,1 1 0,-1-1-1,1 1 1,-1-1 0,1 1 0,-1-1 0,1 0 0,-1 1-1,1-1 1,0 1 0,-1-1 0,1 0 0,-1 0 0,1 1 0,1-1-1,26-4-13,-22 2-75,1-1 0,-1 0-1,0 0 1,0-1 0,0 1-1,7-7 1,-4-2-397,0-1 0,-1 0 0,7-16 0,-4 10 166,-11 19 341,0 0-1,0 0 1,0 0-1,0 0 1,0 0-1,0 0 1,0 0 0,0 0-1,0 0 1,1 0-1,-1 0 1,0 0-1,0 0 1,0 0-1,0 0 1,0 0-1,0 0 1,0 0 0,0 0-1,0 0 1,0 0-1,1 0 1,-1 0-1,0 0 1,0 0-1,0 0 1,0 0-1,0 0 1,0 0 0,0 0-1,0 0 1,0 0-1,0-1 1,-16 51 1208,13-43-1358,0 0 0,0 1 0,1-1 0,0 1 0,0-1-1,-1 16 1,8-26-7765,-1-9 737</inkml:trace>
</inkml:ink>
</file>

<file path=ppt/ink/ink1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38.006"/>
    </inkml:context>
    <inkml:brush xml:id="br0">
      <inkml:brushProperty name="width" value="0.025" units="cm"/>
      <inkml:brushProperty name="height" value="0.025" units="cm"/>
    </inkml:brush>
  </inkml:definitions>
  <inkml:trace contextRef="#ctx0" brushRef="#br0">98 216 15983,'0'0'12892,"-9"-3"-12288,6 2-585,0 0 0,1 0 1,-1 0-1,0 0 1,0 1-1,0-1 1,1 1-1,-1 0 1,0 0-1,0 0 0,0 0 1,-6 1-1,7 1-5,0-1 0,0 0 0,-1 1 0,1 0-1,0-1 1,0 1 0,0 0 0,1 0-1,-1 0 1,0 0 0,1 0 0,-1 1 0,1-1-1,0 0 1,0 1 0,0-1 0,0 1 0,0-1-1,-1 5 1,-1 2 49,1 1 0,0-1 0,0 1 0,0 0 0,1-1 0,1 1 0,0 0 0,0 0 0,2 11 0,-1-20-52,0 1-1,0-1 1,0 1-1,0-1 1,0 1-1,0-1 1,0 0 0,1 1-1,-1-1 1,0 0-1,1 0 1,-1 0-1,1 0 1,0 0 0,-1 0-1,1-1 1,-1 1-1,1 0 1,0-1-1,0 1 1,-1-1 0,1 0-1,0 0 1,0 0-1,0 1 1,-1-2-1,1 1 1,0 0 0,0 0-1,-1 0 1,3-1-1,3 0 25,-1 0 1,1-1-1,-1 0 0,1 1 0,-1-2 0,0 1 0,8-5 0,2-5-28,-1-2 0,0 1 0,-1-2 0,-1 0 0,0-1 0,-1 0 0,-1-1 0,0 0 0,12-27 0,16-23 366,-32 53-347,1 0 0,8-27 0,5-8 35,-21 49-29,-18 37-5,6-14 82,2 1-1,0 0 1,2 0 0,1 1 0,0 1-1,2-1 1,-3 43 0,8-67-109,0 0 0,0 0 0,0 0 0,1-1 0,-1 1 0,0 0 0,0 0 0,1 0 0,-1 0 0,0-1 0,1 1 0,-1 0 0,1 0 0,-1 0 0,1-1 0,-1 1 0,1 0 0,-1-1 0,1 1 0,0-1 0,-1 1 0,1-1 0,0 1 0,0-1 0,-1 1 0,3 0 0,28 3 0,-21-5 0,1 0 0,-1-1 0,1 0 0,11-4 0,23-15-1429,-16 3-2913,5-7-5934</inkml:trace>
</inkml:ink>
</file>

<file path=ppt/ink/ink1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38.596"/>
    </inkml:context>
    <inkml:brush xml:id="br0">
      <inkml:brushProperty name="width" value="0.025" units="cm"/>
      <inkml:brushProperty name="height" value="0.025" units="cm"/>
    </inkml:brush>
  </inkml:definitions>
  <inkml:trace contextRef="#ctx0" brushRef="#br0">188 25 12684,'0'0'16933,"-13"-6"-15972,4 2-773,6 2-148,1 0 0,-1 1 0,0-1 0,0 1 0,0 0 0,0-1-1,0 1 1,0 1 0,0-1 0,0 0 0,0 1 0,0-1 0,-1 1 0,1 0 0,0 0 0,0 1-1,0-1 1,0 0 0,-1 1 0,1 0 0,0 0 0,0 0 0,0 0 0,0 0 0,0 1 0,-4 2-1,0 2 5,0 0 0,1 0 0,0 1 0,0 0 0,0 0 0,1 0 0,0 1 0,0 0 0,1 0 0,0 0 0,0 0 0,1 1 0,0-1 0,1 1 0,0 0 0,0 0 0,1 0 0,0 0 0,0 0 0,1 10 0,0-17-88,1 0 0,-1 0 0,0-1 0,1 1 0,-1 0 0,1 0 0,0-1 0,-1 1 0,1 0 0,0-1 0,0 1 0,0-1 0,0 1 0,0-1 0,0 0 0,1 1 0,-1-1 0,0 0 0,1 0 0,-1 0 0,1 0 0,2 2 0,1-1-235,0 0 1,0 0-1,0-1 1,0 0-1,0 0 0,1 0 1,-1 0-1,6-1 1,2 0-627,-1-1 1,1 0 0,-1 0 0,1-1-1,-1-1 1,18-6 0,15-16-6549,0-4-4969</inkml:trace>
</inkml:ink>
</file>

<file path=ppt/ink/ink1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39.152"/>
    </inkml:context>
    <inkml:brush xml:id="br0">
      <inkml:brushProperty name="width" value="0.025" units="cm"/>
      <inkml:brushProperty name="height" value="0.025" units="cm"/>
    </inkml:brush>
  </inkml:definitions>
  <inkml:trace contextRef="#ctx0" brushRef="#br0">75 0 14638,'0'0'14333,"-2"7"-14028,0 3-355,2-3 200,-2 0 0,1 0 0,-1 0 0,0 0 0,0-1 0,-1 1 0,0-1 0,0 0 0,0 0 0,-1 0 0,0 0 0,-6 6 0,-21 30 1441,37-54-1591,-5 10 0,0-1 0,0 1 0,1 0 0,-1-1 0,1 1 0,-1 0 0,1 0 0,0 0 0,-1 0 0,4-2 0,1 0 0,3-2 0,-10 18 0,-5 1-11093,16-21-2029</inkml:trace>
</inkml:ink>
</file>

<file path=ppt/ink/ink1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0.011"/>
    </inkml:context>
    <inkml:brush xml:id="br0">
      <inkml:brushProperty name="width" value="0.025" units="cm"/>
      <inkml:brushProperty name="height" value="0.025" units="cm"/>
    </inkml:brush>
  </inkml:definitions>
  <inkml:trace contextRef="#ctx0" brushRef="#br0">57 73 11787,'0'0'15060,"1"-7"-14099,1-2-588,0-6-189,-2 15-146,0 0 0,0 0 1,0 0-1,0 0 0,0 0 1,0 0-1,0 0 1,0 0-1,-1 0 0,1 0 1,0 0-1,0 0 1,0 0-1,0 0 0,0 0 1,0 0-1,0 0 0,0 0 1,0 0-1,-1 0 1,1 0-1,0 0 0,0 0 1,0 0-1,0 0 0,0 0 1,0 0-1,0 0 1,0 0-1,-1 0 0,1 0 1,0 0-1,0 0 1,0 0-1,0 0 0,0 0 1,0 0-1,0 0 0,0 0 1,0 0-1,0-1 1,0 1-1,0 0 0,0 0 1,-1 0-1,1 0 1,0 0-1,0 0 0,0 0 1,0 0-1,-12 8-1213,11-8 629,-1 0 0,0 1 0,0-1 0,1 0 0,-1 0 0,0 0 0,0 0 0,0 0-1,1 0 1,-1-1 0,0 1 0,0-1 0,1 1 0,-1-1 0,0 0 0,1 1 0,-3-2 0,-4-12 558,12-10 6629,-2 19-2580,0 16-3419,-14 176 1451,11-140-2093,8-66 0,0-1 0,15-26 0,14-37 0,-30 89 0,-4-2 0,1-1 0,0 0 0,-1 1 0,1-1 0,0-1 0,0 1 0,1 0 0,-1-1 0,1 1 0,-1-1 0,1 0 0,0-1 0,6 3 0,-6-4 0,0-1 0,1 1 0,-1-1 0,0 0 0,0-1 0,0 1 0,0-1 0,0 0 0,0 0 0,0 0 0,-1 0 0,1-1 0,-1 1 0,0-1 0,1 0 0,4-6 0,-2 2 0,1-1 0,-1 0 0,-1 0 0,0 0 0,0 0 0,6-15 0,-33 106 0,17-66 0,0 1 0,1 0 0,0 0 0,2 0 0,-1 23 0,4-40-11,0 0-1,0 0 1,0-1 0,1 1 0,-1 0-1,0-1 1,1 1 0,-1-1-1,0 1 1,1-1 0,-1 0 0,0 1-1,1-1 1,-1 0 0,1 0-1,-1 0 1,1 0 0,-1 0 0,0 0-1,1-1 1,1 0 0,37-5-1631,-17-14-8533,-15 6 1677</inkml:trace>
</inkml:ink>
</file>

<file path=ppt/ink/ink1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0.388"/>
    </inkml:context>
    <inkml:brush xml:id="br0">
      <inkml:brushProperty name="width" value="0.025" units="cm"/>
      <inkml:brushProperty name="height" value="0.025" units="cm"/>
    </inkml:brush>
  </inkml:definitions>
  <inkml:trace contextRef="#ctx0" brushRef="#br0">1 1 19186,'0'0'10186,"9"63"-17329,2-51 705,1-3-7399</inkml:trace>
</inkml:ink>
</file>

<file path=ppt/ink/ink1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0.730"/>
    </inkml:context>
    <inkml:brush xml:id="br0">
      <inkml:brushProperty name="width" value="0.025" units="cm"/>
      <inkml:brushProperty name="height" value="0.025" units="cm"/>
    </inkml:brush>
  </inkml:definitions>
  <inkml:trace contextRef="#ctx0" brushRef="#br0">95 0 16912,'0'0'9534,"-10"9"-7612,2-2-1573,-1 0 70,0 1 0,0 0-1,1 0 1,0 0 0,1 1 0,0 1 0,-11 18 0,18-28-432,0 1 0,-1 0 1,1 0-1,0 0 1,0 0-1,-1 0 0,1 0 1,0 0-1,0 0 0,0 0 1,0 0-1,0 0 1,0 0-1,1 0 0,-1-1 1,0 1-1,0 0 0,1 0 1,-1 0-1,0 0 1,1 0-1,-1 0 0,1-1 1,-1 1-1,1 0 0,0 0 1,-1-1-1,1 1 1,0 0-1,-1-1 0,1 1 1,0-1-1,0 1 0,0-1 1,-1 1-1,1-1 0,0 1 1,0-1-1,0 0 1,0 0-1,0 1 0,0-1 1,0 0-1,0 0 0,0 0 1,1 0-1,63 1-1241,-29-2 892,-34 1 383,-1 0 0,0 0 0,1 0 1,-1 0-1,0 0 0,0 1 1,1-1-1,-1 0 0,0 1 1,0-1-1,0 1 0,1-1 0,-1 1 1,0-1-1,0 1 0,0 0 1,0 0-1,0-1 0,0 1 1,0 0-1,0 0 0,-1 0 0,1 0 1,0 0-1,0 0 0,-1 0 1,1 1-1,-1-1 0,1 0 1,-1 0-1,1 0 0,-1 1 0,0-1 1,0 0-1,1 0 0,-1 1 1,0-1-1,0 0 0,0 0 1,0 1-1,-1-1 0,1 0 0,0 0 1,0 1-1,-1-1 0,1 0 1,-1 0-1,1 0 0,-1 1 1,0-1-1,1 0 0,-2 2 0,-3 4 270,0 1 0,0-1-1,-1 0 1,0 0-1,-13 12 1,16-16-295,-1 1 1,0-1-1,-1 0 0,1 0 1,0 0-1,-1-1 1,0 1-1,1-1 1,-1 0-1,0 0 0,0-1 1,0 0-1,0 0 1,-8 1-1,13-4-1480,1-1 0,0 1 0,0-1 0,0 1 0,0-1 0,0 1 0,0 0 0,1 0 0,-1 0 0,1-1-1,3-2 1,10-10-11942</inkml:trace>
</inkml:ink>
</file>

<file path=ppt/ink/ink1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1.163"/>
    </inkml:context>
    <inkml:brush xml:id="br0">
      <inkml:brushProperty name="width" value="0.025" units="cm"/>
      <inkml:brushProperty name="height" value="0.025" units="cm"/>
    </inkml:brush>
  </inkml:definitions>
  <inkml:trace contextRef="#ctx0" brushRef="#br0">3 1 9225,'0'0'18209,"1"11"-16495,-3 81 921,1-39-2712,0-4-4441,3-54-1522,-1-1 3582,1-14-4797</inkml:trace>
</inkml:ink>
</file>

<file path=ppt/ink/ink1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1.502"/>
    </inkml:context>
    <inkml:brush xml:id="br0">
      <inkml:brushProperty name="width" value="0.025" units="cm"/>
      <inkml:brushProperty name="height" value="0.025" units="cm"/>
    </inkml:brush>
  </inkml:definitions>
  <inkml:trace contextRef="#ctx0" brushRef="#br0">1 5 11435,'0'0'17456,"19"-4"-18096,-2 12-1442,6-4-1570,-1-3-1248,1 0-2371</inkml:trace>
</inkml:ink>
</file>

<file path=ppt/ink/ink1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1.829"/>
    </inkml:context>
    <inkml:brush xml:id="br0">
      <inkml:brushProperty name="width" value="0.025" units="cm"/>
      <inkml:brushProperty name="height" value="0.025" units="cm"/>
    </inkml:brush>
  </inkml:definitions>
  <inkml:trace contextRef="#ctx0" brushRef="#br0">124 0 13805,'0'0'8739,"-7"12"-6219,-62 86 2165,28-42-2900,40-55-1778,1-1 0,-1 1 0,1-1 0,-1 1 0,1-1 1,0 1-1,-1 0 0,1-1 0,-1 1 0,1 0 0,0-1 0,0 1 0,-1 0 1,1-1-1,0 1 0,0 0 0,0 0 0,0-1 0,0 1 0,0 0 0,0-1 1,0 1-1,0 0 0,0 0 0,0-1 0,1 1 0,-1 0 0,0-1 0,0 1 1,1 0-1,0 0 0,0 0-6,1 0 0,-1 0 0,1 0 0,-1 0 0,1-1 0,-1 1 0,1 0 0,0-1 0,-1 0 0,1 1 0,0-1 0,0 0 0,2 0 0,75-6-490,-55 3 95,-20 2 385,-1 1-1,1 0 1,0-1 0,-1 2-1,1-1 1,0 0 0,0 1-1,-1 0 1,1 0-1,-1 0 1,1 0 0,-1 0-1,1 1 1,-1-1 0,4 3-1,-6-2 77,1 1-1,-1-1 0,1 0 1,-1 0-1,0 1 1,1-1-1,-1 1 0,-1-1 1,1 1-1,0-1 1,-1 1-1,1-1 0,-1 1 1,0 0-1,0-1 1,0 1-1,0 0 0,0-1 1,0 1-1,-1 0 1,1-1-1,-2 3 1,1 0-51,-1-1 1,0 1-1,0-1 1,-1 0-1,1 0 1,-1 0-1,0 0 1,1-1 0,-2 1-1,1-1 1,0 0-1,-1 0 1,0 0-1,1 0 1,-1 0 0,0-1-1,-1 0 1,1 0-1,0 0 1,-1 0-1,-6 1 1,-4 2 5,1-1 0,-1 0 0,0-2 0,0 1 0,-22-1 0,37-2-33,-1 0 0,1 1 0,0-1 0,-1 0-1,1 0 1,0 0 0,0 0 0,-1 0 0,1 0 0,0 0 0,-1 0 0,1 0 0,0 0 0,-1 0 0,1 0-1,0 0 1,-1 0 0,1 0 0,0 0 0,-1 0 0,1 0 0,0 0 0,-1 0 0,1-1 0,0 1-1,-1 0 1,1 0 0,0 0 0,0-1 0,-1 1 0,1 0 0,0 0 0,0-1 0,0 1 0,-1 0-1,1 0 1,0-1 0,0 1 0,0 0 0,0-1 0,-1 1 0,1 0 0,0-1 0,0 1 0,0 0-1,0-1 1,0 1 0,0 0 0,0-1 0,0 1 0,0 0 0,0-1 0,0 1 0,0 0 0,0-1-1,1 1 1,-1 0 0,0-1 0,0 1 0,0 0 0,0 0 0,0-1 0,1 1 0,-1 0 0,0 0-1,0-1 1,1 1 0,-1 0 0,14-14-3760,7-5-4504</inkml:trace>
</inkml:ink>
</file>

<file path=ppt/ink/ink1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7.041"/>
    </inkml:context>
    <inkml:brush xml:id="br0">
      <inkml:brushProperty name="width" value="0.025" units="cm"/>
      <inkml:brushProperty name="height" value="0.025" units="cm"/>
    </inkml:brush>
  </inkml:definitions>
  <inkml:trace contextRef="#ctx0" brushRef="#br0">46 0 20147,'0'10'1666,"-2"118"3959,-2 8-3508,-2 148-1713,11-376 41,3-1 0,27-117 0,-34 204-472,1-1 0,-1 1 0,1 0 1,1 0-1,-1 0 0,1 1 1,0-1-1,0 1 0,0-1 1,8-8-1,-9 13 10,0-1 1,0 1 0,1-1-1,-1 1 1,0 0 0,0 0-1,1 0 1,-1 0 0,1 0-1,-1 0 1,0 1-1,1-1 1,0 1 0,-1 0-1,1 0 1,-1 0 0,1 0-1,-1 0 1,1 0 0,-1 1-1,1-1 1,-1 1-1,1 0 1,-1 0 0,1 0-1,-1 0 1,0 0 0,0 0-1,3 3 1,0-1 3,0 0 0,0 0 0,-1 1 1,1-1-1,-1 1 0,0 0 0,0 1 0,0-1 1,-1 1-1,0-1 0,0 1 0,0 0 0,4 10 1,-6-13 13,0 1 1,0-1-1,-1 1 0,1-1 1,-1 1-1,1 0 1,-1-1-1,0 1 1,0 0-1,0-1 0,0 1 1,-1 0-1,1-1 1,-1 1-1,1-1 1,-1 1-1,0-1 0,0 1 1,0-1-1,0 1 1,-1-1-1,1 0 1,-1 0-1,1 0 0,-1 1 1,0-1-1,0-1 1,0 1-1,0 0 1,0 0-1,-3 1 0,-7 4 169,0-1-1,-1 0 1,0-1-1,0 0 1,-1-1-1,1-1 1,-1 0-1,0-1 1,0 0-1,0-1 1,-27-1-1,40 0-188,-1 0 0,0 0 0,1 0 0,-1 0 0,1-1 0,-1 1 0,1 0 0,-1-1 0,1 1 0,0-1 0,-1 0 0,1 1 0,-1-1 0,1 0 0,0 0 0,0 0 0,0 0 0,-1 0 0,1 0 0,0 0 0,0 0 0,0 0 0,0-1 0,1 1 0,-1 0 0,0-1 0,0 1 0,1 0 0,-1-1 0,1 1 0,-1-3 0,1 3-171,0-1-1,0 0 0,0 1 0,1-1 1,-1 0-1,0 1 0,1-1 1,-1 1-1,1-1 0,0 1 0,0-1 1,-1 1-1,1-1 0,0 1 0,0 0 1,0-1-1,0 1 0,0 0 0,1 0 1,-1 0-1,0 0 0,1 0 1,-1 0-1,0 0 0,1 0 0,-1 0 1,1 1-1,2-2 0,7-1-1665,1 0-1,0 0 0,-1 1 0,17-1 1,13 2-6002</inkml:trace>
</inkml:ink>
</file>

<file path=ppt/ink/ink1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7.385"/>
    </inkml:context>
    <inkml:brush xml:id="br0">
      <inkml:brushProperty name="width" value="0.025" units="cm"/>
      <inkml:brushProperty name="height" value="0.025" units="cm"/>
    </inkml:brush>
  </inkml:definitions>
  <inkml:trace contextRef="#ctx0" brushRef="#br0">109 55 14061,'0'0'11900,"-11"2"-10390,7-1-1420,0 0 0,0 0-1,-1 0 1,1 0 0,0 0-1,0 1 1,0 0-1,0 0 1,1 0 0,-1 0-1,0 1 1,1-1 0,0 1-1,0 0 1,-1 0 0,2 0-1,-1 1 1,0-1-1,1 1 1,-1-1 0,1 1-1,0 0 1,-2 5 0,-9 44 614,12-52-696,1 1 0,-1-1 0,1 1 0,0-1 0,-1 0 0,1 1 0,0-1 0,0 0 0,0 1 0,0-1 0,0 1 0,1-1 0,-1 0 0,0 1 0,1-1 0,-1 0 0,1 1 0,-1-1 0,1 0 0,-1 0 0,1 1 0,0-1 0,0 0 0,0 0 0,0 0 0,0 0 0,0 0 0,0 0 0,0 0 1,0 0-1,0-1 0,0 1 0,2 1 0,2-2 32,-1 1 1,1-1 0,-1 0 0,1-1-1,0 1 1,-1-1 0,1 1-1,-1-1 1,1-1 0,-1 1 0,1-1-1,-1 0 1,0 0 0,0 0 0,0 0-1,0-1 1,0 1 0,0-1-1,-1 0 1,1 0 0,-1-1 0,0 1-1,0-1 1,0 1 0,0-1 0,3-7-1,-2 4 32,-1 0-1,1 0 0,-1-1 0,0 0 0,-1 1 0,0-1 1,0 0-1,-1 0 0,0 0 0,0-1 0,-1 1 0,0 0 1,0 0-1,-3-15 0,3 22-86,-1 0 0,1 0 0,0-1 1,0 1-1,-1 0 0,1 0 0,-1 0 0,1 0 0,-1 0 1,1 0-1,-1 0 0,0 0 0,1 0 0,-1 0 0,0 0 1,0 0-1,0 0 0,0 0 0,0 1 0,0-1 0,0 0 0,0 1 1,0-1-1,0 1 0,0-1 0,0 1 0,0-1 0,-1 1 1,1 0-1,0-1 0,0 1 0,0 0 0,-1 0 0,1 0 0,0 0 1,0 0-1,-1 0 0,1 1 0,0-1 0,-2 1 0,1 0-41,0 0 0,0-1 0,0 1 0,0 1 0,0-1 0,1 0 0,-1 0 0,0 1 0,1-1 0,-1 1 0,1-1 0,0 1 0,-1-1 0,1 1 0,0 0 0,0 0 0,0 0-1,0 0 1,0 0 0,0 0 0,1 0 0,-1 0 0,0 3 0,2 14-2105,-1-18 1841,1 0 1,-1 0-1,1 0 0,0 0 1,-1 0-1,1-1 0,0 1 1,-1 0-1,1 0 0,0-1 1,0 1-1,0 0 0,0-1 1,0 1-1,0 0 0,0-1 0,0 0 1,0 1-1,0-1 0,0 1 1,0-1-1,0 0 0,0 0 1,0 0-1,0 0 0,0 0 1,0 0-1,1 0 0,-1 0 1,0 0-1,0 0 0,1-1 0,23 1-5578</inkml:trace>
</inkml:ink>
</file>

<file path=ppt/ink/ink1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7.788"/>
    </inkml:context>
    <inkml:brush xml:id="br0">
      <inkml:brushProperty name="width" value="0.025" units="cm"/>
      <inkml:brushProperty name="height" value="0.025" units="cm"/>
    </inkml:brush>
  </inkml:definitions>
  <inkml:trace contextRef="#ctx0" brushRef="#br0">77 1 14286,'0'0'6293,"-2"12"-4734,-23 87 328,11-54-857,3 1 0,2 0-1,-7 84 1,16-121-1029,3 44 32,-3-50-31,1 0 1,0-1-1,-1 1 1,1 0-1,0 0 1,0-1 0,1 1-1,-1-1 1,0 1-1,1-1 1,0 1-1,0-1 1,-1 0 0,1 0-1,3 3 1,-3-6 80,-1-1 0,0 1 0,0-1 0,0 1 0,0-1 1,0 1-1,0-1 0,-1 0 0,1 1 0,0-1 0,-1 0 1,1 0-1,-1 0 0,0 1 0,0-1 0,1-2 0,-1 1 46,11-51 32,2-1-1,3 2 0,2 0 0,39-80 0,-55 131-169,-1 0 0,0-1 0,1 1 0,-1 0 0,1 0 0,0 0 0,0 0 0,0 1 0,-1-1 0,2 0 0,-1 1 0,0-1 0,0 1 0,0 0 0,1 0 0,-1 0-1,1 0 1,-1 0 0,1 0 0,-1 1 0,1-1 0,-1 1 0,1 0 0,-1-1 0,1 1 0,0 1 0,-1-1 0,1 0 0,-1 0 0,1 1 0,0 0 0,-1-1 0,0 1 0,1 0 0,-1 0 0,1 1 0,3 2 0,-4-3-6,0 0 1,0 1-1,0-1 0,0 1 1,-1 0-1,1-1 1,-1 1-1,1 0 1,-1 0-1,1 0 1,-1 0-1,0 0 1,0 0-1,0 1 1,0-1-1,-1 0 0,1 0 1,-1 1-1,1-1 1,-1 0-1,0 1 1,0-1-1,0 1 1,0-1-1,0 0 1,0 1-1,-1-1 1,1 0-1,-1 1 1,1-1-1,-1 0 0,0 1 1,0-1-1,0 0 1,0 0-1,-1 0 1,1 0-1,-1 0 1,1 0-1,-3 2 1,-6 6 160,0 0 1,0-1 0,-1 0 0,0-1 0,0 0 0,-1-1-1,-20 10 1,32-17-258,0-1 0,0 1-1,1 0 1,-1 0 0,0 0 0,0-1-1,0 1 1,0 0 0,0 0 0,0-1-1,0 1 1,0 0 0,0 0 0,0-1-1,0 1 1,0 0 0,0 0-1,-1 0 1,1-1 0,0 1 0,0 0-1,0 0 1,0 0 0,0-1 0,0 1-1,0 0 1,-1 0 0,1 0 0,0-1-1,0 1 1,0 0 0,0 0 0,-1 0-1,1 0 1,0 0 0,0 0 0,0-1-1,-1 1 1,1 0 0,0 0 0,0 0-1,-1 0 1,1 0 0,0 0 0,-1 0-1,19-18-5676,1 3-490</inkml:trace>
</inkml:ink>
</file>

<file path=ppt/ink/ink1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8.159"/>
    </inkml:context>
    <inkml:brush xml:id="br0">
      <inkml:brushProperty name="width" value="0.025" units="cm"/>
      <inkml:brushProperty name="height" value="0.025" units="cm"/>
    </inkml:brush>
  </inkml:definitions>
  <inkml:trace contextRef="#ctx0" brushRef="#br0">27 0 14830,'0'0'7890,"-3"13"-6016,-2 10-1310,0-5 386,0 1 0,2 1-1,0-1 1,1 0-1,1 34 1,2-52-939,-1 0 0,1 0 0,0 0 0,-1 0 0,1 0 0,0 0 0,0 0 0,0-1 0,0 1 0,0 0 0,0 0 0,0-1 0,0 1 0,0 0 0,0-1 0,0 1 0,0-1 0,0 1 0,0-1 0,0 0 0,1 0 0,-1 1 0,0-1 0,0 0 0,0 0 1,1 0-1,-1 0 0,0 0 0,0-1 0,2 1 0,40-9 207,-33 3-138,0 0-1,0-1 1,-1 0-1,0 0 1,0-1-1,-1-1 1,0 1-1,0-1 0,-1 0 1,0-1-1,-1 0 1,0 0-1,0 0 1,-1-1-1,0 0 1,5-20-1,-35 79-79,8-17 0,14-25 0,0 0 0,1 0 0,0 0 0,0 0 0,0 0 0,1 0 0,0 0 0,0 1 0,0-1 0,1 0 0,1 9 0,-1-14-28,1 0 0,-1 0 0,1 0 1,0 0-1,-1 0 0,1 0 0,0 0 0,0 0 0,0 0 0,-1 0 0,1 0 1,0-1-1,0 1 0,0 0 0,0-1 0,1 1 0,-1-1 0,0 1 0,0-1 1,0 1-1,0-1 0,1 0 0,-1 1 0,0-1 0,2 0 0,35 3-3583,-36-3 3174,26 0-7538</inkml:trace>
</inkml:ink>
</file>

<file path=ppt/ink/ink1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9.050"/>
    </inkml:context>
    <inkml:brush xml:id="br0">
      <inkml:brushProperty name="width" value="0.025" units="cm"/>
      <inkml:brushProperty name="height" value="0.025" units="cm"/>
    </inkml:brush>
  </inkml:definitions>
  <inkml:trace contextRef="#ctx0" brushRef="#br0">23 1 13581,'0'15'10110,"-1"14"-4703,-11 167-2731,8-164-2676,-2 51 0,10-35-2434,-3-46 2018,-1 0 0,1 0 0,0 0 0,0 0 0,-1 0-1,1-1 1,0 1 0,1 0 0,-1 0 0,0-1 0,0 1 0,1 0 0,-1-1 0,1 1 0,0-1 0,-1 0 0,1 0 0,0 1 0,0-1 0,-1 0 0,1-1 0,0 1 0,0 0 0,0 0 0,0-1-1,0 1 1,0-1 0,1 0 0,-1 0 0,3 1 0,15-1-5264</inkml:trace>
</inkml:ink>
</file>

<file path=ppt/ink/ink1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49.847"/>
    </inkml:context>
    <inkml:brush xml:id="br0">
      <inkml:brushProperty name="width" value="0.025" units="cm"/>
      <inkml:brushProperty name="height" value="0.025" units="cm"/>
    </inkml:brush>
  </inkml:definitions>
  <inkml:trace contextRef="#ctx0" brushRef="#br0">138 236 13741,'0'0'10970,"-10"1"-9117,8 0-1812,-2-1 38,1 0-1,-1 0 0,0 1 0,1 0 1,-1 0-1,1 0 0,-1 0 1,1 0-1,-1 1 0,1-1 0,0 1 1,0 0-1,-1 0 0,2 0 0,-1 1 1,0-1-1,0 1 0,1-1 0,-1 1 1,1 0-1,0 0 0,-3 5 1,-2 4 52,0 1 0,0 0 0,1 1 0,1-1 1,1 1-1,0 0 0,0 0 0,1 1 1,1-1-1,1 1 0,0 18 0,1-32-123,0 0-1,1 1 0,-1-1 0,1 0 0,-1 0 0,1 0 1,0 0-1,-1 0 0,1 0 0,0 0 0,0 0 0,0 0 1,0 0-1,0-1 0,0 1 0,0 0 0,0-1 0,0 1 1,0 0-1,0-1 0,0 1 0,0-1 0,1 0 1,-1 1-1,0-1 0,0 0 0,1 0 0,-1 0 0,0 0 1,0 0-1,0 0 0,1 0 0,-1 0 0,0 0 0,0-1 1,1 1-1,0-1 0,5 0 60,0-1-1,0 1 1,0-2 0,0 1-1,9-5 1,-3-1-21,1-1-1,-2 0 1,1-1 0,-1 0 0,-1-1-1,0-1 1,0 1 0,-1-2-1,-1 1 1,0-1 0,-1-1 0,0 0-1,-1 0 1,0 0 0,5-19-1,-38 93-672,20-50 550,1 0-1,0 1 1,1 0 0,0 0 0,1 0 0,0 0 0,0 1 0,1-1 0,0 24 0,2-34 51,0 0 1,0-1 0,0 1-1,0 0 1,0 0-1,1 0 1,-1-1 0,0 1-1,1 0 1,-1 0-1,0-1 1,1 1 0,-1 0-1,1-1 1,-1 1-1,1-1 1,-1 1-1,1 0 1,0-1 0,-1 1-1,1-1 1,0 1-1,-1-1 1,1 0 0,0 1-1,-1-1 1,1 0-1,1 1 1,27-2-466,-21-1 395,0-1 0,0 0 0,0 0-1,0-1 1,8-4 0,0-4-23,-1-1-1,1 0 0,-2-1 1,0-1-1,-1 0 0,0 0 1,-1-2-1,-1 1 0,0-1 1,14-34-1,-13 20 386,-1 0-1,-2 0 1,-1-1 0,-1 0-1,5-61 1,-16 119-121,-1 0 0,-2 0 0,-16 45 0,-1 1 12,19-52-76,-5 11 255,2 1 0,1-1 0,1 1 0,-2 58 0,8-89-328,0 0-1,0 0 1,-1-1-1,1 1 1,0 0-1,0 0 0,0-1 1,0 1-1,1 0 1,-1 0-1,0-1 1,0 1-1,0 0 1,0-1-1,1 1 0,-1 0 1,0 0-1,1-1 1,-1 1-1,1-1 1,-1 1-1,1 0 1,-1-1-1,1 1 1,-1-1-1,1 1 0,-1-1 1,1 1-1,0-1 1,-1 0-1,1 1 1,0-1-1,-1 0 1,1 1-1,0-1 0,0 0 1,-1 0-1,1 0 1,0 0-1,0 0 1,-1 1-1,1-1 1,0-1-1,0 1 0,-1 0 1,1 0-1,0 0 1,0 0-1,-1 0 1,1-1-1,0 1 1,0-1-1,2 0 46,-1 0 0,1-1 0,-1 1 0,1-1 0,-1 1 0,0-1 0,0 0 0,0 0 0,0 0 0,0 0 0,0 0 0,-1 0 0,3-5 0,0-4-10,0-1 0,-1 0 0,0 1 0,-1-1 0,0 0 0,-1-17 0,0 21-26,-1 1 1,-1-1-1,1 0 0,-1 1 0,-1-1 0,1 1 1,-1 0-1,-1-1 0,1 1 0,-1 0 0,-5-8 1,8 14-20,-1-1 0,0 1 0,1 0 0,-1 0 0,0-1 0,0 1 0,0 0 0,0 0 1,0 0-1,0 0 0,0 0 0,-1 0 0,1 1 0,0-1 0,0 0 0,-1 1 1,1-1-1,0 1 0,-1-1 0,1 1 0,-3-1 0,3 1-4,0 1 1,0-1-1,0 1 0,0-1 0,0 1 1,0-1-1,0 1 0,0-1 0,1 1 1,-1 0-1,0 0 0,0 0 0,0-1 1,1 1-1,-1 0 0,1 0 1,-1 0-1,0 0 0,1 0 0,0 0 1,-1 1-1,-2 6-19,0 0 1,1 0-1,0 0 1,1 0-1,-2 15 1,3-20 18,0-1 0,0 1 0,0 0 1,0-1-1,0 1 0,1 0 0,-1-1 1,1 1-1,-1-1 0,1 1 0,0-1 1,0 1-1,1-1 0,-1 0 0,0 1 1,1-1-1,-1 0 0,1 0 1,0 0-1,3 3 0,-1-3 9,-1 0 0,0 0 0,0-1 0,1 1 0,-1-1 0,1 0 0,-1 0 1,1 0-1,0-1 0,-1 1 0,1-1 0,0 0 0,5 0 0,1-1-46,0 0 0,0-1 0,0 0 0,0-1 0,-1 0 0,1 0 0,-1-1 0,1 0 1,-1-1-1,10-7 0,-11 6 34,0 0 1,-1-1-1,0 0 1,0 0-1,-1 0 0,0-1 1,0 0-1,-1 0 1,9-17-1,-40 112 607,21-75-571,-1 3 27,0 0 0,1 1 0,1-1 1,0 1-1,1 0 0,-1 18 0,4-33-57,1-1 1,-1 1-1,0-1 0,0 1 1,1-1-1,-1 0 1,0 1-1,0-1 0,1 1 1,-1-1-1,1 1 1,-1-1-1,0 0 0,1 1 1,-1-1-1,1 0 1,-1 1-1,1-1 0,-1 0 1,1 0-1,-1 0 0,1 1 1,-1-1-1,1 0 1,-1 0-1,1 0 0,-1 0 1,1 0-1,-1 0 1,1 0-1,-1 0 0,1 0 1,-1 0-1,1 0 1,0 0-1,-1 0 0,1-1 1,-1 1-1,1 0 1,-1 0-1,0 0 0,1-1 1,-1 1-1,1 0 0,-1-1 1,1 1-1,-1 0 1,1-1-1,25-15-1439,6-31-7467,-17 18 602</inkml:trace>
</inkml:ink>
</file>

<file path=ppt/ink/ink1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0.221"/>
    </inkml:context>
    <inkml:brush xml:id="br0">
      <inkml:brushProperty name="width" value="0.025" units="cm"/>
      <inkml:brushProperty name="height" value="0.025" units="cm"/>
    </inkml:brush>
  </inkml:definitions>
  <inkml:trace contextRef="#ctx0" brushRef="#br0">13 0 19571,'0'0'8552,"-13"60"-8328,18-43-160,3 1-993,2-1-2242,-2-2-2274,-3-1-3460</inkml:trace>
</inkml:ink>
</file>

<file path=ppt/ink/ink1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0.562"/>
    </inkml:context>
    <inkml:brush xml:id="br0">
      <inkml:brushProperty name="width" value="0.025" units="cm"/>
      <inkml:brushProperty name="height" value="0.025" units="cm"/>
    </inkml:brush>
  </inkml:definitions>
  <inkml:trace contextRef="#ctx0" brushRef="#br0">61 1 11339,'0'0'17558,"-6"10"-16421,-3 4-525,2-3-309,0 0 0,0 0 0,1 0 0,1 1 0,0 0 0,-4 15 0,9-27-303,1 1 0,-1 0 0,1-1 0,-1 1 0,1-1 0,-1 1 0,1-1 0,-1 1 0,1-1 0,-1 1 0,1-1 0,0 1 0,-1-1 0,1 0 0,0 1 0,-1-1 0,1 0 0,0 0 0,0 1 0,-1-1 0,1 0 0,0 0 0,0 0 0,-1 0 0,1 0 0,0 0 0,0 0 0,-1 0 0,1 0 0,0-1 0,0 1 0,-1 0 0,1 0 0,0-1 0,1 0 0,32-7 0,24-17 0,-44 17 0,-1 2 0,1 0 0,1 0 0,-1 1 0,1 1 0,0 0 0,0 1 0,0 1 0,26-1 0,-40 3 0,0 0 0,0 1 0,0-1 0,1 1 0,-1-1 0,0 1 0,0 0 0,0-1 0,0 1 0,0 0 0,0 0 0,0 0 0,0 0 0,0 0 0,0 0 0,-1 0 0,1 0 0,0 0 0,-1 0 0,1 0 0,-1 0 0,1 1 0,-1-1 0,1 0 0,-1 0 0,0 0 0,0 1 0,0-1 0,0 0 0,1 1 0,-2 1 0,-1 53 0,0-33 0,2-23 0,1 1 0,-1-1 0,1 0 0,-1 0 0,1 1 0,-1-1 0,1 0 0,-1 0 0,1 0 0,0 1 0,-1-1 0,1 0 0,-1 0 0,1 0 0,-1 0 0,1 0 0,0 0 0,-1 0 0,1 0 0,-1 0 0,1-1 0,-1 1 0,1 0 0,-1 0 0,1 0 0,-1-1 0,1 1 0,-1 0 0,1 0 0,-1-1 0,1 1 0,0-1 0,19-9 0,-4 0 33,-12 7-65,0 0 0,0 1 0,1-1 0,-1 1-1,1-1 1,0 1 0,0 1 0,0-1 0,0 1 0,0 0 0,8-1 0,-12 2-217,-1 1 1,1-1-1,0 1 1,-1-1-1,1 1 1,-1 0 0,0-1-1,1 1 1,-1 0-1,1-1 1,-1 1-1,0 0 1,1-1 0,-1 1-1,0 0 1,0 0-1,0-1 1,1 1-1,-1 0 1,0 0 0,0-1-1,0 1 1,0 0-1,0 0 1,-1-1-1,1 1 1,0 0 0,0 0-1,-1 0 1,1 3-1492,0 7-4154</inkml:trace>
</inkml:ink>
</file>

<file path=ppt/ink/ink1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1.170"/>
    </inkml:context>
    <inkml:brush xml:id="br0">
      <inkml:brushProperty name="width" value="0.025" units="cm"/>
      <inkml:brushProperty name="height" value="0.025" units="cm"/>
    </inkml:brush>
  </inkml:definitions>
  <inkml:trace contextRef="#ctx0" brushRef="#br0">150 118 8456,'0'0'6278,"7"-11"-1767,23-35-449,-28 44-3939,-1 0-1,1 1 0,-1-1 1,0 0-1,0 0 0,0 0 0,0 0 1,-1 0-1,1 0 0,0-1 1,-1 1-1,1 0 0,-1 0 0,0 0 1,0-1-1,0 1 0,0 0 1,0 0-1,0 0 0,-2-5 0,1 6 21,0 0-1,0 0 0,0 0 1,0 0-1,0 0 0,0 0 1,-1 0-1,1 1 0,0-1 1,-1 0-1,1 1 0,-1-1 0,1 1 1,-1-1-1,1 1 0,-1 0 1,1-1-1,-1 1 0,1 0 1,-1 0-1,-2 1 0,-5-1 276,1 1 0,-1 0 0,1 1 0,0 0 0,-1 1-1,1-1 1,0 1 0,-9 5 0,-34 35-454,48-41 27,0 1-1,0 0 1,1 0 0,-1 1-1,1-1 1,0 0 0,0 1-1,0-1 1,0 1 0,1 0-1,0-1 1,-1 1 0,1 0-1,0 6 1,37-8-472,-4-3 65,-17 0 225,1 0 1,-1 1-1,0 1 0,0 1 1,0 0-1,15 4 0,-27-5 182,0 0 1,0 0-1,0 1 1,0-1-1,0 1 0,-1 0 1,1 0-1,-1 0 1,1 0-1,-1 0 1,0 0-1,0 1 0,0-1 1,0 1-1,0-1 1,0 1-1,-1 0 0,1 0 1,-1 0-1,0 0 1,0 0-1,0 0 0,0 0 1,0 0-1,-1 0 1,0 0-1,1 1 1,-1-1-1,0 0 0,-1 0 1,1 0-1,0 0 1,-1 1-1,0-1 0,-1 3 1,1-2 63,0 0 0,-1 0 1,0-1-1,1 1 0,-1 0 0,-1-1 1,1 0-1,0 1 0,-1-1 1,0 0-1,0 0 0,0 0 0,0-1 1,0 1-1,-1-1 0,1 1 1,-1-1-1,1 0 0,-5 1 0,2 0-7,0-1-1,0 1 0,0-1 0,0-1 0,-1 1 0,1-1 0,0 0 0,-1 0 0,1-1 0,-1 0 1,-10-1-1,16 1-90,0-1 1,0 1-1,0 0 0,0 0 1,0-1-1,0 1 1,0-1-1,0 1 1,0-1-1,0 1 0,1-1 1,-1 0-1,0 1 1,0-1-1,1 0 1,-1 0-1,0 1 0,1-1 1,-1 0-1,1 0 1,-1 0-1,1 0 1,-1 0-1,1 0 1,-1-1-1,3-32-2455,0 25 1574,1 0 0,0 0 0,1 1-1,0-1 1,5-8 0,79-100-11259,-55 74 6407</inkml:trace>
</inkml:ink>
</file>

<file path=ppt/ink/ink1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1.515"/>
    </inkml:context>
    <inkml:brush xml:id="br0">
      <inkml:brushProperty name="width" value="0.025" units="cm"/>
      <inkml:brushProperty name="height" value="0.025" units="cm"/>
    </inkml:brush>
  </inkml:definitions>
  <inkml:trace contextRef="#ctx0" brushRef="#br0">17 85 7335,'7'-10'1932,"-1"-2"-868,19-27 1658,0 15 3961,-24 32-3589,0 31-1485,-5 11 1011,-21 98-1,15-101-2082,2-1 0,-3 78-1,13-111-411,2-13-413,3-19-761,-8 3 845,0 0-1,-2 0 0,1 0 0,-2 0 1,0 1-1,-7-15 0,1-1 101,10 31 104,0 0 0,0 0-1,0 0 1,0-1 0,0 1 0,0 0-1,0 0 1,0 0 0,0 0 0,0-1 0,0 1-1,0 0 1,0 0 0,0 0 0,0 0-1,0-1 1,0 1 0,0 0 0,0 0 0,0 0-1,0 0 1,0 0 0,1-1 0,-1 1-1,0 0 1,0 0 0,0 0 0,0 0-1,0 0 1,0 0 0,1-1 0,-1 1 0,0 0-1,0 0 1,0 0 0,0 0 0,0 0-1,1 0 1,-1 0 0,0 0 0,0 0 0,0 0-1,0 0 1,1 0 0,-1 0 0,0 0-1,0 0 1,0 0 0,0 0 0,1 0 0,-1 0-1,15 3-44,14 8-213,-25-9 124,86 35-5798,-26-23-4807,-36-12 601</inkml:trace>
</inkml:ink>
</file>

<file path=ppt/ink/ink1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1.845"/>
    </inkml:context>
    <inkml:brush xml:id="br0">
      <inkml:brushProperty name="width" value="0.025" units="cm"/>
      <inkml:brushProperty name="height" value="0.025" units="cm"/>
    </inkml:brush>
  </inkml:definitions>
  <inkml:trace contextRef="#ctx0" brushRef="#br0">127 237 11179,'0'0'12668,"-12"2"-10859,6-1-1599,1 0-1,-1 0 1,1 1 0,0 0-1,-1 0 1,1 0-1,0 0 1,0 1 0,1 0-1,-1 0 1,1 0-1,-1 1 1,1-1 0,0 1-1,0 0 1,1 0-1,-1 1 1,-5 7 0,-7 21 1188,16-32-1371,-1-1-1,1 1 0,-1 0 0,1-1 0,0 1 0,-1 0 0,1 0 0,0 0 1,0 0-1,-1-1 0,1 1 0,0 0 0,0 0 0,0 0 0,0 0 0,0 0 1,0 0-1,0-1 0,0 1 0,0 0 0,1 0 0,-1 0 0,0 0 0,1-1 1,-1 1-1,0 0 0,1 0 0,-1 0 0,1-1 0,-1 1 0,1 0 1,-1-1-1,1 1 0,0 0 0,-1-1 0,1 1 0,1 0 0,6 0 9,0 0-1,1-1 0,-1 0 0,1 0 0,-1-1 1,1 0-1,-1 0 0,0-1 0,0 0 0,11-4 1,86-39-707,-72 29-52,-6 1-18,-27 14 466,-13 9 258,8-5 53,0 0 0,0 0 0,1 1 1,0 0-1,-1-1 0,1 1 0,0 1 0,1-1 0,-1 1 0,1-1 1,-4 8-1,11-12 41,0 0 0,-1 0 1,1 0-1,0 0 0,-1 0 1,1-1-1,0 0 0,-1 1 1,7-4-1,1 0-237,0-1 0,-1-1 0,0 0-1,0 0 1,0-1 0,-1-1 0,0 1 0,0-2 0,-1 1-1,0-1 1,0 0 0,-1-1 0,8-14 0,-6 9-1198,-2 0 0,0-1 0,6-22 0,7-53-7829,-16 53 3780</inkml:trace>
</inkml:ink>
</file>

<file path=ppt/ink/ink1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2.309"/>
    </inkml:context>
    <inkml:brush xml:id="br0">
      <inkml:brushProperty name="width" value="0.025" units="cm"/>
      <inkml:brushProperty name="height" value="0.025" units="cm"/>
    </inkml:brush>
  </inkml:definitions>
  <inkml:trace contextRef="#ctx0" brushRef="#br0">41 1 10474,'0'0'9844,"-1"9"-9059,-17 146 2661,9-89-1088,-3 107 0,12-172-2352,0 0 1,0 0-1,0 1 1,0-1-1,0 0 1,0 0-1,0 0 0,1 1 1,-1-1-1,0 0 1,1 0-1,-1 0 1,1 1-1,-1-1 0,1 0 1,0 0-1,-1 0 1,1 0-1,0 0 1,0 0-1,-1 0 0,1-1 1,0 1-1,0 0 1,0 0-1,0-1 1,0 1-1,1 0 0,-1-1 1,0 1-1,0-1 1,0 0-1,0 1 0,1-1 1,-1 0-1,3 1 1,-3-2 11,1 1 1,0 0-1,0-1 1,-1 1-1,1-1 1,0 1-1,-1-1 1,1 0-1,-1 1 1,1-1-1,-1 0 1,1 0-1,-1 0 0,0-1 1,1 1-1,-1 0 1,0 0-1,0-1 1,0 1-1,0-1 1,0 1-1,0-1 1,0 1-1,0-1 1,-1 1-1,2-3 1,1-13 104,0-1 1,0 0-1,-2 0 1,0 0-1,-1-1 1,-3-23 0,0 33-186,-1 16-73,-2 16-69,6-20 209,0 0 1,0 0-1,1-1 0,-1 1 0,1 0 1,-1 0-1,1 0 0,0 0 0,0-1 1,1 1-1,-1 0 0,0-1 0,1 1 1,0-1-1,0 0 0,-1 1 0,1-1 1,0 0-1,5 4 0,-3-4 6,0 1-1,1-1 1,-1 1-1,1-1 1,-1-1-1,1 1 1,0-1 0,-1 0-1,1 0 1,0 0-1,8 0 1,-8 0 6,0-1 1,1 0-1,-1 0 1,1-1-1,-1 0 1,0 1-1,1-2 1,-1 1-1,0-1 1,0 1-1,0-2 1,0 1-1,0 0 1,0-1-1,-1 0 1,1 0-1,-1 0 1,0-1-1,0 1 1,0-1-1,-1 0 0,1 0 1,3-6-1,-6 9 4,0 0-1,-1 0 0,1 0 0,0 0 0,-1-1 0,1 1 0,-1 0 0,1 0 0,-1 0 1,0-1-1,1 1 0,-1 0 0,0 0 0,0-1 0,0 1 0,0 0 0,0-1 0,0 1 1,0 0-1,-1 0 0,1-1 0,0 1 0,-1 0 0,1 0 0,-1 0 0,1-1 1,-1 1-1,0 0 0,1 0 0,-1 0 0,0 0 0,0 0 0,0 0 0,1 0 0,-1 0 1,0 1-1,0-1 0,-1 0 0,1 0 0,0 1 0,-2-2 0,1 2 15,0-1 0,-1 1 0,1 0 0,0-1 0,-1 1 0,1 0 0,0 1 0,0-1 0,-1 0 0,1 0 0,0 1 0,0 0 0,-1-1 0,1 1 0,0 0 0,0 0 0,0 0 0,0 0 0,0 1 0,0-1 0,1 0 0,-4 4 0,1-1-35,0 0 0,1 0 0,-1 1 0,1-1 0,0 1 0,1 0 0,-1 0 0,1 0 0,0 0 0,0 0 0,0 0 0,1 1 0,0-1 0,0 1 0,0-1 0,1 1 0,0-1 0,0 1 0,1 7 0,0-12-24,-1 0 0,1 1 0,0-1 1,0 0-1,0 1 0,0-1 0,0 0 0,0 0 0,0 0 1,1 0-1,-1 0 0,0 0 0,0 0 0,1-1 0,-1 1 0,1 0 1,-1-1-1,0 1 0,1-1 0,-1 1 0,1-1 0,0 0 1,-1 1-1,3-1 0,42 1-3014,-40-1 2102,25-2-7082</inkml:trace>
</inkml:ink>
</file>

<file path=ppt/ink/ink1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3.103"/>
    </inkml:context>
    <inkml:brush xml:id="br0">
      <inkml:brushProperty name="width" value="0.025" units="cm"/>
      <inkml:brushProperty name="height" value="0.025" units="cm"/>
    </inkml:brush>
  </inkml:definitions>
  <inkml:trace contextRef="#ctx0" brushRef="#br0">143 293 14734,'0'0'3769,"-11"-3"-358,8 2-3145,-5-2 245,1 0 1,-1 1 0,0 1 0,0-1 0,0 1 0,-11 0 0,17 1-462,-1 0 0,1 1 0,-1-1 0,1 1 0,-1 0 1,0-1-1,1 1 0,0 0 0,-1 0 0,1 1 0,0-1 1,-1 0-1,1 1 0,0 0 0,0-1 0,0 1 0,1 0 0,-1 0 1,0 0-1,1 0 0,-1 0 0,1 0 0,-1 1 0,1-1 1,0 0-1,0 1 0,-1 3 0,1-4-43,0 0 0,0 0 0,0 1 0,1-1 0,-1 1 0,0-1 0,1 0-1,0 1 1,0-1 0,-1 1 0,2-1 0,-1 1 0,0-1 0,0 1 0,1-1 0,-1 0 0,1 1 0,0-1 0,0 1 0,1 2-1,0-3 15,-1-1 0,1 1-1,0-1 1,-1 0-1,1 0 1,0 0-1,0 0 1,-1 0-1,1 0 1,0 0-1,0-1 1,0 1-1,0-1 1,0 1 0,0-1-1,0 0 1,1 0-1,-1 0 1,2 0-1,6-1 130,0 0-1,0-1 0,-1 0 1,1 0-1,-1-1 0,1 0 1,-1-1-1,17-10 1,-3-1 39,-1-1 0,-1-1 0,0-1 1,-2 0-1,34-43 0,-43 49-12,-1 0-1,-1-1 1,0 0 0,-1 0 0,-1-1-1,0 0 1,0 0 0,-1 0-1,-1-1 1,-1 0 0,0 1-1,1-19 1,-4 33-173,0-1-1,0 0 1,0 1 0,0-1-1,1 1 1,-1-1-1,0 0 1,-1 1 0,1-1-1,0 1 1,0-1-1,0 0 1,0 1 0,0-1-1,0 1 1,-1-1-1,1 1 1,0-1 0,-1 0-1,1 1 1,0-1 0,-1 1-1,1 0 1,0-1-1,-2 0 1,-9 8 14,-9 23 41,11-11-49,1 0-1,1 1 1,0 0-1,2 0 1,0 1 0,1 0-1,1 0 1,1 0-1,1 30 1,2-47-140,-1-1 0,1 1 0,0-1 0,-1 1 0,2-1 0,-1 1 0,0-1 0,1 0 0,-1 0 0,1 1 0,0-1 0,0 0 0,0-1 0,0 1 0,1 0 0,-1-1 0,1 1 0,0-1 0,0 0 0,-1 1 0,1-1 0,1-1 0,-1 1 0,4 1 0,0 0-621,-1-1 1,1 0-1,-1-1 0,1 0 0,0 0 1,-1 0-1,1-1 0,0 0 0,0 0 1,-1-1-1,1 0 0,8-2 0,29-15-16508</inkml:trace>
</inkml:ink>
</file>

<file path=ppt/ink/ink1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3.759"/>
    </inkml:context>
    <inkml:brush xml:id="br0">
      <inkml:brushProperty name="width" value="0.025" units="cm"/>
      <inkml:brushProperty name="height" value="0.025" units="cm"/>
    </inkml:brush>
  </inkml:definitions>
  <inkml:trace contextRef="#ctx0" brushRef="#br0">172 0 14638,'0'0'11840,"-5"16"-10708,-42 151 911,40-137-1756,1 1 1,2 0 0,1 0-1,1 39 1,2-68-277,1-1 0,-1 1 0,0-1 1,1 1-1,-1-1 0,1 1 0,-1-1 1,1 1-1,0-1 0,0 0 0,0 1 1,0-1-1,0 0 0,0 0 0,0 0 1,0 0-1,0 0 0,2 2 0,-2-3 0,-1 0 0,1 1-1,-1-1 1,1 0-1,-1 0 1,1 0-1,-1 1 1,1-1 0,-1 0-1,0 0 1,1 0-1,-1 0 1,1 0 0,-1 0-1,1 0 1,-1 0-1,1 0 1,-1 0-1,1-1 1,-1 1 0,1 0-1,-1 0 1,1 0-1,-1 0 1,1-1-1,-1 1 1,0 0 0,1-1-1,-1 1 1,1 0-1,-1-1 1,0 1-1,1 0 1,-1-1 0,0 1-1,1-1 1,-1 1-1,0 0 1,0-1-1,0 1 1,1-1 0,-1 1-1,0-1 1,0 1-1,0-1 1,0 1 0,0-1-1,0 1 1,0-1-1,0 1 1,0-1-1,0 1 1,0-1 0,0 0-1,0-8-67,-1 0 0,1-1-1,-1 1 1,-1 0 0,0 0-1,0 0 1,-1 0 0,0 1-1,0-1 1,-9-14 0,2 5-205,-1 0 1,-1 1-1,-26-29 1,37 45 257,0 0-1,0-1 1,0 1 0,0 0 0,-1 0-1,1 0 1,0 0 0,-1 0 0,1 0-1,-1 0 1,1 0 0,-1 0 0,0 1-1,-3-2 1,5 2 0,0 0 0,-1 0-1,1 1 1,-1-1 0,1 0 0,0 0-1,-1 0 1,1 1 0,0-1 0,-1 0-1,1 1 1,0-1 0,-1 0 0,1 0 0,0 1-1,-1-1 1,1 1 0,0-1 0,0 0-1,0 1 1,-1-1 0,1 0 0,0 1-1,0-1 1,0 1 0,0-1 0,0 1-1,0-1 1,0 0 0,0 1 0,0-1-1,0 1 1,0-1 0,0 1 0,0-1-1,1 4-11,-1-1 0,1 0 0,-1 0 0,1 0 0,0 0-1,0 1 1,1-1 0,-1-1 0,1 1 0,-1 0 0,1 0-1,0-1 1,0 1 0,0-1 0,4 4 0,1-1-110,0 0 1,1 0 0,-1-1-1,1 0 1,0-1-1,0 0 1,1 0 0,-1-1-1,1 0 1,9 1-1,12 0-3940,48-1 0,-56-2 1214,19 0-5006</inkml:trace>
</inkml:ink>
</file>

<file path=ppt/ink/ink1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4.116"/>
    </inkml:context>
    <inkml:brush xml:id="br0">
      <inkml:brushProperty name="width" value="0.025" units="cm"/>
      <inkml:brushProperty name="height" value="0.025" units="cm"/>
    </inkml:brush>
  </inkml:definitions>
  <inkml:trace contextRef="#ctx0" brushRef="#br0">154 55 14926,'0'0'4036,"-10"-1"160,5 0-3916,-1 1 1,1 0-1,-1 1 0,1-1 1,0 1-1,-1 0 1,1 0-1,0 1 0,0 0 1,0-1-1,0 2 0,0-1 1,0 1-1,1-1 0,-1 1 1,1 0-1,0 1 1,-1-1-1,2 1 0,-1 0 1,0 0-1,1 0 0,0 1 1,-5 7-1,4-5 28,0 0 0,0 1 0,1 0 0,-4 15 0,5 6 265,2-28-564,1-1 1,-1 1-1,0 0 1,0 0-1,1 0 0,-1-1 1,1 1-1,-1 0 0,1-1 1,-1 1-1,1 0 1,-1-1-1,1 1 0,-1 0 1,1-1-1,0 1 1,-1-1-1,1 1 0,0-1 1,-1 0-1,1 1 0,0-1 1,0 0-1,0 1 1,-1-1-1,1 0 0,1 0 1,3 1-5,0 0 1,0-1-1,0 0 1,0 0-1,0 0 0,0-1 1,0 1-1,-1-1 1,1 0-1,0-1 1,0 1-1,0-1 0,-1 0 1,1 0-1,-1-1 1,0 1-1,1-1 1,-1 0-1,-1 0 0,1 0 1,0 0-1,-1-1 1,1 0-1,-1 0 1,0 0-1,0 0 1,4-8-1,-1 0 2,-1 0 0,0-1 1,-1 1-1,0-1 0,-1 0 0,0 0 0,-1 0 1,0 0-1,-1-19 0,-3 25-1274,-2 16-1790,-4 14-3958,5-8 1122</inkml:trace>
</inkml:ink>
</file>

<file path=ppt/ink/ink1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4.862"/>
    </inkml:context>
    <inkml:brush xml:id="br0">
      <inkml:brushProperty name="width" value="0.025" units="cm"/>
      <inkml:brushProperty name="height" value="0.025" units="cm"/>
    </inkml:brush>
  </inkml:definitions>
  <inkml:trace contextRef="#ctx0" brushRef="#br0">26 0 9097,'0'0'18935,"-3"14"-18118,-2 6-476,1-5 3,0 1 1,0-1-1,2 1 0,0 0 1,1-1-1,0 1 1,3 23-1,-2-38-334,1 0 0,0-1 0,-1 1 0,1 0 0,0 0 0,0 0 0,0-1 0,0 1 0,0 0 1,0-1-1,0 1 0,0-1 0,0 1 0,0-1 0,0 0 0,0 1 0,0-1 0,0 0 0,0 0 0,0 0 0,1 0 0,-1 0 0,0 0 0,0 0 1,2 0-1,30-3 283,-17-2-262,0 0 1,-1-1-1,0 0 1,0-1-1,0-1 0,-1 0 1,19-15-1,12-6-15,-44 28-16,-1 1 0,1 0 0,-1-1 0,0 1 0,1 0 0,-1-1 0,1 1 0,-1 0 0,1 0 0,-1-1 0,1 1 0,-1 0 0,1 0 0,-1 0 0,1 0 0,-1 0 0,1 0 0,0 0 0,-1 0 0,1 0 0,-1 0 0,1 0 0,-1 0 0,1 0 0,-1 0 0,1 0 0,-1 1 0,1-1 0,-1 0 0,1 0 0,-1 1 0,1-1 0,-1 0 0,1 1 0,-1-1 0,0 0 0,1 1 0,-1-1 0,1 1 0,-1-1 0,0 0 0,0 1 0,1-1 0,-1 1 0,0-1 0,1 1 0,4 36 0,-5-34 0,0 0 0,0 0 0,0-1 0,0 1 0,0 0 0,1 0 0,-1 0 0,1 0 0,0 0 0,0 0 0,0-1 0,0 1 0,1 0 0,-1-1 0,1 1 0,-1-1 0,1 1 0,2 1 0,-1-2 0,1-1 0,0 0 0,0-1 0,0 1 0,0-1 0,-1 0 0,1 0 0,0 0 0,0 0 0,0 0 0,0-1 0,0 0 0,-1 0 0,1 0 0,0 0 0,6-4 0,63-37 0,-38 20 0,-33 21-18,1-1 1,-1 1-1,0-1 1,1 1-1,0 0 0,-1 0 1,1 0-1,0 0 1,-1 0-1,1 1 1,0-1-1,0 1 0,-1 0 1,1 0-1,0 0 1,3 0-1,-5 2-37,0-1-1,1 0 0,-1 1 1,0-1-1,0 1 1,0-1-1,0 1 1,0-1-1,-1 1 1,1 0-1,0 0 1,-1-1-1,1 1 1,-1 0-1,0 0 1,0-1-1,1 1 1,-1 0-1,0 0 1,0 0-1,-1-1 1,1 1-1,0 0 1,-2 3-1,-2 9-4099,-5-11-5954,3-6 692</inkml:trace>
</inkml:ink>
</file>

<file path=ppt/ink/ink1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5.218"/>
    </inkml:context>
    <inkml:brush xml:id="br0">
      <inkml:brushProperty name="width" value="0.025" units="cm"/>
      <inkml:brushProperty name="height" value="0.025" units="cm"/>
    </inkml:brush>
  </inkml:definitions>
  <inkml:trace contextRef="#ctx0" brushRef="#br0">0 11 9929,'0'0'9161,"64"-11"-9097,-40 29-1633,1-1-3268</inkml:trace>
</inkml:ink>
</file>

<file path=ppt/ink/ink1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5.563"/>
    </inkml:context>
    <inkml:brush xml:id="br0">
      <inkml:brushProperty name="width" value="0.025" units="cm"/>
      <inkml:brushProperty name="height" value="0.025" units="cm"/>
    </inkml:brush>
  </inkml:definitions>
  <inkml:trace contextRef="#ctx0" brushRef="#br0">184 16 18802,'0'0'13047,"-13"-4"-12257,4 1-701,6 2-87,0-1 0,-1 1-1,1 0 1,0 0 0,-1 0-1,1 1 1,-1-1 0,1 1-1,0 0 1,-1 0 0,1 0-1,-1 0 1,1 0 0,-1 1 0,1 0-1,0-1 1,-1 1 0,1 1-1,0-1 1,0 0 0,0 1-1,-6 3 1,2 0-2,0 0 0,1 1 0,0 0 0,0 0 0,0 0 0,1 0 0,0 1 0,0 0 0,1 0 0,0 0 0,0 1 0,1 0 0,-1-1 0,2 1 0,-3 11 0,5-18 0,0 0 0,0 0 0,0 0 0,0 0 0,1 0 0,-1 0 0,0 0 0,1 0 0,-1-1 0,1 1 0,-1 0 0,1 0 0,-1 0 0,1 0 0,0-1 0,-1 1 0,1 0 0,0 0 0,0-1 0,-1 1 0,1-1 0,0 1 0,0-1 0,0 1 0,0-1 0,0 1 0,0-1 0,0 0 0,0 1 0,0-1 0,0 0 0,0 0 0,0 0 0,1 0 0,43 2 0,-33-3 0,58-5-2911,-57 4 1541,0-1 0,0-1 0,0 0 0,0-1 1,-1 0-1,0-1 0,0 0 0,0-1 0,-1 0 0,14-12 0,-2-4-7395</inkml:trace>
</inkml:ink>
</file>

<file path=ppt/ink/ink1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5.922"/>
    </inkml:context>
    <inkml:brush xml:id="br0">
      <inkml:brushProperty name="width" value="0.025" units="cm"/>
      <inkml:brushProperty name="height" value="0.025" units="cm"/>
    </inkml:brush>
  </inkml:definitions>
  <inkml:trace contextRef="#ctx0" brushRef="#br0">40 51 14798,'0'0'12785,"-6"12"-11519,1 1-999,-1 0 1,2 1-1,0 0 1,0-1 0,1 1-1,1 1 1,-1 20-1,2-22 95,1-8-185,-1 0 0,1 0 0,0 0 0,0 0 0,0 0 0,1 0 0,1 6 0,-1-12-177,1-1 0,0 1 0,0 0 0,-1-1 0,1 0 0,-1 1 0,0-1 0,1 0 0,-1 0 0,0 0 0,2-3 0,-3 5 0,6-13 0,0 1 0,0-1 0,-2-1 0,1 1 0,-2-1 0,0 1 0,0-1 0,-1 0 0,-1-26 0,-1 42 0,1 0 0,-1 0 0,0 0 0,1 0 0,-1 0 0,1 0 0,-1 0 0,1 0 0,0-1 0,0 1 0,0 0 0,0 0 0,0-1 0,0 1 0,1-1 0,-1 1 0,0-1 0,1 1 0,-1-1 0,4 2 0,0 0 0,1 0 0,-1 0 0,1 0 0,0-1 0,0 0 0,12 2 0,-4-1 0,1-1 0,0-1 0,-1 0 0,1-1 0,24-4 0,-31 2 0,0 0 0,-1 0 0,1-1 0,-1 0 0,0 0 0,0-1 0,0 0 0,-1 0 0,12-10 0,-14 11 0,-1 0 0,0 0 0,0 0 0,0-1 0,0 1 0,0-1 0,-1 1 0,1-1 0,-1 0 0,0 0 0,0 0 0,-1 0 0,1-1 0,-1 1 0,0 0 0,0-1 0,0 1 0,0-8 0,-1 12 0,0-1 0,0 1 0,-1 0 0,1-1 0,0 1 0,0 0 0,0-1 0,0 1 0,0-1 0,0 1 0,-1 0 0,1-1 0,0 1 0,0 0 0,0-1 0,-1 1 0,1 0 0,0-1 0,-1 1 0,1 0 0,0 0 0,-1-1 0,1 1 0,0 0 0,-1 0 0,1 0 0,0 0 0,-1-1 0,1 1 0,-1 0 0,1 0 0,0 0 0,-1 0 0,0 0 0,-18 3 0,-16 15 0,22-7 0,0 1 0,1 0 0,1 1 0,-13 17 0,20-25 0,1 0 0,-1 0 0,1 0 0,1 0 0,-1 1 0,1 0 0,0-1 0,0 1 0,0 0 0,1 0 0,0 0 0,0 0 0,1 0 0,-1 0 0,2 8 0,-1-12-59,1-1 1,0 1-1,-1 0 1,1-1-1,0 1 1,0-1-1,0 1 1,0-1-1,0 0 1,0 1-1,1-1 1,-1 0-1,0 0 1,1 1-1,-1-1 1,1 0-1,-1-1 1,1 1-1,0 0 1,-1 0-1,1-1 1,0 1-1,-1-1 1,1 1-1,0-1 1,3 0-1,54 3-3555,-47-3 2493,-5 0-296,0 0 1,-1-1-1,1 0 1,-1 0-1,1 0 1,-1-1 0,1 0-1,6-4 1,20-9-8284</inkml:trace>
</inkml:ink>
</file>

<file path=ppt/ink/ink1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6.390"/>
    </inkml:context>
    <inkml:brush xml:id="br0">
      <inkml:brushProperty name="width" value="0.025" units="cm"/>
      <inkml:brushProperty name="height" value="0.025" units="cm"/>
    </inkml:brush>
  </inkml:definitions>
  <inkml:trace contextRef="#ctx0" brushRef="#br0">115 86 10090,'0'0'18988,"-12"0"-18443,11 0-543,-3 0 77,1-1-1,-1 1 0,0 0 1,1 0-1,-1 0 0,0 1 1,1-1-1,-1 1 0,0 0 1,1 0-1,-1 0 0,1 0 1,-1 1-1,1 0 0,0-1 1,0 1-1,-1 0 0,1 1 1,1-1-1,-1 0 0,0 1 1,1 0-1,-1-1 0,1 1 1,0 0-1,0 0 0,0 1 1,-3 5-1,3-6-60,1-1-1,0 0 1,0 1 0,0-1 0,1 0 0,-1 1-1,0-1 1,1 1 0,0-1 0,-1 1 0,1-1-1,0 1 1,0 0 0,1-1 0,-1 1 0,2 4-1,-2-6-4,1 0-1,0 0 0,0 1 0,-1-1 0,1 0 1,0 0-1,0 0 0,0 0 0,1 0 0,-1-1 1,0 1-1,0 0 0,0 0 0,1-1 0,-1 1 1,0-1-1,1 1 0,-1-1 0,0 0 0,1 1 1,-1-1-1,2 0 0,3 0 10,0 0 0,0 0 0,1-1 0,-1 0 0,0 0 0,0 0 1,0-1-1,-1 0 0,1 0 0,0 0 0,-1-1 0,9-5 0,6-5-22,-2-2 0,1 0 0,-2-1 0,0 0 0,-1-2 0,15-19 0,-46 57-55,2 1 0,0 1 0,1 0-1,1 1 1,-8 26 0,18-48-73,1 0 0,0 0-1,-1-1 1,1 1 0,0 0 0,0 0-1,-1-1 1,1 1 0,0 0 0,0 0 0,0 0-1,0 0 1,0-1 0,0 1 0,1 0-1,-1 0 1,0 0 0,0-1 0,1 1-1,-1 0 1,0 0 0,1-1 0,-1 1 0,0 0-1,1-1 1,-1 1 0,1 0 0,0-1-1,-1 1 1,1-1 0,-1 1 0,1-1-1,0 1 1,-1-1 0,1 1 0,1 0 0,0-1-289,1 0 1,0 0 0,0 1 0,0-1 0,-1-1-1,1 1 1,0 0 0,0-1 0,0 0 0,-1 1-1,4-2 1,6-3-2307,0 0-1,0 0 1,22-15-1,9-15-4646,-2-8 6260,-12-6 5947,-26 44-3529,-1-1 0,-1 1 0,1-1 1,-1 0-1,0 0 0,0 0 0,0-7 1,-1 12-1184,0 1 1,0-1 0,0 1-1,0 0 1,0-1 0,0 1 0,0-1-1,0 1 1,0-1 0,0 1-1,-1 0 1,1-1 0,0 1 0,0-1-1,0 1 1,-1 0 0,1-1-1,0 1 1,0-1 0,-1 1 0,1 0-1,0 0 1,-1-1 0,1 1-1,0 0 1,-1-1 0,1 1 0,0 0-1,-1 0 1,1 0 0,-1-1-1,1 1 1,0 0 0,-1 0 0,1 0-1,-1 0 1,0 0 0,-20 5 1467,-17 20-340,36-23-1174,-35 41 2365,35-40-2354,0-1 0,0 1-1,1-1 1,-1 1-1,1 0 1,0 0-1,0-1 1,0 1 0,0 0-1,0 0 1,1 0-1,-1 0 1,1 0 0,0 0-1,0 0 1,0 4-1,1-6-84,-1 0 1,1 0-1,-1-1 0,1 1 0,0 0 0,-1 0 0,1-1 0,0 1 0,0-1 0,-1 1 0,1 0 0,0-1 0,0 0 1,0 1-1,0-1 0,0 1 0,0-1 0,0 0 0,0 0 0,0 1 0,0-1 0,0 0 0,1 0 0,30 2-60,-24-2-44,34-1-527,-31 0 470,1 1 0,-1 0 0,1 0 0,-1 1 0,1 1 0,16 4-1,-27-6 164,0 1-1,-1-1 0,1 1 0,0-1 0,0 0 0,0 1 1,0-1-1,-1 1 0,1 0 0,0-1 0,-1 1 0,1 0 1,0-1-1,-1 1 0,1 0 0,-1 0 0,1-1 0,-1 1 0,1 0 1,-1 0-1,0 0 0,1 0 0,-1 0 0,0-1 0,0 1 1,0 0-1,0 0 0,0 0 0,0 0 0,0 0 0,0 0 1,0 0-1,0 0 0,0 0 0,0 0 0,-1-1 0,1 1 1,0 0-1,-1 0 0,1 0 0,-1 0 0,1-1 0,-1 1 1,1 0-1,-1 0 0,1-1 0,-2 2 0,-30 32 702,18-23-303,0-1 1,-1 0-1,-19 9 0,28-16-487,0 0-1,0-1 1,0 0-1,0 0 0,0 0 1,-1-1-1,1 0 0,-1 0 1,1 0-1,-1-1 1,-12-1-1,18 0-375,0 0 1,0 1-1,0-1 0,0 0 0,0 0 1,0 0-1,0 0 0,0 0 1,0 0-1,0-1 0,0 1 1,1 0-1,-1 0 0,1-1 1,-1 1-1,1 0 0,-1 0 1,1-1-1,0 1 0,0-1 1,-1 1-1,1 0 0,0-1 1,0 1-1,0 0 0,1-1 1,-1 1-1,0-1 0,1-1 1,-1 1-883,2-18-13223</inkml:trace>
</inkml:ink>
</file>

<file path=ppt/ink/ink1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1:56.732"/>
    </inkml:context>
    <inkml:brush xml:id="br0">
      <inkml:brushProperty name="width" value="0.025" units="cm"/>
      <inkml:brushProperty name="height" value="0.025" units="cm"/>
    </inkml:brush>
  </inkml:definitions>
  <inkml:trace contextRef="#ctx0" brushRef="#br0">1 149 12524,'0'0'6705,"10"-6"-2781,51-24 241,-28 15-3080,-1-1 0,41-27 0,-72 42-1063,0 0 0,0 1 1,0-1-1,0 0 0,0 0 1,0 0-1,0 0 0,0 0 0,0 0 1,-1-1-1,1 1 0,0 0 0,-1 0 1,1 0-1,-1-1 0,1 1 0,-1 0 1,0-1-1,0 1 0,1-2 1,-2 2 24,1 1 0,0-1 0,0 0 0,-1 0 0,1 1 0,-1-1 0,1 0 0,0 1 0,-1-1 0,0 0 0,1 1 0,-1-1 0,1 1 0,-1-1 0,0 1 0,1-1 0,-1 1 0,0-1 0,1 1 0,-1 0 0,0 0 0,0-1 0,1 1 0,-1 0 0,0 0 0,0 0 0,0-1 0,1 1 0,-1 0 0,0 0 0,0 0 0,0 1 0,-1-1 0,-5 1-39,1 0 1,-1 0-1,0 1 1,0 0-1,1 0 0,-1 1 1,1 0-1,0 0 1,0 1-1,0-1 1,0 1-1,1 0 0,-1 1 1,1-1-1,0 1 1,0 0-1,1 1 1,-5 6-1,2-4-11,1 1 1,0 0-1,0 1 0,1-1 1,0 1-1,1 0 0,0 0 1,1 1-1,0-1 0,1 1 1,-2 11-1,4-20 3,0 1 0,0-1 0,0 0 0,0 0 0,1 1 0,-1-1 0,1 0 0,0 0 0,-1 0 0,1 0 0,0 0 0,0 0 0,0 0 0,0 0 0,1 0 0,-1 0 0,1-1 0,-1 1 0,1 0 0,-1-1 0,1 1 0,0-1 0,0 0 0,0 0 0,-1 1 0,1-1 0,1-1 0,-1 1 0,0 0 0,0 0 0,0-1 0,0 1 0,4 0 0,8 1 0,1 0 0,0-1 0,0-1 0,16-1 0,-9 1 0,-9 0-555,1-1 0,-1 0-1,0 0 1,19-6 0,9-6-6662</inkml:trace>
</inkml:ink>
</file>

<file path=ppt/ink/ink1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2:53.432"/>
    </inkml:context>
    <inkml:brush xml:id="br0">
      <inkml:brushProperty name="width" value="0.025" units="cm"/>
      <inkml:brushProperty name="height" value="0.025" units="cm"/>
    </inkml:brush>
  </inkml:definitions>
  <inkml:trace contextRef="#ctx0" brushRef="#br0">804 208 10250,'0'0'2882,"-5"-10"-394,3 7-2352,1 0 63,0-1 1,-1 1-1,1 0 0,-1-1 0,0 1 1,0 0-1,-1 0 0,1 1 0,0-1 1,-1 0-1,0 1 0,0-1 1,1 1-1,-2 0 0,1 0 0,0 0 1,0 1-1,0-1 0,-1 1 1,1-1-1,-1 1 0,1 0 0,-1 1 1,1-1-1,-7 0 0,-3 2 54,-1 0 0,1 0 0,0 1 0,1 1-1,-1 0 1,0 1 0,1 1 0,0 0 0,0 0 0,0 1-1,0 0 1,-13 11 0,-11 9 151,1 2 1,-41 42-1,35-26-329,1 2 0,3 1 1,1 2-1,3 2 0,2 1 0,2 1 0,3 1 0,2 2 0,3 1 0,2 0 0,2 1 0,3 1 0,3 1 0,2-1 0,3 2 0,3 97 0,4-136 3,2-1-1,1 1 1,0-1-1,2 1 1,0-1-1,2-1 1,16 34-1,-16-39-64,1 0-1,0-1 1,1 0-1,0 0 1,1-1 0,1 0-1,0-1 1,1 0-1,0-1 1,19 11-1,-25-17-19,0-1-1,1 0 0,0-1 0,0 0 0,0 0 0,0 0 1,0-1-1,0 0 0,1-1 0,-1 0 0,1 0 0,-1-1 1,1 0-1,-1-1 0,13-1 0,-9-2 18,1 1 0,-1-1 0,1-1 0,-1-1 0,-1 1 1,1-2-1,-1 0 0,0 0 0,11-10 0,11-13 61,-2-1 0,-1-2 0,-2-1 0,46-71 0,-28 29 122,-2-2-1,-5-2 0,-2-1 1,26-91-1,-30 60 11,-4-1-1,22-186 1,-49 274-198,4-22 98,-1-89 0,-5 125-73,0 1-1,-1-1 1,-1 0 0,0 1 0,0 0-1,-1 0 1,0-1 0,-1 1-1,0 1 1,0-1 0,-1 1-1,-1 0 1,0 0 0,-8-11-1,8 15-41,-1-1 0,1 1 0,-1 1 0,0-1 0,-1 1 0,1 0 0,-1 1 0,1 0 0,-1 0 0,0 0 0,0 1 0,0 1 0,0-1 0,-1 1 0,1 0 0,0 1 0,-1 0 0,1 1 0,0-1 0,-1 1 0,-13 4 0,6 0-300,0-1-1,0 2 1,0 0-1,1 1 0,0 0 1,0 1-1,1 1 1,0 0-1,-23 21 1,-21 31-3261,25-18-2133,-1 4-6881</inkml:trace>
</inkml:ink>
</file>

<file path=ppt/ink/ink1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3.245"/>
    </inkml:context>
    <inkml:brush xml:id="br0">
      <inkml:brushProperty name="width" value="0.025" units="cm"/>
      <inkml:brushProperty name="height" value="0.025" units="cm"/>
    </inkml:brush>
  </inkml:definitions>
  <inkml:trace contextRef="#ctx0" brushRef="#br0">0 623 12524,'1'-96'2580,"5"0"0,25-139 1,-20 171-956,16-67 3487,-22 219-3329,-21 298-967,0 2-2577,16-382 1211,4 39-2260,9-19-7352</inkml:trace>
</inkml:ink>
</file>

<file path=ppt/ink/ink1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3.592"/>
    </inkml:context>
    <inkml:brush xml:id="br0">
      <inkml:brushProperty name="width" value="0.025" units="cm"/>
      <inkml:brushProperty name="height" value="0.025" units="cm"/>
    </inkml:brush>
  </inkml:definitions>
  <inkml:trace contextRef="#ctx0" brushRef="#br0">54 0 17296,'-5'17'2483,"-8"27"-1007,2 1 0,2-1 0,-3 50 0,11-70-1112,-1 26 446,6 80-1,-3-117-699,0 0 0,2-1 0,-1 1 1,2-1-1,0 1 0,0-1 0,1 0 0,0-1 0,1 1 0,1-1 0,11 16 0,-16-24-53,0-1-1,0 0 0,1 0 0,-1 0 0,0-1 1,1 1-1,-1 0 0,1-1 0,0 0 0,-1 1 1,1-1-1,0 0 0,0 0 0,0-1 0,0 1 1,0-1-1,0 1 0,0-1 0,0 0 0,0 0 0,0 0 1,0-1-1,0 1 0,0-1 0,-1 1 0,1-1 1,0 0-1,0 0 0,0 0 0,-1-1 0,1 1 1,0-1-1,-1 1 0,0-1 0,5-4 0,8-6 296,-1-1-1,0 0 0,-1-1 1,14-19-1,-27 33-351,48-63-135,-3-2 0,-3-1 1,60-131-1,-75 126-3639,-10 4-4853</inkml:trace>
</inkml:ink>
</file>

<file path=ppt/ink/ink1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4.695"/>
    </inkml:context>
    <inkml:brush xml:id="br0">
      <inkml:brushProperty name="width" value="0.025" units="cm"/>
      <inkml:brushProperty name="height" value="0.025" units="cm"/>
    </inkml:brush>
  </inkml:definitions>
  <inkml:trace contextRef="#ctx0" brushRef="#br0">274 133 4805,'6'-11'7655,"-3"4"-6825,20-44 1154,-15 7 2206,-9 43-4052,1 0 0,0 0 0,-1 0 0,1 0 0,0 0 0,-1 0 0,1 0 1,-1 0-1,0 0 0,1 1 0,-1-1 0,0 0 0,1 0 0,-1 0 0,0 1 0,0-1 1,1 1-1,-1-1 0,0 0 0,0 1 0,0-1 0,0 1 0,0 0 0,0-1 0,0 1 0,0 0 1,0 0-1,0 0 0,0-1 0,0 1 0,0 0 0,0 0 0,0 0 0,0 1 0,-2-1 1,-41 7 1482,32-2-1481,0 1 1,1 0 0,0 1-1,1 0 1,0 1 0,0 0 0,-18 19-1,0 5 298,-27 37 1,54-67-421,-37 55 628,36-54-624,0 1 0,1 0 0,-1-1-1,1 1 1,-1 0 0,1 0 0,0 0 0,1 0 0,-1 0 0,1 0 0,-1 0 0,1 0 0,1 0 0,-1 5-1,1-7-21,0-1-1,0 1 0,0-1 0,1 1 0,-1-1 0,0 0 0,1 1 0,-1-1 0,0 0 0,1 0 1,-1 0-1,1 0 0,0 0 0,-1 0 0,1-1 0,0 1 0,-1-1 0,1 1 0,0-1 0,0 1 0,0-1 1,0 0-1,-1 0 0,3 0 0,55 1 36,-44-1-42,-7 0-6,11-1-62,-1 1-1,1 2 0,-1-1 1,28 8-1,-42-8 76,-1 0 0,0 0 0,1 0 0,-1 0 0,0 1-1,0-1 1,1 1 0,-1 0 0,-1 0 0,1 0 0,0 0 0,0 1-1,-1-1 1,1 1 0,-1-1 0,0 1 0,0 0 0,0 0 0,0 0-1,0 0 1,-1 1 0,1-1 0,-1 0 0,0 1 0,0-1 0,0 0-1,-1 1 1,1-1 0,-1 1 0,0 4 0,0 0 132,-1 0 0,0-1 0,-1 1 0,0 0 0,0-1 0,-1 1 0,0-1 0,0 0 0,-1 0 0,0 0 0,0 0 0,-1-1 0,1 1 0,-2-1 0,-5 6 0,6-7-14,0 0-1,0 0 0,-1 0 0,0-1 0,0 0 1,0 0-1,0 0 0,-1-1 0,1 0 1,-1 0-1,0-1 0,0 0 0,0 0 0,0 0 1,0-1-1,-13 0 0,19-1-141,0 0 0,1-1 0,-1 1 0,0 0 0,0-1 0,0 0 1,0 1-1,0-1 0,1 1 0,-1-1 0,0 0 0,0 1 0,1-1 0,-1 0 0,0 0 0,1 0 0,-1 0 0,1 1 1,-1-1-1,1 0 0,0 0 0,-1 0 0,1 0 0,0 0 0,0 0 0,0 0 0,-1 0 0,1 0 0,0 0 0,0 0 1,0 0-1,1 0 0,-1 0 0,0 0 0,0 0 0,1 0 0,-1 0 0,1-1 0,13-43-2807,-7 34 730,1 1 0,0 0 0,0 0 0,16-13 0,13-9-5667</inkml:trace>
</inkml:ink>
</file>

<file path=ppt/ink/ink1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5.132"/>
    </inkml:context>
    <inkml:brush xml:id="br0">
      <inkml:brushProperty name="width" value="0.025" units="cm"/>
      <inkml:brushProperty name="height" value="0.025" units="cm"/>
    </inkml:brush>
  </inkml:definitions>
  <inkml:trace contextRef="#ctx0" brushRef="#br0">73 59 12716,'0'0'9251,"-10"11"-7249,-33 38-411,41-47-1443,0 0 1,1 0-1,-1 1 0,0-1 0,1 1 1,-1-1-1,1 1 0,0 0 0,0-1 1,0 1-1,0 0 0,0 0 0,0 4 1,1-6-119,0-1 0,0 1 0,0 0 0,1-1 0,-1 1 0,0 0 0,0-1 0,1 1 0,-1 0-1,1-1 1,-1 1 0,0-1 0,1 1 0,-1-1 0,1 1 0,-1-1 0,1 1 0,0-1 0,-1 1 0,1-1 0,-1 0 0,1 1 0,0-1 0,-1 0 0,1 0 0,0 0 0,-1 1 0,1-1 0,0 0 0,0 0 0,1 0 0,3 0 23,0 0 0,1 0 0,-1-1 1,0 0-1,1 0 0,-1 0 0,0-1 0,0 0 0,0 0 0,6-3 1,4-4-22,0-1 1,0 0-1,-1-2 1,-1 1-1,0-2 1,-1 0-1,0 0 1,-1-1-1,0 0 1,12-23-1,-22 36 22,-5 21-44,-20 80 184,12-59 321,2 1 0,2 1-1,-3 45 1,18 94 275,-1-106-667,-6-73-123,1 0 0,-1 0 0,0 0 0,0 0 0,0 1 0,-1-1 0,1 0 0,-1 0 0,0 0 0,0-1 0,0 1 0,0 0 0,0 0 0,-1 0 0,-2 4 0,2-6 0,1 0 0,-1 0 0,1 0 0,-1 0 0,0-1 0,1 1 0,-1 0 0,0-1 0,1 1 0,-1-1 0,0 0 0,0 0 0,1 0 0,-1 1 0,0-2 0,0 1 0,0 0 0,1 0 0,-1-1 0,0 1 0,0 0 0,1-1 0,-1 0 0,0 1 0,1-1 0,-1 0 0,1 0 0,-1 0 0,-1-1 0,-6-5-2,0 0 1,1 0-1,-1-1 1,1 0-1,1-1 0,0 0 1,0 0-1,1 0 0,0-1 1,0 0-1,1 0 1,1 0-1,-1-1 0,2 1 1,0-1-1,0 0 0,1 0 1,0 0-1,0-1 1,2 1-1,-1 0 0,2-12 1,0 19-178,0 1 0,0 0 1,0-1-1,1 1 0,-1 0 1,1 0-1,0 0 0,0 0 1,0 0-1,0 1 0,0-1 1,1 0-1,2-1 0,39-28-6791,-26 21 3000,12-9-4588</inkml:trace>
</inkml:ink>
</file>

<file path=ppt/ink/ink1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5.834"/>
    </inkml:context>
    <inkml:brush xml:id="br0">
      <inkml:brushProperty name="width" value="0.025" units="cm"/>
      <inkml:brushProperty name="height" value="0.025" units="cm"/>
    </inkml:brush>
  </inkml:definitions>
  <inkml:trace contextRef="#ctx0" brushRef="#br0">0 1 10730,'0'0'10688,"3"9"-8046,4 18-988,-1 0 0,-2 0-1,3 54 1,2 22-69,-9-102-1579,0-1 0,0 1 0,0 0-1,0-1 1,0 1 0,0 0 0,0 0 0,0-1 0,0 1 0,0 0 0,0-1-1,1 1 1,-1 0 0,0 0 0,1-1 0,-1 1 0,0-1 0,1 1 0,-1 0 0,1-1-1,-1 1 1,1-1 0,-1 1 0,1-1 0,-1 1 0,1-1 0,0 1 0,11-15 159,4-31 12,-11 23-177,-1-1 0,-2 1 0,0 0 0,-1-1 0,-4-33 0,3 66 0,0-8 0,-1-1 0,1 1 0,0 0 0,0-1 0,0 1 0,0-1 0,0 1 0,0 0 0,0-1 0,0 1 0,1-1 0,-1 1 0,1 0 0,-1-1 0,1 1 0,0-1 0,-1 1 0,1-1 0,0 0 0,0 1 0,0-1 0,0 0 0,0 0 0,0 1 0,0-1 0,1 0 0,-1 0 0,0 0 0,1-1 0,-1 1 0,0 0 0,1 0 0,-1-1 0,1 1 0,-1-1 0,1 1 0,0-1 0,-1 0 0,1 1 0,-1-1 0,4 0 0,-1 0 0,1 0 0,0 0 0,0 0 0,-1-1 0,1 0 0,-1 0 0,1 0 0,-1 0 0,1-1 0,-1 0 0,0 0 0,1 0 0,-1 0 0,0 0 0,0-1 0,-1 0 0,5-4 0,0-1 0,-1 0 0,-1-1 0,1 0 0,-1 0 0,-1 0 0,7-15 0,-12 24 0,0 0 0,0 0 0,0 1 0,0-1 0,0 0 0,0 0 0,0 0 0,0 0 0,0 0 0,0 0 0,0 0 0,0 1 0,0-1 0,0 0 0,0 0 0,0 0 0,0 0 0,0 0 0,0 0 0,0 0 0,0 0 0,0 1 0,0-1 0,0 0 0,0 0 0,0 0 0,0 0 0,0 0 0,0 0 0,0 0 0,1 0 0,-1 0 0,0 0 0,0 1 0,0-1 0,0 0 0,0 0 0,0 0 0,0 0 0,0 0 0,0 0 0,1 0 0,-1 0 0,0 0 0,0 0 0,0 0 0,0 0 0,0 0 0,0 0 0,0 0 0,0 0 0,1 0 0,-1 0 0,0 0 0,0 0 0,0 0 0,0 0 0,0 0 0,0 0 0,0 0 0,1 0 0,1 20 0,0 23 0,-4-17 0,1-14 0,1 0 0,0 0 0,0 0 0,3 14 0,-3-24 0,0 0 0,1 0 0,-1 0 0,1 0 0,-1-1 0,1 1 0,0 0 0,0 0 0,0-1 0,0 1 0,0-1 0,0 1 0,0-1 0,0 1 0,1-1 0,-1 1 0,0-1 0,1 0 0,-1 0 0,1 0 0,0 0 0,-1 0 0,1 0 0,0 0 0,0-1 0,-1 1 0,1 0 0,0-1 0,0 0 0,0 1 0,3-1 0,2 0-401,-1 0 1,0 0-1,1-1 1,-1 0-1,1 0 1,-1 0-1,0-1 1,10-4-1,-13 5 55,-1-1 0,1 1 0,-1 0 0,0-1 0,0 0 0,0 1 0,0-1 0,0 0 0,0 0 0,0 0 0,-1 0 0,1 0 0,-1-1 0,0 1 0,1 0-1,-1-1 1,0 1 0,0-1 0,-1 1 0,1-1 0,0 0 0,-1 1 0,1-6 0,-1-13-10774</inkml:trace>
</inkml:ink>
</file>

<file path=ppt/ink/ink1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6.162"/>
    </inkml:context>
    <inkml:brush xml:id="br0">
      <inkml:brushProperty name="width" value="0.025" units="cm"/>
      <inkml:brushProperty name="height" value="0.025" units="cm"/>
    </inkml:brush>
  </inkml:definitions>
  <inkml:trace contextRef="#ctx0" brushRef="#br0">1 0 19346,'0'0'7944,"70"63"-10154,-41-49-2242,2-4-4004</inkml:trace>
</inkml:ink>
</file>

<file path=ppt/ink/ink1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6.520"/>
    </inkml:context>
    <inkml:brush xml:id="br0">
      <inkml:brushProperty name="width" value="0.025" units="cm"/>
      <inkml:brushProperty name="height" value="0.025" units="cm"/>
    </inkml:brush>
  </inkml:definitions>
  <inkml:trace contextRef="#ctx0" brushRef="#br0">23 32 15567,'0'0'14050,"-3"9"-13729,-13 57 317,15-59-587,0-1-1,1 0 1,-1 0 0,1 0-1,0 0 1,0 0 0,1 1-1,0-1 1,0 0 0,4 11-1,-4-16-27,0 0 0,0 1 0,0-1-1,-1 0 1,1 0 0,0 0 0,1 0-1,-1 0 1,0-1 0,0 1-1,0 0 1,0 0 0,1-1 0,-1 1-1,0-1 1,1 1 0,-1-1-1,1 1 1,-1-1 0,0 0 0,1 0-1,-1 0 1,1 0 0,-1 0 0,1 0-1,-1 0 1,0 0 0,1 0-1,-1-1 1,1 1 0,-1 0 0,0-1-1,1 0 1,-1 1 0,0-1 0,2-1-1,3-1 91,0 0 1,0-1-1,-1 1 0,1-1 0,-1-1 1,7-6-1,-4 3-113,-1 0 0,0-1 0,-1 0 0,0 0 0,0 0 0,-1-1 0,0 0 0,-1 0 0,0 0 0,0-1 0,-1 1 0,-1-1 0,3-17 0,-5 27 0,0 1 0,0-1 0,0 1 0,0 0 0,0-1 0,0 1 0,0 0 0,0-1 0,0 1 0,-1 0 0,1-1 0,0 1 0,0 0 0,0-1 0,0 1 0,0 0 0,-1-1 0,1 1 0,0 0 0,0-1 0,-1 1 0,1 0 0,0 0 0,0 0 0,-1-1 0,1 1 0,0 0 0,-1 0 0,1 0 0,0-1 0,-1 1 0,1 0 0,0 0 0,-1 0 0,1 0 0,0 0 0,-1 0 0,1 0 0,0 0 0,-1 0 0,1 0 0,-1 0 0,1 0 0,0 0 0,-1 0 0,1 0 0,0 0 0,-1 0 0,1 1 0,0-1 0,-1 0 0,1 0 0,0 0 0,-1 1 0,-17 12 0,13-6 0,0-1 0,0 1 0,1 0 0,0 1 0,1-1 0,-1 1 0,1-1 0,1 1 0,0 0 0,0 0 0,0 0 0,1 1 0,0-1 0,1 16 0,0-22 4,1 0 1,0 0-1,0 0 0,0-1 0,0 1 1,0 0-1,0 0 0,0 0 0,1-1 1,-1 1-1,1-1 0,-1 1 1,1-1-1,-1 0 0,1 1 0,0-1 1,0 0-1,0 0 0,-1 0 0,1-1 1,0 1-1,0 0 0,0-1 1,1 1-1,2 0 0,60 3-364,-55-4 155,37-2-3131,0-8-4725</inkml:trace>
</inkml:ink>
</file>

<file path=ppt/ink/ink1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6.865"/>
    </inkml:context>
    <inkml:brush xml:id="br0">
      <inkml:brushProperty name="width" value="0.025" units="cm"/>
      <inkml:brushProperty name="height" value="0.025" units="cm"/>
    </inkml:brush>
  </inkml:definitions>
  <inkml:trace contextRef="#ctx0" brushRef="#br0">0 0 5669,'0'0'22197,"21"73"-19698,-20-28-930,-1 6-736,0-1-833,0-3 0,6-6 0,0-7 0,2-5 0,1-9 0,-2-8-705,-2-10-1537,-7-8-5221,-17-18 1089,-7-5-5349</inkml:trace>
</inkml:ink>
</file>

<file path=ppt/ink/ink1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7.209"/>
    </inkml:context>
    <inkml:brush xml:id="br0">
      <inkml:brushProperty name="width" value="0.025" units="cm"/>
      <inkml:brushProperty name="height" value="0.025" units="cm"/>
    </inkml:brush>
  </inkml:definitions>
  <inkml:trace contextRef="#ctx0" brushRef="#br0">1 150 9833,'0'0'18514,"58"-52"-16753,-15 38-607,10-6-770,0 4-320,-1 0-1025,-7 0-3267,-6 1-5733</inkml:trace>
</inkml:ink>
</file>

<file path=ppt/ink/ink1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7.567"/>
    </inkml:context>
    <inkml:brush xml:id="br0">
      <inkml:brushProperty name="width" value="0.025" units="cm"/>
      <inkml:brushProperty name="height" value="0.025" units="cm"/>
    </inkml:brush>
  </inkml:definitions>
  <inkml:trace contextRef="#ctx0" brushRef="#br0">0 1 18706,'0'0'12908,"49"67"-12075,-41-13-513,-1 7-320,0-2 0,5-6 0,-2-7-224,4-9-1858,-2-12-1442,0-11-928,-1-13-1313</inkml:trace>
  <inkml:trace contextRef="#ctx0" brushRef="#br0" timeOffset="1">232 287 18161,'0'0'6791,"-6"78"-4101,4-45-1313,2-2-928,0-4-321,5-6-288,9-6-1602,0-6-1281,-6-9-864,1 0-1859,-3-14-8455</inkml:trace>
</inkml:ink>
</file>

<file path=ppt/ink/ink1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7.907"/>
    </inkml:context>
    <inkml:brush xml:id="br0">
      <inkml:brushProperty name="width" value="0.025" units="cm"/>
      <inkml:brushProperty name="height" value="0.025" units="cm"/>
    </inkml:brush>
  </inkml:definitions>
  <inkml:trace contextRef="#ctx0" brushRef="#br0">31 0 19506,'0'0'5387,"-3"15"-2787,-6 24-935,3 0 1,-4 56-1,10-94-1660,0 0 0,0 1-1,0-1 1,0 0-1,0 0 1,0 1-1,1-1 1,-1 0 0,0 0-1,1 1 1,-1-1-1,0 0 1,1 0 0,0 0-1,-1 0 1,1 0-1,0 0 1,-1 0-1,1 0 1,0 0 0,0 0-1,0 0 1,0 0-1,0 0 1,0-1 0,0 1-1,0 0 1,0-1-1,0 1 1,0-1-1,0 1 1,1-1 0,-1 0-1,0 1 1,0-1-1,0 0 1,1 0 0,-1 0-1,0 0 1,0 0-1,1 0 1,-1 0-1,0 0 1,0-1 0,1 1-1,-1 0 1,0-1-1,0 1 1,2-2 0,9-2 7,0-1 0,-1 0 0,21-12 0,-28 14-12,3-1-1,0 1-1,0-1 1,0 1-1,0 0 1,1 1-1,-1 0 1,1 0 0,-1 1-1,1-1 1,0 2-1,0-1 1,0 1-1,12 1 1,-16 0 1,-1 0 0,1 0 0,-1 0 0,0 1 1,1-1-1,-1 1 0,0-1 0,0 1 0,0 0 0,0 1 0,0-1 0,0 0 1,-1 1-1,1-1 0,-1 1 0,0 0 0,1 0 0,-1 0 0,-1 0 0,1 0 1,0 1-1,-1-1 0,0 0 0,1 1 0,-1-1 0,-1 1 0,1-1 0,0 1 1,-1-1-1,0 1 0,0 4 0,0 1 0,-1-1 1,0 0 0,-1 0-1,1 0 1,-2 0-1,1 0 1,-1 0-1,0-1 1,-1 1-1,1-1 1,-2 0-1,1 0 1,-1 0-1,0-1 1,0 1-1,-1-1 1,0 0-1,0-1 1,0 0-1,-1 0 1,0 0-1,1-1 1,-2 1-1,1-2 1,0 1-1,-1-1 1,0 0-1,0-1 1,0 0 0,-12 2-1,16-4-191,1 0 0,-1 0 0,0 0 1,1-1-1,-1 1 0,1-1 0,0 0 0,-1 0 0,1 0 1,0-1-1,-1 1 0,1-1 0,0 1 0,0-1 0,0 0 0,0-1 1,1 1-1,-1 0 0,0-1 0,-3-4 0,-2-4-1323,0 0 0,1 0 0,1-1-1,-7-15 1,-11-30-6413</inkml:trace>
</inkml:ink>
</file>

<file path=ppt/ink/ink1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8.248"/>
    </inkml:context>
    <inkml:brush xml:id="br0">
      <inkml:brushProperty name="width" value="0.025" units="cm"/>
      <inkml:brushProperty name="height" value="0.025" units="cm"/>
    </inkml:brush>
  </inkml:definitions>
  <inkml:trace contextRef="#ctx0" brushRef="#br0">0 122 7335,'0'0'18481,"72"-47"-16014,-41 36-962,7 1-320,4 3-640,3-1-417,-6-1-801,-7-5-3491,-6-1-6790</inkml:trace>
</inkml:ink>
</file>

<file path=ppt/ink/ink1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9.406"/>
    </inkml:context>
    <inkml:brush xml:id="br0">
      <inkml:brushProperty name="width" value="0.025" units="cm"/>
      <inkml:brushProperty name="height" value="0.025" units="cm"/>
    </inkml:brush>
  </inkml:definitions>
  <inkml:trace contextRef="#ctx0" brushRef="#br0">0 211 9097,'0'0'13169,"11"-1"-11129,-8 1-1887,0 0 0,0-1 0,0 1 0,0 0 0,0 0 0,0 1 0,0-1 0,0 1 0,0-1 0,0 1 0,-1 0 0,1 0 0,5 3 0,-5-2-16,-1 1 0,1 0 0,-1 0 0,0-1 0,0 1 0,0 1 0,0-1 0,0 0 0,0 0 0,-1 1 0,0-1 0,0 1 0,0-1 0,0 1 0,0 4 0,6 52 1856,-1 119-1,-6-171-1850,-10-115-142,-5 1 0,-45-167 0,62 289 0,8 44 0,-8-55 0,5 14 0,1 0 0,0-1 0,15 23 0,-21-38 0,-1 1 0,2-1 0,-1 0 0,0 0 0,1 0 0,-1 0 0,1-1 0,0 1 0,0-1 0,0 0 0,0 1 0,0-1 0,1 0 0,-1-1 0,1 1 0,-1-1 0,1 1 0,-1-1 0,1 0 0,0-1 0,0 1 0,-1-1 0,1 1 0,7-1 0,-7-2 0,1 0 0,-1 1 0,0-1 0,0-1 0,0 1 0,0-1 0,-1 1 0,1-1 0,-1 0 0,0 0 0,1-1 0,-1 1 0,-1-1 0,1 0 0,0 1 0,-1-1 0,0 0 0,0 0 0,3-8 0,4-9 0,-1-1 0,7-32 0,0-40 0,-16 193 0,-2-24 0,4 0 0,17 115 0,-18-185 0,1 0 0,0-1 0,0 0 0,1 1 0,-1-1 0,1 0 0,0 1 0,0-1 0,0 0 0,1 0 0,-1-1 0,7 8 0,-7-10 0,1 1 0,-1-1 0,0 0 0,0 0 0,1 0 0,-1 0 0,1 0 0,-1 0 0,1-1 0,-1 1 0,1-1 0,0 1 0,-1-1 0,1 0 0,-1 0 0,1-1 0,0 1 0,-1 0 0,1-1 0,-1 0 0,1 1 0,-1-1 0,1 0 0,2-2 0,2 0-261,-1 0-1,0 0 1,-1-1 0,1 0-1,0 0 1,4-5 0,-4 4-425,-1-1-1,0 1 1,0-1 0,0 0 0,-1-1 0,0 1 0,0-1-1,0 0 1,2-8 0,3-19-6446</inkml:trace>
</inkml:ink>
</file>

<file path=ppt/ink/ink1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19.780"/>
    </inkml:context>
    <inkml:brush xml:id="br0">
      <inkml:brushProperty name="width" value="0.025" units="cm"/>
      <inkml:brushProperty name="height" value="0.025" units="cm"/>
    </inkml:brush>
  </inkml:definitions>
  <inkml:trace contextRef="#ctx0" brushRef="#br0">33 238 16335,'0'0'12684,"7"76"-10666,-3-37-736,4-1-834,-1-5-448,0-3 0,2-5 0,-1-7 0,1-7-545,-3-8-2369,0-3-802,-5-9-704,-1-15-2018</inkml:trace>
  <inkml:trace contextRef="#ctx0" brushRef="#br0" timeOffset="1">19 1 18930,'0'0'9129,"-19"52"-9610,32-34-2562,2 3-2914,0-3-6343</inkml:trace>
</inkml:ink>
</file>

<file path=ppt/ink/ink1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20.105"/>
    </inkml:context>
    <inkml:brush xml:id="br0">
      <inkml:brushProperty name="width" value="0.025" units="cm"/>
      <inkml:brushProperty name="height" value="0.025" units="cm"/>
    </inkml:brush>
  </inkml:definitions>
  <inkml:trace contextRef="#ctx0" brushRef="#br0">61 25 9513,'0'0'14931,"-8"11"-12395,1 0-2178,0 1 0,1-1-1,0 1 1,1 0 0,1 0-1,0 1 1,0-1 0,1 1-1,-2 17 1,4-23-190,1-1 0,0 1 1,0 0-1,0-1 0,1 1 1,0-1-1,0 1 0,4 11 0,-4-16-155,1-1-1,-1 1 0,1 0 0,-1 0 0,1 0 1,0-1-1,-1 1 0,1-1 0,0 0 0,0 1 1,0-1-1,0 0 0,0 0 0,0 0 0,1 0 1,-1 0-1,0-1 0,0 1 0,1-1 1,-1 0-1,0 1 0,1-1 0,-1 0 0,0 0 1,1 0-1,-1-1 0,0 1 0,3-1 0,3-1 2,0 0 0,0-1 0,0 0 0,-1 0-1,0 0 1,1-1 0,-1 0 0,-1-1 0,1 0 0,-1 0-1,1 0 1,-1-1 0,-1 1 0,1-1 0,-1-1-1,9-13 1,-9 13-7,0-1 0,0 0 1,-1 0-1,0 0 0,0-1 0,-1 1 0,0-1 0,0 0 0,-1 0 0,0 0 1,-1 0-1,0 0 0,0 0 0,-2-18 0,1 25-7,-1 1 0,1-1 0,-1 0 0,1 0 0,-1 1 0,0-1 0,0 0 0,0 1 0,0-1 0,0 1 0,0-1 0,0 1 0,-1 0 0,1-1 0,0 1 0,-1 0 0,1 0 0,-1 0 0,0 0 0,1 0 0,-1 0 0,0 1 0,1-1 0,-1 1 0,0-1 0,0 1 0,1-1 0,-1 1 0,0 0 0,0 0 0,0 0 0,0 0 0,1 0 0,-1 0 0,0 0 0,0 1 0,0-1 0,-3 2 0,-1-1 0,1 1 0,-1 0 0,0 0 0,1 0 0,-1 1 0,1 0 0,-1 0 0,1 0 0,0 1 0,-7 6 0,-12 21-2587,21-27 1641,1 0 0,0 0 0,0 0 0,0 0 0,1 0-1,-1 0 1,1 1 0,0-1 0,0 0 0,0 10 0</inkml:trace>
</inkml:ink>
</file>

<file path=ppt/ink/ink1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22.034"/>
    </inkml:context>
    <inkml:brush xml:id="br0">
      <inkml:brushProperty name="width" value="0.025" units="cm"/>
      <inkml:brushProperty name="height" value="0.025" units="cm"/>
    </inkml:brush>
  </inkml:definitions>
  <inkml:trace contextRef="#ctx0" brushRef="#br0">1 103 18001,'17'39'7981,"1"27"-5104,12 73-528,-22-81-1706,-5-30-338,1-1 1,9 33-1,-7-48-305,-4-14 0,-5-23 0,-10-15 0,-36-124 0,45 146 0,1 0 0,0-1 0,2 1 0,0-1 0,1 1 0,1-1 0,4-21 0,-4 36 0,0-1 0,0 1 0,1-1 0,-1 1 0,1 0 0,0 0 0,0 0 0,1 0 0,-1 0 0,1 0 0,0 1 0,0-1 0,0 1 0,1 0 0,-1 0 0,1 0 0,-1 0 0,1 1 0,0-1 0,0 1 0,5-2 0,2 0 0,0 1 0,0 0 0,0 0 0,0 1 0,0 0 0,1 1 0,15 1 0,-26 0 0,0-1 0,1 1 0,-1 0 0,1 0 0,-1 1 0,1-1 0,-1 0 0,0 0 0,1 1 0,-1-1 0,0 0 0,1 1 0,-1 0 0,0-1 0,1 1 0,-1 0 0,0-1 0,0 1 0,0 0 0,0 0 0,0 0 0,0 0 0,0 0 0,0 0 0,0 1 0,0-1 0,0 2 0,0 0 0,0-1 0,-1 1 0,0 0 0,1 0 0,-1 0 0,0 0 0,-1-1 0,1 1 0,0 0 0,-1 0 0,0 0 0,-1 5 0,-3 3 0,0 1 0,0-1 0,-1 1 0,-1-2 0,-10 14 0,10-15 0,-41 45 0,45-50 0,-1-1 0,0 1 0,0-1 0,0 0 0,-1 0 0,1 0 0,-1-1 0,1 1 0,-1-1 0,-9 2 0,14-4-17,-1 0 1,0 0-1,1 0 1,-1 0-1,0 0 1,0 0-1,1 0 1,-1 0-1,0-1 1,1 1-1,-1 0 1,0 0-1,1-1 1,-1 1-1,1-1 1,-1 1-1,1 0 1,-1-1-1,1 1 1,-1-1-1,1 0 0,-1 1 1,1-1-1,-1 1 1,1-1-1,0 1 1,-1-1-1,1 0 1,0 1-1,0-1 1,-1 0-1,1 1 1,0-1-1,0 0 1,0 0-1,0 1 1,0-1-1,0 0 1,0 1-1,0-1 1,0-1-1,5-34-2278,1 17 263,2 0 0,0 1 1,1 0-1,1 1 1,0-1-1,1 2 1,1 0-1,23-24 1,1 5-5523</inkml:trace>
</inkml:ink>
</file>

<file path=ppt/ink/ink1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22.376"/>
    </inkml:context>
    <inkml:brush xml:id="br0">
      <inkml:brushProperty name="width" value="0.025" units="cm"/>
      <inkml:brushProperty name="height" value="0.025" units="cm"/>
    </inkml:brush>
  </inkml:definitions>
  <inkml:trace contextRef="#ctx0" brushRef="#br0">0 112 4548,'0'0'11515,"7"9"-9155,-2-2-2306,0-1 567,-1 0-1,1 0 1,0 0 0,0-1-1,1 0 1,7 6 0,-11-10-412,0 0 1,1 1-1,-1-1 1,1 0-1,-1 0 1,1 0-1,0-1 1,-1 1-1,1 0 1,0-1-1,-1 0 0,1 0 1,0 0-1,-1 0 1,1 0-1,0 0 1,0-1-1,-1 1 1,1-1-1,-1 0 1,1 0-1,0 0 1,-1 0-1,4-3 1,0 0-8,-1 0 0,1-1 1,-1 0-1,0 0 0,0 0 1,-1 0-1,0-1 1,0 0-1,0 0 0,0 0 1,-1-1-1,0 1 0,-1-1 1,1 1-1,-1-1 1,-1 0-1,1 0 0,-1 0 1,0 0-1,-1 0 0,0-9 1,1 15-197,-1 0 1,0-1-1,0 1 0,0 0 1,0 0-1,0-1 0,-1 1 1,1 0-1,0 0 1,-1-1-1,1 1 0,-1 0 1,1 0-1,-1 0 1,1 0-1,-1 0 0,0 0 1,1 0-1,-1 0 1,0 0-1,0 0 0,0 0 1,0 0-1,0 0 1,-2-1-1,1 2-1,0-1 0,0 1 0,0 0 0,0-1 0,0 1 0,0 0-1,0 0 1,0 0 0,0 0 0,0 1 0,0-1 0,0 1 0,0-1 0,-2 2 0,-3 0-3,0 1 0,1 0-1,0 0 1,0 1 0,0 0 0,0 0-1,0 0 1,-6 8 0,3-2-2,1 1 0,0 0 0,1 1 0,0-1 0,1 1 0,0 1 0,1 0 0,0-1 0,1 1 0,0 1 0,1-1 0,1 0 0,-2 20 0,4-32-25,0 0-1,0 0 1,0 0 0,1 0-1,-1 0 1,0 0 0,0 0-1,0 0 1,1 0 0,-1 0-1,0 0 1,1 0-1,-1 0 1,1 0 0,-1-1-1,1 1 1,0 0 0,-1 0-1,1-1 1,0 1 0,-1 0-1,1-1 1,0 1 0,0-1-1,0 1 1,-1-1 0,1 1-1,0-1 1,2 1 0,0 0-169,0-1 0,0 0 0,0 1 0,1-1 0,-1-1 0,0 1 0,0 0 0,0-1 0,5-1 0,4-1-879,-1-1 0,-1-1-1,1 0 1,14-9 0,15-16-6059,-1-2-4992</inkml:trace>
</inkml:ink>
</file>

<file path=ppt/ink/ink1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22.843"/>
    </inkml:context>
    <inkml:brush xml:id="br0">
      <inkml:brushProperty name="width" value="0.025" units="cm"/>
      <inkml:brushProperty name="height" value="0.025" units="cm"/>
    </inkml:brush>
  </inkml:definitions>
  <inkml:trace contextRef="#ctx0" brushRef="#br0">182 68 13581,'0'0'15962,"-12"-5"-15050,4 1-787,6 3-104,0-1 0,0 1 0,0-1 0,-1 1 0,1 0 0,0 0 0,-1 0 0,1 0-1,-1 0 1,1 1 0,-1-1 0,0 1 0,1-1 0,-1 1 0,0 0 0,1 0 0,-1 0 0,1 1 0,-1-1 0,0 1 0,1-1 0,-1 1 0,1 0 0,0 0 0,-1 0 0,1 0 0,-1 0 0,1 1 0,0-1 0,-3 3 0,-4 5 81,1 1 1,0 0-1,1 0 1,0 0-1,0 1 1,1 0-1,1 1 1,0-1-1,0 1 1,1 0-1,1 0 1,0 0-1,0 1 0,0 22 1,3-35-103,0 1 0,0 0 0,0-1 0,0 1 0,0-1 0,0 1 0,0 0 0,0-1 0,0 1 0,1-1 0,-1 1 0,0 0 0,0-1 0,1 1 0,-1-1 0,0 1 0,1-1 0,-1 1 0,1-1 0,-1 1 0,1-1 0,-1 0 0,1 1 0,-1-1 0,1 0 0,-1 1 0,1-1 0,-1 0 0,1 1 0,0-1 0,0 0 0,23-3 0,-17 1 0,-1 0 0,0-1 0,-1 0 0,1 0 0,0-1 0,4-3 0,5-7 0,-2 0 0,1-1 0,-2 0 0,18-28 0,-26 37 0,-1 0 0,1 0 0,-1-1 0,0 1 0,-1-1 0,0 0 0,0 0 0,0 0 0,-1 0 0,0 0 0,0 0 0,-1 0 0,1 0 0,-2-1 0,1 1 0,-3-9 0,3 15-16,-1 1 0,1-1 0,-1 0 0,0 0 0,1 0 1,-1 1-1,0-1 0,0 0 0,1 1 0,-1-1 0,0 1 0,0-1 0,0 1 0,0-1 0,0 1 0,0-1 1,0 1-1,0 0 0,0 0 0,0-1 0,0 1 0,0 0 0,0 0 0,0 0 0,0 0 0,0 0 0,0 1 1,0-1-1,0 0 0,0 0 0,0 1 0,0-1 0,0 0 0,0 1 0,0-1 0,0 1 0,0-1 1,0 1-1,0 0 0,1-1 0,-1 1 0,0 0 0,0 0 0,1-1 0,-1 1 0,1 0 0,-1 0 0,1 0 1,-2 1-1,-1 4-632,1 1 0,0-1 0,0 0 0,0 1 0,-2 12 0,4 15-5853,5-26 1099,6-7-2323</inkml:trace>
</inkml:ink>
</file>

<file path=ppt/ink/ink1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23.261"/>
    </inkml:context>
    <inkml:brush xml:id="br0">
      <inkml:brushProperty name="width" value="0.025" units="cm"/>
      <inkml:brushProperty name="height" value="0.025" units="cm"/>
    </inkml:brush>
  </inkml:definitions>
  <inkml:trace contextRef="#ctx0" brushRef="#br0">44 0 13869,'0'12'2755,"26"437"10244,-21-560-11270,-12-25-1768,2 80-192,3-62 0,2 116 219,0 1 1,1-1 0,-1 0 0,0 1-1,1-1 1,0 0 0,-1 1-1,1-1 1,0 1 0,-1-1 0,1 1-1,0 0 1,0-1 0,0 1 0,0 0-1,1-1 1,-1 1 0,0 0 0,0 0-1,1 0 1,-1 0 0,1 0 0,-1 1-1,1-1 1,-1 0 0,4 0 0,-1-1-20,0 2 1,0-1-1,0 0 1,0 1-1,0 0 0,1 0 1,-1 0-1,0 0 1,0 1-1,0-1 1,5 3-1,-6-3 18,0 1 0,0 0-1,0 0 1,-1 0 0,1 1-1,-1-1 1,1 0 0,-1 1-1,1 0 1,-1 0 0,0-1 0,0 1-1,0 1 1,0-1 0,3 4-1,-4-4 20,-1 0 0,1-1-1,-1 1 1,1 0-1,-1 0 1,0 0 0,1 0-1,-1 0 1,0 0-1,0-1 1,0 1 0,-1 0-1,1 0 1,0 0 0,-1 0-1,1 0 1,-1-1-1,0 1 1,1 0 0,-1 0-1,0-1 1,0 1-1,0-1 1,0 1 0,-1-1-1,1 1 1,-2 1-1,-3 5-101,-1 0 0,-1-1-1,1 0 1,-1 0-1,-1 0 1,1-1 0,-1 0-1,0-1 1,0 0-1,-1 0 1,1-1 0,-1 0-1,0-1 1,0 0-1,-1 0 1,-11 0 0,21-3-103,1-1 0,-1 1 1,0-1-1,0 1 0,0-1 1,1 1-1,-1-1 0,0 0 1,0 0-1,1 1 1,-1-1-1,1 0 0,-1 0 1,1 0-1,-1 0 0,1 1 1,-1-1-1,1 0 0,0 0 1,0 0-1,-1 0 0,1 0 1,0 0-1,0 0 1,0 0-1,0 0 0,0 0 1,0 0-1,0 0 0,1 0 1,-1 0-1,0 0 0,1-2 1,8-39-7088,7 6-1811</inkml:trace>
</inkml:ink>
</file>

<file path=ppt/ink/ink1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23.633"/>
    </inkml:context>
    <inkml:brush xml:id="br0">
      <inkml:brushProperty name="width" value="0.025" units="cm"/>
      <inkml:brushProperty name="height" value="0.025" units="cm"/>
    </inkml:brush>
  </inkml:definitions>
  <inkml:trace contextRef="#ctx0" brushRef="#br0">0 0 4260,'0'0'16047,"14"55"-13100,-12-7-224,4 10-738,1 0-95,-2-1-32,0-6-801,3-9-1057,-2-12 0,-1-10 0,4-9 0,-4-9 0,0-2-1153,1-14-1281,0-18-1666,-6-9-1634,0-10-2754</inkml:trace>
</inkml:ink>
</file>

<file path=ppt/ink/ink1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23.962"/>
    </inkml:context>
    <inkml:brush xml:id="br0">
      <inkml:brushProperty name="width" value="0.025" units="cm"/>
      <inkml:brushProperty name="height" value="0.025" units="cm"/>
    </inkml:brush>
  </inkml:definitions>
  <inkml:trace contextRef="#ctx0" brushRef="#br0">0 229 9161,'0'0'4628,"11"-4"-3064,11-6-637,0-1 0,0-1 0,-1-1 1,-1-1-1,35-30 0,-30 24 195,-15 13-492,-1 1 0,0-2 0,-1 1-1,0-1 1,0 0 0,0-1 0,-1 0 0,-1 0-1,7-11 1,-13 20-581,0 0-1,0 0 1,0-1 0,1 1-1,-1 0 1,0 0 0,0 0-1,0-1 1,0 1 0,0 0-1,0 0 1,0-1 0,0 1-1,0 0 1,0 0 0,1-1-1,-1 1 1,0 0 0,0 0-1,0-1 1,-1 1 0,1 0-1,0 0 1,0-1 0,0 1-1,0 0 1,0 0-1,0 0 1,0-1 0,0 1-1,0 0 1,-1 0 0,1-1-1,0 1 1,0 0 0,0 0-1,0 0 1,-1 0 0,1-1-1,0 1 1,0 0 0,0 0-1,-1 0 1,1 0 0,0 0-1,0 0 1,-1 0 0,1-1-1,0 1 1,-1 0 0,-17 5 584,-17 13-620,16-2 121,0 1-1,1 0 1,1 1-1,-28 38 1,36-42-64,0-1 1,1 1-1,0 0 1,2 1 0,-1-1-1,2 2 1,0-1-1,-5 27 1,10-40-68,0-1 0,-1 1 0,1 0 0,0 0 1,0 0-1,0-1 0,0 1 0,1 0 0,-1 0 0,0-1 0,1 1 0,-1 0 1,1 0-1,-1-1 0,1 1 0,0 0 0,0-1 0,0 1 0,0-1 0,0 1 1,0-1-1,0 0 0,0 1 0,3 0 0,-1 0 3,-1-1 0,1 1 0,0-1 0,1 0 0,-1 0 0,0 0 0,0 0 0,0-1 0,1 1 0,-1-1 0,0 0 0,5 0 0,5-2-136,0 1 0,0-1 0,-1-1 0,1-1 0,23-9-1,21-19-4470,0-11-6540</inkml:trace>
</inkml:ink>
</file>

<file path=ppt/ink/ink1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27.979"/>
    </inkml:context>
    <inkml:brush xml:id="br0">
      <inkml:brushProperty name="width" value="0.025" units="cm"/>
      <inkml:brushProperty name="height" value="0.025" units="cm"/>
    </inkml:brush>
  </inkml:definitions>
  <inkml:trace contextRef="#ctx0" brushRef="#br0">180 0 12043,'0'0'3097,"-10"11"-1891,-10 10-55,1 0-1,1 2 0,1 0 1,1 1-1,-24 48 1,30-43-957,2 1-1,1-1 1,2 1 0,1 0 0,1 0 0,1 1 0,2-1-1,1 1 1,1-1 0,2 0 0,1 0 0,14 48 0,14 23-65,4-2 1,65 121 0,-51-115-50,99 229 194,58 120 952,-195-429-1213,1 0-1,2-1 1,0 0 0,2-1-1,1-1 1,36 34-1,1-9 24,89 56 0,-110-76-45,-26-19-3,1-1 1,0 1-1,0-2 0,0 1 1,1-1-1,20 7 1,-29-12 5,-1-1 0,1 0 1,0 0-1,-1-1 0,1 1 1,-1 0-1,1 0 0,-1-1 1,1 1-1,-1-1 1,1 1-1,-1-1 0,1 0 1,-1 0-1,0 1 0,1-1 1,-1 0-1,0 0 0,0 0 1,0 0-1,0-1 0,1 1 1,-2 0-1,1 0 1,0-1-1,0 1 0,0 0 1,-1-1-1,1 1 0,0-1 1,-1 1-1,1-4 0,15-60 246,-13 49-267,11-71 72,3-128-1,-13 141-37,0 0-100,-8-117 0,0 151 55,-3 0 1,0 1-1,-3 0 1,-23-62 0,-13 2 490,-5 3 1,-113-163-1,88 147 60,-68-138 0,137 236-504,-17-38 37,-3 1 1,-2 1 0,-38-48-1,59 87-28,-1 0 0,0 0 0,-1 1 0,-1 0 0,1 0 0,-1 2 0,-1-1 0,0 1-1,0 1 1,-1 0 0,1 1 0,-1 0 0,-1 1 0,1 0 0,-1 1 0,0 1 0,-27-3 0,38 5-17,-1 1 0,0 0 0,1 0 1,-1 1-1,0-1 0,1 1 0,-1 0 0,0 0 0,1 0 1,-1 0-1,1 1 0,0-1 0,-1 1 0,1 0 0,0 0 1,0 0-1,0 0 0,-3 4 0,2-1-11,0-1 0,1 1 0,0 0 0,0 0 1,0 0-1,1 1 0,0-1 0,0 0 0,0 1 0,-2 9 0,1 8-1172,1 0 1,1 0-1,1 1 0,4 38 1,5-9-4900</inkml:trace>
</inkml:ink>
</file>

<file path=ppt/ink/ink1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0.992"/>
    </inkml:context>
    <inkml:brush xml:id="br0">
      <inkml:brushProperty name="width" value="0.025" units="cm"/>
      <inkml:brushProperty name="height" value="0.025" units="cm"/>
    </inkml:brush>
  </inkml:definitions>
  <inkml:trace contextRef="#ctx0" brushRef="#br0">1 1704 17777,'0'0'3059,"4"-11"-2424,159-312 547,-93 193-869,139-241-102,103-208-1,-299 551 288,-2 0 0,0 0 0,-2-1 0,-2 0-1,0-1 1,-2 1 0,2-59 0,-8 94-1368,-1 0 0,0 0 1,0 0-1,-1-1 0,0 1 0,0-1 1,0 1-1,0-1 0,-8 8 0,2 0-1344,-21 28-5596</inkml:trace>
</inkml:ink>
</file>

<file path=ppt/ink/ink1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1.352"/>
    </inkml:context>
    <inkml:brush xml:id="br0">
      <inkml:brushProperty name="width" value="0.025" units="cm"/>
      <inkml:brushProperty name="height" value="0.025" units="cm"/>
    </inkml:brush>
  </inkml:definitions>
  <inkml:trace contextRef="#ctx0" brushRef="#br0">251 0 10762,'-8'4'1458,"-5"0"-1243,-31 13 2926,42-15-2922,-1-1-1,1 0 0,0 1 1,0-1-1,0 1 0,0 0 1,0-1-1,0 1 0,1 0 1,-1 0-1,1 0 0,-1 1 1,1-1-1,0 0 0,0 0 1,0 1-1,-2 3 0,-59 238 3438,-23 113-558,85-354-3079,-2 9 55,0 0 1,1 0-1,0 0 1,1 0 0,2 17-1,-2-26-68,0-1 0,1 1 0,0-1 0,0 0 0,0 1 0,0-1 0,0 0 0,0 1 0,0-1 0,1 0 0,-1 0 0,1 0-1,-1 0 1,1 0 0,0 0 0,0-1 0,0 1 0,0-1 0,0 1 0,0-1 0,1 0 0,-1 1 0,0-1 0,1 0 0,-1-1 0,0 1-1,1 0 1,-1-1 0,1 1 0,-1-1 0,4 0 0,6 0 43,0 0 0,-1 0 1,1-2-1,0 1 0,0-2 0,0 1 0,-1-1 0,0-1 0,1 0 1,15-9-1,12-9 324,53-37 0,-63 39-309,168-123-876,-159 111-2070,42-47-1,-13 0-4650</inkml:trace>
</inkml:ink>
</file>

<file path=ppt/ink/ink1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2.226"/>
    </inkml:context>
    <inkml:brush xml:id="br0">
      <inkml:brushProperty name="width" value="0.025" units="cm"/>
      <inkml:brushProperty name="height" value="0.025" units="cm"/>
    </inkml:brush>
  </inkml:definitions>
  <inkml:trace contextRef="#ctx0" brushRef="#br0">60 76 16912,'0'0'10132,"-5"10"-9758,-8 29 19,2 1 1,2 0-1,1 1 1,2-1 0,2 1-1,2 59 1,1-99-385,1 1 1,0-1-1,0 1 1,0-1-1,0 1 1,0-1-1,0 1 1,0-1-1,0 0 1,0 1-1,1-1 1,-1 1-1,0-1 1,1 0-1,0 1 1,-1-1-1,1 0 1,0 0-1,-1 1 1,1-1-1,0 0 1,0 0-1,0 0 1,0 0-1,0 0 1,0 0-1,1 0 1,-1 0-1,0-1 1,0 1-1,1 0 1,-1-1-1,0 1 1,1-1-1,-1 1 1,0-1-1,1 0 1,-1 1-1,1-1 1,2 0-1,0-1 50,1 0 0,-1 0-1,1-1 1,-1 1 0,0-1 0,0 0-1,1 0 1,-1-1 0,-1 1-1,1-1 1,0 0 0,4-5 0,20-20 85,-2-2 0,0 0 0,-3-2 0,0-1 0,-2-1 0,-2 0 1,-1-2-1,-2 0 0,14-45 0,-19 25-144,-11 48 0,-6 35 0,2-5 0,-8 38 0,2 1 0,2 0 0,2 98 0,5-156-70,2-1-1,-1 1 1,0 0-1,1-1 1,-1 1-1,1 0 1,0-1-1,-1 1 1,1-1-1,1 1 1,-1-1-1,0 1 1,1-1-1,-1 0 1,1 1-1,-1-1 1,1 0-1,0 0 1,0 0-1,0-1 1,0 1-1,1 0 1,-1-1-1,0 1 1,1-1-1,-1 0 1,1 0-1,-1 0 1,1 0 0,-1 0-1,4 0 1,-1-1-258,0 1 0,0-1 0,0 0 1,0-1-1,0 1 0,1-1 1,-2 0-1,1 0 0,0-1 1,0 1-1,0-1 0,-1 0 1,1-1-1,-1 1 0,1-1 1,3-3-1,27-24-7861</inkml:trace>
</inkml:ink>
</file>

<file path=ppt/ink/ink1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2.663"/>
    </inkml:context>
    <inkml:brush xml:id="br0">
      <inkml:brushProperty name="width" value="0.025" units="cm"/>
      <inkml:brushProperty name="height" value="0.025" units="cm"/>
    </inkml:brush>
  </inkml:definitions>
  <inkml:trace contextRef="#ctx0" brushRef="#br0">59 37 18514,'0'0'4537,"-5"14"-2647,-5 22-564,1 1-1,-6 69 1,14-99-1213,-17 284 2016,18-290-2120,0-1 1,0 1-1,0-1 0,0 1 0,0 0 1,0-1-1,0 1 0,0 0 0,0-1 1,0 1-1,0-1 0,0 1 1,0 0-1,0-1 0,1 1 0,-1-1 1,0 1-1,0 0 0,1-1 0,-1 1 1,0-1-1,1 1 0,-1-1 0,1 1 1,-1-1-1,1 0 0,-1 1 0,1-1 1,-1 1-1,1-1 0,-1 0 0,1 1 1,-1-1-1,1 0 0,0 0 1,0 1-1,1-2 28,0 1 1,0-1 0,0 1-1,-1-1 1,1 1 0,0-1-1,0 0 1,0 0 0,-1 0-1,1 0 1,-1 0-1,2-2 1,50-49 713,-48 47-727,44-49-24,76-106 0,-111 138 0,0 0 0,-2 0 0,0-1 0,-2-1 0,0 0 0,-2 0 0,0-1 0,6-44 0,-13 64-653,0 1-1789,-5 9-2044,-5 11-4973</inkml:trace>
</inkml:ink>
</file>

<file path=ppt/ink/ink1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3.176"/>
    </inkml:context>
    <inkml:brush xml:id="br0">
      <inkml:brushProperty name="width" value="0.025" units="cm"/>
      <inkml:brushProperty name="height" value="0.025" units="cm"/>
    </inkml:brush>
  </inkml:definitions>
  <inkml:trace contextRef="#ctx0" brushRef="#br0">11 103 18353,'0'0'10837,"-2"9"-8755,-6 28-982,8-36-1089,0-1 1,0 1-1,-1-1 0,1 1 0,1 0 1,-1-1-1,0 1 0,0-1 1,0 1-1,0 0 0,0-1 0,0 1 1,1-1-1,-1 1 0,0 0 0,1-1 1,-1 1-1,0-1 0,1 1 1,-1-1-1,0 1 0,1-1 0,-1 0 1,1 1-1,-1-1 0,1 1 1,-1-1-1,1 0 0,-1 0 0,1 1 1,0-1-1,-1 0 0,1 0 1,-1 0-1,1 1 0,0-1 0,-1 0 1,2 0-1,24 0-154,-22-1 81,1 1-315,-1-1-1,0 1 1,1-1 0,-1 0 0,0-1-1,0 1 1,1-1 0,-1 0 0,0 0-1,-1 0 1,1 0 0,0-1 0,-1 1-1,1-1 1,5-6 0,3-4-2253,-1-1 0,17-27 0,-3 4 1550,-24 36 1149,-1 1 0,0-1 0,0 1 0,1-1 1,-1 1-1,0-1 0,0 1 0,1-1 0,-1 1 1,1 0-1,-1-1 0,0 1 0,1-1 0,-1 1 1,1 0-1,-1 0 0,1-1 0,-1 1 0,1 0 1,-1 0-1,1-1 0,-1 1 0,1 0 0,0 0 1,-1 0-1,1 0 0,-1 0 0,1 0 0,-1 0 1,1 0-1,-1 0 0,1 0 0,1 1 0,6 17 1436,-4 27-189,-12 58-502,0-4 3358,12-98-2504,5-10-1049,5-12-232,-8 5-137,0 0 0,-1-1 0,-1 1 1,5-35-1,-8 41-152,0 1 0,-1-1 1,0 1-1,0 0 1,-1-1-1,0 1 0,-1 0 1,0-1-1,0 1 1,-7-15-1,9 23-98,0 0 0,-1 0 0,1 0 0,-1 0 0,1 0 0,-1 0 0,1 0 0,-1 0 0,1 0 0,-1 0 0,0 0 0,1 0 0,-1 1 0,0-1 0,0 0 0,0 0 0,0 1 0,0-1 0,0 1 0,0-1 0,0 1 0,0-1 0,0 1 0,0-1 0,0 1 0,0 0 0,0 0 0,0 0 0,0-1 0,-1 1 0,1 0 0,0 0 0,0 1 0,0-1 0,-2 0 0,1 2 0,0-1 0,1 0 0,-1 1 0,0-1 0,1 1 0,-1 0 0,1-1 0,0 1 0,0 0 0,0 0 0,0 0 0,0 0 0,0 0 0,0 0 0,0 0 0,1 0 0,-1 2 0,0-2-14,1-1-1,-1 1 1,0-1-1,1 1 1,0 0-1,-1-1 1,1 1-1,0 0 1,0-1 0,0 1-1,0 0 1,0 0-1,0-1 1,1 1-1,-1 0 1,0-1-1,1 1 1,-1 0 0,1-1-1,0 1 1,0-1-1,-1 1 1,1-1-1,0 1 1,0-1-1,0 0 1,1 0-1,-1 1 1,0-1 0,0 0-1,1 0 1,-1 0-1,1 0 1,-1 0-1,1 0 1,-1-1-1,1 1 1,-1 0 0,3 0-1,2-1-179,0 1-1,-1-1 1,1 0-1,0 0 1,0-1-1,0 1 1,0-1-1,0-1 1,-1 1-1,12-5 1,18-8-5776,1-1-3702,-11 3-348</inkml:trace>
</inkml:ink>
</file>

<file path=ppt/ink/ink1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3.879"/>
    </inkml:context>
    <inkml:brush xml:id="br0">
      <inkml:brushProperty name="width" value="0.025" units="cm"/>
      <inkml:brushProperty name="height" value="0.025" units="cm"/>
    </inkml:brush>
  </inkml:definitions>
  <inkml:trace contextRef="#ctx0" brushRef="#br0">85 98 5605,'0'0'24765,"-9"6"-24306,2-1-362,1 0 0,0 1 0,0 0 0,1 0 0,0 0 0,0 1-1,0-1 1,1 1 0,0 0 0,0 1 0,1-1 0,0 1 0,0-1 0,1 1 0,-1 0-1,2 0 1,-1 0 0,1 0 0,1 16 0,-1-23-97,1 0 0,0 0 0,0 0 0,1 0 0,-1 0 0,0 0 0,0 0 0,0 0 0,1 0 0,-1 0 0,0-1 0,1 1 0,-1 0 0,1 0 0,-1 0 0,1 0 0,-1-1 0,1 1 0,0 0 0,-1 0 0,1-1 0,0 1 0,-1 0 0,1-1 0,0 1 0,0-1 0,0 1 0,1-1 0,0 1 0,1-1 0,-1 1 0,0-1 0,1 0 0,-1 0 0,1 0 0,-1 0 0,0-1 0,1 1 0,-1-1 0,4 0 0,2-2 0,-1 0 0,1 0 0,-1-1 0,1 0 0,-1 0 0,8-7 0,-5 2 0,0-1 0,-1 0 0,0-1 0,-1 0 0,0 0 0,0-1 0,-2 0 0,1 0 0,-1-1 0,-1 0 0,0 0 0,-1 0 0,-1 0 0,0-1 0,0 1 0,-2-1 0,1-19 0,-12 45 0,-4 13 0,7-10 0,1 1 0,0 0 0,1 0 0,1 0 0,0 1 0,2-1 0,-2 21 0,4-36 0,0-1 0,0 1 0,0 0 0,0-1 0,0 1 0,0 0 0,0 0 0,0-1 0,1 1 0,-1 0 0,0-1 0,0 1 0,1 0 0,-1-1 0,0 1 0,1 0 0,-1-1 0,1 1 0,-1-1 0,1 1 0,-1-1 0,1 1 0,-1-1 0,1 1 0,-1-1 0,1 1 0,0-1 0,-1 0 0,1 1 0,1-1 0,24-2 0,-19 0 0,0-1 0,-1 0 0,1 0 0,-1-1 0,11-7 0,-5 0 0,-1-1 0,0 0 0,-1 0 0,0-2 0,-1 1 0,-1-1 0,0 0 0,-1-1 0,0 0 0,-1 0 0,6-25 0,-23 134 0,9-82 0,0-1 0,1 1 0,0-1 0,1 1 0,0 0 0,3 15 0,-3-25 0,1 0 0,-1 0 0,1 0 0,-1-1 0,1 1 0,0 0 0,0 0 0,0-1 0,0 1 0,0-1 0,0 1 0,0-1 0,0 1 0,1-1 0,-1 0 0,1 0 0,-1 1 0,1-1 0,1 1 0,0-1 0,0-1 0,-1 1 0,1-1 0,0 0 0,0 1 0,0-1 0,-1 0 0,1-1 0,0 1 0,0 0 0,0-1 0,-1 0 0,1 1 0,0-1 0,-1 0 0,1-1 0,2 0 0,6-5 0,0 1 0,0-2 0,-1 1 0,-1-1 0,1-1 0,8-9 0,-10 9 0,1 0 0,1 0 0,-1 1 0,1 1 0,1 0 0,14-8 0,-25 15 0,1-1 0,0 1 0,-1 0 0,1-1 0,0 1 0,0 0 0,-1 0 0,1 0 0,0 0 0,-1 0 0,1 0 0,0 0 0,0 0 0,-1 0 0,1 0 0,0 0 0,-1 1 0,1-1 0,0 0 0,-1 0 0,1 1 0,0-1 0,-1 0 0,1 1 0,-1-1 0,1 1 0,1 0 0,11 20 0,-12-19 0,-1 0 0,1 0 0,0 0 0,0 0 0,0 0 0,0 0 0,1 0 0,-1-1 0,0 1 0,1 0 0,-1-1 0,1 1 0,0-1 0,-1 0 0,1 1 0,0-1 0,0 0 0,0 0 0,0 0 0,0 0 0,0 0 0,2 0 0,5-1 0,0-1 0,0 0 0,0 0 0,0 0 0,0-1 0,14-6 0,-14 5 0,0 0 0,1 1 0,-1 0 0,20-1 0,-21 12-2099,-8-8 1684,1 0 0,-1 0-1,0 0 1,1 0 0,-1 0 0,0 1 0,0-1-1,0 0 1,0 0 0,0 0 0,0 1-1,0-1 1,0 0 0,-1 0 0,1 0 0,0 0-1,-1 0 1,1 1 0,-1-1 0,1 0 0,-1 0-1,1 0 1,-1 0 0,0 0 0,0 0-1,1-1 1,-2 2 0,-4-2-7320</inkml:trace>
</inkml:ink>
</file>

<file path=ppt/ink/ink1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4.237"/>
    </inkml:context>
    <inkml:brush xml:id="br0">
      <inkml:brushProperty name="width" value="0.025" units="cm"/>
      <inkml:brushProperty name="height" value="0.025" units="cm"/>
    </inkml:brush>
  </inkml:definitions>
  <inkml:trace contextRef="#ctx0" brushRef="#br0">1 16 15567,'0'0'14509,"55"-15"-42887</inkml:trace>
</inkml:ink>
</file>

<file path=ppt/ink/ink1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4.583"/>
    </inkml:context>
    <inkml:brush xml:id="br0">
      <inkml:brushProperty name="width" value="0.025" units="cm"/>
      <inkml:brushProperty name="height" value="0.025" units="cm"/>
    </inkml:brush>
  </inkml:definitions>
  <inkml:trace contextRef="#ctx0" brushRef="#br0">8 136 10634,'0'0'19341,"9"-2"-18273,1-1-909,0-1 0,1 0 0,-1-1 0,-1 0 1,1-1-1,8-6 0,-13 9-123,-1 0 0,1-1 0,-1 1 0,0-1-1,0 0 1,-1 0 0,1 0 0,-1-1 0,0 1 0,0-1 0,0 1 0,-1-1-1,0 0 1,0 0 0,0-1 0,2-7 0,-4 12-36,0 1 0,0-1 0,0 0 0,-1 1 0,1-1 0,0 1 0,0-1 0,0 1 0,-1-1 0,1 0 0,0 1 0,0-1 0,-1 1 0,1-1 0,-1 1 0,1 0 0,0-1 0,-1 1 0,1-1 0,-1 1 0,1 0 0,-1-1 0,1 1 0,-1 0 0,1 0 0,-1-1 0,1 1 0,-1 0 0,0 0 0,1 0 0,-1 0 0,1-1 0,-1 1 0,0 0 0,1 0 0,-1 0 0,1 0 0,-1 1 0,0-1 0,1 0 0,-1 0 0,0 1 0,-29 7 0,22-3 0,0 0 0,1 1 0,0 0 0,0 0 0,0 1 0,1 0 0,0 0 0,0 0 0,1 1 0,0 0 0,1 0 0,-1 0 0,1 1 0,1-1 0,0 1 0,0 0 0,1 0 0,0 0 0,0 1 0,1-1 0,0 0 0,1 0 0,1 18 0,0-25 3,0 0 0,0 1 0,0-1 0,1 0 1,-1 0-1,1 0 0,-1 0 0,1 0 0,0 0 0,0 0 0,0 0 0,0-1 0,0 1 1,0-1-1,0 0 0,0 1 0,1-1 0,-1 0 0,0 0 0,1 0 0,-1-1 0,1 1 1,-1-1-1,1 1 0,-1-1 0,5 0 0,3 1-63,-1 0 0,0-1 0,1 0 0,-1-1 0,0 0 0,12-3 0,16-14-3234,-2-10-6785</inkml:trace>
</inkml:ink>
</file>

<file path=ppt/ink/ink1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5.081"/>
    </inkml:context>
    <inkml:brush xml:id="br0">
      <inkml:brushProperty name="width" value="0.025" units="cm"/>
      <inkml:brushProperty name="height" value="0.025" units="cm"/>
    </inkml:brush>
  </inkml:definitions>
  <inkml:trace contextRef="#ctx0" brushRef="#br0">23 46 7976,'0'0'22325,"-3"9"-22026,1-6-265,-1 6 45,0 0-1,0 1 1,0-1-1,-1 15 0,4-22-69,-1-1-1,1 1 0,0 0 0,0 0 1,0-1-1,0 1 0,0 0 0,0 0 1,1-1-1,-1 1 0,0 0 0,1-1 0,-1 1 1,1 0-1,0-1 0,0 1 0,-1-1 1,1 1-1,0-1 0,0 1 0,1-1 1,-1 1-1,0-1 0,0 0 0,1 0 0,-1 0 1,0 0-1,1 0 0,-1 0 0,1 0 1,0 0-1,-1-1 0,1 1 0,-1 0 1,1-1-1,2 1 0,3-1 38,0 0 0,-1 0 0,1 0 0,0-1 1,-1 0-1,1-1 0,-1 1 0,1-1 0,-1-1 0,0 1 0,1-1 0,-2 0 1,1 0-1,0-1 0,9-7 0,-9 7 17,0 0 1,-1-1-1,0 0 1,0 0-1,0 0 1,0 0-1,-1-1 1,0 0-1,0 0 1,4-9-1,-11 31-63,0 0 0,1 0 0,-1 19 0,3-32 0,0-1 0,-1 1 0,1 0 0,0-1 0,0 1 0,1-1 0,-1 1 0,1 0 0,-1-1 0,1 1 0,0-1 0,0 1 0,0-1 0,0 1 0,0-1 0,0 0 0,1 0 0,-1 0 0,1 1 0,0-1 0,0-1 0,0 1 0,0 0 0,0 0 0,0-1 0,0 1 0,5 2 0,-1-3 0,0 0 0,0 0 0,0 0 0,0-1 0,1 0 0,-1 0 0,0-1 0,0 0 0,0 0 0,0 0 0,0-1 0,0 1 0,0-1 0,0-1 0,0 1 0,-1-1 0,1 0 0,-1-1 0,0 1 0,0-1 0,0 0 0,7-7 0,-7 5 0,0 0 0,0 0 0,0 0 0,-1 0 0,0-1 0,0 1 0,-1-1 0,1 0 0,-2 0 0,1-1 0,-1 1 0,0-1 0,0 1 0,-1-1 0,0 1 0,0-1 0,-2-14 0,1 20 1,-1 0 0,1 0 0,-1 0 0,0 1 0,1-1 0,-1 0 0,0 1 0,0-1 0,0 1 0,0-1 0,-1 1 0,1 0 0,0-1 0,-1 1 0,1 0 1,0 0-1,-1 0 0,0 0 0,1 0 0,-1 0 0,-2-1 0,4 2-20,-1 0 1,0-1 0,1 1-1,-1 0 1,0 0-1,0-1 1,1 1 0,-1 0-1,0 0 1,0 0 0,0 0-1,1 0 1,-1 0-1,0 0 1,0 0 0,0 0-1,1 0 1,-1 1-1,0-1 1,0 0 0,1 0-1,-1 1 1,0-1 0,0 1-1,1-1 1,-1 0-1,1 1 1,-1-1 0,0 1-1,1 0 1,-1-1 0,1 1-1,-1-1 1,1 1-1,-1 0 1,1-1 0,0 1-1,-1 0 1,1 0 0,0-1-1,-1 1 1,1 0-1,0 0 1,0-1 0,0 1-1,0 0 1,0 1 0,0 34-5669,1-33 4897,-1 0 0,1 0 1,0 0-1,0 0 0,0 0 1,0 0-1,0 0 0,1-1 1,-1 1-1,1 0 0,0-1 1,0 0-1,0 1 1,0-1-1,4 4 0,16 6-7895</inkml:trace>
</inkml:ink>
</file>

<file path=ppt/ink/ink1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5.702"/>
    </inkml:context>
    <inkml:brush xml:id="br0">
      <inkml:brushProperty name="width" value="0.025" units="cm"/>
      <inkml:brushProperty name="height" value="0.025" units="cm"/>
    </inkml:brush>
  </inkml:definitions>
  <inkml:trace contextRef="#ctx0" brushRef="#br0">178 231 14221,'0'0'4634,"0"-10"-363,0 5-3786,-1 1 1,1-1-1,-1 1 0,0 0 1,0 0-1,0-1 0,-1 1 1,0 0-1,1 0 0,-1 0 1,-6-7-1,6 9-328,0 0 0,0 0 1,-1 0-1,1 0 0,-1 0 0,1 1 1,-1-1-1,0 1 0,1 0 1,-1 0-1,0 0 0,0 0 0,0 0 1,0 1-1,0-1 0,0 1 0,0 0 1,0 0-1,0 0 0,0 0 1,0 0-1,0 1 0,-3 0 0,0 1-155,1 0-1,1 0 1,-1 0-1,0 0 0,0 1 1,1 0-1,-1 0 1,1 0-1,0 1 1,0-1-1,0 1 0,1 0 1,-1 0-1,1 1 1,0-1-1,0 0 1,1 1-1,-1 0 0,1 0 1,0 0-1,0 0 1,1 0-1,-1 0 0,1 0 1,0 0-1,0 1 1,1-1-1,0 0 1,0 8-1,1-12-1,0 1 0,0-1 0,0 0 0,0 0 0,0 0 0,0 0 0,1-1 0,-1 1 0,0 0 0,0 0 0,1-1 0,-1 1 0,0-1 0,1 1 0,-1-1 0,1 1 0,-1-1 0,0 0 0,1 0 0,-1 0 0,1 0 0,-1 0 0,1 0 0,-1 0 0,1 0 0,1-1 0,41-9 0,15-36 0,-59 46 0,1 1 0,0 0 0,-1-1 0,1 1 0,0 0 0,0-1 0,-1 1 0,1-1 0,0 1 0,0-1 0,0 0 0,0 1 0,-1-1 0,1 0 0,0 1 0,0-1 0,0 0 0,0 0 0,0 0 0,0 0 0,0 0 0,0 0 0,0 0 0,0 0 0,0 0 0,0-1 0,-1 1 0,1 0 0,2-1 0,31-7 0,12-24 0,-41 27 0,0 1 0,0 0 0,1 0 0,-1 0 0,1 0 0,0 1 0,0 0 0,1 0 0,-1 1 0,0 0 0,1 0 0,12-2 0,-18 4 0,1 0 0,-1 0 0,0 1 0,0-1 0,0 0 0,0 1 0,1-1 0,-1 1 0,0-1 0,0 1 0,0 0 0,0-1 0,0 1 0,0 0 0,-1 0 0,1 0 0,0-1 0,0 1 0,0 0 0,-1 0 0,1 0 0,0 0 0,-1 1 0,1-1 0,-1 0 0,0 0 0,1 0 0,-1 0 0,0 0 0,1 2 0,1 26 0,-2-29 0,4-29 0,16-103 0,-20 132 0,1-1 0,-1 0 0,1 0 0,0 1 0,-1-1 0,1 0 0,0 1 0,0-1 0,-1 1 0,1-1 0,0 1 0,0-1 0,0 1 0,0 0 0,0-1 0,-1 1 0,1 0 0,0 0 0,0-1 0,0 1 0,0 0 0,0 0 0,2 0 0,31 0 0,-19 0 0,7-2-372,-1-1-1,1-1 1,21-6 0,-3-4-6179</inkml:trace>
</inkml:ink>
</file>

<file path=ppt/ink/ink1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7.037"/>
    </inkml:context>
    <inkml:brush xml:id="br0">
      <inkml:brushProperty name="width" value="0.025" units="cm"/>
      <inkml:brushProperty name="height" value="0.025" units="cm"/>
    </inkml:brush>
  </inkml:definitions>
  <inkml:trace contextRef="#ctx0" brushRef="#br0">74 237 6887,'0'0'11317,"-10"2"-8077,-34 4-485,43-5-2655,0-1 0,1 0 0,-1 0 0,0 0-1,1 0 1,-1 0 0,0 0 0,1 0 0,-1 0 0,0 0 0,1 0 0,-1-1 0,1 1 0,-1 0 0,0 0 0,1-1-1,-1 1 1,1 0 0,-1-1 0,0 1 0,1 0 0,-1-1 0,1 1 0,-1-1 0,1 1 0,0-1 0,-1 1 0,1-1-1,-1 1 1,1-1 0,0 1 0,0-1 0,-1 0 0,1 1 0,0-1 0,0 0 0,0 1 0,-1-1 0,1 1-1,0-1 1,0 0 0,0 1 0,0-1 0,0 0 0,0 1 0,1-1 0,-1 0 0,0 1 0,0-1 0,0 0 0,1 1-1,-1-1 1,0 1 0,0-1 0,1 0 0,-1 1 0,1-1 0,16-34 345,5 1-32,30-35 0,-45 60-305,1 1 0,0-1 0,0 1 0,1 1 0,0 0 0,0 0 0,0 1 0,1 0 0,10-5 0,-18 10-101,0 1-1,0-1 1,0 0-1,0 1 1,0-1-1,0 1 0,0 0 1,0 0-1,0 0 1,0 0-1,1 0 1,-1 0-1,0 0 1,0 1-1,0-1 1,0 1-1,0-1 1,0 1-1,-1 0 1,1 0-1,0 0 0,0 0 1,0 0-1,-1 0 1,1 0-1,-1 1 1,1-1-1,-1 1 1,1-1-1,-1 1 1,0-1-1,1 1 1,-1 0-1,0 0 0,0-1 1,-1 1-1,1 0 1,1 3-1,2 9 27,0 0-1,-1 0 1,0 0-1,1 22 0,-3-19-24,2 20-8,3 33 0,-5-66 0,0 1 0,-1-1 0,2 0 0,-1 0 0,0 0 0,1 1 0,0-2 0,0 1 0,0 0 0,0 0 0,5 5 0,-5-7 0,-1-1 0,1 0 0,0-1 0,-1 1 0,1 0 0,-1 0 0,1-1 0,0 1 0,0-1 0,-1 1 0,1-1 0,0 0 0,0 1 0,0-1 0,-1 0 0,1 0 0,0-1 0,0 1 0,0 0 0,-1 0 0,1-1 0,0 0 0,0 1 0,-1-1 0,1 0 0,0 1 0,-1-1 0,1 0 0,-1 0 0,2-2 0,5-2 0,-1 0 0,0-1 0,-1 0 0,11-12 0,-1-4 0,0-1 0,-2-1 0,0 0 0,-2 0 0,0-1 0,-2-1 0,10-39 0,-20 65-50,0 0 0,0 0 0,0 0-1,0-1 1,0 1 0,0 0 0,0 0 0,0 0 0,0-1-1,-1 1 1,1 0 0,0 0 0,0 0 0,1-1 0,-1 1-1,0 0 1,0 0 0,0 0 0,0-1 0,0 1 0,0 0 0,0 0-1,0 0 1,0-1 0,0 1 0,0 0 0,1 0 0,-1 0-1,0 0 1,0-1 0,0 1 0,0 0 0,0 0 0,1 0-1,-1 0 1,0 0 0,0-1 0,0 1 0,1 0 0,-1 0-1,0 0 1,0 0 0,0 0 0,1 0 0,-1 0 0,0 0 0,0 0-1,0 0 1,1 0 0,-1 0 0,0 0 0,0 0 0,1 0-1,-1 0 1,0 0 0,0 0 0,0 0 0,1 0 0,-1 1-1,5 12-6825,-3-8 2957,2 3-7772</inkml:trace>
</inkml:ink>
</file>

<file path=ppt/ink/ink1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7.574"/>
    </inkml:context>
    <inkml:brush xml:id="br0">
      <inkml:brushProperty name="width" value="0.025" units="cm"/>
      <inkml:brushProperty name="height" value="0.025" units="cm"/>
    </inkml:brush>
  </inkml:definitions>
  <inkml:trace contextRef="#ctx0" brushRef="#br0">1 566 18417,'0'0'7688,"6"-15"-7074,95-174 503,-68 136-362,-4 0-1,-1-2 1,-3-1-1,26-87 1,-50 141-562,-1 5 6,0 13 176,-7 27 16,-21 43-391,13-44 0,1 0 0,2 1 0,2 1 0,2-1 0,-4 60 0,12-100-61,1 1-1,-1-1 1,0 0-1,1 1 1,0-1 0,0 0-1,0 0 1,0 0-1,0 0 1,1 1 0,-1-2-1,1 1 1,3 4 0,-4-6-45,0 1 1,0-1-1,0 0 1,0-1 0,0 1-1,0 0 1,1 0 0,-1 0-1,0-1 1,1 1 0,-1-1-1,1 1 1,-1-1 0,0 0-1,1 1 1,-1-1-1,1 0 1,-1 0 0,1 0-1,-1 0 1,1 0 0,-1 0-1,1 0 1,-1-1 0,1 1-1,-1-1 1,0 1 0,1-1-1,-1 1 1,1-1 0,-1 0-1,0 1 1,2-3-1,11-13-7277,-1-7-4238</inkml:trace>
</inkml:ink>
</file>

<file path=ppt/ink/ink1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7.914"/>
    </inkml:context>
    <inkml:brush xml:id="br0">
      <inkml:brushProperty name="width" value="0.025" units="cm"/>
      <inkml:brushProperty name="height" value="0.025" units="cm"/>
    </inkml:brush>
  </inkml:definitions>
  <inkml:trace contextRef="#ctx0" brushRef="#br0">20 0 22197,'0'0'2755,"-6"57"255,1-19-447,1 6-1122,1 1-640,2-1-801,1-10 0,0-3 0,2-13-961,9-12-1377,3-6-1057,1-15-801,1-17-1954</inkml:trace>
</inkml:ink>
</file>

<file path=ppt/ink/ink1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8.258"/>
    </inkml:context>
    <inkml:brush xml:id="br0">
      <inkml:brushProperty name="width" value="0.025" units="cm"/>
      <inkml:brushProperty name="height" value="0.025" units="cm"/>
    </inkml:brush>
  </inkml:definitions>
  <inkml:trace contextRef="#ctx0" brushRef="#br0">116 97 20275,'0'0'2659,"-8"13"133,-8 15-1499,-2-1-143,2 1-1,2 0 1,0 1-1,-15 49 1,28-77-1150,1 0 0,0-1 0,0 1 0,0 0 0,0 0 0,0 0 0,0 0 0,0-1 0,1 1 0,-1 0 0,0 0 0,0 0 0,1 0 0,-1-1 0,0 1 0,1 0 0,-1 0 0,1-1 0,-1 1 0,1 0 0,-1-1 0,1 1 0,-1 0 0,1-1 0,0 1 0,-1-1 0,1 1 0,0-1 0,0 0 0,-1 1 0,1-1 0,0 1 0,0-1 0,-1 0 0,1 0 0,0 0 0,0 1 0,0-1 0,0 0 0,-1 0 0,1 0 0,0 0 0,0 0 0,0-1 0,0 1 0,0 0 0,1-1 0,58-10 0,-29 5 0,-27 5 0,1 1 0,-1-1 0,0 1 0,1 0 0,-1 1 0,0-1 0,1 1 0,-1 0 0,0 0 0,0 0 0,0 0 0,0 1 0,0 0 0,0 0 0,0 0 0,0 0 0,5 4 0,-6-2 0,-1-1 0,1 1 0,-1 0 0,0-1 0,0 1 0,0 0 0,-1 0 0,1 1 0,-1-1 0,0 0 0,0 0 0,0 1 0,-1-1 0,0 0 0,1 1 0,-1-1 0,-2 8 0,1-5-37,-1 1 0,0 0 0,-1 0 0,0-1 0,0 0 0,-1 1 0,1-1 0,-2-1 0,1 1 0,-1 0 0,0-1 0,0 0 0,-1 0 0,1-1 0,-1 1 0,-1-1 0,1-1 0,-1 1 0,0-1 0,0 0 0,0-1 0,0 1 0,-1-1 0,1-1 0,-1 0 0,0 0 0,-14 2 0,20-4-321,0 0-1,1 0 1,-1 0-1,1 0 1,-1 0-1,1 0 1,-1-1-1,0 1 1,1-1-1,-1 1 1,1-1-1,0 1 0,-1-1 1,1 0-1,-1 0 1,1 0-1,0 0 1,0 0-1,-1 0 1,1 0-1,0 0 1,0 0-1,0 0 1,0-1-1,0 1 1,1 0-1,-1-1 0,0 1 1,0-1-1,0-2 1,-12-33-11130</inkml:trace>
  <inkml:trace contextRef="#ctx0" brushRef="#br0" timeOffset="1">82 55 18770,'0'0'6630,"65"-45"-4036,-34 36-1633,1 8-704,1 1-321,-2 0-3075,-7 0-4773</inkml:trace>
</inkml:ink>
</file>

<file path=ppt/ink/ink1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9.128"/>
    </inkml:context>
    <inkml:brush xml:id="br0">
      <inkml:brushProperty name="width" value="0.025" units="cm"/>
      <inkml:brushProperty name="height" value="0.025" units="cm"/>
    </inkml:brush>
  </inkml:definitions>
  <inkml:trace contextRef="#ctx0" brushRef="#br0">1 193 20916,'0'0'9598,"1"10"-8952,25 283 961,-9-362-1607,-11-46 0,-7-122 0,-3 202 0,2 31 0,0 21 0,1 10 0,0-10 0,1 1 0,0-1 0,1 0 0,0 0 0,6 20 0,-7-34 0,1 0 0,0 0 0,0 0 0,0 0 0,0-1 0,1 1 0,-1-1 0,1 1 0,-1-1 0,1 1 0,0-1 0,0 0 0,0 0 0,0 0 0,1 0 0,-1 0 0,0 0 0,1-1 0,-1 1 0,1-1 0,0 0 0,-1 0 0,1 0 0,0 0 0,0 0 0,0 0 0,0-1 0,0 1 0,-1-1 0,1 0 0,0 0 0,0 0 0,0 0 0,0-1 0,0 1 0,5-2 0,0-1 0,-1 1 0,0-1 0,0-1 0,0 1 0,0-1 0,-1 0 0,1-1 0,-1 1 0,0-1 0,0-1 0,-1 1 0,0-1 0,0 0 0,0 0 0,4-7 0,4-7 0,0-1 0,-2 0 0,14-35 0,-7-1 0,-26 137 0,-2-34 0,1-9 0,2 0 0,1 0 0,2 1 0,1 0 0,4 54 0,-1-90-13,0 1-1,1-1 1,-1 0 0,1 0-1,-1 0 1,1 0 0,0 0-1,0-1 1,-1 1 0,2 0-1,-1 0 1,0 0 0,0-1-1,0 1 1,1-1-1,-1 1 1,1-1 0,-1 1-1,1-1 1,0 0 0,0 0-1,-1 0 1,1 0 0,0 0-1,0 0 1,0 0 0,0-1-1,0 1 1,0-1 0,0 1-1,0-1 1,0 0 0,0 0-1,0 0 1,0 0 0,1 0-1,-1 0 1,0 0 0,0-1-1,0 1 1,0-1-1,0 0 1,2-1 0,4 0-180,0-1-1,0 0 1,-1 0 0,1-1 0,-1 0-1,0-1 1,0 1 0,0-1 0,10-11-1,-8 5-1197,0-1 1,-1 0-1,0 0 0,-1-1 0,0 0 0,-1 0 0,-1-1 0,5-17 1,-2-29-864,-8 58 4528,-3 18 2529,2-10-3798,-9 39 1297,2 0 1,2 1-1,0 77 0,5-122-2380,1 1 0,0-1-1,0 1 1,0-1 0,0 0 0,0 1 0,0-1-1,0 1 1,0-1 0,1 1 0,-1-1-1,0 0 1,1 1 0,-1-1 0,1 0 0,0 1-1,-1-1 1,1 0 0,0 0 0,0 1-1,0-1 1,0 0 0,0 0 0,0 0 0,0 0-1,0 0 1,0 0 0,0-1 0,1 1 0,-1 0-1,0-1 1,1 1 0,-1-1 0,0 1-1,1-1 1,-1 1 0,1-1 0,-1 0 0,0 0-1,1 0 1,-1 0 0,2 0 0,0 0-239,1-1 0,-1 0 0,0 0 0,0 0 0,0-1 0,0 1 0,-1-1 0,1 1 0,0-1 0,-1 0 1,1 0-1,-1 0 0,1 0 0,-1-1 0,0 1 0,0-1 0,0 1 0,3-6 0,9-27-5854,-5-7-2520</inkml:trace>
</inkml:ink>
</file>

<file path=ppt/ink/ink1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9.472"/>
    </inkml:context>
    <inkml:brush xml:id="br0">
      <inkml:brushProperty name="width" value="0.025" units="cm"/>
      <inkml:brushProperty name="height" value="0.025" units="cm"/>
    </inkml:brush>
  </inkml:definitions>
  <inkml:trace contextRef="#ctx0" brushRef="#br0">28 0 16207,'0'0'14606,"-27"59"-13965,27-35-513,2 0-448,13-5-2147,4-1-3074,0-4-4452</inkml:trace>
</inkml:ink>
</file>

<file path=ppt/ink/ink1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49.799"/>
    </inkml:context>
    <inkml:brush xml:id="br0">
      <inkml:brushProperty name="width" value="0.025" units="cm"/>
      <inkml:brushProperty name="height" value="0.025" units="cm"/>
    </inkml:brush>
  </inkml:definitions>
  <inkml:trace contextRef="#ctx0" brushRef="#br0">105 109 16912,'0'0'7052,"-11"9"-2840,4-4-3942,-1 1 0,1 0 0,0 1 0,0-1 0,1 1 0,0 1 0,0-1 0,1 1 1,0 0-1,0 0 0,1 1 0,0 0 0,1-1 0,0 1 0,0 0 0,-3 17 0,6-22-270,-1-1 0,1 0 0,0 1 0,0-1 0,0 1 0,0-1 0,1 1 0,-1-1 0,1 1 0,0-1 0,0 0 0,0 1 0,0-1 0,1 0 0,-1 0 0,1 0 0,0 0 0,3 4 0,-2-5 0,0 0 0,-1-1 0,1 1 0,0-1 0,0 0 0,0 0 0,0 0 0,0 0 0,0 0 0,1-1 0,-1 1 0,0-1 0,0 0 0,0 0 0,1 0 0,-1-1 0,0 1 0,0-1 0,0 1 0,6-3 0,-1 0 0,0 0 0,0 0 0,0-1 0,0 0 0,-1 0 0,0-1 0,1 0 0,-2 0 0,1-1 0,-1 1 0,0-2 0,0 1 0,0-1 0,-1 1 0,0-2 0,-1 1 0,7-14 0,-4 6 0,0 0 0,-2 0 0,0-1 0,0 0 0,-2 0 0,0 0 0,-1 0 0,1-24 0,-3 37 0,-1 0 0,1 0 0,-1 0 0,1 1 0,-1-1 0,0 0 0,0 0 0,0 0 0,-1 1 0,1-1 0,0 0 0,-1 1 0,0 0 0,0-1 0,1 1 0,-1 0 0,-1 0 0,1 0 0,0 0 0,0 0 0,-1 0 0,1 1 0,-1-1 0,0 1 0,1 0 0,-1 0 0,0 0 0,0 0 0,1 0 0,-1 0 0,0 1 0,0 0 0,0-1 0,0 1 0,0 0 0,0 0 0,0 1 0,0-1 0,0 1 0,0-1 0,0 1 0,1 0 0,-1 0 0,0 0 0,0 0 0,1 1 0,-1-1 0,1 1 0,-1 0 0,1-1 0,0 1 0,0 0 0,-1 0 0,2 1 0,-5 4 0,-16 27-2111,11-10-4538,8-14-9350</inkml:trace>
</inkml:ink>
</file>

<file path=ppt/ink/ink1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51.903"/>
    </inkml:context>
    <inkml:brush xml:id="br0">
      <inkml:brushProperty name="width" value="0.025" units="cm"/>
      <inkml:brushProperty name="height" value="0.025" units="cm"/>
    </inkml:brush>
  </inkml:definitions>
  <inkml:trace contextRef="#ctx0" brushRef="#br0">12 1 19571,'-6'200'4740,"0"55"-1457,8-208-2020,1-1-1,3 1 1,16 62-1,-22-109-1258,0 1-1,0-1 1,0 0-1,0 1 1,0-1-1,0 0 1,0 1-1,0-1 1,0 1-1,0-1 1,1 0-1,-1 1 1,0-1-1,0 0 1,0 1-1,1-1 1,-1 0-1,0 1 1,0-1-1,1 0 1,-1 1-1,0-1 1,0 0-1,1 0 1,-1 0-1,0 1 1,1-1-1,-1 0 1,0 0-1,1 0 1,-1 0-1,1 1 1,-1-1-1,1 0 1,8-11 27,3-23-62,61-235 31,15-48 0,-86 313 0,0-1 0,0 1 0,0-1 0,0 1 0,1 0 0,-1 0 0,1 0 0,0 0 0,1 0 0,-1 1 0,6-5 0,-8 7 0,0 0 0,0 1 0,0-1 0,0 0 0,0 1 0,0-1 0,0 1 0,1 0 0,-1-1 0,0 1 0,0 0 0,1 0 0,-1-1 0,0 1 0,0 0 0,1 0 0,-1 0 0,0 1 0,0-1 0,1 0 0,-1 0 0,0 1 0,0-1 0,0 1 0,1-1 0,-1 1 0,0-1 0,0 1 0,0 0 0,0 0 0,0-1 0,0 1 0,0 0 0,0 0 0,0 0 0,-1 0 0,1 0 0,0 0 0,-1 0 0,1 0 0,0 0 0,-1 1 0,0-1 0,1 0 0,-1 0 0,0 0 0,1 2 0,1 3 0,-1 0 0,1-1 0,-1 1 0,0 0 0,0 0 0,-1 0 0,0 0 0,0-1 0,0 1 0,-1 0 0,0 0 0,0 0 0,-1 0 0,1-1 0,-1 1 0,0-1 0,-1 1 0,1-1 0,-1 0 0,0 0 0,0 0 0,-7 7 0,-2 3 0,0-1 0,-1-1 0,-1 0 0,0 0 0,-29 18 0,38-27 0,-1-1 0,1 1 0,-1-2 0,0 1 0,0-1 0,0 1 0,-11 1 0,16-4-44,0 0 1,1 0-1,-1 0 1,1 0-1,-1 0 1,1 0-1,-1 0 1,1 0-1,-1 0 1,1-1-1,-1 1 1,1 0-1,-1 0 1,1-1-1,-1 1 1,1 0-1,-1-1 0,1 1 1,-1 0-1,1-1 1,0 1-1,-1 0 1,1-1-1,0 1 1,-1-1-1,1 1 1,0-1-1,0 1 1,-1-1-1,1 1 1,0-1-1,0 1 1,0-1-1,0 0 0,0 1 1,0-1-1,0 1 1,0-1-1,0 1 1,0-1-1,0 1 1,0-1-1,0 1 1,0-1-1,0 0 1,1 0-1,6-28-4108,30-38-7774,-17 36-859</inkml:trace>
</inkml:ink>
</file>

<file path=ppt/ink/ink1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52.339"/>
    </inkml:context>
    <inkml:brush xml:id="br0">
      <inkml:brushProperty name="width" value="0.025" units="cm"/>
      <inkml:brushProperty name="height" value="0.025" units="cm"/>
    </inkml:brush>
  </inkml:definitions>
  <inkml:trace contextRef="#ctx0" brushRef="#br0">37 152 17392,'0'0'7944,"-8"9"-6230,-20 30-572,28-39-1116,0 1 0,0-1 0,0 1-1,-1 0 1,1-1 0,0 1 0,0-1 0,0 1 0,0 0 0,0-1-1,0 1 1,0-1 0,0 1 0,1 0 0,-1-1 0,0 1 0,0-1-1,0 1 1,1-1 0,-1 1 0,0-1 0,1 1 0,-1-1 0,0 1 0,1-1-1,-1 1 1,1-1 0,-1 1 0,1-1 0,-1 0 0,1 1 0,-1-1-1,1 0 1,-1 1 0,1-1 0,-1 0 0,1 0 0,-1 0 0,1 1-1,0-1 1,-1 0 0,1 0 0,-1 0 0,1 0 0,0 0 0,-1 0-1,1 0 1,-1 0 0,1 0 0,0-1 0,35 1 475,-34 0-453,6-2-9,1 0 0,-1 0-1,0-1 1,0 0-1,0-1 1,0 0-1,-1 0 1,1 0 0,-1-1-1,0 0 1,0 0-1,-1-1 1,0 0-1,0 0 1,0-1 0,-1 0-1,0 1 1,0-2-1,0 1 1,-1-1 0,0 1-1,-1-1 1,0 0-1,0 0 1,0-1-1,-1 1 1,-1-1 0,1 1-1,-1-1 1,-1-13-1,0 21-33,0 0-1,0 0 0,0 1 1,0-1-1,0 0 1,0 0-1,-1 1 0,1-1 1,0 0-1,-1 1 1,1-1-1,0 0 0,-1 1 1,1-1-1,-1 0 1,1 1-1,-1-1 0,1 1 1,-1-1-1,0 1 1,1-1-1,-1 1 0,1 0 1,-1-1-1,0 1 1,0 0-1,1-1 0,-1 1 1,0 0-1,1 0 1,-1-1-1,0 1 0,0 0 1,0 0-1,1 0 1,-1 0-1,0 0 0,0 0 1,1 1-1,-1-1 0,0 0 1,0 0-1,1 0 1,-1 1-1,0-1 0,1 0 1,-1 1-1,0-1 1,0 1-1,-3 1 6,1-1-1,-1 1 1,1 0-1,0 0 1,-1 1-1,1-1 1,0 1-1,0 0 1,-2 3-1,-6 10 29,0 1-1,2 0 0,0 0 1,1 1-1,1 0 0,0 1 1,2 0-1,0 0 1,1 0-1,1 0 0,-2 33 1,5-50-93,0 0 1,0 0-1,0 0 0,0 0 1,0 0-1,0 0 1,1 0-1,-1 0 1,1 0-1,-1 0 1,1-1-1,0 1 1,0 0-1,0 0 1,0 0-1,0-1 0,0 1 1,0-1-1,0 1 1,1-1-1,-1 1 1,1-1-1,1 2 1,-1-2-154,1 0 0,-1-1 0,0 1 0,1-1-1,-1 1 1,1-1 0,-1 0 0,1 0 0,0 0 0,-1 0 0,1 0 0,-1 0 0,1-1 0,-1 1 0,4-2 0,6-2-1096,-2-1-1,1 0 1,0 0 0,-1-1 0,0-1-1,15-11 1,16-20-9741</inkml:trace>
</inkml:ink>
</file>

<file path=ppt/ink/ink1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52.694"/>
    </inkml:context>
    <inkml:brush xml:id="br0">
      <inkml:brushProperty name="width" value="0.025" units="cm"/>
      <inkml:brushProperty name="height" value="0.025" units="cm"/>
    </inkml:brush>
  </inkml:definitions>
  <inkml:trace contextRef="#ctx0" brushRef="#br0">151 21 21012,'0'0'3475,"-11"5"-645,2-1-2529,0 1 0,0 0 1,0 1-1,1 0 1,0 0-1,0 1 1,0 0-1,1 1 0,0-1 1,0 1-1,1 1 1,0-1-1,1 1 1,-6 11-1,11-19-290,-4 5 23,1 0 1,0 1 0,1-1-1,-1 1 1,1-1 0,1 1 0,-1 0-1,1 0 1,0 0 0,1 0-1,0 11 1,0-17-28,1-1 0,0 1 0,0 0-1,0 0 1,0 0 0,-1-1 0,1 1 0,0-1 0,0 1-1,0 0 1,0-1 0,1 0 0,-1 1 0,0-1 0,0 0-1,0 1 1,0-1 0,0 0 0,0 0 0,1 0 0,-1 0-1,0 0 1,0 0 0,0 0 0,0 0 0,0-1-1,1 1 1,1-1 0,34-9 260,-29 5-266,-1 1 1,1-1-1,-1-1 1,0 1-1,0-1 1,0-1 0,-1 1-1,0-1 1,-1 0-1,1-1 1,-1 1-1,-1-1 1,1 0-1,-1 0 1,-1 0 0,1-1-1,-1 1 1,-1-1-1,0 0 1,0 0-1,-1 0 1,0 0-1,0-17 1,-2 24-21,1 0-1,-1 0 1,1 0 0,-1 0 0,0 1-1,1-1 1,-1 0 0,0 1-1,0-1 1,0 0 0,-1 1 0,1-1-1,0 1 1,-1 0 0,1-1 0,0 1-1,-1 0 1,0 0 0,1 0-1,-1 0 1,0 0 0,1 0 0,-1 1-1,0-1 1,0 0 0,0 1-1,1 0 1,-1-1 0,0 1 0,0 0-1,0 0 1,0 0 0,0 0-1,0 0 1,0 0 0,0 1 0,-1 0-1,0-1-52,0 0-1,0 1 1,0-1-1,0 1 1,0 0-1,0 0 0,0 0 1,1 0-1,-1 0 1,0 1-1,1-1 1,-1 1-1,1 0 1,0 0-1,-1 0 1,1 0-1,0 0 0,0 0 1,0 0-1,1 1 1,-1-1-1,0 1 1,1 0-1,-2 4 1,2-5-318,1 0 0,-1 0 0,1-1 0,0 1 0,0 0 0,0 0 0,0-1 0,0 1 0,0 0 0,1 0 0,-1-1 0,1 1 0,-1 0 0,1-1 0,-1 1 0,1-1 0,0 1 0,0 0 0,0-1 0,0 0 0,0 1 0,0-1 0,0 1 0,0-1 0,1 0 0,-1 0 0,0 0 0,1 0 1,-1 0-1,1 0 0,-1 0 0,1 0 0,0-1 0,-1 1 0,1-1 0,0 1 0,-1-1 0,1 0 0,2 1 0,16 1-6609</inkml:trace>
</inkml:ink>
</file>

<file path=ppt/ink/ink1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53.147"/>
    </inkml:context>
    <inkml:brush xml:id="br0">
      <inkml:brushProperty name="width" value="0.025" units="cm"/>
      <inkml:brushProperty name="height" value="0.025" units="cm"/>
    </inkml:brush>
  </inkml:definitions>
  <inkml:trace contextRef="#ctx0" brushRef="#br0">1 85 18449,'0'0'6140,"1"11"-4149,1 34-1584,21 447 5373,1-818-5780,-8 169 0,-15 144 0,-1-1 0,2 0 0,-1 0 0,2 0 0,0 0 0,6-15 0,-9 27 0,1-1 0,0 1 0,0 0 0,0 0 0,0 0 0,0 0 0,1 0 0,-1 1 0,1-1 0,-1 0 0,1 0 0,0 1 0,-1-1 0,1 1 0,0 0 0,0 0 0,0-1 0,0 1 0,0 0 0,1 1 0,-1-1 0,0 0 0,0 0 0,0 1 0,1 0 0,-1-1 0,0 1 0,1 0 0,-1 0 0,0 0 0,1 0 0,-1 1 0,0-1 0,0 1 0,1-1 0,-1 1 0,0 0 0,0 0 0,2 1 0,-1-1 0,-1-1 0,0 1 0,0 0 0,0 0 0,0 1 0,0-1 0,0 0 0,0 1 0,0-1 0,-1 1 0,1 0 0,-1-1 0,1 1 0,-1 0 0,1 0 0,-1 0 0,0 0 0,0 0 0,0 0 0,0 1 0,0-1 0,-1 0 0,1 0 0,-1 1 0,1-1 0,-1 0 0,0 1 0,0-1 0,0 0 0,0 1 0,0-1 0,-1 4 0,-1 0 0,1-1 0,-1 1 0,0 0 0,0-1 0,-1 0 0,0 1 0,0-1 0,0 0 0,0 0 0,-1-1 0,-7 8 0,5-6 0,-45 39 0,47-42 0,-1 0 0,1 0 0,0-1 0,-1 1 0,1-1 0,-1 0 0,0 0 0,0-1 0,1 1 0,-11 0 0,15-2-89,-1-1 0,0 1 1,1-1-1,-1 1 0,1-1 0,-1 1 0,1-1 0,-1 1 1,1-1-1,-1 0 0,1 1 0,0-1 0,-1 0 1,1 0-1,0 1 0,-1-1 0,1 0 0,0 0 1,0 1-1,0-1 0,0 0 0,0 0 0,0 0 0,0 1 1,0-1-1,0 0 0,0 0 0,0 1 0,1-1 1,-1-1-1,5-28-5683,4 2-1857,5-4-4756</inkml:trace>
</inkml:ink>
</file>

<file path=ppt/ink/ink1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53.490"/>
    </inkml:context>
    <inkml:brush xml:id="br0">
      <inkml:brushProperty name="width" value="0.025" units="cm"/>
      <inkml:brushProperty name="height" value="0.025" units="cm"/>
    </inkml:brush>
  </inkml:definitions>
  <inkml:trace contextRef="#ctx0" brushRef="#br0">5 1 5477,'0'0'24631,"3"15"-22981,0 21-1398,-1-1 1,-1 1-1,-6 46 0,5-76-252,-4 19 0,2 0 0,0 0 0,2 0 0,3 35 0,-3-59-87,0 0 1,1 0-1,-1 0 1,0 0-1,0 0 1,0 0-1,1 0 1,-1 0-1,0 0 1,1 0-1,-1 0 0,1-1 1,-1 1-1,1 0 1,-1 0-1,1 0 1,-1-1-1,1 1 1,0 0-1,0-1 0,-1 1 1,1-1-1,0 1 1,0-1-1,0 1 1,0-1-1,-1 1 1,1-1-1,0 0 1,0 1-1,0-1 0,0 0 1,0 0-1,0 0 1,0 0-1,0 0 1,0 0-1,0 0 1,1 0-1,0-1-302,0 1 1,0-1-1,0 0 0,-1 0 0,1 0 1,0 0-1,-1 0 0,1 0 1,0 0-1,-1-1 0,0 1 0,1 0 1,-1-1-1,0 1 0,0-1 1,0 0-1,0 1 0,2-4 0,5-20-8526</inkml:trace>
</inkml:ink>
</file>

<file path=ppt/ink/ink1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3:53.816"/>
    </inkml:context>
    <inkml:brush xml:id="br0">
      <inkml:brushProperty name="width" value="0.025" units="cm"/>
      <inkml:brushProperty name="height" value="0.025" units="cm"/>
    </inkml:brush>
  </inkml:definitions>
  <inkml:trace contextRef="#ctx0" brushRef="#br0">0 73 8360,'0'0'16357,"13"7"-14067,-7-3-2069,0-1 1,0 0 0,1 0-1,-1 0 1,1 0-1,0-1 1,0-1-1,0 1 1,0-1-1,0 0 1,0 0-1,0-1 1,0 0-1,0 0 1,0-1 0,0 0-1,0 0 1,0-1-1,0 0 1,0 0-1,-1 0 1,1-1-1,-1 0 1,1 0-1,5-5 1,-9 6-222,0-1 0,0 0 0,0 1 0,0-1 0,0 0 0,-1-1 0,0 1 0,1 0 0,-1-1 0,-1 1 0,1-1 0,2-5 0,-4 8 0,0 0 0,0 0 0,1 0 0,-1 0 0,0 0 0,0 0 0,0 0 0,0 0 0,0 0 0,-1 0 0,1 0 0,0 0 0,0 0 0,-1 0 0,1 0 0,0 0 0,-1 0 0,1 0 0,-1 0 0,-1-1 0,1 1 0,0 0 0,-1 0 0,1 0 0,-1 0 0,0 0 0,1 0 0,-1 1 0,0-1 0,1 1 0,-1-1 0,0 1 0,0-1 0,1 1 0,-1 0 0,-3 0 0,-1 0 0,0 0 0,0 0 0,1 0 0,-1 1 0,0 0 0,1 0 0,-1 0 0,0 1 0,1 0 0,0 0 0,-1 0 0,1 1 0,0 0 0,0 0 0,-5 4 0,4-1 0,0-1 0,1 2 0,0-1 0,0 0 0,0 1 0,1 0 0,0 0 0,0 0 0,1 0 0,-4 13 0,5-15 0,0 0 0,0 1 0,1-1 0,0 0 0,0 1 0,0 0 0,1-1 0,-1 1 0,1-1 0,1 1 0,-1 0 0,1-1 0,2 11 0,-1-13 0,-1-1 0,1 1 0,0-1 0,-1 1 0,1-1 0,0 0 0,0 1 0,1-1 0,-1 0 0,0 0 0,1-1 0,0 1 0,-1 0 0,1-1 0,0 0 0,-1 0 0,1 1 0,0-2 0,0 1 0,0 0 0,0 0 0,0-1 0,0 0 0,0 0 0,0 0 0,4 0 0,5 0-348,-1 0 0,1-1-1,-1 0 1,0-1 0,1 0 0,-1 0-1,19-8 1,-17 4-1593,0 0 1,-1-1-1,17-12 0,20-18-16369</inkml:trace>
</inkml:ink>
</file>

<file path=ppt/ink/ink1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45:12.614"/>
    </inkml:context>
    <inkml:brush xml:id="br0">
      <inkml:brushProperty name="width" value="0.025" units="cm"/>
      <inkml:brushProperty name="height" value="0.025" units="cm"/>
    </inkml:brush>
  </inkml:definitions>
  <inkml:trace contextRef="#ctx0" brushRef="#br0">913 82 10025,'-11'-11'1463,"3"2"-1039,4 3-203,0 1-1,-1 0 1,0 0-1,0 1 1,0-1-1,0 1 1,-1 0-1,0 1 1,0-1-1,0 1 1,0 0-1,0 1 1,0 0-1,-9-3 1,2 4 78,-1 1 0,1 0 0,0 1 1,0 0-1,0 1 0,0 1 0,0 0 1,1 0-1,-1 1 0,1 1 0,0 0 1,0 1-1,0 0 0,1 1 0,0 0 1,-13 11-1,-12 12 347,1 1 0,1 2 0,-35 46 0,23-23-394,2 3-1,2 1 1,4 2 0,2 2 0,3 1-1,3 2 1,2 0 0,4 2 0,3 1-1,3 1 1,2 0 0,-9 134-1,21-108-187,4 2 1,5-2-1,3 1 0,5-1 0,5 0 0,3-2 0,5 0 0,53 131 0,-69-204-80,0 0 0,1-1 0,2 0 0,0-1 0,28 34 0,-37-49 5,1 0-1,-1-1 0,1 1 1,0-1-1,0 0 0,0-1 1,0 1-1,0-1 0,1 0 1,0 0-1,0-1 0,0 1 1,0-1-1,0-1 1,0 1-1,0-1 0,0 0 1,1 0-1,-1-1 0,0 0 1,1 0-1,-1-1 0,0 1 1,1-1-1,-1-1 1,0 1-1,8-4 0,-3-1 11,0-1 0,0-1 1,0 0-1,-1-1 0,-1 1 0,1-2 0,-1 0 0,-1 0 0,0 0 0,0-1 0,10-20 1,13-24 198,-3-1 1,-3-2 0,27-86-1,35-192 1319,-44 132-1095,-9-2 0,-10 0-1,-2-343 1,-22 545-423,-2-65-53,-13-81 0,12 130 46,-1 0-1,-2 0 0,1 0 1,-2 1-1,-1 0 0,0 0 1,-2 0-1,-16-23 0,23 36-22,-1 1-1,-1 0 1,1 0-1,-1 0 1,1 0-1,-1 1 1,-1 0-1,1 0 1,-1 0-1,1 1 1,-1 0 0,0 0-1,0 0 1,-1 1-1,1 0 1,0 0-1,-1 1 1,1 0-1,-1 0 1,-10-1-1,8 3-89,0 0-1,0 0 0,0 1 0,1 0 0,-1 1 1,0-1-1,1 2 0,0-1 0,0 1 0,0 1 1,0-1-1,1 1 0,0 0 0,-12 12 0,-8 9-587,2 1-1,2 1 1,0 2-1,-26 44 0,-64 138-5045,94-174 4077,-39 81-5523</inkml:trace>
</inkml:ink>
</file>

<file path=ppt/ink/ink1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8:23.170"/>
    </inkml:context>
    <inkml:brush xml:id="br0">
      <inkml:brushProperty name="width" value="0.025" units="cm"/>
      <inkml:brushProperty name="height" value="0.025" units="cm"/>
    </inkml:brush>
  </inkml:definitions>
  <inkml:trace contextRef="#ctx0" brushRef="#br0">1582 154 3812,'-12'-12'4126,"-2"-2"-3423,0 0 0,-1 2 0,0-1 0,-1 2 0,0 0 0,-1 1-1,0 1 1,-34-13 0,17 14-277,1 1 0,-1 2 0,0 2 0,-1 1 0,1 2 0,0 1 0,0 1 0,-46 10 0,4 4-35,1 4 0,-113 45 1,131-42-89,0 2 0,3 3 1,0 2-1,2 2 0,1 3 1,2 2-1,-73 70 0,99-83-67,1 2 0,0 1-1,3 1 1,0 0 0,1 1-1,-19 47 1,27-51-150,1 1-1,1 0 1,2 0 0,0 1-1,2 0 1,1 0 0,1 0-1,3 52 1,2-55-65,1 0-1,1 0 1,1 0 0,1-1-1,1 0 1,1-1 0,1 0 0,0 0-1,2-1 1,1 0 0,1-1-1,0-1 1,1 0 0,2-1 0,-1 0-1,2-2 1,0 0 0,33 21-1,-18-15-1,1-2-1,1-1 0,1-2 0,1-1 0,0-2 0,1-1 0,0-3 0,1 0 0,0-3 0,64 4 0,-46-10 113,0-3-1,0-2 1,-1-3-1,0-2 0,0-2 1,-1-3-1,0-3 0,-2-1 1,71-36-1,-68 26 202,-2-3-1,0-2 1,-2-2-1,-2-2 0,-1-3 1,-3-2-1,-1-2 1,52-64-1,-74 78-273,-1-1 0,-1-1 0,-2-1 0,-1-1 0,-2 0 0,-1-1 0,-2-1 0,-1 0 0,-2-1 0,-2 0 0,-1 0 0,-2-1 0,1-54 0,-6 80-51,0-1 0,-1 1 1,-1 0-1,0-1 1,-1 1-1,0 0 1,-1 0-1,0 1 0,-1-1 1,0 1-1,-1 0 1,0 0-1,0 1 1,-2-1-1,1 1 1,-1 1-1,0 0 0,-1 0 1,0 0-1,-1 1 1,0 1-1,0 0 1,0 0-1,-1 1 0,0 0 1,0 1-1,-13-5 1,-10-1 21,0 1 0,-1 2 0,0 1 0,0 1 0,-1 2 0,-41 1 0,5 5-15,1 2 0,-80 16 0,56 0 12,1 3-1,1 4 1,-176 79-1,12 29-2437,14 22-5858,184-117-331</inkml:trace>
</inkml:ink>
</file>

<file path=ppt/ink/ink1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8:33.810"/>
    </inkml:context>
    <inkml:brush xml:id="br0">
      <inkml:brushProperty name="width" value="0.025" units="cm"/>
      <inkml:brushProperty name="height" value="0.025" units="cm"/>
    </inkml:brush>
  </inkml:definitions>
  <inkml:trace contextRef="#ctx0" brushRef="#br0">1243 186 8584,'-11'-11'3192,"-9"-8"-2915,0 0 0,-1 2 0,-1 0 0,-1 2 0,0 0 0,-1 2 0,-26-12 0,26 17-41,0 1 0,-1 1 1,1 1-1,-1 2 0,0 0 0,0 1 0,-1 2 1,-40 4-1,34 0-95,0 2-1,0 2 1,1 1-1,-1 1 1,2 1-1,-34 19 1,23-8-10,1 2 0,2 1 0,1 3 0,1 1 0,1 1 0,1 2 0,2 1 0,2 2 0,-44 63 0,58-72-10,0 1 0,2 1 1,0 0-1,2 0 0,2 2 0,0-1 0,-8 48 1,16-63-32,1 1 0,0-1 0,1 1 1,0 0-1,1-1 0,1 1 1,6 26-1,-4-32-25,-1 1 1,1 0-1,0-1 0,1 0 1,0 0-1,1 0 0,0-1 1,0 0-1,0 0 0,1 0 1,1-1-1,9 8 0,-1-4 95,1 0-1,0-1 1,0-1-1,1-1 0,1 0 1,-1-2-1,1 0 1,0-1-1,1 0 1,32 2-1,21-2 445,110-5 0,-179 0-587,65-3 189,0-3 0,-1-4 0,0-2 0,109-35 0,-140 35-152,-1-2 0,0-2 0,-1 0 0,-1-3 0,-1-1 0,0-1 0,-2-2 0,-1-1 0,50-51-1,-67 60-33,-1 0 0,-1-1 1,0-1-1,-1 1 0,-1-2 0,-1 1 0,0-1 0,-1-1 0,-1 1 0,7-39 0,-12 46-13,1 0 0,-1 0 0,-1 0 0,0 0 0,-1 0 0,0 0 0,0 0 0,-1 0 0,-1 0 0,0 0 0,-1 1 0,1-1 0,-2 1 0,0 0 0,0 0 1,-1 1-1,0-1 0,0 1 0,-1 1 0,-11-12 0,-1 4-30,0 1 1,-1 1 0,-1 1-1,0 1 1,0 1 0,-1 1-1,-1 0 1,0 2 0,0 1-1,0 0 1,-47-5 0,19 6-101,-1 2 1,1 3-1,-1 1 0,-84 13 1,99-6-339,-1 1-1,1 2 1,1 2 0,0 1-1,-47 25 1,-78 57-8104,103-54-2208</inkml:trace>
</inkml:ink>
</file>

<file path=ppt/ink/ink1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8:39.137"/>
    </inkml:context>
    <inkml:brush xml:id="br0">
      <inkml:brushProperty name="width" value="0.025" units="cm"/>
      <inkml:brushProperty name="height" value="0.025" units="cm"/>
    </inkml:brush>
  </inkml:definitions>
  <inkml:trace contextRef="#ctx0" brushRef="#br0">1145 4 2338,'0'0'7565,"-14"-1"-5521,-18-1-1549,1 2-1,0 0 0,-1 2 1,-36 8-1,-60 21 1104,-104 28 302,188-45-1726,0 2 1,0 2-1,-41 25 1,59-27-64,1 1-1,1 2 1,1 0 0,0 2-1,2 0 1,0 1 0,2 1-1,0 2 1,2-1 0,1 2-1,0 0 1,-10 29 0,10-20-35,2 1 1,1 0-1,3 1 1,0 0 0,3 1-1,1 0 1,1 0-1,3 1 1,2 38 0,1-63-56,0 1 1,1-1-1,1 0 1,0 0-1,1 0 0,1 0 1,0-1-1,1 1 1,0-2-1,1 1 1,16 22-1,-16-26 27,1-1 0,0 1 0,0-1 0,1-1 0,0 1 0,0-1 0,1-1 0,0 0 0,0 0 0,0-1 0,1 0 0,0-1 0,0 0 0,0-1 0,14 2 0,7-1 76,0-1 0,1-2 1,0-1-1,-1-2 0,1-1 0,-1-1 1,55-16-1,217-85 1170,-263 88-1244,21-7-14,-2-3 0,-1-2 1,98-66-1,-135 79-23,-1 0 1,-1-1-1,0-1 1,-2-1-1,0-1 1,-1-1-1,-1 0 1,-1-1-1,0 0 1,-2-2-1,-1 1 1,11-32-1,-18 42 67,-1 0-1,-1 0 1,-1 0-1,1 0 1,-2 0-1,0-1 1,-1 1 0,0-1-1,-1 1 1,0 0-1,-6-25 1,4 28 7,-1-1 0,0 1 0,-1 0 1,0 1-1,-1-1 0,0 1 1,0 0-1,-1 0 0,0 1 0,0 0 1,-1 0-1,0 1 0,0-1 0,-17-9 1,7 7-60,0 0 1,-1 1 0,1 2 0,-2 0 0,1 0-1,-1 2 1,0 1 0,0 0 0,0 1 0,-1 1-1,1 1 1,-1 1 0,1 1 0,-1 1 0,-35 8-1,22-3-663,1 2-1,-1 1 1,-42 20-1,40-12-2275,1 0 0,-49 35-1,58-33-3718</inkml:trace>
</inkml:ink>
</file>

<file path=ppt/ink/ink1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8:56.289"/>
    </inkml:context>
    <inkml:brush xml:id="br0">
      <inkml:brushProperty name="width" value="0.025" units="cm"/>
      <inkml:brushProperty name="height" value="0.025" units="cm"/>
    </inkml:brush>
  </inkml:definitions>
  <inkml:trace contextRef="#ctx0" brushRef="#br0">202 0 4420,'-61'0'2306,"-9"11"-3747,-1 2-1025</inkml:trace>
</inkml:ink>
</file>

<file path=ppt/ink/ink1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8:56.632"/>
    </inkml:context>
    <inkml:brush xml:id="br0">
      <inkml:brushProperty name="width" value="0.025" units="cm"/>
      <inkml:brushProperty name="height" value="0.025" units="cm"/>
    </inkml:brush>
  </inkml:definitions>
  <inkml:trace contextRef="#ctx0" brushRef="#br0">196 1 2434,'-65'37'609,"-1"-1"-641,1-2-2274</inkml:trace>
</inkml:ink>
</file>

<file path=ppt/ink/ink1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8:56.959"/>
    </inkml:context>
    <inkml:brush xml:id="br0">
      <inkml:brushProperty name="width" value="0.025" units="cm"/>
      <inkml:brushProperty name="height" value="0.025" units="cm"/>
    </inkml:brush>
  </inkml:definitions>
  <inkml:trace contextRef="#ctx0" brushRef="#br0">222 1 2947,'-13'8'929,"4"-3"-890,-17 10 1064,1 1 1,-26 23 0,43-32-773,0 0-1,0 0 1,1 1 0,1 0 0,-1 0-1,1 1 1,0 0 0,1 0-1,0 0 1,1 1 0,-5 12 0,3 2-138,2 1 1,0 0-1,1 0 0,2 0 1,0 0-1,2 0 1,1 0-1,5 24 1,1-8-169,1 0 0,3 0 0,33 75 0,-31-83-1,2-1-1,2-1 0,0-1 0,2 0 0,2-2 1,32 35-1,-39-49 9,0 0 0,1-1 1,0-1-1,0-1 0,2 0 0,-1-1 1,1-1-1,1-1 0,0 0 0,0-2 1,0 0-1,34 6 0,-5-7 80,-1-2-1,1-1 1,0-3 0,0-2-1,0-2 1,-1-3-1,0-1 1,0-2-1,-1-2 1,0-3 0,-2-1-1,0-2 1,-1-2-1,-1-2 1,0-2-1,-2-2 1,-2-1 0,0-2-1,54-56 1,-75 67-59,-1 0 1,0-1 0,-2-1-1,0 0 1,-2-1 0,0 0 0,-2-1-1,14-42 1,-20 53-21,-1 0 0,0-1 0,-1 0 0,-1 0 0,0 1 0,-1-1 0,0 0 0,-1 0 0,0 0 0,-1 0 0,0 1 0,-1-1 0,-1 1 0,0 0 0,0 0 0,-2 0 0,1 0 0,-13-17 0,6 14 34,0 0 0,-2 1 0,1 1 0,-2 0 1,0 1-1,0 1 0,-1 0 0,-1 1 0,1 1 0,-2 1 0,1 0 0,-1 1 1,0 1-1,0 0 0,-1 2 0,-32-4 0,19 4 43,0 1-1,-1 2 1,0 1-1,1 2 1,-1 1-1,1 1 1,0 2 0,0 1-1,-32 13 1,36-10-117,0 2 1,1 1-1,1 1 1,0 1-1,1 2 0,0 0 1,2 2-1,0 0 1,1 2-1,1 0 1,1 2-1,-25 36 0,-3 16-1872,5-11-1932</inkml:trace>
</inkml:ink>
</file>

<file path=ppt/ink/ink1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3:29.617"/>
    </inkml:context>
    <inkml:brush xml:id="br0">
      <inkml:brushProperty name="width" value="0.025" units="cm"/>
      <inkml:brushProperty name="height" value="0.025" units="cm"/>
    </inkml:brush>
  </inkml:definitions>
  <inkml:trace contextRef="#ctx0" brushRef="#br0">620 47 11435,'0'0'6251,"-13"-7"-5349,2 1-681,0 0-1,-1 1 1,1 0-1,-1 1 1,0 1-1,0 0 1,-1 0-1,1 1 1,-19-1-1,5 3 244,0 2 0,1 0 0,0 1 0,-46 12 1,56-10-307,0 1 1,0 0-1,0 1 1,1 1-1,0 0 1,0 1-1,1 1 1,-21 18 0,19-13-137,1 0 0,1 1 1,0 0-1,2 1 1,-1 0-1,2 1 0,0 0 1,2 1-1,0 0 1,1 0-1,0 1 1,-6 36-1,11-38-6,-1 0 0,2 0 0,1 0 1,0 1-1,1-1 0,1 0 0,1 0 0,0 0 0,2 0 1,0-1-1,0 1 0,2-1 0,0-1 0,16 26 0,-9-20-54,0-2-1,2 0 1,1-1 0,0-1-1,1 0 1,1-1-1,1-1 1,0-1-1,34 19 1,-42-28 93,0-1 1,0 0 0,0 0-1,1-1 1,-1-1 0,1 0-1,0-1 1,24 2 0,-27-4 177,-1-1 0,0 0 1,0 0-1,1-1 1,-1 0-1,0-1 1,0 0-1,-1 0 1,1-1-1,-1 0 1,0 0-1,0-1 0,12-8 1,-6 1-76,0-1 0,0 0 0,-1 0 0,-1-2-1,0 1 1,-1-2 0,-1 1 0,0-1 0,-1-1 0,-1 0 0,0 0 0,-2-1 0,0 0 0,0 0-1,4-35 1,-7 28-9,-1 0-1,-2 0 1,0 0-1,-1-1 1,-2 1-1,-1 0 1,-1 1-1,0-1 1,-2 1-1,-1 0 1,-14-29-1,12 32-745,0 0-1,-2 1 1,0 1-1,-1-1 1,-17-16-1,26 31 266,-1 0-1,1 1 1,-1 0-1,-1 0 1,1 0-1,0 1 1,-1-1-1,0 1 1,-12-4-1,14 6 138,0 0 0,0 0 0,-1 1 0,1 0-1,0-1 1,0 2 0,-1-1 0,1 0-1,0 1 1,0 0 0,0 0 0,0 0 0,0 0-1,0 1 1,0-1 0,-7 5 0,-16 13-7098</inkml:trace>
</inkml:ink>
</file>

<file path=ppt/ink/ink1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3:33.054"/>
    </inkml:context>
    <inkml:brush xml:id="br0">
      <inkml:brushProperty name="width" value="0.025" units="cm"/>
      <inkml:brushProperty name="height" value="0.025" units="cm"/>
    </inkml:brush>
  </inkml:definitions>
  <inkml:trace contextRef="#ctx0" brushRef="#br0">33 151 11627,'0'0'12139,"7"-3"-7515,-6 2-4524,0 1 1,-1-1 0,1 1 0,0-1 0,-1 1 0,1-1-1,0 0 1,-1 1 0,1-1 0,-1 0 0,0 0 0,1 1-1,-1-1 1,1 0 0,-1 0 0,0 0 0,0 1 0,1-1-1,-1 0 1,0 0 0,0-1 0,0 1-79,0 1 0,1-1-1,-1 1 1,0-1 0,0 0 0,0 1 0,0-1 0,0 1 0,0-1 0,0 1 0,0-1-1,0 1 1,0-1 0,0 1 0,0-1 0,0 0 0,0 1 0,0-1 0,0 1-1,-1-1 1,1 1 0,0-1 0,-1 1 0,1-1 0,0 1 0,0 0 0,-1-1 0,1 1-1,-1-1 1,1 1 0,0 0 0,-1-1 0,1 1 0,-2-1 0,-7 2-63,12-2 33,19-10 228,-21 10-196,22-25 295,-22 25-286,-1 1 0,1-1-1,0 0 1,0 0-1,-1 0 1,1 0 0,0 0-1,-1 0 1,1 0-1,-1-1 1,1 1-1,-1 0 1,0 0 0,1 0-1,-1 0 1,0-1-1,0 1 1,0 0-1,0 0 1,0 0 0,0-1-1,0 1 1,0 0-1,-1-2 1,0 3-31,0 0 1,0-1-1,1 1 1,-1 0-1,0 0 1,0-1-1,0 1 0,0 0 1,1 0-1,-1 0 1,0 0-1,0 0 0,0 0 1,0 1-1,1-1 1,-1 0-1,0 0 1,0 0-1,0 1 0,1-1 1,-1 1-1,0-1 1,0 0-1,1 1 1,-1-1-1,0 1 0,1-1 1,-1 1-1,0 0 1,1-1-1,-1 1 1,0 1-1,-22 22-18,23-24 16,-3 4 0,-2 1 0,1-1 0,0 1 0,0 1 0,0-1 0,1 1 0,0-1 0,0 1 0,0 0 0,-3 11 0,34-36 0,5-23 0,-31 38 0,-3 6 0,-15 24 0,-1 2 0,24-37 0,32-46 0,-34 47 0,1 1 0,0-1 0,-1 0 0,-1 0 0,1 0 0,-2-1 0,4-9 0,-35 58 0,10-16 0,-5 16 0,47-55-1975,3-15-3986,-12 9-2038,-6 8-2683</inkml:trace>
</inkml:ink>
</file>

<file path=ppt/ink/ink1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4:41.976"/>
    </inkml:context>
    <inkml:brush xml:id="br0">
      <inkml:brushProperty name="width" value="0.025" units="cm"/>
      <inkml:brushProperty name="height" value="0.025" units="cm"/>
    </inkml:brush>
  </inkml:definitions>
  <inkml:trace contextRef="#ctx0" brushRef="#br0">673 55 9513,'0'0'2450,"-13"-3"-1094,-62-15 911,37 7-295,0 3-1,-44-5 1,71 12-1742,-1 0-1,0 1 1,0 0 0,0 1-1,0 1 1,0 0 0,1 0 0,-1 1-1,1 1 1,-1 0 0,-17 9 0,11-2-143,0 1 1,1 1-1,0 1 1,1 0 0,0 2-1,1-1 1,1 2-1,1 0 1,0 0 0,1 1-1,1 1 1,1 0-1,1 0 1,0 1 0,1 1-1,-5 21 1,1 9 24,2 0 0,1 0 0,4 1 0,1 0 1,5 81-1,0-117-108,0-1-1,1 1 1,0-1 0,2 0 0,-1 1 0,2-1 0,0-1 0,1 1 0,1-1 0,0 0-1,12 18 1,-13-24 32,1 0-1,0 0 0,0-1 0,1 0 0,0 0 1,0-1-1,0 0 0,1-1 0,0 0 0,0 0 0,0 0 1,1-2-1,-1 1 0,1-1 0,0 0 0,0-1 1,0 0-1,13 0 0,11-1 84,-1-1 0,1-2 0,-1-1 0,0-1-1,0-3 1,0 0 0,-1-2 0,0-1 0,-1-2 0,42-21 0,-14 1-24,-1-2 0,-1-3 0,-2-3 0,59-54 0,-97 79 151,-2 0 0,1-1 0,-2-1 0,0 0 0,-1-1 0,-1-1 0,18-38 1,-25 46-130,-1-1 1,0 1-1,0-1 1,-2 0-1,1 0 1,-2-1-1,1 1 1,-2 0-1,0-1 1,0 1-1,-1 0 1,-1 0-1,0-1 1,0 1-1,-7-19 1,4 20-118,0 0 0,-1 0 0,0 1 0,0 0 0,-1 0 0,-1 1 0,0 0 0,0 0 0,0 0 0,-1 1 0,0 1 0,-1-1 0,0 2 0,0-1 0,0 1 0,-1 1 0,0 0 0,0 0 0,-22-5 0,1 2 0,0 1 0,0 2 0,-1 2 0,1 0 0,-1 2 0,-37 4 0,51-1-525,1 0-1,-1 2 1,0 0 0,1 1-1,0 1 1,-25 12-1,-4 5-3168,-43 31 0,74-44 2887,-2 0-8172</inkml:trace>
</inkml:ink>
</file>

<file path=ppt/ink/ink1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5:53.299"/>
    </inkml:context>
    <inkml:brush xml:id="br0">
      <inkml:brushProperty name="width" value="0.025" units="cm"/>
      <inkml:brushProperty name="height" value="0.025" units="cm"/>
    </inkml:brush>
  </inkml:definitions>
  <inkml:trace contextRef="#ctx0" brushRef="#br0">1 231 11275,'0'0'5381,"10"-4"-4458,28-4-555,0 2-1,1 2 1,-1 1-1,67 3 0,-57 1-63,1856 12 1015,-1775-10-1317,-12 1 34,0-5 1,125-16 0,-226 15-5,34-7 252,-48 9-190,0-1 1,0 1-1,0-1 0,0 1 0,0-1 0,0 0 1,0 0-1,0 0 0,0 0 0,-1 0 1,1-1-1,0 1 0,-1-1 0,1 1 1,0-1-1,-1 1 0,2-3 0,-3 3-51,-1 0 0,1 0-1,0 0 1,0 0 0,-1 0-1,1 0 1,0 0 0,-1 1-1,1-1 1,-1 0 0,1 0-1,-1 0 1,0 0 0,1 1-1,-1-1 1,0 0 0,0 1-1,1-1 1,-1 0 0,0 1-1,0-1 1,0 1 0,0-1 0,0 1-1,1 0 1,-1-1 0,0 1-1,0 0 1,0 0 0,0-1-1,0 1 1,-2 0 0,-45-11 4,40 10 19,-618-85 110,-8 49-36,512 31-35,-703-9 1502,806 16-1583,31 1-33,37 1-6,684 42 25,832 26-933,-1427-72 694,-125-2 179,-14-2 38,-26-4 4,-123-16-54,-218-7-1,269 25 60,-1553-31 537,1529 44-565,-160 28 1,121 5-3379,122-25-1171,32-9-2098</inkml:trace>
</inkml:ink>
</file>

<file path=ppt/ink/ink1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6:52.346"/>
    </inkml:context>
    <inkml:brush xml:id="br0">
      <inkml:brushProperty name="width" value="0.025" units="cm"/>
      <inkml:brushProperty name="height" value="0.025" units="cm"/>
    </inkml:brush>
  </inkml:definitions>
  <inkml:trace contextRef="#ctx0" brushRef="#br0">6410 382 7911,'-11'-9'550,"-13"-9"-238,-1 1 0,-1 1 0,0 1-1,-52-21 1,42 26-266,0 1 1,0 3-1,-71-5 0,-115 11-34,98 2 26,-787-78 3017,479 26-2581,358 42-439,-809-69 92,-2 51-6,787 31-115,1 4 1,-150 35 0,-183 78-11,295-74 23,2 7 1,3 5 0,3 5 0,2 6 0,4 6 0,-134 110-1,198-138-36,1 2 0,3 3 0,2 2 0,2 2 0,3 2-1,3 2 1,-55 106 0,76-122 1,2 1 0,2 1 0,2 1-1,2 1 1,-7 52 0,16-63 10,1 0 0,2 0 0,2 0 0,1 1 0,2-1 0,2 0 0,12 45 0,0-21-23,3 0 1,3-1 0,2-2 0,3 0-1,3-2 1,2-1 0,3-1 0,2-2 0,2-2-1,2-2 1,3-1 0,2-3 0,73 57-1,-15-26-24,3-4 0,209 103 0,-134-92 23,214 65 1,-175-83 32,3-10 1,236 27 0,467 1 75,269-91 234,-939-16-51,-2-11 1,409-108-1,-536 104-94,-2-6 0,171-83 0,-240 97-116,-1-2-1,-2-2 1,-1-3 0,-2-3 0,-1-1 0,-3-3-1,45-52 1,-71 70-16,-2-1 0,-1-1 0,-1-1 0,-1-1 0,-2 0 0,-1-1 0,-1-1 0,-2 0 0,12-55 0,-16 45 74,-2 0-1,-1-1 0,-3 0 0,-1 1 0,-2-1 0,-2 1 0,-13-56 0,-6 2 241,-5 1-1,-56-130 0,-106-172 349,136 296-493,-3 2 0,-5 4 1,-88-105-1,110 153-182,-3 2 1,-1 2-1,-2 2 1,-2 2-1,-2 2 1,-1 2-1,-86-44 1,74 51-333,-2 2-1,-133-34 1,-148 2-3365,63 29-2209</inkml:trace>
</inkml:ink>
</file>

<file path=ppt/ink/ink1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5:46.493"/>
    </inkml:context>
    <inkml:brush xml:id="br0">
      <inkml:brushProperty name="width" value="0.025" units="cm"/>
      <inkml:brushProperty name="height" value="0.025" units="cm"/>
    </inkml:brush>
  </inkml:definitions>
  <inkml:trace contextRef="#ctx0" brushRef="#br0">11 21 3043,'-7'0'1826,"4"0"1313,3-3-2755,0-1-320,3-1-993,7 0-1025,2 1-1345</inkml:trace>
</inkml:ink>
</file>

<file path=ppt/ink/ink1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5:48.215"/>
    </inkml:context>
    <inkml:brush xml:id="br0">
      <inkml:brushProperty name="width" value="0.025" units="cm"/>
      <inkml:brushProperty name="height" value="0.025" units="cm"/>
    </inkml:brush>
  </inkml:definitions>
  <inkml:trace contextRef="#ctx0" brushRef="#br0">158 7 6022,'-52'0'96,"0"-3"-64,-2-1-1730</inkml:trace>
</inkml:ink>
</file>

<file path=ppt/ink/ink1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5:48.559"/>
    </inkml:context>
    <inkml:brush xml:id="br0">
      <inkml:brushProperty name="width" value="0.025" units="cm"/>
      <inkml:brushProperty name="height" value="0.025" units="cm"/>
    </inkml:brush>
  </inkml:definitions>
  <inkml:trace contextRef="#ctx0" brushRef="#br0">18 63 3523,'0'0'4453,"-18"-54"-6567,39 50 2017,1 2 418,0-1 287,1 3-287,1 0-161,1 0-128,0 0-32,0 0-833,4 0-2274</inkml:trace>
</inkml:ink>
</file>

<file path=ppt/ink/ink1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5:50.032"/>
    </inkml:context>
    <inkml:brush xml:id="br0">
      <inkml:brushProperty name="width" value="0.025" units="cm"/>
      <inkml:brushProperty name="height" value="0.025" units="cm"/>
    </inkml:brush>
  </inkml:definitions>
  <inkml:trace contextRef="#ctx0" brushRef="#br0">302 136 4516,'-40'1'4386,"22"-1"-145,40-6 473,2-1-4009,55 2 328,0 4 1,83 9-1,-35-1-824,450-5 1025,24 1 1819,-557 2-2957,-32-2-65,-32-1-110,-528-12 880,88 0-806,362 10-17,-290 5 149,266 2 103,-139 25 0,248-29-221,4-2-4,0 1 0,0 0-1,0 0 1,-15 7-1,31-5-42,15-2-25,683-26 279,6-39-228,-172 13 54,-90 13 267,-417 32-184,-32 5-124,0 0 0,0-1 0,0 1 0,0 0 0,0 0 0,0 0 0,0 0 0,0 0 0,0 0 0,0 0 0,0 0 0,0 0 0,0 0 0,0 0 1,0 0-1,-1 0 0,1 0 0,0-1 0,0 1 0,0 0 0,0 0 0,0 0 0,0 0 0,0 0 0,0 0 0,0 0 0,0 0 0,0 0 0,0 0 0,0-1 0,0 1 0,0 0 0,0 0 1,1 0-1,-1 0 0,0 0 0,0 0 0,0 0 0,0 0 0,0 0 0,0 0 0,0 0 0,0 0 0,0-1 0,0 1 0,0 0 0,0 0 0,0 0 0,0 0 0,0 0 0,0 0 0,1 0 1,-1 0-1,0 0 0,0 0 0,0 0 0,0 0 0,0 0 0,0 0 0,0 0 0,0 0 0,0 0 0,-21-4 6,-469-6 111,330 12-130,-169 9 63,-455 72 0,315 2-4797,355-62-1318</inkml:trace>
</inkml:ink>
</file>

<file path=ppt/ink/ink1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7:06.836"/>
    </inkml:context>
    <inkml:brush xml:id="br0">
      <inkml:brushProperty name="width" value="0.025" units="cm"/>
      <inkml:brushProperty name="height" value="0.025" units="cm"/>
    </inkml:brush>
  </inkml:definitions>
  <inkml:trace contextRef="#ctx0" brushRef="#br0">1027 38 6086,'0'0'902,"-14"-3"796,-38-9-663,-1 3 1,-1 2-1,-106 0 1,65 10-628,-147 24 1,242-27-407,-145 29 1210,126-24-1028,1 1 0,-1 1-1,1 0 1,1 1 0,-26 17 0,43-25-173,-1 0-1,1 0 1,0 0 0,-1 0 0,1 0 0,0 1-1,-1-1 1,1 0 0,0 0 0,0 0 0,-1 1-1,1-1 1,0 0 0,0 0 0,-1 1 0,1-1 0,0 0-1,0 0 1,0 1 0,-1-1 0,1 0 0,0 1-1,0-1 1,0 0 0,0 1 0,0-1 0,0 0-1,0 1 1,0-1 0,0 0 0,0 1 0,0-1-1,0 0 1,0 1 0,12 4 260,28-4 148,-34-1-318,600-22 364,-73 0-252,-459 22-199,-21 1 13,55-6 1,-181 2 945,27-1-883,-142-3 274,-897-15 1364,1608-3-1584,-174 26-210,71-3-385,-537 7 563,-877 76 459,884-59-513,-30 4-3597,97-24-1831</inkml:trace>
</inkml:ink>
</file>

<file path=ppt/ink/ink1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7:11.191"/>
    </inkml:context>
    <inkml:brush xml:id="br0">
      <inkml:brushProperty name="width" value="0.025" units="cm"/>
      <inkml:brushProperty name="height" value="0.025" units="cm"/>
    </inkml:brush>
  </inkml:definitions>
  <inkml:trace contextRef="#ctx0" brushRef="#br0">0 173 8904,'5'4'396,"0"0"0,0 0-1,0-1 1,0 1 0,1-1-1,-1-1 1,1 1 0,0-1-1,0 1 1,0-2-1,9 3 1,73 8 62,-82-11-245,367 5 3737,-210-9-2861,539-5 53,299 3-52,-368 32-969,-6-1 46,-249-15-130,93 1-154,-506-14 215,-1-2-1,-61-14 1,12 1-12,-731-95 95,-1264-12 1,1689 113-107,1522 33-2782,-195 0 2056,-217-21 649,820 23-738,-1855-25-754,180 3 1429,-934 18-1966,908-17 475,-235 5-4578</inkml:trace>
</inkml:ink>
</file>

<file path=ppt/ink/ink1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6.751"/>
    </inkml:context>
    <inkml:brush xml:id="br0">
      <inkml:brushProperty name="width" value="0.025" units="cm"/>
      <inkml:brushProperty name="height" value="0.025" units="cm"/>
    </inkml:brush>
  </inkml:definitions>
  <inkml:trace contextRef="#ctx0" brushRef="#br0">312 1 19763,'0'0'2434,"-64"25"-1377,24 7 641,1 7 448,0 6-1185,1 2-321,4 1-255,7-3-257,7-10-96,10-6 0,9-8-224,1-9-962,8-12-5316,1-22 993,-6-13-4100</inkml:trace>
</inkml:ink>
</file>

<file path=ppt/ink/ink1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7.107"/>
    </inkml:context>
    <inkml:brush xml:id="br0">
      <inkml:brushProperty name="width" value="0.025" units="cm"/>
      <inkml:brushProperty name="height" value="0.025" units="cm"/>
    </inkml:brush>
  </inkml:definitions>
  <inkml:trace contextRef="#ctx0" brushRef="#br0">0 0 14157,'0'0'7111,"53"48"-5029,-11-18-384,13 5-257,16-2-608,3-1-673,2 0-737,-2-8-4099,-13-10-7463</inkml:trace>
</inkml:ink>
</file>

<file path=ppt/ink/ink1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0.922"/>
    </inkml:context>
    <inkml:brush xml:id="br0">
      <inkml:brushProperty name="width" value="0.025" units="cm"/>
      <inkml:brushProperty name="height" value="0.025" units="cm"/>
    </inkml:brush>
  </inkml:definitions>
  <inkml:trace contextRef="#ctx0" brushRef="#br0">53 87 18930,'5'5'4105,"-4"20"-2239,-6 16-785,-13 76 1757,3-34-979,-6 149-1,24-292-1742,14-75 0,-1-1-118,-11-105 2,-9 224 0,-3 25 0,-3 25 0,7-13 0,1-1 0,0 1 0,3 32 0,-1-48 0,0-1 0,0 1 0,1-1 0,-1 1 0,1-1 0,0 1 0,0-1 0,0 0 0,0 1 0,1-1 0,-1 0 0,1 0 0,0 0 0,0 0 0,0 0 0,0 0 0,0-1 0,1 1 0,-1-1 0,1 1 0,0-1 0,0 0 0,0 0 0,0 0 0,0-1 0,0 1 0,6 1 0,-1-1 0,1-1 0,-1-1 0,0 1 0,0-1 0,0-1 0,1 0 0,-1 0 0,0 0 0,0-1 0,0 0 0,0-1 0,-1 0 0,1 0 0,-1 0 0,1-1 0,-1 0 0,0-1 0,10-8 0,-3 1 0,0 0 0,-1-1 0,-1 0 0,0-1 0,-1-1 0,0 0 0,11-21 0,-18 30 0,-3 10 0,-7 24 0,-13 42 0,8-30 0,2 1 0,1 0 0,2 0 0,-1 62 0,7-100 2,0 1 0,0-1 0,0 0 0,0 0 0,1 1 1,-1-1-1,1 0 0,0 0 0,0 0 0,0 0 0,1 0 0,-1 0 0,1 0 0,-1 0 0,1 0 1,0-1-1,0 1 0,0 0 0,1-1 0,4 4 0,-2-3-22,1 0 0,-1 0 0,1-1 0,0 0 0,0 0 0,0 0 0,0-1 0,0 0 0,0 0 0,10 0 0,-8 0-849,1-1 1,-1 0 0,0-1-1,1 0 1,8-1-1,-11 0-634,0 0 0,-1 0 0,1 0 0,-1-1 0,0 1 0,0-1 0,0-1 0,5-3 0,11-12-10460</inkml:trace>
</inkml:ink>
</file>

<file path=ppt/ink/ink1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1.702"/>
    </inkml:context>
    <inkml:brush xml:id="br0">
      <inkml:brushProperty name="width" value="0.025" units="cm"/>
      <inkml:brushProperty name="height" value="0.025" units="cm"/>
    </inkml:brush>
  </inkml:definitions>
  <inkml:trace contextRef="#ctx0" brushRef="#br0">206 323 16015,'0'0'8098,"-4"-10"-4862,3 6-2950,-1 0 1,1 0-1,-1 0 1,0 0-1,0 0 1,-1 1-1,1-1 1,-1 1-1,1-1 1,-7-4-1,7 7-203,0-1-1,0 1 1,0 0-1,-1 0 0,1 0 1,0 1-1,-1-1 0,1 0 1,-1 1-1,1 0 0,-1-1 1,1 1-1,-1 0 1,1 1-1,0-1 0,-1 0 1,1 0-1,-1 1 0,1 0 1,-1-1-1,1 1 0,0 0 1,0 0-1,-1 0 1,1 1-1,-3 2 0,-4 1-76,1 1 0,0 1 0,0-1 0,0 1 0,1 1 0,0 0 0,1-1 0,-11 18 0,13-19-7,0 0 0,1 0 0,0 1 1,0-1-1,0 1 0,1 0 0,0 0 1,1 0-1,-1 0 0,1 0 0,0 0 1,1 0-1,0 12 0,1-17 1,-1 0 0,1 0 0,-1 0 0,1 0 0,0 0 0,0-1 0,0 1 0,0 0 0,0-1 0,0 1 0,0 0 0,0-1 0,1 0 0,-1 1 0,0-1 0,1 0 0,-1 1 0,1-1 0,2 1 0,1 0 0,-1 0 0,1 0 0,0 0 0,0-1 0,0 1 0,0-1 0,7 0 0,7 0 0,1 0 0,36-5 0,-53 4 0,20-4 0,1-1 0,-1-2 0,0 0 0,0-1 0,31-17 0,-31 15 0,-22 9 0,0 1 0,-1-1 0,1 1 0,0-1 0,-1 1 0,1-1 0,0 1 0,0 0 0,0-1 0,-1 1 0,1 0 0,0-1 0,0 1 0,0 0 0,0 0 0,-1 0 0,1 0 0,0 0 0,0 0 0,0 0 0,0 0 0,-1 0 0,1 1 0,0-1 0,0 0 0,0 1 0,0-1 0,-1 0 0,1 1 0,0-1 0,-1 1 0,1-1 0,0 1 0,-1-1 0,1 1 0,0-1 0,-1 1 0,1 0 0,-1-1 0,1 1 0,-1 0 0,1 0 0,-1-1 0,0 1 0,1 0 0,-1 0 0,0 0 0,0-1 0,1 1 0,-1 1 0,0 3 0,0 1 0,0-1 0,-1 0 0,1 1 0,-1-1 0,0 0 0,-3 7 0,-14 23 0,22-74 0,49-138 0,-53 177 0,1-1 0,-1 1 0,0 0 0,0 0 0,1-1 0,-1 1 0,0 0 0,0 0 0,1-1 0,-1 1 0,0 0 0,1 0 0,-1 0 0,0-1 0,1 1 0,-1 0 0,0 0 0,1 0 0,-1 0 0,0 0 0,1 0 0,-1 0 0,1 0 0,-1 0 0,0 0 0,1 0 0,-1 0 0,0 0 0,1 0 0,-1 0 0,0 0 0,1 0 0,-1 0 0,0 0 0,1 1 0,-1-1 0,0 0 0,1 0 0,-1 0 0,1 1 0,23 13 0,7 3 0,-2-13-1786,-25-4 1000,0 0 0,-1 0 0,1 0-1,0 0 1,-1-1 0,1 0 0,-1 0 0,5-1-1,-5 0 251,0 1 0,-1-1-1,1 1 1,-1-1-1,1 0 1,-1 0 0,0 0-1,0 0 1,0-1-1,0 1 1,0 0 0,-1-1-1,1 1 1,-1-1 0,1 0-1,-1 1 1,0-1-1,0 0 1,0 0 0,0-4-1,5-23-4031,3-47 0,-5 20 4680,-1 4 4154,-2 10 4709,2 15 5482,-7 52-14255,-28 261 1048,31-251-1250,0 56 0,1-89 0,0 0 0,0 0 0,0-1 0,0 1 0,1 0 0,-1-1 0,0 1 0,0 0 0,1-1 0,-1 1 0,0 0 0,1-1 0,-1 1 0,1-1 0,-1 1 0,1-1 0,-1 1 0,1-1 0,-1 1 0,1-1 0,-1 1 0,1-1 0,0 0 0,-1 1 0,1-1 0,0 0 0,-1 1 0,1-1 0,0 0 0,-1 0 0,1 0 0,0 0 0,-1 0 0,1 0 0,0 0 0,0 0 0,-1 0 0,1 0 0,0 0 0,-1 0 0,2-1 0,1 1 0,0-1 0,0 0 0,-1 0 0,1 0 0,0 0 0,-1-1 0,1 1 0,-1-1 0,5-3 0,6-7 0,-1-2 0,0 1 0,-1-1 0,-1-1 0,0 0 0,-1-1 0,13-31 0,36-128 0,-27 71 0,-35 133-2059,-2 8-3799,-7-13-1028,1-2-2878</inkml:trace>
</inkml:ink>
</file>

<file path=ppt/ink/ink1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2.032"/>
    </inkml:context>
    <inkml:brush xml:id="br0">
      <inkml:brushProperty name="width" value="0.025" units="cm"/>
      <inkml:brushProperty name="height" value="0.025" units="cm"/>
    </inkml:brush>
  </inkml:definitions>
  <inkml:trace contextRef="#ctx0" brushRef="#br0">12 1 16271,'0'0'8969,"-12"72"-5190,12-47-1152,0 0-1506,6-3-1121,7-2 0,-3 1 0,4-6 0,3-2-2018,0-8-2754,-3-5-3044</inkml:trace>
</inkml:ink>
</file>

<file path=ppt/ink/ink1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2.419"/>
    </inkml:context>
    <inkml:brush xml:id="br0">
      <inkml:brushProperty name="width" value="0.025" units="cm"/>
      <inkml:brushProperty name="height" value="0.025" units="cm"/>
    </inkml:brush>
  </inkml:definitions>
  <inkml:trace contextRef="#ctx0" brushRef="#br0">22 74 18385,'0'0'12604,"5"9"-11814,-3-5-740,0 0 0,0-1 0,0 1 0,1-1 0,0 0 0,0 0 0,0 0 0,0 0 0,0 0 0,1-1 0,-1 1 0,6 2 0,-6-4-37,-1 0 0,1-1 0,0 1 0,-1 0 0,1-1 0,0 0 0,0 1 0,-1-1 0,1 0 0,0-1 0,0 1 0,-1 0 0,1-1 0,0 1 0,-1-1 0,1 0 0,0 0 0,-1 0 0,1 0 0,-1-1 0,0 1 0,1-1 0,-1 1 0,0-1 0,3-3 0,-1 2-13,-1 0 0,0 0 0,0 0 0,-1 0 0,1 0 0,-1-1 0,0 1 0,0-1 0,0 0 0,0 0 0,0 0 0,-1 0 0,0 0 0,0 0 0,0 0 0,0 0 0,-1 0 0,1-1 0,-1 1 0,0 0 0,-1 0 0,0-7 0,0 10 0,1 0 0,-1 0 0,0 0 0,1 0 0,-1 0 0,0 0 0,0 0 0,0 0 0,0 0 0,0 0 0,0 0 0,0 1 0,0-1 0,-1 0 0,1 1 0,0-1 0,0 1 0,0-1 0,-1 1 0,1 0 0,0-1 0,-1 1 0,1 0 0,0 0 0,-1 0 0,1 0 0,0 0 0,-3 0 0,0 1 0,-1-1 0,0 1 0,0 0 0,1 0 0,-1 0 0,0 0 0,-4 3 0,1 1 0,1 0 0,0 0 0,1 0 0,-1 1 0,1 0 0,0 0 0,1 1 0,-1 0 0,1 0 0,1 0 0,-1 1 0,1-1 0,1 1 0,-1 0 0,1 0 0,1 0 0,-1 1 0,2-1 0,-1 1 0,1-1 0,0 12 0,1-18-12,0 0 0,0 0 1,0 0-1,1 0 0,-1 0 0,1-1 0,0 1 0,-1 0 1,1 0-1,0-1 0,0 1 0,0-1 0,0 1 1,0-1-1,1 1 0,-1-1 0,0 1 0,1-1 1,-1 0-1,0 0 0,3 2 0,1-1-66,0 0 0,-1 0 0,1 0 0,0 0 0,0-1 0,0 0 0,0 0 0,5 0 0,4 0-300,-1-1 0,1 0 0,-1-1 0,1-1 0,22-5 0,-27 4-621,0 0-1,1-1 0,-1-1 1,-1 1-1,1-1 1,-1-1-1,12-9 0,16-20-7664</inkml:trace>
</inkml:ink>
</file>

<file path=ppt/ink/ink1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2.763"/>
    </inkml:context>
    <inkml:brush xml:id="br0">
      <inkml:brushProperty name="width" value="0.025" units="cm"/>
      <inkml:brushProperty name="height" value="0.025" units="cm"/>
    </inkml:brush>
  </inkml:definitions>
  <inkml:trace contextRef="#ctx0" brushRef="#br0">162 1 18578,'-5'10'2354,"-6"15"-906,1 0 0,1 1 1,2 0-1,0 1 0,2 0 1,-3 40-1,6-35-1338,1 0 1,2 1-1,1-1 1,2 0-1,1 0 1,1 0-1,2-1 1,1 0-1,17 38 0,-17-55-1337,-5-17-2609,-7-28-1756,-1 17 4413,-1 0 0,0 1 0,-1 0 0,-1 0 0,-10-16 0,-48-58 4405,7 10 6307,90 75-7168,61 7-2035,-20 0-3745,-25-5-3402</inkml:trace>
</inkml:ink>
</file>

<file path=ppt/ink/ink1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3.259"/>
    </inkml:context>
    <inkml:brush xml:id="br0">
      <inkml:brushProperty name="width" value="0.025" units="cm"/>
      <inkml:brushProperty name="height" value="0.025" units="cm"/>
    </inkml:brush>
  </inkml:definitions>
  <inkml:trace contextRef="#ctx0" brushRef="#br0">95 72 15407,'2'-11'1681,"4"-30"203,-4 22 238,-5 28 2099,-11 49-3786,-61 326 3838,63-231-3459,14 282 0,60 150 302,-40-352-2912,-15-3-3412,-7-250-2938</inkml:trace>
</inkml:ink>
</file>

<file path=ppt/ink/ink1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4.004"/>
    </inkml:context>
    <inkml:brush xml:id="br0">
      <inkml:brushProperty name="width" value="0.025" units="cm"/>
      <inkml:brushProperty name="height" value="0.025" units="cm"/>
    </inkml:brush>
  </inkml:definitions>
  <inkml:trace contextRef="#ctx0" brushRef="#br0">47 131 14061,'0'0'1938,"-9"0"-5,-1 1-1775,-17-1 3358,45-1-3139,295-25 2951,-88 6-2689,1012-34 216,5 40-1343,-215 4 1877,-760 9-834,-301 2-1946,-12-1-2659,16-2-2157,16-2-2398</inkml:trace>
</inkml:ink>
</file>

<file path=ppt/ink/ink1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4.346"/>
    </inkml:context>
    <inkml:brush xml:id="br0">
      <inkml:brushProperty name="width" value="0.025" units="cm"/>
      <inkml:brushProperty name="height" value="0.025" units="cm"/>
    </inkml:brush>
  </inkml:definitions>
  <inkml:trace contextRef="#ctx0" brushRef="#br0">0 1 19891,'0'0'4687,"18"4"-3593,596 181 220,-614-185-1312,41 19-45,-40-19 50,0 1 1,-1-1-1,1 1 0,0 0 1,0-1-1,-1 1 1,1 0-1,0-1 0,-1 1 1,1 0-1,-1 0 0,1-1 1,-1 1-1,1 0 0,-1 0 1,0 0-1,1 0 0,-1 0 1,0 0-1,0 0 0,0 0 1,0-1-1,1 1 0,-1 0 1,0 0-1,-1 0 1,1 0-1,0 0 0,0 0 1,0 0-1,-1 0 0,1 0 1,0 0-1,-1 0 0,1-1 1,0 1-1,-1 0 0,1 0 1,-1 0-1,0-1 0,1 1 1,-1 0-1,-1 0 0,-8 8 382,0 0-1,-1-2 0,0 1 0,-1-1 0,1-1 0,-23 9 0,-4 3 371,-22 11-895,-72 40 2662,75-26-5416,49-35 1011,1-1 1,0 1-1,0 0 1,-8 14 0</inkml:trace>
</inkml:ink>
</file>

<file path=ppt/ink/ink1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5.073"/>
    </inkml:context>
    <inkml:brush xml:id="br0">
      <inkml:brushProperty name="width" value="0.025" units="cm"/>
      <inkml:brushProperty name="height" value="0.025" units="cm"/>
    </inkml:brush>
  </inkml:definitions>
  <inkml:trace contextRef="#ctx0" brushRef="#br0">1 583 13293,'0'0'13564,"15"-11"-11946,72-60-857,-4-2 0,-3-5 1,-4-3-1,92-126 0,-158 194-745,15-21-7,-24 33-11,0 0 0,0 0 0,0 0 1,0 0-1,0 0 0,0 0 0,1 0 1,-1 0-1,0 0 0,1 0 0,-1 1 1,1-1-1,-1 1 0,1-1 0,-1 1 1,1-1-1,-1 1 0,1 0 0,2-1 1,-3 2-7,0 0 1,0-1 0,0 1-1,1 0 1,-1 0 0,0 0-1,0 0 1,0 0 0,0 0-1,0 0 1,-1 0 0,1 0-1,0 0 1,0 0 0,-1 0-1,1 1 1,0-1 0,-1 0-1,0 1 1,1-1 0,-1 2-1,10 37 7,-8-26 41,6 20 102,-1 1-10,1-1-1,2-1 1,26 60 0,-32-84-161,1-1-1,0 0 0,0 0 0,1 0 1,0-1-1,0 0 0,0 0 0,1 0 1,0-1-1,1 0 0,-1 0 0,1-1 1,0 0-1,1 0 0,-1-1 0,1 0 1,0-1-1,0 1 0,11 1 1,37 1-3783,3-5-4900</inkml:trace>
</inkml:ink>
</file>

<file path=ppt/ink/ink1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6.067"/>
    </inkml:context>
    <inkml:brush xml:id="br0">
      <inkml:brushProperty name="width" value="0.025" units="cm"/>
      <inkml:brushProperty name="height" value="0.025" units="cm"/>
    </inkml:brush>
  </inkml:definitions>
  <inkml:trace contextRef="#ctx0" brushRef="#br0">13 15 16496,'0'0'5536,"7"18"-4261,8 25-667,-2 0-1,-2 1 1,-2 1-1,6 74 1,-13-86-537,2 10-7,-2 0 0,-2 0-1,-2-1 1,-8 51 0,8-88 74,0 1 1,0 0 0,0-1 0,0 1-1,-1-1 1,0 1 0,-4 5-1,6-10-76,1-1-1,-1 1 0,1-1 0,-1 1 0,1 0 0,-1-1 0,1 1 0,-1-1 0,0 0 0,1 1 0,-1-1 0,0 1 0,1-1 0,-1 0 1,0 0-1,0 1 0,1-1 0,-1 0 0,0 0 0,0 0 0,1 0 0,-1 0 0,0 0 0,-1 0 0,1 0-1,0-1-1,-1 0 0,1 0 0,0 0 1,0 0-1,0 0 0,0 0 1,0 0-1,0 0 0,0-1 1,0 1-1,0 0 0,1-1 1,-1 1-1,1 0 0,-1-1 1,1 1-1,-1-2 0,-5-16 54,2 1-1,0 0 0,1-1 1,1 0-1,1 0 0,1-33 1,3 7-130,16-75 0,-12 82-32,2 0 0,2 0 0,1 1 0,2 1 0,28-54 0,-39 86 37,-1 0-1,1 0 1,0 0-1,1 1 1,-1 0-1,0-1 1,1 1-1,0 0 1,0 1-1,0-1 0,0 1 1,0 0-1,0 0 1,1 0-1,-1 0 1,1 1-1,-1 0 1,1 0-1,0 0 1,-1 0-1,1 1 1,0-1-1,0 1 1,-1 1-1,1-1 0,0 1 1,-1 0-1,1 0 1,0 0-1,-1 0 1,8 4-1,-6-2 5,1-1 0,-1 1 0,0 1-1,0-1 1,0 1 0,-1 0 0,1 0 0,-1 1-1,0-1 1,-1 1 0,1 0 0,-1 1-1,0-1 1,0 1 0,0 0 0,-1 0 0,0 0-1,0 0 1,0 0 0,-1 1 0,2 10-1,-3-15 15,-1 1 0,0 0 0,0-1 0,0 1 0,-1-1 1,1 1-1,-1 0 0,1-1 0,-1 1 0,0-1 0,0 1 0,0-1 0,0 1 0,0-1 0,-1 0 0,1 1 0,-3 2 0,-1 0 42,1-1 0,0 0 0,-1 0 1,0 0-1,0-1 0,0 0 1,-8 4-1,-7 2 231,0-2 1,-1 0-1,-27 5 1,33-8-196,-1-1 1,1-1-1,-1 0 1,0-1-1,-28-2 1,44 1-126,0 0 0,0 0-1,-1 0 1,1 0 0,0 0 0,-1 0 0,1 0 0,0 0 0,0 0 0,-1 0 0,1 0 0,0 0 0,-1 0-1,1 0 1,0 0 0,0 0 0,-1-1 0,1 1 0,0 0 0,0 0 0,0 0 0,-1 0 0,1-1 0,0 1-1,0 0 1,0 0 0,0-1 0,-1 1 0,1 0 0,0 0 0,0-1 0,0 1 0,0 0 0,0 0 0,0-1-1,0 1 1,0 0 0,0-1 0,0 1 0,0 0 0,0-1 0,8-10-2283,18-7-3887,11 4-4396</inkml:trace>
</inkml:ink>
</file>

<file path=ppt/ink/ink1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7.795"/>
    </inkml:context>
    <inkml:brush xml:id="br0">
      <inkml:brushProperty name="width" value="0.025" units="cm"/>
      <inkml:brushProperty name="height" value="0.025" units="cm"/>
    </inkml:brush>
  </inkml:definitions>
  <inkml:trace contextRef="#ctx0" brushRef="#br0">1 1526 12812,'0'0'4869,"14"-5"-3652,30-12-119,0-2 0,69-41 0,91-72-699,-127 81-270,509-349-480,115-73-1684,-608 414 2037,-5 6 90,-4-4 0,122-105 0,-174 128 297,-32 34-388,0 0 0,0 0 0,-1-1-1,1 1 1,0 0 0,0 0 0,0 0 0,0 0-1,0-1 1,0 1 0,0 0 0,-1 0-1,1 0 1,0 0 0,0 0 0,0 0 0,0-1-1,-1 1 1,1 0 0,0 0 0,0 0 0,0 0-1,0 0 1,-1 0 0,1 0 0,0 0 0,0 0-1,0 0 1,-1 0 0,1 0 0,0 0 0,0 0-1,0 0 1,-1 0 0,1 0 0,0 0-1,0 0 1,0 0 0,-1 0 0,1 0 0,0 0-1,0 1 1,0-1 0,0 0 0,-1 0 0,1 0-1,0 0 1,0 0 0,0 0 0,0 1 0,0-1-1,-1 0 1,1 0 0,-84 43-5073,49-29-458</inkml:trace>
</inkml:ink>
</file>

<file path=ppt/ink/ink1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8.415"/>
    </inkml:context>
    <inkml:brush xml:id="br0">
      <inkml:brushProperty name="width" value="0.025" units="cm"/>
      <inkml:brushProperty name="height" value="0.025" units="cm"/>
    </inkml:brush>
  </inkml:definitions>
  <inkml:trace contextRef="#ctx0" brushRef="#br0">1 1 15086,'0'0'8771,"17"8"-7917,442 267 1010,-6 46-1604,14 10-472,-351-253 225,276 170-83,-339-220 457,2-2 0,1-3-1,0-2 1,2-2-1,94 17 1,-108-24-571,-31-2-977,-13-9 1063,0 0 1,-1-1-1,1 1 1,0 0-1,-1-1 1,1 1-1,-1 0 1,1-1-1,0 1 1,-1 0-1,0-1 1,1 1-1,-1-1 0,1 1 1,-1-1-1,0 1 1,1-1-1,-1 0 1,0 1-1,1-1 1,-1 0-1,0 1 1,0-1-1,1 0 1,-2 0-1,-22 6-3196,-5-4-2914</inkml:trace>
</inkml:ink>
</file>

<file path=ppt/ink/ink1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9.436"/>
    </inkml:context>
    <inkml:brush xml:id="br0">
      <inkml:brushProperty name="width" value="0.025" units="cm"/>
      <inkml:brushProperty name="height" value="0.025" units="cm"/>
    </inkml:brush>
  </inkml:definitions>
  <inkml:trace contextRef="#ctx0" brushRef="#br0">404 31 11691,'0'0'11675,"-10"-6"-10212,8 4-1403,-3-1 53,1 1 0,-1-1 0,1 1 0,-1-1 1,0 1-1,0 1 0,0-1 0,0 1 1,0 0-1,0 0 0,-1 0 0,1 1 1,0-1-1,0 1 0,0 1 0,-1-1 1,-5 2-1,-16 6 306,0 0-1,0 2 1,-25 14 0,39-17-251,-1 0 0,1 1 1,0 1-1,1 0 0,0 0 1,1 2-1,-14 13 0,24-23-156,0 0-1,0 1 0,0-1 1,0 0-1,0 0 0,1 1 0,-1-1 1,0 0-1,1 1 0,-1-1 1,0 1-1,1-1 0,0 1 0,-1-1 1,1 1-1,0-1 0,0 1 1,0 0-1,0 1 0,0-2-8,1 0 0,-1 0 0,1 0 0,0 0 0,-1-1 0,1 1 0,0 0 0,-1 0 0,1 0 0,0-1 0,0 1 0,0 0 0,-1-1 0,1 1 0,0-1 0,0 1 0,0-1 0,0 1 0,0-1 0,2 1 0,7 1 3,0 0 1,0-1 0,1 0-1,15-1 1,-15 0 45,41 0-127,-34-1 3,1 0 0,0 1-1,-1 1 1,1 1-1,-1 1 1,1 0 0,-1 1-1,19 8 1,-36-12 89,1 1-1,-1-1 1,1 1 0,-1-1-1,1 1 1,-1 0-1,0 0 1,0 0 0,1 0-1,-1 0 1,0 0 0,0 0-1,0 0 1,0 1-1,0-1 1,0 0 0,0 0-1,-1 1 1,1-1 0,0 1-1,-1-1 1,1 1 0,-1-1-1,1 1 1,-1 2-1,0-2 42,-1 0-1,1 0 0,-1 0 0,0 0 1,0 0-1,0 0 0,0 0 0,0-1 0,0 1 1,-1 0-1,1-1 0,-1 1 0,1-1 1,-1 1-1,1-1 0,-3 2 0,-7 5 268,0-1-1,-1-1 0,0 1 1,-20 6-1,-179 44-167,124-37-2599</inkml:trace>
</inkml:ink>
</file>

<file path=ppt/ink/ink1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29.989"/>
    </inkml:context>
    <inkml:brush xml:id="br0">
      <inkml:brushProperty name="width" value="0.025" units="cm"/>
      <inkml:brushProperty name="height" value="0.025" units="cm"/>
    </inkml:brush>
  </inkml:definitions>
  <inkml:trace contextRef="#ctx0" brushRef="#br0">0 1 12172,'0'0'1441</inkml:trace>
</inkml:ink>
</file>

<file path=ppt/ink/ink1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30.706"/>
    </inkml:context>
    <inkml:brush xml:id="br0">
      <inkml:brushProperty name="width" value="0.025" units="cm"/>
      <inkml:brushProperty name="height" value="0.025" units="cm"/>
    </inkml:brush>
  </inkml:definitions>
  <inkml:trace contextRef="#ctx0" brushRef="#br0">20 1 20884,'0'0'6267,"-2"12"-6043,-15 189 3011,17-200-1804,2-3-1365,0 0-1,1-1 1,-1 1 0,0 0 0,0-1-1,0 1 1,0-1 0,-1 0 0,2-3-1,4-4 4,7-17-69,-14 26 0,-6 17 0,0 0-23,0 0 1,2 0-1,0 1 1,1-1-1,0 1 1,1 0-1,1 0 1,2 30-1,-1-47-71,1 0-1,-1 1 1,0-1 0,1 1-1,-1-1 1,0 0-1,1 1 1,-1-1 0,0 0-1,1 1 1,-1-1-1,1 0 1,-1 0-1,0 1 1,1-1 0,-1 0-1,1 0 1,-1 0-1,1 1 1,-1-1 0,1 0-1,-1 0 1,1 0-1,-1 0 1,1 0 0,-1 0-1,1 0 1,-1 0-1,1 0 1,-1-1 0,1 1-1,-1 0 1,1 0-1,-1 0 1,0 0 0,1-1-1,-1 1 1,1 0-1,-1 0 1,1-1 0,0 0-1,18-11-4097,0-13-3287,-2-8-5701</inkml:trace>
</inkml:ink>
</file>

<file path=ppt/ink/ink1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31.097"/>
    </inkml:context>
    <inkml:brush xml:id="br0">
      <inkml:brushProperty name="width" value="0.025" units="cm"/>
      <inkml:brushProperty name="height" value="0.025" units="cm"/>
    </inkml:brush>
  </inkml:definitions>
  <inkml:trace contextRef="#ctx0" brushRef="#br0">74 62 12075,'0'0'18861,"13"-10"-18087,-11 9-745,5-5 47,1 1-1,-1 0 0,1 0 1,0 0-1,1 1 0,-1 0 1,1 1-1,0 0 0,-1 1 1,1-1-1,1 2 1,16-2-1,-8 2-60,18 0-4,0 2 0,0 1 1,35 6-1,-62-6-12,-1-1 1,0 1-1,0 0 1,-1 1-1,1 0 0,0 0 1,-1 0-1,0 1 1,0 1-1,0-1 0,0 1 1,-1 0-1,1 0 1,-1 1-1,-1 0 0,1 0 1,-1 0-1,0 1 1,5 8-1,-8-10 1,1 1 0,-1 0 0,-1-1 0,1 1 0,-1 0 0,0 0 0,0 0 0,-1 0 0,1 0 0,-1 0 0,-1 0 0,1 0 0,-1 0 0,0 0 0,-1 0 0,1-1 0,-1 1 0,0 0 0,0-1 0,-1 1 0,0-1 0,0 0 0,0 0 0,-1 0 0,1 0 0,-1-1 0,0 1 0,-7 5 0,-6 6 0,-2-1 0,1-1 0,-2 0 0,0-1 0,-39 18 0,39-21 0,0-1 0,-1-1 0,0 0 0,0-2 0,-1 0 0,0-1 0,0-2 0,0 0 0,0-1 0,-39-3 0,56 0 14,0 0 0,0-1 0,0 1 0,0-1 0,1 0 1,-1-1-1,1 1 0,-1-1 0,1 0 0,0 0 0,0-1 0,0 1 0,0-1 0,1 0 0,-7-8 1,8 10-48,1 0 1,0 0 0,-1 0 0,1 0-1,0-1 1,0 1 0,0 0 0,0-1 0,0 1-1,1-1 1,-1 1 0,1-1 0,0 1-1,-1-1 1,1 1 0,0-1 0,1 1 0,-1-1-1,0 1 1,1-1 0,-1 1 0,1-1-1,0 1 1,0 0 0,0-1 0,0 1 0,0 0-1,0 0 1,1 0 0,-1 0 0,1 0-1,-1 0 1,1 0 0,2-2 0,28-16-5232,8 4-3913</inkml:trace>
</inkml:ink>
</file>

<file path=ppt/ink/ink1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46.699"/>
    </inkml:context>
    <inkml:brush xml:id="br0">
      <inkml:brushProperty name="width" value="0.025" units="cm"/>
      <inkml:brushProperty name="height" value="0.025" units="cm"/>
    </inkml:brush>
  </inkml:definitions>
  <inkml:trace contextRef="#ctx0" brushRef="#br0">1 73 13453,'0'0'5413,"52"-16"-5189,-21 8-128,8 2-64,2 1-32,3 0 0,2 1-64,3-1-448,2 1-1186,1-1-192,3 0 257,5-5-3332</inkml:trace>
</inkml:ink>
</file>

<file path=ppt/ink/ink1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47.042"/>
    </inkml:context>
    <inkml:brush xml:id="br0">
      <inkml:brushProperty name="width" value="0.025" units="cm"/>
      <inkml:brushProperty name="height" value="0.025" units="cm"/>
    </inkml:brush>
  </inkml:definitions>
  <inkml:trace contextRef="#ctx0" brushRef="#br0">0 6 12524,'0'0'769,"54"0"736,-21 0-416,9 0-833,4-4-96,1 3 65,1 1-193,1 0 0,1 0-737,-3 6-1409,-4 4-1922</inkml:trace>
  <inkml:trace contextRef="#ctx0" brushRef="#br0" timeOffset="1">867 27 4740,'0'0'8873,"52"-6"-5510,-43 4-993,0 0-672,-1 2-737,0 0-385,4 0-480,1 0-128,7 0-288,1 0-1602,2-5-2818,-1-4-9065</inkml:trace>
</inkml:ink>
</file>

<file path=ppt/ink/ink1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47.479"/>
    </inkml:context>
    <inkml:brush xml:id="br0">
      <inkml:brushProperty name="width" value="0.025" units="cm"/>
      <inkml:brushProperty name="height" value="0.025" units="cm"/>
    </inkml:brush>
  </inkml:definitions>
  <inkml:trace contextRef="#ctx0" brushRef="#br0">42 1 4324,'0'0'14440,"-2"11"-12956,-4 22-139,-20 120 3549,18-46-4609,15 8-2163,0-62-1688,18 61-1,-11-36-4281,-9 4 6357,-6 1 5333,-4-4 4308,0-33-5200,-2 34 47,5-28-4898</inkml:trace>
</inkml:ink>
</file>

<file path=ppt/ink/ink1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48.288"/>
    </inkml:context>
    <inkml:brush xml:id="br0">
      <inkml:brushProperty name="width" value="0.025" units="cm"/>
      <inkml:brushProperty name="height" value="0.025" units="cm"/>
    </inkml:brush>
  </inkml:definitions>
  <inkml:trace contextRef="#ctx0" brushRef="#br0">828 596 9897,'0'0'4522,"-9"-1"-2275,0 1-1681,1-1 0,0 0-1,-1-1 1,1 1-1,0-1 1,0-1-1,0 0 1,0 0-1,1 0 1,-1-1 0,1 0-1,0-1 1,0 0-1,0 0 1,1 0-1,-10-10 1,-18-32 457,-2 1 0,-3 3-1,-1 0 1,-61-48 0,29 31-648,21 16 123,-70-45 1,106 80-509,0 1 0,0 1 0,-1 0-1,0 1 1,0 1 0,0 0 0,-1 1 0,0 1 0,-24-2 0,40 5-994,4-1-3117,3-1 2139,-2 1 93,8-6-4421</inkml:trace>
</inkml:ink>
</file>

<file path=ppt/ink/ink1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49.083"/>
    </inkml:context>
    <inkml:brush xml:id="br0">
      <inkml:brushProperty name="width" value="0.025" units="cm"/>
      <inkml:brushProperty name="height" value="0.025" units="cm"/>
    </inkml:brush>
  </inkml:definitions>
  <inkml:trace contextRef="#ctx0" brushRef="#br0">894 0 16047,'0'0'1532,"-10"2"-37,-98 23 3942,-187 71 0,223-64-4690,1 3 0,-111 75 0,38-20-169,144-90-601,-1 0-1,1 1 1,0-1-1,0 0 1,0 0 0,0 0-1,0 1 1,-1-1-1,1 0 1,0 0 0,0 0-1,0 0 1,-1 1-1,1-1 1,0 0-1,0 0 1,-1 0 0,1 0-1,0 0 1,0 0-1,-1 0 1,1 0 0,0 0-1,0 1 1,-1-1-1,1 0 1,0 0 0,-1-1-1,1 1 1,0 0-1,0 0 1,-1 0 0,1 0-1,0 0 1,0 0-1,-1 0 1,1 0 0,0 0-1,0 0 1,0-1-1,-1 1 1,1 0-1,0 0 1,0 0 0,0-1-1,-1 1 1,1 0-1,0 0 1,0 0 0,0-1-1,0 1 1,0 0-1,-1 0 1,1-1 0,0 1-1,0 0 1,0 0-1,0-1 1,0 1 0,0 0-1,0 0 1,0-1-1,0 1 1,0 0 0,0 0-1,0-1 1,6-21-4937,-4 17 2461,10-30-9358</inkml:trace>
</inkml:ink>
</file>

<file path=ppt/ink/ink1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0.161"/>
    </inkml:context>
    <inkml:brush xml:id="br0">
      <inkml:brushProperty name="width" value="0.025" units="cm"/>
      <inkml:brushProperty name="height" value="0.025" units="cm"/>
    </inkml:brush>
  </inkml:definitions>
  <inkml:trace contextRef="#ctx0" brushRef="#br0">990 673 9289,'0'0'14061,"-8"-5"-12449,-268-174 2268,193 119-1918,-168-92 1,242 148-1963,-148-80 0,140 73 0,1 0 0,0-2 0,1 0 0,1-1 0,0 0 0,-23-30 0,30 34 0,-22-29 0,27 37 0,0 1 0,1-1 0,-1 0 0,0 1 0,0-1 0,0 1 0,0 0 0,-1-1 0,1 1 0,0 0 0,0 0 0,-1 1 0,1-1 0,0 0 0,-1 1 0,-2-1 0,5 1 2,0 0 0,0 0 0,0 0 0,0 0-1,1 1 1,-1-1 0,0 0 0,0 0 0,0 0 0,0 0 0,0 0 0,0 0 0,0 0-1,1 0 1,-1 0 0,0 1 0,0-1 0,0 0 0,0 0 0,0 0 0,0 0 0,0 0-1,0 1 1,0-1 0,0 0 0,0 0 0,0 0 0,0 0 0,0 0 0,0 1 0,0-1 0,0 0-1,0 0 1,0 0 0,0 0 0,0 0 0,0 1 0,0-1 0,0 0 0,0 0 0,0 0-1,0 0 1,0 0 0,0 0 0,-1 1 0,1-1 0,0 0 0,0 0 0,0 0 0,0 0-1,0 0 1,0 0 0,0 0 0,-1 0 0,1 0 0,0 0 0,0 1 0,0-1 0,0 0-1,0 0 1,0 0 0,-1 0 0,1 0 0,0 0 0,0 0 0,0 0 0,8 7-892,-3-6-538,-1 0 1,1 0 0,0 0-1,0 0 1,0-1 0,-1 1-1,7-2 1,15 1-11855</inkml:trace>
</inkml:ink>
</file>

<file path=ppt/ink/ink1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1.004"/>
    </inkml:context>
    <inkml:brush xml:id="br0">
      <inkml:brushProperty name="width" value="0.025" units="cm"/>
      <inkml:brushProperty name="height" value="0.025" units="cm"/>
    </inkml:brush>
  </inkml:definitions>
  <inkml:trace contextRef="#ctx0" brushRef="#br0">420 1 15278,'0'0'1415,"-11"3"245,-10 7-962,-1 0 0,2 1 0,0 1 0,0 1-1,1 1 1,-22 20 0,-1 3-211,3 2 0,1 1 0,2 2-1,-40 61 1,73-99-511,1-1 0,1 0 0,-1 1 0,0 0 0,1-1 1,0 1-1,-1 6 0,2-9-35,0 0 0,0-1-1,0 1 1,0 0 0,0-1 0,0 1 0,0-1 0,0 1 0,1 0 0,-1-1 0,0 1 0,1-1 0,-1 1 0,0-1 0,1 1 0,-1-1 0,0 1 0,1-1 0,-1 1 0,1-1 0,-1 0 0,1 1 0,-1-1-1,1 0 1,-1 1 0,1-1 0,0 0 0,-1 0 0,1 1 0,-1-1 0,1 0 0,0 0 0,-1 0 0,1 0 0,0 0 0,-1 0 0,1 0 0,-1 0 0,1 0 0,0 0 0,-1 0 0,1 0 0,-1-1 0,1 1-1,0 0 1,-1 0 0,1-1 0,-1 1 0,1 0 0,0-1 0,10-3-1266,-1 0-1,0-1 1,0 0 0,0 0-1,12-10 1,-20 14 997,46-32-8576</inkml:trace>
</inkml:ink>
</file>

<file path=ppt/ink/ink1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1.347"/>
    </inkml:context>
    <inkml:brush xml:id="br0">
      <inkml:brushProperty name="width" value="0.025" units="cm"/>
      <inkml:brushProperty name="height" value="0.025" units="cm"/>
    </inkml:brush>
  </inkml:definitions>
  <inkml:trace contextRef="#ctx0" brushRef="#br0">316 1 11915,'0'0'4709,"-43"54"-3044,4-12-319,0 9-193,-6 4-321,2 1-127,1-2-128,8-6-417,14-13-128,10-6-32,10-15-833,6-9-1121,15-5-384,7-2-1442,3-15-3619</inkml:trace>
</inkml:ink>
</file>

<file path=ppt/ink/ink1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1.718"/>
    </inkml:context>
    <inkml:brush xml:id="br0">
      <inkml:brushProperty name="width" value="0.025" units="cm"/>
      <inkml:brushProperty name="height" value="0.025" units="cm"/>
    </inkml:brush>
  </inkml:definitions>
  <inkml:trace contextRef="#ctx0" brushRef="#br0">271 1 13036,'0'0'7944,"-60"85"-6887,22-37-224,-2 6-385,-1 1-256,4-5 0,10-7 1,7-10 63,12-12-64,8-14-224,16-7-128,22-12-705,11-18-833,11-10-1761,8-3-3876</inkml:trace>
  <inkml:trace contextRef="#ctx0" brushRef="#br0" timeOffset="1">618 122 14894,'0'0'2082,"-88"83"-128,34-37-385,7-2-223,8-9 191,9-6-224,20-10-608,10-17-673,26-2-288,20-26-673,7-8-1954,12-8-3042</inkml:trace>
</inkml:ink>
</file>

<file path=ppt/ink/ink1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2.062"/>
    </inkml:context>
    <inkml:brush xml:id="br0">
      <inkml:brushProperty name="width" value="0.025" units="cm"/>
      <inkml:brushProperty name="height" value="0.025" units="cm"/>
    </inkml:brush>
  </inkml:definitions>
  <inkml:trace contextRef="#ctx0" brushRef="#br0">88 1 18642,'0'0'2722,"-68"48"-320,54-40-512,8-2 384,18-6-2274,12-9-96,7-3-736,3-1-1154,-4 0-1249,-6 7-1346,-13 6-2305</inkml:trace>
</inkml:ink>
</file>

<file path=ppt/ink/ink1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2.435"/>
    </inkml:context>
    <inkml:brush xml:id="br0">
      <inkml:brushProperty name="width" value="0.025" units="cm"/>
      <inkml:brushProperty name="height" value="0.025" units="cm"/>
    </inkml:brush>
  </inkml:definitions>
  <inkml:trace contextRef="#ctx0" brushRef="#br0">0 69 7815,'0'0'13389,"0"55"-11948,26-26-255,5 4-674,6-3-288,2-1 0,2-3-31,3-4-65,-1-6-64,-1 0 0,-7-8-737,-2-4-2338,-9-4-832,-9-7-2339</inkml:trace>
  <inkml:trace contextRef="#ctx0" brushRef="#br0" timeOffset="1">319 0 17136,'0'0'5093,"35"70"-3716,-9-46-672,7 3-257,5-6-191,1-2-161,-1-3-224,-7-4-929,-5-6 32,-7-5 224,-8-1-448,-5-6-545,-4-13-1153,-2-5-1377,0-1-5573</inkml:trace>
</inkml:ink>
</file>

<file path=ppt/ink/ink1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2.763"/>
    </inkml:context>
    <inkml:brush xml:id="br0">
      <inkml:brushProperty name="width" value="0.025" units="cm"/>
      <inkml:brushProperty name="height" value="0.025" units="cm"/>
    </inkml:brush>
  </inkml:definitions>
  <inkml:trace contextRef="#ctx0" brushRef="#br0">1 1 6470,'0'0'11787,"28"70"-9865,-5-44-673,3-1-416,3-4-481,2-2-256,1-1-800,1-9-577,-3-4 640,0-4 129,0-1-1282,-2-5-4420</inkml:trace>
</inkml:ink>
</file>

<file path=ppt/ink/ink1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3.155"/>
    </inkml:context>
    <inkml:brush xml:id="br0">
      <inkml:brushProperty name="width" value="0.025" units="cm"/>
      <inkml:brushProperty name="height" value="0.025" units="cm"/>
    </inkml:brush>
  </inkml:definitions>
  <inkml:trace contextRef="#ctx0" brushRef="#br0">0 447 10154,'0'0'12171,"40"-80"-10569,5 44-321,15-8 0,12-6-128,12 2-672,7-4-385,4 9-96,-9 8-1570,-7 7-608,-19 11-4036,-18 4-6149</inkml:trace>
</inkml:ink>
</file>

<file path=ppt/ink/ink1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3.635"/>
    </inkml:context>
    <inkml:brush xml:id="br0">
      <inkml:brushProperty name="width" value="0.025" units="cm"/>
      <inkml:brushProperty name="height" value="0.025" units="cm"/>
    </inkml:brush>
  </inkml:definitions>
  <inkml:trace contextRef="#ctx0" brushRef="#br0">229 0 15663,'0'0'8434,"-11"5"-7969,-7 6-283,1 1 0,0 0 0,0 1 1,2 1-1,0 0 0,0 1 0,-22 31 0,-10 24 1922,44-65-2000,0 0 0,1 0 0,0 0 0,0 0 0,0 0 0,0 1 0,1-1 0,0 1 1,0-1-1,1 1 0,0-1 0,0 1 0,0 6 0,1-11-121,0 1 0,0 0 0,0-1-1,-1 1 1,2-1 0,-1 1 0,0-1 0,0 0 0,0 1-1,1-1 1,-1 0 0,1 0 0,-1 0 0,1 0 0,-1 0-1,1 0 1,0 0 0,-1-1 0,1 1 0,0 0 0,-1-1-1,1 0 1,0 1 0,0-1 0,0 0 0,2 0 0,56 0-2047,-54 0 1612,6-1-840,-1-1 0,1 0 0,0 0 1,-1-2-1,0 1 0,12-6 0,23-12-9700</inkml:trace>
</inkml:ink>
</file>

<file path=ppt/ink/ink1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3.999"/>
    </inkml:context>
    <inkml:brush xml:id="br0">
      <inkml:brushProperty name="width" value="0.025" units="cm"/>
      <inkml:brushProperty name="height" value="0.025" units="cm"/>
    </inkml:brush>
  </inkml:definitions>
  <inkml:trace contextRef="#ctx0" brushRef="#br0">293 4 20115,'-10'-1'2317,"-5"0"-1825,1 0 0,0 1 0,-1 0 0,1 1 0,0 1 1,0 0-1,0 1 0,0 1 0,0 0 0,-13 6 0,-38 31 374,60-37-853,0 0-1,0 0 1,0 1 0,1-1 0,0 1-1,-1 0 1,2 1 0,-1-1-1,-4 9 1,8-13-12,0 0-1,-1-1 1,1 1 0,0-1-1,0 1 1,0-1 0,0 1-1,0-1 1,0 1 0,0-1-1,1 1 1,-1-1 0,0 1-1,0 0 1,0-1 0,0 1 0,1-1-1,-1 1 1,0-1 0,1 0-1,-1 1 1,0-1 0,1 1-1,-1-1 1,0 1 0,1-1-1,-1 0 1,1 1 0,-1-1-1,1 0 1,-1 0 0,0 1-1,1-1 1,-1 0 0,1 0-1,0 0 1,-1 1 0,1-1 0,-1 0-1,1 0 1,-1 0 0,1 0-1,-1 0 1,1 0 0,-1 0-1,1 0 1,1-1 0,34 0 42,-29 0-2,109-16-33,-81 10-408,1 1 1,48-1 0,-83 7 402,1 0 0,0-1 0,-1 1 0,1 0 0,0 0 0,-1 0 0,1 1 0,0-1 0,-1 0 0,1 1 1,-1-1-1,1 1 0,-1-1 0,1 1 0,-1 0 0,1 0 0,-1 0 0,1 0 0,-1-1 0,0 2 0,0-1 0,1 0 0,-1 0 0,0 0 0,0 1 0,0-1 0,0 0 0,-1 1 1,1-1-1,0 1 0,0-1 0,-1 1 0,1-1 0,-1 1 0,0 0 0,1-1 0,-1 1 0,0-1 0,0 1 0,0 0 0,0-1 0,0 1 0,0 0 0,-1-1 0,1 1 0,0 0 0,-2 1 1,0 4 173,0 0 0,0 0 1,-1-1-1,0 1 1,-1-1-1,1 0 0,-1 0 1,0 0-1,-1-1 1,-5 7-1,-3-2 30,0 0 1,-1 0-1,0-1 1,0-1-1,-1-1 1,0 0-1,0 0 0,-1-2 1,0 0-1,0-1 1,0 0-1,0-1 1,-29 0-1,44-3-262,1 0 1,0 0-1,0 0 0,-1 0 1,1 0-1,0 0 0,0 0 1,-1 0-1,1 0 0,0-1 1,0 1-1,-1 0 0,1 0 1,0 0-1,0 0 0,0-1 1,-1 1-1,1 0 0,0 0 1,0 0-1,0-1 0,0 1 1,-1 0-1,1 0 0,0-1 1,0 1-1,0 0 0,0-1 1,0 1-1,0 0 0,0 0 1,0-1-1,0 1 0,0 0 1,0 0-1,0-1 0,0 1 1,0 0-1,0-1 0,0 1 1,0 0-1,0 0 0,0-1 1,1 1-1,-1 0 0,0-3-1695,3-14-6893</inkml:trace>
</inkml:ink>
</file>

<file path=ppt/ink/ink1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4.590"/>
    </inkml:context>
    <inkml:brush xml:id="br0">
      <inkml:brushProperty name="width" value="0.025" units="cm"/>
      <inkml:brushProperty name="height" value="0.025" units="cm"/>
    </inkml:brush>
  </inkml:definitions>
  <inkml:trace contextRef="#ctx0" brushRef="#br0">1 1 18001,'0'11'1740,"0"34"-633,-1 59 2360,22 175-1,0-151-2863,10 49-237,16 338 0,-44-494-462,-3-21 31,0 1 0,0-1 1,1 0-1,-1 0 0,0 0 0,0 0 0,0 1 0,0-1 0,0 0 0,1 0 0,-1 0 0,0 0 0,0 0 0,0 0 0,1 0 0,-1 1 0,0-1 0,0 0 0,0 0 0,0 0 0,1 0 0,-1 0 0,0 0 1,0 0-1,1 0 0,-1 0 0,0 0 0,0 0 0,0 0 0,1 0 0,-1 0 0,0 0 0,0 0 0,0-1 0,0 1 0,1 0 0,-1 0 0,0 0 0,0 0 0,0 0 0,1 0 0,-1 0 0,0-1 0,2-1-731,0-1-1,0 1 0,0-1 0,0 1 0,-1-1 0,1 0 0,-1 0 0,0 0 0,2-3 0,7-26-8235</inkml:trace>
</inkml:ink>
</file>

<file path=ppt/ink/ink1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6.304"/>
    </inkml:context>
    <inkml:brush xml:id="br0">
      <inkml:brushProperty name="width" value="0.025" units="cm"/>
      <inkml:brushProperty name="height" value="0.025" units="cm"/>
    </inkml:brush>
  </inkml:definitions>
  <inkml:trace contextRef="#ctx0" brushRef="#br0">34 1 5701,'1'1'12286,"0"4"-6116,2 34-3107,-3 119 920,0-51-9028,-17-120-6747,-5-8 4088</inkml:trace>
</inkml:ink>
</file>

<file path=ppt/ink/ink1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6.662"/>
    </inkml:context>
    <inkml:brush xml:id="br0">
      <inkml:brushProperty name="width" value="0.025" units="cm"/>
      <inkml:brushProperty name="height" value="0.025" units="cm"/>
    </inkml:brush>
  </inkml:definitions>
  <inkml:trace contextRef="#ctx0" brushRef="#br0">10 228 7175,'-3'-11'3977,"1"0"-3101,0 0 1,1 0-1,0 0 0,0 0 1,2-18-1,0 25-636,0-1-1,0 0 1,0 1 0,1-1-1,0 1 1,-1 0 0,2-1-1,-1 1 1,0 0 0,1 0-1,0 0 1,0 0 0,0 1-1,0-1 1,1 1 0,-1 0-1,1 0 1,7-4 0,6-2 250,0 1 0,0 1 1,1 0-1,0 1 0,0 2 1,0-1-1,1 2 0,0 1 1,0 0-1,-1 1 0,1 1 1,31 4-1,-47-4-443,1 1-1,-1-1 1,0 1 0,1-1 0,-1 1 0,0 0-1,1 1 1,-1-1 0,0 0 0,0 1 0,0 0-1,0-1 1,-1 1 0,1 0 0,3 4-1,-4-4 8,-1 0 0,1 0-1,-1 1 1,0-1-1,0 0 1,0 0-1,0 1 1,0-1 0,-1 1-1,1-1 1,-1 0-1,1 1 1,-1-1-1,0 1 1,0-1 0,0 5-1,-2 0 110,1 1 0,-1-1-1,-1 0 1,1 0 0,-1 0-1,0 0 1,-1-1 0,0 1-1,0-1 1,0 0 0,-1 0-1,-8 9 1,0-1 3,-1-1-1,-1 0 1,0-1-1,0 0 1,-1-1-1,-1-1 1,0-1-1,0 0 1,-21 6-1,29-15-215,11-6-176,14-10-1212,9-4-2193,1 2 0,1 0-1,39-18 1,-3 5-7580</inkml:trace>
</inkml:ink>
</file>

<file path=ppt/ink/ink1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2:57.005"/>
    </inkml:context>
    <inkml:brush xml:id="br0">
      <inkml:brushProperty name="width" value="0.025" units="cm"/>
      <inkml:brushProperty name="height" value="0.025" units="cm"/>
    </inkml:brush>
  </inkml:definitions>
  <inkml:trace contextRef="#ctx0" brushRef="#br0">294 1 10314,'0'0'10943,"-8"2"-6661,-9 3-3680,0 1 1,0 1-1,1 1 0,0 0 1,1 1-1,0 1 0,0 0 1,1 1-1,0 1 0,1 0 1,-22 26-1,25-16-638,10-22 33,0 1 0,1-1-1,-1 1 1,0-1-1,0 1 1,0-1 0,1 1-1,-1-1 1,0 1 0,1-1-1,-1 1 1,0-1 0,1 0-1,-1 1 1,0-1 0,1 1-1,-1-1 1,1 0 0,-1 1-1,1-1 1,-1 0 0,1 0-1,-1 1 1,1-1 0,0 0-1,44 2-203,-29-2 158,1 0-80,3-1-90,1 1 0,-1 1 0,0 1 1,39 9-1,-56-11 231,0 1 0,0 0 0,0 0 0,0 0-1,-1 0 1,1 0 0,0 1 0,-1 0 0,1-1 0,-1 1 0,1 0 0,-1 0 0,0 0 0,0 0 0,0 0 0,0 1 0,0-1 0,0 1 0,-1-1 0,1 1 0,-1 0 0,1 0 0,-1-1 0,0 1 0,-1 0 0,1 0 0,0 0 0,-1 0 0,1 0 0,-1 0 0,0 0 0,0 0 0,0 0 0,-1 0 0,1 0-1,-1 0 1,1 0 0,-1 0 0,0 0 0,0 0 0,-3 5 0,1-2 40,-1 1-1,0-1 1,0 0 0,-1 0-1,0 0 1,0 0-1,0-1 1,0 0 0,-1 0-1,0 0 1,0-1-1,-12 7 1,-12 5 160,-46 19 1,67-32-209,-4 3-301,-1 0 1,0-1-1,0-1 0,-1 0 1,1-1-1,-29 3 0,12-6-5986</inkml:trace>
</inkml:ink>
</file>

<file path=ppt/ink/ink1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3:09.390"/>
    </inkml:context>
    <inkml:brush xml:id="br0">
      <inkml:brushProperty name="width" value="0.025" units="cm"/>
      <inkml:brushProperty name="height" value="0.025" units="cm"/>
    </inkml:brush>
  </inkml:definitions>
  <inkml:trace contextRef="#ctx0" brushRef="#br0">1158 640 1602,'0'0'11498,"12"14"1144,-12-16-12446,-1 0 1,1 0-1,0 1 1,-1-1-1,1 0 1,-1 0-1,0 1 1,0-1-1,0 0 1,0 1-1,0-1 1,0 1-1,0-1 0,0 1 1,0-1-1,-1 1 1,1 0-1,-1 0 1,1 0-1,-3-2 1,-42-21 1198,39 21-1285,0 0 0,0-1 0,1 1 0,-1-1 0,-7-6 1,7 3-78,0-1 40,0 0 1,-1 1 0,0 0-1,0 0 1,0 1 0,-1 0-1,0 1 1,0 0 0,-1 0-1,-13-4 1,-2 0-74,-45-24 0,-9-2 0,63 28 0,2-1 0,-1-1 0,1 0 0,0 0 0,1-1 0,0-1 0,-14-15 0,9 8 0,-1 2 0,-29-19 0,-17-9 0,42 27 0,0 2 0,-1 0 0,-47-20 0,-22-5 0,-40-14 0,100 43 0,21 6 0,1 1 0,-1 0 0,0 1 0,-1 1 0,-18-2 0,41 5 0,0 0 0,0 0 0,0 1 0,-1 1 0,1-1 0,-1 2 0,16 7 0,67 40 0,-53-28 0,-1-4 0,1-2 0,1-1 0,0-3 0,69 15 0,-89-21 0,-1 0 0,1 1 0,-1 1 0,-1 1 0,1 0 0,-2 1 0,1 1 0,23 23 0,-17-16 0,-3-6-223,9 6-778,-29-18 927,0 0 0,0 0 0,-1-1 0,1 1 0,0 0 0,0 0 0,-1 0 0,1 0 0,0 0 0,-1 0 0,1 0 0,-1 0 0,1 1 0,-1-1 0,0 0 0,0 0 0,1 0 0,-1 0 0,0 1 0,0-1 0,0 0 0,0 0 0,0 2 0,-1-3-340,1 0 0,-1 1 0,0-1 0,1 0 0,-1 0 0,1 1 0,-1-1 0,1 0 0,-1 0 0,1 0 0,-1 0 0,0 0 0,1 0 0,-1 0 0,1 0-1,-1 0 1,0 0 0,1 0 0,-1 0 0,1-1 0,-1 1 0,1 0 0,-1 0 0,1-1 0,-1 1 0,0-1 0,-15-11-13241</inkml:trace>
</inkml:ink>
</file>

<file path=ppt/ink/ink1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3:10.629"/>
    </inkml:context>
    <inkml:brush xml:id="br0">
      <inkml:brushProperty name="width" value="0.025" units="cm"/>
      <inkml:brushProperty name="height" value="0.025" units="cm"/>
    </inkml:brush>
  </inkml:definitions>
  <inkml:trace contextRef="#ctx0" brushRef="#br0">299 15 4356,'0'0'14264,"-1"-15"-13847,-36 73 357,-123 272 3076,70-129-7102,79-187 1428</inkml:trace>
</inkml:ink>
</file>

<file path=ppt/ink/ink1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3:11.020"/>
    </inkml:context>
    <inkml:brush xml:id="br0">
      <inkml:brushProperty name="width" value="0.025" units="cm"/>
      <inkml:brushProperty name="height" value="0.025" units="cm"/>
    </inkml:brush>
  </inkml:definitions>
  <inkml:trace contextRef="#ctx0" brushRef="#br0">243 0 7079,'0'0'10692,"-2"10"-10457,-12 32 325,-2 0-1,-2-1 0,-1-1 1,-27 39-1,23-40-833,1 0-1,2 2 1,2 1 0,-21 70 0,35-84-2345,3-11-2337,1-9-1616</inkml:trace>
</inkml:ink>
</file>

<file path=ppt/ink/ink1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3:11.425"/>
    </inkml:context>
    <inkml:brush xml:id="br0">
      <inkml:brushProperty name="width" value="0.025" units="cm"/>
      <inkml:brushProperty name="height" value="0.025" units="cm"/>
    </inkml:brush>
  </inkml:definitions>
  <inkml:trace contextRef="#ctx0" brushRef="#br0">113 70 10346,'0'0'3064,"4"-10"-1788,0-1-904,-3 7-251,1 0-1,-1 0 1,1 0 0,-1 1-1,1-1 1,0 0 0,1 1-1,-1 0 1,1 0 0,-1-1 0,5-2-1,-7 6-106,0 0-1,0-1 1,0 1-1,0 0 1,0 0-1,0 0 0,0 0 1,1 0-1,-1 0 1,0 0-1,0-1 1,0 1-1,0 0 1,0 0-1,0 0 1,1 0-1,-1 0 0,0 0 1,0 0-1,0 0 1,0 0-1,0 0 1,1 0-1,-1 0 1,0 0-1,0 0 1,0 0-1,0 0 1,0 0-1,1 0 0,-1 0 1,0 0-1,0 0 1,0 0-1,0 0 1,0 0-1,1 0 1,-1 1-1,0-1 1,0 0-1,0 0 0,0 0 1,0 0-1,0 0 1,1 0-1,-1 0 1,0 0-1,0 1 1,0-1-1,0 0 1,0 0-1,0 0 0,0 0 1,0 0-1,0 1 1,0-1-1,0 0 1,1 16 224,-6 18 35,-8 2 88,-2-2 1,-28 47-1,28-54-278,0 1 0,2 0 1,1 1-1,-12 39 0,23-39-463,2-29 295,-1 1 0,0-1-1,0 1 1,0-1 0,1 1-1,-1-1 1,0 1 0,1-1-1,-1 0 1,0 1 0,1-1-1,-1 1 1,0-1 0,1 0-1,-1 0 1,1 1 0,-1-1-1,1 0 1,-1 0 0,0 1-1,1-1 1,-1 0 0,1 0-1,-1 0 1,1 0 0,-1 0-1,1 0 1,1 1 0,1-2-346,0 0 1,0 0 0,0 0 0,0-1 0,0 1-1,0 0 1,0-1 0,0 0 0,-1 0-1,1 0 1,-1 0 0,1 0 0,2-4 0,30-30-6019</inkml:trace>
</inkml:ink>
</file>

<file path=ppt/ink/ink1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3:11.764"/>
    </inkml:context>
    <inkml:brush xml:id="br0">
      <inkml:brushProperty name="width" value="0.025" units="cm"/>
      <inkml:brushProperty name="height" value="0.025" units="cm"/>
    </inkml:brush>
  </inkml:definitions>
  <inkml:trace contextRef="#ctx0" brushRef="#br0">168 0 9673,'0'0'5766,"-35"74"-4966,12-30-319,0 5-65,-2 3-63,4-6 31,2-3 0,5-12 161,6-8-65,8-9-320,22-19-736,8-22-257,9-8-2594,3-9-4068</inkml:trace>
  <inkml:trace contextRef="#ctx0" brushRef="#br0" timeOffset="1">419 85 11050,'0'0'2403,"-42"58"255,20-24-448,-1 4-1057,7-7-672,3-2-353,7-5-64,6-9-128,0-10-961,18-5-1569,4-6-1410</inkml:trace>
</inkml:ink>
</file>

<file path=ppt/ink/ink1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3:17.091"/>
    </inkml:context>
    <inkml:brush xml:id="br0">
      <inkml:brushProperty name="width" value="0.025" units="cm"/>
      <inkml:brushProperty name="height" value="0.025" units="cm"/>
    </inkml:brush>
  </inkml:definitions>
  <inkml:trace contextRef="#ctx0" brushRef="#br0">113 58 13261,'0'0'9694,"-5"14"-8407,3-7-1122,-3 8 157,1 0 0,1 0 0,0 0 0,1 0 0,-1 22 1,-7 377 2148,10-412-1942,0-6 154,-7-68-138,5-1-1,7-89 1,-3 134-658,1 1 0,1-1 0,2 0 1,1 1-1,1 0 0,1 1 0,22-45 0,-30 69 104,0 0-1,1-1 0,-1 1 1,1 0-1,-1 0 0,1 0 0,0 0 1,-1 1-1,1-1 0,0 0 1,0 1-1,1-1 0,-1 1 0,0 0 1,0-1-1,0 1 0,1 0 1,-1 1-1,1-1 0,-1 0 1,4 0-1,-4 1 1,0 1-1,-1-1 1,1 1 0,-1 0 0,1-1-1,-1 1 1,1 0 0,-1 0 0,0 0 0,1 0-1,-1 0 1,0 0 0,0 0 0,0 1 0,0-1-1,0 0 1,0 1 0,0-1 0,0 0-1,0 1 1,0-1 0,-1 1 0,1-1 0,-1 1-1,1 0 1,-1-1 0,0 1 0,0 0-1,1-1 1,-1 1 0,0 0 0,-1 2 0,2 3 34,-1 1 1,1-1-1,-2 0 1,1 1 0,-1-1-1,0 0 1,0 0-1,-1 1 1,0-1 0,-1 0-1,1-1 1,-1 1-1,-5 8 1,3-8 106,-1 0 1,0 0-1,0 0 1,-1-1-1,0 0 0,0 0 1,0-1-1,-1 0 1,1 0-1,-14 5 1,11-4-90,0-1 0,-1-1 1,0 0-1,0 0 1,0-1-1,0-1 0,-18 2 1,29-4-91,0 0 1,0 0 0,-1 0 0,1 0-1,0 0 1,0 0 0,-1 0-1,1-1 1,0 1 0,0 0-1,-1 0 1,1 0 0,0 0 0,0-1-1,0 1 1,-1 0 0,1 0-1,0-1 1,0 1 0,0 0 0,0 0-1,0-1 1,0 1 0,-1 0-1,1 0 1,0-1 0,0 1 0,0 0-1,0-1 1,0 1 0,0 0-1,0 0 1,0-1 0,0 1 0,0 0-1,0-1 1,0 1 0,1 0-1,-1 0 1,0-1 0,0 1 0,0 0-1,0 0 1,0-1 0,0 1-1,1 0 1,-1 0 0,0-1 0,0 1-1,0 0 1,1 0 0,-1 0-1,0 0 1,0-1 0,1 1 0,-1 0-1,0 0 1,1 0 0,14-17-2289,99-59-12576,-70 43 6044</inkml:trace>
</inkml:ink>
</file>

<file path=ppt/ink/ink1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3:17.649"/>
    </inkml:context>
    <inkml:brush xml:id="br0">
      <inkml:brushProperty name="width" value="0.025" units="cm"/>
      <inkml:brushProperty name="height" value="0.025" units="cm"/>
    </inkml:brush>
  </inkml:definitions>
  <inkml:trace contextRef="#ctx0" brushRef="#br0">225 1 14318,'0'0'14296,"-8"14"-13592,-174 240 1544,191-265-2025,70-91-1207,-72 91 773,1-1 1,-2 0-1,0 0 1,0 0-1,-1-1 1,0 1-1,3-19 1,-10 28-105,-4 9 168,-5 11 64,6-5 141,1 0 0,0 1 0,1 0 0,0-1 0,1 1 0,-1 26 0,3-35-36,0 0 0,0 0-1,0 0 1,0 0 0,1 0 0,0 0-1,0-1 1,0 1 0,0 0-1,1 0 1,-1-1 0,1 1 0,0-1-1,0 0 1,0 1 0,0-1 0,1 0-1,-1 0 1,1 0 0,0-1 0,0 1-1,0 0 1,0-1 0,0 0-1,1 0 1,-1 0 0,5 1 0,-8-4 26,0-1 1,0 0 0,0 0 0,0 0 0,0 1 0,-1-1-1,1 0 1,0 1 0,-1-1 0,1 0 0,-1 0-1,0 1 1,-1-4 0,-18-29 149,-30-39 0,42 61-200,-2 1-1,0-1 1,0 2-1,-1 0 1,0 0-1,-19-12 1,12 15-73,18 7 71,0 0 0,0 0 0,0 0-1,0 0 1,0 0 0,-1 0 0,1 0 0,0 0 0,0 0 0,0 0-1,0 0 1,0 1 0,0-1 0,-1 0 0,1 0 0,0 0 0,0 0-1,0 0 1,0 0 0,0 0 0,0 0 0,0 1 0,0-1-1,0 0 1,0 0 0,-1 0 0,1 0 0,0 0 0,0 1 0,0-1-1,0 0 1,0 0 0,0 0 0,0 0 0,0 0 0,0 1 0,0-1-1,0 0 1,0 0 0,0 0 0,0 0 0,0 0 0,1 1-1,-1-1 1,0 0 0,0 0 0,0 0 0,0 0 0,0 0 0,0 0-1,0 1 1,2 1-11,-1 0 0,1 0-1,-1 0 1,1 0-1,0 0 1,0 0 0,0 0-1,0-1 1,0 1 0,0-1-1,5 3 1,29 10 196,1-1-1,0-1 1,65 10 0,-6-1-2442,-4 8-7065,-78-23-2461</inkml:trace>
</inkml:ink>
</file>

<file path=ppt/ink/ink1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4:09.471"/>
    </inkml:context>
    <inkml:brush xml:id="br0">
      <inkml:brushProperty name="width" value="0.025" units="cm"/>
      <inkml:brushProperty name="height" value="0.025" units="cm"/>
    </inkml:brush>
  </inkml:definitions>
  <inkml:trace contextRef="#ctx0" brushRef="#br0">0 1 4004,'0'0'-1089</inkml:trace>
</inkml:ink>
</file>

<file path=ppt/ink/ink1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4:10.188"/>
    </inkml:context>
    <inkml:brush xml:id="br0">
      <inkml:brushProperty name="width" value="0.025" units="cm"/>
      <inkml:brushProperty name="height" value="0.025" units="cm"/>
    </inkml:brush>
  </inkml:definitions>
  <inkml:trace contextRef="#ctx0" brushRef="#br0">1276 111 6887,'0'0'1323,"-2"-11"23,2 9-1309,-1-6 212,0 1 1,-1-1-1,0 1 1,0-1-1,-7-12 1,8 17-211,-1 0-1,1 1 1,-1-1 0,0 1 0,0-1 0,0 1 0,0 0 0,-1 0 0,1 0 0,-1 0 0,1 0 0,-1 1 0,1-1-1,-1 1 1,0 0 0,0-1 0,0 1 0,0 0 0,0 1 0,0-1 0,0 1 0,-4-1 0,-6 1-109,0 1 1,1 0-1,-1 1 1,0 1 0,0 0-1,1 1 1,0 0-1,-21 10 1,15-6 109,0-2 0,0 0 0,-25 5 0,19-7 64,-48 6 904,1 3 0,-119 40 1,160-43-965,0 2 0,1 1 0,0 1 0,2 1 0,0 2 1,0 1-1,2 1 0,0 1 0,1 1 0,-22 27 0,4 0 2,2 2-1,3 2 0,2 1 1,3 2-1,-43 96 1,69-135-42,1 1 0,0 0 1,1 0-1,1 1 1,0-1-1,2 1 1,0 0-1,2 26 1,0-31-3,1 0 0,1 0 0,0 0 0,1 0 0,0-1 0,1 1 0,0-1 0,1 0 0,0-1 0,1 1 0,15 18 0,4 0 26,2-1 0,0-2 0,2 0 0,1-2 0,1-2 0,37 22 0,-44-31-20,1-1 0,0 0 0,1-2 0,0-1 0,1-2 1,0 0-1,0-2 0,1-1 0,29 1 0,-40-6 0,0-2 0,0 0 0,0-1 0,0 0 0,-1-2 0,0 0 0,0-1 1,0-1-1,0 0 0,-1-1 0,0-1 0,-1-1 0,0 0 0,0 0 0,22-23 0,-5 1 52,-2 0 1,-1-2-1,-1-1 1,-2-2-1,28-50 0,-33 47 35,-2 0 1,-2-1-1,-1-1 0,-3 0 0,-1-1 0,-2-1 0,-2 0 0,-2 0 0,-2 0 1,-3-78-1,-2 110-41,0-1 0,-1 1 0,0 0 0,-1 0 0,0 0 0,-1 0 1,-1 0-1,0 1 0,0 0 0,-1 0 0,-1 0 0,0 1 0,0 0 0,-1 0 1,0 1-1,0-1 0,-1 2 0,-1 0 0,1 0 0,-1 0 0,-1 1 1,1 1-1,-1 0 0,0 0 0,-17-5 0,11 5-65,-1 1 1,0 0-1,0 1 1,-1 1-1,1 1 1,-1 0-1,1 2 1,-1 0-1,0 1 0,1 0 1,0 2-1,-1 0 1,1 2-1,0 0 1,0 0-1,-26 14 1,-132 83-1263,89-48-124,-82 44-2532</inkml:trace>
</inkml:ink>
</file>

<file path=ppt/ink/ink1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7:28.047"/>
    </inkml:context>
    <inkml:brush xml:id="br0">
      <inkml:brushProperty name="width" value="0.025" units="cm"/>
      <inkml:brushProperty name="height" value="0.025" units="cm"/>
    </inkml:brush>
  </inkml:definitions>
  <inkml:trace contextRef="#ctx0" brushRef="#br0">4849 520 13837,'-12'-12'304,"-30"-32"-130,-61-61 28,87 90-220,-2 0-1,0 2 1,0 0-1,-34-18 0,-5 6 17,-2 3 0,-80-19 0,-127-16 289,200 44-274,-172-29 32,-380-19 0,428 57 576,0 8 1,-289 44-1,308-19-427,1 7 1,2 8 0,-265 106-1,344-111-179,2 4 0,1 3 0,3 4 0,3 4 0,1 3 0,3 3 0,3 4 0,-69 78 0,74-63-14,4 3 1,4 3-1,3 2 1,4 2-1,4 3 1,-62 164-1,95-208 127,2 0 0,2 1 0,2 1 0,3-1 0,-2 73 0,8-85-27,3 0 0,1 1-1,2-1 1,1 0 0,2-1 0,1 0 0,28 68 0,-8-46-76,2-1 0,3-2-1,2-1 1,2-2 0,2-1 0,3-3-1,2-1 1,61 49 0,-15-23 25,4-4-1,2-4 1,176 86 0,-167-102-37,3-4 0,188 50-1,-137-58 22,215 22-1,173-24 34,-1-31-28,-405-4-37,1941-42-34,-1868 26-245,368-75 0,-445 58 438,-1-6 0,-2-6 1,213-104-1,-302 126-154,-1-3 0,-1-1 0,-1-3 0,-1-1 0,-2-2 0,67-72-1,-86 80 286,-1-1-1,-1 0 0,-2-1 0,0-2 0,-2 1 0,-1-2 0,-1 0 0,-2 0 1,-1-1-1,-1-1 0,-2 1 0,4-36 0,-8 35-137,-1 1-1,-1-1 1,-2 1-1,-1-1 1,-2 1 0,-1 0-1,-1 0 1,-1 0-1,-2 1 1,-2 0-1,0 1 1,-17-31 0,-20-26-90,-4 2 0,-3 2 0,-73-83 0,-222-204-5,203 233-67,-6 7 0,-5 6 0,-5 8 0,-225-120 0,229 154-19,-4 6 0,-2 8-1,-4 7 1,-2 7 0,-177-30 0,100 43-1097,-455-15-1,-252 100-8002,653-10 879</inkml:trace>
</inkml:ink>
</file>

<file path=ppt/ink/ink1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58:02.106"/>
    </inkml:context>
    <inkml:brush xml:id="br0">
      <inkml:brushProperty name="width" value="0.025" units="cm"/>
      <inkml:brushProperty name="height" value="0.025" units="cm"/>
    </inkml:brush>
  </inkml:definitions>
  <inkml:trace contextRef="#ctx0" brushRef="#br0">288 181 8552,'0'0'6988,"15"2"-6273,304 16 1278,-56-6-1669,210 14 368,600-43-1,238-62 113,-679 43 127,43-9-371,195-12-517,-835 55 14,-40 1 302,-62 0-12,-906 52-172,789-36-179,-523 39 44,-1703 122-539,2247-165 499,-1071 87-16,1187-94 23,21-2-10,-1 1 0,1 1 0,-42 13 0,51-6-67,24-2-176,32 2-148,75-1 66,176-5 0,-211-6 130,972-37-444,-521 13 670,840-49-170,769-20 615,-911 97-2539,-833 1-3572</inkml:trace>
</inkml:ink>
</file>

<file path=ppt/ink/ink1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0:00.023"/>
    </inkml:context>
    <inkml:brush xml:id="br0">
      <inkml:brushProperty name="width" value="0.025" units="cm"/>
      <inkml:brushProperty name="height" value="0.025" units="cm"/>
    </inkml:brush>
  </inkml:definitions>
  <inkml:trace contextRef="#ctx0" brushRef="#br0">1 0 9545,'0'0'2360,"12"1"-1458,92 7 680,410 18 3301,200 9-1627,-281-8-1724,335 27 101,333 9-554,335-45 848,-769-15-1834,355 9 732,728-40 937,-1688 19-1682,-61 6-55,-10 2-221,-77 0-3917,14 1-2418,-4-2-3255</inkml:trace>
</inkml:ink>
</file>

<file path=ppt/ink/ink1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0:46.553"/>
    </inkml:context>
    <inkml:brush xml:id="br0">
      <inkml:brushProperty name="width" value="0.025" units="cm"/>
      <inkml:brushProperty name="height" value="0.025" units="cm"/>
    </inkml:brush>
  </inkml:definitions>
  <inkml:trace contextRef="#ctx0" brushRef="#br0">14 173 6887,'-1'0'130,"1"1"0,0-1 0,-1 0 0,1 0 1,-1 0-1,1 0 0,0 0 0,-1 0 0,1 0 1,-1 0-1,1 0 0,-1 0 0,1 0 0,0 0 1,-1 0-1,1 0 0,-1-1 0,1 1 1,0 0-1,-1 0 0,1 0 0,-1-1 0,1 1 1,0 0-1,-1 0 0,1-1 0,0 1 0,0 0 1,-1-1-1,1 1 0,0 0 0,-1-1 1,1 0-1,10-10 1905,23-9-191,-21 16-1391,1 1-1,0 0 1,0 1 0,0 1-1,0 0 1,17 0-1,81 9 327,-105-7-706,172 18 769,199 16-72,895-3 1813,-249-12-1589,-423 0-918,1020 52 456,-71-8-243,-1346-64-287,345-4 70,-6-41-13,-495 35-13,-38 5-97,-30 2-147,-1681-23 192,387 9 38,3-32-63,297-16-375,-1116-47-827,1797 103 758,701 58 421,672 12-13,-460-34-52,1744 114-168,-1102-65 333,546-28 24,-1628-52 82,248-38 0,-330 25-110,-55 16-39,-1 0 0,1 1 0,-1-1 0,0 0 0,0 1-1,1-1 1,-1 0 0,0 0 0,0 0 0,0 0 0,0 0 0,0 0 0,0-1 0,0 1 0,1-2 0,-2 3-2,0-1 1,0 0 0,0 0-1,-1 0 1,1 0 0,0 0-1,0 1 1,0-1 0,-1 0-1,1 0 1,0 0 0,-1 1-1,1-1 1,0 0 0,-1 0-1,1 1 1,-1-1 0,0 0-1,1 1 1,-1-1 0,1 1-1,-1-1 1,0 1 0,0-1-1,1 1 1,-1-1 0,0 1 0,0 0-1,-1-1 1,-17-8-90,0 1 0,-1 1 0,0 0 0,0 2 0,-36-6 0,11 2 18,-565-89-92,-11 36 169,591 59-7,-1160-73-640,395 44-4819,553 24 2152,-143-7-4455</inkml:trace>
</inkml:ink>
</file>

<file path=ppt/ink/ink1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1:55.202"/>
    </inkml:context>
    <inkml:brush xml:id="br0">
      <inkml:brushProperty name="width" value="0.025" units="cm"/>
      <inkml:brushProperty name="height" value="0.025" units="cm"/>
    </inkml:brush>
  </inkml:definitions>
  <inkml:trace contextRef="#ctx0" brushRef="#br0">409 329 12940,'11'0'1169,"820"-56"2985,1854-60 779,-2589 112-4907,1021-11 70,-927 32-144,-323-19-336,-352-46-730,100 8 407,-170 3 647,0 24-1,-573 62 1,-29 64 151,1135-110-203,49-3-305,356-27 139,1 1 353,1677 50-1094,-907 1 1109,-1127-24-78,-21 0-9,0 0 0,0-1 0,0 0 0,-1 0 0,1-1 0,0 1 0,0-1 0,0-1 0,0 1 0,-1-1 0,7-2 0,-12 3-2,0 1 0,1 0 0,-1 0 0,0 0 0,0-1 0,0 1 0,1 0 0,-1 0 0,0-1 0,0 1 0,0 0-1,0 0 1,0-1 0,0 1 0,1 0 0,-1-1 0,0 1 0,0 0 0,0 0 0,0-1 0,0 1 0,0 0 0,0-1 0,0 1 0,0 0 0,-1 0-1,1-1 1,0 1 0,0 0 0,0-1 0,0 1 0,0 0 0,0 0 0,-1-1 0,1 1 0,0 0 0,0 0 0,0-1 0,-1 1 0,1 0 0,0 0-1,0 0 1,0 0 0,-1-1 0,1 1 0,0 0 0,-1 0 0,1 0 0,0 0 0,0 0 0,-1 0 0,1 0 0,0 0 0,-1 0 0,1 0-1,0 0 1,0 0 0,-1 0 0,1 0 0,0 0 0,-1 0 0,1 0 0,-21-7 16,-1 2-1,1 0 0,-1 1 1,-23 0-1,4-1 41,-2094-120 1459,800 173 1100,674 45-3138,19 66-5170,562-133-1056</inkml:trace>
</inkml:ink>
</file>

<file path=ppt/ink/ink1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2:13.120"/>
    </inkml:context>
    <inkml:brush xml:id="br0">
      <inkml:brushProperty name="width" value="0.025" units="cm"/>
      <inkml:brushProperty name="height" value="0.025" units="cm"/>
    </inkml:brush>
  </inkml:definitions>
  <inkml:trace contextRef="#ctx0" brushRef="#br0">0 135 10314,'0'0'1414,"14"0"-1173,824-19 3447,6 36-3084,1312-72 1803,893-23-2241,-2978 81-805,111 19 0,-166-19 390,28 2-3296,-5-5-2946</inkml:trace>
</inkml:ink>
</file>

<file path=ppt/ink/ink1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5:22.211"/>
    </inkml:context>
    <inkml:brush xml:id="br0">
      <inkml:brushProperty name="width" value="0.025" units="cm"/>
      <inkml:brushProperty name="height" value="0.025" units="cm"/>
    </inkml:brush>
  </inkml:definitions>
  <inkml:trace contextRef="#ctx0" brushRef="#br0">80 658 8136,'0'0'-208,"-10"-7"-75,4 3 229,1 1 51,1 1 0,0-1-1,0 0 1,0 0 0,0 0 0,0 0 0,1-1 0,0 1 0,-1-1-1,1 0 1,0 0 0,1 0 0,-1 0 0,1-1 0,0 1 0,0-1-1,0 1 1,1-1 0,-1 0 0,1 0 0,0-5 0,1 9 15,1-1 1,-1 1-1,1 0 0,0 0 1,-1-1-1,1 1 1,0 0-1,0 0 0,0 0 1,0 0-1,0 0 1,0 0-1,0 0 0,0 1 1,0-1-1,0 0 1,1 1-1,-1-1 0,0 0 1,0 1-1,1 0 1,-1-1-1,0 1 0,1 0 1,-1-1-1,0 1 1,1 0-1,-1 0 0,3 1 1,51-3 714,-45 2-636,605-26 2269,750-79-1596,-525 47-493,757-7-137,782 97 2722,224-65-2349,-992-61 153,1235-60 885,-1305 124-1385,-1221 46-367,-97-2-2624,-120-13-697</inkml:trace>
</inkml:ink>
</file>

<file path=ppt/ink/ink1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6:42.346"/>
    </inkml:context>
    <inkml:brush xml:id="br0">
      <inkml:brushProperty name="width" value="0.025" units="cm"/>
      <inkml:brushProperty name="height" value="0.025" units="cm"/>
    </inkml:brush>
  </inkml:definitions>
  <inkml:trace contextRef="#ctx0" brushRef="#br0">1 44 7847,'0'0'7143,"11"-1"-6534,41 3-107,-1 2 0,101 21 1,27 4-377,441-1 1934,-161-12-212,1091 45-892,1571-121 362,-2992 54-1311,1702-41 56,-952 110-56,-444-22 18,-713-43 125,130 4-146,-1149-21-868,-1335-58 912,248 72-1015,1836 15 985,-590 6 44,467 4-72,858-15-818,699-43 916,-446 12-69,3919-58 8,-2385 176 6,-910-31-29,-1027-59-44,273 10-812,-112-13-2665,-197 2 3375,0-1 1,0 0 0,0 0-1,0 0 1,0 0 0,0 0 0,0 0-1,0 0 1,0 0 0,0 0-1,0 0 1,0-1 0,0 1 0,0 0-1,0-1 1,0 1 0,0 0-1,-1-1 1,1 1 0,0-1 0,0 0-1,0 1 1,0-2 0,-2 1-128,0-1 0,0 1 0,0 0 0,-1 0 0,1 0 0,-1 0 0,1 0 0,-1 0 0,1 0 0,-1 0 0,1 1 0,-1-1 0,0 0 0,-1 0 0,-71-22-6762</inkml:trace>
</inkml:ink>
</file>

<file path=ppt/ink/ink1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6:43.875"/>
    </inkml:context>
    <inkml:brush xml:id="br0">
      <inkml:brushProperty name="width" value="0.025" units="cm"/>
      <inkml:brushProperty name="height" value="0.025" units="cm"/>
    </inkml:brush>
  </inkml:definitions>
  <inkml:trace contextRef="#ctx0" brushRef="#br0">6805 699 10826,'-11'-12'1111,"-19"-15"-876,-2 0-1,0 2 1,-2 1 0,-65-33 0,2 14-346,-2 4 1,-191-46-1,-220-14 81,423 84-30,-1042-151 703,-12 87 17,373 85-521,4 71 448,548-39-399,-273 84 1,397-92 64,1 3 0,2 5 0,1 4 0,3 3 0,-114 80 0,168-102-108,1 1 0,1 2 0,1 0-1,1 2 1,2 1 0,1 1 0,1 2 0,-20 36-1,31-45-124,1 0 0,1 1 0,2 0-1,0 0 1,1 1 0,1-1 0,2 2 0,1-1-1,0 0 1,2 1 0,1-1 0,1 1-1,5 30 1,2-21-83,1 0-1,1-1 0,2 0 1,1 0-1,2-2 0,1 0 1,2 0-1,1-2 0,1 0 1,46 50-1,-21-32-33,2-2 0,2-2 1,1-3-1,3-1 0,63 35 0,-25-25 105,1-5 1,2-4-1,2-4 1,187 46-1,-73-40 393,283 22-1,-119-40-36,1-17 0,0-16 0,391-60 0,-346 3-182,-2-19 0,585-196 0,-293-1-140,-557 207-22,-4-6 0,204-148 0,-286 178-1,79-76 1,-124 104 11,-1-1 0,-1-1 0,-1 0 0,-1-2 0,-1 0 0,22-47 0,-34 62-12,0 1 1,-1-1-1,-1 0 1,0 0-1,-1-1 1,0 1-1,0 0 1,-1-1-1,-1 0 0,0 1 1,0-1-1,-4-16 1,2 19-36,-1 0 1,0 0-1,-1 1 1,0-1-1,0 1 1,-1 0 0,0 0-1,0 0 1,-1 1-1,0 0 1,0 0-1,-1 1 1,1-1-1,-2 1 1,-14-9-1,-6-2-259,0 1-1,-2 2 0,0 0 0,0 2 0,-1 2 0,-1 1 0,-33-6 0,-239-21-2876,8 23-1546,-36 10-4308</inkml:trace>
</inkml:ink>
</file>

<file path=ppt/ink/ink1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6:47.809"/>
    </inkml:context>
    <inkml:brush xml:id="br0">
      <inkml:brushProperty name="width" value="0.025" units="cm"/>
      <inkml:brushProperty name="height" value="0.025" units="cm"/>
    </inkml:brush>
  </inkml:definitions>
  <inkml:trace contextRef="#ctx0" brushRef="#br0">2421 251 4388,'-12'-7'427,"-90"-52"160,21 11 1866,-103-45 0,156 83-2407,-1 2-1,1 0 0,-1 2 0,0 1 0,-56-2 0,9 7 31,-81 10-1,-542 71 48,593-69 560,-159 37-1,218-36-616,1 1 0,0 3 0,1 1 1,1 2-1,-70 45 0,101-57 6,0 1 0,1 1 0,0 0 0,1 1 0,0 0 0,0 1 0,1 0 0,1 0 0,0 1 0,1 1 0,0-1 0,1 1 0,1 0 1,0 1-1,1 0 0,0 0 0,2 0 0,-1 0 0,2 1 0,0-1 0,1 1 0,0-1 0,2 1 0,-1 0 0,2-1 0,0 1 0,5 16 1,-2-14-66,1 0 0,0 0 1,1-1-1,1 0 1,1-1-1,0 0 1,20 27-1,-10-20 5,1-1 0,1 0-1,1-1 1,30 21 0,5-3 22,2-2 1,2-3-1,89 36 1,-47-30 50,2-4 1,1-5-1,1-5 0,215 23 1,-77-32 1019,278-16 0,-418-7-895,-1-4 1,-1-4-1,160-45 1,-187 37-94,-1-5 0,-1-2-1,-2-3 1,-1-4 0,88-59 0,-132 76 149,0-1 0,-2-1 0,0-2 0,-1 0 0,-2-1 0,0-2 0,22-34 0,-36 48-95,0 0-1,-2-1 1,1 0 0,-2 0-1,1-1 1,-2 1 0,0-1-1,-1 0 1,0 0 0,-1-1-1,0 1 1,-1 0-1,-1-1 1,0 1 0,-1 0-1,-1-1 1,0 1 0,-1 0-1,-5-16 1,2 17-142,0 1 1,-1-1-1,0 1 0,-1 0 1,-1 1-1,0 0 0,0 0 1,-1 1-1,0 0 1,0 1-1,-1 0 0,-1 1 1,0 0-1,0 0 0,-21-8 1,-2 0 19,-1 1 0,0 3 0,-1 0 0,-59-9 0,25 10-164,0 4 0,-1 3-1,1 2 1,-116 14 0,92 1-430,1 5 1,-181 58-1,-207 114-6950,231-79-1367</inkml:trace>
</inkml:ink>
</file>

<file path=ppt/ink/ink1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2:17.438"/>
    </inkml:context>
    <inkml:brush xml:id="br0">
      <inkml:brushProperty name="width" value="0.025" units="cm"/>
      <inkml:brushProperty name="height" value="0.025" units="cm"/>
    </inkml:brush>
  </inkml:definitions>
  <inkml:trace contextRef="#ctx0" brushRef="#br0">1038 3819 4837,'-14'0'1601,"-45"0"1594,-117-17 0,155 13-3037,1 0 1,-1-2-1,1-1 0,1-1 0,-1 0 1,1-1-1,0-1 0,1-1 1,1-1-1,-1 0 0,2-1 0,0-1 1,0-1-1,2 0 0,0-1 0,-19-27 1,-8-20 166,2-2 1,4-1 0,2-2 0,3-1 0,-26-94 0,-74-375-600,107 430 370,-46-308-29,62 336-56,3-1 1,3 0-1,13-97 0,-1 114 23,3 0 0,2 2 0,4 0-1,1 1 1,4 1 0,45-81 0,11 3 80,140-180 0,-145 219 73,141-141 1,-173 197-100,3 3 0,1 1 0,1 3-1,2 2 1,70-35 0,-116 67-47,77-33 615,-75 32-546,0 1-1,-1 0 0,1 1 1,0 0-1,0 0 1,0 0-1,0 1 0,0 0 1,0 0-1,10 2 1,-17-2-80,0 1 1,0-1 0,0 1-1,0-1 1,0 0 0,0 1 0,0-1-1,0 1 1,0-1 0,0 1-1,0-1 1,0 0 0,0 1 0,0-1-1,0 1 1,0-1 0,-1 0-1,1 1 1,0-1 0,0 0 0,0 1-1,-1-1 1,1 0 0,0 1-1,-1-1 1,1 0 0,0 0 0,0 1-1,-1-1 1,1 0 0,-1 0-1,1 1 1,0-1 0,-1 0 0,0 0-1,-14 12 50,2-5-736,0-2 0,-1 0 0,0 0 0,-20 3 1,-60 4-7805,47-7 1125</inkml:trace>
</inkml:ink>
</file>

<file path=ppt/ink/ink1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2:17.810"/>
    </inkml:context>
    <inkml:brush xml:id="br0">
      <inkml:brushProperty name="width" value="0.025" units="cm"/>
      <inkml:brushProperty name="height" value="0.025" units="cm"/>
    </inkml:brush>
  </inkml:definitions>
  <inkml:trace contextRef="#ctx0" brushRef="#br0">0 262 17168,'0'0'1522,"13"-11"-1143,25-20-393,2 1 1,1 2 0,63-32-1,-60 41 69,0 1-1,1 3 1,1 2 0,0 2-1,1 2 1,0 2-1,0 2 1,85 1-1,-126 4-115,-3 0 121,1 0 0,-1 0 0,1 0 0,0 0 0,-1 1 0,1-1-1,-1 1 1,1 0 0,3 2 0,-6-2 14,0-1 0,0 1 0,0 0 0,0 1 1,-1-1-1,1 0 0,0 0 0,-1 0 0,1 0 0,-1 0 0,1 1 0,-1-1 0,1 0 0,-1 1 0,0-1 0,0 0 0,0 1 1,0-1-1,0 0 0,0 0 0,0 1 0,0-1 0,0 0 0,0 1 0,-1-1 0,1 0 0,-1 0 0,1 1 0,-2 1 0,-4 13 343,0 0 0,-2-1-1,0 1 1,0-2 0,-16 21 0,-3 6 13,-127 188 1270,-17 27-79,163-242-2685,0 0 1,0 0 0,2 1 0,0 0 0,-5 19-1</inkml:trace>
</inkml:ink>
</file>

<file path=ppt/ink/ink1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7:33.938"/>
    </inkml:context>
    <inkml:brush xml:id="br0">
      <inkml:brushProperty name="width" value="0.025" units="cm"/>
      <inkml:brushProperty name="height" value="0.025" units="cm"/>
    </inkml:brush>
  </inkml:definitions>
  <inkml:trace contextRef="#ctx0" brushRef="#br0">1287 19 9833,'0'0'5590,"-10"-4"-4672,-33-10-48,40 13-810,1 1 1,-1 1-1,1-1 0,0 0 0,-1 0 1,1 1-1,-1-1 0,1 1 1,-1 0-1,1 0 0,0 0 1,0 0-1,0 0 0,-1 0 1,1 1-1,0-1 0,0 1 1,1-1-1,-1 1 0,0 0 0,0 0 1,1 0-1,-1 0 0,-1 3 1,-6 6 171,-61 59 267,2 4-1,4 2 0,4 3 0,3 2 1,-83 159-1,72-93-80,-79 252 0,-11 168-234,133-472-179,-164 721 773,74 14 440,109-737-1086,3 0 0,5 1 0,3-1 0,5 0 0,3-1 0,30 101 0,-11-90 46,6-1 0,3-2 1,5-2-1,92 144 0,51 100 1180,-91-156-538,-94-179-407,11 15-1888,-10-27-862,-3-17-542,-2-24-2438</inkml:trace>
</inkml:ink>
</file>

<file path=ppt/ink/ink1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7:34.827"/>
    </inkml:context>
    <inkml:brush xml:id="br0">
      <inkml:brushProperty name="width" value="0.025" units="cm"/>
      <inkml:brushProperty name="height" value="0.025" units="cm"/>
    </inkml:brush>
  </inkml:definitions>
  <inkml:trace contextRef="#ctx0" brushRef="#br0">0 277 12364,'44'-10'6495,"42"-25"-5888,-43 16 282,95-40 10,-64 24-806,3 4 0,0 3 0,114-25 0,-184 51-59,0 1-38,1 0 1,-1 0 0,1 0 0,0 1-1,9 0 1,-17 0 15,1 0 0,0 0-1,0 1 1,-1-1 0,1 0 0,0 0 0,-1 0-1,1 1 1,0-1 0,-1 0 0,1 1-1,0-1 1,-1 1 0,1-1 0,-1 1-1,1-1 1,-1 1 0,1-1 0,-1 1-1,1 0 1,-1-1 0,0 1 0,1 1-1,-1-1 43,1 1 0,-1-1 0,0 1 0,-1 0 0,1-1 0,0 1-1,0-1 1,-1 1 0,1-1 0,-1 1 0,1-1 0,-1 1 0,0-1-1,1 1 1,-3 2 0,-8 11 327,0-1 0,-1 0 0,0 0-1,-2-1 1,1-1 0,-16 11 0,-6 6-25,-167 131 1799,-36 32-274,236-191-1885,0 1 1,0-1-1,0 1 1,0-1-1,0 1 1,1-1 0,-1 1-1,1 0 1,-1 0-1,1 0 1,0 0 0,0 0-1,0 0 1,0 0-1,0 1 1,0-1-1,1 0 1,-2 4 0,3-5-10,0 0-1,0 0 1,0 0 0,-1-1 0,1 1 0,0 0 0,0-1 0,0 1 0,0 0 0,0-1 0,0 0 0,0 1 0,1-1 0,-1 0 0,0 1 0,0-1 0,0 0 0,0 0 0,0 0 0,0 0 0,1 0-1,-1 0 1,0 0 0,0 0 0,2-1 0,10-1-89,1 0-1,-1-1 1,1-1-1,-1 0 0,13-6 1,127-74-1350,-100 53 374,2 1-1,0 3 1,99-33-1,-153 60 1047,-1-1 0,1 1 0,-1 0-1,1-1 1,-1 1 0,1 0 0,-1 0-1,1 0 1,-1 0 0,1 0 0,0-1-1,-1 1 1,1 0 0,-1 0 0,1 0-1,0 1 1,-1-1 0,1 0 0,-1 0-1,1 0 1,-1 0 0,1 0-1,0 1 1,-1-1 0,1 0 0,-1 1-1,1-1 1,0 1 0,-8 13-248,-30 25 477,31-33-214,-7 6 20,-30 32-762,-2-1 0,-73 51 0,113-91 283,-1 0 0,0 0 0,1 0 0,-1 0 1,-12 2-1,16-4 107,0-1 1,-1 1-1,1-1 1,0 1 0,-1-1-1,1 0 1,-1 0-1,1-1 1,-1 1 0,1 0-1,0-1 1,-1 1-1,1-1 1,0 0 0,-1 0-1,1 0 1,0 0-1,-4-2 1,-12-18-6129</inkml:trace>
</inkml:ink>
</file>

<file path=ppt/ink/ink1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7:35.260"/>
    </inkml:context>
    <inkml:brush xml:id="br0">
      <inkml:brushProperty name="width" value="0.025" units="cm"/>
      <inkml:brushProperty name="height" value="0.025" units="cm"/>
    </inkml:brush>
  </inkml:definitions>
  <inkml:trace contextRef="#ctx0" brushRef="#br0">1 242 14253,'0'0'3962,"9"-9"-3610,10-6-138,0 1 0,1 1-1,0 0 1,1 2 0,1 0 0,0 1 0,40-11 0,186-41 35,-175 47-213,-55 11-22,40-10-125,0 3-1,115-7 1,-172 18 111,-1 0 0,1 0 0,0 0 0,0 0 0,-1 0 0,1 0 0,0 1 0,0-1 0,-1 0 0,1 0 0,0 1 0,-1-1 1,1 0-1,0 1 0,-1-1 0,1 1 0,-1-1 0,1 1 0,-1-1 0,1 1 0,-1-1 0,1 1 0,-1 0 0,1-1 0,-1 1 0,0 0 0,1-1 0,-1 2 0,2 25 454,-3-19-288,-1-1 0,0 1 0,0-1 1,0 0-1,-5 9 0,-49 76 1983,-72 89 0,-17 25 542,121-166-2503,1 1 0,2 1 0,-21 59 0,39-92-354,0 0 0,1 0-1,0 0 1,0 0 0,1 0 0,0 0 0,1 17 0,0-26 46,0 1 0,0-1 0,0 0 0,0 1 0,0-1 0,0 1 0,0-1 0,0 0 1,0 1-1,0-1 0,1 0 0,-1 1 0,0-1 0,0 0 0,0 1 0,0-1 0,1 1 0,-1-1 1,0 0-1,0 0 0,1 1 0,-1-1 0,0 0 0,0 1 0,1-1 0,-1 0 0,0 0 1,1 0-1,-1 1 0,0-1 0,1 0 0,-1 0 0,1 0 0,-1 0 0,0 0 0,1 0 0,-1 0 1,0 0-1,1 0 0,-1 0 0,1 0 0,-1 0 0,0 0 0,1 0 0,-1 0 0,1 0 1,-1 0-1,0 0 0,1 0 0,-1-1 0,0 1 0,1 0 0,-1 0 0,0 0 0,1-1 0,-1 1 1,0 0-1,1 0 0,-1-1 0,0 1 0,11-21-7412</inkml:trace>
</inkml:ink>
</file>

<file path=ppt/ink/ink1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09:31.799"/>
    </inkml:context>
    <inkml:brush xml:id="br0">
      <inkml:brushProperty name="width" value="0.025" units="cm"/>
      <inkml:brushProperty name="height" value="0.025" units="cm"/>
    </inkml:brush>
  </inkml:definitions>
  <inkml:trace contextRef="#ctx0" brushRef="#br0">0 150 7655,'11'0'1725,"307"-18"4459,28-1-3993,868-24 1482,-196 1-2493,-451 33-1091,2611-10 756,-836 62 79,-1483-28-898,1189 28 49,99 40 136,-1917-73-203,1964 29 1914,-1869-54-2237,-477 14-9422,79-2 2594</inkml:trace>
</inkml:ink>
</file>

<file path=ppt/ink/ink1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1:56.684"/>
    </inkml:context>
    <inkml:brush xml:id="br0">
      <inkml:brushProperty name="width" value="0.025" units="cm"/>
      <inkml:brushProperty name="height" value="0.025" units="cm"/>
    </inkml:brush>
  </inkml:definitions>
  <inkml:trace contextRef="#ctx0" brushRef="#br0">3198 0 2242,'-14'2'3785,"-175"34"1494,116-19-4860,0-3-1,-80 3 0,-209-26 573,244 1-414,0 5 0,-133 14 1,-323 39 2207,247-25-2661,280-22-43,-1 3-1,2 2 1,-1 2 0,2 2-1,-1 2 1,2 2-1,0 1 1,1 3 0,-64 40-1,50-22 303,2 2 0,-55 54-1,86-71-243,2 1 0,0 0 0,1 2-1,2 1 1,1 0 0,-23 46 0,33-54-146,1 1 1,1 0 0,0 1 0,2-1-1,1 1 1,0 0 0,1 0 0,2 0 0,0 0-1,1 0 1,1 0 0,8 34 0,-1-18-12,1-1 1,3-1-1,0 0 1,2 0 0,2-2-1,25 39 1,-12-29 9,1-2-1,2-1 1,2-2 0,2-1 0,1-1 0,1-3 0,2-1-1,2-2 1,0-2 0,2-2 0,1-2 0,1-1 0,1-3-1,0-2 1,2-2 0,51 9 0,634 82 285,-647-97-282,155 11 24,449-16 0,-543-19-16,-2-7 0,0-6 0,243-78 0,399-210 118,-762 302-75,164-82 144,-169 82-177,0-1 1,-1-1 0,-1-1-1,0-1 1,-1 0-1,18-22 1,-29 27 22,0 0 1,0 0-1,-1-1 1,0 0-1,-1-1 1,-1 1-1,0-1 0,-1 0 1,-1 0-1,0-1 1,-1 1-1,0-1 0,-1 1 1,-1-1-1,0 1 1,-1-1-1,-5-27 0,-1 12 15,0 1-1,-2 1 0,-1-1 0,-1 1 0,-2 1 1,0 0-1,-30-42 0,18 34 36,-2 1 1,-1 1-1,-2 2 0,-1 1 0,-2 1 1,-63-43-1,46 41 82,-2 2 0,0 2 0,-2 3 1,-80-25-1,25 19-56,-2 6 1,0 4-1,-1 5 1,-203 0-1,140 20-128,0 8 0,1 7-1,-223 55 1,-56 46-1884,9 20-4468,259-77-401</inkml:trace>
</inkml:ink>
</file>

<file path=ppt/ink/ink1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2:16.475"/>
    </inkml:context>
    <inkml:brush xml:id="br0">
      <inkml:brushProperty name="width" value="0.025" units="cm"/>
      <inkml:brushProperty name="height" value="0.025" units="cm"/>
    </inkml:brush>
  </inkml:definitions>
  <inkml:trace contextRef="#ctx0" brushRef="#br0">864 112 1345,'0'0'10880,"-9"7"-9903,-26 20-160,33-25-655,0-1 1,1 1 0,-1 0 0,1 0 0,-1 0-1,1 0 1,0 0 0,0 0 0,-1 0-1,2 0 1,-1 1 0,0-1 0,0 0 0,1 1-1,-1-1 1,1 0 0,0 1 0,0-1 0,-1 1-1,2-1 1,-1 0 0,0 1 0,0-1-1,2 5 1,-2-6-68,4 1 176,0 0 0,0-1 1,1 0-1,-1 1 1,0-1-1,0-1 1,1 1-1,8 0 1,-4 0 98,72 11 340,0-4 0,1-3 0,125-8 0,-156-3-447,79-22 1,-84 16 151,1 3 0,66-6 0,20 11 67,-45 3 67,91-13 0,-11-10-231,234-2 0,116 50-270,-103 22 25,243 36 238,-460-54-231,361 5 0,-372-33-57,617-22 173,8-2 105,-268 18-89,91 29-15,-419-12-81,-102-7-35,151 25 0,-123-10-29,193 2-1,-112-10-21,183-5 22,-249-8-40,130-19 113,-95 3-58,-56-2-30,-29 2-4,-39 14 6,-48 3-35,0 0 0,-1-1 0,1 0 0,31-10 0,19-6 3,2 4 0,0 2 0,119-3 0,-93 8-3,-85 6-3,-8 1 2,1 0 0,0 0 0,-1-1-1,1 0 1,-1 0 0,0 0 0,1-1-1,5-2 1,-48-6 344,-757-90-875,642 84 485,-512-19-522,-4 46-55,-9 20 499,-336 9-9,-325-63-201,11 20-104,602 11 368,-512 29 46,-267-8 74,1278-39-36,-222 2 30,327 21-46,-195 45 0,236-41 3,62-16-130,30-11-10,30-10 8,-24 15 100,0 1-1,0 1 1,0 1 0,1 0 0,-1 1-1,21 3 1,116 16-58,-101-10 50,156 11-27,299-12 1,-292-9 59,2727 0 8,-2238 18 7,0-1-24,381-40 7,280-60-6,-7-54 0,-1217 121 29,2 6 0,211 10 0,-250 11-41,51 2-19,-155-9 30,1 0-1,-1 0 0,0 0 0,1 0 0,-1 1 1,0-1-1,0 0 0,0 1 0,0 0 0,-1-1 1,1 1-1,-1 0 0,0 0 0,2 6 0,1-2-13,-50-7 212,-28-10-7526,52 10-310</inkml:trace>
</inkml:ink>
</file>

<file path=ppt/ink/ink1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1:57.502"/>
    </inkml:context>
    <inkml:brush xml:id="br0">
      <inkml:brushProperty name="width" value="0.025" units="cm"/>
      <inkml:brushProperty name="height" value="0.025" units="cm"/>
    </inkml:brush>
  </inkml:definitions>
  <inkml:trace contextRef="#ctx0" brushRef="#br0">1 117 5573,'0'0'7276,"10"-2"-6341,39-6-467,0 2 0,1 2 0,-1 3 0,51 4 0,-6-1 26,477 29 583,-127-2-995,1095-16 3625,-1036-14-3709,2364-99 1758,-2028 34-651,-829 64-2681,-13 1 527,-18 1-751,9-1 102,-36-2-6080</inkml:trace>
</inkml:ink>
</file>

<file path=ppt/ink/ink1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02.686"/>
    </inkml:context>
    <inkml:brush xml:id="br0">
      <inkml:brushProperty name="width" value="0.025" units="cm"/>
      <inkml:brushProperty name="height" value="0.025" units="cm"/>
    </inkml:brush>
  </inkml:definitions>
  <inkml:trace contextRef="#ctx0" brushRef="#br0">1 132 6919,'0'0'11520,"13"-2"-11296,34-3-72,0 3 0,0 1 0,57 7 1,343 26 1564,4-30-432,-255-2-225,1073-11 1065,-271 12-2067,-792 14-725,-299-20 626,-111-19 1,30 2-92,-1393-49-2217,1043 75 2462,4 37 35,509-37-102,35-1-3,48-2 18,1742 27 1375,1 20-1463,-1802-50-12,-13-1-22,-22-5-52,-165-28 19,-237-14 0,309 39 89,-1155-47-1591,1093 57-1543,16-3-2215</inkml:trace>
</inkml:ink>
</file>

<file path=ppt/ink/ink1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12.761"/>
    </inkml:context>
    <inkml:brush xml:id="br0">
      <inkml:brushProperty name="width" value="0.025" units="cm"/>
      <inkml:brushProperty name="height" value="0.025" units="cm"/>
    </inkml:brush>
  </inkml:definitions>
  <inkml:trace contextRef="#ctx0" brushRef="#br0">0 22 6342,'1'-1'185,"0"-1"0,0 1 0,0-1 0,0 1 0,0 0 0,1-1 0,-1 1 0,0 0-1,1 0 1,-1 0 0,1 0 0,-1 0 0,1 0 0,-1 0 0,1 0 0,0 1 0,-1-1 0,1 1 0,0-1 0,0 1 0,-1 0 0,1 0 0,0-1 0,0 1 0,0 0-1,3 1 1,56 1 16,9 10 1072,1-3 0,105 1-1,147-20 1157,-33-1-1506,179 11-81,2211 23 1545,-2262-12-2283,553 19 561,-202-7-230,-395-14-133,-31-1-229,609 28-13,338 33-18,-1089-60-20,732 22 247,-126-5-883,-270 1-3765,-389-17 1649,285 13-3861,-340-21 3020</inkml:trace>
</inkml:ink>
</file>

<file path=ppt/ink/ink1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14.021"/>
    </inkml:context>
    <inkml:brush xml:id="br0">
      <inkml:brushProperty name="width" value="0.025" units="cm"/>
      <inkml:brushProperty name="height" value="0.025" units="cm"/>
    </inkml:brush>
  </inkml:definitions>
  <inkml:trace contextRef="#ctx0" brushRef="#br0">1 100 9545,'125'17'438,"134"1"0,128-18 691,-119-1 768,1708-13 2369,668-12-3188,-1250 26-304,-528-30 155,-324 8-566,899 18-272,-1195 10-104,1225 6 117,-1264-17-174,-228 2-2208,0 0 1,0-1-1,1-1 0,-1-1 1,-22-10-1,8 3-2174</inkml:trace>
</inkml:ink>
</file>

<file path=ppt/ink/ink1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15.206"/>
    </inkml:context>
    <inkml:brush xml:id="br0">
      <inkml:brushProperty name="width" value="0.025" units="cm"/>
      <inkml:brushProperty name="height" value="0.025" units="cm"/>
    </inkml:brush>
  </inkml:definitions>
  <inkml:trace contextRef="#ctx0" brushRef="#br0">9460 771 9513,'4'-8'436,"0"0"0,-1-1 0,-1 1 0,1-1 0,-1 0 0,1-16-1,-3 21-417,0 1 0,0 0-1,-1-1 1,1 1-1,-1 0 1,0 0-1,0 0 1,0-1 0,0 1-1,-1 0 1,1 0-1,-1 1 1,1-1-1,-1 0 1,0 0 0,0 1-1,-1-1 1,1 1-1,0 0 1,-1 0-1,-3-3 1,-22-13 295,0 1 0,-1 1 0,-1 2 0,-52-18 0,-131-27 525,192 54-753,-682-124 1496,-9 49-654,702 80-916,-1036-84 592,294 28-581,-2420-62 234,2828 124-128,1 16 0,-586 114 1,820-111-73,2 5 1,-115 49-1,165-55-42,1 3-1,1 3 1,2 2-1,0 2 1,-60 53-1,93-70-11,2 1-1,0 1 1,1 0 0,1 1-1,0 1 1,2 1-1,-19 36 1,29-48 3,-1 0 1,1 1-1,1-1 1,0 1-1,0 0 1,1 0-1,0 0 1,1 0-1,0 0 1,1 0-1,0 0 1,1 0-1,1 0 1,-1 0-1,1 0 1,1 0-1,0-1 1,1 1 0,0-1-1,6 11 1,2-3 13,0-1 1,1-1 0,0 0 0,1-1-1,1 0 1,1-1 0,0-1 0,1 0 0,0-2-1,26 14 1,12 4 45,2-3-1,69 22 1,39 3 51,325 57 0,181-24-44,413-24 36,4-59-61,-1008-2-47,1358-48 40,-2-46 3,-1385 92-41,10-2 15,789-62-220,-8-39-358,-384 8 493,-343 65 211,207-90 1,-285 106 61,-1-1 1,43-30 0,-71 43-146,-1-1 0,1 1 0,-1-1 0,0-1 1,0 0-1,-1 0 0,0 0 0,0 0 0,-1-1 1,0 0-1,0 0 0,-1-1 0,0 1 0,0-1 1,4-15-1,-8 19-42,1 0 0,-1 0 0,0 0 1,0 0-1,-1 1 0,0-1 0,0 0 0,0 0 1,0 1-1,0-1 0,-1 0 0,0 1 0,0 0 0,-1-1 1,1 1-1,-1 0 0,0 0 0,0 0 0,0 1 1,0-1-1,-6-4 0,-8-6-25,1 2 1,-2 0-1,-32-17 0,-12-2 14,0 4-1,-2 2 1,-119-29-1,-215-23-170,-323-11-2416,-10 38-3489,280 25 464</inkml:trace>
</inkml:ink>
</file>

<file path=ppt/ink/ink1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17.306"/>
    </inkml:context>
    <inkml:brush xml:id="br0">
      <inkml:brushProperty name="width" value="0.025" units="cm"/>
      <inkml:brushProperty name="height" value="0.025" units="cm"/>
    </inkml:brush>
  </inkml:definitions>
  <inkml:trace contextRef="#ctx0" brushRef="#br0">359 89 17969,'-3'-10'1564,"3"6"-1311,-2 0 0,1 0 0,0 0 0,-1 0 0,0 1 0,0-1 0,0 0 0,0 1 0,0-1 0,-1 1 0,0 0 0,1-1 0,-1 2 0,-1-1 0,1 0 0,0 0 0,-1 1 0,1 0 0,-1 0 0,1 0 0,-1 0 0,0 0 0,0 1 0,0 0 0,0-1 0,0 2 0,-8-2 0,5 1-92,0 1 0,-1 0 0,1 0-1,0 1 1,0-1 0,-1 2 0,1-1-1,0 1 1,0 0 0,0 0 0,0 1-1,1 0 1,-1 0 0,-10 8 0,7-3-45,1-1 0,0 2 0,0-1 0,1 1 0,0 0 0,0 1 0,1 0 0,-7 15 0,2-3-10,1 1 0,2 1 0,0 0 0,2 0 0,1 1 0,0 0 0,2 0 0,-1 27 0,4-49-99,1 1 0,0 0 1,0 0-1,0 0 0,0-1 0,1 1 1,-1 0-1,1 0 0,0-1 1,0 1-1,0 0 0,1-1 0,-1 1 1,1-1-1,3 5 0,-3-6 0,1 0 0,-1 0 0,1-1 0,0 1 0,0-1 0,-1 0 0,1 1 0,0-1 0,0-1 0,0 1 0,0 0 0,0-1 0,0 1 0,0-1 0,0 0 0,1 0 0,-1 0 0,0-1 0,4 0 0,5-1 26,0-1 0,0 0 0,0-1 0,-1 0 0,0-1 0,0 0 0,0-1 0,0 0-1,-1-1 1,0 0 0,-1 0 0,1-1 0,9-11 0,-2 1 74,0-1-1,-2 0 0,0-1 1,-1 0-1,18-36 1,-27 46-59,0-1 0,0 0 0,-1 0 0,0 0 0,-1 0 0,0-1 0,2-18 0,-19 51-48,-5 16 0,14-23 0,-3 3 0,1 1 0,0-1 0,2 1 0,0 1 0,1-1 0,1 1 0,-1 32 0,4-51 0,0 1 0,0 0 0,0 0 0,0 0 0,1 0 0,-1 0 0,0 0 0,0-1 0,1 1 0,-1 0 0,0 0 0,1 0 0,-1-1 0,1 1 0,-1 0 0,1-1 0,0 1 0,-1 0 0,1-1 0,0 1 0,-1-1 0,1 1 0,0-1 0,0 1 0,-1-1 0,1 1 0,1-1 0,29 0 0,-22-3 0,0 0 0,0 0 0,0-1 0,13-8 0,11-11 0,0-2 0,-2-1 0,42-46 0,11-10 0,-84 82 0,0-1 0,0 1 0,1-1 0,-1 1 0,0-1 0,1 1 0,-1-1 0,1 1 0,-1 0 0,0-1 0,1 1 0,-1-1 0,1 1 0,-1 0 0,1 0 0,-1-1 0,1 1 0,-1 0 0,1 0 0,0 0 0,-1-1 0,1 1 0,-1 0 0,1 0 0,-1 0 0,1 0 0,-1 0 0,1 0 0,0 0 0,-1 0 0,1 1 0,-1-1 0,1 0 0,-1 0 0,1 0 0,-1 1 0,1-1 0,-1 0 0,1 0 0,-1 1 0,1-1 0,-1 0 0,1 1 0,0 2 0,0 0 0,0-1 0,0 1 0,-1 0 0,1-1 0,-1 1 0,0 0 0,0 0 0,0 5 0,-12 67 0,3-41 0,4-21 0,2 0 0,0 0 0,0 0 0,-1 20 0,5-33 0,-1 1 0,0-1 0,0 1 0,0 0 0,1-1 0,-1 1 0,0-1 0,1 1 0,-1-1 0,0 1 0,1-1 0,-1 1 0,1-1 0,-1 0 0,1 1 0,-1-1 0,1 0 0,-1 1 0,1-1 0,-1 0 0,1 1 0,-1-1 0,1 0 0,-1 0 0,1 0 0,0 0 0,-1 0 0,1 1 0,-1-1 0,1 0 0,0 0 0,-1 0 0,1-1 0,-1 1 0,1 0 0,0 0 0,-1 0 0,1 0 0,0-1 0,27-6 0,-9-3 0,0 0 0,-1-2 0,0 0 0,-1-1 0,-1-1 0,15-15 0,36-28 0,-66 56 0,0 0 0,1 0 0,-1 0 0,0 0 0,1 0 0,-1 0 0,1 1 0,0-1 0,-1 0 0,1 1 0,0-1 0,-1 1 0,3 0 0,-3 0 0,-1 0 0,1 0 0,0 0 0,-1 0 0,1 0 0,-1 1 0,1-1 0,-1 0 0,1 0 0,-1 1 0,1-1 0,-1 0 0,0 1 0,1-1 0,-1 1 0,1-1 0,-1 0 0,0 1 0,1-1 0,-1 1 0,0-1 0,0 1 0,1-1 0,-1 1 0,0-1 0,0 2 0,2 4 0,-2 0 0,1 0 0,-1 0 0,1 1 0,-3 10 0,1 1 0,-5 81-27,8-92-2035,4-9-6601</inkml:trace>
</inkml:ink>
</file>

<file path=ppt/ink/ink1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17.977"/>
    </inkml:context>
    <inkml:brush xml:id="br0">
      <inkml:brushProperty name="width" value="0.025" units="cm"/>
      <inkml:brushProperty name="height" value="0.025" units="cm"/>
    </inkml:brush>
  </inkml:definitions>
  <inkml:trace contextRef="#ctx0" brushRef="#br0">184 383 14606,'0'0'9433,"-12"-6"-7106,5 2-1957,5 2-295,0 0-1,0 1 1,0-1-1,-1 1 1,1-1-1,-1 1 1,1 0-1,-1 0 1,1 0-1,-1 0 1,0 1-1,1-1 1,-1 1-1,0-1 1,1 1-1,-1 0 1,0 0-1,0 0 1,1 1-1,-1-1 1,0 1-1,0-1 1,1 1-1,-1 0 1,1 0-1,-1 0 1,1 0-1,-3 2 1,-3 3 65,1 1 1,-1 0-1,2 0 1,-1 0 0,1 1-1,0 0 1,1 0-1,0 0 1,0 1-1,0 0 1,1 0 0,1 0-1,0 0 1,0 0-1,0 1 1,2 0-1,-2 10 1,3-19-129,0 0 0,-1 0 0,1 1 0,0-1-1,1 0 1,-1 1 0,0-1 0,0 0 0,0 0 0,1 1 0,-1-1 0,1 0-1,-1 0 1,1 0 0,-1 0 0,1 0 0,0 1 0,0-1 0,-1 0-1,1 0 1,0-1 0,0 1 0,0 0 0,0 0 0,0 0 0,0-1 0,0 1-1,0 0 1,0-1 0,1 1 0,-1-1 0,0 1 0,0-1 0,0 0 0,1 1-1,-1-1 1,0 0 0,1 0 0,-1 0 0,0 0 0,0 0 0,1 0 0,-1 0-1,2-1 1,4 0 87,1-1-1,-1 1 0,1-1 1,-1-1-1,0 1 0,13-8 1,16-12-89,-2-1 1,0-2 0,-1-2-1,-2 0 1,-1-2 0,-1-2-1,-2-1 1,-1 0 0,-1-2-1,23-44 1,-40 64-11,0-1 0,-2 1 0,0-2 0,0 1 0,-1-1 0,-1 1 0,-1-1 0,3-32 0,-6 47 0,0 1 0,0 0 0,0 0 0,1-1 0,-1 1 0,0 0 0,0 0 0,0-1 0,0 1 0,0 0 0,0 0 0,0-1 0,0 1 0,-1 0 0,1 0 0,0-1 0,0 1 0,0 0 0,0 0 0,0-1 0,0 1 0,0 0 0,-1 0 0,1-1 0,0 1 0,0 0 0,0 0 0,0 0 0,-1 0 0,1-1 0,0 1 0,0 0 0,-1 0 0,1 0 0,0 0 0,0 0 0,-1 0 0,1-1 0,-10 8 0,-8 17 0,-17 44 0,3 1 0,4 2 0,-27 97 0,41-84-2352,12 0-3442,3-65-2139</inkml:trace>
</inkml:ink>
</file>

<file path=ppt/ink/ink1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18.537"/>
    </inkml:context>
    <inkml:brush xml:id="br0">
      <inkml:brushProperty name="width" value="0.025" units="cm"/>
      <inkml:brushProperty name="height" value="0.025" units="cm"/>
    </inkml:brush>
  </inkml:definitions>
  <inkml:trace contextRef="#ctx0" brushRef="#br0">272 223 5990,'0'0'4697,"4"-11"-1776,12-24-580,-7 19-642,-1-1-1,-1 1 1,-1-1 0,0 0-1,-1-1 1,4-33 0,-9 50-1659,0 0 0,0 0 0,0 0 0,0 0 0,0 0 0,0 0 0,0 0 0,0 1 0,0-1 1,-1 0-1,1 0 0,0 0 0,-1 0 0,1 1 0,-1-1 0,1 0 0,-1 0 0,1 1 0,-1-1 1,0 0-1,1 1 0,-1-1 0,0 0 0,1 1 0,-1-1 0,0 1 0,0-1 0,1 1 0,-1 0 0,-1-1 1,-1 0 108,0 1 0,1 0 0,-1 0 0,0 0 1,1 0-1,-1 0 0,0 1 0,1-1 0,-1 1 1,-4 1-1,0 0 143,0 1 0,-1 0-1,1 0 1,0 1 0,1 0 0,-12 9 0,1 4-292,1 2 0,1 0 0,-16 25 0,25-35 0,0 1 0,1-1 0,1 1 0,-1 1 0,1-1 0,1 0 0,0 1 0,1 0 0,-3 15 0,6-24 0,-1 0 0,0-1 0,0 1 0,1 0 0,-1-1 0,1 1 0,-1 0 0,1-1 0,0 1 0,0-1 0,-1 1 0,1-1 0,0 0 0,0 1 0,1-1 0,-1 0 0,0 0 0,0 1 0,1-1 0,-1 0 0,0 0 0,1-1 0,-1 1 0,1 0 0,2 1 0,49 15 0,-25-9 0,-23-7 0,1 1 0,-1 1 0,0-1 0,-1 1 0,1-1 0,0 1 0,-1 1 0,0-1 0,1 1 0,-1-1 0,-1 1 0,1 0 0,0 1 0,-1-1 0,0 1 0,0-1 0,-1 1 0,1 0 0,-1 0 0,0 0 0,0 0 0,0 1 0,-1-1 0,0 0 0,0 1 0,0-1 0,-1 1 0,0-1 0,0 1 0,0-1 0,-1 1 0,0-1 0,-2 10 0,1-9 0,0-1 0,-1 0 0,1 0 0,-1 0 0,0 0 0,-1 0 0,1-1 0,-1 1 0,0-1 0,0 0 0,0 0 0,-1 0 0,1-1 0,-1 1 0,0-1 0,0 0 0,0-1 0,-6 3 0,-4 2 0,0-1 0,0-1 0,-1 0 0,0-1 0,-18 2 0,27-5 1,0 0 0,0-1-1,0 1 1,0-1 0,0 0 0,0-1 0,0 0-1,0 0 1,-9-3 0,13 3-2,1-1-1,0 1 1,0 0-1,0-1 1,0 0-1,0 1 1,0-1 0,0 0-1,0 0 1,0 0-1,1 0 1,-1 0-1,1-1 1,0 1 0,0 0-1,0-1 1,0 1-1,0-1 1,0 1-1,0-1 1,1 1 0,-1-1-1,1 1 1,0-1-1,0 0 1,0 1-1,0-4 1,0 2-277,1 0-1,-1 0 1,1 0 0,0 0-1,0 0 1,0 0 0,0 0-1,1 1 1,-1-1 0,1 0 0,0 1-1,0 0 1,0-1 0,5-4-1,43-36-9045,-49 43 9146,33-24-7798</inkml:trace>
</inkml:ink>
</file>

<file path=ppt/ink/ink1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19.503"/>
    </inkml:context>
    <inkml:brush xml:id="br0">
      <inkml:brushProperty name="width" value="0.025" units="cm"/>
      <inkml:brushProperty name="height" value="0.025" units="cm"/>
    </inkml:brush>
  </inkml:definitions>
  <inkml:trace contextRef="#ctx0" brushRef="#br0">31 78 4228,'0'0'25389,"11"3"-24369,34 8-289,-43-10-703,1-1 0,-1-1 0,0 1-1,1 0 1,-1 0 0,0-1-1,0 1 1,1-1 0,-1 0 0,0 0-1,0 0 1,0 0 0,0 0 0,0 0-1,0 0 1,0-1 0,0 1-1,-1-1 1,1 1 0,0-1 0,-1 0-1,1 0 1,-1 0 0,0 1-1,0-1 1,1-1 0,-1 1 0,-1 0-1,1 0 1,1-3 0,-1 3-16,-1 1 1,1 0-1,-1-1 1,1 1 0,-1-1-1,0 1 1,0-1-1,1 0 1,-1 1-1,0-1 1,0 1-1,0-1 1,-1 1-1,1-1 1,0 1-1,0-1 1,-1 1 0,1-1-1,-1 1 1,0-1-1,1 1 1,-1 0-1,0-1 1,0 1-1,0 0 1,0 0-1,0 0 1,0-1-1,0 1 1,0 0 0,0 0-1,0 0 1,-1 1-1,1-1 1,0 0-1,-1 0 1,1 1-1,-1-1 1,1 1-1,-1-1 1,1 1-1,-2-1 1,0 1-13,0 0 0,0 0 0,0 0 0,1 0 0,-1 1 0,0-1 0,0 1 0,1 0 0,-1-1 0,0 1 0,1 0 0,-1 1 0,1-1 0,-1 0 0,1 1 0,0 0 0,-5 3 0,3-1 0,0 1 0,-1 0 0,1 0 0,1 0 0,-1 1 0,1-1 0,-4 10 0,1 0 0,1 0 0,0 0 0,1 1 0,1-1 0,-3 29 0,6-42 0,0 0 0,-1 1 0,1-1 0,0 1 0,0-1 0,1 0 0,-1 1 0,0-1 0,1 0 0,-1 1 0,1-1 0,0 0 0,0 1 0,0-1 0,0 0 0,0 0 0,0 0 0,1 0 0,-1 0 0,1 0 0,-1-1 0,1 1 0,0 0 0,3 2 0,-1-2 0,1-1 0,-1 0 0,0 0 0,1 0 0,-1 0 0,0-1 0,1 1 0,-1-1 0,1 0 0,-1-1 0,1 1 0,-1-1 0,5-1 0,8-3 0,-1-1 0,1-1 0,-2 0 0,1-1 0,-1 0 0,0-1 0,-1-1 0,0-1 0,18-16 0,52-36 0,-83 63 0,-1-1 0,0 1 0,0 0 0,1 0 0,-1 0 0,0 0 0,0 0 0,1 0 0,-1 0 0,0-1 0,1 1 0,-1 0 0,0 0 0,0 0 0,1 0 0,-1 0 0,0 0 0,1 0 0,-1 0 0,0 0 0,0 1 0,1-1 0,-1 0 0,0 0 0,0 0 0,1 0 0,-1 0 0,0 0 0,0 1 0,1-1 0,-1 0 0,0 0 0,0 0 0,1 0 0,-1 1 0,0-1 0,0 0 0,0 0 0,1 1 0,3 17 0,-3 29 0,-2-36 0,-18 124 0,19-135 0,0 0 0,0 1 0,0-1 0,0 0 0,0 0 0,1 0 0,-1 1 0,0-1 0,0 0 0,0 0 0,0 0 0,0 1 0,1-1 0,-1 0 0,0 0 0,0 0 0,0 0 0,1 0 0,-1 0 0,0 1 0,0-1 0,1 0 0,-1 0 0,0 0 0,0 0 0,0 0 0,1 0 0,-1 0 0,0 0 0,0 0 0,1 0 0,-1 0 0,0 0 0,0 0 0,1 0 0,-1 0 0,0 0 0,0-1 0,0 1 0,1 0 0,-1 0 0,0 0 0,0 0 0,0 0 0,1 0 0,-1-1 0,0 1 0,0 0 0,0 0 0,0 0 0,1-1 0,12-8 0,9-12 0,-1-1 0,-1-1 0,34-50 0,-5 6 0,-49 67 0,0-1 0,0 1 0,0 0 0,0-1 0,1 1 0,-1 0 0,0-1 0,0 1 0,1 0 0,-1-1 0,0 1 0,1 0 0,-1 0 0,0 0 0,1-1 0,-1 1 0,0 0 0,1 0 0,-1 0 0,0-1 0,1 1 0,-1 0 0,0 0 0,1 0 0,-1 0 0,1 0 0,-1 0 0,0 0 0,1 0 0,-1 0 0,1 0 0,-1 0 0,0 0 0,1 0 0,-1 0 0,1 1 0,-1-1 0,1 0 0,7 17 0,-2 21 0,-7-37 0,1-1 0,0 1 0,0 0 0,0-1 0,0 1 0,0 0 0,0-1 0,0 1 0,0 0 0,0-1 0,0 1 0,0 0 0,0-1 0,1 1 0,-1-1 0,0 1 0,0 0 0,1-1 0,-1 1 0,0-1 0,1 1 0,-1-1 0,1 1 0,-1-1 0,1 1 0,-1-1 0,1 1 0,-1-1 0,1 0 0,-1 1 0,1-1 0,-1 0 0,1 1 0,0-1 0,-1 0 0,1 0 0,-1 0 0,1 1 0,0-1 0,-1 0 0,1 0 0,0 0 0,-1 0 0,1 0 0,0 0 0,-1 0 0,1 0 0,0-1 0,-1 1 0,1 0 0,-1 0 0,1 0 0,0-1 0,-1 1 0,1 0 0,-1-1 0,1 1 0,-1-1 0,1 1 0,0-1 0,33-28 0,-23 15 0,-1-1 0,-1 0 0,0 0 0,-1-1 0,9-26 0,-14 123 0,-4-76 0,1 1 0,0 0 0,0-1 0,1 1 0,0-1 0,0 1 0,0-1 0,0 1 0,4 8 0,-3-12 0,0 0 0,0-1 0,-1 1 0,1 0 0,0-1 0,1 1 0,-1-1 0,0 0 0,0 0 0,1 0 0,-1 0 0,0 0 0,1 0 0,-1-1 0,1 1 0,-1-1 0,1 1 0,-1-1 0,1 0 0,-1 0 0,1 0 0,-1-1 0,5 0 0,1 0 0,1-1 0,-1 0 0,0 0 0,0-1 0,0 0 0,0 0 0,0-1 0,-1 0 0,1-1 0,-1 1 0,0-2 0,-1 1 0,7-7 0,-3 3 0,0-1 0,-1 1 0,-1-2 0,0 0 0,0 0 0,-1 0 0,10-21 0,-28 55 0,-29 63 0,36-75 0,-1 0 0,2 1 0,0 0 0,0-1 0,1 1 0,-1 13 0,3-25-28,0 1 0,0-1-1,0 0 1,0 0 0,0 1 0,0-1 0,0 0-1,0 0 1,0 1 0,0-1 0,0 0-1,0 0 1,0 1 0,0-1 0,0 0 0,0 0-1,0 1 1,0-1 0,0 0 0,0 0 0,1 1-1,-1-1 1,0 0 0,0 0 0,0 0-1,0 1 1,1-1 0,-1 0 0,0 0 0,0 0-1,1 0 1,-1 0 0,0 1 0,0-1 0,0 0-1,1 0 1,-1 0 0,0 0 0,0 0 0,1 0-1,-1 0 1,1 0 0,10-7-4508,4-12-3360</inkml:trace>
</inkml:ink>
</file>

<file path=ppt/ink/ink1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19.830"/>
    </inkml:context>
    <inkml:brush xml:id="br0">
      <inkml:brushProperty name="width" value="0.025" units="cm"/>
      <inkml:brushProperty name="height" value="0.025" units="cm"/>
    </inkml:brush>
  </inkml:definitions>
  <inkml:trace contextRef="#ctx0" brushRef="#br0">14 1 18129,'0'0'10314,"-13"61"-10218,29-41-1633,5-4-2916,0-3-4803</inkml:trace>
  <inkml:trace contextRef="#ctx0" brushRef="#br0" timeOffset="1">225 232 20499,'0'0'9385,"-64"61"-7623,51-42-769,4 2-865,6-2-128,3-2 0,0 2 0,10-5-1025,9 0-961,1-6-1697,5-5-898,3-3-3170</inkml:trace>
</inkml:ink>
</file>

<file path=ppt/ink/ink1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20.168"/>
    </inkml:context>
    <inkml:brush xml:id="br0">
      <inkml:brushProperty name="width" value="0.025" units="cm"/>
      <inkml:brushProperty name="height" value="0.025" units="cm"/>
    </inkml:brush>
  </inkml:definitions>
  <inkml:trace contextRef="#ctx0" brushRef="#br0">149 53 13132,'0'0'8665,"-9"-1"-4128,0-1-3517,4 0-505,-1 1-1,1 0 0,-1 0 0,0 1 0,1-1 1,-1 1-1,0 0 0,-6 2 0,12-2-502,-1 0-1,1 0 0,0 0 1,-1 0-1,1 0 0,0 0 1,-1 0-1,1 0 0,0 0 1,0 0-1,-1 1 0,1-1 1,0 0-1,0 0 0,-1 0 1,1 0-1,0 1 0,0-1 1,-1 0-1,1 0 0,0 1 1,0-1-1,0 0 0,0 0 1,-1 1-1,1-1 0,0 0 1,0 0-1,0 1 0,0-1 1,0 0-1,0 1 0,0-1 1,0 0-1,0 1 0,0-1 1,0 0-1,0 1 0,0-1 1,0 0-1,0 0 0,0 1 1,0-1-1,0 0 0,0 1 1,0-1-1,1 0 0,-1 0 1,0 1-1,0-1 0,0 0 1,0 0-1,1 1 0,-1-1 1,0 0-1,16 11 48,-12-10-54,-1-1 0,1 1 0,0-1 0,0 0 0,0 0 0,-1-1 0,1 1 0,0-1 1,0 0-1,-1 0 0,1 0 0,5-3 0,-7 4-5,-1-1 1,1 0 0,-1 0 0,0-1 0,1 1 0,-1 0-1,0 0 1,0 0 0,0-1 0,0 1 0,0-1-1,0 1 1,0-1 0,-1 1 0,1-1 0,0 0 0,-1 1-1,1-1 1,-1 0 0,0 1 0,0-1 0,1 0-1,-1 1 1,0-1 0,0 0 0,-1 0 0,1 1 0,0-1-1,-1 0 1,0-2 0,0 3-1,1 0 0,-1 0 0,0 0 0,0 0 0,0 0 0,0 0 0,0 1 0,0-1 0,0 0 0,0 1 0,-1-1 0,1 0 0,0 1 0,0-1 0,0 1 0,-1 0 0,1-1 0,0 1 0,-1 0 0,1 0 0,0 0 0,-1 0 0,1 0 0,0 0 0,-1 0 0,1 0 0,0 0 0,0 1 0,-2 0 0,-2-1 0,-1 1 0,1 0 0,0 1 0,0-1 0,1 1 0,-9 3 0,7 0 0,0 0 0,0 1 0,0-1 0,0 1 0,1 0 0,0 0 0,0 1 0,1 0 0,0 0 0,0 0 0,1 0 0,-1 0 0,1 1 0,1-1 0,0 1 0,0 0 0,0 0 0,1 0 0,0 0 0,1 0 0,0 12 0,1-18-87,0 0 0,0 0-1,0 0 1,0 0 0,1-1 0,-1 1-1,0 0 1,1-1 0,-1 1 0,1-1-1,0 1 1,-1-1 0,1 0 0,0 0-1,0 0 1,0 0 0,0 0 0,0 0-1,0 0 1,0-1 0,0 1 0,0-1-1,0 1 1,0-1 0,1 0 0,3 0-1,4 1-1105,0-1 0,0 0-1,0-1 1,17-3-1,9-8-7235</inkml:trace>
</inkml:ink>
</file>

<file path=ppt/ink/ink1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20.558"/>
    </inkml:context>
    <inkml:brush xml:id="br0">
      <inkml:brushProperty name="width" value="0.025" units="cm"/>
      <inkml:brushProperty name="height" value="0.025" units="cm"/>
    </inkml:brush>
  </inkml:definitions>
  <inkml:trace contextRef="#ctx0" brushRef="#br0">167 5 20115,'0'0'8600,"-9"-2"-6107,5 1-2425,0 1 0,-1-1 0,1 1-1,0-1 1,0 1 0,0 0 0,0 1-1,-1-1 1,1 1 0,0 0 0,0 0-1,0 0 1,0 1 0,0-1 0,1 1 0,-1 0-1,0 0 1,1 0 0,-1 0 0,1 1-1,0 0 1,-5 4 0,-37 44-68,43-49 0,0 0 0,0 0 0,1 1 0,-1-1 0,1 0 0,-1 1 0,1 0 0,0-1 0,0 1 0,0 0 0,0-1 0,0 1 0,1 0 0,0 0 0,-1 0 0,1 0 0,0-1 0,0 1 0,0 0 0,1 0 0,0 3 0,1-4 0,1-1 0,0 1 0,0-1 0,0 0 0,-1 0 0,1 0 0,0-1 0,0 1 0,0 0 0,0-1 0,1 0 0,-1 0 0,0 0 0,0 0 0,0-1 0,4 0 0,3 0 0,20 0-412,0-2 1,0-2-1,30-7 0,-31 5 18,-1 1-1,1 2 1,30-1 0,-58 5 427,-1 0 1,1 0 0,0 0 0,-1 0 0,1 0 0,-1 0 0,1 1-1,-1-1 1,0 0 0,1 0 0,-1 0 0,1 1 0,-1-1-1,1 0 1,-1 1 0,1-1 0,-1 0 0,0 1 0,1-1-1,-1 0 1,0 1 0,1-1 0,-1 1 0,0-1 0,0 0 0,1 1-1,-1-1 1,0 1 0,0-1 0,0 1 0,0-1 0,1 1-1,-1-1 1,0 1 0,0-1 0,0 1 0,0 0 0,0-1-1,0 1 1,0-1 0,-1 1 0,1-1 0,0 1 0,0-1 0,0 1-1,0-1 1,-1 0 0,1 1 0,0-1 0,0 1 0,-1-1-1,0 1 1,-15 26 1221,-5-3-1233,-2 0 0,0-2 0,-2-1 0,0-1 0,-2-1 0,0-1 0,-38 18 0,63-34-42,0-1 1,-1 0-1,0 0 0,1 0 1,-1 0-1,1 0 0,-1 0 1,0 0-1,0-1 0,0 0 1,1 1-1,-1-1 0,0 0 1,0-1-1,0 1 0,1 0 1,-1-1-1,-5-1 0,7 1-88,-1-1 0,1 1 0,-1-1 0,1 0 0,-1 0-1,1 1 1,0-1 0,0 0 0,0 0 0,0 0 0,0 0-1,1 0 1,-1-1 0,0 1 0,1 0 0,0 0 0,-1 0-1,1-1 1,0 1 0,0 0 0,0 0 0,1-4 0,3-14-6149,8-3-3331</inkml:trace>
</inkml:ink>
</file>

<file path=ppt/ink/ink1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21.866"/>
    </inkml:context>
    <inkml:brush xml:id="br0">
      <inkml:brushProperty name="width" value="0.025" units="cm"/>
      <inkml:brushProperty name="height" value="0.025" units="cm"/>
    </inkml:brush>
  </inkml:definitions>
  <inkml:trace contextRef="#ctx0" brushRef="#br0">10 1 17040,'0'0'1922,"5"53"-1025,-5-11-353,-5 8-448,-2 2-96,4 1-928,3-1-674,0-3-864,0 0-417,0 1-1922</inkml:trace>
</inkml:ink>
</file>

<file path=ppt/ink/ink1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22.212"/>
    </inkml:context>
    <inkml:brush xml:id="br0">
      <inkml:brushProperty name="width" value="0.025" units="cm"/>
      <inkml:brushProperty name="height" value="0.025" units="cm"/>
    </inkml:brush>
  </inkml:definitions>
  <inkml:trace contextRef="#ctx0" brushRef="#br0">1 15 15919,'0'0'6726,"-1"19"-9512,15-52-4869</inkml:trace>
</inkml:ink>
</file>

<file path=ppt/ink/ink1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2:37.533"/>
    </inkml:context>
    <inkml:brush xml:id="br0">
      <inkml:brushProperty name="width" value="0.025" units="cm"/>
      <inkml:brushProperty name="height" value="0.025" units="cm"/>
    </inkml:brush>
  </inkml:definitions>
  <inkml:trace contextRef="#ctx0" brushRef="#br0">0 1245 10730,'0'0'2653,"9"-2"-1585,39-7 91,0 2 1,1 3-1,0 1 0,49 5 1,-40-2-764,435 29 415,-350-17-165,697 10 1710,-99-8-927,-340 4-1127,273 23 133,-199 1-386,100 12 30,76-13 67,3-40 230,-424-2-183,450-23-83,-54 0 15,553-2 131,-483 10-33,113-6-51,465-52 52,-443 10-160,-572 31-45,-196 22 5,-2-2 0,68-26 0,-123 37-16,0 0 0,-1 0 0,1-1-1,0 0 1,-1 0 0,0-1 0,1 0 0,-1 1-1,-1-2 1,1 1 0,-1-1 0,1 1-1,-1-1 1,0 0 0,3-7 0,-5 7-8,0 0 1,0 1-1,-1-1 1,0 0-1,0 0 0,0-1 1,0 1-1,-1 0 1,0 0-1,0 0 1,0 0-1,-1 0 1,1-1-1,-1 1 0,-1 0 1,1 0-1,-1 1 1,0-1-1,-3-6 1,-8-13-9,-1 0 0,-1 1 0,-1 0 0,-1 1 0,-1 1 0,0 1 0,-2 1 0,-1 0 0,0 2 0,-26-17 0,-36-20-49,-130-60 0,178 97 56,-105-48-59,-3 6 0,-2 7 0,-243-54 1,-468-34-503,-708 28-579,-5 101 340,1448 11 730,-1651 107 34,1705-100 15,-231 30 31,233-26-46,2 3 1,-98 35-1,138-40 16,0 1 0,0 2-1,1 0 1,1 1 0,0 2-1,1 0 1,1 1-1,0 0 1,1 2 0,1 0-1,0 1 1,2 1 0,0 1-1,-14 25 1,-2 2 57,-55 64 1,45-63-19,33-37-12,-1 0 1,1 1-1,1 0 0,0 0 1,1 1-1,0-1 1,1 1-1,1 1 1,0-1-1,-2 21 0,5-25-2,0 0 0,0 0 0,1 0-1,1 0 1,0 0 0,0 0-1,1 0 1,0 0 0,1-1-1,0 1 1,0-1 0,1 1-1,0-1 1,1 0 0,0-1 0,7 10-1,4 1 10,1-2 1,0 0-1,1-1 0,1-1 0,0-1 0,1 0 0,25 12 0,160 66 125,-166-76-130,168 63 45,3-10 0,280 56 1,-224-78 15,408 22 1,1184-48 21,362-171-22,-265-130-138,-1913 272 69,31-4 15,-1-3-1,0-3 1,115-45 0,-179 59-9,1 0 0,-1 0 0,0-1 0,0-1 0,0 1 0,-1-1 0,13-13 0,-18 17 0,-1-1 0,1 1-1,0-1 1,0 0 0,-1 1 0,0-1 0,1 0 0,-1 0 0,0 0 0,0 0 0,-1 0 0,1 0 0,-1 0-1,1 0 1,-1 0 0,0 0 0,0-1 0,-1 1 0,1 0 0,0 0 0,-1 0 0,0 0 0,0 0-1,0 0 1,0 0 0,0 1 0,-3-5 0,-1-2-12,-1 1-1,-1-1 1,1 1-1,-1 1 1,-1-1-1,0 1 1,0 0 0,-12-8-1,-80-43-79,93 54 81,-51-25-470,-1 3 1,-67-20-1,-129-24-4924,109 36 248</inkml:trace>
</inkml:ink>
</file>

<file path=ppt/ink/ink1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5:41.321"/>
    </inkml:context>
    <inkml:brush xml:id="br0">
      <inkml:brushProperty name="width" value="0.025" units="cm"/>
      <inkml:brushProperty name="height" value="0.025" units="cm"/>
    </inkml:brush>
  </inkml:definitions>
  <inkml:trace contextRef="#ctx0" brushRef="#br0">1 339 13645,'0'0'1922,"12"0"-1212,951-17 5456,-835 17-5686,1672-39 2760,-684 4-1211,-1100 35-1987,42 4 188,-53 0-156,-17-1-14,-329 5 660,210-10-693,-813-10-196,-450 4-158,477 74 287,783-53 32,118-11 29,21-1-62,34-2-111,-21 1 99,779-19 43,-515 9-44,423-28-358,-8-57 440,-650 86-12,92-30 0,-136 38-11,-1 0 0,1 0-1,0-1 1,0 1 0,-1 0 0,1-1 0,-1 0 0,1 0-1,-1 0 1,0 0 0,1 0 0,-1 0 0,0 0 0,0-1-1,-1 1 1,3-4 0,-4 5 1,0 1 0,0-1-1,0 0 1,0 0 0,1 0 0,-1 0-1,0 1 1,0-1 0,-1 0 0,1 0 0,0 0-1,0 0 1,0 1 0,-1-1 0,1 0-1,0 0 1,-1 0 0,1 1 0,0-1 0,-1 0-1,1 0 1,-2 0 0,0-1 11,0 0 0,-1 0 0,1 0 0,-1 0 0,1 0 0,-1 1-1,0 0 1,0-1 0,-4 0 0,-20-7-16,-1 1-1,0 2 0,0 0 0,-29-1 0,-125 0-93,140 6 79,-207 4-520,-469 66 0,238 14-2685,4 14-3594,323-65 3632,-183 37-10239</inkml:trace>
</inkml:ink>
</file>

<file path=ppt/ink/ink1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6:27.220"/>
    </inkml:context>
    <inkml:brush xml:id="br0">
      <inkml:brushProperty name="width" value="0.025" units="cm"/>
      <inkml:brushProperty name="height" value="0.025" units="cm"/>
    </inkml:brush>
  </inkml:definitions>
  <inkml:trace contextRef="#ctx0" brushRef="#br0">3857 366 10250,'-308'-127'4987,"43"16"-4242,196 86-74,-140-31-1,82 36-147,-203-6 0,-132 26-475,366 2-21,-156 5 198,-295 46 0,431-34 217,1 5 1,1 5 0,2 5 0,-194 87 0,258-98-393,1 3 0,0 1 1,2 2-1,-68 58 0,99-74-48,1 0-1,1 2 1,-1-1-1,2 2 1,0-1 0,1 2-1,-9 20 1,14-26-8,1 1-1,0 0 1,0 0-1,2 0 1,-1 1-1,2-1 1,0 1 0,0-1-1,1 1 1,0 0-1,5 24 1,0-18 6,1-1 1,1 1-1,0-1 1,1-1 0,1 1-1,1-1 1,0-1-1,2 0 1,-1 0-1,2-1 1,0-1-1,1 0 1,0-1 0,17 12-1,6 3 34,0-3-1,2 0 1,1-3-1,82 34 1,-42-28 21,1-4 0,1-4 1,1-3-1,138 11 0,344-16 174,-537-12-216,844-44 817,-1-45 794,-707 71-1324,-62 7-91,348-43 549,-11-31-262,-402 77-316,-1-3-1,-1-1 1,1-1-1,60-34 0,-87 42-64,-1-1-1,1 0 0,-1-1 0,-1 0 0,1 0 0,-1-1 1,-1 1-1,1-1 0,9-17 0,-13 18-35,0 1 0,0-1-1,-1 0 1,0-1 0,0 1 0,-1 0-1,0 0 1,0-1 0,0 1 0,-1-1-1,-1 1 1,1 0 0,-1-1 0,0 1-1,-3-10 1,-1 2-36,-1 0 0,0 0-1,-1 1 1,-1-1 0,0 2-1,-1-1 1,0 1 0,-1 0-1,-1 1 1,0 0 0,-22-18 0,2 6-53,0 0 1,-2 2 0,-64-32-1,25 23-44,-1 2 1,-1 4-1,-1 3 0,-147-23 0,49 24-519,-196 1 1,105 22-2377,0 12 1,-310 56-1,306-24-2485</inkml:trace>
</inkml:ink>
</file>

<file path=ppt/ink/ink1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7:39.395"/>
    </inkml:context>
    <inkml:brush xml:id="br0">
      <inkml:brushProperty name="width" value="0.025" units="cm"/>
      <inkml:brushProperty name="height" value="0.025" units="cm"/>
    </inkml:brush>
  </inkml:definitions>
  <inkml:trace contextRef="#ctx0" brushRef="#br0">163 163 3395,'0'0'29,"0"0"0,-1 0 0,1 0 0,0-1-1,-1 1 1,1 0 0,0 0 0,0 0 0,-1-1-1,1 1 1,0 0 0,0 0 0,-1-1 0,1 1 0,0 0-1,0 0 1,0-1 0,0 1 0,-1 0 0,1-1 0,0 1-1,0 0 1,0-1 0,0 1 0,0 0 0,0-1-1,0 1 1,0 0 0,0-1 0,0 1 0,0 0 0,0-1-1,0 1 1,0 0 0,0-1 0,0 1 0,1 0 0,-1-1-1,0 1 1,0 0 0,0-1 0,0 1 0,1 0 0,-1-1-1,20-10 358,26-1-393,47 0 56,0 4-1,0 4 0,110 9 0,-172-2 133,0 2 0,-1 1 0,1 1 1,35 13-1,50 12-1050,-111-31 904,-1 0 18,0 0 0,1 0 0,0 0 0,-1 0 0,1-1 0,-1 0 0,1 0 0,9-2 1,-24-5 2695,-20-2-2375,0 1 0,0 2 0,-1 1 0,0 1 0,-32 1 1,1-2 17,-640-24 5795,692 28-6097,5 1-62,1-1-1,0 1 0,-1 0 1,1 0-1,0 1 1,-1-1-1,1 1 1,0 0-1,0 0 1,-1 0-1,1 1 1,0 0-1,0-1 0,-4 4 1,8-5-27,0 0-1,0 0 1,0 0-1,0 1 1,0-1-1,0 0 1,0 0 0,0 0-1,0 0 1,-1 0-1,1 1 1,0-1 0,0 0-1,0 0 1,0 0-1,0 0 1,0 0 0,0 1-1,0-1 1,0 0-1,0 0 1,1 0 0,-1 0-1,0 1 1,0-1-1,0 0 1,0 0 0,0 0-1,0 0 1,0 0-1,0 0 1,0 1 0,0-1-1,0 0 1,1 0-1,-1 0 1,0 0-1,0 0 1,0 0 0,0 0-1,0 0 1,0 0-1,1 1 1,-1-1 0,0 0-1,0 0 1,0 0-1,0 0 1,1 0 0,-1 0-1,0 0 1,0 0-1,0 0 1,0 0 0,0 0-1,1 0 1,-1 0-1,0 0 1,0 0 0,0 0-1,0-1 1,1 1-1,20 4 199,0-2 0,1-1 0,-1 0-1,24-3 1,15 0 286,555-27 1237,-396 15-1501,177-11-114,1021-37 1975,-1400 62-2060,-12 0-17,0-1-1,0 1 1,-1 0-1,1 1 1,0-1-1,0 1 1,8 2 0,-13-3-6,1 1 1,-1-1 0,0 0-1,0 0 1,0 0 0,0 1-1,1-1 1,-1 0 0,0 0-1,0 1 1,0-1 0,0 0-1,0 0 1,0 1 0,0-1-1,0 0 1,0 0 0,0 1-1,0-1 1,0 0 0,0 0-1,0 1 1,0-1 0,0 0-1,0 0 1,0 1 0,0-1-1,0 0 1,0 0 0,0 1-1,0-1 1,-1 0 0,1 0-1,0 0 1,0 1 0,0-1-1,0 0 1,0 0 0,-1 0-1,1 0 1,0 1 0,0-1-1,-1 0 1,1 0 0,0 0-1,0 0 1,0 0 0,-1 0-1,1 1 1,0-1 0,0 0-1,-1 0 1,1 0 0,0 0-1,-1 0 1,-19 9-35,-64 10 137,-1-3 1,-118 6-1,134-16-94,-288 28-163,-1030 117-37,1169-125 315,840-125 43,763-34 26,-771 83-75,-582 45 237,-65 3 493,-469-5-676,-963 112 0,1048-26-2012,147-10-2260,103-21-650</inkml:trace>
</inkml:ink>
</file>

<file path=ppt/ink/ink1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7:58.706"/>
    </inkml:context>
    <inkml:brush xml:id="br0">
      <inkml:brushProperty name="width" value="0.025" units="cm"/>
      <inkml:brushProperty name="height" value="0.025" units="cm"/>
    </inkml:brush>
  </inkml:definitions>
  <inkml:trace contextRef="#ctx0" brushRef="#br0">75 75 3748,'0'0'6075,"-9"-10"-5034,-1-3-456,-17-16 146,-1 6 3846,35 28-4373,11 8-88,1 0 0,1-2 0,0 0 0,0-1 0,1-1 0,0-1 0,23 5 0,38-1 385,0-4 1,1-3-1,98-7 1,-51 0-378,695-17 1798,212 40-1186,-187-13 232,147 6-72,-169 12-555,-186-9 647,-463-9-785,1-9 0,205-26-1,-340 20 118,-15 1-82,56-2 0,-89 9-405,0 1 0,-1-1 0,1 0 0,0 1 0,0 0 0,0 0 0,0 0 0,-3 2 0,-14 9-1021,11-10-69,0 0-1,0 0 1,-1-1-1,1 0 0,0-1 1,-17 1-1,-23-1-11415</inkml:trace>
</inkml:ink>
</file>

<file path=ppt/ink/ink1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8:25.064"/>
    </inkml:context>
    <inkml:brush xml:id="br0">
      <inkml:brushProperty name="width" value="0.025" units="cm"/>
      <inkml:brushProperty name="height" value="0.025" units="cm"/>
    </inkml:brush>
  </inkml:definitions>
  <inkml:trace contextRef="#ctx0" brushRef="#br0">1 190 15214,'0'0'2104,"14"0"-2030,426-32 464,-128 4-77,943-2 2882,-747 25-2298,1323 16 1549,130 16-261,-1942-27-2260,17 2 176,0-2-1,0-2 1,0-2-1,0 0 1,57-17-1,-92 20-250,1 1-1,-1-1 0,0 1 0,0-1 1,0 0-1,0 1 0,0-1 1,0 0-1,0 0 0,0 0 0,0 0 1,0 0-1,0 0 0,-1 0 1,1 0-1,0 0 0,-1 0 0,1 0 1,-1 0-1,1-1 0,-1 1 0,0 0 1,1 0-1,-1-1 0,0 1 1,0 0-1,0-1 0,0 1 0,0 0 1,0 0-1,0-1 0,0 1 1,-1 0-1,0-3 0,0-1-1381,-1-1 1,0 0-1,-1 1 0,1-1 1,-7-9-1,-3-6-7638</inkml:trace>
</inkml:ink>
</file>

<file path=ppt/ink/ink1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8:35.599"/>
    </inkml:context>
    <inkml:brush xml:id="br0">
      <inkml:brushProperty name="width" value="0.025" units="cm"/>
      <inkml:brushProperty name="height" value="0.025" units="cm"/>
    </inkml:brush>
  </inkml:definitions>
  <inkml:trace contextRef="#ctx0" brushRef="#br0">0 147 9577,'0'-2'233,"1"1"0,-1-1 0,1 0 0,-1 1 0,1-1 0,0 1 0,0-1 0,0 1 0,0 0 0,0-1 0,0 1 0,0 0 0,0 0 0,0-1 0,0 1 0,1 0 0,-1 0 0,0 0 0,1 1 0,-1-1 0,1 0 0,-1 0 0,1 1 0,0-1 0,-1 1 0,1-1 0,-1 1 0,1 0 0,2 0 0,62-7 441,-50 7-47,503-5 1890,-282 7-2365,454-13 1894,-39-1-1258,631 1-7,200 0-307,3212 7 2083,-2836 23-464,-1859-19-2089,0 0 1,0 0-1,0 0 0,0 0 1,0 0-1,0-1 1,0 1-1,0 0 0,0 0 1,0 0-1,0 0 1,0 0-1,0 0 0,0 0 1,0 0-1,0 0 1,0-1-1,0 1 0,0 0 1,0 0-1,0 0 1,0 0-1,0 0 0,0 0 1,0 0-1,0 0 1,1 0-1,-1 0 0,0 0 1,0 0-1,0-1 1,0 1-1,0 0 1,0 0-1,0 0 0,0 0 1,0 0-1,0 0 1,1 0-1,-1 0 0,0 0 1,0 0-1,0 0 1,0 0-1,0 0 0,0 0 1,0 0-1,0 0 1,0 0-1,1 0 0,-15-6 65,-21-4-101,-36-1-417,47 9-996,1-1 0,0-2 0,-39-12-1,23-2-3988</inkml:trace>
</inkml:ink>
</file>

<file path=ppt/ink/ink1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23.358"/>
    </inkml:context>
    <inkml:brush xml:id="br0">
      <inkml:brushProperty name="width" value="0.025" units="cm"/>
      <inkml:brushProperty name="height" value="0.025" units="cm"/>
    </inkml:brush>
  </inkml:definitions>
  <inkml:trace contextRef="#ctx0" brushRef="#br0">1 103 7719,'0'0'5867,"13"8"-5151,-3-3-573,-3 0-55,-1-1 0,1 0 0,1-1 1,-1 0-1,0 0 0,1-1 0,-1 1 0,1-2 0,0 1 0,0-1 1,11 0-1,702-13 5795,-110 42-4570,-221-6-507,188 11 164,346 8 339,3011-40-373,-2550-3-751,-81-4-120,-594-15-32,-15-1 83,-123 9-88,146-2 19,-399 37 71,-18 0 47,-108-21 32,215-27 1,-11-12-158,-118 12-22,1869-94 20,-2082 116 5,101-17-1,-168 19-104,1 0 0,0 0 0,0 0 0,0 0-1,0 0 1,-1 0 0,1 0 0,0 0 0,0 0-1,0 0 1,0 0 0,-1 0 0,1 0 0,0 0 0,0-1-1,0 1 1,0 0 0,0 0 0,-1 0 0,1 0 0,0 0-1,0-1 1,0 1 0,0 0 0,0 0 0,0 0 0,0 0-1,0-1 1,0 1 0,-1 0 0,1 0 0,0 0 0,0 0-1,0-1 1,0 1 0,0 0 0,0 0 0,0 0 0,0-1-1,0 1 1,1 0 0,-1 0 0,0 0 0,0 0-1,0-1 1,0 1 0,0 0 0,0 0 0,0 0 0,0 0-1,0-1 1,0 1 0,1 0 0,-1 0 0,0 0 0,0 0-1,0 0 1,0 0 0,0-1 0,1 1 0,-1 0 0,0 0-1,0 0 1,0 0 0,1 0 0,-18-9-5275,16 8 4453,-25-12-11720</inkml:trace>
</inkml:ink>
</file>

<file path=ppt/ink/ink1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33.075"/>
    </inkml:context>
    <inkml:brush xml:id="br0">
      <inkml:brushProperty name="width" value="0.025" units="cm"/>
      <inkml:brushProperty name="height" value="0.025" units="cm"/>
    </inkml:brush>
  </inkml:definitions>
  <inkml:trace contextRef="#ctx0" brushRef="#br0">208 253 12332,'0'0'11018,"-5"5"-10607,-3 4-279,0 0 1,1 1-1,0 0 0,1 0 0,0 1 0,1-1 1,0 1-1,-6 20 0,-25 106 694,31-115-728,-30 158 458,7 0 0,9 2 0,7 0 0,8 0 1,24 219-1,-11-165 1392,-7-234-1938,0 0 0,1-1 0,-1 1 0,1 0 0,-1-1 0,1 0 0,-1 1 0,1-1 0,0 0 0,0-1 0,0 1 0,-1 0 0,1-1 0,5 1 0,46 5 102,0-3 0,80-5 0,-68 0-69,228-6-40,589 10 15,536 78 89,-1130-66-48,606 18 357,-321-39 59,-567-19-475,33-123 0,41-197 0,-51 102 0,-1-319 0,-29 550 0,-1 1 0,0-1 0,0 1 0,-2 0 0,1-1 0,-2 1 0,1 1 0,-2-1 0,1 0 0,-2 1 0,1 0 0,-14-19 0,8 17 0,0 0 0,-1 1 0,0 0 0,-1 1 0,-1 0 0,1 1 0,-1 1 0,-22-11 0,-19-4 0,0 3 0,-2 2 0,0 2 0,-74-10 0,121 25 0,-1210-198 0,-1141 20 0,2138 176 0,-73-5 0,291 9-191,-1 0 0,1 0-1,0-1 1,0 0 0,0 0 0,0 0 0,-9-5 0,13 6 102,0-1 1,1 1 0,-1-1 0,1 1-1,-1-1 1,0 1 0,1-1 0,0 1 0,-1-1-1,1 0 1,-1 1 0,1-1 0,0 0 0,-1 1-1,1-1 1,0 0 0,-1 1 0,1-1-1,0 0 1,0 0 0,0 1 0,0-2 0,0-1-160,1 1 0,-1 0 0,1 0 0,-1-1 0,1 1 0,0 0 0,0 0 0,0 0 0,0 0 0,0 0 0,2-2 0,31-34-8368</inkml:trace>
</inkml:ink>
</file>

<file path=ppt/ink/ink1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39.796"/>
    </inkml:context>
    <inkml:brush xml:id="br0">
      <inkml:brushProperty name="width" value="0.025" units="cm"/>
      <inkml:brushProperty name="height" value="0.025" units="cm"/>
    </inkml:brush>
  </inkml:definitions>
  <inkml:trace contextRef="#ctx0" brushRef="#br0">583 0 12844,'0'0'5637,"-15"14"-3864,-481 454 5978,475-446-7441,18-17-283,-2 0-1,1-1 1,0 1 0,-1-1-1,0 0 1,0-1 0,0 1-1,-8 4 1,12-24-2659,1-54-4868,0 17 736</inkml:trace>
</inkml:ink>
</file>

<file path=ppt/ink/ink1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0.155"/>
    </inkml:context>
    <inkml:brush xml:id="br0">
      <inkml:brushProperty name="width" value="0.025" units="cm"/>
      <inkml:brushProperty name="height" value="0.025" units="cm"/>
    </inkml:brush>
  </inkml:definitions>
  <inkml:trace contextRef="#ctx0" brushRef="#br0">1 0 16784,'0'0'2242,"29"68"737,-3-33-929,4 1-225,12 3-31,6-5-865,3 3-609,4-7-192,-2-1-95,-7-3-130,-7-2-767,-7-2-1154,-9-7-1185,-8-8-2947</inkml:trace>
</inkml:ink>
</file>

<file path=ppt/ink/ink1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0.482"/>
    </inkml:context>
    <inkml:brush xml:id="br0">
      <inkml:brushProperty name="width" value="0.025" units="cm"/>
      <inkml:brushProperty name="height" value="0.025" units="cm"/>
    </inkml:brush>
  </inkml:definitions>
  <inkml:trace contextRef="#ctx0" brushRef="#br0">0 52 12107,'0'0'12460,"78"-5"-10602,-7-3-128,21-3-449,10 2-576,5-1-545,-1 4-96,-8 3-321,-15 3-1632,-18 0-1795,-18 0-2081,-10 0-9322</inkml:trace>
</inkml:ink>
</file>

<file path=ppt/ink/ink1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2.758"/>
    </inkml:context>
    <inkml:brush xml:id="br0">
      <inkml:brushProperty name="width" value="0.025" units="cm"/>
      <inkml:brushProperty name="height" value="0.025" units="cm"/>
    </inkml:brush>
  </inkml:definitions>
  <inkml:trace contextRef="#ctx0" brushRef="#br0">0 41 18930,'0'0'4772,"56"2"-3458,-4-4-1,15-9-224,8 0-160,4 2-545,-2 0-288,-6 8-128,-10 1-512,-12 1-737,-13 15-641,-10 1-1025,-17 0-769,-9 0-2914,-13-2-2883</inkml:trace>
</inkml:ink>
</file>

<file path=ppt/ink/ink1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3.100"/>
    </inkml:context>
    <inkml:brush xml:id="br0">
      <inkml:brushProperty name="width" value="0.025" units="cm"/>
      <inkml:brushProperty name="height" value="0.025" units="cm"/>
    </inkml:brush>
  </inkml:definitions>
  <inkml:trace contextRef="#ctx0" brushRef="#br0">0 37 13549,'0'0'11371,"87"31"-10026,-24-31-865,7-6-384,4-5-288,1-2-2498,-9-3-2980,-5-6-7334</inkml:trace>
</inkml:ink>
</file>

<file path=ppt/ink/ink1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3.786"/>
    </inkml:context>
    <inkml:brush xml:id="br0">
      <inkml:brushProperty name="width" value="0.025" units="cm"/>
      <inkml:brushProperty name="height" value="0.025" units="cm"/>
    </inkml:brush>
  </inkml:definitions>
  <inkml:trace contextRef="#ctx0" brushRef="#br0">45 1 18257,'0'0'3139,"-25"76"-2114,17-28-256,2 8-128,0 1-385,6 2-160,0-10-32,13-2 0,2-11-160,-1-4-224,-1-10-257,-1-1-384,-8-9-993,-4-3-2017</inkml:trace>
</inkml:ink>
</file>

<file path=ppt/ink/ink1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4.144"/>
    </inkml:context>
    <inkml:brush xml:id="br0">
      <inkml:brushProperty name="width" value="0.025" units="cm"/>
      <inkml:brushProperty name="height" value="0.025" units="cm"/>
    </inkml:brush>
  </inkml:definitions>
  <inkml:trace contextRef="#ctx0" brushRef="#br0">0 20 15022,'0'0'7111,"78"5"-5317,-21-5-545,7-8 0,5 1-512,-2 0-577,-4 5-160,-13 2-1185,-3 0-737,-21 0-1762,-13 6-2529</inkml:trace>
</inkml:ink>
</file>

<file path=ppt/ink/ink1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4.471"/>
    </inkml:context>
    <inkml:brush xml:id="br0">
      <inkml:brushProperty name="width" value="0.025" units="cm"/>
      <inkml:brushProperty name="height" value="0.025" units="cm"/>
    </inkml:brush>
  </inkml:definitions>
  <inkml:trace contextRef="#ctx0" brushRef="#br0">10 0 18930,'0'0'1911,"-1"9"-96,-3 26-201,1 0-1,2 0 1,5 59-1,-4-92-1607,0-1-1,1 1 1,-1 0-1,1-1 1,-1 1 0,1-1-1,-1 1 1,1-1-1,0 1 1,0-1-1,-1 0 1,1 1 0,0-1-1,0 0 1,1 1-1,-1-1 1,0 0-1,0 0 1,1 0 0,-1 0-1,0 0 1,1-1-1,-1 1 1,3 1-1,-1-2 21,-1 0-1,1 1 1,0-1-1,0 0 0,0 0 1,0-1-1,0 1 0,-1-1 1,1 1-1,0-1 0,0 0 1,4-2-1,8-5 86,0 0 0,0-1 0,22-19 0,-33 25-127,23-20 43,-18 15-26,-1 1-1,1-1 1,1 1 0,-1 1-1,1 0 1,1 0-1,11-4 1,-21 10 4,0 0 1,0 0-1,0 0 0,0 0 0,0 0 1,0 0-1,0 0 0,-1 0 1,1 0-1,0 1 0,0-1 0,0 0 1,0 1-1,0-1 0,0 0 1,0 1-1,-1-1 0,1 1 0,0 0 1,0-1-1,-1 1 0,1 0 1,0-1-1,-1 1 0,1 0 0,0 0 1,-1-1-1,1 1 0,-1 0 1,0 0-1,1 0 0,-1 0 0,0 0 1,1 0-1,-1 0 0,0 0 0,0 0 1,0-1-1,0 1 0,0 0 1,0 0-1,0 2 0,0 53 756,-1-41-441,-4 109 721,4-123-1066,1 0 0,1 0 0,-1 0 0,0 0 0,0 0 0,0 0-1,0 0 1,1 0 0,-1 0 0,0-1 0,1 1 0,-1 0 0,1 0 0,-1 0 0,1 0 0,-1-1 0,1 1 0,0 0 0,-1 0 0,1-1-1,0 1 1,-1-1 0,1 1 0,0-1 0,0 1 0,0-1 0,0 1 0,0-1 0,-1 0 0,1 1 0,0-1 0,0 0 0,0 0 0,0 1-1,0-1 1,0 0 0,0 0 0,0 0 0,0 0 0,0-1 0,0 1 0,2-1 0,0 1-478,1-1-1,-1 0 1,1 0 0,-1-1-1,1 1 1,-1-1 0,0 1 0,1-1-1,-1 0 1,4-4 0,21-26-7750</inkml:trace>
</inkml:ink>
</file>

<file path=ppt/ink/ink1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4.812"/>
    </inkml:context>
    <inkml:brush xml:id="br0">
      <inkml:brushProperty name="width" value="0.025" units="cm"/>
      <inkml:brushProperty name="height" value="0.025" units="cm"/>
    </inkml:brush>
  </inkml:definitions>
  <inkml:trace contextRef="#ctx0" brushRef="#br0">1 139 16752,'0'0'9289,"108"-19"-7784,-27-3-512,18-2-769,4-1-160,-9 4-64,-3 6 64,-14 4-544,-19 9-1058,-18 2-1376,-27 0-738,-13 7-1569,-27 2-4003</inkml:trace>
</inkml:ink>
</file>

<file path=ppt/ink/ink1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5.184"/>
    </inkml:context>
    <inkml:brush xml:id="br0">
      <inkml:brushProperty name="width" value="0.025" units="cm"/>
      <inkml:brushProperty name="height" value="0.025" units="cm"/>
    </inkml:brush>
  </inkml:definitions>
  <inkml:trace contextRef="#ctx0" brushRef="#br0">79 0 11243,'0'0'9988,"13"2"-8702,42 3 89,84-3 0,43 3-1044,-180-5-325,1 0 0,-1 0 0,0 0 0,1 1 0,-1-1 0,0 1 0,0-1 0,0 1 0,1 0 0,-1 0 0,0 0 0,0 0 0,0 1 0,0-1 0,-1 0 1,1 1-1,2 2 0,-3-3 6,0 1 0,-1-1 0,1 0 0,-1 1 0,1-1 1,-1 1-1,1-1 0,-1 1 0,0-1 0,0 1 0,0-1 1,0 1-1,0-1 0,0 1 0,0-1 0,-1 1 0,1-1 1,-1 0-1,1 1 0,-1 1 0,-3 5 47,0-1-1,0 1 1,-1-1-1,0 0 1,0 0-1,-1-1 1,-10 10-1,-42 34 233,-117 74 0,-24 20 2389,176-120-2306,23-24-374,-1 1 1,1-1-1,-1 0 1,1 0 0,0 1-1,-1-1 1,1 1-1,0-1 1,-1 0-1,1 1 1,0-1-1,-1 1 1,1-1 0,0 1-1,0-1 1,0 1-1,0-1 1,-1 1-1,1-1 1,0 1-1,0-1 1,0 1-1,0-1 1,0 1 0,0-1-1,0 1 1,0-1-1,0 1 1,1 0-1,-1-1 1,0 1-1,0-1 1,0 0 0,0 1-1,1-1 1,-1 1-1,0-1 1,1 1-1,-1-1 1,0 1-1,1-1 1,-1 0-1,0 1 1,1-1 0,-1 0-1,1 1 1,-1-1-1,1 0 1,-1 0-1,1 0 1,-1 1-1,1-1 1,-1 0 0,1 0-1,-1 0 1,1 0-1,0 0 1,41 3 31,0-3-1,0-1 1,0-3 0,77-15 0,-35 5-261,-74 13 146,224-26-957,-195 26-1329,77 6 0,-109-4 1517,1 0 1,-1 1-1,0 0 1,1 1 0,-1-1-1,0 2 1,9 4-1,2 3-3274</inkml:trace>
</inkml:ink>
</file>

<file path=ppt/ink/ink1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5.815"/>
    </inkml:context>
    <inkml:brush xml:id="br0">
      <inkml:brushProperty name="width" value="0.025" units="cm"/>
      <inkml:brushProperty name="height" value="0.025" units="cm"/>
    </inkml:brush>
  </inkml:definitions>
  <inkml:trace contextRef="#ctx0" brushRef="#br0">15 0 18065,'0'0'7079,"-14"62"-5862,14-36-32,0-4-608,0 2-481,10-4-32,0-2-417,3-7-1024,3-6-1089,-9-5-1186,-5-26-13260</inkml:trace>
</inkml:ink>
</file>

<file path=ppt/ink/ink1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6.187"/>
    </inkml:context>
    <inkml:brush xml:id="br0">
      <inkml:brushProperty name="width" value="0.025" units="cm"/>
      <inkml:brushProperty name="height" value="0.025" units="cm"/>
    </inkml:brush>
  </inkml:definitions>
  <inkml:trace contextRef="#ctx0" brushRef="#br0">0 0 17457,'0'0'4420,"56"24"-9353,-28-18-5669</inkml:trace>
  <inkml:trace contextRef="#ctx0" brushRef="#br0" timeOffset="1">342 228 14734,'0'0'10506,"52"13"-9385,-24-13-609,-2 0-415,3 0-482,-2 0-1441,-5 2-1441,-7 8-1825,-13 2-3621</inkml:trace>
</inkml:ink>
</file>

<file path=ppt/ink/ink1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6.514"/>
    </inkml:context>
    <inkml:brush xml:id="br0">
      <inkml:brushProperty name="width" value="0.025" units="cm"/>
      <inkml:brushProperty name="height" value="0.025" units="cm"/>
    </inkml:brush>
  </inkml:definitions>
  <inkml:trace contextRef="#ctx0" brushRef="#br0">0 54 3972,'0'0'18321,"95"2"-17776,-43-14-449,3-1-1025,-1-3-3011,-6 1-6406</inkml:trace>
</inkml:ink>
</file>

<file path=ppt/ink/ink1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6.872"/>
    </inkml:context>
    <inkml:brush xml:id="br0">
      <inkml:brushProperty name="width" value="0.025" units="cm"/>
      <inkml:brushProperty name="height" value="0.025" units="cm"/>
    </inkml:brush>
  </inkml:definitions>
  <inkml:trace contextRef="#ctx0" brushRef="#br0">0 326 16367,'0'0'10165,"13"-12"-9012,9-10-652,110-110 434,-115 114-794,-1-1 1,-1-1-1,-1 0 1,-1-1-1,19-41 1,-42 92-225,2 1 0,0 0 0,2 0 1,2 0-1,-2 44 0,6-71-253,-1-1-1,1 0 0,0 1 1,0-1-1,1 0 1,-1 0-1,1 1 0,0-1 1,-1 0-1,2 0 0,-1 0 1,0 0-1,0 0 1,1 0-1,0 0 0,-1 0 1,5 4-1,12 5-7831</inkml:trace>
</inkml:ink>
</file>

<file path=ppt/ink/ink1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7.310"/>
    </inkml:context>
    <inkml:brush xml:id="br0">
      <inkml:brushProperty name="width" value="0.025" units="cm"/>
      <inkml:brushProperty name="height" value="0.025" units="cm"/>
    </inkml:brush>
  </inkml:definitions>
  <inkml:trace contextRef="#ctx0" brushRef="#br0">1 39 14061,'0'0'13186,"9"9"-12353,-1 0-674,2 1-16,0 0 0,-2 1 0,12 17 0,-18-25-120,0-1-1,-1 1 1,1-1 0,0 0-1,0 0 1,1 0-1,-1 0 1,0 0-1,1-1 1,-1 1-1,1-1 1,-1 1 0,1-1-1,0 0 1,0 0-1,-1 0 1,1 0-1,5 0 1,-3-1 8,0 0-1,0 0 1,0 0 0,0-1-1,0 0 1,0 0 0,0 0-1,0 0 1,9-5 0,1-1 13,-1-2 1,0 1 0,0-2-1,-1 0 1,18-16 0,-6-3-3,-20 23-11,0 0 0,0 1 0,1-1 0,11-8 0,-18 41-132,-15 50 139,11-61-42,1 1 0,1-1 1,0 1-1,1 0 1,1 32-1,1-47-122,0-1 0,0 1 0,0 0-1,1 0 1,-1 0 0,1-1 0,-1 1 0,1 0 0,0-1-1,0 1 1,-1 0 0,1-1 0,0 1 0,0-1 0,1 0 0,-1 1-1,0-1 1,0 0 0,1 1 0,-1-1 0,1 0 0,-1 0 0,3 1-1,-2-1-521,0 0-1,1-1 1,-1 1-1,1-1 1,-1 1-1,0-1 1,1 0-1,-1 0 0,1 0 1,-1 0-1,3-1 1,21-6-12960</inkml:trace>
</inkml:ink>
</file>

<file path=ppt/ink/ink1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8.225"/>
    </inkml:context>
    <inkml:brush xml:id="br0">
      <inkml:brushProperty name="width" value="0.025" units="cm"/>
      <inkml:brushProperty name="height" value="0.025" units="cm"/>
    </inkml:brush>
  </inkml:definitions>
  <inkml:trace contextRef="#ctx0" brushRef="#br0">370 0 16848,'0'0'5258,"-3"13"-3726,-4 13-906,-1-1-1,-1 0 0,-2 0 1,-25 44-1,-75 103 416,56-90-666,10-4-19,29-48-450,-2-2 1,-26 35-1,41-102-8314,2-4 1393,-1-9-4184</inkml:trace>
</inkml:ink>
</file>

<file path=ppt/ink/ink1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8.554"/>
    </inkml:context>
    <inkml:brush xml:id="br0">
      <inkml:brushProperty name="width" value="0.025" units="cm"/>
      <inkml:brushProperty name="height" value="0.025" units="cm"/>
    </inkml:brush>
  </inkml:definitions>
  <inkml:trace contextRef="#ctx0" brushRef="#br0">0 0 14670,'0'0'10602,"61"78"-9001,-20-46-608,7-3-608,8-2-161,2 0-96,3-5-192,-4 0-1602,-6-6-960,-8-2-1218,-8-3-352,-9-6-4003</inkml:trace>
  <inkml:trace contextRef="#ctx0" brushRef="#br0" timeOffset="1">692 243 16816,'0'0'5797,"-11"79"-3907,2-44-705,2 1-320,2-5-128,2-3-545,3-4-160,0-10-1345,0-9-1346,2-5-896,-2-9-481,0-20-5541</inkml:trace>
</inkml:ink>
</file>

<file path=ppt/ink/ink1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48.912"/>
    </inkml:context>
    <inkml:brush xml:id="br0">
      <inkml:brushProperty name="width" value="0.025" units="cm"/>
      <inkml:brushProperty name="height" value="0.025" units="cm"/>
    </inkml:brush>
  </inkml:definitions>
  <inkml:trace contextRef="#ctx0" brushRef="#br0">0 30 19442,'0'0'13325,"18"-24"-17457,-8 24-2658,3-6-10122</inkml:trace>
</inkml:ink>
</file>

<file path=ppt/ink/ink1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53.015"/>
    </inkml:context>
    <inkml:brush xml:id="br0">
      <inkml:brushProperty name="width" value="0.025" units="cm"/>
      <inkml:brushProperty name="height" value="0.025" units="cm"/>
    </inkml:brush>
  </inkml:definitions>
  <inkml:trace contextRef="#ctx0" brushRef="#br0">472 142 9513,'0'0'1650,"-11"-1"-118,4 0-1320,0 1 0,-1-1 0,1 1 0,0 1 0,-1-1 0,1 1 1,0 0-1,0 1 0,0 0 0,0 0 0,0 0 0,0 1 0,1 0 0,-1 1 1,1-1-1,0 1 0,0 0 0,-7 7 0,-22 26 243,2 1 1,2 2-1,2 1 0,1 1 1,2 2-1,-27 63 0,36-69-305,2 2 1,2 0-1,1 1 0,2 0 1,2 0-1,2 1 0,1 0 0,3 0 1,1 0-1,2 1 0,2-1 1,13 63-1,-6-60-80,1 0 0,3-1-1,2-1 1,1 0 0,2-1 0,2-1 0,2-1 0,2-1 0,1-1-1,2-2 1,43 45 0,-55-65-63,1-1-1,1 0 1,0-1 0,1-1-1,0 0 1,1-2-1,39 17 1,-52-25-7,1 0 0,-1-1 0,1 0 0,0 0 0,-1 0 0,1-1 0,0-1 0,0 1 0,0-1 0,-1 0 0,1-1 0,0 0 0,0 0 0,0-1 0,-1 0 0,1 0 0,-1-1 0,0 0 0,0 0 0,1-1 0,-2 1 0,1-2 0,-1 1 0,1-1 1,-1 0-1,6-7 0,5-7 132,-1-1 0,-2 0 0,0-2 0,-1 1 1,17-39-1,40-128 1280,-39 96-954,18-36 309,50-147 671,-78 207-1020,-3-1 0,10-77 0,-24 110-246,-1 0 0,-2-1 0,-1 1 1,-2 0-1,-11-61 0,7 70-86,-1 0 1,-2 1-1,0-1 0,-2 2 1,-1 0-1,-1 0 1,-1 1-1,-25-31 0,34 48-72,0 0 0,0 1-1,-1-1 1,0 2-1,0-1 1,-1 1-1,0-1 1,0 2 0,0-1-1,0 1 1,-1 0-1,1 1 1,-1 0-1,0 0 1,0 0 0,-1 1-1,1 1 1,0-1-1,-1 1 1,1 1-1,0-1 1,-1 1 0,1 1-1,-1 0 1,1 0-1,0 0 1,-1 1-1,1 1 1,0-1 0,0 1-1,0 1 1,1-1-1,-1 1 1,-7 6-1,-7 6-117,1 1 0,1 1-1,0 1 1,1 1-1,-30 41 1,-10 30-3204,11 4-6269,38-69-2472</inkml:trace>
</inkml:ink>
</file>

<file path=ppt/ink/ink1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58.994"/>
    </inkml:context>
    <inkml:brush xml:id="br0">
      <inkml:brushProperty name="width" value="0.025" units="cm"/>
      <inkml:brushProperty name="height" value="0.025" units="cm"/>
    </inkml:brush>
  </inkml:definitions>
  <inkml:trace contextRef="#ctx0" brushRef="#br0">0 0 12780,'0'0'6411,"6"11"-5439,13 29-548,-2 1 0,-1 0 1,-3 1-1,-1 1 0,-2 0 0,-2 0 0,3 53 0,-4 330 732,-9-273-1114,19 817 1645,-15-918-1185,-2-21-152,2 1-1,1-1 1,10 43-1,-12-71-333,0-1 0,0 1-1,1-1 1,-1 1 0,0-1-1,1 0 1,0 1-1,-1-1 1,1 0 0,0 0-1,0 0 1,0 0 0,1 0-1,-1-1 1,0 1-1,1-1 1,-1 1 0,1-1-1,-1 0 1,1 0 0,-1 0-1,1 0 1,0-1-1,0 1 1,3 0 0,9 0 49,0 0 1,1 0-1,23-3 0,-11 0-6,235-12 28,52-1-62,432 42 71,-605-11-61,881 106 90,-933-107-69,35 4-3897,-103-19-868,-10-2-2876</inkml:trace>
</inkml:ink>
</file>

<file path=ppt/ink/ink1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19:59.337"/>
    </inkml:context>
    <inkml:brush xml:id="br0">
      <inkml:brushProperty name="width" value="0.025" units="cm"/>
      <inkml:brushProperty name="height" value="0.025" units="cm"/>
    </inkml:brush>
  </inkml:definitions>
  <inkml:trace contextRef="#ctx0" brushRef="#br0">116 1 16688,'10'0'699,"8"0"-251,1 1 0,-1 1 0,0 0 0,1 2 0,-1 0 0,-1 1 0,1 0 1,32 17-1,-42-19-284,-1 2 0,0-1 0,0 1 1,0 0-1,-1 0 0,0 1 1,0 0-1,0 0 0,-1 0 1,0 1-1,0 0 0,0 0 0,-1 0 1,0 0-1,-1 1 0,1 0 1,-1-1-1,-1 1 0,0 0 1,0 1-1,0-1 0,-1 0 0,0 9 1,-1-2 81,-2-1 0,0 0 0,0 1-1,-1-1 1,-1 0 0,0 0 0,-1-1 0,-1 0 0,0 1 0,-1-2 0,0 1 0,-1-1 0,0 0 0,-1-1 0,-14 16 0,-18 14-2,-1-1 0,-68 49 1,98-79-210,-9 6-368,-36 26 142,17-22-6599,30-18-4815</inkml:trace>
</inkml:ink>
</file>

<file path=ppt/ink/ink1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0.378"/>
    </inkml:context>
    <inkml:brush xml:id="br0">
      <inkml:brushProperty name="width" value="0.025" units="cm"/>
      <inkml:brushProperty name="height" value="0.025" units="cm"/>
    </inkml:brush>
  </inkml:definitions>
  <inkml:trace contextRef="#ctx0" brushRef="#br0">254 61 13901,'0'0'5707,"-4"-10"-2835,4 9-2825,0-1 100,-1-1 0,1 1 1,-1-1-1,0 1 0,0 0 0,0-1 1,0 1-1,0 0 0,0 0 0,-1 0 0,1 0 1,-1 0-1,0 0 0,1 0 0,-1 0 0,0 1 1,0-1-1,0 1 0,0-1 0,0 1 1,0 0-1,-1 0 0,1 0 0,0 0 0,-1 0 1,1 0-1,0 1 0,-1-1 0,1 1 0,-1-1 1,1 1-1,-1 0 0,1 0 0,-5 1 1,-2 0-1,1 1 0,-1 1 0,1-1 0,0 1 0,0 1 0,0 0 0,0 0 0,1 0 0,-1 1 1,1 0-1,0 0 0,-12 13 0,12-12-71,0 1 0,1 0 0,0 0 0,0 1 0,0 0 0,1 0 0,0 0 0,0 1 0,1-1 0,0 1 0,-4 15 0,8-23-76,0 0 1,0 0 0,-1 0 0,1 0 0,0-1 0,0 1 0,0 0 0,0 0 0,0 0 0,0 0 0,1 0 0,-1 0 0,0 0 0,0 0 0,1-1 0,-1 1 0,0 0 0,1 0 0,-1 0 0,1 0 0,-1-1-1,1 1 1,-1 0 0,1-1 0,0 1 0,-1 0 0,1-1 0,0 1 0,-1-1 0,1 1 0,1 0 0,1 0 5,0 0 0,0-1 0,0 1 0,-1-1 0,1 0 0,0 0 0,0 0 0,0 0 0,0 0 0,4-2 0,5-1 28,0 0-1,0-1 0,22-10 0,2-8-319,-2 0 1,0-3-1,40-37 1,-73 61 277,0 0 1,0 0 0,0 0 0,0 0 0,0 0-1,1 1 1,-1-1 0,0 0 0,1 0 0,-1 1-1,0-1 1,1 1 0,-1-1 0,1 1 0,1 0-1,-2 0 3,-1 0-1,1 0 1,-1 0-1,1 0 0,-1 1 1,1-1-1,-1 0 1,1 1-1,-1-1 1,1 0-1,-1 1 0,1-1 1,-1 0-1,1 1 1,-1-1-1,0 1 0,1-1 1,-1 1-1,0-1 1,0 1-1,1-1 0,-1 1 1,0-1-1,0 1 1,0-1-1,1 2 1,0 51-154,-2-35 242,1 36 100,3 0 0,3-1 0,15 70-1,-13-91 210,-2 0 0,-1 1 0,-1 0 0,-2 0 0,-1 0 0,-7 65 0,5-93-389,0 1-1,0-1 1,-1 0-1,0 1 0,0-1 1,0 0-1,-1 0 1,0 0-1,0 0 1,0-1-1,-1 1 0,1-1 1,-1 0-1,0 0 1,0 0-1,-1-1 1,1 1-1,-1-1 0,1 0 1,-1 0-1,-7 2 1,8-3-4,0-1 1,0 0 0,0 0-1,0-1 1,-1 1-1,1-1 1,0 0 0,0 0-1,0 0 1,-1 0 0,1-1-1,0 0 1,0 0 0,0 0-1,0 0 1,0-1-1,0 1 1,0-1 0,0 0-1,1 0 1,-1-1 0,1 1-1,-1-1 1,1 1-1,0-1 1,0 0 0,0-1-1,-4-5 1,0-1 0,-1-2 0,1 1 0,1-1 0,0 0 0,1 0 0,0-1 0,1 0 0,1 1 0,0-2 0,0 1 0,1 0 0,1 0 0,0-23 0,1 27 0,1 1 0,0-1 0,0 1 0,1-1 0,0 1 0,0 0 0,1-1 0,0 1 0,0 0 0,1 1 0,0-1 0,0 1 0,1-1 0,0 1 0,0 1 0,1-1 0,0 1 0,0 0 0,0 0 0,1 1 0,0 0 0,8-5 0,6 0-817,0 2-1,0 0 1,1 1 0,35-6-1,8-3-3071,-13 1-5047</inkml:trace>
</inkml:ink>
</file>

<file path=ppt/ink/ink1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1.066"/>
    </inkml:context>
    <inkml:brush xml:id="br0">
      <inkml:brushProperty name="width" value="0.025" units="cm"/>
      <inkml:brushProperty name="height" value="0.025" units="cm"/>
    </inkml:brush>
  </inkml:definitions>
  <inkml:trace contextRef="#ctx0" brushRef="#br0">73 11 10250,'0'0'3187,"-10"-1"-785,-40-3 764,37 3 6080,404-3-8744,-412 15-5953,-5-7-720,-5 1-4490</inkml:trace>
</inkml:ink>
</file>

<file path=ppt/ink/ink1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1.440"/>
    </inkml:context>
    <inkml:brush xml:id="br0">
      <inkml:brushProperty name="width" value="0.025" units="cm"/>
      <inkml:brushProperty name="height" value="0.025" units="cm"/>
    </inkml:brush>
  </inkml:definitions>
  <inkml:trace contextRef="#ctx0" brushRef="#br0">209 1 15631,'0'0'7287,"9"1"-5205,78 2 534,-65-4-2513,-1 1 0,0 0-1,0 2 1,0 1 0,0 0-1,-1 1 1,22 8 0,-40-11-99,0 0 1,0 0 0,0 0 0,0 0-1,0 0 1,-1 0 0,1 0-1,0 1 1,-1-1 0,1 1 0,-1-1-1,1 1 1,-1-1 0,0 1 0,0 0-1,0 0 1,0 0 0,0 0-1,0 0 1,0 0 0,-1 0 0,1 0-1,0 2 1,-1 0 34,0 0 1,-1 0-1,1 0 0,-1-1 1,0 1-1,0 0 0,0-1 1,0 1-1,0-1 0,-1 1 1,0-1-1,-2 4 0,-8 10 253,0-1 0,-1-1 0,-27 26 0,38-38-259,-184 152 1287,-14 14-136,195-166-1184,1 1 0,0 0 0,1 0 0,-1 0 0,1 0 0,-1 1 0,1-1 0,1 1 0,-1 0 0,1 0 0,-1 0 0,1 0 0,1 0 0,-3 9 0,4-14 0,1 1 0,-1 0 0,0 0 0,0 0 0,0 0 0,0 0 0,0 0 0,1-1 0,-1 1 0,0 0 0,1 0 0,-1 0 0,1-1 0,-1 1 0,1 0 0,-1-1 0,1 1 0,0 0 0,-1-1 0,1 1 0,0-1 0,-1 1 0,1-1 0,0 1 0,0-1 0,-1 1 0,1-1 0,0 0 0,0 1 0,0-1 0,0 0 0,-1 0 0,3 0 0,34 3 0,-29-3 0,60-1-643,101-16 1,49-2-2894</inkml:trace>
</inkml:ink>
</file>

<file path=ppt/ink/ink1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2.138"/>
    </inkml:context>
    <inkml:brush xml:id="br0">
      <inkml:brushProperty name="width" value="0.025" units="cm"/>
      <inkml:brushProperty name="height" value="0.025" units="cm"/>
    </inkml:brush>
  </inkml:definitions>
  <inkml:trace contextRef="#ctx0" brushRef="#br0">46 0 12460,'0'0'13346,"3"12"-11270,-2 0-1795,0 0 0,-1 0 0,0 1 0,0-1-1,-2 0 1,1 0 0,-2 0 0,1 0 0,-8 17-1,1-5-118,5-13-165,0 1 0,0-1-1,1 1 1,0-1 0,1 1-1,-1 15 1,3-27-45,0 0 0,0 0-1,0 0 1,0 0 0,0 0 0,0 1-1,0-1 1,0 0 0,0 0 0,0 0-1,0 0 1,1 0 0,-1 0 0,0 1-1,0-1 1,0 0 0,0 0-1,0 0 1,0 0 0,1 0 0,-1 0-1,0 0 1,0 0 0,0 0 0,0 0-1,1 0 1,-1 0 0,0 0 0,0 0-1,0 0 1,0 0 0,0 0 0,1 0-1,-1 0 1,0 0 0,0 0 0,0 0-1,0 0 1,1 0 0,-1 0 0,0 0-1,0 0 1,0 0 0,0 0-1,0 0 1,1 0 0,-1 0 0,0-1-1,0 1 1,0 0 0,0 0 0,0 0-1,0 0 1,0 0 0,0 0 0,0-1-1,1 1 1,-1 0 0,0 0 0,0 0-1,8-10-2617,-3-14-3159,-3-8-4793</inkml:trace>
</inkml:ink>
</file>

<file path=ppt/ink/ink1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2.498"/>
    </inkml:context>
    <inkml:brush xml:id="br0">
      <inkml:brushProperty name="width" value="0.025" units="cm"/>
      <inkml:brushProperty name="height" value="0.025" units="cm"/>
    </inkml:brush>
  </inkml:definitions>
  <inkml:trace contextRef="#ctx0" brushRef="#br0">0 1 20724,'0'0'8872,"64"29"-15983,-47-29-4932</inkml:trace>
</inkml:ink>
</file>

<file path=ppt/ink/ink1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2.854"/>
    </inkml:context>
    <inkml:brush xml:id="br0">
      <inkml:brushProperty name="width" value="0.025" units="cm"/>
      <inkml:brushProperty name="height" value="0.025" units="cm"/>
    </inkml:brush>
  </inkml:definitions>
  <inkml:trace contextRef="#ctx0" brushRef="#br0">1 30 18449,'0'0'5510,"59"0"-3044,-12-2-480,14-6-801,10 1-608,1-1-417,-1 5-160,-5 1-449,-13 2-1473,-11 0-1441,-20 4-1473,-17 4-2339</inkml:trace>
</inkml:ink>
</file>

<file path=ppt/ink/ink1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3.184"/>
    </inkml:context>
    <inkml:brush xml:id="br0">
      <inkml:brushProperty name="width" value="0.025" units="cm"/>
      <inkml:brushProperty name="height" value="0.025" units="cm"/>
    </inkml:brush>
  </inkml:definitions>
  <inkml:trace contextRef="#ctx0" brushRef="#br0">1 5 11627,'0'0'16720,"55"37"-15663,2-40-769,4-5-256,1 1 0,-4 0-1249,-16-1-3267,-12-1-4997</inkml:trace>
</inkml:ink>
</file>

<file path=ppt/ink/ink1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3.557"/>
    </inkml:context>
    <inkml:brush xml:id="br0">
      <inkml:brushProperty name="width" value="0.025" units="cm"/>
      <inkml:brushProperty name="height" value="0.025" units="cm"/>
    </inkml:brush>
  </inkml:definitions>
  <inkml:trace contextRef="#ctx0" brushRef="#br0">25 1 12396,'0'0'15086,"0"63"-13965,-7-34-416,-1 0-417,2-2-192,3-1-64,3-5-32,0-5-192,0-4-705,0-7-1025,0-29-13869</inkml:trace>
</inkml:ink>
</file>

<file path=ppt/ink/ink1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3.902"/>
    </inkml:context>
    <inkml:brush xml:id="br0">
      <inkml:brushProperty name="width" value="0.025" units="cm"/>
      <inkml:brushProperty name="height" value="0.025" units="cm"/>
    </inkml:brush>
  </inkml:definitions>
  <inkml:trace contextRef="#ctx0" brushRef="#br0">0 1 18065,'0'0'3876,"55"39"-3812,-30-29-2114,0-2-3972</inkml:trace>
  <inkml:trace contextRef="#ctx0" brushRef="#br0" timeOffset="1">296 191 14318,'0'0'9609,"47"24"-13805,-25-24-2178</inkml:trace>
</inkml:ink>
</file>

<file path=ppt/ink/ink1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4.231"/>
    </inkml:context>
    <inkml:brush xml:id="br0">
      <inkml:brushProperty name="width" value="0.025" units="cm"/>
      <inkml:brushProperty name="height" value="0.025" units="cm"/>
    </inkml:brush>
  </inkml:definitions>
  <inkml:trace contextRef="#ctx0" brushRef="#br0">0 24 16464,'0'0'8231,"70"7"-8135,-34-16-896,3-3-3108,-6 2-3939</inkml:trace>
</inkml:ink>
</file>

<file path=ppt/ink/ink1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4.604"/>
    </inkml:context>
    <inkml:brush xml:id="br0">
      <inkml:brushProperty name="width" value="0.025" units="cm"/>
      <inkml:brushProperty name="height" value="0.025" units="cm"/>
    </inkml:brush>
  </inkml:definitions>
  <inkml:trace contextRef="#ctx0" brushRef="#br0">1 274 14798,'0'0'12193,"11"-8"-10752,20-17-987,-2 0 1,32-36-1,-50 50-260,-1-1-1,-1 0 1,0 0-1,0-1 1,-1 0 0,-1-1-1,0 1 1,-1-1 0,8-27-1,-24 80 541,5-25-962,1 1 0,0 0 0,1 0 0,1 0 1,0 0-1,1 0 0,2 27 0,4-31-4048,3-9-3448</inkml:trace>
</inkml:ink>
</file>

<file path=ppt/ink/ink1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4.946"/>
    </inkml:context>
    <inkml:brush xml:id="br0">
      <inkml:brushProperty name="width" value="0.025" units="cm"/>
      <inkml:brushProperty name="height" value="0.025" units="cm"/>
    </inkml:brush>
  </inkml:definitions>
  <inkml:trace contextRef="#ctx0" brushRef="#br0">0 0 17585,'0'0'12209,"11"9"-11697,37 29-186,-42-34-289,-1-1 1,1 0 0,0 0-1,-1-1 1,1 0-1,0 0 1,0 0 0,1-1-1,-1 0 1,0 0-1,1 0 1,-1-1 0,0 0-1,13-1 1,-8-1-14,1 0 0,-1-1 0,0 0-1,-1 0 1,1-2 0,14-6 0,1-6-116,18-6-14,-43 27 75,0 0 0,0 0-1,0 1 1,-1-1-1,0 0 1,1 1-1,-2-1 1,1 7 0,-13 100-765,14-97-2935,8-9-3567</inkml:trace>
</inkml:ink>
</file>

<file path=ppt/ink/ink1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0:05.899"/>
    </inkml:context>
    <inkml:brush xml:id="br0">
      <inkml:brushProperty name="width" value="0.025" units="cm"/>
      <inkml:brushProperty name="height" value="0.025" units="cm"/>
    </inkml:brush>
  </inkml:definitions>
  <inkml:trace contextRef="#ctx0" brushRef="#br0">1 521 11883,'0'0'18871,"9"-6"-17579,40-29-1087,-1-2-1,70-73 0,80-105-96,-106 102-108,-92 112 0,0 1 0,1 0 0,-1 0 0,0 0 0,0-1 0,0 1 0,0 0 0,0 0 0,0 0 0,0 0 0,0-1 0,1 1 0,-1 0 0,0 0 0,0 0 0,0 0 0,0-1 0,1 1 0,-1 0 0,0 0 0,0 0 0,0 0 0,1 0 0,-1 0 0,0 0 0,0 0 0,0 0 0,1 0 0,-1 0 0,0 0 0,0 0 0,0 0 0,1 0 0,-1 0 0,0 0 0,0 0 0,1 0 0,-1 0 0,0 0 0,0 0 0,0 0 0,1 0 0,-1 0 0,0 0 0,0 0 0,0 1 0,0-1 0,1 0 0,1 14 0,-5 17 0,-33 127 0,18-91 0,3 2 0,-10 129 0,24-185-131,0 38-2287,1-49 2120,0-1 1,0 1-1,0-1 1,0 1-1,1 0 1,-1-1-1,0 1 1,1-1-1,-1 1 1,1-1-1,-1 1 1,1-1-1,0 0 1,0 1-1,0-1 1,-1 0-1,1 1 1,0-1-1,1 0 1,-1 0-1,0 0 1,0 0-1,3 2 1</inkml:trace>
</inkml:ink>
</file>

<file path=ppt/ink/ink1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15.238"/>
    </inkml:context>
    <inkml:brush xml:id="br0">
      <inkml:brushProperty name="width" value="0.025" units="cm"/>
      <inkml:brushProperty name="height" value="0.025" units="cm"/>
    </inkml:brush>
  </inkml:definitions>
  <inkml:trace contextRef="#ctx0" brushRef="#br0">152 145 4420,'0'0'6839,"2"-15"-3508,-6 94-2049,-4 0-1,-30 127 1,-5 34 195,-11 344-100,48-248-668,6-289-345,0-46-360,0 0 0,1 0-1,-1 0 1,1 0-1,-1 0 1,1 0-1,-1 0 1,1 0-1,0 0 1,-1 0-1,1 0 1,0 0 0,0 0-1,0 0 1,0-1-1,0 1 1,0 0-1,0-1 1,0 1-1,0-1 1,0 1-1,0-1 1,0 1 0,0-1-1,0 0 1,0 1-1,1-1 1,0 0-1,47 7 170,-23-4-134,424 93 837,2 12 356,-83-16-635,-270-73-348,181 12 0,409-25 592,-395-8-790,67-22-42,-10 1 46,-277 24-21,-1 3 0,1 3 1,-1 4-1,101 28 0,-13 0 259,299 32 1,-440-68-280,1-2 0,0 0 0,1-1 0,20-3 0,-35 2-3,-1-1 1,0 1 0,0-1-1,0 0 1,0-1-1,0 1 1,0-1-1,0 0 1,-1-1-1,0 1 1,1-1-1,-1 0 1,-1 0 0,1-1-1,-1 1 1,1-1-1,4-8 1,8-15 32,-2 0 0,-1-1 0,-2-1 1,0 0-1,-2 0 0,-2-1 0,7-43 0,-1-24 113,1-105 0,21-200-136,-10 140-10,-25 254-11,3-27 23,-2 0 0,-1-1 0,-9-67 0,7 95-18,-1 0-1,0 0 1,0 0-1,-1 0 1,0 0-1,-1 0 1,0 1-1,-1 0 1,1 0-1,-1 0 1,-1 0-1,0 1 1,0 0-1,0 0 1,-1 1-1,0-1 1,0 1-1,0 1 1,-1 0-1,-11-6 1,-31-11 18,-86-26 1,4 2-2,27 5-58,-3 4 0,-1 4-1,-1 6 1,-214-25 0,-771-45 62,-208-5-58,777 97 91,468 9-124,-1 3-1,1 3 0,-103 30 1,92-16-3491,3 4-3559,43-18-241</inkml:trace>
</inkml:ink>
</file>

<file path=ppt/ink/ink1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26.519"/>
    </inkml:context>
    <inkml:brush xml:id="br0">
      <inkml:brushProperty name="width" value="0.025" units="cm"/>
      <inkml:brushProperty name="height" value="0.025" units="cm"/>
    </inkml:brush>
  </inkml:definitions>
  <inkml:trace contextRef="#ctx0" brushRef="#br0">88 1040 13677,'-10'-2'1148,"10"2"-1067,-54-17 2492,53 16-2435,-1 1 1,0-1-1,0 0 0,1 0 1,-1-1-1,0 1 1,1 0-1,-1 0 0,1-1 1,0 1-1,-1-1 1,1 1-1,-2-4 0,3 4-59,0 0-1,0 0 0,0 0 0,0 0 0,-1 0 0,2 0 0,-1-1 1,0 1-1,0 0 0,0 0 0,0 0 0,1 0 0,-1 0 0,0 0 1,1 0-1,-1 0 0,1 0 0,-1 0 0,1 0 0,0 0 0,-1 0 1,1 1-1,0-1 0,-1 0 0,1 0 0,0 0 0,2 0 0,13-11 88,0 1-1,1 1 0,1 1 1,-1 0-1,2 2 0,21-8 0,-6 3 13,501-154 677,18 42-784,-548 123-68,2405-443 376,-1685 291 171,-998 204-9316,166-40 3305</inkml:trace>
</inkml:ink>
</file>

<file path=ppt/ink/ink1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26.957"/>
    </inkml:context>
    <inkml:brush xml:id="br0">
      <inkml:brushProperty name="width" value="0.025" units="cm"/>
      <inkml:brushProperty name="height" value="0.025" units="cm"/>
    </inkml:brush>
  </inkml:definitions>
  <inkml:trace contextRef="#ctx0" brushRef="#br0">313 250 11819,'3'-13'353,"1"2"-172,0 1 0,1-1 0,0 1 0,0 0 0,1 0 0,1 1 1,0-1-1,0 2 0,1-1 0,0 1 0,0 0 0,1 0 0,0 1 1,20-12-1,-13 8 191,0 0 1,1 1-1,1 1 1,-1 1-1,1 0 0,1 1 1,0 1-1,0 1 1,0 1-1,0 0 1,1 2-1,29-1 1,-46 3-353,0 0 1,0 0 0,0 1 0,0-1 0,0 1 0,0 0-1,0 0 1,-1 0 0,1 0 0,0 0 0,-1 0 0,1 1-1,-1 0 1,1-1 0,-1 1 0,0 0 0,0 0 0,1 0-1,-1 0 1,-1 1 0,1-1 0,0 0 0,-1 1 0,1-1-1,-1 1 1,0 0 0,1-1 0,-1 1 0,-1 0-1,1 0 1,0 0 0,-1 0 0,1 4 0,-1 3 36,1 0 0,-2 0 1,0-1-1,0 1 0,0 0 1,-2 0-1,1 0 0,-1-1 1,-6 13-1,-3 4 161,-2 0-1,-1-2 1,-1 0-1,-2-1 1,0 0 0,-24 22-1,-134 116 1167,174-159-1371,-227 174 1986,50-41-53,175-132-1914,-20 19 108,24-22-140,0 0-1,0 0 0,-1 1 0,1-1 1,0 0-1,0 1 0,-1-1 0,1 0 1,0 1-1,0-1 0,0 1 0,0-1 1,-1 0-1,1 1 0,0-1 0,0 1 1,0-1-1,0 0 0,0 1 0,0-1 1,0 1-1,0-1 0,0 0 0,0 1 1,0-1-1,1 1 0,-1-1 0,0 0 1,0 1-1,0-1 0,0 0 0,1 1 1,-1-1-1,0 0 0,0 1 0,1-1 1,-1 0-1,0 1 0,1-1 0,-1 0 1,0 0-1,1 1 0,-1-1 0,0 0 1,1 0-1,-1 0 0,0 0 0,1 1 1,-1-1-1,1 0 0,-1 0 0,0 0 1,1 0-1,-1 0 0,1 0 0,-1 0 1,0 0-1,1 0 0,-1 0 0,1 0 1,-1 0-1,0 0 0,1-1 0,-1 1 1,1 0-1,57 1-33,0-3-1,66-10 1,-25 2-328,55-3-672,204-19-4914,-160 8-832</inkml:trace>
</inkml:ink>
</file>

<file path=ppt/ink/ink1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28.456"/>
    </inkml:context>
    <inkml:brush xml:id="br0">
      <inkml:brushProperty name="width" value="0.025" units="cm"/>
      <inkml:brushProperty name="height" value="0.025" units="cm"/>
    </inkml:brush>
  </inkml:definitions>
  <inkml:trace contextRef="#ctx0" brushRef="#br0">50 1 17232,'0'0'267,"-6"10"363,-1 3-317,0 1-1,2 0 1,0 0 0,0 0-1,1 1 1,1 0-1,1-1 1,-2 19-1,4-28-188,-1 17 273,0 1 0,2 0 0,1-1 0,7 37 0,-9-55-331,1 0 1,0-1-1,0 1 0,0 0 0,0-1 0,1 1 0,0 0 0,-1-1 1,1 0-1,1 0 0,-1 1 0,0-1 0,1 0 0,-1-1 0,1 1 0,0 0 1,0-1-1,0 0 0,0 1 0,1-1 0,-1-1 0,0 1 0,1 0 1,-1-1-1,1 0 0,0 1 0,0-1 0,-1-1 0,1 1 0,0-1 0,0 1 1,0-1-1,0 0 0,-1 0 0,6-2 0,-2 1 79,1-1-1,-1 0 1,0-1-1,0 0 1,0 0-1,0-1 1,0 0-1,-1 0 1,0 0-1,0-1 1,0 0-1,0 0 1,-1 0-1,0-1 1,0 0-1,0 0 1,-1 0-1,0 0 1,0-1-1,0 0 1,2-8-1,1 0-30,-2 1-1,0-1 1,0-1-1,-1 1 0,-1-1 1,-1 1-1,0-1 1,-1 0-1,-1-18 0,0 32-107,0 1-1,0-1 1,-1 1-1,1-1 1,0 1-1,-1-1 1,1 1-1,-1-1 1,1 1-1,-1-1 1,0 1-1,0 0 1,0-1-1,0 1 0,1 0 1,-2 0-1,1 0 1,0 0-1,0 0 1,0 0-1,-2-2 1,2 3-9,0 0 0,0 0 0,0 0 1,0 0-1,0 0 0,0 0 1,0 0-1,0 0 0,0 0 0,1 0 1,-1 0-1,0 0 0,0 1 0,0-1 1,0 0-1,0 1 0,1-1 0,-1 1 1,0-1-1,0 1 0,1-1 0,-1 1 1,0-1-1,1 1 0,-1 0 0,0-1 1,1 1-1,-1 0 0,1 0 0,-1-1 1,1 1-1,0 0 0,-1 0 0,1 0 1,0 0-1,-1 0 0,1 1 0,-6 18 21,1 1 0,0 0 0,2 1 0,1-1-1,0 1 1,1-1 0,2 1 0,3 22 0,-4-40 33,0-1 0,1 1 0,0-1 0,0 1 0,0-1 0,0 0 0,1 0 0,-1 1 0,1-1 0,0 0 0,0 0 0,0 0 0,0-1 0,0 1 0,1 0 1,-1-1-1,1 0 0,0 1 0,-1-1 0,1 0 0,0 0 0,0-1 0,1 1 0,-1-1 0,0 1 0,0-1 0,1 0 0,-1 0 0,1-1 0,-1 1 0,1-1 0,-1 1 0,1-1 1,-1 0-1,1 0 0,-1-1 0,1 1 0,-1-1 0,1 0 0,-1 0 0,0 0 0,1 0 0,-1-1 0,0 1 0,0-1 0,0 0 0,0 0 0,0 0 0,0 0 0,0 0 0,-1-1 1,1 1-1,-1-1 0,3-3 0,2-4-49,-1 0 0,0-1 0,-1 1 0,0-1 1,0 0-1,-2 0 0,1-1 0,-1 1 0,-1-1 1,0 0-1,0 1 0,-2-1 0,1 0 0,-1 0 1,-1 0-1,-3-16 0,4 27-2,0 0 0,0-1 0,0 1 0,0-1 0,-1 1 0,1 0 0,0-1 0,-1 1 0,0 0 0,1 0 0,-1-1 0,0 1 0,1 0 0,-1 0 0,0 0 0,0 0 0,0 0 0,0 0 0,0 0 0,0 0 0,0 0 0,-2-1 0,2 2 0,0 0 0,0 1 0,1-1 0,-1 0 0,0 1 0,0-1 0,1 0 0,-1 1 0,0-1 0,1 1 0,-1-1 0,0 1 0,1-1 0,-1 1 0,1 0 0,-1-1 0,1 1 0,-1 0 0,1-1 0,-1 1 0,1 0 0,0 0 0,0-1 0,-1 1 0,1 0 0,0 0 0,0-1 0,0 1 0,0 0 0,-1 0 0,1 0 0,1-1 0,-1 1 0,0 0 0,0 0 0,0 0 0,1 1 0,-2 4 0,0 1 0,1-1 0,0 0 0,1 1 0,-1-1 0,1 1 0,0-1 0,1 0 0,2 7 0,-2-10 0,-1-1 0,1 0 0,0 0 0,0 0 0,0 0 0,0 0 0,0-1 0,0 1 0,0-1 0,1 1 0,-1-1 0,1 0 0,-1 0 0,1 0 0,-1 0 0,1 0 0,0-1 0,-1 1 0,1-1 0,0 1 0,0-1 0,-1 0 0,1 0 0,3-1 0,4 0 0,0 0 0,0 0 0,-1-1 0,1 0 0,0-1 0,-1 0 0,0-1 0,1 0 0,-2 0 0,1-1 0,0 0 0,-1 0 0,9-8 0,-11 8 0,0 1 0,-1-1 0,1 0 0,-1-1 0,-1 1 0,1-1 0,-1 0 0,1-1 0,-2 1 0,1-1 0,-1 1 0,0-1 0,0 0 0,-1 0 0,0 0 0,0-1 0,-1 1 0,1-9 0,-2 16 0,0-1 0,1 1 0,-1-1 0,0 1 0,0 0 0,0-1 0,0 1 0,0-1 0,0 1 0,0-1 0,0 1 0,0 0 0,0-1 0,0 1 0,0-1 0,0 1 0,0 0 0,0-1 0,0 1 0,-1-1 0,1 1 0,0 0 0,0-1 0,0 1 0,-1 0 0,1-1 0,0 1 0,0 0 0,-1-1 0,1 1 0,0 0 0,-1-1 0,1 1 0,0 0 0,-1 0 0,1 0 0,0-1 0,-1 1 0,1 0 0,-1 0 0,0 0 0,-5 4 0,3 0 0,-1 1 0,1-1 0,0 1 0,0 0 0,1 0 0,0 1 0,0-1 0,0 0 0,0 1 0,1-1 0,-2 10 0,-2 64 0,5-76 0,0-1 0,0 0 0,0 0 0,0 1 0,1-1 0,0 0 0,-1 0 0,1 0 0,0 1 0,0-1 0,0 0 0,0 0 0,0 0 0,1 0 0,-1-1 0,0 1 0,1 0 0,0-1 0,-1 1 0,1-1 0,0 1 0,0-1 0,0 0 0,0 1 0,0-1 0,0 0 0,0 0 0,0-1 0,0 1 0,0 0 0,1-1 0,-1 1 0,0-1 0,0 0 0,1 0 0,-1 0 0,4 0 0,0-1 0,1 1 0,-1-1 0,0 0 0,0 0 0,0-1 0,0 0 0,0 0 0,0 0 0,0-1 0,-1 0 0,1 0 0,-1-1 0,6-3 0,-4 0 0,1 0 0,-1-1 0,-1 0 0,1 0 0,-1 0 0,-1-1 0,0 1 0,0-1 0,0-1 0,-1 1 0,-1-1 0,0 1 0,0-1 0,-1 0 0,0 0 0,0 0 0,-1-11 0,-6 78 0,3-43 0,1 0 0,-1 0 0,2 0 0,0 0 0,1 0 0,3 16 0,-3-28 0,0 0 0,1 0 0,0 1 0,-1-1 0,1 0 0,0-1 0,0 1 0,0 0 0,0-1 0,0 1 0,0-1 0,1 1 0,-1-1 0,0 0 0,1 0 0,-1 0 0,1 0 0,-1-1 0,1 1 0,-1-1 0,1 1 0,0-1 0,-1 0 0,1 0 0,-1 0 0,4-1 0,4 1 0,1 0 0,-1-1 0,1 0 0,-1-1 0,14-4 0,-22 6-209,0-1 0,0 1 0,0-1 0,0 0-1,0 0 1,0 0 0,0 0 0,0 0 0,-1-1 0,1 1 0,0 0 0,-1-1-1,1 0 1,-1 1 0,1-1 0,-1 0 0,0 1 0,1-1 0,-1 0 0,0 0-1,0 0 1,0-3 0,0 0-880,-1 0-1,0 0 0,0 1 1,0-1-1,-1 0 1,0 0-1,1 1 1,-2-1-1,-2-8 0,-9-25-14049</inkml:trace>
</inkml:ink>
</file>

<file path=ppt/ink/ink1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28.788"/>
    </inkml:context>
    <inkml:brush xml:id="br0">
      <inkml:brushProperty name="width" value="0.025" units="cm"/>
      <inkml:brushProperty name="height" value="0.025" units="cm"/>
    </inkml:brush>
  </inkml:definitions>
  <inkml:trace contextRef="#ctx0" brushRef="#br0">1 0 21332,'0'0'9609,"70"58"-9897,-45-49-1474,-4 1-2177,-3 1-2051,-4 1-2979</inkml:trace>
</inkml:ink>
</file>

<file path=ppt/ink/ink1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29.301"/>
    </inkml:context>
    <inkml:brush xml:id="br0">
      <inkml:brushProperty name="width" value="0.025" units="cm"/>
      <inkml:brushProperty name="height" value="0.025" units="cm"/>
    </inkml:brush>
  </inkml:definitions>
  <inkml:trace contextRef="#ctx0" brushRef="#br0">24 222 16143,'0'0'6711,"-4"9"-5537,-1 1-844,4-6-241,-1-1 0,1 1 0,-1-1 0,1 1 0,0 0 0,0-1 1,0 1-1,1 0 0,-1 0 0,1 0 0,0 4 0,29 38-207,158 344 946,-183-383-743,9 23 188,16 48 1,-26-69-117,-1-1 0,0 1-1,-1 0 1,0-1 0,0 1 0,-1 0 0,0 0 0,0 0 0,-1-1-1,0 1 1,-3 9 0,3-15-76,1-1 0,-1 1 0,-1-1 0,1 1 0,0-1 1,-1 0-1,1 0 0,-1 1 0,1-1 0,-1 0 0,0 0 0,0 0 0,0-1 0,0 1 0,0 0 0,-1-1 0,1 0 0,0 1 1,-1-1-1,1 0 0,-1 0 0,1 0 0,-1-1 0,1 1 0,-1 0 0,0-1 0,1 0 0,-1 0 0,0 0 0,1 0 1,-1 0-1,0 0 0,-5-2 0,2 1 21,-1-1 0,0 0 0,0 0 0,1-1 0,-1 1 1,1-1-1,0-1 0,0 1 0,0-1 0,1 0 0,-11-10 1,4 1-130,0-1 1,1-1 0,1 0 0,0-1 0,1 0 0,0 0-1,2-1 1,-12-33 0,17 41-68,-1-1-1,1 0 1,1 1 0,0-1-1,0 0 1,1 0-1,0 0 1,1 0 0,0 0-1,1 1 1,0-1 0,0 0-1,1 1 1,0 0-1,1-1 1,0 1 0,0 1-1,7-12 1,70-91-994,-41 60 475,62-108-1,-93 139 651,1 1 0,-2-2-1,-1 1 1,0-1-1,-2 0 1,0 0 0,-2-1-1,0 0 1,0-37-1,-3 59-16,0-1 0,0 0 0,0 0 0,0 1 0,1-1 0,-1 0 0,0 0 0,-1 0 0,1 1 0,0-1 0,0 0 0,0 0 0,0 1 0,0-1 0,-1 0 0,1 1 0,0-1 0,-1 0 0,1 1-1,-1-1 1,1 0 0,-1 1 0,1-1 0,-1 1 0,1-1 0,-1 0 0,1 1 0,-1 0 0,0-1 0,1 1 0,-1-1 0,0 1 0,1 0 0,-1-1 0,0 1 0,1 0 0,-1 0 0,0 0 0,0-1 0,1 1-1,-1 0 1,0 0 0,0 0 0,1 0 0,-1 0 0,0 1 0,0-1 0,1 0 0,-1 0 0,0 0 0,0 1 0,1-1 0,-1 0 0,0 1 0,1-1 0,-1 0 0,-1 2 0,-2 0 44,0 1 0,0 0 0,0 0 1,0 0-1,1 0 0,-1 1 0,-5 7 0,1 1-1,0 0 0,1 1-1,0 0 1,1 0 0,1 0-1,0 1 1,1 0-1,1 0 1,0 0 0,0 1-1,2-1 1,0 0 0,0 1-1,3 21 1,-2-34-59,1 0 0,0-1 0,0 1-1,0 0 1,0-1 0,0 1 0,0-1 0,0 1 0,0-1 0,0 1-1,1-1 1,-1 0 0,1 0 0,-1 1 0,1-1 0,-1 0 0,1-1-1,0 1 1,-1 0 0,1 0 0,0-1 0,0 1 0,0-1 0,-1 1-1,1-1 1,3 0 0,60 3 151,-37-3-120,-23 0-30,-1 1 1,1-1 0,-1 1 0,1 0 0,-1 0 0,0 0 0,1 1 0,-1 0 0,0 0 0,0 0 0,0 0 0,0 0-1,0 1 1,-1 0 0,1-1 0,-1 1 0,1 1 0,-1-1 0,0 0 0,-1 1 0,1 0 0,3 6 0,-2-1 25,0 1 0,-1 0 0,-1 0 0,1 0 0,-1 1 0,-1-1 1,0 1-1,-1 17 0,0 53 385,0-81-455,0 0-1,0-1 0,0 1 1,1 0-1,-1 0 1,0-1-1,0 1 0,0 0 1,0 0-1,0 0 1,0-1-1,0 1 0,1 0 1,-1 0-1,0 0 1,0-1-1,0 1 0,0 0 1,1 0-1,-1 0 1,0 0-1,0-1 0,1 1 1,-1 0-1,0 0 1,0 0-1,0 0 0,1 0 1,-1 0-1,0 0 1,0 0-1,1 0 0,-1 0 1,0 0-1,0 0 0,1 0 1,-1 0-1,0 0 1,0 0-1,1 0 0,-1 0 1,0 0-1,0 0 1,1 0-1,-1 1 0,0-1 1,0 0-1,1 0 1,-1 0-1,0 0 0,0 0 1,0 1-1,0-1 1,1 0-1,-1 0 0,0 0 1,0 1-1,0-1 1,0 0-1,0 0 0,0 1 1,1-1-1,-1 0 1,0 0-1,0 1 0,0-1 1,0 0-1,0 0 0,0 1 1,11-19-4684,-4-6-2270</inkml:trace>
</inkml:ink>
</file>

<file path=ppt/ink/ink1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29.879"/>
    </inkml:context>
    <inkml:brush xml:id="br0">
      <inkml:brushProperty name="width" value="0.025" units="cm"/>
      <inkml:brushProperty name="height" value="0.025" units="cm"/>
    </inkml:brush>
  </inkml:definitions>
  <inkml:trace contextRef="#ctx0" brushRef="#br0">0 1 17328,'0'0'11926,"3"12"-10837,3 35-517,2 73-1,-8-82-358,2 0 1,1 0-1,2 0 1,2-1-1,13 44 1,-17-76-214,0 1 0,0-1 0,0 0 0,0 0 0,1 0 0,4 4 0,-8-8 0,1-1 0,-1 1 0,0 0 0,1-1 0,-1 1 0,1 0 0,-1-1 0,1 1 0,0-1 0,-1 1 0,1-1 0,-1 0 0,1 1 0,0-1 0,-1 1 0,1-1 0,0 0 0,0 0 0,-1 1 0,1-1 0,0 0 0,0 0 0,-1 0 0,1 0 0,0 0 0,0 0 0,0 0 0,-1 0 0,1 0 0,0 0 0,0 0 0,-1-1 0,1 1 0,0 0 0,-1 0 0,1-1 0,0 1 0,-1-1 0,1 1 0,0 0 0,-1-1 0,1 1 0,-1-1 0,1 0 0,0 1 0,-1-1 0,0 1 0,1-1 0,-1 0 0,1 1 0,-1-1 0,0 0 0,1 0 0,-1 1 0,0-1 0,0 0 0,1-1 0,3-15-2,-1 0 0,0 0 0,-1-1-1,-1 0 1,-1 1 0,0-1 0,-1 0 0,-1 1 0,-6-27 0,-2 25-188,4 28-105,3 33 224,4-39 80,0 0-1,0-1 0,0 1 0,0 0 0,0-1 0,0 1 0,1 0 0,-1-1 0,1 0 0,0 1 0,0-1 0,0 0 1,0 0-1,0 0 0,0 0 0,0 0 0,1 0 0,3 1 0,-1 0 1,0-1-1,1 0 1,0 0 0,-1 0-1,1-1 1,0 1 0,0-1-1,11 0 1,-10-1 3,-1 1-1,0-2 1,1 1 0,-1-1 0,0 0-1,1 0 1,-1 0 0,0-1 0,0 0-1,0 0 1,0-1 0,0 0 0,-1 0 0,1 0-1,-1 0 1,0-1 0,8-7 0,-12 9-9,0 1 1,0 0-1,-1 0 1,1 0 0,0-1-1,-1 1 1,1 0-1,-1-1 1,1 1 0,-1 0-1,0-1 1,0 1 0,1-1-1,-1 1 1,0-1-1,0 1 1,-1 0 0,1-1-1,0 1 1,0-1-1,-1 1 1,1 0 0,-1-2-1,1 2-2,-1 1 0,1-1 0,-1 1 0,0-1 0,1 1 1,-1-1-1,1 1 0,-1-1 0,1 1 0,-1 0 0,0-1 0,1 1 0,-1 0 0,0 0 0,0-1 0,1 1 0,-1 0 0,0 0 0,1 0 0,-1 0 0,0 0 0,0 0 0,1 0 0,-1 0 0,0 0 0,0 0 0,1 1 0,-1-1 0,0 0 0,1 0 0,-1 1 0,0-1 1,1 0-1,-1 1 0,0-1 0,1 1 0,-1-1 0,1 1 0,-1-1 0,1 1 0,-1-1 0,1 1 0,-1-1 0,0 2 0,-5 7-1,0-1 0,0 1 0,0 0 0,2 0 0,-1 1 0,1 0 0,0 0 0,1 0 0,0 0 0,1 0 0,0 1 0,0-1 0,0 18 0,2-27-7,0 0 1,0 0-1,1 1 1,-1-1-1,0 0 1,0 0-1,0 0 1,1 0-1,-1 0 1,1 0-1,-1 0 1,1 0-1,-1 0 1,1 0-1,0 0 1,-1 0-1,1 0 0,0 0 1,0 0-1,-1 0 1,1-1-1,0 1 1,0 0-1,0-1 1,1 1-1,1 1-46,0-1 1,0 0-1,0-1 0,0 1 0,0-1 0,0 1 0,0-1 1,1 0-1,3 0 0,3-1-321,-1 0 0,0-1 0,0 0 0,0 0 0,16-7 1,-9 1-1269,-1-1 1,1-1 0,-2 0 0,0-1-1,0 0 1,-1-1 0,0-1-1,15-20 1,0-5-2683</inkml:trace>
</inkml:ink>
</file>

<file path=ppt/ink/ink1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30.205"/>
    </inkml:context>
    <inkml:brush xml:id="br0">
      <inkml:brushProperty name="width" value="0.025" units="cm"/>
      <inkml:brushProperty name="height" value="0.025" units="cm"/>
    </inkml:brush>
  </inkml:definitions>
  <inkml:trace contextRef="#ctx0" brushRef="#br0">123 160 6983,'0'0'6795,"-10"8"-2903,-2 1-2944,0 2 0,1 0-1,0 1 1,1-1 0,-12 19 0,17-24-553,1 0 1,0 0-1,1 1 1,0 0 0,0 0-1,0 0 1,1 0 0,0 0-1,0 0 1,1 1 0,-1-1-1,2 0 1,-1 1-1,1-1 1,1 13 0,0-18-383,-1 0 1,1-1 0,-1 1-1,1-1 1,-1 1 0,1 0 0,0-1-1,0 1 1,0-1 0,0 0-1,0 1 1,0-1 0,0 0-1,0 1 1,0-1 0,1 0-1,-1 0 1,1 0 0,-1 0-1,0 0 1,1 0 0,2 0-1,-1 0 3,1 0 1,0 0-1,0 0 0,0-1 0,-1 0 0,1 1 0,0-1 0,0-1 0,7 0 0,-3-1 6,0 1 0,1-2 0,-1 1 0,0-1 0,0-1 0,-1 1 0,1-1-1,12-9 1,-8 1 0,0-1 0,0 0 0,-1 0 0,-1-2-1,0 1 1,-1-1 0,0-1 0,-1 1-1,9-29 1,-9 20 20,0-1 0,-2-1 0,-1 0 0,-1 1 0,1-48 0,-5 73-25,0 0 0,0 1-1,-1-1 1,1 0 0,0 0 0,0 1-1,-1-1 1,1 0 0,0 0 0,-1 0 0,1 1-1,0-1 1,-1 0 0,1 0 0,0 0-1,-1 0 1,1 0 0,0 0 0,-1 0-1,1 0 1,0 1 0,-1-1 0,1 0-1,0-1 1,-1 1 0,1 0 0,0 0-1,-1 0 1,1 0 0,0 0 0,-1 0 0,1 0-1,0 0 1,-1-1 0,1 1 0,0 0-1,-1 0 1,1 0 0,0-1 0,0 1-1,-1 0 1,1 0 0,0-1 0,0 1-1,0 0 1,-1 0 0,1-1 0,0 1-1,0 0 1,0-1 0,0 1 0,0 0 0,-1-1-1,1 1 1,0 0 0,0-1 0,0 1-1,0-1 1,-18 28 932,10-12-949,1 0 0,1 0 0,1 1 0,0 0 0,1 0 0,1 0 0,0 0 0,1 1 0,1-1 0,0 1 0,3 17 0,-1-29-86,0 0 0,0 0 0,0 0-1,1 0 1,0 0 0,0 0 0,0 0 0,1-1 0,0 1-1,0-1 1,0 0 0,0 0 0,1 0 0,-1 0 0,1-1 0,0 1-1,0-1 1,0 0 0,1 0 0,-1 0 0,1-1 0,-1 0-1,1 0 1,0 0 0,0 0 0,8 1 0,-3 0-656,1 0 1,0-1 0,0-1 0,0 0-1,-1 0 1,1-1 0,0 0-1,0-1 1,0 0 0,0-1-1,0 0 1,12-4 0,26-20-17693</inkml:trace>
</inkml:ink>
</file>

<file path=ppt/ink/ink1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31.813"/>
    </inkml:context>
    <inkml:brush xml:id="br0">
      <inkml:brushProperty name="width" value="0.025" units="cm"/>
      <inkml:brushProperty name="height" value="0.025" units="cm"/>
    </inkml:brush>
  </inkml:definitions>
  <inkml:trace contextRef="#ctx0" brushRef="#br0">46 178 5061,'11'-8'1964,"4"-2"-1472,6-5 1493,34-29 1,-51 41-1333,0-1 1,0 0 0,0 0-1,0 0 1,-1 0 0,0-1-1,0 1 1,0-1 0,-1 0-1,1 0 1,-1 0 0,0 0-1,0 0 1,-1 0-1,2-10 1,-3 15-562,0-1-1,0 0 1,0 1 0,0-1 0,0 0-1,0 1 1,0-1 0,-1 1-1,1-1 1,0 0 0,0 1-1,0-1 1,-1 1 0,1-1-1,0 0 1,-1 1 0,1-1-1,-1 1 1,1-1 0,-1 1-1,1-1 1,-1 1 0,1 0-1,-1-1 1,1 1 0,-1 0-1,1-1 1,-1 1 0,1 0 0,-1 0-1,0-1 1,0 1 0,-27 3 1020,22-1-1057,-1 0 0,0 1 0,1 0 0,-1 0 0,-9 7 0,5 1 89,1 0 0,0 1 0,1 0 0,1 0-1,0 1 1,0 0 0,1 1 0,1 0 0,0 0 0,1 0-1,1 0 1,0 1 0,1 0 0,0-1 0,1 1-1,1 29 1,0-42-127,1 0-1,0 1 0,0-1 1,1 0-1,-1 1 1,0-1-1,1 0 0,-1 1 1,1-1-1,0 0 1,0 0-1,0 0 0,0 0 1,0 0-1,0 0 1,1 0-1,-1 0 0,1 0 1,-1 0-1,1-1 0,0 1 1,0-1-1,2 2 1,-1-1-2,0-1 0,1 0 0,-1 0 0,0 0 0,1 0 0,-1-1 0,1 0 1,-1 1-1,1-1 0,-1 0 0,1-1 0,-1 1 0,1-1 0,-1 1 0,7-3 1,1-1 22,0-1 1,-1 0-1,1-1 1,-1 0-1,0 0 1,0-1 0,-1 0-1,0-1 1,-1 0-1,15-17 1,-13 13 14,0 0 0,-1-1 0,-1 0 0,0 0 0,-1-1 0,0 0 0,9-27 0,-11-11 299,-5 52-346,1-1-1,-1 0 1,0 0-1,0 0 1,0 1-1,0-1 1,0 0-1,0 0 1,0 0-1,0 1 1,-1-1-1,1 0 1,0 0-1,0 1 1,-1-1 0,1 0-1,0 0 1,-1 1-1,1-1 1,-1 0-1,1 1 1,-1-1-1,1 1 1,-1-1-1,1 0 1,-1 1-1,1-1 1,-1 1-1,0 0 1,1-1 0,-1 1-1,0-1 1,0 1-1,1 0 1,-1 0-1,0-1 1,0 1-1,1 0 1,-1 0-1,0 0 1,0 0-1,0 0 1,1 0-1,-1 0 1,0 0-1,0 0 1,0 0 0,1 1-1,-1-1 1,0 0-1,0 0 1,1 1-1,-1-1 1,0 1-1,1-1 1,-1 0-1,0 1 1,0 0-1,-4 3 7,1 0 0,0 0 0,0 0 1,1 1-1,-1-1 0,1 1 0,0 0 0,0 0 0,1 0 0,-1 0 0,1 0 0,-2 9 0,-19 71 358,22-80-336,0 0 32,-1-1 1,1 1-1,1 1 1,-1-1-1,1 0 1,0 0-1,0 0 1,0 0-1,2 8 1,-1-12-52,-1 0 0,1 1 0,0-1 1,0 0-1,0 0 0,0 0 1,0 0-1,0 0 0,0 0 1,1 0-1,-1 0 0,0 0 1,0 0-1,1 0 0,-1-1 0,1 1 1,-1-1-1,0 1 0,1-1 1,-1 1-1,1-1 0,-1 0 1,1 0-1,-1 0 0,1 0 1,0 0-1,-1 0 0,1 0 0,-1 0 1,1-1-1,-1 1 0,0 0 1,3-2-1,8-1-15,0-1 0,-1 0 0,1-1 0,-1 0 0,0-1 0,-1-1 0,1 1 0,10-10 0,-9 7 0,0 0 0,0 1 0,1 1 0,0 0 0,16-5 0,-28 12 0,0-1 0,0 1 0,0-1 0,0 1 0,0 0 0,0-1 0,-1 1 0,1 0 0,0 0 0,0 0 0,0 0 0,0 0 0,0 0 0,0 0 0,0 0 0,0 0 0,0 0 0,0 1 0,0-1 0,0 0 0,0 1 0,0-1 0,0 1 0,0-1 0,0 1 0,-1-1 0,1 1 0,0-1 0,0 1 0,-1 0 0,1 0 0,0-1 0,-1 1 0,1 0 0,-1 0 0,1 0 0,-1-1 0,1 1 0,-1 0 0,0 0 0,1 1 0,0 5 0,0 0 0,0 1 0,-1-1 0,0 0 0,-1 9 0,2 28 0,5-41 0,2-13 0,2-9 0,-1-14 0,-1 0 0,-2 0 0,4-68 0,-10 105 0,0 0 0,0 0 0,0 0 0,1 0 0,0 0 0,-1 0 0,2-1 0,-1 1 0,0 0 0,1 0 0,-1-1 0,1 1 0,0-1 0,0 0 0,5 6 0,-5-7 0,0-1 0,0 1 0,1 0 0,-1-1 0,1 0 0,-1 1 0,1-1 0,-1 0 0,1 0 0,0-1 0,0 1 0,-1 0 0,1-1 0,0 0 0,0 1 0,-1-1 0,1 0 0,0-1 0,0 1 0,0 0 0,-1-1 0,1 1 0,4-3 0,-1 1 0,-1-1 0,1 0 0,-1 0 0,0 0 0,0-1 0,-1 0 0,1 0 0,-1 0 0,0 0 0,0-1 0,0 0 0,6-9 0,-6 8 0,-1 0 0,1 0 0,-1 0 0,0-1 0,0 1 0,-1-1 0,1 0 0,-2 0 0,3-12 0,-23 222 0,18-196-333,2 1 0,-1 0 1,1-1-1,0 1 0,4 14 0,-4-21 226,-1 1-1,1-1 1,-1 0-1,1 0 1,0 1-1,-1-1 1,1 0-1,0 0 1,0 0-1,0 0 1,0 0-1,0 0 1,0 0-1,0 0 1,0-1-1,0 1 1,1 0-1,-1-1 1,0 1-1,1-1 1,-1 1-1,0-1 1,0 1-1,1-1 1,-1 0-1,1 0 1,-1 0-1,0 0 1,1 0-1,-1 0 1,1 0-1,-1 0 1,0 0-1,1-1 1,-1 1-1,0 0 0,1-1 1,-1 0-1,0 1 1,0-1-1,1 0 1,0 0-1,13-13-6586,-3-10-3598</inkml:trace>
</inkml:ink>
</file>

<file path=ppt/ink/ink1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32.406"/>
    </inkml:context>
    <inkml:brush xml:id="br0">
      <inkml:brushProperty name="width" value="0.025" units="cm"/>
      <inkml:brushProperty name="height" value="0.025" units="cm"/>
    </inkml:brush>
  </inkml:definitions>
  <inkml:trace contextRef="#ctx0" brushRef="#br0">1 0 17617,'0'0'8594,"1"11"-7286,9 138 1930,13 123-1607,-24-270-1624,1 0 1,1-1-1,-1 1 0,0 0 1,0-1-1,1 1 0,-1-1 1,1 1-1,-1 0 0,1-1 0,-1 1 1,1-1-1,0 0 0,0 1 1,0-1-1,1 2 0,-1-3 0,0 0 0,-1 0 0,1-1 0,0 1 0,-1 0 0,1-1 0,-1 1 0,1 0 0,-1-1 0,1 1 0,-1-1 0,1 1 0,-1-1 0,1 1 0,-1-1 1,0 1-1,1-1 0,-1 0 0,0 1 0,1-1 0,-1 1 0,0-1 0,0 0 0,0 1 0,1-2 0,13-56-154,-11-67-3048,-3 82 1137,1 45 2049,-1 0 1,1-1-1,0 1 0,-1 0 0,1-1 1,0 1-1,0-1 0,0 1 0,1-1 0,-1 1 1,0-1-1,1 0 0,-1 1 0,0-1 1,1 0-1,-1 0 0,1 0 0,0 0 0,-1-1 1,1 1-1,0 0 0,0-1 0,1 1 1,44 11 394,-37-11-261,-1-2-1,1 1 1,-1-1-1,1-1 1,-1 1-1,1-2 1,-1 1-1,0-1 1,0-1-1,0 0 1,0 0-1,-1 0 1,16-12-1,-20 13-69,1-1 0,0 1 0,-1-1 0,0-1 0,0 1-1,0 0 1,0-1 0,-1 0 0,1 0 0,-1 0 0,-1 0-1,1 0 1,-1-1 0,0 1 0,0-1 0,0 0-1,-1 1 1,0-1 0,0 0 0,-1 0 0,1 0 0,-1 0-1,-1-9 1,1 13-54,-1 1 0,1-1 0,0 0 0,-1 1 0,1-1 0,-1 0 0,1 1 0,-1-1 0,0 1 0,0-1 0,0 1 0,0-1 0,0 1 0,0-1 0,0 1 0,0 0 0,0 0 0,-1-1 0,1 1 0,0 0 0,-1 0 0,1 1 0,-1-1 0,1 0 0,-1 0 0,0 1 0,1-1 0,-1 1 0,0-1 0,1 1 0,-1 0 0,0-1 0,0 1 0,1 0 0,-1 0 0,0 1 0,0-1 0,1 0 0,-3 1 0,0 0-12,0 0-1,-1 0 1,1 1 0,0-1 0,0 1 0,0 0 0,1 0-1,-1 0 1,0 1 0,1-1 0,-1 1 0,1 0-1,0 0 1,-4 6 0,0 1 112,0 1-1,1 1 1,1-1 0,0 1-1,1 0 1,0 0-1,1 0 1,0 0 0,1 1-1,0-1 1,1 1-1,0 15 1,1-26-91,1 0-1,-1 1 1,1-1-1,0 0 1,-1 1-1,1-1 1,0 0-1,0 0 1,0 1-1,1-1 1,-1 0-1,1 0 1,-1 0-1,1-1 1,-1 1-1,1 0 1,0 0-1,0-1 1,0 0-1,0 1 1,0-1-1,0 0 1,0 0-1,1 0 1,-1 0-1,0 0 1,1 0-1,-1-1 1,0 1-1,1-1 1,-1 0-1,4 1 1,14 1-17,0-1 1,0 0-1,22-3 1,-13 1-341,-21 0 101,41 3-959,-49-2 1189,1 0-1,0 0 1,-1 0 0,1 0 0,0 0 0,-1 0-1,1 0 1,0 1 0,-1-1 0,1 0 0,-1 0-1,1 1 1,0-1 0,-1 0 0,1 1 0,-1-1-1,1 0 1,-1 1 0,1-1 0,-1 1-1,1-1 1,-1 1 0,1-1 0,-1 1 0,0 0-1,1-1 1,-1 1 0,0-1 0,1 1 0,-1 0-1,0-1 1,0 1 0,0 0 0,0-1 0,0 1-1,0 0 1,1-1 0,-1 1 0,-1 0-1,1-1 1,0 1 0,0 0 0,0-1 0,0 1-1,0-1 1,-1 1 0,1 0 0,0-1 0,0 1-1,-1-1 1,1 1 0,-1 0 0,1-1 0,0 1-1,-1-1 1,1 1 0,-2 0 0,1 0-114,0 0 0,-1 1 0,1-1 0,-1 0 0,1 0 1,-1 0-1,1 0 0,-1 0 0,0-1 0,1 1 0,-1 0 0,0-1 1,1 1-1,-3-1 0,-2 1-965,0 0-1,0-1 1,0 1 0,0-2 0,0 1-1,-7-2 1,-15-6-5514</inkml:trace>
</inkml:ink>
</file>

<file path=ppt/ink/ink1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32.777"/>
    </inkml:context>
    <inkml:brush xml:id="br0">
      <inkml:brushProperty name="width" value="0.025" units="cm"/>
      <inkml:brushProperty name="height" value="0.025" units="cm"/>
    </inkml:brush>
  </inkml:definitions>
  <inkml:trace contextRef="#ctx0" brushRef="#br0">0 10 12300,'0'0'8616,"62"-10"-8648,-26 10-1698,4 5-3171</inkml:trace>
</inkml:ink>
</file>

<file path=ppt/ink/ink1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33.105"/>
    </inkml:context>
    <inkml:brush xml:id="br0">
      <inkml:brushProperty name="width" value="0.025" units="cm"/>
      <inkml:brushProperty name="height" value="0.025" units="cm"/>
    </inkml:brush>
  </inkml:definitions>
  <inkml:trace contextRef="#ctx0" brushRef="#br0">47 0 18129,'-5'9'2781,"3"-7"-2569,-5 8 912,1 0 0,1 1 0,0-1 0,-7 21 0,11-29-1053,0 0 0,1 0 0,-1 0 0,1 0-1,-1 0 1,1 1 0,0-1 0,0 0-1,0 0 1,0 1 0,0-1 0,0 0 0,0 0-1,1 0 1,-1 1 0,1-1 0,0 0-1,0 0 1,0 0 0,0 0 0,0 0-1,0 0 1,0 0 0,1-1 0,-1 1 0,0 0-1,1-1 1,0 1 0,-1-1 0,1 1-1,0-1 1,0 0 0,0 0 0,0 0 0,0 0-1,4 2 1,-2-2-64,1 1-1,0-1 1,0 0-1,0 0 1,0 0 0,0-1-1,0 0 1,0 0-1,0 0 1,0 0 0,0-1-1,0 0 1,0 0-1,0 0 1,0-1 0,0 1-1,6-5 1,1-1-39,0-1 1,0 0-1,-1-1 1,17-17-1,0 0-78,-21 76 900,-6-41-697,1 0 1,1 0 0,-1-1 0,2 1-1,-1-1 1,1 1 0,0-1 0,1 0-1,8 11 1,-11-17-59,0 1 0,1-1-1,-1 0 1,1 1 0,0-1 0,-1 0-1,1-1 1,0 1 0,0 0 0,0-1-1,0 0 1,0 1 0,1-1 0,-1 0 0,0-1-1,1 1 1,-1-1 0,0 1 0,1-1-1,-1 0 1,0 0 0,1-1 0,-1 1 0,0-1-1,1 1 1,-1-1 0,0 0 0,0 0-1,5-3 1,1-1 3,0 0-1,0-1 1,-1 0 0,0 0-1,0-1 1,8-9 0,-8 8-501,0 1 0,0-1 1,1 2-1,17-12 0,-25 17-225,-1 42-4352,0-40 4762,0 0 35,0 0 1,0-1-1,0 1 1,0 0-1,0 0 1,0-1-1,0 1 1,0 0 0,0 0-1,0 0 1,0-1-1,1 1 1,-1 0-1,0 0 1,1-1-1,-1 1 1,0 0 0,1-1-1,-1 1 1,1 0-1,-1-1 1,1 1-1,0-1 1,-1 1-1,1 0 1,11 1-5721</inkml:trace>
</inkml:ink>
</file>

<file path=ppt/ink/ink1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33.743"/>
    </inkml:context>
    <inkml:brush xml:id="br0">
      <inkml:brushProperty name="width" value="0.025" units="cm"/>
      <inkml:brushProperty name="height" value="0.025" units="cm"/>
    </inkml:brush>
  </inkml:definitions>
  <inkml:trace contextRef="#ctx0" brushRef="#br0">61 335 17040,'0'0'2509,"-8"10"-139,8-10-2351,-8 10 870,0 0-1,0 1 1,-12 23 0,19-31-747,-1 0 1,1 0-1,0 0 0,0 0 1,1 0-1,-1 0 0,0 0 1,1 0-1,0 0 0,0 0 1,0 0-1,0 4 1,1-6-121,-1 1 1,1 0 0,-1-1 0,1 1 0,0-1 0,0 1-1,0-1 1,0 0 0,0 1 0,0-1 0,0 0 0,0 0-1,0 0 1,1 1 0,-1-1 0,1-1 0,-1 1 0,0 0-1,1 0 1,-1 0 0,1-1 0,0 1 0,-1-1 0,4 1-1,0 1-108,0-1-1,0 0 1,0 0-1,0-1 1,1 0-1,-1 1 0,0-2 1,0 1-1,0-1 1,1 1-1,-1-2 0,0 1 1,0 0-1,0-1 1,-1 0-1,1 0 1,0 0-1,-1-1 0,1 0 1,-1 0-1,0 0 1,0 0-1,0 0 1,0-1-1,0 0 0,-1 0 1,0 0-1,0 0 1,0-1-1,4-7 1,5-13-180,-1 1 1,-1-2 0,-1 1 0,9-45 0,-14 53 324,14-47-414,-9 39 525,-2-1 1,-1 1-1,-1-1 0,2-38 0,-21 79 1699,6 0-1555,0 1 0,1 0 0,0 0 0,1 0 0,1 1 0,1 0 0,0 0 0,-1 20 0,2-6-68,1 0 1,2 0-1,6 55 1,2-44-197,21 64 1,-16-60-83,-13-90 1188,1 6-988,-3 22-149,-1-1 0,-1 1 0,-9-27 0,11 37-34,0 0 1,-1 0-1,1 0 0,-1 0 0,-1 1 0,1 0 0,-1-1 0,0 1 0,0 1 0,0-1 0,-1 0 0,-8-6 0,0 8 17,14 14 50,15 13 44,-5-15-125,0-1 0,0 0 0,1-1 0,0 0-1,0-1 1,23 8 0,-28-11-82,1 0 0,-1-1-1,1-1 1,-1 1 0,1-1 0,0 0-1,-1-1 1,1 0 0,0 0-1,-1-1 1,1 0 0,0 0-1,11-4 1,-14 2 116,0 0 1,-1 0-1,0 0 0,0-1 0,0 1 1,0-1-1,-1 0 0,1 0 0,-1-1 1,0 1-1,4-9 0,22-47 48,-26 54 71,-4 11 90,-5 12 65,2 0 0,0 0-1,1 1 1,1-1 0,1 1 0,0 0-1,1 0 1,4 23 0,-3-38-296,-1 0-1,2 0 1,-1 0-1,0 0 1,1 0-1,-1 0 1,1 0-1,0-1 1,0 1-1,0-1 1,0 1-1,0-1 1,0 0-1,1 0 1,-1 0-1,1 0 1,0 0-1,0-1 1,-1 1-1,7 2 1,-4-2-131,1-1 1,-1 1-1,1-1 0,0 0 1,0 0-1,-1 0 0,1-1 1,0 0-1,0 0 0,9-2 1,-13 2-281,0-1 1,0 0-1,0 1 0,0-1 1,0 0-1,0 0 1,-1 0-1,1-1 1,0 1-1,-1 0 0,1-1 1,-1 1-1,1-1 1,-1 1-1,0-1 1,0 0-1,1 1 0,-1-1 1,-1 0-1,2-2 1,12-24-8782</inkml:trace>
</inkml:ink>
</file>

<file path=ppt/ink/ink1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34.087"/>
    </inkml:context>
    <inkml:brush xml:id="br0">
      <inkml:brushProperty name="width" value="0.025" units="cm"/>
      <inkml:brushProperty name="height" value="0.025" units="cm"/>
    </inkml:brush>
  </inkml:definitions>
  <inkml:trace contextRef="#ctx0" brushRef="#br0">37 0 21556,'0'0'7463,"-36"65"-7366,54-51-386,7-3-2465,2 2-2691,6-6-5350</inkml:trace>
</inkml:ink>
</file>

<file path=ppt/ink/ink1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34.462"/>
    </inkml:context>
    <inkml:brush xml:id="br0">
      <inkml:brushProperty name="width" value="0.025" units="cm"/>
      <inkml:brushProperty name="height" value="0.025" units="cm"/>
    </inkml:brush>
  </inkml:definitions>
  <inkml:trace contextRef="#ctx0" brushRef="#br0">159 1 22197,'0'0'3139,"-10"3"-182,-3 1-2552,0 1-1,1 1 0,0 0 0,0 0 0,1 1 1,-16 12-1,23-16-343,1-1 0,-1 1-1,1 0 1,-1 0 0,1 1 0,0-1 0,0 1 0,0-1 0,1 1 0,0 0 0,-1 0 0,1 0-1,0 0 1,1 0 0,-1 1 0,1-1 0,0 0 0,0 1 0,0-1 0,1 1 0,-1-1-1,1 1 1,0-1 0,1 1 0,-1-1 0,2 8 0,-1-10-61,0 0 0,1 0 0,-1-1 0,1 1 0,-1 0 0,1 0 0,-1-1 0,1 1 0,0-1 0,0 0 0,0 1 0,0-1 0,0 0 0,0 0 0,0 0 0,0 0 0,0-1 0,0 1 0,0 0 0,1-1 0,-1 0 0,0 1 0,4-1 0,63 1 0,-50-2 0,-12 2-414,-1-1-1,0 0 1,0 0 0,0 0-1,0-1 1,0 0 0,0 0-1,0-1 1,0 0 0,0 0 0,-1 0-1,1 0 1,-1-1 0,1 0-1,-1 0 1,0-1 0,5-4-1,1-8-6861</inkml:trace>
</inkml:ink>
</file>

<file path=ppt/ink/ink1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34.961"/>
    </inkml:context>
    <inkml:brush xml:id="br0">
      <inkml:brushProperty name="width" value="0.025" units="cm"/>
      <inkml:brushProperty name="height" value="0.025" units="cm"/>
    </inkml:brush>
  </inkml:definitions>
  <inkml:trace contextRef="#ctx0" brushRef="#br0">0 0 17328,'0'0'9188,"6"12"-8040,17 51 228,-13-33-780,25 55-1,-34-83-575,0 0 0,0 0-1,0-1 1,1 1 0,-1 0-1,0-1 1,1 1 0,-1-1 0,1 1-1,-1-1 1,1 0 0,0 0-1,-1 0 1,1 0 0,0 0-1,0 0 1,0 0 0,0 0 0,0-1-1,0 1 1,0-1 0,0 1-1,2-1 1,0 0 10,0-1-1,0 1 1,-1-1 0,1 0-1,0 0 1,0 0-1,-1-1 1,1 1 0,-1-1-1,1 0 1,4-3 0,6-6 23,0 0 0,-1 0 0,0-2 0,12-15 1,1 4-60,-16 25-102,-4 18-19,-6 9 100,0-19 42,0 0 0,0 0 0,0 0 1,1 0-1,0 0 0,1 0 0,0 0 0,1-1 1,0 1-1,0-1 0,5 11 0,-7-18-5,0 0 0,-1 0-1,1 0 1,0-1 0,0 1-1,0 0 1,0-1 0,0 1 0,0 0-1,-1-1 1,1 1 0,0-1-1,1 1 1,-1-1 0,0 0-1,0 1 1,0-1 0,0 0 0,0 0-1,0 0 1,0 0 0,0 0-1,0 0 1,1 0 0,0 0-1,1-1 42,-1 0-1,1 0 0,0-1 0,-1 1 0,0 0 0,1-1 0,-1 0 0,0 1 0,4-5 0,4-4 143,-2 0-1,1 0 0,7-14 1,-15 21-189,57-93-4,-58 96 0,0-1 1,0 1-1,0 0 0,1 0 0,-1 0 1,0-1-1,0 1 0,0 0 1,0 0-1,0 0 0,0 0 0,0-1 1,0 1-1,1 0 0,-1 0 1,0 0-1,0 0 0,0 0 0,0-1 1,1 1-1,-1 0 0,0 0 1,0 0-1,0 0 0,0 0 0,1 0 1,-1 0-1,0 0 0,0 0 1,0 0-1,1 0 0,-1 0 0,0 0 1,0 0-1,1 0 0,-1 0 1,0 0-1,0 0 0,0 0 0,1 0 1,-1 0-1,0 0 0,0 0 1,0 0-1,0 0 0,1 0 0,-1 1 1,0-1-1,0 0 0,5 15 22,0 34-81,-4-33-78,-1-14-93,0 0-1,1 1 1,-1-1 0,1 0 0,-1 0-1,1 0 1,0 0 0,0 1 0,0-1 0,0 0-1,0 0 1,0 0 0,1-1 0,-1 1-1,1 0 1,3 2 0,-4-3-147,0 0 0,1-1 0,-1 1 0,0-1 1,1 1-1,-1-1 0,0 0 0,1 0 0,-1 0 0,1 0 0,-1 0 1,0 0-1,1 0 0,-1 0 0,1 0 0,-1 0 0,0-1 0,1 1 1,-1-1-1,0 1 0,1-1 0,-1 0 0,0 1 0,0-1 0,0 0 1,0 0-1,1 0 0,-1 0 0,1-1 0,17-18-8810</inkml:trace>
</inkml:ink>
</file>

<file path=ppt/ink/ink1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35.317"/>
    </inkml:context>
    <inkml:brush xml:id="br0">
      <inkml:brushProperty name="width" value="0.025" units="cm"/>
      <inkml:brushProperty name="height" value="0.025" units="cm"/>
    </inkml:brush>
  </inkml:definitions>
  <inkml:trace contextRef="#ctx0" brushRef="#br0">94 114 20756,'0'0'10623,"9"-1"-10180,-6 1-428,0 0-1,1-1 1,-1 1 0,0-1-1,0 0 1,0 0 0,0 0-1,0-1 1,0 1 0,-1-1-1,1 1 1,0-1 0,-1 0-1,5-4 1,-5 3 0,0 0 0,0 0 0,0 0 0,-1 0 0,1 0 0,-1-1 0,0 1 0,0 0 1,0-1-1,-1 1 0,1-1 0,-1 1 0,0-1 0,0 1 0,0-1 0,0 1 0,-1-4 0,1 5-15,0 1-1,0 0 1,0 0 0,0 0-1,0 0 1,-1 0 0,1 0-1,0 0 1,-1-1-1,1 1 1,0 0 0,-1 0-1,0 0 1,1 1-1,-1-1 1,1 0 0,-1 0-1,0 0 1,0 0 0,0 0-1,1 1 1,-1-1-1,0 0 1,0 1 0,0-1-1,0 1 1,0-1-1,0 1 1,0-1 0,0 1-1,0 0 1,-1-1-1,1 1 1,0 0 0,0 0-1,0 0 1,0 0 0,0 0-1,0 0 1,-1 0-1,1 0 1,0 1 0,0-1-1,0 0 1,0 1-1,0-1 1,0 1 0,0-1-1,0 1 1,-2 1-1,-2 0-12,1 0-1,-1 1 1,0 0-1,1 0 1,0 0-1,0 1 1,0-1-1,0 1 1,-5 7-1,-1 3 46,0 1 0,1 0-1,1 1 1,1 0-1,0 1 1,1-1-1,1 1 1,1 0-1,0 0 1,-1 19-1,5-34-63,0 0 0,1-1 0,-1 1-1,1 0 1,0-1 0,0 1-1,-1-1 1,1 1 0,0-1-1,0 1 1,0-1 0,1 1-1,-1-1 1,0 0 0,0 0 0,1 1-1,-1-1 1,1 0 0,-1 0-1,1-1 1,-1 1 0,1 0-1,0 0 1,-1-1 0,1 1 0,0-1-1,-1 1 1,1-1 0,0 0-1,0 0 1,-1 0 0,1 0-1,3 0 1,8 0-877,-1 0 0,0 0-1,20-4 1,-21 1-785,1 0 0,-1-1 0,0 0 0,0-1 0,17-9 0,14-13-7456</inkml:trace>
</inkml:ink>
</file>

<file path=ppt/ink/ink1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35.849"/>
    </inkml:context>
    <inkml:brush xml:id="br0">
      <inkml:brushProperty name="width" value="0.025" units="cm"/>
      <inkml:brushProperty name="height" value="0.025" units="cm"/>
    </inkml:brush>
  </inkml:definitions>
  <inkml:trace contextRef="#ctx0" brushRef="#br0">101 27 8808,'0'0'6673,"-10"7"-2898,2-2-2905,3 0-279,0-1 0,-1 0 1,0 0-1,0-1 0,0 1 0,0-1 0,0-1 1,-1 1-1,1-1 0,-1 0 0,-9 1 0,16-3-537,0 1-74,1 0 1,-1 0 0,1 0-1,0 0 1,-1 0-1,1 0 1,0 0 0,0 0-1,-1 0 1,1-1 0,0 1-1,0 0 1,0-1-1,0 1 1,0 0 0,0-1-1,0 1 1,2 0-1,2 1-359,0 0 0,0 0-1,1 0 1,-1 0-1,0-1 1,1 0-1,0 0 1,-1 0-1,1-1 1,-1 0-1,1 0 1,0-1-1,-1 1 1,1-1-1,-1 0 1,8-3 0,-10 3 313,0-1 0,0 1 0,0-1 1,0 0-1,0 0 0,0 0 1,-1 0-1,1 0 0,-1-1 1,0 1-1,1-1 0,-1 0 0,0 0 1,0 1-1,-1-1 0,1-1 1,-1 1-1,1 0 0,-1 0 1,0 0-1,0-1 0,0 1 0,-1-1 1,1 1-1,-1 0 0,0-1 1,0-3-1,0 6 146,0 0-1,0 0 1,0 0 0,0 0-1,0 1 1,0-1-1,-1 0 1,1 0 0,0 0-1,0 1 1,-1-1 0,1 0-1,0 0 1,-1 1 0,1-1-1,-1 0 1,1 1-1,-1-1 1,1 0 0,-1 1-1,1-1 1,-1 1 0,0-1-1,1 1 1,-1-1 0,0 1-1,1-1 1,-1 1-1,0 0 1,0-1 0,0 1-1,1 0 1,-1 0 0,0 0-1,0-1 1,0 1 0,1 0-1,-1 0 1,0 0-1,0 0 1,0 0 0,0 1-1,1-1 1,-1 0 0,0 0-1,0 1 1,1-1 0,-1 0-1,0 1 1,0-1 0,0 1-1,-3 0 109,1 1-1,0-1 0,0 1 1,0 0-1,0-1 1,0 2-1,0-1 0,0 0 1,1 0-1,-1 1 1,-2 3-1,3-3-74,1 0-1,-1-1 1,1 1-1,0 0 1,0 0 0,0 0-1,0 0 1,0 0 0,1 0-1,0 0 1,-1 0-1,1 0 1,0 0 0,0 0-1,2 6 1,-2-8-77,1 1 1,0 0-1,-1-1 1,1 1-1,0-1 1,0 1-1,0-1 1,0 1-1,1-1 1,-1 0-1,0 0 1,0 0-1,1 1 1,-1-1-1,1 0 1,-1-1-1,1 1 1,-1 0-1,1 0 1,0-1-1,-1 1 1,1-1-1,0 1 1,-1-1-1,1 0 1,0 1-1,2-1 1,7 0 7,1-1 0,-1 0 0,-1-1 0,1 0 0,0 0-1,0-1 1,-1 0 0,1-1 0,-1 0 0,0-1 0,-1 0 0,1-1 0,10-8 0,57-26-339,-76 39 285,0 0-1,-1 1 1,1-1-1,0 1 0,0 0 1,0-1-1,-1 1 1,1 0-1,0-1 1,0 1-1,0 0 0,0 0 1,0 0-1,0 0 1,0-1-1,-1 1 1,1 1-1,0-1 1,0 0-1,0 0 0,0 0 1,0 0-1,0 1 1,0-1-1,-1 0 1,1 1-1,0-1 0,0 1 1,0-1-1,-1 1 1,1-1-1,0 1 1,-1-1-1,2 2 0,0 31 127,-1 6 661,0-38-723,-1 0 0,1 0 0,-1 0-1,1 0 1,-1 0 0,1 0 0,0 0-1,-1 0 1,1 0 0,0 0 0,0 0-1,0 0 1,0-1 0,0 1 0,0 0-1,0-1 1,0 1 0,0 0-1,0-1 1,0 1 0,0-1 0,1 0-1,-1 1 1,0-1 0,0 0 0,0 0-1,1 0 1,-1 0 0,2 0 0,6 0 60,1-1 0,-1 0 0,1-1 1,-1 0-1,1-1 0,-1 1 1,11-6-1,-11 4-908,0 0 0,1 1 0,0 1-1,0-1 1,0 1 0,14 0 0,-23 2 686,-1 0-1,1 0 1,0 0-1,-1 0 1,1 0-1,0 0 1,-1 0-1,1 0 1,-1 1-1,1-1 1,0 0-1,-1 0 1,1 1-1,0-1 1,-1 0-1,1 1 1,-1-1-1,1 1 1,-1-1-1,1 1 1,-1-1-1,1 1 1,-1-1-1,0 1 1,1-1-1,-1 1 1,0-1-1,1 1 1,-1 0-1,0-1 0,0 1 1,0 0-1,1-1 1,-1 1-1,0 0 1,0-1-1,0 1 1,0 0-1,0-1 1,0 1-1,0 0 1,0-1-1,-1 1 1,1 1-1,1 10-3918,1-8-1524</inkml:trace>
</inkml:ink>
</file>

<file path=ppt/ink/ink1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36.177"/>
    </inkml:context>
    <inkml:brush xml:id="br0">
      <inkml:brushProperty name="width" value="0.025" units="cm"/>
      <inkml:brushProperty name="height" value="0.025" units="cm"/>
    </inkml:brush>
  </inkml:definitions>
  <inkml:trace contextRef="#ctx0" brushRef="#br0">36 0 11915,'0'0'20147,"-31"80"-19442,27-40-705,4 1 0,0 0-512,0-1-1442,7-4-1826,5-6-2754,-2-7-10346</inkml:trace>
</inkml:ink>
</file>

<file path=ppt/ink/ink1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36.517"/>
    </inkml:context>
    <inkml:brush xml:id="br0">
      <inkml:brushProperty name="width" value="0.025" units="cm"/>
      <inkml:brushProperty name="height" value="0.025" units="cm"/>
    </inkml:brush>
  </inkml:definitions>
  <inkml:trace contextRef="#ctx0" brushRef="#br0">0 1 22966,'0'0'6470</inkml:trace>
</inkml:ink>
</file>

<file path=ppt/ink/ink1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23.282"/>
    </inkml:context>
    <inkml:brush xml:id="br0">
      <inkml:brushProperty name="width" value="0.025" units="cm"/>
      <inkml:brushProperty name="height" value="0.025" units="cm"/>
    </inkml:brush>
  </inkml:definitions>
  <inkml:trace contextRef="#ctx0" brushRef="#br0">0 0 7527,'52'3'8336,"14"4"-4561,162 28-3818,-174-27 931,359 26 1432,-209-24-1810,2065 40 477,-792-56-730,-1268 6-172,700 52 158,-173-1-144,593-38 2591,-1322-14-2328,-17-2-587,-20 0-1620,-33-1-7519,36-2-2145</inkml:trace>
</inkml:ink>
</file>

<file path=ppt/ink/ink1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30.601"/>
    </inkml:context>
    <inkml:brush xml:id="br0">
      <inkml:brushProperty name="width" value="0.025" units="cm"/>
      <inkml:brushProperty name="height" value="0.025" units="cm"/>
    </inkml:brush>
  </inkml:definitions>
  <inkml:trace contextRef="#ctx0" brushRef="#br0">189 90 3075,'-9'-5'1206,"-49"-20"34,33 16 713,1-2 1,0-1 0,-24-15-1,47 26-1024,21 10-390,15 7-473,1-2 0,0-2 1,1-1-1,0-2 0,69 8 0,198-2 770,-209-13-136,984-5 1961,-393-6-1452,1006 2 1295,-1460 9-1773,-232-2 262,-6-22-975,4 5-3879,9 6-319,6-6-3086</inkml:trace>
</inkml:ink>
</file>

<file path=ppt/ink/ink1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31.363"/>
    </inkml:context>
    <inkml:brush xml:id="br0">
      <inkml:brushProperty name="width" value="0.025" units="cm"/>
      <inkml:brushProperty name="height" value="0.025" units="cm"/>
    </inkml:brush>
  </inkml:definitions>
  <inkml:trace contextRef="#ctx0" brushRef="#br0">1506 375 9993,'0'0'1228,"-2"-11"-326,0-3-651,0-8-206,-1 0 1,-8-24 0,9 38 166,0 1 1,-1 0-1,0-1 0,-1 1 0,0 0 1,0 1-1,0-1 0,-1 1 1,0-1-1,-10-9 0,-1 4-16,0 1 0,0 0-1,-1 1 1,0 1 0,0 1 0,-32-11 0,-116-26 276,157 44-479,-67-16 393,-2 4-1,1 3 1,-2 4-1,-116 4 1,164 5-379,1 1 0,-1 1 0,1 1 0,0 2 0,1 1 0,0 1 0,1 1 0,0 2 0,0 0 1,1 2-1,-25 19 0,30-18 6,2 0 0,-1 2 0,2 0 0,0 1 1,2 0-1,0 2 0,1 0 0,1 0 0,1 1 0,1 1 1,1 1-1,-16 48 0,18-45 15,2 1 0,2-1 0,0 1 1,2 0-1,0 1 0,3-1 0,0 0 0,1 1 0,2-1 1,1 0-1,2 0 0,0 0 0,2-1 0,1 0 0,1-1 1,1 0-1,17 30 0,-16-36-5,1 0-1,1-1 1,1 0-1,0-1 1,2-1 0,0 0-1,0-1 1,2-1-1,0-1 1,0-1 0,1 0-1,35 15 1,-19-14 67,1-1 0,0-1 0,1-2 0,1-2 0,-1-2 0,73 3 0,-42-6 275,-1-3 1,1-3-1,0-4 0,-1-2 1,112-30-1,-149 29-146,-1-2-1,0 0 0,0-2 0,-1-1 0,-1-2 1,26-19-1,-36 21-85,-1 0 1,0 0-1,-1-2 1,-1 0-1,0-1 1,-2 0-1,0-1 1,-1-1-1,14-29 1,-20 35-103,0-1-1,-1 0 1,0 0-1,-1 0 1,-1-1-1,0 1 1,-2-1-1,1 0 1,-2 0 0,0 1-1,-5-31 1,3 33-18,-2-1 0,0 1 1,0 0-1,-1 1 0,-1-1 0,0 1 1,-1 0-1,0 0 0,-1 1 0,0 0 1,-1 0-1,0 1 0,0 0 1,-12-8-1,0 1 13,-1 2 1,-1 0-1,-1 2 0,0 0 1,0 1-1,-1 2 1,0 1-1,-1 0 0,0 2 1,-1 1-1,-49-4 1,30 7-454,-1 1 1,1 3-1,-1 2 0,1 2 1,0 2-1,-49 14 1,-26 11-3872,2-2-3218</inkml:trace>
</inkml:ink>
</file>

<file path=ppt/ink/ink1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34.621"/>
    </inkml:context>
    <inkml:brush xml:id="br0">
      <inkml:brushProperty name="width" value="0.025" units="cm"/>
      <inkml:brushProperty name="height" value="0.025" units="cm"/>
    </inkml:brush>
  </inkml:definitions>
  <inkml:trace contextRef="#ctx0" brushRef="#br0">82 168 2530,'-9'1'102,"7"-2"232,-40 1-433,16 6 5955,26-6-5795,0 0 1,0 0-1,-1 0 1,1 0 0,0 1-1,0-1 1,0 0-1,0 0 1,0 0-1,-1 1 1,1-1-1,0 0 1,0 0-1,0 0 1,0 1-1,0-1 1,0 0-1,0 0 1,0 1-1,0-1 1,0 0-1,0 0 1,0 1 0,0-1-1,0 0 1,0 0-1,0 1 1,0-1-1,0 0 1,0 0-1,0 1 1,0-1-1,0 0 1,0 0-1,0 0 1,0 1-1,1-1 1,-1 0-1,0 0 1,0 0 0,0 1-1,0-1 1,1 0-1,-1 0 1,0 0-1,0 0 1,0 0-1,1 1 1,-1-1-1,0 0 1,0 0-1,0 0 1,1 0-1,-1 0 1,1 0-1,12 5 487,35 2 199,1-3-1,-1-1 0,58-5 1,-21 0 20,392-13 449,-194 3-478,379-2 1161,125-4-865,-1-33-503,686-22 153,-1238 62-951,-290 15 177,-252 7-157,-939 3 73,-2 0-153,461-41 385,748 23-55,-272-13-41,251 17-7,-1 3 1,1 2-1,-62 13 1,115-16 30,-46 12-19,52-13 21,0-1 0,0 1 1,0-1-1,0 1 0,0 0 1,1 0-1,-1 0 0,0 0 0,1 0 1,-1 0-1,0 1 0,1-1 1,0 0-1,-1 1 0,1 0 1,0-1-1,0 1 0,-1-1 1,1 1-1,1 0 0,-2 3 1,2-4-1,0-1 0,0 1 1,0 0-1,0 0 0,0 0 1,1 0-1,-1 0 1,0 0-1,1-1 0,-1 1 1,1 0-1,-1 0 0,1-1 1,-1 1-1,1 0 1,-1-1-1,1 1 0,0 0 1,-1-1-1,1 1 0,0-1 1,0 1-1,-1-1 1,1 1-1,1 0 0,24 9-50,-22-9 53,53 12 44,0-2 0,1-2 0,116 1 0,-110-8-15,1239 26 9,-934-24-21,2536-64 153,-2390 43-144,-38 3 24,-451 10 100,-26 4-142,0 0-1,0 0 1,0 0 0,0 0 0,0-1 0,0 1 0,0 0 0,0 0-1,0 0 1,0 0 0,0-1 0,0 1 0,0 0 0,0 0-1,0 0 1,0 0 0,0-1 0,0 1 0,0 0 0,0 0-1,0 0 1,0 0 0,0-1 0,-1 1 0,1 0 0,0 0 0,0 0-1,0 0 1,0 0 0,0 0 0,0-1 0,-1 1 0,1 0-1,0 0 1,0 0 0,0 0 0,0 0 0,0 0 0,-1 0-1,1 0 1,0 0 0,0 0 0,0 0 0,0 0 0,-1 0 0,1 0-1,0 0 1,0 0 0,0 0 0,0 0 0,-1 0 0,1 0-1,0 0 1,0 0 0,0 0 0,-50-12-1225,32 9-181,-12-9-1737,5-5-1634</inkml:trace>
</inkml:ink>
</file>

<file path=ppt/ink/ink1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40.245"/>
    </inkml:context>
    <inkml:brush xml:id="br0">
      <inkml:brushProperty name="width" value="0.025" units="cm"/>
      <inkml:brushProperty name="height" value="0.025" units="cm"/>
    </inkml:brush>
  </inkml:definitions>
  <inkml:trace contextRef="#ctx0" brushRef="#br0">1 1339 14382,'0'0'2023,"8"-11"-1334,-1 3-610,0 1 0,0-1 0,0 1 0,1 1 0,0 0 0,0 0 0,0 0 0,1 1 0,0 0 1,17-6-1,207-64 1351,278-49 0,-323 82-1221,819-195 609,210-47 1125,5 36-1746,29 102 1762,-979 122-1831,-228 20-88,-1 1 52,61-13 0,-104 16-91,0 0 1,1 0-1,-1 0 0,0 0 0,0 1 0,0-1 1,1 0-1,-1 0 0,0 0 0,0 0 0,0 0 0,1 0 1,-1 0-1,0 0 0,0 0 0,1-1 0,-1 1 1,0 0-1,0 0 0,0 0 0,1 0 0,-1 0 0,0 0 1,0 0-1,0 0 0,0-1 0,1 1 0,-1 0 1,0 0-1,0 0 0,0 0 0,0-1 0,0 1 0,0 0 1,1 0-1,-1 0 0,0 0 0,0-1 0,0 1 1,0 0-1,0 0 0,0 0 0,0-1 0,0 1 0,0 0 1,0 0-1,0-1 0,0 1 0,0 0 0,0 0 1,0 0-1,0-1 0,0 1 0,-16-8-423,-39-6-1937,39 10 838,-54-14-5104</inkml:trace>
</inkml:ink>
</file>

<file path=ppt/ink/ink1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41.072"/>
    </inkml:context>
    <inkml:brush xml:id="br0">
      <inkml:brushProperty name="width" value="0.025" units="cm"/>
      <inkml:brushProperty name="height" value="0.025" units="cm"/>
    </inkml:brush>
  </inkml:definitions>
  <inkml:trace contextRef="#ctx0" brushRef="#br0">4 165 14894,'0'-11'1772,"-1"9"-1738,0-3 234,1 0 0,-1 1 0,1-1 0,0 0 0,0 0 0,0 1 0,1-1 0,0 0 0,0 0 0,0 1 0,0-1 0,1 1 0,0-1 0,-1 1 0,2 0 0,-1-1 0,0 1 0,1 0 0,0 0 0,0 1 0,0-1 0,7-5 0,0 3 130,0 0-1,0 1 1,1 0-1,0 1 1,0 0-1,0 1 1,1 0-1,20-2 1,-13 3-62,0 1 0,0 0 0,0 2 0,32 4 1,-47-5-328,0 1 0,0-1 0,0 1 0,-1 0 0,1 0 0,0 0 0,-1 1 0,1-1 0,-1 1 0,0 0 0,1 0 0,-1 0 0,0 0 1,0 1-1,0-1 0,0 1 0,-1 0 0,1-1 0,-1 1 0,0 1 0,0-1 0,0 0 0,0 0 0,0 1 0,-1-1 0,1 1 0,-1-1 0,0 1 0,0 0 1,0 0-1,-1-1 0,1 1 0,-1 0 0,0 0 0,0 5 0,-2 3 43,0 0 0,-1 0 1,0 0-1,0 0 0,-2-1 0,1 1 1,-1-1-1,-1 0 0,-13 19 0,-77 89 1087,-3 5 717,96-120-1776,0 1 0,0 0 0,0 0 1,1 1-1,-1-1 0,-1 7 0,4-11-75,0-1 0,0 1 1,-1 0-1,1 0 0,0 0 1,0 0-1,0 0 0,0 0 1,0-1-1,1 1 0,-1 0 1,0 0-1,0 0 1,1 0-1,-1 0 0,0-1 1,1 1-1,-1 0 0,0 0 1,1-1-1,-1 1 0,1 0 1,0-1-1,-1 1 0,1 0 1,0-1-1,-1 1 0,1-1 1,0 1-1,-1-1 0,1 1 1,0-1-1,0 0 0,0 1 1,-1-1-1,1 0 0,0 1 1,0-1-1,0 0 0,0 0 1,0 0-1,0 0 0,-1 0 1,3 0-1,29 0-744,-1-1-1,1-2 1,-1-1-1,1-2 1,48-14-1,14-2-2211,-36 11-4304,-3 1-5648</inkml:trace>
</inkml:ink>
</file>

<file path=ppt/ink/ink1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41.418"/>
    </inkml:context>
    <inkml:brush xml:id="br0">
      <inkml:brushProperty name="width" value="0.025" units="cm"/>
      <inkml:brushProperty name="height" value="0.025" units="cm"/>
    </inkml:brush>
  </inkml:definitions>
  <inkml:trace contextRef="#ctx0" brushRef="#br0">0 96 19474,'0'0'5061,"55"-34"-4388,-5 20-65,9 2 193,9 0-641,2 3-1024,-5 3-2820,-5-2-3106</inkml:trace>
</inkml:ink>
</file>

<file path=ppt/ink/ink1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41.796"/>
    </inkml:context>
    <inkml:brush xml:id="br0">
      <inkml:brushProperty name="width" value="0.025" units="cm"/>
      <inkml:brushProperty name="height" value="0.025" units="cm"/>
    </inkml:brush>
  </inkml:definitions>
  <inkml:trace contextRef="#ctx0" brushRef="#br0">1 113 16239,'0'0'5435,"7"-10"-4090,-6 8-1293,2-3 82,1-1 1,0 1-1,0 0 0,1 0 0,-1 0 1,1 1-1,0 0 0,0-1 0,1 2 1,-1-1-1,1 1 0,0 0 1,0 0-1,8-3 0,31-5 320,0 2 0,0 3-1,0 1 1,87 2 0,-128 3-455,0 0 0,0 0 0,0 0-1,0 1 1,0 0 0,-1-1 0,1 1 0,0 1 0,0-1 0,-1 0 0,1 1 0,0 0-1,-1 0 1,0 0 0,1 0 0,-1 0 0,3 4 0,-4-3 19,-1-1-1,0 0 1,0 0 0,0 1 0,0-1 0,0 1 0,-1-1-1,1 1 1,-1-1 0,1 1 0,-1-1 0,0 1-1,0 0 1,0-1 0,0 1 0,-1-1 0,1 1-1,-1-1 1,0 1 0,1-1 0,-1 1 0,0-1-1,0 0 1,-1 1 0,1-1 0,0 0 0,-1 0 0,-2 3-1,-9 12 574,0 0 0,-2-1 0,0 0 0,-18 14 0,15-15-116,1 2-1,1 0 1,-17 22-1,32-39-475,0 1 0,1 0 0,-1-1 0,0 1 1,1 0-1,-1 0 0,1 0 0,-1-1 0,1 1 0,-1 0 0,1 0 0,-1 0 0,1 0 1,0 0-1,-1 0 0,1 0 0,0 0 0,0 0 0,0 0 0,0 0 0,0 0 0,0 0 1,0 0-1,0 0 0,0 0 0,0 0 0,1 0 0,-1 0 0,0-1 0,1 1 1,-1 0-1,1 0 0,-1 0 0,1 0 0,-1 0 0,1-1 0,0 1 0,-1 0 0,1 0 1,0-1-1,-1 1 0,1 0 0,1 0 0,4 1-55,0 0 0,0 0 0,0 0-1,1-1 1,11 2 0,14 3-86,-28-5 151,-1 1 0,1-1-1,-1 1 1,0 0 0,0 0 0,0 0 0,0 0-1,0 0 1,0 1 0,-1-1 0,1 1 0,-1 0-1,1 0 1,-1 0 0,0 0 0,0 0 0,-1 0-1,1 1 1,-1-1 0,1 0 0,-1 1 0,0-1-1,-1 1 1,1 0 0,0-1 0,-1 1-1,0 0 1,0 5 0,0-4 7,-1 0-1,0 0 1,0-1-1,0 1 1,-1 0-1,0 0 1,1-1 0,-2 1-1,1-1 1,0 0-1,-1 1 1,0-1-1,0 0 1,0-1 0,0 1-1,-1 0 1,0-1-1,1 0 1,-1 0-1,-7 4 1,-4 0-16,-1 0 0,1-2 0,-1 1 0,0-2 0,0-1 0,0 0 0,-1 0 0,1-2 0,-1 0 0,0-1 0,-19-3 0,35 3-96,1 0 1,-1 0-1,0 0 0,1 0 1,-1 0-1,0 0 0,0-1 1,1 1-1,-1 0 0,0-1 1,1 1-1,-1 0 0,1-1 1,-1 1-1,0-1 0,1 1 1,-1-1-1,1 1 0,-1-1 1,1 1-1,0-1 0,-1 1 1,1-1-1,-1 0 0,1 1 1,0-1-1,0 0 0,-1 1 1,1-1-1,0 0 0,0 0 1,0 1-1,0-1 0,0 0 1,0 1-1,0-1 0,0-1 1,-1-18-6552</inkml:trace>
</inkml:ink>
</file>

<file path=ppt/ink/ink1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42.435"/>
    </inkml:context>
    <inkml:brush xml:id="br0">
      <inkml:brushProperty name="width" value="0.025" units="cm"/>
      <inkml:brushProperty name="height" value="0.025" units="cm"/>
    </inkml:brush>
  </inkml:definitions>
  <inkml:trace contextRef="#ctx0" brushRef="#br0">4 47 21717,'0'0'6470,"-1"9"-5573,1-4-827,-1 0 37,0 1 1,0 0 0,1 0-1,0-1 1,0 1-1,1 0 1,2 9 0,-2-13-94,0 1 1,0-1 0,0 0-1,0 0 1,0 0 0,1 0 0,-1 0-1,1-1 1,0 1 0,-1 0-1,1-1 1,0 1 0,0-1-1,0 0 1,0 1 0,0-1 0,0 0-1,1 0 1,-1 0 0,0-1-1,0 1 1,1 0 0,-1-1-1,0 0 1,4 1 0,12 1-262,1-1 0,0-1 1,0 0-1,0-1 0,-1-1 1,1-1-1,-1-1 0,1 0 1,-1-2-1,0 0 0,-1 0 0,0-2 1,0 0-1,0-1 0,-1-1 1,-1-1-1,1 0 0,21-21 1,-21 8 217,-13 14 182,-12 12 321,1 4-325,0 1 0,0 0 0,0 1 0,1 0 0,0 0 0,0 1 0,1-1 0,-8 17 0,-39 80 1328,26-38-567,3 0 1,3 2-1,-21 122 0,40-166-1263,2-20 124,0 1 0,0-1 0,0 0 0,-1 0 0,0 0 1,0 0-1,0 0 0,-4 10 0,4-15 101,1 0 1,0 0-1,0 0 0,0 1 0,-1-1 1,1 0-1,0 0 0,0 0 0,0 0 1,-1 0-1,1 0 0,0 1 0,0-1 1,-1 0-1,1 0 0,0 0 0,0 0 1,-1 0-1,1 0 0,0 0 0,-1 0 1,1 0-1,0 0 0,0 0 0,-1 0 1,1 0-1,0 0 0,0-1 0,-1 1 1,1 0-1,0 0 0,0 0 0,-1 0 0,1 0 1,0-1-1,0 1 0,0 0 0,-1 0 1,1 0-1,0 0 0,0-1 0,0 1 1,0 0-1,0 0 0,-1-1 0,1 1 1,0 0-1,0 0 0,0-1 0,0 1 1,0 0-1,0-1 0,-6-14-5475,0-9-6259</inkml:trace>
</inkml:ink>
</file>

<file path=ppt/ink/ink1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42.788"/>
    </inkml:context>
    <inkml:brush xml:id="br0">
      <inkml:brushProperty name="width" value="0.025" units="cm"/>
      <inkml:brushProperty name="height" value="0.025" units="cm"/>
    </inkml:brush>
  </inkml:definitions>
  <inkml:trace contextRef="#ctx0" brushRef="#br0">29 168 16367,'0'0'8873,"10"1"-7021,-3 1-1702,1-1 0,0 0 0,-1 0-1,1-1 1,0 0 0,-1-1 0,1 1 0,0-2-1,-1 1 1,1-1 0,-1 0 0,0 0 0,0-1-1,1 0 1,-2 0 0,9-6 0,-8 4-119,-1 0 0,1-1 0,-1 0 0,-1 0 0,1-1 0,5-9 0,-9 13-8,0-1 1,0 1-1,0-1 1,-1 1-1,1-1 1,-1 0-1,0 0 1,0 1-1,0-1 0,-1 0 1,1 0-1,-1 0 1,0 0-1,0 0 1,-2-7-1,2 10-18,-1-1-1,1 1 0,-1-1 0,0 1 1,1-1-1,-1 1 0,0-1 1,0 1-1,0 0 0,0 0 0,0-1 1,-1 1-1,1 0 0,0 0 0,-1 0 1,1 0-1,0 1 0,-1-1 1,1 0-1,-1 0 0,1 1 0,-1-1 1,1 1-1,-1 0 0,0-1 1,1 1-1,-1 0 0,0 0 0,1 0 1,-1 0-1,0 0 0,1 0 0,-1 0 1,1 1-1,-1-1 0,-2 2 1,-2-1-8,0 1 1,0-1 0,0 1 0,0 1 0,0-1 0,1 1-1,0 0 1,-9 6 0,0 5 65,0 0-1,0 1 1,2 0-1,0 1 1,-12 19 0,19-27-43,1 0 1,0 0 0,0 1 0,0 0 0,1-1-1,0 1 1,1 0 0,0 1 0,1-1 0,-1 0-1,2 0 1,0 19 0,1-25-80,-1-1-1,1 0 1,0 0 0,0 0-1,0 0 1,0 0 0,0 0-1,1 0 1,-1 0-1,1 0 1,-1-1 0,1 1-1,0 0 1,0-1 0,-1 1-1,1-1 1,0 0 0,0 0-1,0 0 1,0 0 0,1 0-1,-1 0 1,0 0-1,0-1 1,1 1 0,-1-1-1,0 0 1,4 1 0,8 0-931,0 0 0,1-1 1,17-2-1,-31 2 899,13-1-1547,0-1 0,-1-1 0,0 0 0,1-1 0,-1 0-1,18-10 1,23-14-11147</inkml:trace>
</inkml:ink>
</file>

<file path=ppt/ink/ink1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43.208"/>
    </inkml:context>
    <inkml:brush xml:id="br0">
      <inkml:brushProperty name="width" value="0.025" units="cm"/>
      <inkml:brushProperty name="height" value="0.025" units="cm"/>
    </inkml:brush>
  </inkml:definitions>
  <inkml:trace contextRef="#ctx0" brushRef="#br0">212 1 13293,'0'0'4233,"-10"2"-1035,-5 2-2419,0 1 1,0 1 0,0 0 0,1 1 0,0 0-1,1 1 1,0 1 0,0 0 0,0 0 0,1 2 0,1-1-1,-16 20 1,26-29-772,0 0 1,0 0-1,0 0 0,0 0 0,0 0 1,1 0-1,-1 0 0,0 0 0,1 0 0,-1 0 1,1 1-1,-1-1 0,1 0 0,0 0 1,-1 1-1,1-1 0,0 0 0,0 0 0,0 1 1,0-1-1,0 0 0,0 0 0,0 1 1,1 0-1,0 0 0,0-1 1,0 0 0,0-1-1,0 1 1,0 0 0,0 0-1,0 0 1,0-1 0,1 1-1,-1 0 1,0-1-1,0 1 1,1-1 0,-1 0-1,0 1 1,1-1 0,-1 0-1,3 0 1,11 1-58,0-1 0,0-1 1,18-3-1,-23 3-110,54-10-1042,-48 7 998,-1 0 0,1 2 0,0 0 0,-1 0 1,1 2-1,0 0 0,26 4 0,-41-4 265,0 1-1,-1 0 1,1 0-1,0 0 1,-1 0-1,1-1 1,-1 1-1,0 0 1,1 0-1,-1 0 1,0 0-1,1 0 1,-1 0-1,0 0 1,0 0-1,0 0 1,0 0-1,0 0 1,0 0-1,0 0 1,0 0-1,0 0 1,-1 0-1,0 2 1,-2 2 1886,1-25-1142,2-6-706,1 0 0,1 1 1,9-40-1,-11 65-126,1-1-1,-1 1 1,0-1 0,1 1 0,-1-1 0,1 1 0,-1-1 0,1 1 0,-1 0 0,1-1 0,-1 1 0,1-1-1,-1 1 1,1 0 0,-1 0 0,1-1 0,0 1 0,-1 0 0,1 0 0,-1 0 0,1 0 0,0 0 0,-1 0-1,1 0 1,-1 0 0,1 0 0,0 0 0,-1 0 0,1 0 0,0 0 0,-1 0 0,1 0 0,-1 1 0,1-1-1,-1 0 1,1 0 0,0 1 0,0-1 0,31 16-661,-20-10 133,5 0-489,0 0-1,0-2 1,0 0-1,1-1 1,20 1-1,47-3-9345,-38-3-1174</inkml:trace>
</inkml:ink>
</file>

<file path=ppt/ink/ink1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43.536"/>
    </inkml:context>
    <inkml:brush xml:id="br0">
      <inkml:brushProperty name="width" value="0.025" units="cm"/>
      <inkml:brushProperty name="height" value="0.025" units="cm"/>
    </inkml:brush>
  </inkml:definitions>
  <inkml:trace contextRef="#ctx0" brushRef="#br0">206 0 21460,'-12'0'2915,"11"0"-2822,-90 6 4029,83-5-3850,0 1 0,1 0 0,-1 0 0,1 0 0,0 1 0,-1 0 0,1 0 0,0 1 0,1 0 0,-1 0 0,-7 7 0,13-10-291,1-1 0,-1 0 1,1 1-1,-1-1 0,1 1 0,-1-1 0,1 1 0,0-1 0,-1 1 0,1-1 1,-1 1-1,1-1 0,0 1 0,0-1 0,-1 1 0,1 0 0,0-1 0,0 1 1,0-1-1,0 1 0,0 0 0,-1-1 0,1 1 0,0 0 0,1-1 0,-1 1 1,0 0-1,0-1 0,0 1 0,0-1 0,1 2 0,17 9-342,41 0-116,-49-10 296,77 8-832,-55-6 812,1 0 0,-1 2 0,0 2 0,34 11 0,-65-18 265,1 0 0,-1 1 0,1-1 0,-1 1-1,0 0 1,1-1 0,-1 1 0,0 0-1,1 0 1,-1 0 0,0 0 0,0 0 0,0 0-1,0 0 1,0 0 0,0 0 0,0 0 0,0 1-1,0-1 1,0 0 0,-1 1 0,1-1 0,-1 1-1,1-1 1,-1 0 0,1 1 0,-1-1 0,0 1-1,0-1 1,0 1 0,0 0 0,0-1 0,0 1-1,0-1 1,0 1 0,-1-1 0,1 1-1,0-1 1,-1 0 0,0 1 0,1-1 0,-1 1-1,0-1 1,1 0 0,-1 0 0,0 1 0,0-1-1,0 0 1,0 0 0,0 0 0,-1 0 0,1 0-1,0 0 1,0 0 0,-1 0 0,1-1 0,0 1-1,-1 0 1,-1 0 0,-23 12-1,1-2 1,-2 0-1,1-2 1,-1 0-1,-1-2 1,0-2-1,1 0 1,-57 2-1,87-16-7483,9-3-3262</inkml:trace>
</inkml:ink>
</file>

<file path=ppt/ink/ink1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3:44.658"/>
    </inkml:context>
    <inkml:brush xml:id="br0">
      <inkml:brushProperty name="width" value="0.025" units="cm"/>
      <inkml:brushProperty name="height" value="0.025" units="cm"/>
    </inkml:brush>
  </inkml:definitions>
  <inkml:trace contextRef="#ctx0" brushRef="#br0">0 360 9001,'0'0'1211,"10"3"-122,12 3-340,1-1 0,0-2 0,45 2 0,85-6 1508,-90-1-1354,982-37 4136,1356-98-3544,-698 6 4142,-1520 121-5690,-182 10-11,0 0 0,0 0 0,0 0 0,0 0 0,0-1 0,0 1 0,-1 0 0,1 0 0,0 0 0,0-1 0,0 1 0,0-1 0,0 1 0,0 0 0,-1-1 0,1 0 1,0 1-1,0-1 0,-1 1 0,1-1 0,0 0 0,-1 1 0,1-1 0,0-1 0,-1 1-277,0-1-1,0 1 1,-1 0 0,1 0 0,0-1-1,-1 1 1,1 0 0,-1-1 0,1 1 0,-1 0-1,0 0 1,1 0 0,-1 0 0,0 0-1,0 0 1,0 0 0,0 0 0,-1-1-1,-26-26-10548</inkml:trace>
</inkml:ink>
</file>

<file path=ppt/ink/ink1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4:23.332"/>
    </inkml:context>
    <inkml:brush xml:id="br0">
      <inkml:brushProperty name="width" value="0.025" units="cm"/>
      <inkml:brushProperty name="height" value="0.025" units="cm"/>
    </inkml:brush>
  </inkml:definitions>
  <inkml:trace contextRef="#ctx0" brushRef="#br0">0 144 10282,'15'1'5558,"68"12"-4000,-45-3-1145,1-2 1,0-1-1,0-3 1,1 0-1,49-4 1,204-26 1836,-121 7-2380,776-16 425,-467 24 686,379-15-73,-787 25-713,146-7-363,-187 5 666,0-2-1,-1 0 0,1-3 1,50-18-1,-76 22 837,-9 2-1005,-21 2-2228,-9-2-4479,10-7-2174</inkml:trace>
</inkml:ink>
</file>

<file path=ppt/ink/ink1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20.896"/>
    </inkml:context>
    <inkml:brush xml:id="br0">
      <inkml:brushProperty name="width" value="0.025" units="cm"/>
      <inkml:brushProperty name="height" value="0.025" units="cm"/>
    </inkml:brush>
  </inkml:definitions>
  <inkml:trace contextRef="#ctx0" brushRef="#br0">25 372 15278,'0'0'2547,"3"12"-1581,6 39 272,-2 2 0,0 78 0,-12 123 455,5-248-1671,-21 327 1186,-3 131-104,35-92-24,-5-306-1003,3 0 0,3 0 0,32 100 0,-40-154-9,1 1-1,0-1 1,1 0 0,1-1 0,0 0 0,0 0-1,1 0 1,0-1 0,1 0 0,0 0 0,12 9 0,-7-9-39,0-1 0,0 0 1,1 0-1,1-2 1,-1 0-1,1-1 0,0 0 1,23 4-1,47 8-5,131 9-1,92-12-98,-125-9 87,3000 196 100,161-5 614,-1662-209-587,-803-33 614,-296 17-566,-521 25-182,61-2 33,0-6-1,148-31 0,-264 41 16,-1-1 0,1 0 1,-1 0-1,1 0 0,-1-1 0,0 0 0,0-1 0,0 1 1,-1-1-1,1-1 0,-1 1 0,0-1 0,0 0 0,-1-1 1,0 1-1,1-1 0,-2 0 0,1 0 0,-1-1 0,0 1 1,0-1-1,-1 0 0,0 0 0,5-15 0,122-422 127,-30-10-200,-60 257-172,-8-3 0,11-349 0,-42 539 181,-1-1-1,-1 0 1,0 0 0,0 1 0,-1-1-1,-1 1 1,1-1 0,-2 1 0,1 0-1,-2 0 1,1 0 0,-1 1 0,-1 0-1,1-1 1,-2 2 0,1-1 0,-1 1-1,0 0 1,-1 1 0,0-1 0,0 1-1,-1 1 1,0 0 0,0 0 0,0 1-1,-1 0 1,-14-5 0,-86-19-129,-204-27 0,209 40 52,-841-116-603,-28-5 677,-1532-131-1716,-799 180 337,2201 92 1449,4 71 16,492-3 243,510-66-187,97-6-169,1 1 0,-1-1 0,1 0 0,-1 0 0,1 0 0,0 0 0,-1 1 0,1-1 0,-1 0 0,1 0 0,-1 0 0,1 0 0,-1 0 0,1 0 0,-1 0 0,1 0 0,-1-1 0,1 1 0,-1 0 0,1 0 0,-1 0-1,1 0 1,0-1 0,-1 1 0,1 0 0,-1 0 0,1-1 0,0 1 0,-1 0 0,1-1 0,0 1 0,-1 0 0,1-1 0,0 1 0,-1-1 0,1 1 0,0-1 0,0 1 0,0 0 0,-1-1 0,1 1 0,0-1 0,0 1 0,0-1 0,0 1 0,0-1 0,0 1 0,0-1 0,0 1 0,0-1 0,0 1 0,0-1 0,0 1 0,0-1-1,0 1 1,1-1 0,-1 1 0,0 0 0,0-1 0,0 1 0,1-1 0,-1 1 0,0 0 0,1-1 0,-1 1 0,0-1 0,1 1 0,-1 0 0,1-1 0,23-29-7587</inkml:trace>
</inkml:ink>
</file>

<file path=ppt/ink/ink1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25.329"/>
    </inkml:context>
    <inkml:brush xml:id="br0">
      <inkml:brushProperty name="width" value="0.025" units="cm"/>
      <inkml:brushProperty name="height" value="0.025" units="cm"/>
    </inkml:brush>
  </inkml:definitions>
  <inkml:trace contextRef="#ctx0" brushRef="#br0">256 326 2306,'0'0'7602,"-4"-9"-5589,-1-1-1289,-23-48 4200,23 55-3479,0 14-1192,-2 14-384,7-25 165,-33 137 1330,-94 248 0,124-378-1224,-5 11 155,1 1 1,1 0-1,0 1 0,-3 24 0,8-40-266,1 0 0,-1 0 0,1 0 0,0 0 0,0 0 0,0 0 0,1 0 0,0 0 0,-1 0 0,1 0 0,1 0 0,-1-1 0,0 1 1,1 0-1,0-1 0,0 1 0,0-1 0,0 0 0,1 1 0,-1-1 0,1 0 0,0-1 0,0 1 0,0 0 0,0-1 0,0 0 0,7 4 0,3 0 121,1 0 0,1-1 1,-1-1-1,1 0 0,-1-1 0,23 2 0,96-1 648,-64-4-538,158 17-97,290 59 0,-129-14-84,-262-49 20,201-6 0,129-33-8,-111 4-86,-225 16 21,760-13 140,-527 45 203,65 1-33,358-94 2248,-692 57-2419,-22 2-96,80-21 1,-125 24-55,-1 0 0,1 0 0,-1-2 0,0 0 0,0-1-1,-1-1 1,0 0 0,-1-1 0,23-20 0,-33 27-10,-1-1 0,0 1-1,0-1 1,0 0 0,0 0-1,-1 0 1,0 0 0,0-1-1,0 1 1,0-1 0,-1 1-1,1-1 1,-1 0 0,0 1-1,-1-1 1,1 0-1,-1 0 1,0 1 0,0-1-1,0 0 1,-1 0 0,0 0-1,-2-8 1,-4-5 25,0 1-1,-1-1 1,-1 1-1,-20-29 1,17 28-13,0-1-1,-10-25 1,-6-51-212,23 71 56,-1 0 0,-13-28 0,15 43 115,0 1 0,0 0-1,-1 0 1,0 1 0,-1 0 0,1 0 0,-1 0-1,-1 0 1,-13-10 0,0 3 4,-1 1-1,-1 1 1,0 1 0,0 1-1,-46-13 1,-125-23 16,186 45 2,-822-114-104,564 85 78,-1230-89-79,-4 91-106,1194 49 83,89-3 132,197-16-474,23-1-3322,27-8-4587,-9-8 1206</inkml:trace>
</inkml:ink>
</file>

<file path=ppt/ink/ink1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30.361"/>
    </inkml:context>
    <inkml:brush xml:id="br0">
      <inkml:brushProperty name="width" value="0.025" units="cm"/>
      <inkml:brushProperty name="height" value="0.025" units="cm"/>
    </inkml:brush>
  </inkml:definitions>
  <inkml:trace contextRef="#ctx0" brushRef="#br0">205 197 10314,'0'0'2909,"-3"12"-1772,-16 60 1184,-55 129-1,41-119-1219,-31 115 1,60-183-1045,2-1 1,0 1-1,0 0 0,1 0 1,1 0-1,0 0 0,1 0 1,4 23-1,-2-27-23,0-1 0,0 0 0,1 1 0,0-1 0,1-1 0,-1 1 0,2-1 1,-1 0-1,1 0 0,1 0 0,-1-1 0,1 0 0,9 7 0,1-1 12,1-1-1,0 0 1,1-2 0,0 0 0,1-1-1,0-1 1,1 0 0,-1-2-1,42 7 1,11-3 374,117 1-1,-98-8 9,531 62 67,43 1-381,125-57 78,-734-11-171,0-2 0,0-3 0,109-26 0,-144 26 29,0 0-1,0-2 1,-1 0-1,0-1 0,0-2 1,-1 0-1,-1 0 0,0-2 1,0-1-1,-2 0 0,0-1 1,21-27-1,-7 1 257,-3-2 0,-2-1 0,-1-1 0,21-58 0,58-200-96,-103 302-210,6-23 14,0-1 0,-2 1 0,0-1 0,1-49 0,-7 72-13,1 0-1,0 1 1,-1-1 0,0 1 0,0-1-1,0 0 1,0 1 0,0 0 0,0-1 0,-1 1-1,1 0 1,-1-1 0,1 1 0,-1 0 0,0 0-1,0 0 1,0 1 0,0-1 0,0 0-1,0 1 1,-1-1 0,1 1 0,0 0 0,-1 0-1,1 0 1,-5-1 0,-10-4 1,0 1 1,0 1-1,-19-2 1,7 1-2,-788-122-28,259 98 203,-165-17 166,618 34-206,-1 4-1,-1 5 1,1 4-1,-185 27 1,234-18-277,-24 6-390,0-4-1,-104 2 1,187-23-9350,7-6-940</inkml:trace>
</inkml:ink>
</file>

<file path=ppt/ink/ink1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37.894"/>
    </inkml:context>
    <inkml:brush xml:id="br0">
      <inkml:brushProperty name="width" value="0.025" units="cm"/>
      <inkml:brushProperty name="height" value="0.025" units="cm"/>
    </inkml:brush>
  </inkml:definitions>
  <inkml:trace contextRef="#ctx0" brushRef="#br0">60 0 16335,'0'0'7736,"5"14"-6588,1 4-922,-1 0 0,-1 0 0,-1 0 0,0 0 1,-2 1-1,0-1 0,-2 35 0,-21 74 939,12-78-1909,2 1 0,-2 68 0,7-130-5483,-9-9 1323,6 12 1253,-9-17-6471</inkml:trace>
</inkml:ink>
</file>

<file path=ppt/ink/ink1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38.235"/>
    </inkml:context>
    <inkml:brush xml:id="br0">
      <inkml:brushProperty name="width" value="0.025" units="cm"/>
      <inkml:brushProperty name="height" value="0.025" units="cm"/>
    </inkml:brush>
  </inkml:definitions>
  <inkml:trace contextRef="#ctx0" brushRef="#br0">0 1 17296,'0'0'3780,"51"10"-2659,-11-8 32,8-2-352,4 0-609,5 0-128,-3-2-256,-8-1-1474,-6 1-1120,-10 1-1122,-12-2-2658</inkml:trace>
</inkml:ink>
</file>

<file path=ppt/ink/ink1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38.785"/>
    </inkml:context>
    <inkml:brush xml:id="br0">
      <inkml:brushProperty name="width" value="0.025" units="cm"/>
      <inkml:brushProperty name="height" value="0.025" units="cm"/>
    </inkml:brush>
  </inkml:definitions>
  <inkml:trace contextRef="#ctx0" brushRef="#br0">255 40 17136,'-9'1'1361,"-7"1"-556,0 0 0,0 1 0,0 0-1,0 2 1,1 0 0,0 0-1,-23 13 1,31-15-673,0 1-1,1 0 0,0 0 1,0 0-1,0 1 1,1-1-1,-1 1 1,1 1-1,0-1 1,1 1-1,-1 0 0,1 0 1,0 0-1,0 0 1,1 1-1,0 0 1,0 0-1,1 0 1,0 0-1,-2 8 1,4-13-125,0-1 1,0 1 0,0-1 0,0 1 0,0-1 0,0 0 0,0 1 0,0-1 0,0 1 0,1-1 0,-1 0 0,1 1-1,-1-1 1,1 1 0,-1-1 0,1 0 0,0 0 0,0 1 0,0-1 0,0 0 0,0 0 0,0 0 0,0 0 0,1 1-1,1-1 20,-1 1-1,1-1 0,0 0 0,0 0 1,0 0-1,-1 0 0,1-1 0,0 1 1,0-1-1,0 0 0,4 0 0,4 0 72,-1-1 0,1 0-1,-1-1 1,0 0-1,0-1 1,11-4-1,-11 3-57,0-1 1,-1 0-1,0 0 0,0-1 0,0 0 0,-1 0 0,0-1 0,12-13 0,-15 15-6,-1 0 0,-1-1-1,1 1 1,-1-1-1,0 0 1,0 0 0,0 0-1,-1 0 1,0-1-1,0 1 1,-1-1-1,0 1 1,0-1 0,0-10-1,-1 16-26,0 0 1,0 0-1,0-1 0,-1 1 0,1 0 1,0 0-1,-1 1 0,1-1 1,0 0-1,-1 0 0,1 0 0,-1 0 1,0 0-1,1 0 0,-1 0 0,0 1 1,1-1-1,-1 0 0,0 1 0,0-1 1,0 0-1,1 1 0,-1-1 1,0 1-1,0-1 0,0 1 0,0 0 1,0-1-1,-2 1 0,-29-4-27,27 4 6,27-7 92,9-2-59,-1 1 0,1 2 0,0 1 1,53-2-1,-83 7-21,1 0 0,0 0 1,-1 0-1,1 0 0,0 1 0,-1-1 1,1 0-1,-1 1 0,1-1 0,0 1 1,-1 0-1,0 0 0,1-1 0,-1 1 1,1 0-1,-1 0 0,0 0 0,0 0 1,1 1-1,-1-1 0,0 0 0,1 3 1,0-1 3,-1 0 0,1 0 0,-1 1 0,0-1 0,0 1 0,0-1 0,-1 0 0,1 1 0,-1-1 1,0 5-1,-1 6 184,0-1 0,-1-1 0,0 1 0,-8 22 0,29-59-9859,-7 3 3117</inkml:trace>
</inkml:ink>
</file>

<file path=ppt/ink/ink1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39.656"/>
    </inkml:context>
    <inkml:brush xml:id="br0">
      <inkml:brushProperty name="width" value="0.025" units="cm"/>
      <inkml:brushProperty name="height" value="0.025" units="cm"/>
    </inkml:brush>
  </inkml:definitions>
  <inkml:trace contextRef="#ctx0" brushRef="#br0">192 230 14606,'0'0'3427,"0"-8"-939,1 2-2405,0 0 614,0 0 1,-1 0-1,0 0 1,0 0 0,0 0-1,-3-11 1,3 16-565,-1 0-1,1 0 1,-1 0 0,1 0 0,-1 0-1,1 0 1,-1 0 0,0 0 0,1 0-1,-1 0 1,0 0 0,0 0 0,1 1-1,-1-1 1,0 0 0,0 1 0,0-1-1,0 0 1,-1 0 0,0 1-87,0-1 0,0 1 0,-1 0 0,1 0 0,0 0 0,0 0 0,0 0 0,0 0 0,0 1 0,0-1 0,0 0 0,0 1 1,0 0-1,-4 1 0,0 2-39,-1 0 0,1 1 1,-1-1-1,1 1 0,0 0 1,1 1-1,-1 0 0,1-1 1,1 2-1,-8 10 0,-2 6 268,-21 44 0,32-60-160,-1 1 1,1-1 0,0 1 0,1 0 0,0 0 0,0 0-1,1 0 1,0 0 0,0 12 0,1-19-111,1 0 1,-1-1-1,0 1 1,1 0-1,-1 0 1,1 0-1,0 0 1,-1-1-1,1 1 1,0 0-1,-1-1 1,1 1-1,0 0 0,0-1 1,-1 1-1,1-1 1,0 1-1,0-1 1,0 0-1,0 1 1,0-1-1,0 0 1,0 0-1,0 1 1,0-1-1,0 0 0,0 0 1,-1 0-1,1 0 1,0 0-1,2-1 1,33-3 123,-25 0-106,0-1 0,0 0 0,0-1 0,0 0-1,-1 0 1,0-1 0,-1-1 0,1 0 0,14-15-1,-5 2 14,-1-1-1,-1 0 0,17-28 0,-23 32-5,-1-1 1,0 1 0,-2-2 0,0 1 0,-1-1 0,-1 0 0,-1-1-1,4-28 1,-9 48-19,0 1-1,0 0 1,0 0 0,0 0-1,1-1 1,-1 1-1,0 0 1,0 0 0,0-1-1,0 1 1,0 0-1,0-1 1,0 1 0,0 0-1,0 0 1,0-1-1,0 1 1,0 0 0,0 0-1,-1-1 1,1 1-1,0 0 1,0 0 0,0-1-1,0 1 1,0 0-1,0 0 1,-1 0 0,1-1-1,0 1 1,0 0 0,0 0-1,-1 0 1,1 0-1,0-1 1,0 1 0,0 0-1,-1 0 1,1 0-1,0 0 1,0 0 0,-1 0-1,1 0 1,0 0-1,0 0 1,-1 0 0,1 0-1,-14 9 141,-11 23-156,-60 109 257,76-124-219,1 1 0,0-1 0,2 1 0,0 1 0,1-1 0,-4 32 0,9-48-34,-1 0 0,1 0 0,0 0 0,0 1 0,0-1 0,0 0 0,0 0 0,0 0 0,1 0 0,-1 0 0,1 0 0,-1 0 0,1 0 0,0 0 0,0 0 0,0 0 0,0-1 0,0 1 0,0 0 0,1 0 0,-1-1 0,0 1 0,1-1 0,-1 1 0,1-1 0,0 0 0,-1 0 0,1 1 0,0-1 0,0 0 0,0-1 0,0 1 0,4 1 0,3 0 0,0-1 0,1 0 0,-1-1 0,0 0 0,1-1 0,13-2 0,-14 1-130,0 0 1,0-1-1,-1 0 0,1 0 0,-1-1 1,0 0-1,0-1 0,0 1 0,-1-2 1,1 1-1,-1-1 0,-1 0 0,1-1 1,-1 1-1,0-1 0,0 0 0,-1-1 1,0 1-1,0-1 0,-1 0 0,0-1 1,3-9-1,-13 31-671,-13 31 655,18-41 180,0-1 0,0 1 0,0 0 1,0 0-1,1 0 0,0 0 0,-1 0 0,1 0 0,0-1 0,0 1 0,1 0 0,-1 0 0,1 4 0,2-6-11,0 0 0,0 0 0,0 0 0,0 0-1,0-1 1,1 1 0,-1-1 0,0 0 0,0 0 0,0 0 0,0-1 0,0 1-1,5-2 1,0 0-125,1 0-1,0-1 0,-1 0 1,0 0-1,0-1 1,0 0-1,0-1 0,0 0 1,10-9-1,0-1-247,-1 0 0,23-29 0,-44 57 809,1-5-205,0-1-1,1 1 1,0 0-1,0-1 1,-1 16-1,4-22-234,0-1-1,-1 1 1,1-1 0,0 1-1,0-1 1,0 1-1,-1-1 1,1 0-1,0 0 1,0 0 0,0 1-1,0-1 1,0 0-1,0 0 1,0 0-1,0 0 1,-1 0-1,1 0 1,0-1 0,0 1-1,0 0 1,0 0-1,0-1 1,0 1-1,0-1 1,23-8 102,-21 7-153,-1 0-27,0 1 1,-1 0 0,1 0 0,0-1 0,-1 1-1,1-1 1,-1 1 0,1-1 0,-1 0 0,0 0-1,0 0 1,1 1 0,-1-1 0,-1 0 0,1 0-1,0-1 1,0 1 0,-1 0 0,1-3 0,-4 5-1018,0 0 1,0 0 0,0 0-1,0 0 1,0 1-1,0-1 1,0 1 0,-5 2-1,-5 3-6659</inkml:trace>
</inkml:ink>
</file>

<file path=ppt/ink/ink1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0.560"/>
    </inkml:context>
    <inkml:brush xml:id="br0">
      <inkml:brushProperty name="width" value="0.025" units="cm"/>
      <inkml:brushProperty name="height" value="0.025" units="cm"/>
    </inkml:brush>
  </inkml:definitions>
  <inkml:trace contextRef="#ctx0" brushRef="#br0">257 3 16271,'0'0'1202,"-10"-1"831,9 1-2004,-5-1 194,0 0 0,0 1 0,0 0 0,0 0 0,0 1-1,0-1 1,0 1 0,0 1 0,0-1 0,1 1-1,-1 0 1,0 0 0,1 1 0,-1-1 0,1 1 0,-8 6-1,-8 10 948,0 0 0,-21 28-1,35-38-766,0 0-1,1 0 1,0 1 0,0 0-1,1 0 1,0 1-1,1-1 1,-4 15-1,7-24-378,1 1-1,0-1 0,0 0 0,0 1 0,0-1 0,0 1 0,0-1 0,0 0 0,0 1 0,0-1 0,1 1 0,-1-1 0,0 0 0,1 1 0,0-1 0,-1 0 0,1 0 0,0 1 0,-1-1 0,1 0 0,0 0 0,0 0 0,0 0 0,0 0 0,0 0 0,0 0 0,0 0 0,1 0 0,-1-1 0,0 1 0,0 0 0,1-1 0,-1 1 0,0-1 0,1 0 0,-1 1 0,0-1 0,1 0 0,-1 0 0,1 1 0,-1-1 0,0 0 0,1-1 0,-1 1 0,3 0 0,6-1 29,0 1 0,1-2 1,-1 1-1,0-1 0,11-4 0,-4 0-26,-1-2-1,0 1 1,0-2-1,-1 0 0,0-1 1,-1-1-1,0 0 0,0-1 1,-1 0-1,-1-1 0,0 0 1,-1-1-1,0 0 0,-1-1 1,13-27-1,-18 20-58,-18 29-139,-20 31-13,26-29 208,1-1 0,1 1 0,-1 0 0,1 0 0,1 1-1,0-1 1,0 1 0,1 0 0,0 0 0,-3 19-1,7-28-18,-1-1 0,0 1-1,1 0 1,-1 0-1,1-1 1,-1 1-1,1 0 1,-1-1 0,1 1-1,-1-1 1,1 1-1,0-1 1,-1 1 0,1-1-1,0 1 1,-1-1-1,1 0 1,0 1 0,0-1-1,0 0 1,-1 1-1,1-1 1,0 0-1,0 0 1,0 0 0,-1 0-1,1 0 1,0 0-1,0 0 1,0 0 0,0 0-1,-1 0 1,1-1-1,1 1 1,35-8 79,-25 1-259,0 0 0,0 0 0,-1-1 0,0-1 0,0 0 1,-1-1-1,-1 0 0,1 0 0,-2-1 0,1 0 0,-1 0 1,-1-1-1,0 0 0,-1-1 0,7-19 0,-62 109 475,47-73-192,0-1 1,1 1-1,-1 0 0,1 0 0,0 0 0,0 0 0,0 0 1,1 0-1,-1 7 0,1-9-91,1-1 0,0 0 1,-1 0-1,1 0 0,0 0 0,-1 0 0,1 0 1,0 0-1,0-1 0,0 1 0,0 0 0,0 0 1,0-1-1,0 1 0,0 0 0,0-1 0,0 1 1,0-1-1,0 0 0,1 1 0,-1-1 1,0 0-1,0 1 0,0-1 0,1 0 0,-1 0 1,0 0-1,0 0 0,0 0 0,1-1 0,-1 1 1,0 0-1,2-1 0,4 0-86,1-1-1,-1 0 0,0 0 1,0 0-1,1-1 1,-2 0-1,1-1 1,0 0-1,-1 0 1,1 0-1,-1-1 1,0 0-1,8-9 0,28-18-1338,-43 59 1041,-14 67 824,7-56 352,-3 63-1,13 9-72,0-68-311,-2-1 0,-6 56 0,4-88-419,0-1-1,-1 0 1,1 0-1,-1 0 1,-1 0-1,0 0 0,0 0 1,0-1-1,-1 0 1,0 0-1,-6 6 1,7-9-6,1 0 1,-1-1-1,1 1 1,-1-1-1,0 0 1,0 0-1,-1-1 1,1 1-1,-1-1 1,1 0-1,-1 0 1,1 0-1,-1-1 1,0 0-1,0 0 1,0 0-1,0 0 1,0-1-1,0 0 1,-6 0-1,8-1 1,0 0 0,0 0 0,1 0 0,-1-1 0,0 1 0,1-1 0,-1 0 0,1 0 0,-1 0 0,1 0 0,0 0 0,0 0 0,0-1 0,0 1 0,0-1 0,0 1 0,1-1 0,-1 0 0,1 0 0,0 1 0,0-1 0,0 0 0,0 0 0,0 0 0,1 0 0,-1-5 0,-2-12 0,1 0 0,0-36 0,2 52 0,0-6-60,1 0 1,0 0-1,0 0 0,1 0 1,0 0-1,1 0 0,0 1 1,1-1-1,0 1 0,0 0 0,1 0 1,0 0-1,1 1 0,0 0 1,9-10-1,8-5-808,2 1-1,0 1 1,40-25-1,-50 35 349,39-26-6382</inkml:trace>
</inkml:ink>
</file>

<file path=ppt/ink/ink1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2.932"/>
    </inkml:context>
    <inkml:brush xml:id="br0">
      <inkml:brushProperty name="width" value="0.025" units="cm"/>
      <inkml:brushProperty name="height" value="0.025" units="cm"/>
    </inkml:brush>
  </inkml:definitions>
  <inkml:trace contextRef="#ctx0" brushRef="#br0">0 1 14446,'0'0'6053,"57"7"-5092,-15-7 577,14 0-673,5 0-353,5 1-288,-1 1-192,-6-2-1761,-9 0-2916,-11-5-7526</inkml:trace>
</inkml:ink>
</file>

<file path=ppt/ink/ink1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3.791"/>
    </inkml:context>
    <inkml:brush xml:id="br0">
      <inkml:brushProperty name="width" value="0.025" units="cm"/>
      <inkml:brushProperty name="height" value="0.025" units="cm"/>
    </inkml:brush>
  </inkml:definitions>
  <inkml:trace contextRef="#ctx0" brushRef="#br0">25 1 17777,'0'0'2781,"-3"10"-1436,2-8-1281,-16 79 2468,16-74-2363,0 1 0,0-1-1,0 0 1,1 1 0,1-1 0,-1 0-1,1 0 1,0 1 0,1-1 0,3 10 0,-4-15-156,1 1 0,0-1 0,0 0 0,0 0 0,1 0 1,-1 0-1,0 0 0,1 0 0,-1 0 0,1-1 0,-1 0 1,1 1-1,0-1 0,0 0 0,0 0 0,0 0 0,0-1 1,-1 1-1,1-1 0,0 0 0,0 1 0,0-1 0,0-1 1,0 1-1,0 0 0,6-2 0,2 0 40,0 0 0,-1-1 0,1 0 0,-1 0-1,20-11 1,-3-2-136,-1-3 0,45-39 1,-35 28-118,-25 26 146,-11 16 41,-10 18 160,-113 227 1141,30-71-702,81-161-631,-10 22 396,17-15-3054,9-41-3012,0 4 3839,7-18-5171</inkml:trace>
</inkml:ink>
</file>

<file path=ppt/ink/ink1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4.256"/>
    </inkml:context>
    <inkml:brush xml:id="br0">
      <inkml:brushProperty name="width" value="0.025" units="cm"/>
      <inkml:brushProperty name="height" value="0.025" units="cm"/>
    </inkml:brush>
  </inkml:definitions>
  <inkml:trace contextRef="#ctx0" brushRef="#br0">1 184 15791,'0'0'7415,"11"3"-6134,-5-2-1099,0 1-68,-1-1 1,0 0-1,0 0 1,1-1 0,-1 0-1,0 1 1,1-2-1,-1 1 1,1-1 0,-1 0-1,0 0 1,0 0-1,0-1 1,9-3 0,8-7 97,0 0 0,37-29 1,-54 37-183,0 0 0,0 0 0,0 0 0,-1-1 0,0 0 0,0 0 0,0 0 0,0 0 0,-1-1 0,0 1 0,0-1 0,-1 0 0,1 0 0,-1 0 0,0 0 0,1-12 0,-3 18-25,0-1 0,0 0 0,0 1 0,0-1 0,0 0 0,0 0 0,-1 1 0,1-1 0,0 0 0,0 1 0,-1-1 0,1 0 0,0 1 0,-1-1 0,1 0 0,-1 1 0,1-1 0,-1 1 0,1-1 0,-1 1 0,0-1 0,1 1 0,-1 0 0,1-1 0,-1 1-1,0-1 1,1 1 0,-1 0 0,0 0 0,0 0 0,1-1 0,-1 1 0,0 0 0,1 0 0,-1 0 0,0 0 0,0 0 0,1 0 0,-1 0 0,0 0 0,0 0 0,0 1 0,-3-1-12,0 1 0,1 0 0,-1 0-1,1 0 1,-1 0 0,0 0 0,1 1 0,-4 2 0,-8 8 96,1 0 1,0 1-1,1 1 1,0 0-1,1 1 1,1 0 0,0 1-1,1 0 1,1 1-1,0 0 1,2 0-1,-10 32 1,16-47-81,0 1-1,0 0 1,0-1 0,0 1 0,1 0 0,-1 0 0,1 0 0,0 0 0,0-1 0,0 1 0,0 0 0,1 0 0,-1 0 0,1-1-1,-1 1 1,1 0 0,0 0 0,0-1 0,0 1 0,1-1 0,-1 1 0,4 4 0,-2-5-137,0 0 0,0-1 0,1 1 0,-1-1 0,1 1 0,-1-1 0,1 0 0,0 0 0,-1 0 0,1-1 0,0 0 1,-1 1-1,1-1 0,0 0 0,0-1 0,6 0 0,-1-1-1025,0 1 1,0-1-1,0-1 1,-1 0-1,1 0 1,-1-1-1,1 0 1,13-9-1,25-20-10709</inkml:trace>
</inkml:ink>
</file>

<file path=ppt/ink/ink1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4.585"/>
    </inkml:context>
    <inkml:brush xml:id="br0">
      <inkml:brushProperty name="width" value="0.025" units="cm"/>
      <inkml:brushProperty name="height" value="0.025" units="cm"/>
    </inkml:brush>
  </inkml:definitions>
  <inkml:trace contextRef="#ctx0" brushRef="#br0">207 1 19090,'-11'4'2408,"-12"6"-793,-1 1 1,-25 17 0,38-21-1156,0 0-1,0 1 1,1 0 0,0 1 0,1 0-1,0 0 1,-11 15 0,19-23-480,0-1 1,1 1-1,-1-1 0,1 1 1,-1 0-1,0-1 1,1 1-1,-1 0 0,1 0 1,-1 0-1,1-1 0,0 1 1,-1 0-1,1 0 0,0 0 1,0 0-1,-1-1 0,1 1 1,0 0-1,0 0 0,0 0 1,0 0-1,0 0 0,0 0 1,0 0-1,1 0 1,-1-1-1,0 1 0,0 0 1,1 0-1,-1 0 0,1 0 1,-1-1-1,0 1 0,1 0 1,-1 0-1,1-1 0,0 1 1,-1 0-1,1-1 0,0 1 1,-1-1-1,1 1 0,0-1 1,0 1-1,-1-1 1,1 1-1,0-1 0,0 0 1,0 1-1,0-1 0,-1 0 1,3 1-1,6 0-274,1 0 0,-1-1 0,1 0 0,12-1 0,-2 0-74,-17 1 326,13-1-287,1 2 0,-1 0 1,1 0-1,-1 2 0,0 0 1,29 9-1,-44-11 341,1-1 1,-1 1-1,0 0 1,1-1 0,-1 1-1,0 0 1,1 0-1,-1 0 1,0 0-1,0 0 1,0 0 0,0 0-1,0 0 1,0 0-1,0 0 1,0 0-1,-1 1 1,1-1-1,0 0 1,-1 1 0,1-1-1,-1 1 1,1-1-1,-1 1 1,0 0-1,0 1 98,0-1-1,-1 1 1,1-1 0,-1 0-1,0 1 1,1-1-1,-1 0 1,-1 0-1,1 1 1,0-1-1,0 0 1,-1 0-1,-2 3 1,-4 3 413,-1 1-1,0-1 1,0-1 0,-20 13-1,17-12-421,0-1 0,0 0 0,-1-1 0,1-1 0,-1 0 0,-1 0 0,1-2 0,-1 1-1,-16 1 1,30-5-201,-1 0-1,1 0 0,0 0 0,-1 0 1,1 0-1,0 0 0,-1 0 0,1 0 1,-1-1-1,1 1 0,0 0 0,-1 0 0,1 0 1,0 0-1,-1 0 0,1-1 0,0 1 1,0 0-1,-1 0 0,1-1 0,0 1 1,0 0-1,-1 0 0,1-1 0,0 1 1,0 0-1,0-1 0,-1 1 0,1 0 1,0-1-1,0 1 0,0 0 0,0-1 1,0 1-1,0 0 0,0-1 0,0 1 1,0 0-1,0-1 0,0 0 0,6-21-3219,17-16-3157,5-4-2459</inkml:trace>
</inkml:ink>
</file>

<file path=ppt/ink/ink1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5.243"/>
    </inkml:context>
    <inkml:brush xml:id="br0">
      <inkml:brushProperty name="width" value="0.025" units="cm"/>
      <inkml:brushProperty name="height" value="0.025" units="cm"/>
    </inkml:brush>
  </inkml:definitions>
  <inkml:trace contextRef="#ctx0" brushRef="#br0">176 1 20083,'0'0'1634,"-6"14"816,-33 69-906,-48 114 2983,78-171-4105,0 0-1,2 0 1,1 1-1,1 0 1,-2 51-1,7-78-421,0 0 0,0 1 0,0-1 0,-1 0 0,1 1 0,0-1 0,0 0 1,0 1-1,0-1 0,0 0 0,0 1 0,0-1 0,0 0 0,0 1 0,0-1 0,1 1 0,-1-1 0,0 0 0,0 1 0,0-1 0,0 0 0,0 0 0,1 1 1,-1-1-1,0 0 0,0 1 0,1-1 0,-1 0 0,0 0 0,0 1 0,1-1 0,-1 0 0,0 0 0,1 0 0,-1 1 0,0-1 0,1 0 0,-1 0 0,0 0 1,1 0-1,-1 0 0,1 0 0,14-11 2,11-24-28,0-23-469,14-26-1888,-40 83 2358,1 1-1,-1-1 1,0 0-1,1 1 0,-1-1 1,1 1-1,-1-1 1,1 0-1,-1 1 0,1-1 1,0 1-1,-1 0 1,1-1-1,0 1 0,-1-1 1,1 1-1,0 0 1,-1 0-1,1-1 1,0 1-1,0 0 0,-1 0 1,1 0-1,0 0 1,0 0-1,-1 0 0,1 0 1,1 0-1,19 10-118,3 1 181,-17-10-14,1-1 0,0 1-1,0-1 1,-1-1-1,1 1 1,0-1-1,0-1 1,13-3-1,-18 4 11,0 0 0,-1-1 0,0 1 0,1 0 0,-1-1 0,1 1 0,-1-1 0,0 0 0,0 0 0,0 0 0,0 0 0,0 0 0,-1 0 0,1 0 0,-1-1 0,1 1 0,-1-1 0,0 1 0,0-1 0,0 1 0,0-1 0,0 0 0,-1 0 0,1 1 0,-1-1 0,0 0 0,0-4 0,0 6-28,0 1 1,0 0 0,0-1-1,0 1 1,0 0-1,0-1 1,0 1-1,0 0 1,-1-1-1,1 1 1,0 0 0,0 0-1,0-1 1,-1 1-1,1 0 1,0 0-1,0 0 1,-1-1 0,1 1-1,0 0 1,0 0-1,-1 0 1,1 0-1,0-1 1,-1 1-1,1 0 1,0 0 0,0 0-1,-1 0 1,1 0-1,0 0 1,-1 0-1,1 0 1,0 0-1,-1 0 1,1 0 0,0 0-1,-1 0 1,1 0-1,0 0 1,-1 0-1,1 0 1,0 1 0,0-1-1,-1 0 1,1 0-1,0 0 1,-1 0-1,1 1 1,0-1-1,0 0 1,-1 1 0,-15 11 142,14-9-170,-1 1 0,1-1 0,0 1 0,1 0 0,-1 0 1,0 0-1,1 0 0,0 0 0,0 0 0,1 1 0,-1-1 0,1 0 0,0 0 0,0 1 0,0-1 1,0 0-1,1 0 0,0 0 0,0 1 0,0-1 0,0 0 0,0 0 0,1 0 0,0-1 1,0 1-1,0 0 0,0-1 0,1 1 0,-1-1 0,1 0 0,0 1 0,0-1 0,0-1 0,1 1 1,-1 0-1,0-1 0,1 0 0,0 0 0,0 0 0,-1 0 0,1 0 0,0-1 0,0 0 0,1 1 1,-1-2-1,0 1 0,0 0 0,7-1 0,-9 0-8,-1 1-1,1-1 1,0 0-1,0 0 1,0-1 0,0 1-1,0 0 1,0 0-1,-1-1 1,1 1 0,0-1-1,2-1 1,-3 1 62,-1 1 0,1 0 0,-1-1 0,1 1 0,-1-1 0,1 1 0,-1-1 0,0 1 0,1-1 0,-1 1 0,0-1 0,0 0 0,1 1 0,-1-1 0,0 1 0,0-1 0,0 0 0,0 1 0,0-1 0,0 0 0,1 1 0,-2-1 0,1 0 0,0 0 0,-2-5 252,1 1 1,-2-1-1,1 1 0,-1-1 0,0 1 0,-5-7 1,8 12-283,-13-19 241,9 13-182,-1 1 0,1-1 0,0 0 0,1 0 1,0 0-1,0-1 0,0 1 0,1-1 0,-3-12 0,6 18-110,0 0-1,0 1 1,0-1 0,0 0 0,0 1-1,1-1 1,-1 1 0,0-1 0,0 1-1,1 0 1,-1-1 0,0 1 0,1 0-1,-1 0 1,0 0 0,1 0-1,-1 0 1,0 0 0,1 0 0,-1 0-1,0 1 1,2 0 0,37 4-2453,-4 1-3651,61 2 1,-45-8-810</inkml:trace>
</inkml:ink>
</file>

<file path=ppt/ink/ink1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5.628"/>
    </inkml:context>
    <inkml:brush xml:id="br0">
      <inkml:brushProperty name="width" value="0.025" units="cm"/>
      <inkml:brushProperty name="height" value="0.025" units="cm"/>
    </inkml:brush>
  </inkml:definitions>
  <inkml:trace contextRef="#ctx0" brushRef="#br0">212 163 14061,'0'0'2504,"-10"-1"251,2 0-2334,0 0 0,0 1 1,0 0-1,0 0 1,0 0-1,0 1 0,0 0 1,1 1-1,-1 0 1,0 0-1,1 0 0,-1 1 1,1 0-1,0 1 1,-13 8-1,11-5 276,0 0-1,1 1 1,-13 15-1,19-21-549,0 1-1,0 0 0,0 0 1,1 0-1,-1 0 0,1 0 1,0 0-1,-1 0 0,1 0 1,1 1-1,-1-1 0,0 0 1,1 1-1,0-1 1,0 1-1,0 5 0,1-8-129,0 0 0,0 1 0,0-1 0,0 0 1,1 0-1,-1 0 0,0 0 0,0 0 0,1 0 0,-1 0 0,1 0 0,-1 0 0,1-1 0,-1 1 0,1-1 0,0 1 0,-1-1 0,1 1 0,0-1 0,-1 0 0,1 0 0,0 0 0,-1 0 0,1 0 0,3-1 0,46-3 112,-41 1-210,0 0 0,0-1 1,-1-1-1,0 0 1,1 0-1,-2 0 1,1-1-1,-1-1 0,0 1 1,0-2-1,0 1 1,-1-1-1,-1 0 1,1 0-1,7-14 1,2-3-21,-2-1 0,-1-1 0,-1 0 0,10-34 0,-17 32 262,-6 29-147,1 0 0,0-1 0,0 1 0,-1 0 0,1 0 0,0 0 0,0 0 0,-1-1 0,1 1-1,0 0 1,-1 0 0,1 0 0,0 0 0,0 0 0,-1 0 0,1 0 0,0 0 0,-1 0 0,1 0 0,0 0 0,-1 0 0,1 0 0,0 0-1,0 0 1,-1 0 0,1 0 0,0 1 0,-1-1 0,1 0 0,0 0 0,0 0 0,-1 0 0,1 0 0,0 1 0,0-1 0,-1 0 0,1 0-1,0 1 1,0-1 0,0 0 0,0 0 0,-1 1 0,-35 40 560,26-29-486,1 1 0,1 0 0,0 0 0,0 1 0,2 0 0,0 0 0,0 1 0,1 0 0,1 0-1,1 0 1,0 0 0,1 0 0,0 1 0,1 24 0,1-37-252,1-1-1,-1 1 1,1 0 0,-1-1 0,1 1-1,0-1 1,0 1 0,0-1 0,0 0-1,0 1 1,1-1 0,-1 0 0,1 0-1,-1 0 1,1 0 0,0 0 0,0 0-1,0 0 1,0-1 0,0 1 0,0 0-1,0-1 1,1 0 0,-1 0 0,0 0-1,1 0 1,3 1 0,2 0-833,1 0-1,0 0 1,0-1 0,-1-1 0,1 1-1,0-1 1,9-2 0,21-4-6125</inkml:trace>
</inkml:ink>
</file>

<file path=ppt/ink/ink1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6.346"/>
    </inkml:context>
    <inkml:brush xml:id="br0">
      <inkml:brushProperty name="width" value="0.025" units="cm"/>
      <inkml:brushProperty name="height" value="0.025" units="cm"/>
    </inkml:brush>
  </inkml:definitions>
  <inkml:trace contextRef="#ctx0" brushRef="#br0">202 1 19058,'-11'2'3038,"-7"4"-1507,0 0 0,0 1 0,-31 16 0,42-19-1247,1-1 0,-1 1 1,1 0-1,0 0 0,0 1 0,1 0 0,0 0 1,-1 0-1,1 0 0,1 1 0,-1 0 0,1 0 0,0 0 1,1 1-1,-4 7 0,7-13-290,-1 0-1,1 0 1,0 0-1,0 0 1,0 0 0,-1 0-1,1 0 1,0 0-1,0 0 1,0 0 0,0 0-1,1 0 1,-1 0-1,0 0 1,0 0-1,1-1 1,-1 1 0,0 0-1,1 0 1,-1 0-1,1 0 1,-1 0 0,1 0-1,-1-1 1,1 1-1,0 0 1,0 0 0,0 0-1,1 0-32,1 0 1,-1 0-1,0 0 0,0 0 1,1 0-1,-1-1 0,0 1 1,1-1-1,-1 0 0,1 0 1,3 0-1,2 0-111,-1-1-1,0 0 1,1 0 0,-1-1 0,0 0-1,0 0 1,10-5 0,-6 0-156,-1 0 0,0-1 0,-1 0 1,1 0-1,-2-1 0,1 0 0,-1 0 1,-1-1-1,0 0 0,9-17 0,-24 40 1862,-16 30-212,23-40-1323,0-1 1,0 1-1,1 0 0,-1-1 1,1 1-1,-1 0 0,1 0 1,0 0-1,0-1 0,0 1 0,0 0 1,0 0-1,1 0 0,-1-1 1,1 1-1,1 4 0,0-6-33,-1 1-1,1 0 1,-1-1-1,1 1 1,0-1-1,-1 0 1,1 0-1,0 0 0,0 0 1,0 0-1,0 0 1,0 0-1,0 0 1,0-1-1,0 1 1,0-1-1,0 1 1,0-1-1,0 0 1,1 0-1,-1 0 1,0 0-1,0 0 1,0-1-1,0 1 1,0-1-1,3 0 1,2-1-135,0 1 0,0-1 0,-1 0-1,1-1 1,-1 1 0,0-1 0,10-6 0,-8 2-373,1-1 0,-1 1 0,0-2 1,0 1-1,-1-1 0,0 0 0,0 0 0,-1-1 0,5-10 0,-11 18 498,-13 31 1700,4-13-1188,7-14-429,1 1 1,0-1-1,1 1 0,-1 0 1,0-1-1,1 1 0,-1 0 1,1 0-1,0-1 1,0 1-1,0 0 0,0-1 1,0 1-1,1 0 0,-1 0 1,2 2-1,-1-3-25,0-1-1,0 1 1,0 0-1,0-1 1,0 0-1,1 1 1,-1-1-1,0 0 1,1 0-1,-1 1 1,1-1-1,-1 0 1,1 0-1,0-1 1,-1 1-1,1 0 1,0-1-1,2 2 1,4-1-51,0 0-1,1 0 1,-1-1-1,0 0 1,0 0 0,1-1-1,-1 0 1,0-1-1,13-3 1,-3-2-774,1 0 0,28-16-1,19-9-1230,-66 32 2008,1 0 0,-1 0 0,0 0 1,1-1-1,-1 1 0,0 0 0,1 0 1,-1 0-1,0 0 0,1 0 0,-1 0 0,0 0 1,1 0-1,-1 0 0,0 0 0,1 0 1,-1 0-1,0 0 0,1 0 0,-1 0 0,1 0 1,-1 0-1,0 0 0,0 1 0,1-1 0,-1 0 1,0 0-1,1 0 0,-1 1 0,0-1 1,1 0-1,-1 0 0,0 1 0,0-1 0,0 0 1,1 0-1,-1 1 0,0-1 0,0 0 1,0 1-1,0-1 0,1 0 0,-1 1 0,-2 23 253,-15 27 759,16-48-964,-69 206 5588,26-70-4634,42-134-889,0 0 0,0 0 0,0-1 0,-1 1 0,1 0 0,-1-1-1,0 0 1,-1 0 0,-6 7 0,9-11-76,1 1 0,-1-1 0,0 1 0,1-1 0,-1 1 0,0-1-1,1 0 1,-1 1 0,0-1 0,0 0 0,1 0 0,-1 1 0,0-1 0,0 0 0,0 0 0,1 0 0,-1 0 0,0 0-1,0 0 1,0 0 0,1 0 0,-1 0 0,0-1 0,0 1 0,1 0 0,-2-1 0,1 0-6,-1-1 0,1 1 0,-1-1 0,1 1 0,0-1 0,-1 0 0,1 0 0,0 1 0,0-1 0,0 0 0,1 0 0,-1 0 0,0 0 0,1 0 0,-1-3 0,-4-14-567,1 0-1,1 0 1,1 0-1,0-1 1,2 1 0,0-1-1,1 1 1,1-1 0,7-31-1,-6 41 122,0 1 0,0-1 0,1 1 0,0-1 0,1 1 0,0 0 0,0 1 0,1-1 0,0 1 0,1 0 0,-1 1 0,2 0 0,-1 0 0,1 0 0,0 1 0,0 0 0,1 0 0,-1 1 0,1 0 0,11-3 0,18-7-7639</inkml:trace>
</inkml:ink>
</file>

<file path=ppt/ink/ink1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6.687"/>
    </inkml:context>
    <inkml:brush xml:id="br0">
      <inkml:brushProperty name="width" value="0.025" units="cm"/>
      <inkml:brushProperty name="height" value="0.025" units="cm"/>
    </inkml:brush>
  </inkml:definitions>
  <inkml:trace contextRef="#ctx0" brushRef="#br0">224 2 21140,'0'0'7250,"-10"-1"-5083,3 1-1978,0 0 0,0 0 0,0 1 1,0 0-1,0 0 0,0 1 0,-9 2 0,14-3-169,0 0 0,0 0 0,0 0 0,0 0 0,1 0 0,-1 0 0,0 0 0,0 1-1,1-1 1,-1 1 0,1-1 0,-1 1 0,1-1 0,0 1 0,-1 0 0,1 0 0,0 0 0,0 0 0,0 0-1,1 0 1,-1 0 0,0 0 0,1 0 0,-1 0 0,1 0 0,0 0 0,-1 0 0,1 0 0,0 1-1,1-1 1,-1 0 0,0 0 0,1 0 0,0 4 0,0-4-90,0 1 0,1-1 0,-1 1-1,1-1 1,-1 0 0,1 1 0,0-1 0,0 0 0,0 0-1,0 0 1,0-1 0,0 1 0,0 0 0,1-1 0,-1 0-1,1 1 1,4 1 0,52 17-1892,-44-16 1637,5 1-348,42 14-574,-60-18 1263,0 0-1,1 0 1,-1 0-1,0 0 0,0 0 1,0 1-1,0-1 0,0 0 1,0 1-1,0 0 1,0-1-1,-1 1 0,1 0 1,-1 0-1,1 0 0,-1 0 1,0 0-1,1 0 0,0 5 1,-1-6 52,-2 0 0,1 1 0,0-1 0,0 0 0,0 0 0,0 0 0,-1 1 0,1-1 0,-1 0 0,1 0 0,-1 0 0,1 0 0,-1 0 1,0 0-1,1 0 0,-1 0 0,0 0 0,0 0 0,0 0 0,1-1 0,-1 1 0,0 0 0,-2 1 0,-29 15 760,24-13-663,-46 21 328,-66 21 0,44-26-4212,31-14-5522</inkml:trace>
</inkml:ink>
</file>

<file path=ppt/ink/ink1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7.401"/>
    </inkml:context>
    <inkml:brush xml:id="br0">
      <inkml:brushProperty name="width" value="0.025" units="cm"/>
      <inkml:brushProperty name="height" value="0.025" units="cm"/>
    </inkml:brush>
  </inkml:definitions>
  <inkml:trace contextRef="#ctx0" brushRef="#br0">1 0 18770,'6'13'1158,"136"237"6546,27-1-4656,-42-64-2514,-123-178-507,8 10 40,-1 1-1,-1-1 1,16 39-1,-28-52-751,-9-9 115,-9-10-748,-137-129-12247,101 97 7293</inkml:trace>
</inkml:ink>
</file>

<file path=ppt/ink/ink1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7.774"/>
    </inkml:context>
    <inkml:brush xml:id="br0">
      <inkml:brushProperty name="width" value="0.025" units="cm"/>
      <inkml:brushProperty name="height" value="0.025" units="cm"/>
    </inkml:brush>
  </inkml:definitions>
  <inkml:trace contextRef="#ctx0" brushRef="#br0">0 595 10090,'0'0'17894,"7"1"-16640,-1 0-1159,0 0 0,1 0-1,-1-1 1,0 0 0,1 0 0,-1-1-1,1 1 1,-1-2 0,0 1-1,0-1 1,1 1 0,-1-2 0,-1 1-1,1-1 1,0 0 0,0 0-1,-1 0 1,0-1 0,0 0-1,0 0 1,0 0 0,0 0 0,-1-1-1,0 0 1,0 0 0,5-8-1,1-4-35,-1 0-1,0 0 0,-1-1 0,-1-1 0,0 1 0,-2-1 0,0 0 1,-1-1-1,-1 1 0,-1-1 0,0-33 0,-2 26-120,-2-1-1,0 0 1,-2 0-1,-1 1 1,-2 0-1,0 0 0,-19-42 1,20 60-253,8 21 28,10 25 83,0-15 234,1 0 0,1 0 1,1-1-1,1-1 0,0 0 0,2-1 1,0-1-1,27 21 0,-15-17-820,51 30 1,-42-31-2444,41 15 0,-4-8-8074</inkml:trace>
</inkml:ink>
</file>

<file path=ppt/ink/ink1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8.352"/>
    </inkml:context>
    <inkml:brush xml:id="br0">
      <inkml:brushProperty name="width" value="0.025" units="cm"/>
      <inkml:brushProperty name="height" value="0.025" units="cm"/>
    </inkml:brush>
  </inkml:definitions>
  <inkml:trace contextRef="#ctx0" brushRef="#br0">0 35 10474,'0'0'15423,"10"8"-14361,5 6-624,-10-7-319,1-1 0,0 0 1,1 0-1,-1-1 0,1 0 0,0 0 0,1 0 0,-1-1 0,1 0 0,0-1 0,0 0 0,0 0 0,0 0 0,1-1 0,10 1 0,-6-3-523,0 0 0,0-1 0,0-1 0,0 0 0,0-1 0,-1 0 1,1-1-1,-1-1 0,21-10 0,-11 3-412,-2-2 0,1 0 0,-2-1 0,23-22 0,-78 113 4948,-14 17-2492,6-14-367,3 2 1,-38 110 0,67-137-703,11-27-2068,1-26 1285,1-1 0,-1 1 0,0-1 0,0 1 1,0-1-1,0 1 0,0-1 0,0 1 0,1-1 0,-1 1 1,0-1-1,0 0 0,1 1 0,-1-1 0,0 1 0,1-1 0,-1 1 1,1-1-1,-1 0 0,0 1 0,1-1 0,-1 0 0,1 0 1,-1 1-1,1-1 0,-1 0 0,1 0 0,-1 0 0,1 1 0,-1-1 1,1 0-1,0 0 0,12 0-8169</inkml:trace>
</inkml:ink>
</file>

<file path=ppt/ink/ink1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8.978"/>
    </inkml:context>
    <inkml:brush xml:id="br0">
      <inkml:brushProperty name="width" value="0.025" units="cm"/>
      <inkml:brushProperty name="height" value="0.025" units="cm"/>
    </inkml:brush>
  </inkml:definitions>
  <inkml:trace contextRef="#ctx0" brushRef="#br0">57 166 14125,'0'0'4912,"-10"7"-3124,-27 23-608,36-29-1098,1-1 1,-1 0 0,1 0-1,-1 1 1,1-1-1,-1 0 1,1 0-1,0 1 1,-1-1 0,1 1-1,-1-1 1,1 0-1,0 1 1,-1-1 0,1 1-1,0-1 1,-1 1-1,1-1 1,0 1-1,0-1 1,-1 1 0,1-1-1,0 1 1,0 0-1,0-1 1,0 1 0,0-1-1,0 1 1,0-1-1,0 1 1,0 0-1,0-1 1,0 1 0,0 0-1,20 3 871,28-10-237,-20-3-500,0-1 0,-1-2 0,-1 0-1,1-2 1,-2-1 0,0-1 0,-1 0 0,22-22 0,-43 36-181,-1 0 0,1-1 0,-1 0 0,1 1 0,-1-1 0,0 0 0,0-1 0,0 1 1,0 0-1,0 0 0,-1-1 0,0 1 0,1-1 0,-1 1 0,0-5 0,-1 7-6,0 1 0,0-1 0,0 0 0,0 0-1,0 0 1,-1 0 0,1 1 0,0-1 0,0 0 0,-1 0 0,1 0 0,-1 1 0,1-1 0,0 0-1,-1 1 1,0-1 0,1 0 0,-1 1 0,1-1 0,-1 0 0,0 1 0,1-1 0,-1 1-1,-1-1 1,0 0 25,-1 0-1,1 0 0,-1 1 0,1-1 0,-1 1 1,0-1-1,1 1 0,-1 0 0,0 0 0,1 0 1,-5 1-1,-2 1 15,-1 1 0,1 0 1,0 0-1,1 1 0,-1 0 0,0 0 1,1 1-1,0 0 0,0 1 0,1 0 1,-1 0-1,-10 11 0,4-2 160,0 1 1,1 0-1,1 1 0,-19 32 0,28-43-194,0 0 0,0-1 0,1 1 0,0 0 0,0 0 0,1 1-1,-1-1 1,1 0 0,0 10 0,1-14-44,0 0 0,0 0 0,1 0 0,-1 0 0,1 0 0,-1-1 0,1 1 0,0 0 0,0 0 0,0-1 0,0 1 0,0 0 0,0-1 0,0 1 0,0-1 0,1 0 0,-1 1 0,1-1 0,-1 0 0,1 0 0,-1 0 0,1 0 1,0 0-1,-1 0 0,1 0 0,0 0 0,0-1 0,0 1 0,-1-1 0,1 0 0,0 1 0,0-1 0,0 0 0,2 0 0,10 1-638,0 0 1,0-1-1,0-1 0,-1 0 1,20-4-1,-18 1-1210,0 0 0,0-1 0,-1 0 0,22-13 1,12-10-5628</inkml:trace>
</inkml:ink>
</file>

<file path=ppt/ink/ink1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9.321"/>
    </inkml:context>
    <inkml:brush xml:id="br0">
      <inkml:brushProperty name="width" value="0.025" units="cm"/>
      <inkml:brushProperty name="height" value="0.025" units="cm"/>
    </inkml:brush>
  </inkml:definitions>
  <inkml:trace contextRef="#ctx0" brushRef="#br0">210 0 18449,'0'0'3518,"-11"3"-645,-4 2-2313,1 1 1,-1 0-1,1 1 1,0 1 0,1 0-1,-19 15 1,25-18-389,0 0-1,1 0 1,0 1 0,0 0 0,0 0 0,1 0-1,0 1 1,0 0 0,0 0 0,1 0 0,0 0-1,0 1 1,1 0 0,0-1 0,-3 15-1,6-20-190,0-1-1,0 0 0,0 1 1,1-1-1,-1 0 0,0 1 0,1-1 1,-1 0-1,1 1 0,-1-1 1,1 0-1,0 0 0,0 0 0,-1 1 1,1-1-1,0 0 0,0 0 1,0 0-1,0 0 0,0-1 0,0 1 1,0 0-1,0 0 0,1-1 1,-1 1-1,0 0 0,0-1 0,1 1 1,-1-1-1,0 0 0,1 1 1,-1-1-1,3 0 0,56 4-698,-45-4 409,-2 0 116,11 0-218,-1 1-1,0 1 0,1 1 0,-1 1 0,41 12 0,-62-16 452,-1 1-1,0-1 1,0 1-1,0-1 1,0 1-1,0-1 1,0 1-1,0-1 1,0 1-1,-1 0 1,1 0-1,0-1 1,0 1-1,0 0 1,-1 0 0,1 0-1,0 0 1,-1 0-1,1 0 1,-1 0-1,1 0 1,-1 0-1,0 0 1,1 0-1,-1 0 1,0 0-1,0 0 1,0 1-1,0-1 1,0 0 0,0 0-1,0 0 1,0 0-1,0 0 1,0 0-1,-1 1 1,1-1-1,0 0 1,-1 0-1,1 0 1,-1 0-1,1 0 1,-1 0-1,0 0 1,1 0-1,-1-1 1,0 1 0,0 0-1,-1 1 1,-4 5 353,0-1 1,0 0 0,-1 0-1,-14 9 1,17-12-307,-6 4-49,0 0 1,0-1-1,-1 0 0,1 0 0,-1-1 0,-1 0 0,1-1 1,-1-1-1,1 0 0,-19 3 0,30-7-152,-1 1 0,0 0-1,1 0 1,-1 0 0,0-1-1,1 1 1,-1 0 0,0-1-1,1 1 1,-1-1 0,1 1-1,-1-1 1,1 1 0,-1-1-1,1 1 1,-1-1 0,1 1-1,-1-1 1,1 1 0,0-1-1,-1 0 1,1 1 0,0-1-1,0 0 1,-1 1 0,1-1-1,0 0 1,0 0 0,0 1-1,0-1 1,0 0 0,0 1-1,0-1 1,0 0 0,0 0-1,1 0 1,4-31-4475,14-9-2692,9-9-5147</inkml:trace>
</inkml:ink>
</file>

<file path=ppt/ink/ink1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49.916"/>
    </inkml:context>
    <inkml:brush xml:id="br0">
      <inkml:brushProperty name="width" value="0.025" units="cm"/>
      <inkml:brushProperty name="height" value="0.025" units="cm"/>
    </inkml:brush>
  </inkml:definitions>
  <inkml:trace contextRef="#ctx0" brushRef="#br0">75 1 11819,'0'0'12033,"2"8"-9396,1 10-2313,-1 0-1,-1-1 1,-1 1-1,-1 0 1,-5 35-1,-28 95 1986,23-109-1802,1 1 0,2 1 0,-5 74 0,13-115-507,0 0 0,0 1 0,0-1 0,0 0 0,0 0 0,1 0 0,-1 0 0,0 1 0,0-1 0,0 0 0,0 0 0,0 0 0,0 0 0,0 1 0,1-1 0,-1 0 0,0 0 0,0 0 0,0 0 0,0 0 0,0 0 0,1 0 0,-1 1 0,0-1 0,0 0 0,0 0 0,1 0 0,-1 0 0,0 0 0,0 0 0,0 0 0,1 0 0,-1 0 0,0 0 0,0 0 0,0 0 0,1 0 0,-1 0 0,0 0 0,0 0 0,0 0 0,0 0 0,1-1 0,-1 1 0,0 0 0,0 0 0,0 0 0,0 0 0,1 0 0,-1 0 0,0 0 0,0-1 0,0 1 0,0 0 0,0 0 0,1 0 0,-1 0 0,0-1 0,0 1 0,0 0 0,0 0 0,0 0 0,0-1 0,11-11 0,0-6 0,-2 0 0,0-1 0,8-27 0,-10 26 0,0 1 0,2 0 0,15-27 0,-22 45 0,-1 0 0,0 0 0,1 0 0,-1 0 0,1 0 0,-1 1 0,1-1 0,-1 1 0,1-1 0,-1 1 0,1 0 0,-1-1 0,1 1 0,0 0 0,-1 0 0,1 0 0,0 0 0,-1 0 0,1 1 0,-1-1 0,1 0 0,-1 1 0,1-1 0,-1 1 0,1 0 0,-1-1 0,1 1 0,-1 0 0,1 0 0,-1 0 0,0 0 0,2 2 0,17 14 0,-20-17 0,0 0 0,0 0 0,0 0 0,-1 0 0,1 0 0,0 0 0,0 0 0,0 0 0,0 0 0,-1 1 0,1-1 0,0 0 0,0 0 0,0 0 0,0 0 0,0 0 0,-1 0 0,1 0 0,0 0 0,0 0 0,0 1 0,0-1 0,0 0 0,0 0 0,0 0 0,0 0 0,-1 0 0,1 0 0,0 1 0,0-1 0,0 0 0,0 0 0,0 0 0,0 0 0,0 1 0,0-1 0,0 0 0,0 0 0,0 0 0,0 0 0,0 1 0,0-1 0,0 0 0,0 0 0,0 0 0,0 0 0,0 0 0,1 1 0,-1-1 0,0 0 0,0 0 0,0 0 0,0 0 0,0 0 0,0 1 0,0-1 0,0 0 0,1 0 0,-1 0 0,0 0 0,0 0 0,0 0 0,0 0 0,1 1 0,-1-1 0,0 0 0,0 0 0,0 0 0,0 0 0,0 0 0,0 1 0,1-1 0,-1 0 0,0 0 0,0 0 0,0 0 0,0 1 0,0-1 0,0 0 0,0 0 0,0 0 0,0 1 0,0-1 0,0 0 0,0 0 0,0 0 0,0 0 0,0 1 0,0-1 0,0 0 0,0 0 0,0 0 0,0 1 0,-1-1 0,1 0 0,0 0 0,0 0 0,0 0 0,0 0 0,0 1 0,0-1 0,0 0 0,-1 0 0,1 0 0,0 0 0,0 0 0,0 0 0,0 0 0,-1 1 0,1-1 0,0 0 0,0 0 0,0 0 0,0 0 0,-1 0 0,1 0 0,0 0 0,0 0 0,0 0 0,-1 0 0,1 0 0,13 12 0,8-1-13,1-1-1,0-1 1,0-1 0,1-1-1,0 0 1,0-2 0,1-1-1,-1-1 1,47 0 0,-69-3 18,0-1 1,0 1 0,1-1 0,-1 0-1,0 1 1,0-1 0,0 0-1,0 0 1,0 0 0,0 0 0,0 0-1,0 0 1,-1 0 0,1 0 0,0 0-1,0 0 1,-1-1 0,1 1 0,-1 0-1,1 0 1,-1-1 0,0 1 0,1 0-1,-1-1 1,0 1 0,0 0 0,0-1-1,0-1 1,3-45-38,-3 45 31,0-2-8,-1 1 0,1-1 0,-1 0 0,1 1 1,-1-1-1,0 1 0,-1-1 0,1 1 0,-1 0 0,0-1 0,0 1 0,-1 0 0,1 0 0,-1 1 1,1-1-1,-1 0 0,-1 1 0,1-1 0,0 1 0,-5-3 0,20 9-5640,10 0 2452,-3-1 779,19 3-2910,6-3-3581</inkml:trace>
</inkml:ink>
</file>

<file path=ppt/ink/ink1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50.446"/>
    </inkml:context>
    <inkml:brush xml:id="br0">
      <inkml:brushProperty name="width" value="0.025" units="cm"/>
      <inkml:brushProperty name="height" value="0.025" units="cm"/>
    </inkml:brush>
  </inkml:definitions>
  <inkml:trace contextRef="#ctx0" brushRef="#br0">239 225 13741,'0'0'5098,"-10"-3"-1569,8 3-3372,-4-2 179,-1 0-1,1 1 1,0 0-1,-1 0 1,1 0-1,-1 1 1,0 0-1,1 0 1,-1 1-1,1 0 1,-1 0-1,1 0 1,0 1-1,-1 0 1,-11 6-1,5 0 174,0 1 0,0 1 1,0 0-1,-15 17 0,25-24-468,0 0-1,0 0 1,1 0-1,-1 1 1,1-1 0,-1 1-1,1-1 1,1 1 0,-1 0-1,0 0 1,1 0 0,0 0-1,0 0 1,0 0 0,0 0-1,1 0 1,-1 0-1,1 0 1,0 1 0,1-1-1,-1 0 1,2 6 0,-1-8-60,0-1 0,1 1 0,-1-1 0,1 1 0,-1-1 0,1 0 1,0 1-1,-1-1 0,1 0 0,0 0 0,0 0 0,0-1 0,0 1 1,0 0-1,0-1 0,0 1 0,0-1 0,0 0 0,0 1 0,0-1 0,0 0 1,0 0-1,0-1 0,1 1 0,2-1 0,2 1-116,-1-1-1,0 0 1,1 0-1,-1-1 0,0 0 1,0 0-1,8-3 1,-3-4-37,0 1 1,-1-1 0,0-1-1,-1 0 1,1 0 0,-2-1-1,9-14 1,47-86 2802,-56 95-2481,0-1 1,-2 1 0,1-2-1,-2 1 1,0 0 0,-2-1-1,1 0 1,0-25 0,-4 42-154,0 1 0,0 0 0,0-1 0,0 1 0,-1 0 0,1-1 0,0 1 0,0 0 0,0 0 0,0-1 0,0 1 0,-1 0 0,1-1 0,0 1 0,0 0 0,0 0 0,-1-1 0,1 1 0,0 0 0,0 0 0,-1 0 0,1-1 0,0 1 0,-1 0 0,1 0 0,0 0 0,-1 0 0,1 0 0,0 0 0,-1-1 0,1 1 0,0 0 0,-1 0 0,1 0 0,0 0 0,-1 0 0,1 0 0,0 0 0,-1 0 0,1 1 0,0-1 0,-1 0 0,1 0 0,0 0 0,0 0 0,-1 0 0,1 0 0,0 1 0,-1-1 0,1 0 0,0 0 0,0 1 0,-1-1 0,1 0 0,0 0 0,0 1 0,0-1 0,-1 0 1,-6 8 23,1-1 0,-1 1 0,1 0 0,1 0 0,0 0 0,0 1 0,0 0 0,1 0 0,0 0 0,1 0 0,-3 15 0,-1 6 71,1 0 0,-2 44 0,7-68-91,0 5-11,0 0 1,1 0-1,0 0 1,0 0 0,1 0-1,4 17 1,-4-25-24,1 0-1,-1-1 1,0 1 0,1-1 0,-1 1 0,1-1-1,0 0 1,0 1 0,0-1 0,0 0-1,0 0 1,0-1 0,1 1 0,-1 0-1,1-1 1,-1 1 0,1-1 0,-1 0-1,1 0 1,0 0 0,0 0 0,-1 0-1,1-1 1,0 1 0,0-1 0,0 0-1,0 1 1,0-2 0,4 1 0,-3 0-702,0 0 1,-1 0 0,1-1 0,0 1-1,-1-1 1,1 0 0,0 0 0,-1 0 0,1-1-1,-1 1 1,0-1 0,4-2 0,19-15-8133</inkml:trace>
</inkml:ink>
</file>

<file path=ppt/ink/ink1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51.177"/>
    </inkml:context>
    <inkml:brush xml:id="br0">
      <inkml:brushProperty name="width" value="0.025" units="cm"/>
      <inkml:brushProperty name="height" value="0.025" units="cm"/>
    </inkml:brush>
  </inkml:definitions>
  <inkml:trace contextRef="#ctx0" brushRef="#br0">172 19 14286,'0'0'5834,"-10"-4"-1846,3 1-3334,0 1 1,0 0-1,-1 0 0,1 0 1,-1 1-1,1 0 0,-12 0 0,15 1-491,1 0 1,-1 1-1,0 0 0,0 0 0,1 0 0,-1 0 0,0 0 0,1 1 0,0 0 0,-1-1 0,1 1 0,0 1 0,0-1 0,0 0 1,0 1-1,0-1 0,0 1 0,1 0 0,0 0 0,-3 4 0,2-4-163,1 0 0,0 1 0,0-1 0,0 0 0,0 1 0,1-1 0,-1 1 0,1 0 0,0 0 0,0-1 0,0 1 0,1 0 0,-1 0 0,1 0 0,0 0 0,0 0 0,0 0 0,1 0 0,-1-1 0,1 1 0,0 0 0,3 7 0,-2-8 0,0 0 0,0 1 0,1-1 0,-1 0 0,1 0 0,0-1 0,0 1 0,0-1 0,0 1 0,1-1 0,-1 0 0,1 0 0,-1 0 0,1-1 0,0 1 0,-1-1 0,1 0 0,0 0 0,0 0 0,0-1 0,0 1 0,4-1 0,1 1 0,0-1 0,0 0 0,0 0 0,-1-1 0,1 0 0,0 0 0,-1-1 0,1 0 0,-1-1 0,1 0 0,-1 0 0,0 0 0,0-1 0,-1-1 0,1 1 0,-1-1 0,0-1 0,0 1 0,-1-1 0,1 0 0,-1-1 0,0 0 0,-1 1 0,0-2 0,6-9 0,19-43-262,-40 73 207,1 1-1,-14 30 0,21-40 76,-1 1 0,2-1 0,-1 1 0,0-1 1,1 1-1,0 0 0,0 0 0,1 0 0,-1-1 0,1 1 0,0 0 1,0 0-1,1 0 0,-1 0 0,3 6 0,-2-10-33,0 1 0,1 0-1,-1-1 1,0 0 0,1 1-1,0-1 1,-1 0 0,1 0-1,0 0 1,0 0 0,0 0-1,-1 0 1,1 0 0,0 0 0,0-1-1,0 1 1,0-1 0,0 0-1,0 0 1,0 1 0,0-1-1,1 0 1,-1-1 0,0 1-1,0 0 1,0-1 0,3 0-1,3 0-204,0-1 0,0 0 0,0 0 0,0-1 0,12-6 0,6-6-414,-1-2 0,-1 0 1,0-2-1,-1 0 0,38-44 0,-67 71 985,1 0-1,0 0 1,1 1-1,0-1 1,0 1-1,1 0 1,-3 10-1,5-16-357,0 0-1,0 0 1,1 1-1,-1-1 1,1 0 0,0 0-1,0 1 1,0-1 0,0 0-1,0 0 1,1 1-1,0-1 1,-1 0 0,1 0-1,1 0 1,-1 0 0,0 0-1,1 0 1,-1 0 0,1 0-1,0 0 1,0-1-1,0 1 1,0-1 0,4 4-1,2-1-350,-1 0-1,0 1 1,0-1 0,0 1-1,-1 1 1,0-1-1,0 1 1,-1 0 0,1 1-1,-2-1 1,1 1-1,-1 0 1,0 0-1,-1 0 1,0 1 0,4 14-1,0 14 1308,-1-1 0,-2 1 0,-1 49 0,-3-72-590,-1 1 0,0 0 0,-1-1 0,-1 1 0,0-1 0,-1 0 0,-1 0 0,0 0 0,0 0 0,-2-1 0,-8 14 0,14-25-327,0 0-1,-1 0 1,1-1 0,0 1 0,-1-1-1,1 1 1,-1-1 0,1 1 0,-1-1 0,0 0-1,1 0 1,-1 0 0,0 0 0,0 0-1,0 0 1,0-1 0,0 1 0,0-1-1,-3 1 1,3-1-29,1 0 0,0 0 0,-1-1 0,1 1 0,0-1 0,-1 1-1,1-1 1,0 0 0,0 1 0,0-1 0,-1 0 0,1 0 0,0 0 0,0 0 0,0 0-1,0 0 1,1 0 0,-1 0 0,0 0 0,0-1 0,1 1 0,-1 0 0,1 0 0,-1-1 0,1 1-1,-1 0 1,1-1 0,0 1 0,-1-3 0,-6-38-5,2 0 0,2 0 0,4-83 0,1 44 0,-3 67-608,2 0 0,-1 0 0,2 1 0,0-1 0,6-19 1,-7 28 290,1 1 1,0-1 0,0 0-1,1 1 1,-1 0 0,1 0-1,0 0 1,0 0 0,1 0 0,-1 0-1,1 1 1,0-1 0,0 1-1,0 0 1,0 0 0,0 1-1,1-1 1,6-2 0,24-7-5706,4 1-2834</inkml:trace>
</inkml:ink>
</file>

<file path=ppt/ink/ink1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25:51.518"/>
    </inkml:context>
    <inkml:brush xml:id="br0">
      <inkml:brushProperty name="width" value="0.025" units="cm"/>
      <inkml:brushProperty name="height" value="0.025" units="cm"/>
    </inkml:brush>
  </inkml:definitions>
  <inkml:trace contextRef="#ctx0" brushRef="#br0">185 30 19635,'0'0'11883,"-11"-6"-10783,-33-16-951,43 22-149,-1 0 0,1-1 0,0 1 0,-1 0 0,1 0 0,-1 0 0,1 0 0,0 0 0,-1 0 0,1 0 0,-1 1 0,1-1 0,0 0 0,-1 1 0,1-1 0,0 1 0,0-1 0,-1 1 0,1 0 0,0 0 0,0-1 0,0 1 0,0 0 0,0 0 0,0 0 0,0 0 0,0 0 0,0 0 0,0 1 0,1-1 0,-1 0 0,0 0 0,1 1 0,-1-1 0,1 0 0,-1 1 0,1-1 0,0 2 0,-2 2 0,1-1 0,0 1 0,0 0 0,1 0 0,0 0 0,0 0 0,0 0 0,1 8 0,1-10 1,-1 0-1,1 0 1,-1 0 0,1 0-1,0 0 1,0 0 0,1-1 0,-1 1-1,1-1 1,-1 0 0,1 1-1,0-1 1,-1 0 0,1-1-1,0 1 1,4 1 0,57 23-36,-53-22 10,20 6-176,-22-8 145,-1 0 0,1 0 0,-1 1 0,0 1 0,0 0 0,0 0 0,0 0 0,12 10 0,-20-14 64,1 1 0,0 0 1,-1-1-1,1 1 0,-1 0 0,1-1 0,-1 1 0,1 0 0,-1 0 0,1-1 0,-1 1 1,0 0-1,1 0 0,-1 0 0,0 0 0,0 0 0,0-1 0,1 1 0,-1 0 0,0 0 0,0 0 1,0 0-1,-1 0 0,1 0 0,0 0 0,0-1 0,0 1 0,-1 0 0,1 0 0,0 0 0,-1 0 1,1-1-1,-1 1 0,1 0 0,-1 0 0,1-1 0,-1 1 0,1 0 0,-1-1 0,0 1 0,0-1 1,1 1-1,-1-1 0,-1 2 0,-36 17 380,37-19-388,-36 13-282,0-1 1,-40 6-1,53-14-1207,-1-1 0,-28 0 0,29-3-11232</inkml:trace>
</inkml:ink>
</file>

<file path=ppt/ink/ink1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17.192"/>
    </inkml:context>
    <inkml:brush xml:id="br0">
      <inkml:brushProperty name="width" value="0.025" units="cm"/>
      <inkml:brushProperty name="height" value="0.025" units="cm"/>
    </inkml:brush>
  </inkml:definitions>
  <inkml:trace contextRef="#ctx0" brushRef="#br0">305 57 16111,'0'0'4602,"-9"-9"-1976,5 4-2337,0 0 0,-1 1 0,1-1 0,-1 1 0,0 1 0,-1-1 0,1 1 0,-12-6 0,14 8-167,-1 0 1,0 0-1,1 0 1,-1 0-1,0 1 1,0 0-1,0 0 1,1 0-1,-1 0 1,0 1-1,0-1 1,1 1-1,-1 0 1,0 0-1,1 0 1,-1 1-1,1-1 1,-1 1 0,1 0-1,0 0 1,-4 3-1,-9 6 202,1 1-1,0 1 1,1 0 0,-25 30-1,32-33-169,0-1 1,1 1-1,0 0 0,0 0 0,1 0 1,1 1-1,-1 0 0,2 0 0,-5 20 0,8-29-142,-1 1 0,1 0-1,0-1 1,-1 1 0,1-1 0,1 1-1,-1-1 1,0 1 0,1 0-1,-1-1 1,1 1 0,0-1-1,0 1 1,0-1 0,0 0-1,0 1 1,0-1 0,1 0 0,-1 0-1,1 0 1,-1 0 0,4 2-1,-2-1 12,0-1 0,1 0 0,0 0 0,-1 0 0,1-1 0,0 0 0,0 1 0,0-1 0,0-1 0,0 1 0,0 0-1,0-1 1,4 0 0,4 0 20,0-1-1,1 0 1,-1-1-1,0 0 0,0-1 1,-1-1-1,1 1 1,20-11-1,-18 5-42,0 0 0,-1-1 0,0 0 0,-1-1 0,0 0 0,14-17 0,-23 24 0,1-1 0,0 1 0,-1-1 0,0 1 0,0-1 0,0 0 0,-1 0 0,0 0 0,0-1 0,0 1 0,0-1 0,-1 1 0,0-1 0,0 1 0,-1-1 0,1 1 0,-1-1 0,-1 0 0,1 1 0,-1-1 0,0 1 0,-1-6 0,0 8-138,1 1-1,-1-1 1,1 1-1,-1 0 1,0 0 0,0 0-1,0 0 1,0 0 0,-1 0-1,1 0 1,0 1-1,-1-1 1,1 1 0,-1 0-1,1 0 1,-1 0 0,0 0-1,0 0 1,1 0-1,-1 1 1,0-1 0,0 1-1,0 0 1,0 0 0,1 0-1,-1 0 1,0 0-1,0 1 1,0 0 0,0-1-1,1 1 1,-1 0 0,0 0-1,1 0 1,-1 1-1,1-1 1,-1 0 0,1 1-1,0 0 1,-1 0-1,1-1 1,0 1 0,0 1-1,0-1 1,1 0 0,-1 0-1,0 1 1,1-1-1,0 1 1,-2 2 0,1 13-5227,1 0-1944</inkml:trace>
</inkml:ink>
</file>

<file path=ppt/ink/ink1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17.565"/>
    </inkml:context>
    <inkml:brush xml:id="br0">
      <inkml:brushProperty name="width" value="0.025" units="cm"/>
      <inkml:brushProperty name="height" value="0.025" units="cm"/>
    </inkml:brush>
  </inkml:definitions>
  <inkml:trace contextRef="#ctx0" brushRef="#br0">57 1 18866,'0'0'13901,"-19"54"-13901,5-28 0,2 3 0,4 3 0,5-2 0,3-2 0,0-7-833,10-4-1793,5-9-1634,2-8-1057,0 0-3267</inkml:trace>
</inkml:ink>
</file>

<file path=ppt/ink/ink1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17.925"/>
    </inkml:context>
    <inkml:brush xml:id="br0">
      <inkml:brushProperty name="width" value="0.025" units="cm"/>
      <inkml:brushProperty name="height" value="0.025" units="cm"/>
    </inkml:brush>
  </inkml:definitions>
  <inkml:trace contextRef="#ctx0" brushRef="#br0">267 4 19827,'-14'6'2685,"-6"4"-1686,1 1 0,0 1 0,0 0 0,-20 19 0,31-25-683,1 1-1,0 0 1,0 1-1,0-1 0,1 1 1,0 1-1,0-1 1,1 1-1,1 0 1,-1 0-1,1 0 1,1 1-1,-5 15 1,8-23-313,0 1 1,0-1 0,0 0-1,0 0 1,1 0 0,-1 1 0,1-1-1,-1 0 1,1 0 0,0 0 0,0 0-1,0 0 1,0 0 0,0 0-1,0 0 1,0-1 0,1 1 0,-1 0-1,1-1 1,-1 1 0,1-1 0,-1 1-1,1-1 1,0 0 0,0 0-1,0 0 1,0 0 0,0 0 0,0 0-1,0 0 1,0-1 0,3 2 0,10 2-122,1 0 1,0-1 0,23 2 0,-20-3-199,17 2-144,45 7-126,-74-10 558,-1 0 0,-1 1 0,1 0 1,0 0-1,0 0 0,-1 1 1,1 0-1,-1 0 0,0 0 1,5 5-1,-9-7 29,0-1 0,0 1-1,0 0 1,-1 0 0,1 0 0,0 0 0,-1 0 0,1 0-1,-1 0 1,1 0 0,-1 0 0,1 0 0,-1 0-1,0 0 1,1 0 0,-1 0 0,0 0 0,0 0 0,0 1-1,0-1 1,0 0 0,0 0 0,0 0 0,0 0-1,-1 0 1,1 1 0,0-1 0,-1 0 0,1 0 0,-1 0-1,1 0 1,-1 0 0,1 0 0,-1 0 0,0 0-1,1-1 1,-1 1 0,0 0 0,0 0 0,0 0 0,-1 1-1,-44 26 408,43-27-386,-19 11 196,0-2-1,-1-1 1,0-1-1,0-1 0,-1-1 1,0-1-1,0-1 1,0-1-1,-1-1 1,-34-2-1,57 0-217,1 0 0,-1-1 0,0 1 0,0 0 0,1-1 0,-1 1 0,0-1 0,1 1 0,-1-1 0,1 0 0,-1 1 0,1-1 0,-1 0 0,1 0 0,-1 0 0,1 0 0,0-1 0,0 1 0,-1 0 0,1 0 0,0-1 0,0 1 0,0-1 0,1 1 0,-1-1 0,0 1 0,0-1 0,1 0 0,-1 1 0,1-1 0,0 0 0,-1 1 0,1-1 0,0 0 0,0 1 0,0-1 0,0 0 0,0 0 0,0 1 0,1-1 0,-1 0 0,1 1 0,-1-1 0,1 0 0,-1 1 0,2-3 0,2-4 0,-1-1 0,1 2 0,0-1 0,1 0 0,0 1 0,0 0 0,12-12 0,17-10 0,1 2 0,52-31 0,-56 40 0,-1-2 0,0-1 0,-2-2 0,39-39 0,-65 60 0,1 0 0,-1 0 0,0-1 0,0 1 0,-1-1 0,1 1 0,-1-1 0,1 0 0,-1 0 0,0 1 0,0-1 0,0 0 0,0 0 0,0 0 0,-1 0 0,0 0 0,1-6 0,-2 7 0,0 1 0,0-1 0,0 0 0,0 1 0,0-1 0,0 1 0,0-1 0,0 1 0,-1 0 0,1 0 0,-1-1 0,1 1 0,-1 0 0,1 0 0,-1 0 0,1 0 0,-1 1 0,0-1 0,0 0 0,1 1 0,-1-1 0,0 1 0,0 0 0,0 0 0,0-1 0,1 1 0,-1 0 0,0 1 0,-3-1 0,-7 0-114,2-1-370,0 0 1,0 1 0,0 1 0,-12 2 0,21-3 371,-1 0-1,1 0 1,-1 1-1,0-1 1,1 1-1,-1-1 1,1 1-1,-1 0 1,1-1 0,0 1-1,-1 0 1,1 0-1,0 0 1,0 0-1,-1 0 1,1 0-1,0 1 1,0-1 0,0 0-1,0 1 1,1-1-1,-1 0 1,0 1-1,0-1 1,1 1 0,-1-1-1,1 1 1,-1-1-1,1 1 1,0 0-1,0-1 1,0 3-1,2 7-4622,10 0-2034</inkml:trace>
</inkml:ink>
</file>

<file path=ppt/ink/ink1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18.312"/>
    </inkml:context>
    <inkml:brush xml:id="br0">
      <inkml:brushProperty name="width" value="0.025" units="cm"/>
      <inkml:brushProperty name="height" value="0.025" units="cm"/>
    </inkml:brush>
  </inkml:definitions>
  <inkml:trace contextRef="#ctx0" brushRef="#br0">245 0 21813,'-9'10'2818,"3"-4"-2592,-21 23 2124,-40 55-1,61-75-2102,-1 1 0,2-1 0,-1 1 0,2 0 0,-1 1 0,1-1 0,1 1 0,-1 0 0,2 0 0,0 0 0,0 0 0,0 12 0,3-20-247,-1-1 0,1 1 0,0 0 0,-1-1 0,1 1 0,1-1 0,-1 1 0,0-1 0,0 0 0,1 1 0,-1-1 0,1 0 0,0 0 0,0 0 0,0 0 0,0 0 0,0-1 0,0 1 0,0 0 0,1-1 0,-1 0 0,0 1 0,1-1 0,-1 0 0,1 0 0,0-1 0,-1 1 0,4 0 0,-4 0 0,-1-1 0,1 0 0,0 1 0,0-1 0,0 0 0,0 0 0,0 0 0,0 0 0,0 0 0,0-1 0,0 1 0,-1 0 0,1-1 0,0 0 0,0 1 0,0-1 0,-1 0 0,1 0 0,0 0 0,-1 0 0,1 0 0,0 0 0,-1 0 0,0-1 0,1 1 0,-1-1 0,0 1 0,0-1 0,0 1 0,0-1 0,0 0 0,0 1 0,0-1 0,0 0 0,-1 0 0,1 0 0,-1 0 0,1 1 0,-1-3 0,1 1 0,-1 1 0,0 0 1,0 0-1,0-1 0,-1 1 0,1 0 1,0 0-1,-1 0 0,1-1 0,-1 1 0,0 0 1,0 0-1,0 0 0,0 0 0,0 0 1,0 0-1,0 0 0,-1 1 0,1-1 0,-1 0 1,1 1-1,-1-1 0,0 1 0,0-1 1,1 1-1,-1 0 0,0 0 0,0 0 0,-4-1 1,2 0-4,-1 1 1,1-1 0,-1 1 0,1 1 0,-1-1-1,0 1 1,1-1 0,-1 1 0,0 1-1,1-1 1,-1 1 0,0-1 0,1 1 0,-7 3-1,8-3-248,-1 1-1,0 0 0,1 0 1,0 1-1,-1-1 0,1 1 1,0 0-1,0 0 0,-4 5 1,-23 35-9334,26-37 6867,-10 16-9117</inkml:trace>
</inkml:ink>
</file>

<file path=ppt/ink/ink1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18.719"/>
    </inkml:context>
    <inkml:brush xml:id="br0">
      <inkml:brushProperty name="width" value="0.025" units="cm"/>
      <inkml:brushProperty name="height" value="0.025" units="cm"/>
    </inkml:brush>
  </inkml:definitions>
  <inkml:trace contextRef="#ctx0" brushRef="#br0">0 264 17489,'0'0'13047,"12"6"-11382,-7-4-1638,-1 1 0,1-1 0,0 0 0,0 0 0,0 0 0,0-1 0,0 0 0,0 0 0,0 0 0,1-1 0,-1 1-1,0-1 1,0-1 0,1 1 0,-1-1 0,0 1 0,0-2 0,0 1 0,0 0 0,10-5 0,36-20-27,-1-2 0,-1-3 0,-1-1 0,-2-3 0,-2-2 0,46-47 0,-84 81 0,-7 12 0,-7 12 0,-1-4 0,-36 69 0,-51 138 0,94-219-311,1-1 0,-1 0 0,1 1 0,1-1 0,-1 1-1,0 0 1,1-1 0,0 1 0,1 5 0,-1-9 180,0 0-1,0 0 1,1-1-1,-1 1 1,0 0-1,0-1 1,1 1-1,-1 0 1,1-1-1,-1 1 1,1 0-1,-1-1 1,1 1-1,-1-1 1,1 1-1,-1-1 1,1 1 0,0-1-1,-1 1 1,1-1-1,0 0 1,0 1-1,1 0-99,0-1 0,0 0 0,0 0 0,0 0 0,0 0 0,0 0 0,-1 0 0,1-1 0,0 1 0,0-1 0,0 1 0,0-1 0,2-1 0,19-11-6864</inkml:trace>
</inkml:ink>
</file>

<file path=ppt/ink/ink1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19.061"/>
    </inkml:context>
    <inkml:brush xml:id="br0">
      <inkml:brushProperty name="width" value="0.025" units="cm"/>
      <inkml:brushProperty name="height" value="0.025" units="cm"/>
    </inkml:brush>
  </inkml:definitions>
  <inkml:trace contextRef="#ctx0" brushRef="#br0">53 0 12268,'0'0'9288,"-47"55"-5892,42-39-1122,5 0-481,0-4-319,0 1-1,2 2-672,1 0-801,-2-1 0,0 0 0,-1-2 0,0 0 0,0-5-1057,3-4-1121,2-3-2466,-1-10-2179,3-13-7815</inkml:trace>
</inkml:ink>
</file>

<file path=ppt/ink/ink1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19.387"/>
    </inkml:context>
    <inkml:brush xml:id="br0">
      <inkml:brushProperty name="width" value="0.025" units="cm"/>
      <inkml:brushProperty name="height" value="0.025" units="cm"/>
    </inkml:brush>
  </inkml:definitions>
  <inkml:trace contextRef="#ctx0" brushRef="#br0">146 0 19571,'0'0'2023,"-10"4"-133,1-1-1532,1 1-1,0 1 1,0-1 0,0 1 0,1 0 0,-1 1 0,1 0 0,1 0 0,-1 1 0,1-1 0,0 1 0,1 1 0,-1-1 0,2 1 0,-1 0 0,1 0 0,-6 14 0,8-14-184,-1 0 0,1 0 0,0 0 0,0 1 0,1-1 0,0 1 0,1-1 0,-1 1 0,3 14 0,-1-20-138,-1 0-1,1 0 1,0 0-1,0-1 1,0 1-1,0 0 1,0-1-1,1 1 1,-1-1-1,1 1 1,0-1-1,-1 0 0,1 1 1,0-1-1,0 0 1,1 0-1,-1 0 1,0-1-1,1 1 1,-1-1-1,1 1 1,-1-1-1,1 0 1,0 0-1,0 0 1,-1 0-1,1 0 1,0-1-1,0 1 1,5-1-1,1 1-35,0 0 0,0-1 0,0-1 0,1 1 0,-1-2 0,0 1 0,0-1 0,0 0 0,0-1 0,-1 0 0,1-1 0,13-7 0,-17 8 0,0-1 0,0 0 0,-1 1 0,1-2 0,-1 1 0,0 0 0,0-1 0,-1 0 0,1 0 0,-1 0 0,0 0 0,-1 0 0,1-1 0,-1 1 0,0-1 0,0 0 0,-1 0 0,1 1 0,-2-1 0,2-11 0,-2 14-6,0 0 0,0 0 0,0 1 0,0-1 0,0 0 0,-1 0 1,1 0-1,-1 1 0,0-1 0,1 0 0,-2 0 0,1 1 0,0-1 0,0 1 0,-1-1 0,1 1 0,-1 0 0,0-1 1,0 1-1,0 0 0,0 0 0,-4-3 0,2 3-37,0 0 0,0 0 0,0 0 0,-1 1 0,1-1 0,-1 1 1,1 0-1,-1 1 0,0-1 0,1 1 0,-1-1 0,1 2 0,-8-1 0,11 0-117,0 0-1,0 1 0,0-1 1,0 0-1,0 0 1,0 0-1,0 1 0,0-1 1,0 0-1,0 1 1,0-1-1,0 1 0,0-1 1,0 1-1,0 0 1,0-1-1,0 1 0,1 0 1,-1 0-1,0-1 1,0 1-1,1 0 0,-1 0 1,1 0-1,-1 0 0,1 0 1,-1 0-1,1 0 1,-1 0-1,1 0 0,0 0 1,0 0-1,-1 0 1,1 0-1,0 0 0,0 1 1,0 1-1,1-2-391,-1 1 0,0 0-1,1-1 1,-1 1 0,1-1 0,0 1-1,-1-1 1,1 1 0,0-1 0,0 1-1,0-1 1,0 0 0,0 1-1,0-1 1,0 0 0,1 0 0,-1 0-1,0 0 1,1 0 0,-1 0 0,0 0-1,1 0 1,-1-1 0,1 1 0,1 0-1,24 5-11015</inkml:trace>
</inkml:ink>
</file>

<file path=ppt/ink/ink1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19.759"/>
    </inkml:context>
    <inkml:brush xml:id="br0">
      <inkml:brushProperty name="width" value="0.025" units="cm"/>
      <inkml:brushProperty name="height" value="0.025" units="cm"/>
    </inkml:brush>
  </inkml:definitions>
  <inkml:trace contextRef="#ctx0" brushRef="#br0">0 48 17136,'0'0'15369,"10"-9"-15123,32-23-230,-41 31-16,0 0 0,0 1 0,0-1 0,0 0 0,0 1 0,0-1 0,0 1 0,0 0 0,0-1 0,0 1 0,0 0 0,0 0 0,1-1 0,-1 1 0,0 0 0,0 0 0,0 0 0,0 1 0,0-1 0,0 0 0,1 0 0,-1 0 0,0 1 0,0-1 0,0 1 0,1 0 0,0 0 0,-1 1 0,0-1 0,1 1 0,-1-1 0,0 1 0,0 0 0,0-1 0,0 1 0,0 0 0,-1 0 0,1 0 0,0 0 0,0 3 0,0 4 0,1-1 0,-2 1 0,1 1 0,-2 15 0,-1-17 0,0 1 0,0-1 0,-1 0 0,0 0 0,-1-1 0,0 1 0,0-1 0,-10 13 0,-3 7 0,17-27 0,0 1 0,0-1 0,0 0 0,0 0 0,0 0 0,0 1 0,0-1 0,0 0 0,0 0 0,0 1 0,0-1 0,0 0 0,0 0 0,0 0 0,0 1 0,0-1 0,0 0 0,0 0 0,0 1 0,0-1 0,1 0 0,-1 0 0,0 0 0,0 1 0,0-1 0,0 0 0,0 0 0,1 0 0,-1 0 0,0 1 0,0-1 0,0 0 0,0 0 0,1 0 0,-1 0 0,0 0 0,0 0 0,0 0 0,1 0 0,-1 1 0,0-1 0,0 0 0,1 0 0,-1 0 0,0 0 0,0 0 0,0 0 0,1 0 0,-1 0 0,0 0 0,0 0 0,1-1 0,-1 1 0,0 0 0,12-1 0,11-3 0,-13 2 0,0 0 0,0 1 0,0 0 0,0 0 0,16 2 0,-24-1 0,0 1 0,0-1 0,-1 1 0,1-1 0,0 1 0,-1-1 0,1 1 0,0 0 0,-1 0 0,1 0 0,-1 0 0,1 0 0,-1 0 0,1 0 0,-1 1 0,0-1 0,0 0 0,0 1 0,0-1 0,0 1 0,0-1 0,0 1 0,0-1 0,0 1 0,-1 0 0,1 0 0,-1-1 0,1 1 0,-1 0 0,0 0 0,1-1 0,-1 1 0,0 0 0,0 0 0,-1 0 0,1 3 0,-1-2 0,-1 1 0,1-1 0,0 0 0,-1 1 0,0-1 0,0 0 0,1 0 0,-2 0 0,1-1 0,0 1 0,-1 0 0,1-1 0,-1 0 0,0 1 0,0-1 0,0 0 0,0 0 0,0-1 0,0 1 0,0-1 0,-5 2 0,-3 2 0,0-1 0,-1 0 0,0 0 0,0-1 0,-12 1 0,22-4-46,1 1 0,-1-1 1,0 0-1,1 0 0,-1 0 0,0 0 0,1 0 0,-1-1 1,1 1-1,-1 0 0,1-1 0,-1 1 0,1-1 1,-3-1-1,4 2-36,-1-1 0,1 1 0,-1 0 0,1-1 0,0 1 0,-1-1 1,1 1-1,0-1 0,-1 0 0,1 1 0,0-1 0,0 1 0,0-1 0,-1 1 1,1-1-1,0 0 0,0 1 0,0-1 0,0 1 0,0-1 0,0 0 0,0 1 1,0-1-1,1 1 0,-1-2 0,2-3-1041,0 1 1,0-1-1,0 1 0,1-1 0,0 1 1,0 0-1,5-6 0,16-17-14177</inkml:trace>
</inkml:ink>
</file>

<file path=ppt/ink/ink1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0.755"/>
    </inkml:context>
    <inkml:brush xml:id="br0">
      <inkml:brushProperty name="width" value="0.025" units="cm"/>
      <inkml:brushProperty name="height" value="0.025" units="cm"/>
    </inkml:brush>
  </inkml:definitions>
  <inkml:trace contextRef="#ctx0" brushRef="#br0">58 402 9225,'-34'27'4491,"32"-25"-3872,0-1 0,0 1-1,0 0 1,0 0 0,0 0 0,1 0-1,-1 0 1,1 0 0,-1 0 0,1 0 0,0 1-1,0-1 1,0 1 0,-1 2 0,14-7 2338,9-10-2334,-1-2 0,0 0 0,-1-1 0,-1-1 0,0 0 0,19-25 0,-19 22-505,191-216 126,-147 163-360,-52 65-192,-11 21 134,-12 21 85,-42 89 244,26-63 221,-37 112 1,65-169-448,0 0 1,0 0 0,1 0-1,-1 0 1,1 0 0,0 0-1,0 0 1,1 5 0,-1-9-79,0 1 0,0-1 0,0 1 0,0-1 0,1 1 0,-1-1 0,0 1 0,0-1 0,1 1 0,-1-1 0,0 1 0,1-1 0,-1 0 0,0 1 0,1-1 0,-1 1 0,1-1 0,-1 0 0,0 1 0,1-1 0,-1 0 0,1 0 0,-1 1 0,2-1 0,18-7-7515,-3-8-1412</inkml:trace>
</inkml:ink>
</file>

<file path=ppt/ink/ink1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1.096"/>
    </inkml:context>
    <inkml:brush xml:id="br0">
      <inkml:brushProperty name="width" value="0.025" units="cm"/>
      <inkml:brushProperty name="height" value="0.025" units="cm"/>
    </inkml:brush>
  </inkml:definitions>
  <inkml:trace contextRef="#ctx0" brushRef="#br0">28 0 21652,'0'0'8521,"-17"65"-7721,8-33-31,7-1-385,2-3-320,0-4-32,0-2-736,11-8-834,1-4-1184,-4-7-1250,0-3-2466</inkml:trace>
</inkml:ink>
</file>

<file path=ppt/ink/ink1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1.469"/>
    </inkml:context>
    <inkml:brush xml:id="br0">
      <inkml:brushProperty name="width" value="0.025" units="cm"/>
      <inkml:brushProperty name="height" value="0.025" units="cm"/>
    </inkml:brush>
  </inkml:definitions>
  <inkml:trace contextRef="#ctx0" brushRef="#br0">229 2 22069,'0'0'1879,"-9"-1"-368,4 0-1409,1 1 0,-1 0 0,1 0 0,-1 1 0,0-1 0,1 1 0,-1 0 0,1 0 0,-1 0 0,1 1 1,0 0-1,0 0 0,0 0 0,0 0 0,0 0 0,0 1 0,0 0 0,1 0 0,-1 0 0,1 0 0,0 1 0,0-1 0,0 1 0,-3 5 0,-8 7 209,2 1-1,0 0 0,1 1 0,0 0 0,2 1 0,0 0 0,1 1 0,1-1 0,1 1 0,1 1 0,0-1 0,-2 39 0,7-57-299,0 0-1,0 0 1,0 0 0,0 0 0,0 0-1,1 0 1,-1 0 0,1 0 0,-1 0-1,1 0 1,0 0 0,0 0-1,0-1 1,0 1 0,0 0 0,0-1-1,0 1 1,0-1 0,1 1 0,-1-1-1,1 1 1,-1-1 0,4 2 0,-2-2 7,0 1-1,1-1 1,-1 0 0,1 0 0,-1-1 0,1 1 0,-1-1 0,1 1 0,0-1 0,-1 0 0,1-1 0,4 0 0,2-1 8,1 0 0,-1 0 0,0-1 1,0-1-1,-1 0 0,1 0 0,-1-1 0,13-9 0,-9 4-26,-1-1 0,0-1 0,-1 0 0,0 0 0,-1-1 0,0 0 0,-1-1 0,8-16 0,-13 22 0,0 0 0,-1 0 0,0 0 0,-1 0 0,1-1 0,-2 1 0,1-1 0,-1 1 0,0-1 0,-1 1 0,0-1 0,0 0 0,-1 1 0,0-1 0,-1 1 0,0-1 0,-3-9 0,3 14-316,1 1 0,-1-1 0,0 1 0,0 0 0,0-1 1,-1 1-1,1 0 0,-1 1 0,0-1 0,0 0 0,0 1 0,0-1 0,0 1 0,0 0 0,-1 0 0,1 0 1,-1 1-1,1-1 0,-1 1 0,0 0 0,1 0 0,-1 0 0,-5 0 0,7 1 40,-1 0 1,1 0-1,0 0 0,-1 0 0,1 1 0,0-1 0,0 1 1,0 0-1,-1-1 0,1 1 0,0 0 0,0 0 0,0 0 1,0 1-1,0-1 0,1 0 0,-1 1 0,0-1 0,0 1 1,1 0-1,-1 0 0,1-1 0,0 1 0,0 0 0,-1 0 1,1 0-1,0 0 0,0 0 0,1 1 0,-1-1 1,0 0-1,1 0 0,0 1 0,-1-1 0,1 0 0,0 0 1,0 1-1,0-1 0,1 4 0,-1 13-7790</inkml:trace>
</inkml:ink>
</file>

<file path=ppt/ink/ink1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1.841"/>
    </inkml:context>
    <inkml:brush xml:id="br0">
      <inkml:brushProperty name="width" value="0.025" units="cm"/>
      <inkml:brushProperty name="height" value="0.025" units="cm"/>
    </inkml:brush>
  </inkml:definitions>
  <inkml:trace contextRef="#ctx0" brushRef="#br0">66 1 21685,'0'0'10404,"-2"9"-9817,-18 51-491,11-35-97,0 1 0,2 1 0,0 0 1,2 0-1,-2 29 0,7-54-62,1 0 1,-1 0-1,0 0 0,1 0 0,-1 0 1,1-1-1,0 1 0,-1 0 0,1 0 1,0 0-1,0-1 0,0 1 1,0 0-1,1-1 0,-1 1 0,0-1 1,1 1-1,-1-1 0,1 0 0,-1 0 1,1 1-1,0-1 0,-1 0 1,1-1-1,0 1 0,0 0 0,0 0 1,0-1-1,0 1 0,0-1 0,0 0 1,-1 1-1,1-1 0,0 0 1,3 0-1,0 0-286,0 0 0,0 0 0,0 0 0,1-1 0,-1 0 0,0 0 1,0 0-1,0 0 0,-1-1 0,1 0 0,0 0 0,-1 0 0,6-4 0,12-15-5619,-2-4-1516</inkml:trace>
</inkml:ink>
</file>

<file path=ppt/ink/ink1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2.199"/>
    </inkml:context>
    <inkml:brush xml:id="br0">
      <inkml:brushProperty name="width" value="0.025" units="cm"/>
      <inkml:brushProperty name="height" value="0.025" units="cm"/>
    </inkml:brush>
  </inkml:definitions>
  <inkml:trace contextRef="#ctx0" brushRef="#br0">101 0 16432,'0'0'4548,"-36"62"-929,16-26-448,2 3-961,1 0-128,9-5-1377,6-5-705,2-10 0,9-6 0,12-8 0,4-5 0,4 0-1890,-3-11-2562,2-10-2402,-6-4-5030</inkml:trace>
</inkml:ink>
</file>

<file path=ppt/ink/ink1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2.532"/>
    </inkml:context>
    <inkml:brush xml:id="br0">
      <inkml:brushProperty name="width" value="0.025" units="cm"/>
      <inkml:brushProperty name="height" value="0.025" units="cm"/>
    </inkml:brush>
  </inkml:definitions>
  <inkml:trace contextRef="#ctx0" brushRef="#br0">134 194 22421,'0'0'3556,"-10"5"-161,10-5-3390,-11 5 476,1 0 0,0 1 1,0 0-1,-13 12 1,21-17-450,0 1 1,-1 0 0,1 0 0,0 0-1,0 0 1,1 1 0,-1-1 0,0 0 0,1 1-1,-1-1 1,1 1 0,0-1 0,0 1 0,0 0-1,0 0 1,0-1 0,1 1 0,-1 0-1,1 0 1,0 0 0,0 0 0,0-1 0,0 1-1,0 0 1,1 0 0,-1 0 0,1 0-1,0-1 1,1 5 0,-1-5-33,1 0 1,0 0-1,0 0 0,0 0 1,0 0-1,0 0 1,0 0-1,1-1 0,-1 1 1,0-1-1,1 1 0,-1-1 1,1 0-1,0 0 1,-1 0-1,5 0 0,51 10-17,-46-9 1,13 1-205,63 13-797,-83-15 958,0 1 0,0-1 0,1 1 1,-1 0-1,-1 1 0,1-1 0,0 1 0,-1 0 1,1 0-1,-1 1 0,0-1 0,0 1 0,4 5 1,-6-7 72,-1 0 0,0-1 0,0 1-1,0 0 1,0 0 0,0 0 0,-1 0 0,1 0 0,0 0 0,-1 0 0,0 0 0,1 1 0,-1-1 0,0 0 0,0 0 0,0 0 0,-1 0 0,1 0 0,0 0 0,-1 0 0,1 1 0,-3 2 0,1 0 58,-1-1 1,1 0 0,-1 0 0,-1 0 0,1 0 0,0 0 0,-1-1 0,0 1 0,-6 3 0,-8 5 199,-1 0 1,-1-2-1,-27 11 1,47-21-272,-14 6-2,1-2 0,-1 1 0,-23 3 0,34-7-47,0-1 0,0 1 0,0-1 0,0 1 0,0-1 0,0 0 0,0-1 0,0 1 0,0 0 0,0-1-1,0 1 1,0-1 0,0 0 0,0 0 0,0 0 0,0-1 0,1 1 0,-1-1 0,0 1 0,1-1 0,0 0 0,-1 0 0,-3-4 0,0-5-2144,1 0 0,0 0 1,1 0-1,-6-21 0,10 32 2133,-15-52-9928</inkml:trace>
  <inkml:trace contextRef="#ctx0" brushRef="#br0" timeOffset="1">103 81 19090,'0'0'3555,"98"-30"225,-44 18-801,8 5-1730,-2 2-672,2 1-481,-4 0-385,-3-2-2369,-6-6-3908</inkml:trace>
</inkml:ink>
</file>

<file path=ppt/ink/ink1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50.219"/>
    </inkml:context>
    <inkml:brush xml:id="br0">
      <inkml:brushProperty name="width" value="0.025" units="cm"/>
      <inkml:brushProperty name="height" value="0.025" units="cm"/>
    </inkml:brush>
  </inkml:definitions>
  <inkml:trace contextRef="#ctx0" brushRef="#br0">22 212 5733,'0'0'6310,"-4"-9"-4713,-13-28-487,16 36-1072,1 1 0,0-1 0,0 0 0,0 0 0,0 1 0,0-1 0,0 0 0,0 0 0,0 1 0,1-1 0,-1 0 0,0 0 0,0 1 0,0-1 0,1 0 0,-1 1 0,1-1 0,-1 0 0,0 1 0,1-1 1,-1 0-1,1 1 0,-1-1 0,1 1 0,-1-1 0,1 1 0,0-1 0,-1 1 0,1 0 0,0-1 0,-1 1 0,1 0 0,0-1 0,-1 1 0,1 0 0,0 0 0,0 0 0,0-1 0,33-7 716,-29 8-514,46-7 276,1 2 1,-1 3-1,62 5 0,-21-1-424,950-17 1184,844-63 966,-484 44-973,1 44-1172,-285 0-428,591 44 454,231 5 213,-1720-58-405,-216-1-18,-2 0-116,1 0 1,-1 0-1,1 1 0,-1-2 0,1 1 0,-1 0 1,1 0-1,-1-1 0,0 1 0,1-1 0,-1 0 1,0 0-1,1 0 0,-1 0 0,0 0 1,0 0-1,0 0 0,0-1 0,0 1 0,2-3 1,5-16-5879</inkml:trace>
</inkml:ink>
</file>

<file path=ppt/ink/ink1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12.405"/>
    </inkml:context>
    <inkml:brush xml:id="br0">
      <inkml:brushProperty name="width" value="0.025" units="cm"/>
      <inkml:brushProperty name="height" value="0.025" units="cm"/>
    </inkml:brush>
  </inkml:definitions>
  <inkml:trace contextRef="#ctx0" brushRef="#br0">174 0 7847,'0'0'2819,"-94"0"-2787,53 0-1697,3 0-2275</inkml:trace>
</inkml:ink>
</file>

<file path=ppt/ink/ink1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12.826"/>
    </inkml:context>
    <inkml:brush xml:id="br0">
      <inkml:brushProperty name="width" value="0.025" units="cm"/>
      <inkml:brushProperty name="height" value="0.025" units="cm"/>
    </inkml:brush>
  </inkml:definitions>
  <inkml:trace contextRef="#ctx0" brushRef="#br0">171 81 5317,'-9'-3'2744,"-15"-4"-1391,0 1-1,0 1 1,-1 1 0,-39-1 0,86 12 1118,579-5 2438,301-16-2666,36-1-757,-779 14-1422,753 16 176,-864-11-203,-34-3 534,-50-6-175,18 2-502,-185-24 527,67 20-3485,106 6-412,6-6-1526</inkml:trace>
</inkml:ink>
</file>

<file path=ppt/ink/ink1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21.604"/>
    </inkml:context>
    <inkml:brush xml:id="br0">
      <inkml:brushProperty name="width" value="0.025" units="cm"/>
      <inkml:brushProperty name="height" value="0.025" units="cm"/>
    </inkml:brush>
  </inkml:definitions>
  <inkml:trace contextRef="#ctx0" brushRef="#br0">73 168 10890,'0'0'5147,"-5"10"-4512,-1 5-404,1 1 0,0 1 1,2-1-1,0 1 0,1-1 1,0 1-1,1 0 0,2 17 1,26 542 2255,-10 467-1394,-22-606 195,5-379-1100,2 1 0,3 0-1,2-1 1,17 66 0,-18-102-165,1-1 1,1 1 0,0-1 0,2-1-1,0 1 1,2-2 0,0 0-1,1 0 1,1-1 0,0 0 0,2-2-1,0 1 1,30 22 0,-29-28-2,-1 0 1,2-1-1,-1-1 1,2-1-1,-1 0 1,1-2-1,0 0 1,0-1-1,1-1 1,22 3-1,1-5 174,-1-1 0,0-2-1,73-11 1,132-26 168,-30 4-279,223-7 0,-290 39-976,291 32-1,-364-18 778,1-3 0,123-3 0,-192-7 214,0 0 0,-1-1 0,1 0-1,0 0 1,-1-1 0,1 0 0,-1 0-1,0-1 1,0 0 0,0-1 0,0 0-1,-1 0 1,12-11 0,3-6 692,0-1 0,30-42 1,8-10-595,4 9-421,-28 30-1,-1-2-1,-2-1 1,-1-2-1,32-53 1,-26 20-72,-4-2-1,-2 0 1,22-87 0,39-248-457,-52 58 623,-39 302 545,-2 0 1,-3-1 0,-2 1 0,-22-95 0,26 142-395,-17-63 334,-18-121-1,34 166-364,1 1 1,1-1-1,1 0 1,0 0-1,2 0 1,0 1-1,2-1 1,0 1-1,15-36 1,10 1-85,3-10-20,-33 65 113,1 0 0,-1 1 1,0-1-1,0 0 1,0 0-1,0 1 1,0-1-1,0 0 1,0 0-1,0 1 1,0-1-1,0 0 0,0 0 1,0 1-1,0-1 1,-1 0-1,1 1 1,0-1-1,-1 0 1,1 1-1,0-1 0,-1 0 1,1 1-1,-1-1 1,1 1-1,-1-1 1,1 1-1,-1-1 1,1 1-1,-1-1 1,0 1-1,1-1 0,-1 1 1,0 0-1,1-1 1,-1 1-1,0 0 1,0 0-1,1 0 1,-1-1-1,0 1 0,0 0 1,0 0-1,-41-2-51,31 2 32,-777-72 67,344 21-1118,426 49 1043,-976-79-406,-2 76 1056,836 11-537,159-5-89,1-1 0,0 0 0,0 0 0,0 0 0,-1 0 0,1 0-1,0 0 1,0 0 0,0 0 0,-1 0 0,1 0 0,0 0 0,0 0 0,0 0 0,-1 0 0,1 0-1,0 0 1,0 0 0,0 0 0,0-1 0,-1 1 0,1 0 0,0 0 0,0 0 0,0 0 0,0 0-1,-1 0 1,1-1 0,0 1 0,0 0 0,0 0 0,0 0 0,0 0 0,0 0 0,-1-1 0,1 1-1,0 0 1,0 0 0,0 0 0,0-1 0,0 1 0,0 0 0,0 0 0,0 0 0,0-1 0,0 1 0,9-10-258,23-12-960,68-26-4042,36-11-2530</inkml:trace>
</inkml:ink>
</file>

<file path=ppt/ink/ink1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38.104"/>
    </inkml:context>
    <inkml:brush xml:id="br0">
      <inkml:brushProperty name="width" value="0.025" units="cm"/>
      <inkml:brushProperty name="height" value="0.025" units="cm"/>
    </inkml:brush>
  </inkml:definitions>
  <inkml:trace contextRef="#ctx0" brushRef="#br0">334 149 10698,'0'0'507,"-15"11"70,12-9-550,-11 8 135,0 1 0,1 0 0,0 1 0,1 0 0,0 1 1,1 0-1,-14 23 0,-83 201 1377,67-141-633,28-65-98,-17 59 0,27-81-778,1 1-1,0 0 1,1-1-1,0 1 1,0 0-1,1 0 0,1 0 1,-1 0-1,2-1 1,-1 1-1,4 9 1,-3-15-28,-1 0 0,1-1 0,0 1 0,1-1 0,-1 0 0,1 0 0,-1 0 0,1 0 0,0 0 0,0 0 0,0-1 0,0 1 0,1-1 0,-1 0 0,1 0 0,-1 0 0,5 1 0,10 3 6,0 0 1,28 5-1,-6-1 0,124 44 3,281 133-1,-426-178-16,0-1-1,0 0 1,1-2-1,0 0 1,32 5-1,-42-10 25,1 0-1,0-1 0,-1 0 1,1-1-1,0 0 0,-1 0 1,1-1-1,-1-1 1,1 0-1,-1 0 0,0-1 1,15-8-1,-17 8-7,196-100 345,-168 89-299,0 1-1,2 2 1,73-13-1,-63 18-52,-19 4 6,0-2 0,53-15 0,-72 16-6,-1 0-1,1 0 1,-1-1 0,0 0-1,-1-1 1,1 1 0,-1-2-1,0 1 1,-1-1 0,0-1-1,0 1 1,7-11-1,110-182 244,-70 106-145,-27 51-90,24-57 0,-44 84 61,-1-1 0,-1 1 0,-1-1 0,0 0 0,-1 0 0,-1 0 0,1-24 0,-3 34-19,0 1 0,0-1 0,0 0 0,-1 1 0,0-1 0,-1 1 0,1-1 0,-1 1 0,-1 0 0,1 0 0,-1 0 0,0 0 0,0 0 0,-1 1 0,1-1 0,-1 1 0,-1 0 0,1 0 0,-1 0 0,1 1-1,-2-1 1,1 1 0,0 0 0,-8-3 0,-13-9 58,-1 1 0,-1 2 0,0 1 0,-1 1 0,0 1-1,-49-9 1,5 6 235,-119-5 0,-672 13 367,845 5-662,-200 13 189,-13 0-2568,231-13 2187,0-1 1,1 1-1,-1 0 0,0-1 0,1 1 0,-1-1 0,1 1 0,-1-1 0,0 1 0,1-1 0,-1 1 0,1-1 0,0 1 1,-1-1-1,1 0 0,-1 1 0,1-1 0,0 0 0,-1 1 0,1-1 0,0 0 0,0 1 0,0-1 0,0 0 0,-1 0 0,1 1 1,0-1-1,0 0 0,1 0 0,-1 1 0,0-1 0,0 0 0,0 0 0,0 1 0,0-1 0,1 0 0,-1 1 0,1-2 1,0-2-958,5-33-6477</inkml:trace>
</inkml:ink>
</file>

<file path=ppt/ink/ink1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43.668"/>
    </inkml:context>
    <inkml:brush xml:id="br0">
      <inkml:brushProperty name="width" value="0.025" units="cm"/>
      <inkml:brushProperty name="height" value="0.025" units="cm"/>
    </inkml:brush>
  </inkml:definitions>
  <inkml:trace contextRef="#ctx0" brushRef="#br0">60 98 14253,'0'0'6049,"-10"2"-5467,8-1-548,0-1 0,-1 0-1,1 1 1,0 0 0,0-1 0,-1 1 0,1 0 0,0 0 0,0 0 0,0 1 0,0-1 0,0 0 0,0 1-1,0-1 1,1 1 0,-1 0 0,1 0 0,-1-1 0,1 1 0,-1 0 0,1 0 0,0 0 0,0 0-1,0 1 1,0-1 0,0 0 0,1 0 0,-1 1 0,1-1 0,-1 0 0,1 1 0,0-1 0,0 0 0,0 1-1,0-1 1,1 4 0,4 98 1413,33 181 0,-20-181-1231,8 186 0,-40-55-2,13-232-219,1 0 1,0 1 0,0-1 0,0 0-1,0 1 1,0-1 0,1 0 0,0 0-1,-1 1 1,1-1 0,0 0 0,1 0 0,-1 0-1,1 0 1,-1 0 0,4 4 0,-2-5 0,0 1 0,0-1 0,1-1 1,-1 1-1,0 0 0,1-1 0,-1 0 1,1 1-1,0-2 0,-1 1 0,1 0 1,0-1-1,0 1 0,6-1 0,47-1 53,0-2 0,0-3 0,0-2 0,77-21 0,91-13 0,-169 36-54,0 3 1,0 2-1,0 2 0,0 3 1,-1 2-1,1 3 0,95 28 1,-67-9-4,105 29-51,-154-49 55,0-2-1,1 0 0,54-1 0,-39-8 85,-1-2 0,0-2 0,64-18 0,-65 13 0,1 1 0,1 3 1,65-2-1,-99 10-67,1 0 0,-1-2 0,0 0 1,0-1-1,-1-1 0,1 0 0,-1-1 0,1-1 0,-2-1 1,1 0-1,-1-1 0,0 0 0,0-2 0,20-16 0,15-13 118,-3-2 0,-1-3-1,55-66 1,-81 86 25,-1-2-1,-1-1 1,-2 0-1,0-1 0,-2-1 1,-1 0-1,-1-1 1,11-47-1,-7 3-124,-4 0-1,4-136 0,-17 207-29,1-1 0,0 1 0,-1 0 0,0-1 0,0 1 0,0 0 0,0 0 1,0 0-1,-1 0 0,0 0 0,1 0 0,-1 0 0,0 0 0,0 1 0,-1-1 0,1 1 0,0-1 0,-1 1 0,0 0 0,1 0 0,-1 0 0,0 0 0,0 1 1,0-1-1,-6-1 0,-9-4 15,0 1 0,-1 1 0,-28-5 0,11 3 79,-104-29 226,72 16-323,0 3 0,-115-12 0,-378 29-163,2 49 180,353-35-273,-1-8 0,-405-42 0,600 34-9,5 2 121,0-1 1,0 0 0,-1 0 0,1-1-1,-8-3 1,13 4-56,1 1-1,-1-1 1,1 0-1,-1 0 1,1 0-1,0 0 1,-1 0-1,1 0 1,0 0-1,0-1 1,0 1-1,0 0 1,0-1-1,0 1 1,0 0-1,0-1 1,0 1-1,1-1 1,-1 0-1,1 1 1,-1-1-1,1 1 1,0-1-1,-1 0 1,1 1-1,0-1 1,0 0-1,0-1 1,6-36-8794</inkml:trace>
</inkml:ink>
</file>

<file path=ppt/ink/ink1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50.834"/>
    </inkml:context>
    <inkml:brush xml:id="br0">
      <inkml:brushProperty name="width" value="0.025" units="cm"/>
      <inkml:brushProperty name="height" value="0.025" units="cm"/>
    </inkml:brush>
  </inkml:definitions>
  <inkml:trace contextRef="#ctx0" brushRef="#br0">13 413 6887,'0'0'13490,"-3"9"-11339,-6 29-245,9-38-1826,0 1-1,0-1 1,0 1 0,0 0 0,0-1 0,0 1 0,0-1 0,0 1-1,0-1 1,0 1 0,0-1 0,0 1 0,0-1 0,0 1 0,1-1-1,-1 1 1,0-1 0,0 1 0,1-1 0,-1 0 0,0 1 0,1-1-1,-1 1 1,1-1 0,-1 0 0,0 1 0,1-1 0,-1 0-1,1 1 1,-1-1 0,1 0 0,-1 0 0,1 0 0,-1 1 0,1-1-1,-1 0 1,1 0 0,-1 0 0,1 0 0,-1 0 0,1 0 0,-1 0-1,1 0 1,-1 0 0,1 0 0,-1 0 0,1 0 0,-1 0-1,1-1 1,-1 1 0,1 0 0,-1 0 0,1 0 0,-1-1 0,1 1-1,29-11 1178,19-24-747,-1-1 0,-2-2 0,-2-3 0,47-54 0,-63 66-455,68-85-55,-35 40 0,-60 85 0,-5 7 0,-59 118 0,38-87 0,-36 103 0,59-148-14,1 2 0,0-1 0,0 0 0,0 0 0,1 0 0,-1 0-1,1 0 1,1 1 0,-1-1 0,2 8 0,-2-12-12,1 0 1,-1 0-1,0 0 0,1 0 0,-1-1 0,1 1 0,-1 0 1,1 0-1,-1-1 0,1 1 0,0 0 0,-1-1 0,1 1 1,0 0-1,0-1 0,-1 1 0,1-1 0,0 1 0,0-1 1,0 0-1,-1 1 0,1-1 0,2 1 0,-1-1-71,1 0 0,-1 0 0,1-1 0,-1 1-1,1-1 1,-1 1 0,0-1 0,1 0 0,-1 0-1,0 0 1,0 0 0,0 0 0,4-2 0,17-17-5637,2-5-3021</inkml:trace>
</inkml:ink>
</file>

<file path=ppt/ink/ink1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51.268"/>
    </inkml:context>
    <inkml:brush xml:id="br0">
      <inkml:brushProperty name="width" value="0.025" units="cm"/>
      <inkml:brushProperty name="height" value="0.025" units="cm"/>
    </inkml:brush>
  </inkml:definitions>
  <inkml:trace contextRef="#ctx0" brushRef="#br0">174 0 18674,'0'0'2242,"-10"3"112,2 0-1836,-1 0 0,1 1 1,-1 0-1,1 0 0,1 1 0,-1 0 0,1 1 0,-1 0 1,2 0-1,-1 0 0,1 1 0,0 0 0,0 0 1,-8 13-1,8-10-423,0 1 0,0 0 0,1 0 0,0 1 0,1-1-1,0 1 1,1 0 0,1 0 0,0 0 0,0 1 0,1-1 0,1 19 0,0-26-81,1 0 0,-1-1 0,1 1 0,0 0 0,0-1 0,1 1 0,-1-1 0,1 1 0,0-1 0,0 0 0,1 0 0,-1 0 0,1 0 0,0 0 0,0-1 0,0 1 0,1-1 0,-1 0 0,1 0 0,0 0 0,-1 0 0,1 0 0,1-1 0,-1 0 0,0 0 0,0 0 0,1-1 0,-1 1 0,1-1 0,0 0 0,-1 0 0,1-1 0,0 1 0,7-1 0,-4 0-14,-1-1 0,1 0 0,-1 0 0,1 0 0,-1-1 0,0 0 0,0-1 0,0 1 0,0-1 0,0-1 0,0 1 0,-1-1 0,1-1 0,-1 1 0,0-1 0,-1 0 0,1 0 0,-1-1 0,0 1 0,0-1 0,-1 0 0,0-1 0,0 1 0,0-1 0,-1 1 0,0-1 0,0 0 0,0-1 0,-1 1 0,0 0 0,-1-1 0,0 1 0,0-1 0,-1 1 0,1-1 0,-2 1 0,1-1 0,-2-9 0,0 13 0,1 0 0,-1 0 0,0 0 0,0 0 0,0 0 0,-1 1 0,1-1 0,-1 1 0,0-1 0,0 1 0,0 0 0,0 0 0,0 0 0,-1 1 0,1-1 0,-1 1 0,0 0 0,0 0 0,-4-1 0,3 0 0,-1 1 0,1 0 0,-1 1 0,0-1 0,1 1 0,-1 0 0,0 1 0,0-1 0,0 1 0,0 0 0,1 1 0,-1-1 0,-10 3 0,16-3-97,0 0 0,-1 0 0,1 0 0,0 0 0,-1 0 0,1 0 0,0 0 0,-1 0 0,1 0 0,0 1 0,0-1 0,-1 0 1,1 0-1,0 0 0,-1 0 0,1 0 0,0 1 0,0-1 0,-1 0 0,1 0 0,0 1 0,0-1 0,0 0 0,-1 0 0,1 1 0,0-1 0,0 0 0,0 0 0,0 1 0,0-1 0,-1 0 0,1 1 0,0-1 0,0 0 0,0 1 0,0-1 0,0 0 1,0 0-1,0 1 0,0-1 0,0 0 0,0 1 0,0-1 0,0 0 0,0 1 0,1-1 0,-1 0 0,0 1 0,0-1 0,0 0 0,0 0 0,0 1 0,1-1 0,-1 0 0,0 0 0,0 1 0,1-1 0,-1 0 0,0 0 0,0 0 0,1 1 0,-1-1 1,0 0-1,0 0 0,1 0 0,21 9-11147,1-8-677</inkml:trace>
</inkml:ink>
</file>

<file path=ppt/ink/ink1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51.641"/>
    </inkml:context>
    <inkml:brush xml:id="br0">
      <inkml:brushProperty name="width" value="0.025" units="cm"/>
      <inkml:brushProperty name="height" value="0.025" units="cm"/>
    </inkml:brush>
  </inkml:definitions>
  <inkml:trace contextRef="#ctx0" brushRef="#br0">175 1 19571,'0'0'3021,"-9"3"-1206,-1 2-1402,0 0 0,0 0 1,1 1-1,0 1 0,0-1 0,0 2 0,1-1 1,0 1-1,0 0 0,1 1 0,0 0 0,1 0 1,0 0-1,-9 19 0,9-14-233,0 0 0,1 0 0,0 1 1,2-1-1,-1 1 0,2 0 0,0 1 0,1-1 0,0 0 1,1 0-1,4 31 0,-2-42-180,0 0 0,0 0 0,1 0 0,-1 0 0,1-1 0,0 1 0,0-1 0,0 1 0,0-1 0,0 0 0,1 0 0,-1-1 0,1 1 0,0-1 0,0 0 0,0 0 0,0 0 0,0 0 0,1-1 0,-1 1 0,0-1 0,1 0 0,-1 0 0,7-1 0,1 2 0,1-1 0,0 0 0,-1-1 0,1-1 0,0 0 0,0-1 0,19-5 0,-24 5 0,0-1 0,0-1 0,-1 0 0,1 0 0,-1 0 0,0-1 0,0 0 0,-1 0 0,1-1 0,-1 0 0,-1 0 0,1 0 0,-1-1 0,0 0 0,0 0 0,-1 0 0,5-11 0,-7 13 0,0 1 0,-1 0 0,1-1 0,-1 1 0,0-1 0,0 0 0,-1 1 0,0-1 0,0 0 0,0 1 0,0-1 0,0 0 0,-1 1 0,0-1 0,0 1 0,0-1 0,-1 1 0,0 0 0,0-1 0,0 1 0,0 0 0,0 0 0,-1 0 0,0 0 0,1 1 0,-2-1 0,1 1 0,0 0 0,-1-1 0,1 2 0,-1-1 0,-5-3 0,-1 0-108,1 1-1,0 0 1,-1 0-1,0 1 1,-13-3 0,-29 0-3064,34 7-5690</inkml:trace>
</inkml:ink>
</file>

<file path=ppt/ink/ink1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56.836"/>
    </inkml:context>
    <inkml:brush xml:id="br0">
      <inkml:brushProperty name="width" value="0.025" units="cm"/>
      <inkml:brushProperty name="height" value="0.025" units="cm"/>
    </inkml:brush>
  </inkml:definitions>
  <inkml:trace contextRef="#ctx0" brushRef="#br0">193 50 12684,'0'0'4698,"7"-10"-2509,21-30-113,-62 92-555,3 1 0,3 2 0,-35 90 1,48-100-683,1 0 0,2 1 0,2 1 1,2 0-1,-2 73 0,9-95-837,0-7 1,1-1 0,0 0 0,1 0 0,6 28 0,-7-42-6,1 1 0,0-1 0,0 0 0,1 0 0,-1 0 0,0 0 1,1 0-1,0 0 0,0 0 0,0 0 0,0 0 0,0-1 0,0 1 1,1-1-1,-1 0 0,1 0 0,0 0 0,0 0 0,0 0 0,0 0 0,0-1 1,0 0-1,0 1 0,0-1 0,0 0 0,1 0 0,-1-1 0,0 1 0,5-1 1,1 1-727,-1 0 0,1-1 1,0-1-1,17-2 1,-22 2-479,1-1 0,-1 1 0,1-1 0,-1 0 0,0 0 0,1-1 1,2-2-1,29-24-17841</inkml:trace>
</inkml:ink>
</file>

<file path=ppt/ink/ink1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58.175"/>
    </inkml:context>
    <inkml:brush xml:id="br0">
      <inkml:brushProperty name="width" value="0.025" units="cm"/>
      <inkml:brushProperty name="height" value="0.025" units="cm"/>
    </inkml:brush>
  </inkml:definitions>
  <inkml:trace contextRef="#ctx0" brushRef="#br0">72 176 8904,'0'0'7309,"-10"6"-5121,-1-2-1492,8-2-412,-1-1-1,1 0 0,-1 1 0,1 0 0,-1 0 1,1 0-1,0 0 0,0 1 0,0-1 1,0 1-1,-4 6 0,6-9-194,0 1-1,1-1 1,-1 1 0,1 0-1,-1-1 1,1 1-1,-1 0 1,1-1 0,-1 1-1,1 0 1,0 0 0,-1 0-1,1-1 1,0 1 0,0 0-1,-1 0 1,1 0-1,0 0 1,0 0 0,0-1-1,0 1 1,0 0 0,1 1-1,-1-1 78,1-1-1,-1 1 0,1-1 1,0 0-1,-1 1 0,1-1 1,0 0-1,-1 1 1,1-1-1,0 0 0,-1 0 1,1 1-1,0-1 0,0 0 1,-1 0-1,1 0 0,0 0 1,-1 0-1,1 0 1,1-1-1,42-12 4506,25-29-4671,64-52 0,-7 4 0,-126 90 0,0 1 0,0-1 0,0 1 0,0-1 0,0 0 0,-1 1 0,1-1 0,0 1 0,0-1 0,0 1 0,0-1 0,0 0 0,0 1 0,0-1 0,0 1 0,1-1 0,-1 1 0,0-1 0,0 0 0,0 1 0,0-1 0,0 1 0,1-1 0,-1 0 0,0 1 0,0-1 0,1 0 0,-1 1 0,0-1 0,1 0 0,-1 1 0,0-1 0,1 0 0,-1 0 0,0 1 0,1-1 0,-1 0 0,1 0 0,-1 0 0,0 0 0,1 1 0,-1-1 0,1 0 0,-1 0 0,1 0 0,-1 0 0,0 0 0,1 0 0,-1 0 0,1 0 0,-1 0 0,1 0 0,-1-1 0,0 1 0,1 0 0,-1 0 0,1 0 0,-1 0 0,0-1 0,1 1 0,-1 0 0,1 0 0,-1-1 0,0 1 0,1-1 0,-12 36 0,-42 58 0,39-72 0,1 0 0,1 1 0,-11 29 0,23-50-86,0-1-1,-1 1 1,1-1 0,0 1-1,-1-1 1,1 1-1,0-1 1,0 1 0,0-1-1,0 1 1,-1 0 0,1-1-1,0 1 1,0-1 0,0 1-1,0 0 1,0-1 0,0 1-1,1-1 1,-1 1-1,0 0 1,0-1 0,0 1-1,1-1 1,-1 1 0,0-1-1,0 1 1,1-1 0,-1 1-1,0-1 1,1 1 0,-1-1-1,1 1 1,-1-1-1,1 0 1,-1 1 0,0-1-1,1 0 1,0 1 0,-1-1-1,1 0 1,-1 0 0,1 1-1,-1-1 1,1 0 0,-1 0-1,2 0 1,1 0-817,-1 0 1,1 0-1,-1 0 1,1-1 0,-1 1-1,1-1 1,-1 1-1,0-1 1,1 0-1,3-3 1,13-10-13245</inkml:trace>
</inkml:ink>
</file>

<file path=ppt/ink/ink1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58.843"/>
    </inkml:context>
    <inkml:brush xml:id="br0">
      <inkml:brushProperty name="width" value="0.025" units="cm"/>
      <inkml:brushProperty name="height" value="0.025" units="cm"/>
    </inkml:brush>
  </inkml:definitions>
  <inkml:trace contextRef="#ctx0" brushRef="#br0">87 1 10794,'0'0'21525,"-1"9"-21125,-6 14-381,0 1 1,-16 32-1,14-37-20,1 0-1,1 0 1,1 1-1,0 0 1,2 0-1,-4 35 1,16-75-8487,-8 2 1698,0-1-2435</inkml:trace>
</inkml:ink>
</file>

<file path=ppt/ink/ink1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59.185"/>
    </inkml:context>
    <inkml:brush xml:id="br0">
      <inkml:brushProperty name="width" value="0.025" units="cm"/>
      <inkml:brushProperty name="height" value="0.025" units="cm"/>
    </inkml:brush>
  </inkml:definitions>
  <inkml:trace contextRef="#ctx0" brushRef="#br0">0 0 18225,'0'0'12044,"66"1"-10219,-33 1-1152,3-2-673,2 0 0,-4 1 0,-1 1-801,-5 3-1697,-3-1-2435,-6-3-2530</inkml:trace>
</inkml:ink>
</file>

<file path=ppt/ink/ink1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59.516"/>
    </inkml:context>
    <inkml:brush xml:id="br0">
      <inkml:brushProperty name="width" value="0.025" units="cm"/>
      <inkml:brushProperty name="height" value="0.025" units="cm"/>
    </inkml:brush>
  </inkml:definitions>
  <inkml:trace contextRef="#ctx0" brushRef="#br0">77 1 16464,'0'0'13335,"0"8"-11872,-3 12-1218,-2 0 1,0-1-1,0 0 1,-17 35-1,-11 39 33,32-92-313,1 1 0,-1-1 0,1 1 0,-1-1 0,1 1 1,0-1-1,0 1 0,-1-1 0,1 1 0,0 0 0,0-1 0,1 1 0,-1-1 0,0 1 0,0-1 1,1 1-1,0 2 0,0-3-22,0-1 1,-1 0 0,1 0-1,-1 1 1,1-1-1,0 0 1,-1 0 0,1 0-1,0 1 1,-1-1-1,1 0 1,0 0 0,-1 0-1,1 0 1,0 0-1,0 0 1,-1-1 0,1 1-1,0 0 1,-1 0-1,1 0 1,-1-1 0,1 1-1,0 0 1,-1-1-1,1 1 1,0-1 0,6-4-780,1 0 1,-1 0-1,0 0 1,11-13-1,36-44-9830,-28 29 3918</inkml:trace>
</inkml:ink>
</file>

<file path=ppt/ink/ink1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5:59.846"/>
    </inkml:context>
    <inkml:brush xml:id="br0">
      <inkml:brushProperty name="width" value="0.025" units="cm"/>
      <inkml:brushProperty name="height" value="0.025" units="cm"/>
    </inkml:brush>
  </inkml:definitions>
  <inkml:trace contextRef="#ctx0" brushRef="#br0">97 1 7495,'0'0'20729,"-7"12"-19224,0 2-1325,-45 86 2102,47-88-2596,-1 1 1,2-1-1,0 1 1,0 0-1,1 0 1,-2 24-1,6-37 52,-1 1 0,0-1 0,1 0 0,-1 0 1,1 1-1,-1-1 0,0 0 0,1 0 0,-1 0 0,1 1 0,-1-1 0,1 0 0,-1 0 0,0 0 0,1 0 0,-1 0 0,1 0 0,-1 0 0,1 0 0,-1 0 0,1 0 0,-1 0 0,1 0 0,-1 0 0,0-1 0,1 1 0,-1 0 0,1 0 0,-1 0 0,1-1 0,-1 1 0,0 0 0,1 0 0,-1-1 0,0 1 0,1 0 0,-1-1 0,0 1 1,1 0-1,-1-1 0,12-13-9065</inkml:trace>
</inkml:ink>
</file>

<file path=ppt/ink/ink1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00.440"/>
    </inkml:context>
    <inkml:brush xml:id="br0">
      <inkml:brushProperty name="width" value="0.025" units="cm"/>
      <inkml:brushProperty name="height" value="0.025" units="cm"/>
    </inkml:brush>
  </inkml:definitions>
  <inkml:trace contextRef="#ctx0" brushRef="#br0">71 21 9929,'0'0'4639,"-10"-3"-2370,8 2-1749,-38-9 1200,22 3 6402,22 8-2645,260 6-5671,-183-7-2676,-76-1-2986</inkml:trace>
</inkml:ink>
</file>

<file path=ppt/ink/ink1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01.217"/>
    </inkml:context>
    <inkml:brush xml:id="br0">
      <inkml:brushProperty name="width" value="0.025" units="cm"/>
      <inkml:brushProperty name="height" value="0.025" units="cm"/>
    </inkml:brush>
  </inkml:definitions>
  <inkml:trace contextRef="#ctx0" brushRef="#br0">0 5 9097,'0'0'21076,"12"-2"-20148,36 0-222,0 1-1,-1 3 0,52 8 0,-6 0-3693,-1-6-7014,-81-4 857</inkml:trace>
</inkml:ink>
</file>

<file path=ppt/ink/ink1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01.883"/>
    </inkml:context>
    <inkml:brush xml:id="br0">
      <inkml:brushProperty name="width" value="0.025" units="cm"/>
      <inkml:brushProperty name="height" value="0.025" units="cm"/>
    </inkml:brush>
  </inkml:definitions>
  <inkml:trace contextRef="#ctx0" brushRef="#br0">188 0 14253,'0'0'10122,"11"11"-9060,0-1-825,-2 0-1,1 0 0,-2 1 1,1 0-1,-1 0 0,-1 1 1,0 0-1,-1 0 1,0 1-1,6 21 0,-7-8-3,-2 0-1,-1 0 1,-1 1 0,-1-1-1,-1 0 1,-1 1-1,-2-1 1,0 0-1,-2 0 1,-1-1 0,-11 27-1,2-10-831,-2-1-1,-2-1 1,-2-1-1,-1-1 1,-50 62-1,29-53-4386,-1-9-3294</inkml:trace>
</inkml:ink>
</file>

<file path=ppt/ink/ink1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37.944"/>
    </inkml:context>
    <inkml:brush xml:id="br0">
      <inkml:brushProperty name="width" value="0.025" units="cm"/>
      <inkml:brushProperty name="height" value="0.025" units="cm"/>
    </inkml:brush>
  </inkml:definitions>
  <inkml:trace contextRef="#ctx0" brushRef="#br0">252 0 7719,'0'0'16213,"1"3"-15167,0 1-875,-1-1-1,0 1 1,0-1 0,-1 1-1,1-1 1,-1 1-1,1-1 1,-1 0-1,0 1 1,-1-1 0,1 0-1,0 1 1,-4 3-1,-30 52 659,17-30-426,-24 46 490,-55 134 0,87-182-855,0 1-1,3 1 1,0-1-1,1 1 1,2 0 0,1 1-1,2-1 1,3 51-1,-2-74-21,1 1-1,1 0 1,-1 0-1,1 0 1,0-1-1,1 1 0,-1-1 1,1 1-1,1-1 1,-1 0-1,1 0 1,0 0-1,0-1 0,1 0 1,0 0-1,5 5 1,-6-7-164,0 0 1,0 0-1,1-1 1,-1 0 0,0 0-1,1 0 1,0 0-1,-1-1 1,10 2 0,-8-2-402,0-1 0,0 0 0,0 0 0,0 0 1,0-1-1,0 0 0,0 0 0,0 0 1,6-3-1,24-13-5761</inkml:trace>
</inkml:ink>
</file>

<file path=ppt/ink/ink1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38.585"/>
    </inkml:context>
    <inkml:brush xml:id="br0">
      <inkml:brushProperty name="width" value="0.025" units="cm"/>
      <inkml:brushProperty name="height" value="0.025" units="cm"/>
    </inkml:brush>
  </inkml:definitions>
  <inkml:trace contextRef="#ctx0" brushRef="#br0">76 251 12940,'0'0'5627,"-10"8"-3257,7-6-2089,-36 30 1421,37-31-1445,0 1 1,0 0 0,0-1-1,1 1 1,-1 0 0,1 0-1,-1 0 1,1 0 0,0 0-1,0 0 1,0 1 0,0-1-1,0 0 1,0 1 0,0-1-1,1 0 1,-1 1 0,1-1-1,0 1 1,0 4 0,1-6-182,0-1-1,0 1 1,-1-1 0,1 1-1,0-1 1,0 0 0,0 1-1,0-1 1,0 0 0,1 0-1,-1 1 1,0-1 0,0 0-1,0 0 1,0 0 0,0 0-1,0-1 1,0 1 0,0 0 0,0 0-1,1-1 1,26-5 618,0-8-388,-1-1-1,-1-2 0,0 0 0,27-25 1,-12 11-263,204-165-433,-245 196 386,0 0-1,0-1 1,1 1-1,-1-1 1,0 1-1,0 0 1,1-1-1,-1 1 1,0 0-1,1-1 1,-1 1-1,1 0 1,-1-1-1,0 1 1,1 0-1,-1 0 1,1 0-1,-1-1 1,0 1-1,1 0 1,-1 0-1,1 0 1,-1 0-1,1 0 1,-1 0-1,1 0 1,-1 0-1,1 0 1,-1 0-1,0 0 1,1 0-1,-1 0 1,1 0-1,-1 0 1,1 1-1,-1-1 1,1 0-1,-1 0 1,0 0-1,1 1 1,-1-1-1,1 0 1,-1 1-1,1-1 1,-2 27 110,-19 35 417,-21 17-276,28-56-191,0 0 0,2 1-1,-16 48 1,27-71-63,-1-1-1,1 0 1,0 1-1,0-1 1,0 0-1,0 1 1,0-1-1,0 0 1,-1 1-1,1-1 1,0 0-1,0 1 1,0-1-1,0 0 1,0 1-1,0-1 1,0 0-1,1 1 1,-1-1-1,0 0 1,0 1-1,0-1 1,0 0 0,0 1-1,0-1 1,1 0-1,-1 1 1,0-1-1,0 0 1,0 0-1,1 1 1,-1-1-1,0 0 1,1 0-1,-1 1 1,0-1-1,0 0 1,1 0-1,-1 0 1,1 1-1,16-6-965,16-18-3294,-8-5-3062</inkml:trace>
</inkml:ink>
</file>

<file path=ppt/ink/ink1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39.253"/>
    </inkml:context>
    <inkml:brush xml:id="br0">
      <inkml:brushProperty name="width" value="0.025" units="cm"/>
      <inkml:brushProperty name="height" value="0.025" units="cm"/>
    </inkml:brush>
  </inkml:definitions>
  <inkml:trace contextRef="#ctx0" brushRef="#br0">108 1 11082,'0'0'17857,"-5"13"-16666,0-2-947,-59 158 1950,56-141-2208,0 0 1,2 1-1,2 0 1,-3 52-1,11-86-4006,6-9 1613,-2-37-7987,-8 20 801</inkml:trace>
</inkml:ink>
</file>

<file path=ppt/ink/ink1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39.626"/>
    </inkml:context>
    <inkml:brush xml:id="br0">
      <inkml:brushProperty name="width" value="0.025" units="cm"/>
      <inkml:brushProperty name="height" value="0.025" units="cm"/>
    </inkml:brush>
  </inkml:definitions>
  <inkml:trace contextRef="#ctx0" brushRef="#br0">0 38 13997,'0'0'12748,"79"-6"-12011,-40 1-321,1-2-287,2 1-65,-1 1-385,-2 0-1889,-3 2-1762,-5 2-2434</inkml:trace>
</inkml:ink>
</file>

<file path=ppt/ink/ink1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39.973"/>
    </inkml:context>
    <inkml:brush xml:id="br0">
      <inkml:brushProperty name="width" value="0.025" units="cm"/>
      <inkml:brushProperty name="height" value="0.025" units="cm"/>
    </inkml:brush>
  </inkml:definitions>
  <inkml:trace contextRef="#ctx0" brushRef="#br0">99 0 15310,'0'0'10731,"-7"11"-9274,-10 19-510,0 2 1,-12 34-1,23-51-949,1 1 0,0-1-1,2 1 1,-1 0 0,2 0 0,0 0-1,0 29 1,2-45-98,0 1 0,1 0 0,-1-1 1,0 1-1,0-1 0,0 1 0,1 0 0,-1-1 0,0 1 0,1-1 1,-1 1-1,0-1 0,1 1 0,-1-1 0,1 0 0,-1 1 0,1-1 1,-1 1-1,1-1 0,-1 0 0,1 1 0,-1-1 0,1 0 0,-1 0 1,1 1-1,0-1 0,-1 0 0,1 0 0,-1 0 0,1 0 0,0 0 1,-1 0-1,1 0 0,0 0 0,-1 0 0,1 0 0,-1 0 0,1 0 1,0 0-1,-1-1 0,1 1 0,-1 0 0,1 0 0,-1-1 0,1 1 1,0-1-1,28-16-4651,-4-7-176,1-6-1607</inkml:trace>
  <inkml:trace contextRef="#ctx0" brushRef="#br0" timeOffset="1">262 8 14061,'0'0'10811,"-7"12"-9322,-15 28-1,-23 62 0,37-82-1356,1 1 0,1 1 0,0-1 0,2 1 1,-4 43-1,8-65-196,0 0-1,0 1 1,0-1 0,0 0-1,0 0 1,0 0 0,0 0-1,0 0 1,0 1 0,0-1-1,0 0 1,0 0 0,0 0-1,0 0 1,0 0 0,0 0-1,0 1 1,1-1 0,-1 0-1,0 0 1,0 0 0,0 0-1,0 0 1,0 0 0,0 1-1,0-1 1,0 0 0,0 0-1,0 0 1,1 0 0,-1 0-1,0 0 1,0 0 0,0 0-1,0 0 1,0 0 0,0 0 0,1 0-1,-1 1 1,0-1 0,0 0-1,0 0 1,0 0 0,0 0-1,1 0 1,-1 0 0,0 0-1,0 0 1,0 0 0,0-1-1,0 1 1,1 0 0,-1 0-1,0 0 1,0 0 0,11-8-2672,6-12-3327,-6-8-4171</inkml:trace>
</inkml:ink>
</file>

<file path=ppt/ink/ink1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0.345"/>
    </inkml:context>
    <inkml:brush xml:id="br0">
      <inkml:brushProperty name="width" value="0.025" units="cm"/>
      <inkml:brushProperty name="height" value="0.025" units="cm"/>
    </inkml:brush>
  </inkml:definitions>
  <inkml:trace contextRef="#ctx0" brushRef="#br0">1 35 8168,'0'0'21188,"12"-3"-19779,45-8-323,82-6-1,-83 13-1823,101 8-1,-125 3-1889,-15-3-2645</inkml:trace>
</inkml:ink>
</file>

<file path=ppt/ink/ink1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1.112"/>
    </inkml:context>
    <inkml:brush xml:id="br0">
      <inkml:brushProperty name="width" value="0.025" units="cm"/>
      <inkml:brushProperty name="height" value="0.025" units="cm"/>
    </inkml:brush>
  </inkml:definitions>
  <inkml:trace contextRef="#ctx0" brushRef="#br0">1 0 10025,'0'0'16336,"55"0"-14767,-9 0-512,9 0-384,5 0-449,1 0-160,0 3-160,-6 10-1633,-8-3-2371,-7-5-3235</inkml:trace>
</inkml:ink>
</file>

<file path=ppt/ink/ink1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1.839"/>
    </inkml:context>
    <inkml:brush xml:id="br0">
      <inkml:brushProperty name="width" value="0.025" units="cm"/>
      <inkml:brushProperty name="height" value="0.025" units="cm"/>
    </inkml:brush>
  </inkml:definitions>
  <inkml:trace contextRef="#ctx0" brushRef="#br0">172 0 8616,'0'0'9305,"10"3"-7826,0 1-1105,-1 0 1,1 1-1,0 0 0,-1 0 1,0 1-1,-1 1 1,1-1-1,-1 1 1,0 1-1,-1 0 1,0 0-1,0 0 1,9 16-1,-7-9-28,-1 0 1,0 1-1,-1 0 0,-1 0 1,0 1-1,-2 0 0,0 0 1,0 0-1,1 30 0,-5-21-13,-1 1 0,0 0 0,-2-1-1,-2 0 1,-11 44 0,-8-2-126,-3-1 0,-3-1 0,-65 105 1,84-152-474,-6 10-620,-30 40 0,39-60-530,0 0 0,-1 0 0,0-1 0,-13 10 0,-15 3-9154</inkml:trace>
</inkml:ink>
</file>

<file path=ppt/ink/ink1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4.639"/>
    </inkml:context>
    <inkml:brush xml:id="br0">
      <inkml:brushProperty name="width" value="0.025" units="cm"/>
      <inkml:brushProperty name="height" value="0.025" units="cm"/>
    </inkml:brush>
  </inkml:definitions>
  <inkml:trace contextRef="#ctx0" brushRef="#br0">0 10 18930,'0'0'5915,"13"0"-4250,151-5 1899,107 0-2969,-234 13-1130,-36-8 364,0 1 0,0-1 0,0 1 0,0-1-1,0 1 1,0-1 0,0 1 0,0 0 0,0-1 0,0 1 0,0 0 0,-1 0-1,1-1 1,0 1 0,-1 0 0,1 0 0,0 0 0,-1 0 0,1 0-1,-1 0 1,0 0 0,1 0 0,-1 0 0,0 0 0,1 1 0,-1-1-1,0 0 1,0 0 0,0 0 0,0 2 0,-2-1-280,0 0-1,0 0 1,0 0 0,0-1-1,0 1 1,0 0 0,-1-1-1,1 0 1,0 0 0,-1 1-1,1-1 1,-1-1 0,1 1-1,-1 0 1,0-1 0,1 1-1,-5-1 1,3 1-639,-29 6-5012</inkml:trace>
</inkml:ink>
</file>

<file path=ppt/ink/ink1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4.983"/>
    </inkml:context>
    <inkml:brush xml:id="br0">
      <inkml:brushProperty name="width" value="0.025" units="cm"/>
      <inkml:brushProperty name="height" value="0.025" units="cm"/>
    </inkml:brush>
  </inkml:definitions>
  <inkml:trace contextRef="#ctx0" brushRef="#br0">0 1 3587,'0'0'23286,"42"57"-21172,8-51-640,9-2-737,1-2-289,3-2-224,1 0-160,-6 0-64,-3 0-1761,-12 0-3044,-8-5-6982</inkml:trace>
</inkml:ink>
</file>

<file path=ppt/ink/ink1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7.110"/>
    </inkml:context>
    <inkml:brush xml:id="br0">
      <inkml:brushProperty name="width" value="0.025" units="cm"/>
      <inkml:brushProperty name="height" value="0.025" units="cm"/>
    </inkml:brush>
  </inkml:definitions>
  <inkml:trace contextRef="#ctx0" brushRef="#br0">1 421 12139,'0'0'7181,"14"-2"-4758,9-4-1832,1-2 0,-1 0 0,-1-2 0,0 0 0,0-2 0,36-25 0,136-109-25,-169 125-422,-1-1 0,-2-1 1,0-2-1,-1 0 0,24-40 0,-61 116 2162,9-35-2145,-55 142 1367,57-141-1420,0 0 1,2 0 0,0 0-1,0 1 1,2-1-1,0 1 1,3 27-1,-2-43-158,1 0-1,-1 0 1,1 0-1,-1-1 0,1 1 1,0 0-1,0 0 0,0 0 1,0-1-1,0 1 0,0 0 1,1-1-1,-1 1 0,0-1 1,1 0-1,-1 1 0,1-1 1,0 0-1,-1 0 0,1 0 1,0 0-1,0 0 1,0 0-1,-1-1 0,1 1 1,4 0-1,25 3-3628,-2-7-4754,-6-5-3696</inkml:trace>
</inkml:ink>
</file>

<file path=ppt/ink/ink1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7.504"/>
    </inkml:context>
    <inkml:brush xml:id="br0">
      <inkml:brushProperty name="width" value="0.025" units="cm"/>
      <inkml:brushProperty name="height" value="0.025" units="cm"/>
    </inkml:brush>
  </inkml:definitions>
  <inkml:trace contextRef="#ctx0" brushRef="#br0">1 107 16752,'0'0'5189,"1"-10"-2419,-1 7-2606,0 0-1,1 0 1,-1-1-1,1 1 0,0 0 1,-1 0-1,2 0 1,-1 0-1,0 0 1,0 0-1,1 0 0,0 1 1,0-1-1,-1 0 1,2 1-1,-1-1 1,0 1-1,0 0 0,1 0 1,-1 0-1,1 0 1,0 0-1,-1 0 1,1 1-1,0-1 0,0 1 1,0 0-1,0 0 1,0 0-1,4 0 1,22-7 258,1 2 1,0 1 0,1 2 0,58 0 0,-87 3-413,1 0 0,-1 0 1,1 0-1,-1 1 0,1-1 1,-1 0-1,1 1 1,-1 0-1,1 0 0,-1-1 1,0 1-1,0 1 1,1-1-1,-1 0 0,0 0 1,0 1-1,0-1 1,0 1-1,0 0 0,0 0 1,-1 0-1,1 0 1,-1 0-1,2 2 0,-1 0 25,-1-1 1,0 1-1,0 0 0,0 0 0,0 0 0,-1 0 0,1 0 0,-1 0 1,0 0-1,0 0 0,-1 0 0,1 0 0,-1 0 0,0 0 0,-2 5 1,0 1-27,-1 0 0,-1 0 0,1-1 1,-2 0-1,1 0 0,-15 17 0,-50 50-15,33-39 1,30-29 5,-41 50 0,44-53 0,2 0 0,-1 0 0,0 0 0,1 0 0,0 0 0,0 0 0,0 0 0,1 1 0,0-1 0,0 1 0,0 7 0,1-11 0,0-1 0,0 1 0,1-1 0,-1 0 0,1 1 0,0-1 0,-1 0 0,1 0 0,0 1 0,-1-1 0,1 0 0,0 0 0,0 0 0,0 0 0,0 0 0,0 0 0,1 0 0,-1 0 0,0-1 0,0 1 0,0 0 0,1-1 0,-1 1 0,0-1 0,1 1 0,-1-1 0,0 1 0,1-1 0,-1 0 0,1 0 0,-1 0 0,2 0 0,59 1 0,-45-2 0,58-3-2995,37-17-6774,-64 9 848</inkml:trace>
</inkml:ink>
</file>

<file path=ppt/ink/ink1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8.030"/>
    </inkml:context>
    <inkml:brush xml:id="br0">
      <inkml:brushProperty name="width" value="0.025" units="cm"/>
      <inkml:brushProperty name="height" value="0.025" units="cm"/>
    </inkml:brush>
  </inkml:definitions>
  <inkml:trace contextRef="#ctx0" brushRef="#br0">1 240 13229,'0'0'17686,"14"3"-16939,-7-1-706,0 0 1,0-1-1,0 0 1,0 0-1,0-1 1,0 0-1,0 0 1,0 0-1,0-1 0,0 0 1,0-1-1,0 0 1,-1 0-1,1 0 1,0-1-1,6-3 1,16-13-29,-1 0 0,0-2 1,-2-1-1,-1-1 0,-1-1 1,-1-2-1,37-51 0,-93 148 228,6-22-204,-53 104-8,69-128-32,0 1 1,2 0-1,1 1 1,-5 28-1,12-52-126,1-1 1,-1 1-1,1-1 1,-1 1-1,1-1 0,0 1 1,0 0-1,0-1 0,1 1 1,-1-1-1,1 1 1,-1-1-1,1 1 0,0-1 1,0 0-1,0 1 0,0-1 1,0 0-1,0 1 1,1-1-1,-1 0 0,1 0 1,2 2-1,-2-3-223,0 0-1,0-1 1,0 1-1,0-1 1,1 1-1,-1-1 1,0 0-1,0 0 1,0 0-1,0 0 1,1-1-1,-1 1 1,0 0-1,0-1 1,0 1-1,0-1 1,0 0 0,0 0-1,0 0 1,0 0-1,0 0 1,0 0-1,0-1 1,-1 1-1,1 0 1,-1-1-1,4-3 1,20-20-17089</inkml:trace>
</inkml:ink>
</file>

<file path=ppt/ink/ink1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8.374"/>
    </inkml:context>
    <inkml:brush xml:id="br0">
      <inkml:brushProperty name="width" value="0.025" units="cm"/>
      <inkml:brushProperty name="height" value="0.025" units="cm"/>
    </inkml:brush>
  </inkml:definitions>
  <inkml:trace contextRef="#ctx0" brushRef="#br0">79 1 22453,'0'0'3908,"-37"53"-225,21-23-1633,3-1-1377,4 2-673,5-3 0,4-4 0,0-5 0,7-6-416,9-11-2691,3-2-2403,3-19-2337</inkml:trace>
</inkml:ink>
</file>

<file path=ppt/ink/ink1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8.716"/>
    </inkml:context>
    <inkml:brush xml:id="br0">
      <inkml:brushProperty name="width" value="0.025" units="cm"/>
      <inkml:brushProperty name="height" value="0.025" units="cm"/>
    </inkml:brush>
  </inkml:definitions>
  <inkml:trace contextRef="#ctx0" brushRef="#br0">136 1 20211,'0'0'9081,"-10"11"-7378,2-3-1315,3-3-296,-1 0 0,1 1 0,0 0 1,1 0-1,-1 0 0,1 0 1,0 1-1,1 0 0,-1-1 1,1 1-1,1 0 0,-1 1 0,1-1 1,-1 8-1,4-13-95,-1 0-1,1-1 1,-1 1 0,1-1 0,0 1-1,-1-1 1,1 1 0,0-1 0,0 1-1,0-1 1,0 0 0,1 0-1,-1 0 1,0 1 0,0-1 0,1 0-1,-1 0 1,1-1 0,-1 1-1,0 0 1,1 0 0,0-1 0,2 1-1,49 16-152,-30-10 76,-17-5 64,0 1 0,0-1 1,0 1-1,-1 1 0,1-1 0,-1 1 0,1 0 0,-1 0 0,0 1 1,-1-1-1,9 11 0,-12-12 18,1 0-1,0 0 1,0 0 0,-1 1-1,0-1 1,0 1 0,0-1-1,0 1 1,0-1 0,-1 1 0,1 0-1,-1-1 1,0 1 0,0-1-1,0 1 1,-1 0 0,0-1-1,1 1 1,-1-1 0,0 1-1,-1-1 1,1 1 0,-3 4 0,-2 1 23,0 1 0,0-1 0,-1 0 0,0-1 1,-1 0-1,0 0 0,0-1 0,0 0 1,-15 9-1,16-11-10,0-1 0,0 1 0,0-2 0,-1 1 1,0-1-1,0 0 0,0 0 0,0-1 0,0-1 0,0 1 1,-1-1-1,1 0 0,-10-1 0,17 0-88,-1 0 0,1-1 0,-1 1 1,1-1-1,0 1 0,-1-1 0,1 1 0,0-1 0,-1 0 1,1 1-1,0-1 0,0 0 0,0 0 0,0 0 0,0 0 0,0 0 1,0 0-1,0 0 0,0 0 0,0-1 0,1 1 0,-1 0 1,1-1-1,-1 1 0,0 0 0,1-3 0,-6-39-5060,6 36 4071,-1-45-7400</inkml:trace>
</inkml:ink>
</file>

<file path=ppt/ink/ink1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49.073"/>
    </inkml:context>
    <inkml:brush xml:id="br0">
      <inkml:brushProperty name="width" value="0.025" units="cm"/>
      <inkml:brushProperty name="height" value="0.025" units="cm"/>
    </inkml:brush>
  </inkml:definitions>
  <inkml:trace contextRef="#ctx0" brushRef="#br0">1 0 14382,'0'0'12652,"74"11"-10699,-40-7-832,3-3-768,5 3-257,-2-1-288,1 0-1634,-6-1-2370,-2-2-2851,-7 0-3330</inkml:trace>
  <inkml:trace contextRef="#ctx0" brushRef="#br0" timeOffset="1">388 293 23510,'0'0'8131,"13"-1"-7176,5-2-933,0-2-1,-1 1 0,0-2 1,0 0-1,0-1 0,-1-1 1,25-16-1,139-112-21,-180 136 0,1-1 0,-1 0 0,1 1 0,-1-1 0,1 1 0,0-1 0,-1 1 0,1-1 0,0 1 0,-1-1 0,1 1 0,0 0 0,0-1 0,0 1 0,-1 0 0,1 0 0,0 0 0,0 0 0,0-1 0,-1 1 0,1 0 0,0 0 0,0 1 0,0-1 0,0 0 0,-1 0 0,1 0 0,0 0 0,0 1 0,-1-1 0,1 0 0,0 1 0,0 0 0,0 0 0,0 1 0,-1 0 0,1-1 0,-1 1 0,1 0 0,-1 0 0,0-1 0,0 1 0,0 0 0,0 0 0,0 0 0,0-1 0,0 1 0,-1 2 0,-19 65 0,-54 164-1569,41-73-3177,26-115-6460</inkml:trace>
</inkml:ink>
</file>

<file path=ppt/ink/ink1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54.860"/>
    </inkml:context>
    <inkml:brush xml:id="br0">
      <inkml:brushProperty name="width" value="0.025" units="cm"/>
      <inkml:brushProperty name="height" value="0.025" units="cm"/>
    </inkml:brush>
  </inkml:definitions>
  <inkml:trace contextRef="#ctx0" brushRef="#br0">0 0 9321,'0'0'12652,"63"24"-10859,-24-17-159,9-2-609,5 0-769,4-3-224,1 1-192,-1-3-1666,-9 0-1473,-6 0-1601,-11-6-4133</inkml:trace>
</inkml:ink>
</file>

<file path=ppt/ink/ink1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6:55.201"/>
    </inkml:context>
    <inkml:brush xml:id="br0">
      <inkml:brushProperty name="width" value="0.025" units="cm"/>
      <inkml:brushProperty name="height" value="0.025" units="cm"/>
    </inkml:brush>
  </inkml:definitions>
  <inkml:trace contextRef="#ctx0" brushRef="#br0">172 6 14350,'0'0'9550,"9"-2"-8808,30-1-285,1 3-1,0 0 1,0 3 0,51 10-1,-63-10-449,-17-1 22,2-1-29,0 1 1,0 0-1,0 1 0,0 1 1,21 8-1,-32-11 6,0 0-1,0 0 1,0 0 0,0 1 0,0-1 0,0 1-1,0-1 1,-1 1 0,1 0 0,-1 0-1,1-1 1,-1 1 0,0 0 0,1 0-1,-1 1 1,0-1 0,0 0 0,-1 0 0,1 0-1,0 1 1,-1-1 0,1 0 0,-1 1-1,0-1 1,0 0 0,0 1 0,0-1-1,0 0 1,0 1 0,-1-1 0,1 0 0,-1 1-1,0-1 1,0 0 0,1 0 0,-2 0-1,1 0 1,0 0 0,-2 3 0,-7 12 178,0-1 1,-1-1 0,0 0-1,-1 0 1,-1-2-1,-16 15 1,-95 72 49,75-62-239,-153 126-3196,132-107-3378,22-17-5662</inkml:trace>
</inkml:ink>
</file>

<file path=ppt/ink/ink1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1.571"/>
    </inkml:context>
    <inkml:brush xml:id="br0">
      <inkml:brushProperty name="width" value="0.025" units="cm"/>
      <inkml:brushProperty name="height" value="0.025" units="cm"/>
    </inkml:brush>
  </inkml:definitions>
  <inkml:trace contextRef="#ctx0" brushRef="#br0">17 386 12588,'-17'12'4787,"17"-5"1401,15-4-983,3-8-5391,6-7 810,-1-1 1,0-1-1,-1-1 1,0-1-1,24-23 0,-12 10-441,31-25-98,-2-2 1,81-96-1,-140 150-85,-5 9 0,-6 13 0,-32 52 0,21-40 0,1 0 0,1 1 0,2 1 0,-16 56 0,29-88-113,1 0 0,-1-1-1,1 1 1,0 0 0,0-1 0,-1 1 0,1 0-1,0-1 1,0 1 0,1 0 0,-1-1 0,0 1-1,1 0 1,-1-1 0,0 1 0,1 0 0,0-1 0,-1 1-1,1-1 1,0 1 0,0-1 0,0 0 0,0 1-1,0-1 1,0 0 0,2 2 0,-1-2-166,0 0 1,0-1 0,0 1-1,0-1 1,0 1-1,0-1 1,1 0 0,-1 0-1,0 0 1,0 0-1,0 0 1,0 0-1,0-1 1,0 1 0,0-1-1,0 1 1,0-1-1,0 0 1,0 0 0,0 0-1,-1 0 1,3-1-1,17-15-7333</inkml:trace>
</inkml:ink>
</file>

<file path=ppt/ink/ink1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1.960"/>
    </inkml:context>
    <inkml:brush xml:id="br0">
      <inkml:brushProperty name="width" value="0.025" units="cm"/>
      <inkml:brushProperty name="height" value="0.025" units="cm"/>
    </inkml:brush>
  </inkml:definitions>
  <inkml:trace contextRef="#ctx0" brushRef="#br0">44 85 22005,'0'0'5482,"4"-8"-3122,-1 3-2226,0 0 0,0 1 1,0 0-1,0 0 0,0-1 0,1 2 0,0-1 1,-1 0-1,2 1 0,-1 0 0,0 0 1,1 0-1,-1 0 0,1 1 0,0 0 0,0 0 1,0 0-1,0 1 0,0-1 0,6 0 1,5-1-121,1 0 1,-1 1-1,1 1 1,0 0-1,-1 1 1,23 3-1,-38-3-14,1 1 0,-1-1 0,0 0 0,1 1 0,-1-1 0,0 1 0,1 0 0,-1-1 0,0 1 0,1 0 0,-1 0 0,0 0 0,0 0 0,0 0 0,0 0 0,0 0 0,0 0 0,0 0 0,0 0 0,-1 1 0,1-1 0,0 0 0,-1 0 0,2 3 0,-2-1 0,1 1 0,-1-1 0,0 0 0,0 1 0,0-1 0,-1 0 0,1 0 0,-1 1 0,1-1 0,-3 5 0,-1 4 0,-1 0 0,-1-1 0,0 0 0,-13 18 0,-14 12 0,-65 59 0,-11 14 0,107-112 0,-1 1 0,1 0 0,0 0 0,0 0 0,0 1 0,0-1 0,1 0 0,-1 1 0,1-1 0,0 1 0,-1 3 0,2-6 0,0 1 0,1-1 0,-1 0 0,0 0 0,0 0 0,0 0 0,1 0 0,-1 0 0,0 0 0,1 0 0,-1 0 0,1 0 0,-1 0 0,1 0 0,0 0 0,-1-1 0,1 1 0,0 0 0,0 0 0,-1-1 0,1 1 0,0 0 0,0-1 0,0 1 0,0-1 0,0 1 0,0-1 0,0 1 0,0-1 0,0 0 0,0 1 0,0-1 0,0 0 0,0 0 0,0 0 0,1 0 0,-1 0 0,2 0 0,39 2-1432,74-5 0,42-17-5772,-122 14-2971</inkml:trace>
</inkml:ink>
</file>

<file path=ppt/ink/ink1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2.580"/>
    </inkml:context>
    <inkml:brush xml:id="br0">
      <inkml:brushProperty name="width" value="0.025" units="cm"/>
      <inkml:brushProperty name="height" value="0.025" units="cm"/>
    </inkml:brush>
  </inkml:definitions>
  <inkml:trace contextRef="#ctx0" brushRef="#br0">0 298 10858,'0'0'18887,"10"-7"-17984,81-52-197,-3-4 1,108-99-1,-187 155-706,-6 9 0,-5 7 0,2-9 0,-12 35 0,-1 0 0,-23 40 0,-5 14 0,29-59 0,4-13 0,0 0 0,2 0 0,0 1 0,1-1 0,1 1 0,0 0 0,-1 31 0,5-49-108,1 1-1,-1 0 1,0 0-1,1 0 1,-1-1-1,0 1 1,1 0-1,-1 0 1,1-1-1,-1 1 1,1 0 0,-1-1-1,1 1 1,0 0-1,-1-1 1,1 1-1,0-1 1,-1 1-1,1-1 1,0 0-1,0 1 1,-1-1 0,1 0-1,0 1 1,0-1-1,0 0 1,0 0-1,0 0 1,-1 0-1,1 1 1,0-1-1,0-1 1,1 1 0,1 0-691,0 0 0,0 0 0,0 0 0,0-1 1,0 1-1,0-1 0,0 0 0,0 0 1,4-2-1,10-13-9371</inkml:trace>
</inkml:ink>
</file>

<file path=ppt/ink/ink1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2.939"/>
    </inkml:context>
    <inkml:brush xml:id="br0">
      <inkml:brushProperty name="width" value="0.025" units="cm"/>
      <inkml:brushProperty name="height" value="0.025" units="cm"/>
    </inkml:brush>
  </inkml:definitions>
  <inkml:trace contextRef="#ctx0" brushRef="#br0">78 0 19506,'0'0'9065,"-50"59"-5990,36-39-1954,5 2-1121,4-5 0,5-2 0,0-1 0,7-5-320,11-4-2179,1-5-1088,3 0-1698,1-15-3107</inkml:trace>
</inkml:ink>
</file>

<file path=ppt/ink/ink1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3.280"/>
    </inkml:context>
    <inkml:brush xml:id="br0">
      <inkml:brushProperty name="width" value="0.025" units="cm"/>
      <inkml:brushProperty name="height" value="0.025" units="cm"/>
    </inkml:brush>
  </inkml:definitions>
  <inkml:trace contextRef="#ctx0" brushRef="#br0">156 84 15182,'0'0'15183,"-9"1"-14116,2 1-965,1 0 0,-1 0 0,1 1-1,0-1 1,-1 2 0,1-1-1,1 0 1,-9 7 0,11-8-80,0 1 0,0 0 0,0-1 0,0 1 0,1 0 0,-1 0 0,1 1 0,0-1 0,0 0 0,0 1 1,0 0-1,1-1 0,-1 1 0,1 0 0,0 0 0,0 0 0,0 0 0,0 7 0,1-10-22,0 0 0,1 0 1,-1 0-1,1 1 0,-1-1 0,1 0 0,-1 0 1,1 0-1,0 0 0,-1 0 0,1 0 0,0-1 1,0 1-1,-1 0 0,1 0 0,0 0 0,0-1 1,0 1-1,0 0 0,0-1 0,0 1 0,3 0 1,31 11-7,-20-7-14,-7-1 19,-1-1 1,0 1 0,0 1-1,0-1 1,0 1-1,-1 0 1,0 1 0,0-1-1,0 1 1,-1 0-1,0 1 1,0-1 0,4 9-1,-7-13 2,-1 1 0,1 0-1,-1 0 1,0 0 0,0 0 0,0 0-1,-1 0 1,1 0 0,-1 0 0,0 0-1,1 0 1,-1 0 0,0 0-1,-1 0 1,1 0 0,-1 0 0,1 0-1,-1 0 1,0 0 0,0 0-1,0 0 1,0 0 0,-1-1 0,1 1-1,-1 0 1,0-1 0,0 1-1,0-1 1,0 0 0,0 0 0,0 0-1,0 0 1,-1 0 0,1 0 0,-1 0-1,-4 2 1,-2 1-4,0 0-1,0-1 1,-1 0 0,1-1 0,-1 1-1,0-2 1,0 1 0,0-2-1,0 1 1,0-1 0,0-1 0,-14 0-1,22-1-150,0 1 0,1-1 0,-1 1 0,1-1-1,-1 1 1,1-1 0,-1 0 0,1 0 0,0 0 0,-1 0-1,1 0 1,0 0 0,0 0 0,-1 0 0,1 0-1,0-1 1,0 1 0,1 0 0,-1-1 0,0 1 0,0-1-1,1 1 1,-1-1 0,0 1 0,1-1 0,0 0 0,-1-2-1,-3-52-9237,4 47 7369,0-35-9620</inkml:trace>
  <inkml:trace contextRef="#ctx0" brushRef="#br0" timeOffset="1">75 71 15310,'0'0'7688,"54"-41"-4453,-27 31-929,0 1-801,3 3-448,-2 2-704,0 4-321,-6 0-833,-5 0-3139,-3 0-4836</inkml:trace>
</inkml:ink>
</file>

<file path=ppt/ink/ink1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3.658"/>
    </inkml:context>
    <inkml:brush xml:id="br0">
      <inkml:brushProperty name="width" value="0.025" units="cm"/>
      <inkml:brushProperty name="height" value="0.025" units="cm"/>
    </inkml:brush>
  </inkml:definitions>
  <inkml:trace contextRef="#ctx0" brushRef="#br0">1 279 22421,'0'0'6780,"9"-2"-5392,16-6-1182,0 0 0,-1-2 0,0-1 0,0-1-1,-1-1 1,32-23 0,-25 14-58,0-2-1,-2-1 0,-1 0 1,30-38-1,-38 43-147,-33 50 0,5-13 0,-7 12-540,1 0 0,2 1-1,1 1 1,2 0 0,1 0 0,1 1-1,1 0 1,2 0 0,0 39 0,5-65-7254</inkml:trace>
</inkml:ink>
</file>

<file path=ppt/ink/ink1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4.425"/>
    </inkml:context>
    <inkml:brush xml:id="br0">
      <inkml:brushProperty name="width" value="0.025" units="cm"/>
      <inkml:brushProperty name="height" value="0.025" units="cm"/>
    </inkml:brush>
  </inkml:definitions>
  <inkml:trace contextRef="#ctx0" brushRef="#br0">0 58 17489,'0'0'6539,"18"0"-5701,756-21 5272,33-1-5830,272 49 1199,-1033-25-1467,577-1 8,-521-13-20,-102 12 0,0 0 0,0 0 0,0 0 0,0 0 0,0 0 0,0 0 0,0 0 0,0 0 0,-1 0 0,1 0 0,0 0 0,0 0 0,0 0 0,0 0 0,0 0 0,0 0 0,0 0 0,0 0 0,0 0 0,0 0 0,0 0 0,0 0 0,0-1 0,0 1 0,0 0 0,0 0 0,0 0 0,0 0 0,0 0 0,0 0 0,-1 0 0,1 0 0,0 0 0,0 0 0,0 0 0,0-1 0,0 1 0,0 0 0,1 0 0,-1 0 0,0 0 0,0 0 0,0 0 0,0 0 0,0 0 0,0 0 0,0 0 0,0 0 0,0 0 0,0-1 0,-15-3 0,-21-3 0,-4 3-1716,-20-2-5152,16 1 910,4 1-5252</inkml:trace>
</inkml:ink>
</file>

<file path=ppt/ink/ink1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4.921"/>
    </inkml:context>
    <inkml:brush xml:id="br0">
      <inkml:brushProperty name="width" value="0.025" units="cm"/>
      <inkml:brushProperty name="height" value="0.025" units="cm"/>
    </inkml:brush>
  </inkml:definitions>
  <inkml:trace contextRef="#ctx0" brushRef="#br0">32 296 17553,'0'0'5242,"-6"10"-2530,-18 29-636,24-39-2034,0 0-1,0 0 1,-1 1-1,1-1 1,0 0-1,0 0 1,0 0-1,0 1 1,0-1-1,0 0 1,0 0-1,0 1 1,-1-1-1,1 0 1,0 0-1,0 1 1,0-1-1,0 0 1,0 0-1,0 1 1,0-1-1,1 0 1,-1 1-1,0-1 1,0 0-1,0 0 1,0 1-1,0-1 1,0 0-1,0 0 1,0 0-1,1 1 1,-1-1-1,0 0 1,0 0-1,0 0 1,1 1-1,-1-1 1,0 0-1,0 0 1,0 0-1,1 0 1,-1 0-1,0 0 1,0 1-1,1-1 1,-1 0-1,0 0 1,0 0-1,1 0 1,-1 0-1,0 0 1,0 0-1,1 0 1,-1 0-1,0 0 1,0 0-1,1 0 1,-1 0-1,0 0 0,0 0 1,1 0-1,-1-1 1,17-2 692,10-10-446,-1-2 1,0 0-1,-1-2 0,0-1 0,22-21 0,-16 13-223,26-18-65,-2-3 0,61-69 0,-129 154 0,2-19-59,2 1 1,0-1-1,1 2 0,1-1 0,1 1 1,1 0-1,1 0 0,-2 23 1,6-43-106,0-1 1,0 1 0,0 0 0,0-1 0,0 1 0,1 0 0,-1-1-1,0 1 1,0 0 0,0-1 0,1 1 0,-1 0 0,0-1 0,0 1 0,1-1-1,-1 1 1,1-1 0,-1 1 0,1-1 0,-1 1 0,1-1 0,-1 1-1,1-1 1,-1 0 0,1 1 0,-1-1 0,1 0 0,-1 1 0,1-1 0,0 0-1,0 1 1,24 0-5879,-16-1 3718,26 0-7039</inkml:trace>
</inkml:ink>
</file>

<file path=ppt/ink/ink1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5.281"/>
    </inkml:context>
    <inkml:brush xml:id="br0">
      <inkml:brushProperty name="width" value="0.025" units="cm"/>
      <inkml:brushProperty name="height" value="0.025" units="cm"/>
    </inkml:brush>
  </inkml:definitions>
  <inkml:trace contextRef="#ctx0" brushRef="#br0">172 11 12908,'0'0'13939,"-10"3"-12477,-1 2-1201,1 0 0,0 0 0,0 1 0,0 0 0,0 0 0,1 2 0,0-1-1,1 1 1,-1 0 0,1 1 0,1-1 0,0 2 0,0-1 0,-5 12-1,8-16-209,1 1 0,0 1 0,0-1-1,0 0 1,1 1 0,0 0-1,0-1 1,0 10 0,1-14-49,1-1 0,0 1 1,0 0-1,0-1 0,1 1 0,-1 0 0,0-1 1,1 1-1,-1-1 0,1 1 0,-1 0 0,1-1 1,0 1-1,0-1 0,-1 0 0,1 1 0,0-1 1,0 1-1,1-1 0,-1 0 0,0 0 0,0 0 1,0 0-1,1 0 0,-1 0 0,1 0 0,-1 0 1,1 0-1,-1-1 0,1 1 0,-1-1 0,1 1 1,0-1-1,-1 1 0,1-1 0,0 0 0,-1 0 1,1 0-1,1 0 0,5 0-2,0 1 0,-1-1 0,1-1 0,0 0 0,0 0 0,-1 0 0,1-1 0,-1 0 0,0-1 0,1 1 0,-1-2 0,0 1 0,-1-1 0,1 0 0,0 0 0,-1 0 0,0-1 0,0 0 0,-1-1 0,1 1 0,-1-1 0,0 0 0,-1 0 0,1 0 0,-1-1 0,-1 0 0,1 0 0,-1 0 0,0 0 0,-1 0 0,1-1 0,-2 1 0,1-1 0,0-12 0,-1 17 0,0-1 0,-1 0 0,0 1 0,0-1 0,0 0 0,0 1 0,-1-1 0,0 0 0,1 1 0,-1-1 0,-1 0 0,1 1 0,0 0 0,-4-6 0,3 7 0,0 0 0,0 1 0,0-1 0,0 0 0,-1 1 0,1-1 0,-1 1 0,1 0 0,-1 0 0,1 0 0,-1 0 0,0 0 0,0 1 0,1-1 0,-1 1 0,0 0 0,0 0 0,1 0 0,-5 0 0,5 0-92,1 0 1,0 0-1,-1 0 0,1 0 1,0 0-1,0 0 1,-1 1-1,1-1 0,0 0 1,0 1-1,-1-1 0,1 1 1,0-1-1,0 1 1,0 0-1,0-1 0,0 1 1,0 0-1,0 0 0,0 0 1,0 0-1,0 0 1,0 0-1,1 0 0,-1 0 1,0 0-1,1 0 0,-1 0 1,1 1-1,-1-1 1,1 0-1,-1 0 0,1 0 1,0 1-1,0-1 0,0 0 1,0 1-1,0-1 1,0 0-1,0 0 0,0 1 1,0-1-1,0 0 0,1 0 1,-1 1-1,0-1 0,1 0 1,0 0-1,-1 0 1,1 1-1,-1-1 0,1 0 1,0 0-1,0 0 0,0 0 1,0 0-1,-1-1 1,1 1-1,0 0 0,1 0 1,-1 0-1,0-1 0,0 1 1,0-1-1,0 1 1,2 0-1,10 2-2289,1-1 0,-1-1 0,22 0 0,18 0-6587</inkml:trace>
</inkml:ink>
</file>

<file path=ppt/ink/ink1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5.624"/>
    </inkml:context>
    <inkml:brush xml:id="br0">
      <inkml:brushProperty name="width" value="0.025" units="cm"/>
      <inkml:brushProperty name="height" value="0.025" units="cm"/>
    </inkml:brush>
  </inkml:definitions>
  <inkml:trace contextRef="#ctx0" brushRef="#br0">286 46 23478,'0'0'5136,"-10"-3"-3188,-1 1-1818,0 0 0,0 0-1,0 1 1,-1 0 0,1 1-1,0 0 1,0 1 0,0 0-1,0 1 1,0 0 0,0 1 0,0 0-1,1 1 1,-1 0 0,1 0-1,-18 12 1,21-11-130,1 0 0,0 0 0,0 1 0,1-1 0,-1 1 0,1 1 0,1-1 0,-1 1 0,1 0 0,0 0 0,1 0 0,-5 12 0,7-17 0,1 1 0,-1 0 0,1 0 0,-1-1 0,1 1 0,0 0 0,0 0 0,0-1 0,0 1 0,1 0 0,-1 0 0,1-1 0,-1 1 0,1 0 0,0-1 0,0 1 0,0-1 0,1 1 0,-1-1 0,1 0 0,-1 1 0,1-1 0,0 0 0,-1 0 0,1 0 0,0 0 0,1 0 0,-1-1 0,0 1 0,0-1 0,1 1 0,-1-1 0,1 0 0,-1 0 0,1 0 0,0 0 0,-1 0 0,4 0 0,8 3 0,0-2 0,0 1 0,0-2 0,0 0 0,0 0 0,0-1 0,1-1 0,-1-1 0,0 0 0,0 0 0,-1-1 0,20-8 0,-22 8 0,0-2 0,-1 1 0,0-1 0,0-1 0,0 0 0,-1 0 0,0 0 0,0-2 0,-1 1 0,0-1 0,0 0 0,0-1 0,-1 1 0,-1-1 0,0-1 0,6-10 0,-11 18 0,1-1 0,-1 0 0,0 1 0,0-1 0,0 0 0,0 1 0,-1-1 0,1 0 0,-1 0 0,1 0 0,-1 0 0,0 0 0,0 0 0,-1 0 0,1 1 0,0-1 0,-1 0 0,0 0 0,0 0 0,0 1 0,0-1 0,-3-5 0,2 5 0,-1 0 0,0 0 0,-1 0 0,1 0 0,-1 1 0,1-1 0,-1 1 0,0 0 0,1 0 0,-1 0 0,0 1 0,0-1 0,-8 0 0,-8-2 0,0 1 0,0 1 0,0 1 0,0 1 0,-28 2 0,46-1-39,-1-1 0,1 0 0,-1 0 0,1 1 1,-1-1-1,1 1 0,0 0 0,-1 0 0,1 0 0,0 0 0,0 0 0,-1 0 0,1 1 0,0-1 1,0 1-1,1-1 0,-1 1 0,0 0 0,0 0 0,-1 2 0,3 0-4840,7-3-3999</inkml:trace>
</inkml:ink>
</file>

<file path=ppt/ink/ink1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6.185"/>
    </inkml:context>
    <inkml:brush xml:id="br0">
      <inkml:brushProperty name="width" value="0.025" units="cm"/>
      <inkml:brushProperty name="height" value="0.025" units="cm"/>
    </inkml:brush>
  </inkml:definitions>
  <inkml:trace contextRef="#ctx0" brushRef="#br0">1 32 20339,'0'0'9673,"93"-17"-8584,-20 15-480,14-1-513,14-2-64,2 3-416,-8 0-289,-13 2-1217,-18 0-1569,-29 0-769,-23 0-1922</inkml:trace>
</inkml:ink>
</file>

<file path=ppt/ink/ink1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6.544"/>
    </inkml:context>
    <inkml:brush xml:id="br0">
      <inkml:brushProperty name="width" value="0.025" units="cm"/>
      <inkml:brushProperty name="height" value="0.025" units="cm"/>
    </inkml:brush>
  </inkml:definitions>
  <inkml:trace contextRef="#ctx0" brushRef="#br0">1 1 16496,'0'0'7495,"56"36"-5958,8-36-320,12 0-256,14 0-705,-2 0-191,1-3-962,-8-3-1217,-9-3-5253</inkml:trace>
</inkml:ink>
</file>

<file path=ppt/ink/ink1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6.986"/>
    </inkml:context>
    <inkml:brush xml:id="br0">
      <inkml:brushProperty name="width" value="0.025" units="cm"/>
      <inkml:brushProperty name="height" value="0.025" units="cm"/>
    </inkml:brush>
  </inkml:definitions>
  <inkml:trace contextRef="#ctx0" brushRef="#br0">1 412 13036,'0'0'11868,"12"-5"-10037,21-11-868,-1-1 1,0-2 0,41-32 0,95-83-53,-143 113-803,134-127 377,-194 218 172,-13 4-654,-33 58 26,72-116-57,1 0 1,1 1-1,1 0 1,0 0 0,1 1-1,-2 20 1,6-35 77,1 28-2667,0-31 2295,0 1 0,0 0 0,1 0 1,-1-1-1,1 1 0,-1 0 0,1 0 1,-1-1-1,1 1 0,-1 0 0,1-1 1,0 1-1,-1-1 0,1 1 0,0-1 1,-1 1-1,1-1 0,0 1 0,0-1 1,-1 0-1,1 1 0,0-1 0,0 0 1,0 0-1,0 0 0,-1 1 1,1-1-1,0 0 0,1 0 0,23 0-11113</inkml:trace>
</inkml:ink>
</file>

<file path=ppt/ink/ink1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7.343"/>
    </inkml:context>
    <inkml:brush xml:id="br0">
      <inkml:brushProperty name="width" value="0.025" units="cm"/>
      <inkml:brushProperty name="height" value="0.025" units="cm"/>
    </inkml:brush>
  </inkml:definitions>
  <inkml:trace contextRef="#ctx0" brushRef="#br0">211 1 9289,'0'0'12684,"-53"34"-10410,22-5-256,-4 7-545,4-1 321,6 5-513,6 0-544,7-1-417,7 0-192,5-5-64,0-2-160,0-5-1089,9-8-1217,-1-7-1570</inkml:trace>
</inkml:ink>
</file>

<file path=ppt/ink/ink1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7.686"/>
    </inkml:context>
    <inkml:brush xml:id="br0">
      <inkml:brushProperty name="width" value="0.025" units="cm"/>
      <inkml:brushProperty name="height" value="0.025" units="cm"/>
    </inkml:brush>
  </inkml:definitions>
  <inkml:trace contextRef="#ctx0" brushRef="#br0">0 208 14670,'0'0'13549,"86"-30"-12364,-37 25-352,8 0-641,7 1-160,2 0-417,6 1-1793,-4 2-2562,-9 1-673,-7-2-3844</inkml:trace>
  <inkml:trace contextRef="#ctx0" brushRef="#br0" timeOffset="1">884 1 17104,'0'0'9609,"-57"33"-8520,31-3-480,1 1-65,2 1-191,7 2-161,6-5-96,7-1-64,3-8-256,5-4-1153,12-9-962,10-7-800,1-5-1921,5-19-5735</inkml:trace>
</inkml:ink>
</file>

<file path=ppt/ink/ink1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8.058"/>
    </inkml:context>
    <inkml:brush xml:id="br0">
      <inkml:brushProperty name="width" value="0.025" units="cm"/>
      <inkml:brushProperty name="height" value="0.025" units="cm"/>
    </inkml:brush>
  </inkml:definitions>
  <inkml:trace contextRef="#ctx0" brushRef="#br0">370 177 20724,'0'0'7815,"-54"53"-6918,25-20-321,2-2 385,4 2-32,7-3-641,5-3-223,7-3-1,4-7-801,0 0-704,0-7-609,4-4-1185,-1-5-1762</inkml:trace>
  <inkml:trace contextRef="#ctx0" brushRef="#br0" timeOffset="1">0 60 20403,'0'0'11019,"65"-48"-9674,-24 43-1345,8 0 0,8 4 0,4 1 0,0 0 0,-2 1-1762,2 11-1857,-1-2-1570,-5-3-1217,-4-2-4356</inkml:trace>
</inkml:ink>
</file>

<file path=ppt/ink/ink1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8.434"/>
    </inkml:context>
    <inkml:brush xml:id="br0">
      <inkml:brushProperty name="width" value="0.025" units="cm"/>
      <inkml:brushProperty name="height" value="0.025" units="cm"/>
    </inkml:brush>
  </inkml:definitions>
  <inkml:trace contextRef="#ctx0" brushRef="#br0">1 79 19282,'0'0'11819,"96"-50"-10665,-36 37-642,7 4-512,6 4 0,-1 4-641,-6 1-1152,-8 0-962,-13 6-2946,-7-2-5254</inkml:trace>
</inkml:ink>
</file>

<file path=ppt/ink/ink1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8.790"/>
    </inkml:context>
    <inkml:brush xml:id="br0">
      <inkml:brushProperty name="width" value="0.025" units="cm"/>
      <inkml:brushProperty name="height" value="0.025" units="cm"/>
    </inkml:brush>
  </inkml:definitions>
  <inkml:trace contextRef="#ctx0" brushRef="#br0">641 0 12300,'0'0'6160,"5"11"-2946,10 28-194,16 60 1,-23-66-2170,-2 0-1,4 53 1,-9-66-703,-1 1-1,0-1 1,-2 1 0,0-1-1,-1 0 1,-1 0 0,-1 0-1,-1 0 1,-1-1 0,0 0 0,-2 0-1,0-1 1,-14 21 0,-4-3-6,-2-1 0,-1-2 0,-1-1 1,-2-1-1,-63 44 0,-53 19-1537,-7-21-4758,68-40-973</inkml:trace>
</inkml:ink>
</file>

<file path=ppt/ink/ink1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9.272"/>
    </inkml:context>
    <inkml:brush xml:id="br0">
      <inkml:brushProperty name="width" value="0.025" units="cm"/>
      <inkml:brushProperty name="height" value="0.025" units="cm"/>
    </inkml:brush>
  </inkml:definitions>
  <inkml:trace contextRef="#ctx0" brushRef="#br0">259 1 13389,'0'0'7591,"-11"8"-5862,-10 10-1059,1 0 0,1 2-1,1 0 1,1 1-1,0 1 1,-14 26 0,14-17-444,2 1 0,1 1 0,1 0 0,2 0 0,2 1 0,1 1 0,1 0 0,2 0 0,2 0-1,1 0 1,5 70 0,-2-96-251,0 0-1,1-1 0,0 1 0,1-1 0,0 1 0,0-1 0,0 0 0,1 0 0,0-1 0,1 1 0,0-1 0,0 0 0,12 13 0,-8-12-69,1-1-1,-1 1 0,1-1 1,1-1-1,0 0 1,-1 0-1,2-1 0,22 7 1,8-3-968,1-1-1,0-2 1,0-2 0,66-2 0,41-5-5733,6-14-6966</inkml:trace>
</inkml:ink>
</file>

<file path=ppt/ink/ink1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09.693"/>
    </inkml:context>
    <inkml:brush xml:id="br0">
      <inkml:brushProperty name="width" value="0.025" units="cm"/>
      <inkml:brushProperty name="height" value="0.025" units="cm"/>
    </inkml:brush>
  </inkml:definitions>
  <inkml:trace contextRef="#ctx0" brushRef="#br0">0 80 15407,'0'0'3219,"4"-10"-951,-3 6-2085,1 0 0,-1 1 0,1-1-1,0 1 1,0-1 0,1 1 0,-1 0 0,1-1-1,0 2 1,-1-1 0,1 0 0,5-3-1,-2 2-4,0 2-1,-1-1 0,1 1 0,0-1 0,0 2 1,0-1-1,0 1 0,0 0 0,12-1 0,12 0 660,0 1 0,0 1 0,47 8 0,-67-7-688,1 1 1,0 1-1,-1 0 0,0 0 0,0 1 0,0 0 0,0 1 0,0 0 0,-1 0 0,0 1 0,0 1 0,-1-1 0,10 11 0,-15-14-114,0 0 0,-1 0 0,1 1 1,-1-1-1,0 1 0,0-1 0,0 1 0,0 0 1,-1 0-1,1 0 0,-1 0 0,0 0 0,-1 0 1,1 0-1,-1 1 0,1-1 0,-1 0 0,0 0 1,-1 0-1,1 1 0,-1-1 0,0 0 0,0 0 1,0 0-1,0 0 0,-1 0 0,0 0 0,0-1 1,0 1-1,0 0 0,0-1 0,-1 0 0,-3 4 1,-9 11 177,-1-1 0,-1-1 0,0 0 0,-33 21 0,34-26-185,-19 22-28,35-32 0,-1 0 0,0 0 0,1 0 0,-1-1 0,1 1 0,-1 0 0,1 0 0,-1 0 0,1 0 0,0 0 0,-1 0 0,1 0 0,0 0 0,0 0 0,0 1 0,0-1 0,0 0 0,0 0 0,0 0 0,0 0 0,0 0 0,0 0 0,0 0 0,1 0 0,-1 0 0,1 0 0,-1 0 0,0 0 0,1 0 0,0 0 0,-1 0 0,1-1 0,-1 1 0,1 0 0,0 0 0,0-1 0,-1 1 0,1 0 0,0-1 0,0 1 0,0 0 0,0-1 0,1 1 0,11 5-378,-1-1-1,1 0 1,-1-1-1,1-1 1,0 0-1,26 3 1,91-1-6587,-97-5 4562,81 1-10564</inkml:trace>
</inkml:ink>
</file>

<file path=ppt/ink/ink1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12.822"/>
    </inkml:context>
    <inkml:brush xml:id="br0">
      <inkml:brushProperty name="width" value="0.025" units="cm"/>
      <inkml:brushProperty name="height" value="0.025" units="cm"/>
    </inkml:brush>
  </inkml:definitions>
  <inkml:trace contextRef="#ctx0" brushRef="#br0">1 5 19506,'0'0'5766,"91"0"-4933,-38-1-321,13-3-352,4 4-128,3 0-1153,-5 0-1601,-4 0-962,-17 0-3426</inkml:trace>
</inkml:ink>
</file>

<file path=ppt/ink/ink1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13.136"/>
    </inkml:context>
    <inkml:brush xml:id="br0">
      <inkml:brushProperty name="width" value="0.025" units="cm"/>
      <inkml:brushProperty name="height" value="0.025" units="cm"/>
    </inkml:brush>
  </inkml:definitions>
  <inkml:trace contextRef="#ctx0" brushRef="#br0">37 68 15983,'0'0'4303,"3"-10"-2963,-3 7-1299,1-1 1,1 1 0,-1 0-1,0 0 1,1 0 0,0 0-1,-1 0 1,1 0-1,0 0 1,1 1 0,-1-1-1,4-3 1,-2 4 6,0 0 0,0 0 0,0 0 0,1 0-1,-1 1 1,0 0 0,1 0 0,-1 0 0,0 0 0,1 0 0,-1 1 0,7 0 0,5 0 128,1 1 0,-1 0 1,1 1-1,-1 1 0,26 7 1,-34-7-153,-1-1 1,1 1-1,-1 0 1,0 1-1,-1 0 1,1 0-1,0 0 1,-1 1-1,0 0 1,0 0-1,-1 1 0,1 0 1,-1-1-1,5 9 1,-8-9-5,0 0 0,0-1 0,0 1-1,0 0 1,-1 0 0,0 0 0,0 0 0,0 0 0,-1 0 0,0 0 0,0 0 0,0 0 0,0 0-1,-1 0 1,0 0 0,0 0 0,0 0 0,-1 0 0,0 0 0,0 0 0,0-1 0,0 1 0,-5 5-1,-6 11 141,-2-1 0,0-1 0,-28 28 0,26-29-135,-54 57-104,-31 34 17,42-35-6982,52-60-5651</inkml:trace>
</inkml:ink>
</file>

<file path=ppt/ink/ink1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14.937"/>
    </inkml:context>
    <inkml:brush xml:id="br0">
      <inkml:brushProperty name="width" value="0.025" units="cm"/>
      <inkml:brushProperty name="height" value="0.025" units="cm"/>
    </inkml:brush>
  </inkml:definitions>
  <inkml:trace contextRef="#ctx0" brushRef="#br0">0 40 16367,'2'2'297,"-1"1"0,1 0 0,-1 0 0,0 0-1,0 0 1,0 0 0,0 0 0,-1 0-1,1 1 1,-1-1 0,0 5 0,2 2 359,18 97 1979,44 262 791,-49-246-2714,1 125-1,-16-230-405,0-8 74,0-1 0,0 1-1,1 0 1,3 12 0,-4-21-361,0-1 0,0 0 1,1 0-1,-1 0 0,0 1 0,0-1 0,0 0 1,0 0-1,0 0 0,0 1 0,0-1 0,1 0 1,-1 0-1,0 0 0,0 0 0,0 1 0,0-1 1,1 0-1,-1 0 0,0 0 0,0 0 0,0 0 1,1 0-1,-1 0 0,0 1 0,0-1 0,1 0 1,-1 0-1,0 0 0,0 0 0,1 0 1,-1 0-1,0 0 0,0 0 0,0 0 0,1 0 1,-1-1-1,0 1 0,0 0 0,1 0 0,-1 0 1,0 0-1,0 0 0,0 0 0,1 0 0,-1 0 1,0-1-1,0 1 0,0 0 0,0 0 0,1 0 1,-1 0-1,0-1 0,0 1 0,0 0 0,0 0 1,0 0-1,0-1 0,1 1 0,-1 0 0,0 0 1,0-1-1,0 1 0,0 0 0,0 0 0,0-1 1,9-16 545,18-51-399,-2-2 0,25-124-1,8-152-22,-53 310-142,5-37-1,0-96 0,-10 167 0,0 0-1,0 1 1,0-1 0,0 0-1,0 1 1,0-1 0,-1 0 0,1 1-1,-1-1 1,1 0 0,-1 1-1,0-1 1,1 1 0,-1-1-1,0 1 1,0 0 0,0-1-1,0 1 1,-2-2 0,-4-6-95,47 8-7737,-26 2 3636,-4-1-2221</inkml:trace>
</inkml:ink>
</file>

<file path=ppt/ink/ink1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15.467"/>
    </inkml:context>
    <inkml:brush xml:id="br0">
      <inkml:brushProperty name="width" value="0.025" units="cm"/>
      <inkml:brushProperty name="height" value="0.025" units="cm"/>
    </inkml:brush>
  </inkml:definitions>
  <inkml:trace contextRef="#ctx0" brushRef="#br0">5 71 12332,'0'0'8931,"-2"-10"-7992,2 8-909,-1 0 38,1-1 1,-1 1 0,1-1 0,-1 1-1,1-1 1,0 0 0,0 1 0,0-1 0,1 0-1,-1 1 1,2-5 0,-1 5-11,0 1 1,0-1-1,1 1 1,-1-1-1,1 1 1,-1 0-1,1 0 1,-1 0-1,1 0 1,0 0-1,0 0 1,0 0-1,-1 0 0,1 1 1,0-1-1,0 0 1,0 1-1,0 0 1,0 0-1,0-1 1,0 1-1,3 1 1,14-3 392,0 0-1,1 2 1,-1 0 0,0 2 0,20 3 0,-35-5-436,-1 1 0,1 0 0,-1 0 0,0 0 0,1 0 0,-1 1 0,0-1 0,0 1 0,0 0 0,0-1 0,0 2 0,0-1 0,0 0 0,-1 0 0,1 1 0,-1 0 0,0-1 0,0 1 0,0 0 0,0 0 0,0 0 0,-1 0 0,1 1 0,-1-1 0,0 0 0,0 1 0,0-1 0,0 1 0,-1-1 0,1 1 0,-1-1 0,0 1 0,0-1 0,0 1 0,-1 3 1,0-3 17,0 1 0,-1 0 1,0-1-1,0 1 1,0-1-1,0 1 0,-1-1 1,1 0-1,-1 0 1,0 0-1,0-1 0,-1 1 1,-7 5-1,-51 39 738,90-72-8928,1 0-753</inkml:trace>
</inkml:ink>
</file>

<file path=ppt/ink/ink1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16.681"/>
    </inkml:context>
    <inkml:brush xml:id="br0">
      <inkml:brushProperty name="width" value="0.025" units="cm"/>
      <inkml:brushProperty name="height" value="0.025" units="cm"/>
    </inkml:brush>
  </inkml:definitions>
  <inkml:trace contextRef="#ctx0" brushRef="#br0">66 0 11307,'-41'11'6009,"40"-10"-5850,-1-1 0,1 1-1,0 0 1,-1-1 0,1 1-1,0 0 1,-1 0 0,1 0 0,0 0-1,0 0 1,0 0 0,0 0 0,0 0-1,0 0 1,0 1 0,1-1-1,-1 0 1,0 1 0,0-1 0,1 0-1,-1 1 1,1-1 0,0 1-1,-1 2 1,40-3 3482,97 6-310,-62-2-4082,-2-3-4023,-48-6-1029,-7-9-4463</inkml:trace>
</inkml:ink>
</file>

<file path=ppt/ink/ink1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17.801"/>
    </inkml:context>
    <inkml:brush xml:id="br0">
      <inkml:brushProperty name="width" value="0.025" units="cm"/>
      <inkml:brushProperty name="height" value="0.025" units="cm"/>
    </inkml:brush>
  </inkml:definitions>
  <inkml:trace contextRef="#ctx0" brushRef="#br0">0 127 3683,'0'0'18119,"9"-1"-17105,182-7 1722,-4 0-2044,429-21-25,-375 30 111,223-2-504,-3-34 361,-231-11 1511,-292 134-123,56-75-2023,0 0 0,1 1 0,1-1 0,0 1 0,1 0 0,0 0 0,1 0 0,1 0 0,0 0 0,2 23 0,0-35-137,-1-1 0,0 0 0,0 0 0,1 1 0,-1-1 0,0 0 0,1 0 0,-1 1 0,1-1 0,0 0 0,-1 0 0,1 0 0,0 0 0,0 0 0,0 0 0,-1 0 0,3 1 0,-1-1-252,-1 0 1,0 0 0,1 0-1,-1-1 1,0 1-1,1 0 1,-1-1 0,1 1-1,-1-1 1,1 0 0,-1 0-1,1 1 1,-1-1 0,1 0-1,1 0 1,8-2-8517</inkml:trace>
</inkml:ink>
</file>

<file path=ppt/ink/ink1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0.040"/>
    </inkml:context>
    <inkml:brush xml:id="br0">
      <inkml:brushProperty name="width" value="0.025" units="cm"/>
      <inkml:brushProperty name="height" value="0.025" units="cm"/>
    </inkml:brush>
  </inkml:definitions>
  <inkml:trace contextRef="#ctx0" brushRef="#br0">10 304 11883,'-10'18'7826,"18"-27"-2906,5-6-4688,29-39 1309,-1-1 1,-4-2-1,38-75 1,-75 204-1436,-16 18-546,6-40-479,3 1 0,-2 54 0,9-105 740,0 1 1,0-1 0,0 0-1,0 1 1,0-1 0,0 1-1,0-1 1,0 1 0,0-1 0,0 1-1,0-1 1,0 0 0,0 1-1,0-1 1,0 1 0,0-1-1,1 1 1,-1-1 0,0 0-1,0 1 1,1-1 0,-1 0-1,0 1 1,0-1 0,1 0-1,-1 1 1,0-1 0,1 0-1,-1 0 1,0 1 0,1-1-1,-1 0 1,1 0 0,-1 1-1,0-1 1,1 0 0,-1 0-1,1 0 1,-1 0 0,1 0-1,-1 0 1,1 0 0,-1 0-1,0 0 1,1 0 0,0 0-1,12 0-7876</inkml:trace>
</inkml:ink>
</file>

<file path=ppt/ink/ink1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0.616"/>
    </inkml:context>
    <inkml:brush xml:id="br0">
      <inkml:brushProperty name="width" value="0.025" units="cm"/>
      <inkml:brushProperty name="height" value="0.025" units="cm"/>
    </inkml:brush>
  </inkml:definitions>
  <inkml:trace contextRef="#ctx0" brushRef="#br0">21 53 13581,'0'0'7975,"10"-7"-6186,-1 0-1310,2 0 1,-1 1-1,1 0 1,12-4 0,-19 8-354,-1 1 0,1-1 0,0 1 1,0 0-1,0 0 0,0 1 1,0-1-1,0 1 0,0 0 1,-1 0-1,1 0 0,0 0 0,0 1 1,0-1-1,0 1 0,0 0 1,0 0-1,0 1 0,-1-1 1,7 4-1,-8-3-64,0 0-1,0 0 1,-1 0 0,1 0-1,0 0 1,-1 1 0,0-1 0,1 0-1,-1 1 1,0-1 0,0 1-1,0 0 1,-1-1 0,1 1 0,0 0-1,-1-1 1,0 1 0,0 0-1,0 0 1,0-1 0,0 1 0,0 0-1,-1 0 1,1-1 0,-1 1-1,0 0 1,-2 4 0,-1 5 105,-1-1 0,-1 1 0,0-1-1,-12 18 1,-79 85 205,52-65-215,44-47-151,-1-1 0,1 0 0,0 1 0,0-1 0,-1 1 1,1-1-1,0 1 0,0 0 0,1 0 0,-1-1 0,0 1 0,0 0 1,1 0-1,-1 0 0,1 0 0,0-1 0,0 1 0,-1 3 0,2-4-3,-1 0-1,1 0 0,-1 0 1,1 0-1,-1-1 0,1 1 0,0 0 1,0 0-1,-1 0 0,1-1 1,0 1-1,0 0 0,0-1 0,0 1 1,-1 0-1,1-1 0,0 1 1,0-1-1,0 0 0,0 1 0,0-1 1,1 0-1,0 1 0,11 1-105,0-1 1,0 0-1,0-1 0,17-2 0,-10 1-355,0 1-1205,-1-1 0,1-2 0,36-8 0,-2-6-6355</inkml:trace>
</inkml:ink>
</file>

<file path=ppt/ink/ink1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1.889"/>
    </inkml:context>
    <inkml:brush xml:id="br0">
      <inkml:brushProperty name="width" value="0.025" units="cm"/>
      <inkml:brushProperty name="height" value="0.025" units="cm"/>
    </inkml:brush>
  </inkml:definitions>
  <inkml:trace contextRef="#ctx0" brushRef="#br0">0 315 12940,'4'-6'5392,"8"-5"-4572,-5 4-65,46-57 2489,-2-2 0,54-94 0,-105 159-3243,0 1 1,0 0 0,1 0 0,-1 0-1,0 0 1,0 0 0,0 0-1,0 0 1,0 0 0,1 0-1,-1 0 1,0 0 0,0 0 0,0 0-1,0 0 1,1 0 0,-1 0-1,0 0 1,0 0 0,0 1 0,0-1-1,0 0 1,1 0 0,-1 0-1,0 0 1,0 0 0,0 0 0,0 0-1,0 0 1,0 1 0,0-1-1,1 0 1,-1 0 0,0 0-1,0 0 1,0 0 0,0 1 0,0-1-1,0 0 1,0 0 0,0 0-1,0 0 1,0 0 0,0 1 0,0-1-1,0 0 1,0 0 0,0 0-1,0 0 1,0 1 0,0-1-1,0 0 1,0 0 0,0 0 0,0 0-1,0 0 1,0 1 0,0-1-1,0 0 1,-1 0 0,1 0 0,0 0-1,0 1 1,1 13-37,-5 23 61,-2-1-1,-1 0 0,-17 48 0,14-52-304,1 1-1,2 0 0,1 0 1,-3 51-1,9-84 134,0 1 0,0-1-1,0 1 1,0-1-1,0 1 1,0-1 0,0 1-1,0-1 1,0 1 0,0-1-1,0 1 1,0-1 0,0 1-1,1-1 1,-1 1 0,0-1-1,0 1 1,0-1 0,1 0-1,-1 1 1,0-1 0,1 1-1,-1-1 1,0 0 0,1 1-1,-1-1 1,1 0 0,-1 1-1,1-1 1,-1 0 0,0 0-1,1 0 1,-1 1-1,1-1 1,-1 0 0,1 0-1,-1 0 1,1 0 0,-1 0-1,1 0 1,0 0 0,-1 0-1,1 0 1,-1 0 0,1 0-1,-1 0 1,1 0 0,-1 0-1,1 0 1,-1-1 0,0 1-1,1 0 1,-1 0 0,1-1-1,-1 1 1,1 0 0,0-1-1,15-7-5624</inkml:trace>
</inkml:ink>
</file>

<file path=ppt/ink/ink1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2.232"/>
    </inkml:context>
    <inkml:brush xml:id="br0">
      <inkml:brushProperty name="width" value="0.025" units="cm"/>
      <inkml:brushProperty name="height" value="0.025" units="cm"/>
    </inkml:brush>
  </inkml:definitions>
  <inkml:trace contextRef="#ctx0" brushRef="#br0">64 1 16015,'0'0'4933,"-44"67"-2307,35-43-1473,1 0-800,5 2-289,3-2-320,0-3-2147,3-4-1889,8-10-4324</inkml:trace>
</inkml:ink>
</file>

<file path=ppt/ink/ink1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3.055"/>
    </inkml:context>
    <inkml:brush xml:id="br0">
      <inkml:brushProperty name="width" value="0.025" units="cm"/>
      <inkml:brushProperty name="height" value="0.025" units="cm"/>
    </inkml:brush>
  </inkml:definitions>
  <inkml:trace contextRef="#ctx0" brushRef="#br0">123 0 16239,'0'0'11734,"-2"11"-11253,-3 5-371,0-2 54,1 0-1,0 0 1,1 1 0,-2 20-1,41 2-77,-33-29-82,-1 0-1,1 1 1,-1-1 0,-1 0 0,0 1 0,0 0-1,-1-1 1,0 12 0,0-15 5,0 1 1,-1 0-1,1-1 0,-1 1 1,0-1-1,-1 1 1,1-1-1,-1 1 0,0-1 1,-1 0-1,1 0 1,-1 0-1,-4 6 0,5-9 76,-1 0 0,0 0 0,0 0 0,1 0 0,-1-1 0,0 1 0,0-1 0,0 0 0,-1 0 0,1 0 0,0 0 0,0 0-1,-1-1 1,1 0 0,0 1 0,-1-1 0,1 0 0,0-1 0,-1 1 0,-3-1 0,5 0-111,0 1 1,-1-1-1,1 0 1,-1 1-1,1-1 1,0 0-1,0-1 1,-1 1-1,1 0 1,0 0-1,0-1 1,0 0-1,0 1 1,1-1-1,-1 0 1,0 0-1,1 0 0,-1 0 1,1 0-1,0 0 1,0 0-1,0 0 1,0-1-1,0 1 1,0 0-1,-1-5 1,1-4-1628,0 1 0,1-1-1,0 0 1,1 0 0,3-17 0,7-6-5255</inkml:trace>
</inkml:ink>
</file>

<file path=ppt/ink/ink1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3.427"/>
    </inkml:context>
    <inkml:brush xml:id="br0">
      <inkml:brushProperty name="width" value="0.025" units="cm"/>
      <inkml:brushProperty name="height" value="0.025" units="cm"/>
    </inkml:brush>
  </inkml:definitions>
  <inkml:trace contextRef="#ctx0" brushRef="#br0">0 46 18610,'0'0'11274,"64"-14"-11146,-28 9-256,-2-2-1409,1 2-2435,-8-4-2434,-4 4-7047</inkml:trace>
</inkml:ink>
</file>

<file path=ppt/ink/ink1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3.751"/>
    </inkml:context>
    <inkml:brush xml:id="br0">
      <inkml:brushProperty name="width" value="0.025" units="cm"/>
      <inkml:brushProperty name="height" value="0.025" units="cm"/>
    </inkml:brush>
  </inkml:definitions>
  <inkml:trace contextRef="#ctx0" brushRef="#br0">0 179 16207,'0'0'9166,"12"-6"-7868,15-12-638,-1-1 0,0-1 0,-2-1 0,0-1 0,41-50 1,-77 132 759,2-34-1410,2 1 0,1 0 0,-5 34 0,10 0-6601,4-55-781</inkml:trace>
</inkml:ink>
</file>

<file path=ppt/ink/ink1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4.172"/>
    </inkml:context>
    <inkml:brush xml:id="br0">
      <inkml:brushProperty name="width" value="0.025" units="cm"/>
      <inkml:brushProperty name="height" value="0.025" units="cm"/>
    </inkml:brush>
  </inkml:definitions>
  <inkml:trace contextRef="#ctx0" brushRef="#br0">60 155 11307,'0'0'6230,"-10"-5"-3551,-29-19-463,38 24-2059,1-1 0,-1 1 0,0 0 0,1-1 0,-1 1 0,0-1 0,1 1 0,-1-1 0,1 0 0,-1 1 0,1-1 0,-1 0 0,1 1 0,-1-1 0,1 0 0,0 1 0,-1-1 0,1 0 0,0 0 0,-1 1 0,1-2 0,10-7 1113,25 2-1068,-32 7 18,728-37 1967,-181 20-1972,-252-25-65,-281 43-470,-21 8-2240,-24 10-7794,12-15 857</inkml:trace>
</inkml:ink>
</file>

<file path=ppt/ink/ink1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4.625"/>
    </inkml:context>
    <inkml:brush xml:id="br0">
      <inkml:brushProperty name="width" value="0.025" units="cm"/>
      <inkml:brushProperty name="height" value="0.025" units="cm"/>
    </inkml:brush>
  </inkml:definitions>
  <inkml:trace contextRef="#ctx0" brushRef="#br0">1 314 16303,'0'0'9097,"10"-5"-7197,57-32-690,-1-3 0,-3-3-1,62-54 1,-6 6-598,-119 91-612,0 0 1,0 0-1,0 0 0,0 0 0,0 1 1,0-1-1,0 0 0,0 0 1,0 0-1,0 1 0,0-1 1,0 0-1,0 0 0,0 0 1,0 0-1,0 1 0,0-1 0,0 0 1,0 0-1,1 0 0,-1 0 1,0 0-1,0 1 0,0-1 1,0 0-1,0 0 0,0 0 0,1 0 1,-1 0-1,0 0 0,0 0 1,0 0-1,0 0 0,1 0 1,-1 1-1,0-1 0,0 0 0,0 0 1,0 0-1,1 0 0,-1 0 1,0 0-1,0 0 0,0 0 1,1 0-1,-1 0 0,0-1 1,0 1-1,0 0 0,0 0 0,1 0 1,-1 0-1,0 0 0,0 0 1,0 0-1,0 0 0,0 0 1,1-1-1,-1 1 0,0 0 0,0 0 1,0 0-1,0 0 0,0 0 1,0-1-1,-3 12-4,-10 18-19,-29 42 0,-13 26-176,50-88 141,1 1 1,1 0-1,-1 0 1,2 0 0,-1 0-1,1 0 1,-1 21-1,4-31-54,-1 1 0,1 0 1,-1-1-1,1 1 0,-1 0 0,1-1 0,-1 1 0,1-1 0,-1 1 0,1-1 0,0 1 0,-1-1 0,1 0 0,0 1 0,0-1 0,-1 0 0,1 1 0,0-1 1,0 0-1,-1 0 0,1 0 0,0 0 0,0 1 0,0-1 0,-1 0 0,1-1 0,0 1 0,0 0 0,0 0 0,0 0 0,29-4-2989,6-10-2019,3-10-2055</inkml:trace>
</inkml:ink>
</file>

<file path=ppt/ink/ink1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4.971"/>
    </inkml:context>
    <inkml:brush xml:id="br0">
      <inkml:brushProperty name="width" value="0.025" units="cm"/>
      <inkml:brushProperty name="height" value="0.025" units="cm"/>
    </inkml:brush>
  </inkml:definitions>
  <inkml:trace contextRef="#ctx0" brushRef="#br0">175 0 18578,'-12'9'1905,"2"-2"-1520,-17 13 1952,-37 34 0,58-49-2028,0 0 0,1 1-1,0 0 1,0 0-1,0 0 1,0 1 0,1 0-1,0 0 1,1 0-1,0 0 1,0 0 0,0 1-1,-2 11 1,5-19-304,0 1 1,0 0 0,0 0-1,0 0 1,0 0-1,1 0 1,-1 0-1,0 0 1,0-1-1,1 1 1,-1 0-1,0 0 1,1 0 0,-1-1-1,1 1 1,-1 0-1,1 0 1,-1-1-1,1 1 1,-1 0-1,1-1 1,0 1-1,-1-1 1,1 1 0,0-1-1,0 1 1,-1-1-1,3 1 1,31 4 129,-24-5-105,0-1-1,-1-1 1,1 0 0,-1 0 0,12-4 0,-11 1 124,1-1 1,-1 0-1,0-1 0,-1 0 1,1 0-1,-2-1 0,10-9 1,-15 14-106,0 0 1,0 0 0,-1 0 0,1-1-1,-1 1 1,1-1 0,-1 1 0,0-1-1,-1 0 1,1 0 0,0 0 0,-1 0 0,0 0-1,0 0 1,0 0 0,-1 0 0,1 0-1,-1-1 1,0 1 0,0 0 0,-1 0-1,1 0 1,-2-5 0,0 7-50,1 0 0,-1 0 0,1 0 0,-1 0 0,0 1 0,0-1 0,0 0 0,0 1 0,0 0 0,0 0 0,-1-1 0,1 1 0,0 1 0,0-1 0,-1 0 0,1 0 0,-1 1 0,1 0 0,-1-1 0,1 1 0,-1 0 0,1 0 0,-1 0 0,1 0 0,0 1 0,-5 0 0,1 0 0,-1 0 0,1 0 0,-1 0 0,1 1 0,-1 0 0,1 0 0,0 1 0,-12 6 0,-10 26-1731,27-34 1663,0-1 0,1 1 0,-1 0 0,1-1 0,-1 1 0,1 0 0,-1 0 0,1 0 0,-1-1 0,1 1 0,0 0 0,-1 0 0,1 0 0,0 0 0,0-1 0,0 1 0,0 0 0,0 0 0,0 0 0,0 0 0,0 0 0,0 0 0,0 0 0,0-1 0,0 1 0,1 0 0,-1 0 0,0 0 0,1 0 0,-1-1 0,0 1 0,1 0 0,-1 0 0,1-1 0,-1 1 0,1 0 0,0-1 0,-1 1 0,1 0 0,0-1 0,-1 1 0,1-1 0,0 1 0,0-1 0,0 1 0,1-1 0,9 2-1367,1-1 0,0 0 1,-1-1-1,1 0 0,-1-1 1,1-1-1,12-2 0,25-9-4325</inkml:trace>
</inkml:ink>
</file>

<file path=ppt/ink/ink1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5.324"/>
    </inkml:context>
    <inkml:brush xml:id="br0">
      <inkml:brushProperty name="width" value="0.025" units="cm"/>
      <inkml:brushProperty name="height" value="0.025" units="cm"/>
    </inkml:brush>
  </inkml:definitions>
  <inkml:trace contextRef="#ctx0" brushRef="#br0">145 0 12172,'0'0'12214,"-9"8"-10447,-9 6-1046,1 1 1,1 1 0,-20 24 0,31-34-550,0 1 0,0 0 1,0 0-1,1 0 0,0 0 1,0 1-1,1-1 0,0 1 1,1 0-1,-1 0 0,1 0 1,1 1-1,0-1 0,-1 11 1,2-18-162,1 1 1,-1-1-1,0 0 0,0 1 1,1-1-1,-1 0 1,1 1-1,-1-1 1,1 0-1,-1 0 1,1 0-1,0 1 1,0-1-1,0 0 1,0 0-1,-1 0 0,1 0 1,0 0-1,1-1 1,-1 1-1,0 0 1,0 0-1,0-1 1,3 2-1,0-1 32,0 1-1,0-1 0,1 0 0,-1-1 1,0 1-1,1-1 0,-1 0 1,5 0-1,3-1 53,1-1 0,-1 0 0,0 0 0,23-9 0,-21 5-95,-1-1 0,1 0 0,-1-1 0,19-15 0,-28 20 0,0 0 0,0 0 0,-1-1 0,1 1 0,-1-1 0,0 0 0,0 0 0,-1 0 0,1 0 0,-1-1 0,0 1 0,0 0 0,0-1 0,-1 0 0,1 1 0,-1-1 0,0 0 0,0-5 0,-1 9-23,0 0 1,0 0-1,-1 0 0,1 0 0,0 0 1,0 0-1,-1 0 0,1 0 0,0 0 1,-1 0-1,1 1 0,-1-1 1,1 0-1,-1 0 0,0 0 0,1 0 1,-1 1-1,0-1 0,0 0 0,1 1 1,-1-1-1,0 0 0,0 1 1,0-1-1,-1 0 0,-33-5-1707,-33 12-4891,58-5-4104</inkml:trace>
</inkml:ink>
</file>

<file path=ppt/ink/ink1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6.665"/>
    </inkml:context>
    <inkml:brush xml:id="br0">
      <inkml:brushProperty name="width" value="0.025" units="cm"/>
      <inkml:brushProperty name="height" value="0.025" units="cm"/>
    </inkml:brush>
  </inkml:definitions>
  <inkml:trace contextRef="#ctx0" brushRef="#br0">0 76 20179,'0'0'10570,"94"-23"-9417,-42 7-640,6 1-417,1 2-96,-3 7-385,-9 4-1024,-7 2-1602,-19 1-1986,-18 12-1345,-3 4-6085</inkml:trace>
</inkml:ink>
</file>

<file path=ppt/ink/ink1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7.039"/>
    </inkml:context>
    <inkml:brush xml:id="br0">
      <inkml:brushProperty name="width" value="0.025" units="cm"/>
      <inkml:brushProperty name="height" value="0.025" units="cm"/>
    </inkml:brush>
  </inkml:definitions>
  <inkml:trace contextRef="#ctx0" brushRef="#br0">0 46 19827,'0'0'5925,"75"-2"-4675,-21-6-578,6-3-448,7 2-416,-1 0-2947,-5 2-3875</inkml:trace>
</inkml:ink>
</file>

<file path=ppt/ink/ink1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7.507"/>
    </inkml:context>
    <inkml:brush xml:id="br0">
      <inkml:brushProperty name="width" value="0.025" units="cm"/>
      <inkml:brushProperty name="height" value="0.025" units="cm"/>
    </inkml:brush>
  </inkml:definitions>
  <inkml:trace contextRef="#ctx0" brushRef="#br0">0 441 16400,'0'0'8568,"12"-7"-7250,26-18-563,-1-1 0,-1-3-1,53-53 1,94-119 180,-128 138-538,-46 55-539,-6 11 57,-7 20 40,-17 36 114,-19 31 108,13-32 28,-32 102 0,57-154-298,0 0-1,1-1 1,0 1-1,0 1 1,1-1-1,-1 0 1,2 9-1,-1-14-76,0 1 0,1-1-1,-1-1 1,0 1-1,1 0 1,-1 0 0,1 0-1,-1 0 1,1 0-1,-1 0 1,1 0 0,-1 0-1,1-1 1,0 1-1,0 0 1,-1 0 0,1-1-1,0 1 1,1 0-1,0 0-293,0-1-1,0 1 0,0-1 0,-1 0 0,1 1 0,0-1 0,0 0 0,0 0 0,0 0 0,0-1 0,0 1 0,0 0 0,-1-1 0,4 0 0,23-12-7799</inkml:trace>
</inkml:ink>
</file>

<file path=ppt/ink/ink1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7.892"/>
    </inkml:context>
    <inkml:brush xml:id="br0">
      <inkml:brushProperty name="width" value="0.025" units="cm"/>
      <inkml:brushProperty name="height" value="0.025" units="cm"/>
    </inkml:brush>
  </inkml:definitions>
  <inkml:trace contextRef="#ctx0" brushRef="#br0">107 1 19314,'0'0'7559,"-6"12"-5711,-11 26-1159,2 1 0,2 1 1,-15 70-1,21-72-1382,2 1 0,0 53-1,6-85-396,-2 21-1114,-5-18-8483,1-10 3662</inkml:trace>
</inkml:ink>
</file>

<file path=ppt/ink/ink1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8.236"/>
    </inkml:context>
    <inkml:brush xml:id="br0">
      <inkml:brushProperty name="width" value="0.025" units="cm"/>
      <inkml:brushProperty name="height" value="0.025" units="cm"/>
    </inkml:brush>
  </inkml:definitions>
  <inkml:trace contextRef="#ctx0" brushRef="#br0">0 175 17040,'0'0'11275,"87"-24"-10859,-41 22-320,4 0-224,4 0-1730,-3-1-2017,-4-2-2531</inkml:trace>
  <inkml:trace contextRef="#ctx0" brushRef="#br0" timeOffset="1">782 0 20307,'0'0'5093,"-59"57"-2915,36-24-320,4 5-1025,1 2-289,5-3-192,5-3-255,6-5-97,2-4-737,0-6-480,8-9-865,7-10-769,4 0-512,3-15-961,4-11-2178</inkml:trace>
</inkml:ink>
</file>

<file path=ppt/ink/ink1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8.567"/>
    </inkml:context>
    <inkml:brush xml:id="br0">
      <inkml:brushProperty name="width" value="0.025" units="cm"/>
      <inkml:brushProperty name="height" value="0.025" units="cm"/>
    </inkml:brush>
  </inkml:definitions>
  <inkml:trace contextRef="#ctx0" brushRef="#br0">161 0 13965,'0'0'13837,"-48"82"-12588,26-45-224,0 2-416,1-1-353,1-2-160,8-4-64,4-3-544,2-5-1154,4-8-1537,2-7-833</inkml:trace>
</inkml:ink>
</file>

<file path=ppt/ink/ink1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8.911"/>
    </inkml:context>
    <inkml:brush xml:id="br0">
      <inkml:brushProperty name="width" value="0.025" units="cm"/>
      <inkml:brushProperty name="height" value="0.025" units="cm"/>
    </inkml:brush>
  </inkml:definitions>
  <inkml:trace contextRef="#ctx0" brushRef="#br0">0 45 17232,'0'0'13837,"97"-25"-12780,-36 25-416,12-1-641,7-2 0,4 3 0,-3 0-288,3-1-2211,-10-1-2081,-17-3-1057,-12-2-5830</inkml:trace>
</inkml:ink>
</file>

<file path=ppt/ink/ink1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29.253"/>
    </inkml:context>
    <inkml:brush xml:id="br0">
      <inkml:brushProperty name="width" value="0.025" units="cm"/>
      <inkml:brushProperty name="height" value="0.025" units="cm"/>
    </inkml:brush>
  </inkml:definitions>
  <inkml:trace contextRef="#ctx0" brushRef="#br0">1 54 12588,'0'0'10154,"97"-45"-8489,-42 42-288,13-1-127,9 4-642,10 0-448,3 0-128,2 0-993,-10 0-2178,-7 0-2466,-11-1-6791</inkml:trace>
</inkml:ink>
</file>

<file path=ppt/ink/ink1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6.827"/>
    </inkml:context>
    <inkml:brush xml:id="br0">
      <inkml:brushProperty name="width" value="0.025" units="cm"/>
      <inkml:brushProperty name="height" value="0.025" units="cm"/>
    </inkml:brush>
  </inkml:definitions>
  <inkml:trace contextRef="#ctx0" brushRef="#br0">49 619 20467,'0'0'2483,"-10"6"42,-29 20-267,39-26-2222,0 0-1,1 0 1,-1 0-1,0 0 1,0 0 0,0 0-1,0 0 1,1 1 0,-1-1-1,0 0 1,0 0 0,0 0-1,0 0 1,0 0 0,0 0-1,1 0 1,-1 1 0,0-1-1,0 0 1,0 0-1,0 0 1,0 0 0,0 1-1,0-1 1,0 0 0,0 0-1,0 0 1,0 0 0,0 1-1,0-1 1,0 0 0,0 0-1,0 0 1,0 0-1,0 1 1,0-1 0,0 0-1,0 0 1,0 0 0,0 0-1,0 0 1,0 1 0,0-1-1,0 0 1,-1 0 0,1 0-1,0 0 1,0 0 0,0 1-1,0-1 1,0 0-1,-1 0 1,19-2 322,15-8 247,-1-2 1,-1-1-1,40-22 0,-5 2-335,879-400-900,-921 422 220,62-30-1398,-33 6-3277,-36 18-1775,-14 2-5188</inkml:trace>
</inkml:ink>
</file>

<file path=ppt/ink/ink1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5.127"/>
    </inkml:context>
    <inkml:brush xml:id="br0">
      <inkml:brushProperty name="width" value="0.025" units="cm"/>
      <inkml:brushProperty name="height" value="0.025" units="cm"/>
    </inkml:brush>
  </inkml:definitions>
  <inkml:trace contextRef="#ctx0" brushRef="#br0">1 384 14862,'0'0'13165,"14"-1"-11644,5-4-1293,0-1 1,-1 0-1,1-2 1,-1 0-1,0-1 1,-1 0-1,0-2 1,-1 0-1,27-24 1,21-18-96,-1-2 1,94-111-1,-166 182-94,0 0 0,-11 30-1,2-6 60,5-12-66,-42 98 150,49-109-164,0 0-1,2 0 1,0 1 0,1-1-1,-2 28 1,5-44-64,0 0 0,0 0 0,0 0-1,0 0 1,0 0 0,0 1 0,0-1 0,0 0 0,1 0 0,-1 0 0,0 0-1,1 0 1,-1 0 0,1 0 0,-1 0 0,1 0 0,0 0 0,-1 0 0,1 0-1,0 0 1,0 0 0,-1 0 0,1 0 0,0-1 0,0 1 0,2 1-1,-1-2-172,0 1-1,0-1 1,0 1-1,0-1 1,1 0-1,-1 0 1,0 0-1,0 0 1,0 0-1,0-1 1,0 1-1,1-1 1,1 0-1,6-3-1055,-1 1 0,0-2 0,1 1 0,-2-1 0,11-8 0,22-21-6327</inkml:trace>
</inkml:ink>
</file>

<file path=ppt/ink/ink1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5.470"/>
    </inkml:context>
    <inkml:brush xml:id="br0">
      <inkml:brushProperty name="width" value="0.025" units="cm"/>
      <inkml:brushProperty name="height" value="0.025" units="cm"/>
    </inkml:brush>
  </inkml:definitions>
  <inkml:trace contextRef="#ctx0" brushRef="#br0">133 1 18514,'0'0'2049,"-10"11"178,1-1-1845,-13 17 2013,-33 47 0,51-67-2139,-1 0 1,1 0 0,0 0-1,1 0 1,0 1-1,0-1 1,0 1 0,1 0-1,0 0 1,1 0 0,0 0-1,0 0 1,1 0 0,0 12-1,1-18-249,0 0 0,0-1-1,0 1 1,0 0-1,0 0 1,1-1-1,-1 1 1,0-1-1,1 1 1,0-1-1,-1 1 1,1-1-1,0 0 1,-1 0 0,1 0-1,0 0 1,0 0-1,0 0 1,0-1-1,0 1 1,0-1-1,0 1 1,0-1-1,0 0 1,0 1 0,0-1-1,0 0 1,3-1-1,4 1 15,1 0 0,-1-1 0,0 0 0,0 0 0,12-4-1,-13 2 2,-1 0-1,1-1 0,-1 1 1,0-1-1,0-1 1,0 0-1,-1 0 0,1 0 1,-1 0-1,0-1 0,-1 0 1,0 0-1,0-1 0,0 0 1,0 1-1,-1-2 0,0 1 1,-1 0-1,0-1 0,0 0 1,0 1-1,-1-1 1,0 0-1,-1 0 0,0-1 1,0 1-1,-1 0 0,0-12 1,-1 18-22,1 0 0,-1 0 1,1 0-1,-1-1 0,0 1 1,0 0-1,0 0 0,0 0 1,0 0-1,0 0 0,0 0 1,-1 1-1,1-1 0,-1 0 1,0 1-1,1-1 0,-1 1 1,0-1-1,0 1 0,-3-2 1,0 1 2,1 0 1,-1 0-1,0 1 1,0-1 0,0 1-1,0 0 1,-1 1-1,1-1 1,-6 1 0,5 0-19,0 0 1,0 0-1,0 1 1,0 0-1,0 0 1,0 0-1,1 1 1,-1 0-1,0 0 1,1 0 0,-1 1-1,1-1 1,0 2-1,0-1 1,0 0-1,-7 8 1,11-10-121,0 0 1,0 0-1,0 0 1,0 1-1,0-1 1,0 1-1,1-1 1,-1 0-1,1 1 1,-1-1-1,1 1 1,-1 0-1,1-1 1,0 1-1,0-1 1,0 1-1,0 2 1,0-3-65,1 0 0,-1 0 0,0 0 0,1-1 0,0 1 0,-1 0 0,1 0 1,-1 0-1,1-1 0,0 1 0,-1-1 0,1 1 0,0 0 0,0-1 0,0 1 0,-1-1 1,1 1-1,0-1 0,0 0 0,0 1 0,1-1 0,7 2-1706,0-1-1,0 0 0,0 0 1,17-2-1,-14 1 438,26-1-4698</inkml:trace>
</inkml:ink>
</file>

<file path=ppt/ink/ink1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5.797"/>
    </inkml:context>
    <inkml:brush xml:id="br0">
      <inkml:brushProperty name="width" value="0.025" units="cm"/>
      <inkml:brushProperty name="height" value="0.025" units="cm"/>
    </inkml:brush>
  </inkml:definitions>
  <inkml:trace contextRef="#ctx0" brushRef="#br0">106 41 14157,'0'0'9423,"-9"6"-8340,1-1-792,1 1 0,0 0-1,0 0 1,0 0 0,1 1-1,-1 0 1,2 1-1,-1-1 1,1 1 0,0 0-1,1 1 1,0-1 0,0 1-1,1-1 1,0 1 0,0 0-1,-1 10 1,3-13-255,1-1-1,-1 1 1,1 0 0,0-1-1,1 1 1,-1 0 0,1 0-1,0-1 1,1 1-1,-1-1 1,1 1 0,3 5-1,-4-8-22,1-1 1,1 1-1,-1-1 0,0 0 0,1 0 0,-1 0 0,1 0 0,-1 0 0,1-1 0,0 1 0,0-1 0,0 1 0,0-1 0,0 0 0,0 0 0,0 0 0,0-1 0,0 1 0,0-1 0,1 0 0,-1 0 0,6 0 0,-2-1 39,0 1 0,0-1 0,0 0 0,-1 0 0,1-1 0,0 0 0,-1 0 0,0-1 0,1 0 0,-1 0-1,0 0 1,0-1 0,-1 0 0,1 0 0,-1 0 0,0-1 0,0 0 0,0 0 0,0 0 0,5-10 0,-4 6 26,0 0 0,-1 0 1,-1-1-1,0 0 0,0 0 1,-1 0-1,0-1 0,0 1 1,-1-1-1,-1 1 0,0-1 1,-1-19-1,0 27-130,-1-1-1,0 0 1,0 0-1,0 1 1,-1-1 0,1 1-1,-1-1 1,0 1-1,0-1 1,0 1-1,0 0 1,-1 0 0,1 0-1,-1 0 1,0 1-1,0-1 1,0 1 0,0-1-1,0 1 1,-1 0-1,1 1 1,0-1-1,-1 0 1,0 1 0,1 0-1,-1 0 1,0 0-1,-4-1 1,5 2-78,0-1 1,0 0-1,0 1 1,0 0-1,0 0 1,0 0-1,0 0 0,0 0 1,0 1-1,0-1 1,0 1-1,0 0 1,1-1-1,-1 2 0,0-1 1,0 0-1,1 0 1,-1 1-1,1-1 1,-1 1-1,1 0 1,0 0-1,-1 0 0,1 0 1,0 0-1,0 1 1,1-1-1,-1 0 1,0 1-1,1 0 1,0-1-1,-1 1 0,1 0 1,0-1-1,0 1 1,1 0-1,-2 3 1,1 8-7906</inkml:trace>
</inkml:ink>
</file>

<file path=ppt/ink/ink1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2.700"/>
    </inkml:context>
    <inkml:brush xml:id="br0">
      <inkml:brushProperty name="width" value="0.025" units="cm"/>
      <inkml:brushProperty name="height" value="0.025" units="cm"/>
    </inkml:brush>
  </inkml:definitions>
  <inkml:trace contextRef="#ctx0" brushRef="#br0">0 401 18546,'0'0'5685,"12"-5"-4164,8-6-1164,-1 0-1,1-1 0,-2-2 0,0 1 1,-1-2-1,0 0 0,19-24 0,104-137-99,-87 87 106,-74 121-328,1 2 0,1 0 0,3 2 0,-16 45 0,24-57 23,1 0-1,1 0 1,1 1-1,1 0 1,2 0-1,0 1 1,4 44 0,-2-68-181,0 0 1,0 1 0,1-1-1,-1 1 1,1-1 0,0 0-1,0 1 1,0-1-1,0 0 1,0 0 0,0 0-1,0 0 1,1 0 0,-1 0-1,1 0 1,0 0 0,-1-1-1,1 1 1,0 0 0,0-1-1,0 0 1,0 1 0,0-1-1,0 0 1,1 0 0,-1 0-1,0 0 1,5 0 0,-4 0-471,1-1 1,-1 0 0,1 0 0,-1 0 0,1 0 0,-1 0 0,1-1 0,-1 0-1,1 0 1,-1 0 0,1 0 0,-1 0 0,0-1 0,0 1 0,0-1 0,0 0-1,0 0 1,0 0 0,3-3 0,23-26-10608</inkml:trace>
</inkml:ink>
</file>

<file path=ppt/ink/ink1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3.044"/>
    </inkml:context>
    <inkml:brush xml:id="br0">
      <inkml:brushProperty name="width" value="0.025" units="cm"/>
      <inkml:brushProperty name="height" value="0.025" units="cm"/>
    </inkml:brush>
  </inkml:definitions>
  <inkml:trace contextRef="#ctx0" brushRef="#br0">1 55 18706,'0'0'1991,"11"-7"465,-6 4-2275,5-4 542,0 0 0,1 1 0,0 0 0,0 1 0,14-4 0,-23 8-638,0 0 0,1 0 1,-1 1-1,0-1 0,0 1 0,1-1 0,-1 1 0,0 0 0,1 0 0,-1 0 0,0 0 0,1 1 0,-1-1 0,0 1 0,1-1 0,-1 1 0,0 0 0,0 0 0,0 0 0,0 0 0,0 0 0,0 0 1,0 1-1,0-1 0,0 1 0,0-1 0,-1 1 0,1 0 0,-1-1 0,1 1 0,-1 0 0,0 0 0,1 0 0,-1 0 0,0 0 0,0 1 0,-1-1 0,2 4 0,0 2-48,0-1-1,-1 1 0,0 0 1,0 0-1,-1 0 1,0-1-1,0 1 0,-1 0 1,0 0-1,0 0 1,-1-1-1,0 1 0,0-1 1,-6 14-1,-5 3 175,0-1 0,-1 0 1,-18 21-1,16-23-82,1 1 0,-19 35 0,33-55-138,0 0-1,-1 1 1,1-1 0,1 1 0,-1-1-1,0 1 1,0-1 0,1 1 0,0-1-1,-1 1 1,1 0 0,0-1 0,0 1-1,0 0 1,1-1 0,-1 1 0,1-1-1,0 4 1,0-4-19,0-1 0,1 1 0,-1-1 0,0 1 0,0-1-1,1 0 1,-1 1 0,1-1 0,-1 0 0,1 0 0,0 0 0,-1 0 0,1 0 0,0 0-1,0-1 1,0 1 0,0-1 0,3 1 0,7 1-284,0-2 0,0 1 0,0-2 0,0 1 0,0-2 1,19-4-1,-16 2-1945,0 0-1,-1-1 1,0-1 0,26-15 0,4-6-10309</inkml:trace>
</inkml:ink>
</file>

<file path=ppt/ink/ink1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3.467"/>
    </inkml:context>
    <inkml:brush xml:id="br0">
      <inkml:brushProperty name="width" value="0.025" units="cm"/>
      <inkml:brushProperty name="height" value="0.025" units="cm"/>
    </inkml:brush>
  </inkml:definitions>
  <inkml:trace contextRef="#ctx0" brushRef="#br0">1 410 17104,'0'0'9145,"12"-3"-7298,6-5-1538,-1-1 0,1 0 0,-2-1 0,0 0 0,0-2 0,-1 0 0,0 0 0,22-26 0,13-19-195,70-105 0,-76 100 11,-39 56-117,-2 8-25,-4 9-33,1-9 44,-8 39 78,-1-1 0,-2 0-1,-23 56 1,-9 30-6,37-103-168,-18 73-535,23-88 51,1-1 0,-1 0-1,1 1 1,0-1 0,1 1 0,1 7 0,-2-15 354,0 1-1,1 0 1,-1 0 0,1-1-1,-1 1 1,1 0 0,-1 0 0,1-1-1,-1 1 1,1-1 0,0 1-1,-1 0 1,1-1 0,0 0 0,0 1-1,-1-1 1,1 1 0,0-1-1,0 0 1,-1 1 0,1-1 0,0 0-1,0 0 1,0 0 0,0 0-1,0 1 1,-1-1 0,1-1 0,0 1-1,0 0 1,0 0 0,0 0-1,0 0 1,-1 0 0,1-1 0,0 1-1,0 0 1,0-1 0,22-9-7648</inkml:trace>
</inkml:ink>
</file>

<file path=ppt/ink/ink1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3.794"/>
    </inkml:context>
    <inkml:brush xml:id="br0">
      <inkml:brushProperty name="width" value="0.025" units="cm"/>
      <inkml:brushProperty name="height" value="0.025" units="cm"/>
    </inkml:brush>
  </inkml:definitions>
  <inkml:trace contextRef="#ctx0" brushRef="#br0">108 1 15887,'0'0'4708,"-39"71"-2305,17-31-802,3 3-416,3-3-448,7-1 64,6-6-449,3-9-352,8-11-1922,9-13-2274,0-4-3939</inkml:trace>
</inkml:ink>
</file>

<file path=ppt/ink/ink1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5.381"/>
    </inkml:context>
    <inkml:brush xml:id="br0">
      <inkml:brushProperty name="width" value="0.025" units="cm"/>
      <inkml:brushProperty name="height" value="0.025" units="cm"/>
    </inkml:brush>
  </inkml:definitions>
  <inkml:trace contextRef="#ctx0" brushRef="#br0">34 1 15631,'0'0'16714,"2"15"-16335,2 28-357,-4 58-1,0-99-30,0-1 1,0 1-1,0 0 1,0-1-1,0 1 1,1-1-1,-1 1 1,0 0-1,1-1 1,-1 1-1,1-1 0,0 1 1,-1-1-1,1 1 1,0-1-1,0 1 1,0-1-1,0 0 1,0 1-1,0-1 0,1 0 1,-1 0-1,0 0 1,1 0-1,-1 0 1,0 0-1,1-1 1,-1 1-1,1 0 1,-1-1-1,1 1 0,0-1 1,-1 1-1,1-1 1,0 0-1,-1 1 1,1-1-1,2 0 1,9 0-111,1-1 0,0 0 0,0-1 1,15-4-1,27-1-134,-54 8 260,-1 0-1,0 0 1,1 0 0,-1 0-1,0 0 1,1 0-1,-1 0 1,0 0 0,0 1-1,0-1 1,0 0-1,0 1 1,0-1-1,-1 0 1,1 1 0,0-1-1,-1 1 1,1 0-1,-1-1 1,0 1 0,1-1-1,-1 1 1,0 0-1,0-1 1,0 1 0,0 0-1,0 2 1,-4 48 865,0-42-866,-1 0 1,0-1-1,-1 0 0,0 0 0,0 0 0,-1 0 0,0-1 0,0 0 0,-1-1 1,0 0-1,-1 0 0,1 0 0,-1-1 0,0 0 0,-1-1 0,1 0 1,-1-1-1,0 0 0,-20 5 0,28-8-94,0-1 0,1 0 0,-1 0-1,0 0 1,0 0 0,0 0 0,0 0 0,1 0 0,-1-1 0,0 1-1,0-1 1,0 1 0,1-1 0,-1 0 0,0 1 0,1-1-1,-1 0 1,1 0 0,-3-2 0,2 0-383,-1 1 0,2-1 0,-1 1 0,0-1-1,0 0 1,1 0 0,0 0 0,-1 0 0,1 0 0,-1-6 0,-7-36-7382</inkml:trace>
</inkml:ink>
</file>

<file path=ppt/ink/ink1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5.722"/>
    </inkml:context>
    <inkml:brush xml:id="br0">
      <inkml:brushProperty name="width" value="0.025" units="cm"/>
      <inkml:brushProperty name="height" value="0.025" units="cm"/>
    </inkml:brush>
  </inkml:definitions>
  <inkml:trace contextRef="#ctx0" brushRef="#br0">1 0 20756,'0'0'9000,"61"6"-8359,-29-3-449,5-3-416,1 0-3011,1 0-4196,-3 0-9033</inkml:trace>
</inkml:ink>
</file>

<file path=ppt/ink/ink1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6.080"/>
    </inkml:context>
    <inkml:brush xml:id="br0">
      <inkml:brushProperty name="width" value="0.025" units="cm"/>
      <inkml:brushProperty name="height" value="0.025" units="cm"/>
    </inkml:brush>
  </inkml:definitions>
  <inkml:trace contextRef="#ctx0" brushRef="#br0">0 275 5157,'0'0'17243,"10"-4"-15012,2-2-1873,0 0-1,-1-1 1,0 0-1,0-1 1,-1 0-1,16-15 1,55-69-120,-54 59 1632,46-44 0,-73 77-1863,0 0 0,0 0 0,0 0 0,0-1 0,1 1 0,-1 0 0,0 0-1,0 0 1,0-1 0,0 1 0,1 0 0,-1 0 0,0 0 0,0 0 0,0 0 0,1-1 0,-1 1 0,0 0 0,0 0-1,1 0 1,-1 0 0,0 0 0,0 0 0,1 0 0,-1 0 0,0 0 0,0 0 0,1 0 0,-1 0 0,0 0 0,0 0-1,1 0 1,-1 0 0,0 0 0,0 0 0,1 0 0,-1 1 0,0-1 0,0 0 0,0 0 0,1 0 0,-1 0 0,0 0-1,0 1 1,0-1 0,1 0 0,-1 0 0,0 0 0,0 1 0,0-1 0,0 0 0,0 1 0,2 19 550,-10 29 174,-50 126-731,12-46 0,34-69-1612,12-59 1465,-1 0 0,1 1-1,0-1 1,0 1 0,0-1 0,0 0 0,0 1 0,0-1 0,1 1 0,-1-1 0,0 0 0,1 1-1,-1-1 1,1 0 0,-1 1 0,1-1 0,0 0 0,-1 0 0,1 0 0,0 0 0,0 1 0,0-1-1,0 0 1,0-1 0,0 1 0,0 0 0,0 0 0,0 0 0,1-1 0,-1 1 0,0 0 0,1-1-1,-1 1 1,0-1 0,2 1 0,22 0-8608</inkml:trace>
</inkml:ink>
</file>

<file path=ppt/ink/ink1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8.510"/>
    </inkml:context>
    <inkml:brush xml:id="br0">
      <inkml:brushProperty name="width" value="0.025" units="cm"/>
      <inkml:brushProperty name="height" value="0.025" units="cm"/>
    </inkml:brush>
  </inkml:definitions>
  <inkml:trace contextRef="#ctx0" brushRef="#br0">0 512 17072,'0'0'4682,"17"-6"-2734,27-15-965,-1-2 0,0-1-1,65-52 1,124-113-392,-201 162-575,119-108 107,-149 134-129,0 1 0,-1-1 0,1 0 1,0 0-1,0 0 0,0 1 0,0-1 0,-1 0 0,1 1 1,0-1-1,0 1 0,0-1 0,0 1 0,0-1 1,1 1-1,-1 0 0,0 0 0,2-1 0,-3 16-144,-18 27 165,-39 62 478,-60 125-148,115-225-357,-2 4-13,1 0 0,-1 0 0,2 0 0,-1 0 1,1 1-1,0-1 0,1 0 0,0 1 0,0 10 0,1-18-63,1-1 1,-1 1 0,0 0-1,0-1 1,1 1 0,-1-1-1,0 1 1,1-1 0,-1 1-1,1-1 1,-1 1 0,0-1-1,1 1 1,-1-1-1,1 1 1,0-1 0,-1 0-1,1 1 1,-1-1 0,1 0-1,-1 0 1,1 1 0,0-1-1,-1 0 1,1 0-1,0 0 1,-1 0 0,1 0-1,0 0 1,-1 0 0,1 0-1,0 0 1,-1 0 0,1 0-1,0 0 1,-1 0 0,1 0-1,-1-1 1,1 1-1,0 0 1,-1 0 0,2-1-1,25-13-4702,-3-10-1936</inkml:trace>
</inkml:ink>
</file>

<file path=ppt/ink/ink1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9.136"/>
    </inkml:context>
    <inkml:brush xml:id="br0">
      <inkml:brushProperty name="width" value="0.025" units="cm"/>
      <inkml:brushProperty name="height" value="0.025" units="cm"/>
    </inkml:brush>
  </inkml:definitions>
  <inkml:trace contextRef="#ctx0" brushRef="#br0">350 39 11018,'0'0'13779,"-10"-7"-11665,4 2-1769,4 2-261,0 1-1,-1 0 0,1 0 0,0 0 0,-1 0 1,1 0-1,-1 1 0,0-1 0,1 1 0,-1-1 1,0 1-1,0 0 0,0 0 0,0 1 1,0-1-1,0 0 0,0 1 0,0 0 0,0 0 1,0 0-1,0 0 0,0 0 0,0 1 0,-1-1 1,-4 2-1,-2 4 30,0 1 1,0 0-1,1 0 1,0 1 0,0 0-1,-15 19 1,19-22-104,1 1 1,0 0 0,0 0 0,0 0-1,1 0 1,-1 1 0,2-1-1,-1 1 1,1 0 0,0 0 0,0 0-1,-1 12 1,3-18-14,0-1 1,1 1-1,-1 0 0,0 0 1,1-1-1,-1 1 0,1 0 1,-1-1-1,1 1 0,-1 0 1,1-1-1,-1 1 0,1-1 1,0 1-1,-1-1 0,1 1 1,0-1-1,-1 1 0,1-1 1,0 0-1,-1 1 0,1-1 1,0 0-1,0 0 1,0 0-1,-1 1 0,1-1 1,0 0-1,0 0 0,0 0 1,-1 0-1,1 0 0,0 0 1,1-1-1,32-3 11,-23 0-76,0 0 0,-1-1 0,1 0-1,-1-1 1,0 0 0,0-1 0,11-9 0,-15 10 42,1 0-1,-1 0 0,0 0 0,0 0 1,0-1-1,-1 0 0,0 0 1,-1-1-1,1 0 0,4-11 1,-99 342 1066,87-312-910,-1-1-1,0 0 0,0 0 0,-1 0 0,0 0 1,-1-1-1,0 0 0,-1 0 0,-12 13 0,17-20-103,-1 0 0,1 0 0,-1 0-1,1-1 1,-1 1 0,1 0 0,-1-1-1,0 0 1,0 0 0,0 0-1,0 0 1,0 0 0,0 0 0,0-1-1,0 1 1,0-1 0,0 0 0,0 0-1,0 0 1,0-1 0,0 1 0,0-1-1,0 1 1,0-1 0,0 0-1,0 0 1,0 0 0,0-1 0,0 1-1,1-1 1,-1 1 0,1-1 0,-1 0-1,1 0 1,0 0 0,0 0 0,-1-1-1,0-2 1,-11-9-26,0 0 0,1-1 0,1 0 0,1-1 0,-13-24 0,25 40-118,-1-1-1,1 0 1,0 1-1,-1-1 1,1 1-1,0-1 1,0 1-1,0-1 1,-1 1-1,1-1 1,0 1-1,0 0 1,0 0-1,0-1 1,0 1-1,-1 0 1,1 0 0,0 0-1,0 0 1,0 0-1,0 0 1,0 0-1,0 0 1,0 0-1,1 1 1,30-1-5109,3 2-378,6 0-2936</inkml:trace>
</inkml:ink>
</file>

<file path=ppt/ink/ink1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9.509"/>
    </inkml:context>
    <inkml:brush xml:id="br0">
      <inkml:brushProperty name="width" value="0.025" units="cm"/>
      <inkml:brushProperty name="height" value="0.025" units="cm"/>
    </inkml:brush>
  </inkml:definitions>
  <inkml:trace contextRef="#ctx0" brushRef="#br0">98 0 5862,'0'0'17392,"-47"83"-14573,27-47-481,4 2-1249,4-3-673,10-2-320,2-8-128,4-10-1761,13-12-2083,6-3-1729,1-18-4421</inkml:trace>
</inkml:ink>
</file>

<file path=ppt/ink/ink1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9.837"/>
    </inkml:context>
    <inkml:brush xml:id="br0">
      <inkml:brushProperty name="width" value="0.025" units="cm"/>
      <inkml:brushProperty name="height" value="0.025" units="cm"/>
    </inkml:brush>
  </inkml:definitions>
  <inkml:trace contextRef="#ctx0" brushRef="#br0">1 177 17521,'0'0'3795,"3"-10"-517,1 1-2918,0 0 0,1 0 0,0 0 1,0 1-1,1 0 0,0 0 0,1 0 0,0 1 0,0 0 1,0 0-1,1 1 0,0 0 0,0 0 0,10-4 0,-8 3-288,0 1 1,0 0-1,0 1 0,1 0 0,-1 1 0,1 0 0,0 0 0,0 1 0,19-2 0,-29 5-64,0 0-1,0 0 1,-1 1 0,1-1-1,0 0 1,-1 0 0,1 1 0,-1-1-1,1 1 1,0-1 0,-1 0-1,1 1 1,-1-1 0,1 1-1,-1 0 1,1-1 0,-1 1-1,0-1 1,1 1 0,-1 0-1,0-1 1,1 1 0,-1-1-1,0 1 1,0 0 0,1 0-1,-1-1 1,0 1 0,0 0 0,0-1-1,0 1 1,0 0 0,0 0-1,-1 33 100,0-25-48,-1 8 32,-1 1-1,0-1 0,-1 0 1,-1 1-1,-1-2 1,-8 18-1,-56 100 761,39-78-712,17-31-139,-36 77 0,46-91 0,0 0 0,1 0 0,0 1 0,1-1 0,0 1 0,1-1 0,0 21 0,1-32-88,0 0 1,0 1-1,0-1 0,0 1 1,1-1-1,-1 1 0,0-1 1,0 0-1,0 1 0,0-1 1,1 1-1,-1-1 0,0 0 0,0 1 1,1-1-1,-1 0 0,0 1 1,1-1-1,-1 0 0,0 0 1,1 1-1,-1-1 0,0 0 1,1 0-1,-1 0 0,1 1 1,-1-1-1,1 0 0,-1 0 1,0 0-1,1 0 0,-1 0 1,1 0-1,-1 0 0,1 0 1,-1 0-1,0 0 0,1 0 1,-1 0-1,1 0 0,-1 0 0,1 0 1,-1 0-1,0-1 0,1 1 1,-1 0-1,1 0 0,-1-1 1,0 1-1,1 0 0,-1 0 1,0-1-1,1 1 0,-1 0 1,1-1-1,1 0-642,-1-1 0,1 1 0,0 0-1,0-1 1,0 0 0,-1 1 0,1-1 0,-1 0 0,0 1 0,1-1 0,0-3-1,5-20-8242</inkml:trace>
</inkml:ink>
</file>

<file path=ppt/ink/ink1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0.180"/>
    </inkml:context>
    <inkml:brush xml:id="br0">
      <inkml:brushProperty name="width" value="0.025" units="cm"/>
      <inkml:brushProperty name="height" value="0.025" units="cm"/>
    </inkml:brush>
  </inkml:definitions>
  <inkml:trace contextRef="#ctx0" brushRef="#br0">1 65 17360,'0'0'10282,"58"-7"-8937,-18 0-640,6 0-545,3-2-192,-1 0-1217,-1 1-1954,-4-3-2082,-5 4-4516</inkml:trace>
</inkml:ink>
</file>

<file path=ppt/ink/ink1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0.524"/>
    </inkml:context>
    <inkml:brush xml:id="br0">
      <inkml:brushProperty name="width" value="0.025" units="cm"/>
      <inkml:brushProperty name="height" value="0.025" units="cm"/>
    </inkml:brush>
  </inkml:definitions>
  <inkml:trace contextRef="#ctx0" brushRef="#br0">0 96 17360,'0'0'6385,"13"-5"-4826,53-18 260,73-26-48,-122 44-1787,1 1-1,-1 1 1,1 0-1,0 1 1,35 1-1,-53 1 4,1 1 1,0-1-1,0 1 0,0 0 0,0-1 0,-1 1 0,1 0 0,0 0 1,0-1-1,-1 1 0,1 0 0,-1 0 0,1 0 0,-1 0 1,1 0-1,-1 0 0,1 0 0,-1 0 0,0 0 0,0 0 0,0 0 1,1 0-1,-1 0 0,0 0 0,0 0 0,0 0 0,0 0 1,-1 2-1,-3 33 49,-8-4 391,-1-1 0,-2 0 0,0-1-1,-25 33 1,-9 19 1347,48-80-1753,-15 27 190,-16 42 0,28-64-229,2 1 1,-1-1 0,1 1-1,1 0 1,-1 0 0,1 0-1,0-1 1,1 1 0,0 0-1,0 0 1,3 14 0,9-12-2615</inkml:trace>
  <inkml:trace contextRef="#ctx0" brushRef="#br0" timeOffset="1">55 336 5958,'0'0'20339,"61"-36"-18033,-14 26-929,5 0-704,7 0-449,-1 4-160,0 1-736,-7 0-2435,-5-1-3524,-4-3-4099</inkml:trace>
</inkml:ink>
</file>

<file path=ppt/ink/ink1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4.672"/>
    </inkml:context>
    <inkml:brush xml:id="br0">
      <inkml:brushProperty name="width" value="0.025" units="cm"/>
      <inkml:brushProperty name="height" value="0.025" units="cm"/>
    </inkml:brush>
  </inkml:definitions>
  <inkml:trace contextRef="#ctx0" brushRef="#br0">204 1 12043,'0'0'18925,"-2"12"-17516,-2 1-1338,0 0-1,-1 1 1,0-2-1,-1 1 1,-12 19-1,-49 69-103,67-101 33,-21 31-445,2 1 0,-26 57 0,41-82-3062,0-29-21984</inkml:trace>
</inkml:ink>
</file>

<file path=ppt/ink/ink1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5.002"/>
    </inkml:context>
    <inkml:brush xml:id="br0">
      <inkml:brushProperty name="width" value="0.025" units="cm"/>
      <inkml:brushProperty name="height" value="0.025" units="cm"/>
    </inkml:brush>
  </inkml:definitions>
  <inkml:trace contextRef="#ctx0" brushRef="#br0">155 14 12107,'0'0'5147,"-12"-3"-2660,12 3-2478,-10-3 663,1 1-1,-1 0 1,0 1 0,0 0-1,0 0 1,-14 1 0,21 1-526,0-1 0,0 1 0,1-1 0,-1 1 0,0 0 0,1 0 0,-1 0 0,0 1 0,1-1 0,0 1 0,-1-1 0,1 1 0,0 0 0,0-1 0,0 1 0,0 0 0,0 1 0,0-1 0,1 0 0,-1 0 0,1 1 0,-1-1 0,1 1 0,0-1 0,0 1 0,0 0 0,0-1 0,1 1 0,-1 0 0,1 0 0,-1 0 0,1 4 0,0-5-95,0 0-1,0 0 1,0 0-1,0 1 1,0-1-1,1 0 1,-1 0-1,0 0 1,1 0-1,0 0 0,0 0 1,-1 0-1,1 0 1,0 0-1,1 0 1,-1-1-1,0 1 1,0 0-1,1-1 1,-1 1-1,1-1 1,-1 1-1,4 1 0,-1 0 12,1-1-1,-1 0 0,1 0 0,-1 0 0,1-1 1,0 0-1,0 0 0,-1 0 0,1 0 0,8 0 1,-7-1-14,1 0 0,-1 0 0,1 0 0,-1-1 0,1 0 0,-1 0 0,1-1 0,-1 0 0,0 0 0,0 0 0,0-1 0,0 1 0,0-2 0,-1 1 0,1-1 1,8-7-1,-12 9-27,-1 1 1,0-1 0,1 0 0,-1 1 0,0-1 0,0 0 0,0 0 0,-1 0 0,1 0 0,0 0-1,-1 0 1,1 0 0,-1 0 0,0 0 0,0 0 0,0 0 0,0 0 0,0 0 0,0 0-1,0 0 1,-1-1 0,1 1 0,-1 0 0,0-2 0,-1 1-39,1 1 1,-1-1 0,0 1-1,0 0 1,0 0-1,0-1 1,0 1-1,0 1 1,-1-1 0,1 0-1,-1 1 1,1-1-1,-1 1 1,0-1 0,-3 0-1,1 0-194,1 1 0,0 0 0,0 0-1,-1 1 1,1-1 0,-1 1 0,1 0 0,0 0 0,-1 0-1,-8 2 1,11-2-70,-1 1-1,1 0 0,0 0 1,-1-1-1,1 1 0,0 1 1,-1-1-1,1 0 0,0 1 1,0-1-1,0 1 0,0-1 1,0 1-1,1 0 1,-1 0-1,1 0 0,-1 0 1,1 0-1,-2 4 0,0 0-974,1 0-1,1 0 0,-1 0 0,1 0 0,0 0 0,0 11 1,0 9-5695</inkml:trace>
</inkml:ink>
</file>

<file path=ppt/ink/ink1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5.375"/>
    </inkml:context>
    <inkml:brush xml:id="br0">
      <inkml:brushProperty name="width" value="0.025" units="cm"/>
      <inkml:brushProperty name="height" value="0.025" units="cm"/>
    </inkml:brush>
  </inkml:definitions>
  <inkml:trace contextRef="#ctx0" brushRef="#br0">162 53 17200,'0'0'7042,"-9"2"-6338,0 1-334,-1 1-1,0 0 0,1 0 1,-10 7-1,16-10-172,1 1 1,-1-1-1,1 0 0,0 1 1,0 0-1,0-1 0,0 1 1,0 0-1,0 0 0,0 0 1,1 0-1,-1 0 0,1 1 1,-1-1-1,1 0 0,0 1 1,0-1-1,0 1 0,0 0 1,0-1-1,1 1 0,-1-1 1,1 1-1,0 0 0,0 4 1,2-7-142,1 1 0,0 0 0,-1-1 0,1 0 1,0 1-1,0-1 0,0 0 0,-1 0 1,1-1-1,0 1 0,0-1 0,-1 1 1,1-1-1,2-1 0,3-1-56,0-1 0,-1-1 0,0 1 0,0-1 0,0 0 0,0-1 0,10-11 0,-14 14 0,-1 0 0,1 1 0,-1-1 0,0 0 0,1-1 0,-1 1 0,-1 0 0,1-1 0,0 1 0,-1-1 0,0 1 0,0-1 0,0 0 0,0 1 0,0-1 0,-1 0 0,0 0 0,0 1 0,0-1 0,0-4 0,-1 7 0,0 0 0,0 0 0,0 0 0,0 0 0,0 0 0,0 0 0,0 0 0,-1 0 0,1 0 0,0 1 0,0-1 0,-1 1 0,1-1 0,0 1 0,-1-1 0,1 1 0,-1 0 0,1-1 0,0 1 0,-1 0 0,1 0 0,-1 0 0,1 0 0,-3 1 0,-36 4 0,34-3-378,1 1-1,-1 0 1,1 0-1,0 1 1,1-1-1,-1 1 1,0 0-1,1 0 1,0 1-1,0-1 1,-6 10 0,-33 61-8338,41-69 8093,-14 26-9392</inkml:trace>
</inkml:ink>
</file>

<file path=ppt/ink/ink1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2.778"/>
    </inkml:context>
    <inkml:brush xml:id="br0">
      <inkml:brushProperty name="width" value="0.025" units="cm"/>
      <inkml:brushProperty name="height" value="0.025" units="cm"/>
    </inkml:brush>
  </inkml:definitions>
  <inkml:trace contextRef="#ctx0" brushRef="#br0">0 551 13901,'0'0'10309,"9"-12"-8259,38-47-849,3 3 0,59-51 0,-11 12-1084,106-127 145,-204 222-260,0 0 0,0 0 0,0 0 0,0 1 0,0-1 0,0 0 0,0 0-1,0 0 1,0 0 0,0 0 0,0 0 0,0 0 0,0 0 0,0 0 0,1 0 0,-1 0 0,0 1 0,0-1 0,0 0 0,0 0 0,0 0 0,0 0 0,0 0-1,0 0 1,0 0 0,0 0 0,0 0 0,0 0 0,0 0 0,0 0 0,1 0 0,-1 0 0,0 0 0,0 0 0,0 0 0,0 0 0,0 0 0,0 0 0,0 0 0,0 0-1,0 0 1,0 0 0,1 0 0,-1 0 0,0 0 0,0 0 0,0 0 0,0 0 0,0 0 0,0 0 0,0 0 0,0 0 0,0 0 0,0 0 0,0 0 0,0 0-1,0 0 1,1 0 0,-1-1 0,0 1 0,0 0 0,-2 11 33,-65 154 1112,16-43-122,41-96-957,-6 10-42,3 2 0,1 0 0,1 0 0,-9 76 0,20-113-40,0 0 1,-1 1-1,1-1 0,0 0 0,0 1 1,0-1-1,0 0 0,0 1 0,1-1 1,-1 0-1,0 0 0,1 1 0,-1-1 1,1 0-1,-1 1 0,1-1 0,-1 0 1,1 0-1,0 0 0,0 0 0,0 0 1,-1 0-1,1 0 0,0 0 0,0 0 1,0 0-1,0 0 0,1-1 0,-1 1 1,0 0-1,0-1 0,0 1 0,1-1 1,-1 1-1,0-1 0,1 0 0,-1 1 1,0-1-1,0 0 0,1 0 1,-1 0-1,1 0 0,-1 0 0,0 0 1,1-1-1,0 1 0,4-1-191,0-1-1,-1 1 0,1-1 1,-1 0-1,0 0 1,0-1-1,0 0 1,0 0-1,8-6 1,-6 3-1300,-1-1 0,1 1 1,-1-1-1,-1 0 0,1-1 1,6-12-1,7-18-8387</inkml:trace>
</inkml:ink>
</file>

<file path=ppt/ink/ink1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3.121"/>
    </inkml:context>
    <inkml:brush xml:id="br0">
      <inkml:brushProperty name="width" value="0.025" units="cm"/>
      <inkml:brushProperty name="height" value="0.025" units="cm"/>
    </inkml:brush>
  </inkml:definitions>
  <inkml:trace contextRef="#ctx0" brushRef="#br0">63 0 24183,'0'0'2338,"-34"55"289,21-23-866,3-1-960,4 0-481,6-1-224,0-4-64,0-3-704,9-7-738,4-9-1088,4-7-1506,-1-7-1601,1-21-3716</inkml:trace>
</inkml:ink>
</file>

<file path=ppt/ink/ink1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3.480"/>
    </inkml:context>
    <inkml:brush xml:id="br0">
      <inkml:brushProperty name="width" value="0.025" units="cm"/>
      <inkml:brushProperty name="height" value="0.025" units="cm"/>
    </inkml:brush>
  </inkml:definitions>
  <inkml:trace contextRef="#ctx0" brushRef="#br0">184 0 21396,'-8'10'1495,"-22"27"306,2 2 0,-28 52-1,46-74-1352,1 0-1,1 1 0,1 0 1,1 1-1,0-1 1,1 1-1,1 0 0,1 0 1,0 21-1,3-38-462,0 0 1,0 0-1,0 0 1,0-1-1,0 1 1,1 0-1,-1 0 1,1-1-1,0 1 1,-1 0-1,1-1 1,0 1-1,0-1 1,0 1-1,0-1 1,0 1-1,0-1 1,0 0-1,1 1 1,-1-1-1,1 0 1,-1 0-1,3 2 1,0-1-85,1-1 0,-1 1 0,0-1 0,0 0 0,1 0 0,-1 0 0,1 0 1,-1-1-1,8 0 0,-1 0-297,-1-1 0,1-1 0,-1 1 0,0-2 0,1 1 0,-1-1 0,0-1 0,11-5 0,2-9-5428,-4-4-2573</inkml:trace>
  <inkml:trace contextRef="#ctx0" brushRef="#br0" timeOffset="1">231 264 20724,'0'0'3235,"-38"64"-192,20-25-769,1 6-1057,6-2-256,3 1-225,7-7-543,1-6-289,4-10-1346,12-9-1409,1-11-2305,1-1-4133</inkml:trace>
</inkml:ink>
</file>

<file path=ppt/ink/ink1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4.301"/>
    </inkml:context>
    <inkml:brush xml:id="br0">
      <inkml:brushProperty name="width" value="0.025" units="cm"/>
      <inkml:brushProperty name="height" value="0.025" units="cm"/>
    </inkml:brush>
  </inkml:definitions>
  <inkml:trace contextRef="#ctx0" brushRef="#br0">282 71 14926,'0'0'6438,"2"-11"-3251,6-32-352,-8 42-2752,0 1 0,0-1 0,1 1 0,-1-1 0,0 1 0,0-1 0,0 1 1,0-1-1,0 0 0,0 1 0,0-1 0,0 1 0,0-1 0,0 1 0,0-1 0,-1 1 0,1-1 0,0 1 0,0-1 0,0 1 0,-1-1 1,1 1-1,0-1 0,0 1 0,-1 0 0,1-1 0,-1 1 0,1-1 0,0 1 0,-1 0 0,1-1 0,-1 1 0,0-1 0,-18 5 911,-16 18-696,9 3-172,1 3 1,1 0-1,1 1 1,2 1-1,1 1 1,2 1-1,0 0 1,3 2-1,-15 43 1,27-68-127,1-1 0,0 1 0,0 0 0,1-1 0,0 1 0,1 0 0,1 16 0,-1-23 0,1 0 0,-1 1 0,1-1 0,0 0 0,-1 1 0,1-1 0,0 0 0,0 0 0,1 0 0,-1 0 0,0 0 0,1 0 0,-1 0 0,1 0 0,0 0 0,0-1 0,-1 1 0,1-1 0,0 1 0,0-1 0,0 0 0,1 0 0,-1 0 0,0 0 0,0 0 0,1 0 0,-1-1 0,0 1 0,1-1 0,-1 1 0,5-1 0,-1 0 0,-1 0 0,0 0 0,1 0 0,-1-1 0,1 1 0,-1-1 0,0-1 0,1 1 0,-1-1 0,0 0 0,0 0 0,0-1 0,0 1 0,-1-1 0,1 0 0,-1 0 0,1-1 0,-1 1 0,0-1 0,-1 0 0,1 0 0,-1 0 0,1-1 0,-1 1 0,0-1 0,-1 1 0,1-1 0,-1 0 0,0 0 0,0-1 0,-1 1 0,1 0 0,-1 0 0,0-1 0,-1 1 0,1-1 0,-1 1 0,0-1 0,-1 1 0,1 0 0,-2-8 0,0 10 5,1 0 0,0 0 0,-1 0 1,0 0-1,1 0 0,-1 1 0,0-1 0,-1 0 0,1 1 0,0 0 1,-1-1-1,1 1 0,-1 0 0,0 0 0,0 0 0,0 1 1,0-1-1,0 1 0,0 0 0,-5-2 0,-2 0-95,0 0 0,1 1 0,-1 0 0,0 0 0,-17 0 0,43-17-14724,10-1 1425</inkml:trace>
</inkml:ink>
</file>

<file path=ppt/ink/ink1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5.719"/>
    </inkml:context>
    <inkml:brush xml:id="br0">
      <inkml:brushProperty name="width" value="0.025" units="cm"/>
      <inkml:brushProperty name="height" value="0.025" units="cm"/>
    </inkml:brush>
  </inkml:definitions>
  <inkml:trace contextRef="#ctx0" brushRef="#br0">268 1 18481,'0'0'12524,"-69"70"-11467,35-30-352,-1 6-705,1-1 0,3-2 0,7-7 0,4-7 0,7-9-641,6-13-1344,6-15-6952,1-21-1120</inkml:trace>
</inkml:ink>
</file>

<file path=ppt/ink/ink1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6.072"/>
    </inkml:context>
    <inkml:brush xml:id="br0">
      <inkml:brushProperty name="width" value="0.025" units="cm"/>
      <inkml:brushProperty name="height" value="0.025" units="cm"/>
    </inkml:brush>
  </inkml:definitions>
  <inkml:trace contextRef="#ctx0" brushRef="#br0">198 82 4965,'-11'5'12038,"-17"7"-7393,-43 27-1,63-35-4173,1 0 0,0 1 0,1 0 0,-1 0 0,1 1 0,0 0 0,0 0 0,0 1 0,1-1 0,0 1 0,1 0 0,-8 14 0,12-20-464,0 0 1,-1-1-1,1 1 1,0 0-1,-1 0 1,1 0-1,0 0 1,0 0 0,0 0-1,0 0 1,0 0-1,0 0 1,0 0-1,0 0 1,0 0-1,1-1 1,-1 1-1,0 0 1,0 0-1,1 0 1,-1 0 0,1 0-1,-1 0 1,1-1-1,-1 1 1,1 0-1,-1 0 1,1-1-1,1 2 1,0-1 0,0 0 1,0 0-1,1 0 1,-1-1-1,0 1 1,0 0-1,1-1 1,-1 0-1,0 1 1,1-1-1,3 0 1,6-1-4,-1-1 0,1 0-1,-1 0 1,12-4 0,-10 1-15,1-1 1,-1 0-1,-1-1 1,1-1-1,-1 1 1,0-2-1,16-14 1,-23 18-2,0 1 0,0-1 0,-1-1 0,1 1 0,-1-1 1,0 1-1,-1-1 0,1 0 0,-1-1 0,-1 1 0,1-1 0,-1 1 0,0-1 0,0 0 0,-1 1 1,0-1-1,1-11 0,-3 15-20,1 1 0,-1-1 0,0 0 0,0 0 0,0 0 0,0 1 0,-1-1 0,1 1 0,0-1 0,-1 1 0,0-1 0,0 1 0,0 0 0,0 0 0,0 0 0,0 0 0,0 0 0,-1 1 0,1-1 0,-1 0 0,1 1 0,-1 0 0,0 0 0,1 0 0,-1 0 0,0 0 0,0 0 0,0 1 0,0-1 0,0 1 0,1 0 0,-7 0 0,4 0-71,-1-1 1,1 1-1,-1 0 1,1 1-1,-1-1 1,1 1-1,-1 1 1,1-1-1,0 0 0,-1 1 1,1 0-1,0 1 1,0-1-1,1 1 1,-1 0-1,0 0 1,-4 4-1,3 1-189,0 0-1,1 0 1,0 1-1,0-1 1,0 1 0,1 0-1,1 1 1,0-1-1,-4 20 1,5-23-330,1 0 1,1 0-1,-1 1 1,1-1-1,0 0 1,0 0-1,1 1 0,0-1 1,0 0-1,0 0 1,1 0-1,0 0 1,0 0-1,0 0 1,1-1-1,6 10 1,18 15-5888</inkml:trace>
</inkml:ink>
</file>

<file path=ppt/ink/ink1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46.432"/>
    </inkml:context>
    <inkml:brush xml:id="br0">
      <inkml:brushProperty name="width" value="0.025" units="cm"/>
      <inkml:brushProperty name="height" value="0.025" units="cm"/>
    </inkml:brush>
  </inkml:definitions>
  <inkml:trace contextRef="#ctx0" brushRef="#br0">230 91 22229,'-14'2'2514,"8"-2"-2159,-93 17 3852,90-15-3870,-1 1 0,1-1 0,0 2 0,0-1 1,1 1-1,-1 1 0,1 0 0,-1 0 0,-11 10 0,19-14-333,1-1 0,-1 1 1,0 0-1,0-1 0,0 1 0,1 0 0,-1 0 0,0 0 0,1 0 0,-1 0 1,1 0-1,-1 0 0,1 0 0,-1 0 0,1 0 0,0 0 0,0 0 0,-1 0 1,1 0-1,0 0 0,0 2 0,0-2-3,1 0 0,-1-1 0,1 1 0,-1 0 0,1-1 0,0 1 0,-1-1 0,1 1 0,-1-1 0,1 1 0,0-1 0,0 1 0,-1-1 0,1 0 0,0 1 1,0-1-1,-1 0 0,1 0 0,0 1 0,0-1 0,1 0 0,4 1-5,1-1 1,-1 0 0,1 0 0,-1 0-1,1-1 1,6-1 0,2-2 3,0-1 0,0-1 0,-1 0 0,0-1 0,23-14 0,-28 15 0,0 0 0,-1-1 0,1 0 0,-1 0 0,0-1 0,-1 0 0,0 0 0,0-1 0,6-11 0,-12 19-41,0 0-1,0 0 1,-1 0-1,1 0 1,0-1-1,0 1 1,-1 0-1,1-1 1,-1 1-1,1 0 1,-1-1 0,0 1-1,1-1 1,-1 1-1,0-1 1,0 1-1,0 0 1,0-1-1,0 1 1,-1-1-1,1 1 1,0-1-1,-1 1 1,1 0 0,-1-1-1,1 1 1,-1 0-1,1-1 1,-1 1-1,-1-2 1,-1 2-276,0-1 1,0 1 0,0 0 0,0 0-1,0 0 1,-1 0 0,1 1-1,0-1 1,0 1 0,-1 0 0,1 0-1,-5 0 1,-8 0-6523</inkml:trace>
</inkml:ink>
</file>

<file path=ppt/ink/ink1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6.592"/>
    </inkml:context>
    <inkml:brush xml:id="br0">
      <inkml:brushProperty name="width" value="0.025" units="cm"/>
      <inkml:brushProperty name="height" value="0.025" units="cm"/>
    </inkml:brush>
  </inkml:definitions>
  <inkml:trace contextRef="#ctx0" brushRef="#br0">25 338 5637,'0'0'11873,"-4"10"-9337,-13 31-348,17-41-2111,-1 1 0,1-1-1,0 1 1,-1-1 0,1 1-1,0-1 1,0 1 0,-1-1-1,1 1 1,0-1 0,0 1-1,0-1 1,0 1 0,0-1 0,0 1-1,0 0 1,0-1 0,0 1-1,0-1 1,0 1 0,0-1-1,0 1 1,0-1 0,0 1-1,1 0 1,-1-1 0,0 1-1,0-1 1,1 1 0,-1-1-1,0 0 1,1 1 0,-1-1-1,0 1 1,1-1 0,-1 0-1,1 1 1,-1-1 0,1 0-1,-1 1 1,2-1 0,19-1 1418,-17 0-1278,7-1 130,-1-1-1,0-1 1,0 0 0,0 0 0,-1-1-1,1 0 1,-1-1 0,11-8-1,69-63 655,-66 56-814,57-54 123,93-112-1,-206 252-330,-76 140 233,91-166-157,2 1 0,1 0 0,-13 60 0,27-96-89,0 1-1,0-1 0,1 1 1,-1 0-1,1-1 0,0 1 1,1-1-1,-1 1 0,2 7 1,-1-11-81,-1 1 0,1-1 0,0 0 1,0 0-1,0 0 0,-1 0 0,1 0 0,0 0 1,1 0-1,-1 0 0,0 0 0,0 0 1,0-1-1,0 1 0,1 0 0,-1-1 0,0 1 1,0-1-1,1 0 0,-1 1 0,1-1 0,-1 0 1,0 0-1,1 0 0,-1 0 0,0 0 1,1 0-1,-1 0 0,1 0 0,-1 0 0,0-1 1,1 1-1,1-1 0,1 0-728,1-1 1,0 1-1,-1-1 0,1 0 1,-1 0-1,0-1 0,0 1 0,0-1 1,0 0-1,0 0 0,0 0 1,-1-1-1,4-3 0,23-26-11515</inkml:trace>
</inkml:ink>
</file>

<file path=ppt/ink/ink1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7.882"/>
    </inkml:context>
    <inkml:brush xml:id="br0">
      <inkml:brushProperty name="width" value="0.025" units="cm"/>
      <inkml:brushProperty name="height" value="0.025" units="cm"/>
    </inkml:brush>
  </inkml:definitions>
  <inkml:trace contextRef="#ctx0" brushRef="#br0">6 404 6022,'-5'8'19317,"15"-18"-16069,31-25-1550,41-45 1,83-114-1655,-97 111 183,-55 74-315,-13 21-53,-9 22 55,-15 22 274,-34 57 0,31-66 37,-36 94 1,61-135-226,0-1 0,0 1 0,1 0 0,-1 0 0,2 0 0,-1 0 0,0 0 0,1 0 0,0 0 0,0 0 0,2 7 0,-1-12-12,0 0 0,0 0 0,0-1 0,0 1 0,0 0 0,0-1 0,0 1 0,0 0 0,0-1 0,0 0 0,0 1 0,1-1 0,-1 0 0,0 1 1,0-1-1,0 0 0,1 0 0,-1 0 0,0 0 0,0 0 0,1 0 0,-1 0 0,0-1 0,0 1 0,0 0 0,0-1 0,2 0 0,32-11-1388,-29 7-226,1 0-1,-1 0 1,0-1-1,-1 1 1,10-14-1,4-7-8788</inkml:trace>
</inkml:ink>
</file>

<file path=ppt/ink/ink1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8.734"/>
    </inkml:context>
    <inkml:brush xml:id="br0">
      <inkml:brushProperty name="width" value="0.025" units="cm"/>
      <inkml:brushProperty name="height" value="0.025" units="cm"/>
    </inkml:brush>
  </inkml:definitions>
  <inkml:trace contextRef="#ctx0" brushRef="#br0">254 126 13421,'0'0'3374,"1"-10"-513,1-1-2003,0 1 321,0 0 0,-1 0 1,1 0-1,-2 0 0,1 0 1,-2 0-1,-1-16 0,1 25-1148,1 1-1,-1-1 0,1 0 0,-1 1 1,0-1-1,1 0 0,-1 1 0,0-1 1,0 1-1,1 0 0,-1-1 0,0 1 1,0-1-1,0 1 0,0 0 0,1 0 1,-1-1-1,0 1 0,0 0 0,0 0 1,0 0-1,0 0 0,0 0 0,0 0 1,1 0-1,-1 0 0,0 1 0,0-1 1,0 0-1,0 0 0,0 1 0,1-1 1,-1 1-1,0-1 0,0 0 0,1 1 1,-2 0-1,-29 20 43,20-11-30,1 1 0,0 1 0,1 0 0,0 0 0,1 1 0,0 0 0,1 0 1,1 1-1,0 0 0,0 0 0,2 1 0,0-1 0,-3 17 0,7-30-40,0-1 0,0 1 0,0 0 1,0 0-1,0-1 0,0 1 0,0 0 0,0 0 0,0 0 0,0-1 0,1 1 1,-1 0-1,0 0 0,0-1 0,1 1 0,-1 0 0,0-1 0,1 1 0,-1 0 0,1-1 1,-1 1-1,1 0 0,-1-1 0,1 1 0,0-1 0,-1 1 0,1-1 0,0 0 1,-1 1-1,1-1 0,0 1 0,-1-1 0,2 0 0,1 1 8,0-1 0,0 0 0,0 0 0,0 0 0,0 0 0,-1 0 0,1-1 0,0 1 0,5-3 0,3-1 27,0 0 0,0-1 0,19-12 0,-16 7-160,1-1 0,-1 0 0,-1-2 0,0 1 0,-1-2 0,0 1 0,18-30-1,-38 61-49,1 0-1,1 1 0,-7 33 1,6-25 152,-13 69 269,15-63 258,-2 1-1,-2-1 0,-16 43 1,23-72-506,0-1 1,0 1-1,0-1 1,-1 1-1,1-1 1,-1 0 0,0 0-1,0 0 1,0 0-1,0 0 1,0-1-1,-1 0 1,1 1-1,-1-1 1,0 0 0,1-1-1,-1 1 1,0-1-1,0 0 1,0 0-1,0 0 1,0 0-1,0 0 1,-1-1 0,1 0-1,0 0 1,0 0-1,0-1 1,-8-1-1,5 1-1,0 0-1,0-1 1,1 0-1,-1-1 1,0 1-1,1-1 0,0-1 1,0 1-1,-1-1 1,2 0-1,-1 0 1,1-1-1,-1 0 1,1 0-1,0 0 1,-7-11-1,12 16-44,0-1 0,0 1 0,0-1 0,1 1 0,-1-1 0,0 1 0,0-1 0,0 1 0,1-1-1,-1 1 1,0-1 0,1 1 0,-1 0 0,0-1 0,1 1 0,-1 0 0,0-1 0,1 1 0,-1 0 0,1-1 0,-1 1 0,1 0 0,-1 0 0,0-1 0,1 1 0,-1 0 0,1 0 0,-1 0-1,1 0 1,-1 0 0,1 0 0,0 0 0,-1 0 0,1 0 0,-1 0 0,1 0 0,-1 0 0,1 0 0,-1 0 0,1 0 0,0 1 0,36-2-3827,-26 1 2210,28-3-3132,2-2-1628</inkml:trace>
</inkml:ink>
</file>

<file path=ppt/ink/ink1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9.077"/>
    </inkml:context>
    <inkml:brush xml:id="br0">
      <inkml:brushProperty name="width" value="0.025" units="cm"/>
      <inkml:brushProperty name="height" value="0.025" units="cm"/>
    </inkml:brush>
  </inkml:definitions>
  <inkml:trace contextRef="#ctx0" brushRef="#br0">75 0 22485,'0'0'5445,"-26"73"-3138,10-38-1026,0-1-224,4-2-865,7-1-192,5-9 0,5-8-897,15-11-1954,3-3-2337,0-13-3012</inkml:trace>
</inkml:ink>
</file>

<file path=ppt/ink/ink1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9.423"/>
    </inkml:context>
    <inkml:brush xml:id="br0">
      <inkml:brushProperty name="width" value="0.025" units="cm"/>
      <inkml:brushProperty name="height" value="0.025" units="cm"/>
    </inkml:brush>
  </inkml:definitions>
  <inkml:trace contextRef="#ctx0" brushRef="#br0">0 71 11243,'0'0'19773,"9"-6"-18567,6-3-1156,-1 1-1,2 0 1,-1 1-1,1 0 1,0 1-1,0 1 1,0 1-1,1 0 1,0 1-1,21 0 1,-37 3-50,0 0 0,0 1 0,-1-1 0,1 1 0,0 0 0,0-1 0,0 1 0,0 0 0,-1-1 0,1 1 0,0 0 0,0 0 0,-1 0 0,1 0 0,-1 0 0,1 0 0,-1 0 0,1 0 0,-1 0 0,0 0 0,1 0 0,-1 0 0,0 0 0,0 0 0,0 0 0,0 0 0,0 0 0,0 0 0,0 2 0,-1 42 0,0-38 0,-3 26 0,-3 0 0,0-1 0,-2 0 0,-2 0 0,-17 37 0,-9 29 0,30-81-901,3-6-1192,1-1 0,0 1 0,0 0 0,1 0 1,-1 12-1,3-33-4820</inkml:trace>
  <inkml:trace contextRef="#ctx0" brushRef="#br0" timeOffset="1">42 317 11723,'0'0'9609,"11"-53"-7687,10 42-641,5 2-608,5 2-513,2 0-160,5 0-1249,3-3-2595,1-3-3491</inkml:trace>
</inkml:ink>
</file>

<file path=ppt/ink/ink1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29.795"/>
    </inkml:context>
    <inkml:brush xml:id="br0">
      <inkml:brushProperty name="width" value="0.025" units="cm"/>
      <inkml:brushProperty name="height" value="0.025" units="cm"/>
    </inkml:brush>
  </inkml:definitions>
  <inkml:trace contextRef="#ctx0" brushRef="#br0">56 1 12908,'0'0'11670,"-8"9"-8873,5-5-2434,-28 44 2838,29-45-3087,0 1 1,0 0-1,1-1 0,-1 1 0,1 0 1,0 0-1,0 0 0,1 0 0,-1 0 1,1 0-1,0 1 0,0-1 0,0 0 1,1 0-1,1 6 0,-1-8-114,0 0 0,1-1 0,-1 1 0,1 0 0,0 0 0,0-1 0,0 1 0,0-1 0,0 1 0,0-1 0,0 0 0,0 0 0,0 0 0,0 0 0,1 0 0,-1 0 0,0-1 0,1 1 0,-1-1 0,0 0 0,1 1 0,-1-1 0,1 0 0,-1-1 0,1 1 0,2-1 0,6 1 0,-1-1 0,1-1 0,-1 0 0,18-5 0,-14 1 1,-1-1 0,0 0 0,0-1 0,-1 0 0,14-13 0,17-11-44,-42 35-21,-1 0 1,0 0 0,0 0 0,0 0 0,-1 0 0,1 0-1,-1 0 1,0-1 0,1 1 0,-1 0 0,-2 4 0,-68 115 239,-12 25 221,76-131-369,1-1 0,0 1 0,1 0-1,1 0 1,1 1 0,0-1-1,-1 31 1,11-31-5074,-7-15 4876,0-1 1,1 0-1,-1 0 0,0 0 1,0 0-1,1 0 0,-1 0 1,0 0-1,1 0 0,-1 0 1,0 0-1,0 0 1,1 0-1,-1 0 0,0 0 1,0 0-1,1-1 0,-1 1 1,0 0-1,0 0 0,1 0 1,-1 0-1,0 0 1,0-1-1,1 1 0,-1 0 1,0 0-1,0 0 0,0-1 1,1 1-1,-1 0 0,0 0 1,0-1-1,0 1 1,0 0-1,0 0 0,0-1 1,0 1-1,0 0 0,1 0 1,-1-1-1,0 1 0,0 0 1,0-1-1,0 1 0,0 0 1,0 0-1,0-1 1,-1 1-1,1 0 0,0 0 1,0-1-1,0 1 0,0-1 1,0-13-9862</inkml:trace>
</inkml:ink>
</file>

<file path=ppt/ink/ink1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4:30.387"/>
    </inkml:context>
    <inkml:brush xml:id="br0">
      <inkml:brushProperty name="width" value="0.025" units="cm"/>
      <inkml:brushProperty name="height" value="0.025" units="cm"/>
    </inkml:brush>
  </inkml:definitions>
  <inkml:trace contextRef="#ctx0" brushRef="#br0">0 128 12556,'0'0'14734,"57"-6"-12428,-9-13-897,8-2-768,5 1-385,0 0-192,-1 4-32,-7 6-1441,-6 2-2178,-8 0-4613</inkml:trace>
</inkml:ink>
</file>

<file path=ppt/ink/ink1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48.915"/>
    </inkml:context>
    <inkml:brush xml:id="br0">
      <inkml:brushProperty name="width" value="0.025" units="cm"/>
      <inkml:brushProperty name="height" value="0.025" units="cm"/>
    </inkml:brush>
  </inkml:definitions>
  <inkml:trace contextRef="#ctx0" brushRef="#br0">2593 357 12396,'-2'-12'1163,"1"4"-1012,0 1-1,-1-1 0,0 1 0,-1-1 0,0 1 0,0 0 0,0 0 0,-1 0 0,0 0 0,-1 1 0,1-1 0,-1 1 0,0 0 0,-1 0 0,1 1 0,-1 0 0,0 0 0,-10-6 0,-15-9 312,-2 2 0,-1 1 0,0 1 0,-1 2 0,0 1 0,-43-9 0,-226-31 297,83 27-736,-1 11 1,-371 21-1,498 1 199,0 5 0,1 4 0,1 4 0,-173 61 0,246-73-82,1 0-1,0 2 1,1 0-1,0 1 1,1 1-1,0 1 1,0 0-1,-20 22 1,31-27-110,-1 0 1,1 0 0,1 0 0,-1 1 0,2 0 0,-1 0 0,1 0 0,0 0 0,1 1 0,0 0 0,1-1 0,0 1-1,0 0 1,1 0 0,0 0 0,1 0 0,0 1 0,1-1 0,2 15 0,3-5 0,0 0 0,1 0 0,0-1 0,2 0 0,1-1 0,0 0 0,1 0 0,1-1 0,0-1 0,1 0 0,21 20 0,7 3 23,1-3 0,2-1-1,49 30 1,-3-11 2,2-3 0,3-5-1,1-4 1,3-4 0,1-4 0,163 32-1,-84-35 63,1-8-1,363-2 0,-433-23 263,-1-6 0,167-32 0,-226 29-287,-1-2 0,0-2 0,-1-2 0,-1-3 0,0-1 0,-2-2 0,71-49 1,-98 59-46,-1-1 0,0-1 0,-1-1 0,0 0 0,-2-1 0,0-1 0,-1 0 0,0 0 0,18-40 0,-26 46-35,-1 0 1,0 0-1,0-1 1,-1 1-1,-1-1 1,0 0-1,-1 1 1,0-1-1,-1 0 1,-1 0-1,0 0 1,0 0-1,-1 1 1,-1-1-1,0 0 1,-1 1-1,0 0 1,-11-20-1,3 11-15,-1 1 0,-2 0-1,0 1 1,0 1 0,-2 1-1,-1 0 1,0 1 0,0 0-1,-2 2 1,-31-18 0,-6 0-11,-2 2 0,-104-37 0,73 39-727,-1 3 0,-153-21 0,-48 16-4946,131 20-555</inkml:trace>
</inkml:ink>
</file>

<file path=ppt/ink/ink1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09.505"/>
    </inkml:context>
    <inkml:brush xml:id="br0">
      <inkml:brushProperty name="width" value="0.025" units="cm"/>
      <inkml:brushProperty name="height" value="0.025" units="cm"/>
    </inkml:brush>
  </inkml:definitions>
  <inkml:trace contextRef="#ctx0" brushRef="#br0">1877 247 6983,'9'-9'453,"0"2"-273,39-43 111,-45 48 2,-1-1 1,0 0 0,0 0-1,0 0 1,0 0-1,-1-1 1,1 1-1,-1 0 1,0-1 0,0 1-1,0-1 1,0 1-1,0-1 1,-1 1-1,0-1 1,0 0 0,0 1-1,0-5 1,-1 6-144,-1-1-1,1 1 1,0 0 0,-1 0 0,1 0 0,-1 0 0,0 0-1,1 0 1,-1 0 0,0 1 0,0-1 0,0 1-1,-1-1 1,1 1 0,0 0 0,0 0 0,-1 0 0,1 0-1,-1 0 1,-3-1 0,-58-11 717,55 12-722,-227-23 309,-14-2-411,205 19 181,0 2-1,-1 2 1,-48 3 0,69 3-129,0 0 0,1 1 0,-1 1 0,1 2 0,1 0 0,-1 2 0,-28 14 0,-19 16 18,1 4 0,3 3 0,1 2 0,2 3 0,3 3 0,2 3 0,3 2 0,3 3 0,2 1 0,3 3 0,-69 126 0,94-144-89,3 2 1,1 0 0,3 1 0,2 1-1,3 0 1,1 1 0,3 0 0,2 1-1,3-1 1,6 77 0,-3-115-10,0 0 0,1 0 0,1 0 0,0 0 0,1 0 0,1 0 0,0-1 0,1 0 0,0 0 0,1 0 0,1-1 1,0 0-1,17 19 0,-14-20 42,1 0-1,1-1 1,0-1 0,1 0 0,-1-1 0,2 0 0,-1-1 0,1-1 0,1 0-1,-1-1 1,1-1 0,24 5 0,15 0 51,1-3-1,0-3 1,0-2-1,1-2 1,-1-3-1,0-2 1,0-3-1,71-18 1,38-20-40,225-94 1,-307 106 274,-2-3 0,-1-4-1,136-94 1,-176 106-234,-2-3 0,0-1 1,-3-1-1,-1-3 0,-1 0 1,-2-2-1,-2-1 0,35-65 0,-55 88 2,-1-1 1,0 0-1,-1 0 0,-1-1 0,-1 1 0,-1-1 0,-1 0 0,0-1 0,-1 1 0,-1-29 0,-2 34-55,-1 1 0,-1-1-1,0 0 1,0 1 0,-1-1 0,-1 1-1,0 0 1,-1 1 0,-1-1 0,0 1 0,0 0-1,-1 1 1,-1 0 0,0 0 0,-12-12-1,-4 2-85,-1 0-1,0 2 0,-2 0 0,0 2 1,-1 1-1,0 2 0,-2 1 0,1 1 0,-1 1 1,-1 2-1,-46-8 0,7 5-1355,-82-2-1,-66 9-5208,108 5 109</inkml:trace>
</inkml:ink>
</file>

<file path=ppt/ink/ink1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36.576"/>
    </inkml:context>
    <inkml:brush xml:id="br0">
      <inkml:brushProperty name="width" value="0.025" units="cm"/>
      <inkml:brushProperty name="height" value="0.025" units="cm"/>
    </inkml:brush>
  </inkml:definitions>
  <inkml:trace contextRef="#ctx0" brushRef="#br0">5612 1 8136,'0'0'6342,"-8"10"-5739,-2 1-430,0-1 0,-1 1 1,0-2-1,-1 1 0,0-2 0,0 1 0,-1-2 1,-17 9-1,-23 4-35,-1-1 0,0-3 1,-2-2-1,-59 7 1,-233 12 835,279-29-900,-431 19 59,0-49-68,259 1 128,-1 10 0,-1 11 0,1 10 0,0 11 0,-259 52 0,68 24 2161,-472 169 0,606-151-1703,234-83-539,2 3 1,-90 58-1,137-77-2,0 0 0,-19 18 0,32-27-397,-1 0-1,1 1 1,0-1 0,0 1 0,0 0 0,1 0-1,-1 0 1,1 0 0,0 0 0,0 1 0,0-1-1,1 1 1,-1-1 0,1 1 0,-1 6 0,2-11 128,0 1 1,0-1-1,0 0 1,0 0-1,0 0 1,0 1 0,1-1-1,-1 0 1,0 0-1,0 0 1,0 1-1,0-1 1,0 0-1,0 0 1,0 0-1,0 0 1,0 1-1,1-1 1,-1 0 0,0 0-1,0 0 1,0 0-1,0 0 1,0 1-1,1-1 1,-1 0-1,0 0 1,0 0-1,0 0 1,1 0 0,-1 0-1,0 0 1,0 0-1,0 0 1,1 0-1,-1 0 1,0 0-1,0 0 1,0 0-1,1 0 1,-1 0 0,0 0-1,0 0 1,0 0-1,0 0 1,1 0-1,-1 0 1,0 0-1,0 0 1,0 0-1,1 0 1,-1-1 0,0 1-1,0 0 1,0 0-1,0 0 1,0 0-1,1 0 1,-1-1-1,0 1 1,0 0-1,0 0 1,16-11-9232</inkml:trace>
</inkml:ink>
</file>

<file path=ppt/ink/ink1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36.950"/>
    </inkml:context>
    <inkml:brush xml:id="br0">
      <inkml:brushProperty name="width" value="0.025" units="cm"/>
      <inkml:brushProperty name="height" value="0.025" units="cm"/>
    </inkml:brush>
  </inkml:definitions>
  <inkml:trace contextRef="#ctx0" brushRef="#br0">847 0 12556,'0'0'3416,"-12"8"-3287,-41 31 925,1 3 0,-68 72 0,-65 54 396,-24-33 48,79-54 154,119-74-1590,1 1 1,0 0 0,0 1-1,1 0 1,-9 11 0,16-18-55,0 1-1,0 0 1,1-1 0,-1 1 0,1 0 0,-1 0-1,1 0 1,0 0 0,0 0 0,0 0-1,1 0 1,-1 3 0,1-4-6,0 0-1,0 0 1,1 0-1,-1 0 1,1-1-1,-1 1 1,1 0-1,-1 0 1,1-1-1,0 1 1,0 0-1,0-1 1,0 1-1,0-1 1,0 0-1,1 1 1,-1-1-1,0 0 1,1 1 0,-1-1-1,1 0 1,2 1-1,6 4 7,0-1 1,0-1-1,0 0 1,1 0-1,0-1 1,-1 0-1,1-1 0,12 1 1,99 2-69,-89-4-41,293-7-4373,-143-13-1217</inkml:trace>
</inkml:ink>
</file>

<file path=ppt/ink/ink1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42.191"/>
    </inkml:context>
    <inkml:brush xml:id="br0">
      <inkml:brushProperty name="width" value="0.025" units="cm"/>
      <inkml:brushProperty name="height" value="0.025" units="cm"/>
    </inkml:brush>
  </inkml:definitions>
  <inkml:trace contextRef="#ctx0" brushRef="#br0">0 249 8072,'8'84'11901,"13"13"-6884,40 111-4873,-23-83 1083,118 470 2483,-151-575-3545,-3-12-102,-1 1 0,2 0-1,0-1 1,0 1 0,0-1 0,1 0 0,7 12-1,-10-19-43,-1-1-1,0 0 0,0 0 0,0 0 1,1 1-1,-1-1 0,0 0 0,0 0 1,0 0-1,1 0 0,-1 0 1,0 0-1,0 1 0,1-1 0,-1 0 1,0 0-1,0 0 0,1 0 0,-1 0 1,0 0-1,1 0 0,-1 0 0,0 0 1,0 0-1,1 0 0,-1 0 0,0 0 1,0-1-1,1 1 0,-1 0 0,0 0 1,0 0-1,1 0 0,-1 0 0,0 0 1,0-1-1,0 1 0,1 0 1,-1 0-1,0 0 0,0-1 0,0 1 1,0 0-1,1 0 0,-1 0 0,0-1 1,0 1-1,0 0 0,0 0 0,0-1 1,0 1-1,0 0 0,0 0 0,0-1 1,0 1-1,6-19 503,-5 16-474,60-336-29,-27 120-1002,1 50 328,23-140 120,-54 268 540,-1 0 1,-2 0 0,-2 0 0,-2 0-1,-12-63 1,12 91-18,-5-34-36,8 46 35,0 0 0,0 0 1,0 0-1,0 0 0,0 0 1,0 0-1,0 0 0,0 0 1,1 0-1,-1 0 0,0 0 1,1 0-1,-1 0 0,1 1 1,-1-1-1,1 0 0,-1 0 1,1 0-1,-1 0 0,1 1 1,0-1-1,-1 0 0,1 1 1,0-1-1,0 1 0,0-1 1,-1 0-1,1 1 0,0 0 1,0-1-1,0 1 0,0 0 1,0-1-1,0 1 0,0 0 1,0 0-1,2 0 0,8 0-1453,0 0 0,0 2 0,0-1-1,13 4 1,13 3-4810,-4-5-1463</inkml:trace>
</inkml:ink>
</file>

<file path=ppt/ink/ink1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43.167"/>
    </inkml:context>
    <inkml:brush xml:id="br0">
      <inkml:brushProperty name="width" value="0.025" units="cm"/>
      <inkml:brushProperty name="height" value="0.025" units="cm"/>
    </inkml:brush>
  </inkml:definitions>
  <inkml:trace contextRef="#ctx0" brushRef="#br0">46 110 5605,'0'0'4565,"-8"4"-3380,-28 14-352,37-18-807,-1 0 0,0 0 1,0 0-1,1 1 0,-1-1 1,0 0-1,0 0 0,1 0 1,-1 0-1,0 0 1,0 1-1,1-1 0,-1 0 1,0 0-1,0 0 0,0 1 1,0-1-1,1 0 0,-1 0 1,0 0-1,0 1 1,0-1-1,0 0 0,0 0 1,0 1-1,0-1 0,1 0 1,-1 1-1,0-1 0,0 0 1,0 0-1,0 1 1,0-1-1,0 0 0,0 0 1,-1 1-1,1-1 0,0 0 1,0 1-1,0-1 0,0 0 1,0 0-1,0 1 1,0-1-1,0 0 0,-1 0 1,1 0-1,0 1 0,0-1 1,0 0-1,-1 0 0,1 0 1,0 1-1,0-1 1,0 0-1,-1 0 0,1 0 1,0 0-1,0 0 0,-1 0 1,1 1-1,0-1 0,-1 0 1,1 0-1,0 0 1,0 0-1,-1 0 0,20 3 921,-19-3-852,160 11 3934,82-5-2153,-70-2-1428,1290-35-112,-287 7 2502,-548 18-1960,338-48-420,-160 3 408,-733 50-668,-44 0 132,-24 1 110,-11 0 268,-21 1-155,1 1 1,-32 7-1,53 38 162,-20 44-572,17-65-100,0 2 0,2-1 0,2 1 0,-3 31 0,7-45-251,0 54-166,11-25-5268,5-16-4752</inkml:trace>
</inkml:ink>
</file>

<file path=ppt/ink/ink1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45.529"/>
    </inkml:context>
    <inkml:brush xml:id="br0">
      <inkml:brushProperty name="width" value="0.025" units="cm"/>
      <inkml:brushProperty name="height" value="0.025" units="cm"/>
    </inkml:brush>
  </inkml:definitions>
  <inkml:trace contextRef="#ctx0" brushRef="#br0">1 251 13805,'0'0'3897,"13"-1"-2520,-5 0-1133,1 0 0,-1 0-1,1-1 1,-1 0 0,1 0-1,-1-1 1,0 0-1,0 0 1,-1-1 0,15-9-1,228-202 1572,-251 215-1800,1 0 1,0 0-1,0 1 0,0-1 0,0 0 0,0 0 0,0 0 0,0 0 1,0 0-1,0 0 0,0 0 0,0 0 0,0 1 0,0-1 0,0 0 1,0 0-1,0 0 0,0 0 0,0 0 0,0 0 0,0 0 0,0 0 1,0 1-1,0-1 0,0 0 0,0 0 0,0 0 0,0 0 0,0 0 1,0 0-1,1 0 0,-1 0 0,0 0 0,0 0 0,0 0 0,0 1 1,0-1-1,0 0 0,0 0 0,0 0 0,0 0 0,0 0 0,0 0 1,1 0-1,-1 0 0,0 0 0,0 0 0,0 0 0,0 0 0,0 0 1,0 0-1,0 0 0,0 0 0,1 0 0,-1 0 0,0 0 0,0 0 1,0 0-1,0 0 0,0 0 0,0 0 0,0 0 0,0 0 0,0 0 1,1 0-1,-4 16 524,-7 20 116,7-27-552,-33 106 641,33-102-732,0 1 0,1 0-1,0 0 1,1 0 0,1 1 0,2 19-1,-2-33-153,0 0-1,0 0 1,1 0 0,-1 0-1,0 0 1,0 0-1,1 0 1,-1 0 0,0 0-1,1 0 1,-1 0-1,1 0 1,0 0-1,-1 0 1,1 0 0,0-1-1,-1 1 1,1 0-1,0 0 1,0-1 0,-1 1-1,1-1 1,0 1-1,0-1 1,0 1-1,0-1 1,0 1 0,0-1-1,0 0 1,2 1-1,13 0-6220</inkml:trace>
</inkml:ink>
</file>

<file path=ppt/ink/ink1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45.882"/>
    </inkml:context>
    <inkml:brush xml:id="br0">
      <inkml:brushProperty name="width" value="0.025" units="cm"/>
      <inkml:brushProperty name="height" value="0.025" units="cm"/>
    </inkml:brush>
  </inkml:definitions>
  <inkml:trace contextRef="#ctx0" brushRef="#br0">23 16 17905,'0'0'5824,"10"-4"-4639,-8 4-1166,6-3 217,-1 1-1,1 0 1,-1 1-1,1-1 0,-1 1 1,14 1-1,-19 0-197,1 0-1,-1 0 1,1 1-1,-1 0 1,0-1-1,1 1 1,-1 0-1,0 0 1,1 0-1,-1 0 1,0 1-1,0-1 1,0 1-1,0-1 1,0 1-1,0 0 1,-1-1-1,1 1 1,-1 0-1,1 0 1,-1 0-1,1 1 1,-1-1-1,0 0 1,0 0-1,0 1 1,0-1-1,-1 1 1,1 3-1,1-1 45,-1 1-1,0 0 1,-1-1-1,1 1 0,-1 0 1,-1 0-1,1 0 1,-1 0-1,0-1 1,0 1-1,0 0 1,-1-1-1,0 1 1,0-1-1,-4 8 0,-4 3 321,0-1 0,-1 0-1,-20 20 1,23-27-311,0-1 0,1 2 1,0-1-1,1 1 0,-1 0 0,2 0 0,-1 0 0,1 1 0,1 0 0,0 0 1,0 0-1,-4 21 0,8-30-91,0 0 1,0 1-1,0-1 0,0 0 1,0 1-1,0-1 0,0 0 1,1 0-1,-1 1 1,0-1-1,1 0 0,-1 0 1,1 0-1,0 1 1,-1-1-1,1 0 0,0 0 1,0 0-1,-1 0 1,1 0-1,0 0 0,0-1 1,0 1-1,0 0 1,0 0-1,2 0 0,0 1-51,1-1 0,0 0 0,-1 1-1,1-1 1,0-1 0,0 1 0,0-1-1,0 1 1,4-1 0,4-1-739,0 0 0,-1 0 0,1-1 0,0 0 0,15-6-1,15-13-5017,1-6-2770</inkml:trace>
</inkml:ink>
</file>

<file path=ppt/ink/ink1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46.222"/>
    </inkml:context>
    <inkml:brush xml:id="br0">
      <inkml:brushProperty name="width" value="0.025" units="cm"/>
      <inkml:brushProperty name="height" value="0.025" units="cm"/>
    </inkml:brush>
  </inkml:definitions>
  <inkml:trace contextRef="#ctx0" brushRef="#br0">1 160 14798,'0'0'14115,"12"-1"-13480,-5 1-596,0 0 0,0-1 0,0 0 0,0 0-1,0 0 1,0-1 0,0 0 0,-1-1 0,1 0 0,-1 0 0,1 0 0,-1 0 0,6-6-1,118-118 619,-131 165-347,-6-12-144,-20 45 1,20-55-533,0 0 0,1 1 0,1-1 0,0 2 0,2-1 0,0 0 0,-1 21 0,4-38 178,-1 0-1,1 0 0,0 1 1,0-1-1,0 0 0,0 0 1,0 0-1,0 1 1,0-1-1,0 0 0,0 0 1,0 0-1,1 0 0,-1 1 1,0-1-1,0 0 0,0 0 1,0 0-1,0 0 1,0 1-1,0-1 0,0 0 1,0 0-1,1 0 0,-1 0 1,0 1-1,0-1 0,0 0 1,0 0-1,0 0 1,1 0-1,-1 0 0,0 0 1,0 0-1,0 0 0,0 0 1,1 0-1,-1 1 0,0-1 1,0 0-1,0 0 1,1 0-1,-1 0 0,0 0 1,0 0-1,0 0 0,0 0 1,1 0-1,-1-1 0,0 1 1,2 0-2294,9 0-12663</inkml:trace>
</inkml:ink>
</file>

<file path=ppt/ink/ink1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46.594"/>
    </inkml:context>
    <inkml:brush xml:id="br0">
      <inkml:brushProperty name="width" value="0.025" units="cm"/>
      <inkml:brushProperty name="height" value="0.025" units="cm"/>
    </inkml:brush>
  </inkml:definitions>
  <inkml:trace contextRef="#ctx0" brushRef="#br0">36 1 17264,'0'0'5317,"-4"65"-2626,-5-35-1154,0 2-512,2-1-320,1-6-513,6-6-192,0-5-288,0-9-1089,12-5-641,3-4-993,-2-20-1217,4-10-4004</inkml:trace>
</inkml:ink>
</file>

<file path=ppt/ink/ink1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46.938"/>
    </inkml:context>
    <inkml:brush xml:id="br0">
      <inkml:brushProperty name="width" value="0.025" units="cm"/>
      <inkml:brushProperty name="height" value="0.025" units="cm"/>
    </inkml:brush>
  </inkml:definitions>
  <inkml:trace contextRef="#ctx0" brushRef="#br0">111 1 17489,'0'0'5140,"-11"9"-2705,3-3-2127,-42 35 1569,45-36-1608,1-1-1,-1 1 1,1-1 0,0 1 0,1 0 0,-1 0 0,1 1 0,0-1 0,-3 10 0,6-14-261,0 1 1,-1-1-1,1 0 1,1 0-1,-1 0 1,0 0-1,0 0 1,0 0-1,1 1 1,-1-1-1,0 0 1,1 0-1,-1 0 1,1 0-1,-1 0 1,1 0-1,0 0 1,-1-1-1,1 1 1,0 0-1,0 0 1,-1 0-1,1-1 1,0 1-1,0 0 1,0-1 0,0 1-1,0-1 1,0 1-1,0-1 1,0 1-1,0-1 1,3 1-1,51 12 84,-19-5-281,-33-6 182,1-1-1,-1 0 1,1 1 0,-1 0-1,0 0 1,0 0 0,0 0-1,0 1 1,0-1 0,0 1 0,-1-1-1,1 1 1,-1 0 0,0 0-1,0 0 1,0 0 0,0 1 0,0-1-1,-1 1 1,1-1 0,-1 1-1,0-1 1,0 1 0,0-1 0,-1 1-1,1 4 1,-1-2 48,-1-1-1,0 0 1,0 0-1,-1 1 1,1-1 0,-1 0-1,0 0 1,0 0-1,-1-1 1,0 1-1,1 0 1,-1-1 0,-1 0-1,1 0 1,-1 0-1,0 0 1,-6 5 0,-38 25 574,45-32-675,0 0 1,1-1-1,-1 1 1,0-1-1,0 0 1,-1 0-1,1 0 1,0 0 0,0 0-1,0-1 1,-1 1-1,1-1 1,0 0-1,-1 0 1,-5-1-1,8 0-188,0 0 0,0 1 0,0-1 0,0 0 0,1 0-1,-1 0 1,0 0 0,0 0 0,0 0 0,1 0 0,-1 0-1,0 0 1,1 0 0,-1 0 0,1 0 0,0 0 0,-1-1-1,1 1 1,0 0 0,-1 0 0,1-1 0,0 1 0,0-2 0,-1-4-1217,-5-26-5523</inkml:trace>
</inkml:ink>
</file>

<file path=ppt/ink/ink1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47.279"/>
    </inkml:context>
    <inkml:brush xml:id="br0">
      <inkml:brushProperty name="width" value="0.025" units="cm"/>
      <inkml:brushProperty name="height" value="0.025" units="cm"/>
    </inkml:brush>
  </inkml:definitions>
  <inkml:trace contextRef="#ctx0" brushRef="#br0">0 24 15727,'0'0'4196,"73"-19"-2787,-46 16-1121,4 2-223,-4 1-482,-3 0-3587,-4 0-7751</inkml:trace>
  <inkml:trace contextRef="#ctx0" brushRef="#br0" timeOffset="0.99">276 124 15759,'0'0'6256,"-2"10"-4141,-7 31-1117,9-40-978,1 0 0,-1 0 0,0-1 0,1 1 0,-1 0 0,1-1 0,-1 1 0,0 0 0,1-1 0,-1 1 0,1 0 0,0-1 0,-1 1 0,1-1 0,0 1 0,-1-1 0,1 1 0,0-1 0,-1 0 0,1 1 0,0-1 0,0 0 1,-1 0-1,1 1 0,0-1 0,0 0 0,0 0 0,-1 0 0,1 0 0,0 0 0,0 0 0,0 0 0,-1 0 0,1 0 0,0 0 0,1-1 0,29-4 285,-19 0-150,0-2-1,-1 1 1,0-2-1,0 1 0,-1-2 1,1 1-1,-2-1 1,1-1-1,-2 0 1,1 0-1,-1-1 1,-1 0-1,0 0 1,0 0-1,7-19 1,-107 235-550,54-105-5846,20-49-330</inkml:trace>
</inkml:ink>
</file>

<file path=ppt/ink/ink1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47.731"/>
    </inkml:context>
    <inkml:brush xml:id="br0">
      <inkml:brushProperty name="width" value="0.025" units="cm"/>
      <inkml:brushProperty name="height" value="0.025" units="cm"/>
    </inkml:brush>
  </inkml:definitions>
  <inkml:trace contextRef="#ctx0" brushRef="#br0">1 162 10698,'0'0'7287,"14"-7"-4725,35-15-933,1 3-1,0 2 1,54-11-1,-16 10-806,104-7 0,378 16-961,-263 23 169,123 2 9,-364-15-28,-21 1-262,1-3 0,86-11 0,-130 11-179,-1 1 0,1-1-1,0 1 1,0-1 0,-1 1 0,1-1 0,0 0-1,-1 0 1,1 0 0,0 0 0,-1 0 0,0 0-1,1 0 1,-1 0 0,1-1 0,1-2-1,6-14-9033</inkml:trace>
</inkml:ink>
</file>

<file path=ppt/ink/ink1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3.051"/>
    </inkml:context>
    <inkml:brush xml:id="br0">
      <inkml:brushProperty name="width" value="0.025" units="cm"/>
      <inkml:brushProperty name="height" value="0.025" units="cm"/>
    </inkml:brush>
  </inkml:definitions>
  <inkml:trace contextRef="#ctx0" brushRef="#br0">0 312 4740,'0'0'22961,"15"-6"-21744,-1 0-1090,0-1 0,-1 1-1,0-2 1,0 0 0,-1-1 0,0 0 0,15-15-1,161-201 820,-185 222-915,-3 3-26,0 0-1,0 0 0,0 0 0,0 0 1,0 0-1,0 0 0,0 1 0,0-1 1,0 0-1,0 0 0,0 0 1,0 0-1,0 0 0,0 0 0,0 1 1,0-1-1,0 0 0,0 0 0,0 0 1,0 0-1,0 0 0,0 0 1,1 0-1,-1 0 0,0 0 0,0 1 1,0-1-1,0 0 0,0 0 1,0 0-1,0 0 0,0 0 0,0 0 1,1 0-1,-1 0 0,0 0 0,0 0 1,0 0-1,0 0 0,0 0 1,0 0-1,1 0 0,-1 0 0,0 0 1,0 0-1,0 0 0,0 0 0,0 0 1,0 0-1,0 0 0,1 0 1,-1 0-1,0 0 0,0 0 0,0 0 1,0 0-1,0 0 0,0 0 0,0-1 1,-1 23 101,-10 26 92,-7-5-155,-26 74 256,40-105-428,1-1 0,1 1 0,0 0 0,0 0 1,1 0-1,1 0 0,1 22 0,0-34-78,-1 1 1,0 0-1,0-1 0,0 1 0,1-1 1,-1 1-1,0-1 0,1 1 0,-1-1 1,1 1-1,-1-1 0,1 1 0,-1-1 1,1 1-1,-1-1 0,1 0 1,-1 1-1,1-1 0,-1 0 0,1 1 1,0-1-1,-1 0 0,1 0 0,-1 0 1,1 1-1,0-1 0,-1 0 0,1 0 1,0 0-1,-1 0 0,1 0 0,0 0 1,0-1-1,15-2-7338,3-12-5203</inkml:trace>
</inkml:ink>
</file>

<file path=ppt/ink/ink1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3.528"/>
    </inkml:context>
    <inkml:brush xml:id="br0">
      <inkml:brushProperty name="width" value="0.025" units="cm"/>
      <inkml:brushProperty name="height" value="0.025" units="cm"/>
    </inkml:brush>
  </inkml:definitions>
  <inkml:trace contextRef="#ctx0" brushRef="#br0">1 310 16400,'0'0'11627,"9"-1"-10256,1-1-1259,-1 0-1,1-1 0,-1 0 0,0-1 0,0 1 1,-1-2-1,1 0 0,-1 0 0,0 0 0,0-1 1,0 0-1,-1 0 0,10-13 0,19-20 95,38-53-1,-58 71-59,42-61 847,-56 96-794,-5 10-136,-30 63-63,24-69 0,1 0 0,1 0 0,1 1 0,0 0 0,2 0 0,0 1 0,1-1 0,-1 33 0,5-51-75,-1 0 0,0 0 0,1-1-1,0 1 1,-1 0 0,1-1 0,-1 1 0,1 0 0,0-1 0,-1 1 0,1-1-1,0 1 1,0-1 0,-1 1 0,1-1 0,0 1 0,0-1 0,0 0-1,0 1 1,0-1 0,0 0 0,-1 0 0,1 0 0,0 0 0,0 0 0,0 0-1,0 0 1,0 0 0,0 0 0,0 0 0,0-1 0,-1 1 0,1 0-1,0 0 1,0-1 0,1 0 0,36-12-5692,-7-8-2352,0-5-5708</inkml:trace>
</inkml:ink>
</file>

<file path=ppt/ink/ink1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4.056"/>
    </inkml:context>
    <inkml:brush xml:id="br0">
      <inkml:brushProperty name="width" value="0.025" units="cm"/>
      <inkml:brushProperty name="height" value="0.025" units="cm"/>
    </inkml:brush>
  </inkml:definitions>
  <inkml:trace contextRef="#ctx0" brushRef="#br0">227 58 12492,'0'0'11819,"3"-9"-9342,2 1-1752,-3 5-439,-1 0 1,1 0-1,-1 0 0,0 0 1,1 0-1,-2 0 1,1 0-1,0-1 1,0 1-1,-1-7 1,-24 19 1816,8 4-2103,0 0 0,1 1 0,0 1 0,-13 16 0,22-23 0,0-1 0,0 1 0,1 1 0,0-1 0,0 1 0,1 0 0,0 0 0,1 0 0,0 0 0,-3 16 0,6-24 0,0 0 0,0 0 0,1 0 0,-1 0 0,0-1 0,1 1 0,-1 0 0,1 0 0,-1 0 0,0 0 0,1-1 0,0 1 0,-1 0 0,1 0 0,-1-1 0,1 1 0,0-1 0,0 1 0,-1 0 0,1-1 0,0 1 0,0-1 0,0 0 0,0 1 0,-1-1 0,1 0 0,0 1 0,0-1 0,0 0 0,0 0 0,0 0 0,0 0 0,0 0 0,0 0 0,0 0 0,0 0 0,0 0 0,1-1 0,41-6 0,-34 4 0,0-1 0,0 0 0,-1-1 0,1 0 0,-1-1 0,0 0 0,-1 0 0,1 0 0,-1-1 0,0 0 0,-1 0 0,7-11 0,-21 64 0,-32 131 0,34-141 0,5-34 0,1 0 0,0 0 0,-1 0 0,1 0 0,-1 0 0,0 0 0,1 0 0,-1-1 0,0 1 0,0 0 0,0 0 0,0-1 0,-1 1 0,1-1 0,0 1 0,-1-1 0,1 0 0,-1 1 0,0-1 0,1 0 0,-1 0 0,0 0 0,1 0 0,-1 0 0,-3 1 0,0-2 0,1 1 0,-1-1 0,1 0 0,-1 0 0,1 0 0,-1-1 0,1 1 0,-1-1 0,1 0 0,0 0 0,-5-2 0,-9-5 0,-1 0 0,2-2 0,-1 1 0,-17-15 0,28 18-262,44 4-11338,-11 1 2834</inkml:trace>
</inkml:ink>
</file>

<file path=ppt/ink/ink1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4.426"/>
    </inkml:context>
    <inkml:brush xml:id="br0">
      <inkml:brushProperty name="width" value="0.025" units="cm"/>
      <inkml:brushProperty name="height" value="0.025" units="cm"/>
    </inkml:brush>
  </inkml:definitions>
  <inkml:trace contextRef="#ctx0" brushRef="#br0">67 1 21204,'0'0'6118,"-42"82"-3748,31-54-1025,0-2-480,9-2-641,2-4-192,0-6-416,0-6-1153,8-8-866,3 0-2401,-1-19-2499</inkml:trace>
</inkml:ink>
</file>

<file path=ppt/ink/ink1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4.753"/>
    </inkml:context>
    <inkml:brush xml:id="br0">
      <inkml:brushProperty name="width" value="0.025" units="cm"/>
      <inkml:brushProperty name="height" value="0.025" units="cm"/>
    </inkml:brush>
  </inkml:definitions>
  <inkml:trace contextRef="#ctx0" brushRef="#br0">0 77 14990,'0'0'16779,"11"-5"-16107,22-11-501,-17 7-149,1 1 0,1 0 0,-1 1 1,1 1-1,0 0 0,36-5 0,-52 18-22,-1-1 0,0 1 0,0 0 0,0 0 0,-1 0 0,0 0 0,-2 11 0,-3 28 0,-16 65 0,12-73 0,1 0 0,-3 76 0,11-113-75,-1-1 1,1 1-1,0-1 0,0 0 1,0 1-1,0-1 0,0 1 1,0-1-1,0 1 0,0-1 1,0 1-1,0-1 0,0 0 1,0 1-1,0-1 0,0 1 1,0-1-1,0 1 0,1-1 1,-1 0-1,0 1 0,0-1 1,1 1-1,-1-1 0,0 0 1,0 1-1,1-1 0,-1 0 1,0 1-1,1-1 0,-1 0 1,0 0-1,1 1 0,-1-1 1,1 0-1,-1 0 0,0 0 1,1 1-1,0-1 0,0-1-216,-1 1 1,1-1-1,-1 1 0,1-1 1,0 1-1,-1-1 0,1 0 0,-1 1 1,0-1-1,1 0 0,-1 0 1,0 1-1,1-1 0,-1 0 1,0 0-1,0 0 0,1 1 0,-1-1 1,0 0-1,0 0 0,0 0 1,0 0-1,0-20-8325</inkml:trace>
</inkml:ink>
</file>

<file path=ppt/ink/ink1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5.106"/>
    </inkml:context>
    <inkml:brush xml:id="br0">
      <inkml:brushProperty name="width" value="0.025" units="cm"/>
      <inkml:brushProperty name="height" value="0.025" units="cm"/>
    </inkml:brush>
  </inkml:definitions>
  <inkml:trace contextRef="#ctx0" brushRef="#br0">0 78 16496,'0'0'12171,"76"-18"-11594,-41 10-417,1 0-160,-1-2-929,-3 3-2562,-1-5-3140,-6-2-10249</inkml:trace>
</inkml:ink>
</file>

<file path=ppt/ink/ink1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5.448"/>
    </inkml:context>
    <inkml:brush xml:id="br0">
      <inkml:brushProperty name="width" value="0.025" units="cm"/>
      <inkml:brushProperty name="height" value="0.025" units="cm"/>
    </inkml:brush>
  </inkml:definitions>
  <inkml:trace contextRef="#ctx0" brushRef="#br0">1 78 14189,'0'0'18183,"9"-5"-18055,6-3-46,65-32-327,-70 35 77,0 1-1,0 0 1,0 1 0,1 1 0,-1-1 0,18 0 0,-27 3 166,0 1 0,0 0 0,0 0 0,0 0 0,-1 0 0,1 0 0,0 0 0,0 0 0,-1 0 0,1 0 0,-1 0 0,1 0 0,-1 0 0,1 1 0,-1-1 0,0 0 0,1 0 0,-1 0 0,0 1 0,0-1 0,0 0 0,0 0 0,0 1 0,0-1 0,0 0 0,-1 0 0,1 0 0,-1 2 0,-5 43 354,-8-2-106,-22 53-1,24-72-127,1 1-1,2 1 0,0-1 1,2 2-1,1-1 1,-5 55-1,11-81-315,0-1 1,0 1-1,0 0 1,0-1-1,0 1 1,0 0-1,0-1 1,0 1-1,0 0 1,0-1-1,0 1 1,0-1-1,0 1 1,1 0-1,-1-1 1,0 1-1,0-1 1,1 1-1,-1 0 1,0-1-1,1 1 1,-1-1-1,1 1 1,-1-1-1,0 1 0,1-1 1,-1 0-1,1 1 1,-1-1-1,1 1 1,0-1-1,-1 0 1,1 0-1,-1 1 1,1-1-1,0 0 1,-1 0-1,1 0 1,0 0-1,-1 1 1,2-1-1</inkml:trace>
  <inkml:trace contextRef="#ctx0" brushRef="#br0" timeOffset="1">25 281 17328,'0'0'10186,"55"-27"-9033,-21 24-608,8 1-417,-2 2-128,-1 0-1986,-5 0-4869</inkml:trace>
</inkml:ink>
</file>

<file path=ppt/ink/ink1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6.569"/>
    </inkml:context>
    <inkml:brush xml:id="br0">
      <inkml:brushProperty name="width" value="0.025" units="cm"/>
      <inkml:brushProperty name="height" value="0.025" units="cm"/>
    </inkml:brush>
  </inkml:definitions>
  <inkml:trace contextRef="#ctx0" brushRef="#br0">1 83 13869,'0'0'16405,"10"2"-15540,-6 0-796,1 0 1,0-1 0,-1 1-1,1-1 1,0-1 0,0 1-1,0-1 1,0 0-1,0 0 1,0 0 0,0-1-1,0 1 1,0-1 0,0 0-1,-1-1 1,1 1 0,0-1-1,-1 0 1,1 0-1,-1-1 1,0 1 0,6-5-1,-7 4-67,0 1-1,0-1 1,0 0 0,0 0-1,-1 0 1,1 0-1,-1 0 1,0 0-1,0-1 1,0 1 0,0-1-1,-1 0 1,1 1-1,-1-1 1,0 0-1,1-6 1,-2 10-2,0 0 0,-1-1 0,1 1 0,0-1 0,0 1 0,0 0 0,-1-1 0,1 1 0,0-1 0,0 1 0,-1 0 0,1-1 0,0 1 0,-1 0 0,1 0 0,0-1 0,-1 1 0,1 0 0,-1 0 0,1-1 0,0 1 0,-1 0 0,1 0 0,-1 0 0,1 0 0,-1 0 0,1-1 0,0 1 0,-1 0 0,1 0 0,-1 0 0,1 0 0,-1 0 0,1 1 0,-1-1 0,1 0 0,0 0 0,-1 0 0,1 0 0,-1 0 0,1 1 0,-1-1 0,1 0 0,0 0 0,-1 1 0,-21 10 0,16-6 0,1 0 0,-1 1 0,1 0 0,0 0 0,0 0 0,1 1 0,0 0 0,0 0 0,0 0 0,1 0 0,0 0 0,1 1 0,0-1 0,0 1 0,0 0 0,0 9 0,2-17-9,1 1 0,-1 0 0,1-1 0,-1 1 0,1-1-1,-1 1 1,1-1 0,-1 0 0,1 1 0,0-1 0,-1 0 0,1 1 0,0-1 0,-1 0 0,1 0 0,0 1-1,-1-1 1,1 0 0,0 0 0,-1 0 0,1 0 0,0 0 0,-1 0 0,1 0 0,0 0 0,0 0 0,-1 0-1,1-1 1,0 1 0,-1 0 0,1 0 0,-1-1 0,1 1 0,0 0 0,-1-1 0,2 0 0,27-11-2217,-10-8-3951,2-5-5327</inkml:trace>
</inkml:ink>
</file>

<file path=ppt/ink/ink1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7.173"/>
    </inkml:context>
    <inkml:brush xml:id="br0">
      <inkml:brushProperty name="width" value="0.025" units="cm"/>
      <inkml:brushProperty name="height" value="0.025" units="cm"/>
    </inkml:brush>
  </inkml:definitions>
  <inkml:trace contextRef="#ctx0" brushRef="#br0">1 280 14798,'0'0'16517,"15"-1"-15577,-3 0-889,-1-1 0,1 0 0,0 0 1,-1-1-1,0-1 0,0 0 0,0-1 1,0 0-1,14-9 0,141-113-51,-34 23 0,-132 104 0,1-1 0,-1 1 0,0 0 0,1-1 0,-1 1 0,1 0 0,-1-1 0,0 1 0,1 0 0,-1-1 0,1 1 0,-1 0 0,1 0 0,-1-1 0,1 1 0,-1 0 0,1 0 0,-1 0 0,1 0 0,-1 0 0,1 0 0,-1 0 0,1 0 0,0 0 0,-1 0 0,1 0 0,-1 0 0,1 0 0,-1 0 0,1 0 0,0 1 0,-2 15 0,-18 25 0,-47 54 0,48-72 0,0 1 0,2 1 0,-26 52 0,41-76-93,1-1-1,0 1 1,-1-1-1,1 1 1,0-1 0,-1 1-1,1 0 1,0-1-1,-1 1 1,1-1 0,0 1-1,0 0 1,0-1-1,0 1 1,0-1 0,0 1-1,0 0 1,0-1 0,0 1-1,0 0 1,0-1-1,0 1 1,0 0 0,0-1-1,0 1 1,1-1-1,-1 1 1,0 0 0,1-1-1,-1 1 1,0-1-1,1 1 1,-1-1 0,0 1-1,1-1 1,-1 1-1,1-1 1,-1 1 0,1-1-1,-1 0 1,1 1-1,0-1 1,-1 0 0,1 1-1,-1-1 1,1 0 0,0 0-1,0 0 1,1 0-687,0 0 1,1 0 0,-1 0-1,0-1 1,0 1 0,0-1 0,0 1-1,0-1 1,0 0 0,0 0-1,0 0 1,0 0 0,3-3-1,13-13-15507</inkml:trace>
</inkml:ink>
</file>

<file path=ppt/ink/ink1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7.949"/>
    </inkml:context>
    <inkml:brush xml:id="br0">
      <inkml:brushProperty name="width" value="0.025" units="cm"/>
      <inkml:brushProperty name="height" value="0.025" units="cm"/>
    </inkml:brush>
  </inkml:definitions>
  <inkml:trace contextRef="#ctx0" brushRef="#br0">106 81 10954,'0'0'7180,"4"-9"-3875,0-1-2271,-2 7-650,0 0 1,0-1-1,-1 1 1,1-1-1,-1 1 1,0-1-1,0 1 1,-1-1-1,1 0 1,-1 0-1,0-3 1,0 6-277,0 1 0,0-1 1,0 0-1,0 1 0,0-1 0,0 1 0,-1-1 1,1 1-1,0-1 0,0 0 0,-1 1 0,1-1 1,0 1-1,-1-1 0,1 1 0,-1 0 0,1-1 1,-1 1-1,1-1 0,-1 1 0,1 0 0,-1-1 1,1 1-1,-1 0 0,1 0 0,-1-1 0,1 1 1,-1 0-1,0 0 0,-26-2 866,22 2-951,0 1 0,0 0 1,0 0-1,0 0 1,0 1-1,0-1 1,0 1-1,-4 3 1,5-3 12,1 1 0,0-1 0,0 1-1,0 0 1,0 0 0,0 1 0,1-1 0,-1 0 0,1 1 0,-3 5 0,5-9 209,12-11 39,-7 5-419,-2 19 24,-3-3 299,0 14-3051,-1-23 2385,1 0 0,0 0 1,0 0-1,0 0 1,-1-1-1,1 1 1,-1 0-1,1 0 1,0 0-1,-1-1 1,1 1-1,-1 0 1,0-1-1,1 1 1,-1 0-1,1-1 0,-1 1 1,0-1-1,0 1 1,1-1-1,-1 1 1,0-1-1,-1 1 1,-10 2-6981</inkml:trace>
</inkml:ink>
</file>

<file path=ppt/ink/ink1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8.349"/>
    </inkml:context>
    <inkml:brush xml:id="br0">
      <inkml:brushProperty name="width" value="0.025" units="cm"/>
      <inkml:brushProperty name="height" value="0.025" units="cm"/>
    </inkml:brush>
  </inkml:definitions>
  <inkml:trace contextRef="#ctx0" brushRef="#br0">0 315 4452,'0'0'26308,"14"-4"-25182,-10 3-1034,7-1-5,0-2 1,0 1 0,-1-1-1,1-1 1,-1 0 0,0 0 0,-1-1-1,15-11 1,37-40-88,-3-2 0,62-79 0,-116 134 0,-2 5 0,-7 16 0,-12 23 0,-40 43 0,34-52 0,1 1 0,-21 42 0,41-69-276,0-1 0,1 0 0,-1 1 0,1-1 0,0 1 0,0-1 0,1 1 0,-1 0 0,1-1 0,0 1 1,0-1-1,2 7 0,-2-10 109,0 0 0,0 0 1,1 0-1,-1 1 1,1-1-1,-1 0 1,1 0-1,0 0 1,-1 0-1,1 0 0,0 0 1,-1-1-1,1 1 1,0 0-1,0 0 1,0 0-1,0-1 1,0 1-1,2 1 0,-1-2-41,0 1 0,0-1 0,0 0 0,0 0-1,0 1 1,0-1 0,0-1 0,0 1 0,0 0-1,0 0 1,0-1 0,0 1 0,0-1 0,0 0 0,3-1-1,16-12-6645</inkml:trace>
</inkml:ink>
</file>

<file path=ppt/ink/ink1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9.032"/>
    </inkml:context>
    <inkml:brush xml:id="br0">
      <inkml:brushProperty name="width" value="0.025" units="cm"/>
      <inkml:brushProperty name="height" value="0.025" units="cm"/>
    </inkml:brush>
  </inkml:definitions>
  <inkml:trace contextRef="#ctx0" brushRef="#br0">202 107 11082,'0'0'7997,"4"-9"-4601,-2 4-2834,1-2 279,0 1-1,-1-1 1,1 0-1,-2 1 0,1-1 1,0-7-1,-2 12-741,0 1 0,0-1-1,0 1 1,0-1 0,0 1-1,0-1 1,0 1 0,-1-1-1,1 1 1,-1-1-1,1 1 1,-1 0 0,0-1-1,1 1 1,-1 0 0,0-1-1,0 1 1,0 0-1,0 0 1,0 0 0,0 0-1,0 0 1,0 0 0,-1 0-1,1 0 1,0 1-1,0-1 1,-1 0 0,1 1-1,-1-1 1,1 1 0,0-1-1,-1 1 1,1 0-1,-1-1 1,1 1 0,-1 0-1,-2 0 1,-4 1-99,0 0 0,0 0 0,0 0 0,1 1 0,-1 0 0,1 1 0,-1-1 0,1 2 0,0-1 0,0 1 0,0 0 0,1 0 0,-1 1 0,1 0 0,0 0 0,1 0 0,-1 1 0,1 0 0,0 0 0,0 0 0,1 1 0,0-1 0,0 1 0,0 0 0,1 0 0,0 1 0,-3 11 0,6-18 0,0 0 0,0-1 0,0 1 0,0 0 0,0 0 0,0 0 0,0 0 0,0 0 0,0-1 0,0 1 0,0 0 0,1 0 0,-1 0 0,0 0 0,1-1 0,-1 1 0,1 0 0,-1 0 0,1-1 0,-1 1 0,1 0 0,-1-1 0,1 1 0,0-1 0,-1 1 0,1-1 0,0 1 0,-1-1 0,2 1 0,31 5 0,-22-6 0,1-1 0,0 0 0,19-6 0,-19 3 0,0 0 0,-1-1 0,1-1 0,-1 0 0,0-1 0,-1 0 0,0 0 0,0-1 0,0 0 0,-1-1 0,0 0 0,-1-1 0,10-14 0,-23 33 0,-6 8 0,1 0 0,0 0 0,-12 35 0,5 23 0,15-58 0,-2 1 0,0-1 0,0-1 0,-14 30 0,16-42 0,-1-1 0,0 1 0,0-1 0,0 0 0,0 0 0,-1 0 0,1-1 0,-1 1 0,0-1 0,0 0 0,0 0 0,0 0 0,0 0 0,0-1 0,-1 1 0,1-1 0,-6 1 0,3-1 0,0 0 0,0 0 0,0 0 0,0-1 0,0 0 0,0 0 0,0-1 0,0 0 0,0 0 0,-8-3 0,14 4 2,0 0 0,0-1-1,0 1 1,1 0 0,-1-1 0,0 1 0,0-1 0,0 1-1,1-1 1,-1 1 0,0-1 0,0 0 0,1 1 0,-1-1-1,1 0 1,-1 1 0,0-1 0,1 0 0,-1 0 0,1 0-1,0 1 1,-1-1 0,1 0 0,0 0 0,-1 0 0,1 0-1,0 0 1,0 0 0,0 0 0,0 0 0,0 1 0,0-1-1,0 0 1,0 0 0,0 0 0,0 0 0,1 0 0,-1 0-1,0 0 1,1 0 0,-1 1 0,1-2 0,0-1-115,1 1 0,-1-1 0,1 1 0,0-1 0,0 1 0,0 0 1,0 0-1,0 0 0,1 0 0,-1 0 0,4-2 0,14-6-4857,-1-3-2845</inkml:trace>
</inkml:ink>
</file>

<file path=ppt/ink/ink1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9.408"/>
    </inkml:context>
    <inkml:brush xml:id="br0">
      <inkml:brushProperty name="width" value="0.025" units="cm"/>
      <inkml:brushProperty name="height" value="0.025" units="cm"/>
    </inkml:brush>
  </inkml:definitions>
  <inkml:trace contextRef="#ctx0" brushRef="#br0">35 1 18546,'0'0'13036,"-27"62"-11851,22-32-1185,2-1 0,3-2 0,0-4 0,0-4 0,14-7 0,2-11-2082,2-1-1569,3-13-2691,-2-17-5574</inkml:trace>
</inkml:ink>
</file>

<file path=ppt/ink/ink1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7:59.733"/>
    </inkml:context>
    <inkml:brush xml:id="br0">
      <inkml:brushProperty name="width" value="0.025" units="cm"/>
      <inkml:brushProperty name="height" value="0.025" units="cm"/>
    </inkml:brush>
  </inkml:definitions>
  <inkml:trace contextRef="#ctx0" brushRef="#br0">0 1 19026,'0'0'11867,"10"3"-11205,0-1-627,1 0 1,0 0-1,-1-1 0,1 0 0,0-1 1,0 0-1,-1-1 0,1 0 0,12-3 1,-23 4-33,1 0 1,0-1-1,-1 1 1,1 0-1,0 0 1,-1 0-1,1 0 1,0 0 0,-1 0-1,1 0 1,0 0-1,-1 0 1,1 1-1,0-1 1,-1 0 0,1 0-1,0 1 1,-1-1-1,1 0 1,-1 1-1,1-1 1,0 0-1,-1 1 1,1-1 0,-1 1-1,1-1 1,-1 1-1,0-1 1,1 1-1,-1-1 1,1 1 0,-1-1-1,0 1 1,0 0-1,1 0 1,0 34 273,-22 39 172,20-70-444,-68 213-4729</inkml:trace>
</inkml:ink>
</file>

<file path=ppt/ink/ink1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00.108"/>
    </inkml:context>
    <inkml:brush xml:id="br0">
      <inkml:brushProperty name="width" value="0.025" units="cm"/>
      <inkml:brushProperty name="height" value="0.025" units="cm"/>
    </inkml:brush>
  </inkml:definitions>
  <inkml:trace contextRef="#ctx0" brushRef="#br0">1 55 17168,'0'0'14382,"67"-25"-13517,-31 19-513,2 1-352,1 2-128,-1-1-1410,-7-1-2593,-4-2-3877</inkml:trace>
</inkml:ink>
</file>

<file path=ppt/ink/ink1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00.465"/>
    </inkml:context>
    <inkml:brush xml:id="br0">
      <inkml:brushProperty name="width" value="0.025" units="cm"/>
      <inkml:brushProperty name="height" value="0.025" units="cm"/>
    </inkml:brush>
  </inkml:definitions>
  <inkml:trace contextRef="#ctx0" brushRef="#br0">0 77 7527,'0'0'19619,"2"-9"-18183,9-27-369,-9 34-984,0 0-1,0 0 0,0 1 0,0-1 1,0 1-1,0-1 0,1 1 1,-1 0-1,0-1 0,1 1 0,-1 0 1,1 1-1,0-1 0,-1 0 1,1 1-1,-1 0 0,1-1 0,0 1 1,-1 0-1,4 1 0,3-2 11,102-10 136,-111 12-216,1 0-1,0 0 1,-1 0 0,1 0-1,0 0 1,-1 0-1,1 0 1,-1 1 0,0-1-1,1 0 1,-1 0-1,0 0 1,0 0 0,0 1-1,0-1 1,0 0-1,0 0 1,0 0-1,0 1 1,0-1 0,0 0-1,-1 2 1,-5 32 567,-3-9-465,-21 42-1,22-53-196,1 0-1,0 0 1,1 1 0,1 0-1,0 0 1,1 0 0,1 0-1,-2 21 1</inkml:trace>
</inkml:ink>
</file>

<file path=ppt/ink/ink1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00.806"/>
    </inkml:context>
    <inkml:brush xml:id="br0">
      <inkml:brushProperty name="width" value="0.025" units="cm"/>
      <inkml:brushProperty name="height" value="0.025" units="cm"/>
    </inkml:brush>
  </inkml:definitions>
  <inkml:trace contextRef="#ctx0" brushRef="#br0">1 0 14670,'0'0'12652,"61"0"-11723,-21 0-481,4 0-352,1 0-320,0 3-1474,-8-1-1280,-9-2-3140</inkml:trace>
</inkml:ink>
</file>

<file path=ppt/ink/ink1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01.136"/>
    </inkml:context>
    <inkml:brush xml:id="br0">
      <inkml:brushProperty name="width" value="0.025" units="cm"/>
      <inkml:brushProperty name="height" value="0.025" units="cm"/>
    </inkml:brush>
  </inkml:definitions>
  <inkml:trace contextRef="#ctx0" brushRef="#br0">0 57 14382,'0'0'8621,"18"3"-6352,50 6-1185,0-4 0,108-5 0,160-26 2485,-168 11-2895,586-17-674,-740 32-36,0 0 0,0 1 0,-1 1 1,1 0-1,-1 1 0,15 5 0,-41-8-5709,1 0 3130,-13-3-4117</inkml:trace>
</inkml:ink>
</file>

<file path=ppt/ink/ink1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01.491"/>
    </inkml:context>
    <inkml:brush xml:id="br0">
      <inkml:brushProperty name="width" value="0.025" units="cm"/>
      <inkml:brushProperty name="height" value="0.025" units="cm"/>
    </inkml:brush>
  </inkml:definitions>
  <inkml:trace contextRef="#ctx0" brushRef="#br0">1 356 17328,'0'0'10314,"14"-3"-8376,18-6-1413,-2-1 0,0-2 0,0-1 0,-1-1 0,45-30 0,262-207-488,-334 253-37,-7 9 0,-7 12 0,-58 91 0,64-102 0,-1 0 0,2 1 0,0-1 0,1 1 0,0 0 0,1 1 0,-3 23 0,6-37-56,0 1-1,0 0 1,0-1-1,1 1 1,-1 0-1,0-1 1,1 1-1,-1 0 1,0-1-1,1 1 1,-1-1-1,0 1 1,1-1-1,-1 1 1,1-1-1,-1 1 1,1-1-1,0 1 1,-1-1-1,1 1 1,-1-1-1,1 0 1,0 1-1,-1-1 1,1 0-1,0 0 1,-1 0-1,1 1 1,0-1-1,0 0 1,-1 0-1,1 0 1,0 0-1,-1 0 1,1 0-1,0 0 1,-1-1-1,1 1 1,0 0-1,0 0 1,-1 0-1,1-1 1,-1 1 0,1 0-1,1-1 1,35-15-6555,-4-11-2918</inkml:trace>
</inkml:ink>
</file>

<file path=ppt/ink/ink1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01.818"/>
    </inkml:context>
    <inkml:brush xml:id="br0">
      <inkml:brushProperty name="width" value="0.025" units="cm"/>
      <inkml:brushProperty name="height" value="0.025" units="cm"/>
    </inkml:brush>
  </inkml:definitions>
  <inkml:trace contextRef="#ctx0" brushRef="#br0">224 0 23030,'-10'7'2995,"-17"10"-2046,0 1 1,1 2-1,1 0 1,1 2-1,1 1 0,-20 25 1,41-44-938,-1-1 0,1 1 0,0 0 0,0 0 0,1 0 0,-1 0 0,1 1 0,0-1 0,-1 5 0,2-8-13,0 0 1,0 1-1,0-1 1,0 0-1,0 0 0,0 0 1,0 0-1,1 0 0,-1 0 1,0 0-1,1 0 1,-1 0-1,1 0 0,-1 0 1,1 0-1,-1-1 1,1 1-1,-1 0 0,1 0 1,0 0-1,0-1 0,-1 1 1,1 0-1,0-1 1,0 1-1,0 0 0,0-1 1,0 1-1,0-1 1,0 0-1,0 1 0,0-1 1,0 0-1,0 0 0,0 1 1,0-1-1,0 0 1,1 0-1,11 0 1,-1 0 0,0 0 0,1-1 0,-1-1 0,0 0 0,0-1 0,0 0 0,0-1 0,0 0 0,-1-1 0,1 0 0,15-11 0,-20 12 0,0 0 0,0-1 0,0 0 0,-1-1 0,0 1 0,0-1 0,0 0 0,-1-1 0,0 1 0,0-1 0,0 0 0,-1-1 0,0 1 0,-1-1 0,1 0 0,-2 1 0,1-1 0,-1-1 0,2-11 0,-4 19 0,0 0 0,0-1 0,0 1 0,0 0 0,0 0 0,0 0 0,0-1 0,0 1 0,0 0 0,-1 0 0,1 0 0,-1-1 0,1 1 0,-1 0 0,1 0 0,-1 0 0,0 0 0,1 0 0,-1 0 0,0 0 0,0 0 0,0 0 0,1 1 0,-1-1 0,-2-1 0,1 1 0,0 0 0,-1 0 0,1 1 0,-1-1 0,1 1 0,0-1 0,-1 1 0,1 0 0,-1 0 0,1 0 0,-1 0 0,-2 0 0,-1 1 0,1 0 0,0 0 0,-1 1 0,1-1 0,0 1 0,0 0 0,0 1 0,0-1 0,0 1 0,1 0 0,-7 5 0,9-6-135,0-1 0,1 1 0,-1 0 1,1 0-1,-1 0 0,1 0 0,0 0 0,0 1 0,0-1 1,0 0-1,-1 4 0,2-5-29,0 0 0,0 0 0,0-1 0,0 1 1,0 0-1,1 0 0,-1-1 0,0 1 0,0 0 0,0 0 0,1-1 1,-1 1-1,0 0 0,1-1 0,-1 1 0,0 0 0,1-1 0,-1 1 1,1 0-1,-1-1 0,1 1 0,0-1 0,0 1 0,3 1-679,0 0 0,0 0 0,0-1 0,1 0 0,-1 0 0,0 0 0,0 0 0,1-1 0,-1 0-1,7 0 1,24 0-7682</inkml:trace>
</inkml:ink>
</file>

<file path=ppt/ink/ink1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02.174"/>
    </inkml:context>
    <inkml:brush xml:id="br0">
      <inkml:brushProperty name="width" value="0.025" units="cm"/>
      <inkml:brushProperty name="height" value="0.025" units="cm"/>
    </inkml:brush>
  </inkml:definitions>
  <inkml:trace contextRef="#ctx0" brushRef="#br0">201 31 21492,'0'0'7330,"-9"-1"-5430,3 0-1811,-1 1 0,1-1 0,-1 2 0,1-1 0,-1 1 0,1 0 0,-1 0 0,1 1-1,-1 0 1,1 0 0,0 0 0,0 1 0,0 0 0,1 0 0,-1 0 0,1 1 0,-1 0 0,1 0-1,0 0 1,1 1 0,-1 0 0,-5 7 0,4-4-89,0 0 0,0 0 0,1 1 0,0-1 0,0 1 0,1 1 0,0-1 0,-3 12 0,6-18 0,1-1 0,-1 1 0,0-1 0,1 1 0,0 0 0,-1 0 0,1-1 0,0 1 0,0 0 0,1-1 0,-1 1 0,0 0 0,1-1 0,0 1 0,-1-1 0,1 1 0,0 0 0,1-1 0,-1 0 0,0 1 0,1-1 0,-1 0 0,1 0 0,0 0 0,-1 0 0,1 0 0,0 0 0,0 0 0,0 0 0,1-1 0,-1 1 0,0-1 0,1 0 0,4 2 0,3 0 0,1 0 0,0-1 0,0 0 0,0-1 0,1 0 0,-1-1 0,0 0 0,0-1 0,0 0 0,0-1 0,0 0 0,0-1 0,0 0 0,-1-1 0,1 0 0,18-10 0,-20 10 0,-1-1 0,-1 0 0,1 0 0,-1 0 0,0-1 0,0 0 0,0 0 0,-1-1 0,0 0 0,-1 0 0,1 0 0,-1-1 0,-1 0 0,1 0 0,-1 0 0,-1 0 0,1-1 0,-1 0 0,-1 1 0,0-1 0,1-9 0,-3 15-8,0 0-1,0 0 1,0 0-1,0 0 1,-1 0-1,1 0 1,-1 0-1,0 0 1,0 0 0,0 1-1,0-1 1,-1 0-1,1 1 1,-1-1-1,1 1 1,-1-1 0,0 1-1,0 0 1,0-1-1,0 1 1,-1 0-1,1 1 1,0-1-1,-1 0 1,1 1 0,-1-1-1,0 1 1,0 0-1,1 0 1,-1 0-1,0 0 1,0 0-1,0 1 1,0-1 0,0 1-1,-4 0 1,-3-1-349,-1 0 1,1 1 0,0 1-1,-1 0 1,1 0 0,0 1-1,0 0 1,0 0 0,-16 8-1,2-1-8771</inkml:trace>
</inkml:ink>
</file>

<file path=ppt/ink/ink1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04.289"/>
    </inkml:context>
    <inkml:brush xml:id="br0">
      <inkml:brushProperty name="width" value="0.025" units="cm"/>
      <inkml:brushProperty name="height" value="0.025" units="cm"/>
    </inkml:brush>
  </inkml:definitions>
  <inkml:trace contextRef="#ctx0" brushRef="#br0">2290 251 9865,'0'0'3225,"-10"-8"-2958,-44-25 1788,-111-49 0,101 57-1837,-1 3-1,-1 2 1,-1 4-1,-1 2 1,0 3-1,-1 3 1,-91 2 0,3 3-170,38 0 19,-134 14-1,211-5 46,0 3 1,1 1-1,0 2 0,1 2 0,-74 36 1,51-17-57,1 4 1,-98 76-1,135-92 75,1 1-1,1 1 0,1 2 0,1 0 0,1 1 0,1 1 0,1 1 0,2 0 1,1 2-1,1-1 0,2 2 0,0 0 0,3 0 0,0 1 0,-7 58 0,3 6-39,5 0 0,4 149 0,6-227-74,0-1 1,0 0-1,2 1 1,0-2-1,1 1 1,1 0-1,0-1 1,1 0-1,18 29 1,-10-23 10,1-1 1,1 0 0,1-2-1,1 0 1,39 32 0,-5-14 19,2-3 0,1-1 0,2-4 0,93 35 0,-43-23-1,2-6-1,2-4 1,0-5 0,2-5-1,1-5 1,0-5 0,182-6 0,-260-8 261,0-2 0,1-1 0,-2-2 1,1-2-1,-1-1 0,-1-1 0,0-3 0,61-34 1,-68 33-59,-2-2 1,0-2-1,0 0 1,-2-1 0,-1-2-1,0 0 1,-2-2-1,-1 0 1,-1-1 0,25-44-1,-12 3-125,-3-2 0,-2 0 0,-4-2 0,25-124-1,-29 82-147,-5-1 0,-2-155 0,-11 252-14,-2-1-1,0 1 0,-2-1 0,1 1 1,-2 0-1,0 0 0,-1 0 0,-15-31 1,15 38-119,-1 0 1,-1 1 0,0-1-1,0 1 1,0 1 0,-1-1 0,-1 1-1,1 1 1,-1 0 0,-1 0-1,1 0 1,-1 1 0,0 1-1,-17-7 1,-6 1-1039,-1 1 0,0 2-1,-1 2 1,1 1 0,-1 1 0,-54 2-1,-32 2-3924</inkml:trace>
</inkml:ink>
</file>

<file path=ppt/ink/ink1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2.561"/>
    </inkml:context>
    <inkml:brush xml:id="br0">
      <inkml:brushProperty name="width" value="0.025" units="cm"/>
      <inkml:brushProperty name="height" value="0.025" units="cm"/>
    </inkml:brush>
  </inkml:definitions>
  <inkml:trace contextRef="#ctx0" brushRef="#br0">225 1 17617,'0'0'5925,"-31"69"-4740,12-26-800,-3 1-289,-1 1-32,2-1-64,2-2 0,1-7-224,2-6-449,1-5-256,2-8-576,2-11-1218,0-5-2370,5-1-5477</inkml:trace>
</inkml:ink>
</file>

<file path=ppt/ink/ink1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2.888"/>
    </inkml:context>
    <inkml:brush xml:id="br0">
      <inkml:brushProperty name="width" value="0.025" units="cm"/>
      <inkml:brushProperty name="height" value="0.025" units="cm"/>
    </inkml:brush>
  </inkml:definitions>
  <inkml:trace contextRef="#ctx0" brushRef="#br0">1 154 16400,'0'0'8183,"10"-5"-7003,67-33 170,79-43-719,-145 73-583,-7 5 18,0 0-1,0 1 0,0-1 0,0 1 0,0 0 0,0 0 1,1 0-1,5-1 0,-9 4-46,-1 0 0,1 0 1,-1 0-1,1 0 0,-1 0 0,1 0 1,-1 0-1,0 1 0,0-1 0,1 0 1,-1 0-1,0 0 0,0 0 0,0 1 1,0-1-1,0 0 0,-1 2 0,1-1 46,-2 29 731,-7 47 1,4-55-738,2 0 1,1 1-1,1-1 0,2 27 1,-1-47-256,1 1-1,-1-1 1,1 0 0,0 1 0,0-1 0,0 0 0,1 1 0,-1-1 0,1 0-1,0 0 1,-1 0 0,2 0 0,-1-1 0,5 6 0,-5-6-592,0 0 1,1-1-1,0 1 0,-1 0 1,1-1-1,0 1 1,0-1-1,0 0 0,0 0 1,5 1-1,22-1-14122</inkml:trace>
</inkml:ink>
</file>

<file path=ppt/ink/ink1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3.478"/>
    </inkml:context>
    <inkml:brush xml:id="br0">
      <inkml:brushProperty name="width" value="0.025" units="cm"/>
      <inkml:brushProperty name="height" value="0.025" units="cm"/>
    </inkml:brush>
  </inkml:definitions>
  <inkml:trace contextRef="#ctx0" brushRef="#br0">0 0 10218,'0'0'9705,"58"41"-7655,-49-23-160,-7 10-353,-2 2-160,0 9-352,-1 3-576,-6 3-353,-1-3-96,5-1-1698,1-7-1217,2-9-1184,0-8-1859,0-8-6950</inkml:trace>
</inkml:ink>
</file>

<file path=ppt/ink/ink1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3.821"/>
    </inkml:context>
    <inkml:brush xml:id="br0">
      <inkml:brushProperty name="width" value="0.025" units="cm"/>
      <inkml:brushProperty name="height" value="0.025" units="cm"/>
    </inkml:brush>
  </inkml:definitions>
  <inkml:trace contextRef="#ctx0" brushRef="#br0">0 71 15246,'0'0'7463,"86"-11"-5733,-44 2-513,9-2-224,4 2-608,2 3-321,-2 0-32,-8 3-833,-5 1-1121,-11 0-544,-9 1-65,-11-3-608,-6-3-1569</inkml:trace>
</inkml:ink>
</file>

<file path=ppt/ink/ink1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5.819"/>
    </inkml:context>
    <inkml:brush xml:id="br0">
      <inkml:brushProperty name="width" value="0.025" units="cm"/>
      <inkml:brushProperty name="height" value="0.025" units="cm"/>
    </inkml:brush>
  </inkml:definitions>
  <inkml:trace contextRef="#ctx0" brushRef="#br0">55 551 9673,'-20'35'6220,"13"-24"-3679,1 0 0,0 0 0,0 1 0,-4 15 0,13-25-1372,5-7 207,9-12 248,113-134-1624,166-255 0,-248 325 0,-62 135 0,-101 232 0,102-246 0,2 1 0,1 1 0,3 0 0,1 0 0,0 53 0,4-68 0,1-20 0,1 0 0,-1 0 0,1 0 0,0 0 0,1 0 0,-1 1 0,4 9 0,-4-16 0,0-1 0,0 0 0,0 0 0,0 0 0,0 0 0,0 1 0,0-1 0,0 0 0,0 0 0,0 0 0,0 1 0,0-1 0,1 0 0,-1 0 0,0 0 0,0 0 0,0 0 0,0 0 0,0 1 0,1-1 0,-1 0 0,0 0 0,0 0 0,0 0 0,0 0 0,1 0 0,-1 0 0,0 0 0,0 0 0,0 0 0,0 0 0,1 0 0,-1 0 0,0 0 0,0 0 0,0 0 0,1 0 0,-1 0 0,0 0 0,0 0 0,0 0 0,1 0 0,-1 0 0,0 0 0,0 0 0,6-10 0,0-12 0,-3-12-1362,-2 11-3783,-1 9-8175</inkml:trace>
</inkml:ink>
</file>

<file path=ppt/ink/ink1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6.439"/>
    </inkml:context>
    <inkml:brush xml:id="br0">
      <inkml:brushProperty name="width" value="0.025" units="cm"/>
      <inkml:brushProperty name="height" value="0.025" units="cm"/>
    </inkml:brush>
  </inkml:definitions>
  <inkml:trace contextRef="#ctx0" brushRef="#br0">4 0 18898,'0'0'12759,"2"12"-11814,1 62-863,-8 79 1,2 41-83,3-194-60,0 1 0,0-1 0,0 1 0,0 0 0,0-1 0,0 1 0,0-1 0,0 1 0,0 0 0,0-1 0,0 1 0,0-1 0,0 1 0,0-1 0,0 1 0,1 0 0,-1-1 0,0 1 0,1-1 0,-1 1 0,0-1 0,1 1 0,-1-1 0,0 0 0,1 1 0,-1-1 0,1 1 0,-1-1 1,1 0-1,-1 1 0,1-1 0,-1 0 0,1 0 0,-1 1 0,2-1 0,-1 0-117,-1-1 0,1 1 1,0 0-1,-1-1 0,1 1 1,-1-1-1,1 1 1,-1-1-1,1 0 0,-1 1 1,1-1-1,-1 0 0,1 1 1,-1-1-1,0 0 1,1 1-1,-1-1 0,0 0 1,0 0-1,1 1 0,-1-1 1,0 0-1,0 0 1,0 1-1,0-1 0,0 0 1,0 0-1,0-1 0,-2-20-7355,-5-4-3887</inkml:trace>
</inkml:ink>
</file>

<file path=ppt/ink/ink1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6.769"/>
    </inkml:context>
    <inkml:brush xml:id="br0">
      <inkml:brushProperty name="width" value="0.025" units="cm"/>
      <inkml:brushProperty name="height" value="0.025" units="cm"/>
    </inkml:brush>
  </inkml:definitions>
  <inkml:trace contextRef="#ctx0" brushRef="#br0">1 69 16912,'0'0'15855,"80"-17"-15855,-38 9 0,2 0 0,-5 1 0,-1 1 0,-5 1 0,-1 4 0,-7-2 0,-4-2-5637,-3-4-8713</inkml:trace>
</inkml:ink>
</file>

<file path=ppt/ink/ink1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7.284"/>
    </inkml:context>
    <inkml:brush xml:id="br0">
      <inkml:brushProperty name="width" value="0.025" units="cm"/>
      <inkml:brushProperty name="height" value="0.025" units="cm"/>
    </inkml:brush>
  </inkml:definitions>
  <inkml:trace contextRef="#ctx0" brushRef="#br0">39 0 8200,'0'0'23622,"1"14"-22816,0 10-778,-2 0 0,-1-1-1,-1 1 1,-9 33 0,6-34-28,1 1 0,0-1 0,-1 44 0,6-66-16,0-1 0,0 1 0,0-1 0,0 0 0,0 1 0,0-1 0,0 1 0,0-1 0,0 0 0,0 1 0,0-1 0,1 0 0,-1 1 0,0-1 1,0 0-1,0 1 0,1-1 0,-1 0 0,0 1 0,0-1 0,1 0 0,-1 0 0,0 1 0,1-1 0,-1 0 0,0 0 0,1 0 0,-1 1 0,0-1 0,1 0 0,-1 0 0,1 0 0,-1 0 0,0 0 0,1 0 0,-1 0 0,0 0 0,1 0 0,-1 0 0,1 0 0,-1 0 0,0 0 0,1 0 0,-1 0 1,0 0-1,1 0 0,-1-1 0,1 1 0,-1 0 0,0 0 0,1 0 0,-1-1 0,0 1 0,1-1 0,20-13-3088,-4-10-2689,2-5-2593</inkml:trace>
</inkml:ink>
</file>

<file path=ppt/ink/ink1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7.640"/>
    </inkml:context>
    <inkml:brush xml:id="br0">
      <inkml:brushProperty name="width" value="0.025" units="cm"/>
      <inkml:brushProperty name="height" value="0.025" units="cm"/>
    </inkml:brush>
  </inkml:definitions>
  <inkml:trace contextRef="#ctx0" brushRef="#br0">82 0 20179,'0'0'3374,"-5"10"0,-8 16-2790,1 1 0,1 1 0,2 0 0,0 0 0,2 1 0,1 0 0,2 0 0,1 1 0,0 47 0,6-64-1387,5-16-1213,5-23-3301,-10-4-491,-2-7-1676</inkml:trace>
</inkml:ink>
</file>

<file path=ppt/ink/ink1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7.969"/>
    </inkml:context>
    <inkml:brush xml:id="br0">
      <inkml:brushProperty name="width" value="0.025" units="cm"/>
      <inkml:brushProperty name="height" value="0.025" units="cm"/>
    </inkml:brush>
  </inkml:definitions>
  <inkml:trace contextRef="#ctx0" brushRef="#br0">1 71 13677,'0'0'19090,"61"-17"-19090,-8 8 0,5-4 0,-2 3 0,-4 4 0,-7-2-2082,-10 1-6566</inkml:trace>
</inkml:ink>
</file>

<file path=ppt/ink/ink1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8.389"/>
    </inkml:context>
    <inkml:brush xml:id="br0">
      <inkml:brushProperty name="width" value="0.025" units="cm"/>
      <inkml:brushProperty name="height" value="0.025" units="cm"/>
    </inkml:brush>
  </inkml:definitions>
  <inkml:trace contextRef="#ctx0" brushRef="#br0">6 19 12876,'0'0'17313,"11"-3"-16870,-4 1-424,51-9 612,-53 10-544,1 0-1,-1 1 1,0-1-1,0 1 0,0 1 1,1-1-1,-1 1 1,0 0-1,0 0 1,5 2-1,-9-3-79,0 1 0,0 0 0,0 0 1,0 0-1,0-1 0,0 1 0,-1 0 0,1 0 0,0 0 0,-1 0 0,1 0 0,-1 1 1,1-1-1,-1 0 0,1 0 0,-1 0 0,0 0 0,1 1 0,-1-1 0,0 0 0,0 0 1,0 0-1,0 1 0,0-1 0,0 0 0,-1 0 0,1 0 0,0 1 0,-1-1 0,1 1 1,-2 2 27,1 0 0,0 0 0,-1 0 0,0 0 0,0 0 1,0 0-1,-5 5 0,-51 47 5,43-43-42,0 1 0,2 0 0,-17 20 0,30-34-9,0 0 1,-1 1-1,1-1 1,0 1-1,-1-1 1,1 0-1,0 1 1,-1-1-1,1 1 1,0-1-1,0 1 1,-1-1-1,1 1 1,0-1-1,0 1 1,0 0-1,0-1 1,0 1-1,0-1 1,0 1-1,0-1 1,0 1-1,0-1 0,0 1 1,0-1-1,0 1 1,0 0-1,1-1 1,-1 1-1,0-1 1,0 1-1,0-1 1,1 0-1,-1 1 1,0-1-1,1 1 1,-1-1-1,1 1 1,-1-1-1,0 0 1,1 1-1,0-1 1,31 7-1316,-18-7 57,0-1 0,-1 0 0,18-4 0,8-10-6355</inkml:trace>
</inkml:ink>
</file>

<file path=ppt/ink/ink1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8.733"/>
    </inkml:context>
    <inkml:brush xml:id="br0">
      <inkml:brushProperty name="width" value="0.025" units="cm"/>
      <inkml:brushProperty name="height" value="0.025" units="cm"/>
    </inkml:brush>
  </inkml:definitions>
  <inkml:trace contextRef="#ctx0" brushRef="#br0">128 22 21941,'0'0'3304,"-12"2"-400,6-1-2744,1 0-1,-1 1 0,0-1 0,1 1 0,-1 0 1,1 0-1,0 1 0,0 0 0,0 0 1,0 0-1,0 1 0,1-1 0,0 1 1,-1 0-1,1 0 0,1 0 0,-1 1 0,0 0 1,1 0-1,0-1 0,0 2 0,1-1 1,0 0-1,-1 0 0,2 1 0,-1-1 1,1 1-1,-2 10 0,3-13-159,0 0 0,0-1 0,0 1 0,0 0 0,1-1 0,-1 1 0,1 0 0,0-1 0,-1 1 0,1-1 0,0 1 0,1-1 0,-1 1 0,0-1 0,1 0 0,-1 1 0,1-1 0,0 0 0,0 0 0,0 0 0,0-1 0,0 1 0,0 0 0,0-1 0,1 1 0,-1-1 0,3 2 0,-1-2 0,1 1 0,-1-1 0,1 0 0,-1 0 0,1 0 0,0-1 0,-1 1 0,1-1 0,0 0 0,-1-1 0,1 1 0,-1-1 0,1 0 0,0 0 0,6-2 0,-7 0 0,-1 1 0,1 0 0,-1-1 0,1 1 0,-1-1 0,0 0 0,0 0 0,0-1 0,-1 1 0,1 0 0,-1-1 0,0 0 0,0 1 0,0-1 0,0 0 0,-1 0 0,0 0 0,1 0 0,0-7 0,0 1 0,0 0 0,-1-1 0,0 1 0,0-1 0,-1 1 0,-3-20 0,3 28 4,-1-1 0,0 1 0,0 0 0,0 0 0,0 0 0,0 0 0,0 0 0,0 0 0,-1 0 0,1 0-1,-1 1 1,1-1 0,-1 0 0,0 1 0,0-1 0,1 1 0,-1 0 0,0 0 0,0-1 0,0 1 0,-1 0 0,1 1 0,0-1 0,0 0 0,0 1 0,-4-1 0,4 1-20,0-1 0,0 1 1,0 0-1,1 0 0,-1 0 1,0 0-1,0 0 0,0 1 0,0-1 1,1 0-1,-1 1 0,0-1 1,0 1-1,1 0 0,-1 0 1,0 0-1,1 0 0,-1 0 0,1 0 1,-1 0-1,1 0 0,0 0 1,-1 1-1,1-1 0,0 0 1,0 1-1,0 0 0,0-1 0,0 1 1,0-1-1,0 1 0,1 0 1,-1 1-1,-4 26-4107,7 0-4038,4-14 597</inkml:trace>
</inkml:ink>
</file>

<file path=ppt/ink/ink1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9.235"/>
    </inkml:context>
    <inkml:brush xml:id="br0">
      <inkml:brushProperty name="width" value="0.025" units="cm"/>
      <inkml:brushProperty name="height" value="0.025" units="cm"/>
    </inkml:brush>
  </inkml:definitions>
  <inkml:trace contextRef="#ctx0" brushRef="#br0">16 1 17072,'0'0'14376,"-1"11"-13265,-2 10-1099,-3 40-565,1 86-1,7-151-6405,5-6 3633,-2 4-258,8-14-7669</inkml:trace>
</inkml:ink>
</file>

<file path=ppt/ink/ink1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49.796"/>
    </inkml:context>
    <inkml:brush xml:id="br0">
      <inkml:brushProperty name="width" value="0.025" units="cm"/>
      <inkml:brushProperty name="height" value="0.025" units="cm"/>
    </inkml:brush>
  </inkml:definitions>
  <inkml:trace contextRef="#ctx0" brushRef="#br0">76 50 4612,'0'0'25630,"8"-9"-24194,25-26-518,-32 29-747,-10 8-128,-12 6-86,-33 35 43,51-40 0,0 0 0,0 0 0,0 1 0,1-1 0,-1 0 0,1 1 0,-1 0 0,1-1 0,0 1 0,1 0 0,-1 0 0,1 0 0,-2 7 0,3-10 0,0 0 0,1-1 0,-1 1 0,0-1 0,1 1 0,-1-1 0,1 1 0,-1-1 0,1 1 0,-1-1 0,1 0 0,-1 1 0,1-1 0,-1 0 0,1 1 0,0-1 0,-1 0 0,1 0 0,-1 1 0,1-1 0,0 0 0,-1 0 0,1 0 0,0 0 0,-1 0 0,1 0 0,0 0 0,-1 0 0,1 0 0,-1 0 0,1 0 0,0 0 0,-1-1 0,2 1 0,26-6 0,-20 1 0,1 0 0,-1 0 0,0-1 0,0 0 0,0 0 0,-1-1 0,0 0 0,0 0 0,-1-1 0,0 1 0,9-16 0,-19 32 0,1 0 0,0 1 0,0-1 0,1 1 0,-1 18 0,2-23 0,0 0 0,1 0 0,0 0 0,0 1 0,0-1 0,1 0 0,0 0 0,0 0 0,0 1 0,1-1 0,-1 0 0,1-1 0,1 1 0,2 6 0,28 20 0,-27-26 0,0 0 0,0 0 0,-1 1 0,0-1 0,1 1 0,-2 0 0,1 1 0,-1-1 0,0 1 0,5 12 0,-9-18 0,0 1 0,0-1 0,0 1 0,0 0 0,-1-1 0,1 1 0,-1-1 0,1 1 0,-1-1 0,1 1 0,-1-1 0,0 1 0,0-1 0,0 0 0,1 1 0,-2-1 0,1 0 0,0 0 0,0 0 0,0 0 0,0 0 0,-1 0 0,1 0 0,0 0 0,-1 0 0,1 0 0,-1-1 0,1 1 0,-1-1 0,-1 1 0,-55 16 0,51-16 0,-11 2 0,0-1 0,-33 0 0,51-2 3,0 0-1,0 0 1,0 0 0,0 0-1,-1 0 1,1 0 0,0 0-1,0 0 1,0 0 0,0 0 0,0 0-1,-1 0 1,1 0 0,0 0-1,0 0 1,0 0 0,0 0-1,0 0 1,0 0 0,-1 0-1,1 0 1,0-1 0,0 1-1,0 0 1,0 0 0,0 0-1,0 0 1,0 0 0,-1 0 0,1 0-1,0-1 1,0 1 0,0 0-1,0 0 1,0 0 0,0 0-1,0 0 1,0 0 0,0-1-1,0 1 1,0 0 0,0 0-1,0 0 1,0 0 0,0 0-1,0-1 1,0 1 0,0 0-1,0 0 1,0 0 0,0 0 0,0-1-1,7-9 140,9-6-1563,5-3-4264</inkml:trace>
</inkml:ink>
</file>

<file path=ppt/ink/ink1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7.341"/>
    </inkml:context>
    <inkml:brush xml:id="br0">
      <inkml:brushProperty name="width" value="0.025" units="cm"/>
      <inkml:brushProperty name="height" value="0.025" units="cm"/>
    </inkml:brush>
  </inkml:definitions>
  <inkml:trace contextRef="#ctx0" brushRef="#br0">42 0 6278,'-22'2'9596,"6"5"-5196,16-6-4341,-1 0-1,1 0 1,-1 0-1,1 0 1,-1 1 0,1-1-1,0 0 1,0 0-1,-1 0 1,1 1 0,0-1-1,0 0 1,0 0-1,0 0 1,1 1 0,-1-1-1,0 0 1,0 0-1,1 0 1,-1 0 0,1 0-1,-1 1 1,1-1-1,-1 0 1,1 0 0,0 0-1,-1 0 1,1-1-1,0 1 1,0 0 0,0 0-1,0 0 1,1 1-1,5 5 82,-1 0 0,1 0-1,0-1 1,1 0-1,0 0 1,-1 0-1,2-1 1,-1-1-1,1 1 1,16 5 0,-8-5-47,0 0 0,0-2 0,1 0 0,-1 0 0,25-1 1,9-4 57,-1-2 1,1-2 0,54-15 0,-57 10-106,-1 2-1,1 2 1,1 3 0,91 1 0,-133 4-19,-1 0 1,0 0-1,0 1 0,0-1 0,0 1 1,0 1-1,0-1 0,-1 1 0,1 0 0,-1 0 1,0 1-1,5 4 0,2 2 39,-1 2 0,0-1 0,11 18 0,-12-15 41,2 0 0,22 22 1,-29-33-39,0 0 0,0 0 1,1 0-1,-1 0 0,0-1 0,1 0 1,0 0-1,-1-1 0,1 0 0,0 0 1,0 0-1,0 0 0,0-1 0,0 0 1,0 0-1,0-1 0,-1 0 0,1 0 1,0 0-1,0-1 0,-1 0 0,1 0 1,0 0-1,4-3 0,17-8-578,-1-1 1,0-1-1,30-25 0,-55 40 487,51-40-9321,-48 37 8164,15-13-10459</inkml:trace>
</inkml:ink>
</file>

<file path=ppt/ink/ink1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7.666"/>
    </inkml:context>
    <inkml:brush xml:id="br0">
      <inkml:brushProperty name="width" value="0.025" units="cm"/>
      <inkml:brushProperty name="height" value="0.025" units="cm"/>
    </inkml:brush>
  </inkml:definitions>
  <inkml:trace contextRef="#ctx0" brushRef="#br0">0 118 15086,'0'0'11067,"13"-1"-10240,113-12-229,71-5 133,-1 24 105,100-2 1889,-272-6-2836,0-1-1,1 0 1,-1-2-1,0-1 1,-1-1 0,0-1-1,31-14 1,-42 9-3478,-12 1-1652,-8-3-4544</inkml:trace>
</inkml:ink>
</file>

<file path=ppt/ink/ink1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8.226"/>
    </inkml:context>
    <inkml:brush xml:id="br0">
      <inkml:brushProperty name="width" value="0.025" units="cm"/>
      <inkml:brushProperty name="height" value="0.025" units="cm"/>
    </inkml:brush>
  </inkml:definitions>
  <inkml:trace contextRef="#ctx0" brushRef="#br0">1 0 12908,'0'0'13805,"48"90"-13581,-48-46-159,0-1-33,0-3 0,0-7-577,0-4-1120,0-4-770,0-8-383,0-7-1731,-12-4-5957</inkml:trace>
</inkml:ink>
</file>

<file path=ppt/ink/ink1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8.552"/>
    </inkml:context>
    <inkml:brush xml:id="br0">
      <inkml:brushProperty name="width" value="0.025" units="cm"/>
      <inkml:brushProperty name="height" value="0.025" units="cm"/>
    </inkml:brush>
  </inkml:definitions>
  <inkml:trace contextRef="#ctx0" brushRef="#br0">0 147 8456,'0'0'9577,"53"2"-6886,-17-3-385,8-9-256,6-3-353,5-4-672,-5 2-736,-6 0-257,-6 2-417,-13 2-1216,-13-1-225,-12 2-768,0-5-1346,-22-2-2787</inkml:trace>
</inkml:ink>
</file>

<file path=ppt/ink/ink1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8.926"/>
    </inkml:context>
    <inkml:brush xml:id="br0">
      <inkml:brushProperty name="width" value="0.025" units="cm"/>
      <inkml:brushProperty name="height" value="0.025" units="cm"/>
    </inkml:brush>
  </inkml:definitions>
  <inkml:trace contextRef="#ctx0" brushRef="#br0">0 15 12908,'0'0'11531,"53"-6"-10346,-4 3-704,4 2-353,2-1-288,-2 2-1410,-10 0-1761,-9-2-2050,-5 2-5349</inkml:trace>
  <inkml:trace contextRef="#ctx0" brushRef="#br0" timeOffset="1">410 64 12172,'0'0'1857,"0"11"337,-1 8-1543,0-4 809,0 0-1,1 0 0,4 30 1,-4-43-1370,0 1 1,1-1-1,-1 1 1,1-1-1,-1 1 1,1-1-1,0 0 1,0 1-1,0-1 1,0 0-1,1 0 1,-1 0-1,1 0 1,-1 0 0,1 0-1,0 0 1,-1 0-1,1 0 1,0-1-1,0 1 1,0-1-1,1 0 1,-1 1-1,0-1 1,0 0-1,1 0 1,-1-1-1,0 1 1,1 0-1,-1-1 1,5 1-1,-2-1-43,0-1 0,0 1-1,-1-1 1,1 0 0,0-1 0,-1 1-1,1-1 1,-1 0 0,1 0 0,-1 0-1,0 0 1,0-1 0,0 0-1,6-5 1,-5 4 14,0 0 1,0 1-1,0-1 0,1 1 0,-1 0 0,1 1 0,9-4 1,-15 6-16,1 0 0,0 0 0,-1 1 0,1-1 0,-1 0 0,1 0 0,0 1-1,-1-1 1,1 0 0,-1 0 0,1 1 0,-1-1 0,1 1 0,-1-1 0,1 0 0,-1 1 0,0-1 0,1 1 0,-1-1 0,1 1 0,-1-1 0,0 1 0,0 0 0,1-1 0,-1 1 0,0-1 0,0 1 0,0 0 0,1-1 0,-1 1 0,0-1 0,0 1 0,0 0 0,0-1 0,0 1 0,-1 1 0,3 33 687,-2-24-354,0 1-168,5 42 342,-5-52-541,0 1 0,0-1 0,1 0-1,-1 0 1,1 0 0,-1 1 0,1-1 0,0 0 0,0 0-1,0 0 1,0 0 0,0 0 0,1 0 0,-1-1-1,1 1 1,-1 0 0,4 2 0,-4-3-204,0-1 1,0 0-1,0 0 1,0 1-1,0-1 1,0 0-1,0 0 1,0 0-1,0 0 1,0 0-1,0-1 0,-1 1 1,1 0-1,0 0 1,0-1-1,0 1 1,0 0-1,0-1 1,0 1-1,0-1 1,-1 1-1,1-1 1,0 1-1,0-1 0,-1 0 1,1 1-1,0-1 1,-1 0-1,1 1 1,-1-1-1,1 0 1,0-1-1,16-33-8325,-14 27 5941,11-29-10343</inkml:trace>
</inkml:ink>
</file>

<file path=ppt/ink/ink1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9.474"/>
    </inkml:context>
    <inkml:brush xml:id="br0">
      <inkml:brushProperty name="width" value="0.025" units="cm"/>
      <inkml:brushProperty name="height" value="0.025" units="cm"/>
    </inkml:brush>
  </inkml:definitions>
  <inkml:trace contextRef="#ctx0" brushRef="#br0">100 45 15759,'0'0'10170,"-9"11"-8777,0-1-1062,4-6-186,1 1 1,-1-1 0,1 1-1,1 0 1,-1 0 0,1 1-1,0-1 1,0 1 0,0 0-1,1-1 1,0 1 0,0 0-1,-2 11 1,2 28 252,2 0 0,1 0-1,3 0 1,15 73 0,0-2-294,-19-114 3,0-45 378,-3 17-555,-1 0 0,-1 1 1,0-1-1,-3 1 0,-12-32 0,-10-34-183,30 90 241,0 0 1,0 0 0,0 1-1,0-1 1,0 0-1,0 0 1,0 0 0,0 0-1,0 0 1,1 1 0,-1-1-1,0 0 1,1 0-1,-1 0 1,0 0 0,1 1-1,-1-1 1,1 0 0,-1 0-1,1 1 1,-1-1-1,1 1 1,0-1 0,-1 0-1,1 1 1,0-1-1,-1 1 1,1-1 0,0 1-1,0 0 1,0-1 0,-1 1-1,1 0 1,0-1-1,0 1 1,0 0 0,0 0-1,0 0 1,-1 0 0,1 0-1,2 0 1,53-1-1495,-25 2-920,-23-2 1716,-1 0 0,1 0 0,-1-1 0,0 0 0,10-4 0,-12 4-318,-1-1 0,1 1 0,-1-1 0,0 0 0,1 0 0,-1 0 0,0-1 0,-1 0 1,1 1-1,-1-1 0,4-6 0,-3 4 49,0-1 1,-1 0 0,0 0 0,0 0-1,0-1 1,-1 1 0,2-9 0,1-37 4734,-4 33-2009,-4-4 6452,3 24-8080,0 0 1,0 0 0,0 0-1,0 0 1,0-1-1,0 1 1,0 0 0,0 0-1,0 0 1,0 0 0,0 0-1,0-1 1,-1 1-1,1 0 1,0 0 0,0 0-1,0 0 1,0 0 0,0-1-1,0 1 1,0 0-1,0 0 1,0 0 0,0 0-1,-1 0 1,1 0 0,0 0-1,0-1 1,0 1-1,0 0 1,0 0 0,0 0-1,-1 0 1,1 0 0,0 0-1,0 0 1,0 0-1,0 0 1,-1 0 0,1 0-1,0 0 1,0 0 0,0 0-1,0 0 1,0 0-1,-1 0 1,1 0 0,0 0-1,0 0 1,0 0-1,0 0 1,0 0 0,-1 0-1,1 0 1,0 1 0,0-1-1,-9 22 1716,2 1-795,2 1-1,1 1 1,1-1-1,0 47 1,3-58-996,1 0 0,0 0 0,1 0-1,1 0 1,-1 0 0,2 0 0,0-1 0,1 0 0,0 0-1,12 21 1,-15-30-353,0 0-1,1 0 1,0 0-1,-1-1 0,1 1 1,0-1-1,0 1 1,0-1-1,1 0 1,-1 0-1,0 0 1,1-1-1,-1 1 0,1-1 1,0 0-1,-1 0 1,5 0-1,-5 0-492,0-1-1,-1 0 1,1 0 0,-1 0-1,1-1 1,-1 1-1,1-1 1,-1 1 0,1-1-1,-1 0 1,1 0-1,-1 0 1,0 0 0,1 0-1,-1-1 1,4-2-1,12-14-10605</inkml:trace>
</inkml:ink>
</file>

<file path=ppt/ink/ink1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0.249"/>
    </inkml:context>
    <inkml:brush xml:id="br0">
      <inkml:brushProperty name="width" value="0.025" units="cm"/>
      <inkml:brushProperty name="height" value="0.025" units="cm"/>
    </inkml:brush>
  </inkml:definitions>
  <inkml:trace contextRef="#ctx0" brushRef="#br0">74 238 11627,'0'0'13341,"-11"5"-12396,7-4-854,1 0 0,-1 0 0,1 1 0,0 0 0,-1 0 0,1 0 0,0 0 0,0 0 0,0 1 0,0-1 0,1 1 0,-1 0 0,1-1 0,-1 1 1,1 1-1,0-1 0,0 0 0,0 0 0,1 1 0,-1-1 0,1 1 0,0-1 0,0 1 0,0 0 0,0 0 0,1-1 0,-1 1 0,1 0 0,0 0 1,0-1-1,1 1 0,-1 0 0,2 4 0,-2-6-83,1 0 1,0 0-1,0 0 1,0 0-1,0 0 0,0 0 1,0 0-1,1 0 1,-1-1-1,0 1 1,1 0-1,0-1 1,-1 1-1,1-1 0,0 0 1,0 0-1,0 1 1,-1-1-1,1 0 1,0-1-1,0 1 1,1 0-1,-1-1 0,0 1 1,0-1-1,0 1 1,0-1-1,0 0 1,1 0-1,-1 0 1,0 0-1,3-1 0,1 1 3,0-1 0,0 1-1,0-2 1,0 1-1,0 0 1,-1-1-1,1 0 1,0-1 0,-1 1-1,10-7 1,-5 1-53,-1 0 0,0-1 0,-1 0 0,0 0 0,0-1 0,-1 0 0,-1 0 0,1 0 0,-2-1 0,1 0 0,-1-1 0,-1 1 1,3-13-1,-10 42-77,1 0 1,1 0-1,1 1 1,2 27-1,-2-45 125,1 0 0,-1 0-1,0 0 1,1 0 0,-1 0 0,0 0-1,1 0 1,-1 0 0,1 0 0,-1-1-1,1 1 1,0 0 0,-1 0 0,1-1-1,0 1 1,0 0 0,-1-1 0,1 1-1,0-1 1,0 1 0,0-1 0,0 1-1,0-1 1,0 0 0,-1 1 0,1-1-1,0 0 1,0 0 0,0 0 0,0 0-1,0 0 1,0 0 0,0 0 0,0 0-1,0 0 1,0 0 0,0 0 0,0-1 0,0 1-1,0 0 1,0-1 0,0 1 0,0 0-1,-1-1 1,1 1 0,0-1 0,0 0-1,0 0 1,5-2 25,-1 0-1,0 0 1,0-1 0,0 1-1,0-1 1,6-7 0,5-9-59,0 0 1,-2-1 0,0-1 0,-1 0 0,-2-1 0,0 0 0,-1-1-1,-2 0 1,0 0 0,-2-1 0,5-32 0,-11 57 21,0 0 0,0 0 0,0 0 1,-1 1-1,1-1 0,0 0 0,0 0 0,0 0 1,0 0-1,0 0 0,0 0 0,0 0 0,-1 0 1,1 0-1,0 0 0,0 0 0,0 0 0,0 0 1,0 0-1,0 0 0,0 0 0,0 0 0,-1-1 1,1 1-1,0 0 0,0 0 0,0 0 0,0 0 0,0 0 1,0 0-1,0 0 0,0 0 0,0 0 0,0 0 1,0 0-1,-1 0 0,1-1 0,0 1 0,0 0 1,0 0-1,0 0 0,0 0 0,0 0 0,0 0 1,0 0-1,0 0 0,0-1 0,0 1 0,0 0 1,0 0-1,0 0 0,0 0 0,0 0 0,0 0 1,0 0-1,0 0 0,0-1 0,0 1 0,0 0 0,0 0 1,0 0-1,1 0 0,-10 12-43,-7 19 192,6-8 79,1 1 0,2 1 0,0 0 1,2 0-1,0 0 0,2 0 0,1 1 1,1 0-1,1-1 0,4 29 1,-4-53-204,0 1 0,0 0 0,1-1 1,-1 1-1,1 0 0,-1-1 0,1 1 0,-1 0 1,1-1-1,0 1 0,0-1 0,0 1 1,0-1-1,0 0 0,0 1 0,0-1 1,1 0-1,-1 0 0,0 0 0,1 0 0,-1 0 1,0 0-1,1 0 0,0 0 0,-1 0 1,1-1-1,2 2 0,-3-3 20,1 1 0,-1 0 1,1-1-1,-1 1 0,0-1 0,1 1 0,-1-1 0,0 0 1,0 1-1,1-1 0,-1 0 0,0 0 0,0 0 0,0 0 1,0 0-1,0 0 0,0 0 0,0 0 0,0-1 0,-1 1 1,1 0-1,0 0 0,-1-1 0,1 1 0,-1 0 0,1-1 1,-1 1-1,0-1 0,0 1 0,1-1 0,-1 1 0,0-3 1,2-14 17,0-1 0,-2 1 0,-1-31 0,0 44-48,1-1-1,-1 0 1,0 1 0,-1-1 0,1 0-1,-1 1 1,0 0 0,0-1 0,-1 1-1,1 0 1,-1 0 0,0 0 0,-1 1-1,1-1 1,-8-6 0,11 11-10,0 0-1,0 1 1,0-1-1,0 0 1,0 1-1,0-1 1,0 0-1,0 1 1,0-1-1,0 0 1,0 1-1,0-1 1,0 0-1,0 1 1,0-1-1,0 0 1,0 1-1,0-1 1,-1 0-1,1 1 1,0-1 0,0 0-1,0 1 1,-1-1-1,1 0 1,0 0-1,0 1 1,-1-1-1,1 0 1,0 0-1,-1 0 1,1 1-1,0-1 1,0 0-1,-1 0 1,1 0-1,0 0 1,-1 0-1,1 1 1,-1-1-1,1 0 1,0 0 0,-1 0-1,1 0 1,0 0-1,-1 0 1,1 0-1,0 0 1,-1-1-1,1 1 1,0 0-1,-1 0 1,1 0-1,0 0 1,-1 0-1,1 0 1,0-1-1,-1 1 1,1 0-1,0 0 1,0-1-1,-1 1 1,1 0 0,0 0-1,-1-1 1,10 29-121,-4-22 122,0-1 0,0 0 0,0-1 0,1 1-1,0-1 1,-1 0 0,2 0 0,-1-1 0,0 0 0,1 0 0,-1 0 0,1-1-1,0 0 1,0 0 0,0-1 0,0 0 0,0 0 0,0 0 0,0-1-1,0 0 1,10-2 0,-7 1-4,-1 0-1,1 0 1,0-1-1,-1-1 1,0 1-1,1-2 1,-1 1-1,0-1 1,-1 0-1,1-1 1,-1 0-1,0-1 1,0 1-1,0-2 1,6-6-1,-37 77 299,18-45-294,0 0 0,1 1 0,2 0 0,0 0 0,1 33 0,1-53-31,0-1 0,1 0 1,-1 1-1,0-1 0,1 0 0,-1 1 0,1-1 0,-1 1 1,1-1-1,-1 0 0,1 1 0,-1-1 0,1 1 0,0 0 1,-1-1-1,1 1 0,0-1 0,-1 1 0,1 0 0,0 0 1,0-1-1,-1 1 0,1 0 0,0 0 0,0 0 1,-1 0-1,1 0 0,0 0 0,0 0 0,0 0 0,-1 0 1,1 0-1,0 0 0,0 1 0,-1-1 0,1 0 0,0 0 1,-1 1-1,1-1 0,0 1 0,-1-1 0,1 0 1,0 1-1,-1-1 0,1 1 0,-1-1 0,1 1 0,-1 0 1,1-1-1,-1 1 0,1 0 0,-1-1 0,0 1 0,1 0 1,-1-1-1,0 1 0,0 0 0,0 0 0,1-1 0,-1 1 1,0 1-1,16-70-11110,-8 21 1419</inkml:trace>
</inkml:ink>
</file>

<file path=ppt/ink/ink1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0.609"/>
    </inkml:context>
    <inkml:brush xml:id="br0">
      <inkml:brushProperty name="width" value="0.025" units="cm"/>
      <inkml:brushProperty name="height" value="0.025" units="cm"/>
    </inkml:brush>
  </inkml:definitions>
  <inkml:trace contextRef="#ctx0" brushRef="#br0">8 0 9737,'0'0'15471,"-7"65"-15311,11-43-160,6-2-1666,2-3-2658,2-5-2915</inkml:trace>
</inkml:ink>
</file>

<file path=ppt/ink/ink1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0.951"/>
    </inkml:context>
    <inkml:brush xml:id="br0">
      <inkml:brushProperty name="width" value="0.025" units="cm"/>
      <inkml:brushProperty name="height" value="0.025" units="cm"/>
    </inkml:brush>
  </inkml:definitions>
  <inkml:trace contextRef="#ctx0" brushRef="#br0">55 0 14318,'0'0'9892,"-7"10"-7752,-35 51 860,41-61-2981,1 0-1,0 1 0,-1-1 0,1 1 0,-1-1 0,1 1 0,0-1 0,-1 1 1,1-1-1,0 1 0,0-1 0,-1 1 0,1-1 0,0 1 0,0-1 0,0 1 1,0 0-1,0-1 0,0 1 0,0-1 0,0 1 0,0-1 0,0 1 0,0 0 1,0-1-1,0 1 0,0-1 0,0 1 0,1-1 0,-1 1 0,0-1 0,0 1 1,1-1-1,-1 1 0,0-1 0,1 1 0,-1-1 0,1 1 0,-1-1 0,0 1 1,2-1-1,0 1 3,1 0 1,-1-1 0,1 1 0,-1-1 0,1 0-1,0 1 1,-1-1 0,1-1 0,-1 1 0,4-1-1,59-16-413,-31-3-151,-28 15 647,0 1 1,1 0-1,-1 0 1,1 1-1,0-1 1,0 2-1,0-1 1,1 1-1,9-2 1,-16 7 113,0 1 0,0 0 0,0 0 0,0 0-1,-1-1 1,0 1 0,0 0 0,0 0 0,-1 6 0,1-4-91,0-4-130,0 0 0,0 0 1,1-1-1,-1 1 0,1 0 0,-1 0 0,1-1 0,-1 1 1,1 0-1,0-1 0,0 1 0,0-1 0,0 1 1,0-1-1,0 1 0,0-1 0,1 0 0,-1 0 0,0 1 1,1-1-1,-1 0 0,1 0 0,-1 0 0,1 0 0,-1-1 1,1 1-1,0 0 0,-1-1 0,1 1 0,0-1 1,0 0-1,-1 1 0,1-1 0,3 0 0,9 1-178,-1-1-1,1 0 1,23-4-1,-15 2-333,-15 1-480,17-2-7331,-10-4-1961</inkml:trace>
</inkml:ink>
</file>

<file path=ppt/ink/ink1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1.529"/>
    </inkml:context>
    <inkml:brush xml:id="br0">
      <inkml:brushProperty name="width" value="0.025" units="cm"/>
      <inkml:brushProperty name="height" value="0.025" units="cm"/>
    </inkml:brush>
  </inkml:definitions>
  <inkml:trace contextRef="#ctx0" brushRef="#br0">190 81 13325,'0'0'2968,"1"-10"-246,5-31 6,-5 40-2586,-1 0-1,0 0 1,0 0-1,0 0 1,0 0-1,-1-1 0,1 1 1,0 0-1,0 0 1,0 0-1,-1 0 1,1 0-1,-1 0 1,1 0-1,-1 0 1,1 0-1,-1 0 1,0 0-1,1 0 0,-1 0 1,0 1-1,0-1 1,0 0-1,1 0 1,-1 1-1,0-1 1,0 1-1,0-1 1,0 1-1,0-1 1,0 1-1,0-1 1,0 1-1,-1 0 0,1 0 1,0-1-1,0 1 1,0 0-1,0 0 1,0 0-1,0 0 1,-2 1-1,-2-1 49,0 0 0,1 0 0,-1 1 0,0 0-1,0 0 1,1 0 0,-9 4 0,7-1-151,0 0 0,1 0 0,0 1 0,0 0 0,0 0 0,0 0 0,1 1 0,0-1 0,0 1-1,1 0 1,-1 0 0,1 1 0,-3 10 0,-4 11 583,-12 50-1,15-44-366,0 1-1,3-1 0,-1 66 0,5-86-206,1 1-1,0-1 1,1 0-1,1 0 1,0 0-1,1 0 0,1 0 1,0-1-1,1 0 1,0 0-1,1 0 1,9 12-1,-10-15-47,7 7 0,-11-17 0,-6-10 0,-11-23-73,2-1 1,2-1-1,1 0 0,2 0 0,1 0 1,2-1-1,-2-44 0,8 79 48,-1 1 0,0-1 0,1 0 0,-1 0-1,0 1 1,1-1 0,-1 1 0,1-1 0,-1 0 0,1 1 0,-1-1-1,1 1 1,-1-1 0,1 1 0,-1-1 0,1 1 0,0 0 0,-1-1-1,1 1 1,0 0 0,-1-1 0,1 1 0,0 0 0,0 0 0,-1 0-1,1 0 1,0 0 0,0-1 0,-1 1 0,1 0 0,1 1 0,31-1-1418,-23 0 738,62 4-6294,-30-3 652</inkml:trace>
</inkml:ink>
</file>

<file path=ppt/ink/ink1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1.885"/>
    </inkml:context>
    <inkml:brush xml:id="br0">
      <inkml:brushProperty name="width" value="0.025" units="cm"/>
      <inkml:brushProperty name="height" value="0.025" units="cm"/>
    </inkml:brush>
  </inkml:definitions>
  <inkml:trace contextRef="#ctx0" brushRef="#br0">118 5 17905,'0'0'3155,"-11"-1"219,-35 0-977,43 1-2246,0 1 1,0 0-1,0 0 1,-1 1 0,1-1-1,1 1 1,-1-1-1,0 1 1,0 0 0,1 0-1,-1 0 1,1 0-1,-1 1 1,1-1-1,0 1 1,0-1 0,0 1-1,0 0 1,0 0-1,1-1 1,0 1 0,-1 1-1,1-1 1,0 0-1,0 0 1,1 0-1,-1 0 1,1 1 0,-1-1-1,1 0 1,0 1-1,0-1 1,0 0-1,1 1 1,-1-1 0,1 0-1,1 4 1,0-6-146,0 1 1,0 0-1,0-1 0,0 1 1,1-1-1,-1 1 0,0-1 1,1 0-1,-1 0 1,1 0-1,-1-1 0,1 1 1,-1-1-1,1 1 0,0-1 1,-1 0-1,1 0 0,-1 0 1,1 0-1,0 0 1,3-1-1,2 0 0,0 0 0,0 0 0,0-1 0,-1 0 0,16-5 0,-12-1-37,1 1 0,-2-2 0,1 1-1,-1-1 1,0-1 0,-1 0 0,0 0 0,11-19 0,-18 26 7,-1 3-622,-2 34-1324,-2-5-289,0 1-1890,3-9-2213,1-18 1131,5-2-1875</inkml:trace>
</inkml:ink>
</file>

<file path=ppt/ink/ink1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2.225"/>
    </inkml:context>
    <inkml:brush xml:id="br0">
      <inkml:brushProperty name="width" value="0.025" units="cm"/>
      <inkml:brushProperty name="height" value="0.025" units="cm"/>
    </inkml:brush>
  </inkml:definitions>
  <inkml:trace contextRef="#ctx0" brushRef="#br0">85 55 8776,'0'0'13063,"3"-9"-8867,-1 5-3779,6-27 1366,-14 20-807,-16 13 156,18 0-1039,0 0-1,0 0 0,1 0 1,-1 1-1,0 0 0,1-1 1,0 1-1,-1 0 0,1 1 1,1-1-1,-1 0 0,0 1 1,1 0-1,-1-1 0,1 1 1,0 0-1,-1 5 1,0-3-150,1 1 0,0 0 0,0 0 0,0 0 1,1 1-1,0-1 0,1 0 0,-1 0 1,2 13-1,0-19-46,-1 0 1,0 0-1,0 0 0,1 0 1,-1 0-1,0 0 1,1 0-1,-1 0 0,1 0 1,-1 0-1,1-1 1,0 1-1,-1 0 1,1 0-1,0-1 0,0 1 1,-1 0-1,1-1 1,0 1-1,0-1 1,0 1-1,0-1 0,0 1 1,0-1-1,0 0 1,-1 1-1,1-1 0,0 0 1,0 0-1,0 0 1,0 0-1,0 0 1,0 0-1,0 0 0,0 0 1,0 0-1,0 0 1,0-1-1,0 1 0,0 0 1,0-1-1,0 1 1,0 0-1,0-1 1,0 1-1,1-2 0,3 0-746,0-1-1,0 1 1,0-1 0,0 0-1,0-1 1,8-7-1,13-21-5017,1-8-2210</inkml:trace>
</inkml:ink>
</file>

<file path=ppt/ink/ink1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2.663"/>
    </inkml:context>
    <inkml:brush xml:id="br0">
      <inkml:brushProperty name="width" value="0.025" units="cm"/>
      <inkml:brushProperty name="height" value="0.025" units="cm"/>
    </inkml:brush>
  </inkml:definitions>
  <inkml:trace contextRef="#ctx0" brushRef="#br0">73 1 17264,'0'0'8584,"-9"11"-7452,2-1-906,0 0-1,0 0 1,1 1-1,1 0 1,0 0-1,0 0 1,1 1 0,1-1-1,0 1 1,0 0-1,-1 16 1,1 16-4,1 0 1,3 0-1,1 0 0,2 0 1,14 60-1,-18-104-215,0 1-1,0-1 0,0 0 0,-1 0 1,1 0-1,0 1 0,0-1 0,0 0 1,0 0-1,0 0 0,0 1 0,0-1 1,0 0-1,0 0 0,0 0 0,1 1 1,-1-1-1,0 0 0,0 0 0,0 0 1,0 1-1,0-1 0,0 0 0,0 0 1,0 0-1,0 0 0,1 1 0,-1-1 1,0 0-1,0 0 0,0 0 0,0 0 1,1 0-1,-1 1 0,0-1 0,0 0 1,0 0-1,0 0 0,1 0 0,-1 0 1,0 0-1,0 0 0,0 0 0,1 0 1,-1 0-1,0 0 0,0 0 0,0 0 1,1 0-1,-1 0 0,0 0 0,0 0 1,6-14 586,1-22 228,-3 0-889,-2 0 1,-5-69-1,-9 75-712,6 27-499,6 19-41,1-13 1030,0 1 1,1-1-1,-1 1 0,1-1 0,0 0 1,0 1-1,1-1 0,-1 0 1,0 0-1,1 0 0,0-1 0,0 1 1,0-1-1,0 1 0,0-1 1,0 0-1,0 0 0,1-1 1,-1 1-1,6 1 0,-3 0-239,0-1-1,0 0 0,0 0 1,0 0-1,0-1 1,0 0-1,1 0 1,-1-1-1,0 0 1,1 0-1,11-1 1,-14-2 810,1 0 1,-1 0-1,0 0 1,-1 0-1,1-1 1,0 0-1,-1 1 1,0-1-1,0 0 1,0-1-1,-1 1 1,1 0-1,-1-1 1,2-5-1,-4 9 685,-8 18 2040,5-14-2738,1 1-1,0-1 1,1 1 0,-1-1 0,1 1 0,-1 0-1,1-1 1,0 1 0,0 0 0,1 0 0,-1 0-1,1 0 1,0 6 0,1-8-256,0 0 1,-1 0 0,1 0-1,0 0 1,1 0-1,-1 0 1,0 0-1,1-1 1,-1 1-1,1 0 1,-1-1-1,1 1 1,0-1-1,-1 1 1,1-1 0,0 0-1,0 0 1,0 0-1,0 0 1,0 0-1,0 0 1,1 0-1,-1-1 1,4 1-1,6 2-133,0 0 1,0-1-1,0-1 0,1 0 0,-1 0 0,1-1 0,-1-1 0,0 0 0,16-4 0,-25 5 204,1-1 1,-1 0 0,1 0-1,-1 0 1,0 0-1,1-1 1,-1 1 0,0-1-1,0 0 1,0 0 0,0 0-1,0 0 1,-1-1-1,1 1 1,-1-1 0,1 0-1,-1 1 1,0-1 0,0 0-1,0 0 1,0 0 0,-1-1-1,1 1 1,-1 0-1,0-1 1,0 1 0,0-1-1,-1 1 1,1-1 0,-1 1-1,1-1 1,-1 1-1,0-1 1,-1 1 0,1-1-1,-2-4 1,1 3 4,-1 0 0,0-1 1,0 1-1,-1 0 0,1 1 1,-1-1-1,0 0 0,0 1 0,-1 0 1,1-1-1,-1 1 0,-7-6 1,-55-38 642,98 48-731,-14 4-158,10 2-3094,56 4 0,-29-9-4147</inkml:trace>
</inkml:ink>
</file>

<file path=ppt/ink/ink1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4.326"/>
    </inkml:context>
    <inkml:brush xml:id="br0">
      <inkml:brushProperty name="width" value="0.025" units="cm"/>
      <inkml:brushProperty name="height" value="0.025" units="cm"/>
    </inkml:brush>
  </inkml:definitions>
  <inkml:trace contextRef="#ctx0" brushRef="#br0">2 47 14478,'0'-1'197,"0"0"0,0 1 0,-1-1 0,1 0 1,0 1-1,0-1 0,0 1 0,0-1 0,0 0 1,0 1-1,0-1 0,0 0 0,0 1 0,0-1 1,1 0-1,-1 1 0,0-1 0,0 1 0,0-1 1,1 0-1,-1 1 0,0-1 0,1 1 0,-1-1 1,1 1-1,-1-1 0,1 1 0,-1-1 0,1 1 1,-1 0-1,1-1 0,0 0 0,10-4 127,0 1 1,1 0-1,-1 0 0,1 2 1,0-1-1,0 1 0,0 1 1,0 0-1,0 0 0,0 2 1,15 1-1,-24-2-313,0 0 0,0 1 0,-1-1 0,1 1 0,0 0 0,-1 0 0,1 0 0,-1 0 0,1 0 0,-1 0 0,1 1 0,-1-1 0,0 1 1,0-1-1,0 1 0,0 0 0,0 0 0,0 0 0,0 0 0,0 1 0,-1-1 0,1 0 0,-1 1 0,0-1 0,0 1 0,0-1 0,0 1 0,0-1 0,0 1 0,-1 0 0,1 0 0,-1-1 0,0 1 0,0 0 1,0 0-1,0 4 0,-1 4 34,0 0 0,-1-1 1,0 1-1,0 0 0,-1-1 1,-1 1-1,0-1 0,-6 12 1,-32 41 392,33-51-347,0-1 0,1 2-1,0-1 1,1 1-1,0 0 1,-6 18 0,13-30-90,0 0 1,0 0 0,0-1 0,-1 1-1,1 0 1,0-1 0,0 1-1,0 0 1,0-1 0,0 1 0,0 0-1,1 0 1,-1-1 0,0 1-1,0 0 1,0-1 0,1 1 0,-1 0-1,0-1 1,1 1 0,-1-1 0,1 1-1,-1 0 1,0-1 0,1 1-1,-1-1 1,1 1 0,0-1 0,-1 1-1,1-1 1,-1 0 0,1 1-1,0-1 1,-1 0 0,1 1 0,0-1-1,-1 0 1,1 0 0,0 0-1,-1 0 1,1 1 0,0-1 0,1 0-1,37-2-42,-29 1-25,6-1-501,0-1-1,0 0 1,19-8 0,45-21-5268,-21 3-1137</inkml:trace>
</inkml:ink>
</file>

<file path=ppt/ink/ink1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4.669"/>
    </inkml:context>
    <inkml:brush xml:id="br0">
      <inkml:brushProperty name="width" value="0.025" units="cm"/>
      <inkml:brushProperty name="height" value="0.025" units="cm"/>
    </inkml:brush>
  </inkml:definitions>
  <inkml:trace contextRef="#ctx0" brushRef="#br0">149 83 15310,'-10'5'2040,"-2"2"-1338,1 0 0,-1 0 0,2 1 0,-1 1 0,1-1 0,-13 16 0,18-18-362,0 0 1,0 0-1,1 0 0,-1 1 1,2-1-1,-1 1 1,1 0-1,0 1 0,0-1 1,1 0-1,0 1 1,0-1-1,1 1 0,-1 11 1,2-18-312,0 0 0,0 1 0,0-1 0,0 1 0,0-1 0,1 0 0,-1 1 0,0-1 0,1 0 0,-1 1 0,1-1 0,-1 0 0,1 0 0,0 0 0,-1 1 0,1-1 1,0 0-1,0 0 0,0 0 0,0 0 0,0 0 0,0 0 0,0-1 0,0 1 0,0 0 0,2 0 0,0 0 20,0 0-1,0 0 1,0 0 0,0-1 0,0 0-1,0 1 1,0-1 0,0 0 0,0-1-1,1 1 1,3-1 0,0-1 88,1 0 0,0 0 0,-1 0 0,0-1 0,1 0 0,-1-1 0,0 1 0,-1-2 0,8-4-1,-6 0 27,0 1 0,-1-1 0,0-1 0,0 1 0,-1-1-1,-1-1 1,1 1 0,5-20 0,-8 23-78,0-1 0,-1 1 1,-1-1-1,1 0 0,-1 0 0,-1 1 0,1-1 1,-1 0-1,-1 0 0,1 0 0,-1 0 1,-1 0-1,-3-14 0,3 19-122,0 1-1,1-1 1,-1 0-1,0 0 1,0 1-1,0-1 1,-1 1-1,1 0 1,-1 0-1,1 0 1,-1 0-1,0 0 1,1 0-1,-1 1 1,0-1-1,0 1 1,0 0-1,0 0 1,-1 0-1,1 0 1,0 0 0,0 1-1,-1 0 1,-3-1-1,5 1-5,-1 0-1,1 0 1,0 0 0,0 0-1,0 1 1,-1-1-1,1 1 1,0-1 0,0 1-1,0 0 1,0 0 0,0 0-1,0 0 1,0 0 0,0 0-1,0 0 1,1 1-1,-1-1 1,0 1 0,1-1-1,-1 1 1,1-1 0,-1 1-1,1 0 1,0 0-1,0 0 1,0 0 0,0 0-1,0 0 1,0 0 0,1 0-1,-1 0 1,1 1-1,-1-1 1,1 4 0,0-4-332,-1 1 0,1-1 0,0 1 0,1-1 0,-1 1 0,0 0 0,1-1 0,-1 1 0,1-1 0,0 0 0,0 1 0,0-1 0,0 0 0,0 1 0,1-1 0,-1 0 0,1 0 0,-1 0 0,1 0 0,0 0 0,0-1 0,-1 1 0,1 0 0,1-1 0,-1 1 0,0-1 0,0 0 0,0 0 0,1 0 0,-1 0 0,0 0 0,1 0 0,-1-1 0,1 1 0,-1-1 0,1 0 0,0 0 0,-1 1 0,1-2 0,2 1 0,21 0-5262</inkml:trace>
</inkml:ink>
</file>

<file path=ppt/ink/ink1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5.029"/>
    </inkml:context>
    <inkml:brush xml:id="br0">
      <inkml:brushProperty name="width" value="0.025" units="cm"/>
      <inkml:brushProperty name="height" value="0.025" units="cm"/>
    </inkml:brush>
  </inkml:definitions>
  <inkml:trace contextRef="#ctx0" brushRef="#br0">28 0 14253,'0'0'10763,"3"73"-9194,-13-35-640,0 5-96,3-2-129,4-4-383,3-6-289,0-7-288,0-4-1218,6-13-1344,4-7-1314,0-3-4420</inkml:trace>
</inkml:ink>
</file>

<file path=ppt/ink/ink1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5.632"/>
    </inkml:context>
    <inkml:brush xml:id="br0">
      <inkml:brushProperty name="width" value="0.025" units="cm"/>
      <inkml:brushProperty name="height" value="0.025" units="cm"/>
    </inkml:brush>
  </inkml:definitions>
  <inkml:trace contextRef="#ctx0" brushRef="#br0">131 127 11211,'0'0'5135,"5"-10"-4313,-2 4-528,21-49 1105,-15 9 6005,-9 45-7291,-1 0-1,1 1 1,-1-1-1,1 0 1,-1 1 0,1-1-1,-1 1 1,0-1 0,1 1-1,-1-1 1,0 1 0,1-1-1,-1 1 1,0 0 0,0-1-1,1 1 1,-1 0 0,0 0-1,0-1 1,1 1 0,-1 0-1,0 0 1,0 0 0,0 0-1,1 0 1,-1 0 0,0 0-1,0 0 1,0 1 0,1-1-1,-1 0 1,0 0 0,0 1-1,1-1 1,-1 0 0,0 1-1,0 0 1,-33 12-22,7 4 467,17-12-551,1 1 0,0 0 0,0 1 0,-10 10 0,16-13 1,1-1 0,-1 1 0,0-1 1,1 1-1,0 0 0,0 0 0,0 0 0,1 1 0,-1-1 1,1 0-1,0 1 0,0-1 0,0 1 0,0 6 0,1-10 1,0 1 0,0-1 0,0 1 0,0-1 1,0 1-1,0-1 0,1 1 0,-1-1 0,0 1 0,1-1 0,-1 1 0,1-1 0,0 1 0,-1-1 0,1 0 0,0 1 0,0-1 0,0 0 0,0 0 0,0 0 0,0 0 0,0 0 0,0 0 0,1 0 0,-1 0 0,0 0 0,0 0 0,1 0 0,-1-1 0,1 1 1,-1-1-1,1 1 0,-1-1 0,1 0 0,-1 1 0,1-1 0,-1 0 0,1 0 0,-1 0 0,1 0 0,-1 0 0,1 0 0,2-1 0,2 0 22,0 0 0,0 0-1,0-1 1,0 1 0,-1-1 0,1-1 0,0 1 0,-1-1-1,0 0 1,9-6 0,-9 5 4,1 0 0,-1-1 0,0 0 0,0 0 0,0 0 0,-1 0 0,0-1 0,0 0 0,0 0 0,-1 0 0,1 0 0,-1 0 0,-1-1 0,0 1 0,0-1 0,0 0 0,1-10 0,-25 98-243,22-69 206,0 0 1,0 0-1,1 0 0,1-1 1,0 1-1,0 0 0,1-1 1,6 14-1,3 3-6,32 50-1,-36-64 9,-5-10 16,0 0 0,-1 1 0,1-1 0,-1 1 0,0 0 0,-1 0 0,1-1 0,1 10 0,-3-13-12,0 0 1,0 0-1,0 0 1,0-1-1,-1 1 1,1 0-1,0 0 1,0 0-1,-1-1 1,1 1-1,0 0 1,-1 0-1,1-1 1,-1 1-1,1 0 1,-1-1-1,1 1 1,-1 0-1,1-1 1,-1 1-1,-1 0 1,0 0-1,0 0-1,0 0 1,0 0 0,0 0 0,-1-1-1,1 1 1,0-1 0,0 1 0,-1-1 0,1 0-1,-3 0 1,-7 0-193,0 0 0,0 0-1,0-1 1,0-1 0,1 0 0,-1-1-1,0 0 1,1-1 0,-14-6 0,22 8-65,-1 0 0,0 0 1,1-1-1,0 1 0,-1-1 1,1 0-1,0 0 0,1 0 1,-1 0-1,0-1 0,1 1 1,0-1-1,0 1 0,0-1 1,0 0-1,0 0 0,1 0 1,0 0-1,0 0 0,0 0 1,0 0-1,0 0 0,1-1 1,0 1-1,0 0 0,0 0 1,1 0-1,-1-1 0,3-7 1,8-25-14236</inkml:trace>
</inkml:ink>
</file>

<file path=ppt/ink/ink1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1.924"/>
    </inkml:context>
    <inkml:brush xml:id="br0">
      <inkml:brushProperty name="width" value="0.025" units="cm"/>
      <inkml:brushProperty name="height" value="0.025" units="cm"/>
    </inkml:brush>
  </inkml:definitions>
  <inkml:trace contextRef="#ctx0" brushRef="#br0">4 0 17713,'-3'10'4356,"3"14"-2630,1-17-810,1 31 597,2 1 0,2-1 1,11 41-1,-7-39-1369,-2 0 1,4 69 0,-10-74-303,-1-12 44,0 0 1,-3 24-1,1-41-467,0 0 0,0 0 0,-1-1 0,1 1 0,-1-1 0,0 1 0,-5 8 0,6-13 202,1 0-1,-1 0 0,0 0 1,1 0-1,-1 0 0,0 0 0,0 0 1,0 0-1,1 0 0,-1 0 1,0-1-1,0 1 0,0 0 1,0-1-1,0 1 0,0-1 1,-1 1-1,1-1 0,0 1 0,0-1 1,0 0-1,0 1 0,-2-1 1,-10 0-6695</inkml:trace>
</inkml:ink>
</file>

<file path=ppt/ink/ink1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2.279"/>
    </inkml:context>
    <inkml:brush xml:id="br0">
      <inkml:brushProperty name="width" value="0.025" units="cm"/>
      <inkml:brushProperty name="height" value="0.025" units="cm"/>
    </inkml:brush>
  </inkml:definitions>
  <inkml:trace contextRef="#ctx0" brushRef="#br0">0 399 11723,'0'0'17264,"13"-5"-16223,28-9-470,-18 7-221,-1 0 0,0-2-1,-1 0 1,0-2 0,29-18 0,-29 10-345,-2 0 1,0-2 0,-1 0 0,-1-1 0,-1-1-1,-1 0 1,-1-1 0,-2-1 0,0 0-1,-1 0 1,9-35 0,-15 89-6,17 54 0,-16-63-342,2 1 1,1-1-1,0-1 0,1 0 1,1 0-1,1-1 0,1 0 1,0-1-1,1 0 0,1-2 1,1 1-1,0-2 0,25 18 1,-19-21-7432</inkml:trace>
</inkml:ink>
</file>

<file path=ppt/ink/ink1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2.918"/>
    </inkml:context>
    <inkml:brush xml:id="br0">
      <inkml:brushProperty name="width" value="0.025" units="cm"/>
      <inkml:brushProperty name="height" value="0.025" units="cm"/>
    </inkml:brush>
  </inkml:definitions>
  <inkml:trace contextRef="#ctx0" brushRef="#br0">0 242 13036,'0'0'13288,"11"-1"-11431,1-1-1684,-1 0 0,1 0-1,0-2 1,-1 1 0,0-1-1,0-1 1,0 0 0,-1-1 0,16-10-1,13-12 799,40-39-1,-45 37-511,47-33 0,-81 63-459,1 0 0,-1 0 0,0-1 0,1 1 0,-1 0 0,0-1 0,1 1 0,-1 0 0,0 0 0,1 0 0,-1 0 0,1-1 0,-1 1 0,0 0 0,1 0 0,-1 0 0,1 0 0,-1 0 0,1 0 0,-1 0 0,0 0 0,1 0 0,-1 0 0,1 0 0,-1 0 0,1 0 0,-1 0 0,0 1 0,1-1 0,-1 0 0,0 0 0,1 0 0,-1 1 0,1-1 0,-1 0 0,0 0 0,1 1 0,-1-1 0,0 0 0,0 1 0,1-1 0,-1 1 0,4 24 0,-12 31 0,-11 21-94,10-45-261,2 0-1,1 1 0,-4 62 1,10-94 170,0 0 0,0-1 0,0 1 0,0 0 0,0 0 0,0 0 0,0 0 0,0-1 0,1 1 0,-1 0 0,0 0 0,1 0 0,-1-1 0,0 1 0,1 0 0,-1 0 0,1-1 0,-1 1 0,1 0 0,-1-1 0,1 1-1,0-1 1,0 2 0,1-2-447,-1 1-1,0-1 0,1 0 1,-1 0-1,0 1 0,1-1 1,-1 0-1,0 0 0,1 0 1,-1 0-1,0-1 0,1 1 1,-1 0-1,0 0 0,2-1 1,18-9-13397</inkml:trace>
</inkml:ink>
</file>

<file path=ppt/ink/ink1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3.292"/>
    </inkml:context>
    <inkml:brush xml:id="br0">
      <inkml:brushProperty name="width" value="0.025" units="cm"/>
      <inkml:brushProperty name="height" value="0.025" units="cm"/>
    </inkml:brush>
  </inkml:definitions>
  <inkml:trace contextRef="#ctx0" brushRef="#br0">119 1 21685,'0'0'8167,"-19"63"-6982,14-34-512,2 4-481,1 2-160,2-1 0,0 0-128,0-1-833,0-7-160,2-2 160,2-7-384,-3-7-993,-1-23-15983</inkml:trace>
  <inkml:trace contextRef="#ctx0" brushRef="#br0" timeOffset="1">0 157 10666,'0'0'17136,"64"-11"-18033,-25 11-1921,2 0-2243,-5 0-5605</inkml:trace>
</inkml:ink>
</file>

<file path=ppt/ink/ink1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3.652"/>
    </inkml:context>
    <inkml:brush xml:id="br0">
      <inkml:brushProperty name="width" value="0.025" units="cm"/>
      <inkml:brushProperty name="height" value="0.025" units="cm"/>
    </inkml:brush>
  </inkml:definitions>
  <inkml:trace contextRef="#ctx0" brushRef="#br0">36 1 21140,'0'0'8872,"-17"54"-7943,8-26-448,2 0-353,4-1-96,3-1-32,0-3-545,4-6-672,11-5-512,-1-7-898,-1-5-63,3 0-385,2-19-1986,-2-5-2498</inkml:trace>
</inkml:ink>
</file>

<file path=ppt/ink/ink1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4.023"/>
    </inkml:context>
    <inkml:brush xml:id="br0">
      <inkml:brushProperty name="width" value="0.025" units="cm"/>
      <inkml:brushProperty name="height" value="0.025" units="cm"/>
    </inkml:brush>
  </inkml:definitions>
  <inkml:trace contextRef="#ctx0" brushRef="#br0">296 207 12716,'0'0'15796,"-5"12"-15192,-4 10-302,2 0 1,1 1-1,0 0 1,2 0-1,-3 42 1,7-57-421,1 22 18,-1-30-44,0 1 0,0 0 0,1-1 0,-1 1-1,0-1 1,0 1 0,1-1 0,-1 1-1,0-1 1,1 1 0,-1-1 0,0 1 0,1-1-1,-1 1 1,1-1 0,-1 1 0,1-1 0,-1 0-1,1 1 1,-1-1 0,1 0 0,-1 1 0,2-1-1,-2 0-72,0 0 1,1 0-1,-1 0 0,0 0 0,1 0 0,-1 0 0,0 0 0,0-1 0,1 1 0,-1 0 0,0 0 0,0 0 0,0 0 0,1-1 0,-1 1 0,0 0 0,0 0 0,0 0 0,1-1 0,-1 1 1,0 0-1,0 0 0,0-1 0,0 1 0,0 0 0,0 0 0,0-1 0,0 1 0,1 0 0,-1-1 0,0 1 0,0 0 0,0 0 0,0-1 0,0 1 0,0 0 0,0 0 0,-1-1 0,1 1 0,0 0 1,0-1-1,0 1 0,0-2-1638,0-16-13862</inkml:trace>
  <inkml:trace contextRef="#ctx0" brushRef="#br0" timeOffset="1">0 37 19090,'0'0'12140,"80"0"-10603,-30 0-1537,6 0 0,-1 0 0,-5-1 0,-6 0 0,-8-3-1954,-11-9-4452,-3-4-7431</inkml:trace>
</inkml:ink>
</file>

<file path=ppt/ink/ink1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4.585"/>
    </inkml:context>
    <inkml:brush xml:id="br0">
      <inkml:brushProperty name="width" value="0.025" units="cm"/>
      <inkml:brushProperty name="height" value="0.025" units="cm"/>
    </inkml:brush>
  </inkml:definitions>
  <inkml:trace contextRef="#ctx0" brushRef="#br0">1 48 12716,'0'0'12300,"13"-6"-10368,1-2-1459,1 2 0,0 0 1,1 1-1,-1 1 0,1 0 0,0 1 0,21-1 0,-36 4-456,7-1 176,-1 1 1,1 0-1,0 1 0,-1-1 0,1 1 0,12 4 0,-18-4-182,-1 0 0,0-1 0,1 1 0,-1 0 1,1 0-1,-1 0 0,0 0 0,0 0 0,0 1 1,1-1-1,-1 0 0,0 0 0,-1 1 0,1-1 0,0 1 1,0-1-1,-1 1 0,1-1 0,0 1 0,-1-1 0,0 1 1,1 0-1,-1-1 0,0 1 0,0 0 0,0-1 0,0 1 1,0 0-1,0-1 0,0 1 0,-1 0 0,1-1 0,-1 1 1,1-1-1,-1 1 0,1-1 0,-1 1 0,-1 1 0,-2 5 4,1 0 0,-2-1 1,1 0-1,-1 0 0,0 0 0,0-1 0,-1 1 0,-6 5 0,-58 48 69,43-39-74,15-12-10,8-7 0,1 0 0,0 1 0,-1-1 0,1 1 0,0-1 0,0 1 0,0 0 0,1 0 0,-1 1 0,1-1 0,0 0 0,0 1 0,-2 4 0,6-7-2,0 0 1,0 0-1,0 0 1,0 0-1,0 0 0,1-1 1,-1 1-1,0-1 0,1 1 1,-1-1-1,0 0 1,1 0-1,-1 0 0,0 0 1,1-1-1,1 1 0,1-1-55,30 2-751,27-1-2282,0-9-3759,-19-4-897</inkml:trace>
</inkml:ink>
</file>

<file path=ppt/ink/ink1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4.959"/>
    </inkml:context>
    <inkml:brush xml:id="br0">
      <inkml:brushProperty name="width" value="0.025" units="cm"/>
      <inkml:brushProperty name="height" value="0.025" units="cm"/>
    </inkml:brush>
  </inkml:definitions>
  <inkml:trace contextRef="#ctx0" brushRef="#br0">158 45 14157,'0'0'9140,"-10"-4"-6071,5 2-2765,2 0-202,0 0 0,0 1 1,0-1-1,0 1 0,0 0 0,0 0 0,-1 0 1,1 1-1,0-1 0,0 1 0,-1-1 1,1 1-1,0 0 0,-1 0 0,1 1 0,-1-1 1,1 1-1,0 0 0,0 0 0,0 0 0,-1 0 1,1 0-1,0 1 0,0-1 0,0 1 0,1 0 1,-5 3-1,1 1 85,1 1 1,0 0-1,0 0 1,1 0-1,0 0 1,0 1-1,1-1 1,0 1-1,0 0 1,1 0-1,0 1 1,0-1-1,1 0 1,0 1-1,1-1 0,0 15 1,0-21-186,1 0-1,-1 0 1,1 0-1,0 0 1,-1 0 0,1-1-1,0 1 1,0 0 0,0 0-1,0-1 1,0 1-1,1 0 1,-1-1 0,0 1-1,1-1 1,-1 0 0,1 1-1,-1-1 1,1 0-1,0 0 1,0 0 0,-1 0-1,1 0 1,0 0 0,0-1-1,0 1 1,0-1-1,0 1 1,0-1 0,0 0-1,0 1 1,0-1 0,0 0-1,0-1 1,0 1-1,3-1 1,2 1-3,0-1 0,0 1-1,-1-2 1,1 1 0,0-1 0,-1 0 0,1-1-1,-1 1 1,11-7 0,-10 4 1,-1 1 0,1-2 0,-2 1 0,1-1 0,0 1 0,-1-2 0,0 1 0,-1 0 0,1-1 0,-1 0 0,0 0 0,-1 0 0,0-1 0,0 1 0,-1-1 0,1 0 0,-2 1 0,1-1 0,-1 0 0,0 0 0,-1 0 0,0 0 0,0 0 0,-2-10 0,2 17 2,-1-1 0,1 1 0,0 0 0,-1 0 0,1-1 0,-1 1 0,0 0 0,1 0 0,-1 0 1,0 0-1,1 0 0,-1 0 0,0 0 0,0 0 0,0 0 0,0 0 0,0 1 0,0-1 0,0 0 0,0 1 0,-1-1 0,1 1 0,0-1 0,0 1 0,0-1 0,-1 1 0,1 0 1,0-1-1,0 1 0,-1 0 0,1 0 0,0 0 0,-1 0 0,1 0 0,0 1 0,-2-1 0,1 1-21,0-1 0,0 1 0,0 0 0,0-1 0,0 1 0,0 0 0,0 0 0,0 0 0,0 1 0,0-1 0,1 0 0,-1 1 0,0-1 0,1 1 0,-1 0 0,1-1 0,0 1 0,0 0 0,-3 4 0,-2 13-2504,3-6-2876,3-3-3928</inkml:trace>
</inkml:ink>
</file>

<file path=ppt/ink/ink1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5.488"/>
    </inkml:context>
    <inkml:brush xml:id="br0">
      <inkml:brushProperty name="width" value="0.025" units="cm"/>
      <inkml:brushProperty name="height" value="0.025" units="cm"/>
    </inkml:brush>
  </inkml:definitions>
  <inkml:trace contextRef="#ctx0" brushRef="#br0">0 0 15022,'0'0'14521,"9"3"-13358,-7-3-1118,0 1-1,1-1 0,-1 1 1,0 0-1,0 0 0,1 0 1,-1 0-1,0 0 0,0 0 1,0 1-1,0-1 0,-1 1 1,1-1-1,0 1 0,-1 0 1,1-1-1,-1 1 0,1 0 1,-1 0-1,0 0 0,0 0 1,0 1-1,0-1 1,0 0-1,0 0 0,-1 1 1,1-1-1,-1 0 0,1 1 1,-1-1-1,0 0 0,0 1 1,0-1-1,0 0 0,-1 3 1,-6 121-515,11-125-5326,11-11 290,-2-11-2886</inkml:trace>
</inkml:ink>
</file>

<file path=ppt/ink/ink1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8:56.034"/>
    </inkml:context>
    <inkml:brush xml:id="br0">
      <inkml:brushProperty name="width" value="0.025" units="cm"/>
      <inkml:brushProperty name="height" value="0.025" units="cm"/>
    </inkml:brush>
  </inkml:definitions>
  <inkml:trace contextRef="#ctx0" brushRef="#br0">78 54 19090,'0'0'9657,"-10"6"-8488,5-4-1052,-36 25 503,39-26-606,0 1 0,0 0-1,1-1 1,-1 1-1,1 0 1,-1-1-1,1 1 1,0 0-1,0 0 1,0 0-1,0 0 1,0 0 0,0 1-1,0-1 1,1 0-1,-1 0 1,1 1-1,0-1 1,0 0-1,-1 0 1,1 1 0,1-1-1,-1 4 1,1-4-4,0 0 1,0-1 0,0 1-1,0-1 1,0 1-1,1-1 1,-1 1 0,0-1-1,1 1 1,-1-1 0,1 0-1,0 0 1,-1 0-1,1 0 1,0 0 0,-1 0-1,1 0 1,0-1 0,2 1-1,43 12 118,-32-10-95,27 5 1,-33-7-69,1 0 1,-1 0-1,0 1 0,0 1 1,-1-1-1,1 1 1,0 1-1,-1 0 1,0 0-1,9 6 0,-16-9 46,0 0-1,0 0 0,0 0 0,0 0 1,0 0-1,0 0 0,0 0 0,0 0 0,0 1 1,-1-1-1,1 0 0,0 1 0,-1-1 1,1 1-1,-1-1 0,1 0 0,-1 1 1,0-1-1,0 1 0,1-1 0,-1 1 1,0-1-1,-1 1 0,1-1 0,0 3 1,-1-2 35,0 1 1,-1-1 0,1 0-1,-1 1 1,1-1 0,-1 0-1,1 0 1,-1 0 0,0 0-1,0 0 1,0 0 0,-5 2-1,-2 2 102,0-1 0,-1 0 1,0 0-1,0-1 0,-19 5 0,20-6-148,0-2 0,0 1 0,0-1 0,0-1 0,0 0 0,0 0 0,0-1 0,-12-2 0,18 3 0,0-1 0,1 0 0,-1 0 0,0 0 0,1 0 0,-1-1 0,1 1 0,-1-1 0,1 1 0,0-1 0,-1 0 0,1 0 0,0 0 0,0 0 0,0 0 0,1-1 0,-1 1 0,1 0 0,-1-1 0,1 1 0,0-1 0,-1 0 0,2 1 0,-1-1 0,0 0 0,0 0 0,1 0 0,-1 0 0,1-4 0,0 4 0,-1 0 0,1 0 0,0 0 0,0 0 0,1 0 0,-1 0 0,0 0 0,1 0 0,0 0 0,0 0 0,0 0 0,0 0 0,0 1 0,1-1 0,-1 0 0,1 1 0,2-4 0,0 3 0,1-1 0,-1 0 0,1 1 0,0 0 0,0 0 0,1 0 0,-1 1 0,7-3 0,77-20 0,-76 23 0,1-1 0,0 0 0,0-1 0,-1 0 0,0-1 0,0-1 0,0 0 0,-1-1 0,0 0 0,19-15 0,-30 20 0,1 1 0,-1 0 0,0 0 0,1-1 0,-1 1 0,0 0 0,0-1 0,0 1 0,0-1 0,0 0 0,0 1 0,0-1 0,-1 0 0,1 0 0,-1 1 0,1-1 0,-1 0 0,0 0 0,1 0 0,-1 0 0,0 1 0,0-1 0,0 0 0,-1-2 0,0 2 0,0 0 0,0 0 0,-1 0 0,1 1 0,-1-1 0,1 0 0,-1 1 0,0-1 0,1 1 0,-1 0 0,0-1 0,0 1 0,0 0 0,0 0 0,0 0 0,-4 0 0,-7-3 0,0 0 0,0 2 0,0-1 0,0 2 0,-16 0 0,24 1-227,0 0 0,0 1 0,0-1 0,1 1 1,-1 0-1,0 1 0,0-1 0,1 1 0,-1 0 0,1 0 0,0 1 0,0-1 1,-1 1-1,2 0 0,-7 5 0,0-1-6777</inkml:trace>
</inkml:ink>
</file>

<file path=ppt/ink/ink1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6.378"/>
    </inkml:context>
    <inkml:brush xml:id="br0">
      <inkml:brushProperty name="width" value="0.025" units="cm"/>
      <inkml:brushProperty name="height" value="0.025" units="cm"/>
    </inkml:brush>
  </inkml:definitions>
  <inkml:trace contextRef="#ctx0" brushRef="#br0">37 0 5926,'0'0'16404,"-8"13"-15128,-19 40-123,26-51-1097,1 0-1,0 0 1,0 0-1,0 0 0,0 0 1,0 0-1,0 0 1,1-1-1,-1 1 0,1 0 1,-1 0-1,1 0 1,0-1-1,0 1 0,-1 0 1,1-1-1,1 1 0,-1 0 1,0-1-1,0 1 1,0-1-1,1 0 0,-1 1 1,1-1-1,-1 0 1,3 1-1,42 23 980,-24-18-818,1-2 0,-1 0-1,1-2 1,-1 0 0,1-2 0,0 0 0,38-5 0,-31 3-169,65-7 24,105-21-1,-128 15-112,1 3 0,0 4 0,96 2-1,-164 5 44,0 0 0,0 0 0,0 1 0,1 0-1,-1 0 1,0 0 0,0 0 0,0 1 0,0 0-1,-1 0 1,1 0 0,0 1 0,-1-1-1,1 1 1,-1 0 0,0 0 0,0 1 0,0-1-1,-1 1 1,1 0 0,-1 0 0,0 0-1,0 1 1,0-1 0,-1 1 0,1-1 0,-1 1-1,0 0 1,0 0 0,-1 0 0,0 0-1,0 0 1,0 0 0,0 0 0,-1 8 0,0-11-73,1-1 0,-1 1 0,0-1 1,1 1-1,-1-1 0,1 1 1,-1-1-1,1 0 0,0 1 1,-1-1-1,1 0 0,0 1 0,0-1 1,0 0-1,0 0 0,0 0 1,0 0-1,0 0 0,1 0 1,-1 0-1,0 0 0,0 0 0,1-1 1,-1 1-1,1 0 0,-1-1 1,1 1-1,-1-1 0,1 0 1,-1 1-1,1-1 0,-1 0 0,1 0 1,-1 0-1,1 0 0,-1 0 1,1 0-1,-1-1 0,3 0 1,7-1-1113,-1 0 1,0-1 0,0 0 0,14-7 0,10-5-6063</inkml:trace>
</inkml:ink>
</file>

<file path=ppt/ink/ink1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6.721"/>
    </inkml:context>
    <inkml:brush xml:id="br0">
      <inkml:brushProperty name="width" value="0.025" units="cm"/>
      <inkml:brushProperty name="height" value="0.025" units="cm"/>
    </inkml:brush>
  </inkml:definitions>
  <inkml:trace contextRef="#ctx0" brushRef="#br0">1 74 10442,'0'0'10111,"8"2"-7608,21 5-1163,0-2 0,0-1 0,0-1 0,0-2 0,52-3 0,160-29-1433,-91 9 26,43 13 1898,-193 9-1970,1 0 0,-1 0 0,1-1 0,-1 1 0,1 0 0,-1 0 0,1 0 0,-1-1 0,1 1 0,-1 0 0,0 0 0,1-1 0,-1 1 0,0 0 0,1-1 0,-1 1 0,0-1 0,1 1 0,-1 0 0,0-1 0,0 1 0,1-1 0,-1 1 0,0-1 0,0 1 0,0-1 0,0 1 0,1-1 0,-1 1 0,0-1 0,0 1 0,0-1 0,0 1 0,0-1 0,0 1 0,-1-1 0,1 1 0,0-1 0,0-2-1156,0-10-7748</inkml:trace>
</inkml:ink>
</file>

<file path=ppt/ink/ink1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7.079"/>
    </inkml:context>
    <inkml:brush xml:id="br0">
      <inkml:brushProperty name="width" value="0.025" units="cm"/>
      <inkml:brushProperty name="height" value="0.025" units="cm"/>
    </inkml:brush>
  </inkml:definitions>
  <inkml:trace contextRef="#ctx0" brushRef="#br0">12 1 14958,'0'0'13517,"-10"61"-12300,8-36-704,2 4-353,0 2-128,2 1-32,8-3-865,-3-2-1057,0-2-961,-5-9-928,-2-6-962,-2-5-3939</inkml:trace>
</inkml:ink>
</file>

<file path=ppt/ink/ink1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7.423"/>
    </inkml:context>
    <inkml:brush xml:id="br0">
      <inkml:brushProperty name="width" value="0.025" units="cm"/>
      <inkml:brushProperty name="height" value="0.025" units="cm"/>
    </inkml:brush>
  </inkml:definitions>
  <inkml:trace contextRef="#ctx0" brushRef="#br0">1 136 10570,'0'0'13261,"60"16"-11532,-17-21-480,6-7-768,-1-3-289,-1 1-96,-8-3-64,-7 3-512,-9 2-673,-11-3-225,-9 1-1248,-3-1-2243,-15-3-6117</inkml:trace>
</inkml:ink>
</file>

<file path=ppt/ink/ink1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7.795"/>
    </inkml:context>
    <inkml:brush xml:id="br0">
      <inkml:brushProperty name="width" value="0.025" units="cm"/>
      <inkml:brushProperty name="height" value="0.025" units="cm"/>
    </inkml:brush>
  </inkml:definitions>
  <inkml:trace contextRef="#ctx0" brushRef="#br0">0 46 7335,'0'0'17617,"81"-28"-16272,-33 26-288,2-2-737,2 2-224,-1-1-96,-5 1-865,-8 0-768,-9 1-1026,-11 1-768,-7-1-609</inkml:trace>
  <inkml:trace contextRef="#ctx0" brushRef="#br0" timeOffset="1">472 163 14189,'0'0'3908,"-5"10"-166,4-9-3385,-17 40 2816,16-39-2980,1 0 0,1 0 1,-1 0-1,0 1 0,0-1 0,1 0 1,0 1-1,-1-1 0,1 1 0,0-1 1,0 0-1,0 1 0,0-1 1,1 1-1,-1-1 0,1 0 0,-1 1 1,2 2-1,1-3-135,-1-1 1,1 1-1,-1-1 0,1 0 1,-1 0-1,1 0 1,-1-1-1,1 1 0,0-1 1,-1 1-1,1-1 0,0 0 1,0 0-1,4 0 1,42-4 122,-39 1-157,0 0 0,0-1 0,-1 0 1,1 0-1,16-12 0,6-1 2,-32 17-20,1-1 0,0 1 0,-1 0 0,1-1 0,0 1 0,0 0 0,-1 0 0,1 0 0,0 0 0,0 0 0,-1-1 0,1 1 0,0 1 0,0-1 0,0 0 0,-1 0 0,1 0 0,0 0 0,0 0 0,-1 1 0,1-1 0,0 0 0,-1 1 0,1-1 0,0 0 0,-1 1 0,1-1 0,0 1 0,-1-1 0,1 1 0,-1 0 0,1-1 0,-1 1 0,1-1 1,-1 1-1,1 0 0,-1-1 0,0 1 0,1 0 0,-1 0 0,0-1 0,0 1 0,0 0 0,1 0 0,-1-1 0,0 1 0,0 0 0,0 0 0,0 1 0,2 53 474,-2-32-370,0-22-471,3 23 1007,2-13-3271,1-8-6843</inkml:trace>
</inkml:ink>
</file>

<file path=ppt/ink/ink1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8.184"/>
    </inkml:context>
    <inkml:brush xml:id="br0">
      <inkml:brushProperty name="width" value="0.025" units="cm"/>
      <inkml:brushProperty name="height" value="0.025" units="cm"/>
    </inkml:brush>
  </inkml:definitions>
  <inkml:trace contextRef="#ctx0" brushRef="#br0">172 1 19827,'0'0'5130,"-9"9"-3844,2-1-997,3-5-200,1 0 0,0 0 1,0 0-1,0 1 1,0 0-1,0-1 1,1 1-1,0 0 0,-1 0 1,2 0-1,-1 1 1,0-1-1,1 0 1,0 1-1,-1 7 0,-8 308 3179,11-302-3172,3-20 215,-2-34-51,-5 23-335,0 1 1,-1-1-1,0 1 1,-1 0-1,0 0 0,-1 0 1,0 1-1,-1-1 1,-1 2-1,1-1 1,-16-15-1,-10-16-71,38 40 176,1 1 0,0 0 0,-1 0 0,1 1 0,0 0 0,-1 0 0,9 1 0,33 4-51,-28-2-454,0-1 0,0-1 0,0 0-1,0-1 1,30-5 0,-46 4 48,0 0-1,-1 0 1,1 0-1,-1 0 1,1 0-1,-1-1 1,0 1-1,1-1 1,-1 0-1,0 1 1,0-1-1,0 0 1,2-4-1,11-19-6575,-4-3-5030</inkml:trace>
</inkml:ink>
</file>

<file path=ppt/ink/ink1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8.541"/>
    </inkml:context>
    <inkml:brush xml:id="br0">
      <inkml:brushProperty name="width" value="0.025" units="cm"/>
      <inkml:brushProperty name="height" value="0.025" units="cm"/>
    </inkml:brush>
  </inkml:definitions>
  <inkml:trace contextRef="#ctx0" brushRef="#br0">50 1 15310,'0'0'4047,"-5"13"-1575,-5 11-840,1-1 0,2 2 1,-7 35-1,12-52-1414,1 0-1,0 1 1,1-1 0,0 1-1,0 0 1,0-1-1,1 1 1,1-1-1,0 0 1,0 1 0,0-1-1,1 0 1,0 0-1,0-1 1,1 1-1,7 9 1,-7-10-219,3 1-237,-1 1-1,1 0 0,1-1 0,15 13 1,-22-20-118,1 0 1,0 0 0,-1 0 0,1 0 0,0 0-1,-1-1 1,1 1 0,0 0 0,0-1-1,0 0 1,0 1 0,-1-1 0,1 0-1,3 0 1,-3 0-230,0-1-1,0 1 0,-1-1 1,1 1-1,-1-1 0,1 0 1,-1 0-1,1 0 0,-1 0 1,1 0-1,-1 0 0,0 0 1,1 0-1,-1-1 0,0 1 1,0 0-1,0-1 0,0 1 1,0-2-1,11-19-8687</inkml:trace>
</inkml:ink>
</file>

<file path=ppt/ink/ink1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8.885"/>
    </inkml:context>
    <inkml:brush xml:id="br0">
      <inkml:brushProperty name="width" value="0.025" units="cm"/>
      <inkml:brushProperty name="height" value="0.025" units="cm"/>
    </inkml:brush>
  </inkml:definitions>
  <inkml:trace contextRef="#ctx0" brushRef="#br0">84 1 12204,'0'0'12870,"-10"9"-11893,5-3-908,-42 49 1351,44-51-1229,1 1 0,-1-1-1,1 1 1,0 0 0,0 0 0,0-1 0,1 1-1,-1 1 1,1-1 0,0 0 0,1 0 0,-1 0-1,1 0 1,1 6 0,-1-10-158,1 0 0,0 0 0,0 0 0,-1 0 0,1 0 0,0 0 0,0 0 0,0-1 0,0 1 0,0 0-1,0-1 1,0 1 0,0-1 0,0 1 0,1-1 0,-1 0 0,0 1 0,0-1 0,0 0 0,1 0 0,-1 0 0,0 0 0,0 0 0,0 0 0,1 0 0,1 0 0,35-4 422,-28-1-434,-1 1 0,1-1 0,-1-1-1,0 1 1,0-2 0,-1 1-1,0-1 1,0 0 0,-1-1 0,0 0-1,0 0 1,-1-1 0,0 0 0,0 0-1,-1 0 1,7-16 0,-14 18 86,-8 13-33,-8 14 65,15-16-99,0 0-1,1 1 1,0 0-1,0-1 1,0 1-1,1 0 1,-1 0 0,1 0-1,0 0 1,1 0-1,-1 0 1,1 0-1,0 0 1,0 0 0,1 0-1,1 8 1,-1-10-213,0 0 0,0-1-1,1 1 1,-1 0 0,1 0 0,0-1 0,-1 1 0,1-1 0,1 0 0,-1 1-1,0-1 1,0 0 0,1 0 0,-1 0 0,1-1 0,0 1 0,0-1 0,-1 1-1,1-1 1,0 0 0,0 0 0,0 0 0,0-1 0,0 1 0,0-1 0,1 1 0,4-1-1,24-1-8159,3-7-8536</inkml:trace>
</inkml:ink>
</file>

<file path=ppt/ink/ink1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9.490"/>
    </inkml:context>
    <inkml:brush xml:id="br0">
      <inkml:brushProperty name="width" value="0.025" units="cm"/>
      <inkml:brushProperty name="height" value="0.025" units="cm"/>
    </inkml:brush>
  </inkml:definitions>
  <inkml:trace contextRef="#ctx0" brushRef="#br0">5 0 18353,'0'0'7143,"-1"10"-6049,-1 17-465,1 0-1,1 1 0,2-1 0,0 1 0,13 49 0,-14-73-539,0 1 0,1-1 0,0 0 0,0 0 0,0 0-1,6 8 1,-8-12-75,0 1 0,0-1 1,1 0-1,-1 0 0,0 1 0,0-1 0,0 0 0,1 0 0,-1 0 0,0 1 0,1-1 0,-1 0 0,0 0 0,0 0 0,1 0 0,-1 1 1,0-1-1,1 0 0,-1 0 0,0 0 0,1 0 0,-1 0 0,0 0 0,1 0 0,-1 0 0,0 0 0,1 0 0,-1 0 0,0 0 0,1 0 1,-1-1-1,0 1 0,1 0 0,-1 0 0,9-22 249,-4-44-73,-5 63-218,0 0 1,0 0-1,0 0 1,0 0-1,-1 0 1,1 0 0,-1 0-1,0 0 1,0 0-1,0 1 1,0-1 0,-1 0-1,1 0 1,-1 1-1,0-1 1,1 1 0,-1-1-1,-4-3 1,5 6 12,1-1 1,0 1-1,-1 0 0,1 0 1,0-1-1,-1 1 1,1 0-1,0 0 1,-1-1-1,1 1 0,-1 0 1,1 0-1,0 0 1,-1 0-1,1 0 1,-1 0-1,1 0 0,-1 0 1,1 0-1,0 0 1,-1 0-1,1 0 0,-1 0 1,1 0-1,0 0 1,-1 0-1,1 0 1,-1 0-1,1 0 0,0 1 1,-1-1-1,1 0 1,-1 0-1,1 1 1,0-1-1,-1 0 0,-2 18-89,4-14 120,-1-1 0,1 1 1,0-1-1,-1 0 0,1 1 1,1-1-1,-1 0 0,0 0 1,1 0-1,2 4 0,1-3 7,0 0-1,0-1 0,0 0 1,0 0-1,1 0 0,-1-1 1,1 1-1,0-1 0,0 0 1,0-1-1,0 0 0,0 0 1,0 0-1,0-1 0,0 1 1,0-1-1,0-1 0,0 1 1,0-1-1,6-2 0,-1 1 59,0-1-1,-1 0 0,1-1 0,-1 0 0,0 0 0,0-1 0,-1-1 0,0 1 1,0-2-1,11-8 0,-11 5 22,-1-1 1,0 0-1,8-15 0,-10 16-53,-6 11-32,-6 18-17,-21 65 0,25-77 0,1 0 0,0 1 0,0-1 0,0 0 0,1 0 0,0 1 0,1-1 0,-1 0 0,4 12 0,-4-19-31,0 1 0,0-1 0,1 1 0,-1-1 0,0 0-1,0 1 1,1-1 0,-1 1 0,0-1 0,1 0 0,-1 1 0,1-1 0,-1 0 0,0 0 0,1 1 0,-1-1-1,1 0 1,-1 0 0,1 0 0,-1 0 0,0 1 0,1-1 0,-1 0 0,1 0 0,-1 0 0,1 0 0,-1 0-1,1 0 1,-1 0 0,1 0 0,-1 0 0,1 0 0,-1-1 0,1 1 0,-1 0 0,0 0 0,1 0 0,-1 0-1,1-1 1,-1 1 0,0 0 0,1-1 0,0 1 0,15-15-3571,-8-8-2356,-3-2-2556</inkml:trace>
</inkml:ink>
</file>

<file path=ppt/ink/ink1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09.819"/>
    </inkml:context>
    <inkml:brush xml:id="br0">
      <inkml:brushProperty name="width" value="0.025" units="cm"/>
      <inkml:brushProperty name="height" value="0.025" units="cm"/>
    </inkml:brush>
  </inkml:definitions>
  <inkml:trace contextRef="#ctx0" brushRef="#br0">0 0 17457,'0'0'11883</inkml:trace>
</inkml:ink>
</file>

<file path=ppt/ink/ink1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0.161"/>
    </inkml:context>
    <inkml:brush xml:id="br0">
      <inkml:brushProperty name="width" value="0.025" units="cm"/>
      <inkml:brushProperty name="height" value="0.025" units="cm"/>
    </inkml:brush>
  </inkml:definitions>
  <inkml:trace contextRef="#ctx0" brushRef="#br0">179 1 17713,'0'0'3849,"-11"0"-481,-8 0-2313,1 1 1,-1 1-1,-20 5 0,34-6-820,-1 1-1,0-1 1,0 2 0,1-1 0,-1 1-1,1-1 1,-7 6 0,10-7-158,1 1 0,-1-1 1,0 0-1,1 1 0,0 0 0,-1-1 0,1 1 0,0 0 1,0 0-1,0 0 0,0-1 0,0 1 0,0 0 0,0 1 1,1-1-1,-1 0 0,1 0 0,-1 0 0,1 0 0,0 5 1,0-6-75,1 0 0,0 0 0,-1 0 0,1 0 0,0 0 0,-1-1 0,1 1 0,0 0 1,0 0-1,0 0 0,0-1 0,0 1 0,0 0 0,0-1 0,0 1 0,0-1 0,0 1 0,0-1 1,0 0-1,0 1 0,1-1 0,-1 0 0,0 0 0,0 0 0,0 0 0,0 0 0,1 0 0,0 0 1,47 0 22,-37 0-25,15-2-1,0 0 0,36-9 0,-36 6 0,0 1 0,36-2 0,-28 41 0,9-26-1791,2-10-4660,-21-5-5774</inkml:trace>
</inkml:ink>
</file>

<file path=ppt/ink/ink1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0.923"/>
    </inkml:context>
    <inkml:brush xml:id="br0">
      <inkml:brushProperty name="width" value="0.025" units="cm"/>
      <inkml:brushProperty name="height" value="0.025" units="cm"/>
    </inkml:brush>
  </inkml:definitions>
  <inkml:trace contextRef="#ctx0" brushRef="#br0">294 49 13132,'0'0'7618,"-7"-9"-4997,4 5-2334,1 2-203,1-1 0,0 1 0,-1 0 0,1 0-1,-1 0 1,0 0 0,0 0 0,0 0 0,0 0 0,0 0-1,0 1 1,0-1 0,-1 1 0,1-1 0,0 1-1,-1 0 1,1 0 0,-1 0 0,0 0 0,1 1 0,-1-1-1,0 1 1,1 0 0,-1-1 0,0 1 0,1 0 0,-1 1-1,0-1 1,1 0 0,-1 1 0,0-1 0,1 1-1,-1 0 1,1 0 0,-4 1 0,-1 4 72,0 1 1,0-1-1,0 1 1,1 0-1,0 0 1,0 1-1,1 0 1,0 0-1,0 0 1,1 1-1,0 0 1,0-1-1,-2 14 1,-5 14 944,-10 73 0,21-106-1066,-11 103 472,10-97-511,1-1-1,0 0 0,1 1 1,0-1-1,0 1 1,1-1-1,0 0 0,0 0 1,1 0-1,4 9 1,-6-17 13,-1 0 0,0 0 1,0 0-1,0 0 1,0 0-1,0 0 0,0-1 1,0 1-1,0 0 1,0 0-1,0 0 0,0 0 1,0 0-1,0 0 1,0 0-1,0 0 0,0 0 1,0 0-1,0-1 0,0 1 1,1 0-1,-1 0 1,0 0-1,0 0 0,0 0 1,0 0-1,0 0 1,0 0-1,0 0 0,0 0 1,0 0-1,1 0 1,-1 0-1,0 0 0,0 0 1,0 0-1,0 0 1,0 0-1,0 0 0,0 0 1,1 0-1,-1 0 1,0 0-1,0 0 0,-3-22 102,-9-30-185,1 21 30,-2 0 0,-1 1 0,-30-50-1,72 97-707,-18-13 447,9 4-1011,0-1-1,1 0 1,-1-1-1,2-1 0,24 3 1,55-2-11476,-66-6 2985</inkml:trace>
</inkml:ink>
</file>

<file path=ppt/ink/ink1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1.403"/>
    </inkml:context>
    <inkml:brush xml:id="br0">
      <inkml:brushProperty name="width" value="0.025" units="cm"/>
      <inkml:brushProperty name="height" value="0.025" units="cm"/>
    </inkml:brush>
  </inkml:definitions>
  <inkml:trace contextRef="#ctx0" brushRef="#br0">76 103 9001,'0'0'19373,"-9"-3"-18722,8 2-609,-1 1 1,0-1 0,0 0-1,0 1 1,0-1-1,0 1 1,1-1 0,-1 1-1,0 0 1,0 0-1,0 0 1,0 0 0,0 0-1,0 0 1,0 0-1,0 1 1,0-1 0,0 1-1,0 0 1,0-1-1,1 1 1,-1 0 0,0 0-1,0 0 1,1 0-1,-1 0 1,1 1 0,-1-1-1,1 0 1,0 1-1,-1-1 1,1 1 0,0 0-1,0-1 1,0 1-1,0 0 1,0-1 0,0 1-1,1 0 1,-1 0-1,1 0 1,-1 0 0,1 0-1,-1 0 1,1 0-1,0 0 1,0 0 0,1 2-1,-1-3-25,0 0 0,0 0-1,1 0 1,-1 0 0,1 0 0,-1 0-1,1 0 1,-1 0 0,1 0 0,-1 0 0,1 0-1,0 0 1,-1-1 0,1 1 0,0 0-1,0 0 1,0-1 0,0 1 0,0-1-1,0 1 1,0-1 0,0 1 0,0-1-1,0 0 1,0 1 0,0-1 0,0 0 0,0 0-1,0 1 1,0-1 0,0 0 0,0 0-1,0-1 1,0 1 0,0 0 0,0 0-1,0 0 1,2-1 0,43-9 237,-36 4-226,-1 1 0,0-2 0,0 1 0,-1-2 0,0 1 0,0-1 0,-1 0 1,0 0-1,0-1 0,-1 0 0,0 0 0,-1-1 0,0 1 0,7-20 0,-11 28-81,-2 32-374,-1-18 32,-3 36-2172,7-17-2708,-1-30 4911,0-1 0,-1 0 0,1 0 0,0 0 1,0 0-1,0 0 0,-1 0 0,1 0 0,0 0 1,0-1-1,1 1 0,-1 0 0,0-1 0,0 1 0,0 0 1,0-1-1,1 1 0,-1-1 0,0 0 0,0 1 0,1-1 1,-1 0-1,0 0 0,1 0 0,-1 0 0,0 0 0,0 0 1,1 0-1,-1 0 0,0-1 0,1 1 0,-1 0 1,0-1-1,0 1 0,2-2 0,44-16-3888,-14-7 5642,0-8 3861,-30 29-4098,1 0 1,-1-1-1,1 1 0,-1-1 0,0 0 0,-1 0 0,1 0 0,-1 0 0,0 0 0,-1-1 0,1 1 0,-1 0 0,1-8 0,-4 13-1019,0 1-1,1-1 1,-1 1-1,0 0 1,1 0-1,-1 0 0,0 0 1,1 0-1,-1 0 1,1 0-1,0 0 1,-1 1-1,-1 1 1,-4 6-124,0 0 0,0 1 0,1-1 1,0 1-1,1 0 0,0 1 1,0-1-1,1 1 0,1 0 0,0 0 1,0 0-1,-2 21 0,5-31-79,1 0-1,-1 0 1,0 0-1,0 0 1,0 0-1,1 0 0,-1 0 1,0 0-1,1 0 1,-1 0-1,1 0 1,-1 0-1,1 0 1,-1-1-1,1 1 1,0 0-1,-1 0 1,1-1-1,0 1 1,0 0-1,-1-1 1,1 1-1,0-1 0,0 1 1,2 0-1,32 5-1802,-26-6 959,-1 0 1,0-1-1,0 0 0,0-1 1,0 0-1,14-5 1,6-10-4021,-1-5-5941</inkml:trace>
</inkml:ink>
</file>

<file path=ppt/ink/ink1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2.154"/>
    </inkml:context>
    <inkml:brush xml:id="br0">
      <inkml:brushProperty name="width" value="0.025" units="cm"/>
      <inkml:brushProperty name="height" value="0.025" units="cm"/>
    </inkml:brush>
  </inkml:definitions>
  <inkml:trace contextRef="#ctx0" brushRef="#br0">35 0 8456,'0'0'19619,"-2"11"-18162,-12 80 160,-4 158 1,21-234-1618,5-15 0,-7-1 0,1-1 0,-1 1 0,1-1 0,-1 1 0,0-1 0,0 1 0,0-1 0,0 0 0,0 1 0,0-1 0,0 0 0,0-2 0,3-14-31,-1-1 1,-1 0-1,0 0 1,-1 0-1,-3-22 0,1-9-132,2 51 47,0 1 0,-1-1 0,1 0 1,0 0-1,0 1 0,0-1 0,0 0 0,0 0 0,0 0 0,0 0 1,1 0-1,-1-1 0,0 1 0,0 0 0,1 0 0,-1-1 0,1 1 1,-1-1-1,0 1 0,1-1 0,2 1 0,33 7-2433,36-4-2798,-68-4 5335,-1 0 0,1 0 0,-1-1 0,1 0 0,-1 0 0,1 0 0,-1 0 0,0-1 0,0 1 0,0-1 0,0-1 0,0 1 0,7-5 0,-6-1 2190,-11 10-63,-13 8-1005,13-3-909,1-4 44,1 1-1,1 0 1,-1 0-1,0 0 1,1 0 0,0 0-1,0 1 1,0-1-1,0 1 1,1 0 0,0 0-1,0 0 1,0 0-1,-1 10 1,7-14-155,0 1 0,1-1 0,-1 0 1,1 0-1,-1-1 0,1 1 0,-1-1 0,1 0 0,-1 0 0,8-2 1,-5 2-42,214 0 101,-219-4-89,-1-1 0,1 0 0,-1 1 0,0-1 0,-1 0 0,1 0 1,-1-7-1,1 9-54,1-50-7,-2 37 0,0-1 0,2 0 0,0 1 0,0-1 0,7-18 0,-9 34-13,0 1 0,0-1 0,1 0 0,-1 1 0,0-1 0,0 0 0,1 1 0,-1-1 1,1 1-1,-1-1 0,0 1 0,1-1 0,-1 1 0,1-1 0,-1 1 0,1-1 0,-1 1 0,1-1 0,0 1 0,-1 0 0,1 0 0,-1-1 0,1 1 0,0 0 0,-1 0 1,1-1-1,0 1 0,-1 0 0,1 0 0,0 0 0,-1 0 0,2 0 0,22 14-1091,13 29-2068,-24-20-885,-8-6-1591,-4-2-4223</inkml:trace>
</inkml:ink>
</file>

<file path=ppt/ink/ink1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2.651"/>
    </inkml:context>
    <inkml:brush xml:id="br0">
      <inkml:brushProperty name="width" value="0.025" units="cm"/>
      <inkml:brushProperty name="height" value="0.025" units="cm"/>
    </inkml:brush>
  </inkml:definitions>
  <inkml:trace contextRef="#ctx0" brushRef="#br0">0 92 18129,'0'0'5792,"8"-10"-3464,-4 5-2043,-1 0-91,0 0-1,0 1 1,1-1 0,0 1 0,0 0 0,0 0 0,0 0-1,1 0 1,-1 1 0,1 0 0,0 0 0,0 0 0,1 1-1,7-4 1,5 1 48,1 1 1,-1 1-1,0 0 0,1 2 0,0 0 1,-1 1-1,30 3 0,-46-2-242,0-1 0,0 0 0,0 1 0,0-1 0,0 1 0,0 0 0,0-1 0,0 1 0,0 0 0,-1 0 0,1 1 0,0-1 0,-1 0 0,1 0 0,-1 1 0,1-1 0,-1 1 0,1-1 0,-1 1 0,0 0 0,0 0 0,0-1 0,0 1 0,0 0 0,0 0 0,-1 0 0,1 0 0,0 0 0,-1 0 0,0 0 0,1 0 0,-1 0 0,0 0 0,0 0 0,0 1 0,-1-1 0,1 0 0,-1 2 0,0 3 9,-1 0-1,0-1 1,0 1 0,-1-1 0,0 0-1,0 0 1,0 0 0,-1 0 0,0-1-1,-6 8 1,-14 10 203,-24 29 101,46-49-307,-1 0 0,1 1 0,0-1 0,0 1 0,0 0 0,0-1 0,1 1 0,-1 0 0,1 0 0,0 0 0,0 0 0,0 0 0,1 7 0,0-10-47,1 0 1,-1 0-1,1 0 1,-1 0-1,1 0 1,0 0-1,0 0 1,-1 0 0,1 0-1,0 0 1,0-1-1,0 1 1,0 0-1,0-1 1,0 1-1,0 0 1,0-1 0,1 1-1,-1-1 1,0 0-1,0 1 1,0-1-1,0 0 1,1 0-1,-1 0 1,0 0-1,0 0 1,1 0 0,0 0-1,50 0-1884,-40-1 1209,3 0-664,1-1-1,-1 0 0,1-2 1,-1 0-1,0 0 1,-1-1-1,23-11 0,12-8-5425</inkml:trace>
</inkml:ink>
</file>

<file path=ppt/ink/ink1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3.026"/>
    </inkml:context>
    <inkml:brush xml:id="br0">
      <inkml:brushProperty name="width" value="0.025" units="cm"/>
      <inkml:brushProperty name="height" value="0.025" units="cm"/>
    </inkml:brush>
  </inkml:definitions>
  <inkml:trace contextRef="#ctx0" brushRef="#br0">141 64 8360,'0'0'6454,"1"-10"-2162,3-28-1383,-5 37-2834,1 0-1,0 1 1,0-1-1,0 0 0,0 1 1,-1-1-1,1 0 0,0 1 1,0-1-1,-1 0 1,1 1-1,-1-1 0,1 1 1,-1-1-1,1 1 0,-1-1 1,1 1-1,-1-1 1,1 1-1,-1-1 0,1 1 1,-1 0-1,0-1 0,1 1 1,-1 0-1,0-1 1,1 1-1,-1 0 0,0 0 1,0 0-1,1 0 0,-1 0 1,0 0-1,1 0 0,-1 0 1,0 0-1,0 0 1,0 0-1,-26 7 901,19-1-766,0 0 0,1 1 0,-1 0 0,1 0 0,1 1 0,-1 0 0,1 0 0,1 1 0,0-1 0,0 1 0,0 0 0,1 1 0,1-1 0,-1 1 0,2-1 0,-1 1-1,1 0 1,1 0 0,0 0 0,0 15 0,2-23-168,-1 0 0,1 0 0,0 0 1,0 0-1,0 0 0,0 0 0,0 0 0,0 0 0,0-1 0,1 1 0,-1 0 0,1-1 0,-1 1 0,1-1 0,0 0 0,0 1 0,-1-1 0,1 0 0,0 0 0,0 0 1,0 0-1,0-1 0,0 1 0,0 0 0,0-1 0,1 0 0,-1 1 0,0-1 0,0 0 0,0 0 0,0 0 0,0 0 0,4-1 0,1 1 68,0-1 1,0 1-1,0-2 0,0 1 0,0-1 0,0 0 0,0 0 1,0-1-1,6-3 0,-3-1-109,1-1 0,-2 0 0,1 0 0,-1-1 0,-1 0 0,16-20 0,-21 24 0,0 1 0,0-1 0,0 0 0,-1 1 0,1-1 0,-1 0 0,0-1 0,-1 1 0,1 0 0,-1-1 0,0 1 0,0-1 0,-1 1 0,0-1 0,0 1 0,0-1 0,0 1 0,-2-8 0,1 11-37,0 1-1,1-1 1,-1 1-1,0 0 1,0-1-1,0 1 1,0-1-1,0 1 1,0 0 0,-1 0-1,1 0 1,0 0-1,0 0 1,-1 0-1,1 0 1,-1 0-1,1 0 1,-1 1 0,1-1-1,-1 1 1,1-1-1,-1 1 1,0-1-1,1 1 1,-1 0-1,0 0 1,1 0 0,-1 0-1,0 0 1,1 0-1,-1 0 1,0 1-1,1-1 1,-4 2-1,1-1-110,1 0 0,-1 0 0,1 0 0,-1 0-1,1 1 1,0 0 0,0-1 0,-1 1-1,1 1 1,0-1 0,1 0 0,-1 1-1,0-1 1,-3 6 0,-8 26-3366,12-14-586,6-6-4755,7-9-3621</inkml:trace>
</inkml:ink>
</file>

<file path=ppt/ink/ink1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3.369"/>
    </inkml:context>
    <inkml:brush xml:id="br0">
      <inkml:brushProperty name="width" value="0.025" units="cm"/>
      <inkml:brushProperty name="height" value="0.025" units="cm"/>
    </inkml:brush>
  </inkml:definitions>
  <inkml:trace contextRef="#ctx0" brushRef="#br0">15 0 10890,'0'0'18161,"-5"81"-17680,-1-51-257,5 0-128,-1-6-64,2-1 32,0-5-672,0-5-994,2-8-1409,2-5-1889,5 0-2659</inkml:trace>
</inkml:ink>
</file>

<file path=ppt/ink/ink1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3.728"/>
    </inkml:context>
    <inkml:brush xml:id="br0">
      <inkml:brushProperty name="width" value="0.025" units="cm"/>
      <inkml:brushProperty name="height" value="0.025" units="cm"/>
    </inkml:brush>
  </inkml:definitions>
  <inkml:trace contextRef="#ctx0" brushRef="#br0">42 179 17360,'0'0'8894,"-2"3"-8846,1-1-39,0 1 0,1-1 0,-1 1 0,1-1 0,-1 0 0,1 1 0,0-1 0,0 1 0,0-1 0,0 1 0,1-1 0,-1 1 0,1-1 0,-1 1 0,1-1 0,0 0 0,0 0 0,0 1 0,0-1 0,0 0-1,0 0 1,1 0 0,-1 0 0,1 0 0,-1 0 0,1 0 0,0-1 0,0 1 0,0 0 0,0-1 0,0 0 0,3 2 0,12 8 43,1 0 1,0-2-1,21 8 1,-17-7-110,-15-7-16,0 1 1,0 0 0,0 1 0,11 8-1,-17-13 100,0 1 0,-1-1-1,1 1 1,0 0 0,-1-1-1,1 1 1,0 0 0,-1-1-1,1 1 1,-1 0 0,1 0-1,-1 0 1,1-1 0,-1 1-1,0 0 1,1 0 0,-1 0-1,0 0 1,0 0 0,0 0-1,0 0 1,0 0 0,0-1-1,0 1 1,0 0 0,0 0-1,0 0 1,0 0 0,0 0-1,-1 0 1,1 0-1,0 0 1,-1-1 0,1 1-1,-1 0 1,1 0 0,-1 0-1,1-1 1,-1 1 0,1 0-1,-1-1 1,0 1 0,1 0-1,-1-1 1,0 1 0,0-1-1,0 1 1,1-1 0,-1 0-1,0 1 1,0-1 0,0 0-1,-1 1 1,-11 4 351,1 0-1,-1-1 1,0 0-1,0-1 1,-1-1-1,1 0 1,-1-1-1,-23-1 1,33 0-319,0 0 0,0-1 1,-1 1-1,1-1 0,0 0 1,0 0-1,0-1 0,0 1 1,0-1-1,0 0 0,1 0 1,-1 0-1,-5-5 0,7 4-49,0 1-1,0 0 1,1-1-1,-1 1 1,1-1-1,0 1 1,0-1-1,0 0 1,0 1-1,0-1 1,0 0-1,1 0 1,-1 0-1,1 1 1,0-1-1,0 0 1,0 0-1,0 0 1,1 0-1,-1 0 1,1 1-1,1-6 1,0 4-18,-1 0 0,1 0 1,1 0-1,-1 1 0,0-1 0,1 0 1,0 1-1,0 0 0,0 0 0,0 0 1,0 0-1,1 0 0,-1 1 1,1 0-1,7-4 0,69-29 11,-62 28 16,21-8 45,62-27 259,-91 37-297,-1-1 0,1 1-1,-1-2 1,0 1 0,0-1 0,-1-1-1,11-11 1,-18 18-26,0-1 0,1 1 0,-1 0 0,0-1 0,0 1 0,0-1 0,0 1 0,-1-1 0,1 0 0,0 1 0,-1-1 0,1 0 0,-1 0 0,1 1 0,-1-1 0,0 0 0,0 0 0,0 1 0,0-1 0,0 0 0,0 0 0,0 0 0,0 1 0,-1-1 0,0-3 0,-1 2 0,0 1 0,0-1 0,0 1 0,0 0 0,-1 0 0,1 0 0,0 0 0,-1 0 0,0 0 0,1 1 0,-1-1 0,0 1 0,-4-2 0,-9-2 0,1 0 0,-1 2 0,0 0 0,-26-2 0,29 3-873,0 1 1,-1 1-1,1 0 1,-1 1-1,1 0 1,0 1-1,-1 0 1,-20 8-1,12 2-6168</inkml:trace>
</inkml:ink>
</file>

<file path=ppt/ink/ink1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4.599"/>
    </inkml:context>
    <inkml:brush xml:id="br0">
      <inkml:brushProperty name="width" value="0.025" units="cm"/>
      <inkml:brushProperty name="height" value="0.025" units="cm"/>
    </inkml:brush>
  </inkml:definitions>
  <inkml:trace contextRef="#ctx0" brushRef="#br0">0 0 10570,'2'14'256,"1"5"108,2-1-1,0 0 1,1 0 0,1 0-1,0-1 1,1 0-1,1 0 1,15 20 0,5 2 475,2 0 1,2-3-1,52 47 1,-36-43-686,1-2 1,2-2-1,2-2 1,76 35-1,-38-30 204,2-3 0,0-4 0,3-5 0,168 26 0,-123-36 449,-1-7-1,2-5 1,148-15 0,-56-14-771,243-57 0,-303 44-12,723-137 1208,-626 134-1192,364-7-1,-568 45-42,140 3-28,-173 1 70,0 1 0,-1 2 0,60 17 0,-85-19 83,1 0 0,-2 1 0,1-1-1,0 2 1,-1-1 0,0 1 0,0 1-1,11 9 1,-15-12 23,-1 1-1,1 0 1,-1 0 0,0 0-1,-1 1 1,1-1 0,-1 1-1,0 0 1,0-1 0,0 1-1,0 0 1,-1 0 0,0 0-1,0 0 1,0 0 0,-1 0-1,0 6 1,0-4-38,0 0 0,0-1 0,-1 1 0,0 0 0,0 0 0,-3 8 0,4-13-218,-1-1 0,0 1 1,0 0-1,0-1 0,0 1 1,0-1-1,0 1 0,0-1 1,-1 0-1,1 1 0,0-1 1,-1 0-1,1 0 0,-1 0 1,0 0-1,1 0 0,-1 0 1,0 0-1,1-1 0,-1 1 0,0-1 1,0 1-1,0-1 0,1 1 1,-1-1-1,0 0 0,0 0 1,-2 0-1,4 0-123,-1 0 0,0 0 0,1 0 0,-1 0 0,0-1 0,1 1 0,-1 0 0,0 0 0,1 0 0,-1-1 0,0 1 0,1 0 0,-1-1 0,1 1 0,-1 0 0,1-1 0,-1 1 0,1-1 0,-1 1 0,1-1 0,-1 1 0,1-1 0,-1 1 0,1-1 0,0 1 0,-1-1 0,1 0 0,0 1 0,0-1 0,-1 0 0,1 1 0,0-1 0,0 0 0,0 1 0,0-2 0,-4-20-9252</inkml:trace>
</inkml:ink>
</file>

<file path=ppt/ink/ink1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4.986"/>
    </inkml:context>
    <inkml:brush xml:id="br0">
      <inkml:brushProperty name="width" value="0.025" units="cm"/>
      <inkml:brushProperty name="height" value="0.025" units="cm"/>
    </inkml:brush>
  </inkml:definitions>
  <inkml:trace contextRef="#ctx0" brushRef="#br0">0 620 19122,'9'-5'2514,"30"-15"-2310,1 1 0,1 2 0,0 2 0,1 2 0,1 1 0,0 3 0,54-6 0,39 2 195,146 6-1,-211 10-259,0 2 0,-1 4 0,84 21 0,199 72 1146,-150-40 1054,-121-41-2091,0-3 0,1-4-1,136 5 1,-102-17 259,-1-6 1,122-21-1,9-20 498,424-136-1,-211 23-1004,-368 121 0,-2-4 0,160-100 0,-247 139-1,57-45-1871,-55 43 1092,0-2-1,-1 1 1,0 0-1,0-1 1,5-9-1,7-22-10120</inkml:trace>
</inkml:ink>
</file>

<file path=ppt/ink/ink1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7.069"/>
    </inkml:context>
    <inkml:brush xml:id="br0">
      <inkml:brushProperty name="width" value="0.025" units="cm"/>
      <inkml:brushProperty name="height" value="0.025" units="cm"/>
    </inkml:brush>
  </inkml:definitions>
  <inkml:trace contextRef="#ctx0" brushRef="#br0">283 136 8136,'0'0'4169,"4"-12"-865,15-40-239,-19 50-2903,1 0 1,-1 0-1,1 0 1,-1 0 0,0-1-1,1 1 1,-1 0-1,0 0 1,-1 0-1,1 0 1,0 0-1,0 0 1,-1 0 0,0 0-1,1 0 1,-1 0-1,0 0 1,0 0-1,0 0 1,0 0 0,0 0-1,0 1 1,-1-1-1,1 0 1,0 1-1,-1-1 1,0 1 0,1 0-1,-1-1 1,0 1-1,1 0 1,-1 0-1,0 0 1,0 0 0,0 0-1,0 1 1,0-1-1,0 1 1,0-1-1,-4 1 1,-8-3-19,1 1 0,-1 1 1,0 0-1,-20 2 0,30-1-110,-4 1-28,0 0 0,0 1 0,0 0 0,1 0 0,-1 1 0,0 0 0,1 0 0,0 1 0,0-1 0,0 2 0,0-1 0,0 1 0,-7 7 0,9-7 25,0-1 0,0 1 0,1 0 0,0 0-1,0 1 1,0-1 0,0 1 0,1 0 0,0 0 0,0 0 0,0 1-1,1-1 1,0 1 0,0-1 0,1 1 0,-1 7 0,2-12-27,1-1 1,-1 0 0,0 0 0,1 0 0,-1 0 0,1 0 0,-1 0 0,1 0 0,-1 0-1,1 0 1,0 0 0,0 0 0,-1 0 0,1-1 0,0 1 0,0 0 0,0 0-1,0-1 1,0 1 0,0-1 0,0 1 0,0-1 0,0 1 0,0-1 0,0 1 0,0-1-1,0 0 1,1 0 0,-1 0 0,0 0 0,0 1 0,0-1 0,0-1 0,0 1-1,1 0 1,0 0 0,49-8 162,-41 3-166,1 0 0,-1 0 0,0-1 0,-1 0 0,1-1 0,11-11 0,37-23-94,-57 41 83,-1 0 1,1-1-1,-1 1 0,0 0 0,1 0 0,-1 0 1,1 0-1,-1 0 0,1 0 0,-1 0 0,1 0 1,-1 0-1,1 0 0,-1 0 0,1 0 1,-1 0-1,1 0 0,-1 1 0,1-1 0,-1 0 1,0 0-1,1 0 0,-1 1 0,1-1 0,-1 0 1,0 0-1,1 1 0,-1-1 0,0 0 1,1 1-1,-1-1 0,0 1 0,1-1 0,-1 0 1,0 1-1,0-1 0,1 1 0,-1-1 0,0 1 1,0-1-1,0 0 0,0 1 0,0-1 0,0 1 1,0-1-1,0 1 0,0-1 0,0 2 0,2 31-120,-2-24 94,20 173 438,-10-120 812,2 90 0,-13-141-1030,0 0 0,0 0 0,-1 0 0,0-1 0,-1 1 1,-1 0-1,1-1 0,-2 0 0,1 0 0,-7 10 0,9-16-129,0-1 0,-1 1 0,1 0 0,-1-1 0,0 0 0,0 1 0,0-1 0,0 0 0,0-1 0,-1 1 0,1-1 0,-1 1 0,0-1 0,1 0 0,-1 0 0,0-1 0,0 1 0,-1-1-1,1 0 1,0 0 0,0 0 0,-1 0 0,1-1 0,0 0 0,-1 0 0,1 0 0,0 0 0,-7-2 0,6 0-55,0-1 0,0 0 0,0 0 0,0 0 0,1 0 0,-1-1 0,1 0 0,0 1 0,0-2 0,0 1 0,1 0 0,-1-1 0,1 0 0,0 1 0,0-1 0,1-1 0,0 1 0,-3-7 0,-6-17 0,-13-58 0,22 79 0,-6-25-28,1 1 0,2-2 1,2 1-1,0-45 0,4 76-177,-1-1-1,1 1 1,0-1 0,0 1-1,-1-1 1,2 1-1,-1 0 1,0 0-1,0-1 1,1 1 0,-1 0-1,1 0 1,0 0-1,-1 1 1,1-1-1,0 0 1,0 1 0,0-1-1,0 1 1,1-1-1,-1 1 1,0 0 0,0 0-1,1 0 1,-1 0-1,6 0 1,8-4-2258,1 2 0,35-3 1,-27 3 22,30-4-4244</inkml:trace>
</inkml:ink>
</file>

<file path=ppt/ink/ink1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7.426"/>
    </inkml:context>
    <inkml:brush xml:id="br0">
      <inkml:brushProperty name="width" value="0.025" units="cm"/>
      <inkml:brushProperty name="height" value="0.025" units="cm"/>
    </inkml:brush>
  </inkml:definitions>
  <inkml:trace contextRef="#ctx0" brushRef="#br0">48 150 13004,'0'0'9577,"9"-3"-7238,49-10 50,-41 10-2176,-1 1-1,1-2 0,-1-1 0,0 0 1,-1 0-1,29-16 0,-42 21-198,-1-1 0,1 0 0,-1 0 0,0 1 0,0-1 0,1 0 0,-1 0 0,0 0 0,0 0 0,0-1 0,0 1 0,0 0 0,0 0 0,0-1 0,-1 1 0,1 0 0,0-1 0,-1 1 0,1-1-1,-1 1 1,0-1 0,1 1 0,-1-1 0,0 1 0,0-1 0,0 1 0,0-1 0,0 1 0,0-1 0,0 1 0,0-1 0,-1 1 0,1-1 0,-1 1 0,1-1 0,-1 1 0,1 0 0,-1-1 0,0 1 0,0 0 0,0-1 0,0 1 0,0 0 0,0 0 0,-1-1 0,-2-2 82,0 1 0,0 0 1,-1 0-1,1 1 0,-1-1 1,1 1-1,-1 0 1,0 0-1,0 1 0,0-1 1,0 1-1,-7-1 0,5 2-75,-1 1 0,0-1 0,1 1-1,0 0 1,-1 1 0,1 0 0,0 0 0,0 1-1,0-1 1,0 1 0,0 1 0,1 0-1,-1 0 1,1 0 0,0 0 0,0 1-1,1 0 1,-1 1 0,-7 9 0,7-8-14,0 1 1,0 0-1,1 0 1,0 0-1,1 1 1,-1 0 0,2 0-1,-1 0 1,1 0-1,1 1 1,-1-1-1,2 1 1,-1 0-1,1 18 1,1-25-6,1-1 1,0 1 0,-1-1-1,1 1 1,0-1-1,0 0 1,1 0-1,-1 1 1,0-1 0,1 0-1,-1 0 1,1 0-1,0 0 1,-1-1-1,1 1 1,0 0 0,0-1-1,0 1 1,0-1-1,1 0 1,-1 0-1,0 0 1,1 0 0,-1 0-1,0 0 1,1 0-1,-1-1 1,1 0-1,-1 1 1,3-1 0,13 2-182,0 0 1,0-1 0,21-2-1,-24 0-255,66-8-2954,-3-15-3885,-35 5 563</inkml:trace>
</inkml:ink>
</file>

<file path=ppt/ink/ink1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8.116"/>
    </inkml:context>
    <inkml:brush xml:id="br0">
      <inkml:brushProperty name="width" value="0.025" units="cm"/>
      <inkml:brushProperty name="height" value="0.025" units="cm"/>
    </inkml:brush>
  </inkml:definitions>
  <inkml:trace contextRef="#ctx0" brushRef="#br0">134 52 10314,'0'0'9406,"-10"-7"-7468,5 3-1642,4 3-246,0-1 0,0 1-1,0 0 1,-1-1-1,1 1 1,0 0 0,-1 0-1,1 0 1,-1 0 0,1 0-1,-1 1 1,0-1-1,1 0 1,-1 1 0,0-1-1,1 1 1,-1-1-1,0 1 1,0 0 0,1 0-1,-1 0 1,0 0 0,0 0-1,1 0 1,-1 0-1,0 1 1,0-1 0,1 0-1,-1 1 1,0 0-1,1-1 1,-1 1 0,1 0-1,-1 0 1,1 0-1,-1 0 1,1 0 0,-3 2-1,-2 5 241,0-1 0,0 1 0,1 1 0,0-1-1,1 1 1,0-1 0,0 1 0,1 1 0,0-1 0,0 0 0,1 1-1,0-1 1,1 1 0,0 0 0,1-1 0,0 15 0,1-21-259,0 0 1,0 0-1,-1 0 1,2 0-1,-1 0 1,0-1-1,1 1 1,-1 0-1,1-1 1,-1 1-1,1-1 1,0 0 0,0 1-1,1-1 1,-1 0-1,0 0 1,1-1-1,-1 1 1,1 0-1,-1-1 1,1 1-1,0-1 1,0 0-1,0 0 1,-1 0 0,1 0-1,0-1 1,0 1-1,0-1 1,0 0-1,0 0 1,1 0-1,-1 0 1,3-1-1,-1 1 40,1 0 0,-1-1-1,1 1 1,-1-1-1,1-1 1,-1 1-1,0-1 1,0 0 0,1 0-1,-1-1 1,-1 1-1,1-1 1,0 0 0,-1-1-1,1 1 1,-1-1-1,0 0 1,4-4 0,-3-2 35,0-1 0,-1 1 0,0-1 0,0 0 0,-1-1 0,-1 1 0,0 0 0,0-1 0,-1 1 0,-1-1 0,0 1 0,-2-22 0,1-7 21,1 39-131,1 0 0,-1 1 0,1-1-1,-1 1 1,1-1 0,-1 1 0,1-1 0,-1 1 0,1 0-1,0-1 1,-1 1 0,1 0 0,0-1 0,-1 1 0,1 0 0,0 0-1,-1 0 1,1 0 0,0 0 0,0-1 0,-1 1 0,1 0-1,0 0 1,-1 1 0,1-1 0,1 0 0,21 1-140,-7 2 120,-1 1 0,0 0 0,0 0 0,-1 2 0,1 0 0,-1 0 0,14 10 0,-26-14 27,0 0 1,1 1-1,-1-1 0,0 1 1,-1-1-1,1 1 1,0 0-1,-1-1 1,1 1-1,-1 0 1,0 0-1,0 0 1,0 0-1,-1 0 1,1 1-1,-1-1 1,1 5-1,-1-4 2,0-1 1,1 1-1,-1-1 1,1 1-1,0-1 1,0 1-1,0-1 1,1 0-1,-1 1 1,1-1-1,0 0 1,2 4-1,-2-6 4,-1 0-1,1 0 1,-1 0 0,1-1-1,-1 1 1,1 0 0,-1-1 0,1 1-1,0 0 1,-1-1 0,1 0-1,0 1 1,-1-1 0,1 0-1,0 0 1,0 0 0,-1 0-1,1 0 1,0-1 0,0 1-1,-1 0 1,1-1 0,-1 0 0,1 1-1,0-1 1,-1 0 0,1 1-1,-1-1 1,2-1 0,40-30 29,-30 20-100,-9 8 7,-1 0 0,1 0 0,0 1 0,0-1 0,1 1 1,-1 0-1,1 0 0,0 0 0,0 0 0,0 1 0,8-3 0,-12 8 37,0-1 0,0 0 0,0 1 1,0-1-1,0 1 0,-1 0 0,1-1 0,-1 1 0,0-1 0,0 1 0,0 0 0,0-1 0,0 1 0,-1 5 0,1-3 90,-1-1-40,1 0 1,0 0-1,0-1 1,0 1-1,1 0 0,-1 0 1,1 0-1,0-1 1,0 1-1,0 0 1,1-1-1,-1 1 1,1-1-1,0 0 0,2 5 1,-1-6-10,0 0 0,0-1 0,0 1 0,0-1 0,0 1 0,0-1 0,1 0 0,-1 0 0,0 0 1,0 0-1,1-1 0,-1 0 0,1 1 0,-1-1 0,0 0 0,1-1 0,4 0 0,2-1-23,0 0 0,-1 0 0,1-1 0,-1-1 0,1 0 0,-1 0 0,-1 0 0,1-1 0,-1-1 0,1 0 0,11-10 0,-9 7 0,2 0 0,-1 0 0,26-11 0,-38 20 0,0 0 0,1 0 0,-1 0 0,0-1 0,1 1 0,-1 0 0,0 0 0,1 0 0,-1 0 0,0 0 0,1 0 0,-1 0 0,0 0 0,1 0 0,-1 0 0,0 0 0,1 1 0,-1-1 0,0 0 0,1 0 0,-1 0 0,0 0 0,0 0 0,1 1 0,-1-1 0,0 0 0,0 0 0,1 0 0,-1 1 0,0-1 0,0 0 0,1 0 0,-1 1 0,0-1 0,0 0 0,0 1 0,0-1 0,1 0 0,-1 1 0,0-1 0,2 22 0,-8 22 0,-1-6-3534,7-37 3346,0-1-1,0 1 1,0 0 0,0 0-1,0 0 1,0 0 0,0 0-1,1-1 1,-1 1-1,0 0 1,1 0 0,-1 0-1,0-1 1,1 1 0,-1 0-1,1-1 1,-1 1 0,1 0-1,-1-1 1,1 1 0,0 0-1,-1-1 1,1 1 0,0-1-1,0 0 1,-1 1 0,1-1-1,0 1 1,0-1 0,-1 0-1,1 0 1,0 1-1,0-1 1,0 0 0,0 0-1,0 0 1,-1 0 0,3 0-1,15 0-9526</inkml:trace>
</inkml:ink>
</file>

<file path=ppt/ink/ink1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8.494"/>
    </inkml:context>
    <inkml:brush xml:id="br0">
      <inkml:brushProperty name="width" value="0.025" units="cm"/>
      <inkml:brushProperty name="height" value="0.025" units="cm"/>
    </inkml:brush>
  </inkml:definitions>
  <inkml:trace contextRef="#ctx0" brushRef="#br0">4 71 15503,'0'0'15919,"12"6"-15108,40 17-357,-48-22-452,0 0 0,-1-1 0,1 0 0,0 0 0,0 0 1,0 0-1,-1 0 0,1-1 0,0 0 0,0 1 0,-1-2 0,1 1 0,-1 0 0,1-1 1,-1 1-1,1-1 0,-1 0 0,0 0 0,0-1 0,0 1 0,0 0 0,0-1 0,-1 0 1,1 0-1,-1 0 0,1 0 0,-1 0 0,0 0 0,0 0 0,-1-1 0,1 1 0,-1-1 0,0 1 1,0-1-1,0 0 0,0 0 0,0-5 0,-1 8-2,0 0 0,-1 0 0,1 0 0,0 0 0,-1 0 0,1 0 0,-1 0 0,1 0 0,-1 0 0,0 0 0,1 0 0,-1 0 0,0 1 0,1-1 0,-1 0 0,0 1 0,0-1 0,0 0 0,0 1 0,0-1 0,0 1 0,0-1 0,0 1 0,0 0 0,0-1 0,0 1 0,0 0 0,0 0 0,0-1 0,0 1 0,0 0 0,0 0 0,0 0 0,-1 1 0,0-1 0,-2 0 0,-1 0 0,1 1 0,0-1 0,0 1 0,0 0 0,0 0 0,0 0 0,0 1 0,-3 1 0,-1 3 0,0 0 0,1 0 0,0 1 0,0 0 0,0 0 0,1 0 0,0 1 0,1 0 0,0 0 0,-6 12 0,8-13 0,-1 0 0,1 1 0,1-1 0,-1 1 0,1 0 0,0-1 0,1 1 0,0 0 0,0 0 0,1 0 0,0 0 0,2 16 0,-2-22-82,1 0 0,-1 0 0,1-1 0,0 1 0,0 0 0,-1 0 0,1 0 1,0-1-1,1 1 0,-1 0 0,0-1 0,0 1 0,1-1 0,-1 0 0,1 1 0,-1-1 0,1 0 0,-1 0 0,1 0 0,3 2 0,-1-2-320,0 0 0,0 0 0,0 0 0,0 0 0,0-1 0,0 1 0,0-1 0,0 0 0,8-1 0,-4 0-408,0-1 0,0 0 1,0 0-1,0-1 1,0 1-1,-1-2 1,1 1-1,-1-1 0,11-8 1,15-21-4439,-2-7-3053</inkml:trace>
</inkml:ink>
</file>

<file path=ppt/ink/ink1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9.068"/>
    </inkml:context>
    <inkml:brush xml:id="br0">
      <inkml:brushProperty name="width" value="0.025" units="cm"/>
      <inkml:brushProperty name="height" value="0.025" units="cm"/>
    </inkml:brush>
  </inkml:definitions>
  <inkml:trace contextRef="#ctx0" brushRef="#br0">114 45 10698,'0'0'4116,"1"-8"-368,-1-27-551,0 35-3158,0 0-1,0 1 0,0-1 0,0 0 1,0 0-1,0 0 0,0 0 0,-1 0 1,1 0-1,0 1 0,0-1 0,0 0 1,0 0-1,0 0 0,0 0 0,-1 0 1,1 0-1,0 0 0,0 0 0,0 0 1,0 0-1,-1 0 0,1 0 1,0 0-1,0 0 0,0 0 0,0 0 1,-1 0-1,1 0 0,0 0 0,0 0 1,0 0-1,0 0 0,-1 0 0,1 0 1,0 0-1,0 0 0,0 0 0,0 0 1,0 0-1,-1 0 0,1-1 0,0 1 1,0 0-1,0 0 0,0 0 1,0 0-1,0 0 0,0 0 0,0-1 1,-1 1-1,1 0 0,0 0 0,0 0 1,0 0-1,0 0 0,0-1 0,0 1 1,0 0-1,0 0 0,0 0 0,0-1 1,-8 13 300,-8 16 383,2 1 1,1 1 0,1 0 0,2 0 0,1 1-1,1 1 1,2-1 0,1 1 0,-1 34 0,6-64-715,0-1 0,0 1 0,0 0 0,0 0 0,0-1 1,1 1-1,-1 0 0,0-1 0,1 1 0,-1 0 0,1-1 0,0 1 1,0-1-1,-1 1 0,1-1 0,0 1 0,0-1 0,0 1 1,1-1-1,-1 0 0,0 0 0,0 1 0,1-1 0,-1 0 0,1 0 1,-1 0-1,1-1 0,-1 1 0,1 0 0,-1-1 0,1 1 0,0-1 1,-1 1-1,1-1 0,0 0 0,0 1 0,-1-1 0,1 0 0,0 0 1,0 0-1,-1-1 0,1 1 0,0 0 0,2-1 0,11-3-110,0 1 0,-1-2-1,0 0 1,16-8 0,-17 8-276,-3 0 204,0 1 0,1 0 0,-1 1 0,1 0 0,0 1 0,20-2 0,-30 5 238,0 0 0,0-1-1,0 1 1,0 0 0,0 0-1,0 0 1,0 0 0,0 0-1,0 0 1,0 0-1,-1 0 1,1 0 0,0 0-1,-1 0 1,1 1 0,-1-1-1,0 0 1,1 0 0,-1 1-1,0-1 1,1 0-1,-1 0 1,0 1 0,0-1-1,0 0 1,-1 2 0,9 23 278,-7-25-330,0 0 0,0 1 0,1-1 0,-1 0 0,0-1 0,0 1-1,1 0 1,-1 0 0,0 0 0,1-1 0,-1 1 0,1-1 0,-1 1 0,1-1 0,-1 1 0,1-1 0,-1 0 0,1 0 0,-1 0 0,1 0-1,-1 0 1,1 0 0,-1 0 0,1 0 0,1-1 0,0-1 4,-1 1 1,0 0-1,0-1 1,1 0-1,-1 1 0,0-1 1,-1 0-1,1 0 1,0 0-1,-1 0 0,1-1 1,-1 1-1,2-4 0,2-4-29,-1 0 0,0-1-1,0 0 1,-1 0-1,3-19 1,-6-22-485,1 19-87,2 60 387,-2-24 214,0 1-1,0-1 1,0 1 0,0-1 0,0 1 0,1-1 0,0 1-1,-1-1 1,1 0 0,1 0 0,-1 0 0,0 0-1,1 0 1,-1-1 0,1 1 0,0-1 0,0 1-1,0-1 1,0 0 0,0 0 0,4 1 0,-4-1 15,0-1 0,0 0 0,0 0 0,0 0 0,0 0 0,0 0-1,0-1 1,0 1 0,0-1 0,0 0 0,0 0 0,0 0 0,0 0 0,0 0 0,0-1 0,0 1 0,0-1 0,0 0 0,0 0 0,0 0 0,0-1 0,-1 1 0,1 0 0,0-1 0,4-3 0,34-36-15,-40 40-171,-15 36-224,1 4-2819,7 14-7275,6-66-167</inkml:trace>
</inkml:ink>
</file>

<file path=ppt/ink/ink1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9.442"/>
    </inkml:context>
    <inkml:brush xml:id="br0">
      <inkml:brushProperty name="width" value="0.025" units="cm"/>
      <inkml:brushProperty name="height" value="0.025" units="cm"/>
    </inkml:brush>
  </inkml:definitions>
  <inkml:trace contextRef="#ctx0" brushRef="#br0">0 0 3491,'0'0'28027,"0"67"-28187,10-43-1698,1 2-1826,1-3-2017,2-2-3299</inkml:trace>
</inkml:ink>
</file>

<file path=ppt/ink/ink1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19.770"/>
    </inkml:context>
    <inkml:brush xml:id="br0">
      <inkml:brushProperty name="width" value="0.025" units="cm"/>
      <inkml:brushProperty name="height" value="0.025" units="cm"/>
    </inkml:brush>
  </inkml:definitions>
  <inkml:trace contextRef="#ctx0" brushRef="#br0">153 17 16944,'0'0'13741,"4"-3"-13426,8-11-225,-34 29-4,-37 34-6,49-40-48,-3 1 242,1 2-1,-19 22 1,29-31-237,-1 0-1,1 0 1,0 1-1,0-1 1,0 0-1,1 1 1,-1 0-1,1-1 1,0 1 0,0 0-1,0 0 1,1-1-1,-1 1 1,1 0-1,0 0 1,0 0-1,1 5 1,0-7-36,0 1 1,0-1-1,0 0 1,1 1-1,-1-1 1,1 0-1,0 0 1,0 0-1,-1 0 1,1-1-1,0 1 1,1 0-1,-1-1 1,0 0-1,0 1 1,1-1-1,-1 0 1,1 0-1,-1 0 1,1 0-1,-1-1 1,1 1-1,3-1 1,67 10-130,-66-10 76,-3 1-25,83 2-1667,-29-8-3941,-11-8-3865</inkml:trace>
</inkml:ink>
</file>

<file path=ppt/ink/ink1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0.284"/>
    </inkml:context>
    <inkml:brush xml:id="br0">
      <inkml:brushProperty name="width" value="0.025" units="cm"/>
      <inkml:brushProperty name="height" value="0.025" units="cm"/>
    </inkml:brush>
  </inkml:definitions>
  <inkml:trace contextRef="#ctx0" brushRef="#br0">1 1 14414,'0'0'13837,"4"12"-12583,21 107 625,-25-116-1859,0 0-1,1 0 1,0 0-1,-1 0 1,1 0-1,0 0 1,0-1-1,1 1 1,-1 0-1,1-1 1,-1 1-1,1-1 1,0 1-1,0-1 1,0 0-1,0 0 1,0 0-1,0 0 1,1 0-1,-1 0 1,1 0-1,-1-1 1,1 0-1,0 1 1,-1-1-1,1 0 1,0 0-1,0 0 1,0-1-1,0 1 1,0-1-1,0 0 1,0 1-1,0-1 1,0-1-1,0 1 1,0 0-1,0-1 1,0 1-1,4-2 1,8-2 63,0-1 0,0 0 1,-1-1-1,0 0 0,0-1 1,19-13-1,-1-4-83,-26 18 0,1 0 0,0 1 0,0 0 0,0 0 0,1 0 0,-1 1 0,12-4 0,-18 8 0,-1 0 0,1 1 0,0-1 0,-1 0 0,1 1 0,0-1 0,-1 0 0,1 1 0,-1-1 0,1 1 0,-1-1 0,1 1 0,-1-1 0,1 1 0,-1-1 0,0 1 0,1 0 0,-1-1 0,0 1 0,1-1 0,-1 1 0,0 0 0,0-1 0,1 1 0,-1 0 0,0-1 0,0 1 0,0 0 0,0 0 0,0-1 0,0 1 0,0 1 0,2 32 0,-2-27 0,0-4 0,0 1 0,0-1 0,1 0 0,-1 0 0,1 1 0,0-1 0,-1 0 0,1 0 0,1 0 0,-1 1 0,0-1 0,1 0 0,0-1 0,0 1 0,-1 0 0,2-1 0,-1 1 0,0-1 0,5 5 0,-3-6 0,-1 1 0,1-1 0,-1 0 0,1 0 0,-1-1 0,1 1 0,0-1 0,0 0 0,-1 0 0,1 0 0,0 0 0,-1-1 0,1 1 0,0-1 0,-1 0 0,1 0 0,-1 0 0,5-3 0,9-3 0,-1-1 0,25-16 0,-32 17 0,1 1 0,1 0 0,-1 0 0,1 1 0,0 0 0,0 1 0,0 0 0,15-2 0,-25 6 0,0 1 0,-1-1 0,1 0 0,0 1 0,-1-1 0,1 0 0,0 1 0,-1-1 0,1 1 0,0-1 0,-1 1 0,1 0 0,-1-1 0,1 1 0,-1-1 0,1 1 0,-1 0 0,1 0 0,-1-1 0,0 1 0,0 0 0,1 0 0,-1-1 0,0 1 0,0 0 0,0 0 0,0 0 0,0-1 0,0 1 0,0 0 0,0 0 0,0 1 0,0 37 0,-1-29 0,1-9-239,0 1-1,-1-1 1,1 1-1,0 0 1,0-1-1,0 1 1,0 0-1,1-1 1,-1 1 0,0-1-1,1 1 1,-1 0-1,1-1 1,-1 1-1,1-1 1,0 1-1,0-1 1,0 0 0,0 1-1,0-1 1,0 0-1,0 1 1,0-1-1,0 0 1,0 0-1,1 0 1,-1 0 0,0 0-1,1-1 1,-1 1-1,1 0 1,-1 0-1,1-1 1,-1 1-1,1-1 1,0 0 0,-1 1-1,1-1 1,0 0-1,1 0 1,15 0-6440</inkml:trace>
</inkml:ink>
</file>

<file path=ppt/ink/ink1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0.658"/>
    </inkml:context>
    <inkml:brush xml:id="br0">
      <inkml:brushProperty name="width" value="0.025" units="cm"/>
      <inkml:brushProperty name="height" value="0.025" units="cm"/>
    </inkml:brush>
  </inkml:definitions>
  <inkml:trace contextRef="#ctx0" brushRef="#br0">51 72 21204,'0'0'10047,"10"1"-9940,-2 0-86,0-1 0,0 0 1,0 0-1,-1-1 1,1 0-1,11-3 1,-16 3-11,-1 0 0,0 1 0,1-1 0,-1 0 0,0 0 0,0 0 0,1-1 0,-1 1 0,0 0 0,0-1 0,0 0 0,0 1 0,-1-1 0,1 0 0,0 0 0,-1 0 0,1 0 0,-1 0 0,0 0 0,0 0 0,0-1 0,0 1 0,0 0 0,0-1 0,0 1 0,-1-1 0,1 1 0,-1-1 0,0-3 0,0 5-10,0 1-1,-1-1 1,1 0-1,-1 1 1,1-1-1,0 1 1,-1-1-1,1 1 1,-1-1-1,0 1 0,1-1 1,-1 1-1,1-1 1,-1 1-1,0-1 1,1 1-1,-1 0 1,0 0-1,0-1 1,1 1-1,-1 0 1,0 0-1,1 0 1,-1 0-1,0 0 1,0 0-1,1 0 1,-1 0-1,0 0 1,0 0-1,1 0 1,-1 0-1,0 0 1,0 1-1,1-1 1,-1 0-1,0 1 1,1-1-1,-1 0 1,-1 1-1,-31 15-36,17-1 155,1 1 0,1 0 0,-14 20 1,23-29-78,0 1 1,1-1-1,0 1 1,0 0-1,0 0 1,1 0 0,0 0-1,1 1 1,0-1-1,-2 13 1,5-19-49,-1-1 0,0 1 0,0 0 0,1-1 0,-1 1 0,1-1-1,-1 1 1,1 0 0,0-1 0,0 1 0,0-1 0,0 0 0,0 1 0,0-1 0,0 0 0,0 0 0,0 1 0,0-1-1,1 0 1,-1 0 0,1 0 0,-1 0 0,0-1 0,1 1 0,0 0 0,-1-1 0,1 1 0,-1-1 0,1 1 0,0-1-1,-1 0 1,1 0 0,0 0 0,2 0 0,9 1-352,0-1 0,0 0 0,18-3 0,-26 3 103,9-3-1862,0 1 1,-1-2 0,1 0 0,21-10 0,12-7-6735</inkml:trace>
</inkml:ink>
</file>

<file path=ppt/ink/ink1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1.127"/>
    </inkml:context>
    <inkml:brush xml:id="br0">
      <inkml:brushProperty name="width" value="0.025" units="cm"/>
      <inkml:brushProperty name="height" value="0.025" units="cm"/>
    </inkml:brush>
  </inkml:definitions>
  <inkml:trace contextRef="#ctx0" brushRef="#br0">239 13 19763,'0'0'6785,"-13"-3"-4719,10 2-1986,-5-1 61,-1 0-1,1 1 1,0-1-1,0 2 1,-1-1-1,1 1 1,0 0 0,-1 1-1,1 0 1,0 0-1,-1 1 1,1 0-1,0 0 1,-8 5-1,5-1 107,1 0 0,-1 1-1,-16 15 1,24-19-198,0-1 0,1 1 0,-1 0 0,1 0 0,-1 0 0,1 0 0,0 1 0,0-1 0,1 0 0,-1 1 1,1 0-1,-1-1 0,1 1 0,0 0 0,1-1 0,-2 6 0,3-8-46,-1 1 0,0-1 0,1 0 0,-1 0 0,1 0 0,-1 0 0,1 0 0,-1 0 0,1 0 0,0 0-1,0 0 1,-1 0 0,1 0 0,0 0 0,0-1 0,0 1 0,0 0 0,0 0 0,0-1 0,0 1 0,0-1 0,0 1 0,0-1 0,0 1 0,1-1 0,-1 0 0,0 0 0,0 1 0,0-1 0,3 0 0,44 2 47,-40-2-48,6 0-59,0-2 0,0 0-1,0 0 1,-1-2 0,1 1 0,-1-2-1,0 0 1,24-12 0,-8 0-99,-2 0 0,45-36 1,-62 48 225,-6 12 69,-10 29 235,4-32-340,1 0-1,0 1 0,0-1 0,0 0 0,0 1 1,1-1-1,0 1 0,0-1 0,0 1 1,0-1-1,2 8 0,1-10-33,-1-1 0,1 1 0,0-1 0,-1 1 0,1-1 0,0 0 0,0 0 0,0 0 0,0-1 0,0 1 0,0-1 0,0 1 0,0-1 0,0 0 0,4-1 0,50-2 0,-33-2 0,0 0 0,0-2 0,35-14 0,-34 11 0,0 2 0,46-10 0,-71 18 0,1 0 0,-1 1 0,1-1 0,-1 0 0,0 1 0,1-1 0,-1 1 0,1-1 0,-1 1 0,0-1 0,1 1 0,-1-1 0,0 1 0,0-1 0,1 1 0,-1-1 0,0 1 0,0-1 0,0 1 0,0 0 0,0-1 0,0 1 0,0-1 0,0 1 0,0-1 0,0 1 0,0 0 0,0-1 0,0 1 0,0-1 0,0 1 0,-1 0 0,-2 20 0,2-20 2,0 1-1,0 0 1,1-1-1,-1 1 1,1 0 0,-1-1-1,1 1 1,-1 0-1,1 0 1,0-1 0,0 1-1,0 0 1,0 0 0,0-1-1,1 1 1,-1 0-1,0 0 1,1-1 0,-1 1-1,1 0 1,0-1-1,-1 1 1,1-1 0,0 1-1,0-1 1,0 1-1,0-1 1,2 3 0,2-3-179,0 1 0,-1-1-1,1 1 1,0-2 0,0 1 0,0 0 0,0-1 0,0 0 0,7-1 0,4-1-7238,0-11-8430</inkml:trace>
</inkml:ink>
</file>

<file path=ppt/ink/ink1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2.113"/>
    </inkml:context>
    <inkml:brush xml:id="br0">
      <inkml:brushProperty name="width" value="0.025" units="cm"/>
      <inkml:brushProperty name="height" value="0.025" units="cm"/>
    </inkml:brush>
  </inkml:definitions>
  <inkml:trace contextRef="#ctx0" brushRef="#br0">142 253 8936,'0'0'19731,"-9"-4"-18791,6 2-894,0 0 0,-1 1 1,1-1-1,-1 1 1,1 0-1,-1 0 0,1 0 1,-1 0-1,1 1 1,-1 0-1,0-1 0,1 1 1,-1 1-1,1-1 1,-1 0-1,0 1 0,1 0 1,-1 0-1,1 0 0,-1 0 1,1 0-1,0 1 1,0 0-1,-1-1 0,1 1 1,0 0-1,0 1 1,-3 2-1,-18 25 308,23-30-346,1 1-1,-1-1 1,1 1 0,-1-1 0,1 1 0,0-1 0,-1 1-1,1-1 1,-1 1 0,1-1 0,0 1 0,0 0 0,-1-1-1,1 1 1,0 0 0,0-1 0,0 1 0,0 0 0,0-1-1,0 1 1,0 0 0,0-1 0,0 1 0,0 0 0,0-1-1,0 1 1,0 0 0,1-1 0,-1 1 0,0 0-1,0-1 1,1 1 0,-1-1 0,1 1 0,-1-1 0,0 1-1,1 0 1,-1-1 0,1 0 0,-1 1 0,1-1 0,-1 1-1,1-1 1,0 0 0,-1 1 0,1-1 0,-1 0 0,1 1-1,0-1 1,-1 0 0,1 0 0,1 0 0,9 1 36,0-1 0,0 0 0,0-1 1,1 0-1,-1-1 0,-1-1 0,1 1 0,0-2 1,-1 1-1,1-2 0,-1 1 0,0-1 0,0-1 1,-1 0-1,0 0 0,9-8 0,-1 0-28,-1 0 1,-1-1-1,0 0 0,-1-1 0,0-1 0,-2 0 0,18-31 1,-30 46-400,-4 10 130,-9 25 60,12-30 203,1 0-1,-1-1 1,1 1-1,-1 0 1,1-1-1,0 1 1,0 0-1,0 0 1,0 0-1,0-1 1,2 5-1,-1-5 1,-1-1 0,1 0-1,-1 0 1,1 0 0,0 0 0,0 0-1,0 0 1,0 0 0,0 0-1,0 0 1,0-1 0,0 1 0,0 0-1,0 0 1,0-1 0,0 1-1,0-1 1,1 1 0,-1-1 0,0 0-1,0 1 1,1-1 0,-1 0 0,0 0-1,1 0 1,-1 0 0,0 0-1,2 0 1,3-1 9,1 0-1,-1 0 1,1-1 0,-1 1 0,1-2-1,-1 1 1,0-1 0,0 1-1,0-2 1,-1 1 0,1-1-1,-1 0 1,0 0 0,0 0-1,0-1 1,0 1 0,-1-1-1,6-9 1,-4 7 0,0-1-1,-1 0 1,0-1 0,-1 1 0,0-1-1,0 0 1,-1 0 0,0 0-1,0-1 1,-1 1 0,0-1-1,0-12 1,-23 53-19,3 13 0,2 0 0,2 2 0,-16 83 0,28-112 0,0 1 0,1-1 0,1 0 0,1 0 0,0 0 0,1 0 0,1 0 0,0 0 0,2-1 0,0 1 0,0-1 0,2 0 0,16 29 0,13 3 0,-29-40 0,0 0 0,0 1 0,0 0 0,-1 0 0,-1 0 0,0 1 0,0 0 0,5 15 0,-10-24 0,0-1 0,1 0 0,-1 1 0,0-1 0,0 1 0,0-1 0,0 0 0,0 1 0,0-1 0,0 1 0,1-1 0,-1 0 0,0 1 0,-1-1 0,1 1 0,0-1 0,0 1 0,0-1 0,0 0 0,0 1 0,0-1 0,0 0 0,0 1 0,-1-1 0,1 1 0,0-1 0,0 0 0,-1 1 0,1-1 0,0 0 0,0 1 0,-1-1 0,1 0 0,0 0 0,-1 1 0,1-1 0,0 0 0,-1 0 0,1 0 0,-1 0 0,1 1 0,0-1 0,-1 0 0,1 0 0,-1 0 0,1 0 0,0 0 0,-1 0 0,1 0 0,-1 0 0,1 0 0,0 0 0,-1 0 0,1 0 0,-1 0 0,1 0 0,0-1 0,-1 1 0,1 0 0,-1 0 0,1 0 0,0-1 0,-1 1 0,1 0 0,0 0 0,-1-1 0,1 1 0,-26-20 0,16 7 0,1 0 0,0-1 0,1 0 0,1 0 0,0-1 0,1 0 0,1-1 0,-6-24 0,5 13 0,2 0 0,0-1 0,2 1 0,2-35 0,0 58-90,1 1 1,-1 0-1,1 0 0,-1 0 1,1 0-1,0-1 0,1 1 1,-1 0-1,0 1 0,1-1 1,0 0-1,-1 0 0,1 1 0,0-1 1,1 1-1,-1-1 0,0 1 1,1 0-1,-1 0 0,1 0 1,-1 0-1,1 0 0,0 1 1,0-1-1,3 0 0,9-4-1070,0 1 1,1 1-1,-1 1 0,18-2 0,6-2-2048,20-6-8130</inkml:trace>
</inkml:ink>
</file>

<file path=ppt/ink/ink1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2.593"/>
    </inkml:context>
    <inkml:brush xml:id="br0">
      <inkml:brushProperty name="width" value="0.025" units="cm"/>
      <inkml:brushProperty name="height" value="0.025" units="cm"/>
    </inkml:brush>
  </inkml:definitions>
  <inkml:trace contextRef="#ctx0" brushRef="#br0">60 0 22293,'0'0'1730,"-32"59"-545,19-20 609,5 8-1122,2-1-127,6-3-289,0-4-160,11-4-64,6-6-64,3-5-545,-4-2-1056,-5-4-1410,-8-8-448,-3-6-1442,-11-4-7110</inkml:trace>
</inkml:ink>
</file>

<file path=ppt/ink/ink1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2.936"/>
    </inkml:context>
    <inkml:brush xml:id="br0">
      <inkml:brushProperty name="width" value="0.025" units="cm"/>
      <inkml:brushProperty name="height" value="0.025" units="cm"/>
    </inkml:brush>
  </inkml:definitions>
  <inkml:trace contextRef="#ctx0" brushRef="#br0">0 157 12364,'0'0'10810,"13"2"-9283,44 5-993,0-3-1,1-2 1,0-3 0,-1-3 0,1-2 0,-1-2 0,88-25-1,-136 30-709,0 0-1,-1 0 0,0-1 0,1 1 1,-1-2-1,8-5 0,-15 9-107,1-1 0,0 1 0,-1-1 0,1 1 0,-1-1 0,1 0 0,-1 1 0,0-1 0,0 0 0,0 0 0,0 0 0,0 0 0,0-3 0,0 3-295,-1 0 0,0 0 0,0 0 0,0 0-1,0 0 1,0 0 0,0-1 0,-1 1 0,1 0-1,-1 0 1,0 0 0,1 0 0,-1 0-1,0 1 1,0-1 0,-2-3 0,-18-19-13333</inkml:trace>
</inkml:ink>
</file>

<file path=ppt/ink/ink1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3.295"/>
    </inkml:context>
    <inkml:brush xml:id="br0">
      <inkml:brushProperty name="width" value="0.025" units="cm"/>
      <inkml:brushProperty name="height" value="0.025" units="cm"/>
    </inkml:brush>
  </inkml:definitions>
  <inkml:trace contextRef="#ctx0" brushRef="#br0">0 126 15695,'0'0'12299,"59"-42"-11434,-7 30-416,12 0-353,2 2-128,1-2-1506,-6-5-4259,-5-3-7528</inkml:trace>
</inkml:ink>
</file>

<file path=ppt/ink/ink1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3.638"/>
    </inkml:context>
    <inkml:brush xml:id="br0">
      <inkml:brushProperty name="width" value="0.025" units="cm"/>
      <inkml:brushProperty name="height" value="0.025" units="cm"/>
    </inkml:brush>
  </inkml:definitions>
  <inkml:trace contextRef="#ctx0" brushRef="#br0">0 0 14606,'0'0'10938,"1"13"-9747,-1-5-1024,1 11 78,0 1 0,1-1 1,1 1-1,1-1 0,11 31 1,-15-49-211,1 1 1,0-1 0,0 1 0,0-1 0,0 0-1,0 0 1,0 0 0,1 0 0,-1 0 0,0 0-1,0 0 1,1 0 0,-1 0 0,1 0 0,-1-1 0,1 1-1,-1-1 1,1 1 0,-1-1 0,1 0 0,-1 1-1,1-1 1,0 0 0,-1 0 0,1 0 0,0 0 0,-1 0-1,1 0 1,-1-1 0,1 1 0,-1-1 0,1 1-1,-1-1 1,1 1 0,-1-1 0,1 0 0,-1 0 0,1 0-1,-1 0 1,2-1 0,8-5 179,-1 0 0,0-1-1,16-15 1,-24 22-247,121-124 278,-122 125-245,-1-1 1,0 1 0,1-1 0,-1 1 0,0 0-1,1-1 1,-1 1 0,0 0 0,1-1 0,-1 1 0,1 0-1,-1-1 1,1 1 0,-1 0 0,1 0 0,-1 0-1,1-1 1,-1 1 0,1 0 0,-1 0 0,1 0-1,-1 0 1,1 0 0,-1 0 0,1 0 0,-1 0 0,1 0-1,-1 0 1,1 0 0,-1 0 0,1 1 0,0-1-1,7 17 173,-6 35 376,-3-45-405,1 15 74,-1-15-157,0-1 1,1 1-1,0 0 0,0 0 0,0 0 0,1 0 0,0-1 0,1 1 0,0 0 1,3 9-1,-4-15-65,0 0 0,0 0 1,0 0-1,0 0 0,0-1 0,0 1 1,0-1-1,0 1 0,0 0 1,1-1-1,-1 0 0,0 1 0,0-1 1,0 0-1,1 1 0,-1-1 1,0 0-1,0 0 0,1 0 1,-1 0-1,0 0 0,0-1 0,0 1 1,1 0-1,-1 0 0,0-1 1,0 1-1,0-1 0,0 1 1,1-1-1,-1 1 0,0-1 0,0 0 1,0 0-1,0 1 0,0-1 1,-1 0-1,2-1 0,34-36-6084,-25 20 172,-3-1-2936</inkml:trace>
</inkml:ink>
</file>

<file path=ppt/ink/ink1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4.290"/>
    </inkml:context>
    <inkml:brush xml:id="br0">
      <inkml:brushProperty name="width" value="0.025" units="cm"/>
      <inkml:brushProperty name="height" value="0.025" units="cm"/>
    </inkml:brush>
  </inkml:definitions>
  <inkml:trace contextRef="#ctx0" brushRef="#br0">170 117 18161,'1'-9'2707,"0"-27"175,-3 22-543,-4 14-1374,-7 13-425,4 10-238,2 0 0,0 0-1,1 0 1,1 1 0,2 0-1,-2 42 1,2-31 218,-6 65 750,8 185 1,6-258-1271,-1-23 0,-3-17 0,-4-14 0,-1-1 0,-1 1 0,-1 0 0,-2 1 0,-1 0 0,-13-27 0,-9-33 0,26 73 0,3 8 0,0 1 0,0 0 0,1-1 0,-1 1 0,1-1 0,0 1 0,1-1 0,-1 0 0,1 1 0,-1-1 0,1 0 0,1 0 0,0-5 0,3 9 0,0 0 0,1 1 0,-1-1 0,0 1 0,1 0 0,-1 0 0,7 1 0,-3 0 0,17-1-1093,0-1 0,0 0 0,0-2 0,-1-1 0,29-9 0,-42 9 565,1 0 0,-1-1 0,0-1 0,0 0 0,0 0 0,-1-1 1,0 0-1,0-1 0,-1 0 0,0-1 0,-1 0 0,13-16 0,-12 8 459,1-1 0,-2 0-1,-1-1 1,0 0-1,-1 0 1,-1-1 0,-1 1-1,3-37 1,-34 255 6162,15-129-3561,-6 129 0,18-197-2530,0 0 0,0 0 0,0 0 0,0 0 0,1 0 0,-1 0 0,1 0 0,-1 0 0,1 0 0,0 0 0,0 0 0,0 0 0,0 0 0,0 0 0,0-1 0,1 1 0,-1 0 0,1-1 0,1 3 0,16 0-3016,3-18-5602,-8-3-2722</inkml:trace>
</inkml:ink>
</file>

<file path=ppt/ink/ink1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5.115"/>
    </inkml:context>
    <inkml:brush xml:id="br0">
      <inkml:brushProperty name="width" value="0.025" units="cm"/>
      <inkml:brushProperty name="height" value="0.025" units="cm"/>
    </inkml:brush>
  </inkml:definitions>
  <inkml:trace contextRef="#ctx0" brushRef="#br0">92 262 18770,'0'0'4954,"-9"8"-2894,-1 1-1433,0 1-1,0 0 0,-12 17 1,18-22-460,0 1 1,1 0-1,0-1 0,0 1 1,0 0-1,1 1 1,0-1-1,0 0 1,1 0-1,0 1 0,0-1 1,0 8-1,1-13-160,0 0 0,0 0-1,0 0 1,0 0 0,0 0 0,0 0-1,1 0 1,-1 0 0,0 0 0,1 0-1,-1 0 1,1 0 0,-1 0 0,1 0-1,-1 0 1,1 0 0,0 0 0,-1 0-1,1-1 1,0 1 0,0 0 0,0-1-1,0 1 1,-1 0 0,1-1 0,2 2-1,0-1-8,0-1 0,0 1 1,0 0-1,0-1 0,1 0 0,-1 1 0,0-1 0,0-1 0,6 0 0,-2 0-29,0 0 0,0-1 0,0 0-1,0 0 1,-1-1 0,1 0 0,-1 0 0,10-6 0,-8 1-51,1 0 0,-1-1 0,-1 0 0,1 0 0,-2-1 0,1 0 0,-1 0 0,-1 0 0,0-1 0,0 0 0,-1 0 0,-1-1 0,4-17 0,-7 67-121,1 56 267,-1-93-50,0 1 1,0-1-1,1 1 0,-1-1 0,0 1 1,1-1-1,-1 1 0,1-1 0,-1 1 1,1-1-1,0 0 0,-1 1 0,1-1 1,0 0-1,0 0 0,0 1 0,0-1 1,0 0-1,0 0 0,1 0 0,-1 0 0,0 0 1,0-1-1,3 2 0,-2-1 23,1-1 0,-1 1 0,1-1 0,-1 0-1,1 0 1,-1 0 0,1 0 0,-1 0 0,1-1-1,-1 1 1,1-1 0,-1 1 0,4-2 0,3-2 78,-1 0 1,1 0 0,-1 0 0,1-1-1,-1-1 1,11-9 0,0-4-9,-1-1 0,-1 0 0,0-1 0,-2-1 0,19-35 0,-25 41-51,-2-1 0,0 0 0,0 0 1,-2 0-1,0-1 0,-1 0 0,-1 1 0,2-36 1,-5 52-61,0-1 1,0 1 0,0 0 0,0-1 0,0 1 0,0 0 0,0 0 0,0-1 0,0 1 0,-1 0 0,1 0 0,0-1 0,-1 1 0,1 0 0,-1 0 0,0 0 0,1 0 0,-1-1 0,-1 0 0,1 2-2,1 0-1,-1 0 1,0 0 0,1 0-1,-1 0 1,0 0-1,0 1 1,1-1 0,-1 0-1,1 0 1,-1 1 0,0-1-1,1 0 1,-1 1-1,1-1 1,-1 0 0,0 1-1,1-1 1,-1 1 0,1-1-1,0 1 1,-1-1-1,1 1 1,-1 1 0,-28 45-206,15-12 327,2 1 0,1 1 0,2-1 0,1 2 0,2-1 0,1 1 1,1 56-1,5-90-102,-1 0 0,0 0 1,1 0-1,0 0 0,0-1 0,0 1 1,1 0-1,-1 0 0,1-1 1,-1 1-1,1-1 0,1 1 1,1 2-1,-3-5-11,0 0 1,0 0-1,0 0 1,0 0-1,0-1 1,0 1-1,0 0 1,0 0-1,0-1 0,1 1 1,-1-1-1,0 1 1,0-1-1,0 0 1,1 1-1,-1-1 1,0 0-1,1 0 1,-1 0-1,0 0 0,1 0 1,-1 0-1,0 0 1,0 0-1,1-1 1,-1 1-1,0 0 1,0-1-1,1 1 1,-1-1-1,0 1 0,0-1 1,0 0-1,0 1 1,0-1-1,0 0 1,0 0-1,0 0 1,0 0-1,0 0 1,0 0-1,-1 0 0,2-2 1,2-3-4,0-1 0,0 1 0,-1-1 0,0 0 0,0 0 0,0 0 0,-1 0 0,0-1 0,-1 1 0,0-1 0,0 1 0,0-12 0,-1-1 0,0-1 0,-2 1 0,-4-29 0,5 43 0,0 0 0,0 1 0,0-1 0,-1 1 0,0-1 0,0 1 0,-1 0 0,1 0 0,-1 0 0,-6-8 0,9 13 0,0-1 0,-1 1 0,1 0 0,0 0 0,-1 0 0,1 0 0,0 0 0,-1 0 0,1 0 0,-1 0 0,1 0 0,0 0 0,-1 0 0,1 0 0,0 0 0,-1 1 0,1-1 0,0 0 0,-1 0 0,1 0 0,0 0 0,0 0 0,-1 1 0,1-1 0,0 0 0,-1 0 0,1 1 0,0-1 0,0 0 0,0 0 0,-1 1 0,1-1 0,0 0 0,0 1 0,0-1 0,0 0 0,-1 1 0,1-1 0,0 0 0,0 1 0,0-1 0,0 0 0,0 1 0,0-1 0,0 0 0,0 1 0,0-1 0,0 0 0,0 1 0,0-1 0,0 0 0,1 1 0,-1-1 0,0 0 0,0 1 0,0 0 0,1 24 0,-1-24 0,1 4 0,0 0 0,0 0 0,0-1 0,1 1 0,0 0 0,0 0 0,0-1 0,0 1 0,1-1 0,0 0 0,0 0 0,0 0 0,0 0 0,1 0 0,-1-1 0,1 1 0,0-1 0,0 0 0,0 0 0,1 0 0,-1-1 0,1 0 0,-1 0 0,1 0 0,0 0 0,5 1 0,-4-1 0,0-1 0,0 1 0,1-1 0,-1-1 0,1 1 0,-1-1 0,0 0 0,1 0 0,-1-1 0,1 0 0,-1 0 0,0 0 0,1-1 0,-1 0 0,0 0 0,0-1 0,0 1 0,-1-1 0,1-1 0,5-3 0,26-34 0,-35 39 0,-5 7 0,-10 16 0,-33 61 12,42-73-19,1 0-1,-1 0 1,1 0-1,1 0 0,0 1 1,0-1-1,0 16 1,5-22-4949,6-10 1953,5-10-1845,-1-11-2764</inkml:trace>
</inkml:ink>
</file>

<file path=ppt/ink/ink1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5.442"/>
    </inkml:context>
    <inkml:brush xml:id="br0">
      <inkml:brushProperty name="width" value="0.025" units="cm"/>
      <inkml:brushProperty name="height" value="0.025" units="cm"/>
    </inkml:brush>
  </inkml:definitions>
  <inkml:trace contextRef="#ctx0" brushRef="#br0">1 1 12300,'0'0'11178,"18"62"-14957,-7-36 63,2-2-2370</inkml:trace>
</inkml:ink>
</file>

<file path=ppt/ink/ink1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5.770"/>
    </inkml:context>
    <inkml:brush xml:id="br0">
      <inkml:brushProperty name="width" value="0.025" units="cm"/>
      <inkml:brushProperty name="height" value="0.025" units="cm"/>
    </inkml:brush>
  </inkml:definitions>
  <inkml:trace contextRef="#ctx0" brushRef="#br0">0 1 15278,'0'0'12428,"1"11"-11163,4 36-293,-5-45-933,0 0-1,1 0 1,-1 0 0,1 0 0,-1 0-1,1 0 1,0 0 0,0 0 0,0 0-1,0-1 1,0 1 0,0 0-1,0 0 1,1-1 0,-1 1 0,0-1-1,1 1 1,0-1 0,-1 0 0,1 0-1,0 0 1,0 1 0,-1-2 0,1 1-1,0 0 1,0 0 0,0-1-1,2 1 1,5 1 7,0-1-1,0 0 1,0 0-1,0-1 1,9-1 0,-2 0 57,0-1-87,0 0-1,0-1 1,0 0 0,0-2-1,0 0 1,20-10-1,-18 8 8,-1 1 0,1 0 0,0 1 0,21-3 0,-39 8-13,1 0-1,-1 0 1,1 0-1,0 0 1,-1 1-1,1-1 1,-1 0-1,1 0 1,0 1-1,-1-1 1,1 0-1,-1 1 1,1-1-1,-1 1 1,1-1-1,-1 1 1,0-1-1,1 0 1,-1 1 0,1 0-1,-1-1 1,0 1-1,1-1 1,-1 1-1,0-1 1,0 1-1,0 0 1,1-1-1,-1 1 1,0-1-1,0 1 1,0 0-1,0-1 1,0 1-1,0 0 1,0 0-1,0 37 463,1-2-196,0-35-360,-1 1 0,1-1 1,0 0-1,-1 1 0,1-1 0,0 0 1,0 0-1,0 0 0,0 0 0,0 0 1,0 0-1,0 0 0,0 0 0,1 0 1,-1 0-1,2 0 0,25 5-5608,-11-6-5161</inkml:trace>
</inkml:ink>
</file>

<file path=ppt/ink/ink1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6.597"/>
    </inkml:context>
    <inkml:brush xml:id="br0">
      <inkml:brushProperty name="width" value="0.025" units="cm"/>
      <inkml:brushProperty name="height" value="0.025" units="cm"/>
    </inkml:brush>
  </inkml:definitions>
  <inkml:trace contextRef="#ctx0" brushRef="#br0">138 227 10666,'8'-13'3967,"0"-1"-2863,0 0 1,-1 0-1,-1 0 1,0-1-1,-1 0 1,0 0-1,-2 0 1,0-1 0,0 0-1,0-30 1,-3 45-1084,0 0 1,0 1-1,0-1 1,0 0-1,0 0 0,0 1 1,0-1-1,0 0 1,0 1-1,-1-1 1,1 0-1,0 0 1,-1 1-1,1-1 1,0 0-1,-1 1 1,1-1-1,-1 1 1,1-1-1,-1 0 1,1 1-1,-1-1 0,1 1 1,-1-1-1,1 1 1,-1 0-1,0-1 1,1 1-1,-1 0 1,0-1-1,1 1 1,-1 0-1,0 0 1,0-1-1,1 1 1,-2 0-1,0 0-25,1 1-1,0-1 1,-1 0-1,1 1 1,-1-1-1,1 1 1,0-1 0,-1 1-1,1 0 1,0 0-1,0-1 1,-1 1-1,1 0 1,0 0-1,0 0 1,0 0 0,0 1-1,-1 1 1,-11 20 76,2 1 1,0 0-1,2 1 1,1 0-1,-10 47 1,12-45 180,-1-2 160,1 0-1,1 1 1,1 0 0,1 0-1,2 0 1,3 52-1,-2-74-414,1-1 0,-1 1 0,1-1 0,0 1 0,0-1 0,1 0 0,-1 1 0,1-1 0,0 0 0,-1 0 0,1 0 0,0 0 0,1 0 0,-1-1 0,1 1 0,-1 0 0,1-1 0,0 0 0,-1 0 0,1 0 0,0 0 0,1 0 0,-1-1 0,0 1 0,0-1 0,1 0 0,-1 0 0,7 1 0,-8-2-8,-1-1 0,0 0 0,0 1 0,0-1 0,0 0 0,0 0 0,0 1 0,0-1 0,-1 0 0,1 0 0,0 0 0,0 0 0,-1-1 0,1 1 0,0 0-1,-1 0 1,1 0 0,-1 0 0,0-1 0,1 1 0,-1 0 0,0 0 0,0-1 0,0 1 0,0 0 0,0 0 0,0-1 0,0 1 0,0 0 0,0 0 0,-1-1 0,1 0 0,-10-48-375,3 36 309,-1 0 0,-1 0 0,0 1 0,-1 1 0,-22-23 0,17 20 6,1-1-1,-19-30 1,33 46 54,1-1 0,-1 1 0,0-1 0,1 1 0,0-1 0,-1 1 0,1-1-1,-1 1 1,1 0 0,-1-1 0,1 1 0,0 0 0,-1 0 0,1-1 0,0 1 0,-1 0 0,1 0 0,0 0 0,-1 0 0,1 0-1,0 0 1,0 0 0,-1 0 0,1 0 0,0 0 0,-1 0 0,1 0 0,0 1 0,-1-1 0,2 1 0,30 2-105,0 2-607,28 5-2789,2-5-3646,-23-5-1149</inkml:trace>
</inkml:ink>
</file>

<file path=ppt/ink/ink1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6.941"/>
    </inkml:context>
    <inkml:brush xml:id="br0">
      <inkml:brushProperty name="width" value="0.025" units="cm"/>
      <inkml:brushProperty name="height" value="0.025" units="cm"/>
    </inkml:brush>
  </inkml:definitions>
  <inkml:trace contextRef="#ctx0" brushRef="#br0">147 3 15791,'0'0'3304,"-11"3"-848,4-2-2177,1 0 1,-1 1-1,1 0 1,0 0-1,-1 1 0,1 0 1,0 0-1,0 0 0,1 1 1,-1 0-1,1 0 1,0 0-1,0 1 0,0 0 1,0 0-1,1 0 0,0 0 1,0 1-1,1-1 1,-4 8-1,-10 39 1276,16-51-1534,1 0 1,-1 1-1,1-1 1,-1 0 0,1 0-1,0 1 1,0-1-1,-1 0 1,1 1 0,0-1-1,0 0 1,0 0 0,1 1-1,-1-1 1,0 0-1,0 1 1,1-1 0,-1 0-1,1 0 1,-1 0-1,1 1 1,-1-1 0,1 0-1,0 0 1,0 0-1,-1 0 1,1 0 0,0 0-1,0 0 1,0 0 0,0 0-1,0-1 1,0 1-1,0 0 1,1-1 0,0 2-1,6-2 15,-1 0 0,1-1 0,-1 0 0,1 0 0,-1 0 0,0-1 0,0 0 0,0 0 0,0-1 0,0 0 1,0 0-1,-1-1 0,0 0 0,1 0 0,-1 0 0,-1-1 0,1 0 0,7-8 0,0 0-55,-1-1-1,0 0 1,-1-1 0,0-1 0,-1 0-1,10-22 1,-38 139-6526,18-97 6518,0 29-5208,0-33 4939,0 1 0,0 0-1,1 0 1,-1 0 0,0 0 0,1 0-1,-1-1 1,1 1 0,-1 0 0,1 0-1,-1-1 1,1 1 0,0 0 0,-1-1-1,1 1 1,0-1 0,-1 1 0,1 0-1,0-1 1,0 0 0,0 1 0,-1-1-1,1 0 1,0 1 0,0-1 0,0 0-1,0 0 1,0 1 0,0-1 0,1 0-1,22 0-1635</inkml:trace>
</inkml:ink>
</file>

<file path=ppt/ink/ink1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7.270"/>
    </inkml:context>
    <inkml:brush xml:id="br0">
      <inkml:brushProperty name="width" value="0.025" units="cm"/>
      <inkml:brushProperty name="height" value="0.025" units="cm"/>
    </inkml:brush>
  </inkml:definitions>
  <inkml:trace contextRef="#ctx0" brushRef="#br0">219 8 16944,'0'0'5830,"-10"-2"-3941,4 1-1779,1-1 0,-1 1-1,0 1 1,0-1 0,1 1 0,-1 0-1,0 0 1,0 0 0,1 1-1,-1 0 1,0 0 0,1 1-1,-1 0 1,1 0 0,-1 0 0,1 0-1,0 1 1,0 0 0,-5 4-1,-1 2 116,0 0 0,0 1 0,-15 21 0,22-26-111,0 0-1,0 0 1,1 1 0,0-1 0,0 1 0,1 0-1,-1 0 1,1 0 0,1 0 0,-3 13 0,4-18-105,0 0 1,0 0-1,0 1 1,0-1-1,0 0 1,0 1-1,0-1 1,0 0-1,1 0 1,-1 1-1,1-1 1,-1 0-1,1 0 1,-1 0 0,1 0-1,0 1 1,-1-1-1,1 0 1,0 0-1,0 0 1,0-1-1,0 1 1,0 0-1,0 0 1,0 0-1,0-1 1,0 1-1,2 0 1,0 1-28,1-1 1,0 0 0,0 0-1,0-1 1,0 1-1,0-1 1,0 0 0,0 0-1,6-1 1,2 0-422,0-1 0,0-1 1,0 0-1,0 0 0,18-9 0,-17 4-1129,0-1 0,0 1 0,-1-2 0,0 0 0,0 0-1,-1-1 1,13-17 0,7-12-7176</inkml:trace>
</inkml:ink>
</file>

<file path=ppt/ink/ink1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7.616"/>
    </inkml:context>
    <inkml:brush xml:id="br0">
      <inkml:brushProperty name="width" value="0.025" units="cm"/>
      <inkml:brushProperty name="height" value="0.025" units="cm"/>
    </inkml:brush>
  </inkml:definitions>
  <inkml:trace contextRef="#ctx0" brushRef="#br0">111 1 16111,'0'0'2536,"-11"14"256,-2 4-1985,1 1-1,0 0 1,1 1 0,2 0-1,0 1 1,1 0 0,0 0-1,-4 25 1,10-28-377,0 1 1,1-1-1,2 37 0,0-48-383,0 0 0,0-1 0,1 1-1,-1 0 1,2-1 0,-1 1 0,1-1-1,0 0 1,0 1 0,1-2 0,-1 1-1,1 0 1,8 7 0,-12-12-38,0-1 0,0 0 0,0 0 0,0 1 0,1-1 0,-1 0 0,0 0 0,0 0 0,0 0 0,0 1 0,1-1 0,-1 0 0,0 0 0,0 0 0,0 0 0,1 0 0,-1 0 0,0 0 0,0 0 0,1 1 0,-1-1 0,0 0 0,0 0 0,1 0 0,-1 0 0,0 0 1,0 0-1,1 0 0,-1 0 0,0 0 0,0-1 0,0 1 0,1 0 0,-1 0 0,0 0 0,0 0 0,1 0 0,-1 0 0,0 0 0,0-1 0,0 1 0,1 0 0,-1 0 0,0 0 0,0 0 0,0-1 0,0 1 0,0 0 0,1 0 0,-1 0 0,0-1 0,0 1 0,0 0 0,0 0 0,0-1 0,0 1 0,0 0 0,3-26 121,-7-28-201,3 51 72,-1-9-39,0 0 0,-1 0 0,-1 1 0,0 0-1,0-1 1,-1 1 0,0 1 0,-12-17 0,17 26-69,25 18-656,-15-12-313,0 0 1,0-1-1,0 0 1,1 0-1,11 1 1,56 5-10591,-44-10 3664</inkml:trace>
</inkml:ink>
</file>

<file path=ppt/ink/ink1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7.992"/>
    </inkml:context>
    <inkml:brush xml:id="br0">
      <inkml:brushProperty name="width" value="0.025" units="cm"/>
      <inkml:brushProperty name="height" value="0.025" units="cm"/>
    </inkml:brush>
  </inkml:definitions>
  <inkml:trace contextRef="#ctx0" brushRef="#br0">110 105 12332,'0'0'15299,"-12"-3"-14978,8 1-267,-1 1-1,0 0 1,1 0 0,-1 1-1,0-1 1,0 1 0,1 0 0,-1 0-1,-5 2 1,7-2 25,1 1 0,-1 0 0,1 0 0,0 1-1,-1-1 1,1 0 0,0 1 0,0 0 0,0-1 0,0 1 0,0 0 0,0 0-1,0 0 1,0 0 0,1 0 0,-1 1 0,1-1 0,0 0 0,0 1-1,0-1 1,0 1 0,0-1 0,0 1 0,0 3 0,1-5-60,-1 0-1,1 0 1,0 1 0,-1-1-1,1 0 1,0 1 0,0-1 0,0 1-1,0-1 1,0 0 0,0 1 0,1-1-1,-1 0 1,0 1 0,1-1-1,-1 0 1,1 0 0,-1 1 0,1-1-1,0 0 1,-1 0 0,1 0 0,0 0-1,0 1 1,0-1 0,0-1-1,0 1 1,0 0 0,0 0 0,0 0-1,0 0 1,1-1 0,-1 1 0,0-1-1,0 1 1,1-1 0,-1 1-1,0-1 1,1 0 0,-1 1 0,0-1-1,1 0 1,1 0 0,10 1-109,0 0 0,0-2 1,24-2-1,-22 2-135,160-22-1499,-175 23 1746,1 0 0,-1 0 1,0 0-1,1 0 0,-1 0 1,1 0-1,-1 0 0,1 0 1,-1 0-1,0 0 0,1 0 1,-1 0-1,1 0 0,-1-1 1,0 1-1,1 0 0,-1 0 1,0 0-1,1-1 0,-1 1 1,0 0-1,1-1 0,-1 1 1,0 0-1,1-1 0,-1 1 1,0 0-1,0-1 0,0 1 1,1 0-1,-1-1 0,0 1 1,0-1-1,0 1 0,0 0 1,0-1-1,0 1 0,0-1 1,1 1-1,-1-1 0,-1 1 1,1 0-1,0-1 0,0 1 1,0-1-1,0 1 0,0-1 1,0 1-1,0 0 0,0-1 1,-1 1-1,1 0 0,0-1 1,-1 0-1,-18-28 1958,9 14-1398,5 6-582,1-1 0,0 1 0,0-1 0,1 0 0,1 0 0,0-1 0,-2-16 0,4 27-55,1-1 0,-1 1 0,0-1 0,1 1 0,-1-1 0,1 1 0,-1 0 0,1-1-1,-1 1 1,1-1 0,-1 1 0,1 0 0,-1-1 0,1 1 0,-1 0 0,1 0 0,-1-1 0,1 1 0,0 0 0,-1 0 0,1 0 0,-1 0 0,1 0 0,0 0-1,-1 0 1,1 0 0,-1 0 0,2 0 0,25 0-2995,-20 1 2044,103 9-9991,-63-8 5354</inkml:trace>
</inkml:ink>
</file>

<file path=ppt/ink/ink1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8.322"/>
    </inkml:context>
    <inkml:brush xml:id="br0">
      <inkml:brushProperty name="width" value="0.025" units="cm"/>
      <inkml:brushProperty name="height" value="0.025" units="cm"/>
    </inkml:brush>
  </inkml:definitions>
  <inkml:trace contextRef="#ctx0" brushRef="#br0">239 22 14990,'0'0'12951,"-11"-5"-11985,3 2-818,5 1-105,-1 0 1,1 0-1,0 1 0,-1-1 1,1 1-1,-1 0 0,1 0 0,-1 0 1,0 1-1,1-1 0,-1 1 1,0 0-1,1 0 0,-1 0 1,0 1-1,1-1 0,-1 1 0,0 0 1,1 0-1,-5 2 0,-46 28 873,51-29-859,0 0 1,1 1-1,-1-1 0,1 0 1,-1 1-1,1 0 0,0-1 0,0 1 1,0 0-1,1 0 0,-1 0 1,1 0-1,-1 1 0,1-1 1,0 0-1,-1 4 0,2-5-59,0-1-1,1 0 1,-1 0 0,0 0-1,0 0 1,1 0-1,-1 0 1,1 0 0,-1 0-1,1 0 1,-1 0 0,1 0-1,-1 0 1,1 0-1,0 0 1,0 0 0,-1 0-1,1-1 1,0 1 0,0 0-1,0-1 1,0 1-1,0 0 1,0-1 0,0 1-1,0-1 1,0 0-1,0 1 1,1-1 0,38 10-612,-33-9 413,67 10-1517,-45-8 1249,-1 1 1,1 1-1,47 16 0,-75-21 530,-1 1 0,1-1-1,0 0 1,-1 0 0,1 0-1,0 1 1,-1-1 0,1 0 0,0 1-1,-1-1 1,1 1 0,0-1-1,-1 0 1,1 1 0,-1-1 0,1 1-1,-1 0 1,1-1 0,-1 1-1,1-1 1,-1 1 0,0 0 0,1-1-1,-1 1 1,0 0 0,0-1-1,1 1 1,-1 0 0,0 0 0,0-1-1,0 1 1,0 1 0,-1-1 71,1 1-1,-1-1 1,0 1 0,0-1 0,0 1 0,0-1 0,0 0-1,-1 1 1,1-1 0,0 0 0,0 0 0,-1 0 0,-1 1-1,-56 28 1506,55-28-1763,-135 52 562,70-27-1127,1 0-3533,53-20-3853</inkml:trace>
</inkml:ink>
</file>

<file path=ppt/ink/ink1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8.804"/>
    </inkml:context>
    <inkml:brush xml:id="br0">
      <inkml:brushProperty name="width" value="0.025" units="cm"/>
      <inkml:brushProperty name="height" value="0.025" units="cm"/>
    </inkml:brush>
  </inkml:definitions>
  <inkml:trace contextRef="#ctx0" brushRef="#br0">1 0 14318,'0'0'13068,"2"57"-11915,-2-27-416,1 4-97,11 3-480,6-1-95,3 2-578,1-3-1505,-1-6-2530,-3-3-3652</inkml:trace>
</inkml:ink>
</file>

<file path=ppt/ink/ink1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29.132"/>
    </inkml:context>
    <inkml:brush xml:id="br0">
      <inkml:brushProperty name="width" value="0.025" units="cm"/>
      <inkml:brushProperty name="height" value="0.025" units="cm"/>
    </inkml:brush>
  </inkml:definitions>
  <inkml:trace contextRef="#ctx0" brushRef="#br0">0 11 22838,'0'0'9929,"15"11"-17104,4-32-9032</inkml:trace>
</inkml:ink>
</file>

<file path=ppt/ink/ink1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0.396"/>
    </inkml:context>
    <inkml:brush xml:id="br0">
      <inkml:brushProperty name="width" value="0.025" units="cm"/>
      <inkml:brushProperty name="height" value="0.025" units="cm"/>
    </inkml:brush>
  </inkml:definitions>
  <inkml:trace contextRef="#ctx0" brushRef="#br0">0 36 17585,'0'0'1505,"85"3"-1473,-19-3 0,14-3-64,9-3 0,2-1 64,-4-1-352,-9 2-481,-13 1-1409,-21 2-769,-18 2-1441</inkml:trace>
</inkml:ink>
</file>

<file path=ppt/ink/ink1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0.737"/>
    </inkml:context>
    <inkml:brush xml:id="br0">
      <inkml:brushProperty name="width" value="0.025" units="cm"/>
      <inkml:brushProperty name="height" value="0.025" units="cm"/>
    </inkml:brush>
  </inkml:definitions>
  <inkml:trace contextRef="#ctx0" brushRef="#br0">73 58 12043,'0'0'1730,"-64"14"929,55-13 447,27-1-2113,26 0 64,16 0 193,22-8-97,18-1-641,15-1-352,1 1-96,-6 1-96,-10 4-1121,-17 2-1249,-21-1-833,-18-3-1506,-18-7-640</inkml:trace>
</inkml:ink>
</file>

<file path=ppt/ink/ink1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1.079"/>
    </inkml:context>
    <inkml:brush xml:id="br0">
      <inkml:brushProperty name="width" value="0.025" units="cm"/>
      <inkml:brushProperty name="height" value="0.025" units="cm"/>
    </inkml:brush>
  </inkml:definitions>
  <inkml:trace contextRef="#ctx0" brushRef="#br0">1 57 14318,'0'0'4196,"3"-56"-3204,19 55-831,11 1-161,8 9 64,14 11 64,-3 10 0,3 6-32,-10 4-32,-14 6 96,-13 10 0,-18 8 65,-21 12 95,-20 10-160,-11 10 64,-8-3-1409,-2-8-3171</inkml:trace>
</inkml:ink>
</file>

<file path=ppt/ink/ink1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1.936"/>
    </inkml:context>
    <inkml:brush xml:id="br0">
      <inkml:brushProperty name="width" value="0.025" units="cm"/>
      <inkml:brushProperty name="height" value="0.025" units="cm"/>
    </inkml:brush>
  </inkml:definitions>
  <inkml:trace contextRef="#ctx0" brushRef="#br0">72 1 17809,'0'0'1153,"-8"67"769,-3-20 96,-4 2-481,1 1-288,3-4-384,2-4-609,6-4-192,3-7-448,7-10-1346,12-11-768,7-10-961,-2-2-2659</inkml:trace>
</inkml:ink>
</file>

<file path=ppt/ink/ink1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2.289"/>
    </inkml:context>
    <inkml:brush xml:id="br0">
      <inkml:brushProperty name="width" value="0.025" units="cm"/>
      <inkml:brushProperty name="height" value="0.025" units="cm"/>
    </inkml:brush>
  </inkml:definitions>
  <inkml:trace contextRef="#ctx0" brushRef="#br0">1 1 13581,'0'0'9545,"6"62"-9289,-6-18 257,-3 5-65,3 1-128,0 3-63,0-4-65,0 0-128,9-5 0,1 0-96,1-11-1313,-1-6-1698,-4-13-2627</inkml:trace>
</inkml:ink>
</file>

<file path=ppt/ink/ink1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2.646"/>
    </inkml:context>
    <inkml:brush xml:id="br0">
      <inkml:brushProperty name="width" value="0.025" units="cm"/>
      <inkml:brushProperty name="height" value="0.025" units="cm"/>
    </inkml:brush>
  </inkml:definitions>
  <inkml:trace contextRef="#ctx0" brushRef="#br0">1 2 22069,'0'0'4901,"67"-2"-3780,-9 17-673,13 1-384,2-2-96,6-1-1698,-3-6-2337,-3-7-3557</inkml:trace>
</inkml:ink>
</file>

<file path=ppt/ink/ink1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3.145"/>
    </inkml:context>
    <inkml:brush xml:id="br0">
      <inkml:brushProperty name="width" value="0.025" units="cm"/>
      <inkml:brushProperty name="height" value="0.025" units="cm"/>
    </inkml:brush>
  </inkml:definitions>
  <inkml:trace contextRef="#ctx0" brushRef="#br0">0 1 8456,'0'0'13293,"65"45"-11211,-15-39-161,19-4-543,15-2-866,10 0-384,2 0-64,-4 0-2146,-14-2-2338,-15-8-2883</inkml:trace>
</inkml:ink>
</file>

<file path=ppt/ink/ink1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4.097"/>
    </inkml:context>
    <inkml:brush xml:id="br0">
      <inkml:brushProperty name="width" value="0.025" units="cm"/>
      <inkml:brushProperty name="height" value="0.025" units="cm"/>
    </inkml:brush>
  </inkml:definitions>
  <inkml:trace contextRef="#ctx0" brushRef="#br0">1 0 17809,'0'0'3651,"76"53"-2305,-27-42 63,12-4-416,6-2-577,3-3-352,-8-2-32,-8 0-544,-14 1-1410,-16 2-1281,-16-3-1602</inkml:trace>
</inkml:ink>
</file>

<file path=ppt/ink/ink1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4.437"/>
    </inkml:context>
    <inkml:brush xml:id="br0">
      <inkml:brushProperty name="width" value="0.025" units="cm"/>
      <inkml:brushProperty name="height" value="0.025" units="cm"/>
    </inkml:brush>
  </inkml:definitions>
  <inkml:trace contextRef="#ctx0" brushRef="#br0">1 0 14061,'0'0'8424,"72"3"-6502,-23-3-833,12 0-672,11 0-353,3 3-128,-2 0-2083,-6-3-4547</inkml:trace>
</inkml:ink>
</file>

<file path=ppt/ink/ink1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5.065"/>
    </inkml:context>
    <inkml:brush xml:id="br0">
      <inkml:brushProperty name="width" value="0.025" units="cm"/>
      <inkml:brushProperty name="height" value="0.025" units="cm"/>
    </inkml:brush>
  </inkml:definitions>
  <inkml:trace contextRef="#ctx0" brushRef="#br0">1 271 14446,'0'0'10431,"11"16"-9833,28 43-60,-3 2 0,-3 1 0,-2 2 0,26 78 1,-25-43 937,-3 2 1,20 141 0,-44-231-1360,1-17-68,4-19-44,3-32-5,-3-1 0,6-110 0,-16-122 0,-3 129 0,11-201-795,-7 367-7130,10 5 1415,8-5-841</inkml:trace>
</inkml:ink>
</file>

<file path=ppt/ink/ink1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5.712"/>
    </inkml:context>
    <inkml:brush xml:id="br0">
      <inkml:brushProperty name="width" value="0.025" units="cm"/>
      <inkml:brushProperty name="height" value="0.025" units="cm"/>
    </inkml:brush>
  </inkml:definitions>
  <inkml:trace contextRef="#ctx0" brushRef="#br0">187 249 8136,'-44'-12'1530,"7"3"1474,-47-19-1,82 27-2807,1 1-1,-1-1 1,1 0-1,-1 1 0,1-1 1,-1 0-1,1 0 0,-1 0 1,1 0-1,0-1 0,0 1 1,-1 0-1,0-3 0,1 4-124,1 0-1,0-1 1,0 1-1,0-1 0,0 1 1,0-1-1,0 1 0,0-1 1,0 1-1,0-1 1,0 1-1,0 0 0,1-1 1,-1 1-1,0-1 0,0 1 1,0-1-1,0 1 1,1 0-1,-1-1 0,0 1 1,0 0-1,1-1 0,-1 1 1,0 0-1,1-1 1,-1 1-1,0 0 0,1-1 1,-1 1-1,1 0 0,4-3 98,0 1 0,0 0-1,0 0 1,0 0 0,1 0-1,8 0 1,75-12 685,126-3 1,94 16 225,-148 3-822,552-12 362,-3-52 422,-532 36-790,253-3 0,-316 29 1553,-115 0-864,-7 9 181,-7 3-917,1 1 0,0 1 0,0 0 0,2 1 0,0 0 0,1 0 0,-15 31 0,20-35-412,0 1 0,0 0 0,1 0 0,0 0 0,1 0 0,1 1 0,0-1-1,1 1 1,0 0 0,1-1 0,0 1 0,3 18 0,0-26-6364</inkml:trace>
</inkml:ink>
</file>

<file path=ppt/ink/ink1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6.339"/>
    </inkml:context>
    <inkml:brush xml:id="br0">
      <inkml:brushProperty name="width" value="0.025" units="cm"/>
      <inkml:brushProperty name="height" value="0.025" units="cm"/>
    </inkml:brush>
  </inkml:definitions>
  <inkml:trace contextRef="#ctx0" brushRef="#br0">0 269 14926,'0'0'14350,"11"-2"-13069,10-6-1096,0 0 0,-1-1 0,-1-1 1,1-1-1,-2 0 0,34-28 0,-9 4-99,68-75 0,-106 104-112,10-11 128,-11 14-221,-5 10-286,-9 14-15,1 1 1,2 0-1,0 0 1,1 1-1,1 0 1,1 0-1,2 0 0,0 1 1,1-1-1,1 0 1,5 36-1,-4-56 58,0 1-1,0 0 0,1-1 0,-1 1 0,1-1 0,0 1 0,0-1 0,0 0 1,0 0-1,0 0 0,3 3 0,-4-5 176,-1-1-1,1 1 1,-1-1-1,1 1 1,0-1-1,-1 0 1,1 1 0,-1-1-1,1 0 1,0 0-1,-1 1 1,1-1-1,0 0 1,-1 0-1,1 0 1,0 0 0,-1 0-1,1 0 1,0 0-1,-1 0 1,1 0-1,0 0 1,-1 0 0,2 0-1,-1-1-156,0 0 1,0 0-1,0 0 0,0 0 1,0 0-1,0 0 0,0 0 0,0 0 1,0 0-1,0 0 0,-1-1 1,1 1-1,0 0 0,-1 0 0,1-1 1,0-1-1,6-21-6222</inkml:trace>
</inkml:ink>
</file>

<file path=ppt/ink/ink1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6.681"/>
    </inkml:context>
    <inkml:brush xml:id="br0">
      <inkml:brushProperty name="width" value="0.025" units="cm"/>
      <inkml:brushProperty name="height" value="0.025" units="cm"/>
    </inkml:brush>
  </inkml:definitions>
  <inkml:trace contextRef="#ctx0" brushRef="#br0">0 202 7303,'6'-15'3523,"0"-3"-2490,1 0 1,1 1-1,1 0 0,17-26 0,-21 37-701,-1 0-1,1 1 1,0-1 0,0 1-1,1 0 1,-1 1-1,1-1 1,0 1 0,0 0-1,1 1 1,-1 0 0,1-1-1,-1 2 1,1-1 0,0 1-1,0 0 1,1 1-1,7-1 1,-9 1-211,0 1 1,1 0-1,-1 0 0,0 0 1,1 1-1,-1 0 0,0 0 0,0 1 1,0 0-1,0 0 0,0 0 1,0 1-1,0 0 0,-1 0 1,7 4-1,-9-4 7,0 0 0,-1 0 1,1 0-1,-1 0 0,1 0 0,-1 1 0,0-1 1,0 1-1,0-1 0,-1 1 0,1 0 0,-1 0 1,0 0-1,0 0 0,0 0 0,-1 0 1,1 0-1,-1 0 0,0 0 0,0 0 0,0 0 1,-1 0-1,0 0 0,-2 8 0,2-6 156,-1 0 0,-1 0 0,1 0-1,-1 0 1,0-1 0,-1 1 0,1-1-1,-1 1 1,-9 8 0,-48 40 1151,48-44-1333,0 1 0,0 1 1,-20 23-1,32-35-118,1 1-1,0-1 1,-1 1 0,1-1-1,0 1 1,-1-1 0,1 1-1,0-1 1,0 1 0,-1-1-1,1 1 1,0-1 0,0 1-1,0-1 1,0 1 0,0 0-1,0-1 1,0 1 0,0-1-1,0 1 1,0-1 0,0 1-1,0 0 1,0-1 0,0 1-1,0-1 1,1 1 0,-1-1-1,0 1 1,0-1 0,1 1-1,-1-1 1,0 1 0,1-1-1,-1 1 1,0-1 0,1 0-1,-1 1 1,1-1 0,-1 0-1,1 1 1,-1-1 0,1 0-1,-1 1 1,1-1 0,-1 0-1,1 0 1,-1 0 0,1 1-1,-1-1 1,1 0 0,0 0-1,-1 0 1,1 0 0,-1 0-1,1 0 1,-1 0 0,2-1-1,45 2-1602,-36-1 892,61-4-6314,-37-7 581</inkml:trace>
</inkml:ink>
</file>

<file path=ppt/ink/ink1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7.023"/>
    </inkml:context>
    <inkml:brush xml:id="br0">
      <inkml:brushProperty name="width" value="0.025" units="cm"/>
      <inkml:brushProperty name="height" value="0.025" units="cm"/>
    </inkml:brush>
  </inkml:definitions>
  <inkml:trace contextRef="#ctx0" brushRef="#br0">1 195 16944,'0'0'13677,"14"-9"-12903,61-36-462,-16 11-155,96-72-1,-152 109-574,-5 13 308,-7 16 130,-13 31-516,1 0 0,4 1-1,-10 75 1,26-135 69,0 16-1851,9-14-5427,7-7 407</inkml:trace>
</inkml:ink>
</file>

<file path=ppt/ink/ink1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7.350"/>
    </inkml:context>
    <inkml:brush xml:id="br0">
      <inkml:brushProperty name="width" value="0.025" units="cm"/>
      <inkml:brushProperty name="height" value="0.025" units="cm"/>
    </inkml:brush>
  </inkml:definitions>
  <inkml:trace contextRef="#ctx0" brushRef="#br0">75 1 16752,'0'0'5125,"-32"58"-3556,23-32-256,-1 2-480,0 2-320,-2-4-321,10-2-192,2-6-2114,0-7-3043</inkml:trace>
</inkml:ink>
</file>

<file path=ppt/ink/ink1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39.739"/>
    </inkml:context>
    <inkml:brush xml:id="br0">
      <inkml:brushProperty name="width" value="0.025" units="cm"/>
      <inkml:brushProperty name="height" value="0.025" units="cm"/>
    </inkml:brush>
  </inkml:definitions>
  <inkml:trace contextRef="#ctx0" brushRef="#br0">223 1 15951,'0'0'12273,"0"10"-12086,1-6-188,0 1-1,0-1 1,0 0 0,1 0-1,0 0 1,-1 0 0,1 0-1,0 0 1,1 0 0,-1 0-1,1-1 1,0 0 0,0 1 0,0-1-1,0 0 1,0 0 0,1 0-1,-1-1 1,7 4 0,-6-4-45,0 1 1,0-1-1,-1 1 1,1 0-1,-1 1 0,1-1 1,-1 0-1,0 1 1,0 0-1,-1 0 1,1 0-1,-1 0 1,0 0-1,0 0 1,0 1-1,0-1 0,-1 1 1,2 5-1,-3-6 95,0 0 0,0 1-1,-1-1 1,1 0 0,-1 0 0,0 1-1,0-1 1,0 0 0,0 0-1,-1 0 1,0 0 0,0 0-1,0 0 1,0-1 0,0 1-1,-5 4 1,1-1 129,-1-1 0,0 0 1,0 0-1,0-1 0,0 0 0,-1 0 0,-14 5 1,4-2 46,0-1 1,-1-1 0,0-1-1,0-1 1,0 0 0,-36 1-1,52-5-364,0 1 0,0-1 0,0 0 0,0 0-1,0-1 1,0 1 0,0-1 0,0 1 0,0-1-1,0 0 1,0 0 0,0 0 0,0-1 0,0 1 0,0-1-1,-4-3 1,5 2-299,1 1 0,-1-1 0,1 0 0,0 1 0,0-1 0,0 0 0,0 0 0,1 0 0,-1 0 1,1 0-1,-1 0 0,1 0 0,0 0 0,0 1 0,1-1 0,-1 0 0,0 0 0,2-4 0,8-28-4874,7-2-2130</inkml:trace>
</inkml:ink>
</file>

<file path=ppt/ink/ink1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40.084"/>
    </inkml:context>
    <inkml:brush xml:id="br0">
      <inkml:brushProperty name="width" value="0.025" units="cm"/>
      <inkml:brushProperty name="height" value="0.025" units="cm"/>
    </inkml:brush>
  </inkml:definitions>
  <inkml:trace contextRef="#ctx0" brushRef="#br0">0 94 6278,'0'0'14478,"50"-54"-12685,-27 47-511,7 1-578,9 2-544,2 0-128,3 1-1025,-2-4-3042,-5-1-6215</inkml:trace>
</inkml:ink>
</file>

<file path=ppt/ink/ink1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40.440"/>
    </inkml:context>
    <inkml:brush xml:id="br0">
      <inkml:brushProperty name="width" value="0.025" units="cm"/>
      <inkml:brushProperty name="height" value="0.025" units="cm"/>
    </inkml:brush>
  </inkml:definitions>
  <inkml:trace contextRef="#ctx0" brushRef="#br0">1 137 18674,'0'0'9940,"12"-2"-8579,5-1-1215,1-1 1,-1 0-1,0-2 1,0 0-1,17-9 1,-26 12-121,0-1 1,0-1-1,-1 1 1,0-1-1,0 0 0,0-1 1,0 0-1,-1 0 1,0 0-1,0-1 1,-1 1-1,0-1 1,0-1-1,6-11 1,-45 99-726,1 74-1235,11-43-1995,2-39-3896,7-36-2056</inkml:trace>
</inkml:ink>
</file>

<file path=ppt/ink/ink1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40.800"/>
    </inkml:context>
    <inkml:brush xml:id="br0">
      <inkml:brushProperty name="width" value="0.025" units="cm"/>
      <inkml:brushProperty name="height" value="0.025" units="cm"/>
    </inkml:brush>
  </inkml:definitions>
  <inkml:trace contextRef="#ctx0" brushRef="#br0">47 59 14606,'0'0'1959,"-9"1"219,-29 2-229,79 2 1328,489-10 725,262-31-3199,-565 10-664,-225 26-235,-40 0-4581,10 2 620,-6 0-1676</inkml:trace>
</inkml:ink>
</file>

<file path=ppt/ink/ink1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41.157"/>
    </inkml:context>
    <inkml:brush xml:id="br0">
      <inkml:brushProperty name="width" value="0.025" units="cm"/>
      <inkml:brushProperty name="height" value="0.025" units="cm"/>
    </inkml:brush>
  </inkml:definitions>
  <inkml:trace contextRef="#ctx0" brushRef="#br0">0 327 16976,'0'0'10981,"14"-9"-9337,-1-1-1481,74-52 762,-3-4-1,109-111 0,-191 175-843,-5 26-231,-20 61 11,13-51-264,1-1-1,2 2 0,1-1 1,-2 50-1,8-83 196,0 1-1,-1-1 1,2 1-1,-1 0 1,0-1-1,0 1 1,0-1-1,1 1 1,-1-1-1,1 1 1,-1-1-1,1 1 1,-1-1-1,1 1 1,0-1-1,0 0 1,0 1-1,0-1 1,0 0-1,0 0 0,0 0 1,0 1-1,0-1 1,1 0-1,-1-1 1,0 1-1,1 0 1,-1 0-1,1-1 1,-1 1-1,0 0 1,1-1-1,0 0 1,2 1-1,1-1-608,0 0 0,-1 0 0,1 0-1,0-1 1,0 1 0,-1-2 0,1 1 0,0 0-1,-1-1 1,9-4 0,23-15-6641</inkml:trace>
</inkml:ink>
</file>

<file path=ppt/ink/ink1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41.506"/>
    </inkml:context>
    <inkml:brush xml:id="br0">
      <inkml:brushProperty name="width" value="0.025" units="cm"/>
      <inkml:brushProperty name="height" value="0.025" units="cm"/>
    </inkml:brush>
  </inkml:definitions>
  <inkml:trace contextRef="#ctx0" brushRef="#br0">142 44 10186,'0'0'11840,"-11"10"-11471,-13 15 302,-29 37 0,47-54-323,0 0 0,0 1-1,1-1 1,0 1 0,0 0-1,1 1 1,0-1 0,1 1-1,0 0 1,0 0-1,0 11 1,3-20-316,0-1 0,0 1-1,0 0 1,0-1 0,0 1 0,0 0-1,0-1 1,0 1 0,0-1 0,0 1-1,1 0 1,-1-1 0,0 1 0,0-1 0,1 1-1,-1 0 1,0-1 0,1 1 0,-1-1-1,1 1 1,-1-1 0,1 0 0,-1 1-1,1-1 1,-1 1 0,1-1 0,-1 0-1,1 0 1,-1 1 0,1-1 0,0 0 0,-1 0-1,2 1 1,27-4 866,-20 1-697,-1-1 0,1-1 1,-1 0-1,13-7 0,-11 3-88,1-1-1,-1 0 1,-1-1-1,0 0 1,0 0 0,-1-1-1,-1 0 1,9-15-1,-12 18-54,0 1-1,-1 0 0,0-1 1,-1 0-1,1 0 1,-1 0-1,-1 0 0,0 0 1,0 0-1,0 0 0,-1 0 1,0 0-1,-1-1 1,-2-13-1,2 21-57,1 0 0,0 1 0,-1-1 0,1 0 0,-1 0 0,1 0 0,-1 1 0,0-1 0,1 0 0,-1 0 0,0 1 0,1-1 0,-1 1 0,0-1 0,0 1 0,0-1 0,1 1 0,-1-1 0,0 1 0,0 0 0,0-1 0,0 1 0,0 0 0,0 0 0,0 0 0,0 0 0,0 0 0,0 0 0,0 0 0,1 0 0,-1 0 0,0 0 0,0 0 0,0 0 0,0 1 0,0-1 0,-1 1 0,-1 0 0,-1 0 0,1 0 0,0 1 0,-1-1 0,1 1 0,0 0 0,0 0 0,-5 4 0,0 3-570,0 0 0,1 0 0,0 1 1,-10 17-1,15-23 333,0-1 1,1 0 0,-1 1-1,1 0 1,-1-1-1,1 1 1,0 0 0,1-1-1,-1 1 1,1 0 0,-1 0-1,1 0 1,0 0 0,1 0-1,-1-1 1,1 1-1,-1 0 1,3 6 0,-2-9-112,0 0 0,1 0 0,-1 1 0,0-1 0,0 0 0,1 0 0,-1 0 0,1-1 0,-1 1 0,1 0 0,-1-1 0,1 1 0,-1-1 0,1 1 0,0-1 0,-1 1 0,1-1 0,0 0 0,-1 0 0,4 0-1,22 0-4733</inkml:trace>
</inkml:ink>
</file>

<file path=ppt/ink/ink1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41.835"/>
    </inkml:context>
    <inkml:brush xml:id="br0">
      <inkml:brushProperty name="width" value="0.025" units="cm"/>
      <inkml:brushProperty name="height" value="0.025" units="cm"/>
    </inkml:brush>
  </inkml:definitions>
  <inkml:trace contextRef="#ctx0" brushRef="#br0">100 26 16464,'0'0'7270,"-8"9"-6394,5-5-809,-13 14 709,1 1-1,-16 27 0,27-40-670,1-1 0,0 1-1,0 0 1,0 0 0,1 0-1,0 0 1,0 0 0,1 1-1,-1-1 1,1 0 0,1 1-1,-1-1 1,1 1-1,0-1 1,2 13 0,-1-17-78,1-1 1,-1 1 0,0 0-1,0-1 1,1 1-1,-1-1 1,1 1 0,-1-1-1,1 0 1,-1 0 0,1 1-1,0-1 1,0 0-1,0 0 1,0-1 0,0 1-1,-1 0 1,1-1-1,0 1 1,0-1 0,1 0-1,-1 1 1,0-1 0,0 0-1,0 0 1,2-1-1,3 1 152,1 0 0,-1 0-1,0-1 1,0 0 0,1-1 0,8-2-1,-9 0-116,0 1 0,-1-1 0,0 0 0,0 0-1,0-1 1,0 1 0,-1-1 0,0-1 0,0 1-1,0-1 1,0 0 0,-1 0 0,0 0 0,-1-1 0,1 1-1,-1-1 1,0 0 0,2-8 0,-4 11-34,0 0-1,0 0 1,0 0 0,0 0 0,-1-1 0,0 1 0,0 0-1,0 0 1,0-1 0,0 1 0,-1 0 0,0 0 0,0 0-1,0 0 1,0 0 0,-1 0 0,0 0 0,0 0-1,0 0 1,0 1 0,0-1 0,-1 1 0,1 0 0,-1-1-1,0 1 1,0 1 0,0-1 0,-1 0 0,1 1 0,-1-1-1,1 1 1,-5-2 0,-38-10-1840,39 12 901,0 1 1,-1 1-1,1-1 1,-1 1-1,1 1 1,0-1-1,-15 4 0,11-1-7929</inkml:trace>
</inkml:ink>
</file>

<file path=ppt/ink/ink1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42.195"/>
    </inkml:context>
    <inkml:brush xml:id="br0">
      <inkml:brushProperty name="width" value="0.025" units="cm"/>
      <inkml:brushProperty name="height" value="0.025" units="cm"/>
    </inkml:brush>
  </inkml:definitions>
  <inkml:trace contextRef="#ctx0" brushRef="#br0">1 45 19314,'0'0'6791,"54"20"-5798,2-24-673,13-4-256,8-6-2947,4-4-3331,-6-2-9865</inkml:trace>
</inkml:ink>
</file>

<file path=ppt/ink/ink1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42.522"/>
    </inkml:context>
    <inkml:brush xml:id="br0">
      <inkml:brushProperty name="width" value="0.025" units="cm"/>
      <inkml:brushProperty name="height" value="0.025" units="cm"/>
    </inkml:brush>
  </inkml:definitions>
  <inkml:trace contextRef="#ctx0" brushRef="#br0">0 352 5894,'0'0'21492,"8"-11"-20585,13-14-775,1 0 0,2 2 0,0 1 0,1 1 0,31-19 0,-27 20-131,0-2-1,-2 0 1,-1-2 0,-1-1-1,37-46 1,-75 100 152,1 1 0,1 1 0,1 0 0,2 1 0,-8 63 0,14-67-388,-3 86 556,4-107-716,2 0 0,-1 0 0,1 1 0,0-1 0,1 0-1,0 0 1,0 0 0,0 0 0,1 0 0,0-1 0,0 1 0,5 6 0,11 1-5616,6-12-4863</inkml:trace>
</inkml:ink>
</file>

<file path=ppt/ink/ink1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43.098"/>
    </inkml:context>
    <inkml:brush xml:id="br0">
      <inkml:brushProperty name="width" value="0.025" units="cm"/>
      <inkml:brushProperty name="height" value="0.025" units="cm"/>
    </inkml:brush>
  </inkml:definitions>
  <inkml:trace contextRef="#ctx0" brushRef="#br0">22 139 14958,'0'0'3972,"-4"-9"-1399,2 4-2346,-1-1 229,0 1-1,1-1 1,0 0-1,0-1 1,-1-8-1,3 13-360,-1 0-1,1 0 0,0 0 0,0 0 0,0 0 1,1 0-1,-1 1 0,0-1 0,1 0 0,-1 0 1,1 0-1,0 0 0,-1 0 0,1 1 0,0-1 1,0 0-1,0 1 0,0-1 0,1 1 0,-1-1 1,0 1-1,1 0 0,-1-1 0,1 1 0,-1 0 1,4-2-1,7-3-9,0 1 1,0 1 0,0 0-1,1 0 1,0 1-1,0 1 1,-1 0-1,1 1 1,1 0-1,-1 1 1,25 3-1,-29-2-138,0 0 0,-1 0 0,1 1 0,-1 0 0,0 1-1,1 0 1,-1 0 0,-1 1 0,1 0 0,0 0-1,-1 1 1,0 0 0,0 0 0,0 1 0,-1 0-1,0 0 1,0 0 0,9 12 0,-13-13 84,0-1 0,0 1 1,-1 0-1,1 0 0,-1-1 1,0 1-1,-1 0 0,1 0 0,-1 0 1,0 0-1,0 6 0,0-11-22,23-3-436,14-16-3922,-3-5-3479,-12 5-729</inkml:trace>
</inkml:ink>
</file>

<file path=ppt/ink/ink1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39:43.439"/>
    </inkml:context>
    <inkml:brush xml:id="br0">
      <inkml:brushProperty name="width" value="0.025" units="cm"/>
      <inkml:brushProperty name="height" value="0.025" units="cm"/>
    </inkml:brush>
  </inkml:definitions>
  <inkml:trace contextRef="#ctx0" brushRef="#br0">1 167 17777,'0'0'6203,"9"-13"-6005,2-2-41,0 1 1,2 0-1,-1 1 0,2 1 1,-1 0-1,2 0 1,23-13-1,-36 24-138,5-4 187,0 1-1,0 0 1,1 0-1,0 0 1,0 1-1,0 1 1,0-1-1,0 1 1,1 1-1,-1-1 1,1 2-1,10-1 1,-17 2-132,-1 0 1,1 1-1,0-1 0,-1 0 0,1 1 1,-1-1-1,1 1 0,-1 0 1,0-1-1,1 1 0,-1 0 1,0 0-1,0 0 0,-1 0 0,1 0 1,0 0-1,0 0 0,-1 0 1,0 0-1,1 0 0,-1 4 1,1-2 46,0 0 1,0 0-1,0 0 0,0 0 1,1 0-1,-1-1 1,1 1-1,4 6 1,-1-7-36,-1 0-1,0 0 1,1 0 0,0 0 0,-1-1-1,1 1 1,0-1 0,0 0-1,1-1 1,-1 1 0,0-1 0,0 0-1,7 0 1,76 0 302,-53-2-369,-12 1-169,4 0-463,48-5-1,-66 3-496,1 0-1,-1 0 1,0-1-1,18-8 0,5-8-7574</inkml:trace>
</inkml:ink>
</file>

<file path=ppt/ink/ink1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16.257"/>
    </inkml:context>
    <inkml:brush xml:id="br0">
      <inkml:brushProperty name="width" value="0.025" units="cm"/>
      <inkml:brushProperty name="height" value="0.025" units="cm"/>
    </inkml:brush>
  </inkml:definitions>
  <inkml:trace contextRef="#ctx0" brushRef="#br0">0 574 17264,'0'0'14313,"17"-10"-13315,7-6-960,-1-1 1,0-1-1,-1 0 1,30-34-1,23-39-38,-4-3 0,81-139 0,-137 208 0,-15 25 0,0 0 0,0 1 0,0-1 0,0 0 0,0 0 0,0 0 0,0 0 0,0 1 0,0-1 0,0 0 0,1 0 0,-1 0 0,0 0 0,0 1 0,0-1 0,0 0 0,0 0 0,0 0 0,0 0 0,0 0 0,1 0 0,-1 1 0,0-1 0,0 0 0,0 0 0,0 0 0,0 0 0,1 0 0,-1 0 0,0 0 0,0 0 0,0 0 0,0 0 0,1 0 0,-1 0 0,0 0 0,0 0 0,0 0 0,0 0 0,1 0 0,-1 0 0,0 0 0,0 0 0,0 0 0,1 0 0,-1 0 0,0 0 0,0 0 0,0 0 0,0 0 0,0 0 0,1 0 0,-1-1 0,0 1 0,0 0 0,0 0 0,0 0 0,0 16 0,-11 35 0,-2 0 0,-35 88 0,6-23 0,39-107 0,-5 14 0,1 0 0,1 0 0,2 0 0,-3 30 0,6-52-76,1 0 1,0 1-1,0-1 0,0 0 0,0 0 1,0 1-1,0-1 0,0 0 0,0 0 1,0 0-1,1 1 0,-1-1 0,1 0 1,-1 0-1,1 0 0,-1 0 1,1 1-1,-1-1 0,1 0 0,0 0 1,0 0-1,-1 0 0,1-1 0,0 1 1,0 0-1,0 0 0,0 0 1,0-1-1,0 1 0,0-1 0,1 1 1,-1 0-1,0-1 0,0 0 0,0 1 1,0-1-1,1 0 0,-1 0 0,0 0 1,0 1-1,1-1 0,-1 0 1,0-1-1,0 1 0,1 0 0,1-1 1,3 0-742,0-1 1,1 0 0,-1 0-1,0 0 1,0-1 0,0 0-1,-1 0 1,7-5 0,32-27-7560</inkml:trace>
</inkml:ink>
</file>

<file path=ppt/ink/ink1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16.630"/>
    </inkml:context>
    <inkml:brush xml:id="br0">
      <inkml:brushProperty name="width" value="0.025" units="cm"/>
      <inkml:brushProperty name="height" value="0.025" units="cm"/>
    </inkml:brush>
  </inkml:definitions>
  <inkml:trace contextRef="#ctx0" brushRef="#br0">150 0 6598,'0'0'22042,"-11"10"-20088,-4 6-1736,1 1-1,0 0 0,1 1 0,1 1 1,1 0-1,1 1 0,0 0 0,2 0 1,-8 25-1,12-29-217,0 0 0,2-1 0,-1 1 0,1 29 0,2-42 0,-1 0 0,1 0 0,0 0 0,1 1 0,-1-1 0,0 0 0,1 0 0,0 0 0,0 0 0,0 0 0,0 0 0,0 0 0,1 0 0,-1 0 0,1-1 0,0 1 0,-1 0 0,1-1 0,1 0 0,-1 1 0,0-1 0,1 0 0,-1 0 0,1 0 0,-1 0 0,1-1 0,0 1 0,0-1 0,-1 0 0,7 2 0,-2-1 0,1-1 0,-1-1 0,1 1 0,0-1 0,-1-1 0,1 1 0,-1-1 0,1-1 0,-1 1 0,1-1 0,-1 0 0,0-1 0,0 0 0,10-5 0,-6 1 0,-1 0 0,0 0 0,-1-1 0,0 0 0,0 0 0,-1-1 0,0 0 0,11-18 0,-9 13 0,-1-1 0,-1-1 0,-1 1 0,0-1 0,-1-1 0,0 1 0,-2-1 0,0 0 0,-1 0 0,0 0 0,-1-1 0,-1 1 0,-2-18 0,1 33 1,0 0 0,0 1 0,0-1 0,-1 0 0,1 1 0,-1-1 0,1 0 1,-1 1-1,1-1 0,-1 0 0,0 1 0,0-1 0,0 1 0,0-1 0,0 1 0,0 0 0,0-1 0,-1 1 0,1 0 0,0 0 0,-1 0 0,1 0 0,0 0 1,-1 0-1,0 0 0,1 1 0,-1-1 0,1 0 0,-1 1 0,0-1 0,0 1 0,1 0 0,-1 0 0,0-1 0,1 1 0,-1 0 0,0 1 0,-3-1 0,2 1-11,0-1 0,-1 1-1,1 0 1,0 0 0,0 0-1,-1 1 1,1-1 0,0 1-1,0 0 1,1 0 0,-1 0-1,0 0 1,1 0 0,-1 0-1,1 1 1,-1 0 0,1-1-1,0 1 1,-2 3 0,-6 21-1696,6 1-4794,3-3-3354</inkml:trace>
</inkml:ink>
</file>

<file path=ppt/ink/ink1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16.972"/>
    </inkml:context>
    <inkml:brush xml:id="br0">
      <inkml:brushProperty name="width" value="0.025" units="cm"/>
      <inkml:brushProperty name="height" value="0.025" units="cm"/>
    </inkml:brush>
  </inkml:definitions>
  <inkml:trace contextRef="#ctx0" brushRef="#br0">64 0 23574,'0'0'4164,"-31"85"-352,15-35-2595,5 0-1217,5 3 0,6-4 0,0-10 0,14-8 0,14-12-480,-2-15-4837,1-4-3268</inkml:trace>
</inkml:ink>
</file>

<file path=ppt/ink/ink1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17.316"/>
    </inkml:context>
    <inkml:brush xml:id="br0">
      <inkml:brushProperty name="width" value="0.025" units="cm"/>
      <inkml:brushProperty name="height" value="0.025" units="cm"/>
    </inkml:brush>
  </inkml:definitions>
  <inkml:trace contextRef="#ctx0" brushRef="#br0">39 34 22709,'0'0'7111,"10"-6"-4986,35-17-1394,-42 22-727,-1 0-1,0 0 1,1 1-1,-1-1 1,1 1 0,-1 0-1,1-1 1,-1 1-1,1 0 1,-1 1-1,0-1 1,1 0-1,-1 1 1,1-1-1,-1 1 1,0 0 0,1 0-1,-1 0 1,0 0-1,0 0 1,0 0-1,0 1 1,0-1-1,0 1 1,0-1-1,0 1 1,0 0 0,-1 0-1,1 0 1,-1 0-1,2 2 1,1 2-7,0 0 1,-1 1-1,1-1 1,-2 1-1,1-1 1,-1 1-1,0 0 1,2 12-1,-3-7 3,-1 0 0,0 0 0,-1 1 0,0-1 0,-1 0 0,0 0 0,-1 0 0,0 0 0,-1-1 0,-10 22 0,-5 3 0,-47 65 0,0 0 0,64-98 0,1 0 0,-1 0 0,1 1 0,-1-1 0,1 0 0,0 1 0,0-1 0,0 6 0,1-8 0,0 0 0,0 0 0,0 0 0,0-1 0,0 1 0,0 0 0,0 0 0,1-1 0,-1 1 0,0 0 0,1-1 0,-1 1 0,0 0 0,1-1 0,-1 1 0,0 0 0,1-1 0,-1 1 0,1-1 0,0 1 0,-1-1 0,1 1 0,-1-1 0,1 1 0,1 0 0,2 0 0,0 0 0,1-1 0,-1 1 0,0-1 0,1 0 0,-1 0 0,0-1 0,1 1 0,-1-1 0,0 0 0,1 0 0,5-2 0,20-7-758,58-26 0,28-24-4389,-94 48 3578,33-19-9577</inkml:trace>
</inkml:ink>
</file>

<file path=ppt/ink/ink1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17.657"/>
    </inkml:context>
    <inkml:brush xml:id="br0">
      <inkml:brushProperty name="width" value="0.025" units="cm"/>
      <inkml:brushProperty name="height" value="0.025" units="cm"/>
    </inkml:brush>
  </inkml:definitions>
  <inkml:trace contextRef="#ctx0" brushRef="#br0">1 117 17008,'0'0'3726,"3"-11"486,-2 6-3887,0 0 0,0-1 0,1 1 0,0 0 0,0 0 0,1 0 0,-1 0 0,1 1 0,0-1 0,0 1 0,0 0 0,1-1 0,0 2 0,-1-1 0,1 0 0,1 1 0,-1-1 0,0 1 0,1 0 0,0 1 0,0-1 0,0 1 0,9-3 0,-9 3-323,0 1 0,1 0 0,-1 0 0,0 0 0,1 1 0,-1-1 0,0 1 0,1 1 0,-1-1 0,0 1 0,1 0 0,8 2 0,-12-1-2,0-1 0,1 1 0,-1 0 0,0-1-1,0 1 1,0 0 0,0 0 0,0 1 0,-1-1-1,1 0 1,-1 1 0,1-1 0,-1 0-1,0 1 1,0 0 0,0-1 0,0 1 0,0 0-1,-1-1 1,1 1 0,-1 0 0,0 0 0,0-1-1,0 1 1,0 4 0,0 5 0,-1-1 0,0 1 0,-1-1 0,0 0 0,-1 1 0,0-1 0,-8 19 0,-4 0 0,-25 38 0,14-24 0,25-43 0,1-1 0,0 0 0,0 1 0,-1-1 0,1 1 0,0-1 0,0 0 0,0 1 0,-1-1 0,1 1 0,0-1 0,0 1 0,0-1 0,0 1 0,0-1 0,0 1 0,0-1 0,0 0 0,0 1 0,0-1 0,0 1 0,0-1 0,0 1 0,0-1 0,1 1 0,-1-1 0,0 1 0,0-1 0,0 0 0,1 1 0,-1-1 0,0 1 0,1-1 0,0 1 0,20 4 0,47-9 0,-37 1 0,-25 3 0,-1-1 0,0 1 0,1 1 0,-1-1 0,1 1 0,-1 0 0,0 0 0,1 1 0,-1 0 0,0 0 0,0 0 0,7 5 0,-9-5 0,-1 0 0,0 1 0,0-1 0,0 1 0,0 0 0,-1-1 0,1 1 0,-1 0 0,0 0 0,1 0 0,-1 0 0,-1 1 0,1-1 0,0 0 0,-1 0 0,0 0 0,1 1 0,-1-1 0,-1 0 0,1 0 0,0 0 0,-2 6 0,0-1 0,-1 0 0,1-1 0,-1 1 0,-1-1 0,1 1 0,-2-1 0,1-1 0,0 1 0,-1 0 0,-1-1 0,1 0 0,-12 9 0,-1 2 0,0-2 0,-2-1 0,-22 14 0,35-24-49,0-1 0,-1 1 0,1-2 0,-1 1 1,0-1-1,0 0 0,0 0 0,1-1 0,-2 0 0,-14 0 0,21-2-12,0 1 0,0 0 0,0 0-1,-1-1 1,1 0 0,0 1 0,0-1 0,0 0-1,0 0 1,0 0 0,0 0 0,0 0-1,1 0 1,-1-1 0,0 1 0,1-1 0,-4-2-1,4 1-51,0 1 0,0-1 0,0 1-1,0-1 1,0 0 0,0 1 0,1-1-1,-1 0 1,1 0 0,0 0 0,0 1-1,0-1 1,0 0 0,1 0 0,-1 1-1,1-1 1,1-5 0,9-17-7249,7 1-3283</inkml:trace>
</inkml:ink>
</file>

<file path=ppt/ink/ink1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18.004"/>
    </inkml:context>
    <inkml:brush xml:id="br0">
      <inkml:brushProperty name="width" value="0.025" units="cm"/>
      <inkml:brushProperty name="height" value="0.025" units="cm"/>
    </inkml:brush>
  </inkml:definitions>
  <inkml:trace contextRef="#ctx0" brushRef="#br0">195 0 20083,'0'0'10938,"-10"15"-9411,-34 57-1417,-64 140-1,99-190-109,5-13 0,0 0 0,0 0 0,1 0 0,1 1 0,-1-1 0,-1 19 0,4-28-14,0 0 1,0 0-1,0 0 0,0 0 0,0 0 1,0-1-1,1 1 0,-1 0 0,0 0 1,0 0-1,0 0 0,0 0 0,0 0 1,0 0-1,0 0 0,0 0 0,0 0 1,0 0-1,0 0 0,1 0 0,-1 0 1,0 0-1,0 0 0,0 0 0,0 0 1,0 0-1,0 0 0,0 0 0,0 0 1,0 0-1,0 0 0,1 0 0,-1 0 1,0 0-1,0 0 0,0 0 0,0 0 1,0 0-1,0 0 0,0 0 0,0 0 1,0 0-1,0 0 0,1 0 0,-1 0 1,0 0-1,0 0 0,0 0 0,0 1 1,0-1-1,0 0 0,0 0 0,0 0 1,0 0-1,0 0 0,0 0 0,0 0 1,0 0-1,0 0 0,0 0 0,0 1 1,0-1-1,0 0 0,0 0 0,0 0 1,0 0-1,0 0 0,0 0 0,9-10-2626,6-15-6482,0-11-4496</inkml:trace>
</inkml:ink>
</file>

<file path=ppt/ink/ink1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18.364"/>
    </inkml:context>
    <inkml:brush xml:id="br0">
      <inkml:brushProperty name="width" value="0.025" units="cm"/>
      <inkml:brushProperty name="height" value="0.025" units="cm"/>
    </inkml:brush>
  </inkml:definitions>
  <inkml:trace contextRef="#ctx0" brushRef="#br0">222 46 17264,'-12'0'3897,"-8"0"-2617,-1-1 455,-1 0 0,-35 6 0,52-5-1514,0 1 0,1 0 0,-1 0 0,0 0 0,1 0 0,-1 1 0,1 0 1,0 0-1,0 0 0,-1 0 0,1 1 0,1 0 0,-1 0 0,0 0 0,1 0 0,-1 0 0,1 1 0,0-1 1,-4 7-1,7-10-213,-1 1 1,1 0 0,-1 0 0,1-1 0,-1 1-1,1 0 1,0 0 0,-1 0 0,1 0 0,0-1-1,0 1 1,0 0 0,0 0 0,0 0 0,-1 0-1,2 0 1,-1 0 0,0 0 0,0-1 0,0 1-1,0 0 1,0 0 0,1 0 0,-1 0 0,0 0-1,1-1 1,-1 1 0,1 0 0,-1 0 0,1-1-1,-1 1 1,1 0 0,0-1 0,-1 1 0,1 0-1,0-1 1,-1 1 0,1-1 0,0 1 0,0-1-1,-1 0 1,1 1 0,0-1 0,0 0 0,0 1 0,1-1-1,47 4 269,-42-4-268,15 0-9,0-2 0,0 0 0,-1-2 0,43-11 0,-53 12 0,-1-1 0,1 0 0,-1-1 0,0 0 0,0-1 0,0 0 0,-1 0 0,0-1 0,0 0 0,-1 0 0,13-16 0,-20 23 0,0-1 0,-1 0 0,1 0 0,0 0 0,0 0 0,-1 0 0,1 0 0,-1 0 0,1 0 0,-1 0 0,1 0 0,-1 0 0,0 0 0,1 0 0,-1-1 0,0 1 0,0 0 0,0 0 0,0 0 0,0-2 0,0 2 0,-1 1 0,1-1 0,-1 1 0,1-1 0,-1 1 0,0 0 0,1-1 0,-1 1 0,1 0 0,-1-1 0,0 1 0,1 0 0,-1 0 0,0-1 0,1 1 0,-1 0 0,0 0 0,1 0 0,-1 0 0,0 0 0,1 0 0,-1 0 0,0 0 0,0 0 0,-4 1 0,0 0 0,0 0 0,1 0 0,-1 0 0,0 1 0,1 0 0,-1 0 0,-6 4 0,4 0-447,0-1 0,0 2 1,1-1-1,0 1 0,0-1 0,1 2 1,-1-1-1,2 1 0,-1-1 0,1 1 0,0 1 1,-5 15-1,7-18-45,1 0-1,0 1 1,0-1 0,1 0 0,-1 0 0,1 0-1,0 0 1,1 1 0,0-1 0,0 0 0,0 0-1,1 0 1,-1 0 0,1 0 0,1 0 0,-1-1-1,1 1 1,0-1 0,7 9 0,13 14-8904</inkml:trace>
</inkml:ink>
</file>

<file path=ppt/ink/ink1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18.707"/>
    </inkml:context>
    <inkml:brush xml:id="br0">
      <inkml:brushProperty name="width" value="0.025" units="cm"/>
      <inkml:brushProperty name="height" value="0.025" units="cm"/>
    </inkml:brush>
  </inkml:definitions>
  <inkml:trace contextRef="#ctx0" brushRef="#br0">69 98 18642,'0'0'3950,"-9"11"-453,3-4-2928,0-1-145,1 0 0,0 0 1,0 1-1,0-1 0,1 1 0,0 0 0,1 0 0,-1 1 0,1-1 1,1 1-1,0-1 0,0 1 0,-2 10 0,5-16-418,-1-1 1,1 0-1,-1 0 0,1 0 1,0 0-1,-1 0 0,1 0 0,0 0 1,0 0-1,-1 0 0,1 0 1,0 0-1,0 0 0,0 0 0,0-1 1,0 1-1,1 0 0,-1-1 1,0 1-1,0-1 0,0 0 0,0 1 1,1-1-1,-1 0 0,0 1 0,0-1 1,1 0-1,-1 0 0,0 0 1,0 0-1,1 0 0,-1-1 0,2 1 1,49-8-50,-40 3 43,0 0 0,-1-1 0,0 0 0,0-1 0,-1 0 0,0 0 0,0-1 0,17-18 0,-21 20 0,-1 0 0,1-1 0,-1 1 0,-1-1 0,1 0 0,-1 0 0,0-1 0,-1 1 0,1-1 0,-2 0 0,1 0 0,-1 0 0,0 0 0,1-13 0,-3 20 0,0 0 0,0-1 0,0 1 0,-1 0 0,1 0 0,0-1 0,-1 1 0,1 0 0,-1 0 0,1-1 0,-1 1 0,1 0 0,-1 0 0,0 0 0,0 0 0,1 0 0,-1 0 0,0 0 0,0 0 0,0 0 0,0 1 0,0-1 0,0 0 0,-2 0 0,0-1 0,-1 1 0,1-1 0,-1 1 0,0 0 0,0 0 0,0 1 0,1-1 0,-6 1 0,-4 0 0,1 1 0,0 0 0,0 0 0,-19 6 0,25-5 27,-1 0 0,0 1 0,1 0-1,-1 0 1,1 1 0,0 0 0,-9 7 0,12-9-90,1 1-1,-1-1 1,1 1 0,-1 0 0,1-1 0,0 1-1,0 0 1,0 1 0,1-1 0,-1 0 0,1 0 0,0 1-1,-1-1 1,1 0 0,1 1 0,-2 5 0,6 9-5484,16-6-5856</inkml:trace>
</inkml:ink>
</file>

<file path=ppt/ink/ink1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20.625"/>
    </inkml:context>
    <inkml:brush xml:id="br0">
      <inkml:brushProperty name="width" value="0.025" units="cm"/>
      <inkml:brushProperty name="height" value="0.025" units="cm"/>
    </inkml:brush>
  </inkml:definitions>
  <inkml:trace contextRef="#ctx0" brushRef="#br0">1 556 12780,'0'0'2194,"9"-2"-971,292-91 2094,-71 19-1616,1313-284 108,-1475 346-1779,98-5-1,-147 20-293,-19 4-540,-31 13-461,-12-2-794,-68 18-1,94-31 1444,-112 32-4637</inkml:trace>
</inkml:ink>
</file>

<file path=ppt/ink/ink1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20.996"/>
    </inkml:context>
    <inkml:brush xml:id="br0">
      <inkml:brushProperty name="width" value="0.025" units="cm"/>
      <inkml:brushProperty name="height" value="0.025" units="cm"/>
    </inkml:brush>
  </inkml:definitions>
  <inkml:trace contextRef="#ctx0" brushRef="#br0">222 426 14606,'-221'52'5915,"304"-60"-3454,528-142 1654,-32 7-3826,102 28-1530,-224 74-7255,-326 32 2196,-31-3-2839</inkml:trace>
</inkml:ink>
</file>

<file path=ppt/ink/ink1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3:58.545"/>
    </inkml:context>
    <inkml:brush xml:id="br0">
      <inkml:brushProperty name="width" value="0.025" units="cm"/>
      <inkml:brushProperty name="height" value="0.025" units="cm"/>
    </inkml:brush>
  </inkml:definitions>
  <inkml:trace contextRef="#ctx0" brushRef="#br0">220 34 11723,'0'0'3758,"-10"7"-3117,8-5-606,-4 1 27,1 1-1,0 0 1,0 0-1,1 1 1,-1-1-1,1 1 1,0 0 0,0 0-1,0 0 1,1 1-1,0-1 1,0 1-1,-3 8 1,-28 93 172,5 0 0,5 2 0,4 1 0,6 0 0,-2 169 0,16-265-198,1 1 0,0-1 0,1 0 0,1 0-1,0 0 1,1-1 0,0 1 0,1-1 0,0 0 0,1 0 0,1 0 0,0-1 0,1 0 0,0 0 0,1-1 0,0 0 0,1-1 0,18 16 0,-10-13-30,0 0 1,1-1 0,1-1-1,0-1 1,0 0 0,1-2 0,1 0-1,-1-2 1,1 0 0,0-1-1,25 2 1,324 7 136,-66-7 18,-26 9 18,407-31 0,-26 4-75,-1 50-16,672-35 686,-518-15-480,157-8-203,-955 18-91,1467-64 42,-593 47 55,-664 28-9,-1 1 16,-167-10-15,-34 1 26,1-1 0,-1-2 0,1 0 0,-1-1 0,30-8 0,-51 8 43,0 0-1,-1 0 0,1 0 1,-1 0-1,0-1 1,1 1-1,-1-1 0,0 1 1,0-1-1,-1 1 1,2-4-1,6-16 693,16-22-907,-10 18-96,1 1 1,0 0-1,28-31 1,-37 49 122,1 1-1,0-1 1,0 1 0,0 0-1,1 1 1,0 0 0,0 0 0,0 1-1,1 0 1,-1 0 0,1 1-1,0 0 1,0 0 0,18-2 0,21 0-34,0-2 0,0-3-1,-1-1 1,-1-3 0,60-25 0,-55 19 53,1 2 0,1 3-1,1 2 1,79-8 0,-39 5 3,-88 15 9,0 0 1,0 0-1,0-1 0,-1 1 0,1-2 1,0 1-1,-1 0 0,0-1 0,0 0 1,0-1-1,0 1 0,0-1 0,0 0 1,-1 0-1,0 0 0,6-8 1,-4 3 9,-1 0 1,-1-1 0,0 1 0,0-1 0,-1 0 0,0 0 0,0 0-1,1-19 1,2-6 36,-3 0 0,0 0-1,-4-50 1,0 71-30,-1 0 1,-1 0-1,0 1 1,-1-1-1,0 0 0,-1 1 1,0 0-1,-1 0 0,-1 1 1,0 0-1,-12-16 0,3 10 7,-1 0 0,0 2-1,-1 0 1,-1 1-1,-1 1 1,0 1 0,0 1-1,-2 0 1,-27-10-1,8 6-16,0 1-1,-1 3 1,-1 1-1,-54-6 0,-60 4 1,-207 11 0,176 4 19,-637 22 16,-955 46-107,181-108 54,1305 28 9,-872-6 1,303 7 0,643 5-9,-1083 1-148,601 70 117,225-15 22,423-48-372,-62-2 0,111-2 213,1 0-1,-1 0 1,1-1-1,0 0 1,-1 0-1,1 0 1,0-1-1,-7-2 1,9 2-25,0 1 1,0 0 0,0-1-1,1 1 1,-1-1 0,1 0 0,-1 0-1,1 1 1,0-1 0,0 0-1,0 0 1,0 0 0,0 0 0,0 0-1,0-1 1,1 1 0,-2-4-1,-1-46-6033</inkml:trace>
</inkml:ink>
</file>

<file path=ppt/ink/ink1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4:01.390"/>
    </inkml:context>
    <inkml:brush xml:id="br0">
      <inkml:brushProperty name="width" value="0.025" units="cm"/>
      <inkml:brushProperty name="height" value="0.025" units="cm"/>
    </inkml:brush>
  </inkml:definitions>
  <inkml:trace contextRef="#ctx0" brushRef="#br0">156 0 13132,'-4'12'593,"-11"38"-64,2 1 0,2 0-1,-6 69 1,-1 177 1738,14-185-1994,-67 2285 1414,70-2352-1668,-1-2 139,2 0-1,2-1 1,14 80-1,-14-111-148,1-1-1,0 0 0,1 0 0,0 0 1,0 0-1,1-1 0,0 1 0,1-1 0,0 0 1,0-1-1,1 1 0,0-1 0,0-1 1,1 1-1,0-1 0,1-1 0,-1 0 0,1 0 1,0 0-1,17 6 0,0-2 34,1-2 0,0-1 0,1-1-1,0-2 1,47 3 0,145-10 138,-192 1-195,47-4 33,-1-3 0,-1-3 0,86-27 0,210-84 49,-260 85-56,-85 29 38,1 1 0,-1 1 0,44-6 0,-61 12 15,0 1-1,0 0 0,0 0 1,0 0-1,0 1 0,0 0 0,0 0 1,0 1-1,0 0 0,0 0 0,-1 0 1,1 1-1,-1 0 0,0 1 1,0-1-1,0 1 0,0 0 0,5 6 1,6 8 57,-15-15-97,1 1 0,0-1 0,0 1 0,0-1 1,0 0-1,0 0 0,1 0 0,0-1 0,-1 1 0,1-1 0,0 0 0,0 0 0,0 0 1,0 0-1,8 1 0,-10-3-11,-1 0-1,0-1 1,0 1 0,0-1 0,0 1-1,0-1 1,0 1 0,0-1 0,0 0 0,0 1-1,0-1 1,0 0 0,-1 0 0,1 0-1,0 0 1,0 0 0,-1 1 0,1-1 0,-1 0-1,1-1 1,-1 1 0,1 0 0,-1 0-1,1 0 1,-1-2 0,9-37 187,-7 31-140,69-456 533,-18 199-530,26-148 88,-32-4-66,-39-62 206,-12 371-168,-5 1 1,-33-152 0,37 238-32,-1 1 0,-1 0 0,-1 0 0,0 1 1,-2 0-1,0 0 0,-2 1 0,0 1 0,-1 0 0,-23-25 0,17 25-3,-1 0-1,-1 0 1,-1 2-1,0 1 1,-1 1-1,-1 1 1,0 1-1,-35-13 1,-31-3 65,-1 4 0,-160-21 0,93 19 88,78 10-164,-144-21 270,184 33-521,1 1 0,-1 2-1,-63 7 1,94-4-341,-1 0 0,1 0 0,1 1 0,-1 0 0,-10 6 0,-16 5-6801,23-12-3282</inkml:trace>
</inkml:ink>
</file>

<file path=ppt/ink/ink1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4:02.872"/>
    </inkml:context>
    <inkml:brush xml:id="br0">
      <inkml:brushProperty name="width" value="0.025" units="cm"/>
      <inkml:brushProperty name="height" value="0.025" units="cm"/>
    </inkml:brush>
  </inkml:definitions>
  <inkml:trace contextRef="#ctx0" brushRef="#br0">266 26 14862,'-10'17'566,"-8"16"-154,2 2 0,0 0 0,3 1 0,-15 61 1,-7 99 749,-10 237 1,24 206-474,10-220-452,-15 26-371,0 440 721,26-862-525,2-1 0,1 0-1,1 0 1,1 0-1,14 39 1,-17-54-63,1-1-1,0 0 1,0 0-1,0 0 1,1 0 0,0 0-1,0-1 1,0 0 0,1 0-1,0 0 1,0 0-1,0-1 1,1 0 0,-1 0-1,1 0 1,0-1-1,0 0 1,0 0 0,0 0-1,1-1 1,-1 0-1,1 0 1,8 1 0,7-1 51,0-2 0,1 0 0,-1-1 0,0-1 0,0-1 0,0-1 0,0-1 0,29-11 0,19-11 89,78-43 0,11-4-35,241-57 67,-216 77-123,-25 14-12,-30 9-2,-120 29 12,-1 0 1,0-1-1,0 0 1,-1-1-1,1 0 0,-1 0 1,0 0-1,0-1 1,0 0-1,-1-1 1,1 1-1,-1-1 1,0-1-1,-1 1 1,0-1-1,0 0 0,5-9 1,-2-1-14,-2 0 0,0 0 0,-1-1 0,0 1 0,-1-1 0,-2 0 0,2-19-1,14-679 3028,-19 513-3029,-29-520 65,18 153 68,12 438-103,0 101 67,-1 0 0,-2 0 0,-1 1 0,-1-1 0,-2 1 0,-1 1 0,-1-1 0,-23-48 0,25 65-105,0 0 1,-1 0-1,0 1 0,-1 0 0,0 1 0,-1 0 0,0 0 1,-1 1-1,-1 0 0,1 1 0,-1 0 0,-1 1 0,1 1 0,-1 0 1,-1 0-1,1 1 0,-1 1 0,0 0 0,-1 1 0,-14-2 1,3 3 5,0 0 0,0 2 0,1 1 0,-1 1 0,0 1 1,-37 8-1,-143 49 245,48-10-181,134-43-82,0-2 0,0-1 0,0 0 0,-1-2 0,1-1 0,0-1 0,-1-1 0,1-1 1,0-1-1,0-1 0,0-1 0,-27-12 0,17 7-526,0 0 0,-1 3 1,0 1-1,-48-4 0,47 9-2362,-1 2 0,-43 5 0,11 5-5889</inkml:trace>
</inkml:ink>
</file>

<file path=ppt/ink/ink1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4:15.626"/>
    </inkml:context>
    <inkml:brush xml:id="br0">
      <inkml:brushProperty name="width" value="0.025" units="cm"/>
      <inkml:brushProperty name="height" value="0.025" units="cm"/>
    </inkml:brush>
  </inkml:definitions>
  <inkml:trace contextRef="#ctx0" brushRef="#br0">279 130 8136,'0'0'1046,"-4"-9"1671,-26-54-404,8 12 2101,22 51-4355,0-1 0,0 1 0,0 0 1,0-1-1,0 1 0,0 0 0,-1-1 1,1 1-1,0 0 0,0 0 0,0-1 1,-1 1-1,1 0 0,0 0 0,0-1 1,-1 1-1,1 0 0,0 0 1,0 0-1,-1 0 0,1-1 0,0 1 1,-1 0-1,1 0 0,0 0 0,-1 0 1,1 0-1,0 0 0,-1 0 0,1 0 1,0 0-1,-1 0 0,1 0 0,0 0 1,-1 0-1,1 0 0,0 0 0,-1 0 1,1 0-1,0 0 0,-1 1 0,1-1 1,0 0-1,0 0 0,-1 0 0,1 0 1,0 1-1,0-1 0,-1 0 1,1 0-1,0 1 0,0-1 0,-1 0 1,1 1-1,0-1 0,0 0 0,0 0 1,0 1-1,0-1 0,0 0 0,-1 1 1,1-1-1,0 0 0,0 1 0,0-1 1,0 0-1,0 1 0,-13 28 262,12-26-176,-45 115 807,-57 229 0,87-269-717,3-1 0,4 1 1,3 1-1,5 97 0,1-171-227,0 0 0,1 0 0,-1-1 1,1 1-1,0-1 0,0 1 0,1 0 0,-1-1 1,1 0-1,0 1 0,0-1 0,0 0 1,1 0-1,0 0 0,-1 0 0,6 4 0,-4-5 3,1 0-1,-1 0 0,1-1 0,0 1 1,-1-1-1,1 0 0,1 0 1,-1-1-1,0 0 0,0 0 0,0 0 1,1 0-1,-1-1 0,8 0 0,28-2 67,-1-2-1,1-2 0,44-12 0,52-7 116,-83 20-170,0 2 0,0 2 0,0 3 0,0 2 0,0 2 0,-1 3-1,0 2 1,59 20 0,-57-13-24,171 50 32,-183-58-13,1-2 0,0-2 0,60 1 0,-56-9 19,0-2 0,81-19 0,-79 13-6,2 2 0,51-2 0,-94 9-26,0 1 0,0 0-1,0 1 1,-1 0 0,1 0 0,0 1-1,-1 0 1,1 0 0,-1 1 0,1 0-1,-1 0 1,0 1 0,0 0 0,-1 1 0,1 0-1,10 9 1,-17-12 6,1-1 0,-1 1 0,1-1 0,0 1-1,-1-1 1,1 0 0,0 0 0,0 1 0,0-1 0,0-1 0,0 1 0,0 0-1,0 0 1,0-1 0,1 1 0,-1-1 0,0 0 0,0 1 0,0-1 0,1 0-1,-1-1 1,0 1 0,4-1 0,-3-1 56,0 0-1,0 0 0,0-1 1,-1 1-1,1-1 1,-1 1-1,1-1 1,-1 0-1,0 0 0,0 0 1,0 0-1,-1 0 1,3-7-1,20-43 99,-3-1-1,-3-1 0,-2-1 1,-2-1-1,7-66 1,-11 22-137,-4-1 0,-8-111 0,2 210-27,-1-16 23,0 0 1,-1 0-1,-9-34 0,10 49-7,0 0-1,0 0 0,-1 0 0,0 0 0,1 0 0,-1 1 0,0-1 0,-1 1 0,1 0 0,-1-1 0,1 1 0,-1 0 0,0 0 0,0 1 1,0-1-1,-1 1 0,1-1 0,0 1 0,-1 0 0,0 0 0,1 0 0,-1 1 0,0 0 0,-5-2 0,-84-13 215,-1 4-1,0 4 1,0 4-1,-1 4 1,1 4 0,-128 23-1,89-1-199,-13 4 17,-2-5 0,-176 5 0,122-34 13,168 0-63,0 0 0,1-2 0,-62-20 0,94 26-122,1-1 1,-1 1-1,1 0 1,-1 0-1,1-1 1,-1 1-1,1 0 1,-1-1-1,1 1 1,-1-1-1,1 1 1,0 0-1,-1-1 0,1 1 1,0-1-1,-1 1 1,1-1-1,0 1 1,0-1-1,-1 1 1,1-1-1,0 1 1,0-1-1,0 0 1,0 1-1,0-1 0,0 1 1,0-1-1,0 1 1,0-1-1,0 0 1,0 1-1,0-1 1,0 1-1,1-1 1,-1 1-1,0-1 1,0 1-1,0-1 1,1 1-1,0-1 0,17-29-4630,-7 13 1390,6-24-3906</inkml:trace>
</inkml:ink>
</file>

<file path=ppt/ink/ink1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5:51.821"/>
    </inkml:context>
    <inkml:brush xml:id="br0">
      <inkml:brushProperty name="width" value="0.025" units="cm"/>
      <inkml:brushProperty name="height" value="0.025" units="cm"/>
    </inkml:brush>
  </inkml:definitions>
  <inkml:trace contextRef="#ctx0" brushRef="#br0">10184 206 11499,'-12'-13'502,"-100"-116"768,109 126-1249,0-1-1,-1 1 0,1 0 1,-1 0-1,0 0 0,0 0 1,0 1-1,-1-1 0,1 1 1,0 0-1,-1 0 0,0 1 1,1 0-1,-1-1 0,0 1 1,1 1-1,-1-1 1,0 1-1,0 0 0,0 0 1,0 0-1,0 1 0,1 0 1,-6 1-1,-11 4-87,1 1 1,0 1-1,0 0 1,-24 16-1,-24 10-424,41-25 494,1-1-1,-1-1 0,0-2 1,0-1-1,-1 0 0,1-2 0,-34-2 1,-195-29 1591,30 2-175,11 24-418,130 4-761,0-3 0,0-3-1,-93-19 1,109 8-192,4 0 12,-1 3 1,-111-8-1,-399 47 44,208-2-26,-431-39 82,279-3 257,0 38-196,336-11-154,-613 85 371,-69 2-423,461-91 20,-413 22-48,128-4-5,596-22 9,27 1 10,0 4-1,1 2 1,-1 4-1,2 2 1,-98 35 0,45-4-17,2 6 1,-110 65-1,182-91-14,1 2 0,1 2 0,-57 52 0,80-63 15,0 1 1,2 0-1,0 2 1,1 0-1,1 0 1,1 1-1,2 1 1,-18 40-1,27-53 7,-1 0-1,2 1 0,-1-1 0,1 1 0,1 0 1,0-1-1,0 1 0,1 0 0,1 0 1,2 17-1,-1-21-4,0 0-1,0 0 1,0 0 0,1 0 0,0-1 0,0 1 0,1-1 0,0 0-1,0 0 1,0 0 0,1-1 0,0 0 0,0 0 0,0 0-1,1 0 1,10 6 0,6 3-8,2-2 0,0-1-1,0-1 1,1-1 0,1-2-1,37 8 1,162 14-86,-216-29 107,260 14-11,-137-10 0,142 23 1,28 27 10,398 51 0,-67-86 0,99 9 0,-305 27-5,109 9 36,19-47-24,72 5-8,173 3 8,-290-16-4,-61 16 4,199 6 13,-176-12-20,29 1 0,-447-20-3,61 2-9,0-6 1,186-29 0,-188 11 14,-2-6 1,-1-4-1,-1-5 1,-3-4 0,175-96-1,-200 89 7,185-115 102,-220 130-92,-2-1 0,0-2 1,56-63-1,-89 85-14,-1 0 0,0-1 0,0 0 0,-2-1 0,0 0 0,-1-1 0,-1 1-1,0-1 1,-1-1 0,3-20 0,-4 12 8,0 0-1,-2 0 1,-2 0-1,0 0 1,-1 0 0,-7-36-1,4 46 36,-1 1 1,0 0-1,-1 0 0,-1 0 0,0 1 0,0 0 1,-2 0-1,0 1 0,0 0 0,-1 1 1,-1 0-1,0 0 0,-23-17 0,-12-7 99,-3 3 0,-72-38 0,83 49-186,-42-22 86,-2 4 0,-2 2 0,-1 5 0,-2 3 0,-1 5 0,-1 3 0,0 4 0,-2 4 0,-106-3 0,78 15-228,-1 5-1,1 5 1,1 6-1,-144 35 1,221-39-81,-194 38-2676,93-36-720</inkml:trace>
</inkml:ink>
</file>

<file path=ppt/ink/ink1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50.533"/>
    </inkml:context>
    <inkml:brush xml:id="br0">
      <inkml:brushProperty name="width" value="0.025" units="cm"/>
      <inkml:brushProperty name="height" value="0.025" units="cm"/>
    </inkml:brush>
  </inkml:definitions>
  <inkml:trace contextRef="#ctx0" brushRef="#br0">0 35 5605,'0'0'9006,"17"6"-7239,2 1-1388,0-1 0,0-1 0,1-1 0,0 0 0,0-2 0,20 1 0,648-28 3010,-264 5-2726,1796-7 3202,-776 131-1640,-363-15-1706,-616-75 431,-464-14-944,-1 0 1,1 1-1,0-1 0,-1 0 0,1 0 0,-1 0 1,1 0-1,0 0 0,-1 0 0,1 0 0,-1-1 0,1 1 1,-1 0-1,1 0 0,0 0 0,-1 0 0,1-1 0,-1 1 1,1 0-1,-1-1 0,1 1 0,-1 0 0,1-1 1,-1 1-1,0-1 0,1 0 0,-9-9 29,-24-8-1160,31 17 1052,-6-1-958,0 0-1,0 0 1,0-1-1,0 0 0,-7-5 1,-9-11-4745</inkml:trace>
</inkml:ink>
</file>

<file path=ppt/ink/ink1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1:58.736"/>
    </inkml:context>
    <inkml:brush xml:id="br0">
      <inkml:brushProperty name="width" value="0.025" units="cm"/>
      <inkml:brushProperty name="height" value="0.025" units="cm"/>
    </inkml:brush>
  </inkml:definitions>
  <inkml:trace contextRef="#ctx0" brushRef="#br0">47 380 7911,'0'0'7181,"-10"-1"-5099,-26-5-1244,36 6-808,0 0 1,1 0-1,-1 0 1,0-1-1,1 1 1,-1 0-1,0 0 1,0 0-1,1 0 1,-1-1-1,0 1 0,1 0 1,-1 0-1,0 0 1,0-1-1,0 1 1,1 0-1,-1 0 1,0-1-1,0 1 1,0 0-1,0-1 1,1 1-1,-1 0 1,0 0-1,0-1 1,0 1-1,0 0 1,0-1-1,0 1 1,0 0-1,0-1 1,0 1-1,0 0 0,0-1 1,0 1-1,0 0 1,0-1-1,0 1 1,0 0-1,-1-1 1,1 1-1,0 0 1,0 0-1,0-1 1,0 1-1,-1 0 1,1 0-1,0-1 1,0 1-1,0 0 1,-1 0-1,1-1 1,0 1-1,0 0 1,-1 0-1,1 0 1,0 0-1,-1 0 0,1-1 1,-1 1-1,18-6 426,0 1-1,0 0 0,1 1 0,-1 1 1,31-2-1,-9 1 33,880-29 1735,-710 34-2130,342-2 58,1156 13 574,-40 110 134,-1645-119-841,111 6 157,-162-24 118,-62-15-713,-187-37 0,-107 10-562,353 53 946,-1342-108-903,-4 97 1569,1054 25-417,-394 62 1,645-57-187,67-11-50,19-3-29,1079 2 404,-35-1-277,1258 44 90,-2261-45-159,-477-38-46,277 20 21,-970-91-186,-4 62 138,256 80 8,825-30 62,-272 38-11,261-30 2,50-12 4,0 0-1,0 0 1,1 1-1,-1-1 1,0 0-1,0 0 1,1 0-1,-1 0 1,0 0-1,0 1 1,0-1-1,1 0 1,-1 0-1,0 0 0,0 1 1,0-1-1,0 0 1,0 0-1,1 1 1,-1-1-1,0 0 1,0 0-1,0 1 1,0-1-1,0 0 1,0 0-1,0 1 1,0-1-1,0 0 1,0 1-1,0-1 1,0 0-1,0 0 1,0 1-1,0-1 0,0 0 1,0 0-1,0 1 1,-1-1-1,1 0 1,0 0-1,0 1 1,0-1-1,0 0 1,0 0-1,-1 0 1,1 1-1,0-1 1,0 0-1,0 0 1,-1 0-1,1 0 1,0 1-1,0-1 1,-1 0-1,1 0 0,0 0 1,0 0-1,-1 0 1,34 7-183,519 12-1034,-348-17 698,2176 9-2042,-1632-49 2681,-729 35-94,-7 3 56,-1-1 0,1-1-1,-1 0 1,1-1 0,-1 0-1,0 0 1,12-7 0,-23 10-63,1 0 1,-1 0 0,0 0-1,1 0 1,-1 0-1,0-1 1,1 1 0,-1 0-1,0 0 1,1 0-1,-1-1 1,0 1 0,0 0-1,1-1 1,-1 1-1,0 0 1,0 0 0,0-1-1,1 1 1,-1 0-1,0-1 1,0 1 0,0 0-1,0-1 1,0 1 0,0-1-1,0 1 1,0 0-1,0-1 1,0 1 0,0 0-1,0-1 1,0 1-1,0 0 1,0-1 0,0 1-1,0-1 1,0 1-1,0 0 1,0-1 0,-1 1-1,1 0 1,0 0 0,0-1-1,0 1 1,-1 0-1,1-1 1,0 1 0,0 0-1,-1 0 1,1-1-1,0 1 1,-1 0 0,1 0-1,0 0 1,-1-1-1,1 1 1,0 0 0,-1 0-1,1 0 1,-29-10 461,-94-13-333,-240-10-1,244 25-142,-1769-58-2977,1620 65-1932,41-4-4991</inkml:trace>
</inkml:ink>
</file>

<file path=ppt/ink/ink1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08.118"/>
    </inkml:context>
    <inkml:brush xml:id="br0">
      <inkml:brushProperty name="width" value="0.025" units="cm"/>
      <inkml:brushProperty name="height" value="0.025" units="cm"/>
    </inkml:brush>
  </inkml:definitions>
  <inkml:trace contextRef="#ctx0" brushRef="#br0">22 8 22613,'0'0'801,"-2"11"411,-3 10-955,1 0-1,2 1 1,0-1 0,1 0-1,1 1 1,1-1 0,1 0-1,1 0 1,1 1 0,1-2 0,10 31-1,-9-36-219,10 25 401,-9-34 1052,-5-23 1585,-2-1-3073,-1-1 0,0 1 0,-2 0 0,0 0 0,-1 0 0,-1 0 1,0 1-1,-2-1 0,-15-31 0,11 40-2,6 18 0,5-7 0,0-1 0,0 1 0,0 0 0,0-1 0,1 1 0,-1-1 0,0 1 0,1-1 0,-1 1 0,1-1 0,0 1 0,-1-1 0,1 0 0,0 1 0,0-1 0,0 0 0,0 0 0,0 0 0,0 1 0,2 0 0,6 3 0,-1-1 0,1-1 0,0 0 0,0 0 0,0-1 0,0 0 0,0 0 0,1-1 0,11 0 0,88-4 0,-96 2 0,-2 0 0,-1-1 0,1 0 0,0 0 0,-1-1 0,0 0 0,1-1 0,-1 0 0,-1-1 0,1 0 0,-1-1 0,0 0 0,0 0 0,0-1 0,-1 0 0,0 0 0,-1-1 0,1 0 0,-1 0 0,-1-1 0,0 0 0,0 0 0,-1-1 0,5-11 0,-9 20 0,-1 0 0,1 1 0,-1-1 0,1 0 0,-1 0 0,0 0 0,1 0 0,-1 0 0,0 0 0,0 0 0,0 0 0,0 0 0,0 0 0,0 0 0,0 0 0,0 0 0,0 0 0,0 0 0,-1 0 0,1 0 0,0 0 0,-1 0 0,1 0 0,-1 0 0,1 0 0,-1 0 0,1 0 0,-1 0 0,0 1 0,1-1 0,-1 0 0,0 1 0,0-1 0,1 0 0,-1 1 0,0-1 0,0 1 0,0-1 0,0 1 0,0-1 0,0 1 0,0 0 0,0-1 0,0 1 0,0 0 0,0 0 0,-1 0 0,-1 0 0,0-1 0,1 1 0,-1 0 0,0 1 0,0-1 0,0 0 0,0 1 0,1 0 0,-1 0 0,0-1 0,1 2 0,-1-1 0,1 0 0,-1 0 0,1 1 0,-4 2 0,-2 5 0,1 0 0,0 1 0,0 0 0,1 0 0,0 0 0,1 1 0,0-1 0,1 2 0,0-1 0,1 0 0,0 1 0,1-1 0,0 1 0,1 0 0,0-1 0,1 23 0,1-32 1,-1 0 0,1 0 0,-1 0 0,1 0 0,-1 0 0,1-1 0,0 1-1,0 0 1,0 0 0,0-1 0,0 1 0,1-1 0,-1 1 0,0-1 0,1 1 0,-1-1 0,1 0 0,-1 0 0,4 2 0,0 0-18,0-1-1,0 0 1,0 0 0,0-1 0,0 1 0,0-1-1,7 0 1,8 1-459,-1-2 0,0 0 0,23-4 0,1-6-5695,0-8-4981</inkml:trace>
</inkml:ink>
</file>

<file path=ppt/ink/ink1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09.028"/>
    </inkml:context>
    <inkml:brush xml:id="br0">
      <inkml:brushProperty name="width" value="0.025" units="cm"/>
      <inkml:brushProperty name="height" value="0.025" units="cm"/>
    </inkml:brush>
  </inkml:definitions>
  <inkml:trace contextRef="#ctx0" brushRef="#br0">1 1 16207,'0'0'9775,"1"12"-8563,0 19-395,-2-13-546,2 0 0,0 0 0,1-1 1,8 33-1,-9-46-254,0 0 1,1 0-1,-1 0 1,1-1-1,0 1 1,0 0-1,0-1 1,0 0-1,1 1 1,-1-1-1,1 0 1,0 0 0,0 0-1,0-1 1,0 1-1,1-1 1,-1 1-1,1-1 1,-1 0-1,1-1 1,0 1-1,0-1 1,0 1-1,0-1 1,0 0-1,0-1 1,7 2 0,1-3 84,-1 1 0,1-1-1,-1-1 1,0 0 0,0-1 0,0 0 0,0-1 0,0 0 0,-1 0 0,0-1 0,0-1 0,17-11 0,27-14 393,-53 31-487,-1-1-1,1 1 1,-1 0 0,0-1-1,1 1 1,-1 0 0,1 0 0,-1-1-1,1 1 1,-1 0 0,1 0-1,-1 0 1,1 0 0,-1-1 0,1 1-1,-1 0 1,1 0 0,0 0-1,-1 0 1,1 0 0,-1 0-1,1 1 1,-1-1 0,1 0 0,-1 0-1,1 0 1,-1 0 0,1 1-1,-1-1 1,1 0 0,-1 0 0,1 1-1,-1-1 1,0 0 0,1 1-1,-1-1 1,1 0 0,-1 1-1,0-1 1,1 1 0,-1-1 0,0 1-1,0-1 1,1 1 0,1 31 369,-1 0-117,-1-32-257,0 1 1,0 0-1,0 0 1,0-1-1,0 1 1,0 0-1,1-1 1,-1 1-1,0 0 1,1-1-1,-1 1 1,0 0-1,1-1 1,-1 1-1,1-1 1,-1 1-1,1-1 1,-1 1-1,1-1 1,-1 1 0,1-1-1,-1 1 1,1-1-1,0 0 1,-1 1-1,1-1 1,0 0-1,-1 0 1,2 1-1,4-1-3,0 0 0,0 0 0,1-1 0,-1 1 0,0-2 0,0 1 0,0 0 0,0-1 0,-1 0 0,1-1 0,7-3 0,65-42 0,-23 12 0,-51 34 0,0 0 0,0 0 0,0 0 0,0 0 0,0 1 0,0-1 0,0 1 0,0 0 0,1 0 0,-1 1 0,0-1 0,1 1 0,-1 0 0,5 0 0,-8 1 0,0-1 0,0 1 0,1-1 0,-1 1 0,0-1 0,0 1 0,0 0 0,0 0 0,0 0 0,0-1 0,0 1 0,0 0 0,0 0 0,-1 0 0,1 0 0,0 0 0,0 1 0,0 0 0,0 2 0,0-1 0,0 1 0,0 0 0,0-1 0,0 1 0,-1 0 0,0 0 0,0 4 0,0 66 0,1-74 1,-1 1 0,1-1-1,0 1 1,-1-1 0,1 1 0,-1-1 0,1 0 0,0 1-1,-1-1 1,1 0 0,0 0 0,-1 0 0,1 1-1,0-1 1,0 0 0,-1 0 0,1 0 0,0 0 0,-1 0-1,1 0 1,0 0 0,0-1 0,-1 1 0,1 0 0,1-1-1,21-3-106,7-13-2478,6-19-8024,-24 17 3930</inkml:trace>
</inkml:ink>
</file>

<file path=ppt/ink/ink1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09.404"/>
    </inkml:context>
    <inkml:brush xml:id="br0">
      <inkml:brushProperty name="width" value="0.025" units="cm"/>
      <inkml:brushProperty name="height" value="0.025" units="cm"/>
    </inkml:brush>
  </inkml:definitions>
  <inkml:trace contextRef="#ctx0" brushRef="#br0">42 43 8296,'0'0'6753,"0"-9"-1628,0 2-5187,-1-20 5953,-4 30-2301,-4 19-1985,2 2-1381,1 0 0,1 0 0,1 0 0,2 0 1,0 1-1,2 24 0,0-46-228,0-1 0,1 0-1,-1 1 1,1-1 0,0 0 0,0 0-1,0 0 1,0 0 0,0 0 0,0 0-1,1 0 1,-1 0 0,1 0 0,-1 0 0,1-1-1,0 1 1,0 0 0,-1-1 0,1 0-1,0 1 1,0-1 0,0 0 0,1 0-1,-1 0 1,0 0 0,0-1 0,1 1-1,-1-1 1,0 1 0,5-1 0,11 3-115,0-1 0,-1-1 0,22-2 0,-13 1-176,-20 0 29,9 0-304,0 1 1,-1 0-1,27 7 1,-39-8 570,1 1 1,-1 0 0,1 0-1,-1 0 1,0 0-1,1 1 1,-1-1 0,0 1-1,0-1 1,0 1 0,0 0-1,3 2 1,-5-2 70,1-1 0,0 0 0,-1 1 1,1-1-1,-1 0 0,1 1 0,-1-1 0,1 1 1,-1-1-1,0 1 0,0-1 0,0 1 0,0-1 1,0 1-1,0-1 0,0 1 0,-1-1 1,1 1-1,0-1 0,-1 1 0,1-1 0,-1 0 1,-1 3-1,-1 0-5,0 0 1,0 1 0,0-1-1,-1-1 1,0 1 0,0 0-1,0-1 1,0 0 0,0 0-1,-1 0 1,1-1-1,-1 1 1,0-1 0,0 0-1,-7 2 1,0 0 34,0-1-1,-1 0 1,1-1 0,-1 0-1,-15 0 1,25-2-95,0 0 0,0 0 0,0-1 0,0 1 0,0-1 0,0 0 0,0 0 0,0 0 1,0 0-1,1-1 0,-1 1 0,0-1 0,-3-2 0,5 3-22,0 0 1,0 0-1,0 0 1,0 0-1,1 0 1,-1 0-1,0 0 1,0 0-1,1-1 1,-1 1-1,1 0 0,-1 0 1,1-1-1,0 1 1,-1 0-1,1-1 1,0 1-1,0 0 1,0 0-1,0-1 1,0 1-1,0 0 1,0-1-1,0 1 1,1 0-1,-1-1 1,0 1-1,1 0 1,-1 0-1,1-1 1,-1 1-1,1 0 1,1-2-1,1 1-851,0-1 0,1 1 0,-1-1 0,0 1 0,1 0 0,0 0 0,-1 1 0,1-1 0,0 1 0,0 0 0,0 0 0,0 0 0,5 0 0,21-4-6121</inkml:trace>
</inkml:ink>
</file>

<file path=ppt/ink/ink1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09.902"/>
    </inkml:context>
    <inkml:brush xml:id="br0">
      <inkml:brushProperty name="width" value="0.025" units="cm"/>
      <inkml:brushProperty name="height" value="0.025" units="cm"/>
    </inkml:brush>
  </inkml:definitions>
  <inkml:trace contextRef="#ctx0" brushRef="#br0">1 134 13741,'0'0'18700,"11"-2"-18411,3-1-280,-1-1 0,0 0 1,0-1-1,25-13 0,-30 15-9,-1-2-1,0 1 0,0-1 0,0 0 0,-1 0 1,0-1-1,0 0 0,0 0 0,0 0 1,-1-1-1,6-9 0,-11 15 1,1 0 0,-1 1 0,1-1 0,-1 0 0,1 0 0,-1 1 0,0-1 0,1 0 0,-1 0 0,0 0 0,0 0 0,1 0 0,-1 0 0,0 0 0,0 1 0,0-1 0,0 0 0,0 0 0,0 0 0,-1 0 0,1 0 0,0 0 0,-1-1 0,1 2 0,-1 0 0,0-1 0,1 1 0,-1 0 0,0 0 0,0 0 0,1 0 0,-1 0 0,0 0 0,0 0 0,1 0 0,-1 0 0,0 0 0,0 0 0,1 0 0,-1 0 0,0 0 0,1 1 0,-1-1 0,0 0 0,0 1 0,-38 22 0,37-21 0,-50 52 0,49-51 0,0 1 0,0 0 0,0 0 0,1 0 0,-1 0 0,1 1 0,0-1 0,1 1 0,-1-1 0,1 1 0,0 0 0,-1 9 0,2-13 0,0 0 0,1 1 0,-1-1 0,1 1 0,-1-1 0,1 0 0,0 1 0,0-1 0,-1 0 0,1 0 0,0 0 0,0 0 0,0 0 0,0 1 0,0-2 0,1 1 0,-1 0 0,0 0 0,0 0 0,1-1 0,-1 1 0,0 0 0,1-1 0,-1 1 0,0-1 0,1 0 0,-1 1 0,1-1 0,-1 0 0,3 0 0,54 3 0,-48-3 0,202 1 0,-212-2 0,1 1 0,-1 0 0,1 0 0,-1 0 0,0 0 0,1-1 0,-1 1 0,1 0 0,-1-1 0,0 1 0,0 0 0,1 0 0,-1-1 0,0 1 0,1-1 0,-1 1 0,0 0 0,0-1 0,0 1 0,1 0 0,-1-1 0,0 1 0,0-1 0,0 1 0,0-1 0,0 1 0,0 0 0,0-1 0,0 1 0,0-1 0,0 1 0,0-1 0,0 1 0,0-1 0,0 1 0,0 0 0,0-1 0,-1 1 0,1-1 0,0 1 0,0 0 0,0-1 0,-1 1 0,1-1 0,0 1 0,-1 0 0,1 0 0,0-1 0,-1 1 0,-12-22 0,-8 0 0,13 14 0,0-1 0,0 0 0,1 0 0,0 0 0,-10-20 0,17 28 0,0 1 0,0-1 0,0 0 0,0 1 0,0-1 0,0 0 0,0 1 0,0-1 0,0 0 0,0 1 0,0-1 0,1 0 0,-1 1 0,0-1 0,0 0 0,1 1 0,-1-1 0,1 1 0,-1-1 0,0 0 0,1 1 0,-1-1 0,1 1 0,-1 0 0,1-1 0,-1 1 0,1-1 0,0 1 0,-1 0 0,1-1 0,-1 1 0,1 0 0,0 0 0,-1-1 0,1 1 0,0 0 0,-1 0 0,1 0 0,0 0 0,0 0 0,-1 0 0,1 0 0,0 0 0,0 0 0,42-1 0,-36 1 0,106 4-2614,3 0-5048,-66-4-4195</inkml:trace>
</inkml:ink>
</file>

<file path=ppt/ink/ink1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0.996"/>
    </inkml:context>
    <inkml:brush xml:id="br0">
      <inkml:brushProperty name="width" value="0.025" units="cm"/>
      <inkml:brushProperty name="height" value="0.025" units="cm"/>
    </inkml:brush>
  </inkml:definitions>
  <inkml:trace contextRef="#ctx0" brushRef="#br0">185 185 5573,'0'0'1265,"-12"-4"252,-75-18 2176,78 20-2467,0 1 0,-1 0 0,1 1 1,-1 0-1,-11 2 0,20-2-1085,0 0-1,0 0 0,1 0 1,-1 1-1,0-1 1,0 0-1,1 0 1,-1 0-1,0 1 1,1-1-1,-1 0 1,0 1-1,1-1 1,-1 1-1,0-1 1,1 1-1,-1-1 1,1 1-1,-1-1 1,1 1-1,-1 0 1,1-1-1,0 1 1,-1 0-1,1-1 1,0 1-1,-1 0 1,1-1-1,0 1 1,0 0-1,0-1 1,0 1-1,-1 0 1,1 0-1,0-1 1,0 1-1,0 0 1,1 0-1,-1-1 1,0 1-1,0 0 1,0 0-1,0-1 0,1 1 1,-1 0-1,1 1 1,0 0 59,0 0-1,0 0 1,0 0 0,0-1-1,1 1 1,-1 0 0,1 0 0,-1-1-1,1 1 1,0-1 0,-1 1-1,1-1 1,0 1 0,3 1-1,16 1 220,1 0-1,-1-2 0,0 0 0,1-1 0,-1-1 0,1-1 1,-1-1-1,35-7 0,-31 5-418,0-2 0,0 0 0,0-1 0,-1-2 0,0 0 0,-1-2 0,34-19 0,-56 29 0,0 1 0,0 0 0,0-1 0,0 1 0,-1-1 0,1 0 0,0 1 0,0-1 0,0 0 0,-1 1 0,1-1 0,0 0 0,-1 0 0,1 0 0,0 1 0,-1-1 0,1 0 0,-1 0 0,0 0 0,1 0 0,-1 0 0,0 0 0,1 0 0,-1 0 0,0 0 0,0 0 0,0 0 0,0 0 0,0 0 0,0-2 0,-2 2 0,1 0 0,0 0 0,-1 0 0,1 0 0,-1 0 0,1 0 0,-1 0 0,1 0 0,-1 1 0,0-1 0,1 1 0,-1-1 0,0 1 0,0 0 0,-2-1 0,-11 0 0,-1 0 0,-28 2 0,31 2 0,1 0 0,0 0 0,0 1 0,1 0 0,-1 1 0,1 1 0,0 0 0,1 0 0,-1 1 0,1 0 0,0 1 0,1 0 0,0 0 0,0 1 0,1 1 0,0-1 0,-11 19 0,18-27 0,0 0 0,0 1 0,0-1 0,0 1 0,0 0 0,0-1 0,1 1 0,-1 0 0,0 0 0,1-1 0,-1 1 0,1 0 0,0 0 0,0 0 0,0-1 0,0 1 0,0 0 0,0 0 0,0 0 0,1 0 0,-1-1 0,0 1 0,1 0 0,0 0 0,-1-1 0,2 3 0,0-2 0,0 0 0,1-1 0,-1 1 0,0 0 0,1-1 0,-1 0 0,1 0 0,-1 0 0,1 0 0,0 0 0,-1 0 0,1 0 0,0-1 0,-1 0 0,5 1 0,12-1 0,1 0 0,0-1 0,32-6 0,-15-1 0,-1-2 0,60-25 0,19-6 0,-114 40 0,0 0 0,1 1 0,-1-1 0,1 1 0,-1-1 0,1 1 0,-1 0 0,1 0 0,-1-1 0,1 1 0,-1 0 0,1 0 0,-1 1 0,1-1 0,-1 0 0,1 0 0,-1 1 0,1-1 0,-1 1 0,1-1 0,-1 1 0,0 0 0,1-1 0,-1 1 0,0 0 0,0 0 0,1 0 0,-1 0 0,0 0 0,0 0 0,0 0 0,1 2 0,0 2 0,-1 0 0,1 1 0,-1-1 0,0 0 0,0 0 0,-1 1 0,0 8 0,1 0 0,-1-12 0,0-1 0,0 1 0,0 0 0,0-1 0,0 1 0,1 0 0,-1-1 0,1 1 0,-1-1 0,1 1 0,0-1 0,0 1 0,-1-1 0,1 1 0,0-1 0,0 0 0,0 0 0,1 1 0,-1-1 0,0 0 0,0 0 0,1 0 0,-1 0 0,3 1 0,-1-1 0,0 0 0,1 0 0,-1 0 0,1-1 0,-1 1 0,1-1 0,-1 0 0,1 0 0,-1 0 0,1-1 0,4 0 0,12-4 0,-1-1 0,0 0 0,25-13 0,-33 14 0,13-5 0,67-27 0,-81 34 0,-1 0 0,1 1 0,0 0 0,-1 1 0,1 0 0,0 0 0,15 1 0,-24 1 0,0-1 0,1 1 0,-1-1 0,0 1 0,0 0 0,0-1 0,0 1 0,0 0 0,0 0 0,0 0 0,0 0 0,0 0 0,0 0 0,0 0 0,0 0 0,-1 0 0,1 0 0,-1 0 0,1 0 0,0 1 0,-1-1 0,0 0 0,1 0 0,-1 1 0,0 1 0,0-2 0,0 0 0,1 0 0,-1 0 0,0 0 0,0 0 0,0 0 0,1 0 0,-1 0 0,0 0 0,1 0 0,-1 0 0,1 0 0,-1 0 0,1 0 0,-1 0 0,1 0 0,0 0 0,0-1 0,-1 1 0,1 0 0,0-1 0,0 1 0,0 0 0,0-1 0,-1 1 0,1-1 0,0 1 0,0-1 0,0 0 0,0 1 0,0-1 0,0 0 0,0 0 0,0 0 0,1 0 0,-1 0 0,0 0 0,0 0 0,0 0 0,0 0 0,0 0 0,0 0 0,0-1 0,0 1 0,0 0 0,0-1 0,0 1 0,1-2 0,5-2-248,1 0 0,-1-1 1,1 0-1,-2 0 0,1 0 0,0-1 0,-1 0 1,6-9-1,42-58-4328,-15-5-6635,-23 35 3956</inkml:trace>
</inkml:ink>
</file>

<file path=ppt/ink/ink1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1.337"/>
    </inkml:context>
    <inkml:brush xml:id="br0">
      <inkml:brushProperty name="width" value="0.025" units="cm"/>
      <inkml:brushProperty name="height" value="0.025" units="cm"/>
    </inkml:brush>
  </inkml:definitions>
  <inkml:trace contextRef="#ctx0" brushRef="#br0">97 0 4644,'0'0'27002,"-10"10"-26057,0 1-901,0 1 0,0 0 0,1 1 0,-14 26 0,19-32-47,0 1-1,1 0 1,0 0-1,1 0 1,-1 0 0,1 1-1,1-1 1,0 0 0,0 1-1,1-1 1,0 1-1,1 14 1,0-21 3,-1 0 0,1 0 0,0 0 0,0-1 0,0 1 0,0 0 0,0-1 0,0 1 0,0-1 0,0 1 0,1-1 0,-1 0 0,1 1 0,-1-1 0,1 0 0,-1 0 0,1 0 0,0 0 0,-1 0 0,1 0 0,0-1 0,0 1 0,0-1 0,0 1 0,-1-1 0,5 1 0,57 2 0,-47-4 0,41-1 0,-37 0 0,1 1 0,-1 1 0,0 1 0,37 6 0,-56-7 0,0 1 0,0-1 0,1 0 0,-1 1 0,0-1 0,0 0 0,0 1 0,0 0 0,0-1 0,0 1 0,0 0 0,0-1 0,0 1 0,0 0 0,0 0 0,0 0 0,0 0 0,0 0 0,-1 0 0,1 0 0,0 0 0,-1 0 0,1 0 0,-1 1 0,0-1 0,1 0 0,-1 0 0,0 0 0,1 1 0,-1-1 0,0 0 0,0 0 0,0 1 0,0-1 0,0 0 0,0 0 0,-1 1 0,1-1 0,0 0 0,-1 0 0,1 0 0,-1 0 0,1 1 0,-1-1 0,0 1 0,-2 4 0,0-1 0,0 1 0,-1-1 0,0 0 0,0 0 0,0-1 0,-7 7 0,3-4 0,1-1 0,-1 0 0,0 0 0,-1-1 0,1 0 0,-1 0 0,0-1 0,0 0 0,0-1 0,-1 0 0,1 0 0,-14 1 0,22-4 5,1 0 1,-1-1-1,1 1 0,-1 0 1,1-1-1,0 1 1,-1 0-1,1-1 0,-1 1 1,1 0-1,0-1 0,-1 1 1,1-1-1,0 1 1,0-1-1,-1 1 0,1-1 1,0 1-1,0-1 0,0 1 1,-1-1-1,1 1 1,0-1-1,0 1 0,0-1 1,0 1-1,0-1 0,0 1 1,0-1-1,0 1 1,0-1-1,1 1 0,-1-1 1,0 1-1,0-1 0,0 1 1,1-1-1,-1 0 1,10-23-1054,-7 20-310,0 0-1,1 1 1,-1-1 0,1 1-1,0-1 1,0 1 0,1 1-1,4-4 1,22-9-9217</inkml:trace>
</inkml:ink>
</file>

<file path=ppt/ink/ink1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1.802"/>
    </inkml:context>
    <inkml:brush xml:id="br0">
      <inkml:brushProperty name="width" value="0.025" units="cm"/>
      <inkml:brushProperty name="height" value="0.025" units="cm"/>
    </inkml:brush>
  </inkml:definitions>
  <inkml:trace contextRef="#ctx0" brushRef="#br0">13 176 15118,'0'0'16341,"4"-8"-15198,-3 7-1075,19-38 70,-19 37-141,0 0 1,0 0 0,0-1 0,0 1-1,0 0 1,0-1 0,-1 1 0,0 0-1,1-1 1,-1 1 0,0-1 0,0 1-1,0-1 1,0 1 0,-1-1 0,1 1-1,-2-5 1,1 6 2,0 1 0,0-1 0,0 1 0,0-1 0,-1 1 0,1 0 0,0-1 0,0 1 0,0 0 0,0 0 0,-1 0 0,1-1 0,0 2 0,0-1 0,0 0 0,-1 0 0,1 0 0,0 0 0,0 1 0,0-1 0,0 0 0,0 1 0,0-1 0,0 1 0,0 0 0,0-1 0,-2 2 0,2-1 0,1-1 0,-1 0 0,0 0 0,1 1 0,-1-1 0,1 0 0,-1 1 0,1-1 0,-1 1 0,1-1 0,0 1 0,-1-1 0,1 0 0,-1 1 0,1 0 0,0-1 0,0 1 0,-1-1 0,1 1 0,0-1 0,0 1 0,-1 0 0,1-1 0,0 1 0,0-1 0,0 1 0,0 0 0,0-1 0,0 1 0,0-1 0,0 1 0,0 0 0,0-1 0,1 1 0,-1 0 0,0-1 0,0 1 0,1-1 0,-1 1 0,0-1 0,0 1 0,1-1 0,-1 1 0,1-1 0,-1 1 0,0-1 0,1 1 0,-1-1 0,1 0 0,-1 1 0,1-1 0,-1 0 0,1 1 0,0-1 0,-1 0 0,1 0 0,-1 1 0,1-1 0,1 0 0,11 4 0,0 0 0,1-1 0,0-1 0,0 0 0,0-1 0,0 0 0,0-1 0,15-2 0,30 2 0,-42 0 0,-4 1 0,0-1 0,0 2 0,23 4 0,-32-4 0,-1-1 0,1 0 0,-1 1 0,1-1 0,-1 1 0,0 0 0,1 0 0,-1 0 0,0 1 0,0-1 0,-1 1 0,1 0 0,0-1 0,-1 1 0,0 0 0,1 1 0,1 4 0,3-3 0,-3-17 0,-3-16 0,-1 4 0,-1 16 0,1 0 0,0 0 0,0 0 0,1 0 0,0 0 0,0 0 0,4-11 0,-3 16 0,-1 0 0,1 0 0,0 1 0,0-1 0,0 1 0,0 0 0,0 0 0,1-1 0,-1 1 0,0 1 0,1-1 0,0 0 0,-1 1 0,1-1 0,0 1 0,0 0 0,0 0 0,0 0 0,0 0 0,0 0 0,0 1 0,0-1 0,6 1 0,145-5-816,-78 5-1753,-23-2-5641</inkml:trace>
</inkml:ink>
</file>

<file path=ppt/ink/ink1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2.984"/>
    </inkml:context>
    <inkml:brush xml:id="br0">
      <inkml:brushProperty name="width" value="0.025" units="cm"/>
      <inkml:brushProperty name="height" value="0.025" units="cm"/>
    </inkml:brush>
  </inkml:definitions>
  <inkml:trace contextRef="#ctx0" brushRef="#br0">1 99 10794,'4'-12'4778,"-1"5"-4047,15-37 1914,-17 41-2275,1 1 0,-1-1 0,1 1 0,0 0 1,-1-1-1,1 1 0,0 0 0,0 0 0,1 0 0,-1 0 0,0 1 0,1-1 0,-1 1 1,1-1-1,-1 1 0,5-2 0,-5 3-261,-1 0 0,1 0 0,0 0-1,-1 0 1,1 0 0,0 1 0,-1-1 0,1 0 0,-1 1 0,1 0 0,-1-1 0,1 1-1,-1 0 1,1 0 0,-1-1 0,1 1 0,-1 0 0,0 0 0,0 1 0,0-1 0,1 0-1,-1 0 1,0 1 0,0-1 0,-1 0 0,1 1 0,0-1 0,0 1 0,-1-1 0,1 1-1,-1-1 1,1 4 0,15 61 1256,-15-57-1081,6 62 682,-3 141 0,-5-124-640,1-56-319,-1 0 0,-2-1-1,-7 34 1,7-144-7,9 26 0,2 1 0,3 0 0,2 1 0,2 0 0,2 0 0,28-53 0,-41 96 0,0 0 0,1 1 0,0-1 0,0 1 0,0 1 0,1-1 0,0 1 0,11-9 0,-13 12 0,1 0 0,-1 1 0,1-1 0,-1 1 0,1 0 0,0 0 0,0 1 0,0-1 0,0 1 0,0 0 0,0 0 0,0 1 0,0 0 0,0 0 0,8 0 0,-12 1 0,-1-1 0,1 0 0,0 0 0,-1 1 0,1-1 0,-1 0 0,1 0 0,-1 1 0,1-1 0,-1 1 0,1-1 0,-1 0 0,0 1 0,1-1 0,-1 1 0,0-1 0,1 1 0,-1-1 0,0 1 0,1 0 0,-1-1 0,0 1 0,0-1 0,0 1 0,1-1 0,-1 1 0,0 0 0,0-1 0,0 1 0,0-1 0,0 1 0,0 0 0,0-1 0,-1 1 0,1-1 0,0 1 0,0 0 0,0-1 0,0 1 0,-1-1 0,1 1 0,0-1 0,-1 1 0,1-1 0,0 1 0,-1-1 0,1 1 0,-1-1 0,1 1 0,-1 0 0,-20 26 0,-3-8 0,-2-1 0,-52 28 0,13-8 0,84-47-2817,29-11-6847,-7-1 12</inkml:trace>
</inkml:ink>
</file>

<file path=ppt/ink/ink1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3.545"/>
    </inkml:context>
    <inkml:brush xml:id="br0">
      <inkml:brushProperty name="width" value="0.025" units="cm"/>
      <inkml:brushProperty name="height" value="0.025" units="cm"/>
    </inkml:brush>
  </inkml:definitions>
  <inkml:trace contextRef="#ctx0" brushRef="#br0">115 10 21492,'0'0'10613,"-9"13"-10052,8-12-555,-63 97 114,58-87-122,0 0-1,1 0 0,0 1 0,1-1 0,0 1 0,1 0 1,0 0-1,-2 22 0,5-33 3,0-1 0,1 0 0,-1 1 0,0-1 0,0 0 0,0 0 0,1 1 0,-1-1 0,0 0 0,0 0 0,1 1 0,-1-1 0,0 0 0,1 0 0,-1 0 0,0 0 0,1 1 0,-1-1 0,0 0 0,1 0 0,-1 0 0,0 0 0,1 0 0,-1 0 0,0 0 0,1 0 0,-1 0 0,0 0 0,1 0 0,-1 0 0,0 0 0,1 0 0,-1 0 0,0-1 0,1 1 0,-1 0 0,0 0 0,1 0 0,-1 0 0,0-1 0,1 1 0,15-8 0,-8 0 0,0 0 0,0-1 0,-1 0 0,0 0 0,-1 0 0,0-1 0,0 0 0,-1 0 0,4-13 0,-1 4 0,-2 0 0,0-1 0,-1 0 0,2-25 0,-14 77 0,5-24 0,0 1 0,0-1 0,1 0 0,0 1 0,1-1 0,0 13 0,0-20 0,1 0 0,0 1 0,0-1 0,-1 1 0,1-1 0,0 0 0,0 0 0,0 0 0,0 1 0,1-1 0,-1 0 0,0 0 0,0 0 0,1-1 0,-1 1 0,1 0 0,-1 0 0,0-1 0,1 1 0,-1-1 0,1 1 0,-1-1 0,1 0 0,0 0 0,-1 1 0,1-1 0,-1 0 0,1 0 0,-1-1 0,4 1 0,1 0 0,0-1 0,0 0 0,1 1 0,-1-2 0,0 1 0,0-1 0,6-2 0,-4-1 0,0 0 0,0-1 0,0 0 0,-1 0 0,0 0 0,0-1 0,-1 0 0,1 0 0,-2-1 0,1 0 0,-1 0 0,0 0 0,-1-1 0,0 0 0,5-15 0,-39 73 0,23-34 0,1-2 0,0-1 0,1 0 0,0 1 0,1 0 0,0 0 0,1 1 0,-2 20 0,6-32 0,0-1 1,0 1-1,0-1 0,0 1 0,0-1 1,0 0-1,0 1 0,0-1 1,0 0-1,1 0 0,-1 0 1,0 0-1,1 0 0,-1 0 0,1-1 1,-1 1-1,1 0 0,0-1 1,-1 1-1,1-1 0,-1 0 1,1 1-1,0-1 0,-1 0 0,1 0 1,3 0-1,52 3-33,-54-3 26,-1-35-12159,-2 11 4922</inkml:trace>
</inkml:ink>
</file>

<file path=ppt/ink/ink1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3.874"/>
    </inkml:context>
    <inkml:brush xml:id="br0">
      <inkml:brushProperty name="width" value="0.025" units="cm"/>
      <inkml:brushProperty name="height" value="0.025" units="cm"/>
    </inkml:brush>
  </inkml:definitions>
  <inkml:trace contextRef="#ctx0" brushRef="#br0">39 69 11627,'0'0'17136,"-35"-58"-16399,32 52-513,3 2-192</inkml:trace>
</inkml:ink>
</file>

<file path=ppt/ink/ink1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4.218"/>
    </inkml:context>
    <inkml:brush xml:id="br0">
      <inkml:brushProperty name="width" value="0.025" units="cm"/>
      <inkml:brushProperty name="height" value="0.025" units="cm"/>
    </inkml:brush>
  </inkml:definitions>
  <inkml:trace contextRef="#ctx0" brushRef="#br0">0 35 22581,'0'0'7752,"12"-6"-7250,-3 1-378,0 1 0,1 0 0,-1 0 1,1 1-1,0 0 0,0 1 0,11-1 1,-19 3-115,1-1 1,0 1 0,-1 0 0,1 0 0,0 1-1,-1-1 1,1 1 0,-1-1 0,1 1-1,-1 0 1,1-1 0,-1 2 0,0-1 0,1 0-1,-1 0 1,0 1 0,0-1 0,0 1-1,0-1 1,0 1 0,0 0 0,0 0 0,0 0-1,-1 0 1,1 0 0,-1 0 0,0 1-1,0-1 1,1 0 0,-1 1 0,-1-1 0,1 1-1,0-1 1,-1 1 0,1-1 0,-1 1 0,0 0-1,0-1 1,0 4 0,1 11 16,-2 0 0,0 0 0,-1 0 1,-1 0-1,0 0 0,-10 25 0,-4 28 34,15-66-50,2 0 1,-1 1 0,0-1-1,1 0 1,0 1 0,0-1-1,0 1 1,1-1 0,-1 0-1,2 6 1,-1-9-8,0 1 0,0-1 0,-1 0-1,1 0 1,0 0 0,1 1 0,-1-1 0,0 0 0,0 0 0,0-1 0,0 1-1,1 0 1,-1 0 0,0 0 0,1-1 0,-1 1 0,1-1 0,-1 1 0,1-1 0,-1 0-1,1 0 1,-1 1 0,1-1 0,-1 0 0,1 0 0,-1 0 0,1-1 0,-1 1-1,1 0 1,-1 0 0,1-1 0,1 0 0,3-1-4,0 0 0,0-1 0,0 0 0,0 0 0,-1 0 0,1-1 0,-1 1 0,0-1 0,0-1 0,0 1 0,0-1 0,-1 0 0,0 0 0,0 0 0,0 0 0,5-10 0,1-3 0,-1 1 0,-1-1 0,0 0 0,6-26 0,-11 36 0,-1 0 0,0 0 0,0 0 0,-1 0 0,0-1 0,0 1 0,-1-1 0,0 1 0,0-1 0,-3-11 0,3 19-29,-1 1 0,1-1 0,-1 0-1,1 0 1,-1 1 0,0-1 0,1 0 0,-1 1 0,0-1 0,1 0-1,-1 1 1,0-1 0,0 1 0,1-1 0,-1 1 0,0-1 0,0 1 0,0 0-1,0 0 1,0-1 0,0 1 0,1 0 0,-1 0 0,0 0 0,0 0-1,0 0 1,0 0 0,0 0 0,0 0 0,0 0 0,0 0 0,0 1-1,0-1 1,1 0 0,-2 1 0,0 0-71,0-1 0,1 1 0,-1 0 0,1 0 1,0 0-1,-1 0 0,1 0 0,-1 0 0,1 0 0,0 0 0,0 0 0,0 1 1,0-1-1,0 0 0,0 1 0,0-1 0,0 1 0,0 2 0,0-2-324,0 1-1,0-1 1,0 1-1,1 0 1,-1-1-1,1 1 1,-1 0-1,1 0 1,0-1-1,0 1 1,1 0-1,-1-1 1,0 1-1,1 0 1,0-1-1,-1 1 1,1 0-1,0-1 1,1 1-1,-1-1 1,0 1-1,1-1 1,-1 0-1,1 0 1,0 0-1,-1 0 1,1 0-1,3 2 1,22 8-6612</inkml:trace>
</inkml:ink>
</file>

<file path=ppt/ink/ink1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5.071"/>
    </inkml:context>
    <inkml:brush xml:id="br0">
      <inkml:brushProperty name="width" value="0.025" units="cm"/>
      <inkml:brushProperty name="height" value="0.025" units="cm"/>
    </inkml:brush>
  </inkml:definitions>
  <inkml:trace contextRef="#ctx0" brushRef="#br0">171 279 17681,'-10'0'4372,"0"0"-3621,1 1 1,-1 0-1,0 1 1,0 0-1,0 1 1,1 0-1,-16 7 0,20-8-557,1 0 0,0 0-1,0 1 1,0-1-1,0 1 1,0 0 0,0 0-1,1 1 1,-1-1 0,1 1-1,0-1 1,0 1-1,1 0 1,-1 0 0,1 0-1,0 1 1,0-1-1,0 1 1,1-1 0,-1 1-1,0 5 1,2-9-182,0 1 0,-1-1 1,1 1-1,0-1 0,0 1 1,1-1-1,-1 1 0,0-1 1,0 1-1,1-1 0,-1 1 0,1-1 1,-1 1-1,1-1 0,0 0 1,0 1-1,-1-1 0,1 0 0,0 0 1,0 0-1,0 1 0,0-1 1,2 1-1,0 0-10,1 0 0,-1 0 0,0 0-1,1-1 1,-1 0 0,1 1 0,0-1 0,-1 0 0,6 0 0,7 1-115,-1-1-1,1-1 1,25-3 0,-33 2-43,1-1 0,-1 0 0,1-1 0,-1 1-1,0-2 1,0 1 0,-1-1 0,1 0 0,8-7 0,1-1-1342,-2-1 1,26-26-1,-15 1 4707,-9 23-3122,0-1 0,-1-1 0,-1 0 1,-1-1-1,19-30 0,-27 39-38,-1-1 0,0 0-1,-1 0 1,0 0 0,0-1 0,-1 1 0,-1-1-1,0 0 1,0 0 0,-1 0 0,0 0 0,-1 0-1,-2-17 1,1 28-55,0 0 0,0 1 1,0-1-1,0 0 0,0 0 0,0 1 0,1-1 0,-1 1 0,0-1 0,0 1 0,0-1 0,1 1 1,-1-1-1,0 1 0,0 0 0,1-1 0,-1 1 0,0 1 0,-16 24 220,2 1-1,1 1 1,2 0-1,0 0 1,-11 46-1,13-43 156,-9 63 0,17-80-329,1-1-1,0 0 0,1 1 0,1-1 0,0 1 1,1-1-1,4 20 0,-5-31-39,-1 0 0,1 0 0,-1 0 0,1-1 0,0 1 0,-1 0 0,1 0 0,0-1 0,0 1 0,0 0 0,1-1 0,-1 1 0,0-1 0,3 3 0,-3-4 0,-1 0 0,1 0 0,-1 0 0,1 0 0,-1 0 0,1 0 0,-1 0 0,1 0 0,-1 0 0,1 0 0,-1-1 0,1 1 0,-1 0 0,1 0 0,-1 0 0,1-1 0,-1 1 0,1 0 0,-1 0 0,1-1 0,-1 1 0,0-1 0,1 1 0,-1 0 0,1-1 0,-1 1 0,0-1 0,0 1 0,1-1 0,-1 1 0,1-1 0,2-6 0,0 1 0,-1-1 0,1 0 0,-1 0 0,0 0 0,1-8 0,0-11 0,-1 0 0,0-35 0,-3 52 0,1-1 0,-1 1 0,-1 0 0,1 0 0,-2 0 0,1 0 0,-1 1 0,-1-1 0,1 1 0,-7-10 0,10 18 0,0-1 0,0 1 0,0 0 0,0-1 0,0 1 0,0-1 0,0 1 0,0 0 0,-1-1 0,1 1 0,0 0 0,0-1 0,-1 1 0,1 0 0,0-1 0,0 1 0,-1 0 0,1-1 0,0 1 0,-1 0 0,1 0 0,0-1 0,-1 1 0,1 0 0,0 0 0,-1 0 0,1 0 0,-1 0 0,1-1 0,0 1 0,-1 0 0,1 0 0,-1 0 0,1 0 0,0 0 0,-1 0 0,1 0 0,-1 0 0,1 0 0,-1 1 0,1-1 0,0 0 0,-1 0 0,1 0 0,0 0 0,-1 0 0,1 1 0,-1-1 0,1 0 0,0 0 0,0 1 0,-1-1 0,1 0 0,0 1 0,-1-1 0,1 0 0,0 1 0,0-1 0,0 0 0,-1 1 0,1 0 0,-1 0 0,1 1 0,-1-1 0,1 1 0,0 0 0,-1-1 0,1 1 0,0 0 0,0-1 0,0 1 0,0 0 0,1-1 0,-1 1 0,0 0 0,1-1 0,0 3 0,1 0 0,1-1 0,0 1 0,0 0 0,0-1 0,0 1 0,1-1 0,0 0 0,-1 0 0,1-1 0,0 1 0,0-1 0,1 0 0,-1 0 0,0 0 0,1 0 0,6 1 0,4 1 0,1 0 0,0-1 0,25 1 0,-16-2-1116,0-1 1,37-4-1,-56 2 837,0 0-1,0 0 1,1 0 0,-1-1 0,0 0-1,0 0 1,0-1 0,-1 1-1,1-1 1,-1 0 0,1-1 0,-1 1-1,0-1 1,0 0 0,5-7 0,-9 10 355,0 1 0,-1-1 0,1 0 0,-1 1 0,1-1 0,-1 0 0,1 0 0,-1 0 0,0 1 0,1-1 0,-1 0 0,0 0 1,0 0-1,0 0 0,1 0 0,-1 1 0,0-1 0,0 0 0,0 0 0,0 0 0,-1 0 0,1 0 0,0 0 0,0 0 0,0 1 0,-1-1 1,1 0-1,0 0 0,-1 0 0,1 1 0,-1-1 0,1 0 0,-1 0 0,1 1 0,-1-1 0,0 0 0,1 1 0,-1-1 0,0 1 0,0-1 1,1 1-1,-1-1 0,-1 0 0,0 0 159,0 0 0,0 1 0,0-1 0,0 0 1,0 0-1,0 1 0,0-1 0,0 1 0,0 0 0,0 0 1,0 0-1,0 0 0,0 0 0,0 0 0,0 0 1,0 1-1,0-1 0,-3 1 0,-2 5-235,1-1 0,0 0 0,0 1 0,0 0 0,1 1 0,-1-1 0,1 1 0,1 0 0,0 1 0,0-1 0,0 0 0,1 1 0,0 0 0,0 0 0,1 0 0,0 0 0,-1 14 0,3-20 0,0-1 0,0 1 0,1 0 0,-1 0 0,0 0 0,1 0 0,0 0 0,-1-1 0,1 1 0,0 0 0,0-1 0,0 1 0,0 0 0,0-1 0,0 1 0,0-1 0,1 0 0,-1 1 0,1-1 0,-1 0 0,1 0 0,-1 0 0,1 0 0,0 0 0,-1 0 0,1 0 0,0-1 0,0 1 0,-1-1 0,1 1 0,0-1 0,0 0 0,0 1 0,3-1 0,11 2 0,0-1 0,0-1 0,20-1 0,-15 0 0,2 1-610,-1-1-1,42-8 1,5-13-5481,-15-3-8921</inkml:trace>
</inkml:ink>
</file>

<file path=ppt/ink/ink1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5.539"/>
    </inkml:context>
    <inkml:brush xml:id="br0">
      <inkml:brushProperty name="width" value="0.025" units="cm"/>
      <inkml:brushProperty name="height" value="0.025" units="cm"/>
    </inkml:brush>
  </inkml:definitions>
  <inkml:trace contextRef="#ctx0" brushRef="#br0">245 28 20339,'1'0'91,"-1"-1"0,1 1-1,-1-1 1,1 1 0,-1-1 0,0 1-1,1-1 1,-1 0 0,0 1 0,1-1-1,-1 1 1,0-1 0,0 0 0,0 1-1,0-1 1,0 0 0,0 1 0,0-1-1,0 0 1,0 1 0,0-1 0,0 0-1,0 1 1,0-1 0,0 0 0,-1 1-1,1-1 1,0 1 0,0-1 0,-1 0-1,1 1 1,0-1 0,-1 1 0,0-2-1,-1 1 228,0 0 0,0 1 0,1-1 1,-1 0-1,0 1 0,0 0 0,0-1 0,0 1 0,0 0 0,0 0 0,0 0 0,-2 0 0,-7 1 961,1 0 1,-1 1-1,-20 6 0,16-2-1279,-1 1 0,1 0 0,0 1 0,-17 14 0,26-19 0,1 1 0,0 0 0,1 0 0,-1 0 0,1 0 0,-1 1 0,1 0 0,1 0 0,-1 0 0,1 1 0,0-1 0,0 1 0,0 0 0,-3 10 0,6-14 0,0-1-1,0 1 1,0-1-1,0 1 1,1 0 0,-1-1-1,0 1 1,1-1 0,-1 1-1,0-1 1,1 0-1,0 1 1,-1-1 0,1 1-1,0-1 1,0 0 0,0 0-1,0 1 1,0-1-1,0 0 1,0 0 0,0 0-1,0 0 1,1 0 0,-1-1-1,0 1 1,1 0-1,-1 0 1,0-1 0,1 1-1,-1-1 1,1 1-1,-1-1 1,1 0 0,2 1-1,8 1-104,0 0 1,0-1-1,17 0 0,-22 0-12,93-2-3392,-75 0 784,-1-2-1,27-5 0,20-11-7235</inkml:trace>
</inkml:ink>
</file>

<file path=ppt/ink/ink1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5.908"/>
    </inkml:context>
    <inkml:brush xml:id="br0">
      <inkml:brushProperty name="width" value="0.025" units="cm"/>
      <inkml:brushProperty name="height" value="0.025" units="cm"/>
    </inkml:brush>
  </inkml:definitions>
  <inkml:trace contextRef="#ctx0" brushRef="#br0">136 0 13132,'0'0'7634,"-13"7"-4228,5-4-2987,-54 26 2247,58-27-2377,0 0 1,0 1 0,0 0 0,0-1 0,0 1 0,1 1 0,-1-1 0,1 0 0,0 1-1,0 0 1,0 0 0,1 0 0,-5 8 0,7-11-274,0-1-1,0 1 1,0-1 0,0 1-1,0 0 1,0-1-1,0 1 1,0-1 0,0 1-1,1 0 1,-1-1 0,0 1-1,0-1 1,1 1 0,-1-1-1,0 1 1,0-1 0,1 1-1,-1-1 1,1 1 0,-1-1-1,1 1 1,-1-1 0,0 0-1,1 1 1,-1-1-1,1 0 1,0 1 0,-1-1-1,1 0 1,-1 0 0,1 1-1,-1-1 1,1 0 0,0 0-1,-1 0 1,1 0 0,-1 0-1,1 0 1,0 0 0,-1 0-1,2 0 1,36 0 77,-27 0 0,7-2-79,-1 0 1,1-1-1,-1 0 0,28-10 0,-31 8-23,1 0 0,0 1 0,0 1 1,0 1-1,0 0 0,0 1 0,16 0 0,-28 3 41,0 0 0,0-1 0,0 1-1,0 0 1,0 1 0,-1-1 0,1 0-1,-1 1 1,0 0 0,1-1 0,2 6-1,19 17 181,-17-20-212,1-1 0,1 0 0,-1-1 0,0 1 0,1-2 0,0 1 0,0-1 0,-1-1 0,1 0 0,0 0 0,0 0 0,0-1 0,0-1 0,17-2 0,10-3 0,1-3 0,46-16 0,-20 5 0,-53 17-223,0 0-1139,-1 0 1,1 1-1,0 1 1,15-2-1</inkml:trace>
</inkml:ink>
</file>

<file path=ppt/ink/ink1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6.251"/>
    </inkml:context>
    <inkml:brush xml:id="br0">
      <inkml:brushProperty name="width" value="0.025" units="cm"/>
      <inkml:brushProperty name="height" value="0.025" units="cm"/>
    </inkml:brush>
  </inkml:definitions>
  <inkml:trace contextRef="#ctx0" brushRef="#br0">109 29 17424,'0'0'11654,"-10"-5"-10928,-35-16-256,43 20-460,0 1-1,1-1 1,-1 1-1,0 0 1,1-1-1,-1 1 1,0 0-1,0 0 1,1 0-1,-1 1 1,0-1-1,1 0 1,-1 0-1,0 1 1,1-1 0,-1 1-1,1 0 1,-1-1-1,0 1 1,1 0-1,0 0 1,-1 0-1,1 0 1,-1 0-1,1 0 1,0 1-1,0-1 1,0 0-1,0 1 1,0-1-1,0 0 1,0 1 0,0-1-1,1 1 1,-1 0-1,0-1 1,1 1-1,-1 0 1,1-1-1,0 1 1,-1 2-1,2-3-21,-1-1 0,1 1-1,0 0 1,-1 0 0,1-1-1,0 1 1,-1-1 0,1 1-1,0 0 1,-1-1 0,1 1-1,0-1 1,0 0 0,0 1-1,0-1 1,0 0 0,-1 1-1,1-1 1,0 0 0,0 0-1,0 0 1,1 0 0,31 5-246,-25-5 116,17 4-235,-7-3 160,-1 1 0,0 0 0,0 2 1,0 0-1,-1 1 0,30 13 0,-45-18 249,1 1 0,-1 0 0,0-1 1,0 1-1,0 0 0,1 0 0,-1-1 0,0 1 0,0 0 0,0 0 1,0 0-1,-1 0 0,1 1 0,0-1 0,0 0 0,-1 0 0,1 0 1,0 1-1,-1-1 0,1 0 0,-1 2 0,0-2 45,0 0-1,0 1 1,-1-1 0,1 0-1,0 0 1,-1 0-1,1 0 1,-1 0-1,1 0 1,-1 0 0,0-1-1,1 1 1,-1 0-1,0 0 1,0 0 0,1 0-1,-1-1 1,0 1-1,0 0 1,-1 0-1,-4 2 261,-1 1-1,0-1 1,1 0-1,-1-1 1,0 0-1,-10 2 1,-6 1-1084,-1-2-1,-25 0 1,37-5-6230,4-9-7410</inkml:trace>
</inkml:ink>
</file>

<file path=ppt/ink/ink1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7.280"/>
    </inkml:context>
    <inkml:brush xml:id="br0">
      <inkml:brushProperty name="width" value="0.025" units="cm"/>
      <inkml:brushProperty name="height" value="0.025" units="cm"/>
    </inkml:brush>
  </inkml:definitions>
  <inkml:trace contextRef="#ctx0" brushRef="#br0">1 144 15631,'0'0'15956,"12"9"-15796,-2-2-111,-6-4-30,0 1 0,0-1 1,1 0-1,-1 0 1,1-1-1,-1 1 1,1-1-1,0 0 1,0 0-1,0-1 1,0 0-1,0 1 1,1-2-1,-1 1 0,0-1 1,10 0-1,11-5 57,-1-1-1,0-1 0,33-14 0,-38 13-77,0 0 0,0 2 1,1 0-1,-1 1 0,1 1 0,27-1 1,-46 5-3,-1 0 0,0 1 0,1-1 0,-1 0 0,0 1 0,0-1 1,0 1-1,1-1 0,-1 1 0,0 0 0,0-1 0,0 1 0,0 0 0,0 0 1,0 0-1,0 0 0,0-1 0,0 2 0,0-1 0,-1 0 0,1 0 0,0 0 1,-1 0-1,1 0 0,-1 0 0,1 1 0,-1-1 0,0 0 0,1 1 1,-1-1-1,0 0 0,0 2 0,0-1-18,0 0-1,1-1 1,-1 1 0,0 0-1,1-1 1,-1 1 0,1 0-1,0-1 1,0 1 0,-1-1-1,1 1 1,0-1 0,0 0-1,0 1 1,0-1 0,1 0-1,-1 0 1,0 1 0,0-1-1,1 0 1,-1 0 0,1-1-1,-1 1 1,1 0 0,-1 0-1,1-1 1,-1 1 0,1-1-1,0 1 1,-1-1-1,1 0 1,3 1 0,47-6-2490,-41 2 774,0 0 1,0 0-1,-1-2 1,18-8 0,35-31-5975,-23 15 17109,-53 59-7901,6-17-775,0 0 0,1 1 1,0-1-1,1 1 1,-6 25-1,7-18-745,1 1 0,1-1 0,0 30 0,5-7-779,1-1-1,3 1 1,14 52 0,-18-115 6622,12-33-4919,-10 35-375,32-104-535,59-129-1,-93 243-25,1-1-1,0 1 1,0 0 0,0 0 0,1 0-1,0 0 1,1 1 0,-1 0-1,14-11 1,-17 15-5,1 1-1,0-1 1,-1 1 0,1-1 0,0 1-1,0 0 1,0 0 0,0 0-1,0 1 1,0-1 0,0 1 0,0-1-1,0 1 1,0 0 0,0 0-1,0 0 1,0 1 0,0-1 0,0 1-1,0 0 1,0 0 0,0 0 0,0 0-1,-1 0 1,1 0 0,0 1-1,-1 0 1,1-1 0,3 4 0,-3-3 48,-1-1 0,1 1 1,-1 0-1,0 0 0,1 0 1,-1 0-1,0 1 0,0-1 1,-1 0-1,1 1 1,0 0-1,-1-1 0,1 1 1,-1 0-1,0 0 0,0-1 1,0 1-1,0 0 1,-1 0-1,1 0 0,-1 0 1,0 0-1,0 0 0,0 0 1,0 0-1,0 0 0,0 1 1,-1-1-1,0-1 1,0 1-1,1 0 0,-2 0 1,1 0-1,0 0 0,-1-1 1,1 1-1,-1 0 0,0-1 1,1 0-1,-1 1 1,0-1-1,-1 0 0,1 0 1,0 0-1,-1 0 0,1 0 1,-1-1-1,0 1 1,-4 1-1,-9 5 240,0-1 1,0-1-1,0 0 0,-1-2 1,1 1-1,-1-2 0,0 0 1,-31 0-1,48-3-265,-1 0 1,1 1-1,-1-1 1,0 0-1,1 0 1,-1 0-1,1 0 0,-1 1 1,0-1-1,1 0 1,-1 0-1,0 0 0,1-1 1,-1 1-1,1 0 1,-1 0-1,0 0 1,1 0-1,-1-1 0,1 1 1,-1 0-1,0 0 1,1-1-1,-1 1 0,1 0 1,-1-1-1,1 1 1,-1-1-1,1 1 1,0-1-1,-1 1 0,1-1 1,0 1-1,-1-1 1,1 1-1,0-1 0,-1 1 1,1-1-1,0 0 1,0 1-1,0-1 1,-1 1-1,1-1 0,0 0 1,0 1-1,0-1 1,0 0-1,0 1 1,0-1-1,0 1 0,1-1 1,-1 0-1,0 1 1,0-1-1,0 1 0,1-1 1,-1 0-1,0 1 1,1-1-1,-1 1 1,0-1-1,1 1 0,-1-1 1,0 1-1,1-1 1,-1 1-1,1 0 0,0-1 1,35-33-3206,28-16-8351,-28 13 679</inkml:trace>
</inkml:ink>
</file>

<file path=ppt/ink/ink1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8.009"/>
    </inkml:context>
    <inkml:brush xml:id="br0">
      <inkml:brushProperty name="width" value="0.025" units="cm"/>
      <inkml:brushProperty name="height" value="0.025" units="cm"/>
    </inkml:brush>
  </inkml:definitions>
  <inkml:trace contextRef="#ctx0" brushRef="#br0">161 0 13677,'0'0'7207,"-9"9"-3417,-6 6-3250,1 0-1,0 1 1,1 0-1,1 1 1,1 1-1,0-1 1,2 2-1,0 0 1,1 0-1,0 0 1,2 1-1,0 0 1,2 0-1,-4 35 1,7-40-540,0-6 0,0 0 0,1 0 0,0-1 0,0 1 0,1 0 0,0 0 0,1-1 0,0 1 0,0-1 0,4 9 0,0-80-5045,-4 27 2553,1-18 748,-8 24 4758,7 32-2663,-1-1 0,1 1 0,0 0 0,-1-1 0,1 1 1,0-1-1,0 1 0,0-1 0,0 0 0,1 0 0,-1 0 0,0 0 0,0-1 1,4 2-1,44 11-1400,-39-10 1011,5 1-2206,1-1 1,0 0 0,0-2 0,17 1-1,-27-2 1511,-1-1-1,0 1 0,0-1 1,0 0-1,0-1 1,0 0-1,12-4 0,-16 5 780,0-1 0,0 1-1,1-1 1,-1 1-1,0-1 1,0 0-1,-1 1 1,1-1 0,0 0-1,0 0 1,2-4-1,-5 6 137,1 0 0,-1 0 0,0 1 0,1-1 0,-1 0 0,1 0 0,-1 0 0,1 1 0,-1-1-1,0 0 1,1 0 0,-1 0 0,1 0 0,-1 0 0,1 0 0,-1 0 0,0 0 0,1 0 0,-1-1 0,1 1-1,-1 0 1,1 0 0,-1 0 0,0-1 0,1 1 0,-1 0 0,1-1 0,-1 1 0,1 0 0,0-1-1,-1 1 1,1-1 0,-1 1 0,1-1 0,0 1 0,-1-1 0,1 1 0,0-1 0,-1 1 0,1-1 0,0 1-1,0-1 1,0 1 0,0-1 0,-1 0 0,1 1 0,0-1 0,0 1 0,0-1 0,0 1 0,0-1 0,0 0-1,1 1 1,-1-1 0,0 1 0,0-1 0,0 0 0,0 1 0,1-1 0,-1 1 0,0-1 0,1 1-1,-1-1 1,0 1 0,1-1 0,-1 1 0,0 0 0,1-1 0,0 0 0,-42 17 2827,36-11-2728,-1 0-1,0 0 0,1 1 0,0 0 1,-8 12-1,11-15-213,1-1-1,-1 1 1,1 0 0,0 0 0,-1 0-1,1 0 1,0 0 0,1 0-1,-1 0 1,1 0 0,-1 0 0,1 0-1,0 0 1,0 0 0,0 0 0,1 0-1,0 4 1,0-5-67,0-1 0,-1 0 0,1 1 0,0-1 0,1 0 0,-1 0 0,0 0 0,0 0 0,0 0 0,1 0 0,-1 0 0,0 0 0,1 0 0,-1-1 0,1 1 0,-1-1 0,1 1 0,-1-1 0,1 1 0,0-1 0,-1 0 0,1 0 0,-1 0 0,3 0 0,45-1 0,-40 1 0,2-2 0,1 0 0,-1-1 0,0 0 0,0-1 0,-1 0 0,1 0 0,-1-1 0,0-1 0,11-7 0,-9 6 0,0 0 0,1 0 0,0 1 0,25-8 0,-38 14 0,1 0 0,-1 0 0,0 0 0,1 0 0,-1 0 0,1 0 0,-1 0 0,1 0 0,-1 0 0,1 1 0,-1-1 0,1 0 0,-1 0 0,0 0 0,1 0 0,-1 1 0,1-1 0,-1 0 0,0 0 0,1 1 0,-1-1 0,0 0 0,1 1 0,-1-1 0,0 0 0,1 1 0,-1-1 0,0 0 0,0 1 0,0-1 0,1 1 0,-1-1 0,0 1 0,0-1 0,0 0 0,0 1 0,0-1 0,0 1 0,3 29 0,-3-27 0,0 0 0,0 0 0,0 0 0,0 0 0,1 0 0,-1 0 0,1 0 0,-1 0 0,1 0 0,0 0 0,0 0 0,1-1 0,-1 1 0,4 4 0,0-4 0,1 0 0,0 0 0,0-1 0,0 0 0,0 0 0,0 0 0,1-1 0,-1 0 0,0 0 0,1-1 0,8 0 0,72-7 0,-63 2 0,0-1 0,-1-1 0,31-13 0,25-8 0,-79 28-1,0 0-1,1 0 1,-1 0-1,1 0 1,-1 0-1,0 0 1,1 0-1,-1 0 1,1 0 0,-1 0-1,0 0 1,1 0-1,-1 0 1,0 1-1,1-1 1,-1 0-1,0 0 1,1 0 0,-1 1-1,0-1 1,1 0-1,-1 0 1,0 1-1,1-1 1,-1 0-1,0 1 1,0-1 0,0 0-1,1 1 1,-1-1-1,0 0 1,0 1-1,0-1 1,0 0-1,1 1 1,-1-1 0,0 1-1,0-1 1,0 0-1,0 1 1,0-1-1,0 0 1,0 1-1,-1 27-690,3-2-2097</inkml:trace>
</inkml:ink>
</file>

<file path=ppt/ink/ink1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8.591"/>
    </inkml:context>
    <inkml:brush xml:id="br0">
      <inkml:brushProperty name="width" value="0.025" units="cm"/>
      <inkml:brushProperty name="height" value="0.025" units="cm"/>
    </inkml:brush>
  </inkml:definitions>
  <inkml:trace contextRef="#ctx0" brushRef="#br0">0 105 17777,'0'0'12385,"11"-3"-11339,41-9-843,0 1 0,1 3 0,0 2 0,80 2-1,-126 5-254,-1 0-1,1 1 0,0 0 0,-1 0 0,0 1 1,1-1-1,8 6 0,-9-4 104,-1-1 1,1 0-1,1-1 0,-1 1 1,0-1-1,0-1 0,1 1 1,-1-1-1,11 1 0,-5-3-24,0-1 0,0 0-1,-1-1 1,1 0 0,-1-1-1,1 0 1,-1-1 0,-1 0-1,1 0 1,-1-1 0,0-1 0,0 0-1,-1 0 1,0-1 0,0 0-1,9-12 1,-17 20-77,-1 0 1,0 0-1,0 0 1,0-1-1,0 1 1,0 0-1,0 0 1,0 0-1,0-1 1,0 1-1,1 0 1,-1 0-1,0 0 1,0-1-1,0 1 1,0 0-1,0 0 1,0-1-1,0 1 1,-1 0-1,1 0 1,0 0-1,0-1 1,0 1-1,0 0 1,0 0-1,0 0 1,0-1-1,0 1 1,0 0-1,-1 0 1,1 0-1,0 0 1,0 0-1,0-1 1,0 1-1,-1 0 1,1 0-1,0 0 1,0 0-1,0 0 0,0 0 1,-1 0-1,1-1 1,0 1-1,0 0 1,-1 0-1,1 0 1,0 0-1,0 0 1,0 0-1,-1 0 1,1 0-1,0 0 1,0 0-1,0 0 1,-1 0-1,1 0 1,0 1-1,-1-1 1,-11 0-9129,-2 0-6586</inkml:trace>
</inkml:ink>
</file>

<file path=ppt/ink/ink1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9.216"/>
    </inkml:context>
    <inkml:brush xml:id="br0">
      <inkml:brushProperty name="width" value="0.025" units="cm"/>
      <inkml:brushProperty name="height" value="0.025" units="cm"/>
    </inkml:brush>
  </inkml:definitions>
  <inkml:trace contextRef="#ctx0" brushRef="#br0">73 0 1858,'0'0'29035,"0"10"-28063,-8 102-70,8-111-910,0 0 0,0 0 1,1 0-1,-1 0 0,1 0 0,-1 0 0,1 0 1,-1 0-1,1-1 0,-1 1 0,1 0 0,0 0 1,0 0-1,-1-1 0,1 1 0,0 0 0,0-1 1,0 1-1,0-1 0,0 1 0,0-1 0,0 1 1,0-1-1,0 0 0,0 0 0,0 1 0,0-1 1,0 0-1,0 0 0,0 0 0,1 0 0,50 2-526,-16-1 85,-32 0 415,-1 1 0,1-1 1,-1 1-1,1 0 0,-1 0 0,0 0 1,0 0-1,0 1 0,0 0 1,0-1-1,0 1 0,-1 0 0,0 0 1,1 0-1,-1 0 0,0 1 0,0-1 1,-1 1-1,1-1 0,-1 1 1,0-1-1,1 1 0,-2 0 0,1 0 1,0 0-1,-1-1 0,0 1 0,0 0 1,0 0-1,0 0 0,0 0 0,-1 0 1,0-1-1,0 1 0,0 0 1,0-1-1,-1 1 0,1 0 0,-1-1 1,0 0-1,0 1 0,0-1 0,-5 5 1,2-3 56,-2-1 1,1 0 0,0 0-1,-1 0 1,0-1-1,0 0 1,0 0-1,0-1 1,0 0 0,0 0-1,-1-1 1,-8 2-1,10-3-388,1 0-1,-1 0 1,1-1-1,-1 1 1,1-1-1,-1 0 1,-7-3-1,9 2-451,0 1-1,0-1 1,1 0-1,-1 0 0,0-1 1,1 1-1,0-1 1,-1 0-1,1 0 0,-4-4 1,-17-27-10223</inkml:trace>
</inkml:ink>
</file>

<file path=ppt/ink/ink1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9.558"/>
    </inkml:context>
    <inkml:brush xml:id="br0">
      <inkml:brushProperty name="width" value="0.025" units="cm"/>
      <inkml:brushProperty name="height" value="0.025" units="cm"/>
    </inkml:brush>
  </inkml:definitions>
  <inkml:trace contextRef="#ctx0" brushRef="#br0">0 32 17040,'0'0'5061,"73"-25"-2306,-39 21-994,3 2-800,5 2-705,2 0-256,-2 0-1729,5 0-2435,-7 0-3620</inkml:trace>
</inkml:ink>
</file>

<file path=ppt/ink/ink1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19.929"/>
    </inkml:context>
    <inkml:brush xml:id="br0">
      <inkml:brushProperty name="width" value="0.025" units="cm"/>
      <inkml:brushProperty name="height" value="0.025" units="cm"/>
    </inkml:brush>
  </inkml:definitions>
  <inkml:trace contextRef="#ctx0" brushRef="#br0">25 61 1281,'0'0'20718,"-3"10"-17653,2-7-2733,-14 41 1575,14-41-1756,0-1 0,0 1 0,0 0 0,1 0 0,-1 0 1,1 0-1,0 1 0,0-1 0,0 0 0,0 0 0,0 0 0,1 0 0,0 0 0,0 3 0,4-4-317,-1 0 0,0-1-1,0 0 1,1 0-1,-1 0 1,1 0 0,-1-1-1,1 0 1,-1 0-1,1 0 1,-1 0 0,8-2-1,3 1-830,8 0-394,-12 1 520,1-1 1,0 2-1,0-1 0,-1 2 1,13 2-1,-21-3 870,-1-1 1,0 1-1,1 0 0,-1 0 1,0 0-1,0 0 0,0 0 1,1 1-1,-1-1 0,-1 1 0,1-1 1,0 1-1,0 0 0,-1 0 1,1 0-1,-1 0 0,1 0 1,-1 0-1,0 0 0,0 0 1,0 0-1,0 1 0,0-1 1,0 0-1,-1 1 0,1-1 0,-1 0 1,0 1-1,1 4 0,-2 0 597,0 1-1,-1-1 0,1 0 0,-1 0 0,-1 0 1,0 0-1,0 0 0,0 0 0,0-1 0,-1 0 1,0 1-1,-1-2 0,1 1 0,-1 0 0,0-1 1,-9 7-1,8-6-332,-1-1 1,1 0-1,-2 0 0,1-1 1,0 0-1,-13 5 1,16-7-396,-1-1 1,1 1 0,-1-1-1,1 0 1,-1-1 0,1 1-1,-1-1 1,1 0 0,-1 0-1,1 0 1,-1-1 0,-5-1-1,8 1-339,0 0 0,0 0-1,1 0 1,-1 0-1,1 0 1,-1 0 0,1-1-1,-1 1 1,1-1-1,0 1 1,0-1-1,0 1 1,0-1 0,0 0-1,0 0 1,0 1-1,0-1 1,1 0 0,-2-3-1,1 2-205,-10-30-8612</inkml:trace>
  <inkml:trace contextRef="#ctx0" brushRef="#br0" timeOffset="1">19 16 15695,'0'0'7367,"70"-16"-4645,-37 16-1312,1 0-674,1 0-511,-4 7-257,2 2-1826,-5 1-2851,5 1-4003</inkml:trace>
</inkml:ink>
</file>

<file path=ppt/ink/ink1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20.271"/>
    </inkml:context>
    <inkml:brush xml:id="br0">
      <inkml:brushProperty name="width" value="0.025" units="cm"/>
      <inkml:brushProperty name="height" value="0.025" units="cm"/>
    </inkml:brush>
  </inkml:definitions>
  <inkml:trace contextRef="#ctx0" brushRef="#br0">244 1 17200,'0'0'5638,"-53"40"-1987,22-14-960,-4 4-866,5-1-543,2 4-802,5-7-480,4-2 0,8-5 0,6-3-609,1-7-1216,4-5-289,-4-26-21397</inkml:trace>
</inkml:ink>
</file>

<file path=ppt/ink/ink1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20.662"/>
    </inkml:context>
    <inkml:brush xml:id="br0">
      <inkml:brushProperty name="width" value="0.025" units="cm"/>
      <inkml:brushProperty name="height" value="0.025" units="cm"/>
    </inkml:brush>
  </inkml:definitions>
  <inkml:trace contextRef="#ctx0" brushRef="#br0">93 1 18706,'0'0'2802,"-9"0"-458,6 1-2210,-1-1 0,0 1 0,1-1 0,-1 1 1,1 0-1,-1 1 0,1-1 0,-1 0 0,1 1 0,0 0 1,0 0-1,0 0 0,0 0 0,0 0 0,0 1 0,1-1 0,-1 1 1,1 0-1,-1 0 0,1 0 0,0 0 0,0 0 0,1 0 0,-1 0 1,1 1-1,-1-1 0,1 1 0,0-1 0,0 1 0,0 7 0,0-8-41,0 1-1,0 0 1,0 0-1,1 0 1,-1 0-1,1 0 1,0 1-1,1-1 1,-1 0-1,1 0 1,-1 0-1,1 0 1,0-1-1,1 1 1,-1 0-1,4 6 1,-3-7-14,1-1 0,0 0 1,0 1-1,-1-1 0,1 0 1,0 0-1,1 0 1,-1-1-1,0 1 0,0-1 1,1 0-1,-1 0 1,1 0-1,-1 0 0,1-1 1,0 1-1,-1-1 0,8 0 1,-2 0 3,0-1 0,0 0 0,1 0 1,-1-1-1,0 0 0,0 0 0,-1-1 0,1-1 0,0 1 1,-1-1-1,12-8 0,-16 10-58,0-1 0,-1 1 0,1-1 0,-1 0 1,1 0-1,-1 0 0,0 0 0,0 0 0,-1-1 0,1 1 0,0-1 0,-1 0 0,0 0 1,0 0-1,0 0 0,-1 0 0,0 0 0,1-1 0,-1 1 0,-1 0 0,1-1 0,-1 1 1,1-1-1,-1 1 0,0-1 0,-1-4 0,0 7-30,1 1 0,-1 0 1,1-1-1,-1 1 0,0-1 0,1 1 0,-1 0 1,0-1-1,0 1 0,0 0 0,0 0 0,0 0 1,0 0-1,0 0 0,0 0 0,-1 0 0,1 0 1,0 0-1,-1 1 0,1-1 0,0 0 0,-1 1 0,1-1 1,-1 1-1,1 0 0,-1-1 0,1 1 0,-1 0 1,1 0-1,-1 0 0,1 0 0,-1 0 0,0 0 1,1 0-1,-1 1 0,1-1 0,0 1 0,-1-1 1,-1 2-1,-3-1-59,1 1 0,0 0 0,-1 0 0,1 0 0,0 1-1,1 0 1,-1 0 0,0 0 0,-7 7 0,5-1-405,0 1 0,0 0-1,1 0 1,0 1 0,0 0 0,2 0-1,-1 0 1,-4 22 0,6-23-388,1 1 1,1 0-1,0-1 1,1 15 0,0-18-251,1 0 1,0 0 0,0 0-1,0 0 1,1 0 0,6 13-1,13 14-9484</inkml:trace>
  <inkml:trace contextRef="#ctx0" brushRef="#br0" timeOffset="1">577 366 21204,'0'0'9177,"-10"-3"-8008,4 1-1043,0 1 0,-1 0-1,1 0 1,-1 0 0,1 1 0,-10 0 0,14 1-113,-1-1 0,1 0-1,-1 1 1,1 0 0,-1-1 0,1 1 0,0 0 0,-1 0 0,1 0 0,0 1 0,0-1 0,0 1 0,0-1 0,0 1 0,0-1 0,0 1 0,1 0 0,-1 0-1,0 0 1,1 0 0,0 0 0,-1 0 0,1 1 0,0-1 0,-1 4 0,4-6-13,1 0 0,-1 0 0,1-1 0,-1 1 0,1-1 0,-1 1 0,1-1 0,-1 0 0,1 0 0,-1 0 0,3-2 0,2-3-16,0-1 0,0 0 1,-1 0-1,0-1 0,6-10 0,-11 16-1,0 0-1,1 0 0,-1-1 1,0 1-1,0-1 1,0 1-1,-1-1 0,1 1 1,-1-1-1,1-4 1,-1 6 6,0 0-1,0 0 1,-1 1 0,1-1 0,0 0 0,0 0-1,-1 0 1,1 1 0,-1-1 0,1 0 0,0 0 0,-1 1-1,1-1 1,-1 0 0,0 1 0,1-1 0,-1 0 0,0 1-1,1-1 1,-1 1 0,0 0 0,0-1 0,1 1-1,-1-1 1,0 1 0,0 0 0,0 0 0,1-1 0,-1 1-1,0 0 1,-1 0 0,-3-1-379,1 0 0,-1 1-1,1 0 1,-1 0 0,1 0 0,-1 1-1,1-1 1,-1 1 0,1 0 0,0 0-1,-5 2 1,5-1-332,1-1 1,0 1-1,0 0 0,0 0 0,0 0 1,0 0-1,0 1 0,-3 4 0,-6 9-6831</inkml:trace>
</inkml:ink>
</file>

<file path=ppt/ink/ink1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21.270"/>
    </inkml:context>
    <inkml:brush xml:id="br0">
      <inkml:brushProperty name="width" value="0.025" units="cm"/>
      <inkml:brushProperty name="height" value="0.025" units="cm"/>
    </inkml:brush>
  </inkml:definitions>
  <inkml:trace contextRef="#ctx0" brushRef="#br0">374 41 21877,'0'0'3219,"-11"-7"-160,5 2-2903,-1 1 0,0 0 0,1 1 0,-2 0 0,1 0 0,0 0 0,-1 1 0,1 0 0,-1 0 0,0 1 1,1 0-1,-1 0 0,0 1 0,0 0 0,0 1 0,0-1 0,1 1 0,-1 1 0,0 0 0,-13 5 0,6 1-133,1 2 0,0-1 0,0 2 0,1 0 0,1 0 0,0 1 0,1 1 0,0 0 0,1 1 0,0 0 0,1 0-1,1 1 1,0 0 0,1 0 0,0 1 0,-7 32 0,13-45-16,0 0 0,0 1-1,1-1 1,0 0 0,-1 1 0,1-1-1,0 0 1,1 1 0,-1-1 0,1 0-1,-1 0 1,1 1 0,0-1 0,0 0-1,0 0 1,1 0 0,-1 0 0,1 0-1,0 0 1,-1-1 0,1 1 0,0 0-1,1-1 1,-1 0 0,0 1 0,1-1 0,3 2-1,2 0 44,-1-1-1,1 0 1,0 0-1,0-1 0,1 0 1,-1 0-1,0-1 1,1 0-1,14-1 0,-14 0-30,1-1-1,0 0 0,0 0 0,0-1 0,0-1 0,-1 1 0,1-1 0,-1-1 0,0 0 0,12-7 0,-17 9-15,-1 0-1,1 0 1,0-1-1,-1 0 0,0 1 1,1-1-1,-1-1 1,0 1-1,0 0 0,-1-1 1,1 1-1,-1-1 1,0 0-1,0 0 0,0 0 1,0 0-1,-1 0 1,0 0-1,1 0 1,-2-1-1,1 1 0,0 0 1,-1-1-1,0 1 1,0-9-1,0 12-2,-1 0 0,1 0 0,0-1 0,0 1 0,-1 0 0,1 0 0,-1 0 0,1-1 0,-1 1 0,1 0 0,-1 0 0,0 0 0,1 0 0,-1 0 0,0 0 0,0 0 0,0 0 0,0 1 0,0-1 0,0 0 0,0 0 0,0 1 0,0-1 0,0 1 0,-2-2 0,0 2 0,0-1 0,1 1 0,-1 0 0,0-1 0,0 1 0,0 0 0,0 1 0,0-1 0,0 1 0,-5 1 0,1 0 0,0 0 0,1 1 0,-1 0 0,0 0 0,1 0 0,0 1 0,0 0 0,-8 7 0,12-10 0,0 1 0,0 1 0,0-1 0,0 0 0,0 0 0,0 1 0,1-1 0,-1 1 0,1 0 0,0-1 0,0 1 0,0 0 0,0 0 0,0 0 0,0-1 0,1 1 0,0 0 0,-1 3 0,2-5 0,0 0 0,0 0 0,0 0 0,0 0 0,0 0 0,0 0 0,0-1 0,0 1 0,0 0 0,0-1 0,1 1 0,-1-1 0,0 0 0,0 1 0,1-1 0,-1 0 0,0 0 0,1 1 0,-1-1 0,0 0 0,0 0 0,1-1 0,-1 1 0,2 0 0,39-3 0,-40 3 0,17-3 0,0 0 0,-1-1 0,1-2 0,-1 1 0,28-15 0,82-50 0,-111 61 0,-16 9 0,-1 0 0,1 0 0,-1 0 0,1 0 0,-1 0 0,0 0 0,1 0 0,-1 0 0,1 0 0,-1 1 0,0-1 0,1 0 0,-1 0 0,1 1 0,-1-1 0,0 0 0,1 0 0,-1 1 0,0-1 0,0 0 0,1 1 0,-1-1 0,0 1 0,0-1 0,1 0 0,-1 1 0,0-1 0,0 1 0,0-1 0,0 0 0,0 1 0,0-1 0,1 1 0,-1-1 0,0 1 0,0-1 0,0 0 0,-1 1 0,1-1 0,0 1 0,0-1 0,0 1 0,0-1 0,0 1 0,0-1 0,-1 0 0,1 1 0,0 0 0,0-1 0,-3 13-809,0 1-1,0-1 1,-2 0 0,1 0 0,-8 14-1,6-16-547,2 0 1,-1 0-1,1 0 0,1 0 0,0 1 0,1 0 0,-2 15 0,4-18-10606</inkml:trace>
</inkml:ink>
</file>

<file path=ppt/ink/ink1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21.625"/>
    </inkml:context>
    <inkml:brush xml:id="br0">
      <inkml:brushProperty name="width" value="0.025" units="cm"/>
      <inkml:brushProperty name="height" value="0.025" units="cm"/>
    </inkml:brush>
  </inkml:definitions>
  <inkml:trace contextRef="#ctx0" brushRef="#br0">119 0 16624,'0'0'14477,"-43"61"-13964,27-26-289,4 5-128,5 2-32,3-1-64,2-3-160,1-3-737,-1-2-640,-4-7-449,0-7-1505,-3-6-2147,-2-10-7078</inkml:trace>
</inkml:ink>
</file>

<file path=ppt/ink/ink1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21.968"/>
    </inkml:context>
    <inkml:brush xml:id="br0">
      <inkml:brushProperty name="width" value="0.025" units="cm"/>
      <inkml:brushProperty name="height" value="0.025" units="cm"/>
    </inkml:brush>
  </inkml:definitions>
  <inkml:trace contextRef="#ctx0" brushRef="#br0">18 114 18417,'0'0'4004,"0"-12"-454,-1 5-2998,0 5-446,1-1-1,-1 0 1,1 1 0,-1-1 0,1 1 0,0-1-1,0 1 1,1-1 0,-1 0 0,0 1-1,1-1 1,0 1 0,-1-1 0,1 1 0,0-1-1,0 1 1,0 0 0,1 0 0,-1-1 0,0 1-1,1 0 1,0 0 0,-1 0 0,1 0 0,0 1-1,0-1 1,0 0 0,4-1 0,7-3-22,0 2 0,1-1 0,0 2 0,0 0 0,0 1 1,0 0-1,0 1 0,0 0 0,0 1 0,0 1 0,18 3 0,-22-3-118,-1 1-1,0 0 0,0 0 0,0 1 0,-1 0 0,1 1 0,-1 0 0,1 0 1,-1 1-1,0 0 0,-1 0 0,1 0 0,-1 1 0,0 1 0,-1-1 0,1 1 0,-1 0 1,5 9-1,-6-5 143,-1 0 1,0 0 0,0 1 0,-2-1 0,1 1 0,-1 0-1,-1 0 1,0 0 0,-1 0 0,0 0 0,-1 0 0,0-1-1,-1 1 1,-1 0 0,1 0 0,-2-1 0,0 0-1,0 0 1,-1 0 0,0 0 0,-1 0 0,0-1 0,-1 0-1,0-1 1,-11 13 0,7-14-103,0 0 1,-1-1-1,1 0 0,-1-1 0,0-1 1,-1 0-1,1 0 0,-1-2 1,0 1-1,0-1 0,0-1 1,-1-1-1,-18 1 0,25-2-13,-1 0-1,1-1 1,-1 0 0,1 0-1,0-1 1,0 0 0,0 0-1,0 0 1,0-1 0,0 0-1,-8-5 1,11 5-12,0 0 1,1 0-1,-1-1 1,1 1-1,0-1 1,0 1-1,0-1 1,0 0-1,1 0 1,-1 0-1,1 0 0,0-1 1,1 1-1,-1-1 1,1 1-1,-1-1 1,2 0-1,-2-8 1,2 10-406,-1-1 0,1 1 0,0-1 1,0 1-1,1 0 0,-1-1 0,1 1 0,0 0 1,0-1-1,2-4 0,-2 5-488,1 0 0,-1 1 0,1-1 1,0 1-1,0-1 0,0 1 0,1 0 0,-1 0 0,0 0 0,1 0 0,4-2 1,24-12-14427</inkml:trace>
</inkml:ink>
</file>

<file path=ppt/ink/ink1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22.311"/>
    </inkml:context>
    <inkml:brush xml:id="br0">
      <inkml:brushProperty name="width" value="0.025" units="cm"/>
      <inkml:brushProperty name="height" value="0.025" units="cm"/>
    </inkml:brush>
  </inkml:definitions>
  <inkml:trace contextRef="#ctx0" brushRef="#br0">45 0 19250,'0'0'13517,"-25"84"-13517,17-35 0,-1 0 0,6 2 0,3-2 0,0-1 0,3-4 0,8 0-2114,-3-8-1313,-4-8-2339,-2-12-3651</inkml:trace>
</inkml:ink>
</file>

<file path=ppt/ink/ink1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22.655"/>
    </inkml:context>
    <inkml:brush xml:id="br0">
      <inkml:brushProperty name="width" value="0.025" units="cm"/>
      <inkml:brushProperty name="height" value="0.025" units="cm"/>
    </inkml:brush>
  </inkml:definitions>
  <inkml:trace contextRef="#ctx0" brushRef="#br0">0 177 18642,'2'-14'3037,"-1"7"-2536,-1 1-188,0 1 1,0 0-1,1 0 0,0 0 0,0-1 0,1 1 1,-1 0-1,1 0 0,0 1 0,0-1 1,1 0-1,0 1 0,-1-1 0,1 1 1,1 0-1,-1 0 0,8-7 0,3 2-38,1 1 0,-1 1 0,1 0 0,1 0-1,-1 2 1,1 0 0,0 1 0,1 0 0,-1 2-1,0 0 1,1 0 0,-1 2 0,22 1 0,-24-1-282,0 2 0,1-1 0,-1 2 0,0-1 0,0 2 0,-1 0 0,1 1 0,-1 0 1,0 1-1,0 1 0,0 0 0,-1 0 0,0 1 0,-1 1 0,16 14 0,-24-20 22,0 0 0,0-1 0,-1 1 0,1 0 0,-1 0 0,0 1 1,0-1-1,0 0 0,0 1 0,0-1 0,-1 1 0,0 0 0,0 0 0,0-1 0,0 1 0,0 0 0,-1 0 0,0 0 0,1 0 0,-1 0 0,-1-1 0,1 1 0,-1 0 0,1 0 0,-1 0 0,0 0 0,-1-1 1,1 1-1,0 0 0,-1-1 0,0 0 0,0 1 0,0-1 0,0 0 0,-1 0 0,1 0 0,-1 0 0,0 0 0,-5 4 0,-5 2 53,0 1 0,0-2-1,-1 0 1,-1 0 0,1-2 0,-1 1-1,0-2 1,-22 6 0,16-6-547,0-1 1,0-1-1,0-1 0,0 0 1,-42-3-1,39-5-7731</inkml:trace>
</inkml:ink>
</file>

<file path=ppt/ink/ink1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32.264"/>
    </inkml:context>
    <inkml:brush xml:id="br0">
      <inkml:brushProperty name="width" value="0.025" units="cm"/>
      <inkml:brushProperty name="height" value="0.025" units="cm"/>
    </inkml:brush>
  </inkml:definitions>
  <inkml:trace contextRef="#ctx0" brushRef="#br0">195 100 3459,'0'0'6700,"-7"-8"-5803,1-1-549,4 5-194,1 1-1,-2 0 0,1 0 1,0 0-1,-1 0 1,1 1-1,-1-1 0,0 1 1,0-1-1,0 1 0,-6-4 1,-1 4 334,0-1-1,0 1 1,-1 0 0,1 1 0,0 0 0,0 1 0,-1 0 0,-16 3 0,-10-2 1596,121-4 3163,78-8-3366,98-6-1781,1182 10 589,-886 27-631,240 5 81,-313-25 251,-1745 5-3278,338 35 2599,-96 1 498,791-41 47,297-7 96,937 47-414,-531-10-297,901-3-650,-1369-28 1013,27 1 11,-1-2 0,1-1 0,-1-2 1,52-14-1,-82 19-4,0-1 1,0 0-1,0 1 1,-1-1-1,1 0 1,0 0-1,0 0 0,-1-1 1,1 1-1,0 0 1,-1-1-1,0 1 1,3-4-1,-3 4-4,-1 1 0,0-1-1,0 0 1,0 0 0,0 0 0,0 0-1,0 0 1,0 1 0,0-1 0,0 0-1,0 0 1,-1 0 0,1 0 0,0 0-1,-1 1 1,1-1 0,0 0-1,-1 0 1,1 1 0,-1-1 0,1 0-1,-1 0 1,1 1 0,-1-1 0,0 1-1,1-1 1,-1 1 0,0-1 0,1 1-1,-1-1 1,0 1 0,0-1 0,0 1-1,1 0 1,-1-1 0,0 1 0,-1 0-1,-24-10 6,0 2 0,0 0 0,-1 2 0,0 1 0,0 1 0,-35-1 0,18 1-10,-503-23-8,-5 32 1,212 7-45,1 16 0,-356 76 1,650-95-170,-66 12-1745,40-12-2094,-2-6-4980</inkml:trace>
</inkml:ink>
</file>

<file path=ppt/ink/ink1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2:40.256"/>
    </inkml:context>
    <inkml:brush xml:id="br0">
      <inkml:brushProperty name="width" value="0.025" units="cm"/>
      <inkml:brushProperty name="height" value="0.025" units="cm"/>
    </inkml:brush>
  </inkml:definitions>
  <inkml:trace contextRef="#ctx0" brushRef="#br0">0 147 2691,'0'0'11162,"2"-3"-10116,3 0-829,0 0-1,0 0 0,1 1 1,-1-1-1,0 1 0,1 0 0,0 1 1,-1 0-1,1 0 0,0 0 0,0 0 1,-1 1-1,10 0 0,33-5 1171,-27 0-1092,343-71 2378,-269 61-2267,180-4 0,359 67 717,-349-18-458,-192-17-577,140 37 0,-142-28 73,1-5-5,0-4 1,105 0-1,-14-2-28,934 20 139,-886-31-240,724-24 187,-559 14 117,-396 10 357,-1-19 1036,3 14-10340,6 5 2226</inkml:trace>
</inkml:ink>
</file>

<file path=ppt/ink/ink1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3:03.093"/>
    </inkml:context>
    <inkml:brush xml:id="br0">
      <inkml:brushProperty name="width" value="0.025" units="cm"/>
      <inkml:brushProperty name="height" value="0.025" units="cm"/>
    </inkml:brush>
  </inkml:definitions>
  <inkml:trace contextRef="#ctx0" brushRef="#br0">4906 764 11435,'0'0'1201,"8"-9"160,-1 2-1255,2-2 102,0 0 1,-1 0-1,0 0 0,0-1 1,6-13-1,-12 20-167,-1 0 0,1 1 0,-1-1 0,0 0 0,0 0 0,0 0 0,0 0-1,-1 0 1,1 0 0,-1 0 0,0 0 0,0 0 0,0 0 0,0 0 0,-1 0 0,1 0 0,-1 0 0,1 0 0,-1 0 0,0 1 0,0-1 0,-1 0-1,1 0 1,0 1 0,-1-1 0,0 1 0,0-1 0,1 1 0,-6-5 0,-12-10 15,-1 1 1,-1 1-1,0 0 1,-1 2-1,-30-14 1,-126-46 61,116 49-116,-164-56 558,-4 10 1,-2 11-1,-413-53 0,-727 43-185,1235 72-181,1 6 0,-1 5 0,-223 54 0,266-43-97,0 5 0,3 4-1,1 3 1,1 5-1,-160 102 1,212-119-62,1 2 0,2 2 0,0 1 0,2 1-1,2 2 1,-47 64 0,62-74-19,1-1 0,2 2-1,0 0 1,2 0 0,0 1-1,2 0 1,1 1 0,1-1 0,1 2-1,1-1 1,1 0 0,2 46-1,2-58 40,1 0 0,1 0 1,0 0-1,1-1 0,0 1 0,1-1 0,1 0 0,0 0 0,1 0 0,0-1 0,1 0 0,0-1 1,1 0-1,0 0 0,20 17 0,11 7 345,2-3 0,84 52 0,5-9-179,181 77-1,153 33 143,-449-179-334,700 219 1524,-556-189-1040,3-7-1,257 12 1,-214-38-54,403-45 1,-442 16-391,-2-8 0,293-99 0,-387 108-61,0-4-1,67-39 0,-120 58 1,0-1 0,0 0-1,-1-1 1,-1-1 0,0-1 0,-1 0 0,0-1-1,-1-1 1,-1 0 0,-1 0 0,0-2-1,14-26 1,-21 32-14,-1 1-1,0-1 1,-1 0 0,0 0-1,-1 0 1,0 0 0,-1 0-1,0-1 1,-1 1 0,-1 0-1,-3-22 1,0 18-2,0 0 1,-1 1-1,0-1 1,-2 1-1,0 0 0,0 1 1,-20-27-1,0 7-9,-2 2 0,-1 1 0,-2 1-1,0 2 1,-66-44 0,32 30-397,-2 2 0,-1 3 0,-2 4 0,-132-44 0,89 45-1594,-1 5 1,-178-19-1,93 25-3571,-7-1-3843</inkml:trace>
</inkml:ink>
</file>

<file path=ppt/ink/ink1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4:04.225"/>
    </inkml:context>
    <inkml:brush xml:id="br0">
      <inkml:brushProperty name="width" value="0.025" units="cm"/>
      <inkml:brushProperty name="height" value="0.025" units="cm"/>
    </inkml:brush>
  </inkml:definitions>
  <inkml:trace contextRef="#ctx0" brushRef="#br0">163 107 2274,'0'0'3438,"-10"0"-1831,-11 0-776,-49 1 3108,64-1-3789,1 1-1,0-1 1,0 1 0,0 0-1,0 0 1,0 1 0,1 0 0,-1-1-1,0 2 1,-6 3 0,11-6-76,0 1 1,1-1-1,-1 1 1,0-1-1,1 1 1,-1-1-1,0 0 1,1 1 0,-1-1-1,0 1 1,1-1-1,-1 0 1,1 1-1,-1-1 1,1 0-1,-1 1 1,1-1-1,-1 0 1,1 0-1,-1 0 1,1 1 0,-1-1-1,1 0 1,-1 0-1,1 0 1,-1 0-1,1 0 1,0 0-1,-1 0 1,1 0-1,-1 0 1,1-1 0,26 6 705,129 4 700,186-11 0,-287 1-1354,895-17 1057,-176 4-290,430 6 109,-262 5 340,-80 1 508,-466 3-1629,-395-1-207,1 0-1,-1 1 0,0-1 1,1 0-1,-1 0 1,1 0-1,-1 0 1,0 0-1,1-1 1,-1 1-1,0 0 1,1-1-1,-1 1 1,0-1-1,1 1 0,-1-1 1,0 0-1,0 1 1,0-1-1,1 0 1,-1 0-1,0 0 1,1-1-1,-3 1-23,1-1 0,-1 1 0,1 0-1,-1 0 1,0 0 0,1 0 0,-1 0 0,0 0 0,0 0-1,0 0 1,0 0 0,0 0 0,0 0 0,0 1 0,0-1-1,0 0 1,-1 1 0,1-1 0,0 1 0,0-1 0,-1 1 0,1 0-1,0-1 1,0 1 0,-2 0 0,-19-7-1083,-77-30-8870,50 12 172</inkml:trace>
</inkml:ink>
</file>

<file path=ppt/ink/ink1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6:00.993"/>
    </inkml:context>
    <inkml:brush xml:id="br0">
      <inkml:brushProperty name="width" value="0.025" units="cm"/>
      <inkml:brushProperty name="height" value="0.025" units="cm"/>
    </inkml:brush>
  </inkml:definitions>
  <inkml:trace contextRef="#ctx0" brushRef="#br0">3257 416 3427,'-348'-147'4971,"35"13"975,241 108-5862,-1 2-1,-111-19 1,63 25-235,0 5-1,-1 5 0,-1 6 1,-193 21-1,215-3 283,1 4 0,1 5 0,-131 51-1,91-18 602,-216 122-1,310-155-542,2 2-1,0 2 1,2 2 0,2 2 0,1 1-1,-46 52 1,72-71-175,1 0-1,0 0 1,1 1 0,1 0-1,0 1 1,1 0-1,1 0 1,0 1 0,2 0-1,0 0 1,1 0-1,0 1 1,2-1 0,0 1-1,1 0 1,1-1-1,1 1 1,1 0 0,0 0-1,8 29 1,-4-30-9,0-1 0,1 1 1,0-1-1,2 0 0,0-1 0,1 0 1,0-1-1,2 0 0,16 18 0,-8-13 13,1-1-1,0-1 1,2-1-1,0-1 1,39 20-1,-2-8 42,0-3-1,2-3 0,0-2 0,103 17 0,-76-21 17,2-4 0,0-4 0,0-4 0,97-8 0,-113-3 276,0-3 0,-1-3 1,0-4-1,-1-3 0,92-37 1,-84 21 252,-2-2 1,-1-4-1,99-72 1,-126 76-336,-1-3 1,-2-2 0,-2-1-1,-2-3 1,52-71-1,-78 92-220,-1 0-1,-1-2 0,-2 0 0,0 0 1,16-54-1,-26 71-22,-1 0 1,-1-1 0,0 1-1,0 0 1,-1-1 0,0 1-1,-1-1 1,0 1-1,-1-1 1,0 1 0,-1 0-1,-1 0 1,0-1 0,0 1-1,-1 1 1,0-1 0,-1 0-1,-11-18 1,5 16-1,-1 0 1,0 0-1,-1 1 0,0 1 1,-1 0-1,0 1 0,-1 1 1,0 0-1,0 0 1,-1 2-1,0 0 0,-1 1 1,-32-8-1,4 5-38,0 1 0,-1 2 0,0 3 0,-51 2 0,30 4-518,1 3 1,-111 25-1,-129 52-3885,182-47 1963,-103 27-3927</inkml:trace>
</inkml:ink>
</file>

<file path=ppt/ink/ink1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6:45.268"/>
    </inkml:context>
    <inkml:brush xml:id="br0">
      <inkml:brushProperty name="width" value="0.025" units="cm"/>
      <inkml:brushProperty name="height" value="0.025" units="cm"/>
    </inkml:brush>
  </inkml:definitions>
  <inkml:trace contextRef="#ctx0" brushRef="#br0">1978 217 6342,'0'0'1714,"3"-10"149,-3 10-1853,6-21 434,-1 0-1,-1 0 0,-1 0 0,-1-1 0,-1-21 0,-2 41-352,1-1 0,-1 1 1,0-1-1,0 1 0,0-1 1,0 1-1,0 0 0,-1 0 0,1 0 1,-1 0-1,1 0 0,-1 0 0,0 0 1,1 0-1,-1 0 0,0 1 1,-1-1-1,1 1 0,0 0 0,0-1 1,0 1-1,-1 0 0,1 0 0,-1 0 1,1 1-1,-5-2 0,-7-1 73,-1 1-1,1 0 0,-21 0 1,32 2-164,-177 0 567,1 9 1,-220 38-1,308-33-436,1 4 0,1 4 0,1 4 0,1 3-1,2 4 1,1 4 0,-114 69 0,176-92-85,-1 1 0,2 2 0,0 0-1,1 1 1,1 1 0,1 1 0,0 0 0,2 1 0,0 1 0,1 1 0,2 0 0,0 1 0,2 1 0,0-1-1,2 2 1,1-1 0,1 1 0,1 1 0,-5 51 0,9-51-39,1 0 1,2 0-1,1 0 0,1 0 1,1-1-1,8 30 1,-6-36-6,1-1 1,1 0-1,1 0 1,0-1-1,1 0 1,1-1 0,1 0-1,24 27 1,-15-23 8,1-1 1,1-2 0,1 0-1,0-1 1,1-1-1,1-1 1,0-2 0,1-1-1,1 0 1,0-2 0,0-2-1,33 6 1,24 1 244,1-4-1,164 0 1,-146-13-100,-1-4-1,1-4 1,-1-5 0,-1-4-1,-1-5 1,-1-4 0,-1-5 0,-2-4-1,-2-4 1,-1-4 0,98-64-1,-144 77-129,0-3-1,-3-1 0,-1-2 0,76-87 0,-102 104 3,-2-2-1,-1 0 0,0-1 0,-2 0 0,13-34 0,-20 42 15,-1-1 0,0-1-1,-1 1 1,-1 0-1,-1-1 1,0 0-1,-2 0 1,0 1-1,-2-20 1,1 26 15,-1 1 0,-1-1 0,0 1 0,0 0 0,-1 0 0,0 0 0,0 1 0,-1-1 0,-1 1 0,1 0 0,-2 0 0,1 1 0,-1 0 0,0 0 0,-1 0 0,0 1 0,0 0 0,-1 1 0,1 0 0,-1 0 0,-1 1 0,1 0 0,-18-6 0,-5 0-20,0 1 0,-1 2 1,0 2-1,-1 0 0,1 3 0,-44-1 0,-11 6-2,1 3-1,0 3 1,-165 40 0,0 24-1355,10 17-3611,180-64-744</inkml:trace>
</inkml:ink>
</file>

<file path=ppt/ink/ink1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6:57.261"/>
    </inkml:context>
    <inkml:brush xml:id="br0">
      <inkml:brushProperty name="width" value="0.025" units="cm"/>
      <inkml:brushProperty name="height" value="0.025" units="cm"/>
    </inkml:brush>
  </inkml:definitions>
  <inkml:trace contextRef="#ctx0" brushRef="#br0">2299 251 8968,'-5'-9'1095,"-3"-7"-756,0 1 0,-1-1 0,-1 2 0,0-1 0,-1 2 1,-1-1-1,0 2 0,-1-1 0,0 2 0,-1 0 0,0 0 0,-1 1 1,0 1-1,-1 0 0,1 2 0,-2-1 0,1 2 0,-19-5 0,-4 3-322,-1 3 0,0 1 1,-1 1-1,1 3 0,-54 5 0,-201 42 4,290-46-17,-167 34 580,-208 71 0,291-74-152,1 4-1,2 3 1,1 4 0,-79 56-1,135-79-401,0 1 1,1 2-1,1 1 0,2 1 0,0 2 0,2 0 0,1 1 1,1 1-1,1 1 0,2 1 0,1 1 0,1 0 0,2 1 1,1 1-1,2 0 0,2 1 0,0 0 0,3 0 1,1 0-1,1 1 0,2 0 0,5 63 0,-2-81 4,2 1-1,0 0 1,1-1 0,1 0-1,0 0 1,1 0 0,2 0-1,-1-1 1,2 0 0,0-1-1,1 0 1,1 0 0,16 17-1,-12-18-9,0-1 0,0 0-1,1-2 1,1 1 0,0-2 0,1-1-1,0 0 1,1-1 0,0-1-1,0 0 1,0-2 0,24 5 0,39 2 119,1-3 0,0-4 0,0-4 0,121-11 0,-73-3 39,-1-6 0,-1-5 0,0-6 1,-3-6-1,-1-5 0,-2-5 0,181-95 0,-241 106-79,-1-2 0,-3-4-1,-1-1 1,80-75 0,-116 93-57,-1-1 1,-1 0 0,-1-1-1,-1-2 1,17-33 0,-25 40 26,0-1 1,-2 0 0,-1-1 0,-1 0 0,0 0-1,-2 0 1,-1-1 0,1-24 0,-3 36-52,-2 1 0,1-1 1,-1 1-1,-1-1 0,0 1 0,0 0 1,-1 0-1,0 0 0,-1 0 0,0 0 1,0 1-1,-12-18 0,7 16 3,0 0 1,0 0-1,-1 1 0,-1 1 0,1-1 1,-2 2-1,1-1 0,-22-10 0,-2 3 0,0 1 0,-2 1-1,0 3 1,0 1-1,-1 1 1,-48-4-1,-50 0-15,-1 5 0,-195 15 0,-269 73 23,601-80-33,-233 50 19,181-36-223,0 2 0,-64 30 0,103-40-268,1 0-1,0 1 1,-19 13-1,28-17 119,0 0 0,-1 0 0,2 0 0,-1 0 0,0 1 0,1-1 0,-1 1 0,1-1 0,0 1-1,0 0 1,0 0 0,1 0 0,-1 0 0,1 0 0,-1 7 0,0 23-5047</inkml:trace>
</inkml:ink>
</file>

<file path=ppt/ink/ink1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7:09.420"/>
    </inkml:context>
    <inkml:brush xml:id="br0">
      <inkml:brushProperty name="width" value="0.025" units="cm"/>
      <inkml:brushProperty name="height" value="0.025" units="cm"/>
    </inkml:brush>
  </inkml:definitions>
  <inkml:trace contextRef="#ctx0" brushRef="#br0">870 171 9033,'0'0'1478,"-12"-1"-415,3 0-910,5 0-86,0 1 0,0-1 0,-1 1 0,1 0 0,0 0 0,0 0 1,-1 0-1,1 1 0,0 0 0,0 0 0,0 0 0,-1 0 0,1 1 0,1-1 0,-1 1 0,0 0 0,0 0 0,1 1 0,-5 2 0,-32 33 99,2 2 0,2 1-1,2 2 1,-42 65 0,31-32 307,4 1 0,-33 84 0,35-54-345,5 1 0,4 2 0,5 0 0,-16 174 1,15 457 890,80 216-496,72-4-480,214 669 384,-326-1565-450,67 235 777,-61-232-359,2-1 0,52 96 0,-64-137-363,1 0-1,1 0 1,1-1-1,1-1 1,0 0-1,0-1 1,2 0-1,0-1 0,1-1 1,32 19-1,-37-26-32,0 0 0,1-1 0,-1 0 0,1-1 0,0-1 0,1 0 0,-1-1-1,0 0 1,1-1 0,-1-1 0,1 0 0,-1 0 0,1-2 0,-1 1-1,1-2 1,-1 0 0,23-8 0,-5-2 14,0-1 1,-1-2-1,-1-1 1,28-21-1,104-89 75,-125 98-107,-2-2 0,-1-1 0,-1-2 0,-2-1 0,-1-1 1,-2-1-1,-2-2 0,-2-1 0,-1 0 0,-2-2 0,-2 0 0,21-73 0,-15 14 125,-5-1-1,10-184 1,-24-214 1205,-6 348-857,-14-477 536,0-54-741,15 375-233,-8-534-32,-8 563 3,-51-279-1,-26 66 38,61 361-4,-80-213 0,96 305-4,-1 1 0,-2 0 0,-2 1 0,-1 1 0,-30-36 0,41 58 25,-1 1-1,0 1 0,-1 0 0,0 0 0,-1 2 1,-1-1-1,1 2 0,-1 0 0,-1 1 0,0 0 1,0 1-1,0 1 0,-1 1 0,-33-7 1,21 9-2,0 1 0,0 2 1,0 1-1,1 1 1,-1 2-1,0 1 1,1 1-1,0 1 0,0 1 1,1 2-1,0 1 1,-44 24-1,-17 17-81,3 4 1,-98 82-1,147-109 44,-97 74-819,-204 164-5145,222-167 1531</inkml:trace>
</inkml:ink>
</file>

<file path=ppt/ink/ink1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7:17.916"/>
    </inkml:context>
    <inkml:brush xml:id="br0">
      <inkml:brushProperty name="width" value="0.025" units="cm"/>
      <inkml:brushProperty name="height" value="0.025" units="cm"/>
    </inkml:brush>
  </inkml:definitions>
  <inkml:trace contextRef="#ctx0" brushRef="#br0">997 455 12460,'-16'-3'240,"-39"-8"7,-2 3 1,-70-2-1,120 11-114,0 0-1,0 0 1,1 1-1,-1 0 1,0 1-1,1-1 1,0 1-1,-1 0 1,1 1 0,0-1-1,1 1 1,-1 1-1,1-1 1,0 1-1,0 0 1,0 0-1,0 0 1,1 1-1,0-1 1,-5 10 0,-5 10 45,1 0 0,1 1 0,-15 46 1,-3 27 126,4 2 0,-13 107 0,-6 211 477,27 480 387,102-89 67,81-12-854,-112-586-157,105 274 0,-125-403-180,5-1 0,3-2-1,3-2 1,4-1 0,3-3 0,65 72-1,-99-126-50,1-2 1,1-1-1,1 0 0,0-1 0,1-1 0,1-1 0,0-1 1,1-1-1,35 13 0,-44-20 5,0-1 0,0-1-1,1 0 1,-1-1 0,0 0 0,1-1 0,0 0 0,-1-2 0,1 0-1,-1 0 1,1-1 0,-1-1 0,0 0 0,0-1 0,0-1 0,0 0 0,-1-1-1,14-8 1,-7 1 16,-1-1 0,0-1 0,0-1 0,-2 0 0,0-1 0,-1-1 0,0-1 0,-2 0 0,0-1 0,-2-1 0,16-33 0,7-24 55,44-153 1,-75 220-66,55-210 379,-9-2 1,-9-2-1,-11-2 0,2-316 1,-44-477 349,-5 813-381,-8 1 0,-100-390 0,74 423 414,-134-302-1,152 406-702,-3 3 0,-2 1 0,-4 2 0,-2 1 0,-3 3 0,-2 2 0,-61-56 0,80 87-35,-1 2 1,-1 1-1,-1 1 1,-1 1-1,0 3 1,-2 0-1,-49-16 1,60 26-52,0 1 0,0 2 0,-1 0 0,1 2 1,-1 0-1,0 2 0,0 1 0,0 1 0,0 2 0,0 0 1,0 1-1,-28 10 0,15 0-466,1 2 0,1 2 0,0 2 0,2 1 0,0 1 0,1 2 0,2 2 0,-56 55 0,4 9-4825,-122 168 1,75-71-5028</inkml:trace>
</inkml:ink>
</file>

<file path=ppt/ink/ink1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7:31.746"/>
    </inkml:context>
    <inkml:brush xml:id="br0">
      <inkml:brushProperty name="width" value="0.025" units="cm"/>
      <inkml:brushProperty name="height" value="0.025" units="cm"/>
    </inkml:brush>
  </inkml:definitions>
  <inkml:trace contextRef="#ctx0" brushRef="#br0">82 728 15246,'-9'6'1362,"-44"28"553,34-23 3697,192-180-3668,-59 53-1304,366-324-139,-475 438-507,-10 13 15,-13 18 63,-57 63 72,-136 129-1,-106 62 264,211-193 79,223-204-648,-26 22 228,187-157 17,-25 24-65,-236 209-99,-9 10-95,-1 0 0,0-1 0,0 0 0,-1 0 0,1-1 0,-2 0 0,1 0 0,4-10 0,-10 18 128,0 0 0,0 0 0,0-1 0,0 1 0,0 0 0,0-1 0,0 1 0,0 0 0,0 0 0,0-1 0,0 1 0,0 0 0,0 0 0,0-1 0,-1 1 0,1 0 0,0 0 0,0-1 0,0 1 0,0 0 0,-1 0 0,1 0 0,0 0 0,0-1 0,0 1 0,-1 0 0,1 0 0,0 0 0,0 0 0,-1 0 0,1 0 0,0-1 0,0 1 0,-1 0 0,1 0 0,0 0 0,-1 0 0,1 0 0,0 0 0,0 0 0,-1 0 0,1 0 0,0 0 0,0 0 0,-1 0 0,1 1 0,0-1 0,-1 0 0,1 0 0,0 0 0,0 0 0,0 0 0,-1 1 0,1-1 0,0 0 0,0 0 0,-1 0 0,1 1 0,-2-1-393,-11 4-1032,1-1-1,0 2 1,0 0 0,-13 8-1,-26 11-5316</inkml:trace>
</inkml:ink>
</file>

<file path=ppt/ink/ink1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7:32.107"/>
    </inkml:context>
    <inkml:brush xml:id="br0">
      <inkml:brushProperty name="width" value="0.025" units="cm"/>
      <inkml:brushProperty name="height" value="0.025" units="cm"/>
    </inkml:brush>
  </inkml:definitions>
  <inkml:trace contextRef="#ctx0" brushRef="#br0">0 150 15791,'0'0'1276,"3"-8"-22,-2 3-1145,0 0 0,1 1 0,0 0-1,0-1 1,0 1 0,0 0 0,1 0-1,-1 0 1,1 0 0,0 1 0,0-1 0,1 1-1,-1 0 1,1 0 0,-1 0 0,1 0-1,0 1 1,0-1 0,1 1 0,-1 0 0,0 0-1,1 0 1,4 0 0,259-50-439,-203 42 959,-64 11-549,-1-1 0,1 0 0,-1 1 0,0-1 0,1 0 0,-1 1 0,0-1 0,1 0 0,-1 1 0,0-1 0,0 1 0,1-1 0,-1 1 0,0-1 1,0 1-1,0-1 0,0 1 0,0-1 0,1 1 0,-1-1 0,0 1 0,0-1 0,0 1 0,0-1 0,0 1 0,-1-1 0,1 1 0,0-1 0,0 1 0,0-1 0,0 0 0,-1 1 0,1-1 1,0 1-1,0-1 0,-1 1 0,1-1 0,0 0 0,-1 1 0,1-1 0,-1 1 0,-11 25 844,-105 160 1840,-26 47-801,120-192-2448,3 2 0,1 0 0,-21 76 0,30-66-4752,9-22-3897</inkml:trace>
</inkml:ink>
</file>

<file path=ppt/ink/ink1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5:35.416"/>
    </inkml:context>
    <inkml:brush xml:id="br0">
      <inkml:brushProperty name="width" value="0.025" units="cm"/>
      <inkml:brushProperty name="height" value="0.025" units="cm"/>
    </inkml:brush>
  </inkml:definitions>
  <inkml:trace contextRef="#ctx0" brushRef="#br0">8291 723 5701,'-668'-208'4619,"363"124"-2330,-769-162-890,-21 105-545,-695 98-785,1340 70 126,-704 135 0,560-17 1581,435-95-1137,-249 114 0,354-138-425,2 3 0,0 1-1,2 3 1,1 2 0,2 2 0,-44 45 0,70-61-178,2 1 0,0 1-1,2 0 1,0 1 0,2 2 0,1-1-1,1 1 1,1 1 0,1 1 0,1-1 0,2 2-1,1-1 1,1 1 0,-3 35 0,8-28-24,1 0 0,2 0 0,2 0 0,1 0 0,2-1 0,1 0 0,2 0 0,1 0 0,2-2 0,29 58 0,-7-31-8,2 0 1,3-3-1,2-1 1,81 82-1,-77-92 0,3-2 0,2-3 0,1-1-1,3-4 1,67 36 0,-41-32 189,2-3 0,1-4 0,103 25 0,-41-23 283,175 19 0,148-14 84,3-22-377,0-20 0,-1-22 0,-1-20 1,-2-20-1,509-139 0,793-381 202,-1430 437-322,-273 113-60,-2-2 1,114-83 0,-162 105-70,-1 0 0,0 0 0,-1-2 0,0 0 0,23-33 0,-33 40-69,0 1-1,-1-1 1,0 1 0,0-1-1,-1-1 1,0 1-1,-1 0 1,0-1 0,0 1-1,-1-1 1,0 0 0,-1 1-1,0-1 1,-1 0-1,-1-11 1,-1 7-552,-1 0-1,0 0 1,-8-16 0,-25-48-4465</inkml:trace>
</inkml:ink>
</file>

<file path=ppt/ink/ink1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5:36.196"/>
    </inkml:context>
    <inkml:brush xml:id="br0">
      <inkml:brushProperty name="width" value="0.025" units="cm"/>
      <inkml:brushProperty name="height" value="0.025" units="cm"/>
    </inkml:brush>
  </inkml:definitions>
  <inkml:trace contextRef="#ctx0" brushRef="#br0">1637 218 8680,'2'-5'172,"-1"1"-1,0-1 0,-1 1 1,1-1-1,-1 0 0,0 1 1,0-1-1,0 1 1,-1-1-1,0 0 0,0 1 1,0-1-1,0 1 1,0 0-1,-1-1 0,0 1 1,0 0-1,0 0 0,-1 0 1,1 0-1,-1 0 1,0 1-1,0-1 0,0 1 1,-1 0-1,1 0 0,-1 0 1,-6-4-1,-10-5-134,0 0 0,-1 1-1,0 2 1,-1 0 0,0 1-1,0 1 1,-1 1 0,-41-5-1,5 5 242,-1 3 0,-75 4 0,89 3 29,1 2 0,-1 3 0,1 1 0,1 2 0,0 2-1,1 2 1,0 2 0,1 1 0,-57 37 0,40-17-229,2 2 1,1 2-1,3 3 1,2 2-1,-70 84 0,91-95-3,1 2-1,2 1 0,2 1 1,-23 52-1,40-74 7,0 0 1,1 0-1,1 0 1,1 1-1,0 0 1,2 0-1,0 0 1,1 1-1,2-1 1,0 0-1,1 1 1,5 29-1,-3-39-31,0 1-1,1-1 1,0-1-1,1 1 1,0-1 0,1 1-1,0-1 1,1-1 0,0 1-1,13 12 1,-7-8 87,2-2 1,-1 0-1,2-1 0,-1 0 1,35 16-1,-11-10 147,1-2 0,0-1 1,1-3-1,1-1 0,46 5 0,7-5 218,0-3 0,0-5 0,0-4 1,0-4-1,105-21 0,-121 12-232,-1-4-1,-1-2 1,-1-5 0,-1-2-1,-2-4 1,102-60 0,-137 68-221,-2-1 0,-1-1 0,-1-3 0,-2 0 0,0-2 0,-2-2 0,-2 0 1,25-38-1,-43 54-41,0 0 1,-1-1-1,-1 0 1,0 0 0,-2 0-1,0-1 1,-1 0-1,5-36 1,-9 41-15,-1-1 0,0 1 0,-1-1 1,-1 1-1,0 0 0,-1 0 0,-1 0 0,0 0 0,0 0 1,-2 1-1,1 0 0,-2 0 0,-9-15 0,3 9-35,-1 1 0,-1 1-1,0 0 1,-1 1 0,-1 0-1,0 2 1,-1 0 0,-1 1-1,-29-16 1,1 6-120,0 1 0,-1 3 0,-61-16 0,10 10-358,-1 5 0,0 4 0,-104-2 0,-311 11-5029,445 8 4305,-218 3-6684</inkml:trace>
</inkml:ink>
</file>

<file path=ppt/ink/ink1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5:42.661"/>
    </inkml:context>
    <inkml:brush xml:id="br0">
      <inkml:brushProperty name="width" value="0.025" units="cm"/>
      <inkml:brushProperty name="height" value="0.025" units="cm"/>
    </inkml:brush>
  </inkml:definitions>
  <inkml:trace contextRef="#ctx0" brushRef="#br0">2 362 4837,'0'0'4393,"0"-9"-4014,0 4-359,0 4-15,-1-1 0,1 1 0,0-1 0,0 1 1,0-1-1,0 1 0,0-1 0,0 1 0,1-1 0,-1 1 0,0-1 1,1 1-1,-1 0 0,1-1 0,-1 1 0,1-1 0,0 1 0,-1 0 1,1 0-1,0-1 0,0 1 0,0 0 0,0 0 0,0 0 0,0 0 1,1 0-1,-1 0 0,0 0 0,0 1 0,1-1 0,-1 0 0,0 1 1,1-1-1,-1 1 0,1-1 0,-1 1 0,1 0 0,-1-1 0,1 1 0,-1 0 1,1 0-1,-1 0 0,1 0 0,-1 0 0,3 1 0,19 1 16,0 0 0,0 1 0,38 12 1,-34-8 19,1-1 0,29 2 1,43-6-81,0-5 0,-1-5 0,124-24 1,6 0 107,49-1-35,724-51-20,-911 83-2,1027-51 120,-900 27-139,799-55 239,-299 105-166,-5 40 87,-569-50-106,43 2-25,294-11-1,-399-16-218,-15-5-359</inkml:trace>
</inkml:ink>
</file>

<file path=ppt/ink/ink1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5:43.348"/>
    </inkml:context>
    <inkml:brush xml:id="br0">
      <inkml:brushProperty name="width" value="0.025" units="cm"/>
      <inkml:brushProperty name="height" value="0.025" units="cm"/>
    </inkml:brush>
  </inkml:definitions>
  <inkml:trace contextRef="#ctx0" brushRef="#br0">1281 82 5317,'-17'-9'1740,"-10"-3"-1659,-1 0 0,0 2 0,0 1 0,-1 2 0,-49-7 0,16 8 724,1 4 0,-1 2 0,0 2 0,1 4 0,-93 19 0,126-18-609,0 2 0,0 0-1,1 2 1,1 0 0,0 2-1,0 1 1,1 1 0,1 2-1,1 0 1,0 1 0,1 1 0,1 1-1,-35 44 1,32-28-173,0 1 0,2 1 0,2 1 0,2 1 0,2 1 0,1 0 0,-12 54 0,16-41 36,1 0 1,3 1-1,3 0 0,1 0 0,8 74 0,-3-106-42,1 0-1,2 0 1,0-1-1,1 1 1,2-1-1,0-1 1,1 0-1,1 0 1,23 35-1,-24-44-4,0 0 1,1 0-1,0 0 1,1-1-1,0-1 0,1 0 1,1-1-1,-1 0 0,1-1 1,0 0-1,1-1 1,0 0-1,0-1 0,1-1 1,24 6-1,-6-6 189,1-2 0,0-1 0,-1-1-1,1-2 1,0-1 0,0-2 0,-1-1 0,1-2-1,-2-1 1,1-2 0,38-16 0,11-10 92,-2-4 0,-1-3 0,76-56 0,-100 62-180,-2-3-1,-2-2 1,61-64-1,-94 87-54,-1 0-1,-1-1 0,-1-1 0,-1 0 1,-1-1-1,-1 0 0,-1-1 0,0-1 1,-2 0-1,-1 0 0,8-42 0,-14 56-22,0 0 1,-1 1-1,-1-1 0,0 0 0,0 0 0,-1 0 1,0 0-1,0 1 0,-1-1 0,-1 1 0,0-1 1,0 1-1,0 0 0,-1 0 0,-1 0 0,0 0 1,0 1-1,0 0 0,-1 0 0,0 0 0,-1 1 1,0 0-1,0 0 0,0 0 0,-1 1 0,0 0 1,0 1-1,-1 0 0,1 0 0,-1 1 0,-11-4 1,-5-1-58,-2 1 1,1 1 0,-1 1-1,0 1 1,-39-2-1,-3 5-346,-70 7 0,64 3-445,1 3 1,-129 35-1,-140 68-3539,254-82 2558,-133 46-4692</inkml:trace>
</inkml:ink>
</file>

<file path=ppt/ink/ink1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5:49.174"/>
    </inkml:context>
    <inkml:brush xml:id="br0">
      <inkml:brushProperty name="width" value="0.025" units="cm"/>
      <inkml:brushProperty name="height" value="0.025" units="cm"/>
    </inkml:brush>
  </inkml:definitions>
  <inkml:trace contextRef="#ctx0" brushRef="#br0">43 0 5701,'0'0'2883,"-7"9"-2397,3-3-375,0 0 1,1 1 0,-1-1-1,1 1 1,1-1-1,-1 1 1,1 0-1,0 0 1,1 0-1,-1 8 1,-3 90 951,4 379-625,8 914 1062,92 373-995,-39-928-337,-28 922 2266,-33-1338-1831,7-514-5466,-1 16 1783</inkml:trace>
</inkml:ink>
</file>

<file path=ppt/ink/ink1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5:49.691"/>
    </inkml:context>
    <inkml:brush xml:id="br0">
      <inkml:brushProperty name="width" value="0.025" units="cm"/>
      <inkml:brushProperty name="height" value="0.025" units="cm"/>
    </inkml:brush>
  </inkml:definitions>
  <inkml:trace contextRef="#ctx0" brushRef="#br0">90 1 17328,'-9'11'801,"8"-10"-791,-7 9 33,1-1 1,0 1-1,0 1 0,1-1 1,0 1-1,1 1 1,0-1-1,-5 22 1,1 30-24,3 1 0,2 0 0,11 125 0,45 228 18,31 0 29,-38-197-44,34 211-231,23 454-1,-67-115 616,49 528 195,-81-1273-756,-1 3-275,1-1 0,2 0 0,0 0 0,2 0 0,19 47 0,-10-52-2875,-2-19-1090</inkml:trace>
</inkml:ink>
</file>

<file path=ppt/ink/ink1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5:50.033"/>
    </inkml:context>
    <inkml:brush xml:id="br0">
      <inkml:brushProperty name="width" value="0.025" units="cm"/>
      <inkml:brushProperty name="height" value="0.025" units="cm"/>
    </inkml:brush>
  </inkml:definitions>
  <inkml:trace contextRef="#ctx0" brushRef="#br0">0 0 10890,'0'0'-288,"0"84"-5029</inkml:trace>
</inkml:ink>
</file>

<file path=ppt/ink/ink1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5:50.391"/>
    </inkml:context>
    <inkml:brush xml:id="br0">
      <inkml:brushProperty name="width" value="0.025" units="cm"/>
      <inkml:brushProperty name="height" value="0.025" units="cm"/>
    </inkml:brush>
  </inkml:definitions>
  <inkml:trace contextRef="#ctx0" brushRef="#br0">21 5993 8200,'0'0'881,"6"-13"-593,11-23-321,-3-1 0,0 0 0,-3-1 0,-1 0 0,6-45 0,-7-328 1100,-32-3 629,21 380-1672,-9-136-34,-66-1306 2479,72 985-634,62-494-1,141-572-1561,-167 1385-3578,-35 203 444,-15 10 85</inkml:trace>
</inkml:ink>
</file>

<file path=ppt/ink/ink1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7:47:40.455"/>
    </inkml:context>
    <inkml:brush xml:id="br0">
      <inkml:brushProperty name="width" value="0.025" units="cm"/>
      <inkml:brushProperty name="height" value="0.025" units="cm"/>
    </inkml:brush>
  </inkml:definitions>
  <inkml:trace contextRef="#ctx0" brushRef="#br0">1928 147 7911,'-9'-7'1618,"-11"-9"-1108,0 2 0,-1 0 1,0 1-1,-1 2 0,0 0 0,-29-9 0,8 9-290,0 2 1,-1 2-1,-45-2 0,-136 5 401,176 4-361,-10 2-134,-1 2 1,1 4-1,0 2 0,1 2 1,0 3-1,-63 26 0,53-14 105,1 3 0,2 3 0,1 3 0,-95 71 0,126-82-102,1 3-1,1 0 1,2 2-1,1 2 1,1 0-1,2 2 1,1 0 0,-32 63-1,45-73-112,0 0 0,2 1-1,0 1 1,2-1 0,1 1 0,1 1-1,1-1 1,1 1 0,2-1 0,0 1 0,2 0-1,1-1 1,1 1 0,11 44 0,-9-55-6,1 1-1,1-1 1,0 0 0,1-1 0,0 0 0,1 0 0,1 0 0,1-1 0,0-1 0,0 0 0,1 0 0,1-1 0,0-1-1,1 0 1,0-1 0,1-1 0,0 0 0,0 0 0,1-2 0,32 11 0,-3-4 32,0-3 0,1-2 0,1-2 0,-1-2 0,1-1 0,76-6-1,-22-6 245,0-4-1,-1-5 1,136-40-1,284-120 353,-511 174-640,477-185 661,-21-39 65,-443 215-528,-1-1 1,0-1-1,-1-1 0,34-33 1,-50 45-85,0-1 0,-1 0-1,1-1 1,-1 1 0,0-1 0,0 1 0,0-1 0,-1 0 0,1 0 0,-1 0 0,0 0 0,-1-1 0,1 1 0,-1 0 0,0-1 0,-1 1 0,1-1-1,-1 1 1,0-1 0,0 1 0,-1-1 0,0 1 0,0-1 0,0 1 0,0 0 0,-1-1 0,0 1 0,-4-8 0,-1 2-53,-1 0-1,-1 1 1,1 0 0,-2 0 0,1 1 0,-1 0 0,-1 1 0,0 0-1,0 0 1,-12-5 0,-25-13-84,-56-21 1,12 13-19,0 5-1,-2 3 1,-1 4 0,-136-13 0,25 18-25,-212 11-1,8 38-102,333-20-165,1 4 0,1 3-1,-93 36 1,148-47-96,0 1 0,0 1-1,1 0 1,0 2 0,1 0-1,1 1 1,0 1 0,0 0-1,2 1 1,-20 24 0,26-26-283,0 0 1,0 1 0,2 0-1,0 1 1,0 0 0,1 0-1,1 0 1,1 0 0,0 1-1,1 0 1,1 0 0,0 0-1,1 0 1,1 23 0,6 30-5943</inkml:trace>
</inkml:ink>
</file>

<file path=ppt/ink/ink1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8:23.504"/>
    </inkml:context>
    <inkml:brush xml:id="br0">
      <inkml:brushProperty name="width" value="0.025" units="cm"/>
      <inkml:brushProperty name="height" value="0.025" units="cm"/>
    </inkml:brush>
  </inkml:definitions>
  <inkml:trace contextRef="#ctx0" brushRef="#br0">1070 376 4740,'1'-9'-731,"20"-64"-243,8-32 3475,-27 97-2132,-1 0-1,0 0 0,0 0 0,-1 1 1,0-1-1,0 0 0,-1 0 1,0 0-1,-1 1 0,-4-15 1,3 16-159,0 1 0,0 0 0,0 0 1,-1 0-1,0 0 0,0 1 0,0 0 1,-1-1-1,1 1 0,-1 1 0,0-1 1,0 1-1,0 0 0,-1 0 0,1 0 1,-1 1-1,0 0 0,1 0 0,-1 1 0,-7-2 1,-12-2-63,-1 2 0,1 1 0,-35 1 0,27 2 43,0 2 0,0 2 0,1 0 0,0 3 0,0 0 0,1 2-1,-44 20 1,31-9-72,0 2-1,2 2 1,0 2-1,-51 43 0,65-44 4,0 1-1,1 1 0,2 2 1,1 0-1,2 1 0,1 2 0,1 0 1,2 1-1,1 1 0,2 0 0,1 1 1,2 1-1,2 0 0,1 1 0,2 0 1,1 0-1,2 0 0,2 1 0,2 0 1,6 56-1,-3-78-125,0 1 0,2-1 0,0 0 0,1 0 0,1 0 0,0-1 0,1 0-1,1 0 1,0-1 0,1 0 0,1 0 0,0-2 0,1 1 0,1-1 0,0-1 0,1 0 0,23 15 0,-14-13 16,1 0 0,1-1 0,0-2 0,1-1 0,1 0 0,-1-2 0,1-1 0,0-2 0,1 0 0,45 1 0,-27-5 218,1-3 0,-1-1 0,0-3 0,-1-1 0,47-14 0,-27 1 45,-2-3 0,111-56-1,-107 44-62,-2-3-1,83-64 0,-124 84-86,-1-2 1,-1-1-1,-1 0 0,0-2 1,-2 0-1,0-2 0,-2 0 1,25-48-1,-35 59-19,-2-1 1,0 0-1,-1 0 0,0 0 1,-1 0-1,-1 0 0,0-1 0,-1 1 1,-1-1-1,-2-25 0,1 32-80,-1 0-1,0 0 0,0 0 1,-1 0-1,0 0 0,-1 1 1,0 0-1,0 0 0,-1 0 1,0 0-1,0 0 0,0 1 1,-1 0-1,-1 0 1,1 1-1,-1 0 0,0 0 1,0 0-1,-10-5 0,2 3-9,-1 1-1,0 0 1,-1 2-1,1-1 0,-1 2 1,0 0-1,0 1 1,0 1-1,0 1 0,-1 0 1,1 1-1,0 1 1,-27 5-1,6 1-42,1 1 0,-1 3 0,2 0 0,-70 34-1,41-10-456,1 2 0,-67 52 1,-32 36-4706,100-76 1174,15-13-5343</inkml:trace>
</inkml:ink>
</file>

<file path=ppt/ink/ink1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8:29.972"/>
    </inkml:context>
    <inkml:brush xml:id="br0">
      <inkml:brushProperty name="width" value="0.025" units="cm"/>
      <inkml:brushProperty name="height" value="0.025" units="cm"/>
    </inkml:brush>
  </inkml:definitions>
  <inkml:trace contextRef="#ctx0" brushRef="#br0">1860 134 6470,'0'0'1874,"1"-11"-401,0 4-1147,0 5-249,0-1 0,-1 1 1,1 0-1,-1 0 0,1-1 1,-1 1-1,0 0 0,0-1 1,0 1-1,0 0 0,0-1 1,0 1-1,-1 0 0,1-1 0,-1 1 1,0 0-1,0 0 0,0-1 1,0 1-1,0 0 0,0 0 1,0 0-1,-1 0 0,1 1 1,-1-1-1,1 0 0,-1 0 1,-3-2-1,-11-3 270,0 1 0,0 0 0,0 1 1,-1 0-1,0 1 0,-22-1 0,-111-4-84,97 8-52,-16-1 85,-1 3-1,0 3 0,0 3 1,1 3-1,-73 21 0,-12 12 305,1 6 0,-244 117 0,371-153-499,1 1 1,0 1-1,1 2 1,0 0 0,2 1-1,0 2 1,-21 23-1,32-30-63,1 1 0,0 1-1,0 0 1,2 0 0,0 1-1,1 0 1,0 1 0,1-1-1,1 1 1,1 0 0,0 0-1,-2 35 1,4-27 2,2 1 0,0-1 0,2 0-1,0 1 1,2-1 0,1 0 0,16 47 0,-14-53-18,2 0 0,0-1 0,1 0 0,1-1 0,1 0 0,0-1 0,1 0 0,1-1 0,1-1 0,22 19 0,-7-11 26,2-1 0,0-2 0,2-1 0,0-2 0,0-1 0,2-1 0,0-2 0,0-2 0,49 8 0,9-5 287,1-4-1,144-3 1,-167-9-66,1-3 0,-1-3 0,-1-3 1,0-3-1,0-4 0,73-29 0,-97 29-132,-2-1 0,0-2-1,-1-3 1,-1-1 0,-2-2-1,-1-2 1,-1-1-1,-1-2 1,56-66 0,-74 75-97,-2-2-1,-1 0 1,-1-1 0,-1-1 0,14-37 0,-23 48-7,0 0 0,-1-1 0,-1 0 0,0 0 0,-2 0 0,0 0 0,-1 0 1,0 0-1,-2-1 0,-3-25 0,2 39-28,1-1 0,-1 0 0,1 1 0,-2 0 0,1-1 0,-1 1-1,1 0 1,-1 0 0,-1 0 0,1 0 0,-1 1 0,1-1 0,-2 1 0,-5-5 0,2 3-25,-1 0-1,1 1 1,-1 0 0,0 0-1,0 1 1,-1 0 0,-16-4 0,-2 3-251,1 0 0,-1 2 0,1 1 0,-1 1 0,-32 4 0,6 4-1185,1 2-1,0 2 0,-52 20 1,51-15-731,-55 15-4699</inkml:trace>
</inkml:ink>
</file>

<file path=ppt/ink/ink1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8:32.152"/>
    </inkml:context>
    <inkml:brush xml:id="br0">
      <inkml:brushProperty name="width" value="0.025" units="cm"/>
      <inkml:brushProperty name="height" value="0.025" units="cm"/>
    </inkml:brush>
  </inkml:definitions>
  <inkml:trace contextRef="#ctx0" brushRef="#br0">0 22 1698,'0'0'9737,"83"-10"-9673,-39 5-64,9 1 0,6 2 32,4 2-32,3 0 32,6 2-32,8 8-32,9 0-224,11 0-1218,5 2 129,14-2-321,8 2-768</inkml:trace>
</inkml:ink>
</file>

<file path=ppt/ink/ink1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8:33.074"/>
    </inkml:context>
    <inkml:brush xml:id="br0">
      <inkml:brushProperty name="width" value="0.025" units="cm"/>
      <inkml:brushProperty name="height" value="0.025" units="cm"/>
    </inkml:brush>
  </inkml:definitions>
  <inkml:trace contextRef="#ctx0" brushRef="#br0">458 7 6598,'0'0'1602,"-10"-1"-700,-28-5 128,30 7 685,9 3-1161,9 3-250,16-3-70,0-1 0,-1-1-1,1-1 1,0-1 0,33-4 0,-13 1-89,-12 1-76,0-1-47,0 2 1,1 2-1,50 6 0,-77-6 11,0 1-1,-1 0 1,1 0 0,0 0-1,-1 1 1,1 0 0,-1 1-1,0-1 1,0 1 0,0 1-1,0 0 1,-1-1 0,0 2-1,0-1 1,0 1 0,-1 0-1,0 0 1,0 0 0,0 1-1,4 9 1,-8-14 23,0 0 1,0 0-1,0 0 1,0 0-1,0 0 1,-1 0-1,1 0 1,-1 0-1,1 0 1,-1 1-1,0-1 1,0 0-1,0 0 1,0 0-1,0 0 1,0 0 0,-2 4-1,1-4 46,1-1 0,-1 0 1,0 0-1,0 0 0,0 0 0,0 0 1,0 0-1,0 0 0,0 0 0,-1 0 1,1-1-1,0 1 0,0 0 0,-1-1 0,1 1 1,0-1-1,-1 1 0,1-1 0,-1 0 1,-1 1-1,-9 0 416,0-1-1,0 0 1,0-1 0,-1 0 0,-11-3-1,9 1-739,-181-20 681,0 7 1,-211 12-1,397 5-449,-6-1 25,1 1-1,-1 0 1,-19 5 0,96 7-1183,317 38-811,-319-48 1827,-1-2-1,1-3 1,0-2 0,87-18-1,-96 11 323,195-41-186,-187 43 1407,109-6 0,-236 20-941,0 2 0,-125 32 0,85-16-353,-484 56-534,520-71-68,48-6-27,7-1 314,1 0 0,0 2-1,-22 5 1,36-8-14,1 1 0,0 0 1,-1-1-1,1 1 0,0 0 0,-1 0 0,1 0 1,0 1-1,0-1 0,0 0 0,0 1 0,0 0 1,0-1-1,0 1 0,0 0 0,1 0 0,-1 0 1,1 0-1,-1 0 0,1 0 0,0 0 1,0 1-1,0-1 0,0 0 0,0 1 0,1-1 1,-1 1-1,0 4 0,3 23-6109</inkml:trace>
</inkml:ink>
</file>

<file path=ppt/ink/ink1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8:40.674"/>
    </inkml:context>
    <inkml:brush xml:id="br0">
      <inkml:brushProperty name="width" value="0.025" units="cm"/>
      <inkml:brushProperty name="height" value="0.025" units="cm"/>
    </inkml:brush>
  </inkml:definitions>
  <inkml:trace contextRef="#ctx0" brushRef="#br0">0 0 5958</inkml:trace>
</inkml:ink>
</file>

<file path=ppt/ink/ink1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8:42.260"/>
    </inkml:context>
    <inkml:brush xml:id="br0">
      <inkml:brushProperty name="width" value="0.025" units="cm"/>
      <inkml:brushProperty name="height" value="0.025" units="cm"/>
    </inkml:brush>
  </inkml:definitions>
  <inkml:trace contextRef="#ctx0" brushRef="#br0">955 1 11179,'0'0'555,"-10"0"-16,-28 0 1915,-72 9 1,94-6-2084,1 0 0,0 1 0,0 1 0,0 0 0,1 1 0,-1 1 0,1 0 0,-15 11 0,-6 9-22,1 1 0,2 2 0,0 2 0,3 0 0,0 2 0,2 1 0,-25 44 0,29-37-338,2 0 1,2 2-1,1 0 1,-12 54-1,-35 191 103,52-223-29,-39 180 108,-30 161 188,32 2-53,45 155-164,7-310-104,22 642 48,-3-632 164,76 359 0,-59-472-76,72 187 1,84 135-220,-91-230-16,-94-222 10,23 60-12,4-1 1,81 133 0,-111-204 33,1 1-1,0-1 1,1-1 0,0 1-1,1-1 1,-1-1 0,1 1-1,1-2 1,0 1-1,-1-1 1,2-1 0,-1 1-1,1-2 1,0 0 0,0 0-1,0-1 1,0 0-1,0-1 1,1 0 0,22 0-1,220 22-2,-230-21-26,0 0 0,-1-2 0,1 0 0,30-4 0,-44 1 24,0 1 0,0-2 0,0 1 0,0-2 0,0 1 0,-1-1 0,1 0 0,-1-1 0,0-1-1,0 1 1,-1-1 0,10-9 0,3-7-20,0 0-1,-2-2 1,-1 0-1,0-1 0,-2-1 1,-1-1-1,21-53 1,58-208-129,-62 160 70,-6 0 0,-5-2 0,-6-1 1,-5 1-1,-10-152 0,-11 46 312,-2 5-48,19-270-1,6 291 79,-10 0 0,-38-327 0,1 223-197,-94-675 299,90 777-202,-10 2 0,-123-329-1,71 302-621,80 195 215,-2 1 0,-2 1 0,-42-53 0,57 82 177,1 0-1,-2 1 0,1 0 0,-1 1 0,-1 0 0,0 1 1,0 0-1,-1 1 0,1 0 0,-2 1 0,-21-7 0,26 11-113,0 0 1,0 0-1,0 1 0,-1 0 0,1 1 0,0-1 0,0 2 0,-1 0 0,1 0 0,0 0 1,0 1-1,0 1 0,0-1 0,0 1 0,1 1 0,-1 0 0,1 0 0,-14 10 0,2 0-747,1 1 0,1 2 0,-20 20 0,-13 30-4791,24-22-2368</inkml:trace>
</inkml:ink>
</file>

<file path=ppt/ink/ink1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8:56.522"/>
    </inkml:context>
    <inkml:brush xml:id="br0">
      <inkml:brushProperty name="width" value="0.025" units="cm"/>
      <inkml:brushProperty name="height" value="0.025" units="cm"/>
    </inkml:brush>
  </inkml:definitions>
  <inkml:trace contextRef="#ctx0" brushRef="#br0">1 768 10698,'0'0'7682,"0"-14"-6774,0 9-832,0-2 0,0-1 0,0 1-1,1-1 1,0 1 0,0-1 0,1 1 0,0 0 0,0 0 0,1-1-1,0 2 1,0-1 0,7-10 0,28-35 755,2 2-1,60-59 1,103-78 221,58-60-651,-284 278-350,-90 109 133,-95 49 32,137-129 285,-67 71-1,136-129-472,-23 27 130,24-28-152,0 0 0,1 0-1,-1 0 1,0 0 0,0 0 0,1 0 0,-1 0 0,0 0-1,1 1 1,-1-1 0,1 0 0,0 0 0,-1 0-1,1 1 1,0-1 0,0 0 0,0 0 0,0 1 0,0-1-1,0 0 1,0 0 0,0 1 0,1 1 0,0-3-2,1 0 0,-1 0 1,0 0-1,1 0 1,-1 0-1,1-1 0,-1 1 1,1 0-1,-1-1 1,0 1-1,1-1 0,-1 1 1,0-1-1,1 1 1,-1-1-1,1-1 0,23-15 55,-1-1 0,-1-1 0,40-43 0,-17 17-17,90-76-15,33-31 10,-247 222 19,-134 92 0,24-22 19,172-126-57,16-14-19,0 0 0,1 0 1,-1 0-1,0 0 0,0 0 0,0 0 1,0 0-1,0 0 0,0 0 0,0 0 0,0 0 1,0 0-1,0 0 0,0 0 0,1 0 1,-1 0-1,0 0 0,0 0 0,0 0 1,0 0-1,0 0 0,0 0 0,0 0 0,0 0 1,0 0-1,0 0 0,0 0 0,1 0 1,-1 0-1,0 0 0,0 0 0,0 0 1,0 0-1,0 0 0,0 0 0,0 0 1,0 0-1,0 0 0,0 1 0,0-1 0,0 0 1,0 0-1,0 0 0,0 0 0,0 0 1,0 0-1,0 0 0,1 0 0,-1 0 1,0 0-1,0 0 0,0 0 0,0 1 0,0-1 1,0 0-1,0 0 0,0 0 0,33-19-25,25-23-36,139-104-1084,-77 38-3300,-85 68 31,-11 4-1377</inkml:trace>
</inkml:ink>
</file>

<file path=ppt/ink/ink1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8:56.922"/>
    </inkml:context>
    <inkml:brush xml:id="br0">
      <inkml:brushProperty name="width" value="0.025" units="cm"/>
      <inkml:brushProperty name="height" value="0.025" units="cm"/>
    </inkml:brush>
  </inkml:definitions>
  <inkml:trace contextRef="#ctx0" brushRef="#br0">86 165 7239,'0'0'3198,"-11"-2"-1159,-58-8 1756,70 10-3724,-1 0 0,0 0 0,1 0 0,-1-1 0,0 1-1,0 0 1,1 0 0,-1-1 0,0 1 0,1 0 0,-1-1 0,0 1-1,0 0 1,0-1 0,1 1 0,-1 0 0,0-1 0,0 1-1,0 0 1,0-1 0,0 1 0,1-1 0,-1 1 0,0 0-1,0-1 1,0 1 0,0 0 0,0-1 0,0 1 0,-1-1 0,1 1-1,0 0 1,0-1 0,0 1 0,0-1 0,0 1 0,0 0-1,-1-1 1,1 1 0,0 0 0,0-1 0,-1 1 0,1 0 0,0 0-1,0-1 1,-1 1 0,1 0 0,0 0 0,-1-1 0,1 1-1,0 0 1,-1 0 0,1 0 0,0 0 0,-1-1 0,1 1-1,0 0 1,-1 0 0,1 0 0,-1 0 0,1 0 0,0 0 0,-1 0-1,1 0 1,-1 0 0,0 0 0,30-14 350,65-20-42,2 5 0,173-30 0,-310 122 1260,-1 9-775,-50 116 0,49-94-515,21-48-210,-23 45 90,-63 188 0,107-276-292,-12 59-467,12-59 60,1 1-1,0 0 1,0-1 0,0 1 0,1 0-1,-1 0 1,1-1 0,1 5 0,3-5-5429,4-4-5045</inkml:trace>
</inkml:ink>
</file>

<file path=ppt/ink/ink1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23.968"/>
    </inkml:context>
    <inkml:brush xml:id="br0">
      <inkml:brushProperty name="width" value="0.025" units="cm"/>
      <inkml:brushProperty name="height" value="0.025" units="cm"/>
    </inkml:brush>
  </inkml:definitions>
  <inkml:trace contextRef="#ctx0" brushRef="#br0">0 28 9033,'0'0'218,"14"0"-9,213-12 1581,33 0 728,373 9 788,789 9-628,-1003 2-2587,655 36 149,-788-17-236,648 46 24,-196-51 20,1096-105 0,-1573 64 58,-149 17-7200,-96 2-1068</inkml:trace>
</inkml:ink>
</file>

<file path=ppt/ink/ink1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25.832"/>
    </inkml:context>
    <inkml:brush xml:id="br0">
      <inkml:brushProperty name="width" value="0.025" units="cm"/>
      <inkml:brushProperty name="height" value="0.025" units="cm"/>
    </inkml:brush>
  </inkml:definitions>
  <inkml:trace contextRef="#ctx0" brushRef="#br0">260 136 1922,'0'0'-267,"-11"-7"427,-53-26 995,44 24 490,0 2 0,0 0 0,0 1 0,-28-4 0,41 8-1035,-24-1 1462,31 3-2017,-1 0-1,0 0 1,1 0-1,-1-1 1,0 1 0,1 0-1,-1 0 1,0 0-1,1 0 1,-1 1-1,1-1 1,-1 0-1,0 0 1,1 0 0,-1 0-1,1 1 1,-1-1-1,0 0 1,1 0-1,-1 1 1,1-1 0,-1 1-1,1-1 1,-1 0-1,1 1 1,-1-1-1,1 1 1,0-1-1,-1 1 1,1-1 0,0 1-1,-1 0 1,1 0-1,0 0-20,1 0 0,-1 0 0,1 0 0,-1 0 0,1-1 0,0 1 0,0 0 0,-1 0 0,1 0 0,0-1 0,0 1 0,0-1 0,0 1 0,0 0 0,-1-1 0,1 0 0,0 1-1,0-1 1,0 1 0,1-1 0,-1 0 0,0 0 0,0 0 0,0 0 0,0 1 0,0-1 0,2-1 0,39 3 657,-34-2-528,127-4 720,163-27 0,-34 1-717,-105 19-3,186 11 0,-300 6-76,1 1 0,-1 3 0,64 22 0,-62-17 9,0-1-1,85 11 1,-127-25-120,34 1-795,-37-2 563,-1 1 1,1-1-1,0 1 1,-1-1-1,1 1 1,0-1 0,-1 0-1,1 0 1,-1 0-1,1 0 1,-1 0-1,2-2 1,12-20-6242</inkml:trace>
</inkml:ink>
</file>

<file path=ppt/ink/ink1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27.059"/>
    </inkml:context>
    <inkml:brush xml:id="br0">
      <inkml:brushProperty name="width" value="0.025" units="cm"/>
      <inkml:brushProperty name="height" value="0.025" units="cm"/>
    </inkml:brush>
  </inkml:definitions>
  <inkml:trace contextRef="#ctx0" brushRef="#br0">1 94 8008,'0'0'4900,"15"-1"-4051,473-9 1664,-298 12-1850,507-8-115,1 0 3623,-698 6-4144,0 0 0,0 0-1,0 0 1,0-1 0,0 1-1,-1 0 1,1 0 0,0 0-1,0 0 1,0-1 0,0 1-1,0 0 1,0 0-1,0 0 1,0-1 0,0 1-1,0 0 1,0 0 0,0 0-1,0 0 1,0-1 0,0 1-1,0 0 1,0 0 0,0 0-1,0-1 1,0 1-1,0 0 1,0 0 0,0 0-1,1 0 1,-1-1 0,0 1-1,0 0 1,0 0 0,0 0-1,0 0 1,0 0 0,1-1-1,-1 1 1,0 0-1,0 0 1,0 0 0,0 0-1,0 0 1,1 0 0,-1 0-1,0 0 1,0 0 0,0 0-1,1 0 1,-1 0 0,0 0-1,0 0 1,0 0-1,0 0 1,1 0 0,-1 0-1,0 0 1,0 0 0,0 0-1,1 0 1,-1 0 0,0 0-1,0 0 1,1 0-1,-15-8 218,-30-1-234,-2 2 1,1 2-1,-1 3 0,-79 4 0,33 0-8,54-2-2,-76-1-14,1 4 0,-127 22 0,135-3-25,-55 8-8,266-44-143,266-31-815,-216 34 942,201-25-141,-340 31 260,-31 2-38,-32 0-34,-47 2 15,-419 3 66,474 0-548,1 2 0,-43 10 0,-70 28-5637,85-21 1064</inkml:trace>
</inkml:ink>
</file>

<file path=ppt/ink/ink1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31.763"/>
    </inkml:context>
    <inkml:brush xml:id="br0">
      <inkml:brushProperty name="width" value="0.025" units="cm"/>
      <inkml:brushProperty name="height" value="0.025" units="cm"/>
    </inkml:brush>
  </inkml:definitions>
  <inkml:trace contextRef="#ctx0" brushRef="#br0">226 110 13421,'0'0'2354,"-8"10"-2167,-1 3-95,0-1 1,1 2-1,1-1 1,0 1-1,1 0 1,1 1-1,0-1 1,-3 17 0,-6 66 1085,5 1 0,7 190 1,4-142-316,-17 574 1342,27-62 555,-10-486-2632,-35 307 0,-57 1210 235,84-63-240,6-1602-114,0 16-15,4 42-1,-3-72 12,1 0 0,0 0 1,0 0-1,1-1 0,0 1 0,1 0 0,0-1 1,0 0-1,9 13 0,-9-18 6,1 0 0,-1 0 0,1-1 0,0 1 1,0-1-1,1-1 0,-1 1 0,0-1 0,1 0 0,-1 0 0,1 0 0,0-1 0,0 0 0,6 1 0,38 11 95,308 181-13,-282-148-111,-27-13 31,-2 2 0,-2 1 0,-1 3-1,57 66 1,-60-63-13,-32-31 12,2-1-1,-1-1 0,2 0 1,-1 0-1,1-1 1,17 8-1,-25-14 10,0 0 0,1 0-1,-1-1 1,0 1 0,0-1-1,1 0 1,-1 0 0,1-1 0,-1 0-1,1 1 1,-1-1 0,1-1 0,-1 1-1,0-1 1,1 0 0,-1 0-1,1 0 1,-1 0 0,0-1 0,0 1-1,0-1 1,0-1 0,0 1-1,4-3 1,10-10 26,0-2-1,-2 1 0,0-2 1,0 0-1,-2-1 0,20-34 1,61-133-10,-94 184-36,45-107-28,-6-1 0,-4-2 0,28-150 0,30-355-94,-92 601 121,80-816 36,-18 138-8,24-272-36,-69-3-219,-32 762 32,-72-387 0,-109-190 147,179 728 47,-2 1 0,-2 1 1,-43-83-1,54 122 16,-1 1 0,0-1 0,-1 2 1,-1-1-1,0 1 0,-1 1 1,0 0-1,-1 1 0,0 0 0,-1 1 1,0 1-1,0 0 0,-1 1 0,0 0 1,-1 1-1,-28-8 0,16 8 215,-2 2 0,1 1-1,0 1 1,-60 2 0,-119 23 791,-1 0 279,0-28-655,92 0-703,115 6-55,-1 0 0,0 0 0,1 0 0,-1 1 0,1-1 0,-1 0 0,0 1 0,1 0 0,-1 0 0,1 0 0,0 0 0,-1 0 0,-2 2 0,3-2-294,0 1 0,0 0 0,1 0 0,-1 0 0,0 0 0,1 0 0,0 0 0,-1 0-1,1 1 1,0-1 0,0 0 0,0 1 0,0 2 0,-5 24-6458</inkml:trace>
</inkml:ink>
</file>

<file path=ppt/ink/ink1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32.783"/>
    </inkml:context>
    <inkml:brush xml:id="br0">
      <inkml:brushProperty name="width" value="0.025" units="cm"/>
      <inkml:brushProperty name="height" value="0.025" units="cm"/>
    </inkml:brush>
  </inkml:definitions>
  <inkml:trace contextRef="#ctx0" brushRef="#br0">69 1 17873,'0'0'2658,"-5"13"-1376,-10 33-755,2 0 1,2 1 0,3 0 0,1 0-1,2 1 1,4 95 0,1-142-537,5 47 75,-5-47-86,0 0-1,0 0 0,0 0 0,0 1 0,0-1 0,1 0 1,-1 0-1,0 1 0,1-1 0,-1 0 0,1 0 0,0 0 1,-1 0-1,1 0 0,0 0 0,-1 0 0,1 0 0,0 0 1,0 0-1,0 0 0,0-1 0,0 1 0,0 0 0,0 0 1,0-1-1,0 1 0,0-1 0,0 1 0,1-1 0,-1 0 1,0 1-1,1-1 0,-1-1-84,0 1 0,0-1-1,0 0 1,-1 0 0,1 0 0,-1 0 0,1 0-1,-1 0 1,1 0 0,-1 0 0,1 0 0,-1 0 0,0 0-1,0-1 1,1 1 0,-1 0 0,0 0 0,0 0 0,0 0-1,0 0 1,0 0 0,-1-1 0,1 0 0,-4-32-2160,-11-13-1594,-7-9-1800</inkml:trace>
</inkml:ink>
</file>

<file path=ppt/ink/ink1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33.124"/>
    </inkml:context>
    <inkml:brush xml:id="br0">
      <inkml:brushProperty name="width" value="0.025" units="cm"/>
      <inkml:brushProperty name="height" value="0.025" units="cm"/>
    </inkml:brush>
  </inkml:definitions>
  <inkml:trace contextRef="#ctx0" brushRef="#br0">0 0 15695,'0'0'6950,"84"24"-5444,-30-17-481,7-3-385,5-4-415,-3 0-161,-5 0-289,-10-4-1408,-10-7-1826,-15-2-2115</inkml:trace>
</inkml:ink>
</file>

<file path=ppt/ink/ink1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33.497"/>
    </inkml:context>
    <inkml:brush xml:id="br0">
      <inkml:brushProperty name="width" value="0.025" units="cm"/>
      <inkml:brushProperty name="height" value="0.025" units="cm"/>
    </inkml:brush>
  </inkml:definitions>
  <inkml:trace contextRef="#ctx0" brushRef="#br0">246 1 5733,'0'0'19016,"-10"1"-17954,2 1-985,-1 0 0,1 1 0,0 0 0,0 0 0,0 1 0,0 0 0,0 1 0,1-1 0,0 2 0,0-1 0,0 1 0,1 0 0,-9 10 0,2-2 51,1 0-1,1 1 0,0 0 0,0 1 0,2 0 0,0 1 0,1 0 0,1 1 1,0-1-1,1 1 0,1 0 0,1 1 0,1-1 0,0 1 0,1 26 0,1-42-108,1-1-1,0 1 0,0-1 0,1 1 0,-1-1 0,0 1 0,1-1 1,0 1-1,-1-1 0,1 1 0,0-1 0,0 0 0,0 1 1,1-1-1,-1 0 0,1 0 0,-1 0 0,1 0 0,-1 0 0,1 0 1,0-1-1,0 1 0,0-1 0,0 1 0,0-1 0,1 1 1,-1-1-1,0 0 0,0 0 0,1 0 0,-1-1 0,1 1 0,-1 0 1,1-1-1,-1 0 0,1 1 0,-1-1 0,1 0 0,-1 0 1,1-1-1,-1 1 0,6-2 0,2 1 155,0-2 0,0 1-1,0-1 1,0-1 0,-1 0 0,1 0 0,-1-1 0,0 0 0,12-9-1,-7 3-63,0-1-1,-2-1 1,1 1-1,-2-2 1,1 0-1,-2 0 0,14-25 1,-18 28-70,-1-1 0,-1 0 0,0 0 0,0 0 0,-1-1-1,-1 0 1,0 1 0,0-1 0,-2 0 0,1 0 0,-3-15 0,2 24-61,-1 1 0,1 0 0,-1-1 0,0 1 1,0 0-1,0 0 0,0 0 0,-1-1 0,1 1 0,-1 1 0,1-1 0,-1 0 0,0 0 0,-1 1 0,1-1 1,0 1-1,-1-1 0,1 1 0,-1 0 0,0 0 0,0 0 0,1 0 0,-1 1 0,0-1 0,-1 1 1,1 0-1,0 0 0,0 0 0,-1 0 0,1 1 0,0-1 0,-1 1 0,1 0 0,0 0 0,-1 0 1,1 0-1,0 0 0,-6 2 0,8-2-173,0 1 1,0-1-1,0 1 1,0-1-1,0 1 1,0 0-1,0-1 1,0 1-1,0 0 1,1 0-1,-1 0 1,0-1-1,0 1 1,1 0-1,-1 0 1,1 0-1,-1 0 1,1 0-1,-1 0 1,1 0-1,-1 0 1,1 1-1,0 0 1,2 17-8078,5-10 2367</inkml:trace>
</inkml:ink>
</file>

<file path=ppt/ink/ink1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33.820"/>
    </inkml:context>
    <inkml:brush xml:id="br0">
      <inkml:brushProperty name="width" value="0.025" units="cm"/>
      <inkml:brushProperty name="height" value="0.025" units="cm"/>
    </inkml:brush>
  </inkml:definitions>
  <inkml:trace contextRef="#ctx0" brushRef="#br0">62 0 9641,'0'0'19362,"-4"15"-18321,-2 5-713,-7 23-72,1 0 0,3 1-1,-8 77 1,17-112-476,1 30-149,-1-38 284,0 0-1,0-1 1,0 1 0,0 0-1,0 0 1,0 0 0,0 0-1,0 0 1,1 0 0,-1 0-1,0-1 1,1 1-1,-1 0 1,0 0 0,1 0-1,-1-1 1,1 1 0,0 0-1,-1-1 1,1 1 0,-1 0-1,1-1 1,0 1 0,0-1-1,-1 1 1,1-1-1,0 1 1,0-1 0,0 0-1,1 1 1,-1-4-897,0 0 1,-1 0-1,0 0 0,1 0 0,-1 0 1,0 0-1,0 0 0,0 0 0,-2-4 1,-4-23-6344</inkml:trace>
</inkml:ink>
</file>

<file path=ppt/ink/ink1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34.176"/>
    </inkml:context>
    <inkml:brush xml:id="br0">
      <inkml:brushProperty name="width" value="0.025" units="cm"/>
      <inkml:brushProperty name="height" value="0.025" units="cm"/>
    </inkml:brush>
  </inkml:definitions>
  <inkml:trace contextRef="#ctx0" brushRef="#br0">0 44 11883,'0'0'15695,"97"-20"-13677,-36 20-833,8 0-672,-1 0-353,-3 0-128,-7 0-1570,-8 0-2177,-10-2-866,-5-19-9256</inkml:trace>
</inkml:ink>
</file>

<file path=ppt/ink/ink1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36.291"/>
    </inkml:context>
    <inkml:brush xml:id="br0">
      <inkml:brushProperty name="width" value="0.025" units="cm"/>
      <inkml:brushProperty name="height" value="0.025" units="cm"/>
    </inkml:brush>
  </inkml:definitions>
  <inkml:trace contextRef="#ctx0" brushRef="#br0">61 0 16015,'2'62'7295,"2"6"-4634,15 147-4185,-18-203 1703,-6-13-4511,-18-21 123,-16-44-4840,19 23 4287</inkml:trace>
</inkml:ink>
</file>

<file path=ppt/ink/ink1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36.636"/>
    </inkml:context>
    <inkml:brush xml:id="br0">
      <inkml:brushProperty name="width" value="0.025" units="cm"/>
      <inkml:brushProperty name="height" value="0.025" units="cm"/>
    </inkml:brush>
  </inkml:definitions>
  <inkml:trace contextRef="#ctx0" brushRef="#br0">17 169 769,'-5'-19'2918,"1"-1"0,1 1 0,1-1 0,0-34 0,2 52-2709,1 1 1,-1-1-1,1 0 1,0 1-1,0-1 1,-1 0 0,1 1-1,0-1 1,0 1-1,1-1 1,-1 1 0,0 0-1,0 0 1,1-1-1,-1 1 1,1 0 0,-1 0-1,1 0 1,-1 0-1,1 1 1,0-1-1,-1 0 1,1 1 0,0-1-1,-1 1 1,1-1-1,0 1 1,3 0 0,58-4 2442,-54 4-2227,-6 0-237,16 0 370,0 0 1,0 2 0,27 5-1,-42-6-502,0 0 0,0 0 0,0 1 0,-1-1 0,1 1 0,0 0 0,-1 0 0,1 0 0,-1 1 0,4 2 0,-6-4-36,0 1 1,0-1 0,0 1 0,0-1 0,0 1 0,0 0 0,0-1 0,0 1 0,-1 0-1,1 0 1,-1-1 0,1 1 0,-1 0 0,1 0 0,-1 0 0,0 0 0,0-1-1,0 1 1,0 0 0,-1 0 0,1 0 0,-1 3 0,0-3 43,-1 1 1,1-1-1,0 0 1,-1 0-1,0 1 1,0-1-1,1 0 1,-1 0-1,0-1 1,0 1-1,-1 0 1,1-1-1,0 1 1,-1-1-1,1 0 1,0 0-1,-1 0 1,0 0-1,-3 1 1,-54 13 797,52-14-687,-35 5-307,43-6 92,0 0-1,0 0 0,0-1 1,0 1-1,0 0 0,0 0 1,0 0-1,0 0 1,1 0-1,-1 0 0,0 0 1,0 0-1,0 0 0,0 0 1,0-1-1,0 1 1,0 0-1,0 0 0,-1 0 1,1 0-1,0 0 0,0 0 1,0 0-1,0 0 1,0 0-1,0 0 0,0 0 1,0 0-1,0-1 0,0 1 1,0 0-1,0 0 1,0 0-1,0 0 0,0 0 1,0 0-1,0 0 1,0 0-1,-1 0 0,1 0 1,0 0-1,0 0 0,0 0 1,0 0-1,0 0 1,0 0-1,0 0 0,0 0 1,0 0-1,0 0 0,-1 0 1,24-9-3502,4-1-1418,6-2-2129</inkml:trace>
</inkml:ink>
</file>

<file path=ppt/ink/ink1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36.979"/>
    </inkml:context>
    <inkml:brush xml:id="br0">
      <inkml:brushProperty name="width" value="0.025" units="cm"/>
      <inkml:brushProperty name="height" value="0.025" units="cm"/>
    </inkml:brush>
  </inkml:definitions>
  <inkml:trace contextRef="#ctx0" brushRef="#br0">0 1 15375,'0'0'11579,"3"9"-11040,8 25-445,13 41 186,-2-31-3009,-16-40-4296,-5-15 1585,-1-8-379</inkml:trace>
</inkml:ink>
</file>

<file path=ppt/ink/ink1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37.337"/>
    </inkml:context>
    <inkml:brush xml:id="br0">
      <inkml:brushProperty name="width" value="0.025" units="cm"/>
      <inkml:brushProperty name="height" value="0.025" units="cm"/>
    </inkml:brush>
  </inkml:definitions>
  <inkml:trace contextRef="#ctx0" brushRef="#br0">1 46 10826,'0'0'12652,"71"-28"-12492,-45 25-64,2 1-384,-7-2-1345,1 0-994,-7 2-640,-10-1-2210</inkml:trace>
  <inkml:trace contextRef="#ctx0" brushRef="#br0" timeOffset="1">11 117 9769,'0'0'12973,"51"25"-12717,-24-31-192,2 1-96,-5 3-1217,-4 2-1666,-9 0-1153,-6 0-1217</inkml:trace>
</inkml:ink>
</file>

<file path=ppt/ink/ink1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37.691"/>
    </inkml:context>
    <inkml:brush xml:id="br0">
      <inkml:brushProperty name="width" value="0.025" units="cm"/>
      <inkml:brushProperty name="height" value="0.025" units="cm"/>
    </inkml:brush>
  </inkml:definitions>
  <inkml:trace contextRef="#ctx0" brushRef="#br0">1 39 8616,'0'0'13613,"47"20"-13581,-11-33-224,2-3-1634,-3 1-1761,-5 1-3620</inkml:trace>
</inkml:ink>
</file>

<file path=ppt/ink/ink1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38.022"/>
    </inkml:context>
    <inkml:brush xml:id="br0">
      <inkml:brushProperty name="width" value="0.025" units="cm"/>
      <inkml:brushProperty name="height" value="0.025" units="cm"/>
    </inkml:brush>
  </inkml:definitions>
  <inkml:trace contextRef="#ctx0" brushRef="#br0">158 1 12684,'0'0'6513,"-5"11"-5088,-13 25-280,-2-2 0,-1 0 0,-47 56 1,68-89-1180,0-1 1,0 0 0,0 0 0,-1 1 0,1-1 0,0 0 0,0 0 0,0 0-1,0 0 1,-1 1 0,1-1 0,0 0 0,0 0 0,0 0 0,-1 0 0,1 0-1,0 1 1,0-1 0,-1 0 0,1 0 0,0 0 0,0 0 0,-1 0 0,1 0-1,0 0 1,0 0 0,-1 0 0,1 0 0,0 0 0,0 0 0,-1 0 0,1 0-1,0 0 1,0 0 0,-1-1 0,1 1 0,0 0 0,0 0 0,-1 0 0,1 0 0,0 0-1,0-1 1,-5-13-1987,2-25-2307,3 35 3626,-4-54-8605,0 19 7981,3 13 12656,5 27-10743,-1 0 1,1 1-1,-1-1 0,1 1 1,-1 0-1,0 0 1,1 0-1,2 3 1,9 5 217,13 3-168,43 13 1,-37-16-3397,0-4-4602,-16-5-5089</inkml:trace>
</inkml:ink>
</file>

<file path=ppt/ink/ink1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38.378"/>
    </inkml:context>
    <inkml:brush xml:id="br0">
      <inkml:brushProperty name="width" value="0.025" units="cm"/>
      <inkml:brushProperty name="height" value="0.025" units="cm"/>
    </inkml:brush>
  </inkml:definitions>
  <inkml:trace contextRef="#ctx0" brushRef="#br0">1 196 9993,'0'0'14115,"9"6"-12679,-4-3-1323,0 0 1,0-1-1,0 1 0,1-1 1,-1 0-1,0 0 0,1-1 1,0 1-1,-1-1 0,1 0 0,0-1 1,-1 0-1,1 1 0,0-2 1,-1 1-1,1-1 0,11-2 0,93-22 218,91-21-558,303-29 1,-444 70-1819,67-14 1,-94 11-1541,53-18 0,-50 11-862</inkml:trace>
</inkml:ink>
</file>

<file path=ppt/ink/ink1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39.284"/>
    </inkml:context>
    <inkml:brush xml:id="br0">
      <inkml:brushProperty name="width" value="0.025" units="cm"/>
      <inkml:brushProperty name="height" value="0.025" units="cm"/>
    </inkml:brush>
  </inkml:definitions>
  <inkml:trace contextRef="#ctx0" brushRef="#br0">1 50 17040,'0'0'2979,"3"13"-1201,31 120 1640,-13-43-2407,54 145-1,-69-219-1237,5 9 1950,-8-26-684,-2-16-445,-27-181-84,15 132-747,-4-99 1,14 142 259,0 15-77,0 0 0,1 0 0,1 0 1,-1 0-1,4-13 0,-4 19 40,1 0 0,-1 1 0,1-1 0,0 1 0,-1-1 0,1 1 0,0-1 0,0 1-1,0-1 1,1 1 0,-1 0 0,0 0 0,0-1 0,1 1 0,-1 0 0,1 0 0,-1 0 0,1 1 0,-1-1-1,1 0 1,-1 0 0,1 1 0,0-1 0,-1 1 0,1 0 0,0-1 0,0 1 0,-1 0 0,1 0-1,3 0 1,-1 0 12,0 0 1,0 0-1,0 1 0,0-1 0,0 1 0,0 0 0,0 0 0,0 1 0,0-1 0,0 1 0,0-1 1,-1 1-1,1 0 0,-1 1 0,1-1 0,-1 1 0,0-1 0,0 1 0,0 0 0,-1 0 0,1 0 0,0 1 1,-1-1-1,0 1 0,0-1 0,0 1 0,0 0 0,-1-1 0,0 1 0,1 0 0,-1 0 0,-1 0 0,1 0 1,0 0-1,-1 1 0,0-1 0,0 0 0,0 0 0,-1 0 0,1 0 0,-3 7 0,2-7 71,0-1 0,-1 1 0,0 0 0,0-1 0,0 1 0,0-1 0,-1 1 0,1-1 0,-1 0 0,0 0 0,0 0 0,0 0 0,0-1 0,0 1 0,-1-1 0,1 0 0,-1 0 0,1 0-1,-1 0 1,0-1 0,0 1 0,0-1 0,-7 1 0,-6 2 313,0-1 0,-1-1-1,-34 0 1,36-5-1136,19-5-1159,23-7-3299,1 8-1595,5-1-4836</inkml:trace>
</inkml:ink>
</file>

<file path=ppt/ink/ink1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39.997"/>
    </inkml:context>
    <inkml:brush xml:id="br0">
      <inkml:brushProperty name="width" value="0.025" units="cm"/>
      <inkml:brushProperty name="height" value="0.025" units="cm"/>
    </inkml:brush>
  </inkml:definitions>
  <inkml:trace contextRef="#ctx0" brushRef="#br0">0 1 13389,'0'0'13548,"45"72"-13227,-34-47-193,0-2-96,-2-5 32,-1 0-352,0-6-353,-5-3-480,-2-6-384,-16-6-16368</inkml:trace>
</inkml:ink>
</file>

<file path=ppt/ink/ink1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40.340"/>
    </inkml:context>
    <inkml:brush xml:id="br0">
      <inkml:brushProperty name="width" value="0.025" units="cm"/>
      <inkml:brushProperty name="height" value="0.025" units="cm"/>
    </inkml:brush>
  </inkml:definitions>
  <inkml:trace contextRef="#ctx0" brushRef="#br0">0 99 14414,'0'0'9320,"75"-3"-7622,-42-11-225,3-1-992,-3 1-385,-1 0-256,-7 5-1442,-6-2-1280,-12 2-1282,-7 0-2979</inkml:trace>
</inkml:ink>
</file>

<file path=ppt/ink/ink1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40.684"/>
    </inkml:context>
    <inkml:brush xml:id="br0">
      <inkml:brushProperty name="width" value="0.025" units="cm"/>
      <inkml:brushProperty name="height" value="0.025" units="cm"/>
    </inkml:brush>
  </inkml:definitions>
  <inkml:trace contextRef="#ctx0" brushRef="#br0">0 44 15054,'0'0'6759,"81"-1"-6311,-43-8-352,6 1-320,1-1-1890,-3 0-1794,-7 1-4516</inkml:trace>
</inkml:ink>
</file>

<file path=ppt/ink/ink1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29:41.027"/>
    </inkml:context>
    <inkml:brush xml:id="br0">
      <inkml:brushProperty name="width" value="0.025" units="cm"/>
      <inkml:brushProperty name="height" value="0.025" units="cm"/>
    </inkml:brush>
  </inkml:definitions>
  <inkml:trace contextRef="#ctx0" brushRef="#br0">1 67 15182,'0'0'8083,"9"4"-7544,-6-3-501,0 0 0,0 0 0,0 0-1,1 0 1,-1 0 0,0-1 0,1 0 0,-1 1 0,1-1 0,-1 0 0,1-1 0,-1 1 0,0 0 0,1-1-1,-1 0 1,0 0 0,1 0 0,-1 0 0,0-1 0,0 1 0,0-1 0,0 0 0,0 0 0,-1 0-1,1 0 1,0 0 0,-1 0 0,0-1 0,3-2 0,3-4 188,-6 7-47,-1-1 0,1 1 0,0 0 0,0 0 0,0 0 1,0 1-1,0-1 0,1 0 0,-1 1 0,0-1 0,4 0 1,8 48 1202,-13-45-1347,0 0-1,0 0 1,0-1-1,0 1 1,0-1-1,0 1 1,0-1-1,1 1 1,-1-1-1,0 0 1,0 1-1,1-1 0,-1 0 1,0 0-1,0 0 1,1 0-1,-1 0 1,0 0-1,0 0 1,1-1-1,-1 1 1,0 0-1,0-1 1,0 1-1,1-1 1,-1 1-1,0-1 1,0 1-1,0-1 1,1-1-1,36-27 441,-29 21-460,-6 5-19,1 0 0,-1 1 0,1-1 0,0 1 1,0 0-1,0 0 0,0 0 0,7-2 0,-10 4 2,0 0 0,0 0 1,1 0-1,-1 0 0,0 0 0,0 0 0,0 0 0,0 0 1,-1 1-1,1-1 0,0 1 0,0-1 0,0 0 0,0 1 1,0-1-1,0 1 0,0 0 0,-1-1 0,1 1 0,0 0 1,0-1-1,-1 1 0,1 0 0,-1 0 0,1 0 0,0 0 0,-1-1 1,0 1-1,1 0 0,-1 0 0,1 0 0,-1 0 0,0 0 1,0 0-1,0 0 0,0 0 0,1 0 0,-1 0 0,0 0 1,-1 0-1,1 2 0,0 0-57,0-2 34,0 1-1,0-1 1,0 0-1,0 0 1,0 1-1,0-1 1,0 0 0,0 0-1,0 0 1,0 1-1,1-1 1,-1 0-1,0 0 1,1 0 0,-1 0-1,1 1 1,-1-1-1,1 0 1,0 0 0,0 0-1,-1 0 1,1 0-1,0-1 1,0 1-1,0 0 1,0 0 0,0 0-1,0-1 1,0 1-1,0-1 1,0 1-1,0-1 1,0 1 0,0-1-1,1 1 1,-1-1-1,2 0 1,-2 0-161,-1 0 0,0 0 0,1 0 0,-1 0 1,0 0-1,1-1 0,-1 1 0,0 0 0,1 0 0,-1 0 0,0-1 0,0 1 1,1 0-1,-1 0 0,0-1 0,0 1 0,1 0 0,-1-1 0,0 1 0,0 0 1,0-1-1,0 1 0,1 0 0,-1-1 0,0 1 0,0 0 0,0-1 0,0 1 1,0 0-1,0-1 0,0 1 0,0-1 0,0-1-1191,2-11-7165</inkml:trace>
</inkml:ink>
</file>

<file path=ppt/ink/ink1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1:49.919"/>
    </inkml:context>
    <inkml:brush xml:id="br0">
      <inkml:brushProperty name="width" value="0.025" units="cm"/>
      <inkml:brushProperty name="height" value="0.025" units="cm"/>
    </inkml:brush>
  </inkml:definitions>
  <inkml:trace contextRef="#ctx0" brushRef="#br0">13 25 6951,'-12'-9'4014,"12"3"-1449,28-1-565,54 4-2006,-74 3 497,196 10-374,1-1-3277,-13-13-385,-110 1 4481,-32 1 2378,198 3-814,122 28-7878,-172-11 5085,-33-14 4434,-119-5-4393,1 2 0,-1 2 0,88 17 1,5 12-2942,-87-23-1617</inkml:trace>
</inkml:ink>
</file>

<file path=ppt/ink/ink1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1:50.296"/>
    </inkml:context>
    <inkml:brush xml:id="br0">
      <inkml:brushProperty name="width" value="0.025" units="cm"/>
      <inkml:brushProperty name="height" value="0.025" units="cm"/>
    </inkml:brush>
  </inkml:definitions>
  <inkml:trace contextRef="#ctx0" brushRef="#br0">1 0 9353,'0'0'6150</inkml:trace>
</inkml:ink>
</file>

<file path=ppt/ink/ink1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1:50.641"/>
    </inkml:context>
    <inkml:brush xml:id="br0">
      <inkml:brushProperty name="width" value="0.025" units="cm"/>
      <inkml:brushProperty name="height" value="0.025" units="cm"/>
    </inkml:brush>
  </inkml:definitions>
  <inkml:trace contextRef="#ctx0" brushRef="#br0">0 78 8040,'378'-39'7990,"505"0"-8389,-853 39 304,1194 35-1882,-1041-14 2476,65 5-923,-155-24-3056</inkml:trace>
  <inkml:trace contextRef="#ctx0" brushRef="#br0" timeOffset="1">4261 100 11211,'71'1'6149,"1"-1"-4771,7 0-513,11 4-577,10 4-256,15-2-1441,8-3-2691,13-1-5413</inkml:trace>
</inkml:ink>
</file>

<file path=ppt/ink/ink1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1:51.014"/>
    </inkml:context>
    <inkml:brush xml:id="br0">
      <inkml:brushProperty name="width" value="0.025" units="cm"/>
      <inkml:brushProperty name="height" value="0.025" units="cm"/>
    </inkml:brush>
  </inkml:definitions>
  <inkml:trace contextRef="#ctx0" brushRef="#br0">0 1 11691,'122'0'2819,"-3"1"-673,-1 3-1121,-2 5-737,3-1-256,-1-1-320,-1 2-1698,4-4-1537,-1-4-1570,2 1-320</inkml:trace>
  <inkml:trace contextRef="#ctx0" brushRef="#br0" timeOffset="1">1410 47 2787,'90'0'4868,"-13"0"-1280,-24 0-674,-18 0-1088,-16 7-609,-13 8-896,-6 3-289,-12-4 0,-9-6-2819,-9-4-9641</inkml:trace>
</inkml:ink>
</file>

<file path=ppt/ink/ink1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1:51.593"/>
    </inkml:context>
    <inkml:brush xml:id="br0">
      <inkml:brushProperty name="width" value="0.025" units="cm"/>
      <inkml:brushProperty name="height" value="0.025" units="cm"/>
    </inkml:brush>
  </inkml:definitions>
  <inkml:trace contextRef="#ctx0" brushRef="#br0">1 142 11339,'0'0'4004,"10"0"-3401,130 2 558,79-17-5987,-1 0-687,-73 16 5220,-95 7 3232,8 1 854,2-12-2816,0-3-1,95-22 1,61-7-1061,-25 25 3542,61-5-6020,-136 0-2904,7-4-4928</inkml:trace>
</inkml:ink>
</file>

<file path=ppt/ink/ink1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1:51.963"/>
    </inkml:context>
    <inkml:brush xml:id="br0">
      <inkml:brushProperty name="width" value="0.025" units="cm"/>
      <inkml:brushProperty name="height" value="0.025" units="cm"/>
    </inkml:brush>
  </inkml:definitions>
  <inkml:trace contextRef="#ctx0" brushRef="#br0">1 48 11531,'70'0'3139,"-2"0"-160,5 6-1570,9 6-864,11 0-449,13 0-224,6-9-1250,10-3-2850,6-5-7815</inkml:trace>
  <inkml:trace contextRef="#ctx0" brushRef="#br0" timeOffset="1">2288 1 16400,'87'14'1473,"7"-4"-384,8 7-384,11-2-545,14-4-224,8-7-1506,5-4-3010</inkml:trace>
</inkml:ink>
</file>

<file path=ppt/ink/ink1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1:52.291"/>
    </inkml:context>
    <inkml:brush xml:id="br0">
      <inkml:brushProperty name="width" value="0.025" units="cm"/>
      <inkml:brushProperty name="height" value="0.025" units="cm"/>
    </inkml:brush>
  </inkml:definitions>
  <inkml:trace contextRef="#ctx0" brushRef="#br0">1 1 14318,'126'0'2914,"0"1"-896,10 7-1249,10 3-609,7 0-256,5-2-1570,5-4-2113,7-3-3108</inkml:trace>
  <inkml:trace contextRef="#ctx0" brushRef="#br0" timeOffset="1">2570 41 11659,'137'0'3545,"212"1"2227,-1 17-4759,402 23-9569,-426-38 9627,21 23 636,-326-24-1721,45 3-808,-2-4-1997</inkml:trace>
</inkml:ink>
</file>

<file path=ppt/ink/ink1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08.827"/>
    </inkml:context>
    <inkml:brush xml:id="br0">
      <inkml:brushProperty name="width" value="0.025" units="cm"/>
      <inkml:brushProperty name="height" value="0.025" units="cm"/>
    </inkml:brush>
  </inkml:definitions>
  <inkml:trace contextRef="#ctx0" brushRef="#br0">60 1 15887,'0'24'3587,"0"11"-3042,-6 7 1313,-7 8-545,2 6-512,1 4-289,-1-2-224,5-5-159,4-7-97,2-9-32,0-12 64,0-10-64,2-13-225,6-2-383,1-17-705,-5-13-1250,-3-15-1473,-1-11-4612</inkml:trace>
</inkml:ink>
</file>

<file path=ppt/ink/ink1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09.170"/>
    </inkml:context>
    <inkml:brush xml:id="br0">
      <inkml:brushProperty name="width" value="0.025" units="cm"/>
      <inkml:brushProperty name="height" value="0.025" units="cm"/>
    </inkml:brush>
  </inkml:definitions>
  <inkml:trace contextRef="#ctx0" brushRef="#br0">1 16 16400,'0'0'8167,"71"0"-6405,-33 0-257,6 0-896,1-2-513,2-3-64,-6 0-1089,-7 1-1089,-7 4-1249,-11 0-1089</inkml:trace>
</inkml:ink>
</file>

<file path=ppt/ink/ink1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09.529"/>
    </inkml:context>
    <inkml:brush xml:id="br0">
      <inkml:brushProperty name="width" value="0.025" units="cm"/>
      <inkml:brushProperty name="height" value="0.025" units="cm"/>
    </inkml:brush>
  </inkml:definitions>
  <inkml:trace contextRef="#ctx0" brushRef="#br0">139 22 14318,'0'0'10249,"66"7"-9000,-15-18-576,3 1-481,-1 5-224,-6 3-576,-11 2-1250,-12 2-1697,-13 10-2115,-11 2-3458</inkml:trace>
  <inkml:trace contextRef="#ctx0" brushRef="#br0" timeOffset="1">0 323 15407,'0'0'5124,"59"0"-3810,-11-16 95,10-1-768,4-3-449,2 5-384,-7 0-2115,-7 2-3426,-9 1-5093</inkml:trace>
</inkml:ink>
</file>

<file path=ppt/ink/ink1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09.860"/>
    </inkml:context>
    <inkml:brush xml:id="br0">
      <inkml:brushProperty name="width" value="0.025" units="cm"/>
      <inkml:brushProperty name="height" value="0.025" units="cm"/>
    </inkml:brush>
  </inkml:definitions>
  <inkml:trace contextRef="#ctx0" brushRef="#br0">0 42 15599,'0'0'4660,"3"-7"-4414,1 2 89,5-10-228,-7 1 3492,-8 14-4702,-1 0-9138</inkml:trace>
</inkml:ink>
</file>

<file path=ppt/ink/ink1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10.229"/>
    </inkml:context>
    <inkml:brush xml:id="br0">
      <inkml:brushProperty name="width" value="0.025" units="cm"/>
      <inkml:brushProperty name="height" value="0.025" units="cm"/>
    </inkml:brush>
  </inkml:definitions>
  <inkml:trace contextRef="#ctx0" brushRef="#br0">280 1 16560,'0'0'5247,"-9"8"-4270,-42 53 755,-83 126 0,58-75-973,74-120-2583,0 0 0,1 1 0,0-1 0,0 0 0,1-15 0,0-16-4374</inkml:trace>
  <inkml:trace contextRef="#ctx0" brushRef="#br0" timeOffset="1">1 111 10826,'0'0'13485,"63"21"-11627,-32-7-641,2 1-609,3 4-479,0 1-97,-5 0-2210,-4-1-3972,-7-4-9257</inkml:trace>
</inkml:ink>
</file>

<file path=ppt/ink/ink1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11.069"/>
    </inkml:context>
    <inkml:brush xml:id="br0">
      <inkml:brushProperty name="width" value="0.025" units="cm"/>
      <inkml:brushProperty name="height" value="0.025" units="cm"/>
    </inkml:brush>
  </inkml:definitions>
  <inkml:trace contextRef="#ctx0" brushRef="#br0">64 0 17457,'0'0'4884,"-1"12"-4275,-14 160 535,-33 263 2308,76-573-694,71-196-2692,-95 324-100,-1 0-1,2 1 1,0-1 0,0 1 0,0 0-1,9-10 1,-12 16-7,0 0 0,1 1 0,-1 0-1,1 0 1,-1 0 0,1 0 0,0 0 0,0 0 0,0 0-1,0 1 1,0 0 0,0 0 0,0-1 0,0 2 0,0-1-1,1 0 1,-1 1 0,0-1 0,1 1 0,-1 0 0,0 0 0,0 0-1,7 2 1,-9-2 43,1 1 0,0-1 0,-1 1 0,1 0 0,-1 0 1,1 0-1,-1-1 0,1 1 0,-1 1 0,0-1 0,1 0 0,-1 0 0,0 0 0,0 1 0,0-1 0,0 1 0,0-1 0,0 1 0,0-1 0,0 1 0,-1-1 0,1 1 0,0 0 0,-1-1 0,0 1 0,1 0 0,-1-1 1,0 1-1,0 0 0,0 0 0,0-1 0,0 1 0,0 0 0,-1 0 0,1-1 0,-1 1 0,1 0 0,-2 1 0,1 4 117,-1-1 0,0 0 0,-1 1 0,1-1 0,-1 0 0,0-1 1,-1 1-1,1-1 0,-6 7 0,0-3 28,0 0 0,0 0 0,-1-1 0,-1 0 0,1-1 1,-1 0-1,0-1 0,-1 0 0,1-1 0,-1 0 0,0-1 0,-1 0 1,1-1-1,-1 0 0,-18 1 0,31-4-213,-1 1 0,0-1 0,0 0-1,0 0 1,0 0 0,0 0 0,0 0 0,1 0 0,-1 0 0,0-1-1,0 1 1,0 0 0,0 0 0,0-1 0,1 1 0,-1 0 0,0-1-1,0 1 1,1-1 0,-1 1 0,0-1 0,1 1 0,-1-1 0,0 0-1,1 1 1,-1-1 0,1 0 0,-1 1 0,1-1 0,-1 0 0,1 0-1,0 0 1,-1 1 0,1-1 0,0 0 0,-1 0 0,1 0 0,0 0-1,0 0 1,0-1 0,0 1-149,1-1 0,-1 0 0,1 1 0,-1-1 0,1 1 0,0 0 0,-1-1 0,1 1 0,0-1 0,0 1 0,0 0 0,0 0 0,0-1 0,0 1 0,1 0 0,-1 0 0,0 0 0,0 0 0,1 1 0,-1-1 0,3-1 0,23-7-4381,4 0-1719</inkml:trace>
</inkml:ink>
</file>

<file path=ppt/ink/ink1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11.522"/>
    </inkml:context>
    <inkml:brush xml:id="br0">
      <inkml:brushProperty name="width" value="0.025" units="cm"/>
      <inkml:brushProperty name="height" value="0.025" units="cm"/>
    </inkml:brush>
  </inkml:definitions>
  <inkml:trace contextRef="#ctx0" brushRef="#br0">165 87 17969,'0'0'2552,"-10"-6"96,4 3-2311,-45-20 2787,49 22-3045,-1 1 1,1-1 0,0 1-1,-1-1 1,1 1-1,-1 0 1,1 0-1,0 0 1,-1 0 0,1 0-1,-1 0 1,1 1-1,0-1 1,-1 1-1,1 0 1,0 0 0,0 0-1,-1 0 1,1 0-1,0 0 1,0 0-1,0 1 1,0-1 0,-2 3-1,0 0-74,0 1-1,1-1 1,-1 1 0,1 0-1,0 0 1,0 0-1,1 0 1,0 1 0,-1-1-1,2 1 1,-1-1 0,1 1-1,0 0 1,-1 7-1,2-12 2,1 0-1,0 0 0,-1 0 0,1-1 1,0 1-1,-1 0 0,1-1 0,0 1 0,0 0 1,0-1-1,0 1 0,0-1 0,-1 1 1,1-1-1,0 0 0,0 1 0,0-1 1,0 0-1,0 0 0,0 1 0,0-1 0,0 0 1,0 0-1,0 0 0,1 0 0,-1-1 1,0 1-1,0 0 0,0 0 0,1-1 0,37-4 196,21-12-45,-35 10-217,-1 0 0,1 2 0,0 0 0,44-1 0,-68 6 58,0 0 0,0 0 0,1 0-1,-1 0 1,0 1 0,0-1 0,0 0 0,1 1 0,-1-1 0,0 1 0,0-1-1,0 1 1,0 0 0,0-1 0,0 1 0,0 0 0,0 0 0,0-1-1,0 1 1,0 0 0,-1 0 0,1 0 0,0 0 0,-1 0 0,1 1 0,-1-1-1,1 0 1,-1 0 0,1 0 0,-1 0 0,0 1 0,1-1 0,-1 0-1,0 0 1,0 0 0,0 1 0,0-1 0,0 0 0,0 0 0,0 1 0,-1-1-1,1 0 1,0 0 0,-1 0 0,0 2 0,1-2 33,0-1 0,-1 0 0,1 1 0,0-1 0,0 0 0,0 1 0,-1-1 1,1 0-1,0 1 0,0-1 0,-1 0 0,1 0 0,0 1 0,0-1 0,-1 0 0,1 0 0,0 0 0,-1 0 0,1 1 1,0-1-1,-1 0 0,1 0 0,-1 0 0,1 0 0,0 0 0,-1 0 0,1 0 0,0 0 0,-1 0 0,1 0 1,-1 0-1,1 0 0,0 0 0,-1 0 0,1 0 0,0 0 0,-1 0 0,1-1 0,0 1 0,-1 0 0,1 0 0,0 0 1,-1-1-1,1 1 0,0 0 0,0 0 0,-1-1 0,1 1 0,0-1 0,-13-14 815,8-1-821,0-1 0,1 1 0,1-1 0,1 0 0,-1-30 0,3 46-114,0 1-1,1-1 1,-1 1 0,1-1 0,-1 0-1,1 1 1,-1-1 0,1 1 0,0-1 0,-1 1-1,1 0 1,-1-1 0,1 1 0,0 0-1,-1-1 1,1 1 0,0 0 0,0 0-1,-1-1 1,1 1 0,0 0 0,-1 0-1,1 0 1,0 0 0,0 0 0,-1 0-1,1 0 1,0 0 0,0 1 0,-1-1-1,1 0 1,0 0 0,-1 1 0,1-1 0,1 1-1,38 9-2394,-29-7 1466,59 3-6199,-30-6-421</inkml:trace>
</inkml:ink>
</file>

<file path=ppt/ink/ink1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11.893"/>
    </inkml:context>
    <inkml:brush xml:id="br0">
      <inkml:brushProperty name="width" value="0.025" units="cm"/>
      <inkml:brushProperty name="height" value="0.025" units="cm"/>
    </inkml:brush>
  </inkml:definitions>
  <inkml:trace contextRef="#ctx0" brushRef="#br0">253 1 9513,'0'0'3064,"-8"13"-464,-10 21-1842,1-1 0,2 2 0,1 0 0,2 1 0,2 0 0,-6 38 0,13-48-307,1 0-1,2 48 0,1-64-502,0-1-1,0 0 1,1-1-1,0 1 1,1 0-1,0 0 1,0-1-1,1 0 1,0 0-1,0 0 1,9 12-1,-1-12-1064,-6-16 342,-5-25-561,-1 27 875,-1-5 133,0-1 0,-1 1 0,0 0 0,-1-1 0,-1 1 0,1 1 0,-2-1 0,1 0 0,-2 1 0,1 0 0,-1 0 0,-15-17 0,11 14 902,-2 0-1,0 1 1,-17-14-1,18 18 1304,0 0-1,-1 0 1,-25-11-1,76 17 1879,17-1-3853,-16 4 1,60-4-3901,-58-5-1479</inkml:trace>
</inkml:ink>
</file>

<file path=ppt/ink/ink1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14.233"/>
    </inkml:context>
    <inkml:brush xml:id="br0">
      <inkml:brushProperty name="width" value="0.025" units="cm"/>
      <inkml:brushProperty name="height" value="0.025" units="cm"/>
    </inkml:brush>
  </inkml:definitions>
  <inkml:trace contextRef="#ctx0" brushRef="#br0">215 35 4933,'-4'-19'9681,"-8"8"-4424,10 10-4972,-1 0 1,1 0-1,-1 1 1,0-1-1,1 1 0,-1-1 1,0 1-1,1 0 1,-1 0-1,0 0 0,-4 1 1,-1 0-293,1 1 0,-1 0 0,1 0 0,0 1 0,0 0 0,0 0 0,0 0 0,-10 8 0,6-2 80,1 0 1,0 1-1,1 1 1,-15 19-1,21-26-9,1-1 0,-1 1 0,1-1-1,0 1 1,0 0 0,0 0 0,1-1 0,-1 1 0,1 1-1,0-1 1,0 0 0,0 0 0,1 0 0,0 0 0,-1 1-1,1-1 1,1 0 0,-1 0 0,2 8 0,-1-11-59,0 0 0,0-1 1,-1 1-1,1 0 0,0-1 1,0 1-1,0-1 0,0 1 1,0-1-1,0 1 0,0-1 1,0 1-1,0-1 0,0 0 1,0 0-1,0 0 0,0 0 0,0 1 1,0-1-1,0-1 0,0 1 1,1 0-1,-1 0 0,0 0 1,2-1-1,28-8 188,-17 1-147,-1-1-1,1 0 1,-1-1 0,-1 0 0,0-1 0,-1-1 0,0 0-1,0 0 1,-1-1 0,-1 0 0,16-29 0,-19 23 204,-15 26 82,-14 28-23,18-24-200,0-4-13,1 0-1,1 1 1,-1-1-1,1 1 1,0 0-1,1 0 1,0 0-1,0 1 1,1-1-1,0 0 1,1 1-1,-1 8 1,2-16-70,0 0 1,0 0-1,-1 0 0,1 0 1,0-1-1,0 1 0,0 0 1,0 0-1,0-1 0,0 1 1,0 0-1,0-1 0,0 1 1,1-1-1,-1 1 0,0-1 1,0 0-1,0 1 0,0-1 1,1 0-1,-1 0 0,0 0 1,0 0-1,1 0 0,-1 0 1,0 0-1,0 0 0,1-1 1,-1 1-1,0 0 0,0-1 1,0 1-1,0-1 0,2 0 1,42-17 396,4-13-169,-39 24-256,0-1 1,0 2 0,1-1 0,0 1 0,0 1-1,0 0 1,1 1 0,0 0 0,0 1 0,19-4-1,-30 7-5,0 0 0,0 1 0,0-1 0,-1 0 0,1 0-1,0 0 1,0 1 0,0-1 0,0 0 0,-1 1 0,1-1 0,0 1-1,0-1 1,-1 1 0,1-1 0,0 1 0,-1-1 0,1 1 0,-1 0-1,1-1 1,-1 1 0,1 0 0,-1-1 0,1 1 0,0 1-1,7 27-5,2 4 92,-10-32-76,1 0 0,-1 0 0,1 0 0,0 0 0,-1 0 0,1 0 0,0 0 0,0 0 0,0 0 0,0-1 0,-1 1 0,1 0 0,0-1 0,0 1 0,0-1 0,0 1 0,0-1 0,1 1 0,-1-1 0,0 0 0,0 1 0,0-1 0,2 0 0,3-1 38,0 0 0,0 0-1,-1-1 1,1 0-1,-1 0 1,0 0 0,0 0-1,1-1 1,-1 0 0,-1 0-1,1-1 1,0 1-1,-1-1 1,0 0 0,0 0-1,5-7 1,-5 6-49,0 1 0,0-1 1,0 1-1,1 0 0,-1 0 0,1 1 0,0-1 1,0 1-1,1 0 0,-1 1 0,0-1 0,1 1 1,0 0-1,-1 0 0,10-1 0,-14 4 7,-1 0 0,1-1 0,-1 1 0,1 0-1,-1 0 1,1 0 0,-1 0 0,1 0 0,-1 0 0,0-1 0,1 1-1,-1 0 1,0 0 0,0 0 0,0 0 0,0 0 0,0 0 0,0 0-1,0 0 1,0 0 0,0 0 0,0 0 0,-1 0 0,1 2 0,-1-2-50,1 0 1,-1 1 0,1-1 0,0 0 0,-1 1-1,1-1 1,0 1 0,0-1 0,0 0 0,0 1 0,1-1-1,-1 1 1,0-1 0,1 0 0,-1 1 0,0-1-1,1 0 1,0 1 0,-1-1 0,1 0 0,0 0-1,0 1 1,-1-1 0,1 0 0,0 0 0,0 0-1,0 0 1,1 1 0,2-2-708,0 0-1,0-1 1,-1 1 0,1 0-1,0-1 1,-1 0 0,1 0-1,-1 0 1,1 0 0,-1-1-1,1 1 1,-1-1 0,0 0-1,0 0 1,0 0 0,0 0-1,0-1 1,2-2 0,17-14-9065</inkml:trace>
</inkml:ink>
</file>

<file path=ppt/ink/ink1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14.559"/>
    </inkml:context>
    <inkml:brush xml:id="br0">
      <inkml:brushProperty name="width" value="0.025" units="cm"/>
      <inkml:brushProperty name="height" value="0.025" units="cm"/>
    </inkml:brush>
  </inkml:definitions>
  <inkml:trace contextRef="#ctx0" brushRef="#br0">113 205 14221,'0'0'5691,"-10"8"-4105,10-8-1585,-16 12 646,0 1 0,-15 19 0,27-29-476,0 1-1,1-1 0,0 1 0,0 0 1,0 1-1,0-1 0,1 0 0,-1 1 1,1 0-1,0-1 0,1 1 1,-1 0-1,1 0 0,0 0 0,0 0 1,0 0-1,1 7 0,0-11-171,1 0 0,-1-1 1,1 1-1,-1-1 0,1 1 0,0 0 0,-1-1 0,1 0 0,0 1 1,0-1-1,-1 1 0,1-1 0,0 0 0,0 1 0,-1-1 1,1 0-1,0 0 0,0 0 0,0 0 0,-1 1 0,1-1 0,0 0 1,0-1-1,0 1 0,0 0 0,-1 0 0,2 0 0,25-5 132,-15 0-106,-2 0 1,1-1-1,0 0 0,-1-1 1,0 0-1,-1 0 0,1-1 1,-2 0-1,14-16 0,-4 2 37,-1 0 0,-1-1 1,14-28-1,-20 35 392,-2 0 1,0-1-1,-1 0 0,-1-1 1,0 1-1,-1-1 1,2-22-1,-39 89 763,19-26-1185,2 0 0,-12 35 0,20-50-39,0 1 0,1 0-1,0 0 1,1 0 0,0 0 0,0 0-1,1 0 1,0 0 0,1 0 0,2 15-1,-2-21-120,0-1 1,0 1-1,0-1 0,0 0 0,0 0 1,1 1-1,-1-1 0,1 0 0,0 0 0,-1 0 1,1 0-1,0-1 0,0 1 0,0 0 1,0-1-1,1 1 0,2 1 0,0-1-844,0 0 0,1 0-1,-1 0 1,0-1-1,1 0 1,-1 0 0,8 1-1,18-2-6004</inkml:trace>
</inkml:ink>
</file>

<file path=ppt/ink/ink1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15.275"/>
    </inkml:context>
    <inkml:brush xml:id="br0">
      <inkml:brushProperty name="width" value="0.025" units="cm"/>
      <inkml:brushProperty name="height" value="0.025" units="cm"/>
    </inkml:brush>
  </inkml:definitions>
  <inkml:trace contextRef="#ctx0" brushRef="#br0">0 0 17713,'0'0'8135,"36"52"-7654,-33-7-289,-3 3-160,0-1-416,0 1-1026,0-8-1280,-3-6-865,-2-9-706,-3-10-2016</inkml:trace>
</inkml:ink>
</file>

<file path=ppt/ink/ink1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15.619"/>
    </inkml:context>
    <inkml:brush xml:id="br0">
      <inkml:brushProperty name="width" value="0.025" units="cm"/>
      <inkml:brushProperty name="height" value="0.025" units="cm"/>
    </inkml:brush>
  </inkml:definitions>
  <inkml:trace contextRef="#ctx0" brushRef="#br0">0 159 17008,'0'0'6566,"71"-27"-5445,-27 8-192,5-1-544,0 2-353,-5 2-353,-5 1-1312,-8 2-2179,-17-3-960,-12 1-1506</inkml:trace>
</inkml:ink>
</file>

<file path=ppt/ink/ink1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15.961"/>
    </inkml:context>
    <inkml:brush xml:id="br0">
      <inkml:brushProperty name="width" value="0.025" units="cm"/>
      <inkml:brushProperty name="height" value="0.025" units="cm"/>
    </inkml:brush>
  </inkml:definitions>
  <inkml:trace contextRef="#ctx0" brushRef="#br0">0 46 8968,'0'0'16144,"22"-46"-16048,18 46-96,5 0-96,3 0-1634,-3 0-1761,-5 2-3171</inkml:trace>
</inkml:ink>
</file>

<file path=ppt/ink/ink1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16.305"/>
    </inkml:context>
    <inkml:brush xml:id="br0">
      <inkml:brushProperty name="width" value="0.025" units="cm"/>
      <inkml:brushProperty name="height" value="0.025" units="cm"/>
    </inkml:brush>
  </inkml:definitions>
  <inkml:trace contextRef="#ctx0" brushRef="#br0">0 0 12684,'0'0'8750,"10"6"-7731,-4-2-910,1 0 0,1 0 0,-1-1 0,0 0 0,1 0 0,0-1 0,0 0 0,0 0 0,0-1 0,0 0 0,12 0 0,5-2-60,-19 0-41,1 1 1,-1 0 0,1 0 0,-1 0-1,0 1 1,12 2 0,-15-2 22,-1 0 0,0 0 0,0 1 1,0-1-1,0 0 0,0 1 0,-1-1 0,1 1 1,0-1-1,-1 1 0,1 0 0,-1 0 1,0 0-1,1 0 0,-1 0 0,0 0 0,0 0 1,0 0-1,-1 1 0,1-1 0,0 0 0,0 5 1,1 5 340,-1-6-198,0-1 0,0 1 0,1 0 0,0-1 1,0 0-1,0 1 0,4 5 0,-5-10-153,0 0 0,-1 0 0,1 0 0,1-1 0,-1 1 0,0 0 0,0 0 0,0-1 0,0 1 0,0 0 0,1-1 0,-1 0 0,0 1 0,0-1 0,1 0 0,-1 1 0,0-1 0,1 0 0,-1 0 0,0 0-1,1 0 1,-1 0 0,0 0 0,1-1 0,-1 1 0,0 0 0,0-1 0,1 1 0,-1-1 0,0 1 0,0-1 0,0 0 0,1 1 0,-1-1 0,0 0 0,0 0 0,1-2 0,23-17-234,9-8-2013,-11 20-3017,-6 17 225,-9-9-945</inkml:trace>
</inkml:ink>
</file>

<file path=ppt/ink/ink1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16.645"/>
    </inkml:context>
    <inkml:brush xml:id="br0">
      <inkml:brushProperty name="width" value="0.025" units="cm"/>
      <inkml:brushProperty name="height" value="0.025" units="cm"/>
    </inkml:brush>
  </inkml:definitions>
  <inkml:trace contextRef="#ctx0" brushRef="#br0">79 1 14958,'0'0'2803,"-6"12"-769,-8 17-894,2 2 1,1 0 0,2 0-1,1 1 1,-8 60 0,14-69-1096,1 0 0,1 1 0,1-1 0,2 0 0,0 0 0,1 0 0,1-1 0,13 35 0,-18-56-35,0 0 1,0-1-1,1 1 0,-1 0 0,0 0 0,1-1 0,-1 1 1,1 0-1,-1-1 0,0 1 0,1 0 0,-1-1 0,1 1 0,0-1 1,-1 1-1,1-1 0,-1 1 0,1-1 0,0 1 0,0-1 1,-1 0-1,1 1 0,1-1 0,10-10 323,1-31 24,12-92-167,-19 93-309,1 0 0,1 1 0,3 0 0,24-62 0,-33 98 99,-1 1 0,1-1 0,0 1 0,0-1 0,0 1 0,0 0 0,0-1 0,0 1 1,1 0-1,-1 0 0,1 1 0,0-1 0,-1 1 0,1-1 0,0 1 0,0 0 0,0 0 0,0 0 0,0 0 1,0 0-1,0 1 0,0-1 0,0 1 0,0 0 0,0 0 0,0 0 0,0 1 0,0-1 0,0 1 0,0-1 0,0 1 1,0 0-1,0 0 0,0 0 0,0 1 0,3 1 0,-4-1 60,0-1 1,-1 1-1,1-1 1,-1 1-1,0-1 0,1 1 1,-1 0-1,0 0 0,0 0 1,0-1-1,0 1 1,-1 0-1,1 0 0,0 0 1,-1 1-1,0-1 0,1 0 1,-1 0-1,0 0 1,0 0-1,0 0 0,0 0 1,0 0-1,-1 0 0,1 1 1,-1-1-1,1 0 1,-1 0-1,0 0 0,0 0 1,0-1-1,0 1 0,0 0 1,0 0-1,0 0 1,0-1-1,-1 1 0,1-1 1,-3 3-1,-4 5 404,-1-1 1,0 1-1,0-2 1,-1 1-1,-15 8 0,18-12-373,0 1-1,-1-1 0,1-1 0,-1 0 1,0 0-1,0 0 0,0-1 0,-1 0 0,1-1 1,-1 1-1,1-2 0,-11 1 0,18-1-146,1-1-1,-1 1 0,0 0 1,1 0-1,-1 0 0,0 0 1,1-1-1,-1 1 0,0 0 1,1-1-1,-1 1 1,0-1-1,1 1 0,-1 0 1,1-1-1,-1 1 0,1-1 1,-1 0-1,1 1 0,0-1 1,-1 1-1,1-1 0,0 0 1,-1 1-1,1-1 0,0 1 1,0-1-1,-1 0 1,1 0-1,0 1 0,0-1 1,0 0-1,0 1 0,0-1 1,0 0-1,0 0 0,0 1 1,0-1-1,0 0 0,1 1 1,-1-1-1,0 0 0,0 1 1,1-1-1,0 0 1,0-2-416,0 0 0,0 0 0,0 0 0,1 0 0,-1 1 0,1-1 0,0 1 0,0-1 0,4-3 0,48-27-10318,-23 21 886</inkml:trace>
</inkml:ink>
</file>

<file path=ppt/ink/ink1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16.976"/>
    </inkml:context>
    <inkml:brush xml:id="br0">
      <inkml:brushProperty name="width" value="0.025" units="cm"/>
      <inkml:brushProperty name="height" value="0.025" units="cm"/>
    </inkml:brush>
  </inkml:definitions>
  <inkml:trace contextRef="#ctx0" brushRef="#br0">107 18 18353,'0'0'8382,"-9"-1"-7149,-2-2-905,-30-3 545,38 7-871,0 0 0,1 0 0,-1 1 0,0-1 0,1 1 0,0-1 0,-1 1 0,1 0 0,0 0 0,0 0 0,0 0 0,0 0 0,0 0 0,1 1 0,-1-1 0,1 0 0,-1 1 0,1 0 0,0-1 0,0 1 0,0 0 0,0-1 0,0 5 0,43-5-680,-37-3 642,-1-1 0,1 1 0,0-1 0,0 1 0,-1-1 0,1-1 1,-1 1-1,0-1 0,1 1 0,-1-1 0,6-6 0,-6 5 17,0 1 0,-1 0 0,1 0 0,0 0 0,1 1 0,-1-1 0,0 1 0,1 0 0,-1 1 0,1-1 0,0 1 0,8-2 0,-14 25-4,-1-3-4161,6-18 3533,-1-1-1,0 0 0,0 0 1,1-1-1,-1 1 0,0-1 1,0 1-1,0-1 0,1 0 0,-1 0 1,0-1-1,3-1 0,16-10-5209</inkml:trace>
</inkml:ink>
</file>

<file path=ppt/ink/ink1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17.766"/>
    </inkml:context>
    <inkml:brush xml:id="br0">
      <inkml:brushProperty name="width" value="0.025" units="cm"/>
      <inkml:brushProperty name="height" value="0.025" units="cm"/>
    </inkml:brush>
  </inkml:definitions>
  <inkml:trace contextRef="#ctx0" brushRef="#br0">1 159 6951,'0'0'19474,"9"-10"-18380,-1 1-951,2 1 1,-1 0-1,1 0 0,0 1 0,0 0 0,1 1 0,0 0 0,0 1 0,1 0 0,-1 1 0,1 0 0,0 0 0,0 2 0,18-3 0,-29 5-144,1 0 0,-1-1 0,1 1-1,-1 0 1,1 0 0,0 0-1,-1 0 1,1 0 0,-1 1 0,1-1-1,-1 0 1,1 1 0,-1-1-1,1 1 1,-1-1 0,1 1 0,-1 0-1,0 0 1,1-1 0,-1 1-1,0 0 1,0 0 0,0 0 0,1 1-1,-1-1 1,1 2 0,-1 0 3,0 0 1,-1-1 0,1 1-1,-1 0 1,1 0 0,-1 0-1,0 0 1,0 0 0,-1 0-1,1-1 1,0 1 0,-1 0-1,0 0 1,-1 4 0,0-3 30,1 0 0,-1-1 1,0 1-1,0 0 0,0-1 1,0 1-1,-1-1 0,-2 4 0,2-5 124,3-4-19,15-18-12,-2 6-751,1 1-1,0 0 1,19-12-1,-1 0-4812,-2-2-4137,-10 6 2144</inkml:trace>
</inkml:ink>
</file>

<file path=ppt/ink/ink1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18.111"/>
    </inkml:context>
    <inkml:brush xml:id="br0">
      <inkml:brushProperty name="width" value="0.025" units="cm"/>
      <inkml:brushProperty name="height" value="0.025" units="cm"/>
    </inkml:brush>
  </inkml:definitions>
  <inkml:trace contextRef="#ctx0" brushRef="#br0">99 0 11018,'0'0'16261,"-2"11"-15674,-4 25-233,-4 19 91,-4 65 0,13-99-495,1 52-1334,1-68 972,0-1-1,-1 0 1,1 0-1,1 0 1,-1 1-1,1-1 1,-1-1 0,4 6-1,-5-10 307,0 1 1,0 0-1,0 0 1,0-1-1,0 1 0,0 0 1,0 0-1,0-1 1,0 1-1,0 0 1,0 0-1,0-1 0,0 1 1,1 0-1,-1 0 1,0 0-1,0-1 0,0 1 1,0 0-1,1 0 1,-1 0-1,0 0 0,0-1 1,0 1-1,1 0 1,-1 0-1,0 0 1,0 0-1,1 0 0,-1 0 1,0 0-1,0 0 1,1 0-1,-1-1 0,0 1 1,0 0-1,1 0 1,-1 0-1,0 1 0,0-1 1,1 0-1,-1 0 1,0 0-1,0 0 1,1 0-1,-1 0 0,0 0 1,0 0-1,0 0 1,1 0-1,-1 1 0,0-1 1,0 0-1,0 0 1,1 0-1,-1 0 0,0 1 1,0-1-1,0 0 1,0 0-1,0 1 1,1-1-1,-1 0 0,2-22-2817,-2 21 2813,-5-63-3235,-11 8 5301,3 26 3060,-30-51 0,41 77-4741,0 2 244,1-1 1,-1 1 0,1-1-1,-1 0 1,1 1-1,0-1 1,0 0-1,0 0 1,0 0-1,0-3 1,2 5-383,-1 0-1,1 0 1,0 0-1,0 1 1,0-1 0,0 0-1,-1 0 1,1 1-1,0-1 1,0 0-1,0 1 1,0-1 0,0 1-1,1 0 1,-1-1-1,0 1 1,0 0 0,0 0-1,0-1 1,0 1-1,0 0 1,1 0 0,-1 0-1,0 0 1,0 1-1,0-1 1,0 0-1,2 1 1,14 0-574,1 1 1,-1 0-1,0 2 1,22 7-1,44 7-4149,-56-17-3603</inkml:trace>
</inkml:ink>
</file>

<file path=ppt/ink/ink1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19.404"/>
    </inkml:context>
    <inkml:brush xml:id="br0">
      <inkml:brushProperty name="width" value="0.025" units="cm"/>
      <inkml:brushProperty name="height" value="0.025" units="cm"/>
    </inkml:brush>
  </inkml:definitions>
  <inkml:trace contextRef="#ctx0" brushRef="#br0">1 0 12748,'0'0'11526,"5"18"-10822,5 18-407,-2 1-1,-1 1 0,2 67 0,-13 272 2059,19-413-1571,24-108-623,-22 72-1002,43-111 0,-57 178 776,0-1 0,0 1 0,0-1 0,1 1 0,0 0 0,0 0 0,0 0 0,1 1 0,0 0 0,0 0 0,0 0 0,0 0 0,9-4 0,-12 7 52,1-1 0,-1 1 0,1 0 0,-1 0 0,1 1 0,0-1 0,0 0 0,-1 1 0,1 0 0,0 0 0,0-1 0,-1 2 0,1-1 0,0 0-1,0 0 1,-1 1 0,1 0 0,0-1 0,-1 1 0,1 0 0,-1 0 0,1 1 0,-1-1 0,1 0 0,-1 1 0,0 0 0,0-1 0,1 1 0,-1 0 0,0 0 0,-1 0 0,4 4 0,-4-4 9,1 0 0,-1 1 0,0-1 1,0 1-1,0-1 0,0 0 0,-1 1 0,1-1 0,-1 1 0,1 0 1,-1-1-1,0 1 0,0-1 0,0 1 0,0-1 0,0 1 0,-1 0 1,1-1-1,-1 1 0,0-1 0,0 1 0,1-1 0,-2 0 0,1 1 1,0-1-1,0 0 0,-1 0 0,1 0 0,-1 0 0,0 0 1,0 0-1,-2 2 0,-7 7 168,-1-1 0,0 0 1,-26 16-1,34-23-107,-78 43 860,76-43-896,1 0 1,-1-1-1,1 0 1,-1 0-1,0 0 1,0-1-1,0 0 0,0 0 1,0-1-1,0 1 1,0-1-1,0-1 1,-8 0-1,13 0-85,1 1 0,-1 0 0,0-1-1,1 1 1,-1-1 0,1 1 0,-1-1 0,0 1-1,1-1 1,-1 0 0,1 1 0,0-1-1,-1 0 1,1 1 0,-1-1 0,1 0 0,0 1-1,0-1 1,-1 0 0,1 0 0,0 1-1,0-1 1,0 0 0,0 0 0,0 0 0,0 1-1,0-1 1,0 0 0,0 0 0,0 1-1,0-1 1,1 0 0,-1 0 0,0 1 0,1-1-1,-1 0 1,0 1 0,1-1 0,0 0-1,16-28-2677,14-2-1481,8-3-2124</inkml:trace>
</inkml:ink>
</file>

<file path=ppt/ink/ink1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19.885"/>
    </inkml:context>
    <inkml:brush xml:id="br0">
      <inkml:brushProperty name="width" value="0.025" units="cm"/>
      <inkml:brushProperty name="height" value="0.025" units="cm"/>
    </inkml:brush>
  </inkml:definitions>
  <inkml:trace contextRef="#ctx0" brushRef="#br0">64 1 13389,'0'0'3747,"-5"10"-1387,-5 13-1025,2-8-433,1 1-1,0-1 1,1 2-1,1-1 1,0 0-1,2 1 1,0 0-1,-1 17 1,4-33-899,0-1 0,0 1 1,0-1-1,0 0 0,0 1 1,0-1-1,0 1 1,0-1-1,0 0 0,0 1 1,0-1-1,0 1 0,1-1 1,-1 0-1,0 1 0,0-1 1,0 0-1,1 1 0,-1-1 1,0 0-1,1 1 0,-1-1 1,0 0-1,0 0 1,1 1-1,-1-1 0,1 0 1,-1 0-1,0 0 0,1 1 1,-1-1-1,0 0 0,1 0 1,-1 0-1,1 0 0,17-5 106,12-20 83,-24 14-264,1 0-1,-2-1 1,0 0-1,0 0 1,-1 0-1,0-1 1,-1 1-1,-1-1 1,0 0-1,-1 0 1,0-16-1,-4 117-60,3-86 151,0-1 1,0 0-1,1 0 1,-1 0-1,1 0 1,-1 0-1,1 0 1,-1 0-1,1 0 1,0 0-1,-1 0 1,1 0-1,0 0 0,0 0 1,0-1-1,-1 1 1,1 0-1,0-1 1,0 1-1,0 0 1,0-1-1,0 1 1,0-1-1,1 0 1,-1 1-1,0-1 1,0 0-1,0 0 1,0 1-1,0-1 1,0 0-1,1 0 0,-1 0 1,0 0-1,0-1 1,0 1-1,0 0 1,2-1-1,3 0 40,-1 0 0,0 0 0,0 0 0,1-1 0,-1 0 0,9-5 0,-1-2-29,-1-1-1,0 0 1,-1-1 0,-1 0-1,1-1 1,13-20 0,-17 22-27,-8 43-428,2-16 276,-4 16 169,1-22-20,0-1-1,1 1 0,1 0 0,0-1 0,0 1 1,1 0-1,3 12 0,-4-22-71,1 0 0,-1 0 1,1 0-1,-1-1 0,1 1 0,0 0 1,-1-1-1,1 1 0,0 0 0,-1-1 1,1 1-1,0-1 0,0 1 0,-1-1 1,1 0-1,0 1 0,0-1 1,0 0-1,0 1 0,0-1 0,1 0 1,-1 0-268,0 1 0,1-1 0,-1 0 1,0 0-1,1 0 0,-1 0 0,0 0 1,1-1-1,-1 1 0,0 0 1,1-1-1,-1 1 0,0-1 0,0 1 1,2-1-1,10-15-5698</inkml:trace>
</inkml:ink>
</file>

<file path=ppt/ink/ink1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20.245"/>
    </inkml:context>
    <inkml:brush xml:id="br0">
      <inkml:brushProperty name="width" value="0.025" units="cm"/>
      <inkml:brushProperty name="height" value="0.025" units="cm"/>
    </inkml:brush>
  </inkml:definitions>
  <inkml:trace contextRef="#ctx0" brushRef="#br0">1 1 15695,'0'0'4260,"8"65"-3940,18-46-256,3-2-1377,4-2-3107,-1-4-5413</inkml:trace>
  <inkml:trace contextRef="#ctx0" brushRef="#br0" timeOffset="1">289 185 18353,'0'0'2589,"-12"5"278,-7 5-1800,0 0 0,1 2 0,0 0 0,-25 23-1,35-29-921,1 1-1,0 0 1,0 0-1,1 0 0,0 1 1,1 0-1,-1 0 1,1 0-1,1 1 1,0 0-1,0 0 0,0 0 1,1 0-1,-2 14 1,5-22-170,0 0 1,0 0 0,0 0-1,0 0 1,0 0 0,0 0 0,0 0-1,1 0 1,-1-1 0,0 1-1,1 0 1,-1 0 0,0 0-1,1-1 1,-1 1 0,1 0 0,-1 0-1,1-1 1,0 1 0,-1 0-1,1-1 1,0 1 0,-1-1-1,1 1 1,0-1 0,0 1 0,1 0-1,31 6-1115,-21-7 11,0 0 0,0-1 0,19-3 0,-20 0-1504,0 0 0,0 0-1,19-11 1,-1-3-8476</inkml:trace>
</inkml:ink>
</file>

<file path=ppt/ink/ink1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20.570"/>
    </inkml:context>
    <inkml:brush xml:id="br0">
      <inkml:brushProperty name="width" value="0.025" units="cm"/>
      <inkml:brushProperty name="height" value="0.025" units="cm"/>
    </inkml:brush>
  </inkml:definitions>
  <inkml:trace contextRef="#ctx0" brushRef="#br0">13 98 15951,'0'0'10490,"0"9"-9865,-1-3-547,1-5-67,0 0 1,-1 0-1,1 1 1,0-1-1,-1 0 1,1 0-1,0 1 1,0-1 0,0 0-1,0 0 1,0 1-1,0-1 1,1 0-1,-1 0 1,0 1-1,1-1 1,-1 0 0,1 0-1,-1 0 1,1 0-1,-1 1 1,1-1-1,0 0 1,-1 0-1,1 0 1,0 0-1,0-1 1,0 1 0,0 0-1,0 0 1,0 0-1,0-1 1,0 1-1,0-1 1,0 1-1,1 0 1,-1-1 0,0 0-1,0 1 1,1-1-1,-1 0 1,0 0-1,0 0 1,2 0 0,13 1 3,1-2 0,-1 0 1,0-1-1,1-1 0,-1-1 1,19-6-1,-30 9-15,-1-1 0,0 1 1,0-1-1,1 0 0,-1 0 0,-1-1 0,1 1 0,0-1 1,0 0-1,-1 0 0,0 0 0,1 0 0,-1 0 0,-1-1 1,1 0-1,0 1 0,-1-1 0,0 0 0,0 0 0,0 0 0,0-1 1,0 1-1,-1 0 0,0-1 0,0 1 0,0-1 0,0-6 1,-2 10 2,1-1 0,0 1 0,0-1 1,-1 1-1,1-1 0,0 1 0,-1-1 1,0 1-1,1-1 0,-1 1 0,0 0 1,0-1-1,0 1 0,1 0 0,-1 0 0,-1 0 1,1-1-1,0 1 0,0 0 0,0 1 1,-1-1-1,1 0 0,0 0 0,-1 0 1,1 1-1,-1-1 0,1 1 0,0-1 1,-1 1-1,0-1 0,1 1 0,-1 0 1,1 0-1,-1 0 0,1 0 0,-1 0 1,1 0-1,-1 0 0,-2 1 0,-2 0 2,1-1 0,-1 1-1,0 0 1,1 1 0,-1-1 0,1 1-1,0 1 1,0-1 0,-1 0-1,-4 5 1,-6 5 33,2 2-1,-1 0 0,2 0 1,-20 27-1,26-32-1,1 1 1,1-1-1,-1 1 0,2 0 1,-1 1-1,1-1 0,1 1 0,0-1 1,-3 21-1,6-29-136,0 0 0,0-1-1,0 1 1,0 0 0,0-1 0,1 1-1,-1 0 1,1-1 0,-1 1 0,1-1 0,-1 1-1,1-1 1,0 1 0,0-1 0,0 1-1,0-1 1,0 0 0,0 1 0,0-1 0,0 0-1,1 0 1,-1 0 0,0 0 0,1 0-1,-1 0 1,1 0 0,-1 0 0,1-1 0,-1 1-1,1-1 1,-1 1 0,1-1 0,0 1-1,1-1 1,5 2-1396,0-1 0,0-1 0,0 0-1,0 0 1,0 0 0,11-2 0,27-10-11589</inkml:trace>
</inkml:ink>
</file>

<file path=ppt/ink/ink1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20.910"/>
    </inkml:context>
    <inkml:brush xml:id="br0">
      <inkml:brushProperty name="width" value="0.025" units="cm"/>
      <inkml:brushProperty name="height" value="0.025" units="cm"/>
    </inkml:brush>
  </inkml:definitions>
  <inkml:trace contextRef="#ctx0" brushRef="#br0">120 1 15150,'0'0'4260,"-12"12"-1708,3-4-2198,-39 44 1444,44-47-1577,0 0 1,0 1-1,0-1 0,1 1 0,0 0 1,1 0-1,-1 0 0,1 1 0,0-1 1,-1 10-1,2-14-245,1-1 0,0 1 1,0-1-1,0 0 0,0 1 0,0-1 1,0 1-1,0-1 0,1 0 1,-1 1-1,0-1 0,1 0 0,-1 1 1,1-1-1,-1 0 0,1 1 0,0-1 1,0 0-1,-1 0 0,1 0 1,0 0-1,0 0 0,0 0 0,0 0 1,0 0-1,1 0 0,-1 0 0,0 0 1,0-1-1,2 2 0,4 0-82,0-1 0,-1 1 0,1-1 0,0 0 0,11 0 0,-11-1 122,1 0 1,-1 1 0,1 0-1,-1 0 1,12 5-1,-17-6 40,0 1 0,-1 0 0,1 0 1,-1 0-1,1 0 0,-1 0 0,1 0 0,-1 1 0,0-1 0,1 0 1,-1 1-1,0-1 0,0 1 0,0-1 0,0 1 0,0 0 0,-1-1 0,1 1 1,0 0-1,-1-1 0,1 1 0,-1 0 0,0 0 0,1 0 0,-1 0 0,0-1 1,0 4-1,-1-2 84,0 0 0,0 0 0,0 0 0,-1 0 0,1 0 0,-1 0 0,1 0 0,-1 0 0,0 0 0,0-1 0,0 1 0,-1-1 0,1 0 0,0 0 0,-1 0 0,0 0 0,1 0 0,-1 0 0,0 0 0,0-1 1,0 0-1,-5 2 0,-2 2-61,-1-1 1,1-1 0,-1 1 0,0-2-1,-17 3 1,24-5-296,-15 1-1226,10-6-3402,5-11-5907</inkml:trace>
</inkml:ink>
</file>

<file path=ppt/ink/ink1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22.079"/>
    </inkml:context>
    <inkml:brush xml:id="br0">
      <inkml:brushProperty name="width" value="0.025" units="cm"/>
      <inkml:brushProperty name="height" value="0.025" units="cm"/>
    </inkml:brush>
  </inkml:definitions>
  <inkml:trace contextRef="#ctx0" brushRef="#br0">212 166 11755,'0'0'2338,"10"-10"385,-4 4-2173,-1 1-45,0 1 0,0-1 0,0 0 0,-1 0 0,0 0 0,0-1 0,0 1 0,-1-1 0,0 0 0,0 0 0,0 0 0,-1-1 0,0 1 0,3-11 0,-6 16-438,1 0 0,-1-1 0,1 1 1,-1 0-1,1 0 0,-1 0 0,0 0 0,1 0 0,-1 0 0,0 1 1,0-1-1,0 0 0,0 0 0,0 0 0,0 1 0,0-1 0,0 1 1,0-1-1,0 1 0,0-1 0,0 1 0,0-1 0,0 1 0,-1 0 1,1 0-1,0-1 0,0 1 0,0 0 0,-1 0 0,1 0 0,0 1 1,0-1-1,0 0 0,-2 1 0,-4-1-24,0 1-1,0-1 1,-1 2-1,1-1 1,-8 4-1,1 1-30,1 1 0,0 1 0,0 0-1,1 1 1,0 0 0,0 1 0,1 0 0,-16 21 0,18-22 8,2 0 1,0 1-1,0 0 1,0 0-1,2 1 1,-1 0-1,1 0 1,1 0-1,0 1 0,0 0 1,-2 15-1,6-26-18,0 0 1,0-1-1,0 1 0,0 0 0,0 0 0,0-1 0,0 1 0,0 0 0,0 0 0,0-1 0,0 1 0,1 0 0,-1 0 0,0-1 0,1 1 0,-1 0 0,0-1 0,1 1 0,-1 0 1,1-1-1,-1 1 0,1-1 0,-1 1 0,1-1 0,-1 1 0,1-1 0,-1 1 0,1-1 0,0 1 0,1-1 0,26 0 86,-18-3-62,-1 0 0,0 0 1,0-1-1,11-6 0,7-7-80,-1-1 1,45-41-1,-62 51 28,0-1 1,0 0-1,-1-1 0,0 0 1,-1 0-1,0 0 1,-1-1-1,0 0 0,-1-1 1,6-16-1,-12 21-181,-5 12-16,-8 13 29,9-8 227,0-1 1,0 1 0,1 0 0,0 1 0,1-1 0,0 1-1,1-1 1,0 1 0,1 0 0,0 0 0,1 21-1,1-30-6,0 0 0,0 0-1,0 0 1,1 0-1,-1 0 1,0 0 0,1 0-1,-1-1 1,1 1-1,-1-1 1,1 1 0,0-1-1,0 0 1,0 1-1,0-1 1,0 0 0,0 0-1,0-1 1,0 1-1,0 0 1,0-1 0,0 1-1,0-1 1,1 1-1,-1-1 1,0 0 0,4 0-1,7 0 102,0 1-1,0-2 0,16-2 1,29-10 12,-44 9-158,0 1 1,1 0 0,-1 1 0,16 0-1,-26 8 1209,-4-25-86,0-101-294,0 119-814,0 1 0,0-1 0,0 1 0,0-1 0,0 1 0,0-1 0,0 1 0,0 0 0,0-1 0,0 1 0,0-1 0,1 1 0,-1-1 0,0 1 0,0 0 0,0-1-1,1 1 1,-1 0 0,0-1 0,1 1 0,-1 0 0,0-1 0,1 1 0,-1 0 0,0-1 0,1 1 0,-1 0 0,1 0 0,-1 0 0,0-1 0,1 1 0,-1 0 0,1 0 0,0 0 0,20 3-159,25 19-55,-41-19 227,15 7-247,0-1 0,0 0 1,1-2-1,0 0 0,0-1 0,0-1 0,1-1 0,0-2 1,0 0-1,37-1 0,-54-2 278,0 1 1,0-2-1,-1 1 1,1 0-1,0-1 0,-1 0 1,1 0-1,-1 0 1,0-1-1,0 1 0,0-1 1,0 0-1,0 0 1,0-1-1,-1 1 1,0-1-1,1 1 0,-2-1 1,1 0-1,0 0 1,-1-1-1,1 1 0,-1-1 1,0 1-1,-1-1 1,1 1-1,-1-1 0,0 0 1,0 0-1,-1 0 1,1 1-1,-1-1 0,0 0 1,0 0-1,-1 0 1,-1-7-1,2 10-16,0 1 0,0-1 1,-1 0-1,1 1 0,-1-1 0,0 0 0,1 1 0,-1-1 0,0 1 0,0-1 1,0 1-1,0-1 0,0 1 0,0-1 0,0 1 0,-1 0 0,1 0 1,0 0-1,-1 0 0,1 0 0,-1 0 0,1 0 0,-1 0 0,0 0 1,1 1-1,-1-1 0,0 1 0,1-1 0,-1 1 0,0 0 0,1 0 1,-1-1-1,0 1 0,0 0 0,0 1 0,1-1 0,-1 0 0,0 0 1,1 1-1,-4 0 0,0 1-27,1-1 0,-1 0 0,1 1 1,-1 0-1,1 0 0,0 1 0,-1-1 0,1 1 1,0 0-1,1 0 0,-1 0 0,1 0 0,-1 1 1,-2 3-1,2-1-2,1 0 1,0-1-1,1 1 1,-1 0-1,1 0 1,0 1-1,1-1 1,0 0-1,-1 1 1,2-1-1,-1 1 1,1 10-1,1-14-100,-1 1-1,1-1 1,0 0-1,0 1 0,0-1 1,0 0-1,0 0 1,1 0-1,-1 0 0,1 0 1,0 0-1,0 0 0,0 0 1,0-1-1,0 1 1,1-1-1,-1 1 0,1-1 1,0 0-1,-1 0 0,1 0 1,0-1-1,0 1 1,0-1-1,5 2 0,7 1-1212,-1 0-1,1-2 0,0 0 1,0 0-1,21-2 0,28 0-5947</inkml:trace>
</inkml:ink>
</file>

<file path=ppt/ink/ink1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23.810"/>
    </inkml:context>
    <inkml:brush xml:id="br0">
      <inkml:brushProperty name="width" value="0.025" units="cm"/>
      <inkml:brushProperty name="height" value="0.025" units="cm"/>
    </inkml:brush>
  </inkml:definitions>
  <inkml:trace contextRef="#ctx0" brushRef="#br0">58 0 10186,'0'0'14541,"-7"15"-14087,-3 11-137,1 0 1,1 1-1,1 1 0,1-1 0,2 1 1,-2 44-1,6-71-312,0-1 1,0 0-1,0 1 1,0-1-1,0 1 1,0-1-1,0 0 0,0 1 1,0-1-1,0 0 1,0 1-1,0-1 1,0 0-1,1 1 1,-1-1-1,0 0 0,0 1 1,0-1-1,1 0 1,-1 1-1,0-1 1,0 0-1,1 1 1,-1-1-1,0 0 0,0 0 1,1 0-1,-1 1 1,0-1-1,1 0 1,-1 0-1,0 0 0,1 0 1,-1 1-1,1-1 1,-1 0-1,0 0 1,1 0-1,-1 0 1,0 0-1,1 0 0,-1 0 1,1 0-1,-1 0 1,0 0-1,1 0 1,-1 0-1,0-1 1,1 1-1,-1 0 0,0 0 1,1 0-1,-1 0 1,0-1-1,1 1 1,-1 0-1,0 0 1,1-1-1,20-14 261,4-11-105,-1-1 0,-2-2 0,35-54 1,-10 12-97,-47 71-71,0 0 1,0 0-1,0 0 0,0 0 0,0 0 0,0-1 1,1 1-1,-1 0 0,0 0 0,0 0 0,0 0 1,0 0-1,0 0 0,0 0 0,0 0 1,1 0-1,-1 0 0,0 0 0,0 0 0,0 0 1,0 0-1,0 0 0,1-1 0,-1 1 0,0 0 1,0 0-1,0 1 0,0-1 0,0 0 0,1 0 1,-1 0-1,0 0 0,0 0 0,0 0 1,0 0-1,0 0 0,0 0 0,1 0 0,-1 0 1,0 0-1,0 0 0,0 0 0,0 0 0,0 1 1,0-1-1,0 0 0,0 0 0,1 0 1,-1 0-1,0 0 0,0 0 0,0 1 0,0-1 1,0 0-1,0 0 0,0 0 0,0 0 0,0 0 1,0 0-1,0 1 0,0-1 0,0 0 0,0 0 1,0 0-1,0 0 0,0 0 0,0 1 1,0-1-1,0 0 0,2 22-103,-3 25 148,-14 17 40,11-52-63,1 0 0,0 1 1,1-1-1,-2 19 0,15-32 235,3-10-147,0 0 0,-1-1 0,-1 0-1,0-1 1,18-25 0,-4 6-22,-10 11-63,-13 16-11,0 0 0,1 0 1,0 1-1,0-1 0,0 1 1,0 0-1,10-7 0,-11 55-414,-14 99 625,11-142-204,0 0 0,0-1-1,0 1 1,0 0-1,0 0 1,0-1-1,0 1 1,0 0 0,1 0-1,-1-1 1,0 1-1,0 0 1,0-1 0,1 1-1,-1 0 1,0-1-1,1 1 1,-1 0 0,1-1-1,-1 1 1,1-1-1,-1 1 1,1-1 0,-1 1-1,1-1 1,0 1-1,-1-1 1,1 1-1,1 0 1,-1-1 14,1 0 1,0 0-1,-1 0 1,1 0-1,-1 0 0,1-1 1,0 1-1,-1 0 1,1-1-1,-1 1 1,1-1-1,-1 1 0,3-2 1,2-2 69,0 1 1,1-1-1,-1-1 1,0 1-1,6-7 1,0-2-54,-1 0 0,0-1 0,-1 0 0,-1 0 1,0-1-1,-1 0 0,-1-1 0,0 1 0,-1-2 0,5-19 0,-16 65-291,-1-1 392,-4 57-1,10-85-134,0 1-1,0-1 0,0 1 1,0-1-1,0 1 0,0-1 1,0 1-1,0-1 0,0 1 1,1-1-1,-1 1 0,0-1 1,0 1-1,0-1 0,1 1 1,-1-1-1,0 1 0,1-1 1,-1 0-1,0 1 0,1-1 1,-1 1-1,0-1 0,1 0 1,-1 0-1,1 1 0,-1-1 1,1 0-1,-1 1 0,1-1 1,-1 0-1,1 0 0,0 0 1,20-3 366,19-21 198,-30 14-555,0 0 0,-1-1-1,0 0 1,0-1 0,-1 0 0,-1 0-1,0-1 1,6-17 0,-36 140-186,22-102 99,-4 33-577,12-27-2417,-7-14 2701,1 0 0,0 1 0,0-1 0,0 0 0,0 0-1,0 0 1,0 0 0,0 0 0,0 0 0,0 0 0,0 0 0,0 0 0,0 0 0,0-1 0,0 1-1,0 0 1,0-1 0,1 0 0,14-9-6180</inkml:trace>
</inkml:ink>
</file>

<file path=ppt/ink/ink1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24.354"/>
    </inkml:context>
    <inkml:brush xml:id="br0">
      <inkml:brushProperty name="width" value="0.025" units="cm"/>
      <inkml:brushProperty name="height" value="0.025" units="cm"/>
    </inkml:brush>
  </inkml:definitions>
  <inkml:trace contextRef="#ctx0" brushRef="#br0">47 298 13997,'0'0'8574,"4"4"-6893,-3-3-1613,-1 0 0,1 0 0,0 0 0,0 0 0,-1 0 0,1 0 0,-1 1 0,1-1 0,-1 0 0,1 0 0,-1 1 0,0-1 0,1 0 0,-1 1 0,0-1 0,0 0 0,0 1 0,0-1 0,0 0 0,-1 1 0,1-1 0,0 0 0,-1 0 0,1 1 0,0-1 0,-2 2 0,-22 46 1153,19-41-965,1 0 0,0 0 0,0 0-1,0 1 1,1 0 0,-2 9 0,5-16-233,-1-1 0,1 0 1,0 0-1,0 0 0,0 1 1,0-1-1,0 0 0,0 0 1,0 0-1,0 1 1,0-1-1,1 0 0,-1 0 1,0 0-1,1 0 0,-1 1 1,1-1-1,-1 0 0,1 0 1,0 0-1,-1 0 0,1 0 1,0 0-1,0-1 1,1 3-1,0-3-10,0 1 0,0-1 1,0 0-1,0 1 0,0-1 0,0 0 1,0 0-1,0 0 0,0-1 1,0 1-1,0 0 0,0-1 0,0 1 1,0-1-1,0 0 0,2-1 0,6-2 27,-1-1-1,1-1 0,-1 0 0,-1 0 1,1-1-1,-1 0 0,0 0 0,11-14 1,-1 0-5,-2 0 0,18-32 0,-21 31-30,0-2-1,-2 0 0,-1 0 1,-1-1-1,-1 0 0,-2-1 0,0 1 1,-1-1-1,1-51 0,-6 77-9,0-1-1,1 0 0,-1 1 1,0-1-1,0 0 1,0 1-1,-1-1 0,1 0 1,0 1-1,0-1 1,0 0-1,0 1 0,-1-1 1,1 0-1,0 1 1,-1-1-1,1 0 0,0 1 1,-1-1-1,1 1 1,-1-1-1,1 1 0,-1-1 1,1 1-1,-1-1 1,1 1-1,-1 0 0,0-1 1,1 1-1,-1 0 1,-1-1-1,-22 6-138,-23 25 24,25-12 97,7-8 63,1 1 0,1 0 0,0 1 0,0 0-1,1 1 1,-11 17 0,22-29-44,1-1 0,0 1 0,0-1-1,0 1 1,0-1 0,0 1 0,-1-1-1,1 1 1,0-1 0,0 1 0,0-1 0,1 1-1,-1-1 1,0 1 0,0 0 0,0-1-1,0 0 1,0 1 0,1-1 0,-1 1-1,0-1 1,0 1 0,1-1 0,-1 1 0,0-1-1,0 0 1,1 1 0,-1-1 0,1 1-1,-1-1 1,0 0 0,1 0 0,-1 1 0,1-1-1,-1 0 1,1 0 0,-1 1 0,1-1-1,-1 0 1,1 0 0,-1 0 0,1 0-1,-1 0 1,1 0 0,-1 0 0,1 0 0,0 0-1,36 5-177,-25-5 33,1 2-6,-1 0-1,0 0 0,0 1 0,1 1 1,-2 0-1,1 0 0,0 1 0,-1 1 0,18 11 1,-24-13 137,0 0 1,-1 1 0,1-1-1,-1 1 1,1 0 0,-1 0-1,-1 1 1,1-1 0,-1 1-1,0 0 1,0 0 0,-1 0-1,0 0 1,0 0 0,0 0-1,-1 1 1,1-1 0,-2 1-1,1-1 1,-1 9 0,-1 14 577,0-15-2422,1 2-7641</inkml:trace>
</inkml:ink>
</file>

<file path=ppt/ink/ink1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25.197"/>
    </inkml:context>
    <inkml:brush xml:id="br0">
      <inkml:brushProperty name="width" value="0.025" units="cm"/>
      <inkml:brushProperty name="height" value="0.025" units="cm"/>
    </inkml:brush>
  </inkml:definitions>
  <inkml:trace contextRef="#ctx0" brushRef="#br0">24 1 15214,'0'0'7581,"-4"10"-6070,-2 13-929,1 0-1,2 0 1,0 1 0,1-1 0,2 30 0,0-52-577,0 0-1,0 0 1,0 0-1,0 0 1,0-1 0,0 1-1,0 0 1,0 0-1,1 0 1,-1 0 0,1 0-1,-1 0 1,0 0-1,1 0 1,-1 0 0,1-1-1,0 1 1,-1 0-1,1 0 1,0-1 0,-1 1-1,1 0 1,0-1-1,0 1 1,0-1 0,1 2-1,0-2 10,0 0 0,0 1 1,0-1-1,0 0 0,0 0 0,0 0 0,0 0 0,0-1 0,0 1 1,0 0-1,0-1 0,3-1 0,3-1 94,0 0 0,0-1 0,0-1 0,-1 1 0,9-8 0,8-10 302,30-35 0,-34 34-174,43-38-1,-62 60-234,-1 1-1,0 0 1,0 0-1,0 0 0,1 0 1,-1 0-1,0 0 0,0 0 1,1-1-1,-1 1 0,0 0 1,0 0-1,0 0 1,1 0-1,-1 0 0,0 0 1,0 0-1,1 0 0,-1 0 1,0 0-1,0 0 0,1 0 1,-1 0-1,0 0 1,0 1-1,0-1 0,1 0 1,-1 0-1,0 0 0,0 0 1,1 0-1,-1 0 0,0 1 1,0-1-1,0 0 1,0 0-1,1 0 0,-1 0 1,0 1-1,0-1 0,0 0 1,0 0-1,0 0 0,0 1 1,0-1-1,1 0 1,-1 0-1,0 1 0,0-1 1,0 0-1,0 0 0,0 1 1,0-1-1,0 0 0,2 26 34,-5 26 249,-12 7-49,11-46-174,0 1 0,1-1 0,0 1 0,-1 22 0,4-36-44,0 0 0,0 1 0,0-1 0,0 0 0,0 0 1,0 1-1,0-1 0,0 0 0,1 0 0,-1 1 0,0-1 1,0 0-1,0 0 0,0 1 0,0-1 0,0 0 0,0 0 1,1 0-1,-1 1 0,0-1 0,0 0 0,0 0 0,0 0 1,1 0-1,-1 1 0,0-1 0,0 0 0,1 0 0,-1 0 0,0 0 1,0 0-1,0 0 0,1 0 0,-1 0 0,0 1 0,0-1 1,1 0-1,-1 0 0,0 0 0,0 0 0,1 0 0,-1 0 1,1-1-1,15-5 360,14-14 117,2-9-363,43-48-1,-6 5-116,-69 71-14,0 0 1,1 0-1,-1 0 1,1 1-1,-1-1 1,1 0-1,0 1 0,-1-1 1,1 0-1,0 1 1,-1-1-1,1 1 1,0-1-1,0 1 1,-1-1-1,1 1 0,0 0 1,0-1-1,0 1 1,0 0-1,-1 0 1,1 0-1,0 0 0,0-1 1,0 1-1,0 0 1,0 0-1,0 1 1,0-1-1,-1 0 1,1 0-1,0 0 0,0 1 1,1-1-1,-1 2-2,0 0 0,-1 0 0,1 0 0,0 0 0,-1 0 0,1 0 0,-1 0 0,0 0 0,0 0 1,1 0-1,-1 0 0,0 0 0,-1 3 0,-1 10-9,0 0 1,-1-1 0,-6 19-1,-4-5 40,10-22-24,0 0 0,-1 1 0,2 0 0,-1 0-1,1 0 1,0 0 0,-1 11 0,6-19-273,0 0 1,0 0-1,0 0 1,-1 0-1,1 0 1,0-1-1,-1 1 1,1-1-1,3-3 1,65-65-12363,-46 42 4997</inkml:trace>
</inkml:ink>
</file>

<file path=ppt/ink/ink1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25.839"/>
    </inkml:context>
    <inkml:brush xml:id="br0">
      <inkml:brushProperty name="width" value="0.025" units="cm"/>
      <inkml:brushProperty name="height" value="0.025" units="cm"/>
    </inkml:brush>
  </inkml:definitions>
  <inkml:trace contextRef="#ctx0" brushRef="#br0">175 100 13196,'0'0'6070,"-9"4"-4719,-78 16 3090,82-19-4335,1 0-1,0 1 0,0-1 1,0 1-1,0 0 0,0 0 1,1 0-1,-1 0 0,1 1 0,-1 0 1,1-1-1,0 1 0,0 1 1,0-1-1,0 0 0,1 1 1,-1-1-1,1 1 0,0-1 1,0 1-1,0 0 0,0 0 1,1 0-1,0 0 0,0 1 0,0-1 1,0 0-1,1 0 0,-1 1 1,1-1-1,0 0 0,1 5 1,-1-8-96,1 0-1,0 0 1,-1 0 0,1 0 0,0 0 0,0 0 0,0 0 0,-1-1-1,1 1 1,0 0 0,0-1 0,0 1 0,0-1 0,0 1 0,0-1 0,1 1-1,-1-1 1,0 1 0,0-1 0,0 0 0,0 0 0,0 0 0,1 0 0,-1 0-1,1 0 1,41 0 268,-31 0-188,168-15 33,-179 15-83,0 0 0,1 0 0,-1 1 0,0-1 0,0 1 0,0-1 0,1 1 0,-1 0-1,0-1 1,0 1 0,0 0 0,0 0 0,0-1 0,0 1 0,-1 0 0,1 0 0,0 0 0,0 0 0,-1 1 0,1-1 0,0 0 0,-1 0 0,1 0-1,-1 0 1,1 1 0,-1-1 0,0 0 0,0 0 0,0 1 0,1-1 0,-1 2 0,0 0 1065,2-13-251,0 1-648,1-19-184,0-56-1,-3 80-21,0 4 0,0 0 0,0-1 0,0 1 0,1 0 0,-1 0 0,0 0 0,0-1 0,0 1 0,0 0 0,0 0 0,0-1 0,0 1 0,1 0 0,-1 0 0,0 0 0,0-1 0,0 1 0,0 0 0,1 0 0,-1 0 0,0 0 0,0-1 0,0 1 0,1 0 0,-1 0 0,0 0 0,0 0 0,1 0 0,-1 0 0,0 0 0,0 0 0,1 0 0,-1 0 0,0 0 0,0 0 0,1 0 0,-1 0 0,0 0 0,0 0 0,1 0 0,-1 0 0,0 0 0,0 0 0,1 0 0,-1 0 0,0 0 0,0 1 0,0-1 0,1 0 0,-1 0 0,0 0 0,0 0 0,0 1 0,0-1 0,1 0 0,-1 0 0,15 11 0,-13-10 0,7 4 0,0 0 0,0-1 0,0-1 0,1 0 0,-1 0 0,1 0 0,0-1 0,0-1 0,-1 0 0,1 0 0,0-1 0,0 0 0,0-1 0,0 0 0,0-1 0,0 1 0,15-7 0,-18 6 0,-1 0 0,0 0 0,0-1 0,0 0 0,-1 0 0,1-1 0,-1 1 0,0-1 0,0 0 0,0-1 0,0 1 0,-1-1 0,0 0 0,0 0 0,0 0 0,0-1 0,-1 1 0,0-1 0,0 0 0,-1 0 0,1 0 0,-1 0 0,-1-1 0,1 1 0,-1 0 0,0-1 0,0-10 0,-1 17 0,0-1 0,0 1 0,0-1 0,0 1 0,0-1 0,0 1 0,0-1 0,0 1 0,0-1 0,0 1 0,0-1 0,-1 1 0,1-1 0,0 1 0,0-1 0,-1 1 0,1-1 0,0 1 0,0-1 0,-1 1 0,1 0 0,-1-1 0,1 1 0,0 0 0,-1-1 0,1 1 0,-1 0 0,1 0 0,0-1 0,-1 1 0,1 0 0,-1 0 0,1 0 0,-2-1 0,-21 6 0,18-2 0,0 0 0,-1 0 0,1 0 0,0 1 0,-9 7 0,4 2 0,0 1 0,1 0 0,-12 23 0,18-31 0,0 1 0,0-1 0,1 1 0,0 0 0,0 0 0,0 0 0,1 0 0,0 0 0,1 0 0,0 14 0,1-20 2,-1 1 1,0-1-1,1 0 0,0 1 0,-1-1 1,1 0-1,0 0 0,-1 0 0,1 1 1,0-1-1,0 0 0,0 0 0,0 0 1,0 0-1,0 0 0,0-1 0,1 1 1,-1 0-1,0 0 0,0-1 0,1 1 1,-1-1-1,0 1 0,1-1 0,-1 0 1,0 1-1,3-1 0,44 3-179,-39-4 29,40-1-3597,-17-5-3384,17-11-11876</inkml:trace>
</inkml:ink>
</file>

<file path=ppt/ink/ink1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26.911"/>
    </inkml:context>
    <inkml:brush xml:id="br0">
      <inkml:brushProperty name="width" value="0.025" units="cm"/>
      <inkml:brushProperty name="height" value="0.025" units="cm"/>
    </inkml:brush>
  </inkml:definitions>
  <inkml:trace contextRef="#ctx0" brushRef="#br0">44 1 20019,'-2'10'1206,"-32"160"1462,30-141-2247,2 0 0,0 0 0,2 1 0,5 35 0,-5-60-384,1-1-1,0 1 1,1 0 0,-1-1-1,1 1 1,0-1-1,0 1 1,0-1 0,1 0-1,0 0 1,0 0 0,0 0-1,0-1 1,0 1 0,1-1-1,-1 0 1,1 0 0,0 0-1,0 0 1,0-1 0,0 1-1,1-1 1,-1 0 0,1 0-1,-1-1 1,1 0-1,-1 1 1,1-2 0,0 1-1,0 0 1,0-1 0,-1 0-1,1 0 1,0 0 0,0-1-1,0 0 1,-1 1 0,1-2-1,0 1 1,-1-1 0,1 1-1,-1-1 1,0 0 0,1-1-1,-1 1 1,0-1-1,0 0 1,0 0 0,-1 0-1,1 0 1,4-6 0,-2 1 29,-1 0 1,0 0 0,0 0 0,0 0-1,-1-1 1,-1 1 0,1-1 0,-1 0-1,-1 0 1,0-1 0,0 1-1,-1 0 1,1-19 0,-2 21-5,0 1 0,0-1 0,-1 0 0,0 0 0,0 1-1,-1-1 1,0 1 0,0-1 0,0 1 0,-1 0 0,0 0 0,0 0 0,0 0 0,-1 0 0,0 1 0,0-1 0,0 1 0,-1 0 0,-10-8-1,14 12-47,-1-1-1,1 1 1,-1 0-1,1 0 1,-1 0-1,0 1 1,1-1-1,-1 0 0,0 0 1,0 1-1,0-1 1,1 1-1,-1 0 1,0 0-1,0-1 1,0 1-1,0 0 0,1 1 1,-1-1-1,0 0 1,-2 1-1,3 0-3,-1-1 1,1 1-1,0 0 0,-1 0 0,1 0 0,0 0 0,0 0 1,0 0-1,0 1 0,0-1 0,0 0 0,0 1 0,0-1 0,0 0 1,1 1-1,-1-1 0,1 1 0,-1-1 0,0 3 0,1-1-3,-1 1-1,1-1 1,-1 0-1,1 0 1,0 0-1,0 0 1,0 0-1,1 0 1,-1 0-1,1 0 1,0 0-1,0 0 1,0 0-1,0 0 1,0 0-1,1-1 0,-1 1 1,1 0-1,0-1 1,-1 1-1,1-1 1,0 0-1,1 1 1,-1-1-1,3 2 1,4 0-232,0 1 0,0-2 1,0 1-1,0-2 0,1 1 1,-1-1-1,1 0 0,10 0 0,-6-1-1604,0-1 0,1 0 0,-1-1 0,28-5 0,0-9-5640</inkml:trace>
</inkml:ink>
</file>

<file path=ppt/ink/ink1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27.472"/>
    </inkml:context>
    <inkml:brush xml:id="br0">
      <inkml:brushProperty name="width" value="0.025" units="cm"/>
      <inkml:brushProperty name="height" value="0.025" units="cm"/>
    </inkml:brush>
  </inkml:definitions>
  <inkml:trace contextRef="#ctx0" brushRef="#br0">91 351 18193,'-7'9'2125,"6"-8"-2087,-14 19 1674,0 1-1,-14 30 1,25-45-1466,1 1 1,0 0-1,0 0 0,0 0 0,1 0 1,1 0-1,-1 1 0,1-1 0,0 0 1,0 1-1,1-1 0,0 1 0,1-1 1,2 13-1,-2-18-267,0 0 1,1 1 0,-1-1-1,1 0 1,0 0-1,0 1 1,0-1-1,0-1 1,0 1-1,0 0 1,0 0-1,1-1 1,-1 0-1,0 1 1,1-1-1,0 0 1,-1 0-1,1 0 1,-1 0-1,1-1 1,0 1 0,0-1-1,-1 0 1,1 0-1,0 0 1,0 0-1,0 0 1,-1 0-1,5-2 1,0 2-121,0-1 0,1 0 1,-1 0-1,0-1 0,0 0 0,0 0 1,0-1-1,-1 0 0,1 0 1,7-5-1,-10 3 174,1 0-1,-1 0 1,0 0 0,-1 0 0,1 0-1,-1-1 1,0 1 0,0-1 0,-1 0 0,1 0-1,-1 0 1,-1-1 0,1 1 0,-1 0-1,0-1 1,-1 1 0,1 0 0,-1-1-1,0 1 1,-2-7 0,2 5 91,-1 0 0,-1 0-1,1 0 1,-1 0 0,-1 1 0,1-1 0,-1 1 0,-1 0-1,1 0 1,-1 0 0,-1 0 0,1 0 0,-1 1-1,0 0 1,-10-10 0,15 17-117,0-1 0,0 0 0,0 0 0,0 0 0,0 1 0,0-1 0,0 0 0,0 0 0,0 0 0,0 1 0,0-1 0,0 0 0,0 0 0,0 0 0,0 1 0,0-1 0,-1 0 0,1 0 0,0 0 0,0 0 0,0 1 0,0-1 0,0 0 0,0 0 0,0 0 0,-1 0 0,1 1 0,0-1 0,0 0 0,0 0 1,0 0-1,-1 0 0,1 0 0,0 0 0,0 0 0,0 0 0,-1 0 0,1 1 0,0-1 0,0 0 0,0 0 0,-1 0 0,1 0 0,0 0 0,0 0 0,0 0 0,-1 0 0,1 0 0,0-1 0,0 1 0,0 0 0,-1 0 0,1 0 0,0 0 0,0 0 0,0 0 0,-1 0 0,13 19 67,-7-16-61,-1-1 1,1 1 0,0-1 0,-1 0 0,1-1 0,0 1 0,0-1 0,0 0 0,0 0 0,0 0 0,0-1 0,0 0-1,1 0 1,-1 0 0,6-2 0,-3 0-1,1 0 0,-1 0 0,1-1 0,-1-1 0,0 0-1,0 0 1,0 0 0,8-7 0,3-5 10,1 0 0,-2-1-1,0-2 1,-1 0 0,17-26 0,-26 36 0,0-1 0,-1-1 0,-1 1 1,1-1-1,-2-1 0,0 1 0,0-1 1,-1 0-1,0 0 0,-1 0 1,-1 0-1,0-1 0,1-18 0,-3 30-21,0 0 0,0 0 0,0 0 0,0 0 0,-1 0 0,1 0 0,0 1 0,0-1 0,-1 0 0,1 0 0,-1 0 0,1 1 0,0-1 0,-1 0 0,1 0 0,-1 1 0,0-1 0,1 0 0,-1 1 0,0-1 0,1 1 0,-1-1 0,0 1 0,1-1 0,-1 1 0,0-1 0,0 1 0,0 0 0,0-1 0,1 1 0,-1 0 0,0 0 0,0 0 0,0 0 0,0 0 0,0 0 0,-1 0 0,-1 0-4,1 0-1,0 1 0,-1-1 1,1 1-1,0-1 1,-1 1-1,1 0 1,0 0-1,0 0 0,0 0 1,0 1-1,0-1 1,0 1-1,-2 1 1,-8 10 15,1 1 1,1 0-1,0 1 0,1 0 1,0 0-1,-11 30 1,9-16 208,1-1 0,2 2 0,-6 33 0,12-52-150,1 0 0,0 0 0,0 0-1,1 0 1,0 0 0,3 15 0,-2-23-61,-1 0-1,1 0 0,0 0 1,1 0-1,-1 0 1,0 0-1,1 0 0,0 0 1,0 0-1,0-1 1,0 1-1,0-1 1,0 1-1,0-1 0,1 0 1,-1 0-1,1 0 1,0 0-1,0-1 0,0 1 1,-1-1-1,1 1 1,1-1-1,-1 0 1,4 1-1,6 1-37,1-1 0,0 0 0,0-1 0,0 0 0,23-3 1,-31 2 1,-1 0 1,1-1 0,-1 0 0,1 0 0,-1-1 0,1 1 0,-1-1 0,0 0 0,1-1 0,-1 1-1,0-1 1,-1 0 0,1 0 0,-1-1 0,1 1 0,6-8 0,-10 8-353,0 0-1,0 0 1,0 1 0,0-1 0,0 0 0,-1 0-1,1 0 1,-1 0 0,0 0 0,0 0-1,0 0 1,0-4 0,-1 0-1499,1-15-5763</inkml:trace>
</inkml:ink>
</file>

<file path=ppt/ink/ink1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29.545"/>
    </inkml:context>
    <inkml:brush xml:id="br0">
      <inkml:brushProperty name="width" value="0.025" units="cm"/>
      <inkml:brushProperty name="height" value="0.025" units="cm"/>
    </inkml:brush>
  </inkml:definitions>
  <inkml:trace contextRef="#ctx0" brushRef="#br0">121 83 4516,'30'-45'7820,"-22"11"343,-16 30-4421,-13 6-2695,14 0-963,1 0 0,-1 1-1,1 0 1,0 0 0,0 1 0,0-1-1,0 2 1,1-1 0,0 0 0,-1 1 0,2 0-1,-1 0 1,0 0 0,-5 10 0,5-8-46,1 0 0,-1 0 0,1 1 0,0-1 0,1 1 0,0 0 0,0 1 0,1-1 0,0 0 0,0 1 0,-1 11 1,4-19-36,-1 0 1,0 0 0,0 0-1,1 0 1,-1 0 0,1 0-1,-1 0 1,1 0 0,-1 0 0,1-1-1,0 1 1,-1 0 0,1 0-1,0 0 1,0-1 0,-1 1-1,1 0 1,0-1 0,0 1-1,0-1 1,0 1 0,0-1 0,0 1-1,0-1 1,0 1 0,0-1-1,0 0 1,0 0 0,0 0-1,0 0 1,0 0 0,0 0-1,0 0 1,1 0 0,-1 0 0,2-1-1,3 1 15,0 0 1,0-1-1,0 0 0,0-1 0,11-3 0,-5-1 2,0-1 1,-1 0-1,0 0 0,0-1 1,-1 0-1,0-1 0,0 0 0,-1-1 1,0 0-1,-1 0 0,0-1 1,-1 0-1,0-1 0,10-22 0,-26 56 52,0 0-1,-5 26 0,13-46-61,-3 19 69,1-1 0,0 35 0,3-52-70,-1 0 1,1 0-1,0 1 1,0-1-1,1 0 1,-1 0-1,1 0 1,-1 1-1,1-1 0,0 0 1,0 0-1,1 0 1,-1 0-1,0-1 1,1 1-1,0 0 0,0 0 1,0-1-1,0 1 1,0-1-1,0 0 1,1 0-1,-1 0 0,1 0 1,-1 0-1,5 2 1,-1-2-44,1-1 1,-1 0-1,1 0 0,0-1 1,-1 0-1,1 0 1,0 0-1,-1-1 1,1 0-1,0 0 0,-1-1 1,0 0-1,1 0 1,-1 0-1,0-1 1,0 0-1,0 0 0,0-1 1,9-7-1,-4 3-746,0-1 1,-1 0-1,14-17 0,17-33-5876,-17 9-2708</inkml:trace>
</inkml:ink>
</file>

<file path=ppt/ink/ink1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30.106"/>
    </inkml:context>
    <inkml:brush xml:id="br0">
      <inkml:brushProperty name="width" value="0.025" units="cm"/>
      <inkml:brushProperty name="height" value="0.025" units="cm"/>
    </inkml:brush>
  </inkml:definitions>
  <inkml:trace contextRef="#ctx0" brushRef="#br0">10 0 15022,'0'0'6908,"-2"9"-5376,0-1-1208,1-5-224,0-1 1,0 1-1,0 0 1,1-1-1,-1 1 1,1 0-1,0 0 1,-1-1-1,2 1 0,-1 0 1,0 0-1,0 0 1,1-1-1,-1 1 1,1 0-1,0-1 1,0 1-1,0-1 1,2 4-1,4 9 199,0 1-1,-2-1 0,1 1 1,-2 0-1,0 1 1,-1-1-1,-1 0 0,0 22 1,-7 134 586,-1-130-312,3-28-37,3-27 411,5-47-627,-1 20-199,-1 0 0,-6-69 0,0 102 222,0 20-331,1 24-95,3-32 86,-1-1 0,1 1 0,0-1-1,0 1 1,1-1 0,-1 1 0,1-1 0,0 0-1,0 0 1,0 0 0,1 0 0,-1 0-1,1 0 1,0-1 0,0 0 0,1 1 0,-1-1-1,0 0 1,1 0 0,0-1 0,0 1-1,0-1 1,0 0 0,0 0 0,0 0 0,1-1-1,-1 1 1,1-1 0,-1 0 0,1 0 0,-1-1-1,1 1 1,-1-1 0,1 0 0,0 0-1,-1-1 1,1 1 0,-1-1 0,1 0 0,-1 0-1,1-1 1,-1 1 0,0-1 0,0 0-1,0 0 1,0 0 0,7-5 0,-4 1 10,0 0 1,0 0-1,-1 0 1,0-1-1,0 1 1,0-2-1,-1 1 1,0 0-1,0-1 1,-1 0-1,0 0 1,0-1-1,-1 1 1,0-1-1,-1 1 1,0-1-1,0 0 1,0-11-1,-24 78-13,17-41 0,1 1 0,0-1 0,1 1 0,1-1 0,1 1 0,1 26 0,1-42 0,-1-1 0,1 1 0,0 0 0,0 0 0,0-1 0,0 1 0,0-1 0,0 1 0,0-1 0,0 1 0,1-1 0,-1 0 0,0 1 0,1-1 0,-1 0 0,1 0 0,-1 0 0,1 0 0,0-1 0,0 1 0,-1 0 0,1-1 0,0 1 0,0-1 0,0 1 0,-1-1 0,1 0 0,0 0 0,2 0 0,62 0 0,-57-1 0,-5 1-50,36-6-3284,-38 6 2879,0 0-1,0-1 1,0 1-1,0-1 1,0 0-1,0 1 1,0-1-1,0 0 1,-1 0-1,1-1 1,0 1 0,0 0-1,-1 0 1,1-1-1,2-2 1,0-8-10334</inkml:trace>
</inkml:ink>
</file>

<file path=ppt/ink/ink1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30.478"/>
    </inkml:context>
    <inkml:brush xml:id="br0">
      <inkml:brushProperty name="width" value="0.025" units="cm"/>
      <inkml:brushProperty name="height" value="0.025" units="cm"/>
    </inkml:brush>
  </inkml:definitions>
  <inkml:trace contextRef="#ctx0" brushRef="#br0">0 15 20339,'0'0'11211,"54"-14"-31262</inkml:trace>
</inkml:ink>
</file>

<file path=ppt/ink/ink1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30.805"/>
    </inkml:context>
    <inkml:brush xml:id="br0">
      <inkml:brushProperty name="width" value="0.025" units="cm"/>
      <inkml:brushProperty name="height" value="0.025" units="cm"/>
    </inkml:brush>
  </inkml:definitions>
  <inkml:trace contextRef="#ctx0" brushRef="#br0">37 1 19987,'0'0'5253,"-14"66"-3011,6-21-320,0 6-449,4 6-224,2 1-608,2-4-641,0-1 0,3-9 0,8-5 0,0-7 0,0-5 0,-2-8-1249,-1-8-32,-3-5-2723,1-6-833,-1-2-3202</inkml:trace>
</inkml:ink>
</file>

<file path=ppt/ink/ink1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31.196"/>
    </inkml:context>
    <inkml:brush xml:id="br0">
      <inkml:brushProperty name="width" value="0.025" units="cm"/>
      <inkml:brushProperty name="height" value="0.025" units="cm"/>
    </inkml:brush>
  </inkml:definitions>
  <inkml:trace contextRef="#ctx0" brushRef="#br0">0 119 17168,'0'0'3219,"0"11"-528,1 38 208,-1-47-2780,1 0 1,-1 0 0,0 0-1,1 0 1,-1-1 0,1 1-1,0 0 1,0-1 0,0 1-1,-1 0 1,1-1 0,1 1-1,-1-1 1,0 1 0,0-1-1,1 0 1,-1 0 0,0 1-1,1-1 1,-1 0 0,1 0-1,0 0 1,-1-1 0,1 1 0,0 0-1,-1 0 1,1-1 0,0 1-1,0-1 1,0 0 0,-1 0-1,1 1 1,0-1 0,0 0-1,2-1 1,3 1 63,0 0 0,0-1-1,0 0 1,1 0 0,-2-1 0,1 0 0,7-2-1,-4-1-126,0 0-1,-1-1 1,0 0-1,0 0 0,0-1 1,-1 0-1,0-1 0,9-10 1,-14 15-37,1-1-1,-1 0 1,0 0 0,-1 0-1,1-1 1,-1 1 0,0-1 0,0 1-1,0-1 1,0 0 0,-1 1-1,0-1 1,0 0 0,0 0 0,-1 0-1,1 0 1,-1 0 0,-1 0-1,1 0 1,-2-6 0,2 8-16,-1 1-1,0 0 1,0 0 0,0 0-1,-1 0 1,1 0 0,0 1-1,-1-1 1,1 0 0,-1 1-1,0-1 1,1 1 0,-1-1-1,0 1 1,0 0 0,0-1-1,0 1 1,0 0 0,0 0-1,0 1 1,0-1 0,-1 0-1,1 1 1,0-1 0,0 1-1,-1 0 1,1 0 0,0 0-1,-1 0 1,1 0 0,0 0-1,0 1 1,-1-1 0,1 1-1,-4 1 1,-1 0 0,1 0 0,-1 0 0,0 0 0,1 1 0,-1 0-1,1 1 1,0-1 0,0 1 0,1 0 0,-9 8 0,5-1-3,0 1 0,1 0 0,0 0 0,1 1 0,0 0 0,1 0 0,0 1 0,1-1 0,1 1 0,0 0 0,1 1 0,1-1 0,-2 25 0,4-36 3,0-1-1,0 1 1,1 0-1,-1-1 1,1 1-1,-1 0 1,1-1-1,0 1 1,0-1-1,0 1 1,0-1 0,0 1-1,1-1 1,-1 0-1,1 0 1,-1 0-1,1 0 1,0 0-1,0 0 1,0 0-1,3 2 1,0-1 1,1 0 1,-1 0-1,1-1 1,0 1-1,0-1 0,0-1 1,0 1-1,0-1 1,7 0-1,9 1-142,1-2-1,-1 0 0,0-2 1,31-6-1,9-10-3310,-4-10-5044,-4-6-5141</inkml:trace>
</inkml:ink>
</file>

<file path=ppt/ink/ink1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31.899"/>
    </inkml:context>
    <inkml:brush xml:id="br0">
      <inkml:brushProperty name="width" value="0.025" units="cm"/>
      <inkml:brushProperty name="height" value="0.025" units="cm"/>
    </inkml:brush>
  </inkml:definitions>
  <inkml:trace contextRef="#ctx0" brushRef="#br0">1 30 18898,'0'0'7895,"4"9"-6960,3 9-471,-1 1 0,-1 0 0,0 0 0,-2 0 0,3 30 0,-3 110 793,-2-27-291,-1-131-965,-1-1-1,1 1 1,0-1-1,0 0 1,0 1 0,0-1-1,0 0 1,0 1-1,-1-1 1,1 1-1,0-1 1,0 0 0,0 1-1,1-1 1,-1 1-1,0-1 1,0 0 0,0 1-1,0-1 1,0 1-1,0-1 1,0 0 0,1 1-1,-1-1 1,0 0-1,0 1 1,1-1-1,-1 0 1,0 1 0,0-1-1,1 0 1,-1 0-1,0 1 1,1-1 0,-1 0-1,0 0 1,1 1-1,-1-1 1,0 0 0,1 0-1,-1 0 1,1 0-1,-1 0 1,0 0-1,1 0 1,-1 0 0,1 0-1,-1 0 1,0 0-1,1 0 1,-1 0 0,1 0-1,-1 0 1,0 0-1,1 0 1,-1 0 0,1 0-1,-1-1 1,0 1-1,1 0 1,-1 0-1,0 0 1,1-1 0,-1 1-1,0 0 1,1 0-1,-1-1 1,18-22-9,-10 0-35,-1 0 0,-1-1 0,-1 0 1,-1 0-1,-2-1 0,1-46 0,-2 36-25,-1 35 58,0 0 0,0 0 0,0 0 0,0-1 0,0 1 0,0 0-1,0 0 1,0 0 0,0 0 0,0-1 0,0 1 0,0 0 0,0 0 0,0 0 0,0 0 0,0-1 0,0 1 0,0 0 0,0 0 0,0 0 0,0 0 0,0-1 0,0 1 0,1 0 0,-1 0 0,0 0 0,0 0 0,0 0 0,0 0 0,0-1 0,0 1 0,1 0 0,-1 0 0,0 0 0,0 0 0,0 0 0,0 0 0,1 0 0,-1 0 0,0 0 0,0 0 0,0 0 0,0 0 0,1 0 0,-1 0 0,0 0 0,0 0 0,11 7-236,8 16 117,-17-20 115,3 2 23,-1 1 0,1 0 1,1-1-1,-1 0 0,1-1 1,0 1-1,0-1 0,0 0 1,0 0-1,1-1 0,0 0 1,0 0-1,0 0 0,0-1 1,0 0-1,0-1 0,0 1 1,1-2-1,-1 1 0,0-1 1,14 0-1,-10-2 58,-1 0 0,1-1-1,0 0 1,-1-1 0,0 0-1,0 0 1,0-1 0,0-1 0,-1 1-1,0-1 1,0-1 0,0 0 0,-1 0-1,8-10 1,-9 9-63,0-1-1,0 1 1,-1-2 0,-1 1-1,0-1 1,0 0-1,-1 0 1,0 0 0,0 0-1,3-22 1,-6 29-4,0-1 0,-1 1-1,1-1 1,-1 1 0,0 0 0,0-1 0,0 1-1,-1-1 1,1 1 0,-1 0 0,0-1 0,0 1-1,0 0 1,0 0 0,0 0 0,-1-1-1,1 1 1,-1 1 0,0-1 0,0 0 0,0 0-1,0 1 1,-1-1 0,1 1 0,-1 0 0,1-1-1,-1 1 1,0 0 0,0 1 0,0-1 0,0 0-1,0 1 1,0 0 0,0 0 0,0 0 0,-1 0-1,1 0 1,-5 0 0,4 1 0,-1-1 0,1 1 0,-1 1 0,1-1 0,-1 1 0,1-1 0,-1 1 0,1 0 0,-1 1 0,1-1 0,0 1 0,0 0 0,0 0 0,0 0 0,0 1 0,0-1 0,0 1 0,1 0 0,0 0 0,-1 0 0,1 1 0,0-1 0,0 1 0,-2 4 0,-7 11 0,0 0 0,1 1 0,-12 34 0,19-44 0,-27 76 0,29-79 0,0 0 0,0 0 0,1 0 0,0 0 0,0 0 0,1 0 0,0 0 0,0 0 0,1 1 0,2 8 0,-2-13 0,0-1 0,1 0 0,0 0 0,-1 0 0,1 0 0,0-1 0,0 1 0,0 0 0,0-1 0,0 1 0,0-1 0,1 0 0,-1 0 0,0 0 0,1 0 0,-1 0 0,1 0 0,-1-1 0,1 1 0,-1-1 0,1 0 0,-1 1 0,1-1 0,0 0 0,-1-1 0,5 0 0,8 1 0,0-2 0,0 0 0,19-5 0,44-18-148,-56 17-42,0 0 0,1 2 1,-1 1-1,1 0 0,36-1 0,-56 6 131,-1 0 0,0 0 0,0 0-1,0 0 1,1 0 0,-1 1-1,0-1 1,0 1 0,0 0-1,0-1 1,0 1 0,0 0-1,0 0 1,0 0 0,0 1 0,-1-1-1,1 0 1,0 1 0,-1-1-1,1 1 1,-1-1 0,1 1-1,-1 0 1,0 0 0,0 0 0,0 0-1,0-1 1,0 1 0,0 1-1,0-1 1,0 3 0,1 6-29,0 1 1,-1 0 0,-1 0-1,0-1 1,-1 13 0,2 36-5948,-1-59 5787,0-1 1,0 1-1,0-1 0,0 1 0,1-1 0,-1 0 0,0 1 0,0-1 0,1 1 0,-1-1 0,0 0 0,1 1 0,-1-1 0,0 1 0,1-1 0,-1 0 0,0 0 0,1 1 0,-1-1 0,1 0 0,-1 0 0,1 1 0,-1-1 0,1 0 0,-1 0 0,1 0 0,-1 0 0,1 0 0,-1 0 0,0 0 0,1 0 0,-1 0 1,1 0-1,-1 0 0,1 0 0,-1 0 0,1 0 0,-1 0 0,2-1 0,11-2-12570</inkml:trace>
</inkml:ink>
</file>

<file path=ppt/ink/ink1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32.398"/>
    </inkml:context>
    <inkml:brush xml:id="br0">
      <inkml:brushProperty name="width" value="0.025" units="cm"/>
      <inkml:brushProperty name="height" value="0.025" units="cm"/>
    </inkml:brush>
  </inkml:definitions>
  <inkml:trace contextRef="#ctx0" brushRef="#br0">200 1 17713,'0'0'2968,"-13"6"-85,-13 7-1311,2 1 1,-32 24-1,49-34-1324,1 1-1,0 0 1,0 0-1,0 0 1,1 1-1,0 0 1,0 0 0,0 0-1,1 0 1,-1 1-1,2 0 1,-1 0-1,1 0 1,0 0-1,0 0 1,-1 10-1,4-16-243,0 0 0,1 0 1,-1 0-1,1-1 0,-1 1 0,0 0 0,1 0 0,-1 0 0,1 0 0,0-1 0,-1 1 0,1 0 0,0-1 0,-1 1 0,1 0 0,0-1 0,0 1 0,0-1 0,0 1 0,-1-1 0,1 1 0,0-1 0,0 0 0,0 0 0,0 1 0,0-1 1,0 0-1,0 0 0,0 0 0,0 0 0,0 0 0,0 0 0,0 0 0,0 0 0,0 0 0,1-1 0,42-6 71,-32 3-202,1-2 0,-1 0-1,0-1 1,-1 0 0,1 0 0,-1-1 0,15-15 0,-19 16 56,1 0 0,-1 0 0,0-1 0,-1 0-1,0-1 1,0 1 0,-1-1 0,0 0 0,-1 0 0,6-17 0,-12 35-6,-6 20 457,2 1 1,1-1 0,0 34 0,5-62-373,0 1 0,0-1 0,0 0 0,0 0 0,0 0 0,0 0 0,1 0 0,-1 0 0,0 0 0,1 0 0,-1 0 0,1 0 0,0 0 0,-1 0 0,1 0 0,-1-1 0,1 1 0,0 0 0,0 0 0,0 0 0,-1-1 0,1 1 0,0-1 0,0 1 0,2 0 0,0 1 6,0-1-1,1 0 1,-1-1 0,1 1-1,-1 0 1,1-1 0,-1 0 0,5 0-1,4-1 2,0 0 0,-1-1 0,1 0 0,14-5 0,4-5-15,-1-2 0,54-33 0,14-8 0,-96 54 0,-1 1 0,1-1 0,-1 1 0,1-1 0,-1 1 0,1 0 0,0-1 0,-1 1 0,1 0 0,0-1 0,-1 1 0,1 0 0,0 0 0,-1-1 0,1 1 0,0 0 0,0 0 0,-1 0 0,1 0 0,0 0 0,0 0 0,-1 0 0,1 0 0,0 1 0,-1-1 0,1 0 0,0 0 0,0 0 0,-1 1 0,1-1 0,0 0 0,-1 1 0,1-1 0,-1 1 0,1-1 0,-1 1 0,1-1 0,-1 1 0,1-1 0,-1 1 0,1-1 0,-1 1 0,1 0 0,-1-1 0,0 1 0,1 0 0,-1-1 0,0 1 0,0 0 0,0 0 0,1 0 0,-6 50 0,4-46 0,0-1 0,0 1 0,1-1 0,-1 1 0,1-1 0,0 1 0,0-1 0,0 1 0,2 6 0,1-10-9,1 0 1,-1 0-1,0-1 0,1 1 0,-1-1 1,1 0-1,-1 0 0,0 0 0,1-1 1,6-1-1,-2 0-621,1 0-1,-1-1 1,0 0 0,14-9 0,32-21-7704,-44 26 5774,25-16-7290</inkml:trace>
</inkml:ink>
</file>

<file path=ppt/ink/ink1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32.742"/>
    </inkml:context>
    <inkml:brush xml:id="br0">
      <inkml:brushProperty name="width" value="0.025" units="cm"/>
      <inkml:brushProperty name="height" value="0.025" units="cm"/>
    </inkml:brush>
  </inkml:definitions>
  <inkml:trace contextRef="#ctx0" brushRef="#br0">114 178 12588,'0'0'16421,"-11"4"-15044,3-2-1194,-1 1 0,1 0 0,0 1-1,0 0 1,1 0 0,-1 1 0,-7 6 0,12-9-150,1 0-1,-1 1 1,1-1 0,0 0 0,0 1 0,0 0-1,0-1 1,0 1 0,0 0 0,1 0 0,-1 0-1,1 0 1,0 0 0,0 0 0,0 0-1,0 0 1,1 1 0,-1-1 0,1 0 0,0 0-1,0 1 1,0-1 0,0 0 0,1 1 0,-1-1-1,1 0 1,1 4 0,-1-5-33,0 0 0,0-1 0,1 1 0,-1-1 0,0 1 0,1-1 0,-1 0 0,1 0 0,0 1 0,-1-1 0,1 0 0,0 0 0,0 0 0,-1-1 0,1 1 0,0 0 0,0-1 0,0 1 0,0-1 0,0 0 0,0 0 0,0 1 0,4-2 0,50-3 0,-42 0-10,-1-1 0,1 0-1,0-2 1,-1 1 0,0-1 0,-1-1-1,0-1 1,17-14 0,83-86-74,-99 96 109,-1 0 0,-1 0 0,0-1 1,-1-1-1,-1 0 0,15-31 0,-24 46-25,0 0 0,-1 0 0,1 1 0,0-1 0,0 0 0,-1 0 0,1 0 0,0 0 0,-1 0 0,1 0 0,0 0 0,0 0 0,-1 0 0,1 0 0,0 0 0,-1 0 0,1 0 0,0 0 0,-1 0 0,1 0 0,0 0 0,0 0 0,-1 0 0,1 0 0,0-1 0,0 1 0,-1 0 0,1 0 0,0 0 0,0 0 0,-1-1 0,1 1 0,0 0 0,0 0 0,0-1 0,-1 1 0,1 0 0,0 0 0,0-1 0,0 1 0,0 0 0,0 0 0,0-1 0,-1 1 0,1 0 0,0-1 0,0 1 0,0 0 0,0-1 0,0 1 0,0 0 0,0 0 0,0-1 0,0 1 0,0 0 0,1-1 0,-1 1 0,0 0 0,0 0 0,0-1 0,-6 7 0,-1 0 0,1 0 0,1 0 0,-1 1 0,1 0 0,0 0 0,1 1 0,-1-1 0,1 1 0,1 0 0,-4 13 0,3-10 0,1 0 0,0 1 0,1-1 0,0 1 0,1 0 0,0 0 0,1-1 0,1 15 0,0-22-76,-1-1 0,1 1 0,1 0-1,-1 0 1,0-1 0,1 1 0,0-1 0,0 1 0,0-1 0,0 0-1,1 1 1,-1-1 0,1 0 0,-1-1 0,1 1 0,0 0 0,0-1 0,1 0-1,3 3 1,1-1-489,0 0-1,0-1 0,0 0 0,0 0 1,0-1-1,1 0 0,15 1 1,22-1-6776</inkml:trace>
</inkml:ink>
</file>

<file path=ppt/ink/ink1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33.394"/>
    </inkml:context>
    <inkml:brush xml:id="br0">
      <inkml:brushProperty name="width" value="0.025" units="cm"/>
      <inkml:brushProperty name="height" value="0.025" units="cm"/>
    </inkml:brush>
  </inkml:definitions>
  <inkml:trace contextRef="#ctx0" brushRef="#br0">343 63 13068,'0'0'6406,"3"-10"-3731,-3 10-2664,1-2 144,0-1 1,0 1-1,0-1 0,-1 1 0,0-1 1,1 0-1,-1 1 0,0-1 0,0 1 1,0-1-1,0 0 0,-2-4 1,1 6-76,0-1 0,-1 1 1,1 0-1,-1 0 1,1 0-1,-1-1 1,0 2-1,1-1 1,-1 0-1,0 0 0,0 0 1,0 1-1,1-1 1,-1 1-1,0 0 1,0-1-1,0 1 1,0 0-1,0 0 0,0 0 1,0 0-1,0 1 1,1-1-1,-1 1 1,-3 0-1,-8 1 95,0 1-1,1 1 0,-1 0 0,1 0 1,0 1-1,0 1 0,0 0 1,1 1-1,0 0 0,-13 10 1,5-1 138,1 0 1,0 1 0,1 0-1,-24 33 1,35-42-200,0 1 0,1-1 1,0 1-1,1 1 0,0-1 0,0 1 0,-2 10 0,5-18-104,1 1-1,-1-1 0,1 0 0,0 0 0,-1 0 0,1 0 1,0 1-1,0-1 0,1 0 0,-1 0 0,0 0 0,1 1 1,-1-1-1,1 0 0,0 0 0,0 0 0,0 0 0,0 0 0,0 0 1,0 0-1,0-1 0,1 1 0,-1 0 0,1 0 0,-1-1 1,1 1-1,-1-1 0,1 0 0,0 1 0,0-1 0,0 0 1,0 0-1,0 0 0,0 0 0,0-1 0,0 1 0,0 0 1,4 0-1,12 2-345,0 0 1,0-2-1,1 0 0,-1 0 1,1-2-1,-1 0 1,0-2-1,29-6 1,-21 2-2807,0-1 1,44-20 0,-5-6-8331</inkml:trace>
</inkml:ink>
</file>

<file path=ppt/ink/ink1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45.966"/>
    </inkml:context>
    <inkml:brush xml:id="br0">
      <inkml:brushProperty name="width" value="0.025" units="cm"/>
      <inkml:brushProperty name="height" value="0.025" units="cm"/>
    </inkml:brush>
  </inkml:definitions>
  <inkml:trace contextRef="#ctx0" brushRef="#br0">23 0 16111,'0'0'8200,"15"54"-6983,-15-15-128,0 6-384,-8 3-289,-1 1-192,1-6-95,2-8-97,1-5 32,4-7 0,1-11-545,0-10-1152,7-12-5094,-4-17 578</inkml:trace>
</inkml:ink>
</file>

<file path=ppt/ink/ink1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46.294"/>
    </inkml:context>
    <inkml:brush xml:id="br0">
      <inkml:brushProperty name="width" value="0.025" units="cm"/>
      <inkml:brushProperty name="height" value="0.025" units="cm"/>
    </inkml:brush>
  </inkml:definitions>
  <inkml:trace contextRef="#ctx0" brushRef="#br0">0 100 11851,'0'0'11115,"9"-8"-9663,5-3-1042,1 1 0,0 1 0,0 0 0,0 1 0,1 1 0,0 1 0,1 0 0,0 0 1,0 2-1,23-3 0,-20 3-323,0 2 1,1 0 0,-1 1-1,0 2 1,41 4-1,-57-4-85,1-1-1,0 1 1,-1 0-1,1 1 0,-1-1 1,1 1-1,-1 0 1,0 0-1,0 0 1,0 1-1,0-1 0,0 1 1,0 0-1,-1 0 1,1 0-1,-1 0 1,0 1-1,0 0 0,0-1 1,-1 1-1,1 0 1,-1 0-1,0 1 1,0-1-1,0 0 0,-1 1 1,1-1-1,-1 1 1,0-1-1,-1 1 0,1 8 1,-1-9 6,0-1 0,0 0 0,-1 0 0,1 0 0,-1 0-1,0 0 1,0 0 0,0 0 0,0 0 0,-1 0 0,1-1 0,-1 1 0,0 0 0,0-1 0,1 1 0,-2-1 0,1 0 0,0 1 0,0-1 0,-1 0-1,1-1 1,-1 1 0,0 0 0,1-1 0,-1 1 0,0-1 0,0 0 0,-4 1 0,-10 3 73,0 0 0,-1-1 0,-33 2 0,30-4-5,-142 15 153,156-14-2708,24 0 428,32 0-2462,-2-4-2154,2 1-4074</inkml:trace>
  <inkml:trace contextRef="#ctx0" brushRef="#br0" timeOffset="1">792 79 18353,'0'0'8488,"-13"73"-6149,7-41-834,-1 1-256,0 2-416,0-4-833,4 3 0,2-7 0,1-3 0,0-7-320,0-3-1154,0-3-800,9-11-7559,-1-6 1697</inkml:trace>
</inkml:ink>
</file>

<file path=ppt/ink/ink1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47.405"/>
    </inkml:context>
    <inkml:brush xml:id="br0">
      <inkml:brushProperty name="width" value="0.025" units="cm"/>
      <inkml:brushProperty name="height" value="0.025" units="cm"/>
    </inkml:brush>
  </inkml:definitions>
  <inkml:trace contextRef="#ctx0" brushRef="#br0">0 666 16400,'0'0'1729,"26"-55"-255,15 14 287,19-12-928,21-6-513,14-7-160,17-3-95,8 1-33,2 5-64,-10 7-321,-16 8-255,-19 8 63,-24 14-384,-21 10-512,-23 11-65,-34 5-9608</inkml:trace>
</inkml:ink>
</file>

<file path=ppt/ink/ink1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47.766"/>
    </inkml:context>
    <inkml:brush xml:id="br0">
      <inkml:brushProperty name="width" value="0.025" units="cm"/>
      <inkml:brushProperty name="height" value="0.025" units="cm"/>
    </inkml:brush>
  </inkml:definitions>
  <inkml:trace contextRef="#ctx0" brushRef="#br0">450 0 15631,'0'0'4569,"-11"12"-4296,-24 35 287,-51 89 1,-18 28-188,18-55 63,-31 44 1835,116-152-2230,0 1 0,0-1 0,0 0 1,0 1-1,0 0 0,0-1 0,1 1 0,-1-1 0,0 1 0,1 0 1,0-1-1,-1 1 0,1 0 0,0-1 0,0 3 0,0-4-33,0 1 0,1 0 0,-1-1 0,0 1 0,0-1 0,1 1 0,-1-1 0,1 0 0,-1 1-1,0-1 1,1 1 0,-1-1 0,1 0 0,-1 1 0,1-1 0,-1 0 0,1 0 0,-1 1 0,1-1-1,-1 0 1,1 0 0,0 0 0,-1 0 0,1 1 0,-1-1 0,1 0 0,0 0 0,0 0 0,7-1 15,1 0 0,-1 0 0,1-1 0,12-3 1,166-60 120,-27 7-1121,-2 11-4564,-84 21-983</inkml:trace>
</inkml:ink>
</file>

<file path=ppt/ink/ink1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48.111"/>
    </inkml:context>
    <inkml:brush xml:id="br0">
      <inkml:brushProperty name="width" value="0.025" units="cm"/>
      <inkml:brushProperty name="height" value="0.025" units="cm"/>
    </inkml:brush>
  </inkml:definitions>
  <inkml:trace contextRef="#ctx0" brushRef="#br0">56 1 14734,'0'0'11317,"0"12"-10516,-2 22-167,-2 0-1,-16 64 1,11-66-807,2 0 0,2 1 1,0 0-1,3 0 1,1 37-1,1-65-107,1-1-1,0 0 1,0 1 0,0-1 0,0 0-1,0 0 1,4 6 0,0-3-3768,0-1-3622,-10-10-1186</inkml:trace>
</inkml:ink>
</file>

<file path=ppt/ink/ink1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48.441"/>
    </inkml:context>
    <inkml:brush xml:id="br0">
      <inkml:brushProperty name="width" value="0.025" units="cm"/>
      <inkml:brushProperty name="height" value="0.025" units="cm"/>
    </inkml:brush>
  </inkml:definitions>
  <inkml:trace contextRef="#ctx0" brushRef="#br0">1 39 18610,'0'0'2178,"81"0"-321,-33 0-319,9-1-257,4-3-512,4 0-641,-4-1-544,-9-1-2211,-8-4-2722,-20 1-6983</inkml:trace>
</inkml:ink>
</file>

<file path=ppt/ink/ink1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48.814"/>
    </inkml:context>
    <inkml:brush xml:id="br0">
      <inkml:brushProperty name="width" value="0.025" units="cm"/>
      <inkml:brushProperty name="height" value="0.025" units="cm"/>
    </inkml:brush>
  </inkml:definitions>
  <inkml:trace contextRef="#ctx0" brushRef="#br0">1 161 17713,'0'0'2370,"62"4"-1121,-6-13 1570,15-11-1186,14-4-864,2-2-449,-1 1-223,-11 3-994,-12 3-2627,-20-1-5412</inkml:trace>
</inkml:ink>
</file>

<file path=ppt/ink/ink1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49.173"/>
    </inkml:context>
    <inkml:brush xml:id="br0">
      <inkml:brushProperty name="width" value="0.025" units="cm"/>
      <inkml:brushProperty name="height" value="0.025" units="cm"/>
    </inkml:brush>
  </inkml:definitions>
  <inkml:trace contextRef="#ctx0" brushRef="#br0">0 0 16912,'0'0'5477,"22"55"-3811,-17-13-33,-2 8-672,0 4-320,0 2-257,-1-5-224,3-8-32,3-5-96,5-12-32,3-7-512,6-10-1506,-1-9-640,2-9-1250,-4-16-4420</inkml:trace>
</inkml:ink>
</file>

<file path=ppt/ink/ink1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49.545"/>
    </inkml:context>
    <inkml:brush xml:id="br0">
      <inkml:brushProperty name="width" value="0.025" units="cm"/>
      <inkml:brushProperty name="height" value="0.025" units="cm"/>
    </inkml:brush>
  </inkml:definitions>
  <inkml:trace contextRef="#ctx0" brushRef="#br0">81 1 18417,'0'0'7677,"-8"12"-6994,5-7-648,-43 70 1087,42-68-1052,1 1-1,-1 0 1,2 0-1,-1 0 1,1 0 0,0 0-1,1 1 1,0-1-1,0 1 1,1 9-1,0-17-62,1 0 0,-1 1-1,1-1 1,0 0 0,0 0-1,0 0 1,0 0 0,-1 1-1,1-1 1,1 0 0,-1-1 0,0 1-1,0 0 1,0 0 0,0 0-1,1-1 1,-1 1 0,0-1 0,1 1-1,-1-1 1,0 1 0,1-1-1,-1 0 1,1 1 0,-1-1-1,1 0 1,-1 0 0,0 0 0,3-1-1,52 0 291,-47 0-245,44-6 145,-34 3-251,1 1 1,-1 1-1,0 0 0,31 3 0,-46-1 35,-1 1 1,0-1-1,1 1 1,-1-1-1,0 1 0,0 0 1,1 0-1,-1 1 1,0-1-1,0 1 0,0 0 1,-1-1-1,1 1 1,0 0-1,-1 1 0,1-1 1,-1 0-1,1 1 1,-1-1-1,0 1 0,0 0 1,-1 0-1,1 0 1,0 0-1,-1 0 0,0 0 1,0 0-1,0 0 1,0 1-1,0-1 0,0 6 1,0-2 81,-1 0 0,0 0 1,0-1-1,-1 1 0,0 0 1,0 0-1,-1 0 0,1-1 1,-1 1-1,-1-1 0,0 1 1,1-1-1,-2 0 0,1 0 1,-1 0-1,0 0 0,0-1 1,0 0-1,-1 1 1,0-2-1,0 1 0,0 0 1,-9 4-1,7-4-112,-1 0 0,0-1-1,0 0 1,-1 0 0,1-1 0,-1 0 0,1 0 0,-1-1-1,0 0 1,0-1 0,0 0 0,0-1 0,0 1 0,0-2-1,0 1 1,0-1 0,-16-4 0,22 4-407,-1 0 0,1-1 0,0 1-1,1-1 1,-1 1 0,0-1 0,0 0 0,1 0 0,-1 0-1,-3-4 1,-11-18-6025,-3-14-8066</inkml:trace>
</inkml:ink>
</file>

<file path=ppt/ink/ink1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49.887"/>
    </inkml:context>
    <inkml:brush xml:id="br0">
      <inkml:brushProperty name="width" value="0.025" units="cm"/>
      <inkml:brushProperty name="height" value="0.025" units="cm"/>
    </inkml:brush>
  </inkml:definitions>
  <inkml:trace contextRef="#ctx0" brushRef="#br0">0 115 20467,'0'0'6887,"84"-64"-5702,-45 49-865,4 0-256,5 4-64,4 5-1601,-1 3-1858,-2 2-2275,-6 1-3619</inkml:trace>
</inkml:ink>
</file>

<file path=ppt/ink/ink1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50.228"/>
    </inkml:context>
    <inkml:brush xml:id="br0">
      <inkml:brushProperty name="width" value="0.025" units="cm"/>
      <inkml:brushProperty name="height" value="0.025" units="cm"/>
    </inkml:brush>
  </inkml:definitions>
  <inkml:trace contextRef="#ctx0" brushRef="#br0">349 1 9417,'0'0'10986,"-63"60"-9160,23-25 608,0 5-608,-2 4-801,6 0-737,4 0-192,2-3-96,9-6-224,5-6-1185,6-9-673,0-10-1762,1-9-2049</inkml:trace>
</inkml:ink>
</file>

<file path=ppt/ink/ink1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2:50.571"/>
    </inkml:context>
    <inkml:brush xml:id="br0">
      <inkml:brushProperty name="width" value="0.025" units="cm"/>
      <inkml:brushProperty name="height" value="0.025" units="cm"/>
    </inkml:brush>
  </inkml:definitions>
  <inkml:trace contextRef="#ctx0" brushRef="#br0">183 1 17489,'-13'5'1692,"2"-1"-1366,0 0 1,1 1-1,0 0 1,0 1-1,1 0 1,-1 1-1,1 0 1,0 0-1,1 1 0,0 0 1,0 1-1,-11 16 1,13-15-151,1-1 1,0 1-1,1 1 1,0-1 0,1 0-1,0 1 1,0 0-1,1-1 1,1 1-1,0 0 1,0 0-1,1 0 1,3 20 0,-3-28-139,1 0 1,0 0-1,1-1 1,-1 1-1,1 0 1,-1-1-1,1 1 1,0-1 0,-1 0-1,1 1 1,1-1-1,-1 0 1,0 0-1,0-1 1,1 1 0,-1 0-1,1-1 1,-1 1-1,1-1 1,0 0-1,0 0 1,0 0 0,-1 0-1,1 0 1,0-1-1,0 1 1,0-1-1,6 0 1,2 1 277,1-1 0,-1 0 0,0-1 0,1 0 0,-1 0 1,16-6-1,-17 4-176,0-1 0,-1 0 0,0-1 0,0 0 0,0 0 0,0-1 0,-1-1 0,0 1 0,0-1 0,-1 0 1,0-1-1,0 0 0,6-9 0,-9 11-68,0 0-1,0-1 1,0 1 0,-1-1 0,0 0 0,-1 0 0,1 0-1,-1-1 1,-1 1 0,1 0 0,-1-1 0,0 1-1,-1-1 1,0 1 0,0-1 0,-1 1 0,0-1 0,-3-12-1,2 16-93,0 0 0,0 0-1,0 0 1,0 0 0,-1 1-1,1-1 1,-1 1-1,0 0 1,0-1 0,0 1-1,0 1 1,-1-1 0,1 0-1,-1 1 1,0 0 0,0 0-1,0 0 1,0 0-1,0 1 1,0-1 0,0 1-1,-1 0 1,-4 0 0,3 0-132,1 0 1,-1 0-1,0 1 1,1 0-1,-1 0 1,0 0-1,1 1 1,-1 0-1,0 0 1,1 1 0,-1-1-1,1 1 1,0 0-1,-1 1 1,1-1-1,0 1 1,-5 4-1,3-1-337,1 0-1,0 0 0,1 1 1,-1 0-1,1 0 1,1 0-1,-1 0 0,1 1 1,0 0-1,1 0 0,0 0 1,-2 10-1,1-5-1950,2 1 0,0 0 0,0 26 0,2-6-5592</inkml:trace>
  <inkml:trace contextRef="#ctx0" brushRef="#br0" timeOffset="1.19">666 503 20595,'-10'7'1522,"-8"4"-638,0 2 1,1 0-1,-16 16 1,29-26-762,0 1 1,0 0-1,1 0 0,-1 0 1,1 0-1,0 1 0,0 0 1,0-1-1,1 1 0,-1 0 1,1 0-1,1 0 1,-1 0-1,1 1 0,-1-1 1,2 0-1,-1 1 0,0-1 1,1 0-1,1 10 0,-1-14-121,1 0 0,-1 0-1,1-1 1,0 1-1,-1 0 1,1 0 0,0 0-1,-1-1 1,1 1-1,0 0 1,0-1 0,0 1-1,0-1 1,-1 1-1,1-1 1,0 1 0,0-1-1,0 0 1,0 1 0,0-1-1,0 0 1,0 0-1,0 0 1,0 0 0,0 0-1,1 0 1,-1 0-1,0 0 1,0 0 0,0 0-1,0-1 1,0 1-1,0 0 1,-1-1 0,1 1-1,0-1 1,0 1-1,1-1 1,38-20 234,-30 12-92,-1 0-1,0-1 1,0 0-1,-1 0 1,13-22-1,-17 26-4,-2 1 0,1-1 0,0 1 1,-1-1-1,0 0 0,-1 0 0,1 0 0,-1 0 0,0-1 0,-1 1 0,0 0 0,0 0 0,0-1 0,-2-10 0,1 15-140,1 0 0,-1 0 0,0 0 0,0 1-1,0-1 1,0 0 0,0 0 0,0 1 0,0-1 0,-1 1 0,1-1 0,0 1-1,-1 0 1,0-1 0,1 1 0,-1 0 0,0 0 0,1 0 0,-1 0 0,0 0-1,0 1 1,0-1 0,0 0 0,0 1 0,0 0 0,0-1 0,0 1-1,0 0 1,-3 0 0,1 0-68,1 0-1,-1 0 0,1 1 1,-1-1-1,0 1 1,1 0-1,0 0 0,-1 0 1,1 0-1,-1 0 0,1 1 1,0 0-1,0 0 1,0 0-1,-5 4 0,4-1-259,0 0 1,1 0-1,-1 0 0,1 0 0,0 1 0,0-1 0,1 1 0,-3 10 0,-3 26-4852,7-13-2543</inkml:trace>
</inkml:ink>
</file>

<file path=ppt/ink/ink1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3:35.631"/>
    </inkml:context>
    <inkml:brush xml:id="br0">
      <inkml:brushProperty name="width" value="0.025" units="cm"/>
      <inkml:brushProperty name="height" value="0.025" units="cm"/>
    </inkml:brush>
  </inkml:definitions>
  <inkml:trace contextRef="#ctx0" brushRef="#br0">0 169 10378,'0'0'9865,"17"2"-8856,77 3-64,1-5 0,158-18 0,30-19-754,377-43 179,7 39 724,-148 60 150,261 27-134,2-43-868,-449-4 87,-317 3-2169,-35-5-3719,-1-7-751</inkml:trace>
</inkml:ink>
</file>

<file path=ppt/ink/ink1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09.683"/>
    </inkml:context>
    <inkml:brush xml:id="br0">
      <inkml:brushProperty name="width" value="0.025" units="cm"/>
      <inkml:brushProperty name="height" value="0.025" units="cm"/>
    </inkml:brush>
  </inkml:definitions>
  <inkml:trace contextRef="#ctx0" brushRef="#br0">1 0 3555,'74'3'8331,"-2"4"-4897,13 7-3885,43 16-4740,-109-26 3647,0 0 0,0-1 0,37 0 0,-14-3-1958</inkml:trace>
</inkml:ink>
</file>

<file path=ppt/ink/ink1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10.029"/>
    </inkml:context>
    <inkml:brush xml:id="br0">
      <inkml:brushProperty name="width" value="0.025" units="cm"/>
      <inkml:brushProperty name="height" value="0.025" units="cm"/>
    </inkml:brush>
  </inkml:definitions>
  <inkml:trace contextRef="#ctx0" brushRef="#br0">1 96 1473,'10'4'1789,"90"43"2584,-68-30-3104,-22-13-1221,0 0 0,-1-1 0,1 0 0,1 0-1,-1-1 1,0 0 0,1-1 0,-1 0 0,0-1-1,1 0 1,-1 0 0,1-1 0,16-4 0,9-4-931,-1-2 0,53-24 0,-1 0-2006,-15 14 4562,1 2 0,1 3 0,98-7 0,93 11-2493,-231 15 740,0 1 0,-1 2 0,0 1 1,-1 2-1,1 1 0,44 20 0,-36-13 247,1-2 0,86 17-1,-55-23-1329,4-2-2046</inkml:trace>
</inkml:ink>
</file>

<file path=ppt/ink/ink1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10.356"/>
    </inkml:context>
    <inkml:brush xml:id="br0">
      <inkml:brushProperty name="width" value="0.025" units="cm"/>
      <inkml:brushProperty name="height" value="0.025" units="cm"/>
    </inkml:brush>
  </inkml:definitions>
  <inkml:trace contextRef="#ctx0" brushRef="#br0">1 25 3395,'64'9'4773,"-3"1"-1186,-3 3-1377,6 0-672,2 2-1026,12-1-288,7-5-128,2-6-1793,3-3-3780</inkml:trace>
  <inkml:trace contextRef="#ctx0" brushRef="#br0" timeOffset="1">2142 94 8552,'109'-11'160,"6"-8"-64,2 0-96,2 3-864,0 1-482,-4 5 1250,-4 7 160,-8 3 577,-10 0 704,-1 14 897,-3 4 385,2 2-834,9-3-1248,8-2-353,13-8-224,7-7-1762,2 0-2241</inkml:trace>
</inkml:ink>
</file>

<file path=ppt/ink/ink1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10.712"/>
    </inkml:context>
    <inkml:brush xml:id="br0">
      <inkml:brushProperty name="width" value="0.025" units="cm"/>
      <inkml:brushProperty name="height" value="0.025" units="cm"/>
    </inkml:brush>
  </inkml:definitions>
  <inkml:trace contextRef="#ctx0" brushRef="#br0">1 175 15054,'114'-4'2627,"-1"-2"-545,10 0-769,11-1-961,8-3-320,4-5-897,4-6-2209,-4-2-4069</inkml:trace>
  <inkml:trace contextRef="#ctx0" brushRef="#br0" timeOffset="1">2014 10 16752,'78'0'3459,"-3"0"-928,5 0-1346,3 4-961,3-1-224,1-3-1377,1 0-1570,-4-3-1602,-3-11-2497</inkml:trace>
</inkml:ink>
</file>

<file path=ppt/ink/ink1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11.460"/>
    </inkml:context>
    <inkml:brush xml:id="br0">
      <inkml:brushProperty name="width" value="0.025" units="cm"/>
      <inkml:brushProperty name="height" value="0.025" units="cm"/>
    </inkml:brush>
  </inkml:definitions>
  <inkml:trace contextRef="#ctx0" brushRef="#br0">1 1 8680,'0'0'2338,"54"16"-1729,-31-8-225,9 0-191,4-2-97,8-2 96,8-4-1313,0 0-1185,2 0-2371</inkml:trace>
</inkml:ink>
</file>

<file path=ppt/ink/ink1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11.788"/>
    </inkml:context>
    <inkml:brush xml:id="br0">
      <inkml:brushProperty name="width" value="0.025" units="cm"/>
      <inkml:brushProperty name="height" value="0.025" units="cm"/>
    </inkml:brush>
  </inkml:definitions>
  <inkml:trace contextRef="#ctx0" brushRef="#br0">1 7 6470,'0'0'1602,"88"3"992,-41 1-352,-1 2-993,5 0-448,2-2-577,5 0-96,8-4-160,0 0-1185,10-5-833,1-9-1249,0-1-2530</inkml:trace>
</inkml:ink>
</file>

<file path=ppt/ink/ink1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12.144"/>
    </inkml:context>
    <inkml:brush xml:id="br0">
      <inkml:brushProperty name="width" value="0.025" units="cm"/>
      <inkml:brushProperty name="height" value="0.025" units="cm"/>
    </inkml:brush>
  </inkml:definitions>
  <inkml:trace contextRef="#ctx0" brushRef="#br0">0 0 1826,'64'21'1185,"5"1"-384,1-6-449,5-3-448,2-4-3331</inkml:trace>
  <inkml:trace contextRef="#ctx0" brushRef="#br0" timeOffset="1">895 145 2114,'64'16'6118,"-6"3"-3396,-2 0-640,2-1-544,3-2-802,4-5-511,7-4-97,9-7-833,3 0-1121,6-12-1024,1-7-1090,2-2-1473</inkml:trace>
  <inkml:trace contextRef="#ctx0" brushRef="#br0" timeOffset="2">1950 160 1185,'85'-14'2723,"-5"5"-97,-5 4-256,-1 5 33,-3 0-353,-1 0-513,6 0-800,5 0-481,4 0-160,10-1-96,2-13-1601,0-8-2531</inkml:trace>
</inkml:ink>
</file>

<file path=ppt/ink/ink1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12.502"/>
    </inkml:context>
    <inkml:brush xml:id="br0">
      <inkml:brushProperty name="width" value="0.025" units="cm"/>
      <inkml:brushProperty name="height" value="0.025" units="cm"/>
    </inkml:brush>
  </inkml:definitions>
  <inkml:trace contextRef="#ctx0" brushRef="#br0">0 98 8104,'62'23'4900,"2"-2"-1633,3-2-1633,10-2-1058,5-3-415,8-7-161,-1-7-1057,4 0-2210,0-6-3011</inkml:trace>
  <inkml:trace contextRef="#ctx0" brushRef="#br0" timeOffset="1">1738 48 13389,'100'-8'2850,"4"2"-1440,8 1-1186,8-4-224,4 1-1858,1-4-2818</inkml:trace>
</inkml:ink>
</file>

<file path=ppt/ink/ink1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12.862"/>
    </inkml:context>
    <inkml:brush xml:id="br0">
      <inkml:brushProperty name="width" value="0.025" units="cm"/>
      <inkml:brushProperty name="height" value="0.025" units="cm"/>
    </inkml:brush>
  </inkml:definitions>
  <inkml:trace contextRef="#ctx0" brushRef="#br0">0 135 11403,'413'-5'4794,"-3"-32"-7010,-66-5 470,216-4 10915,-318 41-9193,-84 5-589,-53 0-3018,-49 0-885</inkml:trace>
</inkml:ink>
</file>

<file path=ppt/ink/ink1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4:26.316"/>
    </inkml:context>
    <inkml:brush xml:id="br0">
      <inkml:brushProperty name="width" value="0.025" units="cm"/>
      <inkml:brushProperty name="height" value="0.025" units="cm"/>
    </inkml:brush>
  </inkml:definitions>
  <inkml:trace contextRef="#ctx0" brushRef="#br0">138 959 5285,'-9'5'2402,"-69"34"5166,58-29-3397,36-21 165,9-11-3392,0 0-640,225-191 1511,-35 27-1516,89-72-195,-117 97-48,-131 117 297,85-52-1,-179 117-251,9-6 27,-40 28 1,-179 155-112,15-10-2,-168 142-15,205-164 0,191-161-3,2-3 0,0 0 1,0 0-1,0 0 0,1 0 1,-1 1-1,1-1 0,0 1 1,0 0-1,0 0 1,-3 5-1,22-14-88,11-11 108,0-2-1,-2-1 1,40-37 0,-13 9 1,375-271 21,16-16-35,-349 252 28,-111 87 11,-25 22-86,0 2 0,-56 51 1,1-2 42,-78 50 10,-90 68-4,248-183-106,8-6-174,1-1 0,-1 1-1,1 0 1,1 1 0,-1 0 0,1 0-1,0 0 1,-6 11 0,30-38-7044,-1 4 4509,8-19-3106</inkml:trace>
</inkml:ink>
</file>

<file path=ppt/ink/ink1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4:26.656"/>
    </inkml:context>
    <inkml:brush xml:id="br0">
      <inkml:brushProperty name="width" value="0.025" units="cm"/>
      <inkml:brushProperty name="height" value="0.025" units="cm"/>
    </inkml:brush>
  </inkml:definitions>
  <inkml:trace contextRef="#ctx0" brushRef="#br0">1 224 16047,'0'0'7607,"15"-6"-7292,286-123 258,-164 67-516,-126 57-52,-4 1-2,-1 1 0,1 0 0,0 0 0,1 1 0,-1 0 0,0 0 0,1 1 0,9-1 0,-16 3-1,-1-1 0,1 1 0,0-1 1,-1 1-1,1 0 0,-1-1 0,1 1 0,-1 0 0,1-1 0,-1 1 0,1 0 0,-1-1 0,0 1 0,1 0 0,-1 0 0,0 0 0,0-1 0,0 1 0,1 0 0,-1 0 0,0 0 0,0 0 0,0-1 0,0 1 1,0 0-1,-1 0 0,1 0 0,0 0 0,0-1 0,0 1 0,-1 1 0,-6 28 301,-4-4 53,-1-1 0,-1-1 0,-2 0 0,-32 40-1,24-34-214,-32 57-1,29-28-418,16-19-5513,9-32-3349</inkml:trace>
</inkml:ink>
</file>

<file path=ppt/ink/ink1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45.416"/>
    </inkml:context>
    <inkml:brush xml:id="br0">
      <inkml:brushProperty name="width" value="0.025" units="cm"/>
      <inkml:brushProperty name="height" value="0.025" units="cm"/>
    </inkml:brush>
  </inkml:definitions>
  <inkml:trace contextRef="#ctx0" brushRef="#br0">42 54 2210,'0'0'2082,"36"-54"-1922,-38 54-3171,-9 10 2243,0-1 1088,-3 3 577,-6 1-289,0-3-447</inkml:trace>
</inkml:ink>
</file>

<file path=ppt/ink/ink1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31.862"/>
    </inkml:context>
    <inkml:brush xml:id="br0">
      <inkml:brushProperty name="width" value="0.025" units="cm"/>
      <inkml:brushProperty name="height" value="0.025" units="cm"/>
    </inkml:brush>
  </inkml:definitions>
  <inkml:trace contextRef="#ctx0" brushRef="#br0">222 98 17104,'0'0'4164,"-8"-9"-2135,-31-28-668,36 36-1324,1-1 0,0 1 0,0 0 0,-1 0-1,1 0 1,-1 0 0,1 0 0,-1 0 0,1 1 0,-1 0 0,1-1 0,-1 1-1,1 0 1,-1 0 0,0 0 0,1 0 0,-1 1 0,1-1 0,-1 1 0,1-1-1,-1 1 1,1 0 0,-1 0 0,1 0 0,0 0 0,-1 1 0,1-1 0,0 1 0,0-1-1,-3 4 1,-4 2-36,1 2 1,0-1-1,1 1 0,-12 17 0,19-26 3,-6 9 109,0 1 1,0 0-1,1 0 0,1 0 1,0 0-1,0 0 0,1 1 0,-4 18 1,7-29-106,0 1 1,0-1 0,0 0 0,0 1-1,0-1 1,0 1 0,0-1 0,0 0-1,0 1 1,0-1 0,0 1 0,0-1-1,0 0 1,0 1 0,0-1 0,0 1-1,1-1 1,-1 0 0,0 1-1,0-1 1,0 0 0,1 1 0,-1-1-1,0 0 1,0 1 0,1-1 0,-1 0-1,0 0 1,1 1 0,-1-1 0,0 0-1,1 0 1,-1 0 0,0 1 0,1-1-1,-1 0 1,1 0 0,19-4 285,18-20 147,-22 10-346,-2 0 0,0-2 0,19-25 0,-28 34 21,-1-1-1,1 1 0,-1-1 0,0 1 0,-1-1 0,0 0 0,0-1 1,-1 1-1,0 0 0,0-1 0,0-11 0,-12 30-259,-2 8 169,2 2 0,0-1 0,2 2 0,0-1 0,1 1 0,1 0 1,1 0-1,1 1 0,-3 32 0,7-53-15,0-1 1,0 1-1,0 0 0,0-1 1,0 1-1,1 0 1,-1-1-1,0 1 0,0 0 1,0-1-1,1 1 0,-1-1 1,0 1-1,1 0 1,-1-1-1,0 1 0,1-1 1,-1 1-1,1-1 0,-1 1 1,1-1-1,-1 0 1,1 1-1,-1-1 0,1 1 1,0-1-1,-1 0 1,2 1-1,23 0 328,27-17 277,2-14-331,-42 22-283,-1 1 0,2 1 0,-1 0 0,1 0 1,0 1-1,0 1 0,0 0 0,15-2 0,-26 6-12,0 1-1,-1-1 1,1 0-1,0 0 1,-1 1 0,1-1-1,0 1 1,-1-1-1,1 1 1,-1 0 0,1 0-1,-1 0 1,1 0-1,-1 0 1,0 0 0,1 0-1,-1 0 1,0 0-1,0 0 1,0 1 0,0-1-1,0 1 1,0-1-1,0 1 1,-1-1 0,1 1-1,0-1 1,-1 1-1,1-1 1,-1 1-1,0 0 1,1-1 0,-1 1-1,0 0 1,0 3 0,1 11 24,0 1 1,-3 32-1,1-23 117,22-71 1562,-13 23-1692,-1 0 0,-1 0 0,0-1 0,-2 0 0,2-31 0,-6 58 0,1 0 0,0 0 0,0 0 0,0 0 0,0 0 0,0-1 0,1 1 0,0 0 0,0-1 0,0 1 0,0-1 0,0 0 0,1 1 0,0-1 0,-1 0 0,4 2 0,-1-1 0,-1 0 0,0 0 0,1-1 0,-1 0 0,1 0 0,0 0 0,0 0 0,0-1 0,1 0 0,-1 0 0,10 2 0,-3-3 0,0 0 0,1-1 0,-1-1 0,0 0 0,0-1 0,0 0 0,0-1 0,0 0 0,-1-1 0,1 0 0,-1-1 0,0 0 0,16-11 0,-20 12 0,0 0 0,0-1 0,-1 0 0,0-1 0,0 1 0,0-1 0,-1 0 0,1 0 0,-2-1 0,1 0 0,-1 1 0,0-2 0,0 1 0,-1 0 0,0-1 0,0 0 0,-1 1 0,0-1 0,0 0 0,-1 0 0,1-10 0,-2 17 0,0 0 0,0 0 0,0 0 0,0 0 0,0 0 0,-1 0 0,1-1 0,0 1 0,-1 0 0,1 0 0,-1 0 0,1 0 0,-1 0 0,1 0 0,-1 1 0,0-1 0,1 0 0,-1 0 0,0 0 0,0 0 0,0 1 0,0-1 0,1 0 0,-1 1 0,0-1 0,0 1 0,0-1 0,0 1 0,-1 0 0,1-1 0,0 1 0,0 0 0,0 0 0,0-1 0,0 1 0,0 0 0,0 0 0,0 0 0,-3 1 0,1-1 0,-1 1 0,0-1 0,0 1 0,1 0 0,-1 0 0,0 0 0,1 1 0,0-1 0,-1 1 0,1 0 0,-5 3 0,-1 3 0,0 1 0,1 0 0,0 0 0,0 1 0,1 0 0,1 0 0,-1 1 0,2 0 0,-1 0 0,2 0 0,-1 1 0,2 0 0,-1 0 0,2 0 0,-1 0 0,0 22 0,3-31-55,1 0 1,-1-1-1,1 1 1,-1 0-1,1 0 0,0-1 1,0 1-1,0-1 1,1 1-1,-1-1 1,0 1-1,1-1 0,0 0 1,-1 0-1,1 1 1,0-1-1,0-1 0,0 1 1,1 0-1,-1 0 1,0-1-1,1 1 0,-1-1 1,1 0-1,-1 0 1,1 0-1,0 0 0,-1 0 1,1 0-1,5 0 1,5 1-964,1 0 1,0 0-1,0-2 1,28-1-1,-10-3-7352</inkml:trace>
</inkml:ink>
</file>

<file path=ppt/ink/ink1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32.714"/>
    </inkml:context>
    <inkml:brush xml:id="br0">
      <inkml:brushProperty name="width" value="0.025" units="cm"/>
      <inkml:brushProperty name="height" value="0.025" units="cm"/>
    </inkml:brush>
  </inkml:definitions>
  <inkml:trace contextRef="#ctx0" brushRef="#br0">1 1 6951,'0'0'2274</inkml:trace>
</inkml:ink>
</file>

<file path=ppt/ink/ink1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33.525"/>
    </inkml:context>
    <inkml:brush xml:id="br0">
      <inkml:brushProperty name="width" value="0.025" units="cm"/>
      <inkml:brushProperty name="height" value="0.025" units="cm"/>
    </inkml:brush>
  </inkml:definitions>
  <inkml:trace contextRef="#ctx0" brushRef="#br0">230 372 5862,'0'0'15646,"2"-9"-12902,3-30-870,-5 37-1794,0 0 1,0 1-1,0-1 1,0 1-1,-1-1 0,1 0 1,0 1-1,-1-1 1,0 1-1,1-1 0,-1 1 1,0-1-1,1 1 0,-1-1 1,0 1-1,0 0 1,0-1-1,0 1 0,-1 0 1,1 0-1,0 0 1,0 0-1,-1 0 0,1 0 1,0 0-1,-1 1 0,1-1 1,-1 0-1,1 1 1,-1-1-1,0 1 0,1-1 1,-1 1-1,1 0 1,-1 0-1,-3 0 0,-5-1-72,0 0 0,-1 1 0,-19 3 0,22-2-15,1 1 0,0 1 0,0-1 1,1 1-1,-1 0 0,0 1 0,1 0 0,0 0 1,0 0-1,0 0 0,0 1 0,1 0 1,0 1-1,0-1 0,0 1 0,1 0 1,0 0-1,0 0 0,0 0 0,1 1 1,0 0-1,0 0 0,0 0 0,1 0 1,0 0-1,1 0 0,0 0 0,0 1 0,0 12 1,1-19 8,0 0 0,0 0 1,0-1-1,1 1 1,-1 0-1,0 0 0,0 0 1,1 0-1,-1 0 1,1 0-1,-1-1 0,1 1 1,-1 0-1,1 0 1,-1-1-1,1 1 0,0 0 1,0-1-1,-1 1 1,1-1-1,0 1 0,0-1 1,-1 1-1,1-1 1,2 1-1,28 2 101,-22-5-65,0 1 0,0-1 1,0-1-1,-1 1 0,9-5 1,0-2-5,-1-1 0,0 0 0,0-2 0,-1 1 0,19-20 0,-26 22-5,1 0-1,-2 0 1,1-1 0,-1 0-1,0 0 1,-1 0 0,-1-1-1,1 0 1,5-18 0,-23 70-289,5-21 244,2-1 1,0 1 0,2 0 0,-3 38 0,6-57 15,0 0 1,-1 0 0,1 0 0,1 0 0,-1 0 0,0 0 0,0 0 0,0 0 0,0 1 0,1-1 0,-1 0 0,0 0-1,1 0 1,-1 0 0,1 0 0,0 0 0,-1-1 0,1 1 0,0 0 0,-1 0 0,1 0 0,0 0 0,0-1-1,0 1 1,-1 0 0,1-1 0,0 1 0,0-1 0,2 2 0,0-2 13,0 0 0,-1 1 0,1-1 0,0 0 0,0 0 1,0-1-1,-1 1 0,1-1 0,0 1 0,0-1 0,4-1 0,3-3 56,1 1-1,-1-2 1,0 1-1,0-1 1,10-9-1,3-5 137,0-2 0,-2-1 0,-1 0-1,-1-2 1,0 0 0,-2-1 0,-2-1-1,0 0 1,-1-1 0,-2-1 0,-1 0-1,13-54 1,-22 55-241,-2 28 34,0-1-1,0 1 1,-1 0 0,1 0 0,0 0-1,0 0 1,0-1 0,0 1 0,0 0-1,0 0 1,0 0 0,0 0 0,0 0-1,-1 0 1,1 0 0,0-1-1,0 1 1,0 0 0,0 0 0,0 0-1,-1 0 1,1 0 0,0 0 0,0 0-1,0 0 1,0 0 0,-1 0 0,1 0-1,0 0 1,0 0 0,0 0 0,0 0-1,-1 0 1,1 0 0,0 0-1,0 0 1,0 0 0,0 0 0,0 0-1,-1 0 1,1 0 0,0 0 0,0 0-1,0 0 1,0 1 0,0-1 0,-1 0-1,1 0 1,0 0 0,0 0 0,0 0-1,0 0 1,0 0 0,0 1-1,0-1 1,0 0 0,0 0 0,-1 0-1,1 0 1,0 1 0,-26 40-111,-57 126 224,76-149-98,0 0 0,2 0 0,0 1 0,0 0 0,2 0 0,1 0 0,-1 31 0,3-49-18,0 1 1,0 0-1,1 0 0,-1 0 0,0 0 1,1-1-1,0 1 0,-1 0 0,1 0 1,0-1-1,0 1 0,0-1 0,0 1 1,0-1-1,0 1 0,0-1 0,1 1 1,-1-1-1,0 0 0,1 0 0,2 2 1,0-1-31,0 0-1,0-1 1,0 1 0,0-1 0,0 0 0,0 0 0,0-1 0,0 1 0,7-1 0,-2 0-168,0-1 1,-1 1-1,1-2 0,-1 1 1,1-1-1,-1-1 0,0 1 1,0-1-1,11-6 0,15-19-5501,-17 4-1459,0-8-7417</inkml:trace>
</inkml:ink>
</file>

<file path=ppt/ink/ink1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33.897"/>
    </inkml:context>
    <inkml:brush xml:id="br0">
      <inkml:brushProperty name="width" value="0.025" units="cm"/>
      <inkml:brushProperty name="height" value="0.025" units="cm"/>
    </inkml:brush>
  </inkml:definitions>
  <inkml:trace contextRef="#ctx0" brushRef="#br0">241 1 19603,'-14'5'3742,"3"-1"-3174,-24 8 1197,1 1-1,1 2 0,0 2 1,-32 20-1,64-36-1763,0-1 0,-1 1-1,1 0 1,0 0 0,0 0 0,0-1-1,0 1 1,1 0 0,-1 0 0,0 0 0,0 1-1,0-1 1,1 0 0,-1 0 0,1 0-1,-1 0 1,0 2 0,1-2-14,1 0 1,-1-1-1,0 1 0,0-1 1,1 1-1,-1-1 0,0 0 1,1 1-1,-1-1 0,0 1 1,1-1-1,-1 1 0,1-1 1,-1 0-1,0 1 1,1-1-1,-1 0 0,1 0 1,-1 1-1,1-1 0,-1 0 1,1 0-1,0 0 0,-1 1 1,1-1-1,-1 0 0,1 0 1,53 3-821,-43-4 778,42-1-679,-35 1 595,1 0 1,0 1 0,-1 0 0,1 2-1,28 5 1,-44-6 122,-1 0 0,1 0-1,-1 0 1,1 0 0,-1 0 0,0 0-1,0 0 1,1 1 0,-1 0 0,0-1 0,0 1-1,0 0 1,-1 0 0,3 3 0,-3-4 29,0 0 0,-1 1 0,1-1 0,-1 1 0,1-1 1,-1 0-1,1 1 0,-1-1 0,0 1 0,0-1 0,0 1 0,0 0 0,0-1 1,0 1-1,0-1 0,-1 1 0,1-1 0,-1 3 0,-1 0 69,0 0 0,-1 0 0,1 0-1,-1-1 1,1 1 0,-1 0 0,0-1 0,0 0-1,-1 0 1,1 0 0,-1 0 0,0 0 0,1-1-1,-7 4 1,-5 1 74,1 0 0,-1-1 0,-1-1 0,1 0 0,-1-1 0,0 0 0,0-2 0,-23 2 0,45-11-3743,47-20-6610,-17 12 3380</inkml:trace>
</inkml:ink>
</file>

<file path=ppt/ink/ink1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34.241"/>
    </inkml:context>
    <inkml:brush xml:id="br0">
      <inkml:brushProperty name="width" value="0.025" units="cm"/>
      <inkml:brushProperty name="height" value="0.025" units="cm"/>
    </inkml:brush>
  </inkml:definitions>
  <inkml:trace contextRef="#ctx0" brushRef="#br0">280 17 11211,'0'0'8920,"-11"-1"-5914,2 1-2821,0 0 0,0 0 0,0 1 0,1 1 0,-1 0 1,0 0-1,0 0 0,1 1 0,0 0 0,-1 1 0,1 0 1,0 0-1,1 1 0,-1 0 0,-7 7 0,-4 2 476,1 2-1,-25 26 1,38-36-522,0-1 0,0 1 0,1 0 0,0 0 1,1 0-1,-1 1 0,1-1 0,0 1 0,1 0 0,-1 0 0,1 0 0,-1 12 1,3-18-134,0 1 1,0-1-1,1 0 1,-1 1 0,0-1-1,1 1 1,-1-1 0,1 0-1,-1 0 1,1 1-1,0-1 1,0 0 0,-1 0-1,1 0 1,0 0-1,0 0 1,0 0 0,0 0-1,1 0 1,-1 0 0,0 0-1,0 0 1,0-1-1,1 1 1,-1 0 0,0-1-1,1 1 1,-1-1 0,0 0-1,1 1 1,-1-1-1,1 0 1,-1 0 0,3 0-1,54 1 171,-57-1-174,10-2 17,0 0 1,1-1-1,-1 0 1,-1-1 0,1 0-1,0 0 1,-1-1-1,0-1 1,0 1 0,-1-2-1,0 1 1,13-12-1,-16 13 86,-1 0-1,1-1 1,-1 1-1,0-1 0,-1 0 1,1 0-1,-1 0 1,-1-1-1,1 0 0,-1 1 1,0-1-1,0 0 1,-1-1-1,0 1 0,0 0 1,-1-1-1,0 1 0,0-1 1,-1-13-1,-1 19-107,1 0 0,-1 0 0,1 0 0,-1 0 0,0 1 0,0-1 0,0 0 0,0 1 0,0-1 0,0 0 0,0 1 0,-1-1 0,1 1 0,0 0 0,-1-1 0,1 1 0,-1 0 0,0 0 0,-2-1 0,-2-1 48,1 1 1,0-1 0,-1 2-1,0-1 1,1 1-1,-13-2 1,14 2-194,-1 0 1,0 1 0,1 0 0,-1 0 0,0 0-1,0 0 1,1 1 0,-1-1 0,0 1-1,1 1 1,-1-1 0,1 0 0,-1 1-1,1 0 1,0 0 0,0 1 0,0-1-1,-5 4 1,4 3-2429</inkml:trace>
</inkml:ink>
</file>

<file path=ppt/ink/ink1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35.205"/>
    </inkml:context>
    <inkml:brush xml:id="br0">
      <inkml:brushProperty name="width" value="0.025" units="cm"/>
      <inkml:brushProperty name="height" value="0.025" units="cm"/>
    </inkml:brush>
  </inkml:definitions>
  <inkml:trace contextRef="#ctx0" brushRef="#br0">1 0 16944,'0'0'7602,"1"15"-6759,1 47 77,-2-27-461,1 1 0,2 0 0,2-1-1,9 38 1,-14-71-422,1-1 0,-1 1-1,1-1 1,-1 1 0,1 0-1,0-1 1,-1 0 0,1 1 0,0-1-1,0 0 1,0 1 0,0-1 0,0 0-1,1 0 1,-1 0 0,0 0-1,0 0 1,1 0 0,-1 0 0,1 0-1,-1 0 1,1-1 0,-1 1 0,1-1-1,-1 1 1,3 0 0,-1-2 37,1 1 0,-1 0 0,0-1 0,0 0 0,0 1 0,0-1 0,1-1 0,-1 1 0,-1 0 0,1-1 0,0 1 0,4-4 0,8-7 176,-1 0 1,0-1 0,18-20 0,-30 30-256,32-39 333,53-89 1,-87 131-334,0 0 1,1 0-1,-1 1 1,0-1-1,0 0 1,0 0 0,0 0-1,0 0 1,0 0-1,0 0 1,0 0-1,0 1 1,0-1-1,0 0 1,0 0-1,0 0 1,0 0-1,1 0 1,-1 0-1,0 0 1,0 0 0,0 0-1,0 1 1,0-1-1,0 0 1,0 0-1,1 0 1,-1 0-1,0 0 1,0 0-1,0 0 1,0 0-1,0 0 1,1 0-1,-1 0 1,0 0 0,0 0-1,0 0 1,0 0-1,0 0 1,0 0-1,1 0 1,-1 0-1,0 0 1,0 0-1,0-1 1,0 1-1,0 0 1,0 0-1,0 0 1,1 0 0,-1 0-1,0 0 1,0 0-1,0 0 1,0 0-1,0-1 1,0 1-1,0 0 1,0 0-1,0 0 1,0 0-1,0 0 1,0 0-1,0-1 1,0 1 0,1 0-1,-1 0 1,0 0-1,2 18-176,-3 24 120,-8 9 129,5-32-50,1-1 0,-1 28 0,4-45-11,0-1-1,0 1 1,0-1-1,1 0 0,-1 1 1,0-1-1,0 1 0,1-1 1,-1 0-1,0 1 0,0-1 1,1 0-1,-1 0 1,0 1-1,1-1 0,-1 0 1,0 0-1,1 1 0,-1-1 1,1 0-1,-1 0 1,0 0-1,1 0 0,-1 1 1,1-1-1,-1 0 0,1 0 1,-1 0-1,0 0 0,1 0 1,-1 0-1,1 0 1,-1 0-1,1 0 0,-1-1 1,0 1-1,1 0 0,-1 0 1,1 0-1,-1 0 1,0-1-1,1 1 0,-1 0 1,0 0-1,1-1 0,-1 1 1,0 0-1,1-1 0,22-11 328,16-20-176,59-60 1,-41 36-134,-56 55-25,0 0 0,1 0 0,-1-1 0,0 1 0,1 0 0,-1 0 0,0 0 0,1 0 0,-1 1 0,1-1 0,0 0 0,-1 1 0,1-1 0,0 1 0,2-1 0,-4 1 0,1 0 0,-1 0 0,1 1 0,-1-1 0,1 0 0,0 0 0,-1 1 0,1-1 0,-1 0 0,1 1 0,-1-1 0,1 1 0,-1-1 0,0 0 0,1 1 0,-1-1 0,1 1 0,-1-1 0,0 1 0,1 0 0,-1-1 0,0 1 0,0-1 0,0 1 0,1-1 0,-1 1 0,0 1 0,1 7 0,0 0 0,-1 0 0,0 0 0,-2 14 0,1-7 0,-11 63 0,21-85 0,3-6 0,-7 6 0,0-1 0,0 0 0,-1 0 0,0 0 0,-1-1 0,1 1 0,-1-1 0,-1 0 0,1 0 0,-1 0 0,0-10 0,-5 15-639,-4 10-927,-5 9-2240,3 16-4132,9-20 1708</inkml:trace>
</inkml:ink>
</file>

<file path=ppt/ink/ink1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35.969"/>
    </inkml:context>
    <inkml:brush xml:id="br0">
      <inkml:brushProperty name="width" value="0.025" units="cm"/>
      <inkml:brushProperty name="height" value="0.025" units="cm"/>
    </inkml:brush>
  </inkml:definitions>
  <inkml:trace contextRef="#ctx0" brushRef="#br0">149 171 6246,'0'0'15529,"1"-11"-12203,2-32-454,-2 42-2797,-1 0 1,0-1-1,1 1 0,-1 0 1,0 0-1,0 0 0,0-1 1,0 1-1,0 0 1,0 0-1,-1-1 0,1 1 1,0 0-1,0 0 0,-1 0 1,1-1-1,-1 1 0,1 0 1,-1 0-1,0 0 0,1 0 1,-1 0-1,0 0 0,0 0 1,0 0-1,0 0 0,0 1 1,1-1-1,-1 0 0,-1 0 1,1 1-1,0-1 0,0 1 1,0-1-1,0 1 0,0-1 1,-1 1-1,1 0 0,-2-1 1,0 1 35,1 1 0,-1-1 0,0 0 1,1 1-1,-1 0 0,1-1 1,-1 1-1,1 0 0,-1 0 0,1 1 1,-1-1-1,1 0 0,0 1 0,0-1 1,-2 3-1,-6 4-111,1 1 0,1 0 0,-1 1 0,1 0 0,1 0 0,0 1 0,0 0 0,1 0 0,1 0 0,-7 18 0,12-28 0,1 0 0,-1-1 0,1 1 0,-1 0 0,0-1 0,1 1 0,-1-1 0,1 1 0,-1-1 0,1 1 0,-1-1 0,1 1 0,0-1 0,-1 1 0,1-1 0,0 0 0,-1 1 0,1-1 0,0 0 0,-1 1 0,1-1 0,0 0 0,-1 0 0,1 0 0,0 0 0,0 0 0,-1 0 0,1 0 0,0 0 0,0 0 0,-1 0 0,1 0 0,0 0 0,0-1 0,32-2 0,-13-2 0,0-2 0,27-12 0,-29 11 0,0 1 0,0 0 0,22-4 0,-39 10 0,0 0 0,1 0 0,-2-1 0,1 1 0,0 0 0,0-1 0,0 1 0,-1 0 0,1-1 0,0 1 0,-1-1 0,0 1 0,1-1 0,-1 1 0,0-1 0,0 0 0,0 1 0,0-1 0,0 1 0,0-1 0,0 1 0,-1-3 0,-3-39 0,41 63-310,-21-12 279,1-1-1,0-1 1,0 0-1,0-2 0,1 0 1,0-1-1,0 0 1,0-1-1,0-2 1,0 0-1,22-2 0,-34 1 56,0 0 0,0 0 0,0 0-1,0 0 1,-1-1 0,1 0 0,0 0-1,-1-1 1,0 0 0,1 0-1,-1 0 1,-1 0 0,10-8 0,-11 8-9,0 0 1,-1 0-1,1 0 1,-1 0-1,0 0 1,0-1-1,0 1 1,0-1-1,0 1 1,-1-1-1,0 0 1,0 1-1,0-1 1,0 0-1,0 0 1,-1 0-1,0 0 1,1 0-1,-2 1 1,1-1-1,0 0 1,-2-4-1,2 6-15,-1 1 0,1-1 0,-1 1 0,0-1 0,1 1 0,-1-1 0,0 1 0,0 0 0,0-1 0,0 1 0,0 0 0,0 0 0,0 0 0,-1 0 0,1 0 0,0 0 0,-1 0 0,1 0 0,-1 1 0,1-1 0,-1 1 0,1-1 0,-1 1 0,1-1 0,-1 1 0,1 0 0,-1-1 0,1 1 0,-1 0 0,0 0 0,1 0 0,-1 1 0,1-1 0,-1 0 0,0 1 0,1-1 0,-3 2 0,-2-1 0,0 1 0,0 0 0,0 0 0,0 1 0,0 0 0,1 0 0,0 0 0,-8 6 0,6-2 0,-1 1 1,2 0-1,-1 0 1,1 0-1,0 1 1,1 0-1,-1 0 1,2 1-1,0-1 1,-4 11-1,7-17 0,0 0-1,0 1 0,1-1 0,-1 0 1,1 0-1,0 0 0,-1 0 1,1 1-1,1-1 0,-1 0 0,0 0 1,1 0-1,0 0 0,-1 1 1,1-1-1,1 0 0,-1 0 0,0-1 1,1 1-1,-1 0 0,1 0 0,0-1 1,0 1-1,0-1 0,0 1 1,0-1-1,1 0 0,-1 0 0,1 0 1,-1 0-1,1 0 0,0-1 1,0 1-1,0-1 0,0 0 0,3 1 1,7 2-357,-1 0 0,1-1 0,0-1 0,24 1 0,24-2-3992,2-1-5479</inkml:trace>
</inkml:ink>
</file>

<file path=ppt/ink/ink1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19.307"/>
    </inkml:context>
    <inkml:brush xml:id="br0">
      <inkml:brushProperty name="width" value="0.025" units="cm"/>
      <inkml:brushProperty name="height" value="0.025" units="cm"/>
    </inkml:brush>
  </inkml:definitions>
  <inkml:trace contextRef="#ctx0" brushRef="#br0">39 487 11115,'0'0'3480,"-7"9"-234,-18 33-395,19-24 231,15-17-1000,15-17-477,8-13-939,-2-1 0,-1-2 0,-2-1 1,29-44-1,80-153 925,-116 188-1340,-14 28-218,1 0 0,0 1 1,9-13-1,-15 26-33,-1 0 0,0 0 0,0 0 0,0 0 0,0 0 0,0-1 0,0 1 0,0 0 0,1 0 0,-1 0 0,0 0 0,0 0 0,0 0 0,0 0 0,0 0 0,1 0 0,-1 0 0,0 0 0,0 0 0,0 0 0,0 0 0,0 0 0,1 0 0,-1 0 0,0 0 0,0 0 0,0 0 0,0 1 0,0-1 0,0 0 0,0 0 0,1 0 0,-1 0 0,0 0 0,0 0 0,0 0 0,0 0 0,0 0 0,0 1 0,0-1 0,0 0 0,0 0 0,1 0 0,-1 0 0,0 0 0,0 0 0,0 1 0,0-1 0,0 0 0,0 0 0,0 0 0,0 0 0,0 0 0,0 0 0,0 1 0,0-1 0,0 0 0,0 0 0,0 0 0,0 0 0,0 0 0,0 1 0,-1-1 0,1 0 0,3 20 0,-2 22 0,-4 21 0,-15 92 0,8-92 0,-2 94 0,13-150-1635,1-13-2369,-1-20-5694,-15-2 372</inkml:trace>
</inkml:ink>
</file>

<file path=ppt/ink/ink1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19.679"/>
    </inkml:context>
    <inkml:brush xml:id="br0">
      <inkml:brushProperty name="width" value="0.025" units="cm"/>
      <inkml:brushProperty name="height" value="0.025" units="cm"/>
    </inkml:brush>
  </inkml:definitions>
  <inkml:trace contextRef="#ctx0" brushRef="#br0">0 378 15054,'0'0'11531,"53"31"-9161,-17-31-928,2-15-1026,7-9-320,0-6-672,2-8-1923,-9-3-2241,-4-8-2435,-7 0-2754</inkml:trace>
  <inkml:trace contextRef="#ctx0" brushRef="#br0" timeOffset="1">426 1 865,'0'0'17558,"-1"10"-14494,-32 121 1372,21-94-3067,2-1 0,2 1-1,1 1 1,-2 51 0,9-74-2979,1 0 0,0-1-1,6 29 1,-6-41 1216,-1 1-1,1 0 0,-1-1 1,1 1-1,0-1 1,0 1-1,0-1 0,0 1 1,1-1-1,-1 0 1,1 0-1,-1 0 0,1 1 1,0-1-1,0-1 1,0 1-1,0 0 1,0 0-1,0-1 0,0 1 1,0-1-1,1 0 1,-1 0-1,1 0 0,-1 0 1,1 0-1,-1 0 1,1-1-1,3 1 0,6-1-12940</inkml:trace>
</inkml:ink>
</file>

<file path=ppt/ink/ink1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0.159"/>
    </inkml:context>
    <inkml:brush xml:id="br0">
      <inkml:brushProperty name="width" value="0.025" units="cm"/>
      <inkml:brushProperty name="height" value="0.025" units="cm"/>
    </inkml:brush>
  </inkml:definitions>
  <inkml:trace contextRef="#ctx0" brushRef="#br0">108 97 7559,'0'0'10506,"6"-11"-7527,-1 1-2155,-2 5-362,1 0-1,-1-1 1,-1 0 0,1 1 0,-1-1 0,0 0 0,0-1 0,-1 1-1,0 0 1,1-7 0,-2 13-392,-1-1-1,1 1 1,-1 0-1,1-1 1,0 1-1,-1 0 1,1-1-1,-1 1 0,1 0 1,-1 0-1,1-1 1,-1 1-1,0 0 1,1 0-1,-1 0 1,1 0-1,-1 0 1,1 0-1,-1-1 1,0 2-1,1-1 1,-1 0-1,1 0 1,-1 0-1,1 0 1,-1 0-1,1 0 1,-1 0-1,1 1 1,-1-1-1,0 0 0,0 1 1,-25 7 1660,23-6-1151,-2 0-501,1 0 1,-1 0-1,1 1 1,0 0-1,0 0 1,0 0-1,1 0 1,-1 1-1,1-1 1,0 1-1,0 0 0,-4 6 1,4-5-114,-1 0 1,1-1 0,-1 1-1,0-1 1,0 0-1,-1 0 1,1-1-1,-8 6 1,12-9 205</inkml:trace>
</inkml:ink>
</file>

<file path=ppt/ink/ink2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0.595"/>
    </inkml:context>
    <inkml:brush xml:id="br0">
      <inkml:brushProperty name="width" value="0.025" units="cm"/>
      <inkml:brushProperty name="height" value="0.025" units="cm"/>
    </inkml:brush>
  </inkml:definitions>
  <inkml:trace contextRef="#ctx0" brushRef="#br0">183 72 11915,'0'0'8435,"0"-10"-5702,2-30-720,-2 39-1949,1 0 0,-1 1 0,0-1 1,0 0-1,0 0 0,0 1 0,0-1 1,0 0-1,0 1 0,-1-1 0,1 0 1,0 0-1,0 1 0,0-1 0,-1 0 1,1 1-1,0-1 0,-1 0 0,1 1 1,-1-1-1,1 1 0,-1-1 0,1 1 1,-1-1-1,1 1 0,-1-1 0,1 1 1,-1-1-1,1 1 0,-1 0 0,0-1 1,1 1-1,-1 0 0,0 0 0,1-1 1,-1 1-1,0 0 0,0 0 0,1 0 1,-1 0-1,0 0 0,1 0 0,-1 0 1,0 0-1,0 0 0,1 0 0,-1 0 1,0 1-1,1-1 0,-1 0 0,0 0 1,1 1-1,-1-1 0,0 0 0,1 1 1,-2 0-1,-32 20 75,20-8 249,1 1 0,-19 23 1,29-32-298,-1 0 1,1 0-1,0 1 1,0-1-1,0 1 1,1 0-1,-1-1 1,2 1 0,-1 0-1,1 0 1,-2 12-1,3-17-88,1 0 0,-1 0 0,0-1 0,1 1 1,-1 0-1,0 0 0,1-1 0,-1 1 0,1 0 0,-1-1 0,1 1 0,-1 0 0,1-1 0,0 1 0,-1-1 0,1 1 0,0-1 1,0 1-1,-1-1 0,1 0 0,0 1 0,0-1 0,-1 0 0,1 0 0,0 1 0,0-1 0,0 0 0,0 0 0,-1 0 1,2 0-1,35 2-24,-24-2-27,-5 1 3,0 0 0,-1 0 0,1 1 1,-1 0-1,0 1 0,1-1 0,-1 1 0,0 1 1,6 3-1,-11-6 56,0 0 0,-1 0 1,1 1-1,-1-1 0,1 0 1,-1 1-1,0-1 0,1 1 1,-1-1-1,0 1 0,0 0 1,0-1-1,0 1 0,0 0 1,0 0-1,-1 0 0,1 0 1,-1-1-1,1 1 0,-1 0 1,0 0-1,0 0 0,0 0 0,0 0 1,0 0-1,0 0 0,0 0 1,0 0-1,-1 0 0,1 0 1,-1 0-1,0 0 0,0 0 1,1-1-1,-1 1 0,0 0 1,0 0-1,-1-1 0,1 1 1,-3 2-1,-2 2 63,0 0 1,-1 0-1,1-1 1,-1 1-1,-1-2 1,1 1-1,-1-1 1,0 0-1,0 0 1,0-1-1,0 0 1,-1-1-1,1 0 1,-1 0-1,1-1 1,-1 0-1,0 0 1,0-1-1,1 0 1,-11-2-1,18 2-91,0 0 0,0-1 0,0 1 0,1 0 1,-1 0-1,0-1 0,0 1 0,1 0 0,-1-1 0,0 1 0,0-1 0,1 1 0,-1-1 0,1 1 1,-1-1-1,0 1 0,1-1 0,-1 1 0,1-1 0,-1 0 0,1 0 0,-1 1 0,1-1 1,0 0-1,-1 0 0,1 1 0,0-1 0,0 0 0,0 0 0,0 0 0,-1 1 0,1-1 0,0 0 1,0 0-1,0 0 0,0 1 0,1-1 0,-1 0 0,0 0 0,0 0 0,0 1 0,1-1 1,0-1-1,0 0-161,0-1 1,0 1 0,0-1-1,0 1 1,1 0 0,0 0 0,-1 0-1,1 0 1,0 0 0,0 0-1,0 1 1,3-3 0,85-36-13351,-54 24 6850</inkml:trace>
</inkml:ink>
</file>

<file path=ppt/ink/ink2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0.923"/>
    </inkml:context>
    <inkml:brush xml:id="br0">
      <inkml:brushProperty name="width" value="0.025" units="cm"/>
      <inkml:brushProperty name="height" value="0.025" units="cm"/>
    </inkml:brush>
  </inkml:definitions>
  <inkml:trace contextRef="#ctx0" brushRef="#br0">104 7 16015,'0'0'13191,"-11"8"-12438,3-3-621,1 1 0,0 0 0,0 1-1,0 0 1,1 0 0,0 0 0,0 1 0,1 0 0,0 0 0,1 0-1,-1 1 1,2-1 0,-1 1 0,1 0 0,1 0 0,-1 1 0,1-1-1,1 0 1,-1 16 0,2-23-128,0-1-1,0 1 1,0-1 0,0 0-1,1 1 1,-1-1 0,0 0-1,1 1 1,-1-1 0,1 0-1,-1 1 1,1-1 0,-1 0-1,1 0 1,0 1 0,0-1-1,0 0 1,0 0 0,0 0-1,0 0 1,0 0 0,0 0-1,0-1 1,0 1 0,0 0-1,2 0 1,1 1 1,-1-1-1,1-1 1,-1 1-1,1 0 1,0-1 0,-1 0-1,1 1 1,0-2-1,0 1 1,3-1 0,3 0-2,0-1 0,0-1 0,0 0 0,0 0 0,-1-1 0,18-9 0,-20 8-3,-1 0 0,0-1 0,0 0 0,0 0 0,-1 0 0,0 0 0,0-1 0,0 0 0,-1 0 0,0-1 0,0 1 0,-1-1 0,0 1 0,3-13 0,-6 17 0,1 0 0,-1 0 0,1 0 0,-1 0 0,0 0 0,0 0 0,-1 0 0,1 0 0,0 0 0,-1 0 0,0 0 0,0 1 0,0-1 0,0 0 0,0 0 0,0 1 0,-3-4 0,1 3 0,1 0 0,-1 1 0,0 0 0,0 0 0,0-1 0,0 2 0,0-1 0,0 0 0,0 1 0,-1-1 0,1 1 0,-1 0 0,1 0 0,-1 0 0,1 1 0,-1-1 0,-6 1 0,4 0-84,-17-1-1709,4 6-3318</inkml:trace>
</inkml:ink>
</file>

<file path=ppt/ink/ink2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1.769"/>
    </inkml:context>
    <inkml:brush xml:id="br0">
      <inkml:brushProperty name="width" value="0.025" units="cm"/>
      <inkml:brushProperty name="height" value="0.025" units="cm"/>
    </inkml:brush>
  </inkml:definitions>
  <inkml:trace contextRef="#ctx0" brushRef="#br0">22 8 13581,'0'0'9972,"-2"9"-8787,-4 14-907,1 0 1,2 0-1,0 1 0,1-1 0,1 1 1,1-1-1,4 28 0,-3-48-252,-1 0-1,1 0 1,0-1 0,0 1-1,0 0 1,0-1-1,0 1 1,1-1-1,-1 1 1,1-1 0,-1 0-1,1 1 1,0-1-1,0 0 1,0 0 0,0 0-1,0-1 1,0 1-1,1 0 1,-1-1-1,1 0 1,-1 1 0,1-1-1,-1 0 1,1 0-1,0 0 1,-1-1 0,1 1-1,0-1 1,0 1-1,-1-1 1,1 0-1,0 0 1,0 0 0,0-1-1,-1 1 1,7-2-1,-1 0 189,0-1-1,0 0 1,0 0-1,0-1 1,0 0-1,-1 0 1,0 0-1,1-1 1,-2-1-1,1 1 1,7-9-1,-5 4-9,0 0 1,-1 0-1,-1-1 0,0-1 1,0 1-1,-1-1 0,0 0 1,-1-1-1,-1 1 0,4-16 1,-11 55-200,2 1 0,1 0 1,4 38-1,-3-63-5,-1-1 0,1 1 0,0 0 0,0-1 0,0 0 0,1 1 0,-1-1 0,1 0 0,-1 1 0,1-1 0,0 0 0,-1 0 0,1 0 0,0 0 0,1-1 0,-1 1 0,0-1 0,0 1 0,1-1 0,-1 0 0,0 1 0,1-1 0,0-1 0,-1 1 0,1 0 0,-1-1 0,1 1 0,0-1 0,-1 0 0,1 1 0,0-1 0,4-1 0,0 1 0,-1-1 0,1 1 0,-1-2 0,1 1 0,-1 0 0,0-1 0,1 0 0,-1-1 0,0 0 0,0 1 0,-1-2 0,9-4 0,-8 1 0,1 0 0,-1-1 0,0 1 0,-1-1 0,0 0 0,0-1 0,-1 1 0,0-1 0,0 0 0,-1 0 0,0 0 0,-1 0 0,3-16 0,-4 21 0,0-1 0,-1 0 0,1 1 0,-1-1 0,0 0 0,0 1 0,-1-1 0,1 0 0,-1 1 0,0-1 0,0 1 0,-1-1 0,1 1 0,-1-1 0,0 1 0,0 0 0,0 0 0,-1 0 0,1 0 0,-1 1 0,0-1 0,0 0 0,-1 1 0,1 0 0,-1 0 0,1 0 0,-1 0 0,0 1 0,-5-3 0,-5 4-6985,27 7-4661,6-5 169</inkml:trace>
</inkml:ink>
</file>

<file path=ppt/ink/ink2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2.111"/>
    </inkml:context>
    <inkml:brush xml:id="br0">
      <inkml:brushProperty name="width" value="0.025" units="cm"/>
      <inkml:brushProperty name="height" value="0.025" units="cm"/>
    </inkml:brush>
  </inkml:definitions>
  <inkml:trace contextRef="#ctx0" brushRef="#br0">75 0 18706,'0'0'7046,"-7"9"-6159,-2 5-390,1 1 1,0 0 0,0 0 0,2 0 0,0 1-1,0 0 1,2 1 0,0-1 0,1 1 0,0-1-1,1 22 1,2-36-492,-1 0 0,1 0 0,0 1 0,1-1 0,-1 0 1,0 0-1,1 0 0,-1 0 0,1 0 0,-1 0 0,1 0 0,0 0 0,0 0 0,0 0 0,0 0 0,0 0 0,1 0 0,-1-1 0,1 1 0,-1-1 0,1 1 1,-1-1-1,3 2 0,-1-2-6,0 0 1,0 0-1,0 0 1,0 0-1,0-1 1,0 0 0,0 1-1,1-1 1,-1 0-1,0 0 1,0-1-1,0 1 1,0-1-1,0 0 1,0 1-1,4-3 1,28-14-1,-31 15 0,0-1 0,0 0 0,0 1 0,0 0 0,0 0 0,1 0 0,-1 1 0,1-1 0,-1 1 0,1 0 0,0 1 0,-1-1 0,1 1 0,0 0 0,5 0 0,-9 1-2,1 0 0,-1 0 1,0 0-1,0 0 0,0 0 0,1 0 1,-1 0-1,0 0 0,0 1 0,-1-1 0,1 0 1,0 0-1,0 1 0,-1-1 0,1 1 1,-1-1-1,1 1 0,-1-1 0,1 1 0,-1-1 1,0 1-1,0-1 0,0 3 0,1 44-23,-2-35 50,1 87 18,0-100-54,0 1-1,0-1 1,0 0 0,0 1-1,0-1 1,0 1 0,0-1 0,0 0-1,0 1 1,0-1 0,0 1-1,0-1 1,0 0 0,0 1-1,0-1 1,0 1 0,0-1 0,0 0-1,1 1 1,-1-1 0,0 0-1,0 1 1,0-1 0,1 0-1,-1 1 1,0-1 0,1 0 0,-1 0-1,0 1 1,0-1 0,1 0-1,-1 0 1,0 1 0,1-1-1,-1 0 1,1 0 0,-1 0 0,14-9-1178,10-22-2862,-10 6-2516,0-4-4099</inkml:trace>
</inkml:ink>
</file>

<file path=ppt/ink/ink2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2.843"/>
    </inkml:context>
    <inkml:brush xml:id="br0">
      <inkml:brushProperty name="width" value="0.025" units="cm"/>
      <inkml:brushProperty name="height" value="0.025" units="cm"/>
    </inkml:brush>
  </inkml:definitions>
  <inkml:trace contextRef="#ctx0" brushRef="#br0">153 284 10186,'0'0'19212,"-10"1"-18662,5 0-508,0 0 1,0 0-1,0 0 0,0 1 0,0 0 0,0 0 0,0 0 0,0 0 1,1 1-1,-1 0 0,1 0 0,0 0 0,0 0 0,0 1 1,0 0-1,0 0 0,1 0 0,-6 8 0,5-6 23,-34 62 1071,36-65-1093,1 0 0,-1 0 0,1 1 0,0-1 0,0 0 0,0 1 0,0-1 0,1 1 0,0-1 0,-1 1 0,1-1 0,0 1 0,1-1 0,-1 1 0,1-1 0,-1 1 0,1-1 0,2 7 0,-1-8-43,0-1 0,1 1 0,-1 0 0,0-1 0,1 1 0,-1-1 0,1 0 0,-1 0 0,1 0 0,-1 0 0,1 0 0,0 0 0,0-1 0,-1 0 0,1 1 0,0-1 0,0 0 0,-1 0 0,1 0 0,0-1 0,4 0 0,4 0 0,-1-1 0,0 0 0,0-1 0,17-6 0,-17 5 0,-1-1 0,-1-1 0,1 0 0,-1 0 0,1 0 0,-2-1 0,1 0 0,-1-1 0,0 0 0,-1 0 0,0 0 0,0-1 0,0 0 0,-1 0 0,-1 0 0,0 0 0,0-1 0,-1 0 0,0 0 0,0 0 0,-1 0 0,-1 0 0,0-1 0,0 1 0,-1-18 0,0 28 0,0 0 0,0-1 0,1 1 0,-1-1 0,0 1 0,0-1 0,0 1 0,0-1 0,0 1 0,0-1 0,0 1 0,0-1 0,0 1 0,0-1 0,0 1 0,0 0 0,0-1 0,0 1 0,0-1 0,0 1 0,-1-1 0,1 1 0,0-1 0,0 1 0,0 0 0,-1-1 0,1 1 0,0-1 0,-1 1 0,1 0 0,0-1 0,-1 1 0,1 0 0,0 0 0,-1-1 0,1 1 0,-1 0 0,1 0 0,-1-1 0,1 1 0,-1 0 0,1 0 0,0 0 0,-1 0 0,1 0 0,-1 0 0,1 0 0,-1 0 0,1 0 0,-1 0 0,1 0 0,-1 0 0,0 0 0,0 1 0,-1 0 0,1 0 0,0 0 0,0 0 0,-1 0 0,1 0 0,0 0 0,0 1 0,1-1 0,-1 0 0,0 0 0,0 1 0,0-1 0,1 1 0,-2 2 0,2-2 0,-1 0 0,0 1 0,0-1 0,1 0 0,0 0 0,-1 1 0,1-1 0,0 0 0,0 0 0,0 1 0,0-1 0,1 0 0,-1 1 0,0-1 0,1 0 0,0 0 0,0 0 0,-1 1 0,1-1 0,0 0 0,1 0 0,-1 0 0,0-1 0,1 1 0,-1 0 0,1 0 0,-1-1 0,1 1 0,0-1 0,-1 1 0,1-1 0,0 0 0,0 0 0,0 1 0,0-2 0,3 2 0,1 0 0,0-1 0,-1 0 0,1-1 0,0 1 0,0-1 0,-1-1 0,1 1 0,0-1 0,-1 0 0,1 0 0,0 0 0,-1-1 0,0 0 0,9-4 0,-1-1 0,1-2 0,-2 1 0,1-2 0,-1 0 0,-1 0 0,0-1 0,0 0 0,-1-1 0,-1 0 0,0-1 0,-1 0 0,0-1 0,0 1 0,-2-1 0,0-1 0,0 1 0,-2-1 0,0 0 0,0 0 0,-1 0 0,1-24 0,-4 38 0,0 0 0,0 0 0,0 0 0,0 0 0,0 0 0,0 0 0,0 0 0,0 0 0,0 0 0,-1 0 0,1 0 0,0 0 0,-1 0 0,1 0 0,-1 0 0,1 0 0,-1 0 0,1 0 0,-1 0 0,0 0 0,1 1 0,-1-1 0,-1-1 0,1 2 0,1 0 0,-1 0 0,0 0 0,0 0 0,0 0 0,0 0 0,0 0 0,0 0 0,0 0 0,0 0 0,0 1 0,0-1 0,0 0 0,1 1 0,-1-1 0,0 0 0,0 1 0,0-1 0,-1 2 0,-4 3 0,0 0 0,0 0 0,0 1 0,-8 10 0,-1 4 0,2 0 0,0 0 0,1 1 0,-13 35 0,20-43 0,0 0 0,1 0 0,1 0 0,0 1 0,1 0 0,1-1 0,0 1 0,0 0 0,3 20 0,-1-31 0,0 0 0,0 0 0,0 0 0,0 0 0,1 0 0,-1 0 0,1 0 0,0-1 0,0 1 0,0-1 0,0 1 0,0-1 0,1 0 0,-1 0 0,1 0 0,-1 0 0,1 0 0,0 0 0,-1-1 0,1 1 0,0-1 0,0 0 0,0 0 0,1 0 0,-1 0 0,0-1 0,0 1 0,0-1 0,0 0 0,1 0 0,5 0 0,-1 0 0,0 0 0,0-1 0,0 0 0,0 0 0,0-1 0,0 1 0,-1-2 0,1 1 0,-1-1 0,1 0 0,-1-1 0,8-5 0,-8 4 0,1-1 0,-1 0 0,-1 0 0,1-1 0,-1 1 0,0-2 0,0 1 0,-1-1 0,0 1 0,-1-1 0,1-1 0,-2 1 0,1-1 0,-1 1 0,0-1 0,-1 0 0,3-18 0,-5 27 0,0-1 0,0 1 0,0-1 0,0 0 0,0 1 0,0-1 0,0 1 0,0-1 0,0 0 0,0 1 0,0-1 0,0 1 0,0-1 0,-1 1 0,1-1 0,0 1 0,0-1 0,-1 1 0,1-1 0,0 1 0,-1-1 0,1 1 0,0-1 0,-1 1 0,1-1 0,-1 1 0,1 0 0,-1-1 0,1 1 0,-1 0 0,1-1 0,-1 1 0,1 0 0,-1 0 0,0-1 0,-22 10 0,-16 28 0,32-26 0,0 0 0,1 1 0,1-1 0,-8 22 0,11-27 0,1-1 0,-1 1 0,1 0 0,0-1 0,1 1 0,-1 0 0,1 0 0,0 0 0,0 0 0,1-1 0,0 1 0,3 10 0,-3-13 3,1-1 0,0 1 0,0 0 0,1-1-1,-1 1 1,1-1 0,-1 0 0,1 0 0,0 0 0,-1 0 0,1 0 0,0-1-1,0 1 1,0-1 0,1 0 0,-1 1 0,0-2 0,0 1 0,1 0 0,-1-1-1,1 1 1,4-1 0,13 1-86,0 0 1,28-4-1,-41 2-2,41-7-2285,3-12-4410</inkml:trace>
</inkml:ink>
</file>

<file path=ppt/ink/ink2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3.558"/>
    </inkml:context>
    <inkml:brush xml:id="br0">
      <inkml:brushProperty name="width" value="0.025" units="cm"/>
      <inkml:brushProperty name="height" value="0.025" units="cm"/>
    </inkml:brush>
  </inkml:definitions>
  <inkml:trace contextRef="#ctx0" brushRef="#br0">231 20 15182,'-48'-9'9286,"-10"-1"-4729,39 10-4007,-49 1 1482,67-1-1997,-1 0 0,1 0 0,-1 0 1,0 1-1,1-1 0,-1 0 0,1 1 0,-1-1 0,1 1 0,-1 0 1,1-1-1,-1 1 0,1 0 0,0 0 0,0 0 0,-1 0 1,1 0-1,0 0 0,0 0 0,0 1 0,0-1 0,0 0 0,0 1 1,0-1-1,1 0 0,-1 1 0,0-1 0,1 1 0,-1-1 1,1 1-1,-1 0 0,1 2 0,0-3-35,1 0 1,-1 1-1,1-1 1,-1 0-1,1 1 1,0-1-1,0 0 1,0 0-1,0 0 1,0 0-1,0 0 1,0 0-1,0 0 0,0 0 1,0 0-1,0 0 1,0 0-1,1-1 1,-1 1-1,0-1 1,1 1-1,-1-1 1,0 1-1,1-1 1,1 1-1,43 8-47,-43-9 34,50 6-306,-35-6 117,0 2-1,0 0 1,0 1-1,-1 1 1,0 0 0,1 1-1,-1 1 1,21 11-1,-36-16 229,0 0 0,0 0 0,-1 0 0,1 0 0,0 1 0,0-1 0,-1 0 0,1 1-1,-1-1 1,1 1 0,-1 0 0,0-1 0,0 1 0,0 0 0,0 0 0,0 0 0,0 0 0,0 0 0,0 0-1,-1 0 1,1 0 0,-1 0 0,0 0 0,1 1 0,-1-1 0,0 0 0,0 0 0,0 0 0,-1 0 0,1 0-1,0 0 1,-1 1 0,0-1 0,1 0 0,-1 0 0,0 0 0,0 0 0,0-1 0,0 1 0,-3 3 0,0 1 76,-1-1 0,0 0 1,-1 0-1,1 0 1,-1 0-1,0-1 0,0 0 1,0 0-1,0-1 1,-14 6-1,6-5-102,0-1 0,-1 0 0,1-1 0,0-1 0,-1 0 0,-22-2 0,36 1-67,1 0 0,-1 0 1,1 0-1,-1 1 0,1-1 0,-1 0 0,1 0 1,0-1-1,-1 1 0,1 0 0,-1 0 1,1 0-1,-1 0 0,1 0 0,-1 0 0,1-1 1,-1 1-1,1 0 0,-1 0 0,1-1 0,0 1 1,-1 0-1,1-1 0,0 1 0,-1 0 0,1-1 1,0 1-1,-1-1 0,1 1 0,0 0 1,0-1-1,-1 1 0,1-1 0,0 1 0,0-1 1,0 1-1,0-1 0,0 1 0,0-1 0,0 1 1,-1-1-1,1 1 0,1-1 0,-1 0 0,0 0-272,1 0-1,-1-1 0,1 1 0,0 0 0,-1-1 0,1 1 0,0 0 0,0 0 0,0 0 0,0 0 0,0 0 0,0 0 0,0 0 0,0 0 0,3-1 0,63-26-12147,-24 10 1709</inkml:trace>
</inkml:ink>
</file>

<file path=ppt/ink/ink2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4.216"/>
    </inkml:context>
    <inkml:brush xml:id="br0">
      <inkml:brushProperty name="width" value="0.025" units="cm"/>
      <inkml:brushProperty name="height" value="0.025" units="cm"/>
    </inkml:brush>
  </inkml:definitions>
  <inkml:trace contextRef="#ctx0" brushRef="#br0">213 222 19090,'0'0'3529,"-10"-2"79,7 2-3433,-3-2 46,-1 1 0,0 0 0,0 0 0,0 1 0,1 0 0,-1 0 0,0 0 0,0 1 0,0 0 0,1 1 0,-1-1 0,1 1 0,-1 1 0,1-1 0,-7 5 0,6-3-145,1 0 1,0 0-1,0 1 1,0 0 0,1 1-1,-1-1 1,1 1 0,1 0-1,-1 0 1,1 1-1,0-1 1,0 1 0,1 0-1,0 0 1,0 0-1,1 0 1,0 1 0,0-1-1,-1 14 1,3-20-72,0 0 1,0 0-1,0 1 1,0-1-1,0 0 1,1 0-1,-1 0 1,0 0-1,1 0 1,-1 0-1,1 0 1,-1 0-1,1 0 1,-1 0-1,1 0 1,0 0-1,-1 0 0,1 0 1,0-1-1,0 1 1,0 0-1,0 0 1,-1-1-1,3 2 1,1-1 10,-1 1 0,0-1 0,0 0-1,1-1 1,-1 1 0,1 0 0,-1-1 0,6 0 0,1 0 23,0 0 1,0-1 0,0-1-1,0 0 1,13-4 0,-8 0-32,0-2 0,-1 1 1,0-2-1,0 0 0,-1-1 1,0 0-1,0-1 0,-2 0 1,1-1-1,-1 0 0,-1-1 1,0 0-1,-1-1 0,0 0 1,10-25-1,-24 53-410,-1 0 437,2-1 0,-1 0 0,1 1 0,1 0 0,1 0 0,0 0-1,0 25 1,2-37-25,0-1 1,0 1-1,0-1 0,1 0 0,-1 0 1,1 1-1,-1-1 0,1 0 0,-1 0 0,1 1 1,0-1-1,-1 0 0,1 0 0,0 0 0,0 0 1,0 0-1,0 0 0,0 0 0,0 0 0,0-1 1,0 1-1,0 0 0,1 0 0,1 0 1,1 0 13,0 0 1,-1 0 0,1-1 0,0 1 0,-1-1 0,1 0 0,0 0 0,-1-1 0,6 0 0,2-1 19,0-1 0,1 0 0,-1-1 0,0 0 0,10-6 0,-2-1-44,-1 0 0,-1-2 0,0 0 0,0-1 0,-1-1 0,-1 0 0,25-33 0,-32 36 0,1 0 0,-2-1 0,0 0 0,-1 0 0,0 0 0,0-1 0,-2 0 0,0 0 0,0 0 0,-2-1 0,1 1 0,-1-21 0,-2 35 0,0 0 0,0 0 0,0-1 0,0 1 0,1 0 0,-1 0 0,0-1 0,0 1 0,0 0 0,0-1 0,0 1 0,-1 0 0,1 0 0,0-1 0,0 1 0,0 0 0,0-1 0,0 1 0,0 0 0,0 0 0,0-1 0,-1 1 0,1 0 0,0 0 0,0-1 0,0 1 0,0 0 0,-1 0 0,1 0 0,0 0 0,0-1 0,-1 1 0,1 0 0,0 0 0,0 0 0,-1 0 0,1 0 0,0 0 0,0-1 0,-1 1 0,1 0 0,0 0 0,-1 0 0,1 0 0,0 0 0,0 0 0,-1 0 0,1 0 0,0 0 0,-1 0 0,1 1 0,0-1 0,0 0 0,-1 0 0,1 0 0,0 0 0,0 0 0,-1 0 0,1 1 0,0-1 0,0 0 0,-1 0 0,1 0 0,0 1 0,-16 14 0,3 1 0,1 1 0,1 0 0,1 1 0,0 0 0,1 0 0,1 1 0,1 0 0,0 1 0,2-1 0,0 1 0,2 0 0,-3 33 0,6-51 0,0 0 0,0 1 0,0-1 0,1 0 0,-1 0 0,1 1 0,-1-1 0,1 0 0,0 0 0,0 0 0,0 0 0,0 1 0,0-1 0,0-1 0,1 1 0,-1 0 0,1 0 0,-1 0 0,1-1 0,0 1 0,2 1 0,0-1 0,0 0 0,0 0 0,-1-1 0,1 1 0,0-1 0,0 0 0,1 0 0,-1-1 0,0 1 0,0-1 0,6 0 0,-1 0 0,0-1 0,0 0 0,0-1 0,0 0 0,0 0 0,0-1 0,0 0 0,-1 0 0,1-1 0,11-8 0,-10 5 0,0-2 0,-1 1 0,0-1 0,9-12 0,-16 18 0,1 0 0,-1 0 0,0 1 0,0-1 0,-1-1 0,1 1 0,0 0 0,-1 0 0,0-1 0,0 1 0,0 0 0,0-1 0,0 1 0,-1-1 0,0 1 0,1-1 0,-1 0 0,-1 1 0,0-6 0,1 8 0,-1 0 0,1 1 0,-1-1 0,1 0 0,-1 1 0,1-1 0,-1 1 0,0-1 0,0 0 0,1 1 0,-1 0 0,0-1 0,0 1 0,1-1 0,-1 1 0,0 0 0,0-1 0,0 1 0,0 0 0,1 0 0,-1 0 0,0 0 0,0 0 0,0 0 0,0 0 0,0 0 0,0 0 0,1 0 0,-1 0 0,0 1 0,0-1 0,0 0 0,0 0 0,0 1 0,-30 14 0,27-10 0,-1 0 0,0 0 0,1 0 0,0 0 0,0 0 0,0 1 0,1 0 0,0 0 0,0 0 0,1 0 0,-1 0 0,1 1 0,0-1 0,1 1 0,0-1 0,0 1 0,0-1 0,1 1 0,0 8 0,1-13-8,-1 0 0,0 0 0,1-1 0,0 1 0,-1 0 0,1-1 0,0 1 0,0-1 0,-1 1 0,1-1 0,0 1 0,1-1 0,-1 0 0,0 0 0,0 1 0,1-1 0,-1 0 0,0 0 0,4 2 0,-1-1-97,1 0 1,0 0-1,-1-1 0,1 1 1,0-1-1,0 0 1,5 0-1,8 0-1842,1 0 0,32-5 0,6-5-10593</inkml:trace>
</inkml:ink>
</file>

<file path=ppt/ink/ink2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5.047"/>
    </inkml:context>
    <inkml:brush xml:id="br0">
      <inkml:brushProperty name="width" value="0.025" units="cm"/>
      <inkml:brushProperty name="height" value="0.025" units="cm"/>
    </inkml:brush>
  </inkml:definitions>
  <inkml:trace contextRef="#ctx0" brushRef="#br0">1 8 14926,'1'14'9901,"6"15"-6205,5 21-2981,31 351 2814,-43-401-3529,0 0 0,0 0 0,0 0 0,0 0 0,0 0 0,0 0 0,0 0 0,0 0 0,1 0 0,-1 0 0,0 0 0,0 0 0,0 0 0,0 0 0,0 0 0,0 0 0,0 0 0,0 0 0,1 0 0,-1 0 0,0 0 0,0 0 0,0 0 0,0 0 0,0 0 0,0 0 0,0 0 0,0 0 0,1 0 0,-1 0 0,0 0 0,0 0 0,0 0 0,0 0 0,0 0 0,0 0 0,0 1 0,0-1 0,0 0 0,0 0 0,0 0 0,0 0 0,1 0 0,-1 0 0,0 0 0,0 0 0,0 0 0,0 1 0,0-1 0,0 0 0,0 0 0,0 0 0,0 0 0,0 0 0,0 0 0,0 0 0,0 1 0,0-1 0,0 0 0,0 0 0,0 0 0,0 0 0,-1 0 0,1 0 0,0 0 0,0 0 0,0 1 0,5-13 0,3-18 0,6-56 0,-4 20 0,2 0 0,30-88 0,-40 147 0,1 1 0,0-1 0,0 1 0,1 0 0,0 0 0,0 0 0,0 0 0,1 1 0,-1-1 0,8-4 0,-9 7 0,0 1 0,0 0 0,0 0 0,1 0 0,-1 1 0,0-1 0,1 1 0,-1 0 0,1 0 0,0 0 0,-1 0 0,1 0 0,0 1 0,0 0 0,-1 0 0,1 0 0,0 0 0,0 0 0,-1 1 0,1 0 0,3 1 0,-5-2 0,-1 1 0,1 0 0,-1 0 0,1 0 0,-1 0 0,0 0 0,1 0 0,-1 0 0,0 0 0,0 0 0,0 1 0,0-1 0,0 0 0,0 1 0,0-1 0,0 1 0,-1-1 0,1 1 0,0-1 0,-1 1 0,1-1 0,-1 1 0,0 0 0,1-1 0,-1 1 0,0 0 0,0-1 0,0 1 0,0 0 0,-1-1 0,1 1 0,-1 1 0,0 3 0,0-1 0,0 0 0,0 0 0,-1 0 0,0 0 0,0 0 0,0 0 0,0-1 0,-4 6 0,-7 7 0,-1-1 0,-1 0 0,0-1 0,0 0 0,-2-2 0,0 0 0,0 0 0,-1-2 0,-27 13 0,43-23-58,0 0-1,0 0 1,-1 0-1,1-1 1,0 0-1,0 1 1,-1-1-1,1 0 1,0 0-1,-1 0 1,1 0-1,-3-1 1,5 1-12,-1 0 0,0 0 0,1-1 0,-1 1 0,1 0 0,-1-1 0,1 1 0,-1 0 0,1-1 1,-1 1-1,1-1 0,-1 1 0,1-1 0,-1 1 0,1-1 0,-1 1 0,1-1 0,0 1 0,-1-1 1,1 0-1,0 1 0,0-1 0,0 0 0,-1 1 0,1-1 0,0 0 0,0-2-158,0 1 0,1 0-1,-1-1 1,1 1 0,0 0-1,-1 0 1,1-1 0,0 1 0,0 0-1,0 0 1,1 0 0,-1 0 0,0 0-1,1 0 1,-1 1 0,1-1-1,0 0 1,-1 1 0,1-1 0,3-1-1,62-35-9972,-27 18 2348</inkml:trace>
</inkml:ink>
</file>

<file path=ppt/ink/ink2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5.512"/>
    </inkml:context>
    <inkml:brush xml:id="br0">
      <inkml:brushProperty name="width" value="0.025" units="cm"/>
      <inkml:brushProperty name="height" value="0.025" units="cm"/>
    </inkml:brush>
  </inkml:definitions>
  <inkml:trace contextRef="#ctx0" brushRef="#br0">45 40 10794,'0'0'15567,"-4"13"-13736,-3 5-1184,1-5-185,0 1 0,1 0 1,1 0-1,0 0 0,1 1 1,1-1-1,-1 20 0,3-34-458,0 1-1,0 0 0,1-1 0,-1 1 0,0-1 1,1 1-1,-1-1 0,0 1 0,1-1 0,-1 1 0,0-1 1,1 0-1,-1 1 0,1-1 0,-1 0 0,1 1 0,-1-1 1,1 0-1,-1 1 0,1-1 0,0 0 0,-1 0 0,1 0 1,-1 1-1,1-1 0,0 0 0,-1 0 0,1 0 0,-1 0 1,1 0-1,0 0 0,-1 0 0,1 0 0,-1-1 1,1 1-1,0 0 0,-1 0 0,1 0 0,-1-1 0,1 1 1,-1 0-1,1 0 0,-1-1 0,1 0 0,25-14 84,-20 7-87,0 0 0,-1 0 0,0-1 0,-1 0 0,0 0 0,0 0 0,-1 0 0,0-1 0,0 1 0,-1-1 0,-1 0 0,0 0 0,0 0 0,-1-15 0,-1 54 0,3 42 0,-2-70 0,0 0 0,0 0 0,0 0 0,1-1 0,-1 1 0,0 0 0,1 0 0,-1 0 0,0 0 0,1-1 0,-1 1 0,1 0 0,-1 0 0,1-1 0,-1 1 0,1 0 0,0-1 0,-1 1 0,1-1 0,0 1 0,0-1 0,-1 1 0,1-1 0,0 1 0,0-1 0,0 0 0,1 1 0,0-1 0,1 0 0,-1 0 0,0 0 0,0 0 0,0 0 0,1-1 0,-1 1 0,0-1 0,0 1 0,0-1 0,2-1 0,3-1 0,0-1 0,0 0 0,0 0 0,-1-1 0,7-6 0,-4 3 0,-1-1 0,0 0 0,0 0 0,-1-1 0,0 0 0,-1 0 0,0-1 0,-1 0 0,0 0 0,5-15 0,-17 60 0,2 1 0,2 0 0,1 55 0,2-89-50,0 0 0,0 1 0,1-1-1,-1 0 1,0 0 0,0 0 0,1 0 0,-1 1 0,0-1 0,1 0-1,0 0 1,-1 0 0,1 0 0,-1 0 0,1 0 0,0 0 0,0 0-1,0 0 1,0-1 0,-1 1 0,1 0 0,0 0 0,0-1 0,0 1 0,0-1-1,1 1 1,-1-1 0,0 1 0,0-1 0,0 1 0,0-1 0,1 0-1,-1 0 1,0 0 0,0 0 0,0 0 0,1 0 0,-1 0 0,0 0-1,0 0 1,0 0 0,0-1 0,2 0 0,1 1-257,-1-1 1,1-1-1,-1 1 0,0 0 0,0-1 1,0 0-1,0 1 0,0-1 1,0-1-1,0 1 0,0 0 1,-1-1-1,1 1 0,1-4 1,8-19-5471,-3-8-2268</inkml:trace>
</inkml:ink>
</file>

<file path=ppt/ink/ink2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5.870"/>
    </inkml:context>
    <inkml:brush xml:id="br0">
      <inkml:brushProperty name="width" value="0.025" units="cm"/>
      <inkml:brushProperty name="height" value="0.025" units="cm"/>
    </inkml:brush>
  </inkml:definitions>
  <inkml:trace contextRef="#ctx0" brushRef="#br0">6 0 15567,'0'0'6758,"-5"56"-6886,27-42-1602,6-3-1345,2-2-3747</inkml:trace>
  <inkml:trace contextRef="#ctx0" brushRef="#br0" timeOffset="1">270 120 10730,'0'0'20841,"-6"10"-20109,-29 41-415,14-24-243,-25 47-1,45-73-75,1-1 0,0 1 0,-1 0-1,1-1 1,0 1 0,-1 0 0,1 0 0,0-1 0,0 1-1,-1 0 1,1 0 0,0-1 0,0 1 0,0 0 0,0 0-1,0-1 1,0 1 0,0 0 0,1 0 0,-1-1 0,0 1 0,0 0-1,0 0 1,1-1 0,-1 1 0,0 0 0,1-1 0,-1 1-1,1-1 1,-1 1 0,1 0 0,-1-1 0,1 1 0,-1-1 0,1 1-1,0-1 1,-1 1 0,2 0 0,2 0-35,-1 0 1,1 0-1,0 0 1,0 0 0,0 0-1,-1-1 1,1 0-1,7 0 1,8-1-580,0-1 1,30-7 0,10-10-9090,-34 5 1489</inkml:trace>
</inkml:ink>
</file>

<file path=ppt/ink/ink2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6.228"/>
    </inkml:context>
    <inkml:brush xml:id="br0">
      <inkml:brushProperty name="width" value="0.025" units="cm"/>
      <inkml:brushProperty name="height" value="0.025" units="cm"/>
    </inkml:brush>
  </inkml:definitions>
  <inkml:trace contextRef="#ctx0" brushRef="#br0">0 125 11243,'0'0'19474,"14"2"-18812,0 1-616,0-1 0,0-1-1,0 0 1,0-1 0,1-1 0,-1 0 0,0-1 0,0 0-1,0-1 1,0-1 0,20-7 0,-29 9-41,-1 0 0,1 0 0,-1 0 0,0-1-1,0 1 1,0-1 0,0 0 0,0 0 0,-1 0 0,1-1 0,-1 1 0,0-1 0,0 0 0,0 0 0,-1 0-1,1 0 1,-1-1 0,0 1 0,0-1 0,-1 1 0,1-1 0,-1 1 0,0-1 0,1-9 0,-2 13-3,-1 1 0,1-1 0,0 0 0,-1 1 0,1-1 0,-1 0 1,1 1-1,-1-1 0,1 1 0,-1-1 0,1 1 0,-1-1 0,1 1 0,-1-1 1,1 1-1,-1 0 0,0-1 0,1 1 0,-1 0 0,0 0 0,1-1 0,-1 1 1,0 0-1,0 0 0,1 0 0,-1 0 0,0 0 0,1 0 0,-1 0 1,0 0-1,0 0 0,1 0 0,-1 0 0,0 0 0,0 1 0,0-1 0,-32 11 149,17 0-102,1 0-1,0 0 1,1 2 0,1 0-1,0 1 1,0 0-1,1 0 1,1 2-1,-13 22 1,23-36-54,0-1-1,0 1 1,0 0-1,1-1 1,-1 1 0,1 0-1,-1-1 1,1 1-1,-1 0 1,1 0 0,0-1-1,0 1 1,0 0-1,0 0 1,0-1 0,0 1-1,0 0 1,1 0-1,-1-1 1,1 1 0,-1 0-1,1-1 1,0 1-1,0 0 1,-1-1-1,1 1 1,0-1 0,0 1-1,1-1 1,-1 0-1,0 1 1,0-1 0,1 0-1,-1 0 1,1 0-1,-1 0 1,1 0 0,-1 0-1,1 0 1,-1-1-1,1 1 1,3 0 0,7 2-262,1-1 0,-1 0 1,0-1-1,1 0 1,13-1-1,-13-1-239,-1 1-1422,0-1 0,0 0 0,0-1 0,0 0 0,-1-1 0,16-5 0,25-13-12475</inkml:trace>
</inkml:ink>
</file>

<file path=ppt/ink/ink2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6.558"/>
    </inkml:context>
    <inkml:brush xml:id="br0">
      <inkml:brushProperty name="width" value="0.025" units="cm"/>
      <inkml:brushProperty name="height" value="0.025" units="cm"/>
    </inkml:brush>
  </inkml:definitions>
  <inkml:trace contextRef="#ctx0" brushRef="#br0">197 1 17264,'-11'3'5189,"-14"4"-2026,-43 20 0,59-23-2764,0 0 0,1 1 0,-1 0-1,1 0 1,0 1 0,1 0 0,-1 1-1,1-1 1,-9 13 0,15-19-399,1 1 0,0-1 0,-1 0 0,1 1 0,0-1 0,0 1 0,-1-1 0,1 1 0,0-1 0,0 0 0,0 1 0,-1-1 0,1 1 0,0-1 0,0 1 0,0-1 0,0 1 0,0-1 0,0 1 0,0-1 0,0 1 0,0-1 0,0 1 0,0-1 0,1 1 0,-1-1 0,0 1 0,0-1 0,0 0 0,1 1 0,-1-1 0,1 1 0,17 6 0,36-7 0,-40-1 0,44-1-388,-35 1 12,1 0-1,0 2 0,44 6 0,-67-7 389,0 0 0,1 0 0,-1 0-1,1 0 1,-1 1 0,0-1 0,0 1 0,1-1 0,-1 1 0,0-1 0,0 1 0,1 0 0,-1 0-1,0 0 1,0-1 0,0 1 0,0 0 0,0 0 0,0 0 0,-1 1 0,1-1 0,1 1-1,-2-1 21,0 0-1,0 1 0,0-1 0,0 0 0,-1 0 0,1 0 0,0 0 1,0 0-1,-1 0 0,1 0 0,-1 0 0,1 0 0,-1 0 0,1 0 1,-1 0-1,0 0 0,1 0 0,-1 0 0,0-1 0,-1 2 0,-5 4 131,1 0-1,-1-1 0,-1 0 0,1-1 1,-9 5-1,4-3-162,0 0-1,0-1 1,0-1-1,0 0 1,-1 0-1,1-1 1,-1-1-1,0 0 1,0-1-1,-16 0 1,28-1-161,1 0 0,-1 0 0,1 0 0,0 0 0,-1-1 0,1 1 0,0 0 0,-1 0 0,1 0 0,0-1 0,-1 1 0,1 0 0,0 0 0,0-1 0,-1 1 0,1 0 0,0-1 0,0 1 0,0 0 0,-1-1 0,1 1 0,0 0 0,0-1 0,0 1 0,0 0 0,0-1 0,0 1 0,-1 0 0,1-1 0,0 1 0,0-1 0,0 1 0,0 0 0,1-1 0,-2-1-1321,1-10-9541</inkml:trace>
</inkml:ink>
</file>

<file path=ppt/ink/ink2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7.181"/>
    </inkml:context>
    <inkml:brush xml:id="br0">
      <inkml:brushProperty name="width" value="0.025" units="cm"/>
      <inkml:brushProperty name="height" value="0.025" units="cm"/>
    </inkml:brush>
  </inkml:definitions>
  <inkml:trace contextRef="#ctx0" brushRef="#br0">11 1 10730,'0'0'17489,"-6"84"-16657,4-50-415,0 2-257,2-5-96,2-6-320,6-2-1025,3-7-225,-6-2-127,-5-7-577,0-3-2147,-17-4-4131</inkml:trace>
</inkml:ink>
</file>

<file path=ppt/ink/ink2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7.528"/>
    </inkml:context>
    <inkml:brush xml:id="br0">
      <inkml:brushProperty name="width" value="0.025" units="cm"/>
      <inkml:brushProperty name="height" value="0.025" units="cm"/>
    </inkml:brush>
  </inkml:definitions>
  <inkml:trace contextRef="#ctx0" brushRef="#br0">0 65 12524,'0'0'8648,"83"-26"-5285,-39 13-1281,8 3-224,-1 3-961,4 2-673,-2 2-192,-9 3-576,-5 0-1923,-15 0-2049,-10 4-4581</inkml:trace>
</inkml:ink>
</file>

<file path=ppt/ink/ink2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7.860"/>
    </inkml:context>
    <inkml:brush xml:id="br0">
      <inkml:brushProperty name="width" value="0.025" units="cm"/>
      <inkml:brushProperty name="height" value="0.025" units="cm"/>
    </inkml:brush>
  </inkml:definitions>
  <inkml:trace contextRef="#ctx0" brushRef="#br0">1 92 18578,'0'0'6342,"56"-8"-3300,-11-7-1216,0 0-801,6-1-288,-3 3-641,-3 3-929,-6 3-2434,-9-1-4837</inkml:trace>
</inkml:ink>
</file>

<file path=ppt/ink/ink2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8.247"/>
    </inkml:context>
    <inkml:brush xml:id="br0">
      <inkml:brushProperty name="width" value="0.025" units="cm"/>
      <inkml:brushProperty name="height" value="0.025" units="cm"/>
    </inkml:brush>
  </inkml:definitions>
  <inkml:trace contextRef="#ctx0" brushRef="#br0">0 375 8488,'0'0'16682,"11"6"-14797,-9-3-1781,0-1 0,1 0-1,-1-1 1,1 1 0,0 0 0,0-1 0,0 0 0,0 1 0,0-1-1,0 0 1,0-1 0,0 1 0,0 0 0,0-1 0,0 0 0,0 1-1,1-2 1,-1 1 0,0 0 0,0 0 0,0-1 0,0 0 0,0 1-1,0-1 1,0-1 0,0 1 0,0 0 0,0-1 0,0 1 0,-1-1-1,1 0 1,3-2 0,27-22 272,-1 0 0,-1-2-1,40-47 1,-54 55-264,-1-1-1,-1-1 1,-1 0 0,0-1 0,-2-1-1,15-40 1,-21 41-112,-6 14 0,-4 10 0,-3 8 0,-8 24-101,2 1 1,1 0-1,2 1 1,-8 45-1,10-47-106,5-18-394,0-1 0,0 1 0,2 0 0,0 0 0,0 0 0,3 20 0,-2-34 471,0 0 0,0 0 0,0 0 0,1 0 0,-1 0-1,0 0 1,1 0 0,-1 0 0,1 0 0,-1 0 0,1 0 0,-1 0-1,1 0 1,0-1 0,-1 1 0,1 0 0,0-1 0,0 1 0,-1 0-1,1-1 1,0 1 0,0-1 0,0 1 0,0-1 0,0 1-1,1-1 1,0 1-211,1-1-1,0 1 1,-1-1-1,1 0 1,0 0 0,-1 0-1,1-1 1,0 1-1,4-2 1,3-1-1360,-2 0 0,1-1 0,0 0 0,15-10 0,21-18-9723</inkml:trace>
</inkml:ink>
</file>

<file path=ppt/ink/ink2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8.573"/>
    </inkml:context>
    <inkml:brush xml:id="br0">
      <inkml:brushProperty name="width" value="0.025" units="cm"/>
      <inkml:brushProperty name="height" value="0.025" units="cm"/>
    </inkml:brush>
  </inkml:definitions>
  <inkml:trace contextRef="#ctx0" brushRef="#br0">141 1 14382,'0'0'7196,"-11"13"-5189,-7 12-1264,0 1 1,-24 48-1,33-56-338,1 1 0,0 0 1,2 0-1,0 1 0,1-1 0,-3 27 0,7-41-272,1 0 1,-1 0-1,1-1 0,0 1 0,0 0 1,1 0-1,0 0 0,-1-1 1,2 1-1,0 5 0,0-9-83,-1 1 1,0-1-1,1 1 0,-1-1 0,1 1 1,0-1-1,-1 0 0,1 0 0,0 0 1,0 0-1,0 0 0,-1 0 1,1 0-1,0 0 0,0-1 0,0 1 1,1-1-1,-1 0 0,0 0 0,0 1 1,0-1-1,0 0 0,0-1 0,2 1 1,1 0-22,0-1 0,0 1 0,0-1 0,0 0 0,0 0 0,0 0 0,0-1 0,0 0 0,-1 0 1,1 0-1,-1 0 0,0-1 0,1 0 0,-1 0 0,6-5 0,-4 2 21,0-1 0,-1 0 1,1 0-1,-1 0 0,-1-1 0,1 1 0,-1-1 0,4-12 1,-3 5-4,0-1 1,-1 0-1,-1 1 1,0-1 0,-2 0-1,1 0 1,-2-1 0,0 1-1,-4-24 1,3 35-76,0 1 0,0 0 1,-1 0-1,1 1 0,-1-1 0,0 0 0,0 0 1,0 1-1,-1-1 0,1 1 0,-1 0 1,0 0-1,0 0 0,0 0 0,0 0 0,-4-2 1,5 4-10,1 1 0,-1-1 0,1 0 0,-1 0 1,1 1-1,-1-1 0,1 1 0,-1-1 0,0 1 1,1 0-1,-1 0 0,0 0 0,1 0 0,-1 0 1,0 0-1,1 0 0,-1 0 0,0 1 0,1-1 1,-1 1-1,1-1 0,-1 1 0,0-1 0,1 1 1,0 0-1,-1 0 0,1 0 0,-1 0 0,1 0 1,0 0-1,0 0 0,0 0 0,-1 1 1,1-1-1,0 0 0,1 1 0,-1-1 0,0 1 1,0-1-1,1 1 0,-2 1 0,-1 4-952,1 0 1,-1-1-1,1 1 0,0 0 0,1 0 0,-1 10 1,1-14 115,1 0 0,0 0 1,0 0-1,0 0 1,1-1-1,-1 1 1,1 0-1,0 0 0,-1 0 1,1 0-1,2 2 1,11 9-10179</inkml:trace>
</inkml:ink>
</file>

<file path=ppt/ink/ink2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8.903"/>
    </inkml:context>
    <inkml:brush xml:id="br0">
      <inkml:brushProperty name="width" value="0.025" units="cm"/>
      <inkml:brushProperty name="height" value="0.025" units="cm"/>
    </inkml:brush>
  </inkml:definitions>
  <inkml:trace contextRef="#ctx0" brushRef="#br0">203 1 19250,'0'0'13517,"-23"59"-13517,-4-23 0,-5 5 0,-2 0 0,3-7 0,9-5 0,3-6 0,9-11 0,5-10-641,5-9-4644,0-14-993,0-8-4292</inkml:trace>
</inkml:ink>
</file>

<file path=ppt/ink/ink2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9.262"/>
    </inkml:context>
    <inkml:brush xml:id="br0">
      <inkml:brushProperty name="width" value="0.025" units="cm"/>
      <inkml:brushProperty name="height" value="0.025" units="cm"/>
    </inkml:brush>
  </inkml:definitions>
  <inkml:trace contextRef="#ctx0" brushRef="#br0">143 42 20371,'-12'0'2771,"2"0"-2064,0 0 0,0 1 1,0 0-1,-1 0 0,1 1 0,-11 4 0,18-5-581,0 0-1,0 1 0,1-1 0,-1 1 0,0-1 1,1 1-1,-1 0 0,1 0 0,0 0 1,0 0-1,0 0 0,0 0 0,0 1 0,0-1 1,0 1-1,1-1 0,-1 1 0,1 0 0,0-1 1,0 1-1,0 0 0,0 0 0,0 0 1,0 0-1,1 0 0,0 0 0,-1 0 0,1 0 1,1 6-1,-1-8-114,0 0 0,1 1 0,-1-1 0,0 0-1,1 1 1,-1-1 0,1 0 0,-1 1 0,1-1 0,0 0 0,-1 0 0,1 1 0,0-1 0,0 0 0,0 0 0,0 0 0,0 0 0,0 0 0,0 0 0,0-1 0,0 1-1,2 1 1,1 0 27,0-1 0,0 1 0,1-1 0,-1 0 0,0 0 0,0 0 0,8 0 0,-3 0 14,0-1 0,1-1 0,-1 1-1,1-2 1,-1 1 0,16-5 0,-19 2-52,0 1 0,1-1 0,-1 0 0,0-1 0,-1 1 0,1-1 0,-1 0 0,0-1 0,0 1 0,-1-1 0,7-11 0,-10 15 0,1 1 0,-1-1 0,0 0 0,0 0 0,0 0 0,0 0 0,0 0 0,0 0 0,-1 0 0,1 0 0,-1 0 0,1 0 0,-1 0 0,0 0 0,0 0 0,0-1 0,0 1 0,0 0 0,0 0 0,-1 0 0,1 0 0,-1 0 0,1 0 0,-1 0 0,0 0 0,0 0 0,0 0 0,0 0 0,0 0 0,0 0 0,-1 1 0,1-1 0,-1 0 0,1 1 0,-1-1 0,1 1 0,-1 0 0,0-1 0,0 1 0,1 0 0,-1 0 0,-4-1 0,1 0-138,0 0-1,0 1 1,0 0-1,0 0 1,0 0-1,0 0 1,0 1-1,0 0 1,0 0-1,-1 0 1,1 0-1,0 1 1,0 0-1,0 0 1,0 1-1,0-1 1,0 1-1,0 0 1,1 1-1,-1-1 1,1 1-1,-1 0 1,1 0-1,0 0 1,0 0-1,0 1 1,1 0-1,-1-1 1,1 1-1,0 1 1,0-1-1,0 0 1,1 1-1,-3 5 1,2-4-153,0-1 0,1 1 0,0 0 0,0-1 0,0 1 1,0 0-1,1 0 0,0 1 0,0-1 0,1 0 0,0 0 1,0 0-1,0 0 0,1 1 0,0-1 0,0 0 0,0 0 0,1 0 1,0 0-1,0 0 0,1-1 0,-1 1 0,1-1 0,1 1 0,-1-1 1,1 0-1,-1 0 0,7 5 0,24 15-7887</inkml:trace>
</inkml:ink>
</file>

<file path=ppt/ink/ink2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29.589"/>
    </inkml:context>
    <inkml:brush xml:id="br0">
      <inkml:brushProperty name="width" value="0.025" units="cm"/>
      <inkml:brushProperty name="height" value="0.025" units="cm"/>
    </inkml:brush>
  </inkml:definitions>
  <inkml:trace contextRef="#ctx0" brushRef="#br0">147 0 19378,'0'0'3353,"-10"8"85,5-4-3131,-19 16 1666,-32 34-1,51-49-1804,0 0-1,0 1 1,1 0-1,-1 0 1,1 0-1,0 0 1,1 1 0,0 0-1,0-1 1,0 1-1,1 0 1,0 1-1,-2 11 1,4-18-168,1-1 0,-1 1 0,0-1 0,0 1 0,1-1 0,-1 0 0,0 1 0,1-1 0,-1 1 0,0-1 0,1 0 0,-1 1 0,0-1 0,1 0 0,-1 1 0,1-1 0,-1 0 0,1 0 0,-1 1 0,1-1 0,-1 0 0,1 0 0,-1 0 0,1 0 0,-1 0 0,1 0 0,-1 0 0,1 0 0,-1 0 0,1 0 0,-1 0 0,1 0 0,-1 0 0,1 0 0,19-4 0,-12 1 0,-1-2 0,0 1 0,0-1 0,0 0 0,-1 0 0,1-1 0,-1 0 0,-1 0 0,1-1 0,-1 1 0,0-1 0,-1 0 0,8-15 0,-12 21 0,0 1 0,0 0 0,0 0 0,0 0 0,0 0 0,-1-1 0,1 1 0,0 0 0,0 0 0,0 0 0,0 0 0,0 0 0,0 0 0,-1-1 0,1 1 0,0 0 0,0 0 0,0 0 0,0 0 0,0 0 0,-1 0 0,1 0 0,0 0 0,0 0 0,0 0 0,0 0 0,-1 0 0,1 0 0,0 0 0,0 0 0,0 0 0,-1 0 0,1 0 0,0 0 0,0 0 0,0 0 0,0 0 0,-1 0 0,1 0 0,0 0 0,0 0 0,0 0 0,0 0 0,-1 0 0,1 1 0,0-1 0,0 0 0,0 0 0,0 0 0,0 0 0,0 0 0,0 0 0,-1 1 0,1-1 0,0 0 0,0 0 0,0 1 0,-10 5 0,-7 21-2613,11 4-5846</inkml:trace>
</inkml:ink>
</file>

<file path=ppt/ink/ink2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37.025"/>
    </inkml:context>
    <inkml:brush xml:id="br0">
      <inkml:brushProperty name="width" value="0.025" units="cm"/>
      <inkml:brushProperty name="height" value="0.025" units="cm"/>
    </inkml:brush>
  </inkml:definitions>
  <inkml:trace contextRef="#ctx0" brushRef="#br0">1 131 14318,'0'0'1339,"5"-12"679,-1 4-1700,0 1 0,1-1-1,0 1 1,0 0 0,0 0-1,1 0 1,0 0-1,0 1 1,1 0 0,-1 1-1,1 0 1,1 0 0,-1 0-1,1 1 1,0 0 0,0 0-1,0 1 1,0 0-1,1 0 1,-1 1 0,15-2-1,-19 3-264,-1 1-1,0 0 1,0 0-1,1 0 1,-1 0-1,0 0 1,1 1-1,-1-1 1,0 1-1,0 0 1,0 0-1,0 0 1,1 1-1,3 2 1,-5-2-40,0 0 0,0 0 0,-1 0 0,1 0 1,0 0-1,-1 1 0,0-1 0,1 1 0,-1-1 1,0 1-1,0 0 0,-1-1 0,1 1 0,0 0 1,-1-1-1,0 1 0,1 5 0,0 37 358,-2 0 0,-6 46 0,-2 42 769,9-129-1096,0 0 1,0 0-1,0-1 1,1 1-1,-1 0 0,1 0 1,0 0-1,0-1 0,0 1 1,1 0-1,-1-1 0,1 1 1,0-1-1,0 1 1,2 2-1,-2-4-15,1 0 0,-1-1 0,1 1 0,-1 0 0,1-1 1,0 0-1,-1 0 0,1 0 0,0 0 0,0 0 0,0 0 0,0-1 0,0 1 0,0-1 0,0 0 1,0 0-1,0 0 0,0 0 0,5-2 0,3 0 5,-1 0 1,0-1-1,0-1 1,0 1-1,0-2 0,0 1 1,-1-2-1,0 1 0,0-1 1,0 0-1,-1-1 1,0 0-1,0 0 0,-1-1 1,0 0-1,0 0 1,6-11-1,-6 9 30,0-1-1,-1 0 1,0 0 0,-1-1 0,0 1-1,-1-1 1,0 0 0,-1 0-1,0 0 1,-1-1 0,0 1 0,-1-1-1,-1 1 1,-1-18 0,0 26-39,0 0 1,0 0-1,-1 0 1,0 0-1,0 1 1,0-1-1,0 0 1,0 1 0,-1-1-1,1 1 1,-1 0-1,0 0 1,0 0-1,-1 0 1,1 1-1,0-1 1,-1 1-1,0 0 1,1 0-1,-1 0 1,0 1-1,0-1 1,0 1-1,0 0 1,0 0-1,0 0 1,0 0 0,-1 1-1,1 0 1,0 0-1,-7 1 1,10-1-28,0 1 1,1 0-1,-1-1 0,0 1 1,1 0-1,-1 0 1,0-1-1,1 1 1,-1 0-1,1 0 1,-1 0-1,1 0 1,0 0-1,-1 0 1,1 0-1,0 0 1,0 0-1,0 0 0,-1 0 1,1 0-1,0 0 1,0 0-1,1 0 1,-1 0-1,0 0 1,0 0-1,1 1 1,8 29-117,-5-28-105,-1 0 1,1 0-1,-1 0 0,1 0 0,0-1 0,0 1 0,0-1 0,1 0 0,-1 0 0,0-1 0,1 1 0,-1-1 0,1 0 0,4 1 0,2-1-1672,0 0-1,0 0 0,0-1 0,22-3 1,2-5-5504</inkml:trace>
</inkml:ink>
</file>

<file path=ppt/ink/ink2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37.572"/>
    </inkml:context>
    <inkml:brush xml:id="br0">
      <inkml:brushProperty name="width" value="0.025" units="cm"/>
      <inkml:brushProperty name="height" value="0.025" units="cm"/>
    </inkml:brush>
  </inkml:definitions>
  <inkml:trace contextRef="#ctx0" brushRef="#br0">69 328 16464,'-5'9'2589,"-5"12"-1610,0 0 0,1 1 1,1 0-1,1 1 0,2-1 0,0 1 1,1 0-1,-1 35 0,5-56-964,0 0 0,0 0 0,0 0 0,0 0 0,0 0 0,1 0 0,-1 0-1,1 0 1,-1 0 0,1 0 0,0 0 0,0 0 0,0-1 0,0 1 0,0 0 0,0 0-1,0-1 1,1 1 0,-1-1 0,1 1 0,-1-1 0,1 0 0,-1 1 0,1-1 0,0 0 0,0 0-1,-1 0 1,1 0 0,0-1 0,0 1 0,0 0 0,2 0 0,-1-1-2,0 0 1,0 0-1,-1 0 1,1 0-1,0 0 0,0 0 1,0-1-1,-1 0 1,1 1-1,0-1 1,-1 0-1,1 0 1,0 0-1,-1-1 1,0 1-1,1-1 0,-1 1 1,0-1-1,1 0 1,-1 0-1,0 0 1,3-4-1,1-3 69,-1 0-1,0 0 0,0-1 1,-1 0-1,0 0 1,-1 0-1,0 0 0,0 0 1,-1-1-1,-1 1 1,1-18-1,-1 22-39,-1 0-1,0 0 1,-1 0-1,1 0 1,-1 0-1,0 0 0,-1 0 1,1 0-1,-1 0 1,0 1-1,-1-1 1,0 1-1,1 0 1,-2 0-1,1 0 1,0 0-1,-1 0 1,0 0-1,0 1 1,-1 0-1,-8-7 1,13 11-42,-1-1 0,1 1 0,-1-1 0,0 1 0,1-1 0,-1 1 1,0-1-1,1 1 0,-1 0 0,0-1 0,0 1 0,0 0 0,1 0 0,-1-1 0,0 1 0,0 0 0,0 0 0,1 0 1,-1 0-1,0 0 0,0 0 0,0 0 0,0 0 0,1 1 0,-1-1 0,0 0 0,0 0 0,1 1 0,-1-1 0,-1 1 1,1 1-1,0-1 0,1 0 1,-1 1-1,1-1 1,-1 0-1,1 1 0,-1-1 1,1 1-1,0-1 1,0 1-1,0-1 1,0 1-1,0-1 0,0 1 1,0 1-1,1 3 2,0-1 0,0 1 0,0-1 0,1 1 0,0-1 0,0 0 0,0 0 0,5 7 0,-2-7 3,0-1 1,0 0-1,1 0 1,-1 0-1,1-1 1,0 0-1,0 0 1,1 0-1,-1-1 1,1 0-1,-1 0 0,1 0 1,-1-1-1,1 0 1,0-1-1,0 0 1,-1 0-1,1 0 1,0 0-1,0-1 1,-1 0-1,1-1 1,8-2-1,6-3 5,1 0 1,-2-2-1,1 0 0,-1-1 0,32-21 0,-32 17-61,-1-1-1,0-1 1,-1 0 0,-1-1 0,-1-1-1,25-34 1,-34 43 54,-1-2 0,0 1-1,0-1 1,-1 0 0,-1 0 0,0 0-1,0 0 1,-1-1 0,0 0-1,-1 0 1,-1 1 0,0-1 0,0 0-1,-1-1 1,-2-16 0,2 28 17,0-1 0,-1 1 1,1 0-1,0 0 0,0-1 0,-1 1 1,1 0-1,-1 0 0,1 0 0,-1-1 1,1 1-1,-1 0 0,0 0 0,1 0 1,-1 0-1,0 0 0,0 0 0,0 0 1,0 0-1,0 1 0,0-1 0,0 0 1,0 1-1,0-1 0,0 0 0,-2 0 1,1 1-3,0 0 0,0 0 1,0 0-1,0 0 1,0 0-1,0 1 0,0-1 1,0 1-1,0-1 1,0 1-1,0 0 0,0 0 1,0 0-1,-2 1 0,-5 3-10,1 1 0,0 0 0,1 0 0,-1 1 0,-9 11 0,-6 10 3,1 2 1,2 0-1,-27 55 1,39-69 4,2 0-1,0 0 1,0 0 0,2 1-1,0 0 1,1 0 0,1 0 0,0 0-1,1 0 1,2 18 0,0-29-69,0-1 0,0 1 1,1 0-1,0-1 0,0 1 1,0-1-1,1 0 0,0 0 0,0 0 1,0 0-1,0-1 0,1 1 1,0-1-1,0 0 0,0 0 1,1 0-1,-1 0 0,1-1 0,0 0 1,0 0-1,0 0 0,0 0 1,0-1-1,1 0 0,-1 0 0,9 1 1,-1 1-630,-1-2 0,0 0 1,1 0-1,-1-1 0,14-1 0,-15 0-697,1-1 0,-1 0 0,0-1-1,1-1 1,11-3 0,24-15-6517</inkml:trace>
</inkml:ink>
</file>

<file path=ppt/ink/ink2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38.461"/>
    </inkml:context>
    <inkml:brush xml:id="br0">
      <inkml:brushProperty name="width" value="0.025" units="cm"/>
      <inkml:brushProperty name="height" value="0.025" units="cm"/>
    </inkml:brush>
  </inkml:definitions>
  <inkml:trace contextRef="#ctx0" brushRef="#br0">258 276 15503,'-11'1'3016,"1"0"-2586,0 1 1,0 0-1,0 0 1,1 1-1,-1 1 1,1-1-1,-1 2 1,1-1-1,0 1 1,1 1-1,-1-1 1,1 1-1,-9 9 1,7-5-82,0-1-1,0 1 1,1 1 0,1 0 0,-1 0 0,2 1-1,0 0 1,0 0 0,1 0 0,1 1-1,0 0 1,1 0 0,0 1 0,-4 25 0,8-38-335,0 0 1,0 1 0,0-1 0,0 1 0,0-1 0,0 0 0,1 1-1,-1-1 1,0 0 0,1 1 0,-1-1 0,1 0 0,0 1 0,-1-1 0,1 0-1,0 0 1,0 0 0,-1 0 0,1 0 0,0 0 0,0 0 0,0 0-1,0 0 1,1 0 0,1 1 0,-1-1 0,1 0 1,0 0-1,1 0 0,-1 0 1,0-1-1,0 0 0,0 1 0,0-1 1,0 0-1,0 0 0,4-1 1,3-1-12,0 1 0,-1-2 0,1 0 0,0 0-1,-1 0 1,15-9 0,-8 1-150,0 0-1,-1-1 0,0-1 0,-1 0 1,-1-1-1,18-23 0,-24 28 127,0-1 1,0-1-1,-1 1 0,0-1 0,-1 0 0,-1 0 0,1-1 1,-2 1-1,1-1 0,-2 0 0,2-17 0,-5 46-462,-1-2 451,1-1 1,0 0-1,1 1 1,1-1 0,0 0-1,1 1 1,5 20-1,-5-32 37,-1-1 1,1 0-1,-1 1 0,1-1 0,0 0 0,0 0 0,0 0 0,0 0 1,0 0-1,0 0 0,0-1 0,1 1 0,-1-1 0,1 0 1,-1 1-1,1-1 0,-1 0 0,1-1 0,0 1 0,-1 0 1,1-1-1,0 1 0,0-1 0,-1 0 0,1 0 0,0 0 0,0 0 1,0-1-1,-1 1 0,1-1 0,0 0 0,-1 1 0,1-1 1,0-1-1,4-1 0,5-3 21,1 0 0,-2-1 0,1 0 0,-1-1 0,20-16 1,-13 6-11,-1 0-1,0 0 1,-2-2 0,0 0 0,-1 0 0,-1-2 0,-1 0 0,-1 0 0,0-1 0,-2 0 0,-1-1 0,-1 0 0,-1 0 0,-1 0 0,-1-1 0,1-41 0,-15 76-434,-5 31 843,1 0 0,2 1 0,2 0 0,2 1 0,2 0 0,1 0 0,2 0-1,5 70 1,-1-107-402,0 0 0,1 0 0,-1 0 0,1-1 0,0 1 0,0-1 0,1 1 0,0-1-1,5 9 1,-7-13-21,0 0-1,0 0 0,0 0 0,0 0 1,0 0-1,0 0 0,0 0 1,0 0-1,0 0 0,0-1 0,0 1 1,1 0-1,-1-1 0,0 1 1,1-1-1,-1 1 0,0-1 0,3 1 1,-2-2-3,-1 1 1,1 0-1,-1-1 1,0 1-1,1-1 1,-1 0-1,1 1 1,-1-1-1,0 0 1,0 0-1,1 0 1,-1 0-1,0 0 1,0 0-1,0 0 1,0 0-1,0-1 1,0 1-1,0 0 1,-1-1 0,2-1-1,4-8-3,-1-1 1,-1 1-1,0-1 1,-1 0-1,0 0 1,0 0-1,-1-1 1,-1 1-1,0-25 1,-1 31-1,0 0 0,0-1 0,0 1 0,-1 0 0,0 0 0,0 0 0,-1 0 0,0 0 0,0 0 0,0 0 0,-1 0 0,1 1 0,-1-1 0,-1 1 0,1 0 0,-1 0 0,0 0 0,0 0 0,0 1 0,-1 0 0,-7-6 0,10 9 4,0 0-1,0 0 1,0 0 0,0 0-1,0 0 1,-1 0-1,1 0 1,0 1-1,-1 0 1,1-1-1,0 1 1,-1 0 0,1 0-1,0 0 1,-1 0-1,1 0 1,-1 1-1,1-1 1,0 1 0,0 0-1,-1-1 1,1 1-1,0 0 1,0 0-1,0 1 1,0-1-1,0 0 1,0 1 0,0-1-1,0 1 1,0-1-1,1 1 1,-1 0-1,1 0 1,-1 0 0,1 0-1,0 0 1,0 0-1,0 0 1,0 0-1,0 1 1,0-1-1,1 0 1,-1 4 0,0-3 1,0 0 0,0 1 0,0-1 0,1 1 0,-1-1 0,1 1 0,0-1 0,0 1 1,1-1-1,-1 1 0,1-1 0,-1 0 0,1 1 0,0-1 0,1 1 0,-1-1 0,0 0 1,1 0-1,0 0 0,0 0 0,0 0 0,0 0 0,0 0 0,0-1 0,1 1 0,-1-1 1,1 0-1,0 0 0,0 0 0,5 3 0,2-1-2,0-1 0,0 0 0,0 0 0,0-1 0,1-1 0,-1 0 0,1 0 0,-1-1 0,1 0 0,-1-1 0,0 0 0,1-1 0,-1 0 0,0-1 0,16-5 0,-14 3 0,0 0 0,-1-1 0,0 0 0,0-1 0,0 0 0,-1-1 0,0 0 0,-1-1 0,1 0 0,-2 0 0,1-1 0,9-14 0,-2-4 0,-3 9 0,-21 51 0,1-11 0,1 0 0,1 0 0,1 1 0,1-1 0,0 1 0,2 0 0,2 41 0,0-60 1,-1 0-1,1 0 1,-1-1-1,1 1 1,0 0-1,0-1 1,0 1-1,1-1 1,-1 1-1,0-1 1,1 0-1,0 1 1,-1-1-1,1 0 1,0 0 0,0 0-1,0 0 1,1-1-1,3 4 1,-1-3 0,-1 0 0,1-1 0,-1 1 0,1-1 0,-1 0 0,1 0-1,0-1 1,-1 1 0,1-1 0,9-1 0,-2 0-13,-1-1 1,1 0-1,-1-1 0,0 0 0,0-1 0,0 0 0,0 0 0,18-13 1,12-19-2850,-31 25-38,0-1 0,-1-1 0,9-17 0,3-7-5781</inkml:trace>
</inkml:ink>
</file>

<file path=ppt/ink/ink2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38.790"/>
    </inkml:context>
    <inkml:brush xml:id="br0">
      <inkml:brushProperty name="width" value="0.025" units="cm"/>
      <inkml:brushProperty name="height" value="0.025" units="cm"/>
    </inkml:brush>
  </inkml:definitions>
  <inkml:trace contextRef="#ctx0" brushRef="#br0">0 0 7655,'0'0'6631</inkml:trace>
</inkml:ink>
</file>

<file path=ppt/ink/ink2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39.224"/>
    </inkml:context>
    <inkml:brush xml:id="br0">
      <inkml:brushProperty name="width" value="0.025" units="cm"/>
      <inkml:brushProperty name="height" value="0.025" units="cm"/>
    </inkml:brush>
  </inkml:definitions>
  <inkml:trace contextRef="#ctx0" brushRef="#br0">0 451 18770,'0'0'10015,"13"-8"-9017,16-11-661,-2 0 1,0-2-1,-1-1 0,32-36 1,-34 28-99,-1-1 0,20-39-1,-34 53-155,0 0 0,-2 0 0,0-1 0,-1 0 0,0 0 0,3-26 0,-8 44-83,-1-1 0,0 0 0,0 0 0,1 0 0,-1 0 0,0 0 0,0 0 0,0 0 0,0 0 0,0 0 0,0 0 0,0 0 0,-1 0 0,1 0 0,0 1 0,0-1 0,-1 0 0,1 0 0,-1 0 0,1 0 0,-1 0 0,1 1 0,-1-1 0,0-1 0,0 2 0,0 0 0,0 0 0,0 0 0,0 0 0,0 0 0,0 0 0,0 0 0,1 0 0,-1 1 0,0-1 0,0 0 0,0 1 0,0-1 0,0 1 0,1-1 0,-1 1 0,0-1 0,0 1 0,0 0 0,-37 39 0,25-22 0,0 0 0,2 2 0,-17 36 0,23-46 0,1 0 0,1 1 0,0 0 0,0-1 0,1 1 0,1 0 0,-1 0 0,2 1 0,0 17 0,1-26 0,0-1 0,0 1 0,0-1 0,0 1 0,1-1 0,-1 1 0,1-1 0,-1 0 0,1 0 0,0 1 0,0-1 0,0-1 0,0 1 0,0 0 0,0 0 0,0-1 0,1 1 0,-1-1 0,1 0 0,-1 0 0,1 0 0,-1 0 0,1 0 0,0 0 0,-1-1 0,1 1 0,0-1 0,0 0 0,4 0 0,4 1 0,0 0 0,0-2 0,0 1 0,0-1 0,0-1 0,14-3 0,-6-2 0,-1-1 0,0 0 0,0-2 0,-1 0 0,-1-1 0,1 0 0,-2-2 0,0 0 0,0 0 0,-1-2 0,-1 1 0,16-23 0,-29 36 0,0 1 0,1 0 0,-1 0 0,0 0 0,1-1 0,-1 1 0,0 0 0,0 0 0,1 0 0,-1-1 0,0 1 0,0 0 0,0-1 0,1 1 0,-1 0 0,0-1 0,0 1 0,0 0 0,0-1 0,0 1 0,0 0 0,0-1 0,0 1 0,0 0 0,0-1 0,0 1 0,0 0 0,0-1 0,0 1 0,0 0 0,0-1 0,0 1 0,0 0 0,0-1 0,0 1 0,0 0 0,-1-1 0,1 1 0,0 0 0,0-1 0,-1 1 0,-14 7 0,-22 21 0,21-14 0,1 1 0,1 1 0,-22 31 0,32-41 0,0 0 0,0 1 0,1-1 0,0 0 0,0 1 0,1 0 0,0 0 0,0 0 0,0 0 0,1 0 0,0 0 0,0 0 0,1 0 0,1 15 0,-1-20 0,1 1 0,0-1 0,0 0 0,0 1 0,1-1 0,-1 0 0,0 0 0,1 0 0,-1 0 0,1 0 0,0 0 0,0 0 0,0 0 0,0-1 0,0 1 0,0-1 0,0 1 0,0-1 0,1 0 0,-1 0 0,0 0 0,1 0 0,-1 0 0,1-1 0,-1 1 0,5 0 0,8 1 0,1-1 0,-1 0 0,20-2 0,-20 0 0,-8 1-299,0 0 0,0-1 0,0 0-1,0-1 1,0 1 0,0-1 0,0 0 0,0-1 0,-1 0-1,1 0 1,-1 0 0,6-5 0,-9 6-66,0-1 1,0 1-1,-1-1 1,1 0-1,-1 0 1,0 1-1,0-2 1,0 1-1,0 0 0,0 0 1,-1 0-1,0-1 1,1 1-1,-1-1 1,0 1-1,-1-1 1,1 0-1,-1 1 1,1-1-1,-1 0 0,0 1 1,-1-1-1,1 0 1,-1 1-1,-1-6 1,-11-32-13399</inkml:trace>
</inkml:ink>
</file>

<file path=ppt/ink/ink2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39.596"/>
    </inkml:context>
    <inkml:brush xml:id="br0">
      <inkml:brushProperty name="width" value="0.025" units="cm"/>
      <inkml:brushProperty name="height" value="0.025" units="cm"/>
    </inkml:brush>
  </inkml:definitions>
  <inkml:trace contextRef="#ctx0" brushRef="#br0">62 24 21268,'0'0'4292,"-61"-14"-1761,64 14-2628,16 0-960,3 0-3299,3-10-9417</inkml:trace>
</inkml:ink>
</file>

<file path=ppt/ink/ink2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40.310"/>
    </inkml:context>
    <inkml:brush xml:id="br0">
      <inkml:brushProperty name="width" value="0.025" units="cm"/>
      <inkml:brushProperty name="height" value="0.025" units="cm"/>
    </inkml:brush>
  </inkml:definitions>
  <inkml:trace contextRef="#ctx0" brushRef="#br0">0 71 18706,'0'0'1873,"2"9"-474,3 45 2143,-3 99 0,-3-88-2260,8 67-1,-7-130-1256,0 1 1,0-1 0,0 0-1,1 0 1,-1 0 0,1 1-1,0-1 1,0 0 0,0 0-1,0 0 1,0 0 0,0 0-1,0-1 1,0 1 0,4 3-1,-5-5-17,0 0 0,0 0-1,1 0 1,-1 0 0,0 0-1,0 1 1,1-1 0,-1 0-1,0 0 1,1 0 0,-1 0-1,0 0 1,0 0 0,1 0-1,-1 0 1,0 0 0,0-1-1,1 1 1,-1 0 0,0 0-1,0 0 1,1 0 0,-1 0-1,0 0 1,0 0 0,1-1-1,-1 1 1,0 0 0,0 0-1,0 0 1,1-1 0,-1 1-1,0 0 1,0 0 0,0 0-1,0-1 1,1 1 0,4-24 160,-3-1-236,-2-1 0,-1 0 0,-1 0-1,-1 1 1,-1-1 0,-1 1 0,-10-30 0,16 62 33,1-1-1,0 1 1,1-1-1,-1 0 1,1 0 0,1 0-1,-1 0 1,1-1-1,0 1 1,0-1-1,1 0 1,-1 0-1,1 0 1,0-1 0,1 0-1,-1 0 1,1 0-1,0-1 1,0 1-1,0-2 1,0 1-1,0 0 1,0-1 0,11 2-1,-5-3 80,0-1-1,1 0 1,-1-1-1,0 0 1,0-1 0,1 0-1,-1-1 1,-1 0-1,1-1 1,0 0-1,-1-1 1,0-1 0,0 1-1,0-2 1,-1 1-1,0-2 1,0 1-1,-1-1 1,12-14 0,-10 11 8,-1-1-1,0 0 1,-1 0 0,-1-1 0,0 0 0,0-1 0,-2 1 0,0-2 0,0 1 0,-1-1 0,-1 1 0,0-1 0,-1 0 0,-1-1 0,1-17 0,-3 31-52,0 1 0,0-1 0,1 0 0,-1 1 0,0-1 0,0 1 0,0-1 0,0 0 0,-1 1 0,1-1 0,0 1 0,-1-1 0,1 0 0,-1 1 0,0 0 0,1-1 0,-1 1 0,0-1 0,0 1 0,0 0 0,0-1 0,0 1 0,0 0 0,0 0 0,0 0 0,-1 0 0,1 0 0,0 0 0,-1 0 0,1 0 0,-1 1 0,1-1 0,0 0 0,-1 1 0,0-1 0,-1 1 0,0 0 0,0 0 0,0 1 0,0 0 0,0 0 0,1 0 0,-1 0 0,0 0 0,0 0 0,1 1 0,-1-1 0,0 1 0,1 0 0,0 0 0,-1 0 0,1 0 0,0 0 0,0 0 0,-3 5 0,-30 42 0,3 2 0,2 1 0,2 1 0,-29 77 0,53-120 0,1-1 0,1 1 0,0 0 0,0-1 0,0 12 0,2-20 0,0-1 0,0 1 0,0 0 0,0-1 0,0 1 0,0 0 0,0 0 0,1-1 0,-1 1 0,0 0 0,0-1 0,1 1 0,-1 0 0,0-1 0,1 1 0,-1 0 0,1-1 0,-1 1 0,1-1 0,-1 1 0,1-1 0,-1 1 0,1-1 0,0 1 0,-1-1 0,1 0 0,0 1 0,-1-1 0,2 1 0,28 1 0,-20-4 0,1 0 0,-1 0 0,19-7 0,53-33-3653,-55 27-1151,58-23 0,-66 33-3523</inkml:trace>
</inkml:ink>
</file>

<file path=ppt/ink/ink2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40.857"/>
    </inkml:context>
    <inkml:brush xml:id="br0">
      <inkml:brushProperty name="width" value="0.025" units="cm"/>
      <inkml:brushProperty name="height" value="0.025" units="cm"/>
    </inkml:brush>
  </inkml:definitions>
  <inkml:trace contextRef="#ctx0" brushRef="#br0">127 54 4452,'0'0'20943,"-2"-9"-17580,1 7-3047,-11-29 894,12 30-1175,-1 1 1,1-1-1,-1 0 0,1 1 0,-1-1 0,0 0 0,1 1 1,-1-1-1,1 0 0,-1 1 0,0-1 0,0 1 0,1-1 1,-1 1-1,0 0 0,0-1 0,0 1 0,1 0 0,-1 0 1,0-1-1,0 1 0,0 0 0,0 0 0,0 0 0,1 0 1,-1 0-1,0 0 0,0 0 0,0 0 0,0 1 0,0-1 1,1 0-1,-1 0 0,0 1 0,0-1 0,0 0 0,1 1 1,-1-1-1,0 1 0,-1 0 0,-6 7 30,1 0 0,-1 1 0,2 0 0,-1 0 0,1 1 0,0-1 0,1 1 1,0 0-1,1 1 0,0-1 0,1 1 0,0 0 0,0 0 0,1 0 0,-1 15 0,4-25-65,-1 0 1,0 0-1,1 0 0,-1-1 1,1 1-1,-1 0 0,1-1 1,0 1-1,-1 0 0,1-1 1,0 1-1,-1 0 0,1-1 1,0 1-1,0-1 1,0 1-1,-1-1 0,1 0 1,0 1-1,0-1 0,0 0 1,0 0-1,0 0 0,0 1 1,0-1-1,-1 0 0,1 0 1,0 0-1,0 0 0,0 0 1,0-1-1,0 1 0,0 0 1,1-1-1,37-6-60,-31 3-51,0 0-1,0 0 1,0-1 0,0 0-1,-1 0 1,0-1 0,0 1-1,7-9 1,49-63-925,-49 58 869,-33 77 445,16-50-104,0 0 0,1 0 1,0 1-1,1-1 0,-1 17 0,2-24-149,0 1-1,0-1 1,0 1-1,0-1 0,0 1 1,1 0-1,-1-1 1,1 1-1,-1-1 0,1 1 1,0-1-1,-1 0 1,1 1-1,0-1 0,0 0 1,0 1-1,0-1 1,0 0-1,0 0 0,0 0 1,1 0-1,-1 0 1,0 0-1,1 0 0,-1 0 1,0 0-1,1-1 1,-1 1-1,1-1 0,-1 1 1,1-1-1,-1 1 1,1-1-1,0 0 0,-1 0 1,4 0-1,7 0-23,1-1-1,-1 0 1,1-1 0,-1-1-1,0 0 1,1-1-1,-2 0 1,1 0 0,0-1-1,19-12 1,-11 6-41,0 2 1,25-9-1,-44 18 41,0-1 0,0 1-1,0-1 1,0 1 0,0 0-1,1-1 1,-1 1 0,0 0-1,0 0 1,0 0 0,0 0-1,0 0 1,0 0 0,0 0-1,0 0 1,0 0 0,1 0-1,-1 0 1,0 1 0,0-1-1,0 1 1,0-1 0,0 0-1,0 1 1,0 0 0,0-1-1,-1 1 1,1 0 0,0-1 0,1 2-1,-1 1 7,0-1-1,-1 1 0,1 0 1,-1-1-1,1 1 0,-1 0 1,0 0-1,0 0 1,0 4-1,0-5-3,-1 1 1,1 0-1,0-1 1,0 1-1,1 0 0,-1-1 1,0 1-1,1-1 0,0 1 1,-1 0-1,1-1 1,0 0-1,0 1 0,1-1 1,1 4-1,-1-5-71,0 0 0,0 0 1,1 0-1,-1 0 0,0-1 0,1 1 0,-1-1 0,0 1 1,1-1-1,-1 0 0,1 0 0,-1 0 0,0 0 0,1 0 1,-1 0-1,5-2 0,38-10-2559,20-19-8081,-28 11 1942</inkml:trace>
</inkml:ink>
</file>

<file path=ppt/ink/ink2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41.232"/>
    </inkml:context>
    <inkml:brush xml:id="br0">
      <inkml:brushProperty name="width" value="0.025" units="cm"/>
      <inkml:brushProperty name="height" value="0.025" units="cm"/>
    </inkml:brush>
  </inkml:definitions>
  <inkml:trace contextRef="#ctx0" brushRef="#br0">124 1 15759,'0'0'9919,"-11"6"-8062,2-2-1628,-1-1 174,0 1 1,1 1 0,0 0-1,-1 0 1,2 1 0,-1 0 0,1 1-1,0 0 1,-10 10 0,18-16-401,-1-1-1,1 0 1,0 0 0,-1 0 0,1 1 0,0-1 0,0 0-1,-1 1 1,1-1 0,0 0 0,0 0 0,0 1 0,0-1-1,-1 0 1,1 1 0,0-1 0,0 0 0,0 1 0,0-1-1,0 1 1,0-1 0,0 0 0,0 1 0,0-1 0,0 0-1,0 1 1,0-1 0,0 0 0,0 1 0,0-1 0,0 1-1,0-1 1,1 0 0,-1 1 0,0-1 0,0 0 0,0 0 0,1 1-1,-1-1 1,0 0 0,0 1 0,1-1 0,-1 0 0,0 0-1,0 1 1,1-1 0,-1 0 0,0 0 0,1 0 0,-1 0-1,0 1 1,1-1 0,-1 0 0,0 0 0,1 0 0,-1 0-1,0 0 1,1 0 0,-1 0 0,1 0 0,-1 0 0,0 0-1,1 0 1,22-8-286,-4-7-2262,-10 10-1480,1-2-6744</inkml:trace>
</inkml:ink>
</file>

<file path=ppt/ink/ink2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42.479"/>
    </inkml:context>
    <inkml:brush xml:id="br0">
      <inkml:brushProperty name="width" value="0.025" units="cm"/>
      <inkml:brushProperty name="height" value="0.025" units="cm"/>
    </inkml:brush>
  </inkml:definitions>
  <inkml:trace contextRef="#ctx0" brushRef="#br0">340 84 14414,'0'0'3902,"1"-10"-1190,4-33-497,-5 42-2132,0 0 0,0-1 0,-1 1 0,1-1 0,0 1 0,-1 0 0,1 0 0,-1-1 0,1 1 0,-1 0 0,0 0 1,0-1-1,1 1 0,-1 0 0,0 0 0,0 0 0,0 0 0,0 0 0,0 0 0,0 0 0,0 1 0,-1-1 0,1 0 0,0 1 0,0-1 0,-1 1 0,1-1 0,0 1 0,-1-1 0,1 1 0,0 0 0,-1 0 0,1 0 0,0 0 0,-1 0 0,1 0 0,-2 0 0,-4 0 48,0 0 0,0 1-1,1 0 1,-1 0 0,-11 4 0,5 0-28,0 2 1,1 0-1,0 0 1,0 1-1,0 0 0,1 1 1,1 1-1,-17 18 1,6-4 379,1 1 0,-30 50 1,42-60-327,0-1 1,2 1-1,-9 26 0,13-38-143,1 0 0,0-1 0,0 1-1,1 0 1,-1 0 0,1 0 0,-1 0-1,1 0 1,0 0 0,0 0 0,0 0-1,1 0 1,-1 0 0,1 0 0,-1 0-1,1 0 1,0 0 0,0-1 0,0 1-1,1 0 1,-1-1 0,1 1 0,-1-1-1,1 1 1,0-1 0,0 0 0,4 4-1,2-2-37,0-1-1,1 0 0,-1 0 1,1-1-1,-1 0 0,1-1 1,0 0-1,0 0 0,0-1 1,-1 0-1,10-2 0,8 0-735,0-1-1,40-11 0,-36 5-2083,0-2 1,30-14-1,-13 0-5414</inkml:trace>
</inkml:ink>
</file>

<file path=ppt/ink/ink2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42.811"/>
    </inkml:context>
    <inkml:brush xml:id="br0">
      <inkml:brushProperty name="width" value="0.025" units="cm"/>
      <inkml:brushProperty name="height" value="0.025" units="cm"/>
    </inkml:brush>
  </inkml:definitions>
  <inkml:trace contextRef="#ctx0" brushRef="#br0">45 0 15631,'0'0'7943,"-6"58"-6277,-4-15-289,-2 4-224,2 4-672,4-2-289,6-2-96,0-11-64,9-7-609,13-10-1729,7-13-2018,5-6-3363</inkml:trace>
</inkml:ink>
</file>

<file path=ppt/ink/ink2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43.141"/>
    </inkml:context>
    <inkml:brush xml:id="br0">
      <inkml:brushProperty name="width" value="0.025" units="cm"/>
      <inkml:brushProperty name="height" value="0.025" units="cm"/>
    </inkml:brush>
  </inkml:definitions>
  <inkml:trace contextRef="#ctx0" brushRef="#br0">0 0 11851,'0'0'3075</inkml:trace>
</inkml:ink>
</file>

<file path=ppt/ink/ink2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43.640"/>
    </inkml:context>
    <inkml:brush xml:id="br0">
      <inkml:brushProperty name="width" value="0.025" units="cm"/>
      <inkml:brushProperty name="height" value="0.025" units="cm"/>
    </inkml:brush>
  </inkml:definitions>
  <inkml:trace contextRef="#ctx0" brushRef="#br0">196 95 5477,'0'0'112,"-11"1"-4046,-51 4 6200,-55-2 13106,116-3-15294,1 0-1,0-1 1,0 1 0,-1 0 0,1 0-1,0 0 1,0 0 0,0 0-1,-1 0 1,1 0 0,0 0 0,0-1-1,0 1 1,-1 0 0,1 0 0,0 0-1,0 0 1,0-1 0,0 1 0,0 0-1,0 0 1,-1 0 0,1-1-1,0 1 1,0 0 0,0 0 0,0 0-1,0-1 1,0 1 0,0 0 0,0 0-1,0-1 1,0 1 0,0 0-1,0 0 1,0-1 0,0 1 0,0 0-1,0 0 1,0 0 0,0-1 0,0 1-1,0 0 1,1 0 0,-1-1 0,0 1-1,0 0 1,0 0 0,0 0-1,0 0 1,1-1 0,-1 1 0,0 0-1,10-13 984,5 4-554,0 0-1,0 1 1,1 1 0,0 0-1,0 1 1,1 1-1,30-6 1,-1 4 331,78-3-1,-115 10-763,21-1 247,59 5 1,-80-3-301,-1 0 1,1 1 0,-1 0-1,1 1 1,-1 0 0,0 0 0,0 1-1,0 0 1,0 0 0,-1 1-1,10 7 1,-15-10-11,0-1-1,0 0 0,0 1 1,-1 0-1,1-1 1,-1 1-1,1 0 0,-1 0 1,1 0-1,-1 0 1,0 0-1,0 0 0,0 0 1,0 0-1,-1 0 1,1 1-1,0-1 0,-1 0 1,0 1-1,1-1 1,-1 0-1,0 1 0,-1 3 1,0-2 23,0-1 1,-1 0-1,1 0 1,-1 0-1,0 0 1,0-1-1,0 1 1,0 0 0,0-1-1,-1 1 1,1-1-1,-1 0 1,0 0-1,-4 3 1,-7 3 89,-1 0-1,0-1 1,-1 0 0,0-1 0,-21 5 0,9-5-124,1-1 0,-1-2 0,-42 1 0,58-6-733,20-1-1079,22-1-2727,24 4-6261,-25 0 1394</inkml:trace>
</inkml:ink>
</file>

<file path=ppt/ink/ink2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43.997"/>
    </inkml:context>
    <inkml:brush xml:id="br0">
      <inkml:brushProperty name="width" value="0.025" units="cm"/>
      <inkml:brushProperty name="height" value="0.025" units="cm"/>
    </inkml:brush>
  </inkml:definitions>
  <inkml:trace contextRef="#ctx0" brushRef="#br0">32 0 18514,'0'0'12139,"17"78"-11210,-27-29-385,-2 3-255,0-1 63,2-3-352,7-4 0,2-5 0,1-6 0,0-4-1537,10-13-3332,3-9-5477</inkml:trace>
</inkml:ink>
</file>

<file path=ppt/ink/ink2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49.248"/>
    </inkml:context>
    <inkml:brush xml:id="br0">
      <inkml:brushProperty name="width" value="0.025" units="cm"/>
      <inkml:brushProperty name="height" value="0.025" units="cm"/>
    </inkml:brush>
  </inkml:definitions>
  <inkml:trace contextRef="#ctx0" brushRef="#br0">1 51 15118,'0'0'9150,"5"10"-8552,7 17-401,-2 0 1,-2 0-1,0 1 0,-2-1 0,4 37 1,-3-23 87,1 0 0,16 47 0,-23-86-213,-1 0 0,1 0 0,-1 0-1,1-1 1,0 1 0,0 0 0,0-1-1,-1 1 1,2-1 0,-1 1 0,0-1-1,0 1 1,0-1 0,1 0 0,-1 0-1,1 1 1,-1-1 0,1 0-1,-1 0 1,1 0 0,-1-1 0,1 1-1,0 0 1,0-1 0,2 2 0,-1-3 43,0 1 1,-1 0-1,1-1 0,0 0 1,-1 0-1,1 1 1,0-1-1,-1-1 1,1 1-1,-1 0 1,1-1-1,-1 1 1,0-1-1,4-3 1,7-8 252,0 0 1,-1-1-1,18-27 1,2-7-237,-3-1-1,-1-1 1,-3-2 0,-1-1-1,17-60 1,-43 126-997,1 1 0,1 0 1,0 0-1,4 24 0,3-27-5029,3-9-3197,-3-2-3310</inkml:trace>
</inkml:ink>
</file>

<file path=ppt/ink/ink2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49.685"/>
    </inkml:context>
    <inkml:brush xml:id="br0">
      <inkml:brushProperty name="width" value="0.025" units="cm"/>
      <inkml:brushProperty name="height" value="0.025" units="cm"/>
    </inkml:brush>
  </inkml:definitions>
  <inkml:trace contextRef="#ctx0" brushRef="#br0">147 58 18097,'0'0'4452,"0"-9"-2498,2-39 822,-14 50-1655,-3 10-1044,0 1 0,2 1 1,-1 0-1,2 1 0,0 1 0,0-1 0,2 2 0,-13 24 0,22-39-46,0 1 0,-1-1 0,1 1 0,0-1 0,0 1-1,0-1 1,0 1 0,1 0 0,-1 0 0,1-1 0,0 1 0,0 0 0,0 5-1,1-7-24,-1 0 0,1 0 0,0 0 0,0 0 0,-1 0 0,1 0 0,0 0-1,0 0 1,0-1 0,0 1 0,0 0 0,0 0 0,1-1 0,-1 1 0,0-1-1,0 1 1,0-1 0,0 0 0,1 1 0,-1-1 0,0 0 0,0 0 0,1 0 0,-1 0-1,0 0 1,1 0 0,-1 0 0,0 0 0,3-1 0,9-1 36,1 0 0,-1-1 0,1-1-1,20-8 1,-23 8-50,0 0 0,0 0 0,1 1 0,-1 0-1,1 1 1,0 1 0,18-1 0,-29 3 3,1-1-1,-1 1 1,1-1 0,-1 1 0,1 0-1,-1 0 1,1-1 0,-1 1 0,1 0-1,-1 1 1,0-1 0,0 0 0,0 0 0,0 0-1,0 1 1,0-1 0,0 0 0,0 1-1,0-1 1,0 1 0,-1-1 0,1 1-1,-1 0 1,1-1 0,-1 1 0,0 0-1,1-1 1,-1 1 0,0 0 0,0-1-1,0 1 1,-1 3 0,1-1 49,0 1 0,0 0 1,0-1-1,-1 1 0,0-1 0,0 1 0,0-1 1,-1 1-1,1-1 0,-1 1 0,-3 4 1,1-4 272,0 0 0,0 0 1,-1 0-1,0-1 1,-8 7-1,12-10-345,0 0-1,0-1 0,0 1 1,0-1-1,1 1 1,-1-1-1,0 0 1,0 1-1,0-1 1,0 0-1,0 1 0,0-1 1,0 0-1,0 0 1,0 0-1,0 0 1,0 0-1,0 0 0,0 0 1,0-1-1,0 1 1,0 0-1,0 0 1,0-1-1,0 1 1,0-1-1,0 1 0,1 0 1,-1-1-1,0 0 1,0 1-1,0-1 1,1 0-1,-1 1 0,0-1 1,1 0-1,-1 0 1,0 1-1,1-1 1,-1 0-1,1 0 0,0 0 1,-1 0-1,0-2 1,-16-28-5505,3 10-2269,1 4-4882</inkml:trace>
</inkml:ink>
</file>

<file path=ppt/ink/ink2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50.264"/>
    </inkml:context>
    <inkml:brush xml:id="br0">
      <inkml:brushProperty name="width" value="0.025" units="cm"/>
      <inkml:brushProperty name="height" value="0.025" units="cm"/>
    </inkml:brush>
  </inkml:definitions>
  <inkml:trace contextRef="#ctx0" brushRef="#br0">18 134 9577,'0'0'7282,"-3"-10"-5062,-2-5-2505,-4-8 8211,17 51-6043,44 177 948,-18-63-1498,-28-131-1333,-1-19 0,0-20 0,17-245 0,-13 127 0,-6 130-1013,4 17-1591,5 3-1114</inkml:trace>
</inkml:ink>
</file>

<file path=ppt/ink/ink2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51.525"/>
    </inkml:context>
    <inkml:brush xml:id="br0">
      <inkml:brushProperty name="width" value="0.025" units="cm"/>
      <inkml:brushProperty name="height" value="0.025" units="cm"/>
    </inkml:brush>
  </inkml:definitions>
  <inkml:trace contextRef="#ctx0" brushRef="#br0">0 0 9545,'0'0'13640,"2"12"-12535,7 64 872,-6-32-1283,2 0-1,3-1 0,19 68 1,-6-74-435,-21-36-325,1 0-1,-1 0 1,1 0-1,0 0 1,0 0-1,-1 0 1,1 0-1,0-1 1,0 1-1,0 0 1,0 0-1,0-1 1,0 1-1,0-1 1,0 1-1,0-1 1,0 1-1,1-1 1,-1 0-1,0 1 1,0-1-1,0 0 1,0 0-1,1 0 1,-1 0-1,0 0 1,0 0-1,0 0 1,1 0-1,-1-1 1,2 0-1,-2-2-448,0-1 0,0 0-1,0 0 1,-1 0 0,0 1-1,1-1 1,-1 0 0,-1 0-1,1 0 1,0 0-1,-1 0 1,-1-3 0,-1-3-1227,-1 0 1,0 1 0,-1 0 0,0 0 0,-8-12-1,-11-14-7546</inkml:trace>
</inkml:ink>
</file>

<file path=ppt/ink/ink2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51.899"/>
    </inkml:context>
    <inkml:brush xml:id="br0">
      <inkml:brushProperty name="width" value="0.025" units="cm"/>
      <inkml:brushProperty name="height" value="0.025" units="cm"/>
    </inkml:brush>
  </inkml:definitions>
  <inkml:trace contextRef="#ctx0" brushRef="#br0">62 92 10474,'0'0'2952,"-9"-7"336,-43-31 2563,52 32-1982,11 2-2572,20-1-1531,-25 4 678,26-4-304,26-6 511,1 3 0,0 3 0,118 4 0,-174 1-648,1 0-1,-1 1 1,1 0-1,-1 0 1,0 0-1,1 0 1,-1 0-1,0 1 1,0-1-1,0 1 1,0 0-1,0 0 1,0 0-1,0 0 1,-1 0-1,1 1 1,-1-1-1,0 1 1,1 0-1,-1 0 1,-1 0-1,1 0 1,0 0-1,-1 0 1,1 0-1,-1 0 1,0 1-1,0-1 1,0 1-1,-1-1 1,1 0-1,-1 1 1,0-1-1,0 1 1,0-1-1,0 1 1,0-1-1,-1 1 1,0-1-1,0 1 1,0-1 0,0 0-1,0 1 1,0-1-1,-1 0 1,0 0-1,0 0 1,0 0-1,0 0 1,-4 3-1,-7 8 148,-2 0 1,0-2-1,0 0 0,-1 0 1,0-2-1,-1 0 0,0-1 1,-1 0-1,0-1 0,0-2 0,-1 0 1,-25 5-1,39-12-1411,12-6-1889,16-11-5023,-19 15 6546,19-13-6487</inkml:trace>
</inkml:ink>
</file>

<file path=ppt/ink/ink2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52.286"/>
    </inkml:context>
    <inkml:brush xml:id="br0">
      <inkml:brushProperty name="width" value="0.025" units="cm"/>
      <inkml:brushProperty name="height" value="0.025" units="cm"/>
    </inkml:brush>
  </inkml:definitions>
  <inkml:trace contextRef="#ctx0" brushRef="#br0">85 6 15182,'0'0'1874,"9"-1"-230,3-1-1219,0 0 0,0 2-1,1-1 1,-1 1-1,0 1 1,0 0 0,0 1-1,0 0 1,0 1-1,0 1 1,0-1 0,18 10-1,-19-7-341,0 0-1,0 1 0,-1 0 0,0 0 1,-1 1-1,1 1 0,-1 0 1,-1 0-1,0 0 0,0 1 1,-1 0-1,0 1 0,-1-1 0,0 1 1,-1 1-1,0-1 0,-1 1 1,0 0-1,0 0 0,-2 0 1,1 0-1,-2 0 0,0 1 0,0-1 1,-1 1-1,0-1 0,-1 1 1,-1-1-1,0 0 0,-1 0 1,0 0-1,0 0 0,-2 0 0,1 0 1,-11 17-1,3-7 80,-1-1 0,-1-1 0,-1 0 0,0 0 0,-2-1 0,0-2 0,-23 19 0,27-25-428,-2-1 1,1 0 0,-2-1 0,-22 10 0,26-14-585,-1-1 0,1 0 0,-1-1 0,0 0 1,1-1-1,-22 1 0,-10-3-5108</inkml:trace>
</inkml:ink>
</file>

<file path=ppt/ink/ink2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52.689"/>
    </inkml:context>
    <inkml:brush xml:id="br0">
      <inkml:brushProperty name="width" value="0.025" units="cm"/>
      <inkml:brushProperty name="height" value="0.025" units="cm"/>
    </inkml:brush>
  </inkml:definitions>
  <inkml:trace contextRef="#ctx0" brushRef="#br0">225 0 12364,'0'0'7452,"-13"2"-5963,6-2-1309,3 0-100,-1 1 1,0-1 0,1 1 0,-1 0 0,1 0-1,-1 0 1,1 1 0,0-1 0,-1 1-1,1 0 1,0 0 0,0 1 0,0-1-1,1 1 1,-1 0 0,1 0 0,-1 0-1,-4 7 1,-7 12 260,1 2 0,1 0 0,1 0 0,1 1 0,1 1 0,2 0 0,-7 33 0,6-13 76,2 0-1,2 0 0,2 67 1,4-100-397,-1 0 1,2 1 0,0-1 0,1 0 0,0 0-1,1 0 1,0 0 0,1 0 0,0-1 0,1 0-1,1 0 1,0-1 0,9 12 0,-9-15-384,0 0-1,1 0 1,0-1 0,0 0 0,0-1 0,1 1-1,0-2 1,1 1 0,-1-1 0,1-1 0,0 0 0,0 0-1,0-1 1,0 0 0,1-1 0,19 2 0,36-2-5568</inkml:trace>
</inkml:ink>
</file>

<file path=ppt/ink/ink2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12.732"/>
    </inkml:context>
    <inkml:brush xml:id="br0">
      <inkml:brushProperty name="width" value="0.025" units="cm"/>
      <inkml:brushProperty name="height" value="0.025" units="cm"/>
    </inkml:brush>
  </inkml:definitions>
  <inkml:trace contextRef="#ctx0" brushRef="#br0">18 100 12268,'1'-14'3491,"0"-9"-2068,3-39 3923,-6 136 1078,1 12-5647,-8-25-398,5-40-267,1 0-1,0 0 0,2 0 0,1 0 1,2 26-1,-2-46-111,1-1 0,-1 1 1,0 0-1,1 0 0,0-1 0,-1 1 1,1 0-1,-1-1 0,1 1 1,0 0-1,-1-1 0,1 1 0,0-1 1,-1 1-1,1-1 0,0 1 0,0-1 1,0 0-1,0 1 0,-1-1 1,1 0-1,0 0 0,0 0 0,0 1 1,0-1-1,0 0 0,0 0 1,0 0-1,-1-1 0,1 1 0,0 0 1,0 0-1,0 0 0,0-1 0,0 1 1,-1 0-1,1-1 0,0 1 1,0 0-1,0-1 0,1 0 0,41-21-50,-39 19 35,7-4-159,2-1 0,-1 1-1,1 1 1,0 1-1,0 0 1,1 0 0,-1 1-1,1 1 1,0 0 0,0 1-1,26 0 1,-38 2 141,0 0 0,0 0 0,0 0 0,0 0 0,1 1 0,-1-1 0,0 1 0,0 0 1,0 0-1,0-1 0,0 1 0,-1 1 0,1-1 0,0 0 0,0 0 0,-1 1 0,1-1 0,0 1 0,-1-1 1,0 1-1,1-1 0,0 3 0,0-1 24,-1 1 1,0-1-1,0 0 1,-1 0-1,1 0 1,-1 0-1,1 1 1,-1-1-1,0 0 1,0 0-1,-1 1 1,1-1-1,-1 4 1,-1 2 69,-1 0 0,0-1-1,0 1 1,0-1 0,-1 0 0,-1 0 0,1 0 0,-1-1 0,-11 14 0,7-13-15,0 0 1,0-1-1,-1 0 0,0-1 1,0 0-1,-1 0 0,1-1 1,-17 5-1,19-7-379,1-1 0,-1-1 0,0 0 0,0 0-1,-15 0 1,18-1-339,0 0-1,0-1 1,0 0-1,0 0 1,0 0-1,0-1 1,0 0-1,0 0 1,-8-4-1,-22-24-8140</inkml:trace>
</inkml:ink>
</file>

<file path=ppt/ink/ink2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13.075"/>
    </inkml:context>
    <inkml:brush xml:id="br0">
      <inkml:brushProperty name="width" value="0.025" units="cm"/>
      <inkml:brushProperty name="height" value="0.025" units="cm"/>
    </inkml:brush>
  </inkml:definitions>
  <inkml:trace contextRef="#ctx0" brushRef="#br0">1 290 12684,'0'0'9193,"53"-47"-6599,-25 24-832,10 2-1410,3 0-256,3-2-96,6-3-2242,-5 0-3395,-1 0-7624</inkml:trace>
  <inkml:trace contextRef="#ctx0" brushRef="#br0" timeOffset="1">687 1 20211,'0'0'1570,"0"72"1152,-2-29-576,-3 5-961,2 0-768,-3 2-321,3-1-352,0-4-1154,2-7-512,1-8-256,0-10-224,0-13-385,0-19-9448</inkml:trace>
</inkml:ink>
</file>

<file path=ppt/ink/ink2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13.439"/>
    </inkml:context>
    <inkml:brush xml:id="br0">
      <inkml:brushProperty name="width" value="0.025" units="cm"/>
      <inkml:brushProperty name="height" value="0.025" units="cm"/>
    </inkml:brush>
  </inkml:definitions>
  <inkml:trace contextRef="#ctx0" brushRef="#br0">135 5 15759,'-10'4'2456,"3"-2"-2133,1 0 1,0 1 0,0 0-1,0 0 1,0 1 0,0-1-1,0 1 1,1 0 0,0 1-1,0-1 1,0 1 0,1 0-1,-1 1 1,1-1 0,0 1-1,1-1 1,-1 1 0,-2 7-1,1-1-171,1 1-1,0 0 0,0 0 0,1 0 0,1 0 0,0 1 0,1-1 0,0 1 0,1-1 1,1 1-1,0-1 0,4 17 0,-5-29-131,1 1-1,0 0 1,0 0 0,0-1 0,0 1-1,1-1 1,-1 1 0,0-1 0,1 1-1,-1-1 1,0 0 0,1 0 0,0 0-1,-1 0 1,1 0 0,0 0 0,-1 0-1,1 0 1,0 0 0,0-1-1,0 1 1,0-1 0,0 0 0,0 1-1,0-1 1,-1 0 0,1 0 0,0 0-1,0 0 1,0-1 0,0 1 0,0 0-1,0-1 1,0 0 0,0 1 0,3-3-1,3 1 114,-1-2-1,0 1 0,0-1 0,0 0 1,0 0-1,0-1 0,9-8 0,-4 0-52,0 0 0,-1-1 0,-1 0 0,0-1 0,11-20-1,-18 28-64,0 0-1,0 1 1,0-1-1,-1 0 1,0 0-1,0-1 0,0 1 1,-1 0-1,-1-1 1,1 1-1,-1-1 1,0 1-1,-1 0 0,0-1 1,-2-9-1,2 15-29,0-1 0,0 1 0,0 0 0,-1 0 0,1-1 0,0 1 0,-1 0 0,0 0 0,0 1 0,1-1 0,-1 0 0,0 0 0,0 1 0,-1-1 0,1 1 0,0 0 0,0 0 0,-1 0 0,1 0 0,0 0 0,-1 0 0,1 1 0,-1-1 0,1 1 0,-1-1 0,0 1 0,-4 0 0,3 0-14,1 1 0,-1-1-1,0 0 1,0 1 0,0 0 0,0 0 0,0 0 0,1 0 0,-1 1-1,0 0 1,1-1 0,0 1 0,-1 0 0,1 1 0,0-1 0,0 1 0,-5 4-1,-1 7-18,1 1 0,0 1-1,0-1 1,2 1-1,0 1 1,1-1 0,0 1-1,2 0 1,0 0 0,0 0-1,2 0 1,0 0-1,1 1 1,1-1 0,3 18-1,-4-32-127,1 0-1,0 0 0,0 0 0,-1-1 1,2 1-1,-1 0 0,0 0 0,0-1 0,1 1 1,0-1-1,-1 1 0,1-1 0,0 0 1,0 1-1,0-1 0,1 0 0,-1-1 1,0 1-1,1 0 0,4 2 0,-1-2-895,0 0 0,0 0 0,0 0-1,0-1 1,1 0 0,-1 0 0,0-1 0,9 0-1,22 0-8349</inkml:trace>
</inkml:ink>
</file>

<file path=ppt/ink/ink2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13.777"/>
    </inkml:context>
    <inkml:brush xml:id="br0">
      <inkml:brushProperty name="width" value="0.025" units="cm"/>
      <inkml:brushProperty name="height" value="0.025" units="cm"/>
    </inkml:brush>
  </inkml:definitions>
  <inkml:trace contextRef="#ctx0" brushRef="#br0">51 98 12139,'-5'14'3454,"-5"16"-1994,1 0 1,1 1-1,2 0 0,1 1 0,-2 38 0,7-69-1418,0 0 0,0 0 1,0 0-1,0 0 0,0 1 0,0-1 1,0 0-1,1 0 0,-1 0 1,0 0-1,1 0 0,-1 0 0,0 0 1,1 0-1,-1 0 0,1 0 1,0 0-1,-1 0 0,1 0 1,0 0-1,0 0 0,-1-1 0,1 1 1,0 0-1,0-1 0,0 1 1,1 0-1,0-1-9,-1 1 0,1-1 0,0 0 0,0 0 0,-1 0 0,1-1 0,0 1 0,0 0 1,-1-1-1,1 1 0,-1-1 0,1 1 0,0-1 0,-1 0 0,3-1 0,3-3 84,1 0-1,-1 0 1,-1-1 0,1 1 0,-1-2-1,7-6 1,-1-3 98,-1 0 0,-1-1-1,0 0 1,-1 0 0,0-1 0,-2 0-1,0 0 1,-1-1 0,-1 0 0,-1 0 0,0-1-1,0-21 1,-3 39-149,-1 0 1,0 0-1,0-1 0,0 1 0,-1 0 0,1 0 1,0 0-1,-1 0 0,1 0 0,-1 0 1,0 0-1,0 0 0,0 0 0,0 0 1,0 0-1,0 0 0,0 1 0,0-1 1,-1 0-1,1 1 0,-1-1 0,1 1 1,-1 0-1,0-1 0,1 1 0,-1 0 0,0 0 1,0 0-1,0 0 0,0 0 0,0 1 1,0-1-1,0 0 0,0 1 0,0 0 1,0-1-1,-1 1 0,1 0 0,0 0 1,0 0-1,-3 1 0,0 0-50,0 0-1,0 0 1,0 0 0,0 0-1,0 1 1,1 0 0,-1 0-1,0 0 1,1 1 0,0-1 0,0 1-1,-1 0 1,2 1 0,-1-1-1,0 1 1,1-1 0,-4 5-1,4-2-142,0-1 0,0 1 0,0 0 0,1 0 0,0 0 0,-2 9 0,0 19-7082</inkml:trace>
</inkml:ink>
</file>

<file path=ppt/ink/ink2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14.593"/>
    </inkml:context>
    <inkml:brush xml:id="br0">
      <inkml:brushProperty name="width" value="0.025" units="cm"/>
      <inkml:brushProperty name="height" value="0.025" units="cm"/>
    </inkml:brush>
  </inkml:definitions>
  <inkml:trace contextRef="#ctx0" brushRef="#br0">3 81 16432,'0'0'7601,"-2"9"-6271,1 13-925,1-1 0,1 1 0,1 0 0,1 0 1,0-1-1,2 0 0,1 0 0,0 0 0,14 28 0,-20-47-384,0 0-1,1-1 0,0 1 1,-1 0-1,1-1 0,0 1 1,0-1-1,0 1 0,0-1 1,0 1-1,0-1 0,0 0 1,0 0-1,0 1 0,1-1 1,-1 0-1,0 0 0,1 0 1,-1 0-1,1-1 0,0 1 1,-1 0-1,1-1 0,-1 1 1,1-1-1,0 1 0,-1-1 1,1 0-1,0 0 0,0 0 0,-1 0 1,1 0-1,0 0 0,0 0 1,-1 0-1,1-1 0,0 1 1,-1-1-1,1 1 0,-1-1 1,1 0-1,0 1 0,-1-1 1,1 0-1,-1 0 0,0 0 1,1 0-1,-1 0 0,0-1 1,0 1-1,2-2 0,7-7 190,-1-1 0,-1 1 0,1-1 0,-2-1 0,7-12 0,8-19 180,16-49-1,2-5-132,-31 151-257,-7-10 0,-2-30 0,0 1 0,1-1 0,0 1 0,2-1 0,-1 0 0,9 23 0,-11-36 0,1 0 0,-1 0 0,0-1 0,1 1 0,-1 0 0,1-1 0,-1 1 0,1 0 0,-1-1 0,1 1 0,-1 0 0,1-1 0,0 1 0,-1-1 0,1 0 0,0 1 0,-1-1 0,1 1 0,0-1 0,0 0 0,-1 0 0,1 1 0,0-1 0,0 0 0,0 0 0,-1 0 0,1 0 0,0 0 0,0 0 0,0 0 0,-1 0 0,1 0 0,0 0 0,0 0 0,0-1 0,-1 1 0,1 0 0,0-1 0,0 1 0,-1 0 0,1-1 0,0 1 0,-1-1 0,1 1 0,0-1 0,-1 1 0,1-1 0,-1 0 0,2 0 0,27-35 0,29-67 0,-41 69 0,31-47 0,-48 81 0,0-1 0,1 1 0,-1-1 0,0 1 0,0 0 0,0-1 0,0 1 0,1-1 0,-1 1 0,0-1 0,0 1 0,1 0 0,-1-1 0,0 1 0,1-1 0,-1 1 0,0 0 0,1-1 0,-1 1 0,1 0 0,-1 0 0,0-1 0,1 1 0,-1 0 0,1 0 0,-1 0 0,1 0 0,-1-1 0,1 1 0,-1 0 0,1 0 0,-1 0 0,1 0 0,-1 0 0,0 0 0,1 0 0,-1 0 0,1 1 0,-1-1 0,1 0 0,-1 0 0,1 0 0,-1 0 0,1 1 0,-1-1 0,0 0 0,1 0 0,-1 1 0,1-1 0,-1 0 0,0 1 0,1-1 0,-1 0 0,0 1 0,1-1 0,-1 0 0,0 1 0,0-1 0,1 1 0,-1-1 0,0 1 0,0-1 0,0 1 0,0-1 0,0 0 0,1 1 0,-1-1 0,0 1 0,0 0 0,6 45 0,-5-36 0,5 58 22,4 31-140,-7-92-3343,0-16 269,0-18-2028,-3-9-3471</inkml:trace>
</inkml:ink>
</file>

<file path=ppt/ink/ink2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14.921"/>
    </inkml:context>
    <inkml:brush xml:id="br0">
      <inkml:brushProperty name="width" value="0.025" units="cm"/>
      <inkml:brushProperty name="height" value="0.025" units="cm"/>
    </inkml:brush>
  </inkml:definitions>
  <inkml:trace contextRef="#ctx0" brushRef="#br0">0 1 22037,'0'0'5541</inkml:trace>
</inkml:ink>
</file>

<file path=ppt/ink/ink2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15.889"/>
    </inkml:context>
    <inkml:brush xml:id="br0">
      <inkml:brushProperty name="width" value="0.025" units="cm"/>
      <inkml:brushProperty name="height" value="0.025" units="cm"/>
    </inkml:brush>
  </inkml:definitions>
  <inkml:trace contextRef="#ctx0" brushRef="#br0">183 22 16528,'0'0'3939,"-9"-5"-1814,3 1-1790,5 3-294,0 0-1,0 0 1,0 0 0,0 0-1,-1 0 1,1 0-1,0 0 1,-1 1-1,1-1 1,0 0-1,-1 1 1,1-1-1,-1 1 1,1-1-1,-1 1 1,1 0-1,-1 0 1,1 0-1,-1 0 1,0 0-1,1 0 1,-1 0-1,1 0 1,-1 0-1,1 1 1,-1-1-1,1 1 1,-1-1-1,1 1 1,0 0-1,-1-1 1,1 1-1,0 0 1,-1 0 0,1 0-1,0 0 1,0 0-1,0 0 1,0 0-1,-2 2 1,-15 29 367,1 0 1,1 1 0,2 0 0,1 1-1,2 1 1,-9 44 0,20-78-405,0 0 1,-1 0-1,1 0 0,0 0 1,0 1-1,0-1 0,0 0 1,0 0-1,1 0 1,-1 0-1,0 0 0,0 0 1,1 0-1,-1 0 0,1 0 1,-1 0-1,1 0 0,-1 0 1,1 0-1,-1 0 1,1 0-1,0 0 0,0-1 1,-1 1-1,1 0 0,0 0 1,0-1-1,0 1 0,0-1 1,0 1-1,0-1 0,0 1 1,0-1-1,0 1 1,1-1-1,48 5 67,-14-3-53,-29 0-28,0 0 1,0 0-1,0 1 1,0-1 0,-1 2-1,1-1 1,-1 1 0,0 0-1,0 0 1,0 1-1,-1-1 1,1 1 0,-1 1-1,0-1 1,-1 1 0,1 0-1,-1 0 1,0 0 0,-1 0-1,1 1 1,-1-1-1,0 1 1,-1 0 0,0 0-1,0 0 1,-1 0 0,1 1-1,-2-1 1,1 0-1,-1 1 1,0-1 0,0 0-1,-1 1 1,0-1 0,0 0-1,-1 0 1,0 0 0,0 0-1,-1 0 1,0 0-1,0-1 1,0 1 0,-1-1-1,0 0 1,0 0 0,-1 0-1,0 0 1,-6 6-1,-3-1 503,-1 0 0,1-1-1,-23 11 1,31-17-441,0-1 0,-1-1 0,1 1 0,-1-1 0,1 0 0,-1 0 0,0-1 0,0 0 0,0 0 0,0-1 0,-10 0 0,15-1-150,1 0 0,0 1 1,0-1-1,0 0 0,0 0 0,1 0 0,-1 0 1,0 0-1,0 0 0,0 0 0,1 0 0,-1-1 1,0 1-1,1 0 0,0 0 0,-1 0 0,1-1 1,-1 1-1,1 0 0,0-1 0,0 1 0,0 0 1,0-1-1,0 1 0,0 0 0,0 0 0,0-1 1,1 1-1,-1 0 0,0-1 0,1-1 1,12-46-4435,7 10-246,5-2-1532</inkml:trace>
</inkml:ink>
</file>

<file path=ppt/ink/ink2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16.342"/>
    </inkml:context>
    <inkml:brush xml:id="br0">
      <inkml:brushProperty name="width" value="0.025" units="cm"/>
      <inkml:brushProperty name="height" value="0.025" units="cm"/>
    </inkml:brush>
  </inkml:definitions>
  <inkml:trace contextRef="#ctx0" brushRef="#br0">1 7 12684,'0'0'9155,"3"13"-7708,36 220 2897,-16 142-2148,3-700-1725,-12 197-686,-12 101 176,-1 12 20,0-1-1,2 0 0,-1 1 1,6-16-1,-7 28 19,0 0-1,0 0 1,0 0-1,0 0 1,1 0-1,0 1 1,-1-1-1,1 0 0,0 1 1,0-1-1,0 1 1,1 0-1,-1 0 1,1-1-1,-1 2 1,1-1-1,-1 0 1,1 0-1,0 1 1,0 0-1,0-1 1,0 1-1,0 0 1,0 1-1,4-2 1,34 2-1,-40 0 3,-1 1 0,1-1 0,-1 0-1,1 0 1,-1 0 0,1 1 0,-1-1-1,1 0 1,-1 0 0,1 1 0,-1-1 0,0 1-1,1-1 1,-1 0 0,1 1 0,-1-1-1,0 1 1,1-1 0,-1 1 0,0-1 0,0 1-1,1-1 1,-1 1 0,0 0 0,0 1 2,0-1 0,0 1 1,0-1-1,-1 1 1,1-1-1,0 1 1,-1-1-1,1 0 0,-1 1 1,1-1-1,-1 1 1,0-1-1,0 0 1,-1 2-1,-20 24 133,-1-1-1,-2-1 1,-1-1-1,-55 40 1,80-62-165,-1-1 0,1 0-1,0 0 1,-1 1 0,1-1 0,-1 0-1,0 0 1,1-1 0,-1 1 0,0 0-1,1 0 1,-1-1 0,0 1 0,0-1-1,0 0 1,1 1 0,-4-1 0,5-1-83,-1 1 0,1-1 0,0 0 1,-1 0-1,1 1 0,0-1 0,0 0 1,-1 0-1,1 1 0,0-1 0,0 0 1,0 0-1,0 0 0,0 0 0,0 1 1,0-1-1,0 0 0,0 0 0,1 0 1,-1 1-1,0-1 0,0 0 0,1 0 1,-1 1-1,1-2 0,31-62-6006,-7 23 1035,3-1-2481</inkml:trace>
</inkml:ink>
</file>

<file path=ppt/ink/ink2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16.961"/>
    </inkml:context>
    <inkml:brush xml:id="br0">
      <inkml:brushProperty name="width" value="0.025" units="cm"/>
      <inkml:brushProperty name="height" value="0.025" units="cm"/>
    </inkml:brush>
  </inkml:definitions>
  <inkml:trace contextRef="#ctx0" brushRef="#br0">0 218 11659,'0'0'12817,"5"14"-11808,3 24-130,0-1-1,-3 1 0,2 64 0,-8-101-822,1 0 1,0 1-1,0-1 1,-1 0-1,1 1 0,0-1 1,0 1-1,1-1 1,-1 0-1,0 1 0,0-1 1,1 0-1,-1 1 1,1-1-1,-1 0 0,1 0 1,-1 1-1,1-1 1,1 1-1,9-20 952,9-44-154,-12 12-664,-2 0 0,0-71 1,-7 136-175,4 55 14,-3-66-29,1 1-1,0-1 1,0 1-1,0-1 1,0 1-1,1-1 1,0 0 0,0 0-1,0 0 1,0 0-1,0 0 1,5 5-1,-6-8 2,0 0 0,0-1 1,-1 1-1,1-1 0,0 1 0,0-1 0,0 1 0,0-1 0,0 0 1,-1 1-1,1-1 0,0 0 0,0 0 0,0 1 0,0-1 0,0 0 1,0 0-1,0 0 0,0 0 0,0-1 0,0 1 0,0 0 0,0 0 1,0 0-1,0-1 0,0 1 0,-1-1 0,1 1 0,0 0 0,0-1 1,0 0-1,0 1 0,1-2 0,23-25 78,-22 24-78,44-60-2,-27 33 0,30-31 0,-49 60-1,0-1 0,0 1 0,0 0 0,0 0-1,0 0 1,0 0 0,1 0 0,-1 0 0,0 1 0,0-1 0,1 0 0,-1 0 0,0 1-1,1-1 1,-1 1 0,1 0 0,-1-1 0,1 1 0,1 0 0,-2 0-1,0 0-1,0 1 1,0-1 0,0 1 0,0-1-1,-1 1 1,1-1 0,0 1 0,0 0-1,-1-1 1,1 1 0,-1 0 0,1 0-1,0 0 1,-1-1 0,1 1 0,-1 0-1,0 0 1,1 0 0,-1 0 0,0 0-1,1 1 1,1 10-24,0 0 0,0 0 1,-1 23-1,-1-15 16,0-18 12,0-1 0,0 1-1,0 0 1,1 0 0,-1-1-1,0 1 1,1 0 0,-1-1 0,1 1-1,0 0 1,-1-1 0,1 1 0,0-1-1,2 3 1,-3-4 0,1 1-1,-1-1 1,1 0-1,-1 0 1,1 0 0,-1 0-1,1 0 1,-1 0-1,1 0 1,-1 0 0,1 0-1,-1 0 1,1 0-1,-1 0 1,1-1-1,-1 1 1,1 0 0,-1 0-1,1 0 1,-1-1-1,1 1 1,-1 0 0,0 0-1,1-1 1,-1 1-1,1-1 1,-1 1 0,0 0-1,1-1 1,-1 1-1,0-1 1,32-51 97,-24 37-88,-2 5-11,4-7 0,0 1 0,18-22 0,-27 35 0,1 1 0,0-1 0,1 1 0,-1 0 0,0-1 0,0 1 0,1 0 0,0 1 0,-1-1 0,1 0 0,0 1 0,0-1 0,0 1 0,0 0 0,0 0 0,0 0 0,0 0 0,0 1 0,0-1 0,0 1 0,0 0 0,6 0 0,-7 1 0,-1 0 0,1 0 0,0 0 0,-1 0 0,1 1 0,-1-1 0,1 0 0,-1 1 0,1-1 0,-1 1 0,0-1 0,0 1 0,0 0 0,0 0 0,0-1 0,0 1 0,-1 0 0,1 0 0,0 0 0,-1 0 0,0 0 0,1 0 0,-1 0 0,0 3 0,2 60 0,-2-51 0,-3 6-803,3-20 764,0 0 1,0 1 0,-1-1 0,1 0 0,0 0 0,0 0-1,0 0 1,0 0 0,0 0 0,0 0 0,-1 0 0,1 0-1,0 0 1,0 0 0,0 0 0,0 0 0,-1 0 0,1 0-1,0 0 1,0 0 0,0 0 0,0 0 0,0 0 0,-1 0-1,1 0 1,0 0 0,0 0 0,0 0 0,0 0 0,0 0-1,-1 0 1,1 0 0,0 0 0,0 0 0,0 0 0,0 0-1,0-1 1,0 1 0,-1 0 0,1 0 0,0 0 0,0 0-1,0 0 1,0 0 0,0-1 0,0 1 0,0 0 0,0 0-1,0 0 1,0 0 0,0-1 0,-13-33-4920,-12-88-14511,15 70 14846</inkml:trace>
</inkml:ink>
</file>

<file path=ppt/ink/ink2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17.319"/>
    </inkml:context>
    <inkml:brush xml:id="br0">
      <inkml:brushProperty name="width" value="0.025" units="cm"/>
      <inkml:brushProperty name="height" value="0.025" units="cm"/>
    </inkml:brush>
  </inkml:definitions>
  <inkml:trace contextRef="#ctx0" brushRef="#br0">0 0 6054,'0'0'15118,"61"18"-21236,-41-16-4003</inkml:trace>
</inkml:ink>
</file>

<file path=ppt/ink/ink2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17.677"/>
    </inkml:context>
    <inkml:brush xml:id="br0">
      <inkml:brushProperty name="width" value="0.025" units="cm"/>
      <inkml:brushProperty name="height" value="0.025" units="cm"/>
    </inkml:brush>
  </inkml:definitions>
  <inkml:trace contextRef="#ctx0" brushRef="#br0">92 0 16912,'-6'12'3171,"-11"23"160,-17 47 0,29-69-2842,1 0 0,0 0-1,1 1 1,1-1 0,0 1 0,1 0 0,0-1-1,2 22 1,-1-34-485,0 1 0,0-1 0,0 0-1,1 0 1,-1 0 0,0 1 0,1-1-1,-1 0 1,1 0 0,-1 0 0,1 0 0,0 0-1,-1 0 1,1 0 0,0 0 0,0 0 0,0 0-1,0 0 1,-1 0 0,1 0 0,0-1 0,1 1-1,-1 0 1,0-1 0,0 1 0,2 0 0,-1-1-4,1 1 0,-1-1 0,1 0 1,-1 0-1,1-1 0,-1 1 0,1 0 0,-1-1 1,1 1-1,-1-1 0,0 0 0,4-1 1,4-3-50,0-1 0,0 0 0,-1 0 0,15-12 0,-21 15 60,3-2-32,0 0 0,0 0 1,1 0-1,-1 0 0,14-6 0,-18 11 13,-1-1 0,1 1-1,-1-1 1,1 1 0,-1 0 0,1 0-1,-1 0 1,1 0 0,0 0 0,-1 0-1,1 0 1,-1 0 0,1 0 0,-1 1-1,1-1 1,-1 1 0,1-1 0,-1 1-1,1-1 1,-1 1 0,1 0 0,-1 0-1,0 0 1,0 0 0,1 0 0,-1 0-1,0 0 1,0 0 0,0 0 0,0 1-1,0-1 1,0 0 0,-1 1 0,1-1 0,1 3-1,4 10 0,0 0 0,-1 0 1,-1 1-1,0-1 0,-1 1 0,-1 0 0,2 19 0,-5 107 80,0-121 86,-2-1 0,0 1 0,-1-1 0,-1 0 0,-1 0 0,-12 26 0,14-35-81,-1 0 1,0-1 0,0 1 0,-1-1-1,-1 0 1,0-1 0,0 1 0,0-2-1,-1 1 1,0-1 0,-1 0 0,1 0-1,-11 5 1,17-10-77,-1-1 0,0 0 0,1 1 0,-1-1 0,0 0 0,0 0 0,0 0 0,0-1 0,0 1 0,0-1 0,0 0 0,0 0 0,0 0 0,0 0 0,0 0 0,0 0 0,0-1 0,0 0 0,0 0 0,0 1 0,0-2 0,0 1 0,-3-2 0,2 0 0,1 0 0,-1 0 0,1-1 0,0 0 0,0 1 0,0-1 0,1 0 0,-1 0 0,1 0 0,0-1 0,0 1 0,0 0 0,-1-9 0,0 2 0,0-1 0,1 0 0,1 0 0,0-1 0,0 1 0,1 0 0,1 0 0,0 0 0,1 0 0,0 0 0,5-14 0,-1 13-35,0 1 0,1 1 1,0 0-1,1 0 0,1 0 0,0 1 0,13-13 1,81-61-1391,-64 54 347,90-79-10875,-59 46 3657</inkml:trace>
</inkml:ink>
</file>

<file path=ppt/ink/ink2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54.105"/>
    </inkml:context>
    <inkml:brush xml:id="br0">
      <inkml:brushProperty name="width" value="0.025" units="cm"/>
      <inkml:brushProperty name="height" value="0.025" units="cm"/>
    </inkml:brush>
  </inkml:definitions>
  <inkml:trace contextRef="#ctx0" brushRef="#br0">0 277 2306,'0'-10'7090,"0"-56"175,2 79-2274,6 13-3396,0 3-819,7 48 1048,-10-44-1632,1-1 0,1 1 1,2-1-1,2 0 1,1-1-1,16 32 1,-27-62-177,-1 1 0,1 0 0,0-1 0,-1 0 0,1 1-1,0-1 1,0 0 0,0 1 0,0-1 0,0 0 0,1 0 0,-1 0 0,0 0 0,0 0 0,1 0 0,-1 0 0,1 0 0,-1 0 0,1-1 0,-1 1 0,1-1 0,-1 1 0,1-1 0,-1 0 0,1 1 0,0-1 0,-1 0 0,1 0 0,-1 0-1,1 0 1,0 0 0,-1-1 0,1 1 0,-1 0 0,1-1 0,0 1 0,-1-1 0,1 1 0,-1-1 0,0 0 0,1 0 0,-1 0 0,1 0 0,-1 0 0,0 0 0,0 0 0,2-2 0,5-6 231,0-1 0,-1 1-1,0-1 1,-1-1 0,7-12 0,8-24-55,-1 0 1,-3-1-1,-1-2 0,-3 1 0,7-55 0,-14 86-89,-2 38-63,0 60-11,-3-62 2,1 38-32,-2-22 22,2 1 1,1-1 0,10 45 0,-13-78-10,0 0 1,0 0-1,0 0 1,0 0-1,0 0 1,1 0-1,-1 0 1,0-1-1,1 1 1,-1 0 0,1 0-1,-1 0 1,1 0-1,-1 0 1,1-1-1,-1 1 1,1 0-1,0 0 1,-1-1-1,1 1 1,0-1 0,0 1-1,0 0 1,-1-1-1,1 1 1,0-1-1,0 0 1,0 1-1,0-1 1,0 0-1,1 1 1,0-2 36,0 0 0,0 1-1,0-1 1,0 0 0,0 0 0,-1 0 0,1-1-1,0 1 1,-1 0 0,1-1 0,-1 1 0,0-1 0,1 1-1,0-3 1,8-10 193,0 0-1,10-24 0,0-2-443,-3-2 0,-1 1 0,-2-2-1,-2 0 1,-2-1 0,-2 0-1,-1 0 1,0-87 0,-4 155-8067,-2-10 1569</inkml:trace>
</inkml:ink>
</file>

<file path=ppt/ink/ink2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55.208"/>
    </inkml:context>
    <inkml:brush xml:id="br0">
      <inkml:brushProperty name="width" value="0.025" units="cm"/>
      <inkml:brushProperty name="height" value="0.025" units="cm"/>
    </inkml:brush>
  </inkml:definitions>
  <inkml:trace contextRef="#ctx0" brushRef="#br0">136 143 7303,'0'-2'283,"7"-8"1426,-1 0-1,-1-1 1,1 0 0,-2 0 0,0 0 0,0-1 0,-1 0-1,0 1 1,1-18 0,-5 29-1632,1-1-1,0 0 1,0 1 0,0-1-1,0 0 1,-1 1 0,1-1-1,0 1 1,-1-1 0,1 1 0,0-1-1,-1 1 1,1-1 0,-1 1-1,1-1 1,-1 1 0,1 0-1,-1-1 1,1 1 0,-1 0-1,1-1 1,-1 1 0,1 0-1,-1-1 1,0 1 0,1 0-1,-1 0 1,1 0 0,-1 0 0,0 0-1,1 0 1,-1 0 0,0 0-1,1 0 1,-1 0 0,0 0-1,1 0 1,-1 0 0,1 0-1,-1 1 1,0-1 0,1 0-1,-1 0 1,1 1 0,-2 0-1,-29 15 337,20-3-369,1 0 1,0 0-1,1 1 1,1 0-1,0 0 1,0 1-1,2 0 1,0 1-1,1-1 1,0 1-1,1 0 1,1 0-1,1 1 1,-1 25-1,3-40-48,0 0 1,0-1-1,0 1 1,0 0-1,1-1 1,-1 1-1,0-1 1,1 1-1,0 0 0,-1-1 1,1 1-1,0-1 1,0 1-1,-1-1 1,1 0-1,0 1 1,0-1-1,1 0 0,-1 0 1,0 0-1,0 0 1,1 0-1,-1 0 1,0 0-1,1 0 1,-1 0-1,1-1 1,-1 1-1,1 0 0,-1-1 1,1 0-1,0 1 1,-1-1-1,1 0 1,0 0-1,-1 0 1,1 0-1,-1 0 0,1 0 1,0 0-1,-1 0 1,3-1-1,10-2-58,0 1 0,0-2 0,25-9 0,-28 9 68,1-1-73,0 1 0,1 0 0,0 0 0,0 2 0,0 0 0,0 0 0,0 1 0,21 1 0,-33 0 59,0 0 0,1 0 0,-1 1-1,0-1 1,1 0 0,-1 1 0,0-1 0,1 1 0,-1-1 0,0 1 0,0 0 0,0-1 0,1 1 0,-1 0 0,0 0-1,0 0 1,0 0 0,0 0 0,-1 0 0,1 0 0,0 0 0,0 0 0,0 1 0,-1-1 0,1 2 0,0-1 18,-1 1 0,1 0 1,-1 0-1,0 0 1,0 0-1,0-1 0,0 1 1,0 0-1,-1 0 0,1 0 1,-2 4-1,-1 1 96,0-1-1,0 1 1,0-1 0,-1 0-1,0 0 1,-1 0-1,1-1 1,-7 7 0,-10 6 296,-2-1 0,0-2 0,-1 0 0,0-1 0,-1-1 1,-1-2-1,0 0 0,-39 10 0,63-21-469,0 0-1,0 0 1,-1-1-1,1 1 1,0-1-1,0 1 1,0-1-1,-1 0 1,1 0 0,0 0-1,-1 0 1,1 0-1,-3-1 1,4 0-3,1 1 1,0-1 0,0 1 0,0-1-1,0 1 1,0-1 0,0 0-1,0 1 1,0-1 0,0 1 0,0-1-1,0 1 1,0-1 0,0 1-1,1-1 1,-1 1 0,0-1-1,0 1 1,1-1 0,-1 1 0,0-1-1,1 1 1,-1-1 0,0 1-1,1-1 1,-1 1 0,1 0 0,-1-1-1,0 1 1,1 0 0,0-1-1,8-7-1070,0 0-1,1 0 0,18-10 0,83-41-11970,-72 36 3294</inkml:trace>
</inkml:ink>
</file>

<file path=ppt/ink/ink2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55.536"/>
    </inkml:context>
    <inkml:brush xml:id="br0">
      <inkml:brushProperty name="width" value="0.025" units="cm"/>
      <inkml:brushProperty name="height" value="0.025" units="cm"/>
    </inkml:brush>
  </inkml:definitions>
  <inkml:trace contextRef="#ctx0" brushRef="#br0">1 1 18449,'0'0'8392,"0"56"-7014,0-20-65,2 6-448,-1 2-449,3-4-256,-1-2-96,5-3-32,-2-6 0,2-7-32,1-7-672,-1-5-930,1-8-1280,-3-2-1250,-2-15-1794,-1-11-5605</inkml:trace>
</inkml:ink>
</file>

<file path=ppt/ink/ink2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55.895"/>
    </inkml:context>
    <inkml:brush xml:id="br0">
      <inkml:brushProperty name="width" value="0.025" units="cm"/>
      <inkml:brushProperty name="height" value="0.025" units="cm"/>
    </inkml:brush>
  </inkml:definitions>
  <inkml:trace contextRef="#ctx0" brushRef="#br0">0 1 14286,'0'0'7628,"10"5"-5743,-5-2-1663,0 0 0,0 0 0,0 0 0,-1 1 0,1 0 0,-1 0 0,0 0 0,0 0 0,0 1 0,-1 0 0,0-1 0,0 1 1,0 1-1,0-1 0,-1 0 0,0 1 0,0-1 0,0 1 0,1 8 0,16 126 1682,1-2-1646,-20-134-342,1-1 1,1 0-1,-1 1 0,0-1 0,1 0 0,0 0 1,0 0-1,0 0 0,3 4 0,-5-7 29,0 1 0,1-1 1,-1 0-1,0 1 0,1-1 0,-1 0 0,0 0 0,1 1 0,-1-1 0,0 0 1,1 0-1,-1 0 0,0 1 0,1-1 0,-1 0 0,1 0 0,-1 0 0,0 0 1,1 0-1,-1 0 0,1 0 0,-1 0 0,0 0 0,1 0 0,-1 0 0,1 0 1,-1 0-1,1-1 0,7-18-1776,-6 8 27,-1 0-1,-1 0 1,0-1 0,0 1-1,-1 0 1,-4-20-1,-10-7-7830</inkml:trace>
</inkml:ink>
</file>

<file path=ppt/ink/ink2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56.565"/>
    </inkml:context>
    <inkml:brush xml:id="br0">
      <inkml:brushProperty name="width" value="0.025" units="cm"/>
      <inkml:brushProperty name="height" value="0.025" units="cm"/>
    </inkml:brush>
  </inkml:definitions>
  <inkml:trace contextRef="#ctx0" brushRef="#br0">0 0 12172,'0'0'14573,"6"10"-13105,2 11-901,-1 0 0,-1 0-1,-1 1 1,0 0 0,-2 0-1,1 44 1,-3 35-261,-2-68-259,1 0 0,1 1 0,2-1-1,2 0 1,9 36 0,-14-68-74,0 1 0,1-1 1,-1 0-1,1 1 0,-1-1 0,1 0 0,-1 1 1,1-1-1,0 0 0,0 0 0,-1 0 0,1 0 1,0 0-1,0 0 0,0 0 0,0 0 0,0 0 1,1 0-1,-1 0 0,0-1 0,0 1 0,1 0 1,1 0-1,-3-1-27,1-1 1,0 1-1,0 0 0,0-1 1,0 1-1,0-1 0,-1 1 1,1-1-1,0 1 1,0-1-1,-1 1 0,1-1 1,0 0-1,-1 1 1,1-1-1,-1 0 0,1 0 1,-1 1-1,1-1 0,-1 0 1,1 0-1,-1 0 1,0 0-1,1 1 0,-1-1 1,0 0-1,0 0 1,0 0-1,0 0 0,0 0 1,0 0-1,0 0 1,0 0-1,0-1 0,1-9-1771,0 1-1,-1-1 0,0 0 0,-1 0 1,0 0-1,0 1 0,-1-1 0,-5-14 1,-8-4-5457</inkml:trace>
</inkml:ink>
</file>

<file path=ppt/ink/ink2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56.925"/>
    </inkml:context>
    <inkml:brush xml:id="br0">
      <inkml:brushProperty name="width" value="0.025" units="cm"/>
      <inkml:brushProperty name="height" value="0.025" units="cm"/>
    </inkml:brush>
  </inkml:definitions>
  <inkml:trace contextRef="#ctx0" brushRef="#br0">39 430 32,'0'0'11392,"-6"-9"-6625,2 2-4168,0 1-1,0-1 1,1 1-1,0-1 1,0 0-1,1 0 1,-1 0-1,2 0 1,-1-1-1,1 1 1,0-1-1,0 1 1,1-1-1,0 1 1,0-1-1,1 1 1,3-15-1,3 3-235,1 1 0,1 0-1,1 0 1,0 1 0,1 0-1,1 1 1,1 0 0,0 1-1,1 0 1,0 1 0,1 1-1,1 1 1,0 0 0,1 0-1,18-8 1,-24 15-363,0 1 0,1 0 0,-1 0 0,1 2 0,0-1 0,0 1 0,0 1 0,0 0 0,0 1 0,23 3 0,-31-3 0,1 1 0,0 0 0,-1 0 0,1 0 0,-1 0 0,0 1 0,1 0 0,-1 0 0,0 0 0,0 1 0,0-1 0,0 1 0,-1 0 0,1 0 0,-1 0 0,0 0 0,1 1 0,-1 0 0,-1-1 0,1 1 0,-1 0 0,1 0 0,-1 0 0,0 1 0,-1-1 0,1 1 0,-1-1 0,0 1 0,0-1 0,1 6 0,-1 8 0,0 1 0,-1-1 0,-1 0 0,-1 0 0,0 0 0,-1 0 0,-1-1 0,-1 1 0,0-1 0,-2 0 0,0 0 0,-17 30 0,18-37 0,-1 0 0,0 0 0,0-1 0,-1 0 0,0 0 0,-1-1 0,0 0 0,0 0 0,-1-1 0,0-1 0,0 0 0,0 0 0,-1 0 0,0-2 0,0 1 0,0-1 0,0-1 0,-1 0 0,0-1 0,-20 2 0,25-4 0,-1 0 0,1 0 0,-1-1 0,1 0 0,-1-1 0,1 0 0,-1 0 0,1 0 0,0-1 0,-7-3 0,11 4 0,0 0 0,0 0 0,0 0 0,0 0 0,0 0 0,0 0 0,0-1 0,1 0 0,-1 1 0,1-1 0,0 0 0,0 0 0,0 0 0,0 0 0,1-1 0,-1 1 0,1 0 0,0-1 0,0 1 0,0-1 0,0 0 0,0-6 0,1 9-33,0 0 1,0-1-1,1 1 1,-1 0-1,0 0 0,1 0 1,-1 0-1,1-1 0,0 1 1,-1 0-1,1 0 1,0 0-1,-1 0 0,1 0 1,0 0-1,0 0 0,0 1 1,0-1-1,0 0 1,0 0-1,0 1 0,0-1 1,0 1-1,0-1 0,1 1 1,-1-1-1,2 0 1,42-9-2583,-26 6 709,22-7-5227,-1 0-4931</inkml:trace>
</inkml:ink>
</file>

<file path=ppt/ink/ink2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57.845"/>
    </inkml:context>
    <inkml:brush xml:id="br0">
      <inkml:brushProperty name="width" value="0.025" units="cm"/>
      <inkml:brushProperty name="height" value="0.025" units="cm"/>
    </inkml:brush>
  </inkml:definitions>
  <inkml:trace contextRef="#ctx0" brushRef="#br0">119 280 9449,'4'-14'2995,"16"-55"2255,30-71 0,-46 130-4422,-2 8-501,0-1-1,-1 0 1,1 0-1,-1 0 1,0 0-1,0-1 0,0 1 1,-1 0-1,1 0 1,-1-1-1,1 1 0,-1-6 1,-2 9-196,1 0-1,-1 0 1,1 1 0,-1-1 0,1 0 0,0 1-1,-1-1 1,1 1 0,0 0 0,-1-1 0,1 1-1,0 0 1,-2 1 0,-7 6-53,0 1 0,0 0 0,1 1 0,1 0 0,-1 0 0,2 1 0,-1 0-1,-9 21 1,8-15-56,1 1 0,1 0 0,1 0 0,0 0 0,-3 28 0,8-44-22,1-1 1,-1 1-1,1-1 1,-1 1-1,1-1 1,0 1-1,0-1 1,0 1-1,0-1 1,0 1-1,0-1 1,1 1-1,-1-1 1,0 1-1,1-1 1,-1 1-1,1-1 1,-1 1-1,1-1 1,0 0-1,0 1 1,-1-1-1,1 0 1,0 0-1,0 1 1,0-1-1,1 0 1,-1 0-1,0 0 1,1 0-1,3 0 3,0 0 0,-1 0 0,1 0-1,0-1 1,0 0 0,-1 0 0,1 0 0,6-2 0,4 1 20,-8 0-26,1 0 1,0 1 0,-1 0 0,1 1-1,-1 0 1,1 0 0,-1 0-1,0 1 1,1 0 0,12 6-1,-18-6 10,1-1-1,-1 1 1,1 0-1,-1 0 0,0 0 1,1 1-1,-1-1 0,0 1 1,-1-1-1,1 1 0,0-1 1,-1 1-1,1 0 0,-1 0 1,0 0-1,0 0 1,0 0-1,0 0 0,-1 0 1,1 0-1,-1 0 0,0 0 1,0 0-1,0 1 0,0-1 1,0 0-1,-1 0 1,0 0-1,0 3 0,-1-2 26,1 0-1,-1 0 0,0 0 1,0-1-1,0 1 0,0-1 1,-1 1-1,0-1 0,1 0 1,-1 0-1,0 0 0,0-1 1,-1 1-1,1-1 0,-1 1 1,1-1-1,-6 2 0,-67 28 574,60-26-533,0 0 0,-1-2 1,1 0-1,-1-1 0,-20 1 0,36-4-92,1 0 1,-1 0 0,0 0-1,1 0 1,-1 0 0,1-1-1,-1 1 1,1 0 0,-1 0-1,1-1 1,-1 1 0,1 0-1,0-1 1,-1 1 0,1 0-1,-1-1 1,1 1 0,0-1-1,-1 1 1,1-1 0,0 1-1,0-1 1,-1 1 0,1-1-1,0 1 1,0-1 0,0 1-1,0-1 1,-1 1 0,1-1-1,0 1 1,0-1 0,0 0-1,0 1 1,0-1 0,1 1-1,-1-1 1,0 1 0,0-1-1,0 1 1,0-1 0,1 0-1,8-27-2068,42-62-4897,-8 17 779,-3-7-2218</inkml:trace>
</inkml:ink>
</file>

<file path=ppt/ink/ink2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58.206"/>
    </inkml:context>
    <inkml:brush xml:id="br0">
      <inkml:brushProperty name="width" value="0.025" units="cm"/>
      <inkml:brushProperty name="height" value="0.025" units="cm"/>
    </inkml:brush>
  </inkml:definitions>
  <inkml:trace contextRef="#ctx0" brushRef="#br0">0 0 14542,'0'0'10276,"2"15"-9208,39 377 4008,2 13-4424,-41-394-561,-1-15-7,2-29 55,-2-55-37,-5 47-70,-3 0 0,-1 1 0,-2-1 0,-1 2 1,-20-46-1,18 51 21,13 33-81,0 0-1,0 1 1,-1-1 0,1 0 0,0 1 0,0-1 0,0 0-1,0 1 1,1-1 0,-1 0 0,0 1 0,0-1-1,0 0 1,0 1 0,1-1 0,-1 1 0,0-1 0,0 0-1,1 1 1,-1-1 0,1 1 0,-1-1 0,0 1-1,1-1 1,-1 1 0,1-1 0,-1 1 0,1-1-1,0 1 1,-1 0 0,1-1 0,-1 1 0,1 0 0,0 0-1,-1-1 1,1 1 0,0 0 0,-1 0 0,1 0-1,0 0 1,-1 0 0,1 0 0,0 0 0,-1 0-1,2 0 1,45 0-2790,-29 1 1370,-9-1 739,10 1-1873,0-2 0,1 0 1,-1-1-1,30-7 0,-3-6-6797</inkml:trace>
</inkml:ink>
</file>

<file path=ppt/ink/ink2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59.125"/>
    </inkml:context>
    <inkml:brush xml:id="br0">
      <inkml:brushProperty name="width" value="0.025" units="cm"/>
      <inkml:brushProperty name="height" value="0.025" units="cm"/>
    </inkml:brush>
  </inkml:definitions>
  <inkml:trace contextRef="#ctx0" brushRef="#br0">145 487 10314,'0'0'9908,"-11"10"-8520,-1 3-968,0 0-1,1 1 1,1 1 0,0-1-1,0 2 1,2-1 0,-11 28 0,11-23 20,0 1 0,2 0 1,0 1-1,2-1 1,0 1-1,1 0 1,1 25-1,2-47-425,0 0 1,0 1-1,0-1 1,0 1-1,0-1 1,0 1-1,1-1 1,-1 1-1,0-1 1,0 0-1,0 1 0,1-1 1,-1 1-1,0-1 1,0 0-1,1 1 1,-1-1-1,0 0 1,1 1-1,-1-1 1,0 0-1,1 1 0,-1-1 1,1 0-1,-1 0 1,0 0-1,1 1 1,-1-1-1,1 0 1,-1 0-1,1 0 1,-1 0-1,1 0 0,-1 0 1,1 0-1,-1 0 1,0 0-1,1 0 1,-1 0-1,1 0 1,-1 0-1,1 0 1,-1 0-1,1-1 0,-1 1 1,0 0-1,1 0 1,-1 0-1,1-1 1,-1 1-1,0 0 1,1-1-1,-1 1 1,0 0-1,1-1 0,-1 1 1,0 0-1,1-1 1,-1 0-1,24-21 435,50-82 535,-58 77-962,2 2 0,0-1 0,2 2 0,24-23 0,-41 44-30,0 0 0,0 1 1,1-1-1,-1 1 0,0 0 0,1 0 1,-1 0-1,1 1 0,0-1 0,0 1 0,-1 0 1,1 0-1,5-1 0,-8 2 2,1 0-1,-1 1 1,1-1 0,-1 0-1,1 1 1,-1-1 0,1 1-1,-1-1 1,1 1-1,-1 0 1,0 0 0,1 0-1,-1-1 1,0 1 0,0 0-1,0 0 1,1 1-1,-1-1 1,0 0 0,0 0-1,-1 1 1,1-1 0,0 0-1,0 1 1,-1-1-1,1 0 1,-1 1 0,1-1-1,-1 1 1,1 0 0,-1-1-1,0 1 1,0-1-1,0 3 1,5 44 379,-4 63 0,-1-100 586,12-275-586,-12 264-402,0-1-1,0 1 1,0 0 0,0-1 0,0 1-1,0-1 1,0 1 0,0-1-1,1 1 1,-1 0 0,0-1-1,0 1 1,1-1 0,-1 1 0,0 0-1,0-1 1,1 1 0,-1 0-1,0-1 1,1 1 0,-1 0-1,1 0 1,-1 0 0,0-1 0,1 1-1,-1 0 1,1 0 0,-1 0-1,0 0 1,1-1 0,-1 1-1,1 0 1,-1 0 0,1 0 0,-1 0-1,1 0 1,-1 0 0,1 0-1,-1 0 1,1 1 0,27 5-2379,-7-2 572,-16-4 1451,-1 0 0,0 0 0,0-1 0,1 1 0,-1-1 0,0 0 0,0-1 0,0 1 0,0-1 1,0 1-1,0-1 0,0-1 0,-1 1 0,7-6 0,-3 2-21,0 0 0,-1-1-1,0 0 1,0 0 0,-1-1 0,8-13-1,-4 2-42,0-1 0,-1 0-1,-1 0 1,-1 0 0,5-31-1,-1-63 1890,-9 100-898,-2 1 0,1 0 0,-2 0 0,0 0 0,0 0 0,-7-20 1,9 32-482,0 0 0,-1 0 0,1 0 0,0 0 0,-1 0 0,1 0 0,-1 0 0,1 0 0,-1 0 0,1 0 1,-1 0-1,0 0 0,0 0 0,1 0 0,-1 0 0,0 1 0,0-1 0,0 0 0,0 1 0,0-1 0,-1 0 1,1 1-8,0 0 0,0 1 0,1-1 0,-1 1 1,0-1-1,1 1 0,-1 0 0,1-1 0,-1 1 1,1-1-1,-1 1 0,1 0 0,-1-1 1,1 1-1,0 0 0,-1 0 0,1-1 0,0 1 1,-1 0-1,1 0 0,0 1 0,-10 55 893,4 7-715,-22 366 5956,28-428-6154,0 0 1,0 0-1,0 0 0,0-1 0,0 1 1,1 0-1,-1 0 0,1 0 0,-1 0 1,1 0-1,-1-1 0,1 1 0,2 3 1,-3-5-25,1 1 0,-1-1 0,1 0 1,-1 1-1,1-1 0,-1 0 0,1 0 1,-1 1-1,1-1 0,-1 0 0,1 0 1,-1 0-1,1 0 0,-1 0 0,1 0 0,-1 0 1,1 1-1,0-2 0,-1 1 0,1 0 1,-1 0-1,1 0 0,-1 0 0,1 0 1,-1 0-1,1-1 0,-1 1 0,1 0 1,0-1-1,2-1 17,0 0-1,0 0 1,0-1 0,0 1 0,-1-1-1,1 0 1,-1 0 0,0 0 0,0 0-1,0 0 1,3-7 0,1-6-35,0 0-1,-1 0 1,-1-1 0,-1 0 0,0 0-1,-1 0 1,-1 0 0,-1-1 0,0 1-1,-3-18 1,-1 13-116,4 22 5,1 3 97,0-1 1,1 1-1,-1 0 1,1-1-1,-1 1 0,1-1 1,0 0-1,0 0 1,0 1-1,0-1 1,1 0-1,-1-1 0,1 1 1,2 2-1,-1-2 22,-1-1 0,1 1 1,-1-1-1,1 0 0,0 0 0,-1 0 0,1 0 0,0-1 1,0 1-1,0-1 0,-1 0 0,1 0 0,0-1 1,0 1-1,0-1 0,-1 1 0,1-1 0,5-3 0,-3 2 4,0-2-1,0 1 1,-1-1-1,1 1 0,-1-2 1,0 1-1,0 0 0,0-1 1,0 0-1,3-6 1,-1 2 33,0-1 1,-1 0-1,0-1 1,-1 0 0,0 1-1,0-2 1,-1 1-1,-1 0 1,0-1 0,0 0-1,1-18 1,-4 30-36,0-1 0,0 1 0,0 0 0,0 0 0,0-1 0,0 1 0,0 0 0,0 0 0,0-1-1,0 1 1,0 0 0,0 0 0,0-1 0,0 1 0,0 0 0,0 0 0,0-1 0,-1 1 0,1 0 0,0 0 0,0 0 0,0-1 0,0 1 0,0 0 0,-1 0 0,1 0 0,0-1 0,0 1 0,0 0 0,0 0 0,-1 0 0,1 0 0,0 0-1,0 0 1,0-1 0,-1 1 0,1 0 0,0 0 0,0 0 0,-1 0 0,1 0 0,0 0 0,0 0 0,-1 0 0,1 0 0,0 0 0,0 0 0,-1 0 0,1 0 0,0 0 0,0 0 0,-1 0 0,1 0 0,0 1 0,0-1 0,0 0-1,-1 0 1,1 0 0,0 0 0,0 0 0,0 0 0,-1 1 0,1-1 0,-13 14-16,3 3 29,2 0 1,0 1-1,2 0 0,0 1 0,0-1 0,-2 21 1,2-3 28,2 1 1,0 45 0,4-79-87,0 0 0,0 0 0,0-1 0,0 1 0,1 0 0,0 0 1,-1-1-1,1 1 0,0 0 0,0-1 0,0 1 0,1-1 0,-1 1 0,0-1 0,1 1 0,0-1 0,2 3 0,-2-4-31,-1 0 0,1 0-1,0 0 1,0 0-1,0-1 1,-1 1 0,1 0-1,0-1 1,0 0 0,0 1-1,0-1 1,0 0 0,0 0-1,0 0 1,0 0-1,0 0 1,0 0 0,0-1-1,0 1 1,-1-1 0,1 1-1,0-1 1,0 0 0,0 0-1,0 0 1,2-1-1,1-2-906,0 1 0,-1-1 0,0 0 0,1 0 0,-1 0 0,-1-1 0,1 0 0,-1 1 0,4-7 0,10-22-9474</inkml:trace>
</inkml:ink>
</file>

<file path=ppt/ink/ink2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5:59.530"/>
    </inkml:context>
    <inkml:brush xml:id="br0">
      <inkml:brushProperty name="width" value="0.025" units="cm"/>
      <inkml:brushProperty name="height" value="0.025" units="cm"/>
    </inkml:brush>
  </inkml:definitions>
  <inkml:trace contextRef="#ctx0" brushRef="#br0">176 337 19891,'0'0'5023,"-10"-2"-3160,7 1-1839,0 0-1,0 0 1,0 0 0,0 1-1,0-1 1,0 1-1,0 0 1,0 0-1,-1 0 1,1 0-1,0 1 1,0-1 0,0 1-1,0 0 1,0 0-1,0 0 1,0 0-1,0 0 1,0 1-1,0-1 1,1 1-1,-1 0 1,1 0 0,-1 0-1,1 0 1,0 0-1,-1 1 1,1-1-1,1 1 1,-1-1-1,0 1 1,0 0 0,-1 3-1,-7 11 127,0 0 0,2 1 0,0 0 0,0 1 0,2 0 0,0 0 0,1 0 0,1 1 0,-2 28 0,6-47-135,0 0 1,0 0-1,-1 0 0,1 0 1,0 0-1,0 0 0,0 0 0,0 0 1,0 1-1,0-1 0,0 0 0,1 0 1,-1 0-1,0 0 0,0 0 0,1 0 1,-1 0-1,1 0 0,-1 0 1,1-1-1,-1 1 0,1 0 0,0 0 1,-1 0-1,1 0 0,0-1 0,0 1 1,-1 0-1,1-1 0,0 1 1,0-1-1,0 1 0,0-1 0,0 1 1,0-1-1,0 1 0,0-1 0,0 0 1,0 0-1,0 0 0,0 1 0,0-1 1,0 0-1,0 0 0,0 0 1,0-1-1,0 1 0,0 0 0,2-1 1,2 0 18,0-1 0,1-1 1,-1 1-1,0-1 1,0 0-1,-1 0 0,1 0 1,5-6-1,12-13 34,-1-1 0,-1-1 0,-1 0 0,-1-2 0,-2 0 0,0 0 0,-2-2 0,14-35 0,-15 29 95,-2-2 0,-1 1-1,-1-1 1,-3-1 0,0 0 0,0-56-1,-10 73-80,-4 25 16,-7 33 53,5 15-129,2 1-1,2 1 0,3 84 1,3-127-766,1 0 0,1 0-1,4 21 1,-6-31 348,1 1-1,0 0 1,0-1-1,0 1 0,0 0 1,0-1-1,0 1 0,1-1 1,-1 1-1,1-1 1,0 0-1,0 0 0,0 0 1,0 0-1,0 0 1,0 0-1,0 0 0,1-1 1,-1 1-1,1-1 0,4 2 1,6-2-14456</inkml:trace>
</inkml:ink>
</file>

<file path=ppt/ink/ink2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00.607"/>
    </inkml:context>
    <inkml:brush xml:id="br0">
      <inkml:brushProperty name="width" value="0.025" units="cm"/>
      <inkml:brushProperty name="height" value="0.025" units="cm"/>
    </inkml:brush>
  </inkml:definitions>
  <inkml:trace contextRef="#ctx0" brushRef="#br0">99 192 12684,'3'-10'3054,"-3"9"-3033,5-11 1119,-1 0 0,-1-1 0,0 0 0,-1 0 0,0 0 0,-1 0 0,-1 0 0,-1-15 0,1 27-1070,0 0-1,0 0 1,-1 1 0,1-1-1,0 0 1,-1 0-1,1 0 1,-1 1-1,1-1 1,-1 0-1,1 1 1,-1-1 0,1 0-1,-1 1 1,0-1-1,1 0 1,-1 1-1,0-1 1,1 1-1,-1 0 1,0-1 0,0 1-1,0-1 1,1 1-1,-1 0 1,0 0-1,0 0 1,0-1 0,0 1-1,0 0 1,0 0-1,1 0 1,-1 0-1,0 0 1,0 0-1,0 1 1,0-1 0,0 0-1,1 0 1,-1 1-1,0-1 1,0 0-1,0 1 1,1-1 0,-1 1-1,-1 0 1,-2 1 3,0 0 1,1 0 0,-1 1 0,1-1 0,0 1 0,-1 0 0,1 0 0,-4 6 0,-2 6-41,2 1 1,0 0-1,1 1 1,0 0-1,1 0 1,1 0 0,1 1-1,0-1 1,2 1-1,0 0 1,1-1-1,0 1 1,4 20-1,-4-37-31,0 0-1,0 1 0,0-1 0,0 1 0,0-1 0,0 0 1,1 1-1,-1-1 0,0 1 0,1-1 0,-1 0 0,1 1 1,0-1-1,-1 0 0,1 0 0,0 0 0,0 1 0,0-1 0,0 0 1,0 0-1,0 0 0,0 0 0,0 0 0,0-1 0,0 1 1,0 0-1,1 0 0,-1-1 0,0 1 0,1-1 0,-1 1 1,0-1-1,1 0 0,-1 1 0,1-1 0,-1 0 0,0 0 0,1 0 1,-1 0-1,1 0 0,-1 0 0,0-1 0,1 1 0,-1 0 1,1-1-1,-1 1 0,0-1 0,1 1 0,0-2 0,5-1 18,-1 0-1,0-1 1,0 0-1,0-1 1,0 1-1,-1-1 1,0 0-1,6-7 1,2-6 35,-1 1-1,-1-2 1,0 0 0,-1 0 0,-2-1 0,0 0 0,-1 0 0,-1-1-1,0 0 1,3-33 0,-15 94-184,0-10 121,2 0-1,1 1 1,2-1 0,3 46 0,-3-76 8,1 1 0,0 0 0,1 0 0,-1-1 0,0 1 0,0 0 0,0 0 0,0 0 0,1-1 0,-1 1 0,0 0 0,1-1 0,-1 1 0,0 0 0,1-1 0,-1 1 0,1 0 0,-1-1 0,1 1 0,-1-1 0,1 1 0,0-1 0,-1 1 0,1-1 0,-1 1 0,1-1 0,0 0 0,0 1 0,-1-1 0,2 1 0,0-2 4,0 1 1,0 0 0,-1 0 0,1-1-1,0 1 1,0-1 0,-1 1 0,1-1 0,0 0-1,-1 1 1,1-1 0,2-2 0,39-35 101,-17 5-85,-22 26-19,1-1 0,1 1 1,-1 1-1,1-1 0,0 1 0,0 0 0,1 0 0,0 1 1,12-9-1,-18 15-3,-1-1-1,1 0 1,-1 0 0,1 0-1,-1 0 1,1 0 0,-1 1-1,1-1 1,-1 0 0,0 0 0,1 1-1,-1-1 1,1 0 0,-1 0-1,0 1 1,1-1 0,-1 1-1,0-1 1,1 0 0,-1 1 0,0-1-1,0 1 1,1-1 0,-1 0-1,0 1 1,0-1 0,0 1-1,0-1 1,0 1 0,1-1 0,-1 1-1,0-1 1,0 1 0,0-1-1,0 1 1,0-1 0,-1 1-1,1-1 1,0 1 0,0-1-1,0 1 1,0-1 0,0 1 0,-1-1-1,1 0 1,-1 2 0,1 2-2,0-3 41,0-8 817,-4-175-85,8 184-769,-1-1 0,1 1 0,0 0 0,-1 0 0,0 0 0,1 0 0,4 5 0,-6-5 0,5 2-533,0 0 1,-1-1-1,1 1 0,0-1 0,0-1 1,1 1-1,-1-2 0,0 1 0,1-1 1,13 1-1,-17-1 96,0-1 0,0 0 0,0 0-1,0-1 1,0 1 0,0-1 0,0 0 0,0 0 0,0 0 0,-1-1 0,1 1 0,0-1 0,-1 0 0,1 0 0,-1 0 0,0 0-1,0-1 1,0 1 0,0-1 0,0 0 0,4-6 0,3-8-8750</inkml:trace>
</inkml:ink>
</file>

<file path=ppt/ink/ink2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01.815"/>
    </inkml:context>
    <inkml:brush xml:id="br0">
      <inkml:brushProperty name="width" value="0.025" units="cm"/>
      <inkml:brushProperty name="height" value="0.025" units="cm"/>
    </inkml:brush>
  </inkml:definitions>
  <inkml:trace contextRef="#ctx0" brushRef="#br0">4 28 7719,'-1'-28'12578,"0"47"-8002,0 48-3558,6 32 1489,36 189-1,-40-283-2512,7 30 321,-8-34-321,0 0 1,1 0-1,-1 0 0,1 0 1,-1 0-1,0 0 0,1 0 0,0 0 1,-1 0-1,1 0 0,0 0 0,-1-1 1,1 1-1,0 0 0,0 0 0,0-1 1,0 1-1,-1-1 0,1 1 0,0 0 1,0-1-1,0 0 0,0 1 1,0-1-1,3 1 0,-4-2-178,1 1-1,0-1 1,-1 1 0,1-1-1,0 1 1,-1-1 0,1 1 0,0-1-1,-1 0 1,1 1 0,-1-1-1,1 0 1,-1 0 0,0 1-1,1-1 1,-1 0 0,0 0-1,0 0 1,1 1 0,-1-1-1,0 0 1,0 0 0,0 0-1,0 0 1,0 0 0,0-1 0,1-28-5476,-1 27 4456,0-24-6233</inkml:trace>
</inkml:ink>
</file>

<file path=ppt/ink/ink2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02.408"/>
    </inkml:context>
    <inkml:brush xml:id="br0">
      <inkml:brushProperty name="width" value="0.025" units="cm"/>
      <inkml:brushProperty name="height" value="0.025" units="cm"/>
    </inkml:brush>
  </inkml:definitions>
  <inkml:trace contextRef="#ctx0" brushRef="#br0">36 125 7239,'0'0'17387,"-3"14"-16036,-10 61 275,3 1 0,1 99 1,28-225-319,-12 21-1224,-1 0 0,-1-1-1,-1 1 1,-2-1 0,-1 0 0,-4-36 0,3 71-112,1 0 0,-1-1 0,1 1 1,0 0-1,0-1 0,0 1 0,1-1 0,0 0 0,-1 1 1,1-1-1,1 0 0,-1 0 0,1 0 0,0-1 0,0 1 0,0-1 1,0 1-1,0-1 0,1 0 0,-1 0 0,1 0 0,0-1 1,0 1-1,0-1 0,0 0 0,1 0 0,-1 0 0,0-1 0,1 0 1,-1 0-1,1 0 0,0 0 0,-1-1 0,1 1 0,0-1 1,5-1-1,-4 0 31,1-1 1,-1 0 0,1-1 0,-1 1 0,0-1 0,1 0-1,-2-1 1,1 0 0,0 1 0,-1-2 0,1 1-1,-1-1 1,-1 0 0,1 0 0,-1 0 0,1-1 0,-1 1-1,-1-1 1,6-10 0,-3 4 63,0 0 0,-1-1 0,0 1-1,-1-1 1,0-1 0,-1 1 0,-1 0 0,2-27 0,-4 38-60,0 0 0,0-1 0,0 1 0,0 0 0,0 0 0,-1 0 0,1 0 0,-1 0 1,0 0-1,1 0 0,-1 0 0,0 0 0,0 1 0,0-1 0,-1 0 0,1 0 0,0 1 0,0-1 0,-1 1 1,1-1-1,-1 1 0,0 0 0,-1-2 0,1 3-13,1-1 1,-1 1-1,1 0 1,-1-1 0,1 1-1,-1 0 1,1 0-1,-1 0 1,1 0-1,-1 0 1,1 1-1,-1-1 1,1 0-1,0 1 1,-1-1-1,1 1 1,-1-1-1,1 1 1,0 0-1,-1 0 1,1-1-1,0 1 1,0 0-1,0 0 1,-1 0-1,1 0 1,0 1-1,1-1 1,-1 0-1,0 0 1,0 0-1,-1 3 1,-7 11-26,1 0-1,1 1 1,0 0 0,1 0-1,-7 33 1,5-11-9,-5 61 1,13-97 54,-1 10-168,0-1 0,1 0 0,0 0 1,1 0-1,0 0 0,3 13 0,-4-22 26,1 0 1,0 0-1,0 0 0,0 0 0,0 0 0,0 0 1,0-1-1,1 1 0,-1 0 0,1 0 0,-1-1 1,1 1-1,-1-1 0,1 0 0,0 1 0,0-1 1,0 0-1,-1 0 0,1 0 0,0 0 0,0-1 0,1 1 1,-1 0-1,0-1 0,0 0 0,0 1 0,0-1 1,0 0-1,1 0 0,-1 0 0,0 0 0,0 0 1,0-1-1,0 1 0,0-1 0,1 1 0,-1-1 0,3-2 1,8-2-830,-1-2 1,1 1-1,-1-2 0,-1 1 1,0-2-1,0 1 1,0-2-1,-1 1 1,-1-1-1,15-20 0,20-26-7991</inkml:trace>
</inkml:ink>
</file>

<file path=ppt/ink/ink2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02.779"/>
    </inkml:context>
    <inkml:brush xml:id="br0">
      <inkml:brushProperty name="width" value="0.025" units="cm"/>
      <inkml:brushProperty name="height" value="0.025" units="cm"/>
    </inkml:brush>
  </inkml:definitions>
  <inkml:trace contextRef="#ctx0" brushRef="#br0">93 31 13036,'-5'9'2312,"-9"15"-1416,2 0-1,1 0 1,1 1 0,1 1-1,1 0 1,1 0-1,1 0 1,-3 50 0,8-75-886,1-1 1,0 0 0,0 0-1,0 1 1,0-1-1,0 0 1,0 1 0,0-1-1,0 0 1,0 1 0,0-1-1,0 0 1,0 1-1,0-1 1,0 0 0,0 0-1,0 1 1,0-1-1,0 0 1,0 1 0,1-1-1,-1 0 1,0 0-1,0 1 1,0-1 0,0 0-1,1 0 1,-1 1-1,0-1 1,0 0 0,1 0-1,-1 0 1,0 1 0,0-1-1,1 0 1,-1 0-1,0 0 1,0 0 0,1 0-1,-1 0 1,0 0-1,1 1 1,-1-1 0,0 0-1,1 0 1,-1 0-1,0 0 1,1 0 0,-1 0-1,0 0 1,0-1-1,1 1 1,-1 0 0,0 0-1,1 0 1,-1 0 0,0 0-1,0 0 1,1 0-1,-1-1 1,0 1 0,1 0-1,16-16 406,-4-2-177,0-1 1,-1-1-1,-1 0 1,-1-1-1,10-28 1,-2-2 141,11-61 0,-38 195 761,5-66-1004,-6 29 108,1-1 0,-4 80 0,13-123-251,0-1 0,0 1 0,0-1 0,0 0-1,0 1 1,0-1 0,0 1 0,1-1 0,-1 0 0,0 1 0,1-1 0,-1 0 0,1 1 0,0-1 0,-1 0 0,1 0 0,0 1 0,0-1 0,0 0-1,0 0 1,0 0 0,1 1 0,0-1-49,-1-1 0,0 1 0,1-1 0,-1 0 0,1 0 0,-1 1 0,0-1 0,1 0 0,-1 0 0,1-1 0,-1 1 0,0 0 0,1 0 0,-1-1 0,1 1 0,-1-1 0,0 1 0,2-2 0,4-1-610,0-1 1,0-1 0,0 1-1,-1-1 1,1-1-1,7-8 1,17-25-4862,-2-5-2744</inkml:trace>
</inkml:ink>
</file>

<file path=ppt/ink/ink2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03.557"/>
    </inkml:context>
    <inkml:brush xml:id="br0">
      <inkml:brushProperty name="width" value="0.025" units="cm"/>
      <inkml:brushProperty name="height" value="0.025" units="cm"/>
    </inkml:brush>
  </inkml:definitions>
  <inkml:trace contextRef="#ctx0" brushRef="#br0">100 341 13901,'-8'16'1943,"4"-8"-1660,-48 108 3885,44-97-3383,2 1 0,0-1 0,1 1 0,-5 40 0,9-58-763,1 0 1,0 0-1,0 0 0,0 0 0,0 0 0,0 0 1,1 0-1,-1 0 0,1 0 0,-1 0 0,1 0 1,0 0-1,0-1 0,-1 1 0,1 0 0,1 0 0,-1-1 1,0 1-1,0-1 0,0 1 0,4 2 0,-3-3-14,0 0 0,0 0 0,0 0 0,1-1 0,-1 1 0,0-1 0,1 1 0,-1-1-1,1 0 1,-1 0 0,0 0 0,1 0 0,-1 0 0,1-1 0,-1 1 0,0-1 0,1 1-1,-1-1 1,2-1 0,6-2 11,-1-1-1,0 0 1,-1-1-1,1 0 1,-1 0-1,0 0 1,0-1-1,-1 0 1,0-1-1,-1 0 1,10-14-1,2-4 1,-2-1-1,20-47 1,-21 35 254,-2-2 0,-1 0 0,-3-1-1,-1 0 1,-2 0 0,-2 0 0,-3-61 0,-1 98-203,0 0 0,-1 0 1,0 0-1,0 1 0,0-1 0,0 0 0,-3-4 0,4 9-41,0-1 0,-1 0 0,1 1 0,0-1 0,-1 1 0,1-1 0,0 0 0,-1 1-1,1-1 1,-1 1 0,1-1 0,-1 1 0,1 0 0,-1-1 0,0 1 0,1-1 0,-1 1 0,1 0-1,-1 0 1,0-1 0,1 1 0,-2 0 0,1 0 0,0 0 0,0 1 0,0-1-1,0 0 1,0 1 0,0-1 0,0 1 0,0 0-1,0-1 1,1 1 0,-1-1 0,0 1 0,0 0 0,1 0-1,-1 0 1,0-1 0,1 1 0,-1 0 0,1 0-1,-1 1 1,-6 11-11,1-1 0,0 1 0,1 0 1,1 1-1,0-1 0,-3 22 0,-7 87 79,12-93-33,0-17-42,0 1-1,1 0 0,1 0 1,0 0-1,1 0 1,0 0-1,1 0 0,0-1 1,6 16-1,-7-25-19,1-1 0,0 1 1,0-1-1,0 0 0,0 0 0,0 0 0,0 0 0,1 0 0,-1 0 1,0 0-1,1-1 0,0 1 0,-1-1 0,1 0 0,0 0 1,0 0-1,0 0 0,-1 0 0,1-1 0,0 1 0,0-1 0,0 0 1,0 0-1,0 0 0,0 0 0,0-1 0,0 1 0,0-1 1,0 1-1,0-1 0,0 0 0,2-2 0,4 0-9,-1 0-1,0-1 0,0 0 1,0 0-1,-1-1 0,0 0 1,0 0-1,0 0 0,10-12 1,-10 8 19,0-1 1,-1 0 0,0 0-1,-1-1 1,0 0 0,-1 0-1,0 0 1,-1 0 0,0-1 0,0 1-1,-2-1 1,1 0 0,-1 0-1,-1 1 1,-1-14 0,-16 65 13,17-39-27,-5 14 0,0 0 0,1 0 0,1 1 0,1-1-1,0 1 1,1 0 0,1 20 0,0-35-2,0-1 0,1 1 0,-1 0 0,0-1 0,1 1 0,-1 0 0,1-1 0,-1 1 1,0-1-1,1 1 0,0-1 0,-1 1 0,1-1 0,-1 1 0,1-1 0,-1 1 0,1-1 1,0 0-1,-1 1 0,1-1 0,0 0 0,-1 1 0,1-1 0,0 0 0,0 0 0,-1 0 0,1 0 1,0 0-1,0 0 0,-1 0 0,1 0 0,0 0 0,0 0 0,-1 0 0,2-1 0,27-6-5,-16-1 14,-1-1 0,0 0 0,0 0 0,0-1-1,-1 0 1,9-13 0,-9 11-67,1 0-1,0 0 1,1 2-1,25-18 1,-38 28 40,1-1 0,0 1 0,-1 0 0,1-1 0,-1 1 0,1 0 0,0 0 0,-1-1 0,1 1 0,0 0 0,-1 0 0,1 0 0,0 0 0,-1 0 0,1 0 0,0 0 0,-1 0 0,1 0 0,0 0 0,-1 0 0,1 0 0,-1 1 0,1-1 0,0 0 0,-1 0 0,1 1 0,-1-1 0,1 0 0,0 1 0,-1-1 0,1 1 0,-1-1 0,1 1 0,-1-1 0,0 1 0,1-1 0,-1 1 0,1-1 0,-1 1 0,0-1 0,0 1 0,1 0 0,-1-1 0,0 1 0,0 0 0,0-1 0,1 1 0,-1 0 0,0-1 0,0 1 0,0 0 0,0-1 0,-1 2 0,2 49-127,-2-34 196,-1 75 200,0-47 216,1 1 0,3-1 0,1 0 0,13 58 0,-7-68-199,-2 1 0,-1-1 0,-2 1-1,0 67 1,-4-100-242,0 0-1,-1 0 0,1 0 1,-1-1-1,0 1 1,0 0-1,0-1 1,0 1-1,0-1 0,0 1 1,-1-1-1,1 0 1,-1 1-1,1-1 1,-4 3-1,4-5-15,0 1-1,0 0 1,0-1-1,0 1 1,0-1-1,0 1 1,0-1-1,0 0 1,-1 1-1,1-1 1,0 0 0,0 0-1,0 0 1,-1 0-1,1 0 1,0 0-1,0 0 1,0 0-1,-1 0 1,1-1-1,0 1 1,0 0-1,0-1 1,0 1-1,-1-1 1,1 0 0,0 1-1,0-1 1,0 0-1,0 1 1,1-1-1,-1 0 1,0 0-1,0 0 1,0 0-1,1 0 1,-1 0-1,-1-2 1,-7-9-7,1 0 0,0-1 0,1 0 0,0-1 0,1 0 0,1 0 0,0 0 0,-4-20 0,2 2 0,2 1 0,-3-62 0,8 85-12,0 0 0,0 1 0,1-1 0,0 0 0,0 1 0,1 0 0,0-1 0,0 1 0,1 0 0,0 0 0,0 0 0,5-8 0,-2 7-108,1 0 1,0 1-1,0-1 0,0 1 1,1 1-1,0 0 0,0 0 1,18-9-1,2-2-4423,41-30 0,-17 4-7111</inkml:trace>
</inkml:ink>
</file>

<file path=ppt/ink/ink2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04.288"/>
    </inkml:context>
    <inkml:brush xml:id="br0">
      <inkml:brushProperty name="width" value="0.025" units="cm"/>
      <inkml:brushProperty name="height" value="0.025" units="cm"/>
    </inkml:brush>
  </inkml:definitions>
  <inkml:trace contextRef="#ctx0" brushRef="#br0">130 1 17777,'2'6'4195,"-2"13"-3216,0-15-265,-2 90 2995,0-21-1707,12 123 1,-7-175-2025,0-1-1,1-1 1,1 1 0,1 0-1,1-1 1,0 0 0,2-1-1,0 0 1,1 0 0,23 31-1,-47-52-9294,-31-20 3503,-55-33 1599,92 51 4302,-39-26 2029,45 29-1709,0 0 0,0 0 0,0 0-1,1 0 1,-1 0 0,0 0 0,1 0 0,0-1 0,-1 1 0,0-4-1,2 5-246,0-1 0,0 1-1,0 0 1,0 0-1,0 0 1,0 0-1,1-1 1,-1 1 0,0 0-1,1 0 1,-1 0-1,1 0 1,-1 0-1,1 0 1,0 0 0,-1 0-1,1 0 1,0 0-1,0 0 1,0 0-1,0 0 1,0 1 0,0-1-1,0 0 1,2 0-1,33-19 1111,-27 15-736,238-113 1794,-162 84-6188,1 4-5285,-38 14-3731</inkml:trace>
</inkml:ink>
</file>

<file path=ppt/ink/ink2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04.645"/>
    </inkml:context>
    <inkml:brush xml:id="br0">
      <inkml:brushProperty name="width" value="0.025" units="cm"/>
      <inkml:brushProperty name="height" value="0.025" units="cm"/>
    </inkml:brush>
  </inkml:definitions>
  <inkml:trace contextRef="#ctx0" brushRef="#br0">144 105 15214,'-11'10'1880,"-4"3"-874,0 1 1,1 0 0,1 1 0,-19 28 0,26-35-585,1 1 0,0 0 0,0 0 0,1 0 0,0 0 0,1 1 1,0 0-1,0 0 0,1-1 0,1 1 0,-1 1 0,2-1 0,-1 10 0,2-18-386,-1-1 0,0 1-1,1-1 1,-1 0 0,1 1-1,-1-1 1,1 0 0,-1 0 0,1 1-1,0-1 1,0 0 0,-1 0-1,1 0 1,0 0 0,0 0 0,0 0-1,0 0 1,1 0 0,-1 0-1,0 0 1,0-1 0,0 1 0,1-1-1,-1 1 1,0-1 0,1 1-1,-1-1 1,0 1 0,1-1 0,-1 0-1,1 0 1,-1 0 0,0 0-1,1 0 1,-1 0 0,1 0 0,-1 0-1,0-1 1,1 1 0,-1-1-1,3 0 1,4-1 114,0 0-1,0-1 1,0 0-1,0 0 1,-1-1-1,8-4 1,4-5 70,-1 0 0,0-1 0,-2-1 0,0-1 0,24-30 0,-31 36-142,-2-1 1,1 0-1,-1-1 1,-1 1-1,0-1 1,-1-1-1,0 1 0,-1-1 1,0 0-1,3-26 1,-6 36-144,-1 0 1,0 0-1,0 0 1,0 0-1,0 0 1,-1 0-1,1 0 1,-1 0-1,0 0 1,0 0-1,0 0 1,0 0-1,0 0 1,-1 0-1,1 1 0,-1-1 1,1 1-1,-1-1 1,0 1-1,0 0 1,-1-1-1,1 1 1,0 0-1,-1 0 1,1 1-1,-1-1 1,1 0-1,-1 1 1,0 0-1,0-1 1,0 1-1,0 0 0,-3 0 1,1 0-179,0 0 1,0 0-1,0 1 0,0 0 1,-1 0-1,1 0 1,0 1-1,0 0 0,0 0 1,0 0-1,0 1 0,0-1 1,0 1-1,0 0 0,1 1 1,-1-1-1,1 1 1,-1 0-1,-4 3 0,-9 13-7775,4-5-7442</inkml:trace>
</inkml:ink>
</file>

<file path=ppt/ink/ink2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05.792"/>
    </inkml:context>
    <inkml:brush xml:id="br0">
      <inkml:brushProperty name="width" value="0.025" units="cm"/>
      <inkml:brushProperty name="height" value="0.025" units="cm"/>
    </inkml:brush>
  </inkml:definitions>
  <inkml:trace contextRef="#ctx0" brushRef="#br0">1 1 14189,'0'0'9038,"0"11"-8312,3 28-331,2 0 0,1 0 0,2 0 0,19 54 1,-27-92-392,0 0 1,1-1 0,-1 1 0,0 0 0,1 0 0,-1 0-1,1 0 1,-1 0 0,1-1 0,-1 1 0,1 0 0,-1 0-1,1-1 1,0 1 0,0 0 0,-1-1 0,1 1 0,0-1-1,0 1 1,0-1 0,0 1 0,-1-1 0,1 0 0,0 1-1,0-1 1,0 0 0,0 0 0,0 0 0,0 0 0,1 0-1,0 0 19,0-1 0,0 0 0,1 1 0,-1-1 0,0 0 0,0-1 0,-1 1 0,1 0 0,0-1 0,0 1 0,-1-1 0,3-2-1,7-8 200,-2 0-1,16-26 0,-23 34-163,92-159 561,-94 163-605,0-1 1,0 0-1,0 0 1,1 1-1,-1-1 1,0 0-1,1 1 1,-1-1-1,1 0 1,-1 1-1,1-1 1,-1 1-1,1-1 1,-1 1-1,1-1 1,0 1-1,-1-1 1,1 1-1,-1 0 0,1-1 1,0 1-1,0 0 1,-1-1-1,2 1 1,5 15 201,-4 44 11,-3-43-135,1 14-46,-1-14-32,1 0 0,0 0 1,1 0-1,7 26 0,-9-41-7,0 0 0,0-1 0,0 1-1,1 0 1,-1-1 0,0 1 0,0-1 0,1 1 0,-1 0-1,0-1 1,1 1 0,-1-1 0,1 1 0,-1-1-1,1 1 1,-1-1 0,1 1 0,-1-1 0,1 0 0,-1 1-1,1-1 1,-1 0 0,1 1 0,0-1 0,-1 0 0,1 0-1,0 1 1,-1-1 0,1 0 0,0 0 0,-1 0-1,1 0 1,0 0 0,-1 0 0,1 0 0,0 0 0,-1 0-1,1 0 1,0-1 0,-1 1 0,1 0 0,0 0-1,-1-1 1,1 1 0,-1 0 0,1-1 0,-1 1 0,1 0-1,0-1 1,-1 1 0,0-1 0,1 1 0,0-2-1,23-28 662,14-46 134,-27 50-630,2 1 0,22-35 0,-34 58-174,0 0-1,0 1 1,0-1-1,0 1 1,1-1-1,-1 1 0,0 0 1,1-1-1,-1 1 1,1 0-1,-1 0 1,1 0-1,-1 0 1,1 0-1,0 1 0,-1-1 1,1 0-1,0 1 1,3-1-1,-4 1 10,0 0-1,1 0 1,-1 1 0,0-1-1,1 1 1,-1-1 0,0 1-1,0 0 1,0-1 0,0 1-1,0 0 1,0 0 0,0 0-1,0 0 1,0 0-1,0 0 1,0 0 0,0 0-1,-1 0 1,2 2 0,4 10-178,-1-1 1,0 1-1,-1 0 1,3 18-1,-2-13-794,0-3-488,1 4-1181,-4-8-5867,-2-20 1438</inkml:trace>
</inkml:ink>
</file>

<file path=ppt/ink/ink2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06.123"/>
    </inkml:context>
    <inkml:brush xml:id="br0">
      <inkml:brushProperty name="width" value="0.025" units="cm"/>
      <inkml:brushProperty name="height" value="0.025" units="cm"/>
    </inkml:brush>
  </inkml:definitions>
  <inkml:trace contextRef="#ctx0" brushRef="#br0">1 0 7623,'0'0'11147,"39"56"-13133,-4-47-2466,6-8-3652</inkml:trace>
</inkml:ink>
</file>

<file path=ppt/ink/ink2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06.494"/>
    </inkml:context>
    <inkml:brush xml:id="br0">
      <inkml:brushProperty name="width" value="0.025" units="cm"/>
      <inkml:brushProperty name="height" value="0.025" units="cm"/>
    </inkml:brush>
  </inkml:definitions>
  <inkml:trace contextRef="#ctx0" brushRef="#br0">216 0 14798,'0'0'3427,"-12"6"-1387,-1-1-1654,1 0 1,0 1 0,1 1 0,0 0 0,0 0-1,0 1 1,1 1 0,0-1 0,1 2 0,0-1 0,0 1-1,-11 18 1,12-14-195,0 0 0,1 0 0,1 0-1,1 1 1,0-1 0,0 1 0,2 1 0,0-1-1,0 0 1,2 1 0,0 0 0,1-1 0,2 23-1,-2-36-185,1 1-1,0-1 1,0 0-1,0 0 1,0 0-1,0 0 1,1 0-1,-1 0 1,1 0-1,-1 0 0,1-1 1,0 1-1,-1 0 1,1-1-1,0 0 1,0 1-1,0-1 1,0 0-1,0 0 0,0 0 1,1 0-1,-1 0 1,0-1-1,1 1 1,-1-1-1,0 1 1,1-1-1,-1 0 1,0 0-1,1 0 0,-1 0 1,0 0-1,1-1 1,3 0-1,4-1-124,-1 0 0,1 0-1,-1 0 1,0-1 0,0-1 0,0 0-1,11-6 1,-1-2-1306,-1-1-1,-1-1 1,31-32-1,-34 31-1508,-2 0 0,16-24 0,-2-6-5101</inkml:trace>
</inkml:ink>
</file>

<file path=ppt/ink/ink2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06.853"/>
    </inkml:context>
    <inkml:brush xml:id="br0">
      <inkml:brushProperty name="width" value="0.025" units="cm"/>
      <inkml:brushProperty name="height" value="0.025" units="cm"/>
    </inkml:brush>
  </inkml:definitions>
  <inkml:trace contextRef="#ctx0" brushRef="#br0">9 115 11243,'0'0'5525,"-2"11"-3844,-2 23-858,2 0-1,1 1 0,2-1 0,8 54 0,-6-67-644,-2-13-115,0 0-1,0-1 1,1 1-1,0-1 1,0 0-1,1 0 1,7 14-1,-10-20-62,0-1 1,1 1-1,-1-1 1,0 1-1,1 0 0,-1-1 1,1 1-1,-1-1 1,1 1-1,-1-1 0,1 1 1,-1-1-1,1 1 1,-1-1-1,1 0 1,0 1-1,-1-1 0,1 0 1,0 1-1,-1-1 1,1 0-1,0 0 0,-1 0 1,1 0-1,0 0 1,0 0-1,-1 0 0,1 0 1,0 0-1,-1 0 1,1 0-1,1 0 0,-1-1-64,1 0 0,-1 0 0,0-1 0,1 1 0,-1 0 0,0-1 0,0 1 0,0 0 0,0-1 0,0 1 0,0-1 0,1-2 0,13-49-1856,-15 41 2048,1 0-1,-2-1 0,0 1 0,0 0 0,-1 0 0,0 0 1,-1 0-1,-1 1 0,0-1 0,0 1 0,-1 0 1,0 0-1,-1 0 0,-1 1 0,1 0 0,-12-13 0,17 22 477,2 4-552,-1 1 1,1-1 0,0 0 0,0 0 0,0 0-1,0 0 1,0 0 0,1 0 0,-1 0 0,1-1-1,0 1 1,0 0 0,0-1 0,0 0 0,1 1-1,-1-1 1,0 0 0,1 0 0,0 0 0,-1 0-1,1-1 1,6 3 0,-2 0-36,0-1 0,1 0 0,-1 0 0,1-1 0,0 0 0,0-1-1,0 1 1,10-1 0,-11-1-13,-1-1 0,0 0-1,1-1 1,-1 1 0,0-1-1,0-1 1,0 1 0,0-1-1,0 0 1,0 0 0,-1 0-1,1-1 1,-1 0 0,0 0-1,0-1 1,-1 1 0,1-1-1,-1 0 1,0 0 0,0 0-1,-1-1 1,0 0 0,5-9-1,-1 1 226,-1-1 0,0 0-1,-1 0 1,-1-1 0,0 0-1,-1 0 1,-1 0 0,1-25-1,-21 75 418,6-5-86,-14 56 0,23-74-423,1 0-1,0 0 1,1 0-1,0 1 1,1-1-1,0 0 1,1 0 0,3 19-1,-3-27-205,0-1 0,0 1 0,0-1 0,0 1 0,0-1 0,1 0 0,-1 0 0,1 1 0,0-1 0,-1 0 0,1 0 0,0-1 0,0 1 0,0 0 0,0-1 0,1 1 0,-1-1 0,0 1 0,1-1 0,-1 0 0,0 0 0,1 0 0,0-1 0,-1 1 0,1 0 0,-1-1 0,1 0 0,0 1 0,-1-1 0,1 0 0,0-1 0,-1 1 0,1 0 0,4-2 0,0 1-986,1-1 0,-1 0 0,0 0 0,0 0 0,0-1 0,0 0 0,0-1 0,0 0 0,-1 0 0,0 0 0,7-6 0,16-21-7812</inkml:trace>
</inkml:ink>
</file>

<file path=ppt/ink/ink2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07.227"/>
    </inkml:context>
    <inkml:brush xml:id="br0">
      <inkml:brushProperty name="width" value="0.025" units="cm"/>
      <inkml:brushProperty name="height" value="0.025" units="cm"/>
    </inkml:brush>
  </inkml:definitions>
  <inkml:trace contextRef="#ctx0" brushRef="#br0">123 57 10090,'0'0'10308,"-9"3"-8109,3-1-2002,1 0 0,0 0 0,0 0 0,0 1 0,0 0 0,1 0 0,-1 0 0,1 1 0,0 0 0,0-1 1,0 2-1,0-1 0,0 0 0,1 1 0,0-1 0,0 1 0,0 0 0,1 0 0,0 0 0,-3 9 0,-1 3 50,0 1 0,2-1 0,0 1 0,1 0 0,1 0 0,-1 22 0,3-39-231,0 0-1,0 0 1,-1 0-1,1 0 1,0 0-1,0 0 1,0 0-1,0 0 1,0-1-1,0 1 1,0 0 0,1 0-1,-1 0 1,0 0-1,0 0 1,1 0-1,-1 0 1,1 0-1,-1-1 1,1 1-1,-1 0 1,1 0-1,-1-1 1,1 1-1,0 0 1,-1-1-1,1 1 1,0 0-1,-1-1 1,1 1-1,0-1 1,0 1 0,0-1-1,0 0 1,-1 1-1,1-1 1,0 0-1,0 0 1,0 1-1,0-1 1,0 0-1,0 0 1,0 0-1,0 0 1,0 0-1,0 0 1,0 0-1,-1-1 1,1 1-1,0 0 1,0 0-1,0-1 1,0 1 0,0-1-1,0 1 1,-1-1-1,1 1 1,1-2-1,4-1 62,0-1-1,0 0 1,0 0 0,-1-1-1,1 1 1,6-9-1,2-5-9,0-1-1,-2-1 0,0 0 1,14-33-1,-21 42-45,-1-1 0,0 1 0,-1-1-1,0 0 1,-1 0 0,0 0 0,-1 0-1,0 0 1,-1 0 0,-2-18 0,2 30-21,0 0 0,0 0 1,0 1-1,0-1 0,0 0 1,0 0-1,0 0 0,0 1 0,0-1 1,-1 0-1,1 0 0,0 1 1,0-1-1,0 0 0,0 0 0,0 0 1,0 0-1,-1 1 0,1-1 1,0 0-1,0 0 0,0 0 0,0 0 1,-1 0-1,1 1 0,0-1 1,0 0-1,0 0 0,-1 0 0,1 0 1,0 0-1,0 0 0,-1 0 1,1 0-1,0 0 0,0 0 0,0 0 1,-1 0-1,1 0 0,0 0 1,0 0-1,-1 0 0,1 0 0,0 0 1,0 0-1,0 0 0,-1 0 1,1-1-1,0 1 0,0 0 0,0 0 1,-1 0-1,1 0 0,0 0 1,0-1-1,0 1 0,0 0 0,0 0 1,-1 0-1,1 0 0,0-1 1,0 1-1,0 0 0,0-1 0,-9 19-56,3 2-26,0 0 0,2 0-1,0 1 1,2-1-1,0 1 1,1 0-1,1 0 1,5 38-1,-5-57-88,1-1-1,0 1 0,-1 0 1,1 0-1,0 0 0,0-1 1,0 1-1,0-1 0,0 1 1,0 0-1,1-1 0,-1 0 1,0 1-1,1-1 0,-1 0 1,1 0-1,0 0 0,-1 0 1,1 0-1,0 0 0,0 0 1,-1 0-1,1-1 0,0 1 1,0-1-1,0 0 0,0 1 1,0-1-1,0 0 0,0 0 1,-1 0-1,1 0 0,0 0 1,0-1-1,0 1 0,3-2 1,3 1-668,0-2 0,-1 1 0,0-1 0,1 0 0,-1-1 0,0 1 0,11-9 0,3-6-3327,35-36-1,-18 11-1475</inkml:trace>
</inkml:ink>
</file>

<file path=ppt/ink/ink2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07.570"/>
    </inkml:context>
    <inkml:brush xml:id="br0">
      <inkml:brushProperty name="width" value="0.025" units="cm"/>
      <inkml:brushProperty name="height" value="0.025" units="cm"/>
    </inkml:brush>
  </inkml:definitions>
  <inkml:trace contextRef="#ctx0" brushRef="#br0">73 64 3267,'1'-9'5114,"3"-29"-832,-4 37-4056,0 0 1,0 1 0,0-1 0,0 0-1,0 0 1,1 1 0,-2-1 0,1 0-1,0 1 1,0-1 0,0 0 0,0 0 0,0 1-1,0-1 1,-1 0 0,1 1 0,0-1-1,-1 0 1,1 1 0,0-1 0,-1 1-1,0-2 1,-11 6 2233,-9 18-676,-10 38 127,29-56-1807,1 0 1,-1 0-1,1 0 1,0 0-1,0 0 1,0 0-1,1 1 1,-1-1-1,1 0 1,0 0 0,0 1-1,1-1 1,1 7-1,0-9-77,1-1 0,0 0 0,0 0 0,0 0 0,-1 0 0,1 0-1,0 0 1,0-1 0,0 0 0,0 1 0,0-1 0,5-1 0,10 3 2,-7 1 4,3 0-47,1 1 0,-1 1 0,0 0 0,17 9 0,-28-12 54,1 0 0,-1 0 0,0 1 0,0-1 0,0 1 0,0 0 0,0 0 0,-1 0 0,1 0 0,-1 0 0,0 0 0,0 1 0,0-1 0,0 1 0,0-1 0,-1 1 1,0 0-1,0 0 0,0 0 0,0-1 0,0 5 0,-1 1 213,0 0 0,0-1 1,-1 1-1,-1-1 0,1 1 0,-1-1 1,-1 1-1,1-1 0,-2 0 1,-3 9-1,5-12-201,-1-1 0,1 0 1,-1 1-1,0-1 0,0 0 1,0 0-1,0 0 0,-1-1 0,1 1 1,-1-1-1,0 0 0,0 0 1,-1 0-1,1 0 0,0-1 0,-1 0 1,0 0-1,-8 3 0,12-5-157,0 0 0,0 0 1,0 0-1,0 0 0,0 0 0,0 0 0,0 0 0,0 0 0,0 0 1,0 0-1,0-1 0,0 1 0,0 0 0,0-1 0,0 1 1,0-1-1,0 1 0,0-1 0,0 1 0,0-1 0,1 0 0,-1 0 1,0 1-1,0-1 0,1 0 0,-1 0 0,1 0 0,-1 0 0,0 1 1,1-1-1,0 0 0,-1 0 0,1 0 0,-1-2 0,-5-41-7123,6 35 5250,-3-31-8213</inkml:trace>
</inkml:ink>
</file>

<file path=ppt/ink/ink2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07.911"/>
    </inkml:context>
    <inkml:brush xml:id="br0">
      <inkml:brushProperty name="width" value="0.025" units="cm"/>
      <inkml:brushProperty name="height" value="0.025" units="cm"/>
    </inkml:brush>
  </inkml:definitions>
  <inkml:trace contextRef="#ctx0" brushRef="#br0">1 266 11627,'0'0'4095,"9"-3"-556,0 1-2809,1 0 0,-1-1 0,0 0 0,0-1 1,0 0-1,0 0 0,0-1 0,-1 0 0,0-1 0,0 0 0,-1 0 0,10-10 1,-8 5-397,-1-1 1,0 0-1,-1 0 1,0-1-1,-1 0 1,-1 0-1,0 0 1,0-1-1,-1 0 1,-1 0-1,2-23 1,-5 36-335,0 1 0,1-1 0,-1 1 0,0-1 0,0 0 0,0 1 0,0-1 0,0 0 0,0 1 0,-1-1 0,1 0 0,0 1 0,0-1 0,0 1 0,-1-1 0,1 0 0,0 1 0,0-1 0,-1 1 0,1-1 0,-1 1 0,1-1 0,0 1 0,-1-1 0,1 1 0,-1-1 0,1 1 0,-1 0 0,1-1 0,-1 1 0,0 0 0,1-1 0,-1 1 0,1 0 0,-1 0 0,0 0 0,1-1 0,-1 1 0,0 0 0,1 0 0,-1 0 0,1 0 0,-1 0 0,0 0 0,1 0 0,-1 0 0,0 1 0,1-1 0,-1 0 0,1 0 0,-1 0 0,0 1 0,1-1 0,-1 0 0,1 1 0,-1-1 0,0 1 0,-4 1 0,1 1 0,0-1 0,-1 1 0,1 0 0,0 0 0,-6 7 0,-2 3 0,2 2 0,-1-1 0,2 1 0,0 0 0,1 1 0,0 0 0,1 1 0,1-1 0,1 1 0,0 0 0,1 1 0,1-1 0,1 1 0,-1 30 0,4-45 2,-1 0 0,0 0 1,1 0-1,0 0 0,0 0 0,0 0 1,0 0-1,0 0 0,0 0 0,1-1 1,-1 1-1,1-1 0,0 1 0,0-1 1,0 1-1,0-1 0,0 0 0,4 3 1,-1-2 1,0 0 0,0 0 1,0-1-1,0 0 0,0 0 0,0 0 1,0-1-1,1 0 0,10 1 0,-5-1-46,1 0-1,-1-2 0,1 1 1,-1-1-1,0-1 0,0 0 0,0-1 1,0 0-1,20-9 0,21-21-3011,-21 5-1894,11-19-7303</inkml:trace>
</inkml:ink>
</file>

<file path=ppt/ink/ink2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09.909"/>
    </inkml:context>
    <inkml:brush xml:id="br0">
      <inkml:brushProperty name="width" value="0.025" units="cm"/>
      <inkml:brushProperty name="height" value="0.025" units="cm"/>
    </inkml:brush>
  </inkml:definitions>
  <inkml:trace contextRef="#ctx0" brushRef="#br0">0 127 9897,'0'0'9818,"4"13"-8430,65 186 507,-68-197-1879,0-1 1,-1 1-1,1-1 1,0 1 0,0 0-1,-1-1 1,1 0-1,0 1 1,1-1-1,-1 1 1,0-1 0,0 0-1,1 0 1,-1 0-1,0 0 1,1 0-1,-1 0 1,1 0 0,-1 0-1,1-1 1,2 2-1,-2-2 23,-1 0 0,1-1 0,-1 1 0,1 0 0,-1-1 0,1 1 0,-1-1 0,1 1 0,-1-1 0,1 0 0,-1 1 1,1-1-1,-1 0 0,0 0 0,0 0 0,1 0 0,-1 0 0,1-3 0,7-6 236,-1-1 0,-1-1 0,0 1 0,7-16 0,-10 20-205,90-209 1858,-94 216-1920,1-1-1,-1 1 1,0-1 0,0 1 0,0-1 0,0 1 0,1-1 0,-1 1-1,0-1 1,0 1 0,1-1 0,-1 1 0,0-1 0,1 1 0,-1-1 0,1 1-1,-1 0 1,0-1 0,1 1 0,-1 0 0,1-1 0,-1 1 0,1 0-1,-1 0 1,1-1 0,-1 1 0,1 0 0,1 0 0,3 14 251,-2 38 213,-3-44-390,-2 50 180,0-41-253,2-1 0,-1 0-1,2 1 1,0-1 0,5 21 0,-6-36-6,0-1 0,0 1 0,0-1 0,0 0 0,0 1 1,1-1-1,-1 1 0,0-1 0,0 0 0,0 1 0,0-1 0,1 0 1,-1 1-1,0-1 0,1 0 0,-1 1 0,0-1 0,0 0 0,1 0 1,-1 1-1,0-1 0,1 0 0,-1 0 0,1 1 0,-1-1 0,0 0 1,1 0-1,-1 0 0,1 0 0,-1 0 0,0 0 0,1 0 1,-1 0-1,1 0 0,-1 0 0,0 0 0,1 0 0,-1 0 0,1 0 1,-1 0-1,1 0 0,-1 0 0,0 0 0,1-1 0,-1 1 0,0 0 1,1 0-1,-1 0 0,0-1 0,1 1 0,-1 0 0,0 0 0,1-1 1,16-18 365,1-13-120,-1-1-1,-2-1 1,18-55 0,-2 5 160,-22 72-335,-4 21-22,-2 30 43,-3-34-65,1 11-4,-1-4-343,0 1 0,1-1 1,1 0-1,0 0 1,7 23-1,-9-34 185,1 0 1,-1 0-1,1 0 1,-1-1-1,1 1 1,-1 0-1,1 0 1,-1-1-1,1 1 1,-1 0-1,1-1 1,0 1-1,0-1 0,-1 1 1,1-1-1,0 1 1,0-1-1,0 1 1,-1-1-1,1 0 1,0 1-1,0-1 1,0 0-1,0 0 1,0 0-1,0 0 1,0 0-1,-1 0 1,1 0-1,0 0 0,0 0 1,0 0-1,0 0 1,0 0-1,0-1 1,0 1-1,-1 0 1,1-1-1,0 1 1,0-1-1,0 1 1,-1-1-1,1 1 1,0-1-1,0 0 0,31-31-5455,-8-7-781,1-6-3242</inkml:trace>
</inkml:ink>
</file>

<file path=ppt/ink/ink2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10.489"/>
    </inkml:context>
    <inkml:brush xml:id="br0">
      <inkml:brushProperty name="width" value="0.025" units="cm"/>
      <inkml:brushProperty name="height" value="0.025" units="cm"/>
    </inkml:brush>
  </inkml:definitions>
  <inkml:trace contextRef="#ctx0" brushRef="#br0">61 227 12876,'0'0'6396,"-4"14"-4101,2-6-2032,-13 36 1237,3 0 0,2 1-1,-8 75 1,33-124-806,-3-7-557,0 0 0,0-1 0,10-14 0,-11 13-122,0 0-1,1 1 1,14-11 0,-21 19-22,0 1 0,0 0 0,-1 0-1,2 1 1,-1-1 0,0 1 0,1 0 0,-1 1 0,1-1 0,-1 1-1,1 0 1,-1 0 0,8 1 0,-10 8 682,-7-8-135,-4-13-362,-4-15 352,-2-2-248,-27-46 1,46 82-368,-1 0 0,1-1 0,0 1 0,1-1 0,-1 0 0,1-1 0,0 1 0,0-1 0,0 0 0,1-1 0,-1 0-1,1 0 1,12 4 0,-15-6 29,1 0 0,0 0 0,0 0 0,0-1 0,0 1 0,0-1 0,0 0 0,0-1 0,0 1 0,-1-1 0,1 0 0,0 0 0,0-1 0,-1 0 0,1 1 0,-1-1-1,1-1 1,-1 1 0,0-1 0,0 1 0,0-1 0,0-1 0,6-5 0,-2-1 99,0-1 0,0 0-1,-1-1 1,0 1 0,-1-2-1,0 1 1,-1 0 0,-1-1-1,0 0 1,0 0 0,-1-1 0,-1 1-1,0 0 1,-1-1 0,-1-22-1,-5 16 283,5 20-315,-1 0 0,1-1 0,0 1 0,0 0 0,-1 0 0,1 0 0,0 0 0,-1-1 0,1 1-1,0 0 1,-1 0 0,1 0 0,0 0 0,-1 0 0,1 0 0,0 0 0,-1 0 0,1 0 0,0 0 0,-1 0 0,1 0 0,0 0 0,-1 0 0,1 0 0,0 0 0,-1 0 0,1 1 0,0-1 0,-1 0 0,1 0 0,-1 1 0,-1 0 7,0 1 1,1-1-1,-1 1 0,0 0 1,1 0-1,-1 0 0,1 0 1,0 0-1,0 0 0,-1 0 1,1 1-1,1-1 0,-2 4 1,-8 34 100,3 1 1,1-1 0,-1 80 0,7-118-112,0 0 0,0 0 0,0 0 0,0 0 0,0 0 0,1 0 0,-1-1 0,1 1 1,-1 0-1,1 0 0,-1 0 0,1 0 0,0 0 0,0-1 0,0 1 0,0 0 0,0-1 1,1 1-1,-1-1 0,0 1 0,1-1 0,-1 0 0,1 0 0,-1 1 0,1-1 0,-1 0 0,1 0 1,0 0-1,0-1 0,0 1 0,-1 0 0,1-1 0,0 1 0,0-1 0,0 0 0,0 1 0,0-1 1,0 0-1,0 0 0,0 0 0,0 0 0,0-1 0,0 1 0,0-1 0,3 0 0,4-2-380,0 1 0,-1-1 0,1 0-1,-1-1 1,0 0 0,0 0 0,0 0-1,0-1 1,7-7 0,15-18-7224,-1-6-7751</inkml:trace>
</inkml:ink>
</file>

<file path=ppt/ink/ink2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11.579"/>
    </inkml:context>
    <inkml:brush xml:id="br0">
      <inkml:brushProperty name="width" value="0.025" units="cm"/>
      <inkml:brushProperty name="height" value="0.025" units="cm"/>
    </inkml:brush>
  </inkml:definitions>
  <inkml:trace contextRef="#ctx0" brushRef="#br0">0 291 14862,'4'-34'1840,"-3"26"-747,0-1-1,0 0 1,1 1-1,4-15 1,-1 29 1983,0 10-2591,47 366 2481,-16-97-2441,-33-279 173,1-17-394,0-22-137,-4-1-122,0-1-1,-3 0 1,-1 0-1,-1 1 1,-12-40-1,18 75-145,46 27-56,-43-26 147,1 1 1,0-1-1,-1 0 0,1-1 0,0 1 1,0-1-1,0 0 0,0 0 1,0-1-1,1 1 0,-1-1 0,6-1 1,-5-1-2,0 0 0,0-1 0,0 1 0,-1-1 1,1-1-1,-1 1 0,0-1 0,0 0 0,-1 0 0,1-1 1,-1 1-1,1-1 0,-2 0 0,8-10 0,2-7 30,-1 0-1,14-32 1,-15 27 103,-1-1 0,-1 0 1,-1 0-1,-1-1 0,-2 0 1,-1 0-1,-1-1 0,-1 1 1,-2-1-1,-4-31 0,2 49-31,0 1 0,-1 0-1,-1 0 1,1 1 0,-9-15 0,10 20-75,0 1 0,0 0 0,0 0 0,-1 1 0,0-1 0,0 0 0,0 1 0,0 0 0,0 0 0,-1 0 0,1 0 0,-1 0 0,0 0 0,0 1 0,-7-3 0,10 4-19,0 1 0,0 0 0,-1 0 1,1 0-1,0 0 0,0 0 0,0 0 0,-1 1 1,1-1-1,0 0 0,0 1 0,0-1 0,0 0 0,0 1 1,0 0-1,0-1 0,0 1 0,0-1 0,0 1 0,0 0 1,0 0-1,0 0 0,0 0 0,1-1 0,-1 1 1,0 0-1,1 0 0,-1 0 0,0 1 0,1-1 0,-1 0 1,1 0-1,0 0 0,-1 2 0,-10 44-131,10-43 127,-18 126-92,-2 212 0,21-341 99,0 1 0,-1-1 0,1 1 0,0-1-1,0 1 1,0 0 0,1-1 0,-1 1 0,0-1 0,1 1 0,-1-1 0,1 1-1,-1-1 1,1 1 0,-1-1 0,1 1 0,0-1 0,0 0 0,0 0-1,0 1 1,1 0 0,-1-2 0,0 0 0,0 0 0,0 1-1,0-1 1,0 0 0,0-1 0,0 1 0,1 0-1,-1 0 1,0 0 0,0-1 0,0 1-1,0 0 1,0-1 0,-1 1 0,1-1 0,0 1-1,0-1 1,0 1 0,0-1 0,0 0 0,1-1-1,8-8 3,0 0 0,-1-1-1,10-14 1,-18 24-1,18-27 18,-14 19-46,0 0 0,0 1 0,1 0 0,1 0 0,-1 0 0,1 1 0,0-1 0,1 2 0,0-1 1,14-8-1,-21 15-2,-1-1 1,1 1 0,0 0-1,0 0 1,0-1 0,0 1-1,0 0 1,0 0-1,0 0 1,0 0 0,0 0-1,0 0 1,0 0 0,0 0-1,0 1 1,0-1 0,0 0-1,-1 1 1,1-1 0,0 0-1,0 1 1,0-1 0,0 1-1,0-1 1,1 2 0,-1 0 2,1 0 1,-1 0 0,0 0 0,0 0-1,1 0 1,-1 0 0,0 1 0,-1-1-1,1 0 1,0 4 0,5 64-283,-6-59 66,0 11-682,2 32-1167,-2-51 1456,0-1 0,0 1-1,1 0 1,0 0 0,-1-1-1,1 1 1,0 0 0,0-1-1,0 1 1,0-1 0,1 1-1,-1-1 1,4 4-1,4-4-6624</inkml:trace>
</inkml:ink>
</file>

<file path=ppt/ink/ink2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12.106"/>
    </inkml:context>
    <inkml:brush xml:id="br0">
      <inkml:brushProperty name="width" value="0.025" units="cm"/>
      <inkml:brushProperty name="height" value="0.025" units="cm"/>
    </inkml:brush>
  </inkml:definitions>
  <inkml:trace contextRef="#ctx0" brushRef="#br0">87 16 1505,'0'0'20041,"-10"7"-17906,5-4-2024,0 1-1,0 0 1,0 0 0,0 0-1,1 0 1,-1 1-1,1 0 1,1 0 0,-1 0-1,1 0 1,-1 1 0,2 0-1,-1-1 1,1 1-1,-1 0 1,2 0 0,-3 10-1,0 11-8,1 0-1,1 38 1,1-65-101,1 1 1,0-1 0,0 1 0,0-1-1,0 1 1,0 0 0,0-1 0,0 1 0,0-1-1,0 1 1,0-1 0,1 1 0,-1 0-1,0-1 1,0 1 0,0-1 0,1 1 0,-1-1-1,0 1 1,1-1 0,-1 1 0,0-1-1,1 1 1,-1-1 0,1 0 0,-1 1-1,0-1 1,1 1 0,-1-1 0,1 0 0,-1 0-1,1 1 1,0-1 0,19-8 162,16-26 103,-25 16-247,0-1 0,-2-1 0,0 1 0,-1-1 0,-1-1 0,0 1 0,4-32 0,-10 50 32,1 9 87,0 26 288,0 41 263,-2-72-669,5 66 136,-4-66-137,-1 0-1,1 0 1,-1 0 0,1 0-1,0 0 1,0 0 0,-1 0 0,1-1-1,0 1 1,1 0 0,-1-1-1,3 4 1,-3-5-2,-1 1 0,1-1 0,0 0 0,0 1 0,0-1 0,-1 0 0,1 0 0,0 0 0,0 0 0,0 1 0,0-1 0,0 0 0,0-1-1,-1 1 1,1 0 0,0 0 0,0 0 0,0 0 0,0-1 0,0 1 0,-1 0 0,1-1 0,0 1 0,0-1 0,-1 1 0,1-1 0,0 1 0,0-1 0,-1 1 0,1-1 0,0 0 0,7-9 107,1-1-1,-2 1 1,0-1 0,0-1 0,-1 1 0,0-1-1,8-24 1,3-6-93,-9 24-26,-7 14-5,1-1-1,0 1 1,0 0-1,0 0 1,0 0 0,1 1-1,2-5 1,0 55 73,-5-43-46,2 36 25,-3-39-50,1 0 0,0-1-1,0 1 1,0 0 0,0 0 0,0 0-1,1 0 1,-1 0 0,0 0-1,0 0 1,1 0 0,-1 0 0,0 0-1,1 0 1,-1 0 0,1-1 0,-1 1-1,1 0 1,0 0 0,-1 0 0,1-1-1,0 1 1,-1 0 0,1-1 0,0 1-1,0-1 1,0 1 0,-1-1-1,1 1 1,2 0 0,-2-2 26,1 1 0,-1-1 0,1 0 0,-1 0 0,0 0 0,0 0 0,1 0 0,-1 0 0,0 0 0,0 0 0,0 0-1,0 0 1,0 0 0,0-1 0,-1 1 0,1 0 0,0-1 0,0-1 0,14-35 464,-8 21-292,-3 6-84,-3 7-107,0 1 0,0 0-1,0 0 1,0 0 0,0 0 0,1 0-1,-1 1 1,1-1 0,0 0 0,0 0-1,0 1 1,0 0 0,0-1-1,1 1 1,-1 0 0,4-2 0,-5 4-172,-1 1 0,1 0 1,0-1-1,0 1 0,0 0 1,0 0-1,-1 0 0,1-1 1,0 1-1,-1 0 0,1 0 1,0 0-1,-1 0 0,1 0 1,-1 0-1,0 0 0,1 0 1,-1 1-1,0-1 0,0 0 0,0 0 1,0 0-1,0 0 0,0 0 1,0 0-1,0 2 0,0 2-1184,2 10-4580</inkml:trace>
</inkml:ink>
</file>

<file path=ppt/ink/ink2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19.428"/>
    </inkml:context>
    <inkml:brush xml:id="br0">
      <inkml:brushProperty name="width" value="0.025" units="cm"/>
      <inkml:brushProperty name="height" value="0.025" units="cm"/>
    </inkml:brush>
  </inkml:definitions>
  <inkml:trace contextRef="#ctx0" brushRef="#br0">1 484 17008,'0'6'3331,"22"-8"-1761,17-20-289,10-10-256,12-7-32,8-8-417,3-2-447,2 0-65,2 2-161,-10 5-1408,-8 6-545,-10 3 256,-13 6-928,-10 4-1250,-12 1-768,-9 2-3268</inkml:trace>
</inkml:ink>
</file>

<file path=ppt/ink/ink2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19.772"/>
    </inkml:context>
    <inkml:brush xml:id="br0">
      <inkml:brushProperty name="width" value="0.025" units="cm"/>
      <inkml:brushProperty name="height" value="0.025" units="cm"/>
    </inkml:brush>
  </inkml:definitions>
  <inkml:trace contextRef="#ctx0" brushRef="#br0">0 1 9929,'0'0'8088,"13"4"-5627,8 3-1190,1-1-1,0-2 1,0 0-1,37 2 1,-53-6-1031,1 0 7,0 0-1,1 0 0,-1 1 1,0 0-1,11 3 0,-16-4-227,0 1 0,0 0 0,0 0 0,0 0-1,-1 0 1,1 0 0,0 0 0,-1 1 0,1-1-1,-1 1 1,1-1 0,-1 1 0,0-1 0,1 1-1,-1 0 1,0 0 0,0-1 0,0 1 0,0 0-1,-1 0 1,1 0 0,0 0 0,-1 0 0,1 4-1,1 16 72,0 0 0,-2 1-1,0 0 1,-2-1 0,-8 41 0,-10 24-1057,-3-5-3604,22-80 4307,-7 20-5843</inkml:trace>
</inkml:ink>
</file>

<file path=ppt/ink/ink2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20.548"/>
    </inkml:context>
    <inkml:brush xml:id="br0">
      <inkml:brushProperty name="width" value="0.025" units="cm"/>
      <inkml:brushProperty name="height" value="0.025" units="cm"/>
    </inkml:brush>
  </inkml:definitions>
  <inkml:trace contextRef="#ctx0" brushRef="#br0">0 33 15471,'0'0'7916,"5"12"-6463,85 225 2075,-89-233-3489,2 5 105,1 0 1,0-1-1,0 1 1,7 9-1,-10-17-118,-1 0 0,1-1 0,-1 1 0,1 0-1,0 0 1,-1 0 0,1 0 0,0-1 0,0 1-1,-1 0 1,1-1 0,0 1 0,0-1-1,0 1 1,0-1 0,0 1 0,0-1 0,0 1-1,0-1 1,0 0 0,0 0 0,0 1 0,0-1-1,0 0 1,0 0 0,0 0 0,0 0 0,0 0-1,0 0 1,0-1 0,0 1 0,0 0 0,0 0-1,0-1 1,0 1 0,0-1 0,0 1 0,0-1-1,0 1 1,0-1 0,0 1 0,-1-1-1,1 0 1,0 0 0,0 1 0,-1-1 0,1 0-1,-1 0 1,1 0 0,0-1 0,13-21 175,-1-1 1,-2 0-1,0-1 1,-1 0-1,10-46 1,-7 27-125,-7 24-57,-4 10 5,1 0 0,0 1 1,1-1-1,0 1 0,10-17 0,-13 25-25,-1 1 0,0-1 0,0 1 0,1-1 0,-1 1-1,0-1 1,1 1 0,-1 0 0,0-1 0,1 1 0,-1-1 0,1 1 0,-1 0 0,1-1-1,-1 1 1,1 0 0,-1 0 0,1-1 0,-1 1 0,1 0 0,-1 0 0,1 0-1,-1 0 1,1 0 0,-1 0 0,1-1 0,-1 1 0,1 0 0,0 1 0,-1-1-1,1 0 1,-1 0 0,1 0 0,-1 0 0,1 0 0,-1 0 0,1 1 0,-1-1 0,1 0-1,-1 1 1,1-1 0,-1 0 0,1 1 0,-1-1 0,1 0 0,-1 1 0,0-1-1,1 1 1,-1-1 0,0 0 0,1 1 0,-1-1 0,0 1 0,0-1 0,1 1 0,-1 0-1,13 34 28,-12-32-9,24 114 167,-8-29-248,-17-89 8,0 1 0,0-1 0,1 1 0,-1 0 0,0-1 0,0 1 0,1 0 0,-1-1 0,0 1 0,0 0 0,1 0 0,-1-1 0,0 1 0,1 0 0,-1 0 0,1 0 0,-1-1-1,0 1 1,1 0 0,-1 0 0,0 0 0,1 0 0,-1 0 0,1 0 0,-1 0 0,1 0 0,-1 0 0,0 0 0,1 0 0,-1 0 0,1 0 0,-1 0 0,0 0 0,1 0 0,-1 0 0,1 0 0,-1 1-1,0-1 1,1 0 0,-1 0 0,0 0 0,1 1 0,-1-1 0,0 0 0,1 1 0,-1-1 0,0 0 0,0 0 0,1 1 0,-1-1 0,0 1 0,0-1 0,0 0 0,1 1 0,-1-1 0,0 0 0,0 1-1,0-1 1,0 1 0,17-42-2645,-15 34 1956,44-123-12880,-31 86 7410</inkml:trace>
</inkml:ink>
</file>

<file path=ppt/ink/ink2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21.264"/>
    </inkml:context>
    <inkml:brush xml:id="br0">
      <inkml:brushProperty name="width" value="0.025" units="cm"/>
      <inkml:brushProperty name="height" value="0.025" units="cm"/>
    </inkml:brush>
  </inkml:definitions>
  <inkml:trace contextRef="#ctx0" brushRef="#br0">14 299 7944,'0'0'16239,"-1"15"-15065,-1 3-900,-5 48 1810,4 103 0,3-166-2057,0 0 0,0 1 0,1-1 0,-1 0 0,1 1-1,0-1 1,0 0 0,0 0 0,1 0 0,-1 1 0,1-2 0,0 1 0,0 0 0,0 0 0,4 4 0,-5-6-19,1 1 1,0-1-1,0 0 0,0 0 1,0 0-1,0 0 1,0-1-1,0 1 1,0 0-1,0-1 0,0 0 1,0 1-1,1-1 1,-1 0-1,0 0 0,0 0 1,0 0-1,4-1 1,0-1 3,0 0 1,0 0-1,0-1 1,0 1-1,-1-1 0,1 0 1,-1-1-1,0 1 1,0-1-1,0 0 1,0-1-1,-1 1 1,0-1-1,0 0 0,5-7 1,-3 2 110,0-1 0,-1 0-1,0 0 1,-1 0 0,0-1 0,0 0-1,-1 0 1,2-21 0,-5 26-56,1-1 0,-1 1 0,0 0 0,-1-1 0,0 1 0,0 0 0,0-1 0,-1 1 1,0 0-1,-1 0 0,1 0 0,-1 0 0,-1 1 0,1-1 0,-7-8 0,-14-8-67,20 19 0,-1 0 0,1 0 0,0 0 0,0 0 0,0-1 0,1 0 0,-1 0 0,-2-6 0,9 10 0,0 0 0,1 0 0,-1 0 0,1 0 0,-1 1 0,0 0 0,1-1 0,-1 1 0,7 1 0,-7-1 0,63-4-78,-40 2 18,-1 0-1,0 2 0,34 4 1,-57-4 59,0 0 0,0 1 0,0 0 0,-1-1 0,1 1 0,0 0 0,-1 0 0,1 0 0,-1 0 0,1 0 0,-1 0 0,1 0 0,-1 0 0,0 1 0,0-1 0,0 0 0,1 1 0,-1-1 0,-1 1 0,1 0 0,0-1 0,0 1 0,0 0 0,0 2-1,7 52-23,-8-50 23,1 0 1,-1 0-1,1 0 0,0 0 1,0 0-1,1-1 0,2 7 1,-4-12 1,0 1 0,1-1 1,-1 1-1,0-1 1,1 1-1,-1-1 0,1 0 1,-1 1-1,0-1 1,1 1-1,-1-1 0,1 0 1,-1 1-1,1-1 1,0 0-1,-1 0 0,1 0 1,-1 1-1,1-1 1,-1 0-1,1 0 0,0 0 1,-1 0-1,1 0 1,-1 0-1,1 0 0,-1 0 1,1 0-1,0 0 1,-1 0-1,1-1 0,-1 1 1,1 0-1,-1 0 1,1 0-1,-1-1 0,1 1 1,-1 0-1,1-1 0,-1 1 1,1 0-1,-1-1 1,1 1-1,-1-1 0,0 1 1,1-1-1,17-23 35,-9 6-11,-1 0-1,-1-1 1,-1-1 0,0 1 0,-2-1-1,0 0 1,-1 0 0,0-34 0,-2 75-25,0 0 1,1 0 0,1 0 0,2-1 0,6 22 0,-9-34-4,1 0 0,0 0 0,0-1 0,0 1 0,1-1 0,1 0 0,-1 0 0,1 0 0,0 0 0,1-1-1,-1 0 1,1 0 0,0-1 0,1 1 0,-1-1 0,9 4 0,-12-8 5,0 1 1,0-1-1,0 0 0,0 1 0,0-1 0,0-1 0,0 1 1,0-1-1,1 1 0,-1-1 0,0 0 0,0 0 0,0 0 1,1 0-1,-1-1 0,0 1 0,0-1 0,0 0 1,0 0-1,4-2 0,-3 1 4,0-1 0,0 0 0,0 0 0,-1 0 0,0 0 0,1-1 0,-1 1 0,0-1 0,-1 0 0,1 0 0,-1 0 0,4-6 0,0-6 8,0 0 1,-1 0 0,-1 0 0,0 0 0,-1-1 0,1-29 0,-3 31-14,-1 0 0,-1 0 0,0 0 0,-1 0 0,0 0 0,-7-21 0,6 29 0,1 1 0,-1-1 0,0 1 0,-1 0 0,1 0 0,-1 0 0,0 1 0,-1-1 0,0 1 0,1 0 0,-1 1 0,-1-1 0,1 1 0,-1 0 0,0 0 0,-8-4 0,0 1-24,48 17-3070,-12-10-4038</inkml:trace>
</inkml:ink>
</file>

<file path=ppt/ink/ink2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22.227"/>
    </inkml:context>
    <inkml:brush xml:id="br0">
      <inkml:brushProperty name="width" value="0.025" units="cm"/>
      <inkml:brushProperty name="height" value="0.025" units="cm"/>
    </inkml:brush>
  </inkml:definitions>
  <inkml:trace contextRef="#ctx0" brushRef="#br0">78 672 9705,'3'-13'2467,"-3"8"-2318,6-20 1820,-2-1 0,-1 0-1,-1 0 1,-2-32 0,0 57-1819,0 0 0,0-1 0,0 1 0,0-1 0,0 1 0,-1 0 0,1-1 0,0 1 0,-1 0 0,0-1 0,1 1 0,-1 0 0,0 0 0,1-1 0,-1 1 0,0 0 0,0 0 0,0 0 0,-1-1 0,1 2-63,0-1 1,1 1 0,-1 0-1,0 0 1,0 0-1,0 0 1,1 0-1,-1 0 1,0 0 0,0 0-1,0 0 1,1 1-1,-1-1 1,0 0-1,0 0 1,1 1 0,-1-1-1,0 0 1,1 1-1,-1-1 1,0 1-1,1-1 1,-2 2 0,-2 1 72,0 1 0,1-1 1,-1 1-1,1 0 0,0 1 1,0-1-1,1 1 0,-4 7 1,-2 12-36,1 0-1,1 1 1,1 0 0,2 0 0,0 0 0,2 0-1,3 50 1,-2-71-114,1 0 0,-1 0 1,1 0-1,0 0 0,0 0 0,1-1 0,-1 1 0,1 0 0,0-1 0,0 1 1,0-1-1,5 6 0,-6-8-8,0 0 1,1 1-1,-1-1 1,1 0-1,-1 0 1,0 0-1,1 0 1,0-1-1,-1 1 1,1 0-1,0-1 1,-1 1-1,1-1 1,0 1-1,-1-1 1,1 0-1,0 0 1,0 0-1,0 0 1,-1 0-1,1 0 1,0 0-1,0-1 0,-1 1 1,1-1-1,0 1 1,-1-1-1,1 0 1,0 1-1,-1-1 1,2-1-1,5-4 21,0 0-1,-1 0 0,0 0 1,0-1-1,-1 0 1,0 0-1,0-1 0,9-16 1,37-76 42,-45 84-65,7-14 41,-1 0 0,-1 0-1,-2-2 1,-1 1 0,6-43 0,-16 93-11,0-1 1,2 1-1,0-1 1,1 1-1,1-1 0,1 0 1,1 0-1,9 24 1,-14-40-28,1 0-1,-1 0 1,1-1 0,0 1-1,0 0 1,0 0 0,0-1 0,0 1-1,0-1 1,0 1 0,1-1 0,-1 1-1,0-1 1,1 0 0,-1 0 0,1 1-1,0-1 1,-1 0 0,1-1 0,0 1-1,0 0 1,-1 0 0,1-1-1,0 1 1,0-1 0,0 1 0,0-1-1,0 0 1,0 0 0,0 0 0,0 0-1,0 0 1,-1 0 0,1-1 0,0 1-1,0-1 1,0 1 0,0-1-1,0 0 1,-1 1 0,1-1 0,0 0-1,-1 0 1,1 0 0,2-3 0,5-3 74,-1 0 0,0-1 1,-1 0-1,1 0 1,-2-1-1,10-15 0,1-5 46,-1 0-1,-2-1 0,-1-1 0,-1 0 1,7-35-1,-14 45-64,0-1 0,-2 0 0,0-1 0,-2 1 0,0 0 0,-2 0 0,0-1 0,-8-34 0,6 46-59,0 1 0,-1-1 0,-9-18 0,13 27 0,-1 0 0,0 1 0,0-1 0,0 0 0,0 0 0,0 0 0,0 1 0,0-1 0,-1 1 0,1-1 0,-1 1 0,1-1 0,-1 1 0,1 0 0,-1 0 0,0 0 0,0 0 0,0 0 0,1 0 0,-1 0 0,0 0 0,0 1 0,0-1 0,0 1 0,0 0 0,0-1 0,-4 1 0,5 1 0,0 0 0,-1 0 0,1 0 0,0 0 0,0 0 0,-1 0 0,1 0 0,0 0 0,0 0 0,0 0 0,0 1 0,1-1 0,-1 1 0,0-1 0,1 0 0,-1 1 0,0-1 0,1 1 0,0-1 0,-1 1 0,1 0 0,0-1 0,0 3 0,-3 44 0,3-36 0,-2 38 0,2 240 0,1-284-14,-1 1 0,1 0-1,1-1 1,-1 1 0,1-1 0,0 0 0,1 1-1,0-1 1,0 0 0,0 0 0,0-1 0,1 1-1,5 5 1,-7-9-21,1 0-1,-1 0 1,1 1-1,0-2 1,0 1 0,0 0-1,0-1 1,0 1-1,1-1 1,-1 0 0,0 0-1,1 0 1,-1 0-1,1-1 1,-1 1 0,1-1-1,-1 0 1,0 0-1,1 0 1,-1-1-1,1 1 1,-1-1 0,1 0-1,-1 0 1,0 0-1,1 0 1,2-2 0,7-4-1195,-1-1 0,0 0 1,-1-1-1,0 0 1,0-1-1,-1 0 0,0 0 1,17-24-1,6-13-6564</inkml:trace>
</inkml:ink>
</file>

<file path=ppt/ink/ink2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22.568"/>
    </inkml:context>
    <inkml:brush xml:id="br0">
      <inkml:brushProperty name="width" value="0.025" units="cm"/>
      <inkml:brushProperty name="height" value="0.025" units="cm"/>
    </inkml:brush>
  </inkml:definitions>
  <inkml:trace contextRef="#ctx0" brushRef="#br0">69 1 18546,'0'0'8178,"-8"7"-7324,3-4-747,0 1 1,0 0-1,1 0 0,0 1 1,0-1-1,0 1 0,0 0 1,1 0-1,0 0 0,0 0 1,0 1-1,1-1 0,-1 1 1,1 0-1,1-1 0,-1 1 1,1 0-1,-1 10 0,6-14-156,0-1 0,0 0 0,1 0 0,-1-1 0,0 1 0,0-1 0,1 0 0,-1 0 0,0-1 0,6 0 0,41-6-427,-15 1 302,0 1 0,0 2 1,0 2-1,52 4 0,-86-3 227,-1 0 0,0 0-1,0 1 1,0-1 0,0 0 0,1 1 0,-1-1-1,0 1 1,0 0 0,0-1 0,0 1 0,0 0-1,0-1 1,0 1 0,0 0 0,-1 0 0,1 0 0,0 0-1,0 0 1,-1 0 0,1 0 0,-1 0 0,1 0-1,-1 0 1,1 1 0,-1-1 0,1 0 0,-1 0 0,0 0-1,0 0 1,0 1 0,0-1 0,0 0 0,0 0-1,0 1 1,0-1 0,0 0 0,-1 2 0,0 2 157,0-1 0,0 0 0,0 0 1,-1 0-1,1-1 0,-1 1 0,0 0 0,0-1 1,-1 1-1,-3 4 0,-11 9-99,0-1 0,-1-1 0,-1-1 0,-24 14 0,31-21-97,-1 0-1,0 0 0,0-2 1,-1 1-1,0-2 0,0 0 1,-28 5-1,42-9-50,0 0 0,-1 0 0,1 0 0,0 1 0,-1-1 0,1 0-1,0 0 1,-1 0 0,1 0 0,-1 0 0,1 0 0,0 0 0,-1 0 0,1 0 0,-1 0 0,1 0 0,0 0 0,-1 0 0,1 0-1,0 0 1,-1 0 0,1-1 0,-1 1 0,1 0 0,0 0 0,-1 0 0,1 0 0,0-1 0,-1 1 0,1 0 0,0 0-1,0-1 1,-1 1 0,1 0 0,0-1 0,0 1 0,-1 0 0,1-1 0,0 1 0,0 0 0,0-1 0,0 1 0,0-1 0,-1 1-1,1 0 1,0-1 0,0 1 0,0 0 0,0-1 0,0 1 0,0-1 0,0 1 0,0 0 0,1-1 0,-1 1 0,0-1 0,0 1-1,0 0 1,0-1 0,16-19-5911,6 3-2663</inkml:trace>
</inkml:ink>
</file>

<file path=ppt/ink/ink2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26.991"/>
    </inkml:context>
    <inkml:brush xml:id="br0">
      <inkml:brushProperty name="width" value="0.025" units="cm"/>
      <inkml:brushProperty name="height" value="0.025" units="cm"/>
    </inkml:brush>
  </inkml:definitions>
  <inkml:trace contextRef="#ctx0" brushRef="#br0">98 39 11371,'0'0'13490,"-11"4"-12380,6-2-982,2-1-48,0 0 0,-1 0 0,1 0 0,0 1-1,0 0 1,0-1 0,0 1 0,0 0 0,0 0 0,0 1 0,1-1-1,-1 1 1,1-1 0,-1 1 0,1 0 0,0 0 0,0 0-1,0 0 1,1 0 0,-1 0 0,1 0 0,-2 6 0,-2 11 153,1 1 1,0 0 0,2 0 0,0 0-1,1 0 1,2 0 0,0 0-1,8 40 1,-9-59-223,0 0 0,1 0 0,0 0 0,-1 1 0,1-1 1,0-1-1,0 1 0,0 0 0,0 0 0,1 0 0,-1 0 0,1-1 0,-1 1 0,1-1 0,-1 1 0,1-1 0,0 1 0,-1-1 0,1 0 0,0 0 1,0 0-1,0 0 0,0 0 0,0 0 0,0-1 0,0 1 0,0-1 0,1 1 0,-1-1 0,0 0 0,4 0 0,-2-1 50,0 1-1,-1-1 1,1-1-1,-1 1 0,1 0 1,-1-1-1,0 0 1,0 1-1,1-1 0,-1-1 1,-1 1-1,1 0 0,0-1 1,0 1-1,-1-1 1,0 0-1,4-6 0,4-8 48,-1 0-1,0 0 0,-2-1 0,0 0 1,-1 0-1,0 0 0,-2-1 0,0 0 0,-2 0 1,0 0-1,0-26 0,-2 41-107,-1 1 0,1-1 0,-1 0 0,1 0 0,-1 1 0,0-1 0,-1 0 0,1 1 0,-1-1 0,1 1 0,-1-1 0,0 1 0,0 0 0,-1 0 0,1 0 0,0 0 0,-1 0 0,0 1 0,0-1 0,0 1 0,0 0 0,0-1 0,0 1 0,-1 1 0,1-1 0,-1 0 0,1 1 0,-1 0 0,1 0 0,-8-1 0,7 1 0,-1 0 0,1 1 0,-1-1 0,1 1 0,-1 0 0,0 1 0,1-1 0,-1 1 0,1 0 0,0 0 0,-1 0 0,1 1 0,0-1 0,0 1 0,-1 0 0,2 0 0,-1 1 0,0-1 0,0 1 0,1 0 0,-1 0 0,1 0 0,0 0 0,0 1 0,-4 5 0,-2 12-4149,9-20 4019,0-1 1,0 0 0,0 1-1,0-1 1,0 0-1,0 1 1,0-1 0,0 0-1,0 1 1,0-1-1,0 0 1,0 1 0,0-1-1,0 0 1,0 1 0,0-1-1,0 0 1,0 1-1,0-1 1,1 0 0,-1 1-1,0-1 1,0 0-1,0 0 1,0 1 0,1-1-1,-1 0 1,0 0 0,0 1-1,1-1 1,-1 0-1,0 0 1,1 0 0,-1 1-1,0-1 1,0 0-1,1 0 1,-1 0 0,0 0-1,1 0 1,-1 0 0,0 0-1,1 0 1,-1 0-1,0 0 1,1 0 0,-1 0-1,0 0 1,1 0-1,-1 0 1,0 0 0,1 0-1,-1 0 1,0 0-1,1 0 1,-1-1 0,1 1-1,14-6-7530</inkml:trace>
</inkml:ink>
</file>

<file path=ppt/ink/ink2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28.194"/>
    </inkml:context>
    <inkml:brush xml:id="br0">
      <inkml:brushProperty name="width" value="0.025" units="cm"/>
      <inkml:brushProperty name="height" value="0.025" units="cm"/>
    </inkml:brush>
  </inkml:definitions>
  <inkml:trace contextRef="#ctx0" brushRef="#br0">1 167 13613,'0'0'15647,"6"12"-15017,63 151 384,-68-161-1008,-1 0 0,1-1 0,0 1 0,0-1 0,0 1 0,0-1 1,0 1-1,0-1 0,0 0 0,0 1 0,0-1 0,1 0 0,-1 0 0,0 0 0,1 0 0,-1 0 0,1 0 1,-1 0-1,1-1 0,-1 1 0,1 0 0,2 0 0,-2-2 6,0 1 0,0 0 0,0-1 0,-1 1-1,1-1 1,0 1 0,0-1 0,-1 0 0,1 0 0,0 0 0,-1 0-1,1 0 1,-1 0 0,0 0 0,1 0 0,-1-1 0,2-1 0,5-7 73,0-2 0,0 1 0,-1-1 0,7-15 0,66-167 593,-80 194-674,0-1 0,0 1 0,0-1 0,0 1 0,0-1 0,0 1 0,0 0 0,1-1 0,-1 1 0,0-1 0,0 1 0,0-1 0,1 1 0,-1-1 0,0 1-1,1 0 1,-1-1 0,0 1 0,1 0 0,-1-1 0,0 1 0,1 0 0,-1-1 0,1 1 0,-1 0 0,1 0 0,-1 0 0,1-1 0,-1 1 0,1 0 0,-1 0 0,1 0 0,-1 0 0,1 0 0,-1 0-1,1 0 1,-1 0 0,1 0 0,-1 0 0,1 0 0,-1 0 0,1 0 0,-1 0 0,0 1 0,1-1 0,-1 0 0,1 0 0,-1 0 0,1 1 0,-1-1 0,1 0 0,-1 1 0,0-1 0,1 0-1,-1 1 1,0-1 0,1 0 0,-1 1 0,0-1 0,0 1 0,1-1 0,-1 1 0,0-1 0,0 1 0,0-1 0,0 1 0,1-1 0,-1 1 0,0 0 0,12 39 120,-11-34-119,5 22-5,-4-18 0,0 0 0,1 0 0,0 0 0,5 12 0,-8-21 0,1-1 0,-1 1 0,0-1 0,0 1 0,1-1 0,-1 1 0,0-1 0,1 0 0,-1 1 0,0-1 0,1 0 0,-1 1 0,0-1 0,1 0 0,-1 1 0,1-1 0,-1 0 0,1 0 0,-1 1 0,1-1 0,-1 0 0,1 0 0,-1 0 0,1 0 0,-1 0 0,1 0 0,-1 0 0,1 0 0,-1 0 0,1 0 0,-1 0 0,1 0 0,-1 0 0,1 0 0,-1 0 0,1 0 0,-1-1 0,1 1 0,-1 0 0,1 0 0,-1-1 0,1 1 0,-1 0 0,0-1 0,1 1 0,-1 0 0,1-1 0,-1 1 0,0-1 0,0 1 0,1 0 0,-1-1 0,0 1 0,1-2 0,15-25 0,4-22 0,-12 28 0,1 0 0,0 0 0,25-37 0,-33 56 0,0 0 0,0 1 1,0-1-1,0 1 0,1-1 0,-1 1 0,0-1 1,1 1-1,-1 0 0,1 0 0,-1-1 0,1 1 1,-1 0-1,1 0 0,0 1 0,0-1 1,-1 0-1,1 1 0,0-1 0,0 1 0,0-1 1,0 1-1,0 0 0,0 0 0,2 0 0,-2 1 1,0 0-1,0 0 0,0 0 1,0 0-1,0 1 0,0-1 1,0 1-1,-1-1 0,1 1 0,0 0 1,-1 0-1,1 0 0,-1 0 1,0 0-1,0 0 0,2 4 1,3 7-10,-1 1 0,-1-1 0,0 1 0,-1 0 0,2 19 0,-5-25-239,1 2-574,-1-17-10386,0-16 2581</inkml:trace>
</inkml:ink>
</file>

<file path=ppt/ink/ink2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28.537"/>
    </inkml:context>
    <inkml:brush xml:id="br0">
      <inkml:brushProperty name="width" value="0.025" units="cm"/>
      <inkml:brushProperty name="height" value="0.025" units="cm"/>
    </inkml:brush>
  </inkml:definitions>
  <inkml:trace contextRef="#ctx0" brushRef="#br0">0 0 18129,'0'0'6759</inkml:trace>
</inkml:ink>
</file>

<file path=ppt/ink/ink2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29.283"/>
    </inkml:context>
    <inkml:brush xml:id="br0">
      <inkml:brushProperty name="width" value="0.025" units="cm"/>
      <inkml:brushProperty name="height" value="0.025" units="cm"/>
    </inkml:brush>
  </inkml:definitions>
  <inkml:trace contextRef="#ctx0" brushRef="#br0">142 142 16015,'0'-13'2258,"1"9"-1797,-1-46 1355,0 48-1577,0-1 0,0 1 1,0-1-1,0 1 0,-1 0 1,1-1-1,-1 1 0,0-1 0,0 1 1,0 0-1,0 0 0,0-1 1,0 1-1,-1 0 0,1 0 1,-1 0-1,1 0 0,-1 1 1,-2-3-1,4 4-163,-1 0 0,0-1 1,0 1-1,1 0 0,-1 0 0,0 0 1,1 0-1,-1 0 0,0 0 0,0 0 1,1 1-1,-1-1 0,0 0 0,1 0 1,-1 0-1,0 1 0,1-1 0,-1 0 1,0 1-1,1-1 0,-1 1 1,1-1-1,-1 0 0,1 1 0,-1-1 1,1 1-1,-1 0 0,1-1 0,-1 1 1,1-1-1,0 1 0,-1 0 0,1-1 1,0 1-1,-1 0 0,1-1 0,0 1 1,0 0-1,0 1 0,-9 30 523,9-31-543,-5 38 374,2 0 0,1 0 0,3 0 0,7 62 0,43 153 617,-47-237-1025,-3-9-10,0 0 0,1-1-1,0 1 1,0-1 0,1 1 0,0-1 0,1 0 0,-1 0 0,1 0 0,0-1 0,1 1 0,6 6 0,-11-12-11,1-1 1,-1 0 0,0 0-1,0 1 1,1-1 0,-1 0-1,0 0 1,1 1-1,-1-1 1,0 0 0,1 0-1,-1 0 1,0 1 0,1-1-1,-1 0 1,0 0 0,1 0-1,-1 0 1,0 0 0,1 0-1,-1 0 1,1 0-1,-1 0 1,0 0 0,1 0-1,-1 0 1,0 0 0,1 0-1,-1 0 1,1-1 0,-1 1-1,0 0 1,1 0 0,-1 0-1,0 0 1,1-1-1,-1 1 1,1 0 0,1-18 118,-2 14-99,-1 0 0,0-1 0,0 1 0,0 0 0,0 0 0,0 0 0,-4-6 0,-9-6-46,-2 1 0,1 1 0,-2 1 0,1 0 0,-2 1 0,-28-15 0,-8-6-88,59 35 45,1-1 0,-1 1 0,1-1 0,0 0 1,-1-1-1,8 1 0,1 0 36,-5 0 35,1 0 0,0-1 0,-1 0 0,1-1 0,-1 0 0,1 0 0,-1-1 0,1-1 0,-1 1 0,0-1 0,0-1 0,0 0 0,0 0 0,-1-1 0,15-9 0,-10 2 39,1 1 1,-2-2 0,1 0-1,-2 0 1,0-1 0,0-1 0,14-27-1,-15 23-5,-1-1 0,0 0 0,-2 0 0,0 0 0,-2-1 0,0 0-1,-1 0 1,-1-1 0,-2 1 0,0-40 0,-1 55-37,-1 1 0,0-1 0,0 0 0,0 1 0,-1-1 0,-4-9 0,5 14 0,1-1 0,-1 0 0,0 1 0,0-1 0,0 1 0,0 0 0,0-1 0,0 1 0,-1 0 0,1 0 0,0-1 0,-1 1 0,1 0 0,-1 0 0,1 1 0,-1-1 0,0 0 0,1 0 0,-1 1 0,0-1 0,1 1 0,-1 0 0,0-1 0,-2 1 0,3 0 0,0 0 0,0 0 0,0 1 0,0-1 0,0 0 0,0 1 0,0-1 0,0 1 0,0-1 0,1 1 0,-1-1 0,0 1 0,0 0 0,1-1 0,-1 1 0,0 0 0,1-1 0,-1 1 0,1 0 0,-1 0 0,1 0 0,-1 0 0,1 0 0,0-1 0,-1 1 0,1 0 0,0 0 0,-1 2 0,-4 33 0,4-27 0,-7 63 0,4 1 0,6 110 0,-2-182-6,0 1 1,0-1-1,1 1 0,-1-1 0,0 1 1,1-1-1,-1 0 0,1 1 0,0-1 1,-1 1-1,1-1 0,0 0 1,0 0-1,0 1 0,0-1 0,0 0 1,0 0-1,0 0 0,0 0 0,0 0 1,0 0-1,1 0 0,1 0 1,0 0-35,0 0 1,0 0 0,0 0 0,0-1 0,0 1 0,0-1 0,0 0 0,0 0 0,0 0 0,6-2 0,3 0-329,0-1 0,1-1 0,-2 0-1,19-10 1,48-27-7882,-29 9-2627,-28 14 766</inkml:trace>
</inkml:ink>
</file>

<file path=ppt/ink/ink2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30.063"/>
    </inkml:context>
    <inkml:brush xml:id="br0">
      <inkml:brushProperty name="width" value="0.025" units="cm"/>
      <inkml:brushProperty name="height" value="0.025" units="cm"/>
    </inkml:brush>
  </inkml:definitions>
  <inkml:trace contextRef="#ctx0" brushRef="#br0">67 432 8264,'0'0'17179,"-9"0"-15813,7 0-1307,0 0-1,0 0 0,0 0 1,0 0-1,0 0 0,0 0 1,0 0-1,0 1 1,0-1-1,0 1 0,0 0 1,0-1-1,0 1 0,1 0 1,-1 0-1,0 0 0,1 0 1,-1 1-1,0-1 0,-1 2 1,1 1 58,0 0 0,0 0 0,0 1 1,1-1-1,-1 0 0,1 1 0,0 0 0,0-1 0,1 1 1,-1 6-1,0-3 36,0 0 1,1 1-1,0-1 1,1 0 0,0 0-1,2 11 1,-3-18-141,0 0 1,1 0-1,-1 0 1,1 1-1,-1-1 1,1 0-1,-1 0 1,1-1-1,-1 1 1,1 0-1,0 0 1,0 0-1,-1 0 1,1 0-1,0-1 1,0 1-1,0 0 1,0-1-1,0 1 1,0-1-1,2 1 1,-1 0-8,0-1 1,0 0-1,0 0 1,0-1 0,0 1-1,0 0 1,0-1-1,0 1 1,0-1-1,0 0 1,0 0-1,-1 1 1,1-1-1,0 0 1,0-1-1,-1 1 1,3-2-1,3-3 9,1-1 0,-1 0 0,0-1 0,-1 1 0,1-1 0,-2-1 0,1 1 0,-1-1 0,0 0 0,-1 0 0,0-1 0,3-10 0,-1 1-11,-1 0 0,-1-1 0,-1 1 0,0-1 0,-1-24 0,-2 105-416,-1-54 415,1-1-1,1 1 0,-1 0 0,1-1 0,1 1 0,-1-1 1,1 1-1,0-1 0,0 0 0,1 0 0,0 0 0,0 0 1,0 0-1,5 6 0,-6-12-4,-1 1 1,1 0-1,-1 0 0,1-1 1,-1 1-1,1 0 0,-1-1 1,1 0-1,0 1 0,-1-1 1,1 0-1,0 0 0,-1 0 0,1 0 1,0 0-1,-1 0 0,1-1 1,0 1-1,-1 0 0,1-1 1,0 1-1,-1-1 0,1 0 1,-1 0-1,1 1 0,-1-1 1,0 0-1,1 0 0,-1 0 1,0-1-1,1 1 0,0-1 1,35-44 51,-22 22 73,-2-1 0,0-1 0,-2 0 0,-1 0 1,-1-1-1,-1-1 0,-1 1 0,-2-1 0,-1 0 1,-1 0-1,-1-1 0,-2-29 0,0 56-101,0 0-6,0 0 0,0 0 0,0 0 0,0 0 0,0 0 0,0 0 0,0 0 0,-1 0 0,1 0 0,-1 0 0,1 0 0,-1 0 0,0 1 0,0-1 0,1 0 0,-1 0 0,-1 1 0,1-1 0,0 0 0,0 1 0,-3-3 0,2 8-3,0 0-1,1 0 1,0 0 0,0 0 0,0 1-1,0-1 1,1 0 0,-1 0 0,1 1-1,1 5 1,-1-4-9,-10 283-4,10-284 0,0-1 0,0 0 0,1 0 0,0 0 0,0 0 0,0 0 0,0 0 0,1 0 0,0 0 0,2 5 0,-3-8 0,0 0 0,-1-1 0,1 1 0,0 0 0,-1 0 0,1-1 0,0 1 0,0 0 0,0-1 0,-1 1 0,1-1 0,0 1 0,0-1 0,0 1 0,0-1 0,0 0 0,0 1 0,0-1 0,0 0 0,0 0 0,0 0 0,0 0 0,0 0 0,0 0 0,0 0 0,0 0 0,0 0 0,0-1 0,0 1 0,0 0 0,0 0 0,0-1 0,0 1 0,0-1 0,0 1 0,0-1 0,0 1 0,0-1 0,-1 0 0,1 1 0,0-1 0,0 0 0,-1 0 0,1 0 0,0 1 0,-1-1 0,1-1 0,4-4 0,-1 0 0,0 0 0,0 0 0,-1-1 0,0 1 0,0-1 0,0 0 0,-1 0 0,0 0 0,-1 0 0,1 0 0,0-9 0,0-9 0,-1-1 0,-3-28 0,-5 38 0,6 16 0,1 0 0,0 0 0,-1 1 0,1-1 0,0 0 0,-1 0 0,1 0 0,0 0 0,-1 0 0,1 0 0,0 1 0,-1-1 0,1 0 0,0 0 0,0 1 0,-1-1 0,1 0 0,0 0 0,0 1 0,-1-1 0,1 0 0,0 1 0,0-1 0,0 0 0,-1 1 0,1-1 0,0 0 0,0 1 0,0-1 0,0 0 0,0 1 0,0-1 0,0 1 0,0-1 0,0 0 0,0 1 0,0-1 0,0 0 0,0 1 0,0-1 0,0 0 0,0 1 0,1-1 0,-1 0 0,0 1 0,0 8 0,0 0 0,0 1 0,1-1 0,0 0 0,0 0 0,1 0 0,0 0 0,7 16 0,-8-23 0,1 1 0,0-1 0,-1 1 0,1-1 0,0 0 0,0 0 0,0 0 0,0 0 0,0 0 0,1 0 0,-1 0 0,1-1 0,-1 1 0,1-1 0,-1 0 0,1 0 0,0 0 0,0 0 0,-1 0 0,1-1 0,0 1 0,0-1 0,0 0 0,0 0 0,0 0 0,0 0 0,0 0 0,0 0 0,-1-1 0,1 0 0,0 1 0,5-3 0,-1 0 0,0 0 0,-1-1 0,1 1 0,-1-1 0,0-1 0,0 1 0,0-1 0,-1 0 0,1 0 0,-1-1 0,0 1 0,-1-1 0,1 0 0,-1-1 0,3-6 0,2-3 0,-1 0 0,-1-1 0,0 1 0,-1-2 0,4-19 0,-11 67 0,1 0 0,6 50 0,-6-78-142,1-1-1,-1 1 1,0 0-1,0 0 1,1-1-1,-1 1 1,1 0-1,-1-1 1,1 1-1,0 0 1,0-1-1,-1 1 1,1-1-1,0 0 1,1 1 0,-1-1-1,0 0 1,0 1-1,0-1 1,1 0-1,-1 0 1,1 0-1,1 1 1,-2-2-79,1 0 1,-1 0-1,0-1 0,0 1 1,1 0-1,-1-1 1,0 1-1,0-1 1,0 1-1,1-1 0,-1 0 1,0 1-1,0-1 1,0 0-1,0 0 1,0 0-1,0 1 0,-1-1 1,1 0-1,0 0 1,0-1-1,-1 1 1,1 0-1,0 0 0,-1 0 1,0 0-1,1-1 1,-1 1-1,1 0 1,-1 0-1,0-1 0,0-1 1,9-28-9101</inkml:trace>
</inkml:ink>
</file>

<file path=ppt/ink/ink2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30.406"/>
    </inkml:context>
    <inkml:brush xml:id="br0">
      <inkml:brushProperty name="width" value="0.025" units="cm"/>
      <inkml:brushProperty name="height" value="0.025" units="cm"/>
    </inkml:brush>
  </inkml:definitions>
  <inkml:trace contextRef="#ctx0" brushRef="#br0">4 0 17617,'0'0'7975,"-4"63"-7879,17-49-288,-2-3-1473,4 0-2083,0-6-1665,2 0-4132</inkml:trace>
</inkml:ink>
</file>

<file path=ppt/ink/ink2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30.794"/>
    </inkml:context>
    <inkml:brush xml:id="br0">
      <inkml:brushProperty name="width" value="0.025" units="cm"/>
      <inkml:brushProperty name="height" value="0.025" units="cm"/>
    </inkml:brush>
  </inkml:definitions>
  <inkml:trace contextRef="#ctx0" brushRef="#br0">8 18 12364,'0'0'13757,"-1"13"-12497,0 0-974,-5 122 3164,6-134-3446,0 0 0,0-1 0,0 1 0,0 0 0,0 0 0,0 0 0,0 0 0,1-1 0,-1 1 0,0 0 0,0 0 0,1-1 0,-1 1 0,0 0 0,1 0 0,-1-1 0,1 1 0,-1 0 0,1-1 0,-1 1 0,1 0 0,-1-1 0,1 1 0,0-1 0,-1 1 0,1-1 0,0 1 0,-1-1 0,1 0 0,0 1 0,0-1 0,-1 0 0,1 1 0,0-1 0,0 0 0,0 0 0,-1 0 0,1 0 0,0 0 0,0 0 0,0 0 0,0 0 0,-1 0 0,3-1 0,-1 1 7,1-1-1,-1 0 1,1 0 0,-1 0 0,0 0 0,1-1 0,-1 1-1,0-1 1,0 1 0,0-1 0,0 0 0,3-3 0,27-45 75,-26 39-77,1 0-1,0 0 1,0 1 0,1 0 0,12-12 0,-19 21-5,-1 1 1,1-1-1,0 0 1,0 0 0,-1 1-1,1-1 1,0 0-1,0 1 1,0-1 0,0 1-1,0-1 1,0 1-1,0 0 1,0-1 0,0 1-1,0 0 1,0 0-1,0-1 1,0 1 0,0 0-1,0 0 1,0 0 0,0 0-1,0 1 1,0-1-1,0 0 1,0 0 0,2 1-1,14 21 306,-16-20-293,-1 0 0,1-1 1,-1 1-1,1-1 1,0 0-1,-1 1 0,1-1 1,0 1-1,0-1 0,0 0 1,0 0-1,0 1 1,1-1-1,-1 0 0,0 0 1,0 0-1,1 0 1,-1-1-1,1 1 0,-1 0 1,0-1-1,1 1 1,-1 0-1,1-1 0,0 0 1,-1 1-1,1-1 0,-1 0 1,1 0-1,0 0 1,-1 0-1,1 0 0,-1 0 1,4-1-1,3-3 6,0 0-1,-1-1 1,0 0-1,0 0 1,0 0-1,10-12 1,-13 13-32,0-1 0,1 0 1,-1 1-1,1 0 0,0 0 0,0 1 1,1-1-1,-1 1 0,1 0 1,0 1-1,-1-1 0,1 1 0,0 0 1,13-2-1,-19 5 8,1-1 0,0 0 0,0 1-1,-1-1 1,1 1 0,0-1 0,-1 1 0,1-1 0,0 1 0,-1-1 0,1 1 0,-1-1 0,1 1-1,-1 0 1,1-1 0,-1 1 0,0 0 0,1 0 0,-1-1 0,0 1 0,1 0 0,-1 0 0,0-1-1,0 1 1,0 0 0,0 0 0,0 0 0,0-1 0,0 1 0,0 1 0,0 35-1999,-1-26-3301</inkml:trace>
</inkml:ink>
</file>

<file path=ppt/ink/ink2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33.484"/>
    </inkml:context>
    <inkml:brush xml:id="br0">
      <inkml:brushProperty name="width" value="0.025" units="cm"/>
      <inkml:brushProperty name="height" value="0.025" units="cm"/>
    </inkml:brush>
  </inkml:definitions>
  <inkml:trace contextRef="#ctx0" brushRef="#br0">164 80 7207,'5'-70'13725,"-5"69"-13634,0 1-1,0-1 1,0 1 0,0 0-1,0-1 1,0 1 0,0 0 0,0-1-1,0 1 1,0 0 0,-1-1-1,1 1 1,0 0 0,0 0-1,0-1 1,0 1 0,-1 0 0,1-1-1,0 1 1,0 0 0,-1 0-1,1 0 1,0-1 0,0 1 0,-1 0-1,1 0 1,0 0 0,-1 0-1,1-1 1,0 1 0,-1 0 0,1 0-1,0 0 1,-1 0 0,1 0-1,-1 0 1,-17 3 1315,-16 13-360,21-6-604,-1 1 0,2 1 1,-18 20-1,25-27-368,1-1 0,0 1 0,1 1 1,-1-1-1,1 0 0,0 1 0,1 0 0,-1 0 1,1-1-1,0 1 0,1 1 0,-3 11 0,25-24 44,-5-2-108,0 1 1,0 0 0,1 1-1,0 0 1,0 2 0,23-4-1,-37 7-6,1 1 0,-1-1 0,0 1-1,1 0 1,-1 0 0,1 0 0,-1 0 0,1 1-1,-1-1 1,0 1 0,1 0 0,-1 0-1,0 0 1,0 0 0,0 1 0,0-1 0,0 1-1,0 0 1,0 0 0,0 0 0,-1 0-1,1 0 1,-1 1 0,1-1 0,-1 1 0,0-1-1,0 1 1,0 0 0,-1 0 0,1 0-1,0 0 1,-1 0 0,0 1 0,0-1 0,0 0-1,0 0 1,-1 1 0,1-1 0,-1 1-1,0 4 1,0-2 65,-1-1 1,0 1-1,0-1 0,0 1 0,-1-1 0,0 1 0,0-1 0,0 0 1,-1 0-1,0 0 0,0 0 0,0-1 0,0 1 0,-1-1 1,0 0-1,0 1 0,0-2 0,0 1 0,-1 0 0,1-1 0,-9 5 1,-6 3 215,0 0 0,0-1 0,-1-1 0,-29 9 0,47-17-345,0 0-1,0 0 1,0 0-1,0-1 1,0 1 0,0-1-1,0 1 1,0-1-1,0 0 1,0 1 0,0-1-1,-1 0 1,1-1 0,0 1-1,0 0 1,0 0-1,0-1 1,-3-1 0,4 1-49,1 0 1,0 0 0,0 0 0,-1 0 0,1 0 0,0 0 0,0 0 0,0 0 0,0 0-1,1 0 1,-1 0 0,0 0 0,0 0 0,1 0 0,-1 0 0,0 0 0,1 0-1,-1 0 1,1 0 0,-1 0 0,1 0 0,0 1 0,-1-1 0,2-1 0,11-15-1771,1 1 0,18-16 1,50-46-6669,-37 34 2685</inkml:trace>
</inkml:ink>
</file>

<file path=ppt/ink/ink2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33.840"/>
    </inkml:context>
    <inkml:brush xml:id="br0">
      <inkml:brushProperty name="width" value="0.025" units="cm"/>
      <inkml:brushProperty name="height" value="0.025" units="cm"/>
    </inkml:brush>
  </inkml:definitions>
  <inkml:trace contextRef="#ctx0" brushRef="#br0">26 137 10570,'3'-15'4249,"-2"10"-3503,8-60 1496,-6 13 7294,2 117-7878,2-1-1,27 107 0,-19-99-1205,-12-61-452,13 55 0,-15-64 0,-1 0 0,1 0 0,0 1 0,0-1 0,0 0 0,0 0 0,0 0 0,0-1 0,0 1 0,1 0 0,-1 0 0,1-1 0,-1 1 0,1 0 0,0-1 0,-1 0 0,1 1 0,0-1 0,0 0 0,0 0 0,0 0 0,0 0 0,5 1 0,-6-2 0,0-1 0,0 1 0,0 0 0,0-1 0,0 1 0,0-1 0,0 1 0,0-1 0,0 1 0,0-1 0,0 1 0,0-1 0,0 0 0,0 0 0,-1 0 0,1 1 0,0-1 0,-1 0 0,1 0 0,0 0 0,-1 0 0,1 0 0,-1 0 0,1 0 0,-1 0 0,0 0 0,1 0 0,-1-1 0,0 1 0,0 0 0,0-2 0,3-42 0,-3 40 0,-1-4 0,0 0 0,-1 0 0,0 0 0,0 0 0,-1 1 0,0-1 0,0 1 0,-1 0 0,0 0 0,-1 0 0,0 0 0,0 1 0,-7-8 0,9 11 0,-1-1 0,0 0 0,-1 1 0,1 0 0,-1 0 0,1 0 0,-1 1 0,-1-1 0,1 1 0,0 0 0,-1 1 0,1-1 0,-1 1 0,0 0 0,0 1 0,0-1 0,0 1 0,0 0 0,0 1 0,-8 0 0,13 0 0,0 0 0,1 0 0,-1 0 0,0 1 0,0-1 0,0 0 0,1 1 0,-1-1 0,0 1 0,1-1 0,-1 1 0,0-1 0,1 1 0,-1-1 0,1 1 0,-1 0 0,1-1 0,-1 1 0,1 0 0,-1-1 0,1 1 0,-1 0 0,1 0 0,0-1 0,0 1 0,-1 0 0,1 0 0,0 0 0,0-1 0,0 1 0,0 0 0,0 0 0,0 0 0,0 0 0,0-1 0,0 1 0,0 0 0,1 1 0,-1 0 0,1 0 0,-1-1 0,1 1 0,-1 0 0,1-1 0,-1 1 0,1 0 0,0-1 0,0 1 0,0-1 0,0 1 0,0-1 0,0 0 0,0 1 0,1-1 0,-1 0 0,0 0 0,2 1 0,6 1-546,0 0 0,-1-1 0,1 0 0,0-1 0,0 0 0,1 0 0,-1-1 0,0 0 0,0-1 0,0 0 0,0 0 0,0-1-1,11-3 1,-1-1-1262,0-1 1,-1 0-1,0-1 0,0-1 0,18-12 0,-6-1-5132</inkml:trace>
</inkml:ink>
</file>

<file path=ppt/ink/ink2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34.249"/>
    </inkml:context>
    <inkml:brush xml:id="br0">
      <inkml:brushProperty name="width" value="0.025" units="cm"/>
      <inkml:brushProperty name="height" value="0.025" units="cm"/>
    </inkml:brush>
  </inkml:definitions>
  <inkml:trace contextRef="#ctx0" brushRef="#br0">97 108 8264,'0'0'4703,"-9"10"-998,0 1-2861,0-1 0,0 2 0,1-1 1,1 1-1,0 1 0,0-1 0,1 1 1,1 0-1,0 0 0,1 1 0,1 0 1,0 0-1,-2 24 0,5-38-835,0 0 0,0 1 0,0-1 0,0 0 0,0 0 0,0 1 0,0-1 0,1 0 0,-1 0 0,0 0 0,0 1 0,0-1 0,0 0 0,1 0 0,-1 0 0,0 1 0,0-1 0,0 0 0,1 0 0,-1 0 0,0 0 0,0 0 0,1 0 0,-1 1 0,0-1 0,1 0 0,-1 0 0,0 0 0,0 0 0,1 0 0,-1 0 0,0 0 0,0 0 0,1 0 0,-1 0 0,0 0 0,0 0 0,1-1 0,-1 1 0,0 0 0,0 0 0,1 0 0,-1 0 0,0 0 0,0 0 0,1-1 0,-1 1 0,0 0 0,14-8 110,26-31 85,-30 27-187,1 1 0,0 1-1,0-1 1,20-11 0,-28 20-34,1 0 1,0 0-1,0 0 1,0 0-1,0 1 1,0 0-1,0 0 1,0 0-1,1 0 1,-1 1 0,0-1-1,1 1 1,-1 0-1,0 1 1,0-1-1,1 1 1,-1 0-1,0 0 1,0 0-1,7 3 1,-6-1 10,-1-1 0,0 1 0,0 1 0,0-1 0,-1 0 0,1 1 0,-1 0 0,0 0 1,0 0-1,0 0 0,-1 1 0,1-1 0,-1 0 0,0 1 0,0 0 0,1 5 0,9 16 523,-13-30-295,0 1 0,0-1 0,1 1-1,0-1 1,0 1 0,0-1 0,0 0 0,1-4-1,0-11 111,-3 4-230,-1 1 0,-1-1 1,0 1-1,-1 0 0,0 0 0,-11-19 1,-14-39-414,34 70-119,0 1 0,0 0-1,0 0 1,0 0-1,0 1 1,0-1 0,1 1-1,-1 0 1,0 0-1,5 1 1,-4-1-398,1 0-87,0 0 1,1 0-1,-1-1 1,0 0-1,0 0 1,0 0-1,0-1 1,0 0-1,-1 0 1,1-1-1,0 0 1,6-4-1,14-14-6825</inkml:trace>
</inkml:ink>
</file>

<file path=ppt/ink/ink2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34.919"/>
    </inkml:context>
    <inkml:brush xml:id="br0">
      <inkml:brushProperty name="width" value="0.025" units="cm"/>
      <inkml:brushProperty name="height" value="0.025" units="cm"/>
    </inkml:brush>
  </inkml:definitions>
  <inkml:trace contextRef="#ctx0" brushRef="#br0">31 0 12684,'0'0'7319,"-3"15"-6209,-2 7-680,1 0-1,1 0 0,2 0 1,0 1-1,1-1 0,6 45 1,1-37-113,1 0 0,1-1 1,1 0-1,2 0 1,1-1-1,1 0 0,1-1 1,28 36-1,-24-49-983,-19-14 657,0 0 0,1 0 0,-1 0 0,0 0 0,1 0 0,-1-1 0,0 1 0,1 0 0,-1 0 0,0 0 0,1-1 0,-1 1 0,0 0 0,0 0 0,1-1 1,-1 1-1,0 0 0,0-1 0,0 1 0,1 0 0,-1-1 0,0 1 0,0 0 0,0-1 0,0 1 0,0 0 0,0-1 0,0 1 0,0 0 0,0-1 0,0 1 0,0-1 0,-6-42-22,1 32 219,-1-1 0,0 1-1,-1 0 1,0 1 0,0 0 0,-1 0 0,-1 0 0,0 1 0,0 0-1,0 1 1,-1 0 0,0 1 0,-1-1 0,0 2 0,-16-8-1,9 8 1492,51 11-2519,20-12-1749,-39 3-240,0-1 1,0 0-1,-1 0 1,17-11-1,16-16-4398,-22 7 5569,-8 1 3280,-6-1 3512,-10 5 1290,0 20-6294,0-1 1,0 1-1,-1 0 0,1 0 1,0-1-1,0 1 0,-1 0 0,1 0 1,0 0-1,0-1 0,-1 1 1,1 0-1,0 0 0,-1 0 1,1 0-1,0 0 0,0 0 0,-1 0 1,1 0-1,0-1 0,-1 1 1,1 0-1,0 0 0,-1 0 0,1 0 1,0 1-1,-1-1 0,1 0 1,0 0-1,-1 0 0,1 0 1,-1 0-1,0 1-9,-1 0-1,0 0 1,1 0 0,-1 0 0,1 0-1,-1 1 1,1-1 0,-1 0 0,1 1-1,0-1 1,0 1 0,0-1 0,0 1 0,0 0-1,0-1 1,0 1 0,0 2 0,-1 1-69,1-1 0,0 1 0,-1-1 0,2 1 0,-1 0 0,1 0 0,-1 0 0,1-1 0,1 9 0,0-12-50,0 1 0,-1-1 0,1 1-1,0-1 1,-1 1 0,1-1 0,0 0-1,0 1 1,0-1 0,0 0 0,0 0-1,1 0 1,-1 0 0,0 0-1,0 0 1,1 0 0,-1 0 0,1-1-1,-1 1 1,1 0 0,-1-1 0,1 1-1,-1-1 1,1 0 0,-1 1 0,1-1-1,0 0 1,-1 0 0,1 0 0,-1 0-1,3-1 1,32 0-58,51 0 28,-83 1 27,0 1 1,-1-1 0,1 1-1,0-1 1,0 1 0,-1 1-1,1-1 1,-1 0-1,1 1 1,-1 0 0,0-1-1,1 2 1,-1-1 0,0 0-1,0 0 1,0 1 0,4 5-1,-6-5 180,1 0 0,-1 0 0,0 0 0,0 0 0,-1 1 0,1-1 1,-1 0-1,1 0 0,-1 1 0,0-1 0,-1 0 0,1 1 0,0-1 0,-1 0 0,0 0 0,1 0 0,-1 1 0,-1-1 0,1 0 0,0 0 0,-1 0 0,0-1 0,1 1 0,-1 0 0,0 0 0,0-1 0,-1 0 0,1 1 0,0-1 0,-4 2 0,4-1-123,-1 0 0,0-1 0,0 1 1,0-1-1,0 0 0,0 1 0,0-1 0,-1-1 0,1 1 0,-1 0 1,0-1-1,1 0 0,-1 0 0,0 0 0,1 0 0,-1-1 0,0 1 1,0-1-1,0 0 0,0 0 0,0-1 0,1 1 0,-1-1 0,0 0 1,-5-1-1,6 0-569,1 0 0,0 0 0,0 0 0,0 0 0,1-1 0,-1 1 1,0 0-1,1-1 0,0 1 0,-1-1 0,1 1 0,0-1 0,-1-3 1,-4-18-6946</inkml:trace>
</inkml:ink>
</file>

<file path=ppt/ink/ink2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35.660"/>
    </inkml:context>
    <inkml:brush xml:id="br0">
      <inkml:brushProperty name="width" value="0.025" units="cm"/>
      <inkml:brushProperty name="height" value="0.025" units="cm"/>
    </inkml:brush>
  </inkml:definitions>
  <inkml:trace contextRef="#ctx0" brushRef="#br0">53 11 13004,'0'0'10239,"11"-3"-9038,-6 1-1057,-3 1-78,0 0 0,0 1 1,-1-1-1,1 0 1,0 1-1,1-1 0,-1 1 1,0-1-1,0 1 1,0 0-1,0 0 0,0 0 1,0 0-1,0 1 1,0-1-1,0 0 0,0 1 1,0-1-1,0 1 1,0 0-1,0 0 0,0 0 1,0 0-1,0 0 1,-1 0-1,1 0 0,0 1 1,-1-1-1,1 1 0,-1-1 1,1 1-1,-1-1 1,0 1-1,0 0 0,0 0 1,1 1-1,49 105 2027,-38-76-1372,1 0 0,2 0-1,2-2 1,32 45-1,-49-73-718,0-1-1,0 0 1,0 0 0,0 1-1,1-1 1,-1 0-1,0 0 1,0 0-1,1 0 1,-1 0 0,0-1-1,1 1 1,-1 0-1,1-1 1,-1 1-1,4 0 1,-5-1-2,1 0 0,-1 0 1,1-1-1,-1 1 0,1 0 0,-1 0 1,1-1-1,-1 1 0,1 0 0,-1-1 0,1 1 1,-1 0-1,1-1 0,-1 1 0,0-1 1,1 1-1,-1 0 0,0-1 0,1 1 0,-1-1 1,0 1-1,0-1 0,1 1 0,-1-1 1,0 0-1,0 1 0,0-1 0,0 1 0,0-2 1,1-1-2,-1 0 1,0 0-1,0-1 1,0 1 0,-1 0-1,1 0 1,-1 0-1,1 0 1,-1 0-1,0 0 1,0 0 0,-1 0-1,1 0 1,-1 0-1,-2-4 1,-7-4-75,1 1 0,-1 0 0,-1 1 0,0 1 0,0 0 0,-1 0 0,0 1 0,0 1 0,-26-9 0,15 7-42,0 1 0,0 1 0,0 1 0,-1 2 0,-25-1 0,47 3 308,6 1-50,13-2 4,74-9-745,34-26-5118,-44 3-3602,-37 12-684</inkml:trace>
</inkml:ink>
</file>

<file path=ppt/ink/ink2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36.007"/>
    </inkml:context>
    <inkml:brush xml:id="br0">
      <inkml:brushProperty name="width" value="0.025" units="cm"/>
      <inkml:brushProperty name="height" value="0.025" units="cm"/>
    </inkml:brush>
  </inkml:definitions>
  <inkml:trace contextRef="#ctx0" brushRef="#br0">49 28 15855,'0'0'5632,"-7"12"-3353,4-6-2116,-2 3 174,-1 1-1,1 1 1,1-1 0,0 1-1,0 0 1,1 0 0,1 0-1,-3 23 1,5-29-212,0 0-1,0 0 1,0 0 0,1 0 0,-1 0-1,1 0 1,1 0 0,-1 0 0,3 4-1,-3-7-101,0-1-1,0 1 0,0-1 0,1 0 0,-1 0 0,0 1 0,1-1 1,-1 0-1,1 0 0,0-1 0,-1 1 0,1 0 0,0 0 0,-1-1 1,1 1-1,0-1 0,0 1 0,-1-1 0,1 0 0,0 0 0,0 0 1,0 0-1,-1 0 0,1 0 0,0 0 0,0-1 0,0 1 0,2-2 1,3 0 25,0 0 0,0-1 1,-1 0-1,0-1 0,1 1 1,-1-1-1,-1 0 0,1-1 1,0 1-1,-1-1 0,0 0 1,0-1-1,-1 1 0,7-10 1,-5 6 151,0-1 0,0 1 0,0-1 0,-1-1 0,-1 1 0,0-1 0,0 0 0,3-16 0,-7 25-175,1 1 1,-1-1-1,0 0 0,0 1 1,0-1-1,1 0 1,-1 0-1,-1 1 0,1-1 1,0 0-1,0 1 1,-1-1-1,1 0 1,-1 1-1,1-1 0,-1 1 1,0-1-1,0 0 1,1 1-1,-1 0 0,0-1 1,0 1-1,-1 0 1,1-1-1,0 1 1,0 0-1,-1 0 0,1 0 1,0 0-1,-1 0 1,-2-1-1,-2 0 54,-1 1 1,1-1-1,-1 1 0,1 1 0,-1-1 1,-12 2-1,5-1-54,10 0-74,0 0-1,0 1 1,0-1 0,0 1 0,0 0-1,0 0 1,0 1 0,0-1 0,0 1-1,-5 2 1,7-3-24,1 0 0,-1 0 1,1 1-1,-1-1 0,1 0 0,0 0 0,0 1 0,-1-1 0,1 1 1,0-1-1,0 1 0,1-1 0,-1 1 0,0-1 0,0 1 0,1 0 1,-1 0-1,1-1 0,-1 1 0,1 0 0,0 0 0,0 0 0,0-1 1,0 1-1,0 0 0,0 2 0,0-4-218,1 1 0,-1-1 0,0 1 0,1-1 0,-1 1-1,0-1 1,1 1 0,-1-1 0,0 1 0,1-1 0,-1 1 0,1-1 0,-1 0 0,1 1 0,-1-1 0,1 0-1,-1 1 1,1-1 0,-1 0 0,1 0 0,-1 0 0,1 1 0,0-1 0,-1 0 0,1 0 0,-1 0 0,1 0-1,-1 0 1,1 0 0,0 0 0,-1 0 0,1 0 0,-1-1 0,1 1 0,0 0 0,-1 0 0,2-1 0,-1 1-643,21-5-14318</inkml:trace>
</inkml:ink>
</file>

<file path=ppt/ink/ink2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36.849"/>
    </inkml:context>
    <inkml:brush xml:id="br0">
      <inkml:brushProperty name="width" value="0.025" units="cm"/>
      <inkml:brushProperty name="height" value="0.025" units="cm"/>
    </inkml:brush>
  </inkml:definitions>
  <inkml:trace contextRef="#ctx0" brushRef="#br0">0 137 4869,'0'0'21076,"3"10"-19977,3 11-663,1 0-1,1-1 1,1 0-1,0 0 1,2 0-1,18 24 0,-29-42-418,1-1-1,0 0 1,0 0-1,0 0 0,0 0 1,0 0-1,0 0 0,0 0 1,0 0-1,1-1 0,-1 1 1,0 0-1,0-1 0,1 1 1,-1 0-1,0-1 1,1 0-1,-1 1 0,1-1 1,-1 0-1,0 0 0,1 0 1,-1 0-1,2 0 0,-1-1 3,1 1-1,-1-1 1,0 0-1,0 0 0,0 0 1,0-1-1,0 1 1,-1 0-1,1-1 0,0 1 1,-1-1-1,1 0 1,2-3-1,4-8 51,0 0 0,0-1 0,9-23 0,-12 25-19,14-34 22,19-71 1,-37 116-64,-1 0 1,0 0-1,0-1 1,1 1 0,-1 0-1,0 0 1,1 0-1,-1-1 1,1 1-1,0 0 1,-1 0 0,1 0-1,0 0 1,0 0-1,0 0 1,-1 0 0,1 0-1,0 1 1,2-2-1,-3 2 5,1 0-1,0 0 0,-1 0 0,1 0 0,0 1 1,-1-1-1,1 0 0,0 0 0,-1 1 0,1-1 1,-1 0-1,1 1 0,0-1 0,-1 0 0,1 1 1,-1-1-1,1 1 0,-1-1 0,0 1 0,1-1 1,-1 1-1,1-1 0,-1 1 0,1 1 0,23 53 660,-20-44-565,-2-5-85,1 0-1,0 0 1,0 0 0,0-1 0,0 1-1,1-1 1,5 6 0,-8-10-22,0 0 1,-1-1 0,1 1 0,0 0 0,0-1 0,-1 1 0,1-1-1,0 1 1,0-1 0,0 0 0,0 1 0,0-1 0,0 0 0,0 0-1,0 0 1,0 1 0,-1-1 0,1 0 0,0 0 0,0 0-1,2-1 1,-2 1-1,1-1 0,0 0 0,-1 0-1,1 0 1,-1 0 0,0 0 0,1 0-1,-1-1 1,0 1 0,0 0 0,1-1-1,-1 1 1,0-1 0,-1 1 0,1-1-1,1-1 1,12-26-1,-10 19 0,1-1 0,1 1 0,-1 0 0,2 1 0,-1-1 0,1 1 0,9-8 0,-15 16-4,0 0 0,0 0 0,0 0 1,0 0-1,1 0 0,-1 0 0,0 0 0,0 1 0,1-1 1,-1 1-1,1-1 0,-1 1 0,0-1 0,1 1 0,-1 0 1,1 0-1,-1-1 0,1 1 0,-1 0 0,1 1 0,-1-1 1,1 0-1,-1 0 0,1 0 0,-1 1 0,0-1 0,1 1 0,2 1 1,0 1-52,0 0 0,0 1 0,0 0 0,0 0 1,0 0-1,4 7 0,-7-8-6,1 0 0,0-1 0,0 1 1,-1-1-1,1 0 0,1 1 0,-1-1 0,0 0 0,1 0 0,-1-1 0,1 1 0,-1 0 1,1-1-1,0 1 0,-1-1 0,1 0 0,4 1 0,-6-2-171,-1 0 0,1-1 0,0 1 0,-1 0 1,1-1-1,0 1 0,-1 0 0,1-1 0,0 1 0,-1-1 0,1 1 0,0-1 0,-1 1 0,1-1 0,-1 0 0,0 1 1,1-1-1,-1 0 0,1 1 0,-1-1 0,0 0 0,1 1 0,-1-1 0,0 0 0,0 0 0,0 1 0,1-1 0,-1 0 0,0 0 1,0 0-1,0 1 0,-1-2 0,1-31-6416,0 26 4373,-3-26-8577</inkml:trace>
</inkml:ink>
</file>

<file path=ppt/ink/ink2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37.180"/>
    </inkml:context>
    <inkml:brush xml:id="br0">
      <inkml:brushProperty name="width" value="0.025" units="cm"/>
      <inkml:brushProperty name="height" value="0.025" units="cm"/>
    </inkml:brush>
  </inkml:definitions>
  <inkml:trace contextRef="#ctx0" brushRef="#br0">1 0 14478,'0'0'8135,"77"23"-9864,-44-23-738,5 0-1953,4 0-4100</inkml:trace>
</inkml:ink>
</file>

<file path=ppt/ink/ink2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37.522"/>
    </inkml:context>
    <inkml:brush xml:id="br0">
      <inkml:brushProperty name="width" value="0.025" units="cm"/>
      <inkml:brushProperty name="height" value="0.025" units="cm"/>
    </inkml:brush>
  </inkml:definitions>
  <inkml:trace contextRef="#ctx0" brushRef="#br0">179 1 17360,'0'0'7522,"-12"5"-6075,0 0-1176,1 0 0,0 1 0,0 1 1,1 0-1,0 0 0,0 1 0,0 0 0,1 1 1,1 0-1,-1 0 0,1 1 0,1 0 0,0 0 1,-11 23-1,15-26-130,0 0 1,1 1-1,0-1 1,0 0-1,1 1 1,-1 10-1,1-17-132,1 1 0,0-1 0,0 1 0,0-1 1,0 1-1,1-1 0,-1 1 0,0-1 0,1 0 0,-1 1 0,1-1 0,-1 1 0,1-1 0,0 0 1,-1 0-1,1 1 0,0-1 0,0 0 0,0 0 0,0 0 0,0 0 0,0 0 0,0 0 0,0 0 1,0 0-1,1 0 0,-1-1 0,0 1 0,1 0 0,-1-1 0,0 1 0,1-1 0,-1 0 1,0 1-1,1-1 0,-1 0 0,1 0 0,2 0 0,6 0-87,1-1 0,-1 0 0,1-1 0,-1-1-1,0 1 1,0-2 0,0 1 0,0-1 0,0-1 0,-1 0 0,0 0-1,0-1 1,12-9 0,-7 4-1205,-1-1 0,23-25 0,-26 25-858,0-1 0,-1 0 1,8-16-1,1-7-4596</inkml:trace>
</inkml:ink>
</file>

<file path=ppt/ink/ink2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37.863"/>
    </inkml:context>
    <inkml:brush xml:id="br0">
      <inkml:brushProperty name="width" value="0.025" units="cm"/>
      <inkml:brushProperty name="height" value="0.025" units="cm"/>
    </inkml:brush>
  </inkml:definitions>
  <inkml:trace contextRef="#ctx0" brushRef="#br0">11 154 5157,'0'0'14173,"-2"10"-11712,-1 1-1973,1 0-1,1 0 1,0 0-1,0 0 1,1 1-1,0-1 0,1 0 1,5 22-1,-5-29-416,0 0-1,0-1 1,0 1-1,0-1 0,1 1 1,0-1-1,-1 1 0,1-1 1,1 0-1,-1 0 0,0 0 1,1 0-1,-1-1 1,1 1-1,0-1 0,0 1 1,0-1-1,0 0 0,1 0 1,-1 0-1,0-1 1,1 1-1,-1-1 0,1 0 1,0 0-1,-1 0 0,1 0 1,0 0-1,-1-1 1,1 0-1,0 0 0,0 0 1,7-1-1,-10 0-42,1 0-1,0 1 1,0-1-1,-1 0 1,1 0 0,-1 0-1,1 0 1,-1-1 0,0 1-1,1 0 1,-1-1-1,0 1 1,0 0 0,0-1-1,0 0 1,0 1 0,0-1-1,0 0 1,0 1-1,-1-1 1,1 0 0,-1 0-1,1 1 1,-1-1 0,0 0-1,0 0 1,0 0-1,0 0 1,0 1 0,0-1-1,-1-3 1,1-1-51,0 1 1,0-1-1,-1 1 0,0 0 1,0-1-1,0 1 1,-1 0-1,0 0 1,0 0-1,-3-6 0,2 7-32,1 1 0,-1 0 0,0 1-1,0-1 1,0 0 0,0 1 0,0-1-1,0 1 1,-1 0 0,1 0 0,-1 0-1,0 1 1,-7-3 0,10 4 43,0 0-1,0 0 1,0 0 0,0-1-1,0 1 1,0 1 0,0-1-1,0 0 1,0 0 0,0 0 0,0 1-1,0-1 1,0 0 0,0 1-1,0-1 1,0 1 0,0-1-1,0 1 1,1-1 0,-1 1 0,-1 0-1,1 1 22,0 0 1,0-1-1,0 1 0,0 0 0,0 0 0,0 0 1,1 0-1,-1 0 0,1 0 0,-1 0 0,1 0 1,0 0-1,0 0 0,0 0 0,0 2 0,0-3 6,0-1-1,0 1 1,0 0-1,0 0 1,1 0-1,-1-1 1,0 1-1,0 0 1,1 0-1,-1-1 1,1 1-1,-1 0 1,0 0-1,1-1 1,-1 1-1,1 0 1,0-1-1,-1 1 1,1-1-1,0 1 1,-1-1-1,1 1 1,0-1-1,-1 0 1,1 1-1,1-1 1,28 6 245,-22-6-223,0-1-1,1 1 0,-1-2 1,0 1-1,10-3 1,-9-1-24,1 0 0,-1-1 0,0 0 0,0 0 0,-1-1 0,1 0 1,-1-1-1,-1 1 0,0-1 0,0-1 0,0 0 0,-1 0 0,-1 0 1,1 0-1,-2-1 0,1 0 0,-1 0 0,-1 0 0,0-1 0,0 1 1,-1-1-1,0 1 0,-1-1 0,0 0 0,-1-20 0,0 30-6,-1 1 0,1-1 1,0 1-1,0-1 0,0 0 0,0 1 0,0-1 0,-1 0 0,1 1 0,0-1 0,-1 1 1,1-1-1,0 1 0,-1-1 0,1 1 0,-1-1 0,1 1 0,-1-1 0,1 1 0,-1 0 0,1-1 1,-1 1-1,1 0 0,-1-1 0,1 1 0,-1 0 0,0 0 0,1-1 0,-1 1 0,1 0 0,-1 0 1,0 0-1,1 0 0,-1 0 0,0 0 0,1 0 0,-2 0 0,1 0 10,-1 0-1,1 1 1,0-1-1,-1 1 0,1-1 1,0 1-1,-1-1 1,1 1-1,0-1 1,0 1-1,0 0 0,0 0 1,-1 0-1,1 0 1,0 0-1,1 0 1,-3 2-1,-2 9 30,0 1 0,0 0 0,1 0-1,1 1 1,0-1 0,1 1 0,1 0 0,0-1 0,1 1-1,0 0 1,4 27 0,-3-39-40,-1 0 0,0 0 0,1 1 0,-1-1 0,1 0 0,0 0 0,0 0 0,0 0 0,0 0 0,0 0 0,0 0 0,1 0 0,-1 0 0,0 0 0,1-1 0,0 1 0,-1-1 0,1 1 0,0-1 0,0 1 0,0-1 0,0 0 0,0 0 0,0 0 0,0 0 0,0 0 0,0-1 0,0 1 0,1-1 0,-1 1 0,0-1 0,1 0 0,-1 0 0,5 0 0,-2-1-241,0 1 0,0-1 0,0 0 0,0 0 0,-1-1 0,1 0 0,0 1 0,0-2 0,-1 1 0,1 0 0,-1-1 0,0 0 0,0 0 0,7-7 0,12-17-4415,1-4-2712</inkml:trace>
</inkml:ink>
</file>

<file path=ppt/ink/ink2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38.189"/>
    </inkml:context>
    <inkml:brush xml:id="br0">
      <inkml:brushProperty name="width" value="0.025" units="cm"/>
      <inkml:brushProperty name="height" value="0.025" units="cm"/>
    </inkml:brush>
  </inkml:definitions>
  <inkml:trace contextRef="#ctx0" brushRef="#br0">73 84 17200,'0'0'8979,"-10"10"-8290,-30 36-112,37-42-496,0 1 1,0-1 0,1 1-1,0 0 1,0 0 0,0 0-1,1 0 1,0 0 0,-1 0 0,2 0-1,-1 0 1,1 0 0,0 1-1,0-1 1,1 6 0,-1 3 207,0-13-269,0-1 0,0 0 0,0 1 0,-1-1 1,1 1-1,0-1 0,0 1 0,0-1 0,0 0 0,1 1 1,-1-1-1,0 1 0,0-1 0,0 1 0,0-1 0,0 0 1,0 1-1,1-1 0,-1 0 0,0 1 0,0-1 0,1 1 1,-1-1-1,0 0 0,0 0 0,1 1 0,-1-1 0,0 0 1,1 1-1,-1-1 0,1 0 0,-1 0 0,0 0 0,1 1 1,-1-1-1,1 0 0,15-8 598,13-21 121,-20 14-708,-1 1 0,0-1 1,-1 0-1,0-1 0,-2 0 0,1 0 0,-2 0 0,0-1 0,-2 0 1,1 1-1,-1-24 0,-2 40-36,0 1 1,0-1-1,0 0 0,-1 0 1,1 0-1,0 0 0,0 0 1,0 0-1,0 0 0,0 0 1,0 0-1,0 1 0,-1-1 1,1 0-1,0 0 0,0 0 1,0 0-1,0 0 0,0 0 1,-1 0-1,1 0 0,0 0 1,0 0-1,0 0 0,0 0 1,0 0-1,-1 0 0,1 0 1,0 0-1,0 0 0,0 0 1,0-1-1,0 1 0,0 0 1,-1 0-1,1 0 0,0 0 1,0 0-1,0 0 0,0 0 1,0 0-1,0 0 1,0-1-1,0 1 0,-1 0 1,1 0-1,0 0 0,0 0 1,0 0-1,0 0 0,0-1 1,0 1-1,0 0 0,0 0 1,0 0-1,-7 13-97,2 1 79,1 0 1,1 0 0,0 1-1,1 0 1,1-1-1,0 1 1,1 0-1,1-1 1,2 18 0,-2-31-100,-1 1 1,1-1-1,-1 1 1,1-1-1,0 0 1,0 1-1,0-1 1,0 0-1,0 0 1,0 0-1,0 0 1,0 0-1,0 0 1,0 0-1,1 0 1,-1 0-1,0 0 1,1-1-1,-1 1 1,0-1-1,1 1 1,-1-1-1,1 1 1,-1-1-1,1 0 1,-1 0 0,1 1-1,-1-1 1,1 0-1,-1-1 1,1 1-1,-1 0 1,1 0-1,-1-1 1,1 1-1,-1 0 1,1-1-1,-1 0 1,2 0-1,3-1-955,0-1 0,0 1 0,-1-1 0,0 0 0,1-1 0,-1 1 0,0-1 0,6-6 0,9-15-6076</inkml:trace>
</inkml:ink>
</file>

<file path=ppt/ink/ink2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38.561"/>
    </inkml:context>
    <inkml:brush xml:id="br0">
      <inkml:brushProperty name="width" value="0.025" units="cm"/>
      <inkml:brushProperty name="height" value="0.025" units="cm"/>
    </inkml:brush>
  </inkml:definitions>
  <inkml:trace contextRef="#ctx0" brushRef="#br0">81 1 9737,'0'0'12476,"-10"10"-12193,5-5-232,-34 39 8,36-40-2,0 0 0,0 0-1,1 0 1,-1 0 0,1 1 0,0-1 0,0 1 0,1-1-1,-1 1 1,1 0 0,0 0 0,0 5 0,4-11 38,0 1 1,-1 0 0,1-1-1,0 0 1,0 0-1,0 0 1,-1 0 0,1 0-1,-1 0 1,5-3-1,4-4-81,0 1-1,0 1 0,0 0 0,1 1 0,0 0 0,0 0 0,0 1 0,0 1 0,1 0 0,24-2 1,-36 5 58,0 1 1,-1-1 0,1 0 0,0 0 0,0 0 0,0 1-1,-1-1 1,1 0 0,0 1 0,-1-1 0,1 1-1,0-1 1,-1 1 0,1-1 0,0 1 0,-1-1 0,1 1-1,-1-1 1,1 1 0,-1 0 0,0-1 0,1 1 0,-1 0-1,1 0 1,-1-1 0,0 1 0,0 0 0,0 0 0,1-1-1,-1 1 1,0 0 0,0 0 0,0 0 0,0-1-1,0 1 1,0 0 0,0 0 0,-1 0 0,1-1 0,0 1-1,0 0 1,0 0 0,-1-1 0,1 1 0,-1 0 0,0 1-1,-17 35 2250,15-33-2261,-1 0 1,0 0-1,0 0 1,-1-1-1,1 1 1,-1-1-1,0 0 1,1 0-1,-1-1 1,-1 0-1,1 0 1,0 0-1,0 0 1,-1-1-1,1 0 1,-1 0-1,0 0 1,1-1-1,-1 1 1,1-1-1,-1-1 1,-7 0-1,13 0-284,-1 1-1,0 0 0,1-1 0,-1 1 1,0-1-1,1 1 0,-1-1 1,0 1-1,1-1 0,-1 1 0,1-1 1,-1 0-1,1 1 0,0-1 1,-1 0-1,1 1 0,-1-1 0,1 0 1,0 0-1,0 1 0,-1-1 1,1 0-1,0 0 0,0 1 0,0-1 1,0 0-1,0-1 0,0 1-357,0 0 0,0 0 0,0 0 0,0 0 0,1 0 0,-1 0 0,0 0 0,1-1 0,-1 1 0,0 0 0,1 0 0,-1 0 0,1 1 0,0-1 0,-1 0 0,1 0 0,0 0 0,0 0 0,-1 1 0,3-2 0,14-8-6823</inkml:trace>
</inkml:ink>
</file>

<file path=ppt/ink/ink2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38.904"/>
    </inkml:context>
    <inkml:brush xml:id="br0">
      <inkml:brushProperty name="width" value="0.025" units="cm"/>
      <inkml:brushProperty name="height" value="0.025" units="cm"/>
    </inkml:brush>
  </inkml:definitions>
  <inkml:trace contextRef="#ctx0" brushRef="#br0">9 171 2819,'0'0'21380,"7"-8"-18177,8-8-1832,38-46 1145,-50 59-2502,-1 0 1,1-1 0,-1 1 0,0-1 0,0 1-1,-1-1 1,1 0 0,-1 1 0,1-1 0,-1 0-1,-1 0 1,1 0 0,0 0 0,-1 0 0,0 0 0,0 0-1,0-4 1,-1 7-11,1 0-1,0 0 1,-1 0-1,1 1 1,-1-1-1,1 0 1,-1 1-1,1-1 1,-1 0-1,0 1 1,1-1-1,-1 1 1,0-1-1,1 1 1,-1-1-1,0 1 1,0 0-1,1-1 1,-1 1-1,0 0 1,0-1-1,0 1 1,1 0-1,-1 0 1,0 0-1,0 0 1,0 0-1,0 0 1,1 0-1,-1 0 0,0 0 1,0 0-1,0 1 1,0-1-1,1 0 1,-1 0-1,0 1 1,-1 0-1,-1 0-7,0 0 0,1 0 0,-1 0 0,0 1 0,1-1 0,-1 1 0,1 0-1,0 0 1,-1 0 0,-2 3 0,-1 6 90,-1 0 0,2 1 1,-1 0-1,2 0 0,-1 0 0,2 0 1,0 1-1,0-1 0,1 1 0,1 0 1,0 0-1,1 21 0,0-33-86,0 1 0,0 0 0,0-1 0,0 1 0,1-1 0,-1 1 0,1-1 0,-1 1 0,1-1 0,-1 1 0,1-1 0,0 1 0,0-1 0,0 0 0,-1 1 0,1-1 0,1 0 0,-1 0 0,0 0 0,0 0 0,0 0 0,0 0 0,3 1 0,-1-1 0,-1 0 0,1 0 0,0-1 0,-1 1 0,1-1 0,0 0 0,-1 0 0,1 0 0,0 0 0,-1 0 0,1 0 0,4-2 0,2 0 0,0-1 0,-1 0 0,0-1 0,1 1 0,-2-1 0,1-1 0,11-8 0,-13 8-533,0-1 0,0 0 1,-1 0-1,10-14 0,-12 17-56,-1-1 1,0 0-1,0 0 0,0 0 1,-1 0-1,0-1 0,1 1 1,-1 0-1,-1-1 0,2-8 1,-2-4-8466</inkml:trace>
</inkml:ink>
</file>

<file path=ppt/ink/ink2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6:39.279"/>
    </inkml:context>
    <inkml:brush xml:id="br0">
      <inkml:brushProperty name="width" value="0.025" units="cm"/>
      <inkml:brushProperty name="height" value="0.025" units="cm"/>
    </inkml:brush>
  </inkml:definitions>
  <inkml:trace contextRef="#ctx0" brushRef="#br0">1 9 17521,'0'0'15246,"59"-8"-15246,-52 34 0,-1 4 0,-1 0-1954,-5-1-1954,0-2-2498,0-6-5829</inkml:trace>
  <inkml:trace contextRef="#ctx0" brushRef="#br0" timeOffset="1">114 385 20115,'0'0'9193,"0"64"-6887,0-52-1153,1 1-1153,6-6 0,2-4-1409,-3-3-4549</inkml:trace>
</inkml:ink>
</file>

<file path=ppt/ink/ink2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19.938"/>
    </inkml:context>
    <inkml:brush xml:id="br0">
      <inkml:brushProperty name="width" value="0.025" units="cm"/>
      <inkml:brushProperty name="height" value="0.025" units="cm"/>
    </inkml:brush>
  </inkml:definitions>
  <inkml:trace contextRef="#ctx0" brushRef="#br0">1 44 1441,'0'0'2210,"57"-17"-1217,-20 9-480,7 3-353,8 0-128,9 1-576,8-1-1763</inkml:trace>
</inkml:ink>
</file>

<file path=ppt/ink/ink2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21.290"/>
    </inkml:context>
    <inkml:brush xml:id="br0">
      <inkml:brushProperty name="width" value="0.025" units="cm"/>
      <inkml:brushProperty name="height" value="0.025" units="cm"/>
    </inkml:brush>
  </inkml:definitions>
  <inkml:trace contextRef="#ctx0" brushRef="#br0">0 58 5125,'0'0'11830,"3"-8"-11238,-3 6-564,0 0-1,1 0 1,-1 0-1,1 0 0,-1 0 1,1 0-1,0 0 1,0 0-1,0 1 0,0-1 1,0 0-1,1 1 1,-1-1-1,0 1 0,1-1 1,-1 1-1,1-1 1,-1 1-1,1 0 1,0 0-1,0 0 0,-1 0 1,1 0-1,0 0 1,0 1-1,0-1 0,0 1 1,0-1-1,0 1 1,0-1-1,0 1 0,0 0 1,0 0-1,0 0 1,0 1-1,3-1 1,1596 3 1813,-1572-3-1817,-5-1 3,-1 1 0,1 0 0,-1 2 1,0 1-1,0 1 0,29 8 0,-52-12-21,-1 0 0,1 1 1,0-1-1,0 0 0,0 0 1,0 0-1,-1 0 0,1 1 0,0-1 1,0 0-1,0 0 0,0 0 1,0 0-1,0 1 0,0-1 0,-1 0 1,1 0-1,0 0 0,0 1 1,0-1-1,0 0 0,0 0 0,0 1 1,0-1-1,0 0 0,0 0 1,0 0-1,0 1 0,0-1 0,0 0 1,0 0-1,0 1 0,1-1 1,-1 0-1,0 0 0,0 0 0,0 1 1,0-1-1,0 0 0,0 0 1,1 0-1,-1 0 0,0 1 0,0-1 1,0 0-1,0 0 0,1 0 1,-1 0-1,0 0 0,0 0 0,0 0 1,1 1-1,-1-1 0,0 0 1,0 0-1,0 0 0,1 0 0,-1 0 1,0 0-1,0 0 0,1 0 1,-1 0-1,0 0 0,-16 3 211,-374-14 1091,142-2-1073,137 11-131,-472 5 1319,524 1-1272,-1 3 0,-92 21 0,143-24-137,13-1 7,31 0 30,57-1 23,-88-2-73,245 1-168,712-19-1140,-923 13 1317,-36 3-10,-10-1-3,-67-3-31,-560 3 732,492 9-462,0 7-1,-200 45 0,323-54-232,13-3 0,0 1 0,1-1 0,-1 1 0,0 0 0,1 1 0,-1 0 0,-5 3 0,12-6-3,0 0-1,0 0 0,1 0 1,-1 0-1,0 0 1,0 0-1,0 0 0,0 0 1,1 0-1,-1 0 1,0 0-1,0 0 0,0 0 1,0 0-1,0 0 1,1 0-1,-1 0 0,0 0 1,0 1-1,0-1 1,0 0-1,0 0 1,1 0-1,-1 0 0,0 0 1,0 0-1,0 0 1,0 1-1,0-1 0,0 0 1,0 0-1,0 0 1,0 0-1,0 0 0,1 1 1,-1-1-1,0 0 1,0 0-1,0 0 0,0 0 1,0 1-1,0-1 1,0 0-1,0 0 0,0 0 1,0 0-1,0 1 1,0-1-1,-1 0 0,1 0 1,0 0-1,0 0 1,0 0-1,0 1 1,0-1-1,0 0 0,0 0 1,0 0-1,0 0 1,0 0-1,-1 0 0,1 1 1,33 2-259,0 0 1,0-3-1,33-2 1,4-1-256,803-61-4168,-701 33 4677,-134 16 90,-38 15-75,0 0-1,0 0 1,1 0 0,-1-1 0,0 1-1,1 0 1,-1 0 0,0-1 0,0 1-1,1 0 1,-1 0 0,0-1 0,0 1-1,0 0 1,1-1 0,-1 1 0,0 0-1,0-1 1,0 1 0,0-1 0,0 1-1,0 0 1,0-1 0,0 1 0,0 0-1,0-1 1,0 1 0,0 0 0,0-1-1,0 1 1,0-1 0,0 1-1,0 0 1,-1-1 0,1 1 0,0 0-1,0-1 1,0 1 0,0 0 0,-1 0-1,1-1 1,0 1 0,0 0 0,-1-1-1,1 1 1,0 0 0,-1 0 0,1 0-1,0-1 1,-1 1 0,1 0 0,0 0-1,-1 0 1,1 0 0,0 0 0,-1 0-1,1-1 1,0 1 0,-1 0 0,1 0-1,-1 0 1,1 0 0,-32-7 502,-73-2 109,-1 6 0,-197 17 0,174 1-479,-212 53-1,145-13-4310,138-38-3155</inkml:trace>
</inkml:ink>
</file>

<file path=ppt/ink/ink2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37.553"/>
    </inkml:context>
    <inkml:brush xml:id="br0">
      <inkml:brushProperty name="width" value="0.025" units="cm"/>
      <inkml:brushProperty name="height" value="0.025" units="cm"/>
    </inkml:brush>
  </inkml:definitions>
  <inkml:trace contextRef="#ctx0" brushRef="#br0">1 625 7431,'0'0'10960,"10"-3"-9113,21-9-667,0 0 0,-1-3 1,34-20-1,92-67-139,-83 53-888,159-112 136,-194 131-1552,-1-1 1,-2-2-1,57-68 0,-90 99 414,0-1 0,-1 1 0,1-1 1,-1 1-1,1-1 0,-1 1 0,0-1 0,0 0 1,1-4-1,-1-4-6449</inkml:trace>
</inkml:ink>
</file>

<file path=ppt/ink/ink2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37.989"/>
    </inkml:context>
    <inkml:brush xml:id="br0">
      <inkml:brushProperty name="width" value="0.025" units="cm"/>
      <inkml:brushProperty name="height" value="0.025" units="cm"/>
    </inkml:brush>
  </inkml:definitions>
  <inkml:trace contextRef="#ctx0" brushRef="#br0">0 303 10186,'0'0'10212,"2"-10"-7548,-1 5-2328,0-1-1,0 0 1,1 1 0,0-1-1,0 1 1,1-1 0,-1 1-1,1 0 1,0 0 0,0 0-1,1 0 1,0 1 0,0-1-1,0 1 1,0 0 0,10-7 0,31-22 142,2 2 1,70-35 0,-91 54-479,0 0 0,0 2 0,2 1 0,-1 1 0,1 1 0,45-4 0,-70 10-2,-1 1 1,1-1 0,0 1-1,0 0 1,0 0 0,0 0-1,0 0 1,0 1 0,-1-1-1,1 1 1,0 0 0,0 0-1,-1 0 1,1 0 0,0 0-1,-1 0 1,1 1 0,-1 0 0,0-1-1,1 1 1,2 3 0,-3-1 5,0 0 0,0 1-1,0-1 1,-1 0 0,0 1 0,0-1 0,0 1 0,-1-1 0,1 1 0,-1-1 0,0 1 0,0-1 0,-2 7 0,0 7 136,0 0-1,-2 1 0,0-1 1,-1 0-1,-1-1 0,-16 33 1,-64 97 708,63-112-723,0 2-1,3 0 1,-20 49-1,30-46-307,10-39 22,0 0 0,0 0 0,0 0 0,0 0 0,0 0 0,0 0 0,0 0 0,0 0 0,0 0 0,0 0 0,0 0 0,1 0 0,-1 0 0,0 0 0,1 0 0,-1 0 0,1 0 0,-1 0 0,1-1 0,-1 1 0,1 0 0,0 0 0,-1 0 0,1-1 0,0 1 0,0 0 0,-1-1 0,1 1 0,0-1 0,0 1 0,0-1 0,0 1 0,0-1 0,1 1 0,24 0-6875</inkml:trace>
</inkml:ink>
</file>

<file path=ppt/ink/ink2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38.814"/>
    </inkml:context>
    <inkml:brush xml:id="br0">
      <inkml:brushProperty name="width" value="0.025" units="cm"/>
      <inkml:brushProperty name="height" value="0.025" units="cm"/>
    </inkml:brush>
  </inkml:definitions>
  <inkml:trace contextRef="#ctx0" brushRef="#br0">1 0 17809,'0'0'6086,"4"10"-4549,6 21-932,-2 1-1,-1 0 1,-1 0 0,-2 1-1,0 38 1,-2-33-608,2 1 0,1-1 1,2 0-1,13 41 0,-20-78-88,0 0 0,0 0 0,0-1 0,0 1 0,0 0 0,1 0 0,-1-1 0,0 1 0,0 0 0,1 0 0,-1-1 0,1 1 0,-1 0 0,0-1 0,1 1 0,-1-1 0,1 1 0,0-1 0,-1 1 0,1-1 0,-1 1 0,1-1 0,0 1 0,-1-1 0,1 0 0,0 1 0,0-1 0,-1 0 0,1 1 0,0-1 0,0 0 0,-1 0 0,3 0 0,-2-1-178,0 1-1,-1-1 0,1 0 1,0 0-1,0 0 0,0 0 1,-1 0-1,1 0 0,0 0 0,-1 0 1,1 0-1,-1 0 0,1-1 1,-1 1-1,0 0 0,0 0 0,1 0 1,-1-1-1,0 1 0,0 0 1,0-2-1,1-34-5496,-1-10-3330</inkml:trace>
</inkml:ink>
</file>

<file path=ppt/ink/ink2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39.143"/>
    </inkml:context>
    <inkml:brush xml:id="br0">
      <inkml:brushProperty name="width" value="0.025" units="cm"/>
      <inkml:brushProperty name="height" value="0.025" units="cm"/>
    </inkml:brush>
  </inkml:definitions>
  <inkml:trace contextRef="#ctx0" brushRef="#br0">1 137 14221,'0'0'12418,"11"-7"-10822,21-10-873,0 2 0,51-16-1,-18 7-707,-32 8-339,12-5-1572,-18 16-3411,-33 7-1550,-5 7 3786,3-2 507,-16 8-3735</inkml:trace>
</inkml:ink>
</file>

<file path=ppt/ink/ink2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39.501"/>
    </inkml:context>
    <inkml:brush xml:id="br0">
      <inkml:brushProperty name="width" value="0.025" units="cm"/>
      <inkml:brushProperty name="height" value="0.025" units="cm"/>
    </inkml:brush>
  </inkml:definitions>
  <inkml:trace contextRef="#ctx0" brushRef="#br0">32 62 12716,'0'0'4612,"-29"54"-1088,26-39-257,3-8-1538,10-7-640,17-3 129,6-18-225,6-4-545,0-5-320,3 6-128,-8 5 0,-5 7-897,-9 9-1665,-10 3-1218</inkml:trace>
  <inkml:trace contextRef="#ctx0" brushRef="#br0" timeOffset="1">87 360 16592,'0'0'8424,"58"2"-7944,-20-27-384,0-2-1089,2-3-1569,-3-3-833,-7-3-1186,-2 4-1697</inkml:trace>
</inkml:ink>
</file>

<file path=ppt/ink/ink2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39.844"/>
    </inkml:context>
    <inkml:brush xml:id="br0">
      <inkml:brushProperty name="width" value="0.025" units="cm"/>
      <inkml:brushProperty name="height" value="0.025" units="cm"/>
    </inkml:brush>
  </inkml:definitions>
  <inkml:trace contextRef="#ctx0" brushRef="#br0">4 40 11435,'0'0'9785,"0"12"-8477,-1 7-804,0-6 14,0 0-1,0 0 1,2 1-1,-1-1 1,2 0-1,5 25 1,-6-36-490,0-1 0,-1 1 0,1-1 0,0 1 0,1-1 1,-1 0-1,0 1 0,0-1 0,0 0 0,1 0 0,-1 0 1,1 0-1,-1 0 0,1 0 0,-1 0 0,1-1 0,-1 1 1,1-1-1,0 1 0,-1-1 0,1 1 0,0-1 1,0 0-1,-1 0 0,1 0 0,0 0 0,0 0 0,-1 0 1,1 0-1,0-1 0,-1 1 0,1-1 0,0 1 0,2-2 1,1 0 9,0 0 1,1-1 0,-1 1 0,0-1-1,0 0 1,0-1 0,0 1-1,7-9 1,0-2 36,-2-1 0,1 0 0,10-23-1,-13 22 136,1 2-1,0-1 1,20-23-1,-28 37-197,-1 1 0,0-1 0,1 1 0,-1-1 0,0 1 0,1-1 0,-1 1 0,0 0 0,1-1 0,-1 1 0,1 0 0,-1 0 0,1-1 0,-1 1 0,1 0 0,-1 0 0,1-1 0,-1 1 0,1 0 0,-1 0 0,1 0 0,-1 0 0,1 0 0,0 0-1,-1 0 1,1 0 0,-1 0 0,1 0 0,-1 0 0,1 0 0,-1 1 0,1-1 0,-1 0 0,1 0 0,-1 0 0,1 1 0,-1-1 0,1 0 0,-1 1 0,1-1 0,-1 0 0,0 1 0,1-1 0,-1 0 0,0 1 0,1-1 0,-1 1 0,0-1 0,1 1 0,-1-1 0,0 1 0,0-1 0,0 1 0,0-1 0,1 1 0,-1-1 0,0 1-1,0-1 1,0 1 0,0 0 0,6 37 825,-6-36-781,1 30 428,-2-24-320,1-1 0,0 1 0,1-1-1,0 1 1,0-1 0,0 1 0,1-1 0,4 12 0,-6-19-161,1 1-1,-1 0 1,0-1-1,1 1 1,-1-1-1,1 1 1,-1-1-1,0 1 1,1-1-1,-1 1 1,1-1-1,0 1 1,-1-1-1,1 0 1,-1 1-1,1-1 1,0 0-1,-1 1 1,1-1-1,0 0 1,-1 0-1,1 0 1,0 0-1,-1 1 1,1-1-1,0 0 1,-1 0-1,1 0 1,0-1-1,22-10-91,11-26-5219,-22 22-511,2-2-2872</inkml:trace>
</inkml:ink>
</file>

<file path=ppt/ink/ink2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40.171"/>
    </inkml:context>
    <inkml:brush xml:id="br0">
      <inkml:brushProperty name="width" value="0.025" units="cm"/>
      <inkml:brushProperty name="height" value="0.025" units="cm"/>
    </inkml:brush>
  </inkml:definitions>
  <inkml:trace contextRef="#ctx0" brushRef="#br0">1 253 18578,'0'0'5007,"9"2"-3411,-3 0-1541,-1 0 0,1 0 0,0-1 0,-1 0 0,1 0 0,0-1 0,0 0 0,0 0 0,0 0 0,0-1 0,-1 1 0,1-1 0,0-1 0,0 1 0,-1-1 0,1 0 0,-1 0 0,0-1 0,1 0 0,-1 0 0,0 0 0,5-5 0,-5 3 52,0-1-1,0 1 1,-1-1-1,0 0 0,0 0 1,0-1-1,-1 1 1,0-1-1,-1 1 1,4-14-1,-5 17 66,0 0 0,-1 0 0,1 0 0,-1 0 0,0 0 0,0-1 0,0 1 0,0 0 0,-1 0 0,1 0 0,-3-6 0,3 7-87,-1 1 0,0-1-1,0 1 1,0-1 0,0 1 0,0 0-1,0-1 1,0 1 0,-1 0 0,1 0-1,0 0 1,-1 0 0,1 0 0,-1 0 0,1 0-1,-1 1 1,1-1 0,-1 0 0,0 1-1,1-1 1,-1 1 0,0 0 0,-2-1-1,2 1-72,0 0-1,1 0 0,-1 0 1,0 1-1,0-1 0,0 0 0,0 1 1,0-1-1,1 1 0,-1-1 1,0 1-1,0 0 0,1 0 1,-1 0-1,0 0 0,1 0 0,-1 0 1,1 0-1,-3 3 0,0 1-4,0-1-1,1 1 1,0 0-1,0 0 0,0 0 1,-3 9-1,0 0-10,2 0 0,0 0 0,0 0 0,-1 23 0,4-34 5,1-1-1,0 0 0,-1 0 1,1 1-1,0-1 0,0 0 1,1 0-1,-1 1 0,0-1 1,1 0-1,-1 0 0,1 0 1,0 0-1,0 1 0,0-1 1,0 0-1,2 3 0,-1-4 3,0 0 0,0 0 0,0 0 0,0 0 0,0-1 0,0 1 0,0-1-1,1 1 1,-1-1 0,0 0 0,0 0 0,0 0 0,0 0 0,0 0 0,1 0 0,-1 0 0,0-1 0,0 1-1,3-2 1,11-3-91,-1-1 1,-1 0-1,1-1 0,-1 0 0,24-17 0,-28 16-59,0 1 0,1 1 0,0-1 0,0 2 1,0 0-1,0 0 0,1 1 0,0 0 0,0 1 0,0 0 0,15 0 0,-26 3 165,0-1 1,0 1-1,0 0 1,0 0-1,0 0 0,-1-1 1,1 1-1,0 0 0,0-1 1,0 1-1,0-1 0,0 1 1,-1-1-1,1 0 0,0 1 1,-1-1-1,1 0 0,0 1 1,-1-1-1,1 0 1,-1 0-1,1 0 0,-1 1 1,1-1-1,-1-1 0,9-33 944,-9-42 602,0 72-1540,-3-11-3899,3 14 3225,0 1 0,0 0 0,-1 0 0,1 0 1,0 0-1,0 0 0,-1 0 0,1 0 0,-1 0 0,1 0 0,-1 0 0,1 0 0,-1 0 0,0 0 0,1 0 0,-1 0 0,0 1 1,-1-2-1,13 2-10929</inkml:trace>
</inkml:ink>
</file>

<file path=ppt/ink/ink2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40.807"/>
    </inkml:context>
    <inkml:brush xml:id="br0">
      <inkml:brushProperty name="width" value="0.025" units="cm"/>
      <inkml:brushProperty name="height" value="0.025" units="cm"/>
    </inkml:brush>
  </inkml:definitions>
  <inkml:trace contextRef="#ctx0" brushRef="#br0">93 92 18097,'0'0'2984,"-10"-1"342,-4-1-2298,-35 1 1243,48 1-2251,0 1 0,0-1 0,0 1 0,-1-1 0,1 1 0,0 0 0,0 0 0,0 0 0,0 0 0,0 0-1,1 0 1,-1 0 0,0 0 0,0 0 0,0 0 0,1 0 0,-1 0 0,1 1 0,-1-1 0,1 0 0,-1 0 0,1 1 0,0-1 0,0 0 0,0 1 0,-1-1-1,1 0 1,1 1 0,-1-1 0,0 0 0,0 2 0,0 0-57,0-1 1,0 0-1,0 0 0,1 1 1,-1-1-1,1 0 0,-1 0 1,1 1-1,0-1 0,-1 0 1,1 0-1,0 0 0,1 0 1,-1 0-1,0 0 1,0 0-1,1 0 0,1 1 0,9 4 29,0 0 0,0 0-1,-1 1 1,0 1-1,-1 0 1,0 0-1,-1 1 1,1 0 0,-2 1-1,1 0 1,-2 0-1,0 1 1,0 0-1,-1 0 1,0 1 0,-1 0-1,0-1 1,4 24-1,-2-3 501,-1 0 0,-2 0 0,-1 1 0,-1-1 0,-7 65 0,4-91-336,0-1-1,-1 1 0,0-1 0,-1 0 0,1 1 0,-1-1 0,-1-1 0,-6 12 0,9-16-137,1 0-1,-1 0 0,0 0 0,1 0 1,-1 0-1,0 0 0,0 0 0,0 0 1,0-1-1,0 1 0,0 0 0,0 0 1,0-1-1,0 1 0,0-1 0,0 1 1,0-1-1,0 1 0,0-1 0,0 0 1,-1 1-1,1-1 0,0 0 0,0 0 1,0 0-1,-1 0 0,1 0 0,0 0 1,0 0-1,0-1 0,-1 1 1,1 0-1,0-1 0,0 1 0,0 0 1,0-1-1,0 0 0,0 1 0,0-1 1,0 0-1,0 1 0,0-1 0,0 0 1,0 0-1,0 0 0,0 0 0,1 0 1,-1 0-1,0 0 0,1 0 0,-1 0 1,1 0-1,-1-2 0,-5-8-17,1 1 0,0-1 0,1 0 0,0 0 0,1-1 0,0 1 0,1-1 0,1 0 0,-1 1 0,2-1 0,0 0 0,0 0 0,1 0 0,0 1 0,5-17 0,5-14 0,2 0 0,36-75 0,-29 72 0,17-56 0,-30 77 0,-2-1 0,0 1 0,-2-1 0,0-27 0,-7 37 0,-6 17 0,8-1 0,0 1 0,1-1 0,-1 1 0,0 0 0,1 0 0,-1 0 0,1 0 0,-1 0 0,1 0 0,-1 4 0,-1 0 0,1 1 0,0-1 0,1 1 0,-1-1 0,1 1 0,1 0 0,-1 0 0,1 0 0,1-1 0,-1 1 0,1 0 0,0 0 0,2 6 0,-1-9 0,-1-1 0,1 1 0,0-1 0,0 0 0,0 0 0,1 0 0,-1 0 0,1 0 0,-1 0 0,1 0 0,0-1 0,0 0 0,0 1 0,0-1 0,1 0 0,-1 0 0,1-1 0,-1 1 0,1-1 0,0 0 0,-1 0 0,1 0 0,0 0 0,5 0 0,-3 0-618,0 0-1,-1-1 1,1 1 0,0-1 0,0-1-1,-1 1 1,11-2 0,-14 1 228,0 0 0,0 0 0,0 0 0,0 0 0,0-1 0,0 1 0,0 0-1,0-1 1,-1 1 0,1-1 0,-1 0 0,1 1 0,-1-1 0,1 0 0,-1 0 0,0 0 0,0 0 0,0 0 0,0 0 0,0 0 0,0-4 0,3-9-7928</inkml:trace>
</inkml:ink>
</file>

<file path=ppt/ink/ink2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41.817"/>
    </inkml:context>
    <inkml:brush xml:id="br0">
      <inkml:brushProperty name="width" value="0.025" units="cm"/>
      <inkml:brushProperty name="height" value="0.025" units="cm"/>
    </inkml:brush>
  </inkml:definitions>
  <inkml:trace contextRef="#ctx0" brushRef="#br0">1 272 9993,'0'0'17697,"13"-6"-16154,0-1-1296,0 1-1,-1-2 1,0 0 0,0 0-1,-1-2 1,0 1-1,0-1 1,-1 0 0,16-22-1,-20 24-179,-1 0 1,1 0-1,-1 0 0,0-1 0,-1 1 0,0-1 0,-1 0 0,0-1 0,0 1 0,-1-1 1,0 1-1,0-1 0,0-13 0,-3 22-65,1 0 1,0 1 0,0-1-1,0 0 1,-1 0 0,1 0-1,0 0 1,-1 0-1,1 0 1,-1 0 0,1 1-1,-1-1 1,0 0-1,1 0 1,-1 1 0,0-1-1,1 0 1,-1 1-1,0-1 1,0 0 0,0 1-1,0 0 1,1-1-1,-1 1 1,0-1 0,0 1-1,0 0 1,0 0-1,0-1 1,0 1 0,0 0-1,0 0 1,0 0 0,0 0-1,0 0 1,0 0-1,0 0 1,0 1 0,0-1-1,0 0 1,0 0-1,-1 2 1,-2-1-2,0 0 1,1 0-1,-1 1 1,0-1-1,1 1 1,0 0-1,-1 0 1,1 0-1,0 1 1,-4 3-1,0 3-1,1-1 0,1 1 0,-1 0 0,1 0 0,1 1 0,0-1 0,0 1 0,1 0 0,-2 11 0,0 0 0,2 1 0,1 0 0,0 28 0,2-47 0,0 1 0,0-1 0,0 1 0,0-1 0,1 0 0,-1 1 0,1-1 0,0 0 0,0 1 0,0-1 0,1 0 0,-1 0 0,1 0 0,-1 0 0,1 0 0,0 0 0,0 0 0,1-1 0,-1 1 0,0-1 0,1 1 0,3 1 0,-1-1 0,0-1 0,-1 0 0,1-1 0,0 1 0,0-1 0,0 0 0,1 0 0,-1-1 0,0 0 0,0 1 0,0-2 0,0 1 0,1-1 0,7-1 0,-5 0-271,0 0 0,1-1 0,-1 0 0,0-1 0,0 0 0,-1 0 0,1 0 0,-1-1-1,9-7 1,-12 9-121,0-1 0,1 0 0,-1 0 0,-1 0 0,1-1 0,-1 1 0,1-1-1,-1 0 1,0 0 0,-1 0 0,1 0 0,-1 0 0,0-1 0,-1 1 0,2-8-1,-2-20-7790</inkml:trace>
</inkml:ink>
</file>

<file path=ppt/ink/ink2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42.159"/>
    </inkml:context>
    <inkml:brush xml:id="br0">
      <inkml:brushProperty name="width" value="0.025" units="cm"/>
      <inkml:brushProperty name="height" value="0.025" units="cm"/>
    </inkml:brush>
  </inkml:definitions>
  <inkml:trace contextRef="#ctx0" brushRef="#br0">1 1 19699,'0'0'6534</inkml:trace>
</inkml:ink>
</file>

<file path=ppt/ink/ink2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43.081"/>
    </inkml:context>
    <inkml:brush xml:id="br0">
      <inkml:brushProperty name="width" value="0.025" units="cm"/>
      <inkml:brushProperty name="height" value="0.025" units="cm"/>
    </inkml:brush>
  </inkml:definitions>
  <inkml:trace contextRef="#ctx0" brushRef="#br0">1 132 20147,'0'0'3107,"0"59"-384,6-29 544,12-3-1634,8-8-384,4-9-608,3-10-641,6 0 0,-2-12 0,-1-15 0,-7 2 0,-3-5 0,-7 0 0,-3 1-1762,-3-1-896,-3 1-1666,1-3-1410,0-1-1857</inkml:trace>
</inkml:ink>
</file>

<file path=ppt/ink/ink2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43.423"/>
    </inkml:context>
    <inkml:brush xml:id="br0">
      <inkml:brushProperty name="width" value="0.025" units="cm"/>
      <inkml:brushProperty name="height" value="0.025" units="cm"/>
    </inkml:brush>
  </inkml:definitions>
  <inkml:trace contextRef="#ctx0" brushRef="#br0">22 0 11371,'0'0'10212,"1"10"-6945,1 84-918,-15 135-1,4-128-738,6 135 0,3-234-1643,0-1 0,1 1 0,-1-1 0,0 1 1,1-1-1,-1 1 0,1-1 0,-1 0 0,1 1 0,0-1 0,-1 1 0,1-1 1,0 0-1,0 0 0,0 0 0,0 1 0,0-1 0,0 0 0,0 0 0,0 0 1,2 0-1,-2 0-59,0-1-1,-1 0 1,1 0 0,0 0 0,0 1 0,0-1 0,0 0-1,-1 0 1,1-1 0,0 1 0,0 0 0,0 0 0,-1 0 0,1 0-1,0-1 1,0 1 0,0 0 0,-1-1 0,1 1 0,0 0-1,-1-1 1,1 1 0,0-1 0,-1 1 0,1-1 0,0 0 0,-1 1-1,1-1 1,-1 0 0,1 1 0,-1-1 0,0 0 0,1 0-1,-1 1 1,0-1 0,1 0 0,-1 0 0,0 1 0,0-3-1,8-24-9275,-2-11-8468</inkml:trace>
</inkml:ink>
</file>

<file path=ppt/ink/ink2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47.214"/>
    </inkml:context>
    <inkml:brush xml:id="br0">
      <inkml:brushProperty name="width" value="0.025" units="cm"/>
      <inkml:brushProperty name="height" value="0.025" units="cm"/>
    </inkml:brush>
  </inkml:definitions>
  <inkml:trace contextRef="#ctx0" brushRef="#br0">0 24 12684,'7'9'4673,"3"19"-4005,-7-20 2,107 257 3636,12 30-3805,-48-95 2881,-73-199-1767,-5-10-629,-11-33-332,-19-62-631,10 1 45,4 0 0,5-1 0,-4-186 0,19 284-65,1 1 0,0-1-1,1 0 1,-1 0 0,1 1 0,0-1 0,0 1-1,4-6 1,-6 10-6,0 0-1,1 0 0,-1 0 1,1 0-1,-1 0 0,1 0 1,-1 0-1,1 0 1,0 0-1,-1 1 0,1-1 1,0 0-1,0 0 0,0 1 1,-1-1-1,1 0 0,0 1 1,0-1-1,0 1 1,0-1-1,0 1 0,0 0 1,0-1-1,0 1 0,0 0 1,0 0-1,0-1 1,1 1-1,-1 0 0,0 0 1,0 0-1,0 0 0,0 1 1,0-1-1,0 0 0,0 0 1,0 1-1,0-1 1,0 1-1,0-1 0,0 1 1,0-1-1,0 1 0,0-1 1,0 1-1,0 0 1,-1-1-1,1 1 0,0 0 1,1 1-1,0 2-3,0-1 0,0 0 0,-1 1 0,1 0 0,-1-1-1,0 1 1,0 0 0,0-1 0,0 1 0,0 0 0,-1 0 0,0 0 0,0 0 0,0 0 0,-1 6 0,0-2 13,0-1 0,0 1 0,-1 0 1,0-1-1,0 1 0,-7 13 1,-39 50 96,44-66-74,0 0 0,0 0 0,0-1 1,-1 0-1,0 0 0,0 0 0,0 0 0,0-1 1,0 0-1,0 0 0,-9 3 0,13-8-292,1 0-1,-1 0 0,1-1 0,0 1 0,0 0 1,0 0-1,0-1 0,0 1 0,0 0 0,1 0 0,0-4 1,2 0-1029,0 1 1,1 0 0,-1 0 0,1 0-1,8-8 1,-9 10 412,17-17-6136</inkml:trace>
</inkml:ink>
</file>

<file path=ppt/ink/ink2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47.743"/>
    </inkml:context>
    <inkml:brush xml:id="br0">
      <inkml:brushProperty name="width" value="0.025" units="cm"/>
      <inkml:brushProperty name="height" value="0.025" units="cm"/>
    </inkml:brush>
  </inkml:definitions>
  <inkml:trace contextRef="#ctx0" brushRef="#br0">1 104 16592,'0'0'6166,"-1"11"-4613,4 22-606,1-1 0,1 0 0,2-1 0,13 40 0,-20-70-921,0 0-1,1-1 0,-1 1 1,0 0-1,0 0 0,0 0 1,0-1-1,1 1 0,-1 0 1,0-1-1,1 1 1,-1 0-1,0 0 0,1-1 1,-1 1-1,1-1 0,-1 1 1,1 0-1,0-1 0,-1 1 1,1-1-1,-1 1 1,2 0-1,4-18 701,-4-35 101,-2 51-837,0-11 42,0 0 1,-1 1-1,0-1 1,-1 0-1,0 1 1,-1-1-1,0 1 1,-1 0-1,0 0 1,-9-18-1,7 57-91,6-23 57,0 11 8,0 0 0,1-1 0,5 21 0,-6-33-9,1 0 1,-1 0-1,1 0 1,0 0-1,0 0 0,0 0 1,1 0-1,-1 0 1,1-1-1,-1 1 1,1-1-1,0 1 1,0-1-1,0 0 0,0 1 1,0-1-1,1 0 1,-1 0-1,1-1 1,-1 1-1,1-1 0,0 1 1,-1-1-1,5 2 1,-5-3 2,0 0 0,0 0 1,0 1-1,-1-1 0,1-1 1,0 1-1,0 0 0,0 0 1,-1-1-1,1 1 0,0-1 1,0 1-1,-1-1 0,1 0 1,-1 0-1,1 0 0,0 0 1,-1 0-1,0 0 0,1 0 1,-1 0-1,0-1 0,1 1 1,-1 0-1,0-1 0,0 1 0,1-3 1,22-48 92,-21 44-78,5-19 25,-1 0-1,-1-1 0,4-56 0,-5 40 2,9 97 172,-10-23-124,-2-6 11,1-1-1,1 0 1,2 1-1,0-2 0,1 1 1,19 40-1,-26-62-101,1 0 1,-1 0-1,0 0 1,1 0-1,-1-1 1,1 1-1,-1 0 1,1 0-1,0-1 1,-1 1-1,1 0 1,0-1-1,-1 1 1,1-1-1,0 1 1,0-1-1,0 1 1,-1-1-1,1 1 1,0-1-1,0 0 1,0 1-1,0-1 1,0 0-1,0 0 1,0 0-1,0 0 1,-1 0-1,1 0 1,0 0-1,2 0 1,-1-1-16,-1 0 0,1-1 0,-1 1 0,1 0 1,-1-1-1,1 1 0,-1-1 0,0 1 0,1-1 0,-1 0 0,0 1 0,0-1 1,1-3-1,3-8-381,0 1 1,-1-1 0,3-17-1,-2-9-3359,-4-3-3419,-1-1-3976</inkml:trace>
</inkml:ink>
</file>

<file path=ppt/ink/ink2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48.114"/>
    </inkml:context>
    <inkml:brush xml:id="br0">
      <inkml:brushProperty name="width" value="0.025" units="cm"/>
      <inkml:brushProperty name="height" value="0.025" units="cm"/>
    </inkml:brush>
  </inkml:definitions>
  <inkml:trace contextRef="#ctx0" brushRef="#br0">0 16 21172,'0'0'5445,"58"-14"-12043,-36 12-3331</inkml:trace>
</inkml:ink>
</file>

<file path=ppt/ink/ink2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48.443"/>
    </inkml:context>
    <inkml:brush xml:id="br0">
      <inkml:brushProperty name="width" value="0.025" units="cm"/>
      <inkml:brushProperty name="height" value="0.025" units="cm"/>
    </inkml:brush>
  </inkml:definitions>
  <inkml:trace contextRef="#ctx0" brushRef="#br0">1 224 15791,'0'0'8200,"0"66"-6727,0-46-736,0 4-577,0 1-96,5 2-64,1 5 32,2-1-32,3-4 0,3-2 0,3-11-128,2-11-1025,1-3-769,-1-25-1121,-5-12-2370,1-7-6855</inkml:trace>
  <inkml:trace contextRef="#ctx0" brushRef="#br0" timeOffset="1">183 186 11691,'0'0'4041,"3"10"-736,10 32-807,-12-41-2427,-1 0 0,0 0 1,1 0-1,-1 0 0,1 0 0,-1 0 0,1-1 1,0 1-1,-1 0 0,1 0 0,0-1 0,0 1 0,0 0 1,-1-1-1,1 1 0,0-1 0,0 1 0,0-1 1,0 1-1,0-1 0,0 0 0,0 1 0,0-1 0,0 0 1,0 0-1,0 0 0,0 0 0,0 0 0,0 0 1,0 0-1,0 0 0,0 0 0,0 0 0,0 0 0,0-1 1,0 1-1,0 0 0,0-1 0,0 1 0,0-1 1,0 1-1,0-1 0,-1 0 0,1 1 0,1-2 0,30-30 1262,-24 21-1080,0 0 1,-1-1-1,0-1 1,-1 1-1,-1-1 0,0 0 1,0 0-1,-2 0 0,1 0 1,-2-1-1,0 0 0,1-17 1,-3 30-219,0 0 0,0 0 0,0 0 0,1 0 0,-1 0 0,0 0 1,0 0-1,-1-1 0,1 1 0,0 0 0,0 0 0,0 0 0,-1 0 0,1 0 0,-1 0 0,1 0 1,-1 0-1,1 0 0,-1 0 0,1 0 0,-1 0 0,0 1 0,1-1 0,-1 0 0,0 0 0,0 1 1,0-1-1,0 0 0,0 1 0,1-1 0,-1 1 0,0-1 0,0 1 0,0-1 0,-1 1 0,1 0 1,0 0-1,0-1 0,0 1 0,0 0 0,0 0 0,0 0 0,0 0 0,0 0 0,0 0 0,0 1 1,-1-1-1,1 0 0,0 0 0,0 1 0,0-1 0,0 1 0,-2 0 0,-1 1 15,0 0 0,-1 1 0,1-1-1,0 1 1,0 0 0,0 0 0,1 0 0,-1 0-1,1 1 1,0 0 0,-5 5 0,0 8 14,0 0 1,1 1-1,1 0 1,1 0-1,0 0 1,1 0-1,1 1 1,1 0-1,0 0 1,2-1-1,0 1 1,3 22-1,-2-39-62,0 1-1,-1-1 1,1 0 0,0 1-1,0-1 1,0 0-1,1 0 1,-1 0 0,0 0-1,1 0 1,0 0 0,-1 0-1,1-1 1,0 1 0,0 0-1,0-1 1,0 1 0,0-1-1,0 0 1,0 0-1,0 0 1,1 0 0,-1 0-1,0 0 1,1-1 0,-1 1-1,1-1 1,-1 0 0,0 1-1,1-1 1,-1 0 0,1 0-1,-1-1 1,3 1-1,4-1-32,-1-1-1,1 1 0,-1-1 0,0-1 0,0 0 0,0 0 0,0 0 0,12-8 0,-3-1-1485,-1 0 0,0-1-1,25-28 1,1-9-5156</inkml:trace>
</inkml:ink>
</file>

<file path=ppt/ink/ink2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50.065"/>
    </inkml:context>
    <inkml:brush xml:id="br0">
      <inkml:brushProperty name="width" value="0.025" units="cm"/>
      <inkml:brushProperty name="height" value="0.025" units="cm"/>
    </inkml:brush>
  </inkml:definitions>
  <inkml:trace contextRef="#ctx0" brushRef="#br0">0 511 9449,'3'-15'2258,"8"-48"4028,4-112 0,-18 166-4503,-1 16-650,-4 18-574,4 11-364,2 51 0,3-73-149,0 0 1,0 0-1,1-1 1,1 1 0,1 0-1,8 21 1,-12-34-42,0 0 1,0 0 0,1 0 0,-1 0-1,0 0 1,1 0 0,-1 0 0,1 0-1,-1-1 1,1 1 0,-1 0 0,1 0-1,-1-1 1,1 1 0,0 0 0,0-1-1,-1 1 1,1 0 0,0-1 0,0 1-1,0-1 1,0 0 0,-1 1 0,1-1-1,0 1 1,0-1 0,0 0-1,0 0 1,2 0 0,-2 0 12,1-1 0,-1 0 0,0 0-1,1 0 1,-1 0 0,0 0 0,0 0 0,0 0 0,0 0 0,1-1-1,-2 1 1,1 0 0,0-1 0,0 1 0,1-3 0,3-7 77,-1 0 0,1-1 0,3-17 0,-2-8-34,-1 1-1,-2-1 1,-1 0 0,-4-45 0,-1 67-43,0 15-52,-2 26-41,5-13 86,-1 3 3,0-1 1,2 0-1,0 1 1,0-1-1,2 0 0,-1 0 1,2 0-1,0 0 1,9 20-1,-12-33-1,0-1 0,-1 0 0,1 1 0,0-1 0,-1 0 0,1 0 1,0 0-1,0 0 0,0 0 0,0 0 0,0 0 0,0 0 0,1 0 0,-1 0 0,0 0 0,0-1 0,1 1 0,-1-1 0,0 1 0,1-1 0,-1 1 0,0-1 1,1 0-1,2 1 0,-2-2 9,0 1-1,0-1 1,0 1 0,0-1 0,0 0 0,0 0 0,0 0 0,0 0 0,0-1 0,-1 1 0,1 0-1,0-1 1,-1 1 0,3-4 0,5-7 84,0 0 1,-1-1-1,11-22 0,-16 28-92,2-4 17,2-1 35,-1 0 1,0-1-1,-1 0 1,5-17-1,-11 45 37,1 0 0,0 0 0,4 22 0,2-96 1119,-4 20-1222,-2 27 0,0 1 0,0-1 0,2 0 0,-1 0 0,1 1 0,1-1 0,0 1 0,1 0 0,5-13 0,-8 23 0,0 0 0,0 0 0,0 0 0,0 1 0,0-1 0,0 0 0,0 0 0,0 0 0,0 1 0,1-1 0,-1 1 0,0-1 0,0 1 0,1-1 0,-1 1 0,0 0 0,1-1 0,-1 1 0,0 0 0,1 0 0,-1 0 0,0 0 0,1 0 0,-1 0 0,0 1 0,1-1 0,-1 0 0,0 1 0,0-1 0,1 1 0,-1-1 0,0 1 0,2 1 0,44 29 0,-32-20 0,-13-9 0,1 0 0,-1 0 0,1-1 0,0 1 0,-1-1 0,1 0 0,0 0 0,0 0 0,0 0 0,0 0 0,0-1 0,0 1 0,0-1 0,0 0 0,0 0 0,0 0 0,6-1 0,-7 0 0,0 0 0,0 0 0,-1 0 0,1 0 0,0-1 0,0 1 0,-1-1 0,1 1 0,-1-1 0,1 0 0,-1 1 0,1-1 0,-1 0 0,0 0 0,0 0 0,0 0 0,0 0 0,-1 0 0,1 0 0,0-1 0,-1 1 0,1 0 0,-1 0 0,0-3 0,4-61 0,-3 64 0,-1 0 0,0-1 0,0 1 0,0 0 0,0 0 0,0 0 0,-1 0 0,1-1 0,-1 1 0,1 0 0,-1 0 0,0 0 0,0 0 0,0 0 0,0 0 0,0 1 0,0-1 0,0 0 0,-1 0 0,1 1 0,-1-1 0,1 1 0,-1-1 0,0 1 0,1 0 0,-4-2 0,4 3 0,0 0 0,0 0 0,0 0 0,0 1 0,0-1 0,0 0 0,0 1 0,0-1 0,0 1 0,0-1 0,1 1 0,-1-1 0,0 1 0,0 0 0,1-1 0,-1 1 0,0 0 0,1 0 0,-1-1 0,1 1 0,-1 0 0,1 0 0,-1 0 0,1 0 0,0 0 0,-1 0 0,1 0 0,0 0 0,0 0 0,-1 0 0,1-1 0,0 1 0,0 0 0,0 2 0,-3 41 0,3-41 0,0 15 14,-1-5 5,0 1-1,2-1 1,0 1 0,4 22 0,-5-34-35,1 1 0,0-1 0,-1 0 0,1 0 0,0 0 0,0 0 1,0 0-1,0 0 0,0 0 0,1 0 0,-1 0 0,0 0 0,1-1 0,-1 1 0,1-1 1,0 1-1,0-1 0,0 1 0,-1-1 0,1 0 0,0 0 0,0 0 0,1 0 0,-1 0 1,0-1-1,0 1 0,0-1 0,0 1 0,1-1 0,-1 0 0,0 0 0,0 0 0,1 0 0,3-1 1,-2 1-495,0-1 1,0 0-1,0-1 0,0 1 1,0-1-1,0 0 1,-1 0-1,1 0 1,-1 0-1,1 0 1,-1-1-1,0 0 1,0 1-1,0-1 1,0 0-1,-1-1 1,5-5-1,25-42-11074</inkml:trace>
</inkml:ink>
</file>

<file path=ppt/ink/ink2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52.186"/>
    </inkml:context>
    <inkml:brush xml:id="br0">
      <inkml:brushProperty name="width" value="0.025" units="cm"/>
      <inkml:brushProperty name="height" value="0.025" units="cm"/>
    </inkml:brush>
  </inkml:definitions>
  <inkml:trace contextRef="#ctx0" brushRef="#br0">1 270 18161,'0'7'3283,"12"40"-2413,20 40 159,-23-57-443,1-1 1,2 0-1,28 50 0,-40-79-549,1 0 0,-1 1-1,0-1 1,0 0 0,0 1-1,0-1 1,0 0 0,1 0-1,-1 1 1,0-1 0,0 0 0,0 0-1,1 1 1,-1-1 0,0 0-1,1 0 1,-1 0 0,0 1-1,0-1 1,1 0 0,-1 0-1,0 0 1,1 0 0,-1 0-1,0 0 1,1 0 0,-1 0-1,0 0 1,1 0 0,-1 0 0,0 0-1,1 0 1,-1 0 0,0 0-1,0 0 1,1 0 0,6-12 838,1-26 82,-8 34-805,26-238 1439,-26 242-1586,0 0 0,0-1-1,0 1 1,0 0 0,0 0 0,0 0 0,0-1-1,0 1 1,-1 0 0,1 0 0,0-1 0,0 1-1,0 0 1,0 0 0,0 0 0,0-1 0,0 1-1,1 0 1,-1 0 0,0-1 0,0 1-1,0 0 1,0 0 0,0 0 0,0-1 0,0 1-1,0 0 1,0 0 0,1 0 0,-1-1 0,0 1-1,0 0 1,0 0 0,0 0 0,1 0 0,-1 0-1,0-1 1,0 1 0,0 0 0,1 0 0,-1 0-1,0 0 1,0 0 0,0 0 0,1 0 0,-1 0-1,0 0 1,0 0 0,1 0 0,-1 0 0,0 0-1,1 0 1,6 15 30,4 27-30,-11-41 5,7 28 71,0 6-49,2-1 0,16 40-1,-25-73-30,0-1 0,0 1-1,0-1 1,0 1 0,0-1-1,1 1 1,-1-1-1,0 1 1,0-1 0,0 1-1,1-1 1,-1 1 0,0-1-1,1 0 1,-1 1-1,0-1 1,1 1 0,-1-1-1,1 0 1,-1 1-1,1-1 1,-1 0 0,1 0-1,-1 1 1,1-1 0,-1 0-1,1 0 1,-1 0-1,1 0 1,-1 1 0,1-1-1,-1 0 1,2 0 0,9-16 76,5-38 103,-15 48-160,19-97 63,7-26-43,-26 129-43,-1 0 0,0 0 0,0 1 0,0-1 0,0 0 0,0 0 0,0 1 0,0-1 0,0 0 0,1 0 0,-1 0 0,0 1 0,0-1 0,0 0 0,1 0 0,-1 0 0,0 0-1,0 1 1,0-1 0,1 0 0,-1 0 0,0 0 0,0 0 0,1 0 0,-1 0 0,0 0 0,0 0 0,1 0 0,-1 0 0,0 0 0,0 0 0,1 0 0,-1 0 0,0 0 0,0 0 0,1 0 0,-1 0 0,0 0 0,0 0 0,1 0 0,-1 0 0,0 0 0,0 0 0,0-1-1,1 1 1,-1 0 0,0 0 0,0 0 0,0 0 0,1-1 0,-1 1 0,0 0 0,0 0 0,0 0 0,0-1 0,0 1 0,0 0 0,1 0 0,-1-1 0,0 1 0,7 20-36,1 11 88,-5-15-26,1-1 0,1 1 1,0-1-1,10 18 0,-15-32-15,0-1-1,1 1 0,-1 0 0,0-1 0,1 1 1,-1-1-1,1 1 0,-1 0 0,0-1 0,1 1 1,-1-1-1,1 1 0,0-1 0,-1 1 0,1-1 1,-1 0-1,1 1 0,0-1 0,-1 0 0,1 1 0,0-1 1,-1 0-1,1 0 0,0 0 0,-1 1 0,1-1 1,0 0-1,0 0 0,-1 0 0,2 0 0,15-16 268,5-35 165,-21 49-422,9-33 92,-1 0 0,9-71-1,-13 65-91,12 140-18,-14-76 0,-2-8 0,1 1 0,1-1 0,1 0 0,0 0 0,11 27 0,-14-42 0,-1 1 0,0-1 0,0 1 0,0 0 0,1-1 0,-1 1 0,0-1 0,1 1 0,-1-1 0,0 1 0,1 0 0,-1-1 0,1 0 0,-1 1 0,1-1 0,-1 1 0,1-1 0,-1 0 0,1 1 0,0-1 0,-1 0 0,1 1 0,-1-1 0,1 0 0,0 0 0,-1 0 0,1 0 0,0 0 0,-1 0 0,1 1 0,0-2 0,-1 1 0,1 0 0,0 0 0,-1 0 0,1 0 0,-1 0 0,1 0 0,0-1 0,-1 1 0,1 0 0,-1 0 0,1-1 0,0 1 0,-1 0 0,1-1 0,-1 1 0,1-1 0,-1 1 0,0-1 0,1 1 0,-1-1 0,1 1 0,-1-1 0,0 1 0,1-2 0,17-32 0,-7-1 0,-1 0 0,-2-1 0,-1 1 0,-2-1 0,-2-1 0,0-42 0,-3 113 0,3-1 0,1 0 0,1 0 0,10 35 0,-15-67-76,1 0 1,-1 0-1,0 0 1,1 0-1,-1 0 1,1 0-1,-1 0 0,1 0 1,0 0-1,-1 0 1,1 0-1,0 0 1,0 0-1,0-1 0,-1 1 1,1 0-1,2 0 1,-3 0-64,1-1 1,0 0 0,-1 0-1,1 0 1,-1 0 0,1 0-1,-1 0 1,1 0 0,0-1-1,-1 1 1,1 0 0,-1 0-1,1 0 1,-1-1 0,1 1-1,-1 0 1,1 0 0,-1-1-1,1 1 1,-1 0 0,1-1-1,-1 1 1,1-2 0,2-1-857,0-1 1,-1 1-1,1-1 1,-1 0-1,0 0 1,0 0-1,1-5 1,7-24-6741</inkml:trace>
</inkml:ink>
</file>

<file path=ppt/ink/ink2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52.688"/>
    </inkml:context>
    <inkml:brush xml:id="br0">
      <inkml:brushProperty name="width" value="0.025" units="cm"/>
      <inkml:brushProperty name="height" value="0.025" units="cm"/>
    </inkml:brush>
  </inkml:definitions>
  <inkml:trace contextRef="#ctx0" brushRef="#br0">90 328 16271,'0'0'7672,"-10"4"-6429,3-2-1051,4-2-148,0 0 0,1 1 0,-1 0 0,0 0 0,0 0 0,1 0-1,-1 0 1,1 0 0,-1 1 0,1-1 0,-1 1 0,1 0 0,0-1 0,0 1 0,0 0-1,0 1 1,0-1 0,0 0 0,0 0 0,1 1 0,-1-1 0,-1 4 0,-1 11 262,-1-1 0,2 0 0,0 1 0,1 0 0,1 0 0,0 0 0,1-1 0,3 19 0,-3-34-295,0 0-1,0 0 1,0 1 0,0-1-1,0 0 1,1 0-1,-1 0 1,0 0 0,1 0-1,-1 0 1,1 0-1,-1 0 1,1 0-1,-1 0 1,1 0 0,0 0-1,-1 0 1,1 0-1,0 0 1,0 0 0,0-1-1,0 1 1,0 0-1,0-1 1,0 1-1,0-1 1,0 1 0,0-1-1,0 1 1,0-1-1,0 0 1,0 1 0,0-1-1,0 0 1,0 0-1,1 0 1,-1 0-1,0 0 1,0 0 0,0 0-1,0 0 1,0 0-1,1-1 1,-1 1 0,0-1-1,0 1 1,0 0-1,0-1 1,0 0 0,0 1-1,0-1 1,0 0-1,0 1 1,0-2-1,6-2 14,-1-1-1,0 1 0,-1-1 1,1 0-1,-1-1 0,0 0 1,4-6-1,3-8-1,0-1 0,-2 0 0,-1-1 1,0 0-1,-2 0 0,0-1 0,3-27 0,-3 0-33,-2-1 0,-2-64 0,-3 104 28,-1 1 1,0-1-1,-4-19 0,5 29-14,0-1 1,-1 0-1,1 1 0,-1-1 0,1 0 0,-1 1 0,0-1 0,0 1 0,1-1 0,-1 1 1,0-1-1,0 1 0,0 0 0,-1 0 0,1-1 0,0 1 0,0 0 0,-1 0 0,1 0 0,-1 0 1,1 0-1,-1 0 0,1 1 0,-1-1 0,1 0 0,-1 1 0,0-1 0,1 1 0,-1 0 0,-2-1 1,2 2-8,1-1 0,-1 0 1,1 1-1,0-1 1,-1 1-1,1-1 1,0 1-1,0 0 0,-1 0 1,1-1-1,0 1 1,0 0-1,0 0 1,0 0-1,0 0 0,0 0 1,0 1-1,0-1 1,0 0-1,1 0 1,-1 1-1,0-1 0,0 2 1,-12 38 20,10-29 4,-3 10 1,-1-2 66,1 0 0,1 0 0,1 0 0,1 1 0,0-1 0,2 1 0,1 32 0,17-62-126,15-36 215,-22 30-255,1 0 0,0 0 1,24-22-1,-32 34 46,-1 1 0,1-1 1,0 1-1,0 0 0,0 0 0,0 0 1,0 1-1,1-1 0,-1 1 0,0-1 0,1 1 1,-1 0-1,1 1 0,0-1 0,-1 1 0,1-1 1,-1 1-1,1 0 0,0 0 0,-1 1 0,1-1 1,-1 1-1,1-1 0,5 3 0,-6-1 22,0 0 0,0-1 0,0 1 0,0 0 0,0 0 0,-1 1 0,1-1 0,-1 1 0,0-1 0,0 1 0,0 0 0,0 0 0,0-1 0,3 7-1,17 54-204,-19-53-538,0 1 0,1-1 0,0 1-1,6 9 1,-10-19 462,1-1-1,-1 1 1,1 0-1,-1 0 0,1-1 1,-1 1-1,1 0 1,0-1-1,-1 1 0,1 0 1,0-1-1,0 1 1,-1-1-1,1 1 0,0-1 1,0 0-1,0 1 0,0-1 1,-1 0-1,1 0 1,0 1-1,0-1 0,0 0 1,0 0-1,0 0 1,0 0-1,0 0 0,0 0 1,0 0-1,-1-1 1,3 1-1,10-9-7721</inkml:trace>
</inkml:ink>
</file>

<file path=ppt/ink/ink2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53.246"/>
    </inkml:context>
    <inkml:brush xml:id="br0">
      <inkml:brushProperty name="width" value="0.025" units="cm"/>
      <inkml:brushProperty name="height" value="0.025" units="cm"/>
    </inkml:brush>
  </inkml:definitions>
  <inkml:trace contextRef="#ctx0" brushRef="#br0">1 76 17585,'0'0'8872,"4"15"-7265,41 203 2028,-43-199-3372,0-7-102,-1 0 0,1 0 0,1 0 0,8 22 0,-11-34-161,0 1 0,1 0 0,-1-1 0,0 1 0,0-1 0,1 1 0,-1 0 0,0-1 0,1 1 0,-1-1 0,0 1 0,1-1 0,-1 1 0,1-1 0,-1 0 0,1 1 0,-1-1 0,1 1 0,-1-1 0,1 0 0,0 1 0,-1-1 0,1 0 0,-1 0 0,1 0 0,0 1 0,-1-1 0,1 0 0,0 0 0,-1 0 0,1 0 0,0 0 0,-1 0 0,1 0 0,-1 0 0,1 0 0,0-1 0,-1 1 0,1 0 0,0 0 0,-1-1 0,1 1 0,-1 0 0,1 0 0,-1-1 0,1 1 0,-1-1 0,1 1 0,-1-1 0,1 1 0,-1-1 0,1 1 0,-1-1 0,0 1 0,1-1 0,-1 1 0,0-1 0,1 1 0,-1-1 0,0 0 0,0 0 0,20-39 0,-3-18 0,-2 0 0,14-112 0,-22 126 0,12 157 0,-18-92 0,-1-13 0,0 0 0,0 0 0,1 0 0,0 0 0,0 0 0,1 0 0,0 0 0,1 0 0,-1-1 0,8 14 0,-9-20 0,-1-1 0,1 1 0,-1 0 0,1-1 0,0 1 0,0-1 0,-1 0 0,1 1 0,0-1 0,0 0 0,-1 1 0,1-1 0,0 0 0,0 0 0,0 1 0,0-1 0,-1 0 0,1 0 0,0 0 0,0 0 0,0 0 0,0 0 0,0-1 0,-1 1 0,1 0 0,0 0 0,0-1 0,0 1 0,-1 0 0,1-1 0,0 1 0,0-1 0,-1 1 0,1-1 0,0 1 0,-1-1 0,1 1 0,-1-1 0,1 0 0,-1 1 0,2-2 0,21-35 0,-20 30 0,40-81 0,-26 50 0,33-53 0,-37 81 0,-5 19 0,-1 27 0,-7-33 0,3 25 0,8 49 0,-11-76-29,0 0 0,0-1 0,0 1 0,1 0 0,-1 0 0,0-1-1,0 1 1,1 0 0,-1-1 0,0 1 0,1 0 0,-1-1 0,0 1 0,1 0 0,-1-1 0,1 1 0,-1-1 0,1 1-1,0-1 1,-1 1 0,1-1 0,-1 1 0,1-1 0,0 0 0,-1 1 0,1-1 0,0 0 0,0 0 0,1 1 0,-1-1-122,0-1 1,1 1 0,-1-1 0,1 1 0,-1-1 0,0 1 0,0-1 0,1 0-1,-1 1 1,0-1 0,0 0 0,0 0 0,1 0 0,0-1 0,31-43-6298,-13 6-1212</inkml:trace>
</inkml:ink>
</file>

<file path=ppt/ink/ink2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53.652"/>
    </inkml:context>
    <inkml:brush xml:id="br0">
      <inkml:brushProperty name="width" value="0.025" units="cm"/>
      <inkml:brushProperty name="height" value="0.025" units="cm"/>
    </inkml:brush>
  </inkml:definitions>
  <inkml:trace contextRef="#ctx0" brushRef="#br0">94 148 4004,'0'0'17558,"-8"12"-15215,1-1-2010,-42 66 2911,45-69-2947,0 0 0,0 1 0,0-1 1,1 1-1,0 0 0,1 0 0,0 0 0,-1 14 1,6-23-270,0 0 1,0-1 0,0 1 0,0-1 0,0 0-1,0 0 1,0 0 0,0 0 0,4-3 0,25-9 34,1 0 1,-1 3-1,38-8 0,-11 2 741,-57 16-775,-1-1 0,0 0 0,0 0 0,0 0 0,0 0 0,0 0 0,-1-1 0,1 1 0,0 0 0,0 0 0,-1 0 0,1-1 0,0 1 0,-1-1 0,0 1 0,1 0 0,-1-1 0,0 1 0,0-1 0,1 1 0,-1 0 0,0-1 0,-1 1 0,1-1 0,0 1 0,0-1 1,-1-1-1,-8-42 423,-28-46-452,23 62 0,48 30 0,22 3-3097,-48-4 2123,-1-1 1,1 1-1,0-1 1,-1 0-1,1-1 1,-1 0-1,0 0 1,0-1-1,0 0 1,0 0-1,0 0 0,0-1 1,-1 0-1,0 0 1,6-6-1,9-10-7161</inkml:trace>
</inkml:ink>
</file>

<file path=ppt/ink/ink2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53.994"/>
    </inkml:context>
    <inkml:brush xml:id="br0">
      <inkml:brushProperty name="width" value="0.025" units="cm"/>
      <inkml:brushProperty name="height" value="0.025" units="cm"/>
    </inkml:brush>
  </inkml:definitions>
  <inkml:trace contextRef="#ctx0" brushRef="#br0">1 179 13549,'0'0'14125,"8"5"-12988,-5-3-1057,-1-1-19,0 0 1,0 1-1,0-1 0,0 0 0,0 0 0,0 0 0,0 0 0,0-1 1,0 1-1,0-1 0,0 1 0,1-1 0,-1 0 0,0 0 1,0 0-1,1 0 0,-1 0 0,0 0 0,0 0 0,1-1 0,-1 1 1,0-1-1,0 0 0,0 0 0,0 0 0,0 0 0,0 0 0,0 0 1,0 0-1,0 0 0,0-1 0,2-2 0,14-15 348,-1-1-1,16-22 0,-27 33-329,-1 1 1,1-2-1,-1 1 0,-1-1 0,0 1 0,0-1 0,4-20 0,-8 30-79,0 1 0,0-1 0,0 0 0,0 0 0,-1 1 0,1-1 0,0 0 0,0 0 0,0 1 0,-1-1 0,1 0 0,0 0 0,0 0 0,-1 1 0,1-1 0,0 0 0,0 0 0,-1 0 0,1 0 0,0 0 0,-1 0 0,1 0 0,0 1 0,-1-1 0,1 0 0,0 0 0,0 0 0,-1 0 0,1 0 0,0 0 0,-1 0 0,1-1 0,0 1 0,-1 0 0,1 0 0,0 0 0,0 0 0,-1 0 0,1 0 0,0-1 0,0 1 0,-1 0 0,1 0 0,0 0 0,0 0 0,-1-1 0,1 1 0,0 0 0,0 0 0,0-1 0,-1 1 0,1 0 0,0 0 0,0-1 0,0 1 0,0 0 0,0-1 0,0 1 0,0 0 0,0-1 0,0 1 0,0 0 0,0 0 0,0-1 0,0 1 0,0 0 0,0-1 0,0 1 0,0-1 0,-7 9 0,0-1 0,1 1 0,0 1 0,0-1 0,1 1 0,0 0 0,1 0 0,-4 11 0,0 1 0,1 0 0,-7 38 0,13-57 0,-4 57 0,5-57 0,0 0 0,0-1 0,0 1 0,1 0 0,-1-1 0,0 1 0,1 0 0,-1-1 0,1 1 0,-1-1 0,1 1 0,0-1 0,0 1 0,0-1 0,0 0 0,0 1 0,0-1 0,0 0 0,0 0 0,0 1 0,1-1 0,-1 0 0,0 0 0,1-1 0,-1 1 0,1 0 0,-1 0 0,1-1 0,-1 1 0,3 0 0,4 0-167,0 0-1,1-1 1,-1 0-1,0 0 1,0-1-1,1 0 1,-1-1-1,0 1 1,0-2-1,0 1 1,-1-1 0,1 0-1,-1-1 1,1 1-1,-1-2 1,0 1-1,0-1 1,9-9-1,22-23-7540</inkml:trace>
</inkml:ink>
</file>

<file path=ppt/ink/ink2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55.208"/>
    </inkml:context>
    <inkml:brush xml:id="br0">
      <inkml:brushProperty name="width" value="0.025" units="cm"/>
      <inkml:brushProperty name="height" value="0.025" units="cm"/>
    </inkml:brush>
  </inkml:definitions>
  <inkml:trace contextRef="#ctx0" brushRef="#br0">32 1050 14061,'0'0'7853,"-6"-10"-6444,2 4-1173,1 4-153,1-1-1,0 1 1,1-1 0,-1 1 0,0-1 0,1 0 0,-1 0 0,1 0-1,0 0 1,0 0 0,0 0 0,0 0 0,1 0 0,-1 0-1,1-1 1,0 1 0,0 0 0,0 0 0,0-1 0,1 1-1,-1 0 1,2-6 0,1 2 83,1 0-1,0 0 1,0 0 0,0 0-1,1 1 1,0-1 0,0 1-1,0 0 1,1 1 0,0-1-1,0 1 1,0 1 0,1-1-1,10-5 1,-13 8-146,0 1 0,0-1 0,0 1 0,0-1 0,0 1 0,0 1 0,1-1 0,-1 0 0,0 1 0,1 0 0,-1 0 0,0 1 0,0-1 0,1 1 0,-1 0 0,0 0 0,0 0 0,0 0 0,0 1 0,0-1 0,0 1-1,0 0 1,0 1 0,-1-1 0,1 1 0,-1-1 0,0 1 0,4 4 0,12 15 21,0 1 0,17 29-1,-26-35 4,1-1-1,1 0 1,0-1-1,1 0 1,0-1-1,1 0 1,22 16-1,-34-29-1,-1 1 0,1-1 0,0 0 0,0 0 0,-1 0 0,1 0 0,0 0 0,0 0 0,0-1 0,0 1 0,0-1-1,0 1 1,0-1 0,0 0 0,0 0 0,0 0 0,0 0 0,0 0 0,0 0 0,0 0 0,0-1 0,0 1 0,0-1 0,-1 1 0,1-1 0,0 0 0,0 0 0,0 0 0,0 0 0,-1 0-1,1 0 1,-1 0 0,1-1 0,-1 1 0,1-1 0,-1 1 0,0-1 0,1 1 0,-1-1 0,0 0 0,0 0 0,0 1 0,-1-1 0,1 0 0,0 0 0,0-3 0,3-8 238,0 0 0,-1-1 0,-1 0 0,0 1 0,0-19 0,-2 14-264,0 0 0,-1 0 0,0 0 1,-2 0-1,0 1 0,-1-1 1,-1 1-1,-9-22 0,12 33-17,-1 0 0,0 0 0,-1 0 0,1 0 0,-1 1 0,0-1-1,0 1 1,-1 0 0,0 0 0,0 1 0,0 0 0,0-1 0,0 2 0,-1-1-1,0 1 1,0-1 0,0 2 0,0-1 0,0 1 0,-1 0 0,1 0 0,-1 0-1,1 1 1,-1 0 0,-8 0 0,13 1 1,0 0 0,1 0 1,-1 0-1,1 0 0,-1 0 0,1 1 0,-1-1 1,1 0-1,-1 1 0,1-1 0,-1 1 1,1 0-1,-1-1 0,1 1 0,0 0 0,0 0 1,-1 0-1,1 0 0,0 0 0,0 0 0,0 0 1,0 0-1,0 0 0,0 1 0,0-1 0,0 0 1,0 1-1,1-1 0,-1 0 0,1 1 1,-1-1-1,1 1 0,-1-1 0,1 1 0,0 0 1,0-1-1,0 1 0,0-1 0,0 1 0,0-1 1,0 1-1,0-1 0,1 4 0,0-1-31,0-1 0,0 1 0,0 0 0,0 0 0,0-1 0,1 1 0,0 0 0,0-1 0,0 0 0,0 1 0,0-1 0,1 0-1,-1 0 1,1 0 0,0 0 0,0-1 0,4 3 0,-2-2-581,2 0 0,-1-1 0,0 0 0,0 0 0,1 0 0,-1-1 0,1 0 0,-1 0 0,1-1 0,0 0-1,-1 0 1,1 0 0,-1-1 0,1 0 0,-1-1 0,1 1 0,-1-1 0,0 0 0,0-1 0,0 1 0,0-1 0,0 0 0,0-1 0,-1 1 0,1-1 0,-1-1-1,5-4 1,3-3-1284,1-1 0,-2 0 0,0-1-1,17-25 1,7-24 740,-24 31 6241,-9 9 5076,-5 31-6503,-4 24-2154,6-30-1460,-6 93 1561,6-88-1488,0-1 1,1 1-1,0-1 1,0 1-1,0-1 1,1 1-1,0-1 1,0 0-1,1 0 1,0 0 0,0 0-1,4 6 1,-6-11-102,-1 0 1,0 0 0,1 0-1,0-1 1,-1 1 0,1 0-1,-1-1 1,1 1 0,0 0-1,0-1 1,-1 1 0,1-1 0,0 1-1,0-1 1,0 1 0,0-1-1,-1 0 1,1 1 0,0-1-1,0 0 1,0 0 0,0 0-1,0 0 1,0 0 0,0 0 0,0 0-1,0 0 1,0 0 0,0 0-1,-1 0 1,1 0 0,0-1-1,0 1 1,0 0 0,0-1 0,0 1-1,0-1 1,-1 1 0,1-1-1,0 1 1,0-1 0,-1 1-1,1-1 1,0 0 0,-1 0-1,1 1 1,-1-1 0,1 0 0,-1 0-1,1 1 1,-1-1 0,0 0-1,1-2 1,18-48 961,-14 28-785,-1-1 1,-2 0 0,0 0-1,-2 1 1,0-1 0,-7-47 0,6 70-187,1-1 1,0 1 0,0-1 0,0 1 0,-1-1 0,1 1 0,-1-1 0,1 1 0,-1-1 0,0 1-1,0 0 1,1-1 0,-1 1 0,0 0 0,0 0 0,0 0 0,0-1 0,-1 1 0,1 0 0,0 0-1,0 1 1,-1-1 0,1 0 0,-3-1 0,4 3 1,-1 0-1,0-1 1,0 1-1,1 0 1,-1 0-1,1 0 1,-1 0-1,1 0 0,-1 0 1,1 0-1,-1 0 1,1 0-1,0 0 1,0 0-1,-1 0 1,1 0-1,0 0 1,0 0-1,0 0 1,0 0-1,0 0 1,1 0-1,-1 0 1,0 0-1,1 2 1,3 31 53,-3-31-56,1 0 0,-1 1-1,0-1 1,1 0 0,0 0 0,-1 0-1,1-1 1,0 1 0,1 0 0,-1-1-1,0 1 1,1-1 0,-1 0 0,1 0 0,0 0-1,0 0 1,0 0 0,0-1 0,0 1-1,0-1 1,0 0 0,0 0 0,0 0-1,1 0 1,-1-1 0,0 1 0,1-1-1,-1 0 1,1 0 0,-1 0 0,0 0 0,1 0-1,-1-1 1,0 0 0,1 0 0,-1 0-1,0 0 1,0 0 0,0 0 0,0-1-1,0 0 1,0 1 0,0-1 0,0 0-1,-1-1 1,1 1 0,-1 0 0,1-1 0,2-4-1,10-14 45,0 0 0,-2-2 0,0 1 0,-1-2-1,-2 0 1,-1 0 0,0-1 0,6-35 0,-6 19 7,-3-1 1,-1 0 0,-3 0-1,-2-60 1,-1 92-58,-1 1 0,1 0 0,-1-1 0,-4-10 0,6 19 0,0 0 0,-1 0 0,1-1 0,0 1 0,0 0 0,-1 0 0,1 0 0,-1 0 0,1-1 0,-1 1 0,0 0 0,1 0 0,-1 0 0,0 0 0,0 0 0,0 1 0,1-1 0,-1 0 0,0 0 0,0 0 0,0 1 0,-1-1 0,1 0 0,0 1 0,0-1 0,0 1 0,0 0 0,0-1 0,-1 1 0,1 0 0,0 0 0,0-1 0,-1 1 0,1 0 0,0 0 0,0 0 0,0 1 0,-1-1 0,1 0 0,-2 1 0,1 0 0,1 1 0,-1-1 0,0 1 0,0-1 0,1 1 0,-1 0 0,1 0 0,0 0 0,-1 0 0,1 0 0,0 0 0,0 0 0,0 0 0,0 1 0,1-1 0,-2 4 0,-6 44 0,6-34 0,-7 41 0,3 1 0,2 1 0,3-1 0,11 112 0,-8-164-57,-1 0 1,1 1-1,0-1 0,0 0 1,0 0-1,1 0 0,0 0 1,0-1-1,1 1 0,-1-1 1,1 0-1,1 0 0,-1 0 0,1 0 1,-1-1-1,8 5 0,-9-7-45,0 0 0,0-1 0,1 1 0,-1-1 0,0 0 0,1 0 0,-1 0 0,1 0 0,0-1 0,-1 1 0,1-1 0,-1 0 0,1 0 0,0 0 0,-1-1 0,1 1 0,0-1-1,-1 0 1,1 0 0,-1 0 0,0 0 0,1-1 0,-1 1 0,0-1 0,0 0 0,0 0 0,0 0 0,0-1 0,4-3 0,20-21-5167,1-2-1452</inkml:trace>
</inkml:ink>
</file>

<file path=ppt/ink/ink2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56.003"/>
    </inkml:context>
    <inkml:brush xml:id="br0">
      <inkml:brushProperty name="width" value="0.025" units="cm"/>
      <inkml:brushProperty name="height" value="0.025" units="cm"/>
    </inkml:brush>
  </inkml:definitions>
  <inkml:trace contextRef="#ctx0" brushRef="#br0">112 622 6374,'0'0'12583,"-12"8"-8254,4-2-3958,1-1 1,-1 1-1,1 0 1,0 1-1,1 0 0,-1 0 1,1 0-1,1 1 1,0 0-1,0 0 0,0 0 1,1 1-1,-7 17 1,8-11 4,1 0 0,0 0 1,1 1-1,0-1 0,3 25 1,-2-39-371,0 1 1,0-1 0,0 0 0,0 1-1,0-1 1,0 0 0,1 1-1,-1-1 1,1 0 0,-1 1-1,1-1 1,-1 0 0,1 0-1,0 0 1,-1 0 0,1 1 0,0-1-1,0 0 1,0 0 0,0 0-1,0-1 1,0 1 0,0 0-1,0 0 1,0 0 0,0-1-1,1 1 1,-1-1 0,0 1 0,0-1-1,1 1 1,-1-1 0,0 0-1,1 0 1,1 1 0,0-2 2,0 1 0,0 0 1,0-1-1,0 0 0,0 0 0,-1 0 1,1 0-1,0 0 0,0 0 1,-1-1-1,1 0 0,-1 1 1,0-1-1,1 0 0,2-4 0,8-8 20,-2-1-1,1-1 1,-2 0-1,0-1 1,-2 1-1,1-2 1,-2 1-1,0-1 1,5-27-1,2-19-224,9-88 1,-23 153 172,0-1 1,0 0-1,0 0 1,0 0-1,0 0 1,0 0-1,0 0 1,0 0 0,0 0-1,0 0 1,0 0-1,0 0 1,0 0-1,0 0 1,0 0-1,0 1 1,0-1-1,0 0 1,0 0-1,1 0 1,-1 0 0,0 0-1,0 0 1,0 0-1,0 0 1,0 0-1,0 0 1,0 0-1,0 0 1,0 0-1,0 0 1,0 0-1,1 0 1,-1 0 0,0 0-1,0 0 1,0 0-1,0 0 1,0 0-1,0 0 1,0 0-1,0 0 1,0 0-1,0-1 1,0 1-1,0 0 1,1 0 0,-1 0-1,0 0 1,0 0-1,0 0 1,0 0-1,6 14-390,4 20 308,-4-7 97,11 45 18,-16-69-6,0 0-1,0 0 1,0 0-1,1 0 1,-1 0 0,1-1-1,0 1 1,-1-1-1,1 1 1,0-1-1,1 0 1,-1 1-1,0-1 1,1 0 0,-1 0-1,1-1 1,-1 1-1,6 2 1,-6-4 7,0 0 1,0 0 0,0 0-1,0 0 1,-1 0 0,1 0-1,0-1 1,0 1 0,0-1-1,0 1 1,-1-1 0,1 0-1,0 1 1,-1-1 0,1 0-1,-1 0 1,1 0 0,-1 0-1,1-1 1,-1 1-1,1 0 1,-1-1 0,0 1-1,0-1 1,0 1 0,0-1-1,0 1 1,0-1 0,0 0-1,0-2 1,24-61 242,-23 58-223,12-50 144,-2-1 1,-2 0-1,-4 0 0,-1 0 1,-4-1-1,-8-93 1,7 147-170,-1-1 0,1 1 1,-1-1-1,0 1 1,0-1-1,-1 1 0,0 0 1,0 0-1,-3-5 1,5 9-8,0 1 0,0 0 1,0 0-1,0 0 0,0 0 1,-1 0-1,1 0 0,0-1 0,0 1 1,0 0-1,0 0 0,0 0 1,-1 0-1,1 0 0,0 0 1,0 0-1,0 0 0,0 0 1,-1 0-1,1 0 0,0 0 1,0 0-1,0 0 0,0 0 0,-1 0 1,1 0-1,0 0 0,0 0 1,0 0-1,0 0 0,-1 0 1,1 0-1,0 0 0,0 0 1,0 1-1,0-1 0,0 0 1,-1 0-1,1 0 0,0 0 0,0 0 1,0 0-1,0 0 0,0 1 1,0-1-1,0 0 0,0 0 1,-1 0-1,1 0 0,0 1 1,0-1-1,0 0 0,0 0 1,0 0-1,0 0 0,0 1 0,0-1 1,0 0-1,0 0 0,0 0 1,0 0-1,0 1 0,0-1 1,0 0-1,1 0 0,-4 16-28,3-14 29,-4 238 770,5-207-645,2 1-1,2-1 0,0 0 0,3 0 1,12 37-1,5-28-124,-25-41 0,0 0 0,1 0 0,0 0 0,-1 0 0,1-1 0,0 1 0,-1 0 0,1 0 0,0-1 0,0 1 0,-1-1 0,1 1 0,0-1 0,0 1 0,0-1 0,0 1 0,0-1 0,0 0 0,0 0 0,0 1 0,0-1 0,0 0 0,0 0 0,0 0 0,0 0 0,0 0 0,0 0 0,0 0 0,0 0 0,0-1 0,0 1 0,-1 0 0,1 0 0,0-1 0,0 1 0,0-1 0,0 1 0,0-1 0,0 1 0,-1-1 0,1 0 0,0 1 0,0-1 0,-1 0 0,2-1 0,1-4 0,1 0 0,-1 0 0,-1 0 0,1-1 0,-1 1 0,0-1 0,-1 1 0,1-1 0,-1 0 0,-1 0 0,1-10 0,-4-85 0,2 93 0,1 3 0,0 0 0,-1 0 0,0 0 0,0 0 0,0 0 0,0 1 0,-1-1 0,0 0 0,0 1 0,-1 0 0,0-1 0,-4-5 0,7 11 0,0 0 0,0 0 0,0-1 0,0 1 0,0 0 0,0 0 0,0 0 0,-1 0 0,1 0 0,0 0 0,0 0 0,0 0 0,0 0 0,0-1 0,0 1 0,-1 0 0,1 0 0,0 0 0,0 0 0,0 0 0,0 0 0,-1 0 0,1 0 0,0 0 0,0 0 0,0 0 0,0 0 0,0 0 0,-1 0 0,1 0 0,0 1 0,0-1 0,0 0 0,0 0 0,0 0 0,-1 0 0,1 0 0,0 0 0,0 0 0,0 0 0,0 0 0,0 1 0,0-1 0,0 0 0,-1 0 0,1 0 0,0 0 0,0 0 0,0 0 0,0 1 0,0-1 0,0 0 0,0 0 0,-3 14 0,1 16 0,2-30 0,0 5 0,0-1 0,1 1 0,-1-1 0,1 0 0,0 0 0,0 1 0,1-1 0,-1 0 0,1 0 0,0 0 0,0 0 0,0 0 0,5 6 0,-6-9 0,1 1 0,0-1 0,-1 1 0,1-1 0,0 0 0,0 1 0,0-1 0,0 0 0,0 0 0,0-1 0,0 1 0,0 0 0,0-1 0,0 1 0,0-1 0,1 0 0,-1 1 0,0-1 0,0 0 0,0-1 0,1 1 0,-1 0 0,0 0 0,0-1 0,0 0 0,0 1 0,0-1 0,0 0 0,0 0 0,4-2 0,0-1 0,0-1 0,0 0 0,0 0 0,-1 0 0,1-1 0,-1 0 0,-1 0 0,1 0 0,-1 0 0,0-1 0,4-10 0,33-83 0,-40 97 0,27-75 0,-28 78 0,0 0 0,0 0 0,0 0 0,0 0 0,0 1 0,-1-1 0,1 0 0,0 0 0,0 0 0,0 0 0,1 1 0,-1-1 0,0 0 0,0 0 0,0 0 0,0 0 0,0 1 0,0-1 0,0 0 0,0 0 0,0 0 0,0 0 0,0 0 0,0 1 0,0-1 0,1 0 0,-1 0 0,0 0 0,0 0 0,0 0 0,0 0 0,0 1 0,1-1 0,-1 0 0,0 0 0,0 0 0,0 0 0,0 0 0,1 0 0,-1 0 0,0 0 0,0 0 0,0 0 0,0 0 0,1 0 0,-1 0 0,0 0 0,0 0 0,0 0 0,0 0 0,1 0 0,-1 0 0,0 0 0,0 0 0,0 0 0,0 0 0,1-1 0,-1 1 0,0 0 0,0 0 0,0 0 0,11 92 0,-11-73 0,1 1 0,2-1 0,0 0 0,1 0 0,0 0 0,2 0 0,11 25 0,-16-42 1,0 0 0,0 1 1,0-1-1,1 0 0,-1 0 0,1 0 1,-1 0-1,1 0 0,0-1 0,0 1 1,0 0-1,0-1 0,0 0 0,4 3 1,-5-4-7,1 0 0,-1 1 0,0-1 1,0 0-1,1 0 0,-1 0 0,0 0 0,0 0 1,0 0-1,1 0 0,-1 0 0,0-1 0,0 1 1,1 0-1,-1-1 0,0 1 0,0-1 0,0 0 1,0 1-1,0-1 0,1-1 0,2-1-92,-1 0 0,-1 0 0,1 0 0,0-1 0,-1 1 0,0-1 0,0 0 0,0 1 0,0-1 0,0 0 0,-1 0 0,0 0 0,0-1 0,0 1 0,1-5 0,-2-22-4622,-1-1-2632</inkml:trace>
</inkml:ink>
</file>

<file path=ppt/ink/ink2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56.343"/>
    </inkml:context>
    <inkml:brush xml:id="br0">
      <inkml:brushProperty name="width" value="0.025" units="cm"/>
      <inkml:brushProperty name="height" value="0.025" units="cm"/>
    </inkml:brush>
  </inkml:definitions>
  <inkml:trace contextRef="#ctx0" brushRef="#br0">1 0 25656,'0'0'6406,"7"88"-5797,8-34-513,-2 4-96,-3 1 0,3-6 0,0-3 0,-1-6 0,1-6-801,3-8-768,0 0-769,-4-6-1666,-1-1-1473,-5-7-3524</inkml:trace>
</inkml:ink>
</file>

<file path=ppt/ink/ink2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56.872"/>
    </inkml:context>
    <inkml:brush xml:id="br0">
      <inkml:brushProperty name="width" value="0.025" units="cm"/>
      <inkml:brushProperty name="height" value="0.025" units="cm"/>
    </inkml:brush>
  </inkml:definitions>
  <inkml:trace contextRef="#ctx0" brushRef="#br0">0 179 20820,'0'0'3288,"1"11"-1686,4 34-246,-4-44-1290,-1 1 0,1-1 0,-1 0 0,1 0 0,0 1 0,0-1 0,0 0 0,0 0 0,0 0 0,0 0 0,0 0 0,0 0 0,0-1 0,0 1 0,0 0 0,0 0 0,1-1 0,-1 1 0,0-1 0,1 1 0,-1-1 0,0 0 0,1 1 0,-1-1 0,0 0 0,1 0 0,-1 0 0,1 0 0,-1 0 0,0 0 1,1 0-1,-1-1 0,3 0 0,0 0-12,0 0 0,1 0 0,-1 0 0,0 0 0,0-1 1,-1 0-1,1 0 0,0 0 0,4-4 0,0-2 63,-1-1 0,1-1 0,-1 1 0,-1-2 0,0 1-1,0 0 1,-1-1 0,-1 0 0,1 0 0,-2-1 0,0 1-1,0-1 1,-1 1 0,0-1 0,-1 0 0,0 0 0,-3-23 0,2 35-108,0-1 1,0 0 0,0 0 0,0 0 0,0 1 0,-1-1 0,1 0 0,0 0 0,-1 1 0,1-1 0,0 0 0,-1 0 0,1 1-1,-1-1 1,1 1 0,-1-1 0,1 0 0,-1 1 0,0-1 0,1 1 0,-1-1 0,0 1 0,1-1 0,-1 1 0,0 0 0,1-1 0,-1 1-1,0 0 1,0 0 0,0-1 0,1 1 0,-1 0 0,0 0 0,0 0 0,0 0 0,1 0 0,-1 0 0,-1 1 0,0-1 5,0 1 0,0-1 0,0 1 0,0 0 1,0 0-1,1-1 0,-1 1 0,0 1 0,1-1 0,-1 0 1,1 0-1,-1 1 0,1-1 0,-1 1 0,0 1 0,-6 11-2,2 0 0,0 0 0,1 1 0,0-1 0,1 1 0,1 0 0,0 1 0,1-1 0,1 0 0,0 1 0,1-1 0,1 0 0,3 20 0,-4-33-13,0 1 0,1 0 0,0 0 0,-1-1 0,1 1 0,0 0 0,1-1 0,-1 1 0,0-1 0,1 0 0,-1 1 0,1-1 0,0 0 0,-1 0 0,1 0 0,0 0 0,0 0 0,1 0 0,-1-1 0,0 1 0,1-1 0,-1 1 0,1-1 0,-1 0 0,1 0 0,-1 0 0,1 0 0,0-1 0,-1 1 0,1-1 0,0 1 0,0-1 0,0 0 0,-1 0 0,1 0 0,0-1 0,0 1 0,-1-1 0,1 1 0,5-3 0,2 0 0,0 0 0,0-1 0,-1 0 0,1-1 0,-1 0 0,0-1 0,0 0 0,0 0 0,11-11 0,-17 14-343,0 0 1,-1-1-1,1 1 0,-1 0 0,0-1 1,0 1-1,0-1 0,-1 0 0,1 1 1,1-9-1,-2 10-154,-1-1 1,0 0 0,1 1-1,-1-1 1,0 0-1,-1 1 1,1-1 0,0 0-1,-1 1 1,1-1-1,-1 0 1,0 1 0,0-1-1,0 1 1,0-1-1,-1 1 1,1 0 0,-2-3-1,-26-24-13783</inkml:trace>
</inkml:ink>
</file>

<file path=ppt/ink/ink2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57.232"/>
    </inkml:context>
    <inkml:brush xml:id="br0">
      <inkml:brushProperty name="width" value="0.025" units="cm"/>
      <inkml:brushProperty name="height" value="0.025" units="cm"/>
    </inkml:brush>
  </inkml:definitions>
  <inkml:trace contextRef="#ctx0" brushRef="#br0">1 64 21845,'0'0'3779,"27"-51"-7494,-10 38-3876</inkml:trace>
</inkml:ink>
</file>

<file path=ppt/ink/ink2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58.045"/>
    </inkml:context>
    <inkml:brush xml:id="br0">
      <inkml:brushProperty name="width" value="0.025" units="cm"/>
      <inkml:brushProperty name="height" value="0.025" units="cm"/>
    </inkml:brush>
  </inkml:definitions>
  <inkml:trace contextRef="#ctx0" brushRef="#br0">1 158 18033,'0'0'3433,"3"14"-2243,16 65 419,81 367 1533,-95-432-1517,-1-36-893,-2-40-345,-3 26-293,-8-57-1,7 78-73,-1 0 0,0 0 0,-2 1-1,1-1 1,-2 1 0,-10-20 0,24 49-222,-4-9 190,-1 0 0,1 0-1,0 0 1,0-1 0,0 1 0,1-1-1,0 0 1,0 0 0,0 0 0,8 4 0,-8-6 13,-1 0 0,1 0 1,-1-1-1,1 0 1,0 0-1,0 0 1,0 0-1,0-1 1,0 0-1,0 0 0,0 0 1,1-1-1,-1 0 1,0 0-1,0 0 1,1-1-1,-1 1 1,0-1-1,0 0 0,0-1 1,0 1-1,0-1 1,0 0-1,0-1 1,-1 1-1,1-1 0,-1 0 1,1 0-1,-1 0 1,0 0-1,0-1 1,-1 0-1,7-7 1,-1-1 25,0 0 0,-1-1 0,0 0 0,-1 0 0,-1-1 0,0 0 0,0 0 0,-2 0 0,0-1 0,4-27 1,-6 27 150,-1 0 1,-1-1 0,0 1 0,-1-1 0,0 1 0,-6-22 0,5 29-113,-1 0 0,0-1 0,0 2 0,0-1 0,-1 0 1,0 1-1,-1 0 0,1 0 0,-1 0 0,-1 0 0,1 1 0,-1 0 0,-8-6 1,13 11-66,-1-1 0,1 1 1,-1-1-1,0 1 1,0 0-1,1-1 1,-1 1-1,0 0 0,0 0 1,0 1-1,0-1 1,-1 0-1,1 1 1,0-1-1,0 1 0,0 0 1,0 0-1,-1-1 1,1 1-1,0 1 1,-5 0-1,6 0-6,-1 0 0,0 0 0,0 0 0,1 1 0,-1-1 0,1 1 0,-1-1 0,1 1 0,-1 0 0,1-1 0,0 1 0,0 0 0,0 0 0,0 0 0,0 0 0,1 0 0,-1 0 0,0 3 0,-3 12-24,1 1 1,1 0-1,1 1 1,1 19-1,0-27 54,-2 46-25,1 58-2,2-102 25,0 0 0,1 0 0,0 0 1,1-1-1,0 0 0,8 18 0,-11-28-21,1 0 0,0 0 0,0 0 0,0 0 0,0-1 0,1 1 0,-1 0 0,0-1 0,1 1 0,-1 0 0,1-1 0,0 0 0,-1 1 0,1-1 0,0 0 0,0 0 0,0 0 0,0 0 0,0 0 0,0 0 0,0-1 0,0 1 0,0-1 0,0 1 0,0-1 0,0 0 0,1 0 0,-1 0 0,0 0 0,0 0 0,0 0 0,0-1 0,0 1 0,1-1 0,-1 1 0,0-1 0,0 0 0,0 0 0,0 0 0,-1 0 0,3-2 0,10-5 6,-1-1-1,0 0 1,-1-1-1,16-17 1,-17 17-7,-4 3-21,37-31-375,-42 37 369,0-1-1,0 1 1,-1 0 0,1 0 0,0 0-1,0 0 1,0 0 0,0 0 0,0 0-1,1 0 1,-1 1 0,0-1 0,0 1-1,0 0 1,1 0 0,-1 0 0,0 0-1,0 0 1,0 0 0,5 1 0,-6 0-12,0 1 0,1-1 0,-1 0 0,0 1 0,0-1 0,0 1 0,0 0 0,0-1 1,0 1-1,0 0 0,0-1 0,-1 1 0,1 0 0,-1 0 0,1 0 0,-1 0 0,0-1 0,0 1 0,0 3 0,0 45-344,0-37-95,0 20-1285,0-12-6218</inkml:trace>
</inkml:ink>
</file>

<file path=ppt/ink/ink2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58.630"/>
    </inkml:context>
    <inkml:brush xml:id="br0">
      <inkml:brushProperty name="width" value="0.025" units="cm"/>
      <inkml:brushProperty name="height" value="0.025" units="cm"/>
    </inkml:brush>
  </inkml:definitions>
  <inkml:trace contextRef="#ctx0" brushRef="#br0">67 218 18033,'0'0'2285,"-7"11"256,-2 4-2049,1 1 1,0-1-1,1 1 0,1 1 1,1-1-1,0 1 0,1 0 0,-4 29 1,8-45-490,0-1-1,0 1 1,1 0 0,-1-1-1,0 1 1,0 0 0,0-1-1,0 1 1,1-1 0,-1 1-1,0 0 1,0-1 0,1 1 0,-1-1-1,1 1 1,-1-1 0,0 1-1,1-1 1,-1 1 0,1-1-1,-1 1 1,1-1 0,-1 0 0,1 1-1,0-1 1,-1 0 0,1 1-1,-1-1 1,1 0 0,0 0-1,-1 0 1,1 1 0,0-1-1,-1 0 1,1 0 0,0 0 0,-1 0-1,1 0 1,0 0 0,-1 0-1,1-1 1,-1 1 0,1 0-1,1 0 1,1-1 14,-1 0-1,1 0 1,0 0 0,0 0 0,0 0-1,-1 0 1,1-1 0,-1 1-1,5-4 1,1-5 32,1 0-1,-2-1 1,1 0 0,-1 0-1,-1-1 1,0 1 0,8-25-1,10-45 188,-28 140-191,1-42 3,1-1 1,1 0-1,1 0 0,0 0 1,1 1-1,1-1 0,0 0 1,9 27-1,-11-41-32,0-1-1,1 0 1,-1 0 0,1 0-1,-1 1 1,1-1-1,-1 0 1,1 0-1,0 0 1,-1 0 0,1 0-1,0 0 1,0 0-1,0 0 1,0 0 0,0 0-1,0-1 1,0 1-1,0 0 1,0-1 0,1 1-1,-1-1 1,0 1-1,0-1 1,0 1 0,1-1-1,-1 0 1,0 0-1,0 0 1,1 1-1,-1-1 1,0 0 0,1-1-1,-1 1 1,0 0-1,0 0 1,1-1 0,-1 1-1,0 0 1,0-1-1,1 1 1,-1-1 0,0 0-1,0 1 1,0-1-1,0 0 1,0 0 0,0 1-1,0-1 1,0 0-1,0 0 1,0-2-1,7-4 90,-2-1-1,1 0 0,-1 0 1,-1-1-1,7-11 0,6-22 49,-2-1 0,-1 0-1,-2-1 1,11-74 0,-7 223 44,-17-103-186,0-1 0,1 0 0,-1 1 0,0-1 0,0 0 0,1 1 0,-1-1 0,1 0-1,-1 1 1,1-1 0,0 0 0,-1 0 0,1 0 0,0 0 0,0 1 0,0-1 0,0 0 0,0 0 0,1 0 0,-1 0 4,0-1 1,-1 0 0,1 0-1,0 0 1,0 0 0,0 0 0,-1 0-1,1 0 1,0 0 0,0-1-1,0 1 1,-1 0 0,1 0-1,0-1 1,0 1 0,-1 0-1,1-1 1,0 1 0,-1-1-1,1 1 1,0-1 0,-1 1-1,2-2 1,5-5 152,0-1 0,-1 0 1,11-17-1,-11 15-117,5-6-3,50-67 162,-55 75-199,1 1-1,0 0 1,0 0-1,1 1 0,-1-1 1,1 2-1,1-1 1,9-4-1,-17 9-9,1 1 0,-1-1 0,1 0 0,-1 0 1,1 0-1,0 1 0,-1-1 0,1 1 0,0-1 0,-1 1 0,1 0 0,0 0 0,0 0 1,-1 0-1,1 0 0,0 0 0,0 0 0,-1 0 0,1 1 0,0-1 0,0 1 1,-1-1-1,1 1 0,0 0 0,-1-1 0,1 1 0,-1 0 0,1 0 0,-1 0 0,0 0 1,1 1-1,-1-1 0,0 0 0,2 3 0,0 2-16,0 1 0,0 1 0,-1-1 0,0 0 0,0 1 0,1 13 1,-3-14-56,1-1 1,0 0 0,0 0 0,1 0-1,0 0 1,0 0 0,5 9 0,-1-11-2752,-2-10-3620,2-21-5811</inkml:trace>
</inkml:ink>
</file>

<file path=ppt/ink/ink2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59.195"/>
    </inkml:context>
    <inkml:brush xml:id="br0">
      <inkml:brushProperty name="width" value="0.025" units="cm"/>
      <inkml:brushProperty name="height" value="0.025" units="cm"/>
    </inkml:brush>
  </inkml:definitions>
  <inkml:trace contextRef="#ctx0" brushRef="#br0">174 4 18449,'0'0'4565,"-12"-1"-2046,5 1-2220,3-1-206,1 1 0,0-1 0,-1 1 1,1 0-1,-1 0 0,1 0 0,0 0 1,-1 1-1,1 0 0,0-1 0,-1 1 1,1 0-1,0 1 0,0-1 0,0 0 1,0 1-1,0 0 0,0 0 0,0 0 1,0 0-1,1 0 0,-1 0 0,1 1 1,0-1-1,-4 6 0,-6 14 159,2 1 0,0-1-1,2 1 1,0 1 0,1 0-1,2 0 1,0 0 0,2 1 0,1-1-1,0 1 1,2 0 0,4 33-1,-4-54-231,0-1 0,1 1-1,-1-1 1,1 1 0,-1-1-1,1 1 1,0-1 0,1 1-1,-1-1 1,0 0-1,1 0 1,0 0 0,0 1-1,0-2 1,0 1 0,0 0-1,1 0 1,-1-1 0,1 1-1,0-1 1,-1 0-1,1 0 1,0 0 0,0 0-1,1 0 1,-1-1 0,0 0-1,0 1 1,1-1-1,5 1 1,-3-2-73,1 0 1,-1 0-1,1 0 0,-1-1 1,0 0-1,1 0 0,-1-1 0,0 0 1,0 0-1,0 0 0,0-1 0,0 0 1,0 0-1,-1 0 0,10-8 1,2-3-1070,-2 1-1,0-2 1,-1 0 0,24-33 0,-26 29-2209,0 0 0,11-28 0,-1-8-9156</inkml:trace>
</inkml:ink>
</file>

<file path=ppt/ink/ink2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59.540"/>
    </inkml:context>
    <inkml:brush xml:id="br0">
      <inkml:brushProperty name="width" value="0.025" units="cm"/>
      <inkml:brushProperty name="height" value="0.025" units="cm"/>
    </inkml:brush>
  </inkml:definitions>
  <inkml:trace contextRef="#ctx0" brushRef="#br0">1 0 12780,'0'0'11531,"8"95"-9801,2-41 63,2 6-640,3 3-640,0 0-129,1-10-192,1-9-127,-1-11-33,-1-12-673,-2-12-544,-3-9-737,-2-5-640,-5-18-2051,-3-12-4323</inkml:trace>
</inkml:ink>
</file>

<file path=ppt/ink/ink2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7:59.895"/>
    </inkml:context>
    <inkml:brush xml:id="br0">
      <inkml:brushProperty name="width" value="0.025" units="cm"/>
      <inkml:brushProperty name="height" value="0.025" units="cm"/>
    </inkml:brush>
  </inkml:definitions>
  <inkml:trace contextRef="#ctx0" brushRef="#br0">12 301 18930,'0'0'1799,"-3"-12"459,1 4-1891,1 4-231,-1 0 1,1 0-1,0 0 0,0-1 0,1 1 0,-1-1 1,1 1-1,0 0 0,0-1 0,1 1 0,-1-1 0,1 1 1,0 0-1,0 0 0,0-1 0,1 1 0,0 0 1,-1 0-1,4-5 0,7-8 369,1 1 0,1 0 0,0 0 0,0 2 1,2 0-1,0 0 0,0 1 0,35-19 0,-41 26-406,1 1-1,0 0 1,0 1 0,0 0 0,0 0-1,1 1 1,0 1 0,-1 0 0,1 0-1,0 1 1,0 1 0,0 0 0,0 1-1,0 0 1,0 0 0,23 7 0,-30-6-87,0 1 1,1-1-1,-1 1 1,0 0 0,0 0-1,-1 0 1,1 0-1,0 1 1,-1 0 0,0 0-1,0 0 1,0 1 0,-1 0-1,1-1 1,-1 1-1,0 0 1,-1 0 0,1 1-1,2 6 1,-4-8-5,0 1 0,0-1 0,0 0 0,-1 1 1,1-1-1,-1 1 0,0-1 0,0 1 0,-1-1 0,1 0 1,-1 1-1,0-1 0,0 0 0,0 1 0,-1-1 0,0 0 1,0 0-1,0 0 0,0 0 0,0-1 0,-1 1 0,1 0 1,-1-1-1,0 0 0,-5 5 0,-57 40 69,59-44-115,0 0-1,1-1 0,-2 0 1,1 0-1,0-1 0,-1 0 0,1 0 1,-1 0-1,-11 1 0,19-7-6744,11-12 1720,9-3-2677,3-3-4202</inkml:trace>
</inkml:ink>
</file>

<file path=ppt/ink/ink2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8:00.241"/>
    </inkml:context>
    <inkml:brush xml:id="br0">
      <inkml:brushProperty name="width" value="0.025" units="cm"/>
      <inkml:brushProperty name="height" value="0.025" units="cm"/>
    </inkml:brush>
  </inkml:definitions>
  <inkml:trace contextRef="#ctx0" brushRef="#br0">32 1 18674,'0'0'12524,"-26"82"-11948,23-33 65,1 6-289,2 0-352,0-3 0,9-3 0,6-11 0,3-9-833,3-9-1377,-4-7-1890,-3-9-2018,-5-4-5957</inkml:trace>
</inkml:ink>
</file>

<file path=ppt/ink/ink2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39:13.867"/>
    </inkml:context>
    <inkml:brush xml:id="br0">
      <inkml:brushProperty name="width" value="0.025" units="cm"/>
      <inkml:brushProperty name="height" value="0.025" units="cm"/>
    </inkml:brush>
  </inkml:definitions>
  <inkml:trace contextRef="#ctx0" brushRef="#br0">1178 297 7751,'8'-15'767,"-1"0"0,0 0 0,0 0 0,-2-1 0,0 0 0,4-24 0,-8 35-548,-1-1 0,1 1 1,-1-1-1,0 1 1,-1-1-1,1 1 0,-1-1 1,0 1-1,-1-1 1,1 1-1,-1 0 0,0 0 1,0 0-1,-1 0 1,1 0-1,-1 0 1,0 1-1,-1-1 0,1 1 1,-1 0-1,0 0 1,0 0-1,-8-6 0,3 5-48,0-1-1,0 2 1,-1-1-1,0 1 0,0 1 1,0 0-1,0 0 1,-1 1-1,1 0 1,-1 1-1,-10 0 0,-12 0-77,0 2-1,-40 6 1,14 4-75,1 2 0,0 2 1,1 4-1,1 1 0,1 3 0,-79 45 1,105-51 109,1 2 1,1 1-1,0 1 1,2 1-1,0 1 0,1 1 1,2 2-1,1 0 1,1 1-1,-20 35 1,19-24-84,2 2 1,2 0-1,2 1 1,1 0 0,3 2-1,1-1 1,-7 64-1,7-12-4,4 0 0,13 187 0,-5-258-37,2-1 1,1 0-1,0 0 0,2-1 1,1 0-1,0 0 0,1-1 1,1 0-1,1 0 0,22 29 1,-22-36-4,-1-1 1,2 0 0,0-1 0,0 0-1,1-1 1,0 0 0,1-1-1,0 0 1,0-1 0,1-1-1,0 0 1,0-1 0,1-1 0,0 0-1,18 2 1,-6-3 86,1-2 0,-1-1 0,0-2-1,0 0 1,0-2 0,0-1 0,0-1 0,0-2 0,-1 0 0,0-2-1,-1-1 1,28-14 0,12-11 423,-1-3 1,-2-3-1,78-65 0,-84 60-299,-2-3 1,-3-2-1,-1-2 1,-3-2-1,69-105 1,-95 125-96,-1-2 1,-2 0-1,-2-1 1,-1-1-1,-2-1 1,-2 0 0,-1 0-1,-3-1 1,-1 0-1,-1-1 1,-2-60-1,-4 94-52,0-1 1,-1 0-1,0 0 1,0 0-1,-1 1 0,-1-1 1,1 1-1,-1 0 0,-1-1 1,0 1-1,0 1 0,0-1 1,-1 1-1,0-1 0,0 1 1,-1 1-1,0-1 0,0 1 1,-1 0-1,0 0 0,0 1 1,0 0-1,0 0 0,-15-6 1,-9-3-37,1 2 1,-2 1-1,0 1 1,0 2 0,0 2-1,-57-5 1,-204 6-56,216 7 21,2-2-454,-1 4 0,2 3 0,-1 4-1,-95 25 1,162-34 6,-32 14-1620,22 1-2650,15-3-1843</inkml:trace>
</inkml:ink>
</file>

<file path=ppt/ink/ink2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10.663"/>
    </inkml:context>
    <inkml:brush xml:id="br0">
      <inkml:brushProperty name="width" value="0.025" units="cm"/>
      <inkml:brushProperty name="height" value="0.025" units="cm"/>
    </inkml:brush>
  </inkml:definitions>
  <inkml:trace contextRef="#ctx0" brushRef="#br0">107 27 3812,'0'0'2439,"7"3"-1606,15 4 1945,-54-10 3856,8-1-1618,30 0-1589,43-4-934,-35 6-2891,43-5 641,0 3 1,101 6 0,-148-2-227,1 1-1,-1 0 1,1 0 0,-1 1-1,0 0 1,0 1 0,10 4-1,-88-2 305,-152 8-60,86-3 834,67-9-300,67-2-789,-1 1 0,1 0 0,0 0-1,0 0 1,0 0 0,0-1 0,0 1 0,0 0-1,-1 0 1,1 0 0,0 0 0,0-1 0,0 1-1,0 0 1,0 0 0,0-1 0,0 1 0,0 0-1,0 0 1,0 0 0,0-1 0,0 1 0,0 0 0,0 0-1,0 0 1,0-1 0,0 1 0,0 0 0,0 0-1,0 0 1,0-1 0,1 1 0,-1 0 0,0 0-1,0 0 1,0-1 0,0 1 0,0 0 0,1 0 0,-1 0-1,0 0 1,0 0 0,0-1 0,1 1 0,3-3-7,0 0 0,0 1 0,1-1 0,-1 1 0,1 0 0,-1 0 0,1 1 1,0-1-1,9-1 0,52-5-3,-44 5-15,47-3 15,0 2 0,93 8 1,-134 4-58,-20-2 14,-17-1 16,-54 2 61,-73 0 0,92-7-28,-1 1 0,1 3 0,-1 2 0,-72 18 0,122-25-4,1 1 0,-1-1 0,0 1 0,0 0 0,1 0 0,6 1 0,14 0 16,154-17-423,51-1-426,-211 17 826,11 0-129,-30 2 69,-20 2 39,-94 14 14,-167 7 0,274-25-258,-16-2-1182,13-8-3343,8-12-4858</inkml:trace>
</inkml:ink>
</file>

<file path=ppt/ink/ink2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11.668"/>
    </inkml:context>
    <inkml:brush xml:id="br0">
      <inkml:brushProperty name="width" value="0.025" units="cm"/>
      <inkml:brushProperty name="height" value="0.025" units="cm"/>
    </inkml:brush>
  </inkml:definitions>
  <inkml:trace contextRef="#ctx0" brushRef="#br0">1 333 17392,'0'0'6161,"9"-5"-3967,10-5-1720,-1-2 0,0-1 0,-1 0 0,0-1 0,-1 0 0,-1-2 0,18-21-1,93-134-207,-106 143 274,-28 42 498,-13 23-934,6-10-73,1 1 1,1 1-1,1 0 1,1 0-1,2 1 0,1 0 1,2 1-1,-5 46 1,11-75-39,0-1 1,0 1-1,0-1 1,0 1-1,0-1 1,0 1-1,0 0 1,0-1-1,1 1 1,-1-1-1,0 1 1,1-1-1,0 1 1,-1-1-1,1 0 1,0 1-1,0-1 1,-1 0-1,1 1 1,0-1-1,0 0 1,1 0-1,-1 0 0,0 0 1,0 0-1,2 1 1,-1-1-78,0-1 1,0 0-1,1 0 0,-1 0 1,0 0-1,0 0 0,0 0 1,0 0-1,0-1 0,0 1 1,0-1-1,0 1 0,0-1 1,0 0-1,0 0 1,0 0-1,0 0 0,0 0 1,-1 0-1,3-2 0,5-5-1207,-1 1 0,0-2 0,0 1 0,-1-1 0,0 0-1,7-12 1,16-28-8617</inkml:trace>
</inkml:ink>
</file>

<file path=ppt/ink/ink2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11.990"/>
    </inkml:context>
    <inkml:brush xml:id="br0">
      <inkml:brushProperty name="width" value="0.025" units="cm"/>
      <inkml:brushProperty name="height" value="0.025" units="cm"/>
    </inkml:brush>
  </inkml:definitions>
  <inkml:trace contextRef="#ctx0" brushRef="#br0">81 29 18962,'-7'11'2472,"3"-6"-2212,-6 10 768,1 0-1,0 0 1,1 1-1,1 0 1,0 0-1,1 1 0,1 0 1,-4 20-1,9-37-1011,0 1 0,0 0 0,0 0 0,0 0 0,0-1-1,0 1 1,0 0 0,0 0 0,0-1 0,1 1 0,-1 0-1,0-1 1,0 1 0,1 0 0,-1 0 0,0-1 0,1 1-1,-1 0 1,1-1 0,-1 1 0,1-1 0,-1 1 0,1-1 0,-1 1-1,1-1 1,-1 1 0,1-1 0,0 1 0,-1-1 0,1 0-1,0 1 1,0-1 0,2 1 18,-1-1 0,1 0 0,-1 0-1,0 0 1,1 0 0,-1 0 0,1-1-1,-1 1 1,0-1 0,4-1 0,4-1 94,-1-1 1,0 0 0,0-1-1,10-7 1,-1-1-71,-1-1 0,-1-1 0,18-19 0,-30 29-55,0 1 1,0-1-1,-1 0 0,1 0 0,-1 0 1,0 0-1,-1-1 0,1 1 1,-1-1-1,0 0 0,0 1 1,-1-1-1,0 0 0,0 0 0,0 0 1,-1-9-1,0 14-3,-1-1 0,0 1 0,0 0 0,0-1 0,0 1 0,0 0 0,-1 0 0,1-1 0,0 1 0,-1 0 0,1 0 0,0 1 0,-1-1 0,1 0 0,-1 0 0,1 1 0,-1-1 0,0 1 0,1-1 0,-1 1 0,0 0 0,1-1 0,-1 1 0,0 0 0,1 0 0,-4 1 0,-47 0 0,49 0-5,-1 0 0,0 0-1,0 0 1,1 1 0,-1-1 0,1 1 0,-1-1 0,1 1-1,0 1 1,0-1 0,0 0 0,0 1 0,0-1-1,0 1 1,0 0 0,1 0 0,0 0 0,-1 0 0,1 0-1,0 1 1,1-1 0,-1 1 0,1-1 0,-1 1-1,1-1 1,0 1 0,0 0 0,1 0 0,-1 0 0,1-1-1,0 1 1,0 0 0,0 5 0,1-8-97,-1 0 1,1 0-1,0 0 1,-1 0-1,1 0 1,0 0-1,0 0 1,-1 0-1,1 0 1,0-1-1,0 1 1,0 0-1,0-1 1,0 1-1,0 0 0,0-1 1,0 1-1,1-1 1,-1 0-1,0 1 1,0-1-1,0 0 1,0 0-1,2 1 1,34 0-2991,-28-2 1846,31-1-3740,7-9-1490</inkml:trace>
</inkml:ink>
</file>

<file path=ppt/ink/ink2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12.344"/>
    </inkml:context>
    <inkml:brush xml:id="br0">
      <inkml:brushProperty name="width" value="0.025" units="cm"/>
      <inkml:brushProperty name="height" value="0.025" units="cm"/>
    </inkml:brush>
  </inkml:definitions>
  <inkml:trace contextRef="#ctx0" brushRef="#br0">180 1 7847,'0'0'13042,"-13"9"-10421,-5 4-1912,1 1-1,0 1 1,2 1 0,-18 21-1,25-28-362,1 1 1,0 0-1,1 0 0,0 1 0,0 0 0,1 0 1,0 0-1,1 1 0,1-1 0,-5 25 0,8-35-329,0 0 0,-1 0-1,1 0 1,0 0 0,0 0-1,0 1 1,0-1 0,0 0-1,0 0 1,0 0 0,0 0-1,0 0 1,1 0 0,-1 1 0,0-1-1,1 0 1,-1 0 0,1 0-1,-1 0 1,1 0 0,-1 0-1,1 0 1,0-1 0,0 1-1,-1 0 1,1 0 0,0 0-1,0-1 1,0 1 0,0 0 0,0-1-1,0 1 1,0-1 0,0 1-1,0-1 1,0 1 0,0-1-1,0 0 1,0 0 0,0 1-1,0-1 1,0 0 0,1 0 0,-1 0-1,0 0 1,0 0 0,0-1-1,0 1 1,0 0 0,0 0-1,3-2 1,2 1 8,0-1 0,0-1 1,0 1-1,0-1 0,-1 0 0,1-1 0,-1 1 0,6-5 1,-1-1 21,0-1 1,0 0 0,-1 0-1,-1-1 1,0 0 0,0-1 0,-1 0-1,0 0 1,-1 0 0,-1-1 0,0 0-1,0 0 1,-2 0 0,1 0 0,-2-1-1,2-14 1,-4 27-48,0-1 0,0 1 0,0 0 0,0 0 0,0 0 0,0 0 0,0 0 0,0 0 0,0 0 0,0 0 0,-1 1 0,1-1 0,-1 0 0,1 0 0,0 0 0,-1 0 0,1 0 0,-1 0 0,0 0 0,1 1 0,-1-1 0,0 0 0,1 1 0,-1-1 0,0 0 0,0 1 0,0-1 0,0 1 0,0-1 0,1 1 0,-1-1 0,0 1 0,0 0 0,0-1 0,0 1 0,0 0 0,0 0 0,0 0 0,0 0 0,0 0 0,0 0 0,0 0 0,0 0 0,0 0 0,0 1 0,0-1 0,0 0 0,0 0 0,0 1 0,-1 0 0,-3 1 0,0 0 0,0 0 0,0 0 0,1 1 0,0-1 0,-1 1 0,1 0 0,-6 6 0,-14 21-3320,22-26 2295,0-1-1,0 1 1,0 0-1,1 0 1,-1 0-1,1 0 1,0 0-1,0 0 1,0 0-1,1 1 1,-1 4 0</inkml:trace>
</inkml:ink>
</file>

<file path=ppt/ink/ink2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12.813"/>
    </inkml:context>
    <inkml:brush xml:id="br0">
      <inkml:brushProperty name="width" value="0.025" units="cm"/>
      <inkml:brushProperty name="height" value="0.025" units="cm"/>
    </inkml:brush>
  </inkml:definitions>
  <inkml:trace contextRef="#ctx0" brushRef="#br0">1 17 17521,'0'0'8610,"2"9"-6832,3 33-831,-1 1-1,-2 55 1,-2-95-936,0-1 0,0 0 0,0 1 0,0-1 0,0 0 0,1 1 0,-1-1 0,1 0 0,0 1 0,-1-1 0,1 0 0,0 0 0,1 0 0,-1 0 0,0 0 0,3 4 0,-2-5 0,-1 0 0,0 0 0,1 0 0,-1 0 0,1-1 0,0 1 0,-1 0 0,1-1 0,0 1 0,-1-1 0,1 1 0,0-1 0,-1 0 0,1 0 1,0 0-1,0 0 0,3 0 0,2-2 17,0 0 0,0 0 0,-1 0 0,1-1 1,0 1-1,-1-2 0,0 1 0,0-1 0,10-8 0,3-2 0,-2-2 0,0 0-1,-1-1 1,-1-1 0,-1 0-1,0-1 1,-1-1 0,-1 0-1,-1 0 1,9-26 0,-49 107 407,17-39-231,1 1-1,-11 31 1,21-49-338,-1 0-1,1 0 1,0 0 0,0 1-1,0-1 1,1 0 0,0 0 0,0 1-1,0-1 1,2 9 0,-1-13 68,-1 0 1,0 0 0,1 0 0,-1 0 0,1 0 0,-1 0 0,1-1 0,0 1 0,-1 0 0,1 0-1,0 0 1,0-1 0,-1 1 0,1 0 0,0-1 0,0 1 0,0-1 0,0 1 0,0-1-1,0 1 1,2-1 0,-1 1-62,1-1 0,0 0 0,0 0-1,0 0 1,0 0 0,-1-1 0,1 1 0,0-1-1,0 0 1,-1 1 0,6-4 0,1 0-1448,-1-1 0,0-1 0,0 1 1,0-1-1,12-13 0,10-11-6289</inkml:trace>
</inkml:ink>
</file>

<file path=ppt/ink/ink2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13.173"/>
    </inkml:context>
    <inkml:brush xml:id="br0">
      <inkml:brushProperty name="width" value="0.025" units="cm"/>
      <inkml:brushProperty name="height" value="0.025" units="cm"/>
    </inkml:brush>
  </inkml:definitions>
  <inkml:trace contextRef="#ctx0" brushRef="#br0">119 1 18097,'0'0'7960,"-9"5"-6733,-2 3-887,-1 1 0,1 0 0,-14 16 0,21-21-204,0 0 0,0 0 0,1 0 0,0 1 0,0 0 0,0 0 0,0-1 0,1 2 0,0-1 1,0 0-1,0 0 0,1 1 0,-1-1 0,0 9 0,3-13-135,-1 0 0,0 0 0,1 0 0,-1 0 0,1 0 0,0 0 0,-1 0 0,1-1 0,0 1 0,-1 0 0,1 0 0,0 0 0,0-1 0,0 1 0,0-1 1,-1 1-1,1 0 0,0-1 0,0 0 0,0 1 0,0-1 0,0 0 0,0 1 0,0-1 0,1 0 0,1 0 0,38 6-633,-27-4 78,-10-2 425,1 1 0,-1 0 0,0 0 1,1 0-1,-1 1 0,0 0 1,1 0-1,-1 0 0,0 0 1,-1 0-1,1 1 0,0 0 0,5 4 1,-8-5 156,0 0 0,0 0-1,0-1 1,0 1 0,0 0 0,-1 0 0,1 0 0,0 0 0,-1 0 0,1 0 0,-1 0 0,0 0 0,0 0-1,0 0 1,0 0 0,0 0 0,0 0 0,-1 0 0,1 0 0,-1 0 0,1 0 0,-1 0 0,0 0 0,1 0-1,-1 0 1,0 0 0,-1 0 0,1-1 0,0 1 0,0-1 0,-1 1 0,-1 1 0,-9 13 712,-1-2 0,-19 18 1,28-29-606,0 1 1,0-1 0,-1 0 0,1 0-1,0-1 1,-1 1 0,0-1 0,0 0-1,1 0 1,-1 0 0,0-1 0,0 0-1,-10 1 1,14-2-271,1 0 1,-1-1-1,0 1 0,0 0 0,0-1 1,0 1-1,1-1 0,-1 0 0,0 1 1,1-1-1,-1 1 0,0-1 1,1 0-1,-1 0 0,1 1 0,-1-1 1,1 0-1,-1 0 0,1 0 0,-1 1 1,1-1-1,0 0 0,0 0 1,-1 0-1,1 0 0,0 0 0,0 0 1,0 0-1,0 0 0,0 0 0,0 0 1,0 1-1,1-1 0,-1 0 1,0 0-1,0 0 0,1 0 0,0-1 1,11-38-10045,2 16-1774</inkml:trace>
</inkml:ink>
</file>

<file path=ppt/ink/ink2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13.547"/>
    </inkml:context>
    <inkml:brush xml:id="br0">
      <inkml:brushProperty name="width" value="0.025" units="cm"/>
      <inkml:brushProperty name="height" value="0.025" units="cm"/>
    </inkml:brush>
  </inkml:definitions>
  <inkml:trace contextRef="#ctx0" brushRef="#br0">81 1 19410,'0'0'10410,"-15"55"-8616,3-21-641,-1 0-1153,1 1 0,4-1 0,1-3 0,6-4 0,1-3 0,0-5 0,0-5-1986,0-6-1473,-5-5-1666,-2-3-3331</inkml:trace>
</inkml:ink>
</file>

<file path=ppt/ink/ink2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13.877"/>
    </inkml:context>
    <inkml:brush xml:id="br0">
      <inkml:brushProperty name="width" value="0.025" units="cm"/>
      <inkml:brushProperty name="height" value="0.025" units="cm"/>
    </inkml:brush>
  </inkml:definitions>
  <inkml:trace contextRef="#ctx0" brushRef="#br0">30 51 4388,'0'0'19170,"8"-4"-16282,7-4-2160,0 2-1,0 0 1,0 1-1,1 0 1,17-2-1,-8 3-493,-1 1 0,0 1 0,31 1 0,-51 2-237,-1-1-1,1 1 1,0-1-1,-1 1 1,1 0-1,-1 0 1,1 1-1,-1-1 1,0 1-1,1 0 1,-1 0-1,0 0 1,0 0-1,0 0 0,0 1 1,-1-1-1,1 1 1,-1 0-1,1-1 1,-1 1-1,0 1 1,0-1-1,0 0 1,-1 0-1,1 1 1,-1-1-1,0 1 1,0-1-1,0 1 1,1 5-1,1 12 39,-1-1 0,0 0 0,-2 1 0,-2 26 0,1-34-5,0-7-10,0-1-1,0 0 1,0 1-1,-1-1 1,0 0-1,0 0 0,-1 0 1,1 0-1,-1 0 1,0-1-1,0 1 0,0-1 1,-1 0-1,0 0 1,0 0-1,0 0 0,0-1 1,0 1-1,-1-1 1,0 0-1,1-1 0,-1 1 1,-8 2-1,-9 4 96,-1-1-1,0 0 1,-46 7-1,58-13-82,-1 0 0,1 0 1,-1-1-1,0-1 0,1 0 0,-17-2 1,26 1-61,0 1 1,0-1-1,0 1 1,0-1-1,0 0 1,0 1-1,0-1 0,0 0 1,0-1-1,1 1 1,-1 0-1,0 0 1,0-1-1,1 1 1,-1-1-1,1 1 1,0-1-1,-1 0 1,1 0-1,0 1 1,0-1-1,0 0 1,0 0-1,0 0 1,1 0-1,-1 0 1,1 0-1,-1 0 1,1-1-1,0 1 1,0 0-1,0 0 1,0 0-1,0 0 1,0 0-1,0 0 1,1-1-1,-1 1 1,1 0-1,1-3 1,8-18-5509,7-1-5002</inkml:trace>
</inkml:ink>
</file>

<file path=ppt/ink/ink2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15.723"/>
    </inkml:context>
    <inkml:brush xml:id="br0">
      <inkml:brushProperty name="width" value="0.025" units="cm"/>
      <inkml:brushProperty name="height" value="0.025" units="cm"/>
    </inkml:brush>
  </inkml:definitions>
  <inkml:trace contextRef="#ctx0" brushRef="#br0">78 118 12204,'0'0'14974,"13"-1"-13976,42-8-146,147-13 611,-177 21-1426,1 1 0,-1 1 0,0 1 0,0 1-1,0 1 1,29 10 0,-151-29-21,-114-4 0,83 18-117,167-1 115,0-2 1,61-15 0,-61 11-172,0 1 0,67-3 0,-142 27 77,-28 1 267,-1-2 1,-1-4 0,0-2 0,-116 2 0,233-34-129,37 1-776,1 4 0,172-11-1,-694 33 1861,456-12-9167,9-11-1366</inkml:trace>
</inkml:ink>
</file>

<file path=ppt/ink/ink2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16.559"/>
    </inkml:context>
    <inkml:brush xml:id="br0">
      <inkml:brushProperty name="width" value="0.025" units="cm"/>
      <inkml:brushProperty name="height" value="0.025" units="cm"/>
    </inkml:brush>
  </inkml:definitions>
  <inkml:trace contextRef="#ctx0" brushRef="#br0">30 128 11883,'-27'-20'6237,"27"19"-6124,0 1 0,-1-1 0,1 1 0,0-1 0,0 0 0,0 1 0,-1-1 1,1 1-1,0-1 0,0 1 0,0-1 0,0 0 0,0 1 0,0-1 0,0 1 0,0-1 0,0 0 0,0 1 1,0-1-1,1 1 0,-1-1 0,0 1 0,0-1 0,0 1 0,1-1 0,-1 1 0,0-1 0,1 1 0,-1-1 0,0 1 1,1-1-1,-1 1 0,1-1 0,-1 1 0,1 0 0,-1-1 0,1 1 0,-1 0 0,1-1 0,-1 1 0,1 0 0,-1 0 1,1 0-1,-1-1 0,1 1 0,0 0 0,-1 0 0,1 0 0,-1 0 0,1 0 0,0 0 0,0 0 0,168-39 2111,-45 11-2099,-121 28-121,15-5 24,0 0 1,1 2-1,34-2 1,-52 5-30,-1 0 1,1 0-1,-1 0 0,1 0 1,0 0-1,-1 1 1,1-1-1,-1 0 1,1 0-1,0 1 0,-1-1 1,1 0-1,-1 1 1,1-1-1,-1 0 0,0 1 1,1-1-1,-1 1 1,1-1-1,-1 1 0,0-1 1,1 1-1,-1-1 1,0 1-1,0 0 0,1-1 1,-1 1-1,0-1 1,0 1-1,0 0 1,0-1-1,0 1 0,1-1 1,-1 1-1,0 0 1,-1-1-1,1 1 0,0-1 1,0 1-1,0 0 1,0-1-1,0 1 0,-1-1 1,1 1-1,-1 0 1,-12 31 80,-11 4 379,-50 57 0,47-64 285,3 2 0,-37 58 0,61-88-1021,0-1 0,0 0 0,-1 1 0,1-1 0,0 1 0,0-1 0,-1 0 1,1 1-1,0-1 0,-1 0 0,1 1 0,-1-1 0,1 0 0,0 0 0,-1 1 0,1-1 0,-1 0 0,1 0 1,0 0-1,-1 1 0,1-1 0,-1 0 0,1 0 0,-1 0 0,1 0 0,-1 0 0,1 0 0,-1 0 0,1 0 0,-1 0 1,1 0-1,0 0 0,-1 0 0,1-1 0,-1 1 0,1 0 0,-1 0 0,1 0 0,-1-1 0,1 1 0,0 0 1,-1 0-1,1-1 0,0 1 0,-1 0 0,1-1 0,0 1 0,-1 0 0,1-1 0,0 1 0,0-1 0,-1 1 1,1-1-1,-6-4-2253,-10-7-6183</inkml:trace>
</inkml:ink>
</file>

<file path=ppt/ink/ink2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16.893"/>
    </inkml:context>
    <inkml:brush xml:id="br0">
      <inkml:brushProperty name="width" value="0.025" units="cm"/>
      <inkml:brushProperty name="height" value="0.025" units="cm"/>
    </inkml:brush>
  </inkml:definitions>
  <inkml:trace contextRef="#ctx0" brushRef="#br0">1 53 10762,'0'0'12332,"85"-9"-11211,-38 9-545,4 0-319,6 0-193,2 0-320,-2-10-1698,-2-5-2114,-9-4-2915</inkml:trace>
</inkml:ink>
</file>

<file path=ppt/ink/ink2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17.295"/>
    </inkml:context>
    <inkml:brush xml:id="br0">
      <inkml:brushProperty name="width" value="0.025" units="cm"/>
      <inkml:brushProperty name="height" value="0.025" units="cm"/>
    </inkml:brush>
  </inkml:definitions>
  <inkml:trace contextRef="#ctx0" brushRef="#br0">292 0 10954,'0'0'5045,"-14"2"-1799,7-1-2846,-2 0-71,0 0 0,1 1 0,-1 0-1,0 0 1,1 1 0,0 0 0,0 0 0,0 1 0,-15 9 0,-5 8 1147,-48 43 0,69-58-1240,1 1 0,-1 0 1,1 0-1,1 0 0,-1 1 0,1 0 0,1 0 0,-1 1 0,1-1 0,1 1 0,-1 0 0,-1 10 0,5-18-215,0 0-1,-1 1 0,1-1 0,0 1 0,0-1 0,0 0 0,0 1 1,0-1-1,1 0 0,-1 1 0,0-1 0,1 0 0,-1 1 0,1-1 1,-1 0-1,1 0 0,-1 1 0,1-1 0,0 0 0,0 0 0,0 0 1,0 0-1,0 0 0,0 0 0,1 1 0,1 0-1,-1-1 0,1 0 1,0 0-1,0 0 0,0 0 0,0 0 0,-1-1 0,1 1 1,0-1-1,0 0 0,5 0 0,2-1 19,1 0 0,-1 0 0,0-1 0,1 0 0,-1-1 0,10-5 0,-2 0-5,-1 0 0,-1-2 0,1 0 0,-2-1 0,17-14 0,-28 22-25,1-1 1,-1 0-1,0 0 0,0 0 1,0-1-1,-1 1 1,0-1-1,0 0 1,0 0-1,0 0 1,-1 0-1,1 0 1,-1-1-1,-1 1 1,1-1-1,-1 1 1,0-1-1,0 0 1,-1 1-1,0-1 1,0-7-1,-1 11-9,0 0-1,0 0 0,0 0 0,0 0 0,-1 0 1,1 0-1,-1 0 0,1 0 0,-1 0 0,0 1 0,0-1 1,0 1-1,0-1 0,0 1 0,0 0 0,0 0 1,0 0-1,0 0 0,0 0 0,-1 0 0,1 1 1,0-1-1,-1 1 0,1 0 0,-5-1 0,-1 0-370,-1 0 0,0 1 0,1 0 0,-1 0 0,-16 3 0,24-2 186,0-1 1,0 0-1,-1 1 1,1 0-1,0-1 0,0 1 1,0 0-1,0-1 1,0 1-1,0 0 0,0 0 1,0 0-1,0 0 1,0 0-1,1 0 1,-1 0-1,0 0 0,1 0 1,-1 1-1,0-1 1,1 0-1,0 0 1,-1 1-1,1-1 0,0 0 1,-1 2-1,0 22-6782,1-11 508</inkml:trace>
</inkml:ink>
</file>

<file path=ppt/ink/ink2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17.893"/>
    </inkml:context>
    <inkml:brush xml:id="br0">
      <inkml:brushProperty name="width" value="0.025" units="cm"/>
      <inkml:brushProperty name="height" value="0.025" units="cm"/>
    </inkml:brush>
  </inkml:definitions>
  <inkml:trace contextRef="#ctx0" brushRef="#br0">49 7 16656,'0'0'5621,"-6"13"-4356,-2 4-709,1 1 0,1-1 0,0 1 0,1 1 0,2-1-1,-1 1 1,1 20 0,3-38-526,0 0-1,0 0 1,0 0 0,1 0-1,-1 0 1,0 0 0,1 0-1,-1 0 1,0 0 0,1-1-1,-1 1 1,1 0 0,0 0-1,-1 0 1,1-1 0,0 1-1,-1 0 1,1-1-1,0 1 1,0 0 0,-1-1-1,1 1 1,0-1 0,0 0-1,0 1 1,0-1 0,0 0-1,0 1 1,0-1 0,0 0-1,0 0 1,0 0 0,0 0-1,0 0 1,0 0 0,0 0-1,0 0 1,0 0-1,-1 0 1,1 0 0,0-1-1,2 0 1,2 0 56,-1 0 0,1 0 1,0 0-1,-1-1 0,1 0 0,-1 0 0,8-5 1,0-3-28,-1 0-1,0-1 1,0-1 0,-1 1 0,10-18 0,-15 22-42,0 0 0,-1-1 0,0 0-1,0 0 1,-1 0 0,0 0 0,0 0 0,-1-1 0,0 1 0,1-16 0,-11 30 122,1 9-121,0-1 0,1 1 0,1 0 1,0 0-1,1 0 0,1 1 0,0-1 1,1 1-1,1 0 0,0 0 0,3 30 1,-1-44-9,-1 0 0,1 0 1,0-1-1,0 1 0,0 0 1,0 0-1,0 0 0,0-1 1,1 1-1,-1 0 0,0-1 1,1 1-1,-1-1 0,1 0 1,0 1-1,-1-1 0,1 0 1,0 0-1,0 0 1,0 0-1,0-1 0,0 1 1,0 0-1,0-1 0,0 1 1,0-1-1,0 0 0,0 0 1,0 1-1,0-2 0,0 1 1,0 0-1,0 0 0,0-1 1,3 0-1,39-9-2175,-13-8-4824,-13 0-923</inkml:trace>
</inkml:ink>
</file>

<file path=ppt/ink/ink2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18.270"/>
    </inkml:context>
    <inkml:brush xml:id="br0">
      <inkml:brushProperty name="width" value="0.025" units="cm"/>
      <inkml:brushProperty name="height" value="0.025" units="cm"/>
    </inkml:brush>
  </inkml:definitions>
  <inkml:trace contextRef="#ctx0" brushRef="#br0">137 20 14125,'0'0'8878,"-10"-4"-5616,2 1-2780,0 0 1,0 1-1,0-1 1,0 2-1,0-1 1,-1 1-1,-9 0 1,16 1-444,-1 0 0,1 0 0,0 1 0,0-1 1,0 1-1,0-1 0,0 1 0,-1 0 0,1-1 0,0 1 0,0 0 1,1 0-1,-1 1 0,0-1 0,0 0 0,1 1 0,-1-1 0,0 1 1,1-1-1,-1 1 0,1 0 0,0 0 0,0 0 0,0-1 0,0 1 0,0 0 1,0 0-1,0 1 0,0-1 0,1 0 0,-1 0 0,1 0 0,0 0 1,0 1-1,0-1 0,0 0 0,0 0 0,0 3 0,1-3-35,-1 0 0,0 1 1,1-1-1,0 0 0,-1 0 0,1-1 0,0 1 0,0 0 0,0 0 0,0 0 0,1 0 0,-1-1 1,0 1-1,1-1 0,-1 1 0,1-1 0,-1 1 0,1-1 0,0 0 0,0 0 0,-1 0 0,1 0 1,0 0-1,0 0 0,0 0 0,3 0 0,68 17-447,-31-9-405,-36-7 715,1 1-1,-1 0 1,1 0-1,-1 1 1,0 0-1,0 0 1,7 7-1,-12-10 135,0 0 0,0 0 1,0 0-1,0 0 0,0 0 0,0 0 0,0 0 0,-1 0 0,1 0 1,0 0-1,-1 0 0,1 1 0,-1-1 0,1 0 0,-1 0 0,0 1 1,1-1-1,-1 0 0,0 1 0,0-1 0,0 0 0,0 1 1,0-1-1,0 0 0,0 1 0,0-1 0,-1 0 0,1 1 0,-1-1 1,1 0-1,-1 0 0,1 1 0,-1-1 0,0 0 0,1 0 1,-1 0-1,0 0 0,0 0 0,0 0 0,0 0 0,0 0 0,0 0 1,0 0-1,0-1 0,0 1 0,-2 1 0,-10 5 300,0 0 0,0-1 0,-1 0 0,0-1 0,0 0 0,0-1-1,0-1 1,-1 0 0,1-1 0,-25 0 0,39-2-323,0 0 1,0 0-1,1 0 1,-1 0-1,0 0 0,0-1 1,0 1-1,1 0 1,-1 0-1,0 0 0,0 0 1,0 0-1,0-1 1,1 1-1,-1 0 0,0 0 1,0 0-1,0 0 1,0-1-1,0 1 0,1 0 1,-1 0-1,0-1 1,0 1-1,0 0 0,0 0 1,0 0-1,0-1 1,0 1-1,0 0 0,0 0 1,0-1-1,0 1 1,0 0-1,0 0 1,0-1-1,0 1 0,0 0 1,0 0-1,0 0 1,0-1-1,-1 1 0,1 0 1,0 0-1,0 0 1,0-1-1,0 1 0,0 0 1,-1 0-1,1 0 1,0 0-1,0-1 0,0 1 1,0 0-1,-1 0 1,1 0-1,0 0 0,0 0 1,0 0-1,-1 0 1,1-1-1,0 1 0,0 0 1,-1 0-1,1 0 1,15-11-3262,24-13-8798,-15 12 619</inkml:trace>
</inkml:ink>
</file>

<file path=ppt/ink/ink2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18.642"/>
    </inkml:context>
    <inkml:brush xml:id="br0">
      <inkml:brushProperty name="width" value="0.025" units="cm"/>
      <inkml:brushProperty name="height" value="0.025" units="cm"/>
    </inkml:brush>
  </inkml:definitions>
  <inkml:trace contextRef="#ctx0" brushRef="#br0">1 0 8136,'0'0'17365,"3"11"-16126,2 26-252,2 52 0,-1-1-1931,-2-61-2090,-3-23-1149</inkml:trace>
</inkml:ink>
</file>

<file path=ppt/ink/ink2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18.969"/>
    </inkml:context>
    <inkml:brush xml:id="br0">
      <inkml:brushProperty name="width" value="0.025" units="cm"/>
      <inkml:brushProperty name="height" value="0.025" units="cm"/>
    </inkml:brush>
  </inkml:definitions>
  <inkml:trace contextRef="#ctx0" brushRef="#br0">8 77 12460,'0'0'5925,"-2"-10"-3330,1 4-2388,0 5-105,0-1 0,1 1 0,-1-1 0,0 0 0,1 1 0,0-1 0,-1 0-1,1 1 1,0-1 0,0 0 0,0 1 0,0-1 0,0 0 0,1 1 0,-1-1 0,0 0 0,1 1 0,-1-1-1,1 1 1,-1-1 0,1 0 0,0 1 0,0 0 0,0-1 0,0 1 0,0-1 0,0 1 0,0 0 0,0 0 0,0 0-1,1 0 1,-1 0 0,0 0 0,1 0 0,-1 0 0,1 0 0,-1 0 0,1 1 0,0-1 0,-1 1 0,1-1-1,-1 1 1,1 0 0,0-1 0,3 1 0,10-2 101,1 1 0,0 1 0,0 0 0,-1 1 0,1 1 0,0 0 0,27 8 0,-34-7-168,0 0 1,0 0-1,0 1 1,0 1-1,-1-1 1,0 1 0,0 1-1,0-1 1,-1 1-1,0 1 1,0-1-1,0 1 1,-1 0-1,7 11 1,-11-15-3,0-1 0,0 1 0,-1 0 0,1 0 1,-1 0-1,0 0 0,0 0 0,0 1 0,0-1 0,0 0 0,-1 0 1,1 1-1,-1-1 0,0 0 0,0 1 0,0-1 0,-1 0 1,1 1-1,-1-1 0,1 0 0,-1 0 0,-2 4 0,0-2 92,0-1 0,0 1 0,0-1 0,-1 0 0,1 0 0,-1 0 0,0 0 0,0-1 0,-1 0 0,1 1 0,-1-2 0,-6 5 0,-7 1 211,1-1-1,-1-1 1,-1 0-1,1-1 0,-1-1 1,-32 3-1,36-6-335,8 1 0,1-2 0,-1 1 0,1-1 0,-1 0 0,0 0 0,1-1 0,-12-2 0,17 2-43,1 1 1,0 0-1,-1 0 1,1-1-1,0 1 0,-1 0 1,1-1-1,0 1 1,-1 0-1,1-1 0,0 1 1,-1 0-1,1-1 1,0 1-1,0-1 0,0 1 1,-1 0-1,1-1 1,0 1-1,0-1 0,0 1 1,0-1-1,0 1 1,0-1-1,0 1 0,0-1 1,0 1-1,0 0 1,0-1-1,0 1 0,0-1 1,0 1-1,0-1 1,1 1-1,-1-1 0,0 1 1,1-1-1,11-15-4643,11 0-2654</inkml:trace>
</inkml:ink>
</file>

<file path=ppt/ink/ink2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3:01.449"/>
    </inkml:context>
    <inkml:brush xml:id="br0">
      <inkml:brushProperty name="width" value="0.025" units="cm"/>
      <inkml:brushProperty name="height" value="0.025" units="cm"/>
    </inkml:brush>
  </inkml:definitions>
  <inkml:trace contextRef="#ctx0" brushRef="#br0">1 91 16303,'0'0'2627,"3"-52"-2403,-4 42-192,1 5-32,9 4-1473,2-4-1314,1-13-2850</inkml:trace>
</inkml:ink>
</file>

<file path=ppt/ink/ink2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3:02.489"/>
    </inkml:context>
    <inkml:brush xml:id="br0">
      <inkml:brushProperty name="width" value="0.025" units="cm"/>
      <inkml:brushProperty name="height" value="0.025" units="cm"/>
    </inkml:brush>
  </inkml:definitions>
  <inkml:trace contextRef="#ctx0" brushRef="#br0">1343 54 10858,'-23'-5'180,"-60"-12"115,-150-13 1,208 29-242,0 1 1,0 1 0,0 1-1,0 1 1,0 1 0,0 2-1,1 0 1,0 1 0,0 2 0,-34 17-1,12 2 139,1 1-1,2 3 0,2 1 1,0 3-1,-46 52 0,22-13-176,-107 162-1,149-199 78,1 0-1,2 2 1,1 0-1,3 1 0,1 0 1,-13 63-1,22-72 120,1 0 0,2 0 0,1 1 0,2-1-1,1 0 1,1 1 0,2-1 0,2 0 0,13 47 0,-8-46-165,2 1 0,1-2 0,1 1 0,2-2 0,1-1 0,2 0-1,1-1 1,1-1 0,1-1 0,2-1 0,0-1 0,2-2 0,1 0 0,0-2 0,2-1 0,0-1 0,1-2 0,1-1 0,1-1 0,0-2 0,0-2 0,1 0 0,1-3 0,69 9 0,-51-12 42,0-3-1,0-2 0,0-2 1,0-3-1,0-2 1,-1-2-1,0-3 0,-1-2 1,0-2-1,-1-2 1,-1-2-1,-1-3 1,-1-1-1,-1-3 0,54-40 1,-48 27-48,-2-1 0,-1-3 0,-3-2 0,59-73 1,-81 88 52,-2-1 1,0-1-1,-2-1 1,-2-1-1,-1 0 1,-2-1 0,-1-1-1,14-61 1,-25 77 1,0-1 1,-1 1 0,0-1-1,-2 1 1,-1-1 0,-1 1-1,0-1 1,-2 1 0,-1 0-1,-7-23 1,1 15-30,-2 1 0,-1 0 0,0 0 0,-3 2 0,0 0 0,-29-33 0,17 24-1,-2 1-1,-1 1 1,-2 2 0,-1 1 0,-1 2 0,-2 2 0,-57-31-1,77 47 5,-1 1 0,-1 1 0,0 1 0,0 1-1,0 0 1,-1 2 0,0 0 0,0 1-1,0 2 1,0 0 0,0 1 0,0 1 0,0 1-1,0 0 1,0 2 0,0 1 0,1 0 0,-25 11-1,-4 7-128,0 2-1,2 2 1,1 2-1,-48 41 1,-162 156-3582,137-116-717,-34 24-5752</inkml:trace>
</inkml:ink>
</file>

<file path=ppt/ink/ink2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4:03.166"/>
    </inkml:context>
    <inkml:brush xml:id="br0">
      <inkml:brushProperty name="width" value="0.025" units="cm"/>
      <inkml:brushProperty name="height" value="0.025" units="cm"/>
    </inkml:brush>
  </inkml:definitions>
  <inkml:trace contextRef="#ctx0" brushRef="#br0">371 69 16784,'0'0'6635,"1"-9"-4793,2-29-149,-3 37-1604,0 0 1,-1 0-1,1 0 1,0 0 0,-1 0-1,1 0 1,-1 0 0,1 0-1,-1 0 1,0 0 0,1 0-1,-1 0 1,0 1 0,0-1-1,1 0 1,-1 0 0,0 1-1,0-1 1,0 1 0,0-1-1,0 1 1,0-1 0,0 1-1,0-1 1,0 1 0,0 0-1,0 0 1,0-1 0,0 1-1,0 0 1,-2 0 0,-40 0 530,36 0-410,-10 1-113,1 0 0,0 1-1,-1 1 1,1 1 0,0 0 0,1 1-1,-1 1 1,1 1 0,0 0 0,0 0-1,-16 13 1,24-16-59,0 1 0,0 0 0,1 0 1,0 0-1,0 1 0,0 0 0,1 0 0,0 1 0,0-1 0,1 1 0,-1 0 0,1 0 1,1 1-1,0-1 0,0 1 0,0 0 0,1 0 0,0 0 0,0 0 0,1 0 1,0 0-1,1 0 0,0 1 0,1 8 0,0-13-42,-1-1 0,2 0-1,-1 0 1,0 1 0,1-1 0,-1 0 0,1 0 0,0-1-1,0 1 1,0 0 0,0-1 0,1 1 0,-1-1-1,1 1 1,-1-1 0,1 0 0,0 0 0,0-1 0,0 1-1,0 0 1,0-1 0,0 0 0,1 0 0,-1 0-1,0 0 1,0 0 0,5 0 0,13 2-155,-1-1 1,1-1 0,29-1-1,-26-1-163,68-6-3720,-73 4 1079,1-2 1,31-12-1,5-6-6993</inkml:trace>
</inkml:ink>
</file>

<file path=ppt/ink/ink2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4:25.120"/>
    </inkml:context>
    <inkml:brush xml:id="br0">
      <inkml:brushProperty name="width" value="0.025" units="cm"/>
      <inkml:brushProperty name="height" value="0.025" units="cm"/>
    </inkml:brush>
  </inkml:definitions>
  <inkml:trace contextRef="#ctx0" brushRef="#br0">9 1 12172,'0'0'19458,"1"3"-18940,2 12-445,0 0 1,-1 1 0,-1-1-1,0 1 1,-2 17 0,-9 83 102,9-108-175,1-7-8,-5 34-2311,4-32 53,0-23-357,1-2-4387,0-2-3529</inkml:trace>
</inkml:ink>
</file>

<file path=ppt/ink/ink2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4:25.576"/>
    </inkml:context>
    <inkml:brush xml:id="br0">
      <inkml:brushProperty name="width" value="0.025" units="cm"/>
      <inkml:brushProperty name="height" value="0.025" units="cm"/>
    </inkml:brush>
  </inkml:definitions>
  <inkml:trace contextRef="#ctx0" brushRef="#br0">0 91 16335,'0'0'10645,"4"-9"-9353,-2 4-1207,1 1 0,-1 0 1,0 0-1,1 0 0,0 0 0,0 1 0,0-1 1,1 1-1,-1 0 0,1-1 0,-1 2 0,1-1 0,0 0 1,0 1-1,1 0 0,-1 0 0,0 0 0,1 0 1,-1 1-1,1-1 0,0 1 0,7-1 0,24-4 101,-1 1 0,1 2 0,0 1-1,42 4 1,-74-2-159,0 0 1,0 1-1,0-1 0,0 1 1,0 0-1,0 0 0,0 1 0,0-1 1,-1 1-1,1 0 0,-1 0 0,1 0 1,-1 0-1,0 0 0,0 1 1,0 0-1,0 0 0,0-1 0,0 2 1,-1-1-1,1 0 0,-1 0 0,0 1 1,0-1-1,-1 1 0,1 0 1,-1-1-1,1 1 0,-1 0 0,0 0 1,-1 0-1,1 0 0,-1 0 0,1 0 1,-1 0-1,0 0 0,-1 0 1,1 0-1,-1 0 0,0 0 0,0 0 1,0 0-1,0 0 0,-1-1 1,1 1-1,-1 0 0,0-1 0,0 1 1,-1-1-1,1 0 0,-1 0 0,1 0 1,-1 0-1,-5 4 0,-62 43 107,64-46-137,-1-1 0,1 0 1,-1 0-1,0 0 0,0-1 1,0 0-1,-1 0 0,1-1 1,-11 2-1,18-4-42,13-7-2634,15-9-5925,-6 8-1048</inkml:trace>
</inkml:ink>
</file>

<file path=ppt/ink/ink2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4:25.997"/>
    </inkml:context>
    <inkml:brush xml:id="br0">
      <inkml:brushProperty name="width" value="0.025" units="cm"/>
      <inkml:brushProperty name="height" value="0.025" units="cm"/>
    </inkml:brush>
  </inkml:definitions>
  <inkml:trace contextRef="#ctx0" brushRef="#br0">113 1 16464,'0'0'13335,"-3"12"-12529,-36 102 103,-31 108 344,71-218-2003,4-8-1259,4-8-4345,-1-4-2278</inkml:trace>
</inkml:ink>
</file>

<file path=ppt/ink/ink2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4:26.589"/>
    </inkml:context>
    <inkml:brush xml:id="br0">
      <inkml:brushProperty name="width" value="0.025" units="cm"/>
      <inkml:brushProperty name="height" value="0.025" units="cm"/>
    </inkml:brush>
  </inkml:definitions>
  <inkml:trace contextRef="#ctx0" brushRef="#br0">111 1 16720,'0'0'12657,"-3"12"-12064,-9 31 97,-23 55-1,17-53 20,-22 91 0,39-135-715,1 0 0,0 0 1,-1 0-1,1 0 0,0 0 0,0 0 0,0 0 0,0 0 1,0 0-1,0 0 0,0 0 0,0 0 0,0 1 1,0-1-1,1 0 0,-1 0 0,0 0 0,1 0 1,-1 0-1,1 0 0,-1-1 0,1 1 0,-1 0 0,1 0 1,0 0-1,-1 0 0,1-1 0,0 1 0,0 0 1,1 0-1,0 0-35,0-1-1,0 1 1,0-1 0,1 0 0,-1 0 0,0 0 0,0 0-1,0 0 1,0 0 0,1-1 0,-1 1 0,0-1-1,4-1 1,8-4-598,-1 0-1,0-1 0,19-12 1,19-20-11864,-28 18-442</inkml:trace>
</inkml:ink>
</file>

<file path=ppt/ink/ink2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4:26.957"/>
    </inkml:context>
    <inkml:brush xml:id="br0">
      <inkml:brushProperty name="width" value="0.025" units="cm"/>
      <inkml:brushProperty name="height" value="0.025" units="cm"/>
    </inkml:brush>
  </inkml:definitions>
  <inkml:trace contextRef="#ctx0" brushRef="#br0">120 0 17617,'0'0'8333,"-11"4"-6689,5-2-1510,0 0 1,0 0-1,0 0 0,1 1 1,-1 0-1,1 0 0,-1 0 0,1 1 1,0 0-1,0 0 0,1 0 0,-1 1 1,1-1-1,0 1 0,0 0 1,1 0-1,-1 1 0,1-1 0,0 1 1,0-1-1,1 1 0,0 0 1,0 0-1,0 0 0,0 7 0,2-12-113,0 0 0,-1 0 0,1 0 0,0 0 0,0 0 0,0-1 0,0 1 0,0 0 0,1 0 0,-1 0 0,0 0 0,0 0 0,0-1 0,1 1 0,-1 0 0,0 0 0,1 0 0,-1-1 0,1 1 0,-1 0 0,1 0 0,0-1 0,-1 1 0,1-1 0,-1 1 0,1 0 0,0-1 0,0 1 0,-1-1 0,1 0 0,1 1 0,1 0 11,-1-1 0,1 0 0,-1 0-1,0 0 1,1 0 0,-1 0 0,1 0 0,-1-1 0,1 1 0,-1-1 0,4-1 0,3-2 11,0 0 0,0 0 0,0-1 0,-1 0 1,11-8-1,-11 7-52,-1-1 1,-1 1 0,1-1-1,-1-1 1,0 1 0,-1-1 0,0 0-1,8-17 1,-12 24 24,-1 4-21,0 0-1,0 0 1,-1 1 0,1-1-1,-1 0 1,1 0 0,-1 1-1,0-1 1,-2 5 0,-3 7 52,0 0-13,1-1 1,0 1 0,1 0 0,1 0 0,-3 25 0,6-40-44,0 0 0,0 1 0,0-1 0,0 0 0,0 0 0,0 1 0,0-1 0,0 0 0,0 0 0,0 1 0,0-1 0,0 0 1,0 1-1,0-1 0,0 0 0,0 0 0,0 1 0,0-1 0,1 0 0,-1 0 0,0 0 0,0 1 0,0-1 0,1 0 0,-1 0 0,0 0 0,0 1 0,0-1 0,1 0 1,-1 0-1,0 0 0,0 0 0,1 0 0,-1 0 0,0 1 0,0-1 0,1 0 0,-1 0 0,0 0 0,0 0 0,1 0 0,-1 0 0,0 0 0,1 0 0,-1 0 0,0 0 0,0 0 1,1-1-1,-1 1 0,0 0 0,0 0 0,1 0 0,-1 0 0,11-6-1168,-7 1-102,1 1 1,-1-1 0,-1 0 0,1 1 0,-1-2 0,4-6-1,10-15-6915</inkml:trace>
</inkml:ink>
</file>

<file path=ppt/ink/ink2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4:27.410"/>
    </inkml:context>
    <inkml:brush xml:id="br0">
      <inkml:brushProperty name="width" value="0.025" units="cm"/>
      <inkml:brushProperty name="height" value="0.025" units="cm"/>
    </inkml:brush>
  </inkml:definitions>
  <inkml:trace contextRef="#ctx0" brushRef="#br0">92 1 14542,'0'0'14211,"-3"9"-13550,-56 106 2692,58-114-3356,0 0 0,0 1-1,1-1 1,-1 0 0,1 1 0,-1-1 0,1 1-1,-1-1 1,1 1 0,0 0 0,0-1 0,0 1-1,0-1 1,0 4 0,0-5-3,1 1 0,-1 0 1,0-1-1,1 1 0,-1 0 0,1-1 1,-1 1-1,1 0 0,-1-1 0,1 1 1,-1-1-1,1 1 0,-1-1 0,1 1 1,0-1-1,-1 0 0,1 1 0,0-1 1,0 0-1,-1 1 0,2-1 0,5 1-57,-1 0-1,1 0 0,-1-1 0,1 0 1,11-1-1,3-1-116,-13 2-111,0 1 0,0-1 0,0 1-1,0 1 1,0-1 0,10 5-1,-17-6 295,1 1-1,-1-1 1,0 1-1,0 0 1,1-1-1,-1 1 1,0 0-1,0 0 1,0-1-1,0 1 1,0 0-1,0 0 1,0 0-1,0 1 1,0-1-1,-1 0 1,1 0-1,0 0 1,-1 1-1,1-1 1,-1 0-1,1 0 1,-1 1-1,1-1 1,-1 1-1,0-1 1,0 0-1,0 1 1,0-1-1,0 0 1,0 1-1,0-1 1,0 1-1,-1-1 1,1 0-1,0 1 1,-1-1-1,1 0 1,-1 1-1,0-1 1,1 0-1,-1 0 1,0 0-1,0 0 1,0 1-1,-1 0 0,-2 3 112,-1 0-1,1 0 1,-1-1-1,0 0 0,0 0 1,-1 0-1,1 0 0,-1-1 1,0 0-1,0 0 0,0 0 1,-9 2-1,2-1 84,0 0 1,-1-1-1,1-1 1,-1 0-1,-14 0 1,27-2-233,1 0-1,-1 0 1,1 0 0,-1 0 0,1 0-1,-1 0 1,1 0 0,-1 0-1,1 0 1,-1 0 0,1 0 0,-1 0-1,1 0 1,-1 0 0,1-1-1,0 1 1,-1 0 0,1 0-1,-1-1 1,1 1 0,0 0 0,-1 0-1,1-1 1,0 1 0,-1 0-1,1-1 1,0 1 0,-1-1 0,1 1-1,0 0 1,0-1 0,-1 1-1,1-1 1,0 1 0,0-1 0,0 1-1,0-1 1,0 0 0,9-22-3417,27-22-5610,-33 42 7759,19-22-8424</inkml:trace>
</inkml:ink>
</file>

<file path=ppt/ink/ink2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4:27.786"/>
    </inkml:context>
    <inkml:brush xml:id="br0">
      <inkml:brushProperty name="width" value="0.025" units="cm"/>
      <inkml:brushProperty name="height" value="0.025" units="cm"/>
    </inkml:brush>
  </inkml:definitions>
  <inkml:trace contextRef="#ctx0" brushRef="#br0">111 0 17521,'0'0'9924,"0"12"-8504,2 292 2284,-5-306-7895,-9-13 685,5 5 1938,0-1 0,-1 1 0,0 0 0,-14-12 0,-19-15 5354,39 35-3272,1 2-372,1 0-1,0-1 1,0 1-1,0 0 1,0 0-1,-1 0 1,1 0-1,0-1 1,0 1-1,0 0 1,0 0 0,0 0-1,0 0 1,0-1-1,-1 1 1,1 0-1,0 0 1,0 0-1,0-1 1,0 1-1,0 0 1,0 0-1,0 0 1,0-1-1,0 1 1,0 0-1,0 0 1,0-1 0,0 1-1,0 0 1,0 0-1,1 0 1,-1-1-1,0 1 1,0 0-1,0 0 1,0 0-1,0 0 1,0-1-1,0 1 1,1 0-1,-1 0 1,0 0-1,0-1 1,14-5 1567,18-2-2087,-30 7 734,24-4-481,48-11-142,-26 0-7157,-18 3-4123</inkml:trace>
</inkml:ink>
</file>

<file path=ppt/ink/ink2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4:28.531"/>
    </inkml:context>
    <inkml:brush xml:id="br0">
      <inkml:brushProperty name="width" value="0.025" units="cm"/>
      <inkml:brushProperty name="height" value="0.025" units="cm"/>
    </inkml:brush>
  </inkml:definitions>
  <inkml:trace contextRef="#ctx0" brushRef="#br0">4 0 15759,'0'0'11114,"-3"55"-9064,3-31-736,4 0-450,5-1-319,3-8-385,8-6-64,3-7-288,5-2-1089,6-9-961,3-13-1858,-5-9-1570,-3 1-1953</inkml:trace>
</inkml:ink>
</file>

<file path=ppt/ink/ink2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4:28.885"/>
    </inkml:context>
    <inkml:brush xml:id="br0">
      <inkml:brushProperty name="width" value="0.025" units="cm"/>
      <inkml:brushProperty name="height" value="0.025" units="cm"/>
    </inkml:brush>
  </inkml:definitions>
  <inkml:trace contextRef="#ctx0" brushRef="#br0">171 1 13261,'0'0'3459,"-39"68"-1025,19-29-416,-2-1 0,3-1 96,-1 1-288,4-5-897,2-2-417,4-4-288,3-6-128,3-1-160,4-3-1858,0-3-928,0-3-1442,0-1-2242</inkml:trace>
</inkml:ink>
</file>

<file path=ppt/ink/ink2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4:29.259"/>
    </inkml:context>
    <inkml:brush xml:id="br0">
      <inkml:brushProperty name="width" value="0.025" units="cm"/>
      <inkml:brushProperty name="height" value="0.025" units="cm"/>
    </inkml:brush>
  </inkml:definitions>
  <inkml:trace contextRef="#ctx0" brushRef="#br0">0 92 11179,'0'0'15545,"10"5"-14339,-7-3-1149,1 0-1,-1 0 1,0-1-1,1 1 1,-1-1-1,1 0 0,-1 0 1,1 0-1,-1 0 1,1 0-1,0-1 1,-1 0-1,1 0 1,0 0-1,0 0 0,-1 0 1,1-1-1,0 0 1,-1 1-1,1-2 1,-1 1-1,1 0 0,-1-1 1,1 1-1,-1-1 1,0 0-1,4-3 1,-2 2 3,-1 0 1,1 0 0,-1-1 0,0 1 0,0-1-1,0 0 1,-1 0 0,1-1 0,-1 1 0,0-1-1,-1 0 1,1 1 0,-1-1 0,0 0 0,0 0-1,0-1 1,1-6 0,-3 12-49,0-1 1,0 1-1,0 0 1,0-1-1,0 1 1,0 0-1,0-1 0,0 1 1,0 0-1,0-1 1,0 1-1,-1-1 1,1 1-1,0 0 1,0-1-1,0 1 0,0 0 1,-1 0-1,1-1 1,0 1-1,0 0 1,-1-1-1,1 1 0,0 0 1,-1 0-1,1 0 1,0-1-1,0 1 1,-1 0-1,1 0 1,0 0-1,-1 0 0,1 0 1,-1-1-1,1 1 1,0 0-1,-1 0 1,-18 5 29,-15 17-151,22-9 96,1 0 0,1 0 0,-14 22 0,20-28 14,0 0-1,1 0 0,-1 1 1,2-1-1,-1 1 0,1 0 1,0-1-1,0 1 0,0 12 1,2-19-19,0 0 1,0 0-1,0-1 1,0 1-1,0-1 1,0 1-1,1 0 1,-1-1-1,0 1 1,1 0-1,-1-1 1,0 1-1,1-1 1,-1 1-1,1-1 1,-1 1-1,1-1 1,-1 1-1,1-1 1,-1 1 0,1-1-1,-1 0 1,1 1-1,0-1 1,-1 0-1,1 0 1,0 1-1,0-1 1,28 4-1104,28-11-3775,-18-4-1590,3-6-3652</inkml:trace>
</inkml:ink>
</file>

<file path=ppt/ink/ink2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4:31.019"/>
    </inkml:context>
    <inkml:brush xml:id="br0">
      <inkml:brushProperty name="width" value="0.025" units="cm"/>
      <inkml:brushProperty name="height" value="0.025" units="cm"/>
    </inkml:brush>
  </inkml:definitions>
  <inkml:trace contextRef="#ctx0" brushRef="#br0">180 32 10474,'0'0'17974,"-8"-4"-17253,-29-12-310,36 15-401,0 1 1,-1 0-1,1-1 1,0 1-1,-1 0 1,1 0-1,0 0 1,-1 0-1,1 0 1,-1 0-1,1 0 1,0 0-1,-1 1 1,1-1-1,0 1 1,-1-1-1,1 1 1,0-1-1,0 1 1,0-1-1,-1 1 1,1 0-1,-2 2 1,-19 24 370,16-19-69,-4 4 166,6-8-369,0 1 0,0-1 0,0 1 0,1 0 0,-1 0 0,1 1 0,0-1 0,1 1 0,-1-1 0,1 1 0,0 0 0,-1 8 0,3-14-82,3-1-5,0 1 1,0-1 0,-1-1-1,1 1 1,0 0 0,-1-1-1,1 1 1,-1-1 0,0 0-1,0 0 1,1 0 0,-1 0-1,0 0 1,0 0 0,2-4 0,16-13-482,-4 6 651,-10 7-174,-1 0 1,0-1 0,0 1-1,-1-1 1,0 0-1,0-1 1,0 1 0,-1-1-1,2-8 1,-5 17 13,-4 11-26,-20 40-3190,20-47 1910,3-7 57,12-28-550,-3 4-2103,-11 14 3533,2 11 588,0 1-1,0 0 0,0-1 1,-1 1-1,1 0 0,0 0 0,0 0 1,-1 0-1,1 0 0,0 0 1,0 0-1,-1 0 0,1 0 1,0 1-1,0-1 0,-1 1 0,1-1 1,0 1-1,0-1 0,0 1 1,-2 1-1,-42 29 6725,25-11-9180,16-15 2296,0 1 1,0 0-1,1 0 1,0 1-1,0-1 1,0 0-1,1 1 1,0 0-1,0 0 1,0-1-1,1 1 1,0 0-1,1 0 1,0 14-1,2-20-91,1 0 0,0 0 0,-1 0 0,1-1 0,0 1 0,-1-1 0,1 1 0,0-1 0,0 0 0,-1 0 0,1 0 0,0-1 0,0 1 0,4-2 0,2-1 0,-1-1 0,0 0 0,0-1 0,0 1 0,0-2 0,-1 1 0,0-1 0,0 0 0,-1 0 0,1-1 0,-2 0 0,1 0 0,-1 0 0,0-1 0,0 0 0,-1 0 0,0 0 0,0 0 0,4-16 0,-25 39 0,15-12 0,-5 7 0,1 1 0,0 0 0,0 0 0,1 0 0,1 1 0,-1 0 0,2-1 0,-4 21 0,10-31 0,0 0 0,0-1 0,0 1 0,0-1 0,0 0 0,0 1 0,0-1 0,0-1 0,0 1 0,0 0 0,0-1 0,-1 0 0,5-1 0,41-23 0,-42 21 0,0 0 0,0 1 0,0 0 0,0 0 0,0 0 0,1 0 0,-1 1 0,1 0 0,0 1 0,11-2 0,-18 3 0,1 0 0,0 1 0,-1-1 0,1 0 0,-1 1 0,1-1 0,-1 0 0,1 1 0,-1-1 0,0 1 0,1-1 0,-1 1 0,1-1 0,-1 1 0,0-1 0,1 1 0,-1-1 0,0 1 0,0-1 0,1 1 0,-1-1 0,0 1 0,0 0 0,0-1 0,0 1 0,0-1 0,0 1 0,0 0 0,0-1 0,0 1 0,0-1 0,0 1 0,0 0 0,0-1 0,-1 1 0,1-1 0,0 1 0,-1 0 0,3 17 0,7-56 0,-8 28 0,0 0 0,-1 0 0,0 0 0,0 0 0,-1 0 0,-4-17 0,38 29-3379,9 2-5317,-20-4-241</inkml:trace>
</inkml:ink>
</file>

<file path=ppt/ink/ink2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4:31.708"/>
    </inkml:context>
    <inkml:brush xml:id="br0">
      <inkml:brushProperty name="width" value="0.025" units="cm"/>
      <inkml:brushProperty name="height" value="0.025" units="cm"/>
    </inkml:brush>
  </inkml:definitions>
  <inkml:trace contextRef="#ctx0" brushRef="#br0">0 1 16688,'22'5'2626,"4"-5"-384,10 2-288,8-2-1121,4 0-513,-1 0-256,-3 0-160,-4 0-2082,-10 0-2050,-11 0-2114</inkml:trace>
</inkml:ink>
</file>

<file path=ppt/ink/ink2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4:32.098"/>
    </inkml:context>
    <inkml:brush xml:id="br0">
      <inkml:brushProperty name="width" value="0.025" units="cm"/>
      <inkml:brushProperty name="height" value="0.025" units="cm"/>
    </inkml:brush>
  </inkml:definitions>
  <inkml:trace contextRef="#ctx0" brushRef="#br0">1 20 3171,'0'0'21172,"72"42"-20019,-22-42-512,3-1-481,1-12-160,-3-2-1377,-7-3-3364,-8 3-5541</inkml:trace>
</inkml:ink>
</file>

<file path=ppt/ink/ink2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07.405"/>
    </inkml:context>
    <inkml:brush xml:id="br0">
      <inkml:brushProperty name="width" value="0.025" units="cm"/>
      <inkml:brushProperty name="height" value="0.025" units="cm"/>
    </inkml:brush>
  </inkml:definitions>
  <inkml:trace contextRef="#ctx0" brushRef="#br0">0 283 12844,'0'0'15193,"11"-10"-14269,301-248 133,-285 244-1079,-26 14 23,-1 0 0,0 0 0,1 0-1,-1 0 1,1 0 0,-1 0 0,1 0 0,-1 0 0,1 0-1,-1 0 1,0 0 0,1 0 0,-1 0 0,1 1 0,-1-1-1,0 0 1,1 0 0,-1 0 0,1 1 0,-1-1 0,0 0 0,1 0-1,-1 1 1,0-1 0,0 0 0,1 1 0,-1-1 0,0 1-1,0-1 1,1 0 0,-1 1 0,0 0 0,1 3 53,-1 0 1,0 0 0,0 0-1,0 0 1,-1 0 0,1 0-1,-1 0 1,0 0 0,0-1-1,-1 1 1,-1 4 0,-44 93 1242,-2 2-558,44-91-735,1 0-1,0 1 0,1-1 1,1 1-1,0 0 1,-1 18-1,3-30-142,1 0 0,-1 0 0,0 0 0,0 0 0,0 0-1,1 0 1,-1 0 0,0 0 0,1 0 0,-1-1 0,1 1 0,-1 0-1,1 0 1,0 0 0,-1 0 0,1-1 0,0 1 0,0 0 0,-1-1-1,1 1 1,0-1 0,0 1 0,0-1 0,0 1 0,0-1 0,0 1-1,0-1 1,-1 0 0,1 1 0,0-1 0,0 0 0,0 0-1,0 0 1,1 0 0,-1 0 0,0 0 0,0 0 0,0 0 0,0 0-1,0-1 1,-1 1 0,3-1 0,2 0-1288,0 0-1,0 0 1,0-1-1,0 0 1,0 0-1,0 0 1,6-4-1,16-16-10258</inkml:trace>
</inkml:ink>
</file>

<file path=ppt/ink/ink2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07.792"/>
    </inkml:context>
    <inkml:brush xml:id="br0">
      <inkml:brushProperty name="width" value="0.025" units="cm"/>
      <inkml:brushProperty name="height" value="0.025" units="cm"/>
    </inkml:brush>
  </inkml:definitions>
  <inkml:trace contextRef="#ctx0" brushRef="#br0">158 0 16976,'0'0'4335,"-10"2"-2643,4-1-1504,1 0-1,-1 0 1,1 0 0,0 1 0,0 0-1,0 0 1,0 0 0,0 1-1,0 0 1,0 0 0,1 0-1,-1 0 1,1 1 0,0 0-1,0 0 1,1 0 0,-1 0-1,-4 7 1,1-1 171,0 1 0,1 0 0,0 1 1,1-1-1,0 1 0,1 0 0,0 1 0,1-1 0,0 1 0,1-1 0,1 1 0,0 0 0,0-1 0,3 22 1,-2-33-349,0 1 1,1 0 0,-1-1 0,1 1-1,-1-1 1,1 1 0,0-1 0,-1 1 0,1-1-1,0 0 1,0 1 0,0-1 0,0 0-1,0 0 1,1 0 0,-1 1 0,0-1 0,1 0-1,-1-1 1,0 1 0,1 0 0,1 0-1,1 1 19,0-1-1,0 0 0,0 0 0,0 0 1,0-1-1,0 0 0,1 1 0,6-2 0,-1 0 11,1-1 0,0 0-1,-1 0 1,1-1 0,-1 0-1,11-6 1,-4 0-40,-1 0 0,0-1 0,0-1 0,-1-1 0,-1 0 0,14-15 0,-22 21 0,0-1 0,-1 1 0,0-1 0,0 0 0,-1-1 0,1 1 0,-2-1 0,1 0 0,-1 0 0,0 0 0,-1 0 0,0 0 0,0-1 0,-1 1 0,1-15 0,-2 21 0,0 0 0,-1 1 0,1-1 0,0 0 0,-1 1 0,1-1 0,-1 1 0,1-1 0,-1 1 0,0-1 0,0 1 0,0-1 0,1 1 0,-1 0 0,-1 0 0,1-1 0,0 1 0,0 0 0,0 0 0,-1 0 0,-1-1 0,-1 0 0,0 0 0,0 0 0,0 0 0,0 1 0,-1-1 0,1 1 0,-9-1 0,1 1 0,1 0 0,-1 1 0,1 1 0,-1-1 0,-18 5 0,28-5-78,1 1 0,-1-1-1,1 0 1,-1 1 0,1-1 0,0 1 0,-1-1-1,1 1 1,0 0 0,-1-1 0,1 1-1,0 0 1,0 0 0,-1 0 0,1 0 0,0 0-1,0 0 1,0 0 0,-1 2 0,3-2-19,-1 0 0,0 0 0,1-1 1,-1 1-1,1 0 0,-1-1 0,1 1 0,-1-1 0,1 1 1,-1-1-1,1 1 0,0-1 0,-1 1 0,1-1 0,0 1 1,-1-1-1,1 1 0,0-1 0,-1 0 0,1 0 0,0 1 1,0-1-1,0 0 0,-1 0 0,1 0 0,0 0 0,0 0 1,0 0-1,-1 0 0,1 0 0,0 0 0,0 0 0,0-1 1,-1 1-1,2 0 0,49 0-10799,-22 0 1090</inkml:trace>
</inkml:ink>
</file>

<file path=ppt/ink/ink2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08.165"/>
    </inkml:context>
    <inkml:brush xml:id="br0">
      <inkml:brushProperty name="width" value="0.025" units="cm"/>
      <inkml:brushProperty name="height" value="0.025" units="cm"/>
    </inkml:brush>
  </inkml:definitions>
  <inkml:trace contextRef="#ctx0" brushRef="#br0">169 1 17809,'0'0'2920,"-9"5"-64,-6 5-2205,1 1 0,0 0 0,0 1 0,2 0 0,-1 1 0,2 0 0,-12 17 0,17-22-418,1-1 1,1 1 0,-1 0 0,1 0 0,0 1-1,1-1 1,0 1 0,1 0 0,0 0-1,0 0 1,1 0 0,0 0 0,0 0 0,1 1-1,0-1 1,3 18 0,-1-24-234,-1 0 0,0 0 0,1 1 0,0-1 0,0-1 0,0 1 0,0 0 0,0 0 0,1-1 0,-1 1 0,1-1 0,-1 0 0,1 0 0,0 0 0,0 0 0,0 0 0,0-1 0,1 1 0,-1-1 0,0 0 0,0 0 0,1 0 0,-1 0 0,1 0 0,-1-1 0,1 0 0,-1 0 0,5 0 0,4 0 0,0 0 0,0 0 0,0-1 0,0-1 0,0 0 0,0-1 0,11-4 0,-9 1 0,1-1 0,-2 0 0,1-1 0,-1-1 0,0 0 0,-1-1 0,0 0 0,13-15 0,-18 19 0,-2-1 0,1 0 0,-1 0 0,0 0 0,0 0 0,-1-1 0,0 0 0,-1 0 0,1 0 0,-1 0 0,-1 0 0,0-1 0,0 1 0,-1-1 0,0 1 0,0-13 0,-1 20 0,0-1 0,0 0 0,-1 1 0,1-1 0,-1 0 0,1 1 0,-1-1 0,0 1 0,1-1 0,-1 1 0,0-1 0,0 1 0,0 0 0,0-1 0,-1 1 0,1 0 0,0 0 0,0 0 0,-1 0 0,-2-2 0,0 1 0,0 0 0,-1 0 0,1 0 0,-1 1 0,0 0 0,1 0 0,-7-1 0,-2 0 0,-1 2 0,1 0 0,0 0 0,-23 4 0,30-2-244,-1 0-1,1 0 1,0 0-1,0 1 1,0 0 0,1 0-1,-1 1 1,-6 4 0,7-4-485,0 0 1,1 1-1,-1-1 1,1 1 0,0 0-1,0 0 1,0 0-1,-4 8 1,4-3-9543</inkml:trace>
</inkml:ink>
</file>

<file path=ppt/ink/ink2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24.617"/>
    </inkml:context>
    <inkml:brush xml:id="br0">
      <inkml:brushProperty name="width" value="0.025" units="cm"/>
      <inkml:brushProperty name="height" value="0.025" units="cm"/>
    </inkml:brush>
  </inkml:definitions>
  <inkml:trace contextRef="#ctx0" brushRef="#br0">533 158 4901,'-17'0'2909,"-48"0"-1753,-28 2 2988,-169-19 0,259 17-3925,-39-10 1217,41 9-1314,0 1-1,-1 0 1,1-1-1,0 1 0,0-1 1,-1 1-1,1-1 1,0 1-1,0-1 1,0 0-1,-1 0 1,1 0-1,0 0 1,0 0-1,1 0 1,-1 0-1,0 0 1,0 0-1,0 0 1,1 0-1,-1 0 1,0-1-1,1 1 1,-1-3-1,4 3-101,1-1 0,0 0-1,0 1 1,0 0 0,1 0-1,-1 0 1,0 1 0,0-1-1,0 1 1,1 0 0,4 1-1,-3-1 7,376 5 97,-6 2-70,-360-8-41,0 0 0,-1-1 0,31-7 0,-119 4 1536,-136 3-1453,19-2-60,-275 30 1,590-28-101,306-12 88,87-5 29,-487 14 75,-30 3 131,-6 0 51,-56-2 246,54 4-552,-842 13 171,801-8-196,37-2-91,24-1 11,34-1-78,-46-1 169,1151-49-3208,-1133 47 3225,-8 2 2,-1 0 1,0-1 0,1-1 0,-1 0 0,17-5 0,-28 7-1,1 0 1,0 0-1,0 0 0,0-1 0,0 1 0,-1 0 1,1 0-1,0 0 0,0 0 0,0 0 1,-1 0-1,1 0 0,0 0 0,0 0 0,0-1 1,0 1-1,0 0 0,-1 0 0,1 0 1,0 0-1,0 0 0,0-1 0,0 1 0,0 0 1,0 0-1,0 0 0,0 0 0,0-1 1,0 1-1,-1 0 0,1 0 0,0 0 0,0-1 1,0 1-1,0 0 0,0 0 0,0 0 1,0-1-1,1 1 0,-1 0 0,0 0 0,0 0 1,0-1-1,0 1 0,0 0 0,0 0 1,0 0-1,0 0 0,0-1 0,0 1 0,1 0 1,-1 0-1,0 0 0,0 0 0,0 0 1,0 0-1,0-1 0,1 1 0,-1 0 0,0 0 1,0 0-1,0 0 0,0 0 0,1 0 1,-1 0-1,0 0 0,1 0 0,-21-6 608,-71-2 309,-139 4 1,141 5-679,-264 12 452,264-4-662,-168 39 1,253-47-165,-75 24-182,73-23-285,1 0 1,-1 1 0,1 0 0,0 0 0,0 0-1,0 0 1,0 1 0,1 0 0,-1 0 0,-7 8-1,11-4-7403</inkml:trace>
</inkml:ink>
</file>

<file path=ppt/ink/ink2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51.476"/>
    </inkml:context>
    <inkml:brush xml:id="br0">
      <inkml:brushProperty name="width" value="0.025" units="cm"/>
      <inkml:brushProperty name="height" value="0.025" units="cm"/>
    </inkml:brush>
  </inkml:definitions>
  <inkml:trace contextRef="#ctx0" brushRef="#br0">1 85 7911,'0'0'11697,"14"-7"-10624,12-7-819,0 2 1,1 1-1,1 1 1,0 1-1,53-8 1,-72 15-260,1 1-1,0 0 1,0 1 0,0 0 0,-1 0 0,1 1 0,0 1 0,0-1 0,-1 2 0,1-1 0,-1 1 0,0 1-1,0 0 1,0 0 0,0 0 0,0 1 0,-1 1 0,0 0 0,0 0 0,-1 0 0,13 15 0,-13-16 58,-1 1 1,0-1-1,1 0 1,0 0-1,0-1 1,1 0-1,-1 0 1,1-1-1,0 1 1,0-2-1,0 1 1,0-1-1,0-1 1,0 1-1,11-1 1,11 0 578,1-2 1,58-9 0,19 0-371,-104 9-220,1 1 1,0-1-1,0 1 1,0 1-1,0-1 1,0 1-1,0 0 1,0 0-1,0 0 1,-1 1-1,1-1 0,0 1 1,-1 0-1,1 1 1,-1-1-1,0 1 1,0 0-1,0 0 1,0 0-1,-1 0 1,1 1-1,4 5 1,-6-7 50,0 0 1,1 0 0,-1-1-1,1 1 1,0 0 0,-1-1-1,1 0 1,0 1 0,0-1 0,0 0-1,0-1 1,0 1 0,0 0-1,0-1 1,0 0 0,0 0-1,0 0 1,0 0 0,0 0-1,1 0 1,-1-1 0,5-1-1,8-3 178,-1 0 0,0-1-1,17-9 1,-11 5-359,-13 7-692,32-13 1802,-26 13-4282,1 1-4580</inkml:trace>
</inkml:ink>
</file>

<file path=ppt/ink/ink2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52.405"/>
    </inkml:context>
    <inkml:brush xml:id="br0">
      <inkml:brushProperty name="width" value="0.025" units="cm"/>
      <inkml:brushProperty name="height" value="0.025" units="cm"/>
    </inkml:brush>
  </inkml:definitions>
  <inkml:trace contextRef="#ctx0" brushRef="#br0">71 1 16047,'0'0'8686,"-4"12"-7277,-11 31-750,-24 75 1623,35-104-3519,1 1 0,1-1 0,-1 23 0,6-55-4520,0 8 3693,2-16-3552</inkml:trace>
</inkml:ink>
</file>

<file path=ppt/ink/ink2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52.780"/>
    </inkml:context>
    <inkml:brush xml:id="br0">
      <inkml:brushProperty name="width" value="0.025" units="cm"/>
      <inkml:brushProperty name="height" value="0.025" units="cm"/>
    </inkml:brush>
  </inkml:definitions>
  <inkml:trace contextRef="#ctx0" brushRef="#br0">1 0 14189,'0'0'13581,"80"25"-13260,-48-24-225,-1-1-224,-1 0-897,-8 0-545,-6 2-1281,-8 0-1216,-6 5-2083</inkml:trace>
  <inkml:trace contextRef="#ctx0" brushRef="#br0" timeOffset="1">9 132 14286,'0'0'13965,"74"0"-13677,-38-2-288,-2 0-288,-3 2-1602,-7 0-1409,-7 0-705,-11 7-2274</inkml:trace>
</inkml:ink>
</file>

<file path=ppt/ink/ink2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53.123"/>
    </inkml:context>
    <inkml:brush xml:id="br0">
      <inkml:brushProperty name="width" value="0.025" units="cm"/>
      <inkml:brushProperty name="height" value="0.025" units="cm"/>
    </inkml:brush>
  </inkml:definitions>
  <inkml:trace contextRef="#ctx0" brushRef="#br0">1 1 13132,'0'0'11884,"63"27"-11788,-33-26-417,4 0-2177,-2-1-929,-3 0-2275,-5 0-3971</inkml:trace>
</inkml:ink>
</file>

<file path=ppt/ink/ink2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53.496"/>
    </inkml:context>
    <inkml:brush xml:id="br0">
      <inkml:brushProperty name="width" value="0.025" units="cm"/>
      <inkml:brushProperty name="height" value="0.025" units="cm"/>
    </inkml:brush>
  </inkml:definitions>
  <inkml:trace contextRef="#ctx0" brushRef="#br0">22 0 13805,'0'0'9342,"-3"10"-7826,2-8-1397,-12 36 773,12-35-835,0-1-1,1 1 1,-1-1 0,1 1 0,-1 0 0,1-1 0,0 1 0,0 0-1,0-1 1,0 1 0,0 0 0,1-1 0,-1 1 0,3 4-1,-2-6-33,1 1-1,-1-2 0,1 1 0,0 0 1,-1 0-1,1 0 0,0-1 1,0 1-1,-1-1 0,1 0 0,0 1 1,0-1-1,0 0 0,0 0 0,0 0 1,-1 0-1,1 0 0,3-2 0,37-7 329,0-9-448,-31 13-143,0 0 0,0 0 0,0 1 0,1 0 0,-1 1 0,1 1 0,16-2 0,-27 4 236,-1 0 0,1 0 0,-1 0 0,1 0 0,-1 0 0,1 0 0,-1 0 1,1 1-1,-1-1 0,1 0 0,-1 0 0,1 0 0,-1 1 0,0-1 0,1 0 0,-1 1 1,1-1-1,-1 0 0,0 1 0,1-1 0,-1 1 0,0-1 0,0 0 0,1 1 1,-1-1-1,0 1 0,0-1 0,0 1 0,1-1 0,-1 1 0,0-1 0,0 1 1,-1 24 423,-11 21 559,12-45-969,0 0-1,-1-1 0,1 1 0,-1 0 0,1 0 0,0-1 0,0 1-1,-1 0 1,1 0 0,0 0 0,0 0 0,0-1 0,0 1 0,0 0 0,0 0 0,0 0 0,0 0 0,0-1 0,1 1 0,-1 0 0,0 0 0,0 0 0,1-1 0,-1 1 0,1 0 0,-1 0 0,1-1 0,-1 1 0,1 0 0,0 0-1,0-1-244,0 0-1,0 1 1,0-1-1,0 0 1,0 0-1,0 0 1,0 0-1,0 0 1,0 0-1,0-1 1,0 1-1,0 0 1,0-1-1,0 1 1,0 0-1,0-1 1,0 1-1,0-1 1,0 1-1,0-1 1,-1 0-1,1 1 1,1-2-1,11-10-5993</inkml:trace>
</inkml:ink>
</file>

<file path=ppt/ink/ink2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53.917"/>
    </inkml:context>
    <inkml:brush xml:id="br0">
      <inkml:brushProperty name="width" value="0.025" units="cm"/>
      <inkml:brushProperty name="height" value="0.025" units="cm"/>
    </inkml:brush>
  </inkml:definitions>
  <inkml:trace contextRef="#ctx0" brushRef="#br0">15 88 6118,'0'0'16373,"12"0"-15455,5-1-676,0 0 0,0-2 1,17-4-1,-27 6-49,-1-1-1,1 0 1,-1 0 0,0 0 0,0-1-1,0 0 1,0 0 0,-1-1 0,1 1-1,-1-1 1,0-1 0,0 1 0,5-6-1,-9 9-137,-1 1-1,1-1 1,-1 1-1,1-1 1,-1 1-1,1-1 0,-1 0 1,0 1-1,1-1 1,-1 1-1,0-1 1,0 0-1,1 1 1,-1-1-1,0 0 1,0 1-1,0-1 1,0 0-1,0 1 0,0-1 1,0 0-1,0 1 1,0-1-1,0 0 1,0 1-1,0-1 1,-1 0-1,1 1 1,0-1-1,-1-1 0,-20-5 610,15 7-630,-1 0 0,0 1 1,1 0-1,-1 0 0,-9 3 0,5 0 23,0 2-1,1 0 0,-1 0 0,1 1 1,1 0-1,-1 0 0,1 1 0,1 1 1,-1-1-1,1 2 0,1-1 0,-9 14 1,16-22-56,-1-1 0,1 1 1,0-1-1,0 1 0,-1 0 0,1-1 1,0 1-1,0 0 0,0-1 1,0 1-1,0 0 0,0-1 0,0 1 1,0 0-1,0-1 0,0 1 1,0 0-1,0 0 0,1-1 0,-1 1 1,0-1-1,0 1 0,1 0 1,-1-1-1,0 1 0,1-1 0,-1 1 1,1-1-1,-1 1 0,1 0 1,24 8-52,43-9-603,-54-1 205,-2 0 87,-1 0 0,1-1 0,-1-1 1,17-5-1,-17 5 139,-1-1 0,1 2 0,0 0 0,20-2 0,-31 49 1396,0-45-1131,0 1 0,0-1 0,0 0-1,0 0 1,0 0 0,0 0 0,0 0 0,0 0 0,0 1-1,0-1 1,0 0 0,0 0 0,0 0 0,0 0-1,0 0 1,1 0 0,-1 1 0,0-1 0,0 0 0,0 0-1,0 0 1,0 0 0,0 0 0,0 0 0,0 0 0,0 0-1,0 1 1,0-1 0,1 0 0,-1 0 0,0 0 0,0 0-1,0 0 1,0 0 0,0 0 0,0 0 0,0 0 0,1 0-1,-1 0 1,0 0 0,0 0 0,0 0 0,0 0 0,0 0-1,0 0 1,1 0 0,-1 0 0,0 0 0,0 0 0,0 0-1,0 0 1,0 0 0,0 0 0,0 0 0,1 0 0,-1 0-1,0 0 1,0 0 0,0-1 0,0 1 0,0 0 0,0 0-1,0 0 1,0 0 0,0 0 0,1 0 0,12-11 544,11-16-681,-21 22 61,1-1 0,-1 0 0,0 0 0,-1 0-1,1 0 1,-1 0 0,0-1 0,-1 1 0,1-1-1,-1 1 1,-1-1 0,1 1 0,-1-9 0,7 16-6215,2 4 2844,6 1-61,4-4-1980</inkml:trace>
</inkml:ink>
</file>

<file path=ppt/ink/ink2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54.244"/>
    </inkml:context>
    <inkml:brush xml:id="br0">
      <inkml:brushProperty name="width" value="0.025" units="cm"/>
      <inkml:brushProperty name="height" value="0.025" units="cm"/>
    </inkml:brush>
  </inkml:definitions>
  <inkml:trace contextRef="#ctx0" brushRef="#br0">134 1 3171,'0'0'18481,"-6"11"-17771,4-7-669,-1 1-5,0 1 1,0 0-1,1-1 1,0 1 0,0 0-1,0 0 1,1 0-1,0 1 1,0-1-1,1 0 1,-1 0 0,1 0-1,1 1 1,-1-1-1,1 0 1,2 8-1,2 1-32,0-1 0,-1 1-1,-1 0 1,0 0-1,-1 1 1,-1-1-1,0 0 1,-2 22-1,1-36 127,-1 1 0,1-1 0,0 1-1,-1-1 1,1 0 0,-1 1 0,0-1-1,0 1 1,1-1 0,-1 0 0,0 0-1,0 1 1,0-1 0,0 0 0,0 0-1,0 0 1,-1 0 0,1 0-1,0 0 1,0 0 0,-1-1 0,1 1-1,0 0 1,-1-1 0,1 1 0,-1-1-1,1 0 1,-1 1 0,1-1 0,-1 0-1,1 0 1,-1 0 0,1 0 0,-1 0-1,0 0 1,1 0 0,-1 0-1,-1-1 1,-2 0 141,1 0 0,0 0 0,-1-1 0,1 1 0,0-1 0,0 0 0,0 0 0,0 0 0,0-1 0,0 1 0,-6-6 0,7 4-263,-1 0-1,1 0 1,0-1-1,0 1 1,0 0-1,1-1 1,-1 0-1,1 0 1,-2-6-1,4 10-235,0-1 0,0 1 0,-1-1 0,1 0 0,0 1 0,0-1 0,0 1 0,0-1 0,1 1 0,-1-1 0,0 1 0,1-1 0,-1 1 0,1-1 0,-1 1 0,1-1 0,0 1 0,0 0 0,0-1 0,-1 1 0,1 0 1,0 0-1,1-1 0,-1 1 0,0 0 0,0 0 0,0 0 0,1 0 0,-1 1 0,0-1 0,1 0 0,-1 0 0,3 0 0,34-19-7401,-16 7 2232</inkml:trace>
</inkml:ink>
</file>

<file path=ppt/ink/ink2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54.574"/>
    </inkml:context>
    <inkml:brush xml:id="br0">
      <inkml:brushProperty name="width" value="0.025" units="cm"/>
      <inkml:brushProperty name="height" value="0.025" units="cm"/>
    </inkml:brush>
  </inkml:definitions>
  <inkml:trace contextRef="#ctx0" brushRef="#br0">1 0 4548,'0'0'23414,"2"30"-23349,-2-16-226,0 3-864,0-2-672,0-3-770,1-4-1280,10-6-2819</inkml:trace>
</inkml:ink>
</file>

<file path=ppt/ink/ink2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54.930"/>
    </inkml:context>
    <inkml:brush xml:id="br0">
      <inkml:brushProperty name="width" value="0.025" units="cm"/>
      <inkml:brushProperty name="height" value="0.025" units="cm"/>
    </inkml:brush>
  </inkml:definitions>
  <inkml:trace contextRef="#ctx0" brushRef="#br0">31 69 14894,'0'0'10309,"10"-2"-10149,-9 1-137,50-14 65,-50 14-71,1 1 0,-1-1 0,1 1 0,-1-1 0,1 0 0,-1 1 0,0-1 0,1 0 0,-1 0 0,0 0 0,0 0 0,0 0 0,0 0 0,0-1 0,0 1 0,0 0 1,0-1-1,0 1 0,0 0 0,-1-1 0,1 1 0,-1-1 0,1 1 0,-1-1 0,1 1 0,-1-1 0,0 1 0,0-1 0,0 1 0,0-1 0,0 0 0,0 1 0,0-1 1,0 1-1,-1-1 0,0-2 0,-2 4 19,1-1 0,-1 0 0,0 1 1,0-1-1,0 1 0,0 0 0,1 0 1,-1 0-1,0 1 0,0-1 0,0 0 0,1 1 1,-6 2-1,2 0 25,1 0 0,0 0-1,0 1 1,1 0 0,-1 0 0,1 0 0,0 0 0,0 1 0,0 0-1,1-1 1,-5 9 0,6-10 73,0 1-1,0 0 1,0 0-1,0-1 1,1 1-1,0 0 1,0 0-1,0 0 1,0 0-1,0 1 1,1-1-1,0 0 1,0 0-1,0 0 1,0 0-1,1 1 1,1 5-1,0-8-189,-1 0-1,0 0 1,1-1-1,0 1 0,-1 0 1,1-1-1,0 1 0,0-1 1,0 0-1,0 1 1,0-1-1,0 0 0,0 0 1,0 0-1,0-1 0,1 1 1,3 0-1,-4 0-548,0-1 0,0 1 0,0-1-1,0 0 1,0 0 0,0 0 0,0 0 0,0 0 0,-1 0-1,1-1 1,0 1 0,0-1 0,3 0 0,4-10-7638</inkml:trace>
</inkml:ink>
</file>

<file path=ppt/ink/ink2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55.308"/>
    </inkml:context>
    <inkml:brush xml:id="br0">
      <inkml:brushProperty name="width" value="0.025" units="cm"/>
      <inkml:brushProperty name="height" value="0.025" units="cm"/>
    </inkml:brush>
  </inkml:definitions>
  <inkml:trace contextRef="#ctx0" brushRef="#br0">33 0 14350,'0'0'16954,"-7"10"-16046,-18 32-433,24-41-472,1 1 1,0-1-1,0 0 0,0 1 1,0-1-1,1 1 0,-1-1 1,0 1-1,0-1 0,1 0 1,-1 1-1,1-1 0,0 0 1,-1 0-1,1 1 0,0-1 1,-1 0-1,1 0 0,0 0 1,0 0-1,0 0 0,0 0 1,0 0-1,0 0 0,1 0 1,-1 0-1,0-1 0,0 1 1,3 1-1,37 15-23,-36-16-51,0 1 0,0-1 0,0 0 0,1-1 0,-1 1 0,0-1 0,0 0 0,0 0 0,0-1 0,1 1 0,-1-1 0,0 0 0,0-1 0,0 1 0,-1-1 1,1 0-1,0 0 0,-1-1 0,1 1 0,-1-1 0,1 0 0,-1 0 0,0-1 0,-1 1 0,1-1 0,-1 0 0,1 1 0,-1-2 0,0 1 0,0 0 0,-1-1 0,1 1 0,1-8 0,-25 33 605,2 17-117,2 1-1,1 1 1,-18 78 0,15-51-205,13-25-1488,16-40-9652</inkml:trace>
</inkml:ink>
</file>

<file path=ppt/ink/ink2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56.256"/>
    </inkml:context>
    <inkml:brush xml:id="br0">
      <inkml:brushProperty name="width" value="0.025" units="cm"/>
      <inkml:brushProperty name="height" value="0.025" units="cm"/>
    </inkml:brush>
  </inkml:definitions>
  <inkml:trace contextRef="#ctx0" brushRef="#br0">19 0 1730,'0'0'23649,"-1"14"-22283,-17 305 2841,19-309-4132,2-10 101,9-23 360,17-52 441,-25 64-926,14-45-47,-12 36-9,0 0 0,1 1 0,1-1 0,1 2-1,0-1 1,17-23 0,-25 40-22,0 1-1,1 0 1,-1 0-1,0 0 1,0 0-1,1 0 1,-1 0-1,0 0 1,1 1 0,-1-1-1,1 0 1,-1 1-1,1-1 1,-1 1-1,1-1 1,0 1-1,-1 0 1,1 0 0,-1 0-1,1 0 1,0 0-1,-1 0 1,1 0-1,0 0 1,-1 1 0,1-1-1,-1 1 1,1-1-1,-1 1 1,1-1-1,-1 1 1,1 0-1,-1 0 1,0 0 0,1 0-1,-1 0 1,0 0-1,0 0 1,0 0-1,0 1 1,0-1-1,1 2 1,0-2 9,-1 1-1,0 0 1,1-1 0,-1 1-1,0 0 1,0 0 0,0-1-1,0 1 1,-1 0-1,1 0 1,0 0 0,-1 0-1,1 0 1,-1 0 0,0 1-1,0-1 1,0 0-1,0 0 1,0 0 0,0 0-1,0 0 1,-1 0 0,1 0-1,-1 0 1,0 0 0,1 0-1,-1 0 1,0 0-1,0 0 1,0-1 0,0 1-1,-1 0 1,-1 1 0,-2 2 81,-1-1 1,0 0-1,-1-1 1,1 0-1,-1 0 1,1 0-1,-1-1 1,0 1-1,-12 1 1,16-3-111,0-1 0,0 1 1,1-1-1,-1 1 0,0-1 0,0 0 1,1 0-1,-1 0 0,0-1 1,0 1-1,0-1 0,1 1 0,-1-1 1,0 0-1,1 0 0,-1 0 1,1 0-1,-1-1 0,1 1 1,0-1-1,-1 1 0,1-1 0,0 0 1,0 0-1,0 0 0,0 0 1,-2-4-1,1 0-1001,3 5 695,0 1 0,0-1 1,1 0-1,-1 1 0,0-1 0,0 1 1,0-1-1,0 1 0,0-1 1,1 0-1,-1 1 0,0-1 0,0 1 1,1-1-1,-1 1 0,0 0 1,1-1-1,-1 1 0,1-1 0,-1 1 1,0-1-1,1 1 0,-1 0 1,1-1-1,-1 1 0,1 0 0,-1 0 1,1-1-1,-1 1 0,1 0 1,0 0-1,-1 0 0,1 0 0,-1 0 1,1 0-1,0 0 0,17-6-4884</inkml:trace>
</inkml:ink>
</file>

<file path=ppt/ink/ink2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56.899"/>
    </inkml:context>
    <inkml:brush xml:id="br0">
      <inkml:brushProperty name="width" value="0.025" units="cm"/>
      <inkml:brushProperty name="height" value="0.025" units="cm"/>
    </inkml:brush>
  </inkml:definitions>
  <inkml:trace contextRef="#ctx0" brushRef="#br0">53 10 10442,'0'0'7692,"-4"10"-5231,-7 17-1373,4-14-342,1 1 0,0 1 0,2-1 0,-1 1 0,2 0 0,-3 17 0,6-31-738,1-1-1,0 1 1,-1-1-1,1 1 0,-1-1 1,1 1-1,-1-1 1,1 0-1,0 1 0,-1-1 1,1 0-1,0 0 0,0 1 1,-1-1-1,1 0 1,0 0-1,-1 0 0,1 0 1,0 0-1,0 0 1,-1 0-1,1 0 0,0 0 1,0 0-1,-1 0 0,1-1 1,0 1-1,-1 0 1,1 0-1,0-1 0,-1 1 1,2-1-1,26-12-2242,-27 11 2059,1-1 0,0 0 0,-1 1 0,1-1 0,-1 0 0,0 0 0,0 0 0,0 0 0,0 0 0,-1 0 0,1 0 0,-1 0 0,0 0 0,0-5 0,0 7 270,0-1 0,0 1 0,0 0 0,-1 0-1,1-1 1,0 1 0,-1 0 0,1 0 0,-1 0-1,1-1 1,-1 1 0,1 0 0,-1 0 0,0 0-1,1 0 1,-1 0 0,0 0 0,0 0 0,0 0-1,0 1 1,0-1 0,0 0 0,0 1-1,0-1 1,0 0 0,0 1 0,-1-1 0,1 1-1,0 0 1,0-1 0,-1 1 0,1 0 0,0 0-1,0 0 1,-2 0 0,51-14 4592,-40 10-4714,1 0-1,0 1 1,0 1 0,0-1-1,19-1 1,-2 9-9,-25-4 36,1 0-1,-1-1 0,1 1 1,-1-1-1,1 1 0,-1-1 1,1 0-1,-1 0 0,1 0 0,-1 1 1,1-2-1,0 1 0,-1 0 1,1 0-1,-1 0 0,1-1 1,-1 1-1,1 0 0,-1-1 1,1 0-1,-1 1 0,1-1 1,-1 0-1,0 0 0,1 0 1,-1 0-1,0 0 0,0 0 1,0 0-1,0 0 0,2-2 0,1-3-47,1 0-1,0 1 0,0 0 0,0 0 0,8-5 1,-24 91-96,7-63 342,1 2 1,-1 26 0,4-45-282,1-1 1,-1 1-1,0-1 1,1 0-1,-1 1 0,1-1 1,-1 1-1,0-1 1,1 0-1,-1 1 1,1-1-1,-1 0 0,1 0 1,-1 1-1,1-1 1,-1 0-1,1 0 1,0 0-1,-1 0 0,1 1 1,-1-1-1,1 0 1,-1 0-1,1 0 0,-1 0 1,1 0-1,0 0 1,-1-1-1,1 1 1,-1 0-1,1 0 0,-1 0 1,1 0-1,-1-1 1,1 1-1,0-1 1,21-9-7491,-16-5 1627</inkml:trace>
</inkml:ink>
</file>

<file path=ppt/ink/ink2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57.243"/>
    </inkml:context>
    <inkml:brush xml:id="br0">
      <inkml:brushProperty name="width" value="0.025" units="cm"/>
      <inkml:brushProperty name="height" value="0.025" units="cm"/>
    </inkml:brush>
  </inkml:definitions>
  <inkml:trace contextRef="#ctx0" brushRef="#br0">0 0 15182,'0'0'11980</inkml:trace>
</inkml:ink>
</file>

<file path=ppt/ink/ink2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57.613"/>
    </inkml:context>
    <inkml:brush xml:id="br0">
      <inkml:brushProperty name="width" value="0.025" units="cm"/>
      <inkml:brushProperty name="height" value="0.025" units="cm"/>
    </inkml:brush>
  </inkml:definitions>
  <inkml:trace contextRef="#ctx0" brushRef="#br0">116 40 12620,'0'0'16079,"-11"3"-15081,1 0-755,0 1-1,0 0 0,0 0 1,-17 12-1,24-14-210,0-1 0,1 1 1,-1 0-1,1 0 0,0 0 0,-1 0 1,1 1-1,0-1 0,0 1 0,1-1 1,-1 1-1,0 0 0,1-1 0,0 1 1,0 0-1,0 0 0,0 0 0,0 0 1,0 0-1,1 0 0,-1 0 0,1 0 0,0 1 1,0-1-1,0 0 0,1 4 0,0-6-39,-1 0-1,1 0 1,0 0 0,0 0-1,-1 0 1,1 0-1,0 0 1,0 0-1,0-1 1,0 1-1,0 0 1,0-1-1,1 1 1,-1 0-1,0-1 1,0 0-1,0 1 1,0-1 0,1 0-1,-1 1 1,0-1-1,0 0 1,3 0-1,36 1-604,-34-1 394,84-5-5624,-80 4 3530,-1-2-1,1 1 1,-1-1 0,11-5 0,0-2-7468</inkml:trace>
  <inkml:trace contextRef="#ctx0" brushRef="#br0" timeOffset="1">253 52 10410,'0'0'17894,"4"3"-17520,1-1-341,0 0 0,0 0 0,0 0 0,0-1-1,0 0 1,0 0 0,1 0 0,-1-1 0,0 0 0,1 0 0,-1 0 0,0 0 0,7-2 0,-10 2-13,1 0 0,-1-1 1,1 1-1,-1-1 0,1 1 1,-1-1-1,1 0 0,-1 0 0,0 0 1,1 0-1,-1 0 0,0-1 1,0 1-1,0-1 0,0 1 0,0-1 1,0 0-1,0 0 0,-1 1 1,1-1-1,-1-1 0,1 1 1,-1 0-1,0 0 0,0 0 0,0-1 1,0 1-1,0-1 0,-1 1 1,1-1-1,0-4 0,-1 6-11,-1 1 1,1-1-1,-1 0 0,1 1 0,-1-1 1,0 0-1,1 1 0,-1-1 0,0 1 0,0-1 1,1 1-1,-1-1 0,0 1 0,0-1 0,1 1 1,-1 0-1,0 0 0,0-1 0,0 1 1,0 0-1,0 0 0,1 0 0,-1 0 0,0 0 1,0 0-1,0 0 0,0 0 0,0 0 1,0 1-1,1-1 0,-1 0 0,-2 1 0,-31 8 200,26-5-197,0 1 0,0 0 0,1 0 1,-1 0-1,-10 12 0,16-15-8,-1 0-1,1 0 1,0 0 0,1 1 0,-1-1-1,0 1 1,1-1 0,-1 1-1,1-1 1,0 1 0,0 0-1,0-1 1,0 1 0,0 0 0,0 0-1,1 0 1,0 0 0,-1 0-1,1-1 1,0 1 0,1 6-1,0-7-11,1 0 0,-1 0 0,1 0-1,-1 0 1,1 0 0,0-1-1,0 1 1,0 0 0,0-1 0,0 1-1,0-1 1,0 0 0,0 0-1,1 0 1,-1 0 0,0 0 0,1 0-1,-1-1 1,0 1 0,6-1-1,55 7-1543,-56-7 1063,42 2-3840,4-2-2478</inkml:trace>
</inkml:ink>
</file>

<file path=ppt/ink/ink2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00.787"/>
    </inkml:context>
    <inkml:brush xml:id="br0">
      <inkml:brushProperty name="width" value="0.025" units="cm"/>
      <inkml:brushProperty name="height" value="0.025" units="cm"/>
    </inkml:brush>
  </inkml:definitions>
  <inkml:trace contextRef="#ctx0" brushRef="#br0">0 107 16207,'0'0'1543,"13"-5"-1308,30-12-160,3-2 730,61-17-1,-95 32-709,1 1 0,0 0 0,0 1 0,1 1 0,-1 0 0,0 1-1,0 0 1,0 1 0,1 1 0,16 3 0,-27-4-87,0 0 0,1 1 1,-1-1-1,0 1 0,0 0 0,0 0 1,0 0-1,0 0 0,0 0 0,-1 0 0,1 1 1,-1-1-1,1 1 0,-1 0 0,2 3 1,18 49 754,-16-36-334,-5-18-356,-1 0 0,1 1 1,0-1-1,0 0 0,0 0 0,0 1 1,0-1-1,0 0 0,0 0 0,0 0 1,0 0-1,1 0 0,-1-1 0,0 1 1,1 0-1,-1-1 0,0 1 0,1-1 1,-1 1-1,1-1 0,-1 1 1,1-1-1,-1 0 0,1 0 0,-1 0 1,1 0-1,-1 0 0,1 0 0,-1 0 1,1-1-1,-1 1 0,1 0 0,-1-1 1,1 1-1,-1-1 0,2 0 0,55-26 925,-55 26-953,51-32 277,52-26-177,-95 54-148,0 0-1,1 1 0,0 0 0,-1 1 1,1 0-1,1 1 0,16-2 0,-27 4 10,-1 0 0,1 0 0,-1 0-1,0 1 1,1-1 0,-1 0 0,1 0-1,-1 1 1,0-1 0,1 1 0,-1-1-1,0 1 1,1 0 0,-1-1 0,0 1-1,0 0 1,0 0 0,0 0-1,0 0 1,0 0 0,0 0 0,0 0-1,0 0 1,0 0 0,0 1 0,-1-1-1,2 2 1,7 45 600,-9-42-526,1 0 0,0 0 0,-1-1 0,2 1 0,-1 0 1,1-1-1,0 1 0,2 5 0,-2-10-78,-1 1-1,0-1 1,1 0 0,-1 1-1,1-1 1,-1 0 0,1 0-1,0 0 1,-1 0 0,1 0-1,0 0 1,0 0 0,0-1-1,-1 1 1,1-1 0,0 1-1,0-1 1,0 0 0,0 1-1,0-1 1,0 0 0,0 0-1,0-1 1,0 1 0,0 0-1,0-1 1,0 1 0,0-1-1,2 0 1,12-5-353,-1 0-1,1-1 1,-1-1 0,0 0-1,24-18 1,25-14-6776,-29 23-2723</inkml:trace>
</inkml:ink>
</file>

<file path=ppt/ink/ink2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02.124"/>
    </inkml:context>
    <inkml:brush xml:id="br0">
      <inkml:brushProperty name="width" value="0.025" units="cm"/>
      <inkml:brushProperty name="height" value="0.025" units="cm"/>
    </inkml:brush>
  </inkml:definitions>
  <inkml:trace contextRef="#ctx0" brushRef="#br0">13 1 18385,'0'0'9284,"4"13"-9012,-1-3-256,0 1 0,-1-1 0,0 1 0,-1 0 0,0 0 0,-1 0 0,0-1 0,0 1 0,-1 0 0,-3 13 0,1-15 236,-13 53-1458,13-56-178,2-8-570,5-34-3929,1 4-85,1-2-2483</inkml:trace>
</inkml:ink>
</file>

<file path=ppt/ink/ink2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02.514"/>
    </inkml:context>
    <inkml:brush xml:id="br0">
      <inkml:brushProperty name="width" value="0.025" units="cm"/>
      <inkml:brushProperty name="height" value="0.025" units="cm"/>
    </inkml:brush>
  </inkml:definitions>
  <inkml:trace contextRef="#ctx0" brushRef="#br0">0 35 9417,'1'-1'213,"-1"1"-1,1 0 1,0 0 0,0 0-1,-1 0 1,1 0-1,0 0 1,0 0 0,-1 0-1,1 0 1,0 0 0,0 0-1,-1 1 1,1-1 0,0 0-1,-1 0 1,1 1 0,0-1-1,-1 0 1,1 1 0,0-1-1,-1 1 1,1-1-1,-1 1 1,1-1 0,-1 1-1,1-1 1,0 2 0,0 21 4576,-3-3-4657,3-10 200,-1 1 0,1-1 0,1 0 0,0 0 0,0 0 0,1 0 1,0-1-1,1 1 0,5 10 0,-7-16-190,0 0 1,1 0-1,-1 0 0,1 0 1,0-1-1,0 0 0,0 1 1,1-1-1,-1 0 0,1 0 1,-1-1-1,1 1 0,0-1 1,0 0-1,0 0 0,1 0 0,-1-1 1,0 1-1,1-1 0,-1 0 1,1 0-1,-1-1 0,8 1 1,-7-2 54,0 0 0,0 0 0,0-1 0,0 1 0,-1-1 0,1 0 1,-1-1-1,1 1 0,-1-1 0,0 0 0,1 0 0,-2 0 0,1 0 0,0-1 0,-1 0 0,1 0 1,-1 0-1,0 0 0,0 0 0,4-9 0,0 0-10,0 0 1,-1-1-1,0 0 0,-1 0 1,-1 0-1,4-18 0,-7-18-99,-2 49-90,1-1 1,0 1-1,0 0 1,0-1 0,-1 1-1,1 0 1,-1-1-1,1 1 1,-1 0 0,0-1-1,1 1 1,-1 0-1,0 0 1,-1-2-1,1 3 1,0 0-1,1-1 0,-1 1 0,0 0 0,1 0 0,-1 0 0,0 0 0,0-1 0,1 1 0,-1 0 0,0 0 0,0 1 0,1-1 0,-1 0 0,0 0 0,1 0 0,-1 0 0,0 1 0,0-1 0,1 0 0,-1 0 0,0 1 0,1-1 0,-1 1 0,1-1 0,-1 1 0,1-1 0,-1 1 1,0-1-1,0 1 0,0 1-197,0 0 0,-1-1 0,1 1 0,0 0 0,0 0 0,-1-1 0,1 1 0,1 0 0,-1 0 0,0 0 0,0 0 0,1 0 0,-1 1 0,1 2 0,-2 33-9920,2-32 7010,0 8-7482</inkml:trace>
</inkml:ink>
</file>

<file path=ppt/ink/ink2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02.981"/>
    </inkml:context>
    <inkml:brush xml:id="br0">
      <inkml:brushProperty name="width" value="0.025" units="cm"/>
      <inkml:brushProperty name="height" value="0.025" units="cm"/>
    </inkml:brush>
  </inkml:definitions>
  <inkml:trace contextRef="#ctx0" brushRef="#br0">125 54 15855,'0'0'7997,"1"-9"-6668,-1 6-1186,0 0 0,0-1 0,0 1 1,0 0-1,0 0 0,-1 0 0,1 0 0,-1 0 0,-2-5 0,3 8-95,0-1-1,-1 0 1,1 1-1,0-1 1,-1 1-1,1-1 1,-1 1-1,1-1 0,-1 1 1,1-1-1,-1 1 1,0-1-1,1 1 1,-1 0-1,1-1 1,-1 1-1,0 0 1,1 0-1,-1 0 1,0-1-1,1 1 1,-1 0-1,-1 0 1,0 0 3,0 1 0,0-1 0,0 0 0,-1 1-1,1 0 1,0-1 0,0 1 0,0 0 0,0 0 0,0 0 0,-3 3 0,-3 2 107,1 0 0,0 0 0,0 1 0,1 0-1,0 1 1,0-1 0,-6 12 0,9-16-92,1 1 0,0 0 1,0-1-1,0 1 0,0 0 0,1 0 0,0 0 0,-1 1 0,1-1 0,1 0 1,-1 0-1,1 1 0,-1-1 0,1 0 0,1 1 0,-1-1 0,0 0 0,3 7 1,-2-9-61,0-1 1,0 0-1,0 0 1,0 1-1,1-1 1,-1 0-1,0 0 1,1 0-1,-1 0 1,1-1-1,-1 1 1,1 0-1,-1 0 1,1-1-1,0 1 1,-1-1-1,1 0 1,0 1-1,-1-1 1,1 0-1,0 0 1,-1 0-1,1 0 1,0 0-1,-1-1 1,1 1-1,0 0 1,-1-1-1,1 0 1,0 1-1,-1-1 1,1 0-1,1 0 1,4-2 6,0 0 0,0 0 1,-1-1-1,1 1 1,-1-1-1,8-7 1,-6 3 5,-1-1 0,0 0 1,0-1-1,-1 1 1,7-17-1,21-28 46,-33 53-69,-1 1 0,1-1 0,0 1 0,0 0 0,-1-1 0,1 1 0,0 0 0,0-1 0,0 1 0,-1 0 0,1 0 0,0 0 0,0 0 1,0 0-1,0 0 0,-1 0 0,1 0 0,0 0 0,0 0 0,0 0 0,0 1 0,-1-1 0,1 0 0,0 1 0,0-1 0,0 0 0,-1 1 0,1-1 0,0 1 0,-1-1 0,1 1 0,0-1 0,-1 1 0,1 0 0,-1-1 0,1 1 0,-1 0 0,1-1 0,0 2 0,22 12-72,8-12 176,-22-3-136,-1 2 1,0-1-1,1 1 0,-1 0 0,14 5 0,-19-5 19,-1-1 0,0 2 1,0-1-1,0 0 0,0 0 1,-1 0-1,1 1 0,0-1 0,0 1 1,-1 0-1,1-1 0,-1 1 1,0 0-1,1 0 0,-1 0 0,0 0 1,0 0-1,0 0 0,0 0 1,0 1-1,-1-1 0,1 0 0,-1 0 1,0 1-1,1 3 0,0 53 71,-1-59-50,1 1 0,-1-1 0,0 1 1,1-1-1,-1 1 0,0-1 0,1 1 0,-1-1 1,1 0-1,-1 1 0,1-1 0,-1 0 1,1 0-1,-1 1 0,1-1 0,-1 0 1,1 0-1,0 0 0,-1 1 0,1-1 0,-1 0 1,1 0-1,-1 0 0,1 0 0,0 0 1,-1 0-1,1 0 0,-1-1 0,1 1 0,-1 0 1,1 0-1,0 0 0,-1 0 0,1-1 1,-1 1-1,1 0 0,-1-1 0,1 1 0,-1 0 1,1-1-1,-1 1 0,0 0 0,1-1 1,23-16 129,-4-4-91,-17 17-76,1-1-1,0 1 1,-1 0-1,2 0 1,-1 0-1,0 0 1,1 1-1,0 0 1,-1-1-1,1 2 1,1-1-1,-1 1 1,0 0-1,6-2 1,-8 27-5474,-3-21 3818,0 3-3911</inkml:trace>
</inkml:ink>
</file>

<file path=ppt/ink/ink2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03.480"/>
    </inkml:context>
    <inkml:brush xml:id="br0">
      <inkml:brushProperty name="width" value="0.025" units="cm"/>
      <inkml:brushProperty name="height" value="0.025" units="cm"/>
    </inkml:brush>
  </inkml:definitions>
  <inkml:trace contextRef="#ctx0" brushRef="#br0">1 1 8520,'0'0'18028,"2"11"-16630,5 43-914,-2 0 0,-3 59 0,-2-112-584,0-1 0,-1 1-1,1-1 1,0 1-1,0-1 1,0 0-1,0 1 1,0-1-1,0 1 1,0-1-1,0 1 1,0-1-1,0 1 1,0-1-1,1 0 1,-1 1 0,0-1-1,0 1 1,0-1-1,0 1 1,1-1-1,-1 0 1,0 1-1,1-1 1,-1 0-1,0 1 1,0-1-1,1 0 1,-1 1 0,0-1-1,1 0 1,-1 0-1,1 0 1,-1 1-1,0-1 1,1 0-1,-1 0 1,1 0-1,-1 0 1,1 1-1,0-2-243,0 1 0,-1 0 0,1-1 0,-1 1 0,1-1 0,-1 1 0,1-1 0,0 1 0,-1-1-1,0 0 1,1 1 0,-1-1 0,1 1 0,-1-1 0,0 0 0,1 1 0,-1-1 0,0 0 0,0 0 0,0 1-1,1-1 1,-1 0 0,0 1 0,0-3 0,0-18-9318</inkml:trace>
</inkml:ink>
</file>

<file path=ppt/ink/ink2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03.811"/>
    </inkml:context>
    <inkml:brush xml:id="br0">
      <inkml:brushProperty name="width" value="0.025" units="cm"/>
      <inkml:brushProperty name="height" value="0.025" units="cm"/>
    </inkml:brush>
  </inkml:definitions>
  <inkml:trace contextRef="#ctx0" brushRef="#br0">0 20 17713,'0'0'9000,"60"-6"-7302,-35 3-193,5 2-576,-2-2-576,0 2-289,-3-1-64,-6-1-833,-8 3-993,-3 0-1025</inkml:trace>
</inkml:ink>
</file>

<file path=ppt/ink/ink2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04.197"/>
    </inkml:context>
    <inkml:brush xml:id="br0">
      <inkml:brushProperty name="width" value="0.025" units="cm"/>
      <inkml:brushProperty name="height" value="0.025" units="cm"/>
    </inkml:brush>
  </inkml:definitions>
  <inkml:trace contextRef="#ctx0" brushRef="#br0">11 17 9257,'0'0'22965,"82"9"-22548,-48-18-289,0 2-128,-8-1-737,-7 7-928,-7 1-1218,-9 0-2050</inkml:trace>
  <inkml:trace contextRef="#ctx0" brushRef="#br0" timeOffset="1">1 153 19186,'0'0'10826,"65"-5"-10281,-34-7-449,-1-1-288,0 3-1410,-4 1-2273,-7 4-1571,-5 3-1504</inkml:trace>
</inkml:ink>
</file>

<file path=ppt/ink/ink2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04.541"/>
    </inkml:context>
    <inkml:brush xml:id="br0">
      <inkml:brushProperty name="width" value="0.025" units="cm"/>
      <inkml:brushProperty name="height" value="0.025" units="cm"/>
    </inkml:brush>
  </inkml:definitions>
  <inkml:trace contextRef="#ctx0" brushRef="#br0">28 1 19154,'0'0'9011,"-4"11"-7943,1-2-912,-1-1-6,1 1-1,0-1 0,0 1 1,1 0-1,0 0 0,1 0 0,0 0 1,0 17-1,4-25-87,0 0 0,-1-1 0,1 0 0,0 0 0,0 0 0,0 0 0,0 0-1,0 0 1,5-2 0,3-2-112,-1 0-1,0 0 0,1-2 0,11-7 1,-15 8-50,0 1 1,0-1 0,0 2 0,1-1-1,-1 1 1,1 0 0,0 0 0,0 1 0,0 0-1,11-1 1,-18 3 102,-1 0-1,1 1 1,-1-1 0,0 0-1,1 0 1,-1 0 0,0 0 0,1 0-1,-1 0 1,0 1 0,1-1-1,-1 0 1,0 0 0,0 0-1,1 1 1,-1-1 0,0 0-1,0 0 1,1 1 0,-1-1-1,0 0 1,0 1 0,0-1-1,1 0 1,-1 1 0,0-1-1,0 0 1,0 1 0,0-1-1,0 0 1,0 1 0,0-1 0,0 1-1,0-1 1,0 1 0,-2 20 143,-11 17 6,7-24-109,3-10 2,1 0 1,0 0-1,0 0 0,1 1 1,-1-1-1,1 1 0,-1 6 1,26-28-5438,-7-2-1617,1-1-4383</inkml:trace>
</inkml:ink>
</file>

<file path=ppt/ink/ink2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04.976"/>
    </inkml:context>
    <inkml:brush xml:id="br0">
      <inkml:brushProperty name="width" value="0.025" units="cm"/>
      <inkml:brushProperty name="height" value="0.025" units="cm"/>
    </inkml:brush>
  </inkml:definitions>
  <inkml:trace contextRef="#ctx0" brushRef="#br0">1 69 16624,'0'0'11253,"11"-5"-9732,0 1-1156,20-7 636,-1-2 1,38-21-1,-94 39-1001,11 4 0,1 2 0,1-1 0,0 2 0,0 0 0,2 0 0,-1 1 0,-15 24 0,26-37 0,1 1 0,-1-1 0,1 1 0,-1-1 0,1 1 0,-1 0 0,1-1 0,0 1 0,-1-1 0,1 1 0,0 0 0,-1 0 0,1-1 0,0 1 0,0 0 0,0-1 0,-1 1 0,1 0 0,0 0 0,0-1 0,0 1 0,0 0 0,1 0 0,-1-1 0,0 1 0,0 0 0,0-1 0,0 1 0,1 0 0,-1 0 0,0-1 0,1 1 0,0 0 0,0 0 0,1-1 0,-1 0 0,1 1 0,-1-1 0,1 0 0,-1 0 0,1 0 0,0 0 0,-1 0 0,1 0 0,-1 0 0,1-1 0,-1 1 0,3-1 0,52-22 0,-40 14-48,-6 3-63,0 0 1,0 1 0,0 0-1,1 0 1,0 1 0,0 1 0,0 0-1,21-3 1,-29 6 108,-1 1-1,0-1 1,0 1-1,0 0 1,0 0-1,0 0 1,0 0 0,0 0-1,0 1 1,0-1-1,0 1 1,-1-1-1,1 1 1,-1-1 0,1 1-1,-1 0 1,1 0-1,-1 0 1,2 3-1,-2-3 26,0 1-1,0-1 1,1 0-1,-1 0 0,1 0 1,0 0-1,0 0 1,-1 0-1,1-1 0,0 1 1,0-1-1,1 1 1,-1-1-1,0 0 0,0 1 1,1-1-1,-1-1 1,1 1-1,-1 0 0,4 0 1,-4-1-11,1 0 0,-1-1 0,0 1 0,1-1 0,-1 0 0,0 0 0,0 1 0,0-1 0,0-1 0,0 1 0,0 0 0,0 0 0,0-1 1,0 1-1,0-1 0,-1 0 0,1 0 0,-1 1 0,1-1 0,-1 0 0,0 0 0,1 0 0,-1 0 0,0-1 0,-1 1 0,1 0 0,0 0 0,-1 0 0,1-1 0,0-2 0,1-8 50,0-1-1,0 0 1,-1-22-1,-1 35-59,1 1-1,-1-1 1,0 1 0,1-1 0,-1 1-1,1 0 1,-1-1 0,0 1 0,1 0-1,-1-1 1,1 1 0,-1 0 0,1 0-1,-1-1 1,1 1 0,0 0 0,-1 0-1,1 0 1,-1 0 0,1 0 0,-1 0-1,1 0 1,0 0 0,-1 0 0,1 0-1,-1 0 1,1 0 0,-1 0 0,1 0-1,0 1 1,20 3-548,-20-4 339,51 5-8746,-19-5-1158</inkml:trace>
</inkml:ink>
</file>

<file path=ppt/ink/ink2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05.908"/>
    </inkml:context>
    <inkml:brush xml:id="br0">
      <inkml:brushProperty name="width" value="0.025" units="cm"/>
      <inkml:brushProperty name="height" value="0.025" units="cm"/>
    </inkml:brush>
  </inkml:definitions>
  <inkml:trace contextRef="#ctx0" brushRef="#br0">90 65 2402,'5'-27'14600,"-7"1"-6286,2 26-8151,-1-1 0,1 0-1,0 1 1,0-1-1,-1 1 1,1-1 0,0 0-1,-1 1 1,1-1-1,0 1 1,-1-1 0,1 1-1,-1-1 1,1 1-1,-1 0 1,1-1 0,-1 1-1,1-1 1,-1 1-1,1 0 1,-1 0 0,0-1-1,1 1 1,-1 0-1,0 0 1,0-1 0,-1 2-74,0-1 0,0 0 0,0 1 0,1-1 0,-1 1 0,0 0 0,1 0 0,-1 0 0,0-1 0,1 1 0,-1 1 0,1-1 1,0 0-1,-3 3 0,-1 1-15,-1 1 1,2 0-1,-1 0 0,1 0 1,0 0-1,0 1 1,1 0-1,-1 0 0,2 0 1,-1 0-1,1 0 1,0 1-1,0-1 0,1 1 1,-1 14-1,3-21-74,-1-1 0,0 1 0,1-1 1,-1 1-1,1-1 0,-1 1 0,1-1 0,-1 1 0,1-1 0,-1 1 0,1-1 0,0 1 0,-1-1 0,1 0 0,0 1 1,-1-1-1,1 0 0,0 0 0,-1 0 0,1 1 0,0-1 0,0 0 0,-1 0 0,1 0 0,0 0 0,-1 0 1,1 0-1,1-1 0,22-2 115,-15 0-92,-1-1 0,0 1 0,0-2 0,-1 1 0,1-1 0,-1 0 0,0 0 0,0-1 0,9-10 0,4-6-483,26-37 1,-51 98-224,-10-1 722,10-27 153,0 1 0,0 0 0,1 1-1,1-1 1,0 1 0,-2 19 0,5-32-186,1 0-1,-1 1 1,0-1 0,0 0-1,0 1 1,0-1-1,0 0 1,1 0 0,-1 1-1,0-1 1,0 0-1,1 0 1,-1 0 0,0 1-1,0-1 1,1 0-1,-1 0 1,0 0 0,0 0-1,1 1 1,-1-1-1,0 0 1,1 0 0,-1 0-1,0 0 1,1 0-1,-1 0 1,0 0-1,1 0 1,-1 0 0,0 0-1,1 0 1,-1 0-1,0 0 1,1 0 0,-1 0-1,0-1 1,0 1-1,1 0 1,-1 0 0,0 0-1,1 0 1,-1 0-1,0-1 1,0 1 0,1 0-1,-1 0 1,0-1-1,0 1 1,0 0 0,1 0-1,-1-1 1,0 1-1,0 0 1,0 0 0,0-1-1,17-14-292,-10 1 786,-7 1-4834,-7 13-969,-5 15 1344,4 1-129,0 0-1314</inkml:trace>
</inkml:ink>
</file>

<file path=ppt/ink/ink2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06.254"/>
    </inkml:context>
    <inkml:brush xml:id="br0">
      <inkml:brushProperty name="width" value="0.025" units="cm"/>
      <inkml:brushProperty name="height" value="0.025" units="cm"/>
    </inkml:brush>
  </inkml:definitions>
  <inkml:trace contextRef="#ctx0" brushRef="#br0">0 1 2626,'0'0'-160</inkml:trace>
</inkml:ink>
</file>

<file path=ppt/ink/ink2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06.687"/>
    </inkml:context>
    <inkml:brush xml:id="br0">
      <inkml:brushProperty name="width" value="0.025" units="cm"/>
      <inkml:brushProperty name="height" value="0.025" units="cm"/>
    </inkml:brush>
  </inkml:definitions>
  <inkml:trace contextRef="#ctx0" brushRef="#br0">94 47 2434,'6'-5'3972,"-3"3"-2858,19-19 936,-16 12 3529,-4-1 6129,-3 123-8319,-3 58-2667,3-161-664,-1 1 1,1-1-1,-2 0 0,1 1 1,-1-1-1,-1 0 0,0-1 0,0 1 1,-1-1-1,0 0 0,-1 0 1,-12 15-1,17-23-50,1 0-1,-1 0 1,0-1 0,0 1-1,1 0 1,-1-1-1,0 1 1,0 0 0,0-1-1,0 1 1,0-1 0,0 0-1,0 1 1,0-1-1,0 0 1,0 1 0,0-1-1,0 0 1,0 0 0,0 0-1,0 0 1,-1 0-1,1 0 1,0 0 0,0-1-1,0 1 1,0 0 0,-1-1-1,0-1 20,0 1 0,0-1 0,0 1 0,0-1 0,1 0 0,-1 0 0,1 0 0,-1 0 0,1 0 0,0 0 1,-1 0-1,0-3 0,-1-4 51,-1 0 0,1 0 0,1-1 0,0 1 0,-2-15 0,4 19-80,0 0 0,0 0 0,0 0 0,0 0 0,1 0 1,0 0-1,0 0 0,1 0 0,-1 0 0,1 1 0,0-1 0,0 1 0,5-8 0,1 1-48,1 2 0,0 0 0,1 0 0,13-10-1,19-19-1730,12-10-2415,-14 24-3226,-30 20 2714</inkml:trace>
</inkml:ink>
</file>

<file path=ppt/ink/ink2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07.313"/>
    </inkml:context>
    <inkml:brush xml:id="br0">
      <inkml:brushProperty name="width" value="0.025" units="cm"/>
      <inkml:brushProperty name="height" value="0.025" units="cm"/>
    </inkml:brush>
  </inkml:definitions>
  <inkml:trace contextRef="#ctx0" brushRef="#br0">39 0 9289,'0'0'20702,"-3"10"-20435,-9 31-80,12-40-181,0-1 0,0 1 1,0 0-1,0 0 0,0 0 0,0 0 1,1-1-1,-1 1 0,0 0 1,0 0-1,1 0 0,-1-1 0,1 1 1,-1 0-1,1-1 0,-1 1 0,1 0 1,-1-1-1,1 1 0,-1 0 0,1-1 1,0 1-1,-1-1 0,1 1 1,0-1-1,0 0 0,-1 1 0,1-1 1,0 0-1,0 1 0,0-1 0,-1 0 1,1 0-1,0 0 0,0 0 1,0 0-1,0 0 0,-1 0 0,1 0 1,0 0-1,1 0 0,34-3 158,-30 1-146,0 0 0,0-1-1,0 1 1,0-2 0,0 1 0,-1 0 0,1-1-1,-1 0 1,9-9 0,10-7 92,-26 51-40,-4-12-41,-12 35 474,2 1-1,-15 106 1,30-154-503,1 0 0,-2 0 0,1 0 0,-1 0 0,0 0 0,0 0 0,-4 9 0,5-14 0,0-1 0,-1 1 0,1-1 0,0 0 0,0 1 0,-1-1 0,1 0 0,-1 0 0,1 1 0,-1-1 0,1 0 0,-1-1 0,0 1 0,1 0 0,-1 0 0,0-1 0,0 1 0,0-1 0,1 1 0,-1-1 0,0 0 0,0 0 0,0 0 0,0 0 0,0 0 0,0 0 0,1-1 0,-1 1 0,0-1 0,0 1 0,0-1 0,-3-1 0,4 2 0,-1-1 0,1 1 0,0-1 0,-1 1 0,1-1 0,0 0 0,-1 0 0,1 1 0,0-1 0,0 0 0,-1 0 0,1 0 0,0 0 0,0-1 0,0 1 0,0 0 0,1 0 0,-1-1 0,0 1 0,0 0 0,1-1 0,-1 1 0,1-1 0,-1 1 0,1-1 0,0 1 0,-1-1 0,1 1 0,0-1 0,0 1 0,0-1 0,0 1 0,0-1 0,1 1 0,-1-1 0,0 1 0,1-1 0,0-2 0,1-1 0,1 0 0,-1 0 0,1 0 0,-1 0 0,1 1 0,1-1 0,-1 1 0,1 0 0,5-6 0,68-52-6048,-2 0-3732,-54 44-16</inkml:trace>
</inkml:ink>
</file>

<file path=ppt/ink/ink2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08.407"/>
    </inkml:context>
    <inkml:brush xml:id="br0">
      <inkml:brushProperty name="width" value="0.025" units="cm"/>
      <inkml:brushProperty name="height" value="0.025" units="cm"/>
    </inkml:brush>
  </inkml:definitions>
  <inkml:trace contextRef="#ctx0" brushRef="#br0">48 0 14926,'6'12'8335,"-6"20"-7472,0-25 23,0 37 20,-2 0 0,-1 0 0,-3-1-1,-2 1 1,-24 77 0,30-120-323,2-13 191,3-19 191,13-24-965,2 1 0,3 2 0,45-85 0,-64 134 0,-1 0 0,1-1 0,1 1 0,-1 0 0,0 0 0,1 1 0,-1-1 0,1 0 0,0 1 0,0 0 0,0-1 0,0 1 0,1 0 0,-1 1 0,0-1 0,1 1 0,-1-1 0,6 0 0,-8 2 0,1-1 0,-1 1 0,0 0 0,1 0 0,-1 0 0,0 1 0,1-1 0,-1 0 0,1 0 0,-1 1 0,0-1 0,1 1 0,-1-1 0,0 1 0,0 0 0,0-1 0,1 1 0,-1 0 0,2 2 0,-2-1 0,1 0 0,-1 0 0,1 1 0,-1-1 0,0 0 0,1 1 0,-1-1 0,-1 1 0,1 0 0,0-1 0,0 1 0,-1 0 0,1 4 0,-2-3 0,1 0 0,0 0 0,-1 0 0,0 0 0,0 0 0,0-1 0,-1 1 0,1 0 0,-1 0 0,0-1 0,0 1 0,0-1 0,0 0 0,0 1 0,-1-1 0,0 0 0,0 0 0,1-1 0,-2 1 0,1-1 0,0 1 0,0-1 0,-1 0 0,1 0 0,-1-1 0,0 1 0,-4 1 0,-5 2 0,1 0 0,-1-1 0,0-1 0,0 0 0,0 0 0,-1-2 0,-13 1 0,27-2-5,0 0 0,-1 0 1,1 0-1,0 0 0,0 0 0,-1 0 1,1-1-1,0 1 0,0 0 0,-1 0 1,1 0-1,0 0 0,0-1 0,0 1 1,-1 0-1,1 0 0,0 0 0,0-1 0,0 1 1,0 0-1,0 0 0,-1-1 0,1 1 1,0 0-1,0 0 0,0-1 0,0 1 1,0 0-1,0 0 0,0-1 0,0 1 1,0 0-1,0-1 0,0 1 0,0 0 1,0 0-1,0-1 0,0 1 0,0 0 0,1 0 1,-1-1-1,0 1 0,0 0 0,0 0 1,0-1-1,0 1 0,0 0 0,1 0 1,-1 0-1,0-1 0,0 1 0,0 0 1,1 0-1,-1 0 0,0 0 0,0 0 0,1-1 1,12-14-1305,71-42-11354,-51 38 5323</inkml:trace>
</inkml:ink>
</file>

<file path=ppt/ink/ink2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08.920"/>
    </inkml:context>
    <inkml:brush xml:id="br0">
      <inkml:brushProperty name="width" value="0.025" units="cm"/>
      <inkml:brushProperty name="height" value="0.025" units="cm"/>
    </inkml:brush>
  </inkml:definitions>
  <inkml:trace contextRef="#ctx0" brushRef="#br0">14 12 14446,'0'0'10602,"0"11"-8531,-12 114 2317,12-124-4368,0-1 0,0 1 0,-1 0-1,1-1 1,0 1 0,0 0 0,0 0 0,0-1-1,0 1 1,0 0 0,0-1 0,0 1 0,0 0-1,0 0 1,0-1 0,0 1 0,1 0 0,-1-1-1,0 1 1,0 0 0,1-1 0,-1 1 0,0 0 0,1-1-1,-1 1 1,1-1 0,-1 1 0,1-1 0,-1 1-1,1-1 1,-1 1 0,2 0 0,-1-1 1,1-1 1,-1 1-1,0 0 1,1-1-1,-1 1 0,0-1 1,1 1-1,-1-1 1,0 0-1,1 1 1,-1-1-1,0 0 1,0 0-1,2-1 1,38-42 107,-38 39-119,1-1 1,0 1-1,-1-1 0,0 0 1,-1 0-1,1 0 0,-1-1 0,0 1 1,-1 0-1,1-1 0,-1 0 0,0-7 1,-1 13-118,-1 3 92,-1-1 0,1 1 0,0-1 0,0 1 0,1-1-1,-1 1 1,0-1 0,0 1 0,1 0 0,-1-1 0,1 1 0,0 0 0,-1 0 0,1 0 0,0 2 0,-1-3 14,1 0 1,0 1 0,0-1-1,-1 0 1,1 0-1,0 1 1,0-1-1,0 0 1,0 0 0,0 1-1,1-1 1,-1 0-1,0 0 1,0 0-1,1 1 1,-1-1 0,1 0-1,-1 0 1,1 0-1,0 0 1,-1 0-1,2 1 1,2-1 8,1-1 1,-1-1-1,0 1 1,1-1-1,-1 0 0,0 0 1,0 0-1,0 0 1,0-1-1,0 1 0,0-1 1,0 0-1,0-1 1,-1 1-1,1-1 0,-1 1 1,1-1-1,-1 0 1,0 0-1,0 0 0,3-6 1,-1 3-10,0 1 1,1 0 0,-1 0-1,1 1 1,0 0-1,0 0 1,9-5-1,-13 51-239,-3-31 240,0-1-1,0 0 0,-2 1 0,-3 12 1,3-13-112,0 0 1,1 1 0,0-1-1,0 14 1,5-25-5413,10-11-382,-4-6-4408</inkml:trace>
</inkml:ink>
</file>

<file path=ppt/ink/ink2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09.279"/>
    </inkml:context>
    <inkml:brush xml:id="br0">
      <inkml:brushProperty name="width" value="0.025" units="cm"/>
      <inkml:brushProperty name="height" value="0.025" units="cm"/>
    </inkml:brush>
  </inkml:definitions>
  <inkml:trace contextRef="#ctx0" brushRef="#br0">1 0 9705,'0'0'18738,"64"34"-36259</inkml:trace>
</inkml:ink>
</file>

<file path=ppt/ink/ink2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09.621"/>
    </inkml:context>
    <inkml:brush xml:id="br0">
      <inkml:brushProperty name="width" value="0.025" units="cm"/>
      <inkml:brushProperty name="height" value="0.025" units="cm"/>
    </inkml:brush>
  </inkml:definitions>
  <inkml:trace contextRef="#ctx0" brushRef="#br0">197 5 12588,'0'0'17606,"-10"-2"-16266,5 1-1268,0 0 1,0 1-1,-1 0 1,1-1 0,0 2-1,-1-1 1,1 1-1,0-1 1,0 1-1,-1 1 1,1-1-1,0 1 1,0 0-1,0 0 1,1 0-1,-10 7 1,11-7-73,-56 46 0,56-45 0,1 0 0,-1 0 0,1 0 0,0 0 0,-1 0 0,1 0 0,1 1 0,-1-1 0,0 1 0,1-1 0,0 1 0,0-1 0,0 1 0,0 0 0,0 0 0,1-1 0,0 8 0,0-10 0,1 0 0,-1 0 0,1 1 0,-1-1 0,1 0 0,0 0 0,0 0 0,0 0 0,0 0 0,0 0 0,0 0 0,0 0 0,0 0 0,0 0 0,0-1 0,0 1 0,0 0 0,1-1 0,-1 1 0,0-1 0,0 1 0,1-1 0,-1 0 0,0 1 0,1-1 0,-1 0 0,3 0 0,46 2 0,-40-2 0,16-1-1371,0-1 0,0 0 0,0-2 0,38-11 1,-41 7-5101</inkml:trace>
</inkml:ink>
</file>

<file path=ppt/ink/ink2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18.566"/>
    </inkml:context>
    <inkml:brush xml:id="br0">
      <inkml:brushProperty name="width" value="0.025" units="cm"/>
      <inkml:brushProperty name="height" value="0.025" units="cm"/>
    </inkml:brush>
  </inkml:definitions>
  <inkml:trace contextRef="#ctx0" brushRef="#br0">1715 317 6726,'0'0'1004,"-1"-13"2669,0-1-3093,-1 0 0,0 1 0,-1-1 0,-1 1 0,0-1-1,-1 1 1,0 1 0,-1-1 0,0 1 0,-12-16 0,9 16-380,-1 1 0,0 1 1,-1 0-1,0 0 0,-1 1 0,0 0 0,0 1 0,-1 1 0,0 0 0,0 0 1,-1 1-1,0 1 0,0 1 0,0 0 0,-19-3 0,-23-1-12,1 2-1,-96 2 1,121 5-211,-36-1 134,0 4-1,0 2 1,0 4 0,1 2-1,-124 40 1,148-36 103,2 0 0,0 3 1,0 1-1,2 2 1,1 2-1,1 1 0,1 1 1,1 2-1,1 2 1,-32 38-1,37-34-141,1 1-1,2 1 1,1 1-1,-33 75 1,46-89-54,2 0 0,1 0 0,0 1 0,2-1 0,1 2 0,0-1-1,2 0 1,1 1 0,1-1 0,4 30 0,-2-41-4,1-1 0,0 1 0,0-1 0,2 0 0,-1 0 0,1-1 0,1 1 0,0-1 0,1 0 0,0-1 0,13 16 0,-7-13 47,0 0 0,1-1 0,0-1-1,1 0 1,0-1 0,1-1 0,22 11 0,3-4 180,1-1-1,0-2 1,1-2-1,1-2 1,83 6 0,18-8 208,0-7 1,1-6-1,-2-6 0,1-7 1,-2-6-1,-1-6 1,246-88-1,-361 109-357,132-55 987,-139 56-956,0-2 1,-1 0 0,0-2 0,-1 0 0,25-23 0,-40 33-125,0 0 0,0-1 0,0 1 0,-1-1 0,1 0 0,-1 1 0,0-1 0,0 0 0,0-1 0,0 1 0,-1 0 0,0 0 0,0-1 0,0 1 0,0 0 0,-1-1 0,1 1 0,-1-1 0,0 1 0,-1-1 0,1 1 0,-1-1 0,0 1 0,0 0 0,0-1 0,0 1 0,-1 0 0,0 0 0,0 0 0,-3-5 0,-8-10 0,0 0 0,0 2 0,-2-1 0,-29-25 0,32 31 0,-10-10-4,-185-173-419,164 158-61,-2 2 0,-97-56 0,117 78-826,0 2 0,-1 1 0,0 0-1,-42-8 1,35 12-3171,-54-3 0,-20 6-8748</inkml:trace>
</inkml:ink>
</file>

<file path=ppt/ink/ink2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37.089"/>
    </inkml:context>
    <inkml:brush xml:id="br0">
      <inkml:brushProperty name="width" value="0.025" units="cm"/>
      <inkml:brushProperty name="height" value="0.025" units="cm"/>
    </inkml:brush>
  </inkml:definitions>
  <inkml:trace contextRef="#ctx0" brushRef="#br0">397 66 6598,'0'0'11729,"-2"-9"-9711,2 6-1860,0 1 1,-1-1-1,1 0 1,-1 1-1,0-1 1,0 1-1,0 0 1,0-1-1,0 1 1,0 0-1,0-1 1,-1 1-1,0 0 1,1 0-1,-1 0 1,0 0-1,0 1 1,0-1-1,0 0 1,0 1 0,0 0-1,0-1 1,-1 1-1,1 0 1,0 0-1,-1 0 1,1 0-1,-1 0 1,1 1-1,-1-1 1,1 1-1,-1 0 1,0 0-1,1 0 1,-4 0-1,-9 1 80,1 0 0,0 1 0,0 0-1,1 2 1,-1-1 0,0 2-1,1-1 1,0 2 0,0 0 0,1 1-1,0 0 1,-15 11 0,14-9-218,0 1 0,1 1 0,0 0 0,1 0-1,1 1 1,0 0 0,0 1 0,1 0 0,1 1 0,-13 26 0,19-35-19,0 0 0,0 0 0,1 0-1,-1 0 1,1 0 0,0 0 0,1 0 0,-1 1-1,1-1 1,0 0 0,1 0 0,-1 0 0,1 1-1,0-1 1,0 0 0,4 10 0,-3-11-6,1 0 1,0 0-1,0 0 0,0-1 1,0 1-1,1-1 0,-1 0 1,1 1-1,0-2 0,0 1 1,0 0-1,0-1 0,0 0 1,1 0-1,-1 0 0,1 0 1,0-1-1,7 2 0,13 2-806,1-1-1,0-1 1,-1-1-1,1-1 1,0-2 0,0 0-1,28-6 1,-23 1-2901,0-1 0,57-22 0,-27 4-6538</inkml:trace>
</inkml:ink>
</file>

<file path=ppt/ink/ink2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37.464"/>
    </inkml:context>
    <inkml:brush xml:id="br0">
      <inkml:brushProperty name="width" value="0.025" units="cm"/>
      <inkml:brushProperty name="height" value="0.025" units="cm"/>
    </inkml:brush>
  </inkml:definitions>
  <inkml:trace contextRef="#ctx0" brushRef="#br0">82 0 9129,'0'0'15684,"0"11"-14318,-1 13-908,-2 0-1,0 0 0,-2 0 0,0-1 0,-16 42 0,11-38-840,2 1 0,0 1 0,2-1 0,-5 58 0,11-86 314,0 0 0,0 0 0,0 1 0,0-1 0,0 0 0,0 0 0,-1 1 0,1-1 0,0 0 0,0 0 0,0 0 0,0 1 0,0-1 0,0 0 0,0 0 0,0 1 0,0-1 0,0 0 0,0 0 0,0 1 0,0-1 0,0 0 0,0 0 0,1 0 0,-1 1 0,0-1 0,0 0 0,0 0 0,0 0 0,0 1 0,0-1 0,1 0 0,-1 0 0,0 0 0,0 1 0,0-1 0,0 0 0,1 0 1,-1 0-1,0 0 0,0 0 0,0 0 0,1 0 0,-1 1 0,0-1 0,0 0 0,1 0 0,-1 0 0,0 0 0,0 0 0,1 0 0,-1 0 0,0 0 0,0 0 0,0 0 0,1 0 0,-1 0 0,0-1 0,10-11-4077,-1-13-1961</inkml:trace>
</inkml:ink>
</file>

<file path=ppt/ink/ink2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37.962"/>
    </inkml:context>
    <inkml:brush xml:id="br0">
      <inkml:brushProperty name="width" value="0.025" units="cm"/>
      <inkml:brushProperty name="height" value="0.025" units="cm"/>
    </inkml:brush>
  </inkml:definitions>
  <inkml:trace contextRef="#ctx0" brushRef="#br0">48 22 384,'0'0'21802,"13"-3"-21593,23-4-29,0 2 0,1 1 1,0 2-1,67 4 1,-103-2-121,1 0 1,0 0-1,0 0 1,0 1-1,-1-1 1,1 1-1,0-1 1,0 1-1,-1 0 1,1-1-1,0 1 1,-1 0-1,1 0 0,-1 0 1,1 0-1,-1 1 1,3 1-1,-4-2 57,1 0 0,-1 1-1,0-1 1,1 0-1,-1 0 1,0 0-1,0 0 1,1 0-1,-1 0 1,0 1 0,0-1-1,0 0 1,-1 0-1,1 0 1,0 0-1,0 0 1,-1 0 0,1 1-1,0-1 1,-2 2-1,-1 2 196,0 0 0,0 0-1,-1 0 1,0 0 0,0-1 0,0 0-1,0 0 1,-10 7 0,-2-2-223,1-1 0,-1 0 0,-1-2 0,1 0 1,-1-1-1,0 0 0,-1-2 0,1 0 0,-1-1 1,-32 0-1,-15 4-131,49 0-1402,22 1-2090,29 5-2469,0-9 323,1-3-4169</inkml:trace>
</inkml:ink>
</file>

<file path=ppt/ink/ink2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38.409"/>
    </inkml:context>
    <inkml:brush xml:id="br0">
      <inkml:brushProperty name="width" value="0.025" units="cm"/>
      <inkml:brushProperty name="height" value="0.025" units="cm"/>
    </inkml:brush>
  </inkml:definitions>
  <inkml:trace contextRef="#ctx0" brushRef="#br0">89 0 13100,'0'0'7175,"0"10"-5344,-2 21-303,-2 1-1,-2-1 0,-1-1 1,-18 53-1,12-42-962,2 0 0,-9 56 0,20-96-622,0 0 1,0 0 0,0-1-1,0 1 1,0 0 0,0 0-1,0-1 1,0 1 0,0 0-1,0 0 1,1-1-1,-1 1 1,0 0 0,1-1-1,-1 1 1,0 0 0,1-1-1,-1 1 1,1-1 0,-1 1-1,0 0 1,1-1 0,0 1-1,-1-1 1,1 1-1,-1-1 1,1 0 0,0 1-1,-1-1 1,1 0 0,0 1-1,-1-1 1,1 0 0,0 0-1,0 1 1,-1-1 0,1 0-1,0 0 1,0 0-1,-1 0 1,1 0 0,0 0-1,-1 0 1,1 0 0,0-1-1,0 1 1,-1 0 0,1 0-1,0 0 1,-1-1 0,1 1-1,0-1 1,0 0-1,4 0-921,-1-1-1,0 1 0,0-1 1,1 0-1,-1-1 1,-1 1-1,1-1 0,4-3 1,14-21-10505</inkml:trace>
</inkml:ink>
</file>

<file path=ppt/ink/ink2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40.291"/>
    </inkml:context>
    <inkml:brush xml:id="br0">
      <inkml:brushProperty name="width" value="0.025" units="cm"/>
      <inkml:brushProperty name="height" value="0.025" units="cm"/>
    </inkml:brush>
  </inkml:definitions>
  <inkml:trace contextRef="#ctx0" brushRef="#br0">26 23 6246,'0'-23'8745,"0"35"-3936,-1 40-2535,-11 78-87,-1 40-4107,16-220-5853,-3 22 2846</inkml:trace>
</inkml:ink>
</file>

<file path=ppt/ink/ink2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40.914"/>
    </inkml:context>
    <inkml:brush xml:id="br0">
      <inkml:brushProperty name="width" value="0.025" units="cm"/>
      <inkml:brushProperty name="height" value="0.025" units="cm"/>
    </inkml:brush>
  </inkml:definitions>
  <inkml:trace contextRef="#ctx0" brushRef="#br0">0 197 7719,'0'0'10859,"12"2"-10021,-11-2-832,10 3 161,0-1 0,1 0 0,-1-1 1,1 0-1,-1 0 0,1-2 0,-1 1 0,1-1 1,-1-1-1,0 0 0,18-6 0,-18 3-81,0-1 0,0 0-1,0-1 1,0 0 0,-1-1-1,0 0 1,14-15 0,-20 18-57,0 0 0,0 0 1,0-1-1,-1 1 1,0-1-1,0 0 0,0 0 1,-1 0-1,0 0 1,0 0-1,-1 0 0,0-1 1,0 1-1,0-1 1,-1 1-1,0-12 0,0 17-27,0 1-1,-1-1 1,1 0-1,0 1 1,0-1-1,-1 0 1,1 1-1,0-1 1,-1 1-1,1-1 0,-1 1 1,1-1-1,-1 1 1,1-1-1,-1 1 1,1-1-1,-1 1 1,0 0-1,1-1 1,-1 1-1,1 0 1,-1-1-1,0 1 0,1 0 1,-1 0-1,0 0 1,1 0-1,-1-1 1,0 1-1,0 0 1,1 0-1,-1 0 1,0 1-1,1-1 1,-1 0-1,0 0 0,1 0 1,-1 0-1,0 1 1,1-1-1,-1 0 1,0 1-1,1-1 1,-1 0-1,0 1 1,-31 17-59,16-1 192,1 1 1,0 0-1,-16 29 0,24-37 6,1 1 1,0 1-1,1-1 0,0 1 0,1 0 0,0 0 1,-3 24-1,7-35-136,0 0 1,0 0-1,0 0 1,1 0-1,-1 0 1,0 0-1,0 0 1,1 0-1,-1-1 1,1 1-1,-1 0 1,1 0-1,-1 0 1,1-1-1,0 1 1,-1 0-1,1 0 1,0-1-1,-1 1 1,1-1-1,0 1 0,0-1 1,0 1-1,-1-1 1,1 1-1,0-1 1,0 0-1,0 0 1,0 1-1,0-1 1,0 0-1,0 0 1,0 0-1,0 0 1,0 0-1,0 0 1,0 0-1,0 0 1,42-4 121,-43 4-126,17-4-38,0 0 1,-1-2-1,17-7 1,-20 7-257,0 1 1,1 0-1,-1 1 1,1 1 0,22-3-1,-35 6 313,0 1 0,-1-1 0,1 0 0,0 1 0,-1-1 0,1 1 0,-1 0 0,1-1 0,-1 1 0,1-1 0,-1 1 0,1 0 0,-1-1 0,0 1 0,1 0 0,-1 0 0,0-1 0,1 1 0,-1 0 0,0 0 0,0-1 0,0 1 0,0 0 0,0 0 0,0 0 0,0-1 0,0 1 0,0 0 0,0 0 0,0-1 0,-1 1 0,1 0 0,0 0 0,-1-1 0,1 1 0,0 0 0,-1 0 0,0 0 0,-10 33 1426,8-27-1107,1-1-1,0 1 1,0 0 0,0 0-1,1-1 1,-2 14 0,5-19-314,0-1 0,-1 1 1,1-1-1,0 1 0,0-1 1,0 0-1,-1 0 0,1 0 1,0 0-1,0 0 0,0 0 1,-1 0-1,1-1 1,0 1-1,2-1 0,7-4-273,-1-1 1,1 0-1,-1-1 0,0 0 0,0-1 1,-1 0-1,0 0 0,0-1 0,-1 0 0,-1-1 1,9-12-1,-26 111 2351,10-88-2176,0 0 0,1-1 0,-1 1 0,0 0 0,0-1 0,1 1 0,-1-1 0,1 1 0,-1-1 0,1 1 0,-1-1 0,1 1 0,-1-1 0,1 1 0,-1-1 0,1 0 0,-1 1 0,1-1 0,0 0 0,-1 1 0,1-1 0,0 0 0,-1 0 0,1 0 0,0 0 0,-1 1 0,1-1-1,0 0 1,-1 0 0,1 0 0,0 0 0,0-1 0,14-6-6961,-7-8-365</inkml:trace>
</inkml:ink>
</file>

<file path=ppt/ink/ink2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41.256"/>
    </inkml:context>
    <inkml:brush xml:id="br0">
      <inkml:brushProperty name="width" value="0.025" units="cm"/>
      <inkml:brushProperty name="height" value="0.025" units="cm"/>
    </inkml:brush>
  </inkml:definitions>
  <inkml:trace contextRef="#ctx0" brushRef="#br0">0 0 10570,'0'0'9001</inkml:trace>
</inkml:ink>
</file>

<file path=ppt/ink/ink2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41.613"/>
    </inkml:context>
    <inkml:brush xml:id="br0">
      <inkml:brushProperty name="width" value="0.025" units="cm"/>
      <inkml:brushProperty name="height" value="0.025" units="cm"/>
    </inkml:brush>
  </inkml:definitions>
  <inkml:trace contextRef="#ctx0" brushRef="#br0">110 1 13004,'0'0'7591,"-10"0"-5738,5 0-1683,-3-1 46,0 1-1,0 1 0,1 0 0,-1 0 1,0 0-1,-9 4 0,15-5-216,0 1 0,0 0 0,1 0 0,-1-1-1,0 1 1,1 1 0,-1-1 0,1 0 0,0 0 0,-1 0 0,1 1-1,0-1 1,0 1 0,-1-1 0,1 1 0,0-1 0,1 1 0,-1 0-1,0-1 1,0 1 0,1 0 0,-1 0 0,1-1 0,-1 1-1,1 0 1,0 0 0,0 0 0,0 0 0,0 0 0,0-1 0,0 1-1,1 0 1,-1 0 0,0 0 0,1 0 0,0-1 0,1 4-1,-1-3-24,0 0-1,0 0 0,0-1 0,0 1 0,1-1 0,-1 1 0,1-1 0,-1 1 0,1-1 0,-1 0 0,1 0 0,0 0 0,-1 0 0,1 0 0,0 0 1,0 0-1,0-1 0,3 2 0,43 9-343,-31-8 88,-10-1 149,0 0 1,0 0 0,0 1-1,0 0 1,0 0-1,6 4 1,-12-6 159,1 0-1,-1 0 1,0 0 0,1 0-1,-1 0 1,0 0-1,0 0 1,0 0 0,0 1-1,0-1 1,0 0 0,0 1-1,0-1 1,0 0-1,-1 1 1,1-1 0,-1 1-1,1 0 1,-1-1 0,1 1-1,-1-1 1,0 1-1,0 0 1,0-1 0,0 1-1,0 0 1,0-1 0,0 1-1,0-1 1,-1 1-1,1 0 1,-1-1 0,0 3-1,-1-2 115,1-1 0,0 0 1,-1 1-1,1-1 0,-1 0 0,1 0 0,-1 0 0,0 0 0,1 0 0,-1 0 0,0 0 0,0-1 0,0 1 1,1-1-1,-1 1 0,0-1 0,0 0 0,-4 1 0,-41 0 1281,39-1-1185,-7 0 29,11 1-272,-1-1 1,1 1 0,0-1 0,-1 0 0,1-1-1,0 1 1,0-1 0,-1 0 0,1 0 0,0 0 0,-6-3-1,10 4-82,0 0 0,0 0 0,0 0 0,0 0 0,0 0 0,0 0 0,0-1 0,0 1 0,0 0 0,0 0 0,0 0 0,0 0 0,0 0 0,-1-1 0,1 1 0,0 0 0,0 0 0,0 0 0,0 0 0,1 0 0,-1-1 0,0 1 1,0 0-1,0 0 0,0 0 0,0 0 0,0 0 0,0 0 0,0-1 0,0 1 0,0 0 0,0 0 0,0 0 0,0 0 0,0 0 0,1 0 0,-1 0 0,0 0 0,0-1 0,0 1 0,0 0 0,0 0 0,0 0 0,1 0 0,-1 0 0,0 0 0,0 0 0,0 0 0,0 0 0,0 0 0,0 0 0,1 0 0,-1 0 0,0 0 0,0 0 0,0 0 0,0 0 0,0 0 0,1 0 0,-1 0 0,0 0 0,0 0 0,12-2-2528,-12 2 2213,24-2-5245</inkml:trace>
</inkml:ink>
</file>

<file path=ppt/ink/ink2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41.962"/>
    </inkml:context>
    <inkml:brush xml:id="br0">
      <inkml:brushProperty name="width" value="0.025" units="cm"/>
      <inkml:brushProperty name="height" value="0.025" units="cm"/>
    </inkml:brush>
  </inkml:definitions>
  <inkml:trace contextRef="#ctx0" brushRef="#br0">83 1 10378,'0'0'8776,"-8"0"-6454,5 0-2136,-1 0-1,1 0 0,0 1 1,0-1-1,0 1 0,0 0 0,0 0 1,0 0-1,0 0 0,0 0 1,0 1-1,1-1 0,-1 1 1,0 0-1,1 0 0,-1 0 0,1 0 1,0 0-1,0 0 0,0 1 1,0-1-1,0 1 0,0-1 0,0 1 1,1 0-1,0 0 0,-1 0 1,1 0-1,0 0 0,0 0 1,1 0-1,-1 0 0,1 0 0,-1 0 1,1 0-1,0 0 0,1 6 1,-1-7-173,0-1 0,0 1 0,0-1 1,0 1-1,1-1 0,-1 1 0,0-1 0,1 0 1,-1 1-1,1-1 0,-1 1 0,1-1 1,0 0-1,0 0 0,0 1 0,0-1 0,-1 0 1,1 0-1,1 0 0,-1 0 0,0 0 1,0 0-1,2 1 0,1-1-39,-1 1 0,0-1 0,1 0 0,-1 0 0,1 0 0,-1-1 0,1 1 0,-1-1 0,7 0 0,0-1-415,0 0 0,-1 0 0,1-1 0,-1 0 0,1-1 1,-1 0-1,9-4 0,37-27-5218,-22 7-1121,-13 8 353</inkml:trace>
  <inkml:trace contextRef="#ctx0" brushRef="#br0" timeOffset="1">270 3 5765,'0'0'8483,"-11"10"-5253,-22 23-647,1 1 1,-35 51-1,53-66-1990,1 0 0,1 1-1,1 1 1,1 0 0,1 0-1,0 1 1,-7 31 0,15-39 278,2-1-4000,3-8-1895,5-16 214,1-7-512</inkml:trace>
</inkml:ink>
</file>

<file path=ppt/ink/ink2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42.355"/>
    </inkml:context>
    <inkml:brush xml:id="br0">
      <inkml:brushProperty name="width" value="0.025" units="cm"/>
      <inkml:brushProperty name="height" value="0.025" units="cm"/>
    </inkml:brush>
  </inkml:definitions>
  <inkml:trace contextRef="#ctx0" brushRef="#br0">1 85 13997,'0'0'7645,"9"0"-6978,2 0-447,1-1 0,-1 0 0,0-1 0,0 0 0,13-5 1,-21 6-112,0 0 1,0 0-1,0 0 1,-1 0-1,1-1 1,0 1-1,0-1 1,-1 0 0,1 0-1,-1 0 1,0 0-1,0 0 1,1 0-1,-1-1 1,0 1 0,-1-1-1,1 1 1,0-1-1,-1 0 1,0 0-1,1 1 1,-1-1-1,0 0 1,-1 0 0,1 0-1,0 0 1,-1-5-1,0 7-57,0 1 0,-1-1-1,1 1 1,-1 0 0,1-1-1,-1 1 1,1 0-1,-1-1 1,0 1 0,1 0-1,-1-1 1,1 1 0,-1 0-1,0 0 1,1 0 0,-1 0-1,1 0 1,-1 0 0,0 0-1,1 0 1,-1 0 0,0 0-1,1 0 1,-1 0 0,0 0-1,1 0 1,-1 1-1,1-1 1,-1 0 0,1 0-1,-1 1 1,0-1 0,0 1-1,-22 8 19,14-2-22,1 0 0,0 1 0,1 0 0,-1 1 0,1-1 0,-6 12 0,9-14-8,0 0 0,1-1-1,0 1 1,0 0-1,1 1 1,0-1 0,0 0-1,0 1 1,1-1-1,0 1 1,-1 9-1,3-15-45,1 0 1,-1 0-1,0 0 0,0-1 0,0 1 0,1 0 0,-1-1 0,0 0 0,1 1 0,-1-1 0,1 0 0,-1 1 0,0-1 0,1 0 0,-1 0 0,1 0 0,-1 0 1,3-1-1,36 0-594,-36 1 400,11-1-1086,0-1 1,0-1 0,0 0 0,22-9 0,57-27-12650,-64 26 7123,-4 1 6876</inkml:trace>
</inkml:ink>
</file>

<file path=ppt/ink/ink2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42.889"/>
    </inkml:context>
    <inkml:brush xml:id="br0">
      <inkml:brushProperty name="width" value="0.025" units="cm"/>
      <inkml:brushProperty name="height" value="0.025" units="cm"/>
    </inkml:brush>
  </inkml:definitions>
  <inkml:trace contextRef="#ctx0" brushRef="#br0">208 22 6983,'0'0'9731,"-11"-4"-7136,5 1-2419,2 1 140,-1 0 1,0 0-1,0 0 1,0 0-1,0 1 0,0 0 1,-1 0-1,1 0 0,0 1 1,0-1-1,-1 1 1,1 1-1,0-1 0,0 1 1,-1 0-1,1 0 0,0 0 1,-7 4-1,8-3-122,-50 34 2184,52-34-2318,0 0 0,-1 0 0,1 0 0,0 0 0,0 1 0,0-1 0,0 1 0,0-1 0,1 1 0,-1 0 0,1 0 0,0-1 0,0 1 0,0 0 0,0 0 0,0 0 0,0 5 0,2-7-58,-1 0 0,0-1 1,1 1-1,-1-1 0,1 1 1,-1-1-1,1 1 0,0-1 1,-1 1-1,1-1 0,-1 1 1,1-1-1,0 1 0,0-1 0,-1 0 1,1 0-1,0 1 0,0-1 1,-1 0-1,1 0 0,0 0 1,0 0-1,-1 0 0,1 0 1,0 0-1,1 0 0,28 1 71,-25-1-54,23-1-73,0-1-1,0-1 0,33-9 1,-14 10-48,-43 12 1065,-5-18-164,2-2-734,-1-30 32,1 38-96,-1 1 0,0 0 0,0-1 0,0 1 0,0 0 0,-1-1 0,1 1 0,0 0-1,-1-1 1,1 1 0,0 0 0,-1 0 0,0 0 0,1-1 0,-1 1 0,0 0 0,1 0 0,-1 0-1,0 0 1,-1-1 0,1 2-118,50 0-11366,-26 0 4618</inkml:trace>
</inkml:ink>
</file>

<file path=ppt/ink/ink2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43.984"/>
    </inkml:context>
    <inkml:brush xml:id="br0">
      <inkml:brushProperty name="width" value="0.025" units="cm"/>
      <inkml:brushProperty name="height" value="0.025" units="cm"/>
    </inkml:brush>
  </inkml:definitions>
  <inkml:trace contextRef="#ctx0" brushRef="#br0">1 22 6342,'0'-2'742,"0"1"0,-1 0 1,1 0-1,0 0 0,0 0 0,0 0 1,0 0-1,1 0 0,-1 0 0,0 0 1,0 0-1,1-1 0,-1 1 0,0 0 1,1 0-1,-1 0 0,1 1 0,1-3 1,5 6 2759,3 11-3287,-5-5 169,-1 0 0,0 0 0,0 0 0,-1 1 0,-1-1 0,1 1 0,-1 0 0,-1 0 0,0-1 0,0 1 0,-1 0 0,-1 0 0,1 0 0,-2 0 0,1 0 0,-5 14 0,6-24-359,0 0-1,0 1 1,0-1-1,0 0 1,0 0-1,0 0 1,0 0-1,0 0 1,0 1-1,0-1 1,-1 0-1,1 0 1,0 0-1,0 0 1,0 0-1,0 1 0,0-1 1,0 0-1,0 0 1,0 0-1,-1 0 1,1 0-1,0 0 1,0 0-1,0 0 1,0 0-1,0 0 1,-1 1-1,1-1 1,0 0-1,0 0 1,0 0-1,0 0 1,0 0-1,-1 0 1,1 0-1,0 0 1,0 0-1,0 0 0,0 0 1,-1 0-1,1 0 1,0 0-1,0-1 1,0 1-1,0 0 1,0 0-1,-1 0 1,1 0-1,0 0 1,0 0-1,0 0 1,0 0-1,0 0 1,0-1-1,0 1 1,-1 0-1,1 0 1,0 0-1,0 0 1,0 0-1,0 0 0,0-1 1,0 1-1,0 0 1,0 0-1,0 0 1,0 0-1,0-1 1,-9-19 328,-2-27-508,10 44 103,1 0 1,-1 0-1,1 0 1,0-1 0,0 1-1,0 0 1,1 0 0,-1 0-1,1 0 1,0 0 0,0 0-1,0 0 1,0 0-1,0 0 1,0 0 0,1 1-1,0-1 1,-1 0 0,1 1-1,0 0 1,0-1 0,4-3-1,0 3-496,0-1 0,1 1 0,-1 0 0,1 0 0,-1 1 0,1 0 0,0 0-1,-1 0 1,9 0 0,1-1-3189,-4-1-1777</inkml:trace>
</inkml:ink>
</file>

<file path=ppt/ink/ink2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7:45.484"/>
    </inkml:context>
    <inkml:brush xml:id="br0">
      <inkml:brushProperty name="width" value="0.025" units="cm"/>
      <inkml:brushProperty name="height" value="0.025" units="cm"/>
    </inkml:brush>
  </inkml:definitions>
  <inkml:trace contextRef="#ctx0" brushRef="#br0">1 7 11179,'0'0'8637,"0"6"-7975,0-4-604,0-1 0,0 1-1,1 0 1,-1 0 0,0-1-1,1 1 1,-1 0 0,1-1 0,0 1-1,0-1 1,-1 1 0,1 0 0,0-1-1,0 0 1,1 1 0,-1-1 0,0 0-1,0 1 1,1-1 0,-1 0 0,2 1-1,2 1 81,1-1-1,-1 1 0,1-1 1,-1-1-1,1 1 0,11 1 0,16 1 14,0-1 0,1-2 0,-1-1 0,1-2 0,-1-1-1,0-2 1,54-14 0,-73 15-113,0 0 1,0 1-1,0 1 1,0 1-1,0 0 1,0 0-1,0 2 0,0 0 1,0 0-1,0 1 1,0 1-1,0 0 1,0 1-1,20 9 1,-22-5-5,1-1 0,0-1-1,0 0 1,0 0 0,1-2 0,-1 1 0,1-2 0,0 0 0,0-1 0,1 0 0,-1-1 0,0 0 0,1-2 0,-1 1 0,0-2 0,0 0 0,1-1 0,20-6 0,70-15 544,-80 20-489,-1-1-1,0-1 0,0-1 1,31-13-1,-55 20-69,0 0 0,0 0 0,0 0 0,0 0 0,1 0 0,-1 0 0,0 0-1,0 0 1,0 0 0,0 0 0,0 0 0,0 0 0,1-1 0,-1 1 0,0 0 0,0 0 0,0 0 0,0 0 0,0 0-1,0 0 1,0 0 0,0 0 0,0-1 0,1 1 0,-1 0 0,0 0 0,0 0 0,0 0 0,0 0 0,0 0 0,0-1 0,0 1-1,0 0 1,0 0 0,0 0 0,0 0 0,0 0 0,0-1 0,0 1 0,0 0 0,0 0 0,0 0 0,0 0 0,0 0-1,0 0 1,-1-1 0,1 1 0,0 0 0,0 0 0,0 0 0,0 0 0,0 0 0,0 0 0,0 0 0,0-1 0,-1 1 0,-11-5 283,-15-2-242,-7 4-55,-1 1 0,1 1 0,-1 2-1,1 1 1,-1 2 0,1 2 0,0 0-1,-49 18 1,26-8-6,-1-2 1,0-3-1,-1-2 0,0-3 1,-1-3-1,1-2 0,-87-10 1,129 7 71,-19-2-320,34 6 45,21 5 25,17 1 131,1-1 0,-1-1 0,1-3 0,0 0 0,0-3 0,55-6 0,216-47-1714,-255 39 1508,-34 8 224,0 1 0,0 1-1,1 1 1,21-1 0,-64 20 921,-7 0-762,-2 0 0,0-2 0,0-2 0,-2 0 0,-38 6 1,41-11-923,-2-3 0,1 0 0,-36-2 0,65-2 332,-1 1 0,1-1 1,0-1-1,-1 1 0,1 0 0,-1-1 0,1 0 0,0 0 0,0 0 0,-1 0 0,1 0 1,0-1-1,0 1 0,0-1 0,0 0 0,1 0 0,-5-4 0,-13-16-8993</inkml:trace>
</inkml:ink>
</file>

<file path=ppt/ink/ink2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8:02.914"/>
    </inkml:context>
    <inkml:brush xml:id="br0">
      <inkml:brushProperty name="width" value="0.025" units="cm"/>
      <inkml:brushProperty name="height" value="0.025" units="cm"/>
    </inkml:brush>
  </inkml:definitions>
  <inkml:trace contextRef="#ctx0" brushRef="#br0">61 43 3587,'0'0'1570,"-58"-43"-1602,56 59-128,2 2-65,0 2-159,0-1 64,10-8-65,6-4-2818</inkml:trace>
</inkml:ink>
</file>

<file path=ppt/ink/ink2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9:23.031"/>
    </inkml:context>
    <inkml:brush xml:id="br0">
      <inkml:brushProperty name="width" value="0.025" units="cm"/>
      <inkml:brushProperty name="height" value="0.025" units="cm"/>
    </inkml:brush>
  </inkml:definitions>
  <inkml:trace contextRef="#ctx0" brushRef="#br0">63 1 20948,'0'0'769,"-50"59"-577,39-32-224,10-6-321,1-11-800,9-10-1761,2-29-4966</inkml:trace>
</inkml:ink>
</file>

<file path=ppt/ink/ink2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9:32.210"/>
    </inkml:context>
    <inkml:brush xml:id="br0">
      <inkml:brushProperty name="width" value="0.025" units="cm"/>
      <inkml:brushProperty name="height" value="0.025" units="cm"/>
    </inkml:brush>
  </inkml:definitions>
  <inkml:trace contextRef="#ctx0" brushRef="#br0">31 1 6054,'0'0'12283,"-7"4"-11834,5-4-378,0 1-1,0 0 1,0 0 0,0 0 0,1 0-1,-1 0 1,1 1 0,-1-1 0,1 0 0,-1 1-1,1-1 1,0 1 0,-2 2 0,7 8 938,20 3-249,-12-11-487,1-1-1,-1-1 1,1 0 0,-1 0 0,1-1 0,0-1-1,-1 0 1,22-4 0,11 2-96,229-12 471,0-1 1,-265 16-591,-1 0 1,1 0-1,-1 0 1,0 1 0,0 1-1,0 0 1,0 0-1,0 0 1,10 6-1,36 14 184,-112-49 458,23 19-695,1 2 0,-2 2 0,1 1 1,0 2-1,-50 6 0,-174 39 755,218-37-382,17-4 102,0-2 0,-46-1 1,42-1-273,97-13-365,-30 4 90,54-9-66,2 4-1,-1 5 1,149 2-1,-243 7 133,1 0 0,0 0 0,0 0 0,-1 0 1,1 0-1,0 0 0,-1 0 0,1 0 0,0 0 0,0 0 0,-1 0 0,1 0 0,0 0 0,-1 1 0,1-1 0,0 0 1,-1 1-1,1-1 0,0 0 0,-1 1 0,1-1 0,-1 1 0,1-1 0,0 1 0,-1-1 0,0 1 0,1-1 0,-1 1 0,1-1 1,-1 1-1,1 0 0,-1-1 0,0 1 0,0 0 0,1-1 0,-1 1 0,0 0 0,0-1 0,0 1 0,0 0 0,0 0 1,0-1-1,0 1 0,0 0 0,0 1 0,-1-1 6,1 1 0,-1-1 1,0 1-1,0-1 0,0 1 1,0-1-1,0 1 0,0-1 1,-1 0-1,1 1 0,0-1 1,-1 0-1,1 0 0,-1 0 1,1 0-1,-1 0 0,-3 1 1,-26 8 24,-1-2 0,1-1 0,-2-1 0,-36 2 0,-134-3 156,168-5-133,-8-2 27,-62-11-1,62 7-97,-60-2 0,102 8-46,22 0-214,224-9 27,26 0-592,-254 9 727,-1 1 0,0 1 1,21 6-1,-32-7 91,0 0 0,0 0 0,0 1 0,0 0 0,0 0 0,0 0 0,-1 1 0,1-1 0,-1 1 0,0 0 0,0 1 0,0-1 0,0 1 0,4 5 0,-7-9 26,-1 1-1,0-1 1,0 0 0,1 1 0,-1-1-1,0 1 1,0-1 0,0 0 0,0 1 0,0-1-1,0 1 1,1-1 0,-1 1 0,0-1-1,0 0 1,0 1 0,0-1 0,-1 1-1,1-1 1,0 1 0,0-1 0,0 0 0,0 1-1,0-1 1,0 1 0,-1-1 0,1 0-1,0 1 1,0-1 0,-1 1 0,1-1-1,0 0 1,-1 1 0,1-1 0,0 0 0,-1 0-1,1 1 1,0-1 0,-1 0 0,1 0-1,0 0 1,-1 1 0,1-1 0,-1 0-1,1 0 1,-1 0 0,1 0 0,0 0-1,-1 0 1,1 0 0,-1 0 0,0 0 0,-29 2 68,25-2-56,-145-1 78,73-1 1,1 3 1,-127 18-1,195-18-93,-48 14-291,54-15 236,0 1-1,1-1 1,-1 1 0,1 0-1,-1-1 1,1 1 0,-1 0-1,1 0 1,-1 0-1,1 0 1,0 1 0,0-1-1,-1 0 1,1 0 0,0 1-1,0-1 1,0 1-1,0-1 1,1 1 0,-1-1-1,0 1 1,1-1-1,-1 1 1,1 0 0,-1-1-1,1 4 1,0-4-220,0 0 0,0-1 0,0 1 0,0 0 0,1 0 0,-1-1 0,0 1 0,0 0 0,1-1 0,-1 1 0,0-1 1,1 1-1,-1 0 0,0-1 0,1 1 0,-1-1 0,1 1 0,-1-1 0,1 1 0,0-1 0,-1 0 0,1 1 0,-1-1 0,1 0 0,0 1 0,-1-1 0,1 0 0,0 0 0,-1 1 0,1-1 0,0 0 0,-1 0 1,1 0-1,0 0 0,-1 0 0,1 0 0,0 0 0,1 0 0,20 0-13390</inkml:trace>
</inkml:ink>
</file>

<file path=ppt/ink/ink2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47.643"/>
    </inkml:context>
    <inkml:brush xml:id="br0">
      <inkml:brushProperty name="width" value="0.025" units="cm"/>
      <inkml:brushProperty name="height" value="0.025" units="cm"/>
    </inkml:brush>
  </inkml:definitions>
  <inkml:trace contextRef="#ctx0" brushRef="#br0">0 15 1858,'0'0'2210,"62"-10"-1954,-52 8 160,1 0 225,-3 2-96,-2 0-289,-4 0-192</inkml:trace>
</inkml:ink>
</file>

<file path=ppt/ink/ink2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48.013"/>
    </inkml:context>
    <inkml:brush xml:id="br0">
      <inkml:brushProperty name="width" value="0.025" units="cm"/>
      <inkml:brushProperty name="height" value="0.025" units="cm"/>
    </inkml:brush>
  </inkml:definitions>
  <inkml:trace contextRef="#ctx0" brushRef="#br0">1 3 12620,'0'0'8637,"10"5"-7024,5-1-1212,-1 0 0,1 0 0,-1-2 0,1 0 0,0 0 0,26-1 0,98-15 260,-20 2-878,-105 13-1180,-11 3-2776,-23 8-2066,-4-2 831</inkml:trace>
</inkml:ink>
</file>

<file path=ppt/ink/ink2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48.341"/>
    </inkml:context>
    <inkml:brush xml:id="br0">
      <inkml:brushProperty name="width" value="0.025" units="cm"/>
      <inkml:brushProperty name="height" value="0.025" units="cm"/>
    </inkml:brush>
  </inkml:definitions>
  <inkml:trace contextRef="#ctx0" brushRef="#br0">1 1 8296,'0'0'15887,"52"38"-14670,-2-38-320,8 0-224,5 0-321,1-4-192,-7-1-96,-6 5-32,-10 0-961,-10 0-993,-13 8-1665,-9-1-4196</inkml:trace>
</inkml:ink>
</file>

<file path=ppt/ink/ink2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13.396"/>
    </inkml:context>
    <inkml:brush xml:id="br0">
      <inkml:brushProperty name="width" value="0.025" units="cm"/>
      <inkml:brushProperty name="height" value="0.025" units="cm"/>
    </inkml:brush>
  </inkml:definitions>
  <inkml:trace contextRef="#ctx0" brushRef="#br0">0 395 8008,'0'0'18647,"13"-15"-17644,186-258 1218,-185 251-2112,-10 13-41,1 0 1,0 1 0,0 0-1,0 0 1,1 1 0,1-1-1,-1 1 1,1 0 0,10-7-1,-17 14-62,1 1 0,-1-1-1,1 0 1,-1 0 0,1 0-1,-1 1 1,1-1 0,-1 0-1,0 0 1,1 1 0,-1-1 0,0 0-1,1 1 1,-1-1 0,0 0-1,1 1 1,-1-1 0,0 1-1,1-1 1,-1 1 0,0-1-1,0 1 1,0-1 0,0 0-1,1 1 1,-1-1 0,0 1-1,0-1 1,0 1 0,0-1-1,0 1 1,0-1 0,0 1 0,0-1-1,0 1 1,-1-1 0,1 2-1,0 28 152,0-25-81,-2 31 218,-1 1 0,-18 69 1,13-71-42,1 1 1,-4 73 0,11-109-254,0 1 1,0-1-1,1 0 1,-1 1-1,0-1 1,0 0-1,0 1 1,0-1-1,0 0 1,0 1-1,0-1 1,1 0-1,-1 1 1,0-1-1,0 0 1,0 0-1,1 1 1,-1-1-1,0 0 1,0 0-1,1 0 1,-1 1-1,0-1 1,0 0-1,1 0 0,-1 0 1,0 0-1,1 0 1,-1 1-1,0-1 1,1 0-1,-1 0 1,0 0-1,1 0 1,-1 0-1,0 0 1,1 0-1,-1 0 1,0 0-1,1 0 1,-1 0-1,0 0 1,1-1-1,-1 1 1,0 0-1,1 0 1,-1 0-1,0 0 1,0 0-1,1-1 0,-1 1 1,1 0-1,15-13-126,1-18-2585,4-18-7343,-12 25 2965</inkml:trace>
</inkml:ink>
</file>

<file path=ppt/ink/ink2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14.031"/>
    </inkml:context>
    <inkml:brush xml:id="br0">
      <inkml:brushProperty name="width" value="0.025" units="cm"/>
      <inkml:brushProperty name="height" value="0.025" units="cm"/>
    </inkml:brush>
  </inkml:definitions>
  <inkml:trace contextRef="#ctx0" brushRef="#br0">0 86 15855,'0'0'10992,"5"-10"-9407,-4 5-1493,0 1 0,1 0 0,-1 0 0,1 0 0,0 1 0,0-1 0,1 0 0,-1 1 0,1-1 0,0 1 0,0 0 0,0 0 0,0 0 0,0 0 0,1 1 0,-1-1 0,1 1 0,0 0 0,-1 0 0,1 0 0,0 1 0,0-1 0,1 1 0,-1 0 0,7-1 0,-9 1-81,0 1 1,1 0-1,-1-1 1,0 1-1,0 0 1,1 0-1,-1 1 1,0-1-1,0 0 1,1 1-1,-1-1 1,0 1-1,0 0 1,0-1-1,0 1 1,0 0-1,0 1 1,0-1-1,0 0 1,0 0-1,0 1 1,0-1-1,1 3 1,-2-2 12,0 1-1,1 0 1,-1 0 0,0 0 0,-1 0 0,1 0-1,-1-1 1,1 1 0,-1 0 0,0 1 0,0-1 0,0 0-1,0 0 1,-1 0 0,1 0 0,-1-1 0,-1 6-1,-3 4 118,0-1 0,0 0 0,-1 0-1,0-1 1,-1 0 0,0 0 0,-16 16-1,4-2-27,19-24-113,0 0 0,0 0 0,0 1 0,0-1 0,0 0 0,0 0 0,0 1 0,0-1 0,0 0 0,0 0 0,0 0 0,0 1 0,1-1 0,-1 0 0,0 0 0,0 1 0,0-1 0,0 0 0,0 0 0,1 0 0,-1 0 0,0 1 0,0-1 0,0 0 0,0 0 0,1 0 0,-1 0 0,0 0 0,0 1 0,1-1 0,-1 0 0,0 0 0,0 0 0,0 0 0,1 0 0,-1 0 0,0 0 0,0 0 0,1 0 0,-1 0 0,0 0 0,0 0 0,1 0 0,-1 0 0,0 0 0,0 0 0,1 0 0,-1 0 0,0-1 0,0 1 0,0 0 0,1 0 0,-1 0 0,16-1 0,-3-1 0,1 0 0,0 1 0,-1 1 0,1 0 0,24 3 0,-35-2 0,0 0 0,1 0 0,-1 0 0,0 0 0,0 0 0,0 1 0,-1-1 0,1 1 0,0 0 0,0 0 0,-1 0 0,1 0 0,-1 1 0,0-1 0,0 0 0,0 1 0,0 0 0,0-1 0,0 1 0,-1 0 0,1 0 0,-1 0 0,0 0 0,0 0 0,0 0 0,0 1 0,-1-1 0,1 0 0,-1 0 0,0 4 0,1-2 0,-2 0 0,1 0 0,0 1 0,-1-1 0,0 0 0,0 0 0,-1 0 0,0-1 0,1 1 0,-1 0 0,-1-1 0,1 1 0,-1-1 0,0 1 0,0-1 0,0 0 0,0 0 0,-1-1 0,1 1 0,-1-1 0,0 0 0,0 0 0,-1 0 0,1 0 0,-1-1 0,1 1 0,-10 2 0,-2 1 0,0 0 0,0-1 0,-1-1 0,0-1 0,0 0 0,0-1 0,-21 0 0,43-4-139,0 1 0,0-1 0,0 0 0,0 0 0,-1 0 0,9-6 0,11-5-1680,52-25-8025,-35 14 2493</inkml:trace>
</inkml:ink>
</file>

<file path=ppt/ink/ink2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14.417"/>
    </inkml:context>
    <inkml:brush xml:id="br0">
      <inkml:brushProperty name="width" value="0.025" units="cm"/>
      <inkml:brushProperty name="height" value="0.025" units="cm"/>
    </inkml:brush>
  </inkml:definitions>
  <inkml:trace contextRef="#ctx0" brushRef="#br0">109 82 9065,'0'0'8349,"4"-10"-6080,1-1-1603,-3 8-377,0-1-1,0 0 0,-1 1 1,0-1-1,1 0 0,-1 0 1,-1 0-1,1 0 0,-1 0 1,1-6-1,-1 9-167,0 1-1,0-1 1,0 1 0,0-1 0,0 1 0,0 0-1,0-1 1,0 1 0,0-1 0,0 1-1,0-1 1,0 1 0,-1 0 0,1-1-1,0 1 1,0-1 0,0 1 0,0 0-1,-1-1 1,1 1 0,0 0 0,-1-1-1,1 1 1,0 0 0,0-1 0,-1 1 0,1 0-1,-1 0 1,1 0 0,0-1 0,-1 1-1,1 0 1,0 0 0,-1 0 0,1 0-1,-2-1 1,-17 8 1126,-14 21-743,22-13-176,1 1-1,1 1 1,1 0-1,-9 24 1,14-33-221,0 0-1,0 0 1,2 0 0,-1 0 0,1 1 0,0-1 0,0 0 0,1 1 0,0-1-1,1 1 1,0-1 0,2 11 0,-2-17-107,1 1 0,0-1 0,-1 1 0,1-1 0,0 0 0,0 0 0,0 0 0,0 0 0,0 0 0,1 0 0,-1 0 0,0-1 0,1 1 0,0-1 0,-1 0 0,1 0 0,0 0 0,-1 0 0,1 0 0,0-1 0,0 1 0,0-1 0,0 0 0,0 1 0,-1-1 0,1-1 0,0 1 0,0 0 0,4-2 0,5 1 0,-1-1 0,1 0 0,-1-1 0,0 0 0,0-1 0,11-5 0,-4 0 0,-1-1 0,-1 0 0,0-2 0,0 1 0,-1-2 0,0 0 0,-1-1 0,-1 0 0,0-1 0,12-21 0,-23 35 1,-1-1 1,0 1-1,0-1 0,0 0 1,0 0-1,-1 0 0,1 1 0,-1-1 1,1 0-1,-1 0 0,1 0 1,-1 0-1,0 0 0,0 0 1,0 0-1,0 0 0,0 0 0,0 0 1,-1-3-1,0 4 0,0 0 1,0 0-1,0 0 0,0 0 0,0 0 0,0 0 1,0 0-1,0 0 0,0 0 0,0 0 1,0 1-1,-1-1 0,1 0 0,0 1 1,0-1-1,-1 1 0,1 0 0,0-1 1,-1 1-1,-1 0 0,-5-1-30,1 1 0,-1 0 0,1 0 0,-1 1 0,1 0 1,0 0-1,-1 1 0,-11 4 0,0-1-2224,8-4-2781,4-1-4031</inkml:trace>
</inkml:ink>
</file>

<file path=ppt/ink/ink2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29.465"/>
    </inkml:context>
    <inkml:brush xml:id="br0">
      <inkml:brushProperty name="width" value="0.025" units="cm"/>
      <inkml:brushProperty name="height" value="0.025" units="cm"/>
    </inkml:brush>
  </inkml:definitions>
  <inkml:trace contextRef="#ctx0" brushRef="#br0">0 16 19346,'0'0'8488,"10"-15"-12011,0 15-897,4 0-3171</inkml:trace>
</inkml:ink>
</file>

<file path=ppt/ink/ink2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30.262"/>
    </inkml:context>
    <inkml:brush xml:id="br0">
      <inkml:brushProperty name="width" value="0.025" units="cm"/>
      <inkml:brushProperty name="height" value="0.025" units="cm"/>
    </inkml:brush>
  </inkml:definitions>
  <inkml:trace contextRef="#ctx0" brushRef="#br0">202 4 9353,'0'0'11333,"-10"-1"-10730,5 0-483,1 0-1,-1 1 1,0 0-1,0 0 1,0 0-1,1 1 0,-1-1 1,0 1-1,0 0 1,1 1-1,-1-1 0,1 1 1,-1 0-1,1 0 1,0 0-1,-1 0 0,1 1 1,-6 5-1,-1 3 255,0 0 0,1 0 0,1 1 0,0 0 1,0 1-1,-9 19 0,15-25-241,-1 0 1,2 1 0,-1-1-1,1 1 1,0 0 0,0 0-1,1 0 1,0 0 0,0 0-1,1 0 1,0 0 0,0 0-1,4 14 1,-4-20-106,1 0 0,0 0 0,-1 0-1,1 0 1,0 0 0,0 0 0,1 0 0,-1 0 0,0-1 0,1 1 0,-1 0 0,1-1 0,-1 1-1,1-1 1,0 0 0,-1 0 0,1 1 0,4 0 0,-1 1 56,0-1 1,0-1-1,1 1 1,-1-1-1,1 0 1,-1 0-1,8-1 1,0 1 126,0-2 0,0 0 0,0-1 0,0 0 0,21-6 0,-20 2-125,0 0 1,-1 0-1,0-1 1,-1-1 0,1 0-1,-1 0 1,-1-2-1,11-10 1,-17 16-21,0-2 1,0 1 0,0 0-1,-1-1 1,0 0-1,0 0 1,0 0 0,-1-1-1,0 1 1,0-1-1,-1 0 1,0 0 0,0 1-1,0-1 1,-1-1-1,0 1 1,0 0 0,-1-10-1,-1 14-57,0 0 0,0 0-1,0 0 1,-1 0 0,1 1-1,-1-1 1,1 0 0,-1 1 0,0-1-1,0 1 1,0-1 0,-1 1-1,1 0 1,0 0 0,-1 0 0,1 0-1,-1 0 1,0 1 0,0-1 0,1 1-1,-1 0 1,0 0 0,0 0-1,0 0 1,-6-1 0,1 0-20,-1 0 1,1 1 0,0 0-1,-1 1 1,1-1 0,-1 1-1,1 1 1,-17 3 0,24-4-133,0 0 0,-1 0 0,1 1 0,-1-1 0,1 0 1,0 1-1,-1-1 0,1 1 0,0 0 0,0-1 1,0 1-1,-1 0 0,1 0 0,0 0 0,0-1 0,0 1 1,0 1-1,0-1 0,0 0 0,1 0 0,-1 0 0,0 0 1,0 1-1,1-1 0,-1 0 0,1 0 0,-1 1 0,1-1 1,0 0-1,0 1 0,-1-1 0,1 1 0,0-1 1,0 0-1,0 1 0,0-1 0,0 1 0,1-1 0,-1 0 1,0 1-1,2 1 0,-1 0-750,0 1 0,1-1 0,0 0 0,0 0 0,0-1 0,0 1 0,0 0 0,0-1 0,1 1 0,0-1 0,-1 0 1,1 0-1,0 0 0,0 0 0,6 3 0,16 4-11519</inkml:trace>
</inkml:ink>
</file>

<file path=ppt/ink/ink2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30.588"/>
    </inkml:context>
    <inkml:brush xml:id="br0">
      <inkml:brushProperty name="width" value="0.025" units="cm"/>
      <inkml:brushProperty name="height" value="0.025" units="cm"/>
    </inkml:brush>
  </inkml:definitions>
  <inkml:trace contextRef="#ctx0" brushRef="#br0">19 1 14990,'0'0'8360,"-2"56"-5830,-5-25-480,1 6-832,2 4-770,4 2-384,0-3-32,3-6-384,7-5-1602,3-14-1313,-1-12-1314,1-4-3875</inkml:trace>
</inkml:ink>
</file>

<file path=ppt/ink/ink2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30.962"/>
    </inkml:context>
    <inkml:brush xml:id="br0">
      <inkml:brushProperty name="width" value="0.025" units="cm"/>
      <inkml:brushProperty name="height" value="0.025" units="cm"/>
    </inkml:brush>
  </inkml:definitions>
  <inkml:trace contextRef="#ctx0" brushRef="#br0">0 259 15150,'0'0'15177,"11"-9"-14306,232-206-599,-240 212-285,-1 0 2,0 1 0,0-1-1,1 1 1,-1-1 0,1 1 0,-1 0 0,1 0 0,0 0-1,0 0 1,0 1 0,0-1 0,0 1 0,0 0-1,0 0 1,1 0 0,5-1 0,-8 3-8,-1 0 1,1 0-1,-1 0 1,1 0-1,-1 0 1,1 0-1,-1 0 1,0 0-1,0 1 1,1-1-1,-1 0 1,0 0-1,0 0 1,0 0-1,0 0 1,0 0-1,-1 1 0,1 0 1,0 1-25,-8 141 43,2 40-1420,9-159-2627,4-10-2684</inkml:trace>
</inkml:ink>
</file>

<file path=ppt/ink/ink2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42.844"/>
    </inkml:context>
    <inkml:brush xml:id="br0">
      <inkml:brushProperty name="width" value="0.025" units="cm"/>
      <inkml:brushProperty name="height" value="0.025" units="cm"/>
    </inkml:brush>
  </inkml:definitions>
  <inkml:trace contextRef="#ctx0" brushRef="#br0">67 1 11371,'0'0'11018,"-6"10"-9571,-4 8-797,2 0 0,0 1 0,1 0 0,0 0 0,2 0 0,1 1 0,-4 30-1,7-30-500,-1 39 429,2-55-542,0-1 0,0 1 0,1-1 0,-1 1 0,1-1 1,0 1-1,0-1 0,1 1 0,-1-1 0,0 0 0,1 1 0,3 3 0,-5-7-110,0 1-1,0-1 1,0 0-1,1 1 1,-1-1-1,0 1 1,1-1-1,-1 0 1,0 1-1,1-1 1,-1 1-1,0-1 1,1 0-1,-1 0 1,1 1-1,-1-1 1,1 0-1,-1 0 1,1 0-1,-1 1 1,0-1-1,1 0 1,-1 0-1,1 0 1,-1 0-1,1 0 1,-1 0-1,1 0 1,-1 0-1,1 0 1,-1 0-1,2 0 1,2-16-4313,-9-25-5258,-9 17 805</inkml:trace>
</inkml:ink>
</file>

<file path=ppt/ink/ink2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43.195"/>
    </inkml:context>
    <inkml:brush xml:id="br0">
      <inkml:brushProperty name="width" value="0.025" units="cm"/>
      <inkml:brushProperty name="height" value="0.025" units="cm"/>
    </inkml:brush>
  </inkml:definitions>
  <inkml:trace contextRef="#ctx0" brushRef="#br0">1 0 13485,'0'0'12428,"78"20"-10859,-37-18-704,12-2-513,5 0-256,0 0-256,0-8-2883,-5-5-3875</inkml:trace>
</inkml:ink>
</file>

<file path=ppt/ink/ink2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44.686"/>
    </inkml:context>
    <inkml:brush xml:id="br0">
      <inkml:brushProperty name="width" value="0.025" units="cm"/>
      <inkml:brushProperty name="height" value="0.025" units="cm"/>
    </inkml:brush>
  </inkml:definitions>
  <inkml:trace contextRef="#ctx0" brushRef="#br0">32 0 13677,'0'0'10703,"0"9"-9170,-2 17 38,-11 46 1,8-51-1303,1-1-1,1 1 1,1 0-1,0 0 1,2-1-1,2 31 1,1-43 20,1-5-3902,1-15-6382,-5-6 129</inkml:trace>
</inkml:ink>
</file>

<file path=ppt/ink/ink2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45.028"/>
    </inkml:context>
    <inkml:brush xml:id="br0">
      <inkml:brushProperty name="width" value="0.025" units="cm"/>
      <inkml:brushProperty name="height" value="0.025" units="cm"/>
    </inkml:brush>
  </inkml:definitions>
  <inkml:trace contextRef="#ctx0" brushRef="#br0">0 49 16496,'0'0'11947,"86"-17"-11467,-30 5-352,2 4-128,4 0-640,-4 6-2787,-4 1-2915,-9 1-8488</inkml:trace>
</inkml:ink>
</file>

<file path=ppt/ink/ink2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45.384"/>
    </inkml:context>
    <inkml:brush xml:id="br0">
      <inkml:brushProperty name="width" value="0.025" units="cm"/>
      <inkml:brushProperty name="height" value="0.025" units="cm"/>
    </inkml:brush>
  </inkml:definitions>
  <inkml:trace contextRef="#ctx0" brushRef="#br0">1 230 13389,'0'0'13431,"13"-4"-12326,6-3-1012,1-1 0,-2-1 0,1 0 0,-2-1 0,1-2 0,22-17 0,102-107-274,-142 135 179,0 1-1,1 0 1,-1 0 0,0-1 0,0 1-1,0 0 1,0 0 0,0 0 0,0-1-1,0 1 1,0 0 0,0 0 0,1 0-1,-1-1 1,0 1 0,0 0-1,0 0 1,0 0 0,1 0 0,-1-1-1,0 1 1,0 0 0,0 0 0,1 0-1,-1 0 1,0 0 0,0 0 0,1 0-1,-1 0 1,0 0 0,0 0 0,0 0-1,1 0 1,-1 0 0,0 0 0,0 0-1,1 0 1,-1 0 0,0 0 0,0 0-1,1 0 1,-1 0 0,0 0 0,0 0-1,0 0 1,1 0 0,-1 0-1,0 1 1,0-1 0,0 0 0,1 0-1,-1 0 1,0 0 0,0 1 0,0-1-1,0 0 1,1 1 0,-4 19 155,-12 27 284,9-32-299,0 1 0,2 0 0,0 0 0,1 0 0,0 1 0,0 17 0,3-33-210,0 0 0,0-1 0,1 1 1,-1 0-1,0 0 0,0 0 0,1 0 0,-1-1 0,0 1 0,1 0 0,-1 0 0,0-1 0,1 1 0,-1 0 0,1-1 0,0 1 1,-1 0-1,1-1 0,-1 1 0,1-1 0,0 1 0,-1-1 0,1 1 0,0-1 0,0 1 0,0-1 0,-1 0 0,1 0 0,0 1 1,0-1-1,0 0 0,-1 0 0,1 0 0,1 0 0,2 1-757,-1-1 0,0 0 1,0-1-1,0 1 0,0 0 0,1-1 1,-1 0-1,0 0 0,4-1 0,18-14-8673</inkml:trace>
</inkml:ink>
</file>

<file path=ppt/ink/ink2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45.706"/>
    </inkml:context>
    <inkml:brush xml:id="br0">
      <inkml:brushProperty name="width" value="0.025" units="cm"/>
      <inkml:brushProperty name="height" value="0.025" units="cm"/>
    </inkml:brush>
  </inkml:definitions>
  <inkml:trace contextRef="#ctx0" brushRef="#br0">104 1 16303,'0'0'6796,"-9"6"-4895,1-1-1629,1 0 1,0 1 0,1-1 0,-1 2 0,1-1 0,0 1-1,1 0 1,0 0 0,0 0 0,0 1 0,1-1-1,0 1 1,0 1 0,1-1 0,0 0 0,1 1 0,0-1-1,-2 17 1,3-21-215,1-1-1,-1 1 0,1-1 0,0 1 1,1 0-1,-1-1 0,0 1 1,1-1-1,0 1 0,0-1 0,0 1 1,0-1-1,0 0 0,1 1 1,2 3-1,-2-5-11,1 0 0,0 0 0,-1-1 0,1 1 0,0-1 0,0 1 0,0-1 0,-1 0 0,2 0 0,-1 0 1,0 0-1,0-1 0,0 1 0,0-1 0,0 0 0,0 0 0,6-1 0,0 1-19,-1-1 0,0 0 1,0-1-1,1 0 0,-1 0 0,0-1 0,0 0 1,-1 0-1,1-1 0,-1 0 0,0 0 0,0-1 1,0 0-1,11-9 0,-14 10-12,0 0 0,0-1-1,0 1 1,-1-1 0,1 1 0,-1-1-1,0 0 1,0 0 0,-1-1 0,1 1-1,-1 0 1,0-1 0,-1 1 0,0-1-1,1 0 1,-2 0 0,1 1 0,-1-1-1,0 0 1,0 0 0,0 0 0,-2-7-1,1 11-11,0 0-1,0-1 1,0 1-1,-1 0 1,1 0-1,-1 0 1,1 0-1,-1 0 1,0 1-1,1-1 1,-1 0-1,0 1 1,0-1-1,0 1 1,-1 0 0,1 0-1,0 0 1,0 0-1,-1 0 1,1 0-1,0 0 1,-1 1-1,1-1 1,-1 1-1,-3 0 1,-5-2 2,0 2 0,-1-1 0,1 1 0,-14 3 0,22-3-187,1 1-1,0 0 1,0 0-1,-1 0 1,1 0-1,0 0 1,0 1 0,0-1-1,0 1 1,0-1-1,0 1 1,0 0 0,1 0-1,-1 0 1,1 0-1,-1 0 1,1 0-1,-2 3 1,3-4 58,-1 0 1,1 0-1,-1 0 1,1 0-1,-1 0 0,1 0 1,-1 0-1,1 0 0,0 0 1,0 0-1,0 0 1,-1 0-1,1 0 0,0 0 1,0 0-1,1 0 0,-1 0 1,0 0-1,0 0 1,0 0-1,1 0 0,-1 0 1,0 0-1,1 0 1,-1 0-1,1 0 0,-1 0 1,1 0-1,0 0 0,-1-1 1,1 1-1,0 0 1,0 0-1,-1-1 0,1 1 1,0 0-1,0-1 0,0 1 1,0-1-1,0 1 1,0-1-1,1 1 0,4 1-1274,1-1 0,-1 0-1,1 0 1,-1-1 0,11 0-1,-9 0 15,37 0-6453</inkml:trace>
</inkml:ink>
</file>

<file path=ppt/ink/ink2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46.061"/>
    </inkml:context>
    <inkml:brush xml:id="br0">
      <inkml:brushProperty name="width" value="0.025" units="cm"/>
      <inkml:brushProperty name="height" value="0.025" units="cm"/>
    </inkml:brush>
  </inkml:definitions>
  <inkml:trace contextRef="#ctx0" brushRef="#br0">128 23 8136,'0'0'18535,"-12"3"-17559,3 0-765,0 1-1,0 0 0,0 0 0,1 0 0,-1 1 1,1 0-1,-10 9 0,15-12-107,0 1 0,0 0 0,0 0 0,1 0 1,-1 0-1,1 0 0,-1 0 0,1 1 0,0-1 0,0 1 0,1 0 1,-1-1-1,1 1 0,0 0 0,0 0 0,0 0 0,0 0 0,1 0 1,-1 0-1,1 0 0,0 0 0,1 0 0,-1 0 0,2 5 1,-2-7-86,1 0 1,0 0 0,0 0 0,0-1-1,0 1 1,0 0 0,0-1 0,0 1 0,1-1-1,-1 1 1,1-1 0,-1 0 0,1 1 0,-1-1-1,1 0 1,0 0 0,-1 0 0,1 0-1,0-1 1,0 1 0,0 0 0,0-1 0,0 1-1,3-1 1,53 4 187,-48-4-155,4-1-40,-1 0 0,0-1 1,0-1-1,0 0 1,0 0-1,0-1 0,-1-1 1,22-12-1,-26 13-9,0 0 0,0-1 0,-1 0 0,0 0 1,0-1-1,0 0 0,-1 0 0,1-1 0,-2 0 0,1 0 0,-1 0 0,0-1 0,0 1 0,3-11 0,-7 17-2,-1 0 0,1-1 0,-1 1 0,1 0 0,-1-1 0,1 1 0,-1-1 0,0 1 0,0-1 0,0 1 0,0-1 0,0 1 0,0-1 0,0 1 0,-1 0 0,1-1 0,0 1 0,-1-1 0,1 1 0,-1 0 0,0-1 0,1 1 0,-1 0 0,0-1 0,0 1 0,0 0 0,0 0 0,-1-1 0,-1 0 0,0 0 0,0 0 0,0 0 0,-1 1 0,1 0 0,-1-1 0,1 1 0,-1 1 0,1-1 0,-1 0 0,-4 1 0,-7-1 0,0 1 0,1 1 0,-1 0 0,1 1 0,-18 4 0,24-3-103,1-1 1,0 1-1,0 0 1,0 1-1,0 0 1,-12 9-1,16-12-51,1 1 0,0 0-1,0 0 1,0 1 0,0-1 0,0 0 0,0 0-1,0 1 1,1 0 0,-1-1 0,1 1 0,0 0-1,-1-1 1,1 1 0,1 0 0,-1 0-1,0 0 1,1 0 0,-1 0 0,1 0 0,0 3-1,5 7-7703,12-6-5701</inkml:trace>
</inkml:ink>
</file>

<file path=ppt/ink/ink2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47.160"/>
    </inkml:context>
    <inkml:brush xml:id="br0">
      <inkml:brushProperty name="width" value="0.025" units="cm"/>
      <inkml:brushProperty name="height" value="0.025" units="cm"/>
    </inkml:brush>
  </inkml:definitions>
  <inkml:trace contextRef="#ctx0" brushRef="#br0">9 65 12332,'0'0'17734,"8"-1"-17473,35-12 14,-40 12-250,-1-1 1,0 1-1,0 0 1,0 0-1,0-1 1,0 1 0,0-1-1,-1 0 1,1 1-1,0-1 1,-1 0 0,0 0-1,1 0 1,-1 0-1,0 0 1,0 0-1,0-1 1,0 1 0,0 0-1,0-5 1,-1 7-13,0-1-1,0 1 1,-1-1 0,1 1 0,0-1 0,-1 1-1,1-1 1,0 1 0,-1 0 0,1-1-1,-1 1 1,1-1 0,-1 1 0,1 0 0,-1 0-1,1-1 1,-1 1 0,1 0 0,-1 0 0,1-1-1,-1 1 1,1 0 0,-1 0 0,1 0 0,-1 0-1,0 0 1,1 0 0,-1 0 0,1 0-1,-1 0 1,1 0 0,-1 0 0,0 0 0,1 1-1,-1-1 1,1 0 0,-1 0 0,1 0 0,-1 1-1,1-1 1,-1 0 0,1 1 0,-1 0 0,-28 12 48,26-10-5,-1 0 0,0 1 1,1-1-1,-1 1 0,1 0 0,0 0 0,1 0 0,-1 0 0,1 0 0,-1 1 0,1-1 0,1 1 0,-1-1 0,0 1 0,0 6 0,20-28-113,-5 8-3126,3 7-6859,-8 2 1234</inkml:trace>
</inkml:ink>
</file>

<file path=ppt/ink/ink2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47.688"/>
    </inkml:context>
    <inkml:brush xml:id="br0">
      <inkml:brushProperty name="width" value="0.025" units="cm"/>
      <inkml:brushProperty name="height" value="0.025" units="cm"/>
    </inkml:brush>
  </inkml:definitions>
  <inkml:trace contextRef="#ctx0" brushRef="#br0">280 87 13965,'0'0'3951,"-3"-8"-300,2 4-3340,0 0-1,0 0 1,0 0 0,-1 0-1,0 0 1,0 0-1,0 1 1,0-1 0,-1 1-1,1-1 1,-1 1-1,0 0 1,0 0 0,0 0-1,0 1 1,-1-1 0,1 1-1,-1 0 1,1-1-1,-1 2 1,0-1 0,0 0-1,0 1 1,0 0-1,0 0 1,-4-1 0,1 1-233,0 0 0,-1 1 0,1 0 0,0 0 0,-1 0 1,1 1-1,0 0 0,0 1 0,0-1 0,0 1 0,0 1 0,0-1 1,0 1-1,1 1 0,0-1 0,-1 1 0,1 0 0,0 0 0,1 1 1,-1 0-1,1 0 0,0 0 0,0 1 0,1-1 0,-1 1 1,1 0-1,1 0 0,-1 1 0,1-1 0,0 1 0,1 0 0,-1 0 1,1 0-1,0 0 0,0 11 0,1-14-78,0 1 0,1-1 0,-1 0 0,1 1 0,0-1 0,0 1 0,1-1 0,0 1 0,-1-1 0,1 0 0,1 1 0,-1-1 0,1 0 0,-1 0 0,6 8 0,-4-9 0,-1-1 0,1 1 0,1 0 0,-1-1 0,0 1 0,1-1 0,-1 0 0,1 0 0,-1-1 0,1 1 0,0-1 0,0 0 0,0 0 0,0 0 0,0 0 0,0 0 0,7-1 0,3 1 0,1-1 0,0 0 0,-1-1 0,1-1 0,-1 0 0,1-1 0,-1-1 0,0 0 0,0-1 0,0 0 0,-1-1 0,0-1 0,0 0 0,-1 0 0,1-2 0,-2 1 0,1-1 0,-1-1 0,-1 0 0,0-1 0,0 0 0,-1-1 0,12-18 0,-20 27 0,1 1 0,-1-1 0,1 1 0,-1-1 0,0 0 0,0 0 0,0 0 0,0 1 0,-1-1 0,1 0 0,-1 0 0,1 0 0,-1 0 0,0 0 0,-1 0 0,1 0 0,0 0 0,-1 0 0,0-4 0,-1 5 0,1 0 0,-1 1 0,1-1 0,-1 0 0,0 1 0,1-1 0,-1 1 0,0-1 0,0 1 0,0 0 0,0 0 0,0 0 0,0 0 0,0 0 0,-1 0 0,1 1 0,0-1 0,-1 1 0,1-1 0,0 1 0,0 0 0,-1 0 0,1 0 0,-3 1 0,-3-1-480,0 0 0,0 0 0,1 1 0,-1 1 0,1-1 0,-1 1 0,1 1 0,-1-1 0,1 1 0,-7 4 0,11-5 128,0 0 0,0 0 0,0 0 0,0 1 0,1-1 0,-1 1 0,0 0-1,1 0 1,0 0 0,0 0 0,0 0 0,0 0 0,0 1 0,1-1 0,-1 0 0,1 1-1,0 0 1,0-1 0,0 1 0,1 0 0,-1-1 0,1 1 0,0 3 0,0 3-7058</inkml:trace>
</inkml:ink>
</file>

<file path=ppt/ink/ink2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48.028"/>
    </inkml:context>
    <inkml:brush xml:id="br0">
      <inkml:brushProperty name="width" value="0.025" units="cm"/>
      <inkml:brushProperty name="height" value="0.025" units="cm"/>
    </inkml:brush>
  </inkml:definitions>
  <inkml:trace contextRef="#ctx0" brushRef="#br0">57 0 16111,'0'0'6759,"-26"74"-4101,14-42-159,5 3-1282,-2-3-481,6-2-447,3-3-193,0-6-64,0-4-353,0-5-447,0-9-994,0-14-17584</inkml:trace>
</inkml:ink>
</file>

<file path=ppt/ink/ink2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48.665"/>
    </inkml:context>
    <inkml:brush xml:id="br0">
      <inkml:brushProperty name="width" value="0.025" units="cm"/>
      <inkml:brushProperty name="height" value="0.025" units="cm"/>
    </inkml:brush>
  </inkml:definitions>
  <inkml:trace contextRef="#ctx0" brushRef="#br0">207 62 16111,'0'0'9625,"0"-9"-7329,1-28-764,-1 36-1491,0 1-1,0-1 1,-1 0 0,1 0-1,0 1 1,-1-1 0,1 0 0,0 0-1,-1 1 1,1-1 0,-1 0-1,1 1 1,-1-1 0,0 1-1,1-1 1,-1 1 0,1-1 0,-1 1-1,0-1 1,0 1 0,1-1-1,-1 1 1,0 0 0,1 0-1,-1-1 1,0 1 0,0 0 0,0 0-1,1 0 1,-1 0 0,0 0-1,0 0 1,0 0 0,1 0-1,-1 0 1,0 0 0,0 0-1,0 0 1,1 1 0,-1-1 0,0 0-1,0 1 1,1-1 0,-2 1-1,-29 13-136,-41 52 826,64-59-638,1 1 0,0 0 1,1 1-1,0-1 0,0 1 0,1 0 1,-4 11-1,8-19-92,1-1 0,0 1 0,0 0 0,-1-1 0,1 1 0,0 0 0,0 0 0,0-1 0,0 1 0,0 0 0,0-1 0,0 1 0,0 0 0,0 0 0,0-1 0,0 1 0,1 0 0,-1 0 0,0-1 0,0 1 0,1 0 0,-1-1 0,1 1 0,-1-1 0,0 1 0,1 0 0,-1-1 0,1 1 0,-1-1 0,1 1 0,0-1 0,-1 0 0,1 1 0,-1-1 0,2 1 0,1 0 0,0 0 0,1 0 0,-1 0 0,1 0 0,-1-1 0,0 1 0,1-1 0,4 0 0,5-1 0,0 0 0,0-1 0,20-5 0,-16 0-21,0 0-1,-1 0 1,0-2 0,-1 0-1,15-12 1,-23 17 11,0-1 0,-1-1 0,0 1 0,0-1 1,0 0-1,-1 0 0,1-1 0,-2 0 0,1 0 0,-1 0 0,0 0 1,6-16-1,-10 23 11,0-1 0,1 0 1,-1 0-1,0 1 0,0-1 1,0 0-1,1 0 0,-1 1 0,0-1 1,0 0-1,0 0 0,0 0 1,0 1-1,0-1 0,-1 0 0,1 0 1,0 1-1,0-1 0,0 0 1,-1 0-1,1 1 0,0-1 0,-1 0 1,1 1-1,-1-1 0,1 0 1,-1 1-1,1-1 0,-1 1 0,0-1 1,-1 0 4,1 1 0,0 0-1,-1-1 1,1 1 0,-1 0 0,1 0 0,-1 0 0,1 0 0,0 1 0,-1-1-1,1 0 1,-1 0 0,1 1 0,-3 0 0,-2 2 15,-1 0 1,1 0-1,0 1 0,0-1 1,-10 9-1,12-8-21,0-1 0,0 1 0,0 0 0,0 0 0,1 0 0,0 1 0,0-1 0,0 1 0,0 0 0,1 0 0,0 0 0,0 0 0,0 0 0,0 0 0,1 0 0,0 1 0,0-1 0,1 1 0,-1-1 0,1 7 0,1-10-1,0 0 0,0 0 0,0 0 0,0-1 1,1 1-1,-1 0 0,1-1 0,-1 1 0,1-1 0,-1 0 0,1 1 0,0-1 0,-1 0 0,1 0 1,0 0-1,3 1 0,39 17-86,-25-12-14,-17-6 54,1-1-1,-1 1 1,0 0 0,1 0 0,-1 0-1,0 1 1,0-1 0,0 1-1,0-1 1,0 1 0,0-1-1,-1 1 1,4 4 0,-5-4 67,0 0 1,0 0 0,0-1 0,-1 1 0,1 0 0,0 0-1,-1 0 1,0 0 0,1-1 0,-1 1 0,0 0 0,0-1 0,0 1-1,0 0 1,0-1 0,0 1 0,0-1 0,-1 0 0,-1 2 0,-10 15 32,-1 0 0,-1-2 1,-1 0-1,0-1 0,-23 17 1,35-29-49,-1 0-1,0 0 1,0-1 0,0 1 0,0-1-1,0 0 1,0-1 0,-1 1 0,1-1-1,-1 0 1,1 0 0,0-1 0,-1 1-1,0-1 1,1-1 0,-1 1 0,1-1-1,0 0 1,-1 0 0,1 0 0,0-1-1,-1 0 1,1 0 0,0 0 0,0-1-1,-8-6 1,5 5 5,5 2-20,0 1 0,0-1 0,1 0-1,-1 0 1,1 0 0,-1 0-1,1 0 1,0-1 0,-1 1 0,1-1-1,0 0 1,1 1 0,-3-5 0,30 13-11500,-5-5 59</inkml:trace>
</inkml:ink>
</file>

<file path=ppt/ink/ink2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7:27.185"/>
    </inkml:context>
    <inkml:brush xml:id="br0">
      <inkml:brushProperty name="width" value="0.025" units="cm"/>
      <inkml:brushProperty name="height" value="0.025" units="cm"/>
    </inkml:brush>
  </inkml:definitions>
  <inkml:trace contextRef="#ctx0" brushRef="#br0">0 35 3651,'0'0'12610,"9"-3"-11842,21-2-24,0 0-1,0 2 0,55 2 1,-37 0-360,48-5 1,-34 0-158,1 4 0,92 7 1,-84-1-110,103-7 0,-130-2-89,-1 3 0,0 1-1,1 2 1,72 12 0,-44-9 119,-53-4-93,-67-8 415,-517 10-262,529 0-211,0 2-1,1 1 1,-56 16 0,61-13 26,0 0 1,-1-3-1,0 0 1,1-2-1,-48-1 1,41-10 152,35 7-148,1 1-1,-1 0 1,1-1 0,-1 1 0,1-1 0,-1 1 0,1-1 0,0 0 0,-1 1 0,1-1 0,0 0 0,-1 0 0,1 0 0,0 0 0,0 0-1,0 0 1,0 0 0,0-1 0,0 1 0,1 0 0,-3-3 0,7 3-20,-1 0 0,0 0 1,1 1-1,-1-1 0,0 1 0,1 0 0,-1 0 1,7 1-1,-4-1-7,357-21 86,0 0 66,-348 22-161,0 0 0,1 2 0,-1 0 0,0 0 1,25 10-1,-34-10 12,-12-5 19,0 1-1,-1 1 1,1-1-1,0 1 1,-1 0-1,-9 2 1,-11 0-5,-158-7 20,105 0-61,0 3 0,0 5 1,-117 17-1,-5 16 210,258-43-201,-1 3 1,98 4-1,28-1-9,10-22-366,-75 7 196,-537 22 1223,319-22-818,82 11-215,-1 1 1,0 1 0,0 1-1,0 1 1,-37 2 0,57 0-232,-1 0 0,0 0 0,0 0-1,0 0 1,1 1 0,-1-1 0,0 0 0,1 1 0,-1-1 0,1 1 0,0-1 0,-1 1 0,1 0 0,0-1-1,0 1 1,0 0 0,0 0 0,1 0 0,-1 0 0,0 0 0,1 0 0,0 0 0,-1 0 0,1 0 0,0 0 0,0 0-1,0 4 1,0-4-487,-2 8-4821</inkml:trace>
</inkml:ink>
</file>

<file path=ppt/ink/ink2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7:29.764"/>
    </inkml:context>
    <inkml:brush xml:id="br0">
      <inkml:brushProperty name="width" value="0.025" units="cm"/>
      <inkml:brushProperty name="height" value="0.025" units="cm"/>
    </inkml:brush>
  </inkml:definitions>
  <inkml:trace contextRef="#ctx0" brushRef="#br0">1 41 9769,'0'0'2942,"12"0"-1752,158-4 2451,-72-1-2823,0 5 1,142 17 0,-172-6-398,0-4 1,0-3 0,0-2 0,0-4-1,119-18 1,-52 4 80,-134 16-536,-1 0 1,0 0 0,1 0-1,-1 0 1,0 0 0,1 0-1,-1 0 1,0 0 0,1 0-1,-1 0 1,0 0-1,1 0 1,-1-1 0,0 1-1,0 0 1,1 0 0,-1 0-1,0 0 1,1-1 0,-1 1-1,0 0 1,0 0-1,1-1 1,-1 1 0,0 0-1,0 0 1,0-1 0,1 1-1,-1 0 1,0 0 0,0-1-1,0 1 1,0 0-1,0-1 1,0 1 0,1 0-1,-1-1 1,0 0 0,-9-12-4853,-13 0-3021</inkml:trace>
</inkml:ink>
</file>

<file path=ppt/ink/ink2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20.779"/>
    </inkml:context>
    <inkml:brush xml:id="br0">
      <inkml:brushProperty name="width" value="0.025" units="cm"/>
      <inkml:brushProperty name="height" value="0.025" units="cm"/>
    </inkml:brush>
  </inkml:definitions>
  <inkml:trace contextRef="#ctx0" brushRef="#br0">0 1 9865,'0'0'18033,"9"5"-16725,5 0-1025,1 0 0,1-1 0,-1-1 0,0 0 0,1-1 0,0 0 0,0-2 0,22-1 0,90 1 764,-65-1-3068,-1 1-9075,-71 0 5442</inkml:trace>
</inkml:ink>
</file>

<file path=ppt/ink/ink2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21.112"/>
    </inkml:context>
    <inkml:brush xml:id="br0">
      <inkml:brushProperty name="width" value="0.025" units="cm"/>
      <inkml:brushProperty name="height" value="0.025" units="cm"/>
    </inkml:brush>
  </inkml:definitions>
  <inkml:trace contextRef="#ctx0" brushRef="#br0">1 1 3844,'0'0'22613,"93"11"-20467,-37-11-961,5 0-672,0-1-321,-2 1-128,-8 0-64,-9 5-833,-11 8-1697,-7 0-1762,-8-3-3812</inkml:trace>
</inkml:ink>
</file>

<file path=ppt/ink/ink2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38.276"/>
    </inkml:context>
    <inkml:brush xml:id="br0">
      <inkml:brushProperty name="width" value="0.025" units="cm"/>
      <inkml:brushProperty name="height" value="0.025" units="cm"/>
    </inkml:brush>
  </inkml:definitions>
  <inkml:trace contextRef="#ctx0" brushRef="#br0">150 277 4484,'0'0'6518,"-11"6"-4366,3-1-1844,-12 5 1293,1 1 0,-22 18 0,37-26-1103,0 0-1,0 0 1,1 0 0,-1 1 0,1 0 0,-1-1 0,1 1-1,0 1 1,1-1 0,-1 0 0,1 1 0,0-1 0,0 1-1,0-1 1,0 1 0,1 0 0,-1 8 0,23-17 964,4-12-963,-1-1 0,0-2 0,-1 0 0,29-32 0,-14 14-314,43-43 28,-27 25-146,79-61 0,-133 116-66,0 0-1,0-1 0,0 1 0,1 0 1,-1 0-1,0-1 0,0 1 0,1 0 1,-1-1-1,0 1 0,0 0 0,1 0 1,-1 0-1,0-1 0,1 1 1,-1 0-1,0 0 0,1 0 0,-1 0 1,0 0-1,1-1 0,-1 1 0,0 0 1,1 0-1,-1 0 0,0 0 0,1 0 1,-1 0-1,1 0 0,-1 0 1,0 0-1,1 1 0,-1-1 0,0 0 1,1 0-1,-1 0 0,0 0 0,1 0 1,-1 1-1,0-1 0,1 0 0,-1 0 1,0 0-1,0 1 0,1-1 0,-1 0 1,0 1-1,0-1 0,0 0 1,1 0-1,-1 1 0,0 0 0,-2 26 143,-17 34 261,-38 52-144,38-78-183,1 1 0,-18 51 0,35-85-201,0-1 0,1 1 0,-1 0 0,0 0 0,1 0 1,0 0-1,-1 0 0,1 0 0,0 0 0,0 0 0,0-1 0,0 1 0,0 0 0,0 0 0,1 0 1,-1 0-1,1 0 0,-1 0 0,1 0 0,0 0 0,-1-1 0,1 1 0,0 0 0,2 1 0,-1-2-142,0 0-1,0 0 1,0 0-1,0-1 0,0 1 1,0-1-1,1 0 0,-1 1 1,0-1-1,0 0 0,1 0 1,-1 0-1,0-1 1,0 1-1,0 0 0,1-1 1,-1 1-1,0-1 0,0 0 1,0 0-1,0 0 1,2-1-1,26-16-7853,0-8-6368</inkml:trace>
</inkml:ink>
</file>

<file path=ppt/ink/ink2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38.646"/>
    </inkml:context>
    <inkml:brush xml:id="br0">
      <inkml:brushProperty name="width" value="0.025" units="cm"/>
      <inkml:brushProperty name="height" value="0.025" units="cm"/>
    </inkml:brush>
  </inkml:definitions>
  <inkml:trace contextRef="#ctx0" brushRef="#br0">146 1 18161,'0'0'2200,"-12"6"42,2 1-1867,0 0 0,0 0 0,1 1 1,0 0-1,0 0 0,1 1 0,0 1 0,0-1 1,1 1-1,1 0 0,0 1 0,0 0 0,-7 18 1,10-19-161,0-1 1,0 0 0,1 0 0,1 1 0,0-1-1,0 1 1,1 18 0,0-25-165,0 0 0,1-1-1,-1 1 1,1-1 0,0 1 0,0-1 0,0 0 0,0 1-1,0-1 1,0 0 0,1 1 0,-1-1 0,1 0-1,-1 0 1,1 0 0,0 0 0,0-1 0,0 1-1,0 0 1,0-1 0,0 0 0,0 1 0,1-1 0,-1 0-1,0 0 1,1 0 0,-1 0 0,1 0 0,-1-1-1,1 1 1,-1-1 0,1 0 0,2 0 0,5 0 5,0 0 0,0-1 1,-1 0-1,1-1 0,0 0 0,-1-1 1,1 0-1,-1 0 0,0-1 1,0 0-1,-1-1 0,1 0 1,-1 0-1,0-1 0,12-10 0,-13 10-23,0 0 0,-1-1 0,1 0-1,-1 0 1,-1 0 0,1-1 0,-1 0-1,-1 0 1,1 0 0,-1-1 0,-1 1-1,0-1 1,0 0 0,0 0 0,-1 0-1,1-16 1,-3 23-33,0 0 0,0 0 0,0 0 0,0 0 0,-1 0 0,1 0 0,-1 0 0,1 0 0,-1 0 0,0 0 0,1 0 0,-1 1 0,0-1 0,-1 0 0,1 0 0,0 1 0,0-1 0,-1 1 0,1-1 0,-1 1 0,1-1 0,-1 1 0,1 0 0,-4-2 0,1 1 0,0 1 0,-1-1 0,1 1 0,-1 0 0,1 0 0,-1 0 0,1 1 0,-1-1 0,1 1 0,-1 0 0,-5 1 0,4-1 0,0 1 0,0 0 0,1 0 0,-1 0 0,0 1 0,0-1 0,1 1 0,-1 1 0,1-1 0,0 1 0,-1 0 0,1 0 0,1 1 0,-1-1 0,0 1 0,1 0 0,0 0 0,-7 9 0,11-13-63,0 1-1,0-1 1,-1 1-1,1-1 1,0 1 0,0-1-1,0 1 1,0-1-1,0 1 1,0-1-1,0 1 1,0-1 0,0 1-1,0 0 1,0-1-1,0 1 1,0-1 0,0 1-1,0-1 1,0 1-1,1-1 1,-1 1 0,0-1-1,0 1 1,1-1-1,-1 1 1,0-1-1,1 0 1,-1 1 0,1-1-1,-1 1 1,0-1-1,1 0 1,-1 1 0,1-1-1,-1 0 1,1 0-1,-1 1 1,1-1 0,-1 0-1,1 0 1,-1 0-1,1 0 1,-1 0-1,1 1 1,-1-1 0,1 0-1,-1 0 1,2 0-1,34 0-5560,-27 0 4153,24-1-3066,5-3-1544</inkml:trace>
</inkml:ink>
</file>

<file path=ppt/ink/ink2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39.005"/>
    </inkml:context>
    <inkml:brush xml:id="br0">
      <inkml:brushProperty name="width" value="0.025" units="cm"/>
      <inkml:brushProperty name="height" value="0.025" units="cm"/>
    </inkml:brush>
  </inkml:definitions>
  <inkml:trace contextRef="#ctx0" brushRef="#br0">117 1 4740,'0'0'23746,"-11"9"-22759,-1 2-749,1-1-1,0 1 1,1 1-1,0 0 1,-8 14-1,13-19-160,1 1 1,0 0-1,0 0 0,1 0 0,0 1 1,0-1-1,1 1 0,0 0 0,0-1 0,1 1 1,1 0-1,0 13 0,0-21-69,0 1-1,0-1 1,0 0 0,1 1-1,-1-1 1,1 1 0,-1-1-1,1 0 1,0 0-1,-1 1 1,1-1 0,0 0-1,0 0 1,0 0 0,0 0-1,0 0 1,0 0-1,0 0 1,0 0 0,0 0-1,0 0 1,2 0 0,1 1 23,0 0 0,0-1 1,0 1-1,1-1 0,-1 0 1,0-1-1,8 1 0,-1 0 26,1-2 1,-1 1-1,1-1 0,-1-1 0,13-3 0,-11 0-49,-1 0 0,0 0 0,0-1 0,-1-1 0,1 0 0,-1 0 0,-1-1 0,12-12 0,-15 14-6,0 0 0,-1-1 0,0 1-1,-1-1 1,0-1 0,0 1 0,0-1 0,-1 0 0,0 0-1,-1 0 1,1-1 0,3-16 0,-7 24-2,0-1 0,0 1 0,0 0 0,1-1 0,-1 1 0,-1 0 0,1-1 0,0 1 0,0 0 0,0-1 0,-1 1 0,1 0 0,-1-1 0,1 1 0,-1 0 0,1 0 0,-1-1 0,0 1 0,0 0 0,1 0 0,-1 0 0,0 0 0,0 0 0,0 0 0,0 0 0,-1 0 0,-1-1 0,0 1 0,0 0 0,-1-1 0,1 1 0,0 1 0,0-1 0,0 0 0,-1 1 0,1 0 0,-6 0 0,-1 0 0,0 1 0,0 0 0,-1 1 0,1 0 0,0 1 0,-14 5 0,-15 15-2393,38-22 2222,0 0 0,0 0 0,0-1 0,0 1 0,0 0 0,0 0 0,0 0 0,0 0 0,0 0 0,0 0 1,1 1-1,-1-1 0,0 0 0,1 0 0,-1 0 0,1 1 0,0-1 0,-1 0 0,1 1 0,0-1 0,0 0 0,-1 1 0,1-1 0,0 0 0,1 1 0,-1-1 0,0 0 0,0 1 0,0-1 0,1 2 0,8 3-8028,12-4-7042</inkml:trace>
</inkml:ink>
</file>

<file path=ppt/ink/ink2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39.887"/>
    </inkml:context>
    <inkml:brush xml:id="br0">
      <inkml:brushProperty name="width" value="0.025" units="cm"/>
      <inkml:brushProperty name="height" value="0.025" units="cm"/>
    </inkml:brush>
  </inkml:definitions>
  <inkml:trace contextRef="#ctx0" brushRef="#br0">52 5 14574,'0'0'12785,"-8"10"-11423,-27 28-620,28-23 65,18-14-204,16-13-12,-24 10-542,-1-1-1,1 1 1,0-1-1,-1 0 0,0 0 1,1 0-1,-1 0 1,0-1-1,-1 1 0,1-1 1,0 1-1,-1-1 1,0 1-1,1-8 0,-3 10-16,-1 1-1,0 0 0,0-1 0,1 1 0,-1 0 0,0 0 0,0 0 1,0 0-1,1 0 0,-1 0 0,0 1 0,0-1 0,0 0 0,1 1 1,-1 0-1,0-1 0,-2 2 0,1 0-30,0 0 0,0 0 0,1 1 0,-1-1 0,0 1 0,1-1 0,0 1 0,0 0 0,0-1 0,0 1 0,0 0 0,0 0 0,1 1 0,-1-1 0,-1 5 0,4-7-1,-1-1 0,0 0 0,0 1 0,1-1 0,-1 0 0,0 1 0,1-1 0,-1 0 0,0 0 0,1 1 0,-1-1 0,0 0 0,1 0 0,-1 0 0,0 0 0,1 0 0,-1 1 0,1-1 0,-1 0 0,0 0 0,1 0 0,-1 0 0,1 0 0,-1 0 0,0 0 0,1 0 0,-1 0 0,1-1 0,-1 1 0,0 0 0,1 0 0,-1 0 0,0 0 0,1 0 0,-1-1 0,0 1 0,1 0 0,-1 0 0,0-1 0,1 1 0,-1 0 0,0 0 0,1-1 0,15-8 0,9-20-3700,-25 45-3517,6-13 229</inkml:trace>
</inkml:ink>
</file>

<file path=ppt/ink/ink2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41.448"/>
    </inkml:context>
    <inkml:brush xml:id="br0">
      <inkml:brushProperty name="width" value="0.025" units="cm"/>
      <inkml:brushProperty name="height" value="0.025" units="cm"/>
    </inkml:brush>
  </inkml:definitions>
  <inkml:trace contextRef="#ctx0" brushRef="#br0">167 80 5894,'0'0'10751,"7"-9"-7959,19-29-53,-26 37-2535,1 1 1,0-1 0,-1 0 0,1 0-1,-1 0 1,1 0 0,-1 0 0,0 0-1,1 0 1,-1 1 0,0-1 0,0 0-1,1 0 1,-1-1 0,0 1 0,0 0-1,0 0 1,0 0 0,0 0 0,-1 0-1,1 0 1,0 0 0,0 0 0,-1-1-1,0 1-106,0 1-1,0-1 1,0 0-1,1 1 1,-1-1-1,0 0 1,0 1-1,0-1 1,0 1-1,0 0 1,-1-1-1,1 1 1,0 0-1,0 0 0,0 0 1,0-1-1,-2 1 1,-3 1-38,0-1 0,1 0-1,-1 1 1,1 0 0,-1 0 0,-8 4 0,3 2 29,1 0-1,0 1 1,1 0 0,-1 0-1,2 1 1,-1 1 0,1-1-1,0 1 1,1 1 0,1-1-1,-1 1 1,2 0 0,-1 1-1,2-1 1,-1 1 0,2 0-1,-5 24 1,7-34-82,1 0 0,0-1 1,0 1-1,0 0 0,0-1 0,0 1 1,0 0-1,0-1 0,0 1 0,1 0 0,-1-1 1,1 1-1,-1-1 0,1 1 0,0-1 0,0 1 1,-1-1-1,1 1 0,0-1 0,0 0 0,0 1 1,1-1-1,-1 0 0,2 2 0,0-1 16,0-1 0,0 0 0,0 0 0,0 0-1,0 0 1,1 0 0,-1 0 0,0-1-1,0 1 1,1-1 0,6-1 0,2 0 62,1 0 1,-1-2-1,1 1 1,-1-2-1,21-8 0,-8 1 54,-2-1 0,44-30 0,-60 37-115,0-1 1,0 1 0,0-1-1,-1 0 1,0-1 0,0 0-1,-1 0 1,1 0-1,-2 0 1,1-1 0,-1 0-1,6-14 1,-10 21-25,1-1 0,-1 1 0,0-1 0,0 1 0,0 0 0,0-1 0,0 1 0,0-1 0,0 1 0,0-1 0,-1 1 0,1 0 0,0-1 0,-1 1 0,1 0 0,-1-1 0,0 1 0,1 0 0,-1 0 0,0-1 0,0 1 0,0 0 0,1 0 0,-1 0 0,0 0 0,-1 0 0,1 0 0,0 0 0,0 1 0,0-1 0,0 0 0,-1 1 0,1-1 0,0 1 0,-1-1 0,1 1 0,-1-1 0,1 1 0,0 0 0,-1 0 0,-2 0 0,-10-2 0,0 1 0,0 1 0,-23 2 0,14-1 0,17-1-5,-53 4-360,58-4 341,0 0-1,0 1 1,0-1 0,0 0 0,1 1-1,-1-1 1,0 0 0,0 1-1,0-1 1,0 1 0,1-1-1,-1 1 1,0 0 0,0-1 0,1 1-1,-1 0 1,0 0 0,1-1-1,-1 1 1,0 1 0,1-1-13,0 1 0,0-1-1,0 0 1,1 0 0,-1 0 0,0 1 0,0-1 0,1 0-1,-1 0 1,1 0 0,-1 0 0,1 0 0,-1 0 0,1 0-1,0 0 1,0 0 0,-1 0 0,1 0 0,0 0 0,0-1 0,2 2-1,2 3-1092,1 0 0,0-1 0,0 0 0,0 0 0,10 4 0,18 5-6738,1-2-5318</inkml:trace>
</inkml:ink>
</file>

<file path=ppt/ink/ink2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41.795"/>
    </inkml:context>
    <inkml:brush xml:id="br0">
      <inkml:brushProperty name="width" value="0.025" units="cm"/>
      <inkml:brushProperty name="height" value="0.025" units="cm"/>
    </inkml:brush>
  </inkml:definitions>
  <inkml:trace contextRef="#ctx0" brushRef="#br0">90 0 1826,'0'0'21588,"-31"53"-17872,20-29-1378,-2 5-705,1 0-608,2 0-672,4 1-289,0-5-32,5-1-32,1-5-256,0-8-673,7-6-961,2-5-2114,1 0-2690,1-20-10603</inkml:trace>
</inkml:ink>
</file>

<file path=ppt/ink/ink2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5:42.166"/>
    </inkml:context>
    <inkml:brush xml:id="br0">
      <inkml:brushProperty name="width" value="0.025" units="cm"/>
      <inkml:brushProperty name="height" value="0.025" units="cm"/>
    </inkml:brush>
  </inkml:definitions>
  <inkml:trace contextRef="#ctx0" brushRef="#br0">1 231 12236,'0'0'19196,"8"-7"-18048,-8 6-1145,221-213 181,-221 213-184,0 1 0,1 0 0,-1-1 0,0 1 0,0-1 0,0 1 0,0 0 0,0-1 0,0 1 0,1 0 0,-1-1 0,0 1 0,0 0 0,1-1 0,-1 1 0,0 0 0,0 0 0,1-1 0,-1 1 0,0 0 0,1 0 0,-1-1 0,0 1 0,1 0 0,-1 0 0,0 0 0,1 0 0,-1 0 0,1 0 0,-1-1 0,0 1 0,1 0 0,-1 0 0,0 0 0,1 0 0,-1 0 0,1 0 0,-1 1 0,0-1 0,1 0 0,-1 0 0,1 0 0,-1 0 0,0 0 0,1 0 0,-1 1 0,-1 22 0,-14 32 0,-3-8 0,10-27 0,0 1 0,1 0 0,1 0 0,1 1 0,0 0 0,-1 30 0,6-49-24,0-3-133,0 1 1,0 0 0,0-1-1,0 1 1,0-1 0,0 1-1,0 0 1,0-1 0,0 1-1,0-1 1,0 1 0,0 0-1,0-1 1,1 1 0,-1-1 0,0 1-1,0-1 1,1 1 0,-1-1-1,0 1 1,1-1 0,-1 1-1,0-1 1,1 1 0,-1-1-1,1 1 1,-1-1 0,1 0 0,0 1-1,12 0-8550</inkml:trace>
</inkml:ink>
</file>

<file path=ppt/ink/ink2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44.515"/>
    </inkml:context>
    <inkml:brush xml:id="br0">
      <inkml:brushProperty name="width" value="0.025" units="cm"/>
      <inkml:brushProperty name="height" value="0.025" units="cm"/>
    </inkml:brush>
  </inkml:definitions>
  <inkml:trace contextRef="#ctx0" brushRef="#br0">23 0 13068,'-2'1'555,"0"1"0,0 0-1,0-1 1,0 1 0,1 0-1,-1 0 1,0 0 0,1 0-1,0 0 1,-1 0-1,1 0 1,-1 5 0,1-6-472,1 0 0,0 0 0,0 0 0,0 0 0,1 0 0,-1 0 0,0 0 0,0 0 1,0 0-1,1-1 0,-1 1 0,1 0 0,-1 0 0,0 0 0,1 0 0,-1 0 0,1-1 0,0 1 0,-1 0 1,1-1-1,0 1 0,-1 0 0,1-1 0,0 1 0,0-1 0,0 1 0,-1-1 0,1 1 0,0-1 0,0 0 1,0 1-1,0-1 0,0 0 0,0 0 0,1 1 0,31 5 609,0 0-1,1-3 1,-1 0-1,1-2 1,51-6-1,-28 3-41,99-2 196,435-10 150,-384 11-734,-202 5-223,-14 4 53,-15 5 129,-12-3 116,-1-2-1,0-2 1,0-1 0,-1-1-1,-41-5 1,11 2-115,-216-16-222,164 6 0,-140 7 0,255 6-16,13 2-32,16 2-144,297 9-1632,-26-2 418,-290-13 1213,0 1 0,0 0-1,-1 0 1,1 0 0,0 0 0,-1 1 0,6 2-1,-10-4 163,0 0-1,0 0 0,1 0 0,-1 0 0,0 0 0,0 0 1,0 0-1,0 1 0,1-1 0,-1 0 0,0 0 0,0 0 1,0 0-1,0 1 0,0-1 0,1 0 0,-1 0 0,0 0 1,0 1-1,0-1 0,0 0 0,0 0 0,0 0 0,0 1 1,0-1-1,0 0 0,0 0 0,0 0 0,0 1 0,0-1 1,0 0-1,0 0 0,0 1 0,0-1 0,0 0 0,0 0 1,0 0-1,0 1 0,0-1 0,0 0 0,-1 0 0,1 0 1,0 1-1,0-1 0,0 0 0,-23 10-604,-5-4-1126,0-1 1,0-1-1,-46-1 0,10-2-3277</inkml:trace>
</inkml:ink>
</file>

<file path=ppt/ink/ink2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53.808"/>
    </inkml:context>
    <inkml:brush xml:id="br0">
      <inkml:brushProperty name="width" value="0.025" units="cm"/>
      <inkml:brushProperty name="height" value="0.025" units="cm"/>
    </inkml:brush>
  </inkml:definitions>
  <inkml:trace contextRef="#ctx0" brushRef="#br0">0 0 6790,'0'0'10079,"6"10"-8680,1-1-947,-1 1 0,1-1 0,1 0 1,0-1-1,0 1 0,0-2 0,1 1 0,1-1 0,19 11 1,-11-9-135,1-1 1,0-1 0,0-1 0,0-1 0,1 0 0,0-1 0,36 1 0,5-4 52,76-10 1,-79 4-255,93 3 0,-142 4-28,1 0 0,-1 0 0,0 1 0,0 0-1,0 1 1,0 0 0,-1 0 0,0 1 0,0 0-1,0 0 1,0 1 0,7 7 0,0 1 381,0 1 1,-1 0-1,0 1 1,17 26 0,-30-38-348,1-1 0,0 1 1,-1 0-1,1 0 1,-1 0-1,0 0 1,-1 0-1,1 1 1,-1-1-1,0 0 1,0 0-1,0 6 1,-1 3-614,17-28-2766,3-10-1100,4-6-2157</inkml:trace>
</inkml:ink>
</file>

<file path=ppt/ink/ink2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54.848"/>
    </inkml:context>
    <inkml:brush xml:id="br0">
      <inkml:brushProperty name="width" value="0.025" units="cm"/>
      <inkml:brushProperty name="height" value="0.025" units="cm"/>
    </inkml:brush>
  </inkml:definitions>
  <inkml:trace contextRef="#ctx0" brushRef="#br0">29 285 6758,'0'0'8526,"-5"-10"-6530,-14-32-229,18 41-1657,1 0-1,-1-1 0,1 1 1,-1 0-1,1-1 1,-1 1-1,1 0 0,0-1 1,0 1-1,0-1 0,0 1 1,0-1-1,0 1 0,0-1 1,1 1-1,-1 0 0,0-1 1,1 1-1,-1-1 1,1 1-1,-1 0 0,1 0 1,0-1-1,0 1 0,0 0 1,-1 0-1,1 0 0,2-2 1,34-17 679,-25 16-538,269-106 1045,-233 95-1288,0 3-1,1 1 1,1 3 0,51-3 0,-92 10-5,-1 1-1,1 0 1,0 0 0,-1 0 0,1 1-1,-1 1 1,1-1 0,-1 1 0,0 1 0,0-1-1,0 2 1,0-1 0,0 1 0,-1 0-1,1 0 1,-1 1 0,0 0 0,0 1-1,-1-1 1,0 1 0,0 0 0,0 1-1,-1-1 1,0 1 0,0 0 0,0 1-1,-1-1 1,4 12 0,13 31 454,-14-32-184,0 0 0,2-1-1,13 23 1,-20-36-93,1-1 0,0 1 0,0 0 0,0-1 1,1 0-1,-1 0 0,1 0 0,-1 0 0,1 0 0,0-1 0,0 1 0,1-1 0,-1 0 1,0 0-1,1-1 0,-1 0 0,1 1 0,6 0 0,11-1 148,0 0-1,0-2 0,0 0 1,0-2-1,42-9 1,104-43-7,-110 34-279,66-16 0,-62 31 277,-53 6-270,0 0-1,0 0 0,0-1 0,0-1 0,0 1 0,0-1 1,-1-1-1,10-3 0,-8 1-59,63-36-971,-70 39 761,0 0 1,0 0-1,1-1 0,-1 1 1,-1-1-1,1 0 0,0 0 1,-1 0-1,1 0 0,-1 0 1,0-1-1,0 1 1,0-1-1,-1 1 0,1-1 1,-1 0-1,2-6 0,-3-13-8075</inkml:trace>
</inkml:ink>
</file>

<file path=ppt/ink/ink2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56.655"/>
    </inkml:context>
    <inkml:brush xml:id="br0">
      <inkml:brushProperty name="width" value="0.025" units="cm"/>
      <inkml:brushProperty name="height" value="0.025" units="cm"/>
    </inkml:brush>
  </inkml:definitions>
  <inkml:trace contextRef="#ctx0" brushRef="#br0">0 359 13389,'0'0'6705,"12"-8"-5093,334-277 1997,-293 239-3353,-26 26 427,-28 38 294,-5 5-391,-2 0-1,0 0 0,-13 22 1,13-30-480,1 1-1,0 1 1,1-1 0,0 1 0,2 0 0,0 0-1,0 1 1,0 18 0,4-35-107,0 0-1,0-1 1,0 1 0,1 0 0,-1 0-1,0 0 1,0 0 0,0 0 0,1 0 0,-1 0-1,0 0 1,1-1 0,-1 1 0,1 0-1,-1 0 1,1 0 0,0-1 0,-1 1-1,1 0 1,-1-1 0,1 1 0,0-1-1,0 1 1,-1-1 0,1 1 0,0-1 0,0 1-1,0-1 1,1 1 0,1 0-210,0-1-1,1 1 1,-1-1 0,0 0-1,1 0 1,-1 0 0,0 0 0,7-2-1,-1 0-1638,0 0-1,1-1 1,-1 0-1,0-1 1,12-6-1,3-8-6792</inkml:trace>
</inkml:ink>
</file>

<file path=ppt/ink/ink2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57.059"/>
    </inkml:context>
    <inkml:brush xml:id="br0">
      <inkml:brushProperty name="width" value="0.025" units="cm"/>
      <inkml:brushProperty name="height" value="0.025" units="cm"/>
    </inkml:brush>
  </inkml:definitions>
  <inkml:trace contextRef="#ctx0" brushRef="#br0">43 35 10666,'0'0'7303,"9"-6"-4917,-2 1-1778,-4 2-438,-1 1-1,1 0 1,-1 0-1,1 0 1,0 0-1,0 0 1,0 1 0,0 0-1,0-1 1,0 1-1,1 0 1,-1 0-1,0 1 1,0-1-1,6 0 1,-8 2-81,1-1-1,-1 1 1,0-1 0,0 1 0,0 0 0,0 0 0,0-1 0,0 1 0,-1 0-1,1 0 1,0 0 0,0 0 0,-1 0 0,1 0 0,0 0 0,-1 0 0,1 0-1,-1 0 1,1 1 0,-1-1 0,0 0 0,1 0 0,-1 0 0,0 1 0,0-1-1,0 0 1,0 0 0,0 1 0,0-1 0,-1 1 0,-2 43 1143,-1-35-918,0-1 0,0 1 0,-1-1 0,0 0 0,0 0 0,-1 0 0,-11 11 0,10-10 3,0-1 1,0 1 0,1 0 0,-10 20-1,16-29-308,1 0 0,0 0 1,-1-1-1,1 1 0,0 0 0,-1-1 0,1 1 0,0-1 0,0 1 0,-1-1 0,1 1 0,0-1 0,0 1 0,0-1 0,0 0 0,0 1 0,0-1 0,0 0 0,0 0 0,0 0 0,0 0 0,0 0 0,0 0 0,-1 0 0,1 0 1,0 0-1,0 0 0,0-1 0,0 1 0,1-1 0,37-2 41,-20 1-303,-7 0 45,0 0-1,1 1 1,-1 0-1,0 1 0,14 2 1,-23-2 188,-1 1-1,0-1 1,0 1-1,1 0 1,-1-1-1,0 1 1,0 0 0,0 0-1,0 1 1,0-1-1,0 0 1,0 1 0,0-1-1,0 1 1,-1-1-1,1 1 1,-1 0 0,1 0-1,-1 0 1,0 0-1,1 0 1,-1 0-1,0 0 1,0 0 0,-1 0-1,1 0 1,0 1-1,-1-1 1,1 0 0,-1 1-1,0-1 1,0 4-1,0-1 67,0-1 0,0 1-1,-1 0 1,1 0 0,-1-1 0,0 1-1,-1 0 1,1-1 0,-1 1 0,0-1-1,0 0 1,0 1 0,-1-1-1,0 0 1,1 0 0,-1-1 0,-1 1-1,1-1 1,0 1 0,-1-1-1,0 0 1,0 0 0,0 0 0,0-1-1,0 0 1,0 0 0,-1 0-1,1 0 1,-1 0 0,-7 1 0,-11 3 240,1-2 1,-1 0 0,-1-1-1,-44-1 1,65-2-587,6 1-651,8 0-3206,13-1-2607</inkml:trace>
</inkml:ink>
</file>

<file path=ppt/ink/ink2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46.385"/>
    </inkml:context>
    <inkml:brush xml:id="br0">
      <inkml:brushProperty name="width" value="0.025" units="cm"/>
      <inkml:brushProperty name="height" value="0.025" units="cm"/>
    </inkml:brush>
  </inkml:definitions>
  <inkml:trace contextRef="#ctx0" brushRef="#br0">1 500 15727,'0'0'8968,"15"-13"-7500,437-442 1207,-448 450-2715,25-21 499,-20 28-71,-7 18-175,-6 9 77,-2 1 1,-1-1 0,-1-1 0,-2 1-1,-18 37 1,6-11 175,3-14-108,14-30-350,0-1 0,0 0 0,1 1 0,0 0 0,1 0 0,0 0-1,-2 17 1,5-28-110,1 1 0,-1-1 0,0 0 0,0 1 0,1-1 0,-1 1 0,0-1 0,1 0 0,-1 1 0,0-1 0,1 0 0,-1 0 0,1 1 0,-1-1 0,1 0 0,-1 0 0,0 1 0,1-1 0,-1 0 0,1 0-1,-1 0 1,1 0 0,-1 0 0,1 0 0,-1 0 0,1 0 0,-1 0 0,1 0 0,-1 0 0,0 0 0,1 0 0,-1 0 0,1 0 0,-1-1 0,1 1 0,-1 0 0,1 0 0,-1 0 0,0-1 0,1 1 0,-1 0 0,1-1 0,-1 1-1,0 0 1,0-1 0,1 1 0,23-14-2917,32-32-7588,-24 20 1665</inkml:trace>
</inkml:ink>
</file>

<file path=ppt/ink/ink2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46.742"/>
    </inkml:context>
    <inkml:brush xml:id="br0">
      <inkml:brushProperty name="width" value="0.025" units="cm"/>
      <inkml:brushProperty name="height" value="0.025" units="cm"/>
    </inkml:brush>
  </inkml:definitions>
  <inkml:trace contextRef="#ctx0" brushRef="#br0">206 74 12492,'0'0'10137,"-11"-5"-8866,6 2-1138,2 2-85,1-1-1,0 1 0,-1-1 0,1 1 1,-1 0-1,0 0 0,1 1 1,-1-1-1,0 0 0,0 1 1,1 0-1,-1-1 0,0 1 1,0 0-1,0 0 0,1 1 1,-1-1-1,0 1 0,0-1 1,1 1-1,-1 0 0,0 0 0,1 0 1,-1 0-1,1 0 0,-1 1 1,1-1-1,-4 4 0,-5 5 211,1 1-1,1 0 0,-1 0 0,2 1 0,-1 0 0,2 0 1,0 1-1,0 0 0,1 1 0,1-1 0,0 1 1,1 0-1,0 0 0,1 1 0,1-1 0,-1 21 1,3-33-236,0 0 1,0 0 0,0 0 0,1 0 0,-1 0 0,1 0 0,-1 0 0,1 0 0,-1 0 0,1 0-1,0 0 1,0 0 0,0-1 0,0 1 0,0 0 0,1-1 0,-1 1 0,0-1 0,1 1 0,-1-1 0,1 0-1,0 0 1,-1 1 0,1-1 0,0 0 0,-1 0 0,1-1 0,0 1 0,0 0 0,0-1 0,0 1 0,0-1-1,0 1 1,0-1 0,0 0 0,0 0 0,0 0 0,0 0 0,4-1 0,3 0 105,0 0 1,0 0-1,0-1 0,0 0 1,0-1-1,0 0 0,14-7 1,-5-1-35,0 0 0,0-1 0,-1 0 0,-1-2 1,0 0-1,18-20 0,-28 27-73,0 0 1,0 0-1,-1-1 1,0 1-1,-1-1 1,0 0-1,0-1 1,0 1-1,-1-1 1,0 1-1,-1-1 1,0 0 0,0 0-1,-1 0 1,0 0-1,-1 0 1,0-10-1,-1 15-21,1 1 0,-1 0 0,0 0 0,0 0 0,0 0 0,-1 0 0,1 0 0,0 0 0,-1 0 0,0 0 0,0 1 0,0-1 0,0 1 0,0-1 0,-1 1 0,1 0 0,-1 0 0,1 0 0,-1 0 0,0 0 0,1 1 0,-1-1 0,0 1 0,0 0 0,0 0 0,-1 0 0,1 0 0,0 0 0,0 1 0,0-1 0,-1 1 0,1 0 0,0 0 0,-4 1 0,-1-1 0,1 0 0,0 1 0,-1 0 0,1 1 0,0-1 0,0 1 0,0 1 0,0-1 0,0 1 0,0 1 0,1-1 0,-1 1 0,1 0 0,-7 6 0,9-5-428,0 0 0,-1 0 0,2 1 1,-1 0-1,1-1 0,-1 1 0,2 0 0,-1 1 0,-3 10 0,6-15 266,-1 0 0,0 0 1,1 0-1,0 0 0,-1 0 0,1 0 0,0-1 0,0 1 0,0 0 0,0 0 0,0 0 0,1 0 0,-1 0 1,1 0-1,-1 0 0,1 0 0,-1-1 0,1 1 0,0 0 0,0 0 0,0-1 0,0 1 0,0-1 1,0 1-1,1-1 0,-1 1 0,1-1 0,-1 0 0,1 1 0,-1-1 0,1 0 0,-1 0 0,1 0 0,0 0 1,0-1-1,-1 1 0,4 0 0,6 2-2020,1-2 0,-1 0 0,21 0 1,-28-1 1550,39 0-6582</inkml:trace>
</inkml:ink>
</file>

<file path=ppt/ink/ink2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47.097"/>
    </inkml:context>
    <inkml:brush xml:id="br0">
      <inkml:brushProperty name="width" value="0.025" units="cm"/>
      <inkml:brushProperty name="height" value="0.025" units="cm"/>
    </inkml:brush>
  </inkml:definitions>
  <inkml:trace contextRef="#ctx0" brushRef="#br0">178 21 14414,'0'0'9603,"-14"9"-8412,-1 1-803,1 1 0,0 1 0,1 1 0,0-1-1,0 2 1,2 0 0,-1 0 0,-9 18 0,14-18-37,0 0 1,1 0-1,-8 28 0,13-38-305,0 0 0,1 0 0,-1 0-1,1 0 1,0 0 0,0 0 0,0 0 0,2 8 0,-2-11-32,1 1 0,-1-1 0,1 1 0,-1-1 0,1 0 0,0 1 0,0-1 1,-1 0-1,1 0 0,0 0 0,0 1 0,0-1 0,1 0 0,-1 0 1,0 0-1,0-1 0,0 1 0,1 0 0,-1 0 0,0-1 0,1 1 1,-1 0-1,3 0 0,4 0 28,0 0-1,0-1 1,0 0 0,0 0 0,0 0-1,0-1 1,0 0 0,0-1 0,0 0-1,0 0 1,-1-1 0,1 0 0,-1 0-1,0 0 1,0-1 0,0-1 0,0 1-1,-1-1 1,0 0 0,1 0 0,-2-1-1,1 1 1,-1-1 0,6-8 0,-5 6 1,0 0 0,0 0 1,-1 0-1,0-1 0,0 1 1,-1-1-1,0-1 0,-1 1 1,0 0-1,0-1 1,-1 1-1,0-1 0,-1 0 1,0 0-1,-1 0 0,0 0 1,0 1-1,-1-1 1,-3-15-1,3 22-42,0 1 0,1 0 0,-1 0 0,0 0 0,-1 0 1,1 0-1,0 0 0,-1 0 0,1 0 0,-1 0 0,1 1 0,-1-1 0,0 0 0,0 1 0,0 0 0,0-1 0,0 1 1,0 0-1,0 0 0,0 0 0,0 0 0,0 0 0,-1 1 0,1-1 0,0 1 0,-1-1 0,1 1 0,0 0 0,-1 0 1,1 0-1,-3 1 0,1-1-11,-1 1-1,1-1 1,0 1 0,0 1 0,0-1-1,0 0 1,0 1 0,0 0 0,1 0 0,-1 0-1,0 1 1,1-1 0,0 1 0,-1-1 0,1 1-1,-4 6 1,-18 37-2165,10 5-4869,8-15-766</inkml:trace>
</inkml:ink>
</file>

<file path=ppt/ink/ink2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47.640"/>
    </inkml:context>
    <inkml:brush xml:id="br0">
      <inkml:brushProperty name="width" value="0.025" units="cm"/>
      <inkml:brushProperty name="height" value="0.025" units="cm"/>
    </inkml:brush>
  </inkml:definitions>
  <inkml:trace contextRef="#ctx0" brushRef="#br0">1 0 23414,'0'0'8680</inkml:trace>
</inkml:ink>
</file>

<file path=ppt/ink/ink2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48.245"/>
    </inkml:context>
    <inkml:brush xml:id="br0">
      <inkml:brushProperty name="width" value="0.025" units="cm"/>
      <inkml:brushProperty name="height" value="0.025" units="cm"/>
    </inkml:brush>
  </inkml:definitions>
  <inkml:trace contextRef="#ctx0" brushRef="#br0">271 113 11691,'0'0'8579,"-11"-10"-6252,-39-33-325,46 41-1845,0-1 0,0 0 0,0 1 0,0 0 0,0 0 0,0 0 0,0 1 0,-1-1 0,1 1 0,-1 0 0,1 0 0,-1 0 0,0 1 0,1 0 0,-1 0 0,1 0 0,-1 0 0,0 1 0,1 0 0,-1 0 0,1 0-1,0 0 1,-8 4 0,5-2-90,0 1 0,1 0 0,-1 1 0,1-1 0,0 1 0,1 0 0,-1 0-1,1 1 1,0 0 0,1 0 0,-9 13 0,10-15-8,1 1 0,-1 0 0,1 0-1,0 0 1,0 0 0,0 1 0,1-1 0,0 1 0,0-1 0,0 0-1,1 1 1,-1 0 0,1-1 0,1 1 0,-1-1 0,1 1 0,2 6-1,-2-8-16,1-1 0,0 0-1,0 0 1,0 0 0,0 0-1,1 0 1,-1 0-1,1-1 1,-1 1 0,1-1-1,0 0 1,0 1 0,0-1-1,1-1 1,-1 1-1,0 0 1,1-1 0,-1 0-1,1 0 1,-1 0 0,1 0-1,-1 0 1,1-1-1,0 0 1,-1 1 0,7-2-1,2 1 15,1-1 0,0 0 0,-1-1 0,1 0 0,-1-1 0,0-1 0,1 0 0,-2 0 0,1-1 0,0-1 0,-1 0 0,0-1 0,11-8 0,-15 10-29,-1 0 1,0 0-1,0 0 1,-1-1-1,1 0 0,-1 0 1,-1 0-1,1 0 1,-1-1-1,0 0 1,-1 0-1,1 0 1,-1 0-1,-1 0 0,1-1 1,-1 0-1,-1 1 1,1-1-1,-1 0 1,-1 0-1,1 1 1,-2-15-1,0 20-32,1 0 1,-1 0-1,0 0 1,1 0-1,-1 0 0,0 0 1,0 0-1,0 0 1,-1 0-1,1 0 0,0 0 1,-1 1-1,1-1 1,-1 0-1,1 1 0,-1 0 1,0-1-1,0 1 1,0 0-1,0 0 0,0 0 1,0 0-1,0 0 1,0 0-1,0 1 0,0-1 1,0 1-1,0-1 1,-1 1-1,1 0 0,0 0 1,0 0-1,0 0 1,-1 0-1,-1 1 1,-1-1-43,1 1 0,0-1 1,0 1-1,-1 0 1,1 0-1,0 1 1,0-1-1,0 1 0,0 0 1,1 0-1,-1 0 1,0 0-1,1 1 1,0-1-1,-1 1 0,1 0 1,-4 6-1,3-3-770,1 0-1,1 0 0,-1 0 1,1 0-1,1 1 1,-1-1-1,-1 13 0,0 25-8405,3-20 367</inkml:trace>
</inkml:ink>
</file>

<file path=ppt/ink/ink2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48.589"/>
    </inkml:context>
    <inkml:brush xml:id="br0">
      <inkml:brushProperty name="width" value="0.025" units="cm"/>
      <inkml:brushProperty name="height" value="0.025" units="cm"/>
    </inkml:brush>
  </inkml:definitions>
  <inkml:trace contextRef="#ctx0" brushRef="#br0">50 1 17521,'0'0'10762,"-28"61"-9225,21-24-544,-3 1-448,5 2-385,5-2-96,0-1-32,0-5-577,0-6-576,0-3-416,5-9-641,2-9-513,-1-5-1152,1-8-1410,5-16-9193</inkml:trace>
</inkml:ink>
</file>

<file path=ppt/ink/ink2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49.042"/>
    </inkml:context>
    <inkml:brush xml:id="br0">
      <inkml:brushProperty name="width" value="0.025" units="cm"/>
      <inkml:brushProperty name="height" value="0.025" units="cm"/>
    </inkml:brush>
  </inkml:definitions>
  <inkml:trace contextRef="#ctx0" brushRef="#br0">233 35 16111,'0'0'6844,"-10"-6"-4394,4 1-1987,3 3-355,1-1 1,0 1-1,-1 0 0,1 1 0,-1-1 0,0 0 1,1 1-1,-1-1 0,0 1 0,0 0 1,0 0-1,0 0 0,0 0 0,0 1 1,0-1-1,0 1 0,-1 0 0,1 0 1,0 0-1,0 0 0,0 0 0,-5 2 0,-3 2 135,1 1-1,-1 1 1,1-1-1,0 1 0,1 1 1,0 0-1,0 1 1,-9 9-1,13-13-143,0 1 1,1 0-1,0 1 0,0-1 0,0 1 0,1 0 1,0 0-1,0 0 0,0 0 0,1 0 0,0 1 1,0-1-1,0 1 0,1 0 0,0 8 0,1-14-93,0 0 0,1 1-1,-1-1 1,0 0-1,1 0 1,0 0 0,-1 0-1,1 0 1,0 0 0,-1 0-1,1 0 1,0 0-1,0 0 1,0 0 0,0 0-1,0 0 1,0-1 0,0 1-1,0 0 1,0-1-1,0 1 1,0-1 0,1 1-1,-1-1 1,0 0 0,0 1-1,1-1 1,-1 0-1,0 0 1,0 0 0,1 0-1,0 0 1,49 0 130,-45-1-116,2 1-47,0-2 0,-1 1-1,1-1 1,-1 0 0,1 0 0,-1-1-1,0 0 1,0 0 0,0-1 0,-1 0-1,8-5 1,2-4-130,0-1 0,-1-1 0,18-21-1,-38 70-183,0-15 360,0 0 1,2 0 0,-3 38-1,6-50-5,0 1 1,0-1-1,1 1 0,0-1 0,1 1 1,-1-1-1,1 0 0,1 0 0,0 0 0,-1 0 1,2-1-1,-1 1 0,7 9 0,0-5 57,-5-5 50,0 0 0,-1 0 0,1 0 0,-1 1 0,3 7 0,-6-13-106,-1 0-1,1 0 1,-1 0-1,0 1 1,1-1-1,-1 0 1,0 1-1,0-1 1,0 0-1,0 1 1,0-1-1,0 0 1,0 0-1,0 1 1,0-1-1,-1 0 1,1 0-1,-1 1 1,1-1-1,-1 0 1,1 0-1,-1 0 1,1 1-1,-1-1 1,0 0-1,0 0 1,0 0-1,0 0 1,0-1-1,0 1 1,0 0-1,0 0 1,0 0-1,0-1 1,-2 2-1,-8 3-14,-1 1 0,1-2 0,-1 0 0,0 0 0,0-1 0,0-1 0,-17 2 0,-87-2 0,76-8 0,39 6 0,0 0 0,0 0 0,0 0 0,0 0 0,0-1 0,0 1 0,0 0 0,0-1 0,0 1 0,1-1 0,-1 1 0,0-1 0,0 1 0,0-1 0,0 1 0,1-1 0,-1 0 0,0 0 0,1 1 0,-1-1 0,0 0 0,1 0 0,-1 0 0,1 0 0,-1 1 0,1-1 0,0 0 0,-1 0 0,1 0 0,0 0 0,0 0 0,-1 0 0,1-2 0,2 1-308,-1 0 0,1 0 0,0 0 0,-1 0 0,1 0 0,0 1 0,0-1 0,0 1 0,0-1 1,1 1-1,-1 0 0,0 0 0,0 0 0,1 0 0,-1 0 0,4 0 0,10-6-5123,15-10-10232</inkml:trace>
</inkml:ink>
</file>

<file path=ppt/ink/ink2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58.785"/>
    </inkml:context>
    <inkml:brush xml:id="br0">
      <inkml:brushProperty name="width" value="0.025" units="cm"/>
      <inkml:brushProperty name="height" value="0.025" units="cm"/>
    </inkml:brush>
  </inkml:definitions>
  <inkml:trace contextRef="#ctx0" brushRef="#br0">1 180 5926,'0'0'5877,"11"0"-4195,35-1 346,63-11 0,137-37-367,-82 14-1266,-81 19-212,224-37 209,-247 46-369,0 3 1,1 2-1,67 7 0,-119-4-27,1 1 1,-1 0 0,0 0 0,0 1 0,0 0 0,0 1 0,0 0 0,-1 0 0,14 10 0,-2 1 326,0 2 1,23 24-1,-34-34-240,0 0 1,1 0-1,-1-1 0,1 0 1,0-1-1,1 0 0,-1 0 1,1-1-1,0-1 0,0 0 1,0 0-1,1-1 0,-1 0 0,12-1 1,23 1-59,0-3 0,52-6 0,-74 4-85,47-4-166,118-6-440,-163 14 2127,0 1 0,50 11 1,-46-7-736,-1-2 0,1-1 0,0-1 0,40-2 0,121-20-450,-123 11-331,110-2-1,-174 11 59,-1 0-1,0 0 1,0 0-1,0 1 1,1-1-1,-1 1 1,0 0-1,0-1 1,0 2-1,0-1 1,0 0-1,0 0 1,-1 1-1,1 0 1,0 0-1,-1-1 0,1 2 1,3 2-1,-4-1-121,0-1 0,0 1 0,0 0-1,-1 0 1,1 0 0,-1 0-1,0 0 1,0 0 0,0 0-1,-1 0 1,1 0 0,-1 0 0,0 7-1,-1-23-16931</inkml:trace>
</inkml:ink>
</file>

<file path=ppt/ink/ink2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59.552"/>
    </inkml:context>
    <inkml:brush xml:id="br0">
      <inkml:brushProperty name="width" value="0.025" units="cm"/>
      <inkml:brushProperty name="height" value="0.025" units="cm"/>
    </inkml:brush>
  </inkml:definitions>
  <inkml:trace contextRef="#ctx0" brushRef="#br0">403 129 5990,'0'0'5012,"2"-13"-1504,9-42-620,-10 53-2727,-1 0 0,0 0 0,1 0-1,-1 0 1,0 0 0,0 1 0,0-1 0,0 0 0,-1 0 0,1 0 0,0 0 0,-1 0 0,0 0 0,1 0-1,-1 1 1,0-1 0,0 0 0,0 1 0,0-1 0,0 0 0,0 1 0,0-1 0,-1 1 0,1 0 0,0-1 0,-1 1-1,1 0 1,-1 0 0,0 0 0,1 0 0,-1 0 0,0 0 0,0 0 0,1 1 0,-1-1 0,-4 0 0,-4-1 170,0 1 0,0 0 1,-1 1-1,1 0 0,-14 2 1,15-2-192,-2 2-7,0 0-1,0 1 1,0 0 0,0 0-1,0 1 1,1 1-1,0-1 1,0 2 0,0 0-1,0 0 1,1 0 0,0 1-1,0 1 1,1-1-1,0 2 1,0-1 0,1 1-1,-12 18 1,18-25-120,0-1 0,0 1-1,0 0 1,0 0 0,0 0 0,0-1 0,0 1 0,1 0 0,-1 0 0,1 0-1,0 0 1,-1 0 0,1 0 0,0 0 0,0 0 0,0 0 0,0 1 0,1-1-1,-1 0 1,0 0 0,2 1 0,-1-1 1,0-1 0,0 0 0,0 0 0,0 0 0,0 0 0,1 0 0,-1 0 0,0-1 0,1 1 1,-1 0-1,0-1 0,1 1 0,-1-1 0,1 1 0,-1-1 0,1 0 0,-1 1 0,1-1 0,-1 0 0,4 0 0,3-1-1,1 1 0,-1-1 0,0-1 0,1 1-1,-1-2 1,0 1 0,0-1 0,12-6 0,0-5-194,-17 11 136,1 0 0,1-1 0,-1 1-1,0 1 1,1-1 0,-1 0 0,1 1-1,0 0 1,0 0 0,-1 1 0,2-1-1,4 0 1,-8 4 12,-1 1-1,0-1 1,0 0-1,0 0 1,-1 1-1,1-1 1,0 1-1,-1-1 1,0 1-1,1-1 1,-1 1-1,0-1 1,0 1-1,-1-1 1,1 0-1,-1 4 1,1 1 4,2 41 192,8 47 0,-1-24 1454,-9-69-1588,0 0 0,0 0 0,0 1 0,0-1 0,0 0 0,0 0 0,-1 0 0,1 1 0,-1-1 0,1 0 0,-1 0 0,0 0 0,0 0 0,0 0 0,0 0 0,0 0 0,-1 0 0,1 0 0,0-1 0,-1 1-1,1 0 1,-1-1 0,-2 2 0,0 0 90,-1-1-1,0 1 1,1-1 0,-1 0-1,0 0 1,-1 0-1,1-1 1,0 0-1,-9 1 1,-6-1 204,0 0 0,-1-1 1,1-2-1,-27-4 0,26 1-323,0 0 0,0-2 0,-33-16 0,103 20-2445,-47 3 2277,81 2-6395,-28-9-1392,-2-9-6592</inkml:trace>
</inkml:ink>
</file>

<file path=ppt/ink/ink2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0:59.894"/>
    </inkml:context>
    <inkml:brush xml:id="br0">
      <inkml:brushProperty name="width" value="0.025" units="cm"/>
      <inkml:brushProperty name="height" value="0.025" units="cm"/>
    </inkml:brush>
  </inkml:definitions>
  <inkml:trace contextRef="#ctx0" brushRef="#br0">102 21 14830,'0'0'7933,"-9"6"-7426,2-2-362,0 1-1,1-1 0,0 1 1,0 0-1,1 1 1,-1-1-1,1 1 1,0 0-1,1 0 1,-1 1-1,1-1 1,0 1-1,1 0 1,-3 8-1,3-7 270,0 1-1,1 0 0,0-1 1,0 1-1,1 0 0,0 0 0,1 12 1,0-18-344,1-1 1,-1 0 0,0 0 0,1 0-1,0 0 1,-1 1 0,1-1 0,0 0 0,0 0-1,0 0 1,0-1 0,1 1 0,-1 0-1,0 0 1,1-1 0,0 1 0,-1-1-1,1 1 1,0-1 0,-1 0 0,1 1-1,0-1 1,0 0 0,0 0 0,0 0-1,0-1 1,0 1 0,1 0 0,-1-1-1,0 0 1,0 1 0,0-1 0,4 0-1,8 0 16,0 0 0,0-1-1,0-1 1,0 0-1,0-1 1,0-1-1,-1 0 1,1 0-1,-1-2 1,20-10-1,-10 3 28,-2 0 0,0-2 0,0 0-1,-2-1 1,19-19 0,-34 30-113,1 0 0,-1 0 0,-1 0 0,1 0 0,-1 0 0,1-1 0,-2 0 0,4-7 0,-6 12 0,1 0 0,-1 0 0,0-1 0,1 1 0,-1 0 0,0-1 0,0 1 0,0 0 0,0 0 0,0-1 0,0 1 0,0 0 0,-1-1 0,1 1 0,0 0 0,-1 0 0,1-1 0,-1 1 0,1 0 0,-1 0 0,0 0 0,0 0 0,1 0 0,-1 0 0,0 0 0,0 0 0,0 0 0,0 0 0,0 0 0,0 0 0,0 1 0,0-1 0,0 0 0,-1 1 0,1-1 0,0 1 0,0-1 0,-1 1 0,1 0 0,0-1 0,0 1 0,-1 0 0,-1 0 0,-19-3-34,1 1 0,0 1 0,-1 1-1,-22 3 1,42-3-185,0 0 0,1 1-1,-1-1 1,0 1 0,1-1 0,-1 1-1,1-1 1,-1 1 0,1 0 0,-1 0-1,1 0 1,-1 0 0,0 1 0,-7 11-8483,8-4-2386</inkml:trace>
</inkml:ink>
</file>

<file path=ppt/ink/ink2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44.616"/>
    </inkml:context>
    <inkml:brush xml:id="br0">
      <inkml:brushProperty name="width" value="0.025" units="cm"/>
      <inkml:brushProperty name="height" value="0.025" units="cm"/>
    </inkml:brush>
  </inkml:definitions>
  <inkml:trace contextRef="#ctx0" brushRef="#br0">0 0 16752,'0'0'8531,"13"6"-6877,12 2-1255,-1-2-1,1 0 0,0-1 0,49 3 1,144-7-800,-193 4-1630,-17 3-1918,-9 5-4538,-5-4-2339</inkml:trace>
</inkml:ink>
</file>

<file path=ppt/ink/ink2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6:45.015"/>
    </inkml:context>
    <inkml:brush xml:id="br0">
      <inkml:brushProperty name="width" value="0.025" units="cm"/>
      <inkml:brushProperty name="height" value="0.025" units="cm"/>
    </inkml:brush>
  </inkml:definitions>
  <inkml:trace contextRef="#ctx0" brushRef="#br0">1 0 13229,'0'0'15951,"64"0"-15279,-19 0-351,4 1-225,-2 2-32,-4 1-289,-9 2-896,-6-1-1921,-10-1-2019,-6-4-4773</inkml:trace>
</inkml:ink>
</file>

<file path=ppt/ink/ink2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00.923"/>
    </inkml:context>
    <inkml:brush xml:id="br0">
      <inkml:brushProperty name="width" value="0.025" units="cm"/>
      <inkml:brushProperty name="height" value="0.025" units="cm"/>
    </inkml:brush>
  </inkml:definitions>
  <inkml:trace contextRef="#ctx0" brushRef="#br0">32 347 13677,'0'0'6011,"-6"10"-3374,-17 30-325,20-30 1802,14-13-3053,12-15-695,78-90 793,106-147 0,-190 233-1080,-16 48-362,-41 108 339,30-105-104,0 0 1,2 0-1,1 0 1,1 1-1,-3 50 0,10-80-93,-1 1-1,0 0 0,0 0 1,0 0-1,0-1 1,1 1-1,-1 0 0,0 0 1,1-1-1,-1 1 0,0 0 1,1-1-1,-1 1 1,1 0-1,-1-1 0,1 1 1,0-1-1,-1 1 0,1-1 1,-1 1-1,1-1 0,0 1 1,0-1-1,-1 1 1,1-1-1,0 0 0,0 0 1,-1 1-1,1-1 0,0 0 1,0 0-1,-1 0 1,1 0-1,0 0 0,0 0 1,0 0-1,1 0 0,1 0-609,0 0-1,0-1 0,0 1 1,0-1-1,-1 0 0,1 1 1,0-1-1,0-1 0,0 1 1,2-2-1,18-17-6578</inkml:trace>
</inkml:ink>
</file>

<file path=ppt/ink/ink2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01.298"/>
    </inkml:context>
    <inkml:brush xml:id="br0">
      <inkml:brushProperty name="width" value="0.025" units="cm"/>
      <inkml:brushProperty name="height" value="0.025" units="cm"/>
    </inkml:brush>
  </inkml:definitions>
  <inkml:trace contextRef="#ctx0" brushRef="#br0">61 0 16656,'0'0'11701,"-7"12"-11354,0-3-266,1 1 0,0 0 0,0 0 0,1 0 0,1 1 0,0 0 0,0-1 0,1 2 0,1-1 0,-1 0 0,1 14 0,1-20-47,1 0 1,0 0-1,0 0 0,1 0 1,-1 0-1,1 0 0,0 0 1,0 0-1,1 0 0,0-1 0,0 1 1,0 0-1,4 6 0,-4-9 0,1 1 0,-1-1-1,1 0 1,-1-1-1,1 1 1,0 0 0,0-1-1,-1 1 1,1-1-1,0 0 1,0 0-1,0 0 1,1-1 0,-1 1-1,0-1 1,0 1-1,0-1 1,0 0 0,1 0-1,-1-1 1,0 1-1,0-1 1,3 0 0,-1 0 8,-1-1 0,0 1 0,0-1 1,0 0-1,-1 0 0,1 0 0,0 0 1,-1-1-1,1 0 0,-1 1 1,0-1-1,0 0 0,0-1 0,0 1 1,-1 0-1,1-1 0,-1 0 0,0 1 1,0-1-1,0 0 0,0 0 0,-1 0 1,1-5-1,1 1 30,0-1 0,-1 1-1,-1-1 1,0 1 0,0-1 0,0 1 0,-1-1 0,0 0-1,-1 1 1,-3-16 0,4 21-167,-1 1-1,0 0 1,0 0-1,0-1 1,-1 1 0,1 0-1,0 0 1,-1 0 0,1 0-1,-1 0 1,0 0-1,1 1 1,-1-1 0,0 0-1,0 1 1,0 0-1,-1-1 1,1 1 0,0 0-1,0 0 1,-1 0 0,1 0-1,0 1 1,-1-1-1,1 1 1,-1-1 0,1 1-1,-1 0 1,1 0 0,-1 0-1,-4 1 1,4-1-107,0 1 1,0-1-1,0 1 1,1 0-1,-1 0 1,0 0-1,0 0 1,0 0 0,1 1-1,-1-1 1,0 1-1,1 0 1,0 0-1,-1 0 1,1 0-1,0 0 1,0 0-1,0 0 1,0 1-1,0-1 1,1 1-1,-1 0 1,1-1-1,0 1 1,-2 5-1,0 26-11878,3-19 389</inkml:trace>
</inkml:ink>
</file>

<file path=ppt/ink/ink2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01.858"/>
    </inkml:context>
    <inkml:brush xml:id="br0">
      <inkml:brushProperty name="width" value="0.025" units="cm"/>
      <inkml:brushProperty name="height" value="0.025" units="cm"/>
    </inkml:brush>
  </inkml:definitions>
  <inkml:trace contextRef="#ctx0" brushRef="#br0">13 1 15759,'0'0'15636,"-12"3"-15412,18 1-200,1-1 0,-1-1 0,1 1 0,-1-1 0,15 3 0,7 2 35,-7 0-46,-10-4-5,1 1 0,-1 0 0,-1 1 1,14 7-1,-22-11-8,1 1 0,-1 0 0,0-1 1,1 1-1,-1 0 0,0 0 0,0 1 1,-1-1-1,1 0 0,0 1 0,-1-1 0,1 1 1,-1-1-1,0 1 0,0 0 0,0-1 1,0 1-1,-1 0 0,1 0 0,-1 0 0,1-1 1,-1 5-1,0 2 55,0 0 1,-1 1-1,0-1 0,-1 0 1,0 0-1,-1 0 1,1 0-1,-2 0 0,1-1 1,-1 1-1,0-1 0,-1 0 1,0 0-1,0 0 1,-11 11-1,7-11-55,8-7 0,0 0 0,-1 0 0,1 0 0,0 0 0,-1 0 0,1 0 0,-1 0 0,1 0 0,-1 0 0,0-1 0,1 1 0,-1-1 0,-2 1 0,-32 18-292,33-16 204,0-1 0,0 0 0,0 0-1,-1 0 1,1-1 0,0 1 0,-1-1-1,0 1 1,1-1 0,-1 0 0,-5 0-1,8-7-5772,1-7-956</inkml:trace>
</inkml:ink>
</file>

<file path=ppt/ink/ink2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03.476"/>
    </inkml:context>
    <inkml:brush xml:id="br0">
      <inkml:brushProperty name="width" value="0.025" units="cm"/>
      <inkml:brushProperty name="height" value="0.025" units="cm"/>
    </inkml:brush>
  </inkml:definitions>
  <inkml:trace contextRef="#ctx0" brushRef="#br0">37 23 865,'-8'0'8444,"-6"-2"-2037,13 2-6028,1 0 0,-1 0 0,0 0 0,1 0 0,-1 0 0,1 0 0,-1-1 0,0 1 0,1 0 0,-1 0 0,1-1 0,-1 1 0,0 0 0,1-1 0,-1 1 0,1-1 0,-1 1 0,1-1 0,0 1 1,-1-1-1,1 1 0,-1-1 0,1 1 0,0-1 0,-1 1 0,1-1 0,0 0 0,0 1 0,-1-2 0,38 0 2114,-11 0-2105,12-1-118,0 1-1,63 6 0,-98-4-269,-1 1 1,0 0 0,0-1-1,0 1 1,0 0 0,0 0 0,0 1-1,0-1 1,0 0 0,0 0-1,-1 1 1,1 0 0,0-1-1,-1 1 1,1 0 0,-1-1-1,0 1 1,1 0 0,-1 0-1,0 0 1,0 0 0,0 0-1,-1 0 1,1 1 0,0-1-1,-1 0 1,0 0 0,1 1-1,-1-1 1,0 0 0,0 0-1,0 1 1,0-1 0,-1 0 0,0 3-1,1 3 46,-2 0 0,1 0 0,-1 0 0,0 0 0,0 0 0,-1-1 0,0 1 0,-8 11 0,0-3 175,-2 0 1,0-1 0,-1-1 0,-1 0 0,0-1 0,-20 13 0,91-23-222,-48-3 0,0 2 0,0-1 0,0 1 0,-1 0 0,1 0 0,-1 1 0,1 0 0,-1 0 0,0 1 0,0 0 0,10 7 0,-15-9 0,-1-1 0,1 1 0,0 0 0,0-1 0,-1 1 0,1 0 0,-1 0 0,0 0 0,0 0 0,0 0 0,1 0 0,-2 0 0,1 1 0,0-1 0,0 0 0,-1 0 0,1 1 0,-1-1 0,0 1 0,0-1 0,0 0 0,0 1 0,0-1 0,0 0 0,-1 1 0,1-1 0,-1 0 0,0 1 0,1-1 0,-1 0 0,0 0 0,0 0 0,0 0 0,-1 0 0,1 0 0,-1 0 0,1 0 0,-1 0 0,1-1 0,-1 1 0,-4 2 0,-7 8 0,0 0 0,-2-1 0,1-1 0,-2-1 0,1 0 0,-1-1 0,0 0 0,-1-2 0,1 0 0,-2 0 0,1-2 0,0 0 0,-1-1 0,-32 1 0,49-6 0,9-3 0,12-3 0,24-3-1911,22-12-5851,-23 4-1303</inkml:trace>
</inkml:ink>
</file>

<file path=ppt/ink/ink2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15.988"/>
    </inkml:context>
    <inkml:brush xml:id="br0">
      <inkml:brushProperty name="width" value="0.025" units="cm"/>
      <inkml:brushProperty name="height" value="0.025" units="cm"/>
    </inkml:brush>
  </inkml:definitions>
  <inkml:trace contextRef="#ctx0" brushRef="#br0">37 1 8488,'0'0'15028,"5"12"-13731,1 10-931,-1-1 0,-1 1 0,-1 0 1,1 36-1,-5-14-177,-12 75 0,-10-13-4080,23-103 3202,-1 0 0,0 0 0,0 0 0,0 0 0,0 0-1,-1-1 1,1 1 0,-1 0 0,0-1 0,-2 4 0,-6 2-7751</inkml:trace>
</inkml:ink>
</file>

<file path=ppt/ink/ink2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16.329"/>
    </inkml:context>
    <inkml:brush xml:id="br0">
      <inkml:brushProperty name="width" value="0.025" units="cm"/>
      <inkml:brushProperty name="height" value="0.025" units="cm"/>
    </inkml:brush>
  </inkml:definitions>
  <inkml:trace contextRef="#ctx0" brushRef="#br0">1 24 5093,'0'0'15438,"84"22"-13644,-33-22-256,13 0-642,4 0-479,3-3-225,-5-4-160,-6 1-32,-12 0-833,-13 1-1153,-11 0-384,-17 1-545,-7-6-2722</inkml:trace>
</inkml:ink>
</file>

<file path=ppt/ink/ink2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16.657"/>
    </inkml:context>
    <inkml:brush xml:id="br0">
      <inkml:brushProperty name="width" value="0.025" units="cm"/>
      <inkml:brushProperty name="height" value="0.025" units="cm"/>
    </inkml:brush>
  </inkml:definitions>
  <inkml:trace contextRef="#ctx0" brushRef="#br0">1 110 17969,'0'0'3171,"69"-20"-1537,-13 10-161,15-2-288,9 0-416,2 0-545,-3 3-192,-5 1-512,-9 2-1666,-16-2-3492,-10-4-5829</inkml:trace>
</inkml:ink>
</file>

<file path=ppt/ink/ink2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17.749"/>
    </inkml:context>
    <inkml:brush xml:id="br0">
      <inkml:brushProperty name="width" value="0.025" units="cm"/>
      <inkml:brushProperty name="height" value="0.025" units="cm"/>
    </inkml:brush>
  </inkml:definitions>
  <inkml:trace contextRef="#ctx0" brushRef="#br0">1 0 15695,'0'0'11675,"3"9"-10816,20 86 118,-23-94-957,0 1-1,1 0 1,-1-1-1,1 1 1,-1 0-1,1-1 1,0 1-1,-1-1 1,1 1-1,0-1 1,0 1-1,0-1 1,0 1-1,1-1 1,-1 0-1,0 0 1,1 0-1,-1 1 1,0-1-1,1-1 1,-1 1-1,1 0 1,-1 0-1,1 0 1,0-1-1,-1 1 1,1-1-1,0 1 1,0-1-1,-1 0 1,1 0-1,0 0 1,0 0-1,-1 0 1,1 0-1,0 0 1,-1 0-1,1-1 1,0 1-1,0-1 1,-1 1-1,1-1 1,1-1-1,10-3 118,-1-1 0,1 0 0,-1-1 0,14-11 0,-19 13-148,2-1 28,-2 0-19,0 1 0,1 0-1,0 0 1,0 0 0,0 1 0,0 1 0,0-1-1,1 1 1,16-3 0,-24 6 2,0 0-1,0 1 1,0-1 0,0 0 0,0 1-1,0-1 1,0 1 0,0-1-1,0 1 1,0-1 0,0 1 0,-1-1-1,1 1 1,0 0 0,0 0-1,-1-1 1,1 1 0,0 0 0,-1 0-1,1 0 1,-1 0 0,1-1-1,-1 1 1,0 0 0,1 0 0,-1 0-1,0 0 1,0 0 0,0 0-1,1 0 1,-1 0 0,0 0 0,0 1-1,1 44 326,-1-36-218,0 153 646,0-162-803,0-1 1,1 0-1,-1 1 1,0-1-1,1 0 1,-1 1 0,0-1-1,1 0 1,-1 1-1,0-1 1,1 0-1,-1 0 1,1 0 0,-1 1-1,0-1 1,1 0-1,-1 0 1,1 0-1,-1 0 1,1 0-1,-1 0 1,1 1 0,-1-1-1,1 0 1,-1 0-1,0-1 1,1 1-1,-1 0 1,1 0 0,-1 0-1,1 0 1,-1 0-1,1 0 1,-1-1-1,0 1 1,1 0 0,-1 0-1,1-1 1,-1 1-1,0 0 1,1 0-1,-1-1 1,0 1 0,1-1-1,19-12-3470,-6-5-2539,0-2-3475</inkml:trace>
</inkml:ink>
</file>

<file path=ppt/ink/ink2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18.278"/>
    </inkml:context>
    <inkml:brush xml:id="br0">
      <inkml:brushProperty name="width" value="0.025" units="cm"/>
      <inkml:brushProperty name="height" value="0.025" units="cm"/>
    </inkml:brush>
  </inkml:definitions>
  <inkml:trace contextRef="#ctx0" brushRef="#br0">305 77 17489,'0'0'2562,"0"-10"267,-5-32-31,5 40-2695,0 1 0,-1 0 1,1 0-1,0 0 0,-1-1 1,1 1-1,-1 0 0,0 0 1,1 0-1,-1 0 0,0 0 1,0 0-1,1 0 0,-1 0 1,0 1-1,0-1 0,0 0 1,0 0-1,0 1 0,0-1 1,0 1-1,-1-1 0,1 1 1,0-1-1,0 1 0,0-1 1,-1 1-1,1 0 0,0 0 1,0 0-1,0 0 0,-1 0 1,1 0-1,-2 0 0,-1 1-48,1-1 0,0 1 0,0 0 0,0 0 0,0 0 0,0 0 0,0 1 0,0-1 0,0 1 0,0 0 0,-3 2 0,-5 8 29,0 0 0,0 1 0,1 0 0,1 1 0,0 0 0,1 0 0,-8 22 0,3-6 409,2 1 0,-13 59 0,21-71-399,1 1-1,0 0 1,1-1 0,1 1-1,5 31 1,25 93-28,-18-94-91,-7-31-111,-1 1-1,0 0 1,-1 0-1,-2 1 1,0-1-1,-2 31 1,1-51 141,0 1 1,0 0 0,0-1 0,0 1-1,-1-1 1,1 1 0,0 0 0,0-1-1,0 1 1,0 0 0,-1-1 0,1 1-1,0-1 1,0 1 0,-1-1 0,1 1-1,0-1 1,-1 1 0,1-1 0,-1 1-1,1-1 1,-1 1 0,1-1-1,-1 0 1,1 1 0,-1-1 0,1 0-1,-1 1 1,1-1 0,-1 0 0,0 0-1,1 0 1,-1 1 0,1-1 0,-1 0-1,0 0 1,1 0 0,-1 0 0,0 0-1,1 0 1,-1 0 0,1 0 0,-1 0-1,0-1 1,1 1 0,-1 0-1,0 0 1,1 0 0,-1-1 0,1 1-1,-1 0 1,1-1 0,-1 1 0,1-1-1,-1 1 1,1 0 0,-1-1 0,1 1-1,0-1 1,-1 1 0,1-1 0,-1 0-1,-26-34 125,6-8-390,3-2-1,1 1 1,-17-79 0,33 120 271,-3-34-77,4 36 58,1 0-1,-1 0 1,0 0 0,0 0-1,1 1 1,-1-1-1,1 0 1,-1 0 0,0 0-1,1 1 1,0-1 0,-1 0-1,1 1 1,-1-1 0,1 0-1,0 1 1,-1-1 0,1 1-1,0-1 1,0 1 0,-1-1-1,1 1 1,0 0 0,0-1-1,0 1 1,0 0 0,-1 0-1,1-1 1,0 1 0,0 0-1,0 0 1,0 0 0,0 0-1,1 0 1,34 1 300,-16 0-1224,-1-1 1,1-1-1,24-4 0,-37 3 387,0 0-1,-1 0 1,1 0-1,-1-1 1,1 0-1,-1 0 1,0 0-1,0-1 1,0 0-1,-1 0 1,0-1-1,1 1 1,4-7-1,13-19-3949,-1-5-3491</inkml:trace>
</inkml:ink>
</file>

<file path=ppt/ink/ink2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18.624"/>
    </inkml:context>
    <inkml:brush xml:id="br0">
      <inkml:brushProperty name="width" value="0.025" units="cm"/>
      <inkml:brushProperty name="height" value="0.025" units="cm"/>
    </inkml:brush>
  </inkml:definitions>
  <inkml:trace contextRef="#ctx0" brushRef="#br0">78 0 10346,'0'0'14526,"-3"15"-12877,-21 93 1604,-15 79-580,33-153-2613,2 0 0,2 0 0,3 54 0,-1-85-214,0-1 1,1 0-1,-1 1 1,1-1-1,0 0 1,0 1-1,0-1 1,0 0-1,0 0 1,0 0-1,1 0 1,-1 0-1,1 0 1,-1 0-1,1 0 1,0 0-1,-1-1 1,1 1-1,0-1 1,0 1-1,0-1 1,0 0-1,1 0 1,-1 0-1,0 0 1,0 0-1,1 0 1,-1-1-1,1 1 1,2-1-1,1 1-900,-1 0 0,1-1-1,0 0 1,0 0 0,0-1-1,-1 1 1,1-1-1,0-1 1,-1 1 0,1-1-1,-1 0 1,6-2-1,19-15-3845</inkml:trace>
</inkml:ink>
</file>

<file path=ppt/ink/ink2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18.961"/>
    </inkml:context>
    <inkml:brush xml:id="br0">
      <inkml:brushProperty name="width" value="0.025" units="cm"/>
      <inkml:brushProperty name="height" value="0.025" units="cm"/>
    </inkml:brush>
  </inkml:definitions>
  <inkml:trace contextRef="#ctx0" brushRef="#br0">166 0 19378,'-9'1'3155,"1"1"-2605,-1-1-1,1 2 1,0-1-1,0 1 1,1 0-1,-1 1 1,1 0-1,-1 0 0,1 0 1,0 1-1,-7 7 1,9-8-368,0 1 1,0 0-1,0 0 1,1 0-1,0 0 1,0 1-1,0 0 1,1 0-1,0 0 1,0 0-1,1 0 0,-1 1 1,1-1-1,1 1 1,-3 13-1,4-19-179,0 0 0,0 1 0,0-1 0,0 0-1,0 0 1,0 0 0,1 1 0,-1-1 0,0 0 0,0 0-1,1 0 1,-1 0 0,1 1 0,-1-1 0,1 0 0,0 0-1,-1 0 1,1 0 0,0 0 0,0 0 0,0-1 0,0 1-1,-1 0 1,3 1 0,0-1 8,-1 1 1,1-1-1,0-1 0,0 1 0,-1 0 0,1-1 1,0 1-1,0-1 0,-1 0 0,6 0 1,-1 0-1,-1-1 0,1 1 0,-1-2 0,0 1 0,1-1 0,-1 0 0,0 0 0,0 0 0,7-5 0,-4 0-41,-1 0 0,0 0 1,-1-1-1,0 0 0,0 0 0,-1-1 1,0 0-1,0 0 0,-1 0 1,0-1-1,-1 0 0,0 0 1,0 0-1,-1 0 0,2-14 0,-18 68-422,9-35 376,1 0 0,0 0 0,0 0 0,1 1 0,0-1 0,1 0 0,0 1 0,0-1 0,1 1-1,0-1 1,1 1 0,2 10 0,-2-18-109,0 0 0,0 0 0,1 0 1,-1 0-1,0-1 0,1 1 0,-1 0 0,1-1 0,0 0 0,-1 1 0,1-1 1,0 0-1,0 1 0,0-1 0,0 0 0,0-1 0,0 1 0,0 0 0,0 0 0,0-1 1,0 0-1,0 1 0,1-1 0,-1 0 0,0 0 0,0 0 0,0 0 0,1 0 0,-1-1 1,3 0-1,2 0-592,0 0 0,0 0 1,-1-1-1,1 0 0,-1-1 1,1 1-1,-1-1 0,10-6 1,19-22-5855,1-7-3971</inkml:trace>
</inkml:ink>
</file>

<file path=ppt/ink/ink2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19.383"/>
    </inkml:context>
    <inkml:brush xml:id="br0">
      <inkml:brushProperty name="width" value="0.025" units="cm"/>
      <inkml:brushProperty name="height" value="0.025" units="cm"/>
    </inkml:brush>
  </inkml:definitions>
  <inkml:trace contextRef="#ctx0" brushRef="#br0">64 100 8200,'7'-15'2386,"1"-4"-1181,23-47 4012,-49 105-1159,-16 58 0,1 44-1652,22-66-2059,-1 142 0,12-216-304,-1 0 0,1-1 0,0 1 0,0 0-1,0 0 1,0-1 0,0 1 0,0 0 0,0 0 0,0 0 0,0-1 0,0 1 0,0 0-1,0 0 1,0 0 0,1-1 0,-1 1 0,0 0 0,1-1 0,-1 1 0,0 0 0,1-1-1,-1 1 1,1 0 0,-1-1 0,1 1 0,-1-1 0,1 1 0,0-1 0,-1 1 0,1-1 0,0 1-1,-1-1 1,1 1 0,1-1 0,-1 0 15,0-1 1,0 0-1,1 0 1,-1 0-1,0 0 0,0 0 1,0 0-1,0 0 1,0 0-1,0 0 0,0 0 1,-1 0-1,1-1 1,0 1-1,-1 0 0,1-1 1,-1 1-1,1 0 1,0-3-1,7-20 2,-2-1 1,0 0-1,-1-1 1,-2 1-1,0-1 1,-2 1-1,-1-1 1,-4-35-1,4 60-64,0 1 0,0 0 0,0-1 0,1 1-1,-1-1 1,0 1 0,0-1 0,0 1 0,0-1-1,0 1 1,-1-1 0,1 1 0,0 0 0,0-1-1,0 1 1,0-1 0,0 1 0,-1-1 0,1 1 0,0 0-1,0-1 1,0 1 0,-1 0 0,1-1 0,0 1-1,-1 0 1,1-1 0,0 1 0,-1 0 0,1-1-1,-1 1 1,1 0 0,0 0 0,-1 0 0,1-1-1,-1 1 1,1 0 0,-1 0 0,1 0 0,0 0-1,-1 0 1,1 0 0,-1 0 0,1 0 0,-1 0-1,1 0 1,-1 0 0,1 0 0,-1 0 0,1 0-1,0 0 1,-1 1 0,1-1 0,-1 0 0,-1 2-10,1-1 1,0 0-1,-1 0 1,1 0-1,0 1 1,0-1-1,0 1 1,0-1 0,0 1-1,1-1 1,-1 1-1,-1 2 1,1 1 4,0 0 1,0 0 0,0 0-1,0 0 1,1 1-1,0-1 1,0 0 0,0 0-1,0 0 1,1 0-1,0 0 1,0 0 0,1 0-1,-1 0 1,5 8-1,-4-9 5,1-2 0,-1 1 0,1 0 0,0 0 0,-1-1 0,1 1 0,0-1 0,1 0 0,-1 0 0,0 0-1,0-1 1,1 1 0,-1-1 0,1 0 0,0 1 0,-1-2 0,1 1 0,0 0 0,-1-1 0,1 0 0,7 0 0,-1 0 3,-1-1 1,0 0 0,0 0 0,0-1 0,0 0 0,0-1 0,0 0-1,-1 0 1,1-1 0,-1 0 0,0 0 0,0-1 0,10-9 0,-1 0 235,-1 0 0,0-2 0,-1 0 1,19-28-1,-56 102 181,18-47-375,-1 0 0,2 1-1,0-1 1,0 1 0,1 0 0,1 0-1,-1 19 1,2-30-40,0 0 0,0 1 0,0-1 1,1 0-1,-1 1 0,0-1 0,1 0 0,-1 0 0,1 1 0,-1-1 0,1 0 1,-1 0-1,1 0 0,0 0 0,0 1 0,0-1 0,-1 0 0,1 0 0,0-1 1,0 1-1,0 0 0,1 0 0,-1 0 0,0-1 0,2 2 0,0-1-1,1 0 0,0 1-1,0-1 1,0-1 0,-1 1 0,1-1-1,0 1 1,8-1 0,-4-1-65,-1 1 1,1-1-1,0-1 0,-1 1 1,1-1-1,-1-1 1,0 1-1,0-1 0,9-5 1,-11 4-591,-1 0-1,1 0 1,-1 0 0,0 0 0,-1 0 0,7-10 0,11-34-8623,-10 8-2632</inkml:trace>
</inkml:ink>
</file>

<file path=ppt/ink/ink2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19.710"/>
    </inkml:context>
    <inkml:brush xml:id="br0">
      <inkml:brushProperty name="width" value="0.025" units="cm"/>
      <inkml:brushProperty name="height" value="0.025" units="cm"/>
    </inkml:brush>
  </inkml:definitions>
  <inkml:trace contextRef="#ctx0" brushRef="#br0">1 1 17809,'0'0'13485,"54"53"-32287</inkml:trace>
</inkml:ink>
</file>

<file path=ppt/ink/ink2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20.055"/>
    </inkml:context>
    <inkml:brush xml:id="br0">
      <inkml:brushProperty name="width" value="0.025" units="cm"/>
      <inkml:brushProperty name="height" value="0.025" units="cm"/>
    </inkml:brush>
  </inkml:definitions>
  <inkml:trace contextRef="#ctx0" brushRef="#br0">172 0 6598,'0'0'13106,"-12"11"-10261,-14 9-1960,8-7 469,0 1-1,0 1 1,2 1-1,0 0 1,-23 32-1,38-47-1337,0-1 0,0 1 0,1 0-1,-1 0 1,0 0 0,1 1 0,-1-1 0,1 0 0,-1 0-1,1 0 1,0 0 0,-1 0 0,1 1 0,0-1 0,0 0-1,0 0 1,0 0 0,0 1 0,0-1 0,0 0 0,0 0-1,1 0 1,-1 1 0,0-1 0,1 0 0,-1 0-1,1 0 1,0 2 0,1-2 4,-1 0-1,1 0 1,0 0-1,-1-1 1,1 1-1,0 0 1,0-1-1,0 0 0,0 1 1,-1-1-1,1 0 1,0 0-1,0 0 1,0 0-1,4 0 1,5-2 20,0 1 1,0-2 0,0 1-1,0-2 1,11-4-1,34-23-29,-39 21-8,0 0 0,1 2 1,0-1-1,26-7 0,-43 16-1,-1 0 0,1 0 0,0 0 0,0 0 0,-1 0 0,1 0 0,0 0 0,0 0 0,0 0 0,-1 0 0,1 0 0,0 0 0,0 1 0,-1-1 0,1 0 0,0 0 0,0 1 0,-1-1 0,1 1 0,0-1 0,-1 0-1,1 1 1,-1-1 0,1 1 0,0 0 0,-1-1 0,1 1 0,-1-1 0,0 1 0,1 0 0,-1-1 0,1 1 0,-1 0 0,0 0 0,0-1 0,1 1 0,-1 0 0,0 0 0,0 0 0,0-1 0,0 3 0,0 45 61,1-8-38,0-39-25,0 0 0,0 0 0,0 0 0,0 0 0,1 0 0,-1-1 0,0 1 0,0 0 0,0-1 0,1 1 0,-1-1 0,0 0 0,1 1 0,-1-1 0,1 0 0,-1 0 0,0 0 0,1 0 0,-1 0 0,3 0 0,34-2 0,-34 2 0,20-4 0,-1 0 0,32-11 0,-39 10 0,0 1 0,0 0 0,1 0 0,-1 2 0,1 0 0,0 1 0,20 1 0,-36 1 3,-1-1 1,1 0-1,0 1 0,0-1 1,0 1-1,-1-1 0,1 1 1,0-1-1,-1 1 0,1-1 0,0 1 1,-1-1-1,1 1 0,-1 0 1,1 0-1,-1-1 0,1 1 1,-1 0-1,1 0 0,-1-1 1,0 1-1,1 0 0,-1 0 0,0 0 1,0 0-1,0 0 0,0 0 1,0-1-1,0 1 0,0 0 1,0 0-1,0 0 0,0 0 1,0 1-1,-1-1-17,1 0-1,0 0 1,0-1 0,0 1 0,0 0-1,0 0 1,0 0 0,0 0-1,0 0 1,0 0 0,0 0 0,0 0-1,1 0 1,-1 0 0,0-1-1,1 1 1,-1 0 0,0 0 0,1 0-1,-1 0 1,1-1 0,0 1-1,-1 0 1,1-1 0,0 1 0,-1 0-1,1-1 1,0 1 0,0-1-1,-1 1 1,1-1 0,0 1 0,0-1-1,0 0 1,0 1 0,-1-1-1,1 0 1,0 0 0,0 0 0,2 1-1,10-1-2747,24-2-12108,-10-4 1839</inkml:trace>
</inkml:ink>
</file>

<file path=ppt/ink/ink2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20.397"/>
    </inkml:context>
    <inkml:brush xml:id="br0">
      <inkml:brushProperty name="width" value="0.025" units="cm"/>
      <inkml:brushProperty name="height" value="0.025" units="cm"/>
    </inkml:brush>
  </inkml:definitions>
  <inkml:trace contextRef="#ctx0" brushRef="#br0">0 1 12556,'0'0'17424,"61"18"-16911,-31-15-353,6 0-224,-1-1-641,2 2-320,-4 1-1377,-4-2-1570,-9-1-1345,-8 0-4452</inkml:trace>
</inkml:ink>
</file>

<file path=ppt/ink/ink2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20.724"/>
    </inkml:context>
    <inkml:brush xml:id="br0">
      <inkml:brushProperty name="width" value="0.025" units="cm"/>
      <inkml:brushProperty name="height" value="0.025" units="cm"/>
    </inkml:brush>
  </inkml:definitions>
  <inkml:trace contextRef="#ctx0" brushRef="#br0">0 56 21172,'0'0'8040,"61"14"-6791,-11-14-384,13-5-321,2-5-224,-1 0-223,-1 0-450,-5 0-1985,-6-1-4484,-1-2-9386</inkml:trace>
</inkml:ink>
</file>

<file path=ppt/ink/ink2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29.342"/>
    </inkml:context>
    <inkml:brush xml:id="br0">
      <inkml:brushProperty name="width" value="0.025" units="cm"/>
      <inkml:brushProperty name="height" value="0.025" units="cm"/>
    </inkml:brush>
  </inkml:definitions>
  <inkml:trace contextRef="#ctx0" brushRef="#br0">0 389 7687,'0'0'20900,"15"-7"-19704,21-12-762,0-2-1,48-36 1,77-70-233,-83 64-134,-43 33-60,-26 21-3,0 0-1,1 1 1,0 1 0,0-1-1,1 2 1,22-12-1,-33 19-4,1-1-1,-1 0 1,0 0-1,1 0 0,-1 0 1,0 1-1,1-1 0,-1 0 1,0 0-1,1 1 1,-1-1-1,0 0 0,0 0 1,1 1-1,-1-1 1,0 0-1,0 1 0,1-1 1,-1 0-1,0 1 0,0-1 1,0 1-1,0-1 1,0 0-1,1 1 0,-1-1 1,0 1-1,0-1 1,0 0-1,0 1 0,0-1 1,0 1-1,0-1 0,-1 0 1,1 1-1,0-1 1,0 1-1,0-1 0,0 0 1,0 1-1,-1 0 1,-3 20 175,-6 1-59,-1-1 0,-1-1 0,-1 0 1,-1-1-1,-25 30 0,24-33-42,1 1 0,0 0 0,2 1 0,0 1 1,1 0-1,1 1 0,-8 21 0,18-40-182,-1 0 0,1 0 0,-1 0 0,1 0-1,-1 0 1,1 0 0,0 0 0,0 0 0,0 0 0,0 0 0,-1 0 0,1 0 0,0 0 0,1 0-1,-1 0 1,0 0 0,0 0 0,0 1 0,1-1 0,-1 0 0,0-1 0,1 1 0,-1 0 0,1 0-1,-1 0 1,1 0 0,0 0 0,-1 0 0,1-1 0,0 1 0,-1 0 0,1 0 0,0-1-1,0 1 1,0-1 0,0 1 0,0-1 0,0 1 0,0-1 0,-1 1 0,1-1 0,0 0 0,2 1-1,0-1-544,1 0 0,0 0-1,-1 0 1,1 0-1,-1-1 1,1 1-1,-1-1 1,1 0-1,-1 0 1,1 0-1,-1-1 1,4-1-1,18-15-7881</inkml:trace>
</inkml:ink>
</file>

<file path=ppt/ink/ink2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29.732"/>
    </inkml:context>
    <inkml:brush xml:id="br0">
      <inkml:brushProperty name="width" value="0.025" units="cm"/>
      <inkml:brushProperty name="height" value="0.025" units="cm"/>
    </inkml:brush>
  </inkml:definitions>
  <inkml:trace contextRef="#ctx0" brushRef="#br0">154 20 6086,'0'0'17745,"-9"-5"-16347,4 2-1212,3 2-143,1-1 1,-1 1 0,1 0-1,-1 0 1,0 0 0,1 0-1,-1 1 1,0-1-1,1 0 1,-1 1 0,0-1-1,0 1 1,0-1 0,0 1-1,0 0 1,1 0 0,-1 0-1,0 0 1,0 0-1,0 1 1,0-1 0,0 0-1,1 1 1,-1-1 0,0 1-1,0 0 1,1 0-1,-1-1 1,0 1 0,1 0-1,-1 1 1,1-1 0,-1 0-1,1 0 1,-2 3 0,-6 6 220,1 1 1,0 0-1,1 1 1,0-1-1,1 1 1,0 1 0,1-1-1,0 1 1,1 0-1,1 0 1,0 0 0,1 0-1,0 1 1,1-1-1,0 17 1,2-28-251,-1 0 1,0 0 0,1 0-1,-1 0 1,1-1-1,-1 1 1,1 0 0,0 0-1,0 0 1,0-1-1,0 1 1,0-1-1,0 1 1,1 0 0,-1-1-1,0 0 1,1 1-1,-1-1 1,1 0 0,-1 0-1,1 0 1,0 0-1,2 1 1,0 0 32,0-1 0,0 0 1,1 0-1,-1-1 0,1 1 1,-1-1-1,0 0 0,1 0 0,-1 0 1,5-1-1,4-2 50,-1 1 0,0-2 0,0 1-1,0-2 1,0 1 0,17-11 0,-18 7-97,1 1 0,-1-2 0,-1 0 0,0 0 0,15-18 0,-22 23 0,1-1 0,-1 1 0,0-1 0,0 0 0,0 0 0,-1 0 0,0 0 0,0 0 0,0-1 0,-1 1 0,0 0 0,0-1 0,0 0 0,0 1 0,-1-1 0,-1-8 0,1 12 0,-1 0 0,0 0 0,-1 0 0,1 0 0,0 0 0,-1 0 0,1 0 0,-1 1 0,1-1 0,-1 0 0,0 1 0,0-1 0,0 1 0,0 0 0,0-1 0,0 1 0,0 0 0,0 0 0,0 0 0,0 1 0,-1-1 0,1 1 0,0-1 0,-1 1 0,1 0 0,0-1 0,-5 2 0,-1-2 0,0 0 0,-1 1 0,1 1 0,0-1 0,0 1 0,-1 1 0,-7 1 0,14-2-347,0 0 0,0 0 0,-1 0 0,1 0 0,0 0 0,0 0 0,0 0 0,0 1 0,0-1 0,1 1 0,-1-1 0,0 1 0,1 0 0,-1 0 0,1 0 0,-1 0 0,1 0 0,0 0 0,0 0 0,0 0 0,0 0 0,-1 4 0,19-5-13837</inkml:trace>
</inkml:ink>
</file>

<file path=ppt/ink/ink2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30.282"/>
    </inkml:context>
    <inkml:brush xml:id="br0">
      <inkml:brushProperty name="width" value="0.025" units="cm"/>
      <inkml:brushProperty name="height" value="0.025" units="cm"/>
    </inkml:brush>
  </inkml:definitions>
  <inkml:trace contextRef="#ctx0" brushRef="#br0">80 8 17040,'0'0'11782,"10"-2"-11248,-1 0-485,-1 1 1,1 0-1,-1 0 1,1 1 0,-1 0-1,1 0 1,8 2-1,-14-1-40,-1-1-1,1 1 1,-1 0-1,1 0 1,-1-1-1,0 2 1,1-1 0,-1 0-1,0 0 1,0 1-1,0-1 1,0 1-1,0 0 1,0 0-1,-1-1 1,1 1-1,0 0 1,-1 0-1,0 1 1,1-1-1,-1 0 1,0 0-1,0 1 1,0-1 0,0 1-1,-1-1 1,1 1-1,-1-1 1,1 1-1,-1-1 1,0 1-1,0 4 1,-1-2 112,1 0 1,-1 0-1,0 0 0,-1 0 1,1-1-1,-1 1 1,0 0-1,0-1 1,0 0-1,-1 1 1,1-1-1,-1 0 0,0 0 1,-4 4-1,2-2 62,0 0-1,1 1 0,0-1 1,-6 14-1,10-20-183,-1 1 0,1 0 0,0 0-1,0-1 1,0 1 0,0 0 0,0 0 0,0-1 0,1 1-1,-1 0 1,0-1 0,0 1 0,0 0 0,1-1 0,-1 1 0,0 0-1,1-1 1,-1 1 0,1 0 0,-1-1 0,1 1 0,-1-1-1,1 1 1,-1-1 0,1 1 0,-1-1 0,1 1 0,0-1 0,-1 0-1,1 1 1,-1-1 0,1 0 0,0 0 0,0 1 0,-1-1 0,1 0-1,0 0 1,-1 0 0,1 0 0,1 0 0,45 6-124,-19-2-2,-26-4 130,0 0-1,-1 0 1,1 0 0,0 1-1,0-1 1,-1 1 0,1 0-1,0-1 1,-1 1 0,1 0-1,0 0 1,-1 0 0,1 0-1,-1 0 1,0 0 0,1 1-1,-1-1 1,0 0 0,0 1-1,0-1 1,0 1 0,0-1-1,0 1 1,0 0 0,0-1-1,-1 1 1,1 0 0,-1-1-1,1 1 1,-1 0 0,1 3-1,-2-2 9,0 0 0,0 0-1,0-1 1,0 1 0,0 0 0,0-1-1,-1 1 1,0-1 0,1 1-1,-1-1 1,0 0 0,0 1-1,0-1 1,0 0 0,-1 0-1,1-1 1,-1 1 0,1 0-1,-4 1 1,-8 5-11,-1 0 0,0 0 0,0-2 0,-1 0 0,0-1 0,0 0 0,0-1 0,-1-1 0,1 0 0,-1-2 0,0 0 0,-29-2 0,45 1-1,0 0 0,1 0-1,-1 0 1,1 0 0,-1 0 0,1 0 0,-1 0-1,1 0 1,-1 0 0,1 0 0,-1 0 0,1-1-1,-1 1 1,1 0 0,-1 0 0,1-1 0,-1 1-1,1 0 1,0-1 0,-1 1 0,1 0 0,-1-1-1,1 1 1,0-1 0,-1 1 0,1 0 0,0-1-1,0 1 1,-1-1 0,1 1 0,0-1 0,0 1-1,0-1 1,-1 0 0,13-16-401,26-9-3142,-7 7-4864</inkml:trace>
</inkml:ink>
</file>

<file path=ppt/ink/ink2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31.054"/>
    </inkml:context>
    <inkml:brush xml:id="br0">
      <inkml:brushProperty name="width" value="0.025" units="cm"/>
      <inkml:brushProperty name="height" value="0.025" units="cm"/>
    </inkml:brush>
  </inkml:definitions>
  <inkml:trace contextRef="#ctx0" brushRef="#br0">0 6 13997,'0'0'13677,"78"26"-12075,-24-26-898,13-10-415,2 0-193,0 3-96,-4 3-609,-5 4-2274,-10 0-2466,-8 0-5221</inkml:trace>
</inkml:ink>
</file>

<file path=ppt/ink/ink2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31.541"/>
    </inkml:context>
    <inkml:brush xml:id="br0">
      <inkml:brushProperty name="width" value="0.025" units="cm"/>
      <inkml:brushProperty name="height" value="0.025" units="cm"/>
    </inkml:brush>
  </inkml:definitions>
  <inkml:trace contextRef="#ctx0" brushRef="#br0">1 317 15407,'0'0'9326,"8"-1"-7805,10-4-1277,0-1 1,0-1-1,-1 0 0,0-1 1,-1-1-1,1-1 0,18-15 1,107-93-171,-114 90 80,37-48 1,-52 60 198,-30 60 714,4-21-1001,-46 96 692,54-105-680,-1-1-1,2 1 1,0 0 0,1 0-1,0 0 1,-1 27-1,4-40-175,0 0 1,1 0-1,-1 0 0,1 0 1,0 0-1,-1 0 0,1 0 0,0-1 1,-1 1-1,1 0 0,0 0 1,0 0-1,0-1 0,0 1 1,-1-1-1,1 1 0,0 0 0,0-1 1,0 1-1,0-1 0,1 0 1,-1 1-1,0-1 0,0 0 1,0 0-1,0 0 0,0 0 1,0 0-1,0 0 0,0 0 0,1 0 1,-1 0-1,1-1 0,42-5-6328,-10-12-727</inkml:trace>
</inkml:ink>
</file>

<file path=ppt/ink/ink2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31.900"/>
    </inkml:context>
    <inkml:brush xml:id="br0">
      <inkml:brushProperty name="width" value="0.025" units="cm"/>
      <inkml:brushProperty name="height" value="0.025" units="cm"/>
    </inkml:brush>
  </inkml:definitions>
  <inkml:trace contextRef="#ctx0" brushRef="#br0">181 0 18001,'0'0'3854,"-13"6"-827,1 0-2574,0 0-1,0 1 1,0 0-1,1 1 1,0 1-1,0-1 1,1 2-1,0-1 1,1 2 0,0-1-1,1 1 1,-12 20-1,17-26-376,0 1 0,0 0 0,1 0 0,-1 0 0,2 1 0,-1-1 0,1 0-1,0 1 1,0-1 0,0 1 0,1 8 0,1-12-66,-1-1 0,1 0 0,0 1 0,-1-1 0,1 0 0,0 1-1,1-1 1,-1 0 0,0 0 0,1 0 0,-1 0 0,1 0 0,-1 0 0,1 0 0,0-1 0,0 1-1,0-1 1,0 1 0,0-1 0,0 0 0,0 0 0,1 0 0,-1 0 0,0 0 0,1 0 0,-1 0-1,0-1 1,1 1 0,-1-1 0,1 0 0,4 0 0,6 1 3,-1-1 0,1 0 0,0-1 0,-1 0 0,1-1 1,-1 0-1,0-1 0,1-1 0,-1 0 0,21-10 0,-28 11-9,0 1 0,0-1 1,0 0-1,-1-1 0,1 1 0,-1-1 0,0 0 0,0 0 0,0 0 1,-1-1-1,1 1 0,-1-1 0,0 0 0,0 0 0,-1 0 1,0 0-1,1 0 0,-2-1 0,1 1 0,-1-1 0,0 1 0,0-1 1,0 0-1,-1 1 0,0-1 0,0-8 0,-1 11 6,0 1 1,1-1-1,-1 1 0,0-1 0,0 1 0,-1 0 0,1-1 1,0 1-1,-1 0 0,0 0 0,1 0 0,-1 0 0,0 0 1,0 0-1,0 1 0,0-1 0,0 1 0,0-1 0,-1 1 1,1 0-1,0 0 0,-1 0 0,1 0 0,-1 0 0,1 0 1,-1 1-1,1-1 0,-4 1 0,-8-3 46,0 2 0,-1 0-1,-23 1 1,35 0-179,1 1 0,0-1 0,-1 1 1,1-1-1,0 1 0,0 0 0,0 0 0,0 0 0,0 0 1,0 1-1,0-1 0,0 0 0,0 1 0,0-1 0,1 1 1,-1 0-1,1-1 0,-1 1 0,1 0 0,0 0 0,-1 0 1,0 4-1,1-5 9,0 0 1,1 1 0,-1-1-1,1 0 1,0 1 0,-1-1 0,1 0-1,0 1 1,0-1 0,0 0-1,0 1 1,0-1 0,0 0-1,0 1 1,0-1 0,1 0 0,-1 1-1,0-1 1,1 0 0,-1 1-1,1-1 1,0 0 0,-1 0-1,1 0 1,0 0 0,0 1-1,0-1 1,0 0 0,-1 0 0,1-1-1,1 1 1,-1 0 0,0 0-1,0 0 1,0-1 0,0 1-1,1-1 1,1 2 0,4 0-1088,-1-1 1,1 1 0,0-1-1,0-1 1,0 1 0,9-1-1,20 0-6118</inkml:trace>
</inkml:ink>
</file>

<file path=ppt/ink/ink2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32.242"/>
    </inkml:context>
    <inkml:brush xml:id="br0">
      <inkml:brushProperty name="width" value="0.025" units="cm"/>
      <inkml:brushProperty name="height" value="0.025" units="cm"/>
    </inkml:brush>
  </inkml:definitions>
  <inkml:trace contextRef="#ctx0" brushRef="#br0">169 1 4644,'0'0'18599,"-12"5"-16752,2-2-1568,0 1-1,0 1 0,1 0 0,0 0 0,0 1 0,1 0 0,-1 0 0,1 1 1,0 1-1,1-1 0,0 1 0,0 0 0,1 0 0,0 1 0,0 0 0,1 0 1,0 1-1,1-1 0,-5 14 0,8-20-244,1-1-1,-1 0 1,0 1-1,1-1 1,-1 1 0,1-1-1,0 1 1,-1 0 0,1-1-1,1 1 1,-1-1-1,0 1 1,0-1 0,1 1-1,0-1 1,-1 1 0,1-1-1,0 1 1,0-1-1,1 0 1,-1 0 0,0 1-1,1-1 1,-1 0 0,4 3-1,-1-3-7,1 1 0,-1-1 0,1 0 0,0 0 0,-1-1 0,1 1 0,0-1 0,0 0 0,0-1 0,0 1 0,0-1 0,6 0 0,3 0 23,0-1-1,0-1 1,0 0 0,-1 0-1,1-2 1,0 0 0,-1 0 0,0-1-1,24-13 1,-32 16-36,-1-1 1,1 1-1,-1-1 0,0 0 1,0 0-1,0-1 1,0 1-1,-1-1 0,1 0 1,-1 0-1,0 0 1,0 0-1,0 0 0,-1-1 1,0 1-1,1-1 1,-2 0-1,1 0 0,0 0 1,-1 0-1,0 0 0,0 0 1,-1 0-1,1 0 1,-1 0-1,0 0 0,0 0 1,-1 0-1,0 0 1,-1-8-1,0 10-12,0-1 1,1 1-1,-1-1 0,-1 1 1,1 0-1,0 0 0,-1 0 1,0 0-1,0 0 0,0 0 1,0 1-1,0-1 0,0 1 1,0 0-1,-1 0 0,1 0 1,-1 1-1,0-1 0,1 1 1,-1 0-1,0 0 0,-5-1 1,-1 0-24,-1 0 0,0 1 0,0 0 0,0 0 0,0 1 0,-20 3 0,28-2-142,0-1 0,0 1 0,0 0 0,1 0 0,-1 0-1,0 1 1,1-1 0,-1 0 0,-3 4 0,-10 10-5156,12-12 2928,-6 6-7222</inkml:trace>
</inkml:ink>
</file>

<file path=ppt/ink/ink2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33.240"/>
    </inkml:context>
    <inkml:brush xml:id="br0">
      <inkml:brushProperty name="width" value="0.025" units="cm"/>
      <inkml:brushProperty name="height" value="0.025" units="cm"/>
    </inkml:brush>
  </inkml:definitions>
  <inkml:trace contextRef="#ctx0" brushRef="#br0">0 16 11147,'0'0'5386,"11"5"-3635,17 7-597,1-1 0,1-1 0,-1-2 1,61 8-1,285-5 1151,-264-11-2219,645-21 59,-109 2 778,1120-6 3692,-1230 17-4719,-152 8 547,-392 0-1261,-12 0-3118,10-5-2713,7-5-3237</inkml:trace>
</inkml:ink>
</file>

<file path=ppt/ink/ink2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34.091"/>
    </inkml:context>
    <inkml:brush xml:id="br0">
      <inkml:brushProperty name="width" value="0.025" units="cm"/>
      <inkml:brushProperty name="height" value="0.025" units="cm"/>
    </inkml:brush>
  </inkml:definitions>
  <inkml:trace contextRef="#ctx0" brushRef="#br0">0 391 16015,'0'0'3716,"11"-3"-1656,16-7-1109,-1-1 0,0-2-1,0 0 1,37-28-1,101-83 671,-89 65-1466,-25 18-16,-31 24 105,1 0 0,42-24-1,-63 56 232,-13 10-170,-1 0-1,-34 42 0,30-44-101,2 2 0,1-1 0,-15 30 0,30-53-247,1 0 0,-1 0 1,0 0-1,1 0 0,-1 0 1,0 0-1,1 0 0,0 0 0,-1 0 1,1 0-1,0 1 0,-1-1 1,1 0-1,0 0 0,0 0 1,0 0-1,0 1 0,0-1 0,0 0 1,0 0-1,0 0 0,1 0 1,-1 0-1,0 1 0,1-1 1,-1 0-1,1 0 0,-1 0 1,1 0-1,0 0 0,-1 0 0,1 0 1,0 0-1,0-1 0,-1 1 1,1 0-1,1 1 0,2-1-591,-1-1 1,0 1-1,1 0 0,-1-1 0,1 0 0,0 0 1,-1 0-1,1 0 0,-1 0 0,1-1 0,5-1 1,26-10-7289</inkml:trace>
</inkml:ink>
</file>

<file path=ppt/ink/ink2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34.464"/>
    </inkml:context>
    <inkml:brush xml:id="br0">
      <inkml:brushProperty name="width" value="0.025" units="cm"/>
      <inkml:brushProperty name="height" value="0.025" units="cm"/>
    </inkml:brush>
  </inkml:definitions>
  <inkml:trace contextRef="#ctx0" brushRef="#br0">251 32 17489,'-9'0'3491,"-5"1"-2596,-1 0 0,1 1 1,0 0-1,0 1 0,0 1 1,0 0-1,0 1 0,-14 7 0,22-9-722,-1 0-1,0 1 0,1 0 0,0 0 0,0 1 0,0 0 0,1 0 0,-1 0 1,1 0-1,0 1 0,1 0 0,-1 0 0,1 0 0,0 1 0,1-1 1,0 1-1,0 0 0,-4 13 0,7-18-164,-1 1 0,1-1 0,-1 1 0,1-1-1,0 1 1,0-1 0,0 1 0,0-1 0,1 1 0,-1 0 0,1-1 0,-1 0 0,1 1 0,0-1 0,0 1 0,0-1-1,0 0 1,0 0 0,1 1 0,-1-1 0,1 0 0,-1 0 0,1-1 0,0 1 0,0 0 0,0 0 0,0-1 0,0 1-1,0-1 1,0 0 0,0 0 0,1 1 0,-1-2 0,0 1 0,1 0 0,-1 0 0,1-1 0,-1 1 0,1-1 0,4 0-1,11 2 20,0 0 0,1-2 0,-1 0 0,24-4 0,-41 4-27,12-2 0,0-1 0,-1 0 0,0 0 0,0-2 0,0 1 0,0-2 0,0 1 0,-1-2 0,0 1 0,19-17 0,-25 20 0,-1 0 0,0-1 0,0 0 0,0 0 0,0 0 0,-1 0 0,0-1 0,0 1 0,0-1 0,0 0 0,-1 0 0,0 0 0,0 0 0,0 0 0,0 0 0,-1-1 0,0 1 0,0-1 0,0 1 0,-1-1 0,0 1 0,0-1 0,0 1 0,-1-1 0,0 1 0,0-1 0,0 1 0,-3-6 0,3 8 0,-1 1 0,0-1 0,0 0 0,0 1 0,0-1 0,0 1 0,-1 0 0,1 0 0,-1 0 0,0 0 0,1 0 0,-1 0 0,0 1 0,0-1 0,0 1 0,0 0 0,0 0 0,0 0 0,-1 0 0,1 1 0,0-1 0,0 1 0,-1 0 0,1 0 0,0 0 0,-5 1 0,1-1 0,0 1 0,-1 0 0,1 0 0,0 0 0,0 1 0,-1 0 0,2 1 0,-1 0 0,0 0 0,-11 7 0,15-8-69,0 0-1,1 1 1,-1-1-1,1 0 1,0 1 0,0 0-1,0 0 1,0-1-1,0 1 1,1 0 0,-1 0-1,1 0 1,-2 5-1,3-7 1,0 0 0,0 0-1,0 0 1,0 0-1,0 0 1,0 0 0,0 0-1,1 1 1,-1-1-1,0 0 1,0 0 0,1 0-1,-1 0 1,1 0-1,-1 0 1,1 0 0,0 0-1,-1-1 1,1 1-1,0 0 1,-1 0 0,1 0-1,0-1 1,0 1-1,0 0 1,0-1 0,0 1-1,0-1 1,0 1-1,0-1 1,0 1 0,0-1-1,0 0 1,0 1-1,0-1 1,0 0 0,0 0-1,0 0 1,0 0-1,0 0 1,1 0 0,-1 0-1,1-1 1,33 2-5077,3-1-1762</inkml:trace>
</inkml:ink>
</file>

<file path=ppt/ink/ink2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34.792"/>
    </inkml:context>
    <inkml:brush xml:id="br0">
      <inkml:brushProperty name="width" value="0.025" units="cm"/>
      <inkml:brushProperty name="height" value="0.025" units="cm"/>
    </inkml:brush>
  </inkml:definitions>
  <inkml:trace contextRef="#ctx0" brushRef="#br0">263 0 10570,'-11'8'7730,"-2"0"-6549,-108 76 6451,107-73-7031,0 0-1,1 1 0,0 1 0,1 0 1,0 1-1,-16 24 0,26-35-588,1-1 1,0 0-1,0 1 1,-1-1-1,1 1 1,1-1-1,-1 1 1,0-1-1,1 1 0,-1 0 1,1-1-1,0 1 1,0 0-1,0-1 1,0 1-1,0 0 1,1-1-1,-1 1 1,1 0-1,0-1 0,1 5 1,0-4-5,0-1 0,0 1 0,1 0 0,-1 0 1,1-1-1,0 1 0,-1-1 0,1 0 0,0 0 0,0 0 0,1 0 0,-1-1 1,7 3-1,7 1-39,1 0 0,0-1 0,0-1 0,1-1 1,18 0-1,-16-1 103,0-1 0,0 0 0,-1-2 0,1 0 0,0-2 0,-1 0 0,20-7 0,-31 8-38,-1-1 0,0 0-1,-1 0 1,1-1 0,-1 1-1,1-1 1,-1-1-1,-1 0 1,1 0 0,-1 0-1,0-1 1,-1 0 0,0 0-1,0 0 1,0 0-1,-1-1 1,0 0 0,0 0-1,3-11 1,-6 16-34,1 0 0,-1-1 0,0 1 0,0-1 0,0 1 0,-1-1 0,1 1 0,-1-1 0,0 1 0,0-1 0,0 1 0,0-1 0,-1 1 0,1-1 0,-1 1 0,0-1 0,0 1 0,0-1 0,0 1 0,-1 0 0,0 0 0,1 0 0,-5-5 0,2 4 0,0 1 0,-1 0 0,0 0 0,1 0 0,-1 1 0,0-1 0,0 1 0,-1 0 0,1 1 0,0-1 0,0 1 0,-1 0 0,1 1 0,-11-1 0,-5 0-119,1 0 0,-1 1-1,1 2 1,-1 0 0,-23 6 0,37-7-120,-1 1 0,1 1 0,0-1-1,0 1 1,0 1 0,0-1 0,1 1 0,-1 0 0,1 1 0,0-1 0,0 1 0,0 1 0,1-1 0,0 1 0,0 0 0,0 0 0,-4 8 0,0 8-9093</inkml:trace>
</inkml:ink>
</file>

<file path=ppt/ink/ink2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36.067"/>
    </inkml:context>
    <inkml:brush xml:id="br0">
      <inkml:brushProperty name="width" value="0.025" units="cm"/>
      <inkml:brushProperty name="height" value="0.025" units="cm"/>
    </inkml:brush>
  </inkml:definitions>
  <inkml:trace contextRef="#ctx0" brushRef="#br0">1 213 15631,'82'-5'275,"-1"-3"1,124-29 0,-71 11-238,573-111 2828,-799 151-4269,24-9-4603,20-4-4474</inkml:trace>
</inkml:ink>
</file>

<file path=ppt/ink/ink2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36.794"/>
    </inkml:context>
    <inkml:brush xml:id="br0">
      <inkml:brushProperty name="width" value="0.025" units="cm"/>
      <inkml:brushProperty name="height" value="0.025" units="cm"/>
    </inkml:brush>
  </inkml:definitions>
  <inkml:trace contextRef="#ctx0" brushRef="#br0">108 96 1185,'-12'0'12236,"-83"3"-5078,171-7-5461,78-13-1,-17 1-1186,703-22-1241,-698 34-1101,-52-2-1360,-17-7-2050</inkml:trace>
</inkml:ink>
</file>

<file path=ppt/ink/ink2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46.774"/>
    </inkml:context>
    <inkml:brush xml:id="br0">
      <inkml:brushProperty name="width" value="0.025" units="cm"/>
      <inkml:brushProperty name="height" value="0.025" units="cm"/>
    </inkml:brush>
  </inkml:definitions>
  <inkml:trace contextRef="#ctx0" brushRef="#br0">1 4 15887,'0'0'10154,"52"36"-8585,0-36-320,10-11-832,4-1-353,-2 2-128,-9 5-545,-10 4-736,-15 1-865,-11 6-353,-12 12-640,-7 2-1025,-12 0-2882</inkml:trace>
</inkml:ink>
</file>

<file path=ppt/ink/ink2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47.149"/>
    </inkml:context>
    <inkml:brush xml:id="br0">
      <inkml:brushProperty name="width" value="0.025" units="cm"/>
      <inkml:brushProperty name="height" value="0.025" units="cm"/>
    </inkml:brush>
  </inkml:definitions>
  <inkml:trace contextRef="#ctx0" brushRef="#br0">1 1 9385,'0'0'16463,"80"26"-15566,-29-26-705,6 0-127,1-1-1251,1-4-1600,-5-3-1859,-5 1-4195</inkml:trace>
</inkml:ink>
</file>

<file path=ppt/ink/ink2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47.506"/>
    </inkml:context>
    <inkml:brush xml:id="br0">
      <inkml:brushProperty name="width" value="0.025" units="cm"/>
      <inkml:brushProperty name="height" value="0.025" units="cm"/>
    </inkml:brush>
  </inkml:definitions>
  <inkml:trace contextRef="#ctx0" brushRef="#br0">1 42 19891,'0'0'4863,"12"-6"-3171,7-1-1235,1 1 0,-1 0 0,1 1 0,0 1-1,1 1 1,30 0 0,-17 2-273,43 0-54,-71 2-128,1-1 0,-1 1-1,0 0 1,1 1 0,-1-1-1,0 1 1,0 1 0,0-1-1,5 4 1,-9-5-3,0 0-1,-1 0 1,1 0-1,-1 0 1,1 1-1,-1-1 1,1 0-1,-1 1 1,0-1-1,0 1 1,0 0-1,0-1 1,0 1-1,0 0 1,0 0-1,0-1 1,-1 1-1,1 0 1,-1 0-1,1 0 1,-1 0-1,0 0 1,0 0-1,0 0 1,0 0-1,0 0 1,0 0-1,0 0 1,-1 0-1,1-1 1,-1 1-1,1 0 1,-1 0-1,0 0 1,0 0-1,0-1 1,0 1-1,0 0 1,0-1-1,0 1 1,-3 1-1,-6 9 52,0-1 0,-1 0-1,0-1 1,-16 11-1,17-13 33,-5 3 68,-29 25 650,42-35-768,1 1 0,-1-1 0,1 1 0,-1-1 0,1 1 0,-1 0 0,1-1 0,0 1 0,0 0 0,0 0 0,0 0 0,0 0 0,0 0 1,1 0-1,-1 0 0,1 0 0,-1 1 0,1-1 0,0 2 0,2-2-40,-1-1 1,1 0-1,0 0 1,0 0-1,0 0 1,0 0-1,0 0 1,1 0-1,-1-1 1,0 1-1,0-1 1,0 0-1,1 0 1,-1 0-1,0 0 1,0 0-1,0 0 1,4-1-1,-1 1-84,11 0-246,6 0-51,0 1-1,0 1 0,0 0 0,26 8 1,-44-9 369,0-1 0,0 2 0,0-1 0,0 0 0,-1 1 0,1 0 0,-1 0 0,1 0 0,-1 0 0,0 0 0,1 1 0,-1-1 1,0 1-1,-1 0 0,1 0 0,0 0 0,-1 0 0,0 1 0,0-1 0,0 1 0,0-1 0,0 1 0,-1 0 0,1-1 0,-1 1 0,0 0 1,0 0-1,-1 0 0,1 0 0,-1 4 0,0-5 87,0 0 0,0 0 1,0 0-1,0 0 0,-1 0 0,1 0 1,-1 0-1,0 0 0,0 0 1,0 0-1,0-1 0,0 1 0,-1 0 1,1-1-1,-1 1 0,0-1 0,-3 5 1,0-3 139,-1-1 1,1 0 0,0 0 0,-1 0-1,1 0 1,-1-1 0,0 0-1,-7 1 1,-26 6-42,0-2-1,-1-2 1,0-2-1,0-1 1,-44-4-1,83 2-168,1 0 0,-1 0 0,0 0 0,1 0-1,-1 0 1,0 0 0,1 0 0,-1 0 0,0 0 0,1 0 0,-1 0 0,0 0 0,0 0-1,1 0 1,-1 0 0,0-1 0,1 1 0,-1 0 0,1-1 0,-1 1 0,0 0 0,1-1-1,-1 1 1,1-1 0,-1 1 0,1-1 0,-1 1 0,1-1 0,-1 1 0,1-1-1,0 0 1,-1 1 0,1-1 0,0 1 0,-1-2 0,2 1-45,-1 0 0,1 0 0,0 0 0,-1 1 0,1-1 0,0 0 0,0 0 0,0 0-1,0 1 1,-1-1 0,1 0 0,0 1 0,0-1 0,0 1 0,0-1 0,0 1 0,0 0 0,1-1 0,-1 1 0,0 0 0,0 0 0,1-1 0,63-11-8333,-22 3 619</inkml:trace>
</inkml:ink>
</file>

<file path=ppt/ink/ink2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47.846"/>
    </inkml:context>
    <inkml:brush xml:id="br0">
      <inkml:brushProperty name="width" value="0.025" units="cm"/>
      <inkml:brushProperty name="height" value="0.025" units="cm"/>
    </inkml:brush>
  </inkml:definitions>
  <inkml:trace contextRef="#ctx0" brushRef="#br0">310 0 17040,'0'0'9828,"-8"12"-7452,-116 130-261,69-83-1411,-50 71 0,95-112-4047,2-4-2668,8-14 5856,0 0-1,0 0 1,1-1-1,-1 1 1,0 0-1,0 0 1,-1 0-1,1 0 1,0 0-1,0 0 1,0 0-1,2-21-13832</inkml:trace>
</inkml:ink>
</file>

<file path=ppt/ink/ink2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48.191"/>
    </inkml:context>
    <inkml:brush xml:id="br0">
      <inkml:brushProperty name="width" value="0.025" units="cm"/>
      <inkml:brushProperty name="height" value="0.025" units="cm"/>
    </inkml:brush>
  </inkml:definitions>
  <inkml:trace contextRef="#ctx0" brushRef="#br0">216 79 15759,'-10'-1'2680,"2"-1"-2204,-1 1 1,1 0-1,-1 1 1,0 0-1,1 0 1,-1 1-1,0 0 1,1 1-1,-1-1 1,1 2 0,0-1-1,-1 1 1,1 0-1,1 1 1,-1 0-1,0 0 1,1 1-1,-10 8 1,12-9-225,1 1 0,0 0 0,0 0 1,1 1-1,0-1 0,0 1 0,0 0 1,0 0-1,-2 9 0,4-13-219,1-1 0,-1 1 0,1-1 1,0 1-1,-1-1 0,1 1 0,0-1 0,0 1 0,0-1 0,0 1 0,0-1 0,1 1 0,-1 0 0,0-1 0,1 0 0,-1 1 0,1-1 0,-1 1 0,1-1 0,0 1 0,-1-1 1,1 0-1,0 0 0,0 1 0,0-1 0,0 0 0,0 0 0,0 0 0,1 0 0,-1 0 0,0 0 0,0 0 0,1-1 0,-1 1 0,0 0 0,1-1 0,-1 1 0,1-1 1,-1 1-1,1-1 0,-1 0 0,1 0 0,1 0 0,8 1 31,-1 0-1,0-1 1,0-1 0,1 0 0,-1 0 0,0-1 0,0-1 0,0 1 0,0-2-1,-1 1 1,1-1 0,15-10 0,-19 11-55,0-1 0,0 0 1,0 0-1,-1-1 0,0 0 0,0 0 0,0 0 1,0 0-1,-1-1 0,0 0 0,0 0 0,0 0 1,-1 0-1,0-1 0,0 1 0,-1-1 0,0 0 1,0 0-1,1-10 0,-2 15-5,-1-1 1,0 0-1,0 0 0,0 0 1,-1 0-1,1 0 0,-1 0 1,0 0-1,0 0 0,1 0 1,-2 1-1,1-1 0,0 0 1,-1 1-1,1-1 0,-1 1 1,0 0-1,0-1 0,1 1 1,-2 0-1,1 0 0,0 0 1,0 0-1,-1 0 1,1 1-1,-1-1 0,1 1 1,-1 0-1,0-1 0,0 1 1,1 1-1,-1-1 0,0 0 1,0 1-1,0-1 0,-5 1 1,1-1-10,0 0 0,0 1 1,0 0-1,0 0 0,0 1 1,0 0-1,0 0 0,0 1 1,0 0-1,1 0 0,-1 0 1,1 1-1,-1 0 0,-10 7 1,11-5-147,1 0-1,-1 0 1,1 1 0,0 0 0,1 0 0,-1 1 0,1-1-1,0 1 1,1 0 0,0 0 0,0 0 0,0 0 0,1 0-1,0 1 1,1-1 0,-1 1 0,1 10 0,1-12-514,0 0-1,0 0 1,1 0 0,-1 0-1,1 0 1,1 0 0,-1 0 0,1 0-1,1 0 1,-1-1 0,1 1 0,-1-1-1,2 0 1,3 6 0,22 22-7487</inkml:trace>
</inkml:ink>
</file>

<file path=ppt/ink/ink2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48.565"/>
    </inkml:context>
    <inkml:brush xml:id="br0">
      <inkml:brushProperty name="width" value="0.025" units="cm"/>
      <inkml:brushProperty name="height" value="0.025" units="cm"/>
    </inkml:brush>
  </inkml:definitions>
  <inkml:trace contextRef="#ctx0" brushRef="#br0">146 77 19090,'-11'6'2979,"2"-1"-2413,-61 38 3958,65-40-4213,0 1-1,1-1 1,-1 1-1,1 0 1,0 0 0,0 1-1,0 0 1,1-1-1,0 1 1,0 0-1,0 0 1,0 1 0,-1 6-1,3-11-287,1 0 0,0 1 0,0-1 0,0 1 0,0-1 0,0 0 0,0 1 0,0-1 0,1 1 0,-1-1 0,0 0 0,1 1 0,-1-1 0,1 0 0,0 1 0,-1-1 0,1 0 0,0 0 0,0 0-1,0 0 1,-1 1 0,1-1 0,0 0 0,1 0 0,-1-1 0,0 1 0,0 0 0,0 0 0,0-1 0,1 1 0,-1 0 0,0-1 0,1 1 0,-1-1 0,0 0 0,1 1 0,-1-1 0,1 0 0,-1 0 0,2 0 0,10 2 44,-1-1 1,1-1 0,18-1-1,-23 0-35,3 0-30,0 0 0,0-1-1,0 0 1,-1-1 0,1-1 0,-1 0 0,0 0 0,0 0-1,0-2 1,17-11 0,-22 14-2,0-1 0,-1 1-1,1-1 1,-1 0 0,0-1 0,0 1 0,-1-1 0,1 1-1,-1-1 1,0 0 0,0-1 0,0 1 0,-1 0-1,0-1 1,0 1 0,0-1 0,-1 0 0,0 0 0,0 1-1,0-1 1,-1-11 0,-1 14 0,0 0 0,0-1 0,0 1 0,0 0 0,-1 0 0,0 0 0,1 0 0,-1 0 0,0 0 0,0 0 0,-1 0 0,1 1 0,0-1 0,-1 1 0,0 0 0,1 0 0,-1 0 0,0 0 0,0 0 0,0 1 0,-1-1 0,1 1 0,0 0 0,0 0 0,-1 0 0,-4-1 0,-5-1 0,0 1 0,0 0 0,0 0 0,0 2 0,-23 0 0,33 1-84,1-1 0,0 1 0,-1-1 0,1 1 0,0 0 0,-1 0-1,1 0 1,0 0 0,0 1 0,0-1 0,0 0 0,0 1 0,0 0 0,-1 2 0,2-4-57,0 1 1,1 0-1,-1-1 0,1 1 1,-1 0-1,1 0 1,0 0-1,-1-1 1,1 1-1,0 0 0,-1 0 1,1 0-1,0 0 1,0 0-1,0-1 0,0 1 1,0 0-1,0 0 1,0 0-1,0 0 0,0 0 1,0 0-1,1 0 1,-1-1-1,0 1 1,1 0-1,-1 0 0,0 0 1,1 0-1,-1-1 1,1 1-1,-1 0 0,1-1 1,0 1-1,-1 0 1,1-1-1,0 1 0,-1-1 1,1 1-1,0-1 1,0 1-1,-1-1 1,2 1-1,26 10-12111</inkml:trace>
</inkml:ink>
</file>

<file path=ppt/ink/ink2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1:53.134"/>
    </inkml:context>
    <inkml:brush xml:id="br0">
      <inkml:brushProperty name="width" value="0.025" units="cm"/>
      <inkml:brushProperty name="height" value="0.025" units="cm"/>
    </inkml:brush>
  </inkml:definitions>
  <inkml:trace contextRef="#ctx0" brushRef="#br0">1 0 26617,'0'0'256</inkml:trace>
</inkml:ink>
</file>

<file path=ppt/ink/ink2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1:54.174"/>
    </inkml:context>
    <inkml:brush xml:id="br0">
      <inkml:brushProperty name="width" value="0.025" units="cm"/>
      <inkml:brushProperty name="height" value="0.025" units="cm"/>
    </inkml:brush>
  </inkml:definitions>
  <inkml:trace contextRef="#ctx0" brushRef="#br0">262 0 18161,'0'0'1020,"-11"9"122,5-5-1013,0 1 1,0 0-1,0 1 0,0 0 0,1 0 0,0 0 1,0 0-1,1 1 0,-1 0 0,2 0 0,-1 0 1,1 0-1,0 1 0,-3 9 0,-20 94 787,-15 135 1,5 121 658,21-184-840,-3-4-675,-24 426-1161,44-592-1401,0-20-1264,2-20-1882,-4-3-2194</inkml:trace>
</inkml:ink>
</file>

<file path=ppt/ink/ink2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1:54.505"/>
    </inkml:context>
    <inkml:brush xml:id="br0">
      <inkml:brushProperty name="width" value="0.025" units="cm"/>
      <inkml:brushProperty name="height" value="0.025" units="cm"/>
    </inkml:brush>
  </inkml:definitions>
  <inkml:trace contextRef="#ctx0" brushRef="#br0">15 66 17264,'-2'9'2258,"-11"143"2959,14 90-3595,-1-237-1606,7 64 36,-7-66-40,1 0 0,-1-1 0,1 1 0,-1 0 0,1-1 0,0 1 0,0-1 0,0 1 0,1-1 0,-1 0 0,0 1-1,1-1 1,0 0 0,-1 0 0,1 0 0,0 0 0,0 0 0,0 0 0,0-1 0,0 1 0,4 1 0,-5-3 23,1 1 0,-1-1 0,0 0-1,1 0 1,-1-1 0,0 1 0,1 0 0,-1 0 0,0-1 0,1 1 0,-1-1-1,0 1 1,1-1 0,-1 1 0,0-1 0,0 0 0,0 0 0,0 0 0,0 1-1,0-1 1,0 0 0,0 0 0,0 0 0,0-1 0,0 0 0,23-36 857,-18 28-668,46-73 872,3 1 0,108-120 1,-161 199-1111,24-25-2208,35-49 0,-28 21-4889</inkml:trace>
</inkml:ink>
</file>

<file path=ppt/ink/ink2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1:55.530"/>
    </inkml:context>
    <inkml:brush xml:id="br0">
      <inkml:brushProperty name="width" value="0.025" units="cm"/>
      <inkml:brushProperty name="height" value="0.025" units="cm"/>
    </inkml:brush>
  </inkml:definitions>
  <inkml:trace contextRef="#ctx0" brushRef="#br0">205 1 11371,'0'0'12187,"-9"0"-11941,1 1-160,1 0-1,0 1 1,0 0 0,0 0-1,0 1 1,0 0 0,0 0-1,1 0 1,-1 1 0,1 0-1,0 1 1,0-1 0,1 1-1,-1 0 1,1 0 0,0 1-1,1 0 1,-1-1 0,1 2-1,-5 7 1,7-10-46,0-1 0,1 1-1,-1-1 1,1 1 0,-1 0 0,1 0 0,0 0 0,0-1 0,1 1-1,-1 0 1,1 0 0,0 0 0,0 5 0,1-7-30,0 0 0,0-1 0,-1 1 1,2 0-1,-1-1 0,0 1 0,0 0 0,0-1 1,1 0-1,-1 1 0,1-1 0,-1 0 0,1 0 1,-1 0-1,1 0 0,0 0 0,-1 0 0,1 0 1,0 0-1,0-1 0,0 1 0,0-1 0,0 1 1,0-1-1,-1 0 0,1 0 0,3 0 0,1 1-10,6 0-7,-1 0 0,1 1 0,-1 1 0,0 0 0,0 0 0,14 7 0,-22-9 12,-1 1 0,0-1 1,0 1-1,0 0 1,0-1-1,0 1 0,0 0 1,0 0-1,0 0 0,-1 0 1,1 1-1,-1-1 1,0 0-1,1 1 0,-1-1 1,0 1-1,-1-1 1,1 1-1,0 0 0,-1-1 1,1 1-1,-1 0 0,0-1 1,0 1-1,0 0 1,0-1-1,0 1 0,-1 0 1,1-1-1,-1 1 1,0 0-1,0-1 0,-2 5 1,1-1 187,-1-1 1,1 1-1,-2-1 1,1 0 0,0 0-1,-1 0 1,0-1-1,0 1 1,-1-1-1,1 0 1,-1 0 0,0 0-1,0-1 1,0 1-1,0-1 1,-1-1-1,1 1 1,-9 2 0,-1 0 124,1 0 1,-1-2 0,0 0 0,0 0 0,0-2 0,-19 1-1,34-2-376,-1 0-1,1 0 1,0 0-1,-1 0 0,1 0 1,-1 0-1,1 0 1,0 0-1,-1 0 0,1-1 1,0 1-1,-1 0 1,1 0-1,0 0 0,-1 0 1,1-1-1,0 1 1,0 0-1,-1 0 0,1-1 1,0 1-1,-1 0 0,1 0 1,0-1-1,0 1 1,0 0-1,-1-1 0,1 1 1,0 0-1,0-1 1,0 1-1,0 0 0,0-1 1,0 1-1,0 0 1,0-1-1,0 1 0,0 0 1,0-1-1,0 1 1,0-1-1,0 1 0,0 0 1,0-1-1,0 1 1,0 0-1,0-1 0,0 1 1,0 0-1,1-1 1,-1 1-1,0 0 0,0-1 1,1 1-1,-1 0 0,0 0 1,0-1-1,1 1 1,15-21-3542,40-28-6436,-23 18 309</inkml:trace>
</inkml:ink>
</file>

<file path=ppt/ink/ink2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1:56.401"/>
    </inkml:context>
    <inkml:brush xml:id="br0">
      <inkml:brushProperty name="width" value="0.025" units="cm"/>
      <inkml:brushProperty name="height" value="0.025" units="cm"/>
    </inkml:brush>
  </inkml:definitions>
  <inkml:trace contextRef="#ctx0" brushRef="#br0">129 27 13549,'0'0'8136,"-9"1"-7208,4 0-910,0-1-1,0 1 0,0 0 0,0 1 0,0-1 0,1 1 0,-1 0 0,1 0 1,-1 1-1,1-1 0,0 1 0,0 0 0,0 0 0,0 0 0,1 0 0,-1 1 1,1 0-1,0 0 0,0 0 0,0 0 0,0 0 0,1 0 0,-4 10 0,1-3 332,1 0-1,1 0 1,0 0-1,1 1 1,0-1-1,0 1 1,1-1-1,1 1 1,0 0-1,3 21 0,-2-31-301,-1 0-1,1 0 1,0-1-1,0 1 1,0 0-1,0-1 1,0 1-1,0-1 0,0 1 1,0-1-1,1 1 1,-1-1-1,0 0 1,1 0-1,-1 0 1,1 0-1,-1 0 0,1 0 1,0 0-1,0 0 1,-1 0-1,1-1 1,0 1-1,0-1 1,0 0-1,-1 1 0,1-1 1,0 0-1,0 0 1,0 0-1,0 0 1,0 0-1,2-1 1,3 0 50,-1 0 0,0 0 1,0 0-1,0-1 1,0 0-1,0 0 0,0 0 1,11-7-1,-9 3 87,-1-1 1,1 1-1,-1-1 0,0-1 1,-1 0-1,1 0 0,-2 0 1,1 0-1,6-15 0,-9 17-76,0-1-1,0 1 0,-1-1 1,0 0-1,0 1 0,-1-1 1,0 0-1,0 0 1,-1 0-1,1 0 0,-2 0 1,1 0-1,-1 0 1,-2-12-1,3 18-107,-1 0 0,1 0 0,0 0 0,-1-1 0,1 1 0,-1 0 0,1 0 0,-1 0 0,0 0 0,1 0 0,-1 0 0,0 0 0,0 0 0,0 0 0,1 1 0,-1-1 0,0 0 0,0 0 0,0 1 0,0-1 0,0 0 0,-1 1 0,1-1 0,0 1 0,0 0 0,0-1 0,0 1 0,-1 0 0,1 0 0,0 0 0,0-1 0,0 1 0,-1 1 0,1-1 0,0 0 0,0 0 0,0 0 0,-3 1 0,2 0 0,0 0 0,-1 0 0,1 0 0,0 0 0,0 1 0,0-1 0,0 1 0,0-1 0,1 1 0,-1-1 0,0 1 0,1 0 0,-1 0 0,1 0 0,0 0 0,-1 0 0,1 0 0,-2 5 0,2-3 0,0-1 0,0 1 0,0 0 0,0 0 0,1 0 0,-1 0 0,1-1 0,0 1 0,0 0 0,0 0 0,1 0 0,0 0 0,-1 0 0,3 4 0,-2-6 0,0 0 0,1-1 0,-1 1 0,0-1 0,1 0 0,-1 1 0,1-1 0,0 0 0,-1 0 0,1 0 0,0 0 0,0 0 0,0 0 0,0 0 0,0-1 0,0 1 0,0-1 0,0 1 0,0-1 0,0 0 0,0 0 0,0 0 0,0 0 0,0 0 0,0 0 0,0-1 0,0 1 0,3-2 0,1 0 0,-1 0 0,0 0 0,0 0 0,0-1 0,-1 0 0,1 0 0,0 0 0,-1 0 0,0-1 0,0 1 0,0-1 0,0 0 0,4-7 0,-3 5 0,-1 0 0,1 0 0,-1 0 0,0-1 0,4-10 0,-11 121 0,3-103 0,0 0 0,0-1 0,0 1 0,0 0 0,0 0 0,0-1 0,0 1 0,0 0 0,0-1 0,0 1 0,1 0 0,-1 0 0,0-1 0,1 1 0,-1 0 0,0-1 0,1 1 0,-1-1 0,1 1 0,-1-1 0,1 1 0,-1 0 0,1-1 0,-1 0 0,1 1 0,-1-1 0,1 1 0,0-1 0,-1 0 0,1 1 0,1-1 0,24-4 0,-18 1 0,-1 0 0,1-1 0,-1 0 0,12-10 0,-12 7 0,1 0 0,-1-1 0,0 0 0,-1 0 0,0-1 0,0 0 0,7-16 0,-17 40 0,1 0 0,1-1 0,0 1 0,1 0 0,0 21 0,2-35 0,-1 0 0,1 0 0,0 0 0,0 0 0,0-1 0,-1 1 0,1 0 0,0 0 0,0-1 0,0 1 0,0 0 0,0-1 0,0 1 0,0-1 0,0 1 0,1-1 0,-1 0 0,0 0 0,0 1 0,0-1 0,0 0 0,0 0 0,1 0 0,-1 0 0,0 0 0,0 0 0,0 0 0,2-1 0,40-4 0,-31 2 0,0-2 0,0 1 0,0-1 0,22-14 0,-33 16 0,0 0 0,-1-1 0,1 1 0,-1 0 0,0-1 0,0 1 0,0 0 0,-1-1 0,1 1 0,-1 0 0,1 0 0,-1-1 0,-2-3 0,-7-16 0,7 17 0,0 0 0,0 1 0,1-2 0,0 1 0,0 0 0,0 0 0,-1-12 0,5 18 0,0-1 0,-1 0 0,1 1 0,0-1 0,0 1 0,-1-1 0,1 1 0,0 0 0,0 0 0,0 0 0,0 0 0,-1 0 0,1 0 0,2 1 0,-2-1 0,28 0-1892,44-1-8702,-49-4 4118</inkml:trace>
</inkml:ink>
</file>

<file path=ppt/ink/ink2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1:56.742"/>
    </inkml:context>
    <inkml:brush xml:id="br0">
      <inkml:brushProperty name="width" value="0.025" units="cm"/>
      <inkml:brushProperty name="height" value="0.025" units="cm"/>
    </inkml:brush>
  </inkml:definitions>
  <inkml:trace contextRef="#ctx0" brushRef="#br0">177 1 17585,'0'0'8947,"-12"3"-7292,-4 0-1403,0 1 0,1 1 0,0 1 1,0 0-1,-15 9 0,25-12-231,0 0-1,1 0 0,-1 1 1,1 0-1,-1 0 0,1 0 1,0 0-1,1 0 0,-5 7 1,6-8-28,1 0 1,-1 0 0,1 0-1,0 0 1,0 0 0,0 0-1,1 1 1,-1-1-1,1 0 1,-1 0 0,1 0-1,0 1 1,1-1 0,-1 0-1,0 0 1,1 1 0,0-1-1,1 4 1,-1-5-70,0 0 1,1 0 0,-1 0-1,1-1 1,0 1-1,-1 0 1,1-1-1,0 1 1,0-1-1,0 0 1,0 1 0,0-1-1,1 0 1,-1 0-1,0 0 1,0-1-1,1 1 1,-1 0 0,0-1-1,1 0 1,-1 1-1,0-1 1,4 0-1,4 0-1441,-1 1 0,1-2 0,0 1 0,12-3 0,7-7-5994</inkml:trace>
</inkml:ink>
</file>

<file path=ppt/ink/ink2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1:57.115"/>
    </inkml:context>
    <inkml:brush xml:id="br0">
      <inkml:brushProperty name="width" value="0.025" units="cm"/>
      <inkml:brushProperty name="height" value="0.025" units="cm"/>
    </inkml:brush>
  </inkml:definitions>
  <inkml:trace contextRef="#ctx0" brushRef="#br0">65 102 14125,'0'0'10021,"28"3"-9723,-22-7-1,-1 1-1,0-1 0,0-1 0,0 1 0,0-1 0,-1 0 0,0 0 0,0 0 1,0 0-1,-1-1 0,1 1 0,-1-1 0,-1 0 0,1 0 0,-1 0 0,3-12 1,-6 17-253,1 1 0,-1-1 0,0 1 0,1-1 0,-1 1 1,0-1-1,1 1 0,-1-1 0,0 1 0,0 0 1,1-1-1,-1 1 0,0 0 0,0 0 0,0 0 0,1 0 1,-1 0-1,0 0 0,0 0 0,0 0 0,0 0 0,1 0 1,-1 0-1,0 0 0,-1 1 0,-25 3 174,19 1-126,1-1 0,0 1-1,-1 0 1,2 0 0,-1 1 0,1 0-1,0 0 1,0 1 0,0 0-1,-8 13 1,10-14-27,0 0 1,0 0-1,1 1 0,0-1 0,0 1 0,1 0 1,-1 0-1,1 0 0,1 0 0,0 0 0,0 0 1,0 0-1,1 12 0,0-18-65,1 0 0,-1 0 0,1 0 0,-1 0 0,1 0 0,0 0 0,0 0 0,-1 0 0,1 0 0,0 0 0,0-1 0,0 1 0,0 0 0,0-1 0,0 1 0,0-1 0,0 1 0,0-1 0,0 1 0,1-1 0,-1 0 0,0 1 0,0-1 0,0 0 0,0 0 0,2 0 0,40 1 0,-32-2 0,-7 1-24,55-2-3792,-52 2 2720,0-1 0,0-1 1,-1 1-1,1-1 0,-1 0 1,1 0-1,-1-1 1,0 0-1,0 0 0,10-8 1,4-5-11968</inkml:trace>
</inkml:ink>
</file>

<file path=ppt/ink/ink2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1:57.460"/>
    </inkml:context>
    <inkml:brush xml:id="br0">
      <inkml:brushProperty name="width" value="0.025" units="cm"/>
      <inkml:brushProperty name="height" value="0.025" units="cm"/>
    </inkml:brush>
  </inkml:definitions>
  <inkml:trace contextRef="#ctx0" brushRef="#br0">47 0 18770,'0'0'11403,"-46"57"-10635,46-48-800,2-3-736,12 0-1827,0-3-1697,-3 0-1441,0-2-3684</inkml:trace>
  <inkml:trace contextRef="#ctx0" brushRef="#br0" timeOffset="1">68 173 8968,'0'0'16240,"3"35"-16080,3-37-2274,-5-12-3844</inkml:trace>
</inkml:ink>
</file>

<file path=ppt/ink/ink2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1:58.624"/>
    </inkml:context>
    <inkml:brush xml:id="br0">
      <inkml:brushProperty name="width" value="0.025" units="cm"/>
      <inkml:brushProperty name="height" value="0.025" units="cm"/>
    </inkml:brush>
  </inkml:definitions>
  <inkml:trace contextRef="#ctx0" brushRef="#br0">64 0 17200,'0'0'7949,"-9"14"-7079,2-5-679,2-3-83,1-1 0,0 1 0,0 0 0,0 1 0,1-1 0,0 0 0,1 1 0,-1 0 0,1 0 0,0 0 0,1 0 0,0 0 0,-1 12 0,1 56 754,4 0-1,3 0 1,4-1 0,23 93-1,-25-142-848,-3-18 122,-3-16 379,-3-21-505,0 0-1,-3 0 0,0 0 0,-2 1 1,-1-1-1,-1 1 0,-2 1 1,-22-47-1,33 82-8,0-6 0,-1 1 0,0-1 0,0 0 0,0 0 0,1 1 0,-1-1 0,1 0 0,-1 0 0,1 1 0,-1-1 0,1 0 0,0 0 0,0 0 0,-1 0 0,3 2 0,-1-1 0,0 0 0,1 0 0,-1 0 0,1 0 0,-1-1 0,1 1 0,0 0 0,0-1 0,0 0 0,0 0 0,0 0 0,0 0 0,0 0 0,0-1 0,0 1 0,0-1 0,0 0 0,0 0 0,1 0 0,-1 0 0,0 0 0,0-1 0,0 0 0,0 1 0,0-1 0,0 0 0,0-1 0,0 1 0,0 0 0,4-3 0,2-3 0,-1 0 0,1 0 0,-1 0 0,-1-1 0,1 0 0,-1-1 0,7-11 0,-12 17 0,-1 1 0,1-1 0,-1 1 0,1-1 0,0 1 0,0 0 0,0 0 0,0 0 0,0 0 0,1 0 0,-1 0 0,0 1 0,1-1 0,0 1 0,-1 0 0,1 0 0,4-2 0,-5 4 0,0-1 0,0 1 0,0-1 0,0 1 0,0 0 0,0 0 0,0 0 0,0 0 0,0 0 0,0 0 0,-1 0 0,1 1 0,0-1 0,-1 1 0,1-1 0,-1 1 0,0 0 0,1-1 0,-1 1 0,0 0 0,0 0 0,1 4 0,7 10 0,-5-9 0,0 0 0,0 1 0,1-2 0,0 1 0,10 10 0,-14-15 0,1-1 0,0 0 0,0 1 0,0-1 0,0 0 0,0 0 0,0 0 0,0 0 0,0 0 0,0-1 0,1 1 0,-1-1 0,0 1 0,0-1 0,1 0 0,-1 0 0,0 0 0,0 0 0,1 0 0,-1-1 0,0 1 0,0-1 0,1 1 0,-1-1 0,0 0 0,2-1 0,6-3 0,-1-1 0,-1 0 0,1 0 0,-1-1 0,0 0 0,-1 0 0,13-17 0,-12 14 0,1 1 0,-1 0 0,1 1 0,1 0 0,17-12 0,-26 19 0,0 0 0,0 1 0,0-1 0,0 0 0,0 1 0,1-1 0,-1 1 0,0-1 0,0 1 0,1 0 0,-1-1 0,0 1 0,1 0 0,-1 0 0,0 0 0,1 0 0,-1 0 0,0 0 0,1 1 0,-1-1 0,0 0 0,1 1 0,-1-1 0,0 1 0,0-1 0,0 1 0,1-1 0,-1 1 0,0 0 0,0 0 0,0-1 0,0 1 0,0 0 0,0 0 0,0 0 0,-1 0 0,1 0 0,0 1 0,0-1 0,-1 0 0,2 2 0,15 16 0,-16-19-80,-1 0 0,1 0 1,-1 0-1,1 0 0,-1 0 0,1 0 0,-1 0 0,1 0 1,-1 0-1,1 0 0,-1 0 0,1 0 0,-1 0 0,1-1 1,-1 1-1,0 0 0,1 0 0,-1-1 0,1 1 0,-1 0 1,0-1-1,1 1 0,-1 0 0,0-1 0,1 1 0,-1 0 1,0-1-1,1 1 0,-1-1 0,0 1 0,0-1 0,0 1 1,1 0-1,-1-1 0,0 1 0,0-1 0,0 1 0,0-1 1,0 1-1,0-1 0,0 1 0,0-1 0,0 1 0,0-1 1,0 1-1,0-1 0,0 1 0,-1-1 0,3-29-6914,-2 6 27</inkml:trace>
</inkml:ink>
</file>

<file path=ppt/ink/ink2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1:58.999"/>
    </inkml:context>
    <inkml:brush xml:id="br0">
      <inkml:brushProperty name="width" value="0.025" units="cm"/>
      <inkml:brushProperty name="height" value="0.025" units="cm"/>
    </inkml:brush>
  </inkml:definitions>
  <inkml:trace contextRef="#ctx0" brushRef="#br0">1 1 9865,'0'0'13837</inkml:trace>
</inkml:ink>
</file>

<file path=ppt/ink/ink2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1:59.327"/>
    </inkml:context>
    <inkml:brush xml:id="br0">
      <inkml:brushProperty name="width" value="0.025" units="cm"/>
      <inkml:brushProperty name="height" value="0.025" units="cm"/>
    </inkml:brush>
  </inkml:definitions>
  <inkml:trace contextRef="#ctx0" brushRef="#br0">112 17 18257,'0'0'5808,"-10"0"-4654,6 0-1061,0 0 0,0 0 0,0 0 1,0 0-1,0 1 0,0-1 0,0 1 1,1 0-1,-1 1 0,0-1 0,0 0 1,1 1-1,-1 0 0,1 0 0,-1 0 1,1 0-1,0 1 0,0-1 1,0 1-1,0 0 0,1 0 0,-1 0 1,1 0-1,-1 0 0,1 1 0,0-1 1,0 1-1,1-1 0,-1 1 0,1 0 1,0 0-1,0 0 0,-1 7 1,1-10-88,1 1 0,0 0 0,-1 0 1,1 0-1,0-1 0,0 1 0,0 0 0,1 0 1,-1 0-1,0-1 0,1 1 0,-1 0 1,1 0-1,-1-1 0,1 1 0,0 0 1,0-1-1,-1 1 0,1 0 0,1-1 1,-1 0-1,0 1 0,0-1 0,0 0 1,1 1-1,-1-1 0,3 2 0,-2-3-56,0 1-1,0 0 0,0-1 1,1 0-1,-1 1 0,0-1 1,0 0-1,0 0 0,0 0 1,0 0-1,1-1 0,-1 1 1,0-1-1,0 1 0,0-1 1,0 1-1,0-1 1,0 0-1,0 0 0,0 0 1,0-1-1,-1 1 0,4-3 1,1-2-6,0 0 1,0 0 0,0-1 0,-1 0 0,0 0 0,0 0-1,-1-1 1,0 1 0,-1-1 0,1 0 0,-1 0 0,-1-1-1,0 1 1,2-15 0,-4 22 269,-7 26 811,5-20-958,1-1 1,0 1-1,0 0 1,0-1-1,1 1 1,-1 0-1,1 0 1,0 0-1,1 0 1,-1-1-1,1 1 1,0 0-1,2 7 1,-2-11-46,0 1 0,0-1 0,0 0 0,0 1 0,-1-1 0,2 0 0,-1 0 0,0 0 0,0 1 0,0-1 0,0-1 0,1 1 0,-1 0 0,0 0 1,1 0-1,-1-1 0,3 2 0,-1-2 1,1 1 0,-1-1 0,0 0-1,0 1 1,0-1 0,1-1 0,-1 1 0,0 0 0,0-1 0,0 0 0,5-1 0,1-2-4,-1 0 1,0 0-1,0-1 0,-1 0 0,14-11 0,-17 12-17,0-1-1,1 2 0,-1-1 1,1 1-1,0-1 0,0 1 1,0 0-1,0 1 0,1 0 0,-1-1 1,1 2-1,-1-1 0,1 1 1,0 0-1,0 0 0,0 0 1,6 1-1,11 7 416,-21-6-380,0 0 0,0 0 0,0-1 0,0 1 0,-1 0 1,1-1-1,0 0 0,0 1 0,0-1 0,0 0 0,0 0 0,0 0 1,0 0-1,0 0 0,0 0 0,0-1 0,0 1 0,0-1 1,0 1-1,0-1 0,0 0 0,0 0 0,-1 0 0,1 0 0,1-1 1,42-30-646,-35 25-4881,0-1-5305</inkml:trace>
</inkml:ink>
</file>

<file path=ppt/ink/ink2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1:59.679"/>
    </inkml:context>
    <inkml:brush xml:id="br0">
      <inkml:brushProperty name="width" value="0.025" units="cm"/>
      <inkml:brushProperty name="height" value="0.025" units="cm"/>
    </inkml:brush>
  </inkml:definitions>
  <inkml:trace contextRef="#ctx0" brushRef="#br0">0 40 13901,'0'0'7885,"11"-5"-4880,-7 3-2805,7-4 276,0 1 0,0 1 0,1-1 1,0 2-1,0 0 0,0 0 0,19-1 1,-31 4-479,1 0-1,-1 0 1,1 0 0,-1 0 0,1 1 0,-1-1 0,1 0 0,-1 0 0,1 0 0,-1 0 0,1 1 0,-1-1 0,0 0 0,1 0 0,-1 1 0,1-1 0,-1 0 0,0 1 0,1-1-1,-1 1 1,0-1 0,1 0 0,-1 1 0,0-1 0,0 1 0,0-1 0,1 1 0,-1-1 0,0 0 0,0 1 0,0-1 0,0 1 0,0 0 0,-1 24 103,-15 21 871,-8-7-200,18-31-604,0 0 1,1 0-1,0 1 1,0 0-1,1 0 1,0 0 0,0 1-1,1-1 1,0 1-1,1 0 1,0 0-1,0 10 1,2-19-169,1 0 0,-1 0 0,1 0 0,0 0 0,0 0 0,0 0 0,-1 0 0,1-1 0,0 1 0,0 0 0,0 0 0,0-1 0,0 1 0,0-1 0,1 1 0,-1-1 0,0 1 0,0-1 0,0 0 0,0 1 0,1-1 0,-1 0 0,0 0 0,0 0 0,1 0 0,-1 0 0,0 0 0,2-1 0,40-2 0,-18-4-678,-1-1 0,0-1 0,0-1 0,0-1 0,34-22 0,-43 21-5450,-7 2-3182</inkml:trace>
</inkml:ink>
</file>

<file path=ppt/ink/ink2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00.022"/>
    </inkml:context>
    <inkml:brush xml:id="br0">
      <inkml:brushProperty name="width" value="0.025" units="cm"/>
      <inkml:brushProperty name="height" value="0.025" units="cm"/>
    </inkml:brush>
  </inkml:definitions>
  <inkml:trace contextRef="#ctx0" brushRef="#br0">1 73 17489,'0'0'6438,"65"-19"-5157,-32 5-1089,1-1-1153,1 3-2434,-6 0-4741</inkml:trace>
</inkml:ink>
</file>

<file path=ppt/ink/ink2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00.396"/>
    </inkml:context>
    <inkml:brush xml:id="br0">
      <inkml:brushProperty name="width" value="0.025" units="cm"/>
      <inkml:brushProperty name="height" value="0.025" units="cm"/>
    </inkml:brush>
  </inkml:definitions>
  <inkml:trace contextRef="#ctx0" brushRef="#br0">1 168 14414,'0'0'9577,"11"-3"-8232,3-2-1215,-1 0 0,1-1-1,-1-1 1,0 0 0,19-14 0,-27 18-103,0-1 0,0 0 0,0 1 1,-1-2-1,0 1 0,0 0 1,0-1-1,-1 0 0,1 0 0,-1 0 1,0 0-1,-1-1 0,1 1 0,-1-1 1,0 1-1,0-1 0,-1 0 0,0 0 1,1-8-1,-2 14-21,0-1-1,0 1 1,-1 0 0,1-1-1,0 1 1,0 0 0,0-1 0,0 1-1,-1 0 1,1-1 0,0 1 0,0 0-1,0-1 1,-1 1 0,1 0-1,0 0 1,-1-1 0,1 1 0,0 0-1,-1 0 1,1 0 0,0 0-1,-1-1 1,1 1 0,0 0 0,-1 0-1,1 0 1,0 0 0,-1 0-1,1 0 1,-1 0 0,1 0 0,0 0-1,-1 0 1,1 0 0,-1 0-1,1 0 1,0 0 0,-1 0 0,1 0-1,0 1 1,-1-1 0,1 0 0,0 0-1,-1 0 1,1 0 0,0 1-1,-1-1 1,1 0 0,0 0 0,0 1-1,-1-1 1,1 0 0,0 1-1,-1 0 1,-18 14 128,12-7-10,1 1 0,0 0-1,1 0 1,0 1 0,0-1 0,1 1 0,0 0 0,1 0 0,0 1 0,1-1 0,0 1 0,0-1 0,0 19 0,3-27-120,-1-1 0,1 0 0,0 0 0,-1 1 1,1-1-1,0 0 0,0 0 0,0 0 0,0 0 0,0 0 1,0 0-1,0 0 0,0 0 0,0 0 0,0 0 0,1-1 1,-1 1-1,0 0 0,1-1 0,-1 1 0,0-1 0,1 0 1,-1 1-1,0-1 0,1 0 0,-1 0 0,1 0 1,-1 0-1,1 0 0,-1 0 0,0 0 0,1 0 0,2-1 1,51-9-137,-43 4-108,0 0 0,0 0-1,-1-1 1,11-9 0,-14 10 196,0 0 1,0 0 0,1 1-1,-1 0 1,1 1 0,0 0-1,17-5 1,-25 9 72,-1 0 0,1 0-1,-1 0 1,1 0 0,0 0 0,-1 0-1,1 0 1,-1 0 0,1 0 0,-1 0-1,1 0 1,-1 0 0,1 1 0,-1-1 0,1 0-1,-1 0 1,1 1 0,-1-1 0,0 0-1,1 1 1,-1-1 0,1 0 0,-1 1-1,0-1 1,1 1 0,-1-1 0,0 0-1,1 1 1,-1-1 0,0 1 0,7 21 603,-7-20-589,0 0 0,0 0 0,1 0 0,-1 0 0,1 0 0,-1 0 0,1 0 0,-1 0 0,1 0 0,0-1 0,0 1 0,0 0 0,0-1 1,0 1-1,1 0 0,-1-1 0,0 0 0,1 1 0,-1-1 0,1 0 0,-1 1 0,1-1 0,2 1 0,0-1 92,1-1-1,-1 1 1,0-1-1,1 0 1,-1 0-1,0-1 1,0 1-1,1-1 1,-1 0-1,0 0 1,0 0-1,0-1 1,8-3 0,47-36 739,-50 34-868,0 0-1,0 0 1,1 1 0,0 0 0,14-6-1,-23 12-9,-1 0 1,1 0-1,0 0 0,-1 1 0,1-1 1,-1 0-1,1 0 0,0 1 0,-1-1 1,1 0-1,-1 1 0,1-1 0,-1 0 1,1 1-1,-1-1 0,1 1 0,-1-1 1,1 1-1,-1-1 0,0 1 0,1-1 1,-1 1-1,0 0 0,1-1 0,-1 1 1,0-1-1,0 1 0,0 0 0,0-1 0,1 1 1,-1 0-1,0-1 0,0 1 0,0 0 1,0-1-1,0 1 0,-1 0 0,1-1 1,0 2-1,0 43 109,0-21-1224,0-24 941,0 0 0,0 1 0,0-1 1,0 0-1,0 1 0,0-1 0,1 1 0,-1-1 0,0 0 0,0 1 0,0-1 0,0 0 0,0 1 0,1-1 0,-1 0 0,0 1 0,0-1 0,0 0 0,1 0 0,-1 1 0,0-1 0,0 0 0,1 0 0,-1 1 0,0-1 0,1 0 0,-1 0 0,0 0 0,1 0 0,-1 1 0,0-1 0,1 0 0,-1 0 0,0 0 0,1 0 0,-1 0 0,0 0 0,1 0 0,-1 0 0,1 0 0,11 0-7109</inkml:trace>
</inkml:ink>
</file>

<file path=ppt/ink/ink2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00.764"/>
    </inkml:context>
    <inkml:brush xml:id="br0">
      <inkml:brushProperty name="width" value="0.025" units="cm"/>
      <inkml:brushProperty name="height" value="0.025" units="cm"/>
    </inkml:brush>
  </inkml:definitions>
  <inkml:trace contextRef="#ctx0" brushRef="#br0">1 0 19763,'0'0'11018</inkml:trace>
</inkml:ink>
</file>

<file path=ppt/ink/ink2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01.263"/>
    </inkml:context>
    <inkml:brush xml:id="br0">
      <inkml:brushProperty name="width" value="0.025" units="cm"/>
      <inkml:brushProperty name="height" value="0.025" units="cm"/>
    </inkml:brush>
  </inkml:definitions>
  <inkml:trace contextRef="#ctx0" brushRef="#br0">7 57 16944,'0'0'8552,"-1"-10"-5674,-4-36 1515,7 64-4393,-1-5 0,1 0 0,0 1 0,1-1 0,0 0 0,1 0 0,1 0 0,11 22 0,-14-33 0,0 0 0,1 0 0,-1 0 0,1-1 0,-1 1 0,1-1 0,0 0 0,0 1 0,0-1 0,-1-1 0,1 1 0,0 0 0,0-1 0,0 1 0,0-1 0,0 0 0,0 0 0,0 0 0,0-1 0,0 1 0,0-1 0,3 0 0,0 0 0,-1 1 0,1-1 0,-1 1 0,1 0 0,0 1 0,-1 0 0,7 1 0,-12-21-5145,1 4-1946,-1-2-3062</inkml:trace>
</inkml:ink>
</file>

<file path=ppt/ink/ink2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02.149"/>
    </inkml:context>
    <inkml:brush xml:id="br0">
      <inkml:brushProperty name="width" value="0.025" units="cm"/>
      <inkml:brushProperty name="height" value="0.025" units="cm"/>
    </inkml:brush>
  </inkml:definitions>
  <inkml:trace contextRef="#ctx0" brushRef="#br0">7 122 7591,'0'0'22555,"-3"-11"-22016,2 7-493,0 0 0,0-1 0,1 1-1,-1 0 1,1-1 0,0 1 0,0 0 0,1-1 0,-1 1 0,1 0 0,0-1-1,0 1 1,0 0 0,1 0 0,0 0 0,-1 0 0,1 0 0,1 0-1,-1 0 1,0 1 0,6-6 0,10-5 236,-14 14-1252,-10 7-3595</inkml:trace>
</inkml:ink>
</file>

<file path=ppt/ink/ink2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02.639"/>
    </inkml:context>
    <inkml:brush xml:id="br0">
      <inkml:brushProperty name="width" value="0.025" units="cm"/>
      <inkml:brushProperty name="height" value="0.025" units="cm"/>
    </inkml:brush>
  </inkml:definitions>
  <inkml:trace contextRef="#ctx0" brushRef="#br0">1 0 8456,'0'0'20622,"1"12"-19479,29 196 1403,-30-208-2546,0 1 0,0-1 0,0 0 0,0 1 0,0-1 0,0 0 0,0 1 0,0-1 0,1 0 0,-1 1 0,0-1 0,0 0 0,0 0 0,0 1 0,0-1 0,0 0 0,1 1 0,-1-1 0,0 0 0,0 0 0,0 1 0,1-1 0,-1 0 0,0 0 0,0 0 0,1 1 0,-1-1 0,0 0 0,1 0 0,-1 0 0,0 0 0,1 0 0,-1 0 0,0 1 0,0-1 0,1 0 0,-1 0 0,15-6 0,10-15 0,84-117 0,-109 137 0,0 1 0,0 0 0,0-1 0,1 1 0,-1-1 0,0 1 0,0-1 0,1 1 0,-1 0 0,0-1 0,1 1 0,-1-1 0,1 1 0,-1 0 0,0 0 0,1-1 0,-1 1 0,1 0 0,-1 0 0,1-1 0,-1 1 0,1 0 0,-1 0 0,1 0 0,-1 0 0,1 0 0,-1 0 0,1 0 0,-1 0 0,1 0 0,-1 0 0,1 0 0,-1 0 0,1 0 0,-1 0 0,1 0 0,-1 0 0,1 1 0,-1-1 0,1 0 0,-1 0 0,0 1 0,1-1 0,-1 0 0,1 0 0,-1 1 0,0-1 0,1 1 0,-1-1 0,0 0 0,1 1 0,-1-1 0,0 1 0,0-1 0,1 1 0,-1-1 0,0 1 0,0-1 0,0 0 0,0 1 0,0-1 0,0 1 0,1-1 0,-1 1 0,0 0 0,0-1 0,-1 1 0,1-1 0,0 1 0,1 46 0,-2-38 0,-15 72-1276,22-83-4092,16-17-1265,-6-4-2191</inkml:trace>
</inkml:ink>
</file>

<file path=ppt/ink/ink2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02.994"/>
    </inkml:context>
    <inkml:brush xml:id="br0">
      <inkml:brushProperty name="width" value="0.025" units="cm"/>
      <inkml:brushProperty name="height" value="0.025" units="cm"/>
    </inkml:brush>
  </inkml:definitions>
  <inkml:trace contextRef="#ctx0" brushRef="#br0">1 59 14798,'0'0'13645,"10"5"-13197,35 16-143,-43-20-266,0 0 0,0 0 0,0-1 0,1 1 0,-1-1 0,0 0 1,0 1-1,0-1 0,0 0 0,1 0 0,-1-1 0,0 1 0,0 0 1,0-1-1,1 1 0,-1-1 0,0 0 0,0 0 0,0 1 0,0-1 1,0-1-1,0 1 0,-1 0 0,1 0 0,0-1 0,-1 1 0,1-1 1,2-2-1,-2 1 117,1-1 1,-1 1 0,0-1-1,0 1 1,-1-1-1,1 0 1,-1 0 0,1 0-1,-1 0 1,0 1-1,-1-2 1,1-6 0,-1 11-155,0-1 0,0 0 0,0 1 1,0-1-1,0 1 0,0-1 1,-1 0-1,1 1 0,0-1 0,0 1 1,-1-1-1,1 1 0,0-1 0,-1 1 1,1-1-1,-1 1 0,1 0 1,0-1-1,-1 1 0,1-1 0,-1 1 1,1 0-1,-1-1 0,1 1 0,-1 0 1,1 0-1,-1-1 0,0 1 0,1 0 1,-1 0-1,1 0 0,-1 0 1,0 0-1,1 0 0,-1 0 0,1 0 1,-1 0-1,0 0 0,1 0 0,-1 0 1,1 0-1,-1 0 0,1 1 1,-1-1-1,0 0 0,1 0 0,-1 1 1,1-1-1,-1 0 0,1 1 0,-1-1 1,1 1-1,-1-1 0,-2 2-46,0 0-1,0-1 1,0 1-1,0 0 1,0 0-1,0 1 1,1-1 0,-4 4-1,-1 5-15,1 1 1,1 0-1,0 0 0,1 0 1,-4 16-1,6-21 33,0 1 1,1 0-1,0 0 0,0-1 1,1 1-1,0 0 0,0 0 1,1 0-1,3 14 0,-3-20-103,0 0-1,0 0 0,0 0 0,1-1 0,-1 1 0,0-1 1,1 1-1,0-1 0,-1 1 0,1-1 0,0 0 0,-1 0 1,1 0-1,0 0 0,0 0 0,0 0 0,0 0 1,0-1-1,0 1 0,0-1 0,0 1 0,0-1 0,0 0 1,0 0-1,1 0 0,-1 0 0,3 0 0,3-1-630,-1 1 0,1-1 0,-1-1 0,1 0 1,-1 0-1,12-4 0,24-21-3884,1-11-2359</inkml:trace>
</inkml:ink>
</file>

<file path=ppt/ink/ink2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03.352"/>
    </inkml:context>
    <inkml:brush xml:id="br0">
      <inkml:brushProperty name="width" value="0.025" units="cm"/>
      <inkml:brushProperty name="height" value="0.025" units="cm"/>
    </inkml:brush>
  </inkml:definitions>
  <inkml:trace contextRef="#ctx0" brushRef="#br0">31 1 16720,'0'0'7079,"-11"79"-5606,11-38-320,0 1-224,11 0-160,9-1-513,3-3-160,2 1-609,-1-1-1761,-5-4-1441,-3-5-1026,-9-7-2145</inkml:trace>
  <inkml:trace contextRef="#ctx0" brushRef="#br0" timeOffset="1">67 316 15503,'0'0'3363,"-44"-60"1057,28 32 192,10 7-1569,6 6-1217,0 3-1826,17 4 0,14 3 0,7 1 0,7 2-512,1-2-3044,-1-4-4644</inkml:trace>
</inkml:ink>
</file>

<file path=ppt/ink/ink2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04.273"/>
    </inkml:context>
    <inkml:brush xml:id="br0">
      <inkml:brushProperty name="width" value="0.025" units="cm"/>
      <inkml:brushProperty name="height" value="0.025" units="cm"/>
    </inkml:brush>
  </inkml:definitions>
  <inkml:trace contextRef="#ctx0" brushRef="#br0">0 656 20403,'0'0'1201,"6"-12"-656,34-65 252,81-173-239,-96 192-465,-2-2 0,20-86 0,-39 119 208,0 3 261,-3 22 166,0 12 478,-2 49-1191,0-5-180,1 0-1,3 0 1,2-1 0,15 65-1,-20-116 14,1 0 0,-1-1 0,1 1 0,0 0 0,-1-1-1,1 1 1,0-1 0,0 1 0,0-1 0,0 1 0,0-1 0,0 1-1,0-1 1,0 0 0,1 0 0,-1 0 0,1 0 0,-1 0 0,1 0-1,1 1 1,-2-2-125,0 0-1,0 0 1,0 0-1,0 0 1,0 0-1,0 0 1,0-1-1,0 1 1,0 0-1,0-1 1,0 1-1,0 0 1,0-1-1,0 1 1,0-1-1,0 0 0,0 1 1,0-1-1,-1 0 1,1 0-1,0 1 1,0-1-1,-1 0 1,1 0-1,-1 0 1,1 0-1,-1 0 1,1 0-1,-1 0 1,1 0-1,-1 0 1,0 0-1,1-2 1,9-32-10811</inkml:trace>
</inkml:ink>
</file>

<file path=ppt/ink/ink2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04.634"/>
    </inkml:context>
    <inkml:brush xml:id="br0">
      <inkml:brushProperty name="width" value="0.025" units="cm"/>
      <inkml:brushProperty name="height" value="0.025" units="cm"/>
    </inkml:brush>
  </inkml:definitions>
  <inkml:trace contextRef="#ctx0" brushRef="#br0">12 0 16560,'-1'10'1905,"-9"112"2873,10-122-4780,0 1 0,0 0 0,0-1 1,0 1-1,0-1 0,0 1 0,0 0 0,1-1 0,-1 1 0,0-1 0,0 1 0,1-1 0,-1 1 0,0-1 0,1 1 0,-1-1 0,0 1 0,1-1 0,-1 1 0,1-1 0,-1 1 0,1-1 0,-1 0 0,1 1 1,-1-1-1,1 0 0,-1 0 0,1 1 0,-1-1 0,1 0 0,1 0 0,25-1-216,26-16 183,-50 15 80,1 1-1,-1-1 0,1 1 0,-1 0 1,1 0-1,0 0 0,0 0 0,-1 0 1,1 1-1,0 0 0,0 0 0,0 0 1,0 0-1,-1 0 0,1 1 1,0 0-1,0 0 0,-1 0 0,7 3 1,-6-2 98,-1 1 1,0 0-1,0 0 1,0 0 0,0 0-1,0 0 1,-1 1-1,0-1 1,1 1 0,-1 0-1,-1-1 1,1 1-1,0 0 1,-1 0 0,0 0-1,0 0 1,1 8-1,-1-2 63,0-1-1,0 0 1,-1 0-1,0 1 1,-1-1 0,0 0-1,0 0 1,-1 1-1,0-1 1,0-1-1,-1 1 1,-5 9-1,7-14-143,-1 0 0,-1 0-1,1 0 1,0-1 0,-1 1-1,0-1 1,0 0 0,0 1-1,0-1 1,0-1 0,-1 1-1,0 0 1,1-1 0,-1 0-1,0 0 1,0 0 0,0 0-1,0 0 1,0-1 0,0 0-1,-1 0 1,1 0 0,0 0-1,-1-1 1,1 0 0,-1 0-1,-5 0 1,8-1-219,0 0 0,-1 1 0,1-1 0,0 0 0,-1 0 0,1-1-1,0 1 1,0 0 0,0-1 0,0 1 0,0-1 0,0 0 0,0 1 0,1-1 0,-1 0 0,1 0-1,-1 0 1,1-1 0,0 1 0,0 0 0,0 0 0,-2-5 0,-15-61-7062,15 56 5122,-8-42-7091</inkml:trace>
</inkml:ink>
</file>

<file path=ppt/ink/ink2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04.975"/>
    </inkml:context>
    <inkml:brush xml:id="br0">
      <inkml:brushProperty name="width" value="0.025" units="cm"/>
      <inkml:brushProperty name="height" value="0.025" units="cm"/>
    </inkml:brush>
  </inkml:definitions>
  <inkml:trace contextRef="#ctx0" brushRef="#br0">1 113 15727,'0'0'8296,"68"-58"-8168,-32 42-96,5-1-1313,1 5-2979,-3 2-5381</inkml:trace>
  <inkml:trace contextRef="#ctx0" brushRef="#br0" timeOffset="1">455 249 6726,'0'0'12108,"6"55"-10090,0-36 32,5-6-1346,7-11-672,-2-2-1441,1-8-1698,-4-14-3203</inkml:trace>
</inkml:ink>
</file>

<file path=ppt/ink/ink2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05.328"/>
    </inkml:context>
    <inkml:brush xml:id="br0">
      <inkml:brushProperty name="width" value="0.025" units="cm"/>
      <inkml:brushProperty name="height" value="0.025" units="cm"/>
    </inkml:brush>
  </inkml:definitions>
  <inkml:trace contextRef="#ctx0" brushRef="#br0">20 0 6790,'0'0'13229,"-19"63"-10859,19-36-704,0 0-1026,0 1-479,4 0-129,5-2-257,7-5-736,4-4-768,-4-10-1570,3-7-2755</inkml:trace>
</inkml:ink>
</file>

<file path=ppt/ink/ink2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05.702"/>
    </inkml:context>
    <inkml:brush xml:id="br0">
      <inkml:brushProperty name="width" value="0.025" units="cm"/>
      <inkml:brushProperty name="height" value="0.025" units="cm"/>
    </inkml:brush>
  </inkml:definitions>
  <inkml:trace contextRef="#ctx0" brushRef="#br0">20 22 14382,'0'0'5343,"-3"12"-3282,-2 10-1460,1 1 0,0-1-1,2 1 1,1 28 0,1-41-540,0 0-1,1 0 1,0 0 0,0 1 0,1-1-1,1 0 1,0-1 0,0 1 0,1 0-1,0-1 1,1 0 0,0 0 0,8 11-1,-12-18 10,-1-1-1,1 0 0,0 0 0,0 1 1,0-1-1,0 0 0,1 0 1,-1 0-1,0 0 0,0 0 1,1 0-1,-1-1 0,0 1 0,1 0 1,-1-1-1,0 1 0,1-1 1,-1 1-1,1-1 0,-1 0 0,1 1 1,0-1-1,-1 0 0,1 0 1,-1 0-1,1 0 0,-1-1 1,1 1-1,-1 0 0,1-1 0,-1 1 1,1-1-1,-1 1 0,1-1 1,-1 0-1,0 1 0,1-1 0,-1 0 1,0 0-1,0 0 0,0 0 1,1 0-1,-1 0 0,0 0 1,0-1-1,-1 1 0,1 0 0,0 0 1,1-4-1,4-5 429,0-2-1,-1 1 1,0-1-1,5-19 1,-4 9-308,-1-1 1,-1 1 0,1-26 0,-4 41-162,0 0 1,-1 0-1,0 0 0,-1-1 1,0 1-1,0 0 0,0 0 1,-1 0-1,0 0 1,0 0-1,-1 1 0,0-1 1,-7-11-1,9 16-49,0 1 1,0 0-1,0 0 0,0-1 0,0 1 1,0 0-1,0 0 0,0 0 0,-1 0 1,1 1-1,0-1 0,-1 0 0,1 0 1,-1 1-1,1-1 0,0 1 1,-1-1-1,1 1 0,-3-1 0,3 2-32,-1-1-1,1 0 1,0 1-1,0-1 1,0 0-1,0 1 1,0-1 0,0 1-1,0 0 1,0-1-1,0 1 1,0 0-1,0 0 1,0-1-1,1 1 1,-1 0-1,0 0 1,0 0-1,0 1 1,-2 4-310,1-1 1,-1 0-1,1 1 1,0-1-1,1 1 1,-1-1-1,1 1 1,0 7-1,0 23-7911,1-27 3563,0 7-9928</inkml:trace>
  <inkml:trace contextRef="#ctx0" brushRef="#br0" timeOffset="1">444 234 13549,'0'0'8039</inkml:trace>
</inkml:ink>
</file>

<file path=ppt/ink/ink2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06.059"/>
    </inkml:context>
    <inkml:brush xml:id="br0">
      <inkml:brushProperty name="width" value="0.025" units="cm"/>
      <inkml:brushProperty name="height" value="0.025" units="cm"/>
    </inkml:brush>
  </inkml:definitions>
  <inkml:trace contextRef="#ctx0" brushRef="#br0">1 63 21813,'0'0'5418,"5"-9"-3400,-3 6-1967,-1-1 1,1 1-1,0 0 0,1-1 1,-1 1-1,0 0 1,1 0-1,0 1 0,-1-1 1,1 0-1,0 1 0,0 0 1,1 0-1,-1 0 0,0 0 1,1 0-1,-1 1 0,1-1 1,0 1-1,-1 0 1,1 0-1,0 0 0,0 1 1,0-1-1,0 1 0,-1 0 1,1 0-1,7 1 0,-10 0-57,0-1 0,0 0-1,0 0 1,0 1 0,0-1-1,0 1 1,0-1 0,0 1-1,0-1 1,0 1 0,0 0 0,0-1-1,0 1 1,0 0 0,0 0-1,-1 0 1,1-1 0,0 1-1,-1 0 1,1 0 0,0 0-1,-1 0 1,1 0 0,0 3-1,2 34-299,-5-26 198,0 0 0,-1 0 0,-7 23 0,-5-2 210,10-25-42,0 0 0,1 1 0,0 0 0,1 0 0,0 0 0,0 0 0,1 0 0,0 0 0,1 1 0,0-1 0,0 11 0,1-19-51,1-1 0,-1 1 0,1 0 0,-1 0 1,1-1-1,0 1 0,-1 0 0,1-1 0,0 1 1,-1-1-1,1 1 0,0-1 0,0 1 0,0-1 1,-1 1-1,1-1 0,0 0 0,0 0 0,0 1 1,0-1-1,0 0 0,0 0 0,-1 0 0,1 0 0,0 0 1,0 0-1,1 0 0,29-2 23,-28 1-38,9-1-404,-1 0 1,0-1 0,0 0 0,0-1 0,18-9 0,48-35-8614,-34 18-164</inkml:trace>
</inkml:ink>
</file>

<file path=ppt/ink/ink2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06.417"/>
    </inkml:context>
    <inkml:brush xml:id="br0">
      <inkml:brushProperty name="width" value="0.025" units="cm"/>
      <inkml:brushProperty name="height" value="0.025" units="cm"/>
    </inkml:brush>
  </inkml:definitions>
  <inkml:trace contextRef="#ctx0" brushRef="#br0">100 0 20275,'-10'12'2862,"-3"3"-1897,1 0 0,1 2 1,-16 27-1,23-35-677,0 0-1,0 0 1,1 0 0,0 1-1,0 0 1,1-1-1,1 1 1,0 0 0,0 0-1,1 19 1,0-26-285,1 0-1,-1-1 1,1 1-1,0-1 1,0 1 0,0-1-1,0 1 1,0-1 0,1 0-1,-1 1 1,1-1 0,0 0-1,-1 0 1,1 0 0,0 0-1,0 0 1,0-1 0,0 1-1,1 0 1,-1-1 0,0 0-1,1 0 1,-1 1-1,1-1 1,-1-1 0,1 1-1,-1 0 1,1-1 0,0 1-1,-1-1 1,1 0 0,0 1-1,2-2 1,0 1 9,-1 0-1,0 0 1,1 0 0,-1-1 0,0 1-1,0-1 1,0-1 0,1 1-1,-1 0 1,0-1 0,-1 0 0,1 0-1,0 0 1,0 0 0,-1-1 0,1 1-1,-1-1 1,0 0 0,0 0-1,4-5 1,-2-2 94,0 0-1,0-1 1,-1 0-1,-1 0 1,1 0-1,-2 0 1,0 0-1,0 0 1,-1-1-1,0 1 1,-1 0-1,0-1 1,-1 1-1,0-1 1,-1 1-1,-3-12 1,4 21-163,0 0 0,1 0 0,-1 0 0,0 0 0,0 0 0,0 1 0,-1-1 0,1 0 0,0 0 0,-1 1 0,1-1 0,-1 1 0,1-1 0,-1 1 0,0 0 0,0 0 0,1-1-1,-1 1 1,0 0 0,0 1 0,0-1 0,0 0 0,0 1 0,0-1 0,-1 1 0,1-1 0,0 1 0,0 0 0,0 0 0,0 0 0,0 0 0,-1 0 0,1 1 0,0-1 0,0 1 0,-4 1 0,2 0-328,0 0 1,-1 0-1,1 0 1,0 1-1,0 0 0,0 0 1,0 0-1,1 0 0,-1 1 1,1-1-1,0 1 1,0 0-1,0 0 0,1 0 1,-3 5-1,2-1-917,0-1-1,0 1 0,1 0 1,1-1-1,-3 16 1,4 3-5398</inkml:trace>
</inkml:ink>
</file>

<file path=ppt/ink/ink2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42:06.774"/>
    </inkml:context>
    <inkml:brush xml:id="br0">
      <inkml:brushProperty name="width" value="0.025" units="cm"/>
      <inkml:brushProperty name="height" value="0.025" units="cm"/>
    </inkml:brush>
  </inkml:definitions>
  <inkml:trace contextRef="#ctx0" brushRef="#br0">0 123 20628,'0'0'6849,"9"-3"-4282,30-9-1221,-38 12-1324,0-1 1,0 1 0,0 0 0,0 0-1,0 0 1,0 0 0,0 1-1,0-1 1,0 0 0,0 0 0,0 1-1,0-1 1,0 0 0,0 1-1,0-1 1,0 1 0,0-1 0,0 1-1,0 0 1,0-1 0,0 1-1,0 0 1,-1 0 0,1-1 0,0 1-1,-1 0 1,1 0 0,-1 0-1,1 0 1,-1 0 0,1 0 0,-1 0-1,1 1 1,5 34 78,-6-35-88,0 24 48,-2 0 0,0 0 0,-2-1 0,0 1 0,-2-1 1,-1 0-1,-12 29 0,15-43-59,4-8-2,-1 1 0,0-1 0,0 1 0,1-1 0,-1 1 0,1-1 0,0 1 0,0-1 0,0 1 0,0 4 0,1-6 0,-1 0 0,0-1 0,0 1 0,1 0 0,-1-1 0,0 1 0,1 0 0,-1-1 0,0 1 0,1-1 0,-1 1 0,1-1 0,-1 1 0,1-1 0,0 1 0,-1-1 0,1 1 0,-1-1 0,1 0 0,0 1 0,-1-1 0,1 0 0,0 1 0,1-1 0,2 0 0,0 0 0,0 0 0,0-1 0,-1 1 0,1-1 0,0 0 0,0 0 0,0 0 0,-1-1 0,1 1 0,0-1 0,5-4 0,64-43-2261,-40 23-1528,34-37 0,-20 14-3124</inkml:trace>
  <inkml:trace contextRef="#ctx0" brushRef="#br0" timeOffset="1">484 1 20531,'-11'11'1613,"-10"11"-189,1 0 1,-19 29-1,32-41-1027,0 1-1,1 0 0,0 0 1,0 1-1,2-1 0,-1 1 1,1 0-1,1 1 0,-3 14 1,6-22-355,-1 0 1,1-1-1,0 1 0,0 0 1,0-1-1,0 1 1,1 0-1,0-1 0,0 1 1,0 0-1,1-1 1,-1 0-1,1 1 0,0-1 1,0 0-1,1 0 1,3 5-1,-3-6-23,1 1-1,0-1 1,1-1 0,-1 1-1,0 0 1,1-1 0,-1 0 0,1 0-1,0 0 1,0-1 0,0 0-1,0 0 1,0 0 0,0 0-1,9-1 1,2 1 118,0 0 0,-1-2 1,1 0-1,19-3 0,-32 3-117,0 1 0,0 0 0,0-1 0,0 0 0,-1 0 0,1 0 0,0 0 0,-1 0-1,1 0 1,-1-1 0,1 1 0,-1-1 0,0 0 0,0 1 0,1-1 0,-1 0 0,0-1 0,-1 1 0,1 0 0,0 0 0,-1-1 0,1 1 0,-1-1-1,0 1 1,0-1 0,0 0 0,0 1 0,0-1 0,0 0 0,-1 0 0,1-4 0,-2 6-20,1-1 0,0 1 0,-1 0 0,0-1 0,1 1 0,-1 0 0,0-1 0,0 1 0,1 0 0,-1 0 0,0 0 0,0 0 0,0 0 0,0 0 0,-1 0 0,1 0 0,0 0 0,0 1 0,-1-1 0,1 0 0,0 1 0,-1-1 0,1 1 0,0-1 0,-1 1 0,1 0 0,-1 0 0,1 0 0,0-1 0,-1 1 0,1 0 0,-3 1 0,-3-2 0,0 1 0,0 1 0,0-1 0,0 1 0,-13 3 0,13-1 0,-1 0 0,1 0 0,0 1 0,0 0 0,1 1 0,-1-1 0,-6 7 0,10-8 0,-1 0 0,1 0 0,0 1 0,0-1 0,0 1 0,1-1 0,-1 1 0,1 0 0,0 0 0,0 0 0,0 0 0,1 1 0,-1-1 0,0 5 0,2-9-34,0 1 0,0-1 0,0 1-1,0-1 1,0 1 0,0-1 0,0 1 0,0-1 0,1 1-1,-1-1 1,0 1 0,0-1 0,0 1 0,1-1 0,-1 0-1,0 1 1,0-1 0,1 1 0,-1-1 0,0 0 0,1 1-1,-1-1 1,1 0 0,-1 1 0,0-1 0,1 0 0,-1 0-1,1 1 1,-1-1 0,1 0 0,-1 0 0,1 0 0,-1 0-1,1 0 1,-1 0 0,1 0 0,-1 1 0,1-1 0,-1-1-1,1 1 1,-1 0 0,1 0 0,-1 0 0,1 0 0,-1 0-1,1 0 1,-1 0 0,1-1 0,-1 1 0,0 0 0,1 0-1,-1-1 1,1 1 0,-1-1 0,27-8-6671</inkml:trace>
</inkml:ink>
</file>

<file path=ppt/ink/ink2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1:58.917"/>
    </inkml:context>
    <inkml:brush xml:id="br0">
      <inkml:brushProperty name="width" value="0.025" units="cm"/>
      <inkml:brushProperty name="height" value="0.025" units="cm"/>
    </inkml:brush>
  </inkml:definitions>
  <inkml:trace contextRef="#ctx0" brushRef="#br0">101 234 4644,'0'0'1928,"-12"-9"-1224,7 4-760,-1 1 145,-1-1-1,1 0 1,0 0 0,0 0-1,1-1 1,0 0-1,0 0 1,0 0 0,1-1-1,0 0 1,0 0 0,0 0-1,1 0 1,0 0 0,1-1-1,-1 1 1,1-1 0,-1-9-1,3 15 11,0 0-1,-1 0 0,1 0 0,0-1 0,0 1 0,0 0 1,1 0-1,-1 0 0,0 0 0,1 0 0,-1 0 0,1-1 1,0 1-1,0 0 0,0 1 0,0-1 0,2-3 0,0 4 93,0-1 0,-1 1 0,1 0 0,0 0 0,0 1 0,0-1 0,0 1 0,1-1 0,-1 1 0,0 0 0,0 0 0,4 1 0,42 2 554,1 2 0,71 17 1,11 1-607,26-7-77,182-5-1,161-30 71,-129 2 729,1989-2 1392,-826-2-1137,344-7-807,-1731 31-1713,-159-9-3368,2-10-3481</inkml:trace>
</inkml:ink>
</file>

<file path=ppt/ink/ink2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3:34.347"/>
    </inkml:context>
    <inkml:brush xml:id="br0">
      <inkml:brushProperty name="width" value="0.025" units="cm"/>
      <inkml:brushProperty name="height" value="0.025" units="cm"/>
    </inkml:brush>
  </inkml:definitions>
  <inkml:trace contextRef="#ctx0" brushRef="#br0">1 0 865,'0'0'833</inkml:trace>
</inkml:ink>
</file>

<file path=ppt/ink/ink2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3:34.848"/>
    </inkml:context>
    <inkml:brush xml:id="br0">
      <inkml:brushProperty name="width" value="0.025" units="cm"/>
      <inkml:brushProperty name="height" value="0.025" units="cm"/>
    </inkml:brush>
  </inkml:definitions>
  <inkml:trace contextRef="#ctx0" brushRef="#br0">109 0 2018,'0'0'1068,"-10"0"-433,-42 0 272,5 0 2622,47 0-3523,0 0 1,0 0-1,1 0 1,-1 0-1,0 0 0,0 0 1,0 0-1,0 0 1,0 0-1,0 0 0,0 0 1,0 0-1,1 0 0,-1 0 1,0 1-1,0-1 1,0 0-1,0 0 0,0 0 1,0 0-1,0 0 1,0 0-1,0 0 0,0 0 1,0 0-1,0 0 1,0 0-1,1 1 0,-1-1 1,0 0-1,0 0 0,0 0 1,0 0-1,0 0 1,0 0-1,0 0 0,0 0 1,0 1-1,0-1 1,0 0-1,0 0 0,0 0 1,0 0-1,0 0 1,0 0-1,-1 0 0,1 0 1,0 1-1,0-1 0,0 0 1,0 0-1,0 0 1,0 0-1,12 4 12,58-2 151,-39-2-2762,-9 0-1709</inkml:trace>
</inkml:ink>
</file>

<file path=ppt/ink/ink2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3:35.373"/>
    </inkml:context>
    <inkml:brush xml:id="br0">
      <inkml:brushProperty name="width" value="0.025" units="cm"/>
      <inkml:brushProperty name="height" value="0.025" units="cm"/>
    </inkml:brush>
  </inkml:definitions>
  <inkml:trace contextRef="#ctx0" brushRef="#br0">46 14 4036,'0'0'2359,"-9"4"-1478,-27 11-278,101-10 1752,196-24-697,-33 1-2520,-182 17-1997,62 9 0,-10-5 2180,-76-3 760,-9 0-471</inkml:trace>
</inkml:ink>
</file>

<file path=ppt/ink/ink2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3:35.746"/>
    </inkml:context>
    <inkml:brush xml:id="br0">
      <inkml:brushProperty name="width" value="0.025" units="cm"/>
      <inkml:brushProperty name="height" value="0.025" units="cm"/>
    </inkml:brush>
  </inkml:definitions>
  <inkml:trace contextRef="#ctx0" brushRef="#br0">0 23 1922,'0'0'1281,"61"0"-993,-32 0-31,1 0-129,2 0-64,1 0-32,-2 0 0,1 0 320,2 0 321,-3 0-321,-1 0 225,-3 0-33,-2 0-31,1 0-321,-6 0-160,3 0-1121,-1 0-353,1 0-992</inkml:trace>
  <inkml:trace contextRef="#ctx0" brushRef="#br0" timeOffset="1">763 9 2723,'0'0'1761,"55"-7"-2145,-43 5-3075</inkml:trace>
</inkml:ink>
</file>

<file path=ppt/ink/ink2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3:37.297"/>
    </inkml:context>
    <inkml:brush xml:id="br0">
      <inkml:brushProperty name="width" value="0.025" units="cm"/>
      <inkml:brushProperty name="height" value="0.025" units="cm"/>
    </inkml:brush>
  </inkml:definitions>
  <inkml:trace contextRef="#ctx0" brushRef="#br0">20 52 3619,'-19'1'6346,"42"1"-4444,46 1-893,42-3-240,211-27 0,-307 24-1013,54-9 1104,-58 6-177,-43 4-349,-313 15 579,784-33-2114,-467 20 1174,-29-1 625,-71 10 0,127-9-870,15-1-3193,6-1-373</inkml:trace>
</inkml:ink>
</file>

<file path=ppt/ink/ink2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3:37.666"/>
    </inkml:context>
    <inkml:brush xml:id="br0">
      <inkml:brushProperty name="width" value="0.025" units="cm"/>
      <inkml:brushProperty name="height" value="0.025" units="cm"/>
    </inkml:brush>
  </inkml:definitions>
  <inkml:trace contextRef="#ctx0" brushRef="#br0">52 2 10666,'0'0'3230,"14"0"-3150,11-1-18,11 0-181,-1 1-1,0 2 0,-1 1 0,1 2 0,36 10 0,-70-15 119,0 0 0,0 1-1,0-1 1,1 0 0,-1 1-1,0-1 1,0 1 0,0 0-1,0-1 1,0 1 0,0 0-1,-1 0 1,1-1 0,0 1-1,0 0 1,0 0 0,-1 0 0,1 0-1,0 1 1,-1-1 14,0 0-1,0 0 1,0-1 0,0 1 0,0 0 0,0 0 0,0 0-1,0-1 1,-1 1 0,1 0 0,0-1 0,0 1-1,-1 0 1,1 0 0,-1-1 0,1 1 0,-1-1-1,1 1 1,-1 0 0,1-1 0,-2 2 0,-41 26 1060,36-24-816,-49 26 947,2 2 1,-90 71 0,118-83-1990,8-13-2151</inkml:trace>
</inkml:ink>
</file>

<file path=ppt/ink/ink2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10.632"/>
    </inkml:context>
    <inkml:brush xml:id="br0">
      <inkml:brushProperty name="width" value="0.025" units="cm"/>
      <inkml:brushProperty name="height" value="0.025" units="cm"/>
    </inkml:brush>
  </inkml:definitions>
  <inkml:trace contextRef="#ctx0" brushRef="#br0">407 184 10954,'13'-23'2765,"-8"15"-1919,0 0-1,0 0 1,-1 0 0,0-1 0,0 0 0,-1 1-1,0-1 1,-1 0 0,0-1 0,0 1 0,-1 0 0,0 0-1,-1-13 1,-1 20-745,1 1-1,-1-1 1,0 1 0,0-1-1,0 1 1,0-1-1,0 1 1,0 0 0,0 0-1,0-1 1,-1 1-1,1 0 1,0 0-1,-1 0 1,1 0 0,-1 1-1,1-1 1,-1 0-1,1 1 1,-1-1 0,0 1-1,1-1 1,-1 1-1,1 0 1,-1-1 0,0 1-1,0 0 1,-1 0-1,-53 2 477,55-2-569,-16 4 10,0 0 0,0 1 0,0 1-1,1 1 1,0 0 0,0 1 0,1 1 0,0 0-1,0 1 1,1 0 0,0 1 0,1 1 0,1 0-1,-20 24 1,30-33-22,0 1 0,-1-1 0,1 0 0,0 1 0,1-1-1,-1 1 1,1 0 0,-1 0 0,1 0 0,0-1 0,1 1 0,-1 0 0,1 0 0,-1 4 0,2-5-1,-1-1 0,0 0 0,1 0 0,0 0 0,-1 1 1,1-1-1,0 0 0,0 0 0,0 0 0,1 0 1,-1-1-1,0 1 0,1 0 0,-1 0 0,1-1 0,-1 1 1,1-1-1,0 1 0,0-1 0,0 0 0,0 0 1,0 0-1,0 0 0,0 0 0,4 1 0,17 5-335,1-1 0,0-2 0,34 4 0,-32-6-274,-1 2-1,45 11 1,-68-14 607,0-1-1,0 1 1,0-1-1,0 1 0,0 0 1,0-1-1,0 1 1,-1 0-1,1 0 1,0 0-1,0 1 0,-1-1 1,1 0-1,-1 1 1,1-1-1,-1 1 1,1-1-1,-1 1 1,0 0-1,0 0 0,0 0 1,1 3-1,-2-3 95,0 0 0,0-1-1,0 1 1,-1 0-1,1 0 1,-1 0 0,1 0-1,-1-1 1,0 1 0,0 0-1,0-1 1,0 1 0,0 0-1,0-1 1,0 1-1,0-1 1,-1 0 0,1 1-1,-3 1 1,-7 6 629,-2 0 1,1-1-1,-1 0 1,-23 10-1,11-7-547,1-1-1,-2-1 1,0-1 0,0-1 0,0-1-1,-1-2 1,1 0 0,-1-2-1,-29-2 1,55 1-207,0-1 1,-1 0-1,1 0 0,0 0 0,0 0 1,0 0-1,0 0 0,-1-1 0,1 1 1,0 0-1,0 0 0,0-1 1,0 1-1,0-1 0,0 1 0,0-1 1,0 0-1,0 1 0,0-1 0,0 0 1,0 0-1,0 1 0,1-1 1,-1 0-1,0 0 0,0 0 0,1 0 1,-1 0-1,1 0 0,-1 0 0,1 0 1,-1 0-1,1 0 0,0-1 1,0 1-1,-1 0 0,1 0 0,0 0 1,0 0-1,0-2 0,1 0-112,0 1 1,-1 0-1,1 0 0,0 0 0,0 0 0,1 0 1,-1 0-1,0 0 0,1 0 0,-1 1 0,1-1 1,0 0-1,-1 1 0,1 0 0,0-1 0,0 1 0,0 0 1,0 0-1,3-2 0,24-7-4685,46-11 0,-53 16 2301,32-9-4902</inkml:trace>
</inkml:ink>
</file>

<file path=ppt/ink/ink2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10.979"/>
    </inkml:context>
    <inkml:brush xml:id="br0">
      <inkml:brushProperty name="width" value="0.025" units="cm"/>
      <inkml:brushProperty name="height" value="0.025" units="cm"/>
    </inkml:brush>
  </inkml:definitions>
  <inkml:trace contextRef="#ctx0" brushRef="#br0">217 89 18001,'0'0'6657,"-11"-7"-5269,4 3-1214,0 0-1,0 0 1,0 0 0,0 1-1,-1 0 1,-14-3-1,18 6-130,0-1 0,0 1 0,0 0 0,0 0-1,-1 0 1,1 1 0,0 0 0,0 0 0,0 0-1,0 0 1,0 0 0,1 1 0,-1-1 0,0 1-1,1 0 1,-1 1 0,1-1 0,-1 0-1,-3 5 1,0 0 226,1-1-1,0 2 0,0-1 0,0 1 0,1 0 1,0 0-1,-5 13 0,9-20-235,0 1-1,0 0 1,0 0-1,0 0 0,0 0 1,1 0-1,-1 0 1,1 0-1,-1 0 1,1 0-1,0 0 1,0 0-1,0 0 0,0 0 1,0 0-1,0 0 1,0 0-1,1 1 1,-1-1-1,1 0 1,0 0-1,-1-1 0,1 1 1,0 0-1,0 0 1,0 0-1,1 0 1,-1-1-1,0 1 1,1-1-1,-1 1 0,1-1 1,-1 1-1,1-1 1,0 0-1,-1 0 1,1 0-1,3 2 0,4 0 8,1-1 0,0 1 0,0-2-1,0 1 1,0-1 0,0-1 0,1 0-1,-1 0 1,0-1 0,0 0-1,0-1 1,0 0 0,0-1 0,-1 0-1,1 0 1,11-7 0,-16 8-23,0 0 1,0-1 0,0 0-1,-1 0 1,1 0-1,-1 0 1,0-1 0,0 0-1,0 1 1,0-2-1,-1 1 1,1 0 0,-1-1-1,-1 1 1,1-1-1,0 0 1,-1 0 0,0 0-1,0 0 1,-1-1-1,1 1 1,-1 0 0,0-1-1,-1 1 1,1-1-1,-1 1 1,0-1 0,-1 1-1,1 0 1,-1-1-1,-2-8 1,2 11-94,0 1 0,0-1 0,0 0-1,-1 0 1,1 0 0,-1 1 0,0-1 0,1 0 0,-1 1 0,0 0 0,-1-1-1,1 1 1,0 0 0,-1 0 0,1 0 0,-1 1 0,0-1 0,1 0 0,-1 1-1,0 0 1,0 0 0,-3-1 0,-4-1-814,-1 1 1,1 0-1,-1 1 0,1 0 0,-12 1 1,11 0-7973</inkml:trace>
</inkml:ink>
</file>

<file path=ppt/ink/ink2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11.909"/>
    </inkml:context>
    <inkml:brush xml:id="br0">
      <inkml:brushProperty name="width" value="0.025" units="cm"/>
      <inkml:brushProperty name="height" value="0.025" units="cm"/>
    </inkml:brush>
  </inkml:definitions>
  <inkml:trace contextRef="#ctx0" brushRef="#br0">55 1 17969,'0'0'7298,"-6"10"-6989,-2 4-16,1 1 0,0 0 1,2 1-1,-1 0 0,2 0 0,0 0 0,1 0 0,1 0 0,0 1 0,1 26 1,2-41-232,-1-1 1,0 1-1,0 0 1,1 0 0,-1 0-1,1 0 1,0-1 0,-1 1-1,1 0 1,0 0 0,0-1-1,0 1 1,0-1 0,0 1-1,1-1 1,-1 1-1,0-1 1,1 0 0,-1 1-1,1-1 1,-1 0 0,1 0-1,0 0 1,-1 0 0,1-1-1,0 1 1,0 0-1,-1-1 1,1 1 0,0-1-1,0 1 1,0-1 0,0 0-1,0 0 1,0 0 0,-1 0-1,1 0 1,0-1-1,3 0 1,4 0 112,0 0-1,0 0 1,0-1 0,-1-1-1,1 0 1,-1 0-1,12-6 1,119-87-111,-139 96-64,1 0 0,-1-1 0,1 1 0,-1 0 0,0 0 0,1-1 0,-1 1 0,1 0 0,-1 0 0,1 0 0,-1 0 0,1 0 0,-1-1 0,1 1 0,-1 0 0,1 0 0,-1 0 0,1 0 0,-1 0 0,1 1 0,-1-1 0,1 0 0,-1 0 0,1 0 0,-1 0 0,1 0 0,-1 1 0,1-1 0,-1 0 0,0 0 0,1 1 0,-1-1 0,1 0 0,-1 1 0,0-1 0,1 0 0,-1 1 0,0-1 0,1 1 0,-1-1 0,0 1 0,1 0 0,6 29 0,1 3 0,-8-32 0,0 0 0,1 0 0,-1 0 0,1 0 0,-1 0 0,1 0 0,-1 0 0,1 0 0,0 0 0,0 0 0,-1 0 0,1-1 0,0 1 0,0 0 0,0 0 0,0-1 0,0 1 0,-1-1 0,1 1 0,0-1 0,1 1 0,0 0 0,3-1 0,1 1 0,-1-1 0,0 0 0,0-1 0,0 1 0,0-1 0,0 0 0,0 0 0,0 0 0,0-1 0,-1 0 0,6-2 0,53-37 0,-55 35 0,0 0 0,0 0 0,0 0 0,1 1 0,0 1 0,0-1 0,0 1 0,1 1 0,15-4 0,-24 7 2,1-1 0,-1 1 0,0 0 0,0 0 0,0 0 0,0 1 0,0-1 0,0 0 0,0 0 0,0 1 0,0-1 0,0 0 0,0 1 0,0-1 0,0 1 0,0-1 0,0 1 0,0 0 0,0-1 0,-1 1 0,1 0 0,0-1 0,0 1 0,-1 0 0,1 0 0,-1 0 0,1 0 0,0 0 0,-1 0 0,0 0 0,1 0 0,-1 0 0,0 0 0,1 0 0,-1 2 0,2 48-43,-1-16-353,-1-35 225,0 1 0,0-1-1,1 0 1,-1 0 0,0 1 0,0-1-1,0 0 1,0 0 0,1 1 0,-1-1 0,0 0-1,0 0 1,0 1 0,1-1 0,-1 0-1,0 0 1,0 0 0,1 0 0,-1 0 0,0 1-1,1-1 1,-1 0 0,0 0 0,0 0-1,1 0 1,-1 0 0,0 0 0,1 0 0,-1 0-1,0 0 1,1 0 0,-1 0 0,0 0-1,0 0 1,1 0 0,-1 0 0,0 0 0,1-1-1,-1 1 1,0 0 0,0 0 0,1 0-1,-1 0 1,0-1 0,0 1 0,1 0 0,-1 0-1,0 0 1,0-1 0,0 1 0,1 0-1,-1 0 1,0-1 0,0 1 0,0 0 0,0 0-1,0-1 1,0 1 0,1 0 0,-1-1-1,0 1 1,11-17-5354,-3-9-2474</inkml:trace>
</inkml:ink>
</file>

<file path=ppt/ink/ink2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12.284"/>
    </inkml:context>
    <inkml:brush xml:id="br0">
      <inkml:brushProperty name="width" value="0.025" units="cm"/>
      <inkml:brushProperty name="height" value="0.025" units="cm"/>
    </inkml:brush>
  </inkml:definitions>
  <inkml:trace contextRef="#ctx0" brushRef="#br0">0 1 6054,'0'0'18129</inkml:trace>
</inkml:ink>
</file>

<file path=ppt/ink/ink2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13.111"/>
    </inkml:context>
    <inkml:brush xml:id="br0">
      <inkml:brushProperty name="width" value="0.025" units="cm"/>
      <inkml:brushProperty name="height" value="0.025" units="cm"/>
    </inkml:brush>
  </inkml:definitions>
  <inkml:trace contextRef="#ctx0" brushRef="#br0">9 1 18289,'0'0'4485,"0"10"-3001,-4 194 4810,0 19-4106,4-214-2181,0 0 0,1 1-1,0-1 1,4 13 0,-5-21-8,0 1 1,0-1 0,1 1 0,-1-1 0,1 0 0,-1 1-1,1-1 1,-1 1 0,1-1 0,0 0 0,0 0 0,0 0-1,0 1 1,0-1 0,0 0 0,0 0 0,0 0-1,0 0 1,0-1 0,1 1 0,-1 0 0,0 0 0,0-1-1,1 1 1,-1-1 0,1 1 0,-1-1 0,0 1-1,1-1 1,-1 0 0,1 0 0,-1 0 0,1 0 0,-1 0-1,1 0 1,1 0 0,-1-1 0,-1 0 0,1 0 0,-1 0 0,1 0 0,-1-1 0,1 1 0,-1 0 0,1-1 0,-1 1 0,0-1 0,0 1 0,0-1 0,0 0 0,0 1 0,0-1 0,0 0 0,-1 0 0,1 0 0,-1 0 0,1 1 0,-1-1 0,0 0 0,1 0 0,-1-3 0,2-56 0,-2 51 0,1-20-104,-2-1 0,-1 0 0,-2 1 0,0-1 0,-11-33-1,7 51-31,4 18-150,3-3 280,1 0 1,0 0 0,-1 0 0,1 0-1,0 0 1,0 0 0,1 0 0,-1 0-1,0 0 1,1 0 0,-1 0-1,1 0 1,1 2 0,0-1 17,1-1-1,0 1 1,0 0 0,1-1 0,-1 0-1,0 0 1,1 0 0,0 0 0,-1 0-1,1-1 1,0 0 0,0 1-1,0-1 1,0-1 0,0 1 0,0-1-1,5 1 1,8 0 55,0-1-1,30-3 1,-39 1-43,0 0-1,0 0 1,0-1 0,-1 0-1,1 0 1,-1-1 0,0 0-1,1-1 1,-2 1 0,1-1-1,-1-1 1,1 1 0,-1-1-1,-1 0 1,1 0 0,-1-1-1,0 0 1,-1 1 0,0-2-1,0 1 1,0 0 0,-1-1-1,0 0 1,0 0 0,-1 0-1,0 0 1,-1 0 0,0 0-1,1-12 1,-2 20-24,0 0 0,-1-1 0,1 1 0,0 0 0,0 0 0,0-1 0,0 1 0,0 0 0,-1 0 0,1 0 0,0-1 0,0 1 0,-1 0 0,1 0 0,0 0 0,0-1 0,-1 1 0,1 0 0,0 0 0,0 0 0,-1 0 0,1 0 0,0 0 0,-1 0 0,1 0 0,0 0 0,0 0 0,-1 0 0,1 0 0,0 0 0,-1 0 0,1 0 0,0 0 0,0 0 0,-1 0 0,1 0 0,0 0 0,-1 0 0,1 0 0,0 1 0,0-1 0,-1 0 0,1 0 0,0 0 0,0 1 0,-14 6 0,8 1 0,0 0 0,0 0 0,1 1 0,0-1 0,1 1 0,0 1 0,0-1 0,1 0 0,0 1 0,1-1 0,0 1 0,1 0 0,0 0 0,0 0 0,1 0 0,2 16 0,-2-23 0,1 1 0,0-1 0,0 1 0,0-1 0,1 0 0,-1 0 0,1 1 0,-1-1 0,1 0 0,0-1 0,1 1 0,-1 0 0,0 0 0,1-1 0,-1 0 0,1 1 0,0-1 0,0 0 0,0 0 0,0 0 0,0-1 0,0 1 0,1-1 0,-1 0 0,0 0 0,1 0 0,-1 0 0,1 0 0,-1-1 0,8 0 0,-5 1 0,1-1 0,-1 0 0,1 0 0,-1 0 0,1-1 0,-1 0 0,0 0 0,1-1 0,-1 0 0,0 0 0,0 0 0,0-1 0,0 0 0,0 0 0,-1-1 0,6-4 0,18-27 0,-32 71 0,0-26-94,0 0 0,2 0 0,-1 0 1,1 0-1,0 12 0,1-21 56,0 1-1,0-1 1,0 0 0,0 1 0,0-1-1,0 1 1,0-1 0,0 0 0,1 1 0,-1-1-1,1 1 1,-1-1 0,1 0 0,-1 0-1,1 1 1,0-1 0,-1 0 0,1 0 0,0 0-1,0 0 1,0 0 0,0 0 0,0 0-1,0 0 1,0 0 0,1 0 0,-1 0 0,0-1-1,0 1 1,1-1 0,-1 1 0,0-1-1,1 1 1,-1-1 0,0 0 0,1 1 0,-1-1-1,1 0 1,-1 0 0,0 0 0,1 0 0,-1 0-1,1 0 1,-1-1 0,0 1 0,3-1-1,-2-7-7899,-1-1 1100</inkml:trace>
</inkml:ink>
</file>

<file path=ppt/ink/ink2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13.689"/>
    </inkml:context>
    <inkml:brush xml:id="br0">
      <inkml:brushProperty name="width" value="0.025" units="cm"/>
      <inkml:brushProperty name="height" value="0.025" units="cm"/>
    </inkml:brush>
  </inkml:definitions>
  <inkml:trace contextRef="#ctx0" brushRef="#br0">45 1 17296,'-2'6'9831,"-3"7"-6702,-8 24-1963,7-20-1017,1-1 1,1 1-1,1 1 1,0-1-1,1 0 1,1 1-1,0-1 1,4 27-1,-3-42-418,1 0 1,-1-1-1,1 1 0,0 0 0,-1-1 1,1 1-1,0-1 0,0 1 0,0-1 1,0 1-1,0-1 0,0 0 1,1 0-1,-1 1 0,0-1 0,3 1 1,7-2-3839,-7-17 210,-4-10-3966</inkml:trace>
</inkml:ink>
</file>

<file path=ppt/ink/ink2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14.265"/>
    </inkml:context>
    <inkml:brush xml:id="br0">
      <inkml:brushProperty name="width" value="0.025" units="cm"/>
      <inkml:brushProperty name="height" value="0.025" units="cm"/>
    </inkml:brush>
  </inkml:definitions>
  <inkml:trace contextRef="#ctx0" brushRef="#br0">141 1 18514,'0'0'12790,"-12"0"-11541,3 0-1210,-1 0-1,0 1 1,1 0-1,-1 0 1,-14 5-1,21-5-40,0 0 0,0 0 0,0 0 0,0 0 0,0 0 0,1 1 0,-1 0 0,0-1-1,1 1 1,-1 0 0,1 0 0,-1 0 0,1 1 0,0-1 0,0 0 0,0 1 0,0 0-1,1-1 1,-1 1 0,1 0 0,-1 0 0,1 0 0,0 0 0,0 0 0,-1 6 0,2-8-39,1 0 0,-1 0 0,0 0 0,1 0 0,-1 0 1,0 0-1,1 0 0,-1 0 0,1 0 0,0 0 0,-1-1 1,1 1-1,0 0 0,0 0 0,-1 0 0,1-1 0,0 1 1,0 0-1,0-1 0,0 1 0,0-1 0,0 1 0,0-1 0,0 1 1,0-1-1,0 0 0,0 0 0,0 1 0,2-1 0,41 7-977,-32-6 587,21 3-514,46 7 29,-75-10 986,1 1-1,0-1 1,0 1 0,-1 0-1,1 0 1,0 0 0,-1 0-1,0 1 1,0 0 0,0-1-1,0 2 1,4 3 0,-7-6-38,0 1 1,0-1 0,0 0 0,0 0 0,0 0 0,-1 1-1,1-1 1,0 0 0,-1 1 0,1-1 0,-1 1 0,0-1-1,1 1 1,-1-1 0,0 1 0,0-1 0,0 1-1,0-1 1,0 1 0,0-1 0,0 0 0,-1 1 0,1-1-1,-1 3 1,-1-1 79,0 0 1,0 0-1,0 0 0,0 0 0,0 0 0,-1-1 0,1 1 0,-1-1 0,0 0 0,-3 3 0,-8 4 292,0-1-1,-1-1 1,-21 9-1,25-12-403,-1 1 0,1-2 0,-1 0 0,0 0 0,0-1 0,-18 1 0,29-2-17,0-1 0,0 0 0,-1 0 0,1 0 0,0-1 0,0 1-1,0 0 1,0 0 0,0 0 0,0-1 0,0 1 0,0-1 0,1 1 0,-1-1 0,0 1 0,0-1 0,0 1 0,0-1 0,0 0-1,1 1 1,-1-1 0,0 0 0,1 0 0,-1 1 0,0-1 0,1 0 0,-1 0 0,0-1 0,-2-31-3006,3 26 1811,0-37-7703</inkml:trace>
</inkml:ink>
</file>

<file path=ppt/ink/ink2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14.636"/>
    </inkml:context>
    <inkml:brush xml:id="br0">
      <inkml:brushProperty name="width" value="0.025" units="cm"/>
      <inkml:brushProperty name="height" value="0.025" units="cm"/>
    </inkml:brush>
  </inkml:definitions>
  <inkml:trace contextRef="#ctx0" brushRef="#br0">1 1 23638,'0'0'7303,"56"0"-28731</inkml:trace>
</inkml:ink>
</file>

<file path=ppt/ink/ink2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14.997"/>
    </inkml:context>
    <inkml:brush xml:id="br0">
      <inkml:brushProperty name="width" value="0.025" units="cm"/>
      <inkml:brushProperty name="height" value="0.025" units="cm"/>
    </inkml:brush>
  </inkml:definitions>
  <inkml:trace contextRef="#ctx0" brushRef="#br0">246 26 19026,'0'0'13223,"-13"-6"-12753,6 3-444,4 0-25,-1 1 0,1 0 0,-1 1 0,1-1 0,-1 1 0,0-1 0,0 1 0,0 0-1,0 1 1,0-1 0,0 1 0,0-1 0,0 1 0,0 0 0,0 1 0,1-1 0,-1 1 0,0 0-1,0 0 1,0 0 0,0 0 0,0 0 0,-4 3 0,-3 4-1,-1 0 0,1 1 0,0 0 0,1 0 0,0 1 0,-15 20 0,20-23 0,0 0 0,1 1 0,0-1 0,0 1 0,0 0 0,1-1 0,1 2 0,-1-1 0,1 0 0,1 0 0,0 1 0,-1 11 0,2-18-13,0 0 0,0-1-1,1 1 1,-1 0 0,0 0 0,1-1-1,-1 1 1,1 0 0,0-1 0,-1 1-1,1 0 1,0-1 0,0 1 0,0-1-1,0 0 1,0 1 0,0-1 0,1 0-1,-1 1 1,0-1 0,1 0 0,1 1-1,2 0-78,-1 1 0,1-1 0,-1-1 0,1 1 0,0-1 0,0 1 0,0-1-1,5 0 1,13 0-815,0 0 1,39-5-1,-54 3 549,13-2-1932,1-1 0,-1-1 0,0 0-1,26-12 1,17-10-8472</inkml:trace>
</inkml:ink>
</file>

<file path=ppt/ink/ink2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15.381"/>
    </inkml:context>
    <inkml:brush xml:id="br0">
      <inkml:brushProperty name="width" value="0.025" units="cm"/>
      <inkml:brushProperty name="height" value="0.025" units="cm"/>
    </inkml:brush>
  </inkml:definitions>
  <inkml:trace contextRef="#ctx0" brushRef="#br0">213 2 14029,'0'0'9684,"-14"0"-6508,5 0-2675,3-1-267,0 1 0,0 0 0,0 0-1,-1 0 1,1 1 0,0 0 0,0 1 0,0-1 0,0 1-1,1 0 1,-1 0 0,0 1 0,-8 5 0,9-5-84,-48 37 1143,48-36-1233,2-1 0,-1 1 0,0 0 0,1 0 0,0 0 0,-1 0 0,2 1 0,-1-1 0,0 1 0,-1 5 0,4-9-60,-1 0 0,1 0 0,0-1 0,0 1 0,0 0 0,0 0 0,0 0 0,0-1 0,0 1 0,0 0 0,0 0 0,0-1 0,1 1 0,-1 0 0,0 0 0,0-1 0,1 1 0,-1 0 0,1 0 0,-1-1 0,0 1 0,1-1 0,-1 1 0,1 0 0,0-1 0,-1 1 0,1-1 0,-1 1 0,1-1 0,0 1 0,-1-1 0,1 0 0,0 1 0,0-1 0,-1 0 0,1 0 0,0 1 0,0-1 0,-1 0 0,1 0 0,0 0 0,0 0 0,0 0 0,44 0 0,-33 0 0,4-2 0,0 0 0,0 0 0,0-1 0,0-1 0,-1-1 0,1 0 0,-1-1 0,0-1 0,-1 0 0,0-1 0,0-1 0,0 0 0,-1-1 0,17-16 0,-86 116 0,53-86-98,1 0 1,-1 0-1,1-1 1,0 2-1,1-1 1,-1 0-1,1 0 1,-1 1-1,1-1 1,1 0-1,-1 1 1,1-1-1,-1 1 1,1 4-1,1-8 18,-1 0-1,1 1 1,-1-1-1,1 0 1,-1 0 0,1 0-1,-1 0 1,1 0-1,0 0 1,0 0-1,-1 0 1,1 0-1,0 0 1,0 0-1,0-1 1,0 1-1,0 0 1,0-1 0,2 2-1,0-1-119,1 0 0,-1 0 0,1 0 0,-1-1 0,1 1 0,-1-1 0,1 0 0,-1 0 0,5 0 1,31-6-5482,5-11-3234</inkml:trace>
</inkml:ink>
</file>

<file path=ppt/ink/ink2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15.723"/>
    </inkml:context>
    <inkml:brush xml:id="br0">
      <inkml:brushProperty name="width" value="0.025" units="cm"/>
      <inkml:brushProperty name="height" value="0.025" units="cm"/>
    </inkml:brush>
  </inkml:definitions>
  <inkml:trace contextRef="#ctx0" brushRef="#br0">191 1 17969,'0'0'6871,"-14"4"-4437,2 1-2101,-18 5 953,-1 1 0,2 2 0,-37 21 0,66-34-1285,-1 1 0,1-1 0,-1 0 1,1 0-1,-1 1 0,1-1 0,-1 0 0,1 1 0,-1-1 1,1 0-1,0 1 0,-1-1 0,1 1 0,0-1 1,-1 1-1,1-1 0,0 1 0,0-1 0,-1 1 0,1-1 1,0 1-1,0-1 0,0 1 0,0-1 0,0 1 0,0-1 1,0 1-1,0 0 0,0-1 0,0 1 0,0 0 0,15 10-81,35 0-349,-44-10 287,65 7-926,-54-7 935,0 0 1,0 1-1,0 1 1,-1 1-1,30 10 1,-45-14 145,0 1 0,-1-1 0,1 0 0,0 0 0,0 1 0,-1-1 0,1 0 0,0 1 0,-1-1 0,1 1 0,0-1 0,-1 1-1,1-1 1,-1 1 0,1 0 0,-1-1 0,1 1 0,-1 0 0,1-1 0,-1 1 0,0 0 0,1 0 0,-1-1 0,0 1 0,0 0 0,1 0 0,-1-1 0,0 1 0,0 0 0,0 1 0,-1 0 42,1-1-1,-1 1 1,0-1 0,0 0 0,0 1 0,0-1 0,0 0-1,0 0 1,0 0 0,-1 1 0,1-1 0,0 0 0,0-1-1,-2 2 1,-52 24 1209,53-26-1259,-18 7-5,-1-1 0,-1-1 0,1-1 0,-1-1 0,0-1 0,-23-1 0,44-1-53,1 0 0,0 0 0,0 0-1,0 0 1,-1 0 0,1 0 0,0 0 0,0 0 0,0 0-1,-1 0 1,1 0 0,0 0 0,0 0 0,0 0 0,0 0-1,-1-1 1,1 1 0,0 0 0,0 0 0,0 0 0,0 0-1,0 0 1,-1-1 0,1 1 0,0 0 0,0 0 0,0 0-1,0-1 1,0 1 0,0 0 0,0 0 0,0 0 0,0-1-1,0 1 1,0 0 0,0 0 0,0 0 0,0-1 0,0 1-1,0 0 1,0 0 0,0-1 0,4-8-7030,10-2-4400</inkml:trace>
</inkml:ink>
</file>

<file path=ppt/ink/ink2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16.097"/>
    </inkml:context>
    <inkml:brush xml:id="br0">
      <inkml:brushProperty name="width" value="0.025" units="cm"/>
      <inkml:brushProperty name="height" value="0.025" units="cm"/>
    </inkml:brush>
  </inkml:definitions>
  <inkml:trace contextRef="#ctx0" brushRef="#br0">46 55 14157,'0'0'16549,"-8"9"-15075,6-6-1425,-1 0 0,1 0 1,0 0-1,0 0 0,0 0 0,0 0 1,0 1-1,1-1 0,-1 1 0,0 5 1,2-8-48,0 0 0,0 0 1,0 0-1,0 0 0,0 1 1,0-1-1,0 0 0,1 0 1,-1 0-1,0 0 0,1 0 1,-1 0-1,1 0 0,-1 0 1,1 0-1,0 0 0,-1-1 1,1 1-1,1 1 0,0 0-2,1 0 0,0 0 0,0 0 0,0 0 0,0-1 0,0 1-1,0-1 1,0 0 0,5 1 0,12 3 0,0-1 0,0-1 0,0-1 0,0-1 0,1-1 0,30-3 0,-39 2 0,1-1 0,-1 0 0,0-1 0,0 0 0,0-1 0,0 0 0,-1-1 0,0 0 0,0-1 0,0 0 0,18-14 0,-27 18 0,0 0 0,0 0 0,0 0 0,0 0 0,0 0 0,0 0 0,-1-1 0,1 1 0,-1-1 0,0 1 0,0-1 0,0 1 0,0-1 0,0 0 0,0 1 0,-1-1 0,1 0 0,-1 0 0,0-4 0,0 5 0,-1 0 0,1 0 0,-1 1 0,0-1 0,1 0 0,-1 0 0,0 1 0,0-1 0,0 0 0,-1 1 0,1 0 0,0-1 0,0 1 0,-1-1 0,1 1 0,-1 0 0,1 0 0,-1 0 0,0 0 0,1 0 0,-1 0 0,0 0 0,0 1 0,1-1 0,-1 1 0,0-1 0,-4 1 0,-8-3 0,0 2 0,0 0 0,-1 1 0,1 0 0,0 1 0,0 1 0,-1 0 0,1 1 0,0 1 0,1 0 0,-1 0 0,-17 10 0,17-7 0,-1 0 0,1 2 0,1-1 0,0 2 0,0 0 0,1 0 0,0 1 0,0 1 0,1 0 0,-16 23 0,26-32-5,-1-1 0,0 0-1,0 1 1,1-1 0,0 1 0,-1 0 0,1 0-1,0-1 1,0 1 0,0 0 0,1 0 0,-1 0-1,1 0 1,0 0 0,0 0 0,0 0 0,0 0-1,0 0 1,0 0 0,1-1 0,-1 1 0,1 0-1,1 3 1,0-3-29,1 0-1,-1 0 0,1-1 1,-1 1-1,1-1 1,0 1-1,0-1 1,0 0-1,0 0 0,0-1 1,0 1-1,1 0 1,-1-1-1,1 0 1,6 2-1,10 1-542,0-1-1,1-1 1,0 0-1,-1-2 1,29-2-1,21-9-6426</inkml:trace>
</inkml:ink>
</file>

<file path=ppt/ink/ink2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34.767"/>
    </inkml:context>
    <inkml:brush xml:id="br0">
      <inkml:brushProperty name="width" value="0.025" units="cm"/>
      <inkml:brushProperty name="height" value="0.025" units="cm"/>
    </inkml:brush>
  </inkml:definitions>
  <inkml:trace contextRef="#ctx0" brushRef="#br0">67 65 17008,'-28'-18'3011,"9"7"-385,8 3 866,3 3-1282,8 3-545,0 1-736,6-1-801,7 1-480,3-4-2691,0-6-5189</inkml:trace>
</inkml:ink>
</file>

<file path=ppt/ink/ink2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35.706"/>
    </inkml:context>
    <inkml:brush xml:id="br0">
      <inkml:brushProperty name="width" value="0.025" units="cm"/>
      <inkml:brushProperty name="height" value="0.025" units="cm"/>
    </inkml:brush>
  </inkml:definitions>
  <inkml:trace contextRef="#ctx0" brushRef="#br0">79 1 12460,'0'0'13004,"1"13"-11990,4 59 15,-8 107-1,0-43-95,2-132-921,1-1 0,0 1 1,0-1-1,1 1 0,-1 0 0,1-1 1,-1 1-1,1-1 0,0 0 0,1 1 1,-1-1-1,0 0 0,1 0 0,3 6 1,-3-8-7,0 1 0,0-1 1,0 0-1,1 0 1,-1 0-1,0 0 0,0 0 1,1 0-1,-1-1 1,0 1-1,1-1 0,-1 1 1,1-1-1,-1 0 1,0 0-1,1 0 0,-1 0 1,1-1-1,-1 1 1,1-1-1,-1 1 0,3-2 1,10-3-178,0-1 1,-1 0 0,1-1-1,-2-1 1,1 0 0,-1 0-1,13-12 1,-9 7-195,0 1-1,1 1 1,23-11 0,-41 22 355,1 0 0,-1-1-1,1 1 1,-1 0 0,1-1 0,0 1 0,-1 0 0,1 0-1,0 0 1,-1-1 0,1 1 0,-1 0 0,1 0 0,0 0 0,-1 0-1,1 0 1,0 0 0,-1 0 0,1 0 0,0 1 0,-1-1-1,1 0 1,-1 0 0,1 0 0,0 1 0,-1-1 0,1 0-1,-1 1 1,1-1 0,-1 1 0,1-1 0,-1 0 0,1 1 0,0 0-1,0 24 576,-2-17-247,-1 0 0,0 0 0,-1 0 0,-6 13 0,-1-6-137,0-1 1,-1-1-1,0 1 1,-1-2-1,-1 0 1,0 0-1,0-1 1,-1-1-1,0 0 1,-1-1-1,-1 0 1,1-1-1,-1-1 1,0-1-1,-1 0 1,1-1-1,-1-1 1,0-1-1,-1 0 1,1-1 0,-20 0-1,36-2-260,-1 0 0,1 0 1,-1 0-1,1-1 0,-1 1 0,1 0 0,-1-1 1,1 1-1,-1-1 0,1 0 0,-1 1 0,1-1 1,0 0-1,-1 0 0,1 0 0,0 0 0,0 0 1,0 0-1,-1 0 0,1 0 0,0-1 1,1 1-1,-1 0 0,-1-2 0,2 2-14,0 0-1,0 0 1,0 0 0,0 0-1,0 0 1,0 0 0,0 0-1,0 0 1,0 0 0,1 0-1,-1 0 1,0 1-1,1-1 1,-1 0 0,1 0-1,-1 0 1,1 0 0,-1 1-1,1-1 1,-1 0 0,1 0-1,0 1 1,0-1 0,-1 1-1,1-1 1,0 0 0,0 1-1,0 0 1,-1-1-1,1 1 1,0-1 0,0 1-1,0 0 1,0 0 0,0-1-1,0 1 1,0 0 0,0 0-1,0 0 1,1 0 0,65-16-8871,-28 5 2137</inkml:trace>
</inkml:ink>
</file>

<file path=ppt/ink/ink2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36.550"/>
    </inkml:context>
    <inkml:brush xml:id="br0">
      <inkml:brushProperty name="width" value="0.025" units="cm"/>
      <inkml:brushProperty name="height" value="0.025" units="cm"/>
    </inkml:brush>
  </inkml:definitions>
  <inkml:trace contextRef="#ctx0" brushRef="#br0">54 0 11147,'0'0'12982,"2"9"-12127,5 17-704,2-1 1,1-1 0,19 37 0,-13-30-70,-2 0 0,14 46 1,-17-37 529,-2 1 1,-2 0-1,-2 0 0,-1 0 1,-2 1-1,-7 73 0,3-105-412,0 1 0,-1-1 0,0 0-1,-1 0 1,0 0 0,0 0-1,-8 11 1,11-18-163,-1-1 1,1 1-1,-1 0 0,0-1 1,0 1-1,0-1 0,0 1 1,-1-1-1,1 0 0,0 0 1,-1 0-1,0 0 0,1-1 1,-1 1-1,0-1 0,0 1 0,0-1 1,0 0-1,0 0 0,0-1 1,0 1-1,0 0 0,-1-1 1,1 0-1,0 0 0,0 0 1,-6-1-1,6 0-37,-1-1 0,1 0 0,0 1 0,0-2 0,0 1 0,0 0 0,0 0 0,1-1 0,-1 0 0,1 1 0,-1-1 0,1 0 0,0 0 0,0 0 0,0-1 0,1 1 0,-3-6 0,-19-64 0,17 45 0,1-1 0,-2-43 0,7 60 0,0-1 0,0 0 0,1 1 0,1-1 0,0 1 0,0-1 0,1 1 0,6-15 0,-6 22-185,0-1 0,0 1 0,1-1 0,0 1 0,0 0 0,0 0 0,1 1 0,-1-1 0,1 1 0,0 0 0,0 1 0,10-7 0,3 2-1816,0 0 0,34-9 0,-33 11-492,1-1 0,26-13 0,-11-1-13042</inkml:trace>
</inkml:ink>
</file>

<file path=ppt/ink/ink2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37.465"/>
    </inkml:context>
    <inkml:brush xml:id="br0">
      <inkml:brushProperty name="width" value="0.025" units="cm"/>
      <inkml:brushProperty name="height" value="0.025" units="cm"/>
    </inkml:brush>
  </inkml:definitions>
  <inkml:trace contextRef="#ctx0" brushRef="#br0">126 0 12524,'-3'9'1473,"-6"2"-160,2 7 481,-5 7 0,1 5 32,-2 9 224,-1 0-641,0 4-448,0-4-128,2-7-129,3-9-383,3-5-193,5-12-449,5-28-12555</inkml:trace>
</inkml:ink>
</file>

<file path=ppt/ink/ink2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38.542"/>
    </inkml:context>
    <inkml:brush xml:id="br0">
      <inkml:brushProperty name="width" value="0.025" units="cm"/>
      <inkml:brushProperty name="height" value="0.025" units="cm"/>
    </inkml:brush>
  </inkml:definitions>
  <inkml:trace contextRef="#ctx0" brushRef="#br0">14 11 17617,'0'0'11344,"9"-2"-10896,10-1-359,0 0-1,0 2 1,0 0-1,0 1 0,29 3 1,-43-2-79,-1-1 0,0 1 0,1 1 0,-1-1-1,0 0 1,0 1 0,0 0 0,0 0 0,0 1 0,0-1 0,-1 1 0,1-1 0,4 6 0,-6-5 14,0 0 1,0 0 0,0 0 0,-1 0 0,0 0 0,1 1-1,-1-1 1,0 0 0,0 1 0,-1-1 0,1 1-1,-1-1 1,0 1 0,0-1 0,0 1 0,0-1-1,-1 1 1,1-1 0,-1 1 0,-1 3 0,-3 6 118,0-1 1,-1 1 0,0-1 0,-1 0-1,-1-1 1,0 0 0,0 0 0,-1 0-1,-1-1 1,1-1 0,-13 10 0,-34 39 298,56-58-442,0 0 0,0 1-1,0-1 1,0 0 0,-1 0 0,1 0 0,0 0-1,0 1 1,0-1 0,0 0 0,0 0-1,0 0 1,-1 1 0,1-1 0,0 0 0,0 0-1,0 0 1,0 1 0,0-1 0,0 0 0,0 0-1,0 1 1,0-1 0,0 0 0,0 0 0,0 1-1,0-1 1,0 0 0,0 0 0,0 0 0,1 1-1,-1-1 1,0 0 0,0 0 0,0 0-1,0 1 1,0-1 0,0 0 0,1 0 0,-1 0-1,0 1 1,0-1 0,14 3-46,23-4-265,-34 1 234,46-7-1184,29-3-21,-73 9 1240,1 1 0,-1 1 0,1-1 0,-1 1 0,1-1 0,-1 1-1,0 1 1,1-1 0,-1 1 0,9 5 0,-12-7 66,0 2-1,0-1 1,0 0-1,0 0 1,-1 0-1,1 1 1,0-1-1,-1 1 1,1 0-1,-1-1 1,0 1-1,1 0 1,-1 0-1,0 0 1,0 0-1,0 0 1,-1 0-1,1 0 0,0 0 1,-1 0-1,1 0 1,-1 0-1,0 1 1,1-1-1,-1 0 1,0 0-1,0 0 1,-1 1-1,1-1 1,0 0-1,-1 0 1,0 0-1,1 0 1,-1 0-1,0 0 1,0 0-1,0 0 1,0 0-1,0 0 1,-1 0-1,-1 3 0,-4 3 274,1-1-1,-1 1 1,0-1-1,-1-1 1,1 1-1,-1-1 1,-16 9-1,11-8-289,-1 0 0,0-1 0,0 0 0,-1-1 0,1-1 0,-1 0 0,0-1 0,0-1 0,0 0 0,-1-1 0,1-1 0,-17-2 0,28 2-29,0-1-1,1-1 1,0 1 0,-1 0-1,1-1 1,0 0-1,-1 0 1,1 0 0,0 0-1,0 0 1,1-1 0,-1 1-1,0-1 1,1 0-1,-1 0 1,-3-5 0,6 6-26,-1 1 0,0 0 0,0 0 1,0-1-1,1 1 0,-1-1 0,1 1 1,-1 0-1,1-1 0,0 1 0,-1-1 1,1 1-1,0-1 0,0 1 0,0-1 0,0 1 1,0-1-1,0 1 0,1-1 0,-1 1 1,0-1-1,1 1 0,-1-1 0,1 1 1,0 0-1,-1-1 0,1 1 0,0 0 1,0 0-1,0-1 0,0 1 0,0 0 1,0 0-1,0 0 0,0 0 0,0 0 1,0 0-1,1 1 0,-1-1 0,0 0 0,3-1 1,57-22-10027,-22 9 2579</inkml:trace>
</inkml:ink>
</file>

<file path=ppt/ink/ink2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38.900"/>
    </inkml:context>
    <inkml:brush xml:id="br0">
      <inkml:brushProperty name="width" value="0.025" units="cm"/>
      <inkml:brushProperty name="height" value="0.025" units="cm"/>
    </inkml:brush>
  </inkml:definitions>
  <inkml:trace contextRef="#ctx0" brushRef="#br0">266 0 22197,'0'0'7463,"-32"55"-5253,7-17-1313,-7 7-897,-1 5 0,-3 2 0,4-2 0,3-6 0,7-7 0,9-9 0,4-7 0,6-7 0,8-28-10090,2-13 257</inkml:trace>
</inkml:ink>
</file>

<file path=ppt/ink/ink2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39.228"/>
    </inkml:context>
    <inkml:brush xml:id="br0">
      <inkml:brushProperty name="width" value="0.025" units="cm"/>
      <inkml:brushProperty name="height" value="0.025" units="cm"/>
    </inkml:brush>
  </inkml:definitions>
  <inkml:trace contextRef="#ctx0" brushRef="#br0">199 32 14958,'0'0'6513,"-12"-5"-4346,8 3-1984,-41-19 1449,43 21-1510,0-1-1,0 0 1,0 1 0,0-1 0,0 1-1,0 0 1,0-1 0,-1 1 0,1 0-1,0 0 1,0 0 0,0 1-1,0-1 1,0 1 0,0-1 0,0 1-1,0-1 1,0 1 0,0 0 0,0 0-1,1 0 1,-1 0 0,0 0 0,-2 3-1,0 1 40,1 1 0,-1-1 0,1 1 0,0 0 1,0 1-1,1-1 0,-1 0 0,2 1 0,-1-1 0,1 1 0,0 0 0,0-1 0,1 1 0,-1 0 0,2-1 0,-1 1 0,2 9 0,-1-14-137,0-1 0,0 1 1,1-1-1,-1 0 0,0 1 0,1-1 0,-1 0 0,1 0 0,-1 0 1,1 0-1,-1 0 0,1 0 0,0 0 0,-1 0 0,1-1 1,0 1-1,0-1 0,0 1 0,-1-1 0,1 0 0,0 1 0,2-1 1,51 0 289,-38 0-218,-5-1-65,0 1-1,0-2 0,0 0 0,0 0 1,18-7-1,-23 7-34,-1-1 0,0 1 1,0-1-1,-1 0 0,1-1 1,-1 1-1,1-1 0,-1 0 1,0 0-1,0-1 0,-1 0 0,5-5 1,-8 9 5,0-1 0,0 1-1,0 0 1,0-1 0,0 1 0,0-1 0,-1 1 0,1-1 0,0 1 0,-1-1-1,0 0 1,1 1 0,-1-1 0,0 0 0,0 1 0,1-1 0,-1 0 0,-1 1-1,1-1 1,0 0 0,0 1 0,-1-1 0,1 1 0,-2-4 0,1 3 4,-1 0 0,1 0 0,-1 1 1,0-1-1,0 0 0,0 1 0,0-1 0,0 1 1,0 0-1,-1 0 0,1 0 0,0 0 0,0 0 1,-5-1-1,-7-1 20,-1 0 1,0 1-1,0 1 1,-16 0-1,16 2-26,-1 0 0,1 1 0,0 0 0,0 1 0,0 1 0,-23 9 0,33-11 0,0 0 0,0 0 0,0 0 0,0 1 0,0 0 0,0 0 0,1 0 0,0 0 0,-1 1 0,1 0 0,1 0 0,-1 0 0,0 0 0,1 1 0,0-1 0,0 1 0,0 0 0,1 0 0,0 0 0,0 0 0,-2 8 0,3-10-130,2 0-1,-1 0 1,0 0-1,0 0 1,1 0 0,0 0-1,-1 0 1,1 0-1,0 0 1,1-1-1,-1 1 1,0 0 0,1 0-1,0-1 1,-1 1-1,1-1 1,0 0 0,0 0-1,0 1 1,1-1-1,-1 0 1,1-1 0,-1 1-1,1 0 1,-1-1-1,1 1 1,0-1-1,0 0 1,5 2 0,12 4-1710,1-1 1,-1 0 0,25 3 0,-30-7 632,41 9-6688</inkml:trace>
</inkml:ink>
</file>

<file path=ppt/ink/ink2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39.571"/>
    </inkml:context>
    <inkml:brush xml:id="br0">
      <inkml:brushProperty name="width" value="0.025" units="cm"/>
      <inkml:brushProperty name="height" value="0.025" units="cm"/>
    </inkml:brush>
  </inkml:definitions>
  <inkml:trace contextRef="#ctx0" brushRef="#br0">91 8 18962,'0'0'11157,"-9"9"-9790,-4 4-1055,1 1 0,-20 28 1,29-38-296,0 0 0,0 0 0,1 0 1,0 0-1,0 0 0,0 1 0,0-1 0,1 1 1,-1 0-1,1-1 0,1 1 0,-1 0 1,0 0-1,1-1 0,0 1 0,0 0 0,1 0 1,-1 0-1,3 8 0,-1-11-17,-1-1 0,0 1 0,1 0 0,0-1 0,-1 1 0,1-1 0,0 1 0,0-1 0,0 0 0,0 0 0,0 0 0,0 0 0,0 0 0,0 0 0,0 0 0,0-1 0,1 1 0,-1-1 0,0 0 0,0 1 0,1-1 0,2 0 0,54-3 0,-50 1 0,0 0 0,1-1 0,-1 0 0,-1 0 0,1-1 0,0 0 0,-1 0 0,0-1 0,0 0 0,0-1 0,11-9 0,-15 11 0,1 0 0,-1-1 0,0 1 0,0-1 0,0 0 0,-1 0 0,1 0 0,-1 0 0,0-1 0,-1 1 0,1-1 0,-1 0 0,-1 1 0,1-1 0,-1 0 0,0 0 0,0 0 0,0-12 0,-2 16 0,1 0 0,-1 0 0,0 0 0,0 0 0,0 0 0,0 1 0,-1-1 0,1 0 0,0 1 0,-1-1 0,1 0 0,-1 1 0,0 0 0,0-1 0,1 1 0,-1 0 0,0 0 0,0 0 0,0 0 0,0 0 0,0 1 0,0-1 0,0 0 0,0 1 0,0 0 0,0-1 0,-1 1 0,1 0 0,-3 0 0,-7-1 0,-1 1 0,1 0 0,-23 3 0,34-3-100,0 0-1,0 0 1,-1 0-1,1 0 1,0 1-1,0-1 1,-1 0-1,1 0 1,0 1-1,0-1 1,0 1-1,0-1 1,-1 1-1,1 0 1,0-1-1,0 1 1,0 0-1,0 0 1,0 0-1,1-1 1,-1 1-1,0 0 1,0 0-1,1 0 1,-1 1-1,0-1 1,1 0-1,-1 0 1,1 0-1,-1 0 1,1 0-1,0 1 1,0-1-1,-1 0 1,1 0-1,0 3 1,1-2-146,-1-1 0,1 1 0,-1-1 0,1 1 0,0-1 1,0 1-1,0-1 0,0 1 0,0-1 0,0 0 0,0 1 0,1-1 0,-1 0 1,0 0-1,1 0 0,-1 0 0,1 0 0,-1 0 0,1 0 0,-1-1 0,1 1 1,0-1-1,-1 1 0,1-1 0,2 1 0,28 2-6363,10-2-3993</inkml:trace>
</inkml:ink>
</file>

<file path=ppt/ink/ink2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39.931"/>
    </inkml:context>
    <inkml:brush xml:id="br0">
      <inkml:brushProperty name="width" value="0.025" units="cm"/>
      <inkml:brushProperty name="height" value="0.025" units="cm"/>
    </inkml:brush>
  </inkml:definitions>
  <inkml:trace contextRef="#ctx0" brushRef="#br0">0 8 18770,'0'0'13997,"85"38"-13997,-48-45 0,-4 1 0,-7-2-961,-3-2-6118,-7-4-14317</inkml:trace>
</inkml:ink>
</file>

<file path=ppt/ink/ink2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40.303"/>
    </inkml:context>
    <inkml:brush xml:id="br0">
      <inkml:brushProperty name="width" value="0.025" units="cm"/>
      <inkml:brushProperty name="height" value="0.025" units="cm"/>
    </inkml:brush>
  </inkml:definitions>
  <inkml:trace contextRef="#ctx0" brushRef="#br0">1 0 18097,'0'0'5862,"0"61"-4901,0-14 96,0 9 64,0 7-609,0-2-384,0-3-64,0-8-64,5-10-224,5-11-1185,-3-14-705,-1-10-1698</inkml:trace>
</inkml:ink>
</file>

<file path=ppt/ink/ink2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40.646"/>
    </inkml:context>
    <inkml:brush xml:id="br0">
      <inkml:brushProperty name="width" value="0.025" units="cm"/>
      <inkml:brushProperty name="height" value="0.025" units="cm"/>
    </inkml:brush>
  </inkml:definitions>
  <inkml:trace contextRef="#ctx0" brushRef="#br0">0 112 17553,'0'0'1809,"5"-9"263,-1 3-1868,0 0 0,0 0 0,1 0 0,-1 1 0,1-1 0,0 1 0,1 0 1,-1 1-1,1-1 0,0 1 0,0 0 0,1 1 0,-1 0 0,1 0 0,-1 0 0,11-2 1,7-2-23,1 2 1,1 0-1,-1 2 1,0 1-1,1 1 1,0 1 0,-1 1-1,1 1 1,49 11-1,-69-11-159,1 1 0,-1-1-1,0 1 1,0 0 0,0 1-1,0-1 1,0 1 0,-1 0-1,0 1 1,0-1 0,8 10-1,-11-12 35,0 0 0,-1 1 0,1 0 0,-1-1 0,0 1 0,0 0 0,0 0 0,0-1 0,0 1 0,0 0 0,-1 0 0,0 0 0,1 0 0,-1 0 0,0 0 0,0 0-1,-1 0 1,1 0 0,-1 0 0,1 0 0,-1 0 0,0 0 0,0-1 0,0 1 0,0 0 0,-1-1 0,1 1 0,-1-1 0,-2 4 0,-5 5 156,1-1-1,-2-1 1,1 1 0,-1-2-1,-1 1 1,0-1 0,0-1-1,0 0 1,-1 0 0,-17 6-1,12-6-80,0-1 0,0-1 0,-1 0 0,0-1 0,0-1 0,0-1 0,-19 1 0,36-3-235,1 0 0,-1 0-1,0 0 1,1 0 0,-1 0 0,0 0-1,1 0 1,-1 0 0,1 0 0,-1 0-1,0 0 1,1-1 0,-1 1 0,0 0-1,1 0 1,-1-1 0,1 1 0,-1 0 0,1-1-1,-1 1 1,1 0 0,-1-1 0,1 1-1,-1-1 1,1 1 0,0-1 0,-1 1-1,1-1 1,0 1 0,-1-1 0,1 1-1,0-1 1,0 0 0,-1 1 0,1-1 0,0 1-1,0-1 1,0 0 0,0-1-356,0 1 1,0 0 0,1 0 0,-1 0-1,1 0 1,-1 0 0,1 0 0,-1 0-1,1 0 1,0 0 0,-1 0-1,1 0 1,0 0 0,0 0 0,0 0-1,-1 0 1,1 1 0,0-1-1,0 0 1,2 0 0,24-11-8100</inkml:trace>
</inkml:ink>
</file>

<file path=ppt/ink/ink2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41.364"/>
    </inkml:context>
    <inkml:brush xml:id="br0">
      <inkml:brushProperty name="width" value="0.025" units="cm"/>
      <inkml:brushProperty name="height" value="0.025" units="cm"/>
    </inkml:brush>
  </inkml:definitions>
  <inkml:trace contextRef="#ctx0" brushRef="#br0">211 11 9321,'-11'6'10746,"-12"7"-8683,1 2 0,0 0-1,-37 34 1,52-43-1868,0 1-1,1 0 1,0 0-1,0 0 1,1 1-1,0 0 1,0 0-1,1 0 1,0 0-1,0 1 1,1 0-1,0-1 1,0 1-1,1 1 1,1-1-1,-2 11 1,3-18-190,1 0 1,-1 0 0,0 0 0,1 1 0,-1-1 0,1 0 0,0 0-1,0 0 1,0 0 0,0 0 0,0 0 0,0 0 0,0-1-1,1 1 1,-1 0 0,1-1 0,-1 1 0,1-1 0,0 1 0,-1-1-1,1 0 1,0 0 0,0 1 0,0-1 0,0-1 0,0 1 0,0 0-1,0 0 1,0-1 0,0 1 0,0-1 0,1 0 0,-1 0-1,0 1 1,0-1 0,0-1 0,1 1 0,1-1 0,4 1 4,1 0 0,-1-1 1,0-1-1,-1 0 0,1 0 0,0 0 1,0-1-1,-1 0 0,11-6 1,-12 4-16,0 0 0,0 0-1,0-1 1,-1 0 0,0 0 0,-1 0 0,1-1 0,-1 0 0,0 1 0,-1-1 0,1-1 0,-2 1 0,1 0 0,-1-1 0,0 0 0,0 1 0,-1-1 0,0 0 0,-1 0 0,1 0 0,-2 0 0,1 0 0,-1 1 0,0-1 0,-1 0 0,1 0 0,-2 1 0,1-1 0,-1 1 0,0 0 0,-1 0 0,1 0-1,-1 0 1,-7-9 0,10 15 16,0 0 0,0 0 0,0 0-1,1 0 1,-1 0 0,0 0-1,0 0 1,0 0 0,-1 0-1,1 0 1,0 0 0,0 1 0,0-1-1,-1 0 1,1 1 0,0-1-1,0 1 1,-1-1 0,1 1-1,-1 0 1,1 0 0,0 0 0,-1-1-1,1 1 1,-1 0 0,1 1-1,0-1 1,-1 0 0,1 0-1,0 1 1,-1-1 0,1 1 0,0-1-1,-1 1 1,1-1 0,0 1-1,0 0 1,0-1 0,-1 1 0,1 0-1,0 0 1,0 0 0,0 0-1,0 0 1,1 0 0,-1 0-1,0 1 1,0-1 0,1 0 0,-2 3-1,1-3 2,0 1 0,1 0-1,-1-1 1,0 1-1,1 0 1,-1 0 0,1-1-1,0 1 1,0 0 0,-1 0-1,1 0 1,0-1-1,1 1 1,-1 0 0,0 0-1,0 0 1,1 0 0,-1-1-1,1 1 1,0 0-1,-1-1 1,1 1 0,0 0-1,0-1 1,0 1-1,0-1 1,0 1 0,0-1-1,1 0 1,-1 1 0,0-1-1,1 0 1,-1 0-1,1 0 1,-1 0 0,1 0-1,2 1 1,3 0-12,1 0 1,-1 0-1,1-1 1,-1 0-1,1-1 1,0 1-1,-1-1 0,1-1 1,0 0-1,-1 0 1,1 0-1,-1-1 0,0 0 1,1 0-1,10-5 1,-1-2-8,0-1 0,-1 0 1,0-1-1,28-25 0,-44 36-7,0-1 1,0 1-1,1 0 0,-1-1 0,0 1 0,0 0 0,1 0 0,-1-1 0,0 1 0,1 0 1,-1 0-1,0-1 0,1 1 0,-1 0 0,0 0 0,1 0 0,-1 0 0,0 0 0,1-1 1,-1 1-1,1 0 0,-1 0 0,0 0 0,1 0 0,-1 0 0,1 0 0,-1 0 0,0 0 1,1 0-1,-1 1 0,1-1 0,-1 0 0,0 0 0,1 0 0,-1 0 0,0 1 0,1-1 0,-1 0 1,1 1-1,3 18-182,-9 40 255,3-47-77,1-5 33,1-1-1,-1 1 0,1 0 0,0 0 1,1 0-1,0-1 0,2 9 0,-3-13-3,1 0-1,0 0 1,0 0-1,0 0 0,0-1 1,1 1-1,-1 0 1,0-1-1,1 1 1,-1-1-1,1 1 0,-1-1 1,1 1-1,0-1 1,0 0-1,0 0 0,-1 0 1,1 0-1,0 0 1,0-1-1,0 1 1,0 0-1,1-1 0,-1 0 1,0 1-1,0-1 1,2 0-1,10-1 10,0 1 0,0-2 0,-1 0-1,1-1 1,-1 0 0,0-1 0,0 0 0,0-1-1,0-1 1,-1 0 0,23-15 0,24-10-7,-28 21 1,-30 10-14,-1 0 1,1 0-1,0 0 1,-1 0 0,1 0-1,0 0 1,-1 0-1,1 1 1,-1-1 0,1 0-1,0 0 1,-1 0-1,1 1 1,-1-1 0,1 0-1,0 1 1,-1-1-1,1 0 1,-1 1 0,1-1-1,-1 1 1,0-1 0,1 1-1,0 2 2,0 1 1,0-1-1,-1 0 0,1 0 1,-1 0-1,0 0 0,0 0 1,0 0-1,0 1 0,-1-1 0,0 3 1,0 36 14,1-41-17,0 0 1,1 0-1,-1 0 0,0 0 0,1 0 1,-1 1-1,1-1 0,-1 0 0,1 0 0,0 0 1,-1 0-1,1-1 0,0 1 0,0 0 1,0 0-1,-1 0 0,1 0 0,0-1 0,0 1 1,0-1-1,0 1 0,0 0 0,0-1 1,1 0-1,-1 1 0,0-1 0,0 0 1,0 1-1,2-1 0,13 1 0,0-2 0,-1 1 0,1-2 0,0 0 0,-1-1 0,1-1 0,-1 0 0,29-12 0,-26 9 0,1 1 0,-1 0 0,2 1 0,-1 2 0,22-3 0,-40 6 1,0 0 0,0 0 0,0 0 0,1 0 0,-1 0 0,0 0 0,0 0 0,0 0 0,0 0 0,0 0 0,0 1 0,0-1 0,0 0 0,0 1 0,0-1 0,0 1 0,0-1 0,-1 1 0,1-1 0,0 1 0,0 0 0,0-1 0,-1 1 0,1 0 0,0 0-1,-1 0 1,1-1 0,0 1 0,-1 0 0,1 0 0,-1 0 0,0 0 0,1 0 0,-1 1 0,-4 38-31,0-12-139,18-43-9558,-4-5 1458</inkml:trace>
</inkml:ink>
</file>

<file path=ppt/ink/ink2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41.709"/>
    </inkml:context>
    <inkml:brush xml:id="br0">
      <inkml:brushProperty name="width" value="0.025" units="cm"/>
      <inkml:brushProperty name="height" value="0.025" units="cm"/>
    </inkml:brush>
  </inkml:definitions>
  <inkml:trace contextRef="#ctx0" brushRef="#br0">0 1 19058,'0'0'11083,"58"6"-15728,-31-6-5797</inkml:trace>
</inkml:ink>
</file>

<file path=ppt/ink/ink2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42.239"/>
    </inkml:context>
    <inkml:brush xml:id="br0">
      <inkml:brushProperty name="width" value="0.025" units="cm"/>
      <inkml:brushProperty name="height" value="0.025" units="cm"/>
    </inkml:brush>
  </inkml:definitions>
  <inkml:trace contextRef="#ctx0" brushRef="#br0">33 0 2530,'0'0'18866,"-1"14"-16971,-12 138 1990,2-55-2683,4 146 0,7-235-1183,1-1 0,0 1-1,0-1 1,0 0 0,1 0 0,1 0 0,-1 0 0,1 0-1,6 12 1,-7-16-84,0-1-1,1 1 1,-1 0-1,0 0 0,1-1 1,0 0-1,-1 1 1,1-1-1,0 0 0,0 0 1,0 0-1,0-1 1,1 1-1,-1-1 1,0 0-1,1 0 0,-1 0 1,1 0-1,-1-1 1,1 1-1,6-1 0,-9 0-64,0 0 0,0 0-1,0 0 1,0 0 0,0 0-1,0 0 1,0 0-1,0 0 1,0-1 0,0 1-1,-1 0 1,1-1 0,0 1-1,0-1 1,0 1-1,0-1 1,-1 1 0,1-1-1,0 1 1,0-1 0,-1 0-1,1 1 1,0-1-1,-1 0 1,2-1 0,0-26-6159,-7-1-1916</inkml:trace>
</inkml:ink>
</file>

<file path=ppt/ink/ink2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42.595"/>
    </inkml:context>
    <inkml:brush xml:id="br0">
      <inkml:brushProperty name="width" value="0.025" units="cm"/>
      <inkml:brushProperty name="height" value="0.025" units="cm"/>
    </inkml:brush>
  </inkml:definitions>
  <inkml:trace contextRef="#ctx0" brushRef="#br0">1 0 13196,'0'0'9610,"71"10"-8073,-30-9-768,7-1-385,4 0-288,0 0-32,1 0-576,-1 0-1730,-7-2-1922,-6 1-2915</inkml:trace>
</inkml:ink>
</file>

<file path=ppt/ink/ink2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42.940"/>
    </inkml:context>
    <inkml:brush xml:id="br0">
      <inkml:brushProperty name="width" value="0.025" units="cm"/>
      <inkml:brushProperty name="height" value="0.025" units="cm"/>
    </inkml:brush>
  </inkml:definitions>
  <inkml:trace contextRef="#ctx0" brushRef="#br0">239 23 14414,'0'0'3571,"-10"-4"-128,-5 0-2292,1 0 0,-1 1 0,0 0 0,0 1-1,-16 0 1,24 2-886,0 0 0,1 0 0,-1 1-1,0 0 1,0 0 0,1 0 0,-1 1-1,1 0 1,-1 0 0,1 1 0,0-1-1,0 1 1,0 1 0,0-1 0,-10 9-1,16-11-254,-1-1-1,0 1 1,0 0 0,0 0-1,1 0 1,-1 0-1,0 0 1,1 0-1,-1 0 1,0 0-1,1 0 1,0 0-1,-1 0 1,1 0-1,0 0 1,-1 0-1,1 3 1,0-4-8,0 1 0,0-1 0,1 1 1,-1 0-1,0-1 0,1 1 0,-1 0 1,0-1-1,1 1 0,-1-1 0,1 1 1,-1-1-1,1 1 0,-1-1 0,1 1 1,-1-1-1,1 0 0,-1 1 0,1-1 0,0 0 1,1 1-1,43 7-77,-37-7 58,45 3-522,-22-2-359,51 9 0,-74-10 818,0 1 0,0 0 0,-1 1 0,1 0 0,-1 0 1,1 1-1,-1 0 0,0 0 0,-1 1 0,1-1 0,7 8 0,-12-10 102,0 0 1,0 0-1,0 0 1,-1 0-1,1 0 1,-1 0-1,1 1 0,-1-1 1,0 0-1,0 1 1,0-1-1,0 1 1,0-1-1,-1 1 1,1 0-1,-1-1 1,1 1-1,-1-1 0,0 1 1,0 0-1,0-1 1,-1 5-1,-1-3 67,1 0 0,-1 0 0,0-1 0,0 1 0,0 0 0,0-1 0,-1 0 0,1 1 0,-1-1 0,0 0 0,0 0 0,-7 4 0,-1 1 99,0-1 0,-1 0 0,1-1-1,-1 0 1,-1-1 0,1-1 0,-1 0-1,-13 3 1,23-7-197,-40 3-1419,41-3 1292,1 0 0,0 0 0,0 0 0,0 0 0,0-1 1,0 1-1,0 0 0,0-1 0,-1 1 0,1-1 0,0 1 0,0-1 1,1 1-1,-1-1 0,0 0 0,0 0 0,0 1 0,0-1 1,1 0-1,-1 0 0,0 0 0,1 0 0,-1 0 0,0 0 0,1 0 1,-1 0-1,1 0 0,0 0 0,-1 0 0,1 0 0,0-1 1,0 0-1,-1-23-8230</inkml:trace>
</inkml:ink>
</file>

<file path=ppt/ink/ink2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22.262"/>
    </inkml:context>
    <inkml:brush xml:id="br0">
      <inkml:brushProperty name="width" value="0.025" units="cm"/>
      <inkml:brushProperty name="height" value="0.025" units="cm"/>
    </inkml:brush>
  </inkml:definitions>
  <inkml:trace contextRef="#ctx0" brushRef="#br0">328 165 11499,'4'-10'1145,"0"0"0,0 0-1,-1-1 1,-1 0 0,0 1 0,0-1 0,-1 0 0,0 0-1,-1 0 1,-2-17 0,1 26-982,0 0 1,-1 0-1,1 0 0,-1 0 0,1 0 1,-1 0-1,0 1 0,0-1 0,0 0 1,0 1-1,0-1 0,0 1 1,0 0-1,0 0 0,-1 0 0,1 0 1,0 0-1,-1 0 0,1 1 0,-1-1 1,1 1-1,-1 0 0,1-1 0,-1 1 1,1 0-1,-5 1 0,-4-1-26,1 1 1,0-1-1,0 2 0,0-1 0,-14 5 1,12 0-55,0 0 0,0 0 0,1 1 0,-1 0 0,2 1 0,-1 1 0,1 0 0,0 0 0,1 1 0,0 0 0,1 0 0,-9 14 0,8-10 107,-1 2-1,2-1 0,0 1 0,1 0 0,1 1 0,0 0 0,1 0 0,-4 29 0,8-44-179,1 1 1,-1-1-1,1 1 1,0-1-1,0 1 0,0 0 1,0-1-1,0 1 0,0-1 1,1 1-1,0-1 1,-1 1-1,1-1 0,0 1 1,0-1-1,0 0 1,0 1-1,1-1 0,-1 0 1,1 0-1,-1 0 0,1 0 1,0 0-1,-1 0 1,1 0-1,0-1 0,0 1 1,1-1-1,-1 1 0,0-1 1,0 0-1,1 0 1,-1 0-1,0 0 0,1 0 1,-1-1-1,1 1 1,0-1-1,-1 1 0,1-1 1,-1 0-1,1 0 0,-1 0 1,4-1-1,7 0 15,0-1-1,0 0 0,0 0 1,-1-2-1,1 0 0,-1 0 1,18-9-1,-9 2-24,-2 0 0,1-1 0,-2-1 0,0-1 0,0-1 0,16-17 0,-28 26 0,0 0 0,-1-1 0,0 0 0,0 0 0,0 0 0,-1 0 0,0-1 0,-1 1 0,1-1 0,-1 0 0,-1 0 0,0 0 0,0-1 0,0 1 0,-1 0 0,-1-1 0,1 1 0,-1-1 0,-2-11 0,2 17-2,-1 1 0,0-1 0,0 0 0,0 0 0,0 1-1,0-1 1,-1 1 0,1-1 0,-1 1 0,1-1 0,-1 1 0,0 0 0,0 0 0,0 0 0,0 0-1,-1 0 1,1 0 0,0 1 0,-1-1 0,-4-1 0,2 1-14,-1 0 0,1 0 0,-1 0 0,0 1 0,0 0 0,1 1 0,-1-1 0,0 1 0,0 0 0,-8 1 0,8 0-26,-1 0 1,0 0-1,1 1 0,-1 0 1,1 0-1,-1 1 1,1 0-1,-12 7 0,16-9 7,-1 1-1,0 1 1,1-1 0,-1 0-1,1 0 1,-1 1-1,1 0 1,0-1-1,0 1 1,0 0-1,1 0 1,-1 0-1,1 0 1,-1 0-1,1 0 1,0 1-1,-1 4 1,2-6-211,0-1 0,0 1 1,0 0-1,0-1 0,0 1 1,0 0-1,0-1 0,0 1 1,1 0-1,-1-1 0,1 1 1,-1-1-1,1 1 0,0-1 1,0 1-1,-1-1 0,1 1 1,0-1-1,0 0 0,1 1 1,-1-1-1,0 0 0,0 0 1,0 0-1,1 0 0,-1 0 0,1 0 1,-1 0-1,0 0 0,1-1 1,0 1-1,-1-1 0,1 1 1,1 0-1,6 1-1790,1-1 0,0 1 0,-1-1 0,17-1 0,-21 0 860,32 0-8289</inkml:trace>
</inkml:ink>
</file>

<file path=ppt/ink/ink2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23.078"/>
    </inkml:context>
    <inkml:brush xml:id="br0">
      <inkml:brushProperty name="width" value="0.025" units="cm"/>
      <inkml:brushProperty name="height" value="0.025" units="cm"/>
    </inkml:brush>
  </inkml:definitions>
  <inkml:trace contextRef="#ctx0" brushRef="#br0">58 4 7335,'0'0'17569,"-3"14"-15359,-15 49-219,10-41-1380,0 1-1,2-1 0,1 1 0,1 1 1,-2 36-1,7-59-610,-1 1 0,0-1 0,1 1 0,0-1 0,-1 1 0,1-1 0,0 1 0,0-1 0,0 1 0,0-1 0,0 0 0,0 0 0,0 0 0,0 1 0,1-1 0,-1 0 0,0-1 0,1 1 0,-1 0 0,0 0 0,1 0 0,-1-1 0,1 1 0,0-1 0,-1 1 0,1-1 0,-1 0 0,1 0 0,0 1 0,-1-1 0,1 0 0,0 0 0,-1-1 0,1 1 0,2-1 0,3 1 0,-1-1 0,1 0 0,0 0 0,-1-1 0,1 0 0,-1 0 0,11-5 0,-9 2 0,0 0 0,-1-1 0,0 0 0,0-1 0,0 1 0,-1-1 0,0 0 0,0-1 0,7-11 0,-10 14 0,0 0 0,-1 0 0,1-1 0,-1 1 0,0-1 0,-1 1 0,1-1 0,-1 0 0,0 1 0,-1-1 0,1 0 0,-1 0 0,0 0 0,0 0 0,-1 1 0,-2-9 0,3 13 0,0 1 0,0 0 0,0-1 0,-1 1 0,1-1 0,0 1 0,0 0 0,-1-1 0,1 1 0,0 0 0,-1 0 0,1-1 0,0 1 0,-1 0 0,1 0 0,-1-1 0,1 1 0,0 0 0,-1 0 0,1 0 0,-1 0 0,1 0 0,-1 0 0,1 0 0,0 0 0,-1 0 0,1 0 0,-1 0 0,1 0 0,-1 0 0,1 0 0,-1 0 0,1 0 0,0 0 0,-1 0 0,1 1 0,-1-1 0,1 0 0,0 0 0,-1 0 0,1 1 0,0-1 0,-1 0 0,1 1 0,0-1 0,-1 0 0,1 1 0,0-1 0,0 0 0,-1 1 0,1-1 0,0 1 0,0-1 0,-18 20 0,16-16 0,0 0 0,0-1 0,0 1 0,0 0 0,1 0 0,-1 0 0,1 0 0,0 0 0,0 1 0,1-1 0,-1 0 0,1 0 0,0 1 0,1 4 0,-1-8 0,1 0 0,0 0 0,0 0 0,-1 0 0,1-1 0,0 1 0,0 0 0,0 0 0,0-1 0,0 1 0,0-1 0,0 1 0,0-1 0,0 1 0,0-1 0,0 0 0,0 0 0,1 1 0,-1-1 0,0 0 0,0 0 0,0 0 0,0 0 0,0 0 0,2-1 0,30 0 0,-27-1 0,-1 1 0,1-1 0,-1 0 0,1 0 0,-1-1 0,0 1 0,0-1 0,0 0 0,-1-1 0,1 1 0,-1-1 0,1 0 0,4-6 0,-6 7 0,-1 1 0,1-1 0,-1 0 0,0 0 0,0-1 0,0 1 0,0 0 0,0-1 0,-1 1 0,1-1 0,-1 0 0,0 1 0,0-1 0,-1 0 0,1 0 0,-1 1 0,0-1 0,0 0 0,0 0 0,0 0 0,-1 0 0,0-3 0,-1 22 0,2-15 0,-1 1 0,1-1 0,0 1 0,-1-1 0,1 1 0,0-1 0,0 1 0,-1 0 0,1-1 0,0 1 0,0-1 0,0 1 0,0 0 0,0-1 0,0 1 0,0-1 0,0 1 0,0 0 0,0-1 0,0 1 0,0-1 0,0 1 0,0 0 0,1-1 0,-1 1 0,0-1 0,0 1 0,1-1 0,-1 1 0,0-1 0,1 1 0,-1-1 0,1 1 0,-1-1 0,1 1 0,-1-1 0,0 0 0,1 1 0,-1-1 0,1 0 0,0 1 0,-1-1 0,1 0 0,-1 0 0,1 0 0,-1 1 0,1-1 0,0 0 0,-1 0 0,1 0 0,0 0 0,8 0 0,0 0 0,0 0 0,0-1 0,0 0 0,0 0 0,0-1 0,0-1 0,12-4 0,-18 6 0,0 0 0,0 0 0,1-1 0,-1 1 0,-1-1 0,1 0 0,0 0 0,0 0 0,-1 0 0,1 0 0,-1-1 0,1 1 0,-1-1 0,0 0 0,0 1 0,0-1 0,-1 0 0,1 0 0,-1 0 0,1 0 0,-1-1 0,0 1 0,0 0 0,-1-1 0,2-5 0,-2 9 0,0-1 0,0 1 0,0-1 0,0 1 0,0 0 0,-1-1 0,1 1 0,0 0 0,0-1 0,0 1 0,0 0 0,-1-1 0,1 1 0,0 0 0,0-1 0,0 1 0,-1 0 0,1-1 0,0 1 0,-1 0 0,1 0 0,0 0 0,-1-1 0,1 1 0,0 0 0,-1 0 0,1 0 0,0 0 0,-1-1 0,1 1 0,0 0 0,-1 0 0,1 0 0,0 0 0,-1 0 0,-21 3 0,-15 13 0,31-12 0,0 0 0,0 1 0,1-1 0,0 1 0,0 0 0,0 1 0,0-1 0,1 1 0,0 0 0,0 0 0,1 0 0,0 1 0,0-1 0,0 1 0,1 0 0,0 0 0,-2 8 0,5-14 0,-1 0 0,0 1 0,1-1 0,0 0 0,-1 0 0,1 0 0,0 0 0,-1 0 0,1 0 0,0 0 0,0 0 0,0 0 0,0 0 0,0 0 0,0-1 0,0 1 0,0 0 0,0-1 0,0 1 0,0-1 0,0 1 0,1-1 0,-1 1 0,0-1 0,0 0 0,0 0 0,2 1 0,44 5 0,-36-5 0,41 7 0,87 24 0,-138-31 0,0-1 0,-1 1 0,1-1 0,0 0 0,0 1 0,0-1 0,0 0 0,0 1 0,0-1 0,1 0 0,-1 0 0,0 0 0,0 0 0,0 0 0,0 0 0,0 0 0,0 0 0,0 0 0,0-1 0,0 1 0,0 0 0,0-1 0,0 1 0,0 0 0,0-1 0,0 0 0,0 1 0,-1-1 0,1 1 0,0-1 0,0 0 0,0 0 0,-1 1 0,1-1 0,0 0 0,-1 0 0,1 0 0,-1 0 0,1 0 0,-1 0 0,1 0 0,-1 0 0,0 0 0,0 0 0,1 0 0,-1 0 0,0 0 0,0-1 0,0-4 0,-1 0 0,1 1 0,-1-1 0,0 0 0,-1 1 0,0-1 0,1 1 0,-4-6 0,-15-29 0,-13-34 0,33 73-53,1 1 1,-1 0-1,1-1 1,-1 1-1,0 0 0,1 0 1,-1-1-1,1 1 1,-1 0-1,1 0 0,-1 0 1,1 0-1,-1 0 1,1-1-1,-1 1 1,1 0-1,-1 0 0,0 0 1,1 0-1,-1 1 1,1-1-1,-1 0 0,1 0 1,-1 0-1,1 0 1,0 1-1,142 26-12257,-94-22 4996</inkml:trace>
</inkml:ink>
</file>

<file path=ppt/ink/ink2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23.447"/>
    </inkml:context>
    <inkml:brush xml:id="br0">
      <inkml:brushProperty name="width" value="0.025" units="cm"/>
      <inkml:brushProperty name="height" value="0.025" units="cm"/>
    </inkml:brush>
  </inkml:definitions>
  <inkml:trace contextRef="#ctx0" brushRef="#br0">161 36 11691,'0'0'13362,"-12"0"-10933,2 2-2019,-1-1 1,0 2-1,1-1 0,0 1 1,-1 1-1,-18 9 0,25-11-350,1-1-1,-1 1 0,1 0 1,0 0-1,-1 1 0,1-1 1,0 1-1,1-1 0,-1 1 0,0 0 1,1 0-1,-1 0 0,1 0 1,0 1-1,0-1 0,0 1 1,1-1-1,-1 1 0,1 0 0,0-1 1,0 1-1,0 0 0,1 0 1,-1 0-1,1 0 0,0 7 1,0-10-62,1 0 1,0 0 0,0 0 0,-1 0 0,1 0 0,0 0 0,0 0 0,0 0 0,0-1 0,0 1 0,0 0 0,0-1 0,0 1 0,0 0 0,0-1 0,0 0-1,0 1 1,1-1 0,-1 0 0,0 1 0,0-1 0,0 0 0,1 0 0,-1 0 0,0 0 0,0 0 0,3-1 0,36-3-50,-33 1-13,-1 1-1,1-1 1,-1 0-1,1-1 0,-1 0 1,0 0-1,-1 0 1,1 0-1,-1-1 0,0 0 1,9-11-1,1-4-237,-1-2-1,13-26 0,-18 31 273,-21 40 250,-20 48 0,29-63-178,1 1-1,-1-1 1,2 1-1,-1 0 1,1 0-1,0 0 1,1 0-1,0-1 1,0 1-1,3 10 1,-3-17-81,1 0-1,0-1 1,0 1 0,1 0 0,-1 0 0,0-1-1,1 1 1,-1 0 0,0-1 0,1 1 0,0-1 0,-1 0-1,1 0 1,0 1 0,0-1 0,0 0 0,0 0 0,0-1-1,0 1 1,0 0 0,0-1 0,0 1 0,0-1-1,0 0 1,0 0 0,0 1 0,3-2 0,3 2-454,0-1 0,0 0 0,-1-1 0,1 1 0,0-2-1,11-2 1,-12 1-592,0 0-1,0-1 0,0 0 1,0 0-1,-1-1 0,0 0 1,7-6-1,16-18-5849</inkml:trace>
</inkml:ink>
</file>

<file path=ppt/ink/ink2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23.790"/>
    </inkml:context>
    <inkml:brush xml:id="br0">
      <inkml:brushProperty name="width" value="0.025" units="cm"/>
      <inkml:brushProperty name="height" value="0.025" units="cm"/>
    </inkml:brush>
  </inkml:definitions>
  <inkml:trace contextRef="#ctx0" brushRef="#br0">120 0 833,'0'0'15252,"-9"13"-9973,-52 85 604,53-82-5076,0-1 0,2 1 0,-1 1 0,2-1 0,-6 31 0,9-37-709,0 0 1,2 1-1,-1-1 0,1 1 1,1-1-1,1 13 0,-1-21-114,0 0-1,-1 1 1,1-1-1,0 0 0,0 0 1,0 0-1,0 0 0,0 0 1,1 0-1,-1-1 0,0 1 1,1 0-1,0-1 1,-1 1-1,1-1 0,0 1 1,0-1-1,0 0 0,0 0 1,0 0-1,0 0 0,0 0 1,0 0-1,0 0 1,0-1-1,0 1 0,1-1 1,-1 0-1,0 1 0,0-1 1,1 0-1,-1 0 0,5-1 1,-2 0-85,1-1 0,0 0 1,-1 1-1,1-2 0,-1 1 1,0-1-1,0 1 0,0-2 1,0 1-1,0 0 0,-1-1 0,0 0 1,1 0-1,-1 0 0,-1-1 1,1 1-1,-1-1 0,1 0 1,-1 0-1,4-10 0,5-9-96,-1-1-1,-2 0 1,8-28 0,0-17 252,-17 59 318,-16 43 229,7-6-335,0-1 0,-6 34 0,12-47-363,1 0 0,1 0 0,0 0-1,0 0 1,1 0 0,1 0 0,3 17 0,6-10-3812,6-8-4201</inkml:trace>
</inkml:ink>
</file>

<file path=ppt/ink/ink2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24.378"/>
    </inkml:context>
    <inkml:brush xml:id="br0">
      <inkml:brushProperty name="width" value="0.025" units="cm"/>
      <inkml:brushProperty name="height" value="0.025" units="cm"/>
    </inkml:brush>
  </inkml:definitions>
  <inkml:trace contextRef="#ctx0" brushRef="#br0">15 0 13645,'0'0'8552,"8"79"-6438,-8-32-961,-6 2-96,-2-1-352,3-4-449,2-7-224,3-4 0,0-11-96,4-7-929,8-7-737,-6-8-1537</inkml:trace>
</inkml:ink>
</file>

<file path=ppt/ink/ink2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24.752"/>
    </inkml:context>
    <inkml:brush xml:id="br0">
      <inkml:brushProperty name="width" value="0.025" units="cm"/>
      <inkml:brushProperty name="height" value="0.025" units="cm"/>
    </inkml:brush>
  </inkml:definitions>
  <inkml:trace contextRef="#ctx0" brushRef="#br0">1 27 6502,'0'0'17809,"76"40"-16304,-20-40-191,12 0-770,8 0-352,-4-10-128,-5-2-256,-13 1-1698,-15 0-1088,-16-1-1154,-19 2-2018</inkml:trace>
</inkml:ink>
</file>

<file path=ppt/ink/ink2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25.129"/>
    </inkml:context>
    <inkml:brush xml:id="br0">
      <inkml:brushProperty name="width" value="0.025" units="cm"/>
      <inkml:brushProperty name="height" value="0.025" units="cm"/>
    </inkml:brush>
  </inkml:definitions>
  <inkml:trace contextRef="#ctx0" brushRef="#br0">0 90 14029,'0'0'12396,"96"-56"-11723,-31 48-449,11 3-128,5 0-32,-4 0-448,-4 1-2307,-12-2-4227</inkml:trace>
  <inkml:trace contextRef="#ctx0" brushRef="#br0" timeOffset="1">779 194 17136,'0'0'-5349</inkml:trace>
</inkml:ink>
</file>

<file path=ppt/ink/ink2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25.507"/>
    </inkml:context>
    <inkml:brush xml:id="br0">
      <inkml:brushProperty name="width" value="0.025" units="cm"/>
      <inkml:brushProperty name="height" value="0.025" units="cm"/>
    </inkml:brush>
  </inkml:definitions>
  <inkml:trace contextRef="#ctx0" brushRef="#br0">39 1 15951,'0'0'11648,"-3"9"-10409,-24 83 589,24-82-1701,1 0 1,1 1 0,0-1 0,0 1 0,1-1 0,0 1 0,1-1 0,2 13 0,-2-22-114,-1 0 0,1 0 1,0 0-1,-1 0 1,1 0-1,0 0 0,0 0 1,0 0-1,0-1 0,0 1 1,0 0-1,0-1 0,0 1 1,0-1-1,0 1 0,0-1 1,0 0-1,0 1 1,0-1-1,0 0 0,0 0 1,1 1-1,-1-1 0,0 0 1,0 0-1,0 0 0,0-1 1,1 1-1,-1 0 0,0 0 1,0-1-1,0 1 0,0 0 1,0-1-1,0 1 1,2-2-1,40-21 405,-16-1-419,-1-1 0,32-40 0,-6 7 0,-52 57 0,0 1 0,0 0 0,0 0 0,0-1 0,0 1 0,0 0 0,1 0 0,-1 0 0,0-1 0,0 1 0,0 0 0,0 0 0,1 0 0,-1 0 0,0 0 0,0-1 0,0 1 0,1 0 0,-1 0 0,0 0 0,0 0 0,1 0 0,-1 0 0,0 0 0,0 0 0,0 0 0,1 0 0,-1 0 0,0 0 0,0 0 0,1 0 0,-1 0 0,0 0 0,0 0 0,1 0 0,-1 0 0,0 0 0,0 0 0,0 1 0,1-1 0,-1 0 0,0 0 0,0 0 0,0 0 0,1 0 0,-1 1 0,0-1 0,0 0 0,0 0 0,0 0 0,1 0 0,-1 1 0,0-1 0,0 0 0,0 0 0,0 1 0,0-1 0,0 0 0,0 1 0,3 24 0,-7 33 0,-3-26 0,4-18 0,0 0 0,1 0 0,0 15 0,2-28-13,1-1 0,0 0 1,-1 1-1,1-1 0,-1 0 0,1 1 0,0-1 1,-1 0-1,1 1 0,0-1 0,-1 0 1,1 0-1,0 0 0,-1 0 0,1 0 0,0 0 1,-1 0-1,1 0 0,0 0 0,-1 0 0,1 0 1,0 0-1,-1 0 0,1-1 0,0 1 1,-1 0-1,1 0 0,-1-1 0,1 1 0,1-1 1,21-9-1722,17-20-7320,-22 11 507</inkml:trace>
</inkml:ink>
</file>

<file path=ppt/ink/ink2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26.145"/>
    </inkml:context>
    <inkml:brush xml:id="br0">
      <inkml:brushProperty name="width" value="0.025" units="cm"/>
      <inkml:brushProperty name="height" value="0.025" units="cm"/>
    </inkml:brush>
  </inkml:definitions>
  <inkml:trace contextRef="#ctx0" brushRef="#br0">164 94 15535,'0'0'14130,"0"10"-13558,-5 32-131,-2-1 1,-22 74 0,17-73-141,1 0 0,3 1 1,-6 60-1,13-79-301,0-16 0,0 1 0,1-1 0,-1 0 0,2 0 0,-1 0 0,1 1 0,0-1 0,1 0 0,0 0 0,0 0 0,1-1 0,4 10 0,-3-16 0,-2-10 0,-2-12 0,-4 8 0,-1-1 0,0 1 0,-1 0 0,0 1 0,-10-15 0,-17-38 0,30 59-10,-13-46-400,14 48 379,2 1 0,-1-1 0,0 1 1,1-1-1,0 1 0,0-1 0,0 1 0,0-1 0,0 1 0,1-1 0,-1 1 0,2-4 0,0 5 22,1 1 0,-1 0 0,0 0 0,1 0 0,-1 0 0,1 0 0,0 0 0,-1 1 0,1-1 0,-1 1 0,1 0 0,0 0 0,-1 0 0,1 0 0,0 0 0,-1 0 0,4 2 0,3-2 0,16 0 26,-1-1 0,0-1 0,0-2 0,0 0 0,-1-1 0,26-10 0,-32 8-3,-1 0 0,1-1 1,-2 0-1,0-2 0,0 0 1,0 0-1,-1-2 0,-1 1 0,13-15 1,-12 10 79,-1 0 0,-1-1 1,20-33-1,-27 41-58,0-1-1,-1 0 0,0 0 1,-1 0-1,0-1 1,-1 1-1,0-1 0,0 0 1,0-11-1,-2 21-35,0 1 0,0-1 0,0 1 0,0-1 0,0 1 0,0-1 0,0 0 0,0 1 0,-1-1 0,1 1 0,0-1 0,0 1 0,0-1 0,-1 1 0,1-1 0,0 1 0,0-1 0,-1 1 0,1 0 0,0-1 0,-1 1 0,1-1 0,0 1 0,-1 0 0,1-1 0,-1 1 0,1 0 0,-1-1 0,1 1 0,-1 0 0,1 0 0,-1-1 0,1 1 0,-1 0 0,1 0 0,-1 0 0,1 0 0,-1 0 0,0 0 0,1 0 0,-1 0 0,1 0 0,-1 0 0,1 0 0,-1 0 0,1 0 0,-1 0 0,1 1 0,-1-1 0,1 0 0,-1 0 0,1 1 0,-1-1 0,1 0 0,-1 1 0,1-1 0,0 0 0,-1 1 0,1-1 0,-1 1 0,-29 26 0,10 2 0,2 2 0,1 0 0,-21 53 0,32-67 0,0 0 0,1 0 0,1 0 0,0 1 0,1 0 0,2-1 0,-1 1 0,2 0 0,2 19 0,-2-35 1,0-1 1,0 1-1,1-1 1,-1 1-1,1-1 1,-1 1-1,1-1 1,0 0-1,-1 1 0,1-1 1,0 0-1,0 0 1,0 1-1,0-1 1,0 0-1,0 0 1,0 0-1,1 0 1,-1 0-1,0-1 0,0 1 1,3 1-1,-1-1-4,1 0-1,-1 0 1,1 0-1,-1-1 1,1 1 0,0-1-1,-1 0 1,1 0-1,4 0 1,1-1-152,0 0 0,0-1 1,0 0-1,-1-1 1,1 0-1,15-7 0,-23 9-91,11-6-3654,-5 3-1680</inkml:trace>
</inkml:ink>
</file>

<file path=ppt/ink/ink2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26.535"/>
    </inkml:context>
    <inkml:brush xml:id="br0">
      <inkml:brushProperty name="width" value="0.025" units="cm"/>
      <inkml:brushProperty name="height" value="0.025" units="cm"/>
    </inkml:brush>
  </inkml:definitions>
  <inkml:trace contextRef="#ctx0" brushRef="#br0">171 63 13068,'0'0'16774,"-11"-8"-15920,-35-22-107,44 30-719,0 0 0,0 0 0,0 0 0,0-1 0,0 2 0,0-1 0,0 0 0,0 0 0,0 1 0,0-1 0,0 1-1,0-1 1,1 1 0,-1 0 0,0 0 0,0 0 0,1 0 0,-1 0 0,0 0 0,1 1 0,-1-1 0,1 0 0,0 1 0,-1-1 0,1 1 0,0-1 0,0 1 0,-2 3 0,-1 0 26,-6 8 19,1 0 1,0 0-1,-7 16 1,14-25-64,0 0 0,0 0 1,0 0-1,1 1 0,-1-1 1,1 0-1,0 1 0,0-1 1,1 1-1,-1 0 0,1-1 1,0 1-1,0-1 0,1 1 1,1 6-1,-1-10-10,0 1 0,0-1 0,0 0 0,0 0 0,0 1 0,1-1 0,-1 0 0,1 0 0,-1 0 0,1 0 0,-1 0 0,1-1 0,-1 1 0,1 0 0,0-1 0,-1 1 0,1-1 0,0 1 0,-1-1 0,1 0 0,0 0 0,0 0 0,-1 0 0,1 0 0,0 0 0,0 0 0,3-2 0,2 1 0,0 0 0,0 0 0,0-1 0,0 0 0,12-6 0,-7 1 0,0 0 0,-1-1 0,0-1 0,0 0 0,-1 0 0,0-1 0,13-17 0,-4 1 0,-2 0 0,19-37 0,-50 89 0,-18 51 0,29-70 0,1 1 0,0 0 0,0 0 0,1 0 0,-1 0 0,2 0 0,-1 0 0,1 0 0,1 0 0,-1 1 0,2-1 0,1 9 0,-2-15-56,0-1 1,0 1-1,0 0 0,0 0 0,0-1 1,1 1-1,-1 0 0,0-1 1,1 0-1,0 1 0,-1-1 0,1 0 1,0 0-1,-1 0 0,1 0 0,0 0 1,0 0-1,0 0 0,0 0 1,0-1-1,0 1 0,0-1 0,4 1 1,2-1-863,0 1 0,0-1 1,0 0-1,15-2 0,13-7-7121</inkml:trace>
</inkml:ink>
</file>

<file path=ppt/ink/ink2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27.655"/>
    </inkml:context>
    <inkml:brush xml:id="br0">
      <inkml:brushProperty name="width" value="0.025" units="cm"/>
      <inkml:brushProperty name="height" value="0.025" units="cm"/>
    </inkml:brush>
  </inkml:definitions>
  <inkml:trace contextRef="#ctx0" brushRef="#br0">124 0 15951,'0'0'4895,"-3"12"-2871,-110 460 6298,106-380-6998,7-92-1321,0 0 0,0 0 0,0 1 0,0-1 0,0 0 0,0 0 0,0 1 0,0-1 0,0 0 0,0 0 0,0 1 0,0-1 0,0 0 0,0 0 0,0 1 0,0-1 0,0 0 0,0 0 0,0 1 0,1-1-1,-1 0 1,0 0 0,0 0 0,0 1 0,0-1 0,1 0 0,-1 0 0,0 0 0,0 1 0,0-1 0,1 0 0,-1 0 0,0 0 0,0 0 0,0 0 0,1 0 0,-1 0 0,0 1 0,0-1 0,1 0 0,-1 0 0,12-7 74,7-16-28,-12 8-49,-1 0 0,0 0 0,-1-1 0,0 0 0,-1 0 0,-1 0 0,-1 0 0,0-1 0,-1 1 0,-1-1 0,-3-31 0,3 50 0,0-1 0,-1 0 0,1 0 0,0 0 0,-1 0 0,1 0 0,0 0 0,-1 0 0,0 0 0,1 0 0,-1 0 0,1 0 0,-1 0 0,0-1 0,0 1 0,0 0 0,1 0 0,-1-1 0,0 1 0,0 0 0,0-1 0,0 1 0,0-1 0,0 0 0,0 1 0,0-1 0,0 0 0,-1 1 0,1-1 0,0 0 0,0 0 0,0 0 0,0 0 0,0 0 0,0 0 0,0 0 0,-1 0 0,1-1 0,0 1 0,0 0 0,0-1 0,0 1 0,0 0 0,0-1 0,0 0 0,0 1 0,0-1 0,0 0 0,1 1 0,-1-1 0,0 0 0,0 0 0,1 1 0,-1-1 0,0 0 0,1 0 0,-1 0 0,1 0 0,-1 0 0,1 0 0,-1 0 0,1 0 0,0 0 0,-1-1 0,1 1 0,0 0 0,0 0 0,0 0 0,0-1 0,-2 6 0,1 0 0,0 1 0,0-1 0,0 1 0,0-1 0,1 1 0,0-1 0,0 1 0,0 0 0,0-1 0,1 1 0,-1-1 0,1 1 0,1-1 0,2 9 0,-2-10 0,0 0 0,0-1 0,1 1 0,-1 0 0,1-1 0,-1 0 0,1 1 0,0-1 0,0 0 0,0 0 0,0-1 0,0 1 0,0-1 0,0 1 0,1-1 0,-1 0 0,1 0 0,-1 0 0,1-1 0,-1 0 0,4 1 0,7 0 0,-1-1 0,0 0 0,1-1 0,-1-1 0,0 0 0,0 0 0,0-1 0,0-1 0,-1 0 0,1-1 0,-1 0 0,0-1 0,-1-1 0,1 0 0,-1 0 0,0-1 0,-1 0 0,0-1 0,-1 0 0,1-1 0,-2 0 0,15-20 0,-25 36 0,-10 24 0,3-1 0,0 1 0,2 1 0,-5 39 0,12-68-36,0-1-1,0 0 1,0 0-1,0 0 1,0 0-1,1 0 1,-1-1-1,0 1 1,1 0-1,-1 0 1,1 0-1,-1 0 1,1 0-1,-1 0 1,1 0-1,-1-1 1,1 1-1,0 0 1,0 0-1,-1-1 1,1 1-1,0-1 1,0 1-1,0 0 1,-1-1-1,1 0 1,0 1-1,0-1 1,0 1-1,0-1 1,0 0-1,0 0 1,0 0-1,0 0 1,0 1-1,0-1 1,0 0-1,0-1 1,0 1-1,0 0 1,0 0-1,0 0 1,0-1-1,0 1 1,0 0-1,0-1 1,0 1-1,1-1 1,3-1-455,0 0 1,0 0-1,0 0 0,0 0 1,-1-1-1,1 0 1,-1 0-1,5-4 1,10-16-6359,-2-5-3097</inkml:trace>
</inkml:ink>
</file>

<file path=ppt/ink/ink2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28.013"/>
    </inkml:context>
    <inkml:brush xml:id="br0">
      <inkml:brushProperty name="width" value="0.025" units="cm"/>
      <inkml:brushProperty name="height" value="0.025" units="cm"/>
    </inkml:brush>
  </inkml:definitions>
  <inkml:trace contextRef="#ctx0" brushRef="#br0">20 1 14574,'0'0'17777,"-19"23"-23927,33-19 1217,-1 0-2946</inkml:trace>
</inkml:ink>
</file>

<file path=ppt/ink/ink2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28.358"/>
    </inkml:context>
    <inkml:brush xml:id="br0">
      <inkml:brushProperty name="width" value="0.025" units="cm"/>
      <inkml:brushProperty name="height" value="0.025" units="cm"/>
    </inkml:brush>
  </inkml:definitions>
  <inkml:trace contextRef="#ctx0" brushRef="#br0">157 0 2274,'0'0'24957,"-12"7"-22816,-4 2-1605,0 1 1,1 0-1,-28 25 1,38-30-464,0 0 1,0 0-1,1 0 1,0 1-1,0-1 1,0 1-1,0 0 1,1 0-1,0 0 1,0 1-1,1-1 1,0 1-1,0 0 1,0-1-1,1 1 1,-1 10-1,2-16-73,0 0 0,0 0 0,0 0 0,1 0 0,-1 0 0,0 0 0,0 0 0,1 0 0,-1 0 0,0 0 0,1-1 0,-1 1 0,1 0 0,-1 0 0,1 0 0,-1-1 0,1 1 0,0 0 0,-1 0 0,1-1 0,0 1 0,0-1 0,0 1 0,-1-1 0,1 1 0,0-1 0,0 1 0,2 0 0,0 0 0,1-1 0,0 1 0,0-1 0,0 1 0,-1-1 0,1 0 0,8-1 0,-1-1 0,0 0 0,0-1 0,0 0 0,17-8 0,17-17 0,-37 22 0,0 0 0,1 1 0,-1-1 0,1 2 0,1-1 0,-1 1 0,1 0 0,-1 1 0,21-4 0,-29 8 0,0-1 0,-1 1 0,1-1 0,0 1 0,-1-1 0,1 1 0,0-1 0,-1 1 0,1 0 0,-1-1 0,1 1 0,-1 0 0,1-1 0,-1 1 0,1 0 0,-1 0 0,0 0 0,0-1 0,1 1 0,-1 0 0,0 0 0,0 0 0,0 0 0,0 0 0,0-1 0,0 1 0,0 0 0,0 1 0,0 35 0,-1-28 0,1-8 0,0 0 0,0 0 0,0 0 0,1 0 0,-1 0 0,0 0 0,0 0 0,0 0 0,1 0 0,-1-1 0,1 1 0,-1 0 0,0 0 0,1 0 0,0 0 0,-1 0 0,1-1 0,-1 1 0,1 0 0,0 0 0,0-1 0,-1 1 0,1 0 0,0-1 0,0 1 0,0-1 0,0 1 0,0-1 0,0 0 0,0 1 0,0-1 0,-1 0 0,1 0 0,0 0 0,0 1 0,0-1 0,0 0 0,1 0 0,-1 0 0,0-1 0,-1 1 0,1 0 0,0 0 0,0 0 0,0-1 0,0 1 0,0-1 0,2 0 0,58-26 0,-46 19 0,-1 2 0,64-28 0,-71 32 0,0 0 0,0 0 0,0 1 0,0-1 0,0 2 0,1-1 0,-1 1 0,0 0 0,9 1 0,-15 0 0,0 0 0,0-1 0,0 1 0,0 0 0,0 0 0,-1 0 0,1 0 0,0 0 0,-1 0 0,1 0 0,-1 0 0,1 1 0,-1-1 0,1 0 0,-1 0 0,0 0 0,0 0 0,0 1 0,1-1 0,-1 0 0,0 0 0,-1 0 0,1 1 0,0 0 0,-3 35 0,-11-3 0,12-28 0,-1-1 0,1 1 0,0-1 0,0 1 0,0 0 0,1 0 0,-1 9 0,2-15-25,0 1 0,0-1-1,0 0 1,0 0 0,0 0 0,1 1 0,-1-1-1,0 0 1,0 0 0,0 1 0,0-1 0,1 0-1,-1 0 1,0 0 0,0 0 0,0 1-1,1-1 1,-1 0 0,0 0 0,0 0 0,1 0-1,-1 0 1,0 0 0,0 0 0,1 0 0,-1 1-1,0-1 1,0 0 0,1 0 0,-1 0 0,0 0-1,0 0 1,1 0 0,-1-1 0,0 1 0,0 0-1,1 0 1,-1 0 0,0 0 0,0 0-1,1 0 1,-1 0 0,0 0 0,0-1 0,1 1-1,-1 0 1,0 0 0,0 0 0,0 0 0,0-1-1,1 1 1,-1 0 0,0 0 0,0-1 0,0 1-1,0 0 1,0 0 0,0 0 0,1-1 0,-1 1-1,0 0 1,0-1 0,12-11-6992,5-8-6767</inkml:trace>
</inkml:ink>
</file>

<file path=ppt/ink/ink2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29.173"/>
    </inkml:context>
    <inkml:brush xml:id="br0">
      <inkml:brushProperty name="width" value="0.025" units="cm"/>
      <inkml:brushProperty name="height" value="0.025" units="cm"/>
    </inkml:brush>
  </inkml:definitions>
  <inkml:trace contextRef="#ctx0" brushRef="#br0">35 0 19923,'0'21'1794,"0"8"1280,-6 4-319,-3 7-1378,1-1-352,-1 0-288,6-10-385,3-5-256,0-9-64,12-6-32,-2-9-384,2 0-481,-5 0-1185,-6-9-2114,-1-7-2690,0-8-9706</inkml:trace>
</inkml:ink>
</file>

<file path=ppt/ink/ink2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29.549"/>
    </inkml:context>
    <inkml:brush xml:id="br0">
      <inkml:brushProperty name="width" value="0.025" units="cm"/>
      <inkml:brushProperty name="height" value="0.025" units="cm"/>
    </inkml:brush>
  </inkml:definitions>
  <inkml:trace contextRef="#ctx0" brushRef="#br0">0 38 16271,'0'0'13197,"41"-38"-14863,-12 48-1665,3 0-1602,1 0-2914</inkml:trace>
</inkml:ink>
</file>

<file path=ppt/ink/ink2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29.904"/>
    </inkml:context>
    <inkml:brush xml:id="br0">
      <inkml:brushProperty name="width" value="0.025" units="cm"/>
      <inkml:brushProperty name="height" value="0.025" units="cm"/>
    </inkml:brush>
  </inkml:definitions>
  <inkml:trace contextRef="#ctx0" brushRef="#br0">108 1 15214,'0'0'14104,"-10"9"-12726,-73 62 202,82-70-1578,0-1 1,0 1-1,0 0 1,0-1-1,0 1 0,0 0 1,0 0-1,1 0 1,-1 0-1,0 0 0,1 0 1,-1 0-1,0 0 1,1 0-1,-1 0 1,1 0-1,0 0 0,-1 0 1,1 1-1,0-1 1,0 0-1,0 0 0,0 0 1,0 0-1,0 1 1,0-1-1,0 0 1,0 0-1,0 0 0,1 0 1,-1 1-1,1-1 1,-1 0-1,1 0 0,-1 0 1,1 0-1,-1 0 1,1 0-1,0 0 1,0 0-1,-1 0 0,1-1 1,0 1-1,0 0 1,0 0-1,0-1 0,0 1 1,0 0-1,0-1 1,0 1-1,0-1 1,0 0-1,0 1 0,1-1 1,1 1-1,10 3-173,0-1 1,0 0-1,25 3 0,-27-5-55,-1 0 38,0 1 0,0 0 0,0 1 1,0 0-1,-1 0 0,14 7 0,-22-9 228,1 0 0,0 0 0,-1 0 0,1 0 0,-1 0 0,1 0 0,-1 0 0,1 1 0,-1-1 0,0 1 0,0-1 0,1 0 0,-1 1 0,0 0 0,-1-1 0,1 1 0,0 0 0,0-1 0,-1 1 0,1 0 0,-1 0 0,1 0 0,-1 0 0,0-1 0,0 1 0,0 0 0,0 0 0,0 0 0,0 0 0,0 0 0,-1-1 0,1 1 0,-1 0 0,1 0 0,-1 0 0,0-1 0,0 1 1,0 0-1,0-1 0,0 1 0,0-1 0,-2 3 0,-1 1 24,0 0 0,0-1 0,-1 1 1,1-1-1,-1 0 0,0-1 0,0 1 1,-1-1-1,1 0 0,0 0 1,-1-1-1,0 0 0,0 1 0,-6 0 1,-5 1-163,0-1 0,-1-1 0,1-1 0,-19 0 1,50-5-8899,4-2-1771</inkml:trace>
</inkml:ink>
</file>

<file path=ppt/ink/ink2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32.541"/>
    </inkml:context>
    <inkml:brush xml:id="br0">
      <inkml:brushProperty name="width" value="0.025" units="cm"/>
      <inkml:brushProperty name="height" value="0.025" units="cm"/>
    </inkml:brush>
  </inkml:definitions>
  <inkml:trace contextRef="#ctx0" brushRef="#br0">172 266 4228,'20'-39'10378,"-18"31"-9401,1 1 0,-1-1 0,-1 0 0,0 0 0,0 0-1,0-9 1,-1 16-865,0 0 0,1 1-1,-1-1 1,0 0-1,0 1 1,0-1 0,0 0-1,-1 0 1,1 1 0,0-1-1,0 0 1,0 1-1,-1-1 1,1 0 0,0 1-1,0-1 1,-1 1 0,1-1-1,-1 0 1,1 1 0,-1-1-1,1 1 1,-1-1-1,1 1 1,-1-1 0,1 1-1,-1 0 1,1-1 0,-1 1-1,0 0 1,1-1-1,-1 1 1,-1 0 0,0-1 12,0 2 0,0-1 1,0 0-1,0 0 0,0 1 1,0-1-1,0 1 0,0-1 0,0 1 1,0 0-1,-2 1 0,-4 3 34,1-1 0,-1 1-1,1 0 1,-11 12-1,2 2 179,1 1 0,0 0 0,2 1 0,-14 29 0,22-39-189,0-1-1,1 2 1,0-1 0,1 0 0,0 1-1,0 0 1,2-1 0,-1 1 0,2 0-1,0 24 1,1-34-139,-1 0 0,1 0 0,-1 0 0,1 0 1,0 0-1,0-1 0,0 1 0,0 0 0,0 0 0,1-1 0,-1 1 0,0 0 0,1-1 0,-1 1 0,1-1 0,0 0 0,-1 0 0,1 1 1,0-1-1,0 0 0,-1 0 0,1-1 0,0 1 0,0 0 0,0-1 0,0 1 0,0-1 0,1 0 0,-1 1 0,0-1 0,0 0 0,0 0 1,0 0-1,0-1 0,3 0 0,6 0 17,-1 0 1,0-1 0,-1-1-1,1 0 1,0 0-1,12-7 1,6-4-13,-2-2-1,0-1 1,-1-1 0,-1-2-1,-1 0 1,0-1 0,21-27 0,-26 27 29,-2 0 0,0-1 0,-2-1 0,0 0 0,-2-1 0,0-1 0,-2 1 0,11-39 0,-14 9 663,-7 54-702,1 0-1,-1 0 1,0-1-1,0 1 1,0 0-1,0 0 1,0 0-1,0 0 1,0-1-1,0 1 1,0 0-1,0 0 1,0 0 0,0 0-1,0-1 1,-1 1-1,1 0 1,0 0-1,0 0 1,0 0-1,0-1 1,0 1-1,0 0 1,0 0-1,0 0 1,0 0-1,-1 0 1,1 0 0,0 0-1,0-1 1,0 1-1,0 0 1,0 0-1,0 0 1,-1 0-1,1 0 1,0 0-1,0 0 1,0 0-1,0 0 1,-1 0-1,1 0 1,0 0 0,0 0-1,0 0 1,0 0-1,-1 0 1,1 0-1,0 0 1,0 0-1,0 0 1,0 0-1,-1 0 1,-11 9 90,-8 14-24,-3 17-69,2 1 0,-17 45 0,30-64 0,1-1 0,1 1 0,1 1 0,1-1 0,1 1 0,0 26 0,3-46-49,0-1 1,0 0-1,0 0 0,0 1 1,1-1-1,-1 0 0,1 1 1,-1-1-1,1 0 0,0 0 1,0 0-1,0 0 0,0 0 1,0 0-1,1 0 0,-1 0 1,1 0-1,-1 0 0,1-1 1,0 1-1,-1-1 0,1 1 1,0-1-1,0 0 0,0 1 1,0-1-1,4 1 0,-1 0-217,0-1-1,0 0 0,0 0 0,0-1 0,0 1 0,0-1 1,0 0-1,0-1 0,0 1 0,0-1 0,0 0 1,8-3-1,-10 3-839,0 0 0,0-1 0,-1 0 0,1 1 0,0-1 0,-1 0 0,1 0 0,-1-1 0,0 1 0,0 0 0,3-5 1,9-11-12279</inkml:trace>
</inkml:ink>
</file>

<file path=ppt/ink/ink2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34.393"/>
    </inkml:context>
    <inkml:brush xml:id="br0">
      <inkml:brushProperty name="width" value="0.025" units="cm"/>
      <inkml:brushProperty name="height" value="0.025" units="cm"/>
    </inkml:brush>
  </inkml:definitions>
  <inkml:trace contextRef="#ctx0" brushRef="#br0">107 1 17008,'0'0'12791,"-2"15"-11659,-65 236 450,36-147-1328,25-75-254,15-39 0,17-44 0,-21 40-875,0-1 0,-1 0 1,0 0-1,-2 0 0,1 0 0,-2 0 0,0-21 0,22 19 4859,-6 6-3505,-15 9-437,1-1 1,-1 0-1,0 0 0,0 0 0,-1 0 0,1 0 0,0-1 0,1-5 0,12-20 695,-24 74 491,6-40-1197,1-2-23,0-1 1,0 1-1,0 0 1,0 0-1,0 0 1,1 0-1,0 1 1,-1-1-1,1 0 1,0 1-1,1-1 1,-1 0-1,1 1 1,-1-1-1,1 1 1,0-1-1,0 1 1,1 4-1,4-6-8,0-1 0,1-1 0,-1 1 0,0-1 0,0 0 0,1 0 0,-1 0 0,7-2 0,-6 1 0,0-2 0,-1 1 0,1 0 0,-1-1 0,1 0 0,-1-1 0,0 1 0,0-1 0,0 0 0,-1 0 0,0 0 0,1-1 0,-1 0 0,-1 1 0,6-9 0,6-11 0,22-49 0,-33 65 0,-29 56 0,5-12 0,-23 63 0,38-86 0,1-1 0,1 0 0,0 1 0,1 0 0,0 0 0,1 0 0,0 0 0,1 0 0,2 16 0,-2-27 0,1-1 0,-1 0 0,0 0 0,1 0 0,-1 0 0,1 0 0,-1 0 0,1 0 0,-1 0 0,1 0 0,0-1 0,0 1 0,-1 0 0,1 0 0,0 0 0,0-1 0,0 1 0,0 0 0,0-1 0,0 1 0,0-1 0,0 1 0,0-1 0,0 0 0,0 1 0,0-1 0,0 0 0,0 0 0,0 0 0,1 0 0,-1 0 0,0 0 0,0 0 0,0 0 0,0 0 0,0 0 0,0-1 0,0 1 0,0 0 0,1-1 0,0 0 0,2 0 0,1-1 0,-1 0 0,0 0 0,0 0 0,1-1 0,-2 0 0,1 1 0,5-6 0,60-69 0,-43 45 0,2 1 0,1 1 0,47-36 0,-76 65 0,1 0 0,0 0 0,-1 1 0,1-1 0,0 0 0,0 1 0,0-1 0,0 1 0,0-1 0,-1 1 0,1-1 0,0 1 0,0 0 0,0-1 0,0 1 0,0 0 0,0 0 0,1 0 0,-1-1 0,0 1 0,0 0 0,0 1 0,0-1 0,0 0 0,0 0 0,0 0 0,0 1 0,0-1 0,1 1 0,-1 0 0,0 1 0,-1-1 0,1 0 0,0 1 0,-1-1 0,1 1 0,-1 0 0,0-1 0,1 1 0,-1-1 0,0 1 0,0 0 0,0-1 0,0 1 0,0-1 0,-1 3 0,-15 65 0,7-46 0,6-15 0,-1 0 0,1 0 0,1 1 0,-1-1 0,1 1 0,1 0 0,0-1 0,0 1 0,1 14 0,0-22 0,1-1 0,0 1 0,0 0 0,0-1 0,0 1 0,0-1 0,-1 1 0,1-1 0,0 0 0,0 1 0,0-1 0,0 0 0,0 0 0,0 1 0,0-1 0,0 0 0,0 0 0,0 0 0,0 0 0,1-1 0,-1 1 0,0 0 0,0 0 0,1-1 0,27-5 0,-17-1 0,-1 0 0,0-1 0,-1 0 0,0 0 0,0-1 0,-1-1 0,0 0 0,-1 0 0,0 0 0,0-1 0,-1-1 0,0 1 0,-1-1 0,-1 0 0,0 0 0,-1-1 0,0 1 0,0-1 0,-2 0 0,3-22 0,-5 34 0,0 0 0,0-1 0,0 1 0,0 0 0,0-1 0,0 1 0,0 0 0,-1-1 0,1 1 0,-1 0 0,1 0 0,-1-1 0,1 1 0,-1 0 0,0 0 0,0-1 0,0 1 0,1 1 0,0 0 0,-1 0 0,1-1 0,-1 1 0,1 0 0,-1 0 0,1 0 0,-1-1 0,1 1 0,-1 0 0,1 0 0,-1 0 0,1 0 0,-1 0 0,0 0 0,1 0 0,-1 0 0,1 0 0,-1 0 0,1 1 0,-1-1 0,1 0 0,-1 0 0,1 0 0,-1 1 0,-1 0 0,0 0 0,0 1 0,1-1 0,-1 0 0,1 1 0,-1-1 0,1 1 0,-1 0 0,1-1 0,0 1 0,0 0 0,0 0 0,0 0 0,0 0 0,0 0 0,1 0 0,-2 3 0,2-2 0,-1-1 0,1 1 0,0 0 0,0-1 0,0 1 0,0 0 0,0-1 0,1 1 0,-1 0 0,1-1 0,-1 1 0,1-1 0,0 1 0,0-1 0,0 1 0,1-1 0,-1 1 0,1-1 0,-1 0 0,1 0 0,0 0 0,-1 0 0,1 0 0,0 0 0,0-1 0,1 1 0,-1-1 0,0 1 0,0-1 0,1 0 0,-1 0 0,1 0 0,-1 0 0,1 0 0,0 0 0,-1-1 0,4 1 0,11 2 0,1-1 0,-1-1 0,1-1 0,26-2 0,-32 1 0,2 0 0,-1-1 0,1-1 0,-1 0 0,0-1 0,0-1 0,0 0 0,0 0 0,17-11 0,-25 13 0,1 0 0,-1 0 0,0-1 0,0 0 0,-1 0 0,1 0 0,-1 0 0,1-1 0,-1 1 0,-1-1 0,1 0 0,-1-1 0,0 1 0,0 0 0,0-1 0,-1 0 0,0 0 0,0 0 0,0 0 0,1-10 0,-3 16 0,0-1 0,0 0 0,0 0 0,0 0 0,0 1 0,0-1 0,-1 0 0,1 0 0,0 0 0,-1 1 0,1-1 0,0 0 0,-1 1 0,1-1 0,-1 0 0,1 0 0,-1 1 0,1-1 0,-1 1 0,1-1 0,-1 1 0,1-1 0,-1 1 0,0-1 0,0 1 0,1-1 0,-1 1 0,0 0 0,1-1 0,-1 1 0,0 0 0,0 0 0,0 0 0,1 0 0,-1-1 0,0 1 0,0 0 0,0 0 0,0 0 0,1 1 0,-1-1 0,0 0 0,0 0 0,1 0 0,-1 1 0,-1-1 0,-2 1 0,-1 0 0,1 1 0,0-1 0,0 1 0,0 0 0,0 0 0,-6 4 0,3-1 0,0 1 0,0 0 0,0 1 0,1-1 0,-1 1 0,2 0 0,-1 1 0,1-1 0,0 1 0,1 0 0,0 1 0,0-1 0,1 1 0,0-1 0,0 1 0,1 0 0,0 0 0,-1 12 0,3-20 0,0 0 0,0 0 0,1 0 0,-1 0 0,0 0 0,0 0 0,0 0 0,1 1 0,-1-1 0,1 0 0,-1 0 0,0 0 0,1 0 0,0-1 0,-1 1 0,1 0 0,0 0 0,-1 0 0,1 0 0,0-1 0,0 1 0,0 0 0,0-1 0,-1 1 0,1 0 0,2 0 0,0 0 0,0 0 0,0 0 0,1-1 0,-1 1 0,0-1 0,0 0 0,0 0 0,1 0 0,3-1 0,3 0 0,-1 0 0,0-2 0,1 1 0,-1-1 0,16-7 0,9-11 0,-26 16 0,-1-1 0,1 1 0,0 0 0,1 1 0,-1 0 0,1 1 0,-1-1 0,1 2 0,0-1 0,0 1 0,1 1 0,-1-1 0,0 1 0,13 1 0,-20 0 0,-1 1 0,0-1 0,0 0 0,0 1 0,1-1 0,-1 1 0,0 0 0,0-1 0,0 1 0,0 0 0,0-1 0,0 1 0,0 0 0,0 0 0,0 0 0,0 0 0,-1 0 0,1 0 0,0 0 0,0 0 0,-1 1 0,1-1 0,0 2 0,7 36 0,0 2 0,-7-40 0,-1 0 0,1 0 0,-1 1 0,1-1 0,-1 0 0,1 0 0,0 0 0,0 0 0,0 0 0,0 0 0,0-1 0,0 1 0,0 0 0,0 0 0,0-1 0,0 1 0,0 0 0,0-1 0,0 1 0,0-1 0,1 0 0,-1 1 0,0-1 0,0 0 0,1 0 0,0 0 0,7 1-42,-1-1 0,0-1 0,1 0 0,-1 0 1,0 0-1,0-1 0,0 0 0,0-1 0,0 0 0,0 0 0,-1-1 0,13-7 0,-19 10-448,0-1-1,-1 1 0,1 0 1,0 0-1,-1 0 0,0-1 1,1 1-1,-1 0 0,0 0 1,1-1-1,-1 1 0,0 0 1,0-1-1,0 1 0,0 0 1,0-1-1,0 1 0,-1 0 1,1 0-1,0-1 0,-1 1 1,0-2-1,-9-16-5552</inkml:trace>
</inkml:ink>
</file>

<file path=ppt/ink/ink2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46.791"/>
    </inkml:context>
    <inkml:brush xml:id="br0">
      <inkml:brushProperty name="width" value="0.025" units="cm"/>
      <inkml:brushProperty name="height" value="0.025" units="cm"/>
    </inkml:brush>
  </inkml:definitions>
  <inkml:trace contextRef="#ctx0" brushRef="#br0">136 304 9705,'0'0'211,"-5"7"1592,1 0 0,0 1 0,0-1 0,1 1 0,-3 10 0,6-17-1622,0 0-1,-1 0 0,1 0 0,0 0 0,0 0 0,0 0 0,0 0 1,0 0-1,0 0 0,1 0 0,-1 0 0,0 0 0,0 0 0,1 0 1,-1 0-1,0-1 0,1 1 0,-1 0 0,1 0 0,-1 0 0,2 0 0,-1 0-59,1 0-1,-1 0 0,1 0 1,-1 0-1,1-1 0,-1 1 1,1-1-1,0 1 0,-1-1 0,1 0 1,0 0-1,-1 0 0,1 1 1,0-2-1,0 1 0,-1 0 0,3 0 1,5-2 90,0-1-1,1 0 1,-1 0 0,-1-1 0,1 0 0,0 0 0,-1-1 0,0 0-1,0 0 1,0-1 0,7-7 0,78-79 270,-86 84-449,18-17 17,-1-2 1,-2 0-1,0-1 1,-2-2-1,-1 0 1,14-33 0,-67 106 745,-39 91-455,66-119-259,0 1-1,1 0 0,1 1 0,1-1 1,0 1-1,-3 31 0,7-47-73,0-1 0,0 1-1,0-1 1,0 0 0,0 1-1,0-1 1,0 1 0,0-1-1,0 1 1,0-1 0,0 0-1,1 1 1,-1-1 0,0 1-1,0-1 1,0 0 0,0 1 0,1-1-1,-1 0 1,0 1 0,0-1-1,1 0 1,-1 1 0,0-1-1,1 0 1,-1 0 0,0 1-1,1-1 1,-1 0 0,0 0-1,1 1 1,-1-1 0,0 0 0,1 0-1,-1 0 1,1 0 0,0 0-1,19-5 156,16-20-1,-22 12-226,0 0 0,-1-1 1,-1-1-1,0 0 0,-1 0 0,-1-1 1,16-34-1,-50 107 189,-3-2 1,-33 54-1,21-42 69,-36 86-1,32-22-192,30-83 0,-35 81 0,42-116 0,-1 0 0,-1 0 0,0 0 0,0-1 0,-1-1 0,-1 1 0,0-1 0,0-1 0,-1 0 0,-16 11 0,24-19 0,1 0 0,-1 0 0,0 0 0,0 0 0,0-1 0,0 1 0,0-1 0,0 0 0,0 0 0,0 0 0,-1-1 0,1 1 0,0-1 0,-1 1 0,1-1 0,0 0 0,0 0 0,-1-1 0,1 1 0,0-1 0,-6-1 0,7 0 0,-1 1 0,1-1 0,-1 0 0,1 0 0,0-1 0,0 1 0,0 0 0,0-1 0,0 1 0,0-1 0,1 0 0,-1 1 0,1-1 0,0 0 0,0 0 0,0 0 0,0 0 0,0 0 0,1 0 0,-1 0 0,1 0 0,0 0 0,0-4 0,0-5 0,1 0 0,0 0 0,1-1 0,0 1 0,1 0 0,0 0 0,1 1 0,0-1 0,1 1 0,0 0 0,1 0 0,11-16 0,11-12 0,63-66 0,-67 79 0,181-175 0,-24 25 0,-157 151 0,-1 0 0,-1-2 0,-2-1 0,0-1 0,-2 0 0,23-53 0,-39 75 0,-5 8 0,-11 19 0,-18 32 0,17-29 0,-43 83 0,53-95 0,0 0 0,1 1 0,0-1 0,1 1 0,0 0 0,1 0 0,-1 19 0,3-30 0,1-1 0,-1 1 0,0 0 0,0-1 0,1 1 0,-1-1 0,1 1 0,-1-1 0,0 0 0,1 1 0,-1-1 0,1 1 0,-1-1 0,1 0 0,-1 1 0,1-1 0,-1 0 0,1 0 0,-1 1 0,1-1 0,0 0 0,-1 0 0,1 0 0,-1 0 0,1 0 0,0 0 0,-1 0 0,1 0 0,-1 0 0,1 0 0,0 0 0,-1 0 0,1 0 0,24-4 0,-15 0 0,-1 0 0,1-1 0,-1 0 0,0-1 0,0 0 0,-1 0 0,1-1 0,-1 0 0,-1-1 0,11-12 0,0-3 0,0 0 0,23-44 0,-25 37 0,24-62 0,-52 121 0,-23 42 0,-19 41 0,48-99 0,2 0 0,0 0 0,0 0 0,1 1 0,1 0 0,-1 21 0,3-34-47,0 1-1,0-1 1,0 0-1,0 0 1,1 0-1,-1 0 1,0 0-1,1 0 1,-1 0-1,1 0 1,-1 0-1,1-1 1,-1 1-1,1 0 1,0 0-1,-1 0 1,1 0-1,0-1 1,0 1-1,0 0 1,-1-1-1,1 1 1,0-1-1,0 1 1,0-1-1,0 1 1,0-1-1,0 0 1,0 1-1,0-1 1,0 0-1,0 0 1,0 0-1,0 0 1,0 0-1,1 0 1,-1 0-1,0 0 1,0 0-1,0 0 1,0 0-1,0-1 1,0 1-1,0-1 1,0 1 0,0 0-1,1-2 1,2 1-437,0 0 0,0-1 1,0 0-1,0 0 1,0 0-1,0 0 1,-1 0-1,1-1 0,-1 1 1,0-1-1,4-4 1,8-18-7610</inkml:trace>
</inkml:ink>
</file>

<file path=ppt/ink/ink2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47.167"/>
    </inkml:context>
    <inkml:brush xml:id="br0">
      <inkml:brushProperty name="width" value="0.025" units="cm"/>
      <inkml:brushProperty name="height" value="0.025" units="cm"/>
    </inkml:brush>
  </inkml:definitions>
  <inkml:trace contextRef="#ctx0" brushRef="#br0">233 1 17360,'-10'-1'878,"-1"1"0,0 1-1,1 0 1,-1 0 0,1 1-1,0 0 1,-1 1-1,1 0 1,-14 7 0,17-7-436,1 0 0,-1 1 0,1 0 0,0 0 0,0 0 0,1 0 0,-1 1 0,1 0 0,0 1 0,0-1 0,1 1 0,-1 0 0,1 0 0,-5 11 0,8-16-445,1 0 1,0-1-1,-1 1 0,1 0 0,0 0 1,0 0-1,0 0 0,0 0 0,0 0 1,0 0-1,0 0 0,0 0 1,0-1-1,0 1 0,0 0 0,0 0 1,1 0-1,-1 0 0,0 0 1,1 0-1,-1 0 0,0-1 0,1 1 1,-1 0-1,1 0 0,0-1 0,-1 1 1,1 0-1,0-1 0,-1 1 1,1 0-1,0-1 0,0 1 0,-1-1 1,1 1-1,0-1 0,0 0 1,0 1-1,0-1 0,-1 0 0,1 0 1,0 1-1,0-1 0,0 0 0,0 0 1,1 0-1,60 2-234,-37-2 143,-8 1-68,0 1 0,0 0 0,-1 2 0,1-1 0,29 13 0,-45-16 162,0 0-1,0 0 1,0 1 0,0-1-1,0 1 1,-1-1-1,1 1 1,0 0-1,0-1 1,0 1-1,0 0 1,-1-1 0,1 1-1,0 0 1,-1 0-1,1 0 1,0-1-1,-1 1 1,1 0 0,-1 0-1,1 0 1,-1 0-1,0 0 1,0 0-1,1 0 1,-1 0-1,0 0 1,0 0 0,0 2-1,-1-1 43,1 0-1,-1 1 1,0-1-1,0-1 1,0 1-1,-1 0 1,1 0 0,0 0-1,-1 0 1,1-1-1,-1 1 1,0-1-1,-2 2 1,-8 6 249,-1 0 0,-28 13 1,39-21-325,-2 1 34,-85 36 25,81-35-31,0 0-1,0-1 1,0 0-1,0-1 1,-1 0 0,1 0-1,0 0 1,-1-1-1,-10-2 1,18 2-66,1 0 0,-1-1 0,1 1-1,-1-1 1,0 1 0,1-1 0,-1 1 0,1-1 0,-1 1-1,1-1 1,0 1 0,-1-1 0,1 0 0,0 1 0,-1-1-1,1 0 1,0 1 0,0-1 0,-1 0 0,1 1 0,0-1-1,0 0 1,0 0 0,0 1 0,0-1 0,0 0 0,0 1 0,0-1-1,0 0 1,0 0 0,1 1 0,-1-1 0,0 0 0,0 1-1,1-1 1,-1 0 0,0 1 0,1-1 0,0 0 0,13-29-3409,13-9-1506,8-9-1431</inkml:trace>
</inkml:ink>
</file>

<file path=ppt/ink/ink2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47.526"/>
    </inkml:context>
    <inkml:brush xml:id="br0">
      <inkml:brushProperty name="width" value="0.025" units="cm"/>
      <inkml:brushProperty name="height" value="0.025" units="cm"/>
    </inkml:brush>
  </inkml:definitions>
  <inkml:trace contextRef="#ctx0" brushRef="#br0">129 1 19506,'0'0'10384,"-3"14"-8756,-37 142-850,25-108-684,2 2 0,1 0 0,4 0 1,-4 54-1,11-79-94,0-17 0,1-1 0,-1 0 0,1 1 0,1-1 0,-1 1 0,1-1 0,0 0 0,1 1 0,0-1 0,0 0 0,4 8 0,-6-15-1,0 0 1,0 1-1,0-1 0,0 1 0,0-1 1,1 0-1,-1 1 0,0-1 1,0 0-1,0 1 0,1-1 0,-1 0 1,0 0-1,1 1 0,-1-1 1,0 0-1,0 0 0,1 1 0,-1-1 1,0 0-1,1 0 0,-1 0 1,1 0-1,-1 0 0,0 1 1,1-1-1,-1 0 0,0 0 0,1 0 1,-1 0-1,1 0 0,-1 0 1,0 0-1,1 0 0,4-14-94,-3-26-424,-2 36 347,-2-24-435,-2 0 0,0 0 1,-2 0-1,0 1 0,-13-32 0,8 24 660,10 34-15,1-1 0,-1 1 0,1 0-1,0 0 1,-1 0 0,1-1 0,0 1-1,0 0 1,0-1 0,0 1 0,0 0 0,0 0-1,1-1 1,-1 1 0,0 0 0,1 0-1,-1 0 1,0-1 0,1 1 0,0 0 0,-1 0-1,1 0 1,0 0 0,-1 0 0,1 0-1,0 0 1,0 0 0,0 0 0,0 0 0,0 1-1,0-1 1,0 0 0,0 1 0,0-1-1,0 0 1,1 1 0,-1 0 0,0-1 0,0 1-1,0 0 1,1-1 0,-1 1 0,3 0-1,8-1-56,1 0 0,0 1-1,23 2 1,-7 0-34,31-6-2361,-22-7-3713,-15 0-1555</inkml:trace>
</inkml:ink>
</file>

<file path=ppt/ink/ink2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49.304"/>
    </inkml:context>
    <inkml:brush xml:id="br0">
      <inkml:brushProperty name="width" value="0.025" units="cm"/>
      <inkml:brushProperty name="height" value="0.025" units="cm"/>
    </inkml:brush>
  </inkml:definitions>
  <inkml:trace contextRef="#ctx0" brushRef="#br0">102 197 12524,'10'-17'1547,"-1"0"1,0-1-1,-2 0 1,0 0-1,-1-1 1,-1 0-1,5-33 1,-10 51-1434,0 1 0,0-1 0,1 0-1,-1 0 1,0 0 0,0 0 0,0 1 0,0-1 0,-1 0 0,1 0 0,0 0 0,0 0 0,0 1 0,-1-1 0,1 0 0,0 0 0,-1 1 0,1-1 0,-1 0 0,1 0 0,-1 0 0,-12 4 1417,-13 27-685,11 1-598,2 1 0,1 0 0,2 1 0,1 0-1,-5 36 1,-14 175 1230,26-224-1464,2-20-14,-6 66 0,2 0 0,10 129 0,-6-189 0,1 0 0,0 0 0,0 0 0,1 0 0,0 0 0,0 0 0,0 0 0,1 0 0,6 9 0,-4-15 0,-3-11 0,-1-15 0,-1 25 0,-3-73 0,-16-91 0,8 92 0,-1-94 0,12 166 0,0 0 0,0 1 0,0-1 0,0 0 0,0 0 0,0 0 0,0 1 0,1-1 0,-1 0 0,0 0 0,1 1 0,-1-1 0,0 0 0,1 0 0,-1 1 0,1-1 0,-1 1 0,1-1 0,-1 0 0,1 1 0,0-1 0,-1 1 0,1-1 0,0 1 0,-1-1 0,1 1 0,0 0 0,1-1 0,29-1 0,29 17 0,-4 2 0,0-3 0,77 9 0,-50-10 0,-81-13 0,0 1 0,0-1 0,-1 0 0,1 1 0,0-1 0,0 1 0,-1-1 0,1 1 0,0 0 0,-1 0 0,1 0 0,-1 0 0,1 0 0,-1 0 0,1 0 0,-1 0 0,0 0 0,0 1 0,1-1 0,-1 1 0,0-1 0,0 1 0,0-1 0,-1 1 0,1 0 0,0-1 0,-1 1 0,1 0 0,-1-1 0,1 1 0,-1 0 0,0 0 0,0 0 0,0 2 0,0-1 0,0 0 0,-1-1 0,0 1 0,0 0 0,0 0 0,0 0 0,0-1 0,0 1 0,-1 0 0,1-1 0,-1 1 0,0-1 0,0 0 0,0 1 0,0-1 0,0 0 0,0 0 0,0-1 0,-1 1 0,-2 2 0,4-4 0,1 0 0,-1 1 0,1-1 0,-1 0 0,1 0 0,-1 1 0,1-1 0,-1 0 0,1 0 0,-1 0 0,1 0 0,-1 0 0,1 0 0,-1 0 0,1 0 0,-1 0 0,0 0 0,1 0 0,-1 0 0,1 0 0,-1 0 0,1 0 0,-1-1 0,1 1 0,-1 0 0,1 0 0,-1-1 0,1 1 0,-1 0 0,1 0 0,0-1 0,-1 1 0,1-1 0,-1 0 0,-8-23 0,7-38 0,2 55 0,0 1 0,0-18 0,-1 1 0,-4-27 0,9 53 0,1-1 0,-1 1 0,1-1 0,0 1 0,-1-1 0,11 2 0,-13-3 0,73 17-2050,-24-13-3863,83-2 1,-87-4 3617,-39 1 333,0 0-1,-1-1 1,1 0-1,0-1 1,14-4-1,-20 5 2003,0 0 0,0 1 0,0-1-1,0 0 1,-1-1 0,1 1 0,0 0-1,-1 0 1,1-1 0,-1 1 0,1-1-1,1-1 1,1-10 4407,-8-4 3779,4 17-8010,-1-1 1,0 0 0,0 0-1,1 1 1,-1-1 0,0 0-1,0 1 1,0-1 0,1 1 0,-1-1-1,0 1 1,0-1 0,0 1-1,0 0 1,0 0 0,0-1-1,0 1 1,0 0 0,0 0-1,0 0 1,0 0 0,0 0-1,0 0 1,0 0 0,0 0-1,0 1 1,0-1 0,0 0 0,0 1-1,0-1 1,0 0 0,0 1-1,0-1 1,0 1 0,1-1-1,-3 2 1,-30 23 1989,27-19-1774,-26 35 1582,31-39-1901,0 0 1,-1 0 0,1 0 0,0 0 0,0 1 0,0-1-1,0 0 1,0 0 0,1 1 0,-1-1 0,1 1 0,0-1-1,-1 1 1,1-1 0,0 0 0,0 1 0,1 2 0,0-4-112,0 0 0,0-1 0,0 1 0,-1 0 0,1-1 0,0 1 0,1-1 1,-1 1-1,0-1 0,0 1 0,0-1 0,0 0 0,0 0 0,0 1 0,0-1 1,1 0-1,-1 0 0,0 0 0,0 0 0,0 0 0,2-1 0,26-2-11,-29 3 9,25-4 0,-1-2 0,36-14 0,-42 13 0,0 1 0,0 0 0,0 1 0,1 2 0,35-4 0,-53 7 0,0 0 0,0 0 0,1 0 0,-1 0 0,0 0 0,0 1 0,0-1 0,0 0 0,0 1 0,0-1 0,1 1 0,-1-1 0,0 1 0,0-1 0,0 1 0,-1 0 0,1-1 0,0 1 0,0 0 0,0 0 0,0-1 0,-1 1 0,1 0 0,0 0 0,-1 0 0,1 0 0,-1 0 0,1 0 0,-1 0 0,1 1 0,-1-1 0,1 2 0,-1 45 0,0-43 0,-1-1 0,1 1 0,-1 0 0,1-1 0,1 1 0,-1-1 0,1 1 0,0 0 0,2 8 0,-2-12 0,0 0 0,1 0 0,-1 0 0,0 0 0,0 0 0,1 0 0,-1 0 0,0-1 0,1 1 0,-1 0 0,1-1 0,-1 1 0,1-1 0,-1 0 0,1 1 0,0-1 0,-1 0 0,1 0 0,-1 0 0,1 0 0,-1 0 0,1 0 0,2-1 0,39-10 0,12-12 0,-36 14 0,-1 1 0,1 1 0,0 0 0,1 2 0,0 0 0,0 1 0,25-1 0,-45 5 0,1 0 0,0 0 0,0 0 0,0 1 0,-1-1 0,1 0 0,0 0 0,0 1 0,-1-1 0,1 0 0,0 1 0,-1-1 0,1 1 0,-1-1 0,1 1 0,0-1 0,-1 1 0,1 0 0,-1-1 0,1 1 0,-1 0 0,0-1 0,1 1 0,-1 0 0,0-1 0,1 1 0,-1 0 0,0 0 0,0-1 0,0 1 0,0 0 0,0 0 0,1 0 0,-1-1 0,-1 1 0,1 0 0,0 0 0,0 0 0,-7 42 0,4-22 0,3-21 0,0 1 0,0-1 0,0 0 0,1 1 0,-1-1 0,0 1 0,1-1 0,-1 0 0,0 1 0,1-1 0,-1 0 0,0 1 0,1-1 0,-1 0 0,1 0 0,-1 1 0,0-1 0,1 0 0,-1 0 0,1 0 0,-1 1 0,1-1 0,-1 0 0,1 0 0,-1 0 0,1 0 0,-1 0 0,1 0 0,-1 0 0,1 0 0,-1 0 0,1-1 0,19 0 0,-18 1 0,19-5 0,0 0 0,0-1 0,39-18 0,-44 17 0,1 0 0,-1 1 0,1 1 0,0 0 0,0 1 0,1 1 0,20-1 0,-37 4 5,0 0-1,0 0 1,0 1-1,0-1 1,0 0-1,0 1 1,0-1-1,0 1 1,0-1-1,0 1 1,0 0-1,0-1 1,0 1-1,0 0 1,0 0-1,0-1 1,-1 1-1,1 0 1,0 0-1,0 0 1,-1 0-1,1 0 1,-1 0-1,1 0 1,-1 0-1,0 0 1,1 1-1,-1-1 1,0 0-1,0 0 1,0 0-1,1 0 1,-1 2-1,-1 48-279,0-34-276</inkml:trace>
</inkml:ink>
</file>

<file path=ppt/ink/ink2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51.395"/>
    </inkml:context>
    <inkml:brush xml:id="br0">
      <inkml:brushProperty name="width" value="0.025" units="cm"/>
      <inkml:brushProperty name="height" value="0.025" units="cm"/>
    </inkml:brush>
  </inkml:definitions>
  <inkml:trace contextRef="#ctx0" brushRef="#br0">50 0 19891,'0'0'1564,"0"14"-123,-24 237 4474,-2 61-2824,28-306-2878,3-14-76,3-17-17,0-68-875,-6-152 0,-2 235 626,0 16 139,1-1-1,0 0 1,0 0 0,0 0-1,1 0 1,0 0-1,0 0 1,0 0 0,0 0-1,1-1 1,0 1-1,0-1 1,0 0 0,1 1-1,-1-2 1,1 1 0,0 0-1,0-1 1,0 0-1,1 0 1,-1 0 0,1 0-1,0-1 1,-1 1-1,1-1 1,0-1 0,0 1-1,0-1 1,8 2 0,-3-1 13,0 0 0,-1-1 1,1 0-1,0 0 0,0-1 1,0-1-1,0 1 0,0-2 1,-1 1-1,1-1 0,0-1 1,-1 0-1,0 0 0,1-1 1,9-5-1,-10 2-1,0 0 1,0 0-1,-1 0 0,0-1 1,0-1-1,-1 1 0,0-1 1,-1 0-1,11-20 0,-14 23-5,1-1 0,-1 0 0,-1 0-1,1-1 1,-1 1 0,-1-1 0,1 1-1,-1-1 1,-1 1 0,1-1 0,-1 0-1,-1 1 1,1-1 0,-1 0-1,-3-9 1,4 16-17,0 1-1,0-1 1,0 1-1,-1-1 1,1 0-1,0 1 1,-1-1-1,1 1 1,0-1-1,-1 1 1,1-1 0,-1 1-1,1-1 1,-1 1-1,1-1 1,-1 1-1,1 0 1,-1-1-1,0 1 1,1 0-1,-1-1 1,1 1-1,-1 0 1,0 0-1,1 0 1,-1-1-1,0 1 1,1 0-1,-1 0 1,0 0 0,1 0-1,-1 0 1,0 0-1,1 0 1,-1 1-1,0-1 1,1 0-1,-1 0 1,1 0-1,-1 1 1,-1 0-1,-23 17-70,11 2 118,1 0-1,0 1 0,2 0 0,0 1 1,2 0-1,0 1 0,2 0 1,0 0-1,2 1 0,0 0 0,-1 37 1,5-56-35,1 0 0,0 0 0,1 0 0,-1 0 0,1 0 0,0 0 0,0 0 0,0 0 0,1 0 0,0-1 0,0 1 0,0-1 0,0 1 0,1-1 0,-1 0 0,1 0 0,0 0 0,1 0 0,-1 0 0,1-1 0,5 5 0,-3-4-3,0-1 1,1 0-1,-1 0 1,0-1-1,1 1 1,-1-1-1,1-1 1,0 0-1,0 0 1,0 0-1,-1 0 1,1-1-1,0 0 1,0-1-1,8-1 1,-6-1-10,1 0 0,-1 0 0,0-1 0,-1 0 0,1-1 0,-1 0 0,0 0 0,0-1 0,0 0 0,-1 0 0,0-1 0,0 0 0,0 0 0,-1-1 0,0 1 0,-1-1 0,0-1 0,0 1 0,-1-1 0,0 0 0,0 0 0,-1 0 0,0 0 0,-1-1 0,3-18 0,-5 27 0,0 1 0,0 0 0,0 0 0,0-1 0,0 1 0,0 0 0,0-1 0,0 1 0,0 0 0,0 0 0,0-1 0,0 1 0,0 0 0,-1-1 0,1 1 0,0 0 0,0 0 0,0-1 0,0 1 0,-1 0 0,1 0 0,0 0 0,0-1 0,0 1 0,-1 0 0,1 0 0,0 0 0,0 0 0,0-1 0,-1 1 0,1 0 0,0 0 0,-1 0 0,1 0 0,0 0 0,0 0 0,-1 0 0,1 0 0,0 0 0,0 0 0,-1 0 0,1 0 0,-17 6 0,-10 15 0,-8 29 0,33-47 0,0 0 0,1 1 0,-1-1 0,1 1 0,0-1 0,0 1 0,1 0 0,-1-1 0,1 1 0,0 0 0,0-1 0,0 1 0,0 0 0,1 5 0,0-8 0,-1 1 0,1-1 0,0 0 0,-1 0 0,1 0 0,0-1 0,0 1 0,0 0 0,0 0 0,-1 0 0,1-1 0,0 1 0,0 0 0,1-1 0,-1 1 0,0-1 0,0 1 0,0-1 0,0 1 0,0-1 0,1 0 0,-1 0 0,0 1 0,0-1 0,2 0 0,38 0 0,-28-1 0,1 1-160,34 0-3044,0-5-4680,-30 1-7773</inkml:trace>
</inkml:ink>
</file>

<file path=ppt/ink/ink2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51.959"/>
    </inkml:context>
    <inkml:brush xml:id="br0">
      <inkml:brushProperty name="width" value="0.025" units="cm"/>
      <inkml:brushProperty name="height" value="0.025" units="cm"/>
    </inkml:brush>
  </inkml:definitions>
  <inkml:trace contextRef="#ctx0" brushRef="#br0">59 0 16432,'0'1'3478,"0"14"-1874,-3 23-40,-1 0 0,-1-1 0,-12 38 0,8-37-1317,2 0 0,1 1 0,-1 41 0,7-79-258,-1 1-1,1-1 1,0 1 0,0-1 0,0 1 0,0-1 0,0 1-1,1-1 1,-1 1 0,0 0 0,1-1 0,-1 0-1,1 1 1,-1-1 0,1 1 0,0-1 0,0 0-1,0 1 1,-1-1 0,1 0 0,0 0 0,1 1-1,-1-1 1,0 0 0,0 0 0,0 0 0,1-1-1,-1 1 1,0 0 0,1 0 0,-1-1 0,1 1-1,-1-1 1,1 1 0,-1-1 0,1 0 0,-1 1-1,1-1 1,-1 0 0,1 0 0,-1 0 0,1 0 0,-1 0-1,1-1 1,0 1 0,-1 0 0,2-1 0,2 0-355,-1-1 1,0 1 0,1-1 0,-1 0 0,0 0 0,0-1 0,0 1 0,0-1-1,-1 0 1,1 0 0,-1 0 0,1 0 0,-1 0 0,0-1 0,3-5 0,-2 1-1060,0-1 1,-1 1 0,0-1 0,0 0 0,-1 0 0,0 0 0,1-11 0,-2-29-7352</inkml:trace>
</inkml:ink>
</file>

<file path=ppt/ink/ink2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52.312"/>
    </inkml:context>
    <inkml:brush xml:id="br0">
      <inkml:brushProperty name="width" value="0.025" units="cm"/>
      <inkml:brushProperty name="height" value="0.025" units="cm"/>
    </inkml:brush>
  </inkml:definitions>
  <inkml:trace contextRef="#ctx0" brushRef="#br0">0 29 8808,'0'0'13720,"10"-5"-12049,-5 2-1486,1-1 0,0 2 0,0-1 1,0 1-1,0-1 0,0 2 0,0-1 1,1 1-1,-1 0 0,0 0 0,1 0 0,11 2 1,104 1 1900,4 0-4915,-118 0-1305,-16 2-4538,-10-1-2592</inkml:trace>
</inkml:ink>
</file>

<file path=ppt/ink/ink2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52.640"/>
    </inkml:context>
    <inkml:brush xml:id="br0">
      <inkml:brushProperty name="width" value="0.025" units="cm"/>
      <inkml:brushProperty name="height" value="0.025" units="cm"/>
    </inkml:brush>
  </inkml:definitions>
  <inkml:trace contextRef="#ctx0" brushRef="#br0">0 49 16015,'0'0'8552,"53"17"-7110,-5-23-289,9-9-545,1 0-319,-3 1-193,-7 5-64,-9 3-481,-15 6-1697,-13 0-1665,-11 7-706,-8 6-1953</inkml:trace>
</inkml:ink>
</file>

<file path=ppt/ink/ink2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53.374"/>
    </inkml:context>
    <inkml:brush xml:id="br0">
      <inkml:brushProperty name="width" value="0.025" units="cm"/>
      <inkml:brushProperty name="height" value="0.025" units="cm"/>
    </inkml:brush>
  </inkml:definitions>
  <inkml:trace contextRef="#ctx0" brushRef="#br0">1 246 11755,'0'0'12209,"17"9"-11494,-15-8-697,6 4 22,1-1-1,0 0 1,-1 0-1,1-1 0,1 0 1,-1-1-1,0 0 0,1 0 1,-1-1-1,1 0 0,-1-1 1,1 0-1,0 0 1,11-3-1,-3 0 45,125-29-1095,-117 25-443,-1-1 0,0-2 0,33-17 1,-10-6-3184,-46 31 4681,0 0 1,0 0-1,0 0 1,0-1-1,0 1 1,-1-1-1,1 1 1,0-1-1,-1 0 0,0 1 1,0-1-1,0 0 1,0 0-1,0 0 1,-1 0-1,1-4 1,-5 6 3740,-10 7-2024,7-1-1224,0 1 1,1 0-1,0 0 0,0 1 0,0 0 1,1 0-1,0 0 0,0 1 1,1 0-1,0 0 0,0 0 0,1 0 1,-3 10-1,6-17-509,1 0-1,-1 0 1,0 0-1,1-1 1,-1 1 0,0 0-1,1 0 1,-1 0 0,1-1-1,-1 1 1,1 0-1,0-1 1,-1 1 0,1 0-1,0-1 1,-1 1 0,1-1-1,0 1 1,0-1 0,0 1-1,-1-1 1,1 0-1,0 1 1,0-1 0,0 0-1,0 0 1,0 0 0,0 0-1,-1 0 1,1 0-1,0 0 1,0 0 0,0 0-1,0 0 1,0 0 0,1-1-1,37-2 157,-20-3-156,0-2 1,-1 1-1,0-2 0,0-1 0,0 0 0,15-13 0,-2 3-16,-31 20-4,1-1 1,-1 1 0,0-1 0,1 1 0,-1 0 0,0-1 0,1 1-1,-1 0 1,1-1 0,-1 1 0,0 0 0,1 0 0,-1 0 0,1-1 0,-1 1-1,1 0 1,-1 0 0,1 0 0,-1 0 0,1 0 0,-1 0 0,0 0-1,1 0 1,-1 0 0,1 0 0,-1 0 0,1 0 0,-1 0 0,1 0-1,-1 0 1,1 1 0,-1-1 0,1 0 0,-1 0 0,1 0 0,-1 1 0,0-1-1,1 0 1,-1 1 0,0-1 0,1 0 0,-1 1 0,0-1 0,1 0-1,-1 1 1,0-1 0,0 1 0,1-1 0,-1 1 0,0-1 0,0 0-1,0 1 1,0-1 0,1 1 0,-1-1 0,0 1 0,0-1 0,0 1 0,0-1-1,0 2 1,-5 45 1051,3-42-964,1 1 1,0-1-1,1 0 0,-1 0 0,1 0 0,0 1 1,2 8-1,-1-13-85,0 0-1,0 0 1,1 0 0,-1 0-1,1-1 1,-1 1 0,1 0-1,-1-1 1,1 1 0,0-1-1,-1 1 1,1-1 0,-1 0 0,1 1-1,0-1 1,-1 0 0,1 0-1,0 0 1,2-1 0,36-4-236,-22-1-1352,0-1 1,0-1-1,31-17 0,-31 14-1794,0-1 1,-1 0-1,22-22 1,-23 14 580,-15 18 3078,1 1 0,-1-1-1,0 0 1,0 0 0,-1 0-1,1 0 1,0 0 0,-1 0 0,1 0-1,-1 0 1,1-4 0,-2 4-21,1 1 0,0-1 1,-1 1-1,1 0 1,-1-1-1,0 1 0,0 0 1,1-1-1,-1 1 0,0 0 1,0 0-1,0 0 1,0 0-1,0 0 0,0 0 1,-1 0-1,1 0 0,0 0 1,0 0-1,-1 1 1,1-1-1,0 0 0,-1 1 1,1 0-1,-1-1 0,1 1 1,-1 0-1,1-1 1,-1 1-1,1 0 0,-1 0 1,-1 0-1,-1 0-79,0 0-1,0-1 1,0 1-1,0 1 1,0-1-1,0 1 1,0-1-1,0 1 1,0 0-1,0 0 1,0 1-1,1-1 1,-1 1-1,1 0 1,-1 0-1,1 0 1,-1 1-1,1-1 1,0 1-1,0-1 1,1 1-1,-1 0 1,0 0-1,1 0 1,0 1-1,-1-1 1,1 1-1,1-1 1,-1 1-1,0 0 1,1-1-1,0 1 1,0 0-1,0 0 1,0 0-1,1 0 1,0 0-1,-1 0 1,2 5-1,-1-8-178,0 1 0,0-1 0,0 1-1,0-1 1,1 1 0,-1-1 0,1 1-1,-1-1 1,1 1 0,-1-1-1,1 1 1,0-1 0,0 0 0,0 0-1,-1 1 1,1-1 0,1 0 0,-1 0-1,0 0 1,0 0 0,0 0-1,0 0 1,3 1 0,0 0-8,0-1 0,0 1 0,0-1 0,1 0-1,-1 0 1,0 0 0,0-1 0,9 1 0,-6-1-5,0 0 0,-1-1 0,1 1 0,-1-1 0,1-1 0,-1 1 0,1-1 0,-1 0 0,0-1 0,0 0 0,0 0 0,7-4 0,15-21 222,-24 22-76,1 1-1,0 0 1,0 0 0,1 1 0,-1-1-1,10-5 1,-12 9-138,0 0-1,1 0 1,-1 0 0,0 0-1,1 1 1,-1-1 0,0 1-1,1 0 1,-1 0 0,0 0-1,1 0 1,-1 1 0,0-1-1,1 1 1,-1 0 0,0 0-1,7 3 1,43 14 111,-36-13 32,0 0 1,0 1-1,-1 1 0,0 1 0,30 19 0,-42-40 259,-1-1 0,0 0-1,0-22 1,-2 19-406,1 10 0,-1 0 0,-1 0 0,1 0 0,-1 0 0,0-1 0,-1 1 0,1 0 0,-2 0 0,1 0 0,-1 0 0,0 0 0,-4-9 0,6 17-21,0-1 0,0 0 0,0 0 1,0 0-1,0 0 0,0 1 0,0-1 0,0 0 0,0 0 1,0 0-1,-1 0 0,1 0 0,0 1 0,0-1 0,0 0 1,0 0-1,0 0 0,0 0 0,-1 0 0,1 0 0,0 0 1,0 0-1,0 1 0,0-1 0,0 0 0,-1 0 0,1 0 1,0 0-1,0 0 0,0 0 0,0 0 0,-1 0 0,1 0 0,0 0 1,0 0-1,0 0 0,0 0 0,-1 0 0,1 0 0,0 0 1,0 0-1,0 0 0,0-1 0,0 1 0,-1 0 0,1 0 1,0 0-1,0 0 0,0 0 0,0 0 0,0 0 0,0 0 1,-1-1-1,1 1 0,0 0 0,0 0 0,3 15-2208,1-11 1601,-1-1-1,1 1 1,0-1-1,0 0 0,0 0 1,0 0-1,1-1 1,-1 1-1,1-1 1,0 0-1,-1 0 0,1-1 1,8 2-1,68 10-5881,-39-12-2501</inkml:trace>
</inkml:ink>
</file>

<file path=ppt/ink/ink2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53.779"/>
    </inkml:context>
    <inkml:brush xml:id="br0">
      <inkml:brushProperty name="width" value="0.025" units="cm"/>
      <inkml:brushProperty name="height" value="0.025" units="cm"/>
    </inkml:brush>
  </inkml:definitions>
  <inkml:trace contextRef="#ctx0" brushRef="#br0">216 30 13933,'-1'-1'379,"1"-1"-1,-1 1 0,0 0 1,1-1-1,-1 1 1,0-1-1,0 1 0,0 0 1,0 0-1,0 0 1,0-1-1,0 1 1,0 0-1,0 0 0,-1 0 1,1 1-1,0-1 1,-1 0-1,-1 0 0,0-1 61,-1 1 0,0 0 0,0 0 0,0 0 0,1 1 0,-1-1 0,-7 1 0,4 0-173,1 1 0,0-1 0,-1 1 0,1 1 0,0-1 1,0 1-1,0 0 0,0 0 0,-10 7 0,9-5-123,1 0-1,0 1 1,0 0-1,1 1 1,-1-1 0,1 1-1,1 0 1,-1 0-1,1 1 1,-6 11-1,8-14-128,1-1-1,0 0 1,0 0-1,1 0 0,-1 0 1,1 0-1,0 1 1,-1-1-1,2 0 0,-1 1 1,0-1-1,0 0 0,1 0 1,0 0-1,0 0 1,0 1-1,0-1 0,0 0 1,0 0-1,1-1 1,0 1-1,-1 0 0,1 0 1,0-1-1,0 1 1,1-1-1,3 4 0,15 14-85,-1 1 0,-1 1 0,0 0 0,-2 2 0,-1 0-1,22 44 1,-33-60 160,-1 1 0,-1 1 0,0-1-1,0 0 1,-1 1 0,0 0 0,0-1-1,-1 1 1,-1 0 0,1 0 0,-2 0 0,1-1-1,-1 1 1,-1 0 0,0 0 0,0-1-1,-1 1 1,0-1 0,-1 0 0,0 0 0,0 0-1,-1-1 1,-7 12 0,4-10 116,-1 0 1,0 0-1,-1-1 1,-18 15-1,24-21-178,1-1 1,0 1-1,-1-1 0,1 0 1,-1 0-1,0 0 0,0 0 1,0-1-1,0 0 0,0 0 0,0 0 1,0 0-1,0 0 0,0-1 1,0 0-1,-1 0 0,1 0 0,0 0 1,-7-2-1,9 1-26,1 0 0,-1 0 0,0-1 0,1 1 0,-1 0 0,1-1 0,0 1 0,-1-1 0,1 1 0,0-1 0,0 0 0,0 0 0,0 1 0,0-1 0,0 0 0,1 0 0,-1 0 0,1 0 0,-1 0 0,1 0 0,0 0 0,0-2 0,-2-53 0,2 42 0,0-18-967,1 0 0,2 0 1,2 1-1,11-49 0,-12 68 406,0 0-1,1 0 1,0 1-1,1 0 1,1 0-1,0 0 1,0 1-1,1 0 1,0 0-1,1 1 1,0 0-1,1 0 1,21-15-1,0 5-6410</inkml:trace>
</inkml:ink>
</file>

<file path=ppt/ink/ink2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54.278"/>
    </inkml:context>
    <inkml:brush xml:id="br0">
      <inkml:brushProperty name="width" value="0.025" units="cm"/>
      <inkml:brushProperty name="height" value="0.025" units="cm"/>
    </inkml:brush>
  </inkml:definitions>
  <inkml:trace contextRef="#ctx0" brushRef="#br0">102 25 17136,'0'0'13421,"5"-4"-13512,-1 1-6,0 1 0,1-1-1,-1 1 1,1 0 0,-1 0 0,1 1 0,0-1-1,0 1 1,0 0 0,0 0 0,0 1-1,0 0 1,9 0 0,-14 37 43,15 238 1644,-6-153-1199,-9-119-389,2 23 176,0 1 1,-3 0-1,0 0 0,-7 40 1,7-60-126,-1-1-1,0 0 1,0 0 0,-1 0-1,1 0 1,-1-1 0,0 1 0,-1-1-1,1 0 1,-9 10 0,8-12-39,1-1 1,-1 1-1,1 0 1,-1-1-1,0 0 1,0 0-1,0 0 1,0 0-1,0-1 1,-1 0-1,1 0 1,0 0-1,-1 0 1,1-1-1,-1 1 1,1-1-1,-7-1 1,8 1-15,0-1 0,1 1 0,-1-1 0,0 0 0,1 0 0,-1-1 0,1 1 0,-1 0 0,1-1 0,0 0 0,-1 1 0,1-1 0,0 0 0,0 0 0,0 0 0,1 0 0,-1 0 0,0-1 0,1 1 0,-1-1 0,1 1 0,0-1 0,0 1 0,-1-5 0,-4-8 0,2-1 0,0 1 0,-2-16 0,6 27 0,-4-16 0,1 0 0,1 0 0,1 0 0,1 0 0,4-33 0,-4 47 0,1 1 0,1-1 0,-1 0 0,1 1 0,0 0 0,0-1 0,1 1 0,-1 0 0,1 0 0,0 0 0,1 1 0,-1-1 0,1 1 0,0-1 0,0 1 0,0 1 0,1-1 0,-1 0 0,1 1 0,0 0 0,0 0 0,0 1 0,0-1 0,6-1 0,10-1-356,1 0 1,-1 2-1,0 0 1,1 1-1,0 2 1,27 1-1,-17 1-2091,60-7 0,-53-4-6986</inkml:trace>
</inkml:ink>
</file>

<file path=ppt/ink/ink2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54.949"/>
    </inkml:context>
    <inkml:brush xml:id="br0">
      <inkml:brushProperty name="width" value="0.025" units="cm"/>
      <inkml:brushProperty name="height" value="0.025" units="cm"/>
    </inkml:brush>
  </inkml:definitions>
  <inkml:trace contextRef="#ctx0" brushRef="#br0">210 195 13997,'0'0'2798,"11"-12"4,-3 5-2295,6-6 855,-1 0-1,19-23 0,-29 33-965,-1-1-1,1 1 1,-1-1 0,1 0-1,-1 0 1,0 0-1,0 0 1,-1 0 0,1 0-1,-1 0 1,0 0-1,0-1 1,-1 1 0,1 0-1,-1-1 1,0 1-1,0-1 1,-1-8 0,-1 11-363,1 0 0,0 1 0,-1-1 1,1 0-1,-1 0 0,1 1 0,-1-1 0,0 0 1,0 1-1,1 0 0,-1 0 0,0-1 0,-1 1 1,1 0-1,0 0 0,0 1 0,0-1 0,0 0 1,-1 1-1,1-1 0,0 1 0,-1 0 1,1 0-1,0 0 0,-3 0 0,-6 0 7,0 0 0,1 1-1,-1 0 1,-14 4 0,12-1-40,0 0 0,1 2 0,0-1 0,0 2 0,1-1 0,-1 2 0,1-1 0,1 2 0,-16 14 0,21-18 0,-1 0 0,1 0 0,0 1 0,1 0 0,-1 0 0,1 0 0,1 0 0,-1 1 0,1 0 0,0-1 0,0 1 0,1 0 0,0 0 0,0 1 0,1-1 0,0 0 0,0 1 0,0 12 0,2-17 0,0 0 0,0 0 1,0-1-1,0 1 0,1-1 0,-1 1 0,1-1 1,-1 1-1,1-1 0,0 0 0,0 0 0,0 0 0,0 0 1,0 0-1,1 0 0,-1 0 0,1-1 0,-1 1 1,1-1-1,-1 0 0,1 0 0,0 0 0,-1 0 1,1 0-1,0-1 0,0 1 0,3 0 0,12 1-4,1 0 0,-1 0-1,20-2 1,-25 0-5,8 0-690,-1-1 0,1-1 0,-1-1 0,38-10 0,-46 9-851,0 0 0,-1-1-1,1-1 1,-1 0 0,14-10 0,1-4-5716</inkml:trace>
</inkml:ink>
</file>

<file path=ppt/ink/ink2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55.650"/>
    </inkml:context>
    <inkml:brush xml:id="br0">
      <inkml:brushProperty name="width" value="0.025" units="cm"/>
      <inkml:brushProperty name="height" value="0.025" units="cm"/>
    </inkml:brush>
  </inkml:definitions>
  <inkml:trace contextRef="#ctx0" brushRef="#br0">112 130 6726,'0'0'12722,"8"-9"-10277,-2 2-1889,-3 4-299,0 0-1,-1 0 0,1 0 0,-1 0 0,1-1 0,-1 1 0,0-1 1,0 1-1,-1-1 0,1 0 0,-1 0 0,0 0 0,0 0 1,0 0-1,0 0 0,0-8 0,-2 11-183,1 0-1,-1 0 1,1 0 0,-1 0 0,1 0-1,-1 0 1,0 0 0,1 1-1,-1-1 1,0 0 0,0 0 0,1 1-1,-1-1 1,0 0 0,0 1-1,0-1 1,0 1 0,0-1 0,0 1-1,0 0 1,0-1 0,0 1 0,0 0-1,0 0 1,0 0 0,0-1-1,0 1 1,0 0 0,0 0 0,0 1-1,-1-1 1,1 0 0,0 0-1,0 0 1,-2 1 0,-2 0 15,1 0-1,-1 0 1,0 0 0,0 1 0,1-1 0,-1 1 0,-5 3-1,4-1 16,-1 1-1,1 0 0,0 0 0,1 1 0,-1 0 0,1 0 0,0 0 0,1 0 0,-1 1 0,1 0 0,0 0 0,1 0 0,0 0 0,0 1 0,1-1 0,0 1 0,-2 9 0,5-16-89,-1 0 0,1-1 0,0 1 0,-1 0 0,1 0 0,0 0 0,0-1-1,0 1 1,0 0 0,0-1 0,0 1 0,0-1 0,0 1 0,0-1 0,0 0 0,0 1 0,0-1 0,0 0 0,0 0 0,0 1 0,0-1 0,0 0 0,0 0 0,0 0 0,0 0 0,1-1 0,-1 1-1,0 0 1,0 0 0,0-1 0,0 1 0,2-1 0,41-11 227,-18-1-194,0-1 0,45-34-1,-52 33-66,0 2 0,1 0 0,0 1 0,1 1 0,35-13 0,-54 24 22,-1-1 0,0 1 0,1 0 0,-1 0 0,0 0 0,1-1 0,-1 1 0,0 1 0,1-1 0,-1 0 1,0 0-1,1 0 0,-1 1 0,0-1 0,1 0 0,-1 1 0,0-1 0,0 1 0,1 0 0,-1-1 0,0 1 0,0 0 0,0 0 0,0 0 0,0 0 0,0 0 0,0 0 1,0 0-1,-1 0 0,1 0 0,0 0 0,0 0 0,-1 1 0,1-1 0,-1 0 0,1 0 0,-1 1 0,0-1 0,1 0 0,-1 1 0,0-1 0,0 0 0,0 1 0,0-1 1,-1 3-1,2 12 16,-1-1 1,-1 1-1,-4 20 1,2-13-9,3-22-9,0-1 0,0 1 0,0-1 0,0 1 0,0-1 0,0 1 0,0-1 0,0 0 0,0 1 0,0-1 0,0 1 0,1-1 0,-1 1 0,0-1 0,0 0 0,0 1 0,0-1 0,1 1 0,-1-1 0,0 0 0,1 1 0,-1-1 0,0 0 0,0 1 0,1-1 0,-1 0 0,1 0 0,-1 1 0,0-1 0,1 0 0,-1 0 0,1 0 0,-1 1 0,0-1 0,1 0 0,0 0 0,21-3 0,22-16 0,6-12 0,-35 21 0,-1 0 0,2 1 0,0 1 0,0 0 0,0 1 0,1 1 0,25-6 0,-41 12 0,-1 0 0,1 0 0,-1 0 0,1 0 0,-1 0 0,1 0 0,-1 0 0,1 1 0,-1-1 0,1 0 0,-1 0 0,1 0 0,-1 1 0,1-1 0,-1 0 0,0 1 0,1-1 0,-1 0 0,1 1 0,-1-1 0,0 1 0,1-1 0,-1 1 0,0-1 0,1 1 0,-1-1 0,0 0 0,0 1 0,0 0 0,0-1 0,1 1 0,-1-1 0,0 1 0,0-1 0,0 1 0,0-1 0,0 2 0,0 31 0,-1-1 0,1-31 0,0-1 0,0 1 0,0 0 0,0-1 0,1 1 0,-1 0 0,0 0 0,0-1 0,0 1 0,1 0 0,-1-1 0,0 1 0,0 0 0,1-1 0,-1 1 0,1-1 0,-1 1 0,1 0 0,-1-1 0,1 1 0,-1-1 0,1 0 0,-1 1 0,1-1 0,-1 1 0,2-1 0,8 1 0,0-1 0,-1 0 0,1-1 0,0 0 0,0 0 0,-1-1 0,1 0 0,-1-1 0,1 0 0,-1-1 0,0 0 0,14-8 0,35-12 0,-13 14 0,-43 15 0,-1 0 0,0 0 0,0 0 0,-1 0 0,1 0 0,-1 1 0,-2 9 0,2-9 0,0-5-1,0 0-1,0 1 1,0-1 0,0 0 0,0 0-1,0 0 1,1 1 0,-1-1-1,0 0 1,1 0 0,-1 0 0,1 0-1,-1 1 1,1-1 0,-1 0-1,1 0 1,0 0 0,-1 0-1,1 0 1,0-1 0,0 1 0,0 0-1,0 0 1,0 0 0,0-1-1,0 1 1,0 0 0,0-1 0,2 1-1,0 0-167,0-1 0,-1 1 0,1-1-1,0 0 1,0 0 0,0-1 0,0 1 0,-1-1-1,1 1 1,0-1 0,0 0 0,-1 0 0,5-2-1,12-8-7987,3-6-6101</inkml:trace>
</inkml:ink>
</file>

<file path=ppt/ink/ink2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56.367"/>
    </inkml:context>
    <inkml:brush xml:id="br0">
      <inkml:brushProperty name="width" value="0.025" units="cm"/>
      <inkml:brushProperty name="height" value="0.025" units="cm"/>
    </inkml:brush>
  </inkml:definitions>
  <inkml:trace contextRef="#ctx0" brushRef="#br0">177 121 12204,'6'-5'1119,"-1"0"0,0 0 0,0 0 1,0-1-1,0 1 0,-1-1 1,0 0-1,-1-1 0,1 1 0,-1-1 1,0 1-1,-1-1 0,1 0 0,1-14 1,-4 21-1051,0-1 0,0 0 1,0 1-1,0-1 0,0 0 0,-1 1 0,1-1 1,0 0-1,0 1 0,-1-1 0,1 0 1,0 1-1,-1-1 0,1 1 0,-1-1 1,1 1-1,-1-1 0,1 1 0,-1-1 1,1 1-1,-1 0 0,1-1 0,-1 1 1,0 0-1,1-1 0,-1 1 0,0 0 1,1 0-1,-2-1 0,-29 0 790,23 1-791,0 2-1,1-1 1,-1 1 0,0 0-1,-12 6 1,5 1-43,0 1 0,1 0 1,0 1-1,-17 18 1,26-26-27,1 1 1,1 0-1,-1 0 1,1 1-1,-1-1 1,1 1-1,1-1 1,-1 1-1,1 0 1,-1 0-1,1 0 1,1 1-1,-1-1 1,1 0-1,0 1 1,0-1-1,0 0 1,1 8-1,1-11 6,-1-1 0,1 0 0,0 0 1,0 0-1,0 0 0,0 0 0,0 0 0,0 0 0,0 0 0,0 0 0,0-1 1,0 1-1,0 0 0,1-1 0,-1 1 0,0-1 0,1 1 0,-1-1 0,0 1 1,1-1-1,-1 0 0,0 0 0,1 0 0,-1 0 0,1 0 0,1 0 0,41-4 145,-36 2-147,1-2 0,-1 1 0,0-1 0,0 0 0,-1-1 1,1 0-1,-1 0 0,0 0 0,0-1 0,7-8 0,-10 10-4,0-1 1,1 0-1,-2 0 1,1 0-1,0 0 1,-1-1 0,0 1-1,0-1 1,-1 0-1,0 0 1,0 0-1,0 0 1,-1 0-1,2-12 1,-3 17-30,0 0 0,0 0 0,0 0 0,-1 0 0,1 1 0,0-1 0,0 0 0,-1 0 0,1 0 1,0 0-1,-1 1 0,1-1 0,-1 0 0,1 0 0,-1 1 0,1-1 0,-1 0 0,0 1 0,1-1 0,-1 0 0,0 1 0,0-1 0,1 1 0,-1-1 0,0 1 0,0 0 0,0-1 1,0 1-1,1 0 0,-1-1 0,0 1 0,0 0 0,0 0 0,0 0 0,0 0 0,0 0 0,0 0 0,0 0 0,0 0 0,-1 1 0,0-1-59,1 0 0,-1 0 0,0 1 0,0-1 0,1 1 0,-1-1 0,0 1 0,1 0 0,-1-1 0,0 1 0,1 0 0,-1 0 1,1 0-1,0 0 0,-1 1 0,1-1 0,0 0 0,-1 0 0,1 1 0,-1 1 0,1-1-172,0 1 1,0-1 0,0 0-1,0 1 1,1-1-1,-1 1 1,1-1 0,0 1-1,-1 0 1,1-1-1,0 1 1,1-1 0,-1 1-1,0-1 1,1 1 0,-1-1-1,1 1 1,0-1-1,0 1 1,0-1 0,2 3-1,-2-2-263,1-1 0,0 0 0,0 0 0,0 0 1,1 0-1,-1-1 0,0 1 0,1-1 0,-1 1 0,1-1 0,0 0 0,-1 0 0,1 0 0,0 0 0,0 0 0,-1-1 0,1 1 0,0-1 0,3 0 0,24 1-5700</inkml:trace>
</inkml:ink>
</file>

<file path=ppt/ink/ink2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56.694"/>
    </inkml:context>
    <inkml:brush xml:id="br0">
      <inkml:brushProperty name="width" value="0.025" units="cm"/>
      <inkml:brushProperty name="height" value="0.025" units="cm"/>
    </inkml:brush>
  </inkml:definitions>
  <inkml:trace contextRef="#ctx0" brushRef="#br0">111 58 8936,'0'0'4159,"3"-9"-486,1 0-2564,-3 5-668,1 1-1,-1-1 1,0 1-1,0 0 1,0-1-1,0 0 1,0 1-1,-1-1 1,0-4-1,-2 13 3286,-7 9-2424,-2 2-943,-2 6 135,2 1 1,0 1-1,2-1 0,0 2 1,2-1-1,0 1 0,2 0 1,1 0-1,-1 28 0,4-46-476,2 24 68,-1-30-84,0-1-1,0 1 1,-1 0 0,2 0 0,-1 0-1,0-1 1,0 1 0,0 0 0,0 0 0,0-1-1,1 1 1,-1 0 0,0-1 0,0 1-1,1 0 1,-1-1 0,1 1 0,-1 0-1,1-1 1,-1 1 0,1-1 0,-1 1-1,1-1 1,-1 1 0,1-1 0,0 1-1,-1-1 1,2 1 0,-1-2 1,1 0-1,-1-1 1,0 1-1,0 0 1,0-1-1,0 1 1,0-1-1,0 1 1,0-1-1,0 1 1,0-1-1,-1 0 1,1 1-1,-1-1 1,1 0-1,-1 0 1,0 0-1,0-2 1,1 2-47,-1 1 0,1-1 0,-1 0 1,0 1-1,1-1 0,-1 1 0,0-1 0,0 1 0,0-1 0,0 0 1,-1 1-1,1-1 0,0 1 0,-1-1 0,1 1 0,-1-1 0,1 1 0,-1-1 1,0 1-1,0 0 0,1-1 0,-3-2 0,-24 0-10675,11 3 490</inkml:trace>
</inkml:ink>
</file>

<file path=ppt/ink/ink2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57.351"/>
    </inkml:context>
    <inkml:brush xml:id="br0">
      <inkml:brushProperty name="width" value="0.025" units="cm"/>
      <inkml:brushProperty name="height" value="0.025" units="cm"/>
    </inkml:brush>
  </inkml:definitions>
  <inkml:trace contextRef="#ctx0" brushRef="#br0">160 1 1569,'0'0'27130,"3"13"-25742,0-3-1186,-1 0 1,0 0-1,0 1 0,-2-1 1,1 1-1,-1-1 0,-1 1 1,0-1-1,-2 11 0,-27 110 77,1 2-90,-72 202 0,95-326-189,4-20 0,6-24 0,20-46 0,3 1 0,71-145 0,-89 207 0,6-17 0,1 2 0,2 0 0,2 1 0,0 1 0,27-31 0,-43 58 0,0 0 0,0 0 0,0 1 0,1 0 0,-1-1 0,1 1 0,0 1 0,-1-1 0,1 1 0,1 0 0,-1 0 0,0 0 0,0 1 0,1 0 0,-1 0 0,1 0 0,-1 1 0,0-1 0,1 1 0,-1 1 0,10 0 0,-11 1 0,0-1 0,-1 0 0,1 1 0,0 0 0,0 0 0,-1 0 0,1 0 0,-1 1 0,0-1 0,1 1 0,-1 0 0,0 0 0,-1 0 0,1 0 0,-1 1 0,1-1 0,-1 1 0,0-1 0,0 1 0,0 0 0,-1 0 0,1 0 0,-1 0 0,0 0 0,0 0 0,-1 0 0,1 0 0,-1 6 0,0-6 0,1 1 0,-1-1 0,-1 1 0,1-1 0,-1 1 0,0-1 0,0 1 0,0-1 0,-1 1 0,1-1 0,-1 0 0,0 0 0,0 0 0,-1 0 0,1 0 0,-5 4 0,1-1 0,0-1 0,0-1 0,-1 1 0,0-1 0,0 0 0,0-1 0,-1 0 0,-10 5 0,-1-2 0,0 0 0,0-2 0,-1 0 0,0-1 0,0-1 0,-36 1 0,53-4 0,-1-1 0,1 1 0,0-1 0,0 1 0,0-1 0,0 0 0,1 0 0,-1 0 0,0-1 0,0 1 0,0-1 0,1 1 0,-1-1 0,1 0 0,0 0 0,-1 0 0,1 0 0,-3-5 0,4 6 0,0 0 0,0 0 0,1-1 0,-1 1 0,1 0 0,-1 0 0,1-1 0,0 1 0,-1 0 0,1-1 0,0 1 0,0 0 0,0-1 0,0 1 0,0-1 0,0 1 0,0 0 0,1-1 0,-1 1 0,0 0 0,1-1 0,-1 1 0,1 0 0,-1 0 0,1 0 0,0-1 0,-1 1 0,1 0 0,0 0 0,0 0 0,0 0 0,0 0 0,0 0 0,0 0 0,0 0 0,0 1 0,0-1 0,1 0 0,-1 1 0,0-1 0,0 1 0,1-1 0,1 0 0,50-17-2668,-17 10-4917,62-3 0,-73 8 5404,18-1-6851</inkml:trace>
</inkml:ink>
</file>

<file path=ppt/ink/ink2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58.024"/>
    </inkml:context>
    <inkml:brush xml:id="br0">
      <inkml:brushProperty name="width" value="0.025" units="cm"/>
      <inkml:brushProperty name="height" value="0.025" units="cm"/>
    </inkml:brush>
  </inkml:definitions>
  <inkml:trace contextRef="#ctx0" brushRef="#br0">134 110 10025,'0'0'20393,"-12"-3"-19768,5 0-534,5 2-67,0 0 1,0 0 0,-1 0 0,1 1-1,0-1 1,0 0 0,-1 1 0,1-1-1,0 1 1,-1 0 0,1 0 0,-1 0-1,1 0 1,0 0 0,-1 1 0,1-1-1,0 1 1,-1-1 0,1 1 0,0 0-1,0 0 1,0 0 0,0 0 0,0 0-1,0 1 1,0-1 0,0 1-1,0-1 1,0 1 0,1-1 0,-1 1-1,-1 3 1,-5 8 108,1 0 0,0 1 1,-5 19-1,10-28-114,0 0 0,1 0 0,0-1 0,0 1-1,0 0 1,1 0 0,0 0 0,0 0 0,0 0 0,0 0 0,1 0 0,0 0 0,0 0 0,2 6 0,-2-9-19,1-1 0,-1 1 0,1 0 0,-1 0 0,1-1 0,0 1 0,0-1 0,0 0 0,0 1 0,0-1 0,0 0 0,0 0 0,1 0 0,-1-1 0,0 1 0,0 0 0,1-1 0,-1 1 0,0-1 0,1 0 0,-1 0 0,0 0 0,1 0 0,-1 0 0,1-1 0,2 0 0,2 0 0,-1 0 0,1 0 0,0-1 0,-1 0 0,0 0 0,1-1 0,-1 0 0,8-4 0,-5-1 0,1 0 0,-1 0 0,-1-1 0,0 0 0,0-1 0,-1 0 0,0 0 0,-1 0 0,8-16 0,-10 18 0,-1 0 0,0 0 0,0-1 0,0 1 0,-1-1 0,-1 1 0,0-1 0,0 0 0,0 1 0,-1-1 0,0 0 0,-1 1 0,0-1 0,-2-9 0,2 18 0,1-1 0,0 0 0,-1 0 0,1 0 0,-1 0 0,0 0 0,1 0 0,-1 0 0,1 1 0,-1-1 0,0 0 0,0 0 0,0 1 0,1-1 0,-1 1 0,0-1 0,0 0 0,0 1 0,0 0 0,0-1 0,0 1 0,0 0 0,0-1 0,0 1 0,0 0 0,0 0 0,0 0 0,0 0 0,0 0 0,0 0 0,0 0 0,0 0 0,0 0 0,0 1 0,0-1 0,0 0 0,0 1 0,0-1 0,-2 1 0,1 0 0,0 0 0,0 0 0,0 0 0,0 0 0,0 0 0,0 0 0,1 1 0,-1-1 0,0 1 0,1-1 0,-1 1 0,1 0 0,-1-1 0,1 1 0,0 0 0,-1 0 0,1 0 0,-1 3 0,3-5 0,-1 1 0,0 0 0,1-1 0,-1 1 0,1-1 0,-1 1 0,1-1 0,-1 1 0,1-1 0,-1 1 0,1-1 0,-1 1 0,1-1 0,0 0 0,-1 1 0,1-1 0,-1 0 0,1 1 0,0-1 0,0 0 0,-1 0 0,1 0 0,0 0 0,-1 0 0,1 1 0,0-1 0,0-1 0,-1 1 0,1 0 0,0 0 0,0 0 0,32-1 0,-29 1 0,18-3 0,0 0 0,-1-1 0,35-12 0,-36 9 0,0 1 0,1 2 0,-1 0 0,29-2 0,-47 6 0,1-1 0,-1 1 0,0 0 0,0 0 0,1 1 0,-1-1 0,0 0 0,0 1 0,1-1 0,-1 1 0,0-1 0,0 1 0,0 0 0,0 0 0,0 0 0,0 1 0,0-1 0,0 0 0,-1 1 0,1-1 0,0 1 0,-1-1 0,3 3 0,-3 0 0,0 0 0,0-1 0,0 1 0,0 0 0,0-1 0,-1 1 0,0 0 0,0 0 0,0-1 0,0 1 0,0 0 0,-1 0 0,0-1 0,-1 5 0,0 1 0,-1-1 0,0 0 0,-1 0 0,-6 10 0,6-12 0,1 0 0,0 0 0,0 0 0,0 0 0,1 0 0,0 0 0,0 1 0,0-1 0,0 8 0,3-13 0,0 0 0,-1-1 0,1 1 0,0-1 0,0 1 0,-1-1 0,1 1 0,0-1 0,0 1 0,0-1 0,0 0 0,-1 0 0,1 1 0,0-1 0,0 0 0,0 0 0,0 0 0,0 0 0,0 0 0,0 0 0,0 0 0,0 0 0,0 0 0,0-1 0,-1 1 0,1 0 0,0 0 0,1-1 0,31-7 0,-16 0 0,-1 0 0,0-1 0,22-17 0,-26 17 0,1 0 0,1 1 0,-1 0 0,1 1 0,20-7 0,-34 14 0,1 0 0,-1 0 0,1-1 0,-1 1 0,0 0 0,1 0 0,-1 0 0,1 0 0,-1 0 0,1 0 0,-1 0 0,1 0 0,-1 0 0,0 0 0,1 1 0,-1-1 0,1 0 0,-1 0 0,0 0 0,1 0 0,-1 1 0,1-1 0,-1 0 0,0 0 0,1 1 0,-1-1 0,0 0 0,1 1 0,-1-1 0,0 0 0,0 1 0,1-1 0,-1 0 0,0 1 0,0-1 0,0 1 0,1 0 0,0 23 0,-13 25 0,-55 62 0,66-111-3,1 0 0,0 0 0,0 0 0,0 0-1,0 1 1,0-1 0,-1 0 0,1 0 0,0 0 0,0 0 0,0 1 0,0-1 0,0 0-1,0 0 1,0 0 0,0 0 0,0 1 0,0-1 0,0 0 0,0 0 0,0 0 0,0 1-1,0-1 1,0 0 0,0 0 0,0 0 0,0 1 0,0-1 0,0 0 0,0 0 0,0 0 0,0 0-1,0 1 1,0-1 0,0 0 0,1 0 0,-1 0 0,0 0 0,0 1 0,0-1 0,0 0-1,0 0 1,1 0 0,-1 0 0,0 0 0,0 0 0,0 0 0,0 0 0,1 1 0,12-5-573,13-13-2494,-12-2-2930,0-6-2232</inkml:trace>
</inkml:ink>
</file>

<file path=ppt/ink/ink2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58.617"/>
    </inkml:context>
    <inkml:brush xml:id="br0">
      <inkml:brushProperty name="width" value="0.025" units="cm"/>
      <inkml:brushProperty name="height" value="0.025" units="cm"/>
    </inkml:brush>
  </inkml:definitions>
  <inkml:trace contextRef="#ctx0" brushRef="#br0">0 100 11659,'0'0'13346,"12"-1"-11333,177-5 2903,-186 6-4891,0 0-1,0-1 1,0 1-1,0-1 1,0 0-1,0 0 1,0 0-1,0-1 1,-1 1-1,1-1 1,0 1-1,-1-1 1,1 0-1,-1 0 1,0 0-1,0 0 1,0 0-1,0-1 1,0 1-1,0-1 1,0 1-1,-1-1 1,1 0-1,-1 1 1,0-1-1,0 0 1,0 0-1,0 0 1,0 0-1,-1 0 1,1 0-1,-1 0 0,0-4 1,0 5-25,-1 1 0,0 0 0,0-1 0,1 1 0,-1 0 0,0 0 0,0 0 0,0 0 0,0 0 0,0 0 0,-1 0 0,1 0 0,0 0 0,0 0 0,-1 1 0,1-1 0,0 1 0,-1-1 0,1 1 0,0-1 0,-1 1 0,1 0 0,-1-1 0,1 1 0,-1 0 0,1 0 0,-1 0 0,1 0 0,0 0 0,-1 1 0,1-1 0,-1 0 0,-1 1 0,-4 0 0,0 0 0,1 1 0,-1-1 0,1 1 0,0 1 0,-10 3 0,4 2 0,1 1 0,-1 0 0,1 1 0,1 0 0,0 0 0,-10 15 0,15-19 0,0 0 0,1 0 0,0 1 0,1-1 0,-1 1 0,1 0 0,1 0 0,-1 0 0,1 0 0,0 1 0,1-1 0,0 1 0,-1 11 0,3-18 0,-1 0 0,1 0 0,-1 1 0,1-1 0,0 0 0,-1 0 0,1 0 0,0 0 0,0 0 0,0 0 0,0 0 0,0 0 0,0-1 0,0 1 0,0 0 0,0 0 0,0-1 0,0 1 0,1-1 0,-1 1 0,0-1 0,0 1 0,1-1 0,-1 0 0,0 0 0,1 0 0,-1 0 0,0 0 0,1 0 0,1 0 0,46-4 0,-38 1 0,-1-1 0,1 0 0,0-1 0,-1 0 0,0 0 0,-1-1 0,15-11 0,61-60 0,-38 33 0,-47 44 0,0 0 0,0 0 0,0 0 0,0 0 0,1 0 0,-1 0 0,0 0 0,0 0 0,0 0 0,0-1 0,0 1 0,0 0 0,1 0 0,-1 0 0,0 0 0,0 0 0,0 0 0,0 0 0,0 0 0,0 0 0,1 0 0,-1 0 0,0 0 0,0 0 0,0 0 0,0 0 0,0 0 0,1 0 0,-1 0 0,0 0 0,0 0 0,0 0 0,0 1 0,0-1 0,0 0 0,1 0 0,-1 0 0,0 0 0,0 0 0,0 0 0,0 0 0,0 0 0,0 0 0,0 1 0,0-1 0,0 0 0,1 0 0,-1 0 0,0 0 0,0 0 0,0 0 0,0 1 0,0-1 0,0 0 0,0 0 0,0 0 0,0 1 0,1 14 0,-5 18 0,-1-14 0,2-14 0,1 1 0,1 0 0,-1 0 0,1 0 0,0 0 0,0 0 0,1 0 0,-1 0 0,2 11 0,1-16 0,-1 0 0,0-1 0,0 1 0,0 0 0,1-1 0,-1 1 0,0 0 0,0-1 0,1 0 0,-1 1 0,1-1 0,-1 0 0,0 0 0,1 0 0,-1 0 0,1 0 0,-1 0 0,3 0 0,29-2 0,22-10-1981,-43 9 1206,0 0 0,0 1-1,23-2 1,-34 5 783,0-1 0,0 1 1,0 0-1,0 0 0,0-1 0,-1 1 1,1 0-1,0 0 0,-1 0 0,1 0 1,0 0-1,-1 0 0,1 0 0,-1 0 1,0 0-1,1 0 0,-1 0 0,0 0 1,1 0-1,-1 0 0,0 2 0,0-1-96,1 0 0,-1 1 1,1-1-1,0 0 0,-1 0 0,1 0 0,0 0 0,0 0 0,0 0 0,1-1 0,-1 1 0,0 0 0,1 0 0,-1-1 0,1 1 1,2 1-1,0-2-902,0 0 1,0 0-1,0 0 0,0-1 1,0 1-1,1-1 1,-1 0-1,0-1 1,0 1-1,7-2 1,13-7-5626</inkml:trace>
</inkml:ink>
</file>

<file path=ppt/ink/ink2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58.946"/>
    </inkml:context>
    <inkml:brush xml:id="br0">
      <inkml:brushProperty name="width" value="0.025" units="cm"/>
      <inkml:brushProperty name="height" value="0.025" units="cm"/>
    </inkml:brush>
  </inkml:definitions>
  <inkml:trace contextRef="#ctx0" brushRef="#br0">1 95 6726</inkml:trace>
  <inkml:trace contextRef="#ctx0" brushRef="#br0" timeOffset="1">81 0 3107</inkml:trace>
</inkml:ink>
</file>

<file path=ppt/ink/ink2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59.285"/>
    </inkml:context>
    <inkml:brush xml:id="br0">
      <inkml:brushProperty name="width" value="0.025" units="cm"/>
      <inkml:brushProperty name="height" value="0.025" units="cm"/>
    </inkml:brush>
  </inkml:definitions>
  <inkml:trace contextRef="#ctx0" brushRef="#br0">164 211 1185,'34'-67'5840,"-18"37"-1238,-1 0 0,18-54-1,-65 174 1426,18-58-5284,2 1 1,2 0-1,-7 37 1,13-44-714,1 0 0,1 0 0,1 0-1,4 41 1,-3-66-126,0 0 0,0 0-1,0 0 1,1 0-1,-1 0 1,0 0-1,0 0 1,0 0 0,1 0-1,-1 0 1,0-1-1,1 1 1,-1 0-1,1 0 1,-1 0 0,1 0-1,0-1 1,-1 1-1,1 0 1,0-1 0,-1 1-1,1-1 1,0 1-1,0 0 1,-1-1-1,2 1 1,-1-2-13,-1 1 0,0-1 0,0 0 0,1 0 0,-1 1-1,0-1 1,0 0 0,0 0 0,0 1 0,0-1 0,0 0 0,0 0 0,0 0 0,0 1 0,0-1 0,-1 0 0,1 0-1,0 1 1,0-1 0,-1 0 0,1 1 0,0-1 0,-1 0 0,1 1 0,-1-1 0,1 0 0,-1 1 0,1-1-1,-1 1 1,1-1 0,-1 1 0,-1-1 0,-77-95 59,-16-21 5882,94 117-5816,1 0 0,0 0 0,0-1 0,0 1 0,0 0 0,0 0 1,0-1-1,0 1 0,-1 0 0,1-1 0,0 1 0,0 0 0,0 0 1,0-1-1,0 1 0,0 0 0,0 0 0,0-1 0,0 1 0,0 0 0,1-1 1,-1 1-1,0 0 0,0 0 0,0-1 0,0 1 0,0 0 0,0 0 1,1 0-1,-1-1 0,0 1 0,0 0 0,0 0 0,1 0 0,-1-1 1,0 1-1,0 0 0,0 0 0,1 0 0,-1 0 0,0-1 0,0 1 0,1 0 1,-1 0-1,0 0 0,0 0 0,1 0 0,-1 0 0,0 0 0,1 0 1,-1 0-1,28-2 1049,30 6 239,4 4-1506,0-3 1,0-2-1,65-6 1,-90-8-4506,-18-3-2875,-1-6-8983</inkml:trace>
</inkml:ink>
</file>

<file path=ppt/ink/ink2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5:59.609"/>
    </inkml:context>
    <inkml:brush xml:id="br0">
      <inkml:brushProperty name="width" value="0.025" units="cm"/>
      <inkml:brushProperty name="height" value="0.025" units="cm"/>
    </inkml:brush>
  </inkml:definitions>
  <inkml:trace contextRef="#ctx0" brushRef="#br0">187 1 19218,'0'0'6406,"-51"75"-4708,32-26-97,-1 9-351,3 1-514,5 4-447,5 0-193,1-2-160,0 0-1282,1-3-1889,-1-6-2690,-2-4-4549</inkml:trace>
  <inkml:trace contextRef="#ctx0" brushRef="#br0" timeOffset="1">1 813 14798,'0'0'13261</inkml:trace>
</inkml:ink>
</file>

<file path=ppt/ink/ink2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8:42.335"/>
    </inkml:context>
    <inkml:brush xml:id="br0">
      <inkml:brushProperty name="width" value="0.025" units="cm"/>
      <inkml:brushProperty name="height" value="0.025" units="cm"/>
    </inkml:brush>
  </inkml:definitions>
  <inkml:trace contextRef="#ctx0" brushRef="#br0">100 1 5189,'0'0'3657,"-11"1"-2088,7-1-1088,-46 1 776,21 8 4265,28-8-5435,1 0 0,-1 0-1,1 0 1,-1 0 0,1 0-1,-1 0 1,1 0 0,0 0-1,-1 0 1,1 0 0,0 0-1,0 0 1,0 0 0,0 0-1,0 0 1,0 0 0,0 0-1,0 0 1,0 0 0,1 0-1,-1 0 1,0 0 0,1 0-1,-1 0 1,0 0 0,1 0-1,0 0 1,0 1 0,19 24 1131,-10-18-1034,1 0 0,0-1 0,0-1 0,1 0 0,0 0-1,0-1 1,0-1 0,1 0 0,0 0 0,0-1 0,13 1 0,26 1 200,74-1-1,-89-4-122,696-11 1892,-248 0-2053,-65 5 123,1315 7 1593,-779 15-1684,-699-13-237,672-22 30,-670 18 166,130-10-33,-377 9-396,38-6-292,-28-2-1992,-5-8-3605,-6-5-2645</inkml:trace>
</inkml:ink>
</file>

<file path=ppt/ink/ink2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9:01.626"/>
    </inkml:context>
    <inkml:brush xml:id="br0">
      <inkml:brushProperty name="width" value="0.025" units="cm"/>
      <inkml:brushProperty name="height" value="0.025" units="cm"/>
    </inkml:brush>
  </inkml:definitions>
  <inkml:trace contextRef="#ctx0" brushRef="#br0">2302 131 5926,'-28'-8'1469,"-70"-21"1529,35 3 1957,83 32-4137,0 0-1,0-2 1,0 0 0,1-1 0,27-1-1,138 3-150,546-17 232,-47 0-271,-86-13 376,-1169 34-524,448-9-1724,-356-13-4971,30 1 1540,-781 33 4771,101 0 4516,676-12-3592,451-9-1017,-24-2 103,25 2-102,-1-1-1,1 1 1,-1 0-1,1 0 1,-1 0 0,1-1-1,-1 1 1,1 0-1,-1-1 1,1 1 0,-1 0-1,1-1 1,-1 1-1,1 0 1,-1-1 0,1 1-1,0-1 1,-1 1-1,1-1 1,0 1-1,0-1 1,-1 1 0,1-1-1,0 1 1,0-1-1,0 1 1,0-1 0,-1 0-1,1 1 1,0-1-1,0 1 1,0-1 0,0 1-1,0-1 1,1 0-1,-1 1 1,0-1-1,3-1-2,0 1 0,0-1-1,0 1 1,1 0-1,-1 0 1,0 1 0,1-1-1,-1 1 1,0-1-1,1 1 1,-1 0 0,0 1-1,7 0 1,-2-1-4,1738-9 478,384-7 1564,-3776 33-2615,-149 3 421,1765-20 139,16 1 22,0-1 0,0 0 0,-1-1 0,1-1 0,0 0 0,0-1 0,-14-4 0,28 7-6,0 0 0,-1 0 0,1 0 0,0 0 0,-1 0 0,1 0-1,0 0 1,-1 0 0,1 0 0,0 0 0,-1 0 0,1-1 0,0 1 0,0 0 0,-1 0 0,1 0 0,0 0 0,-1 0 0,1-1 0,0 1 0,0 0 0,-1 0 0,1-1 0,0 1 0,0 0-1,0 0 1,-1-1 0,1 1 0,0 0 0,0 0 0,0-1 0,0 1 0,0 0 0,-1-1 0,1 1 0,0 0 0,0-1 0,0 1 0,0 0 0,0-1 0,0 1 0,0 0 0,0-1-1,0 1 1,0 0 0,0-1 0,1 1 0,-1 0 0,0 0 0,0-1 0,0 1 0,0 0 0,0-1 0,1 1 0,-1 0 0,0 0 0,0-1 0,0 1 0,1 0 0,-1 0 0,0-1-1,0 1 1,1 0 0,-1 0 0,1 0 0,20-9-39,48-2 24,1 2 0,114 1 0,-87 5-9,2650 32-921,-2578-23 1473,-193-6-499,-2428 34 199,2398-31-240,-982 53 18,936-46-32,148-3-71,421-3 41,-17-2-608,-157 7-337,650 6-2621,-696-27 3202,-218 8 448,0 0 0,-1-2 1,1-2-1,-1 0 0,49-23 0,-50 11 274,-29 19-276,1 1 1,-1-1-1,0 1 1,1-1-1,-1 1 0,0-1 1,1 1-1,-1-1 1,0 0-1,0 1 1,0-1-1,1 1 1,-1-1-1,0 0 0,0 1 1,0-1-1,0 0 1,0 1-1,0-1 1,0 1-1,0-1 1,-1 0-1,1 1 1,0-1-1,0 0 0,0 1 1,-1-1-1,-2-2 48,1 1-1,-1-1 0,0 1 0,0 0 0,0 1 1,0-1-1,0 0 0,-1 1 0,1-1 0,0 1 1,-1 0-1,1 0 0,-1 1 0,-4-1 1,-62-9 22,0 4 0,-1 2 0,-83 7 0,91-1-80,-134 9 114,-252 46-1,-194 73-663,407-79-595,35-11-2266</inkml:trace>
</inkml:ink>
</file>

<file path=ppt/ink/ink2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9:25.232"/>
    </inkml:context>
    <inkml:brush xml:id="br0">
      <inkml:brushProperty name="width" value="0.025" units="cm"/>
      <inkml:brushProperty name="height" value="0.025" units="cm"/>
    </inkml:brush>
  </inkml:definitions>
  <inkml:trace contextRef="#ctx0" brushRef="#br0">1 138 4773,'80'7'5704,"-50"-3"-4290,0-2 0,1 0 0,54-6 0,128-24 350,279 1 0,365 0-42,-434 9-1570,1960-28 2208,-2148 43-2336,1135 25 368,-934 14-374,506 21 60,-771-57 72,-195 22-2601,-18 4-3138,24-15-6</inkml:trace>
</inkml:ink>
</file>

<file path=ppt/ink/ink2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9:26.710"/>
    </inkml:context>
    <inkml:brush xml:id="br0">
      <inkml:brushProperty name="width" value="0.025" units="cm"/>
      <inkml:brushProperty name="height" value="0.025" units="cm"/>
    </inkml:brush>
  </inkml:definitions>
  <inkml:trace contextRef="#ctx0" brushRef="#br0">121 323 6406,'-22'-7'242,"10"4"416,0 0 0,0-1 0,1 0-1,0-1 1,0-1 0,-19-11 0,32 12 2130,10 3-2142,16 1-532,-28 1-42,173 15 2049,-35-1-1557,512-26-174,-1-58 291,-124 12 608,1930-55 2517,-2346 118-3747,-64-2 23,81-3 1,-126 0-100,1-1 0,-1 1 0,0 0 0,0 0 0,1 0 0,-1 0 0,0 0 0,0-1 0,0 1 0,1 0 1,-1 0-1,0 0 0,0-1 0,0 1 0,0 0 0,0 0 0,1-1 0,-1 1 0,0 0 0,0 0 0,0 0 0,0-1 0,0 1 0,0 0 0,0-1 0,0 1 0,0 0 0,0 0 0,0-1 0,0 1 1,0 0-1,0 0 0,0-1 0,0 1 0,0 0 0,0 0 0,-1-1 0,1 1 0,0 0 0,0 0 0,0 0 0,0-1 0,0 1 0,-1 0 0,1 0 0,0 0 0,0-1 0,0 1 0,-1 0 0,1 0 0,0 0 1,0 0-1,0 0 0,-1-1 0,1 1 0,-1 0 0,-6-3-474,0 0 0,0 0 0,0 1 0,0 0 0,-9-1 0,-7-2-999,-40-12-2931</inkml:trace>
</inkml:ink>
</file>

<file path=ppt/ink/ink2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9:27.677"/>
    </inkml:context>
    <inkml:brush xml:id="br0">
      <inkml:brushProperty name="width" value="0.025" units="cm"/>
      <inkml:brushProperty name="height" value="0.025" units="cm"/>
    </inkml:brush>
  </inkml:definitions>
  <inkml:trace contextRef="#ctx0" brushRef="#br0">1 29 10826,'109'-9'7133,"44"-3"-5852,298 13-679,185-10 3189,-614 12-3629,-18-2-6468,-17-1 540</inkml:trace>
</inkml:ink>
</file>

<file path=ppt/ink/ink2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9:37.745"/>
    </inkml:context>
    <inkml:brush xml:id="br0">
      <inkml:brushProperty name="width" value="0.025" units="cm"/>
      <inkml:brushProperty name="height" value="0.025" units="cm"/>
    </inkml:brush>
  </inkml:definitions>
  <inkml:trace contextRef="#ctx0" brushRef="#br0">96 135 3235,'0'0'502,"-10"0"138,-43 0 855,24 0 4858,25 4-4429,9 3-1098,11 4-170,-1-7-357,0-1 0,0 0-1,0-2 1,0 1 0,0-2 0,16-1 0,91-12 614,259-27 898,13-2-707,-231 14-973,105-13 566,-229 38-555,1 2 0,0 1 0,-1 2 0,75 15 0,-18 5 125,-22-4 66,114 13 1,23-9 1006,192 10-758,227-39-484,-303 1-68,499 26 2,496 5 929,-666-3-919,403 8 27,-645-27-52,-274-1-8,457-9 78,-480 1-85,135-17 6,-394 29 206,-5 12-800,-260-3 1,169-11 261,-1250 12-70,598-13 206,201 25-262,192-5-813,215-13 1165,-1212 23 41,850-75 67,60 1-20,419 40-833,203 15-529,20-2 1120,0-3 0,84 4 0,120-13-28,-120-2 317,1759 13 588,2657-126 304,-4059 104-2130,-479 11-2926,-11-2-4062</inkml:trace>
</inkml:ink>
</file>

<file path=ppt/ink/ink2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6:05.402"/>
    </inkml:context>
    <inkml:brush xml:id="br0">
      <inkml:brushProperty name="width" value="0.025" units="cm"/>
      <inkml:brushProperty name="height" value="0.025" units="cm"/>
    </inkml:brush>
  </inkml:definitions>
  <inkml:trace contextRef="#ctx0" brushRef="#br0">0 55 9833,'0'0'7874,"11"-6"-7100,15-3-249,0 0-1,1 2 0,0 1 0,0 1 0,53-2 0,627 7 1344,-325 7-709,722-9 1912,326 3-2357,-1198 2-560,460-8 530,-546 1-1619,-154 6-6067,-8-2 1107,-4-8-4488</inkml:trace>
</inkml:ink>
</file>

<file path=ppt/ink/ink2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8:01.548"/>
    </inkml:context>
    <inkml:brush xml:id="br0">
      <inkml:brushProperty name="width" value="0.025" units="cm"/>
      <inkml:brushProperty name="height" value="0.025" units="cm"/>
    </inkml:brush>
  </inkml:definitions>
  <inkml:trace contextRef="#ctx0" brushRef="#br0">0 150 6502,'0'0'7234,"11"-6"-7202,8-1-10,0 1 1,0 0 0,1 1-1,-1 1 1,1 1 0,0 1 0,29 0-1,10 5 325,0 3-1,61 13 1,-54-7 57,84 4-1,-40-14 138,0-5 0,200-31 0,-73-7 404,473-19 0,-628 61-1158,-13 1-2299,110-12 0,-81-12-4065</inkml:trace>
</inkml:ink>
</file>

<file path=ppt/ink/ink2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9:19.072"/>
    </inkml:context>
    <inkml:brush xml:id="br0">
      <inkml:brushProperty name="width" value="0.025" units="cm"/>
      <inkml:brushProperty name="height" value="0.025" units="cm"/>
    </inkml:brush>
  </inkml:definitions>
  <inkml:trace contextRef="#ctx0" brushRef="#br0">102 86 14574,'0'0'5344,"6"-12"-2318,4-10-1892,13-29 3765,-23 101-2668,-5-24-2104,-2 0-1,0 0 1,-1 0-1,-2-1 1,-23 46-1,21-51-37,2 1 0,1 0 0,0 1 0,2 0 0,0 0-1,1 1 1,2 0 0,-3 29 0,7-50-89,0 0 0,0-1 0,0 1 0,1 0 0,-1 0 0,1 0 0,-1-1 0,1 1 0,-1 0 0,1 0 0,0-1 0,0 1 0,0 0 0,0-1 0,0 1 0,0-1 0,0 0 0,0 1 0,1-1 0,-1 0 0,2 2 0,1-1 0,-1-1 0,1 1 0,-1 0 0,1-1 0,0 0 0,-1 0 0,1 0 0,0 0 0,6 0 0,4 0 0,-1-1 0,1-1 0,-1 0 0,0-1 0,14-4 0,-6 0-615,0 0 1,0-2-1,-1-1 0,24-13 0,-34 16-173,0 0-1,0 0 1,-1-1-1,0-1 0,0 0 1,-1 0-1,0 0 1,0-1-1,11-16 0,-5-5-10576</inkml:trace>
</inkml:ink>
</file>

<file path=ppt/ink/ink2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9:19.413"/>
    </inkml:context>
    <inkml:brush xml:id="br0">
      <inkml:brushProperty name="width" value="0.025" units="cm"/>
      <inkml:brushProperty name="height" value="0.025" units="cm"/>
    </inkml:brush>
  </inkml:definitions>
  <inkml:trace contextRef="#ctx0" brushRef="#br0">44 0 24311,'0'0'2696,"-6"12"-246,-1 6-1977,1 0 0,0 0 0,1 1 0,1-1-1,1 1 1,-2 34 0,4-43-496,1 1 0,0-1 0,0 1-1,1-1 1,1 1 0,0-1 0,0 0 0,1 1 0,0-1 0,1-1 0,0 1-1,0 0 1,1-1 0,10 14 0,-15-23-105,0 1 1,1 0-1,-1-1 1,0 1-1,1-1 1,-1 1-1,1 0 1,-1-1-1,1 1 0,-1-1 1,1 1-1,-1-1 1,1 0-1,0 1 1,-1-1-1,1 0 1,0 1-1,-1-1 0,1 0 1,0 0-1,-1 1 1,1-1-1,0 0 1,-1 0-1,1 0 0,0 0 1,0 0-1,-1 0 1,1 0-1,0 0 1,1-1-1,-1 0-163,0 0-1,0 0 1,0 0-1,0 0 1,0 0-1,0-1 1,0 1-1,-1 0 1,1-1-1,0 1 1,-1 0-1,1-1 1,0-2 0,9-55-7662,-10 57 7439,3-48-8166</inkml:trace>
</inkml:ink>
</file>

<file path=ppt/ink/ink2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9:19.789"/>
    </inkml:context>
    <inkml:brush xml:id="br0">
      <inkml:brushProperty name="width" value="0.025" units="cm"/>
      <inkml:brushProperty name="height" value="0.025" units="cm"/>
    </inkml:brush>
  </inkml:definitions>
  <inkml:trace contextRef="#ctx0" brushRef="#br0">12 0 16047,'0'0'15567,"-11"19"-15823,30-3-1602,2-2-2498,1-2-2915,-3-5-7751</inkml:trace>
</inkml:ink>
</file>

<file path=ppt/ink/ink2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9:20.130"/>
    </inkml:context>
    <inkml:brush xml:id="br0">
      <inkml:brushProperty name="width" value="0.025" units="cm"/>
      <inkml:brushProperty name="height" value="0.025" units="cm"/>
    </inkml:brush>
  </inkml:definitions>
  <inkml:trace contextRef="#ctx0" brushRef="#br0">110 0 18449,'0'0'9989,"-8"7"-9936,1 0 69,0 0 1,0 0-1,1 1 0,0 0 1,0 1-1,1-1 1,0 1-1,1 0 0,0 1 1,0-1-1,1 1 0,-4 17 1,-5 34 414,4 1 0,1 0 0,4 1 0,8 113 0,-4-161-537,1 1 0,0-1 0,2 0 0,5 19 0,-9-34 0,0 0 0,0 0 0,0-1 0,0 1 0,0 0 0,0 0 0,0-1 0,1 1 0,-1 0 0,0 0 0,0 0 0,0-1 0,0 1 0,0 0 0,0 0 0,0 0 0,1-1 0,-1 1 0,0 0 0,0 0 0,0 0 0,1 0 0,-1-1 0,0 1 0,0 0 0,0 0 0,1 0 0,-1 0 0,0 0 0,0 0 0,0 0 0,1 0 0,-1 0 0,0 0 0,0 0 0,1 0 0,-1 0 0,0 0 0,0 0 0,1 0 0,-1 0 0,0 0 0,0 0 0,0 0 0,1 0 0,-1 0 0,0 0 0,0 0 0,0 1 0,1-1 0,-1 0 0,0 0 0,0 0 0,0 0 0,1 0 0,-1 1 0,0-1 0,0 0 0,0 0 0,0 0 0,0 1 0,0-1 0,1 0 0,4-19 0,2-58 0,-4-104 0,-3 114 0,0 67 0,0 0 0,0-1 0,0 1 0,0 0 0,0-1 0,0 1 0,0 0 0,0-1 0,0 1 0,0 0 0,1-1 0,-1 1 0,0 0 0,0-1 0,0 1 0,0 0 0,1-1 0,-1 1 0,0 0 0,0 0 0,1-1 0,-1 1 0,0 0 0,1 0 0,-1 0 0,0-1 0,1 1 0,-1 0 0,0 0 0,1 0 0,-1 0 0,0 0 0,1 0 0,-1 0 0,0 0 0,1 0 0,-1 0 0,0 0 0,1 0 0,-1 0 0,1 0 0,-1 0 0,0 0 0,1 0 0,-1 0 0,0 0 0,1 0 0,-1 1 0,0-1 0,1 0 0,-1 0 0,0 0 0,0 1 0,1-1 0,-1 1 0,19 11 0,-18-12 0,13 9 0,2-1 0,-1 0 0,1-1 0,0-1 0,1-1 0,-1 0 0,1-1 0,0-1 0,34 2 0,-40-4 0,1 0 0,0-1 0,-1 0 0,1-1 0,0-1 0,-1 0 0,1 0 0,-1-1 0,0-1 0,0 0 0,0 0 0,0-1 0,-1-1 0,1 1 0,12-11 0,-20 13 0,0-1 0,0 1 0,0 0 0,-1-1 0,1 0 0,-1 1 0,0-1 0,0 0 0,0 0 0,-1 0 0,2-5 0,-3 8 0,1 0 0,-1 0 0,0 0 0,0 0 0,1-1 0,-1 1 0,0 0 0,0 0 0,0 0 0,-1-1 0,1 1 0,0 0 0,0 0 0,-1 0 0,1 0 0,0 0 0,-1-1 0,1 1 0,-1 0 0,1 0 0,-1 0 0,0 0 0,0 0 0,1 0 0,-1 1 0,0-1 0,0 0 0,0 0 0,0 0 0,0 1 0,0-1 0,0 1 0,0-1 0,0 0 0,0 1 0,0 0 0,0-1 0,-1 1 0,1 0 0,0 0 0,-2-1 0,-7 1 0,1-1 0,-1 1 0,1 1 0,-1 0 0,1 0 0,0 1 0,0 0 0,-1 1 0,2 0 0,-1 0 0,0 1 0,0 0 0,1 1 0,-9 6 0,11-8 0,0 1 0,1 0 0,0 0 0,0 1 0,0-1 0,1 1 0,-1 0 0,1 0 0,0 1 0,1-1 0,-1 1 0,1 0 0,0 0 0,1 0 0,-1 0 0,1 0 0,0 1 0,1-1 0,-1 1 0,0 11 0,3-16 1,-1 1 0,1-1 0,-1 0 1,1 0-1,0-1 0,0 1 0,0 0 0,0 0 0,0 0 0,0 0 1,1-1-1,-1 1 0,0-1 0,1 1 0,-1-1 0,1 1 1,0-1-1,0 0 0,-1 0 0,1 0 0,0 0 0,0 0 0,0 0 1,0 0-1,0-1 0,0 1 0,0-1 0,0 1 0,0-1 0,2 0 1,12 2-44,0 0 0,30-1 0,-37-1-12,52-2-1937,5-12-5227</inkml:trace>
</inkml:ink>
</file>

<file path=ppt/ink/ink2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9:20.718"/>
    </inkml:context>
    <inkml:brush xml:id="br0">
      <inkml:brushProperty name="width" value="0.025" units="cm"/>
      <inkml:brushProperty name="height" value="0.025" units="cm"/>
    </inkml:brush>
  </inkml:definitions>
  <inkml:trace contextRef="#ctx0" brushRef="#br0">41 127 16976,'0'0'5104,"-7"10"-2691,-22 32-684,28-40-1641,1-1 0,-1 0 0,1 1 0,-1-1 0,1 1 0,-1-1 0,1 1 0,0-1 0,0 0 0,0 1 0,0-1 0,0 1 0,0-1 0,0 1 0,1-1 0,-1 0 0,0 1 0,1-1 0,-1 1 0,1-1 0,0 0 0,-1 1 0,1-1 0,0 0 0,0 0 0,0 0 0,-1 0 0,1 1 0,0-1 0,1 0 0,1 1-1,36 20 1132,-37-21-1174,11 4 65,1-1 0,0 0 0,0-1 1,1-1-1,-1 0 0,0-1 0,1 0 1,-1-1-1,1-1 0,-1 0 1,1-1-1,13-4 0,-18 4-53,0-1 1,0 0-1,0 0 1,-1-1-1,1 0 0,-1-1 1,0 0-1,-1 0 1,1-1-1,-1 0 0,0-1 1,0 0-1,-1 0 0,0 0 1,-1-1-1,1 0 1,8-15-1,-13 19-57,0 1 0,0-1 0,-1 1 0,1-1 0,-1 1 0,0-1 0,0 0 0,0 0 0,-1 0 0,1 1 0,-1-1 0,0 0 0,0 0 0,0 0 0,-1 0 0,1 0 0,-1 0 0,0 1 0,0-1 0,0 0 0,-1 1 0,1-1 0,-1 1 0,0-1 0,0 1 0,0 0 0,0-1 0,-1 1 0,1 0 0,-1 1 0,0-1 0,1 0 0,-1 1 0,-1 0 0,1-1 0,-7-2 0,5 2 0,0 1 0,-1 0 0,1 0 0,-1 0 0,1 1 0,-1 0 0,0 0 0,1 0 0,-1 0 0,0 1 0,0 0 0,0 1 0,1-1 0,-1 1 0,0 0 0,1 1 0,-1-1 0,1 1 0,-1 0 0,1 0 0,0 1 0,0-1 0,0 1 0,-7 6 0,0 2 0,0 1 0,1 0 0,1 1 0,0 0 0,0 0 0,2 1 0,-13 25 0,16-29 0,1 1 0,0 0 0,0 0 0,1 0 0,1 1 0,0-1 0,0 1 0,1-1 0,0 1 0,1 0 0,2 18 0,0-26-8,-1 0 0,0 0 0,1 0 0,0 0 0,-1 0 0,2-1 0,-1 1 0,0-1 1,1 1-1,-1-1 0,1 0 0,0 0 0,0 0 0,1 0 0,-1-1 0,0 1 0,1-1 0,-1 0 0,1 0 0,0 0 0,0-1 0,0 1 0,0-1 0,0 0 0,0 0 1,6 1-1,12 1-288,0-1 0,0 0 0,37-3 1,-53 1 181,11-1-1040,1-1 1,-1 0-1,0-2 0,0 1 0,0-2 0,19-8 0,28-16-5690</inkml:trace>
</inkml:ink>
</file>

<file path=ppt/ink/ink2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9:21.093"/>
    </inkml:context>
    <inkml:brush xml:id="br0">
      <inkml:brushProperty name="width" value="0.025" units="cm"/>
      <inkml:brushProperty name="height" value="0.025" units="cm"/>
    </inkml:brush>
  </inkml:definitions>
  <inkml:trace contextRef="#ctx0" brushRef="#br0">412 1 18033,'0'0'6150,"-63"80"-2851,14-32-1633,-6 10-161,-5-2-576,7 0-481,3-6-320,14-12-96,11-7-224,11-13-480,8-12-898,6-22-5380,3-16 1280,3-15-6117</inkml:trace>
  <inkml:trace contextRef="#ctx0" brushRef="#br0" timeOffset="1">79 7 14350,'0'0'11466,"60"57"-10441,-37-23-288,11 2-481,2-1-160,2-3-160,4-7-1922,1-10-1569,-4-5-1730,-4-10-3043</inkml:trace>
</inkml:ink>
</file>

<file path=ppt/ink/ink2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9:21.495"/>
    </inkml:context>
    <inkml:brush xml:id="br0">
      <inkml:brushProperty name="width" value="0.025" units="cm"/>
      <inkml:brushProperty name="height" value="0.025" units="cm"/>
    </inkml:brush>
  </inkml:definitions>
  <inkml:trace contextRef="#ctx0" brushRef="#br0">101 22 6694,'0'0'15685,"-8"15"-14639,-6 7-697,2 0-1,1 1 1,0 1 0,2 0 0,-8 32-1,7 15 856,3 0-1,6 132 0,2-106 739,7-124-1139,-1 10-666,46-223 180,-39 164-660,2 0 1,32-86 0,-47 159 325,0 1-1,0-1 1,0 0-1,0 0 1,0 1 0,1-1-1,-1 1 1,1-1 0,0 1-1,-1 0 1,1 0-1,0 0 1,0 0 0,1 0-1,-1 0 1,0 0 0,1 1-1,-1-1 1,1 1-1,-1-1 1,1 1 0,0 0-1,-1 0 1,1 1-1,0-1 1,0 0 0,0 1-1,0 0 1,0-1 0,-1 1-1,1 0 1,0 1-1,0-1 1,0 0 0,0 1-1,0 0 1,-1 0 0,1 0-1,0 0 1,0 0-1,-1 0 1,1 0 0,-1 1-1,1 0 1,-1-1 0,2 3-1,3 1-25,-1 0 1,-1 0-1,1 1 0,-1 0 0,0 0 1,0 0-1,-1 0 0,0 1 1,0 0-1,0 0 0,-1 0 0,0 0 1,0 0-1,2 12 0,-4-14 68,0 0-1,-1-1 1,1 1 0,-1 0-1,0-1 1,-1 1 0,1-1-1,-1 1 1,0 0 0,0-1-1,0 1 1,-1-1 0,1 1-1,-1-1 1,0 0 0,0 0-1,-1 0 1,1 0 0,-1 0-1,0 0 1,0-1 0,0 0-1,-1 1 1,1-1 0,-6 3-1,-2 2 204,0-1 0,-1-1-1,0 0 1,0-1 0,-22 6 0,27-8-152,-1-1 1,1-1-1,0 0 1,-1 0-1,1 0 1,-1-1-1,1 0 1,-1 0-1,1-1 1,-1 0-1,-10-3 1,16 3-160,0 0 1,0 0-1,1 0 1,-1 0-1,0 0 1,0-1-1,1 1 1,-1-1-1,1 1 1,-1-1-1,1 0 1,-1 1-1,1-1 1,0 0-1,0 0 1,0 0-1,0 0 1,0 0-1,1 0 1,-1 0-1,1 0 0,-1 0 1,1 0-1,0 0 1,-1-1-1,1 1 1,0 0-1,1 0 1,0-5-1,-1 3-250,1 0 0,0-1 0,0 1 0,0 0 0,0-1 0,1 1 0,0 0 0,0 0 0,0 0 1,0 0-1,1 1 0,-1-1 0,7-6 0,-2 4-1404,1 1 1,0-1-1,0 1 1,0 1-1,1 0 1,9-4-1,23-6-9495</inkml:trace>
</inkml:ink>
</file>

<file path=ppt/ink/ink2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9:21.866"/>
    </inkml:context>
    <inkml:brush xml:id="br0">
      <inkml:brushProperty name="width" value="0.025" units="cm"/>
      <inkml:brushProperty name="height" value="0.025" units="cm"/>
    </inkml:brush>
  </inkml:definitions>
  <inkml:trace contextRef="#ctx0" brushRef="#br0">0 165 18514,'0'0'8845,"15"2"-7120,6 0-1392,0 0 0,0-2 0,0 0 1,0-2-1,0 0 0,27-7 0,-14-1-247,43-19 0,-67 25-64,0-1 0,0-1 0,0 0-1,0 0 1,-1-1 0,0 0 0,-1 0 0,10-11 0,-16 16-13,-1 1 1,0 0-1,0-1 1,0 1-1,0-1 1,0 1-1,0-1 1,0 0-1,0 1 1,-1-1-1,1 0 1,-1 1-1,1-1 1,-1 0-1,0 0 1,1 0-1,-1 1 1,0-3-1,-1 3 6,1 0-1,-1 0 1,1 0-1,-1 0 1,1 0 0,-1 0-1,1 0 1,-1 0-1,0 1 1,0-1-1,1 0 1,-1 0-1,0 1 1,0-1 0,0 0-1,0 1 1,0-1-1,0 1 1,0 0-1,0-1 1,0 1-1,-1-1 1,-3 0 24,0 0 0,0 1 0,-1-1 0,1 1 0,0 0-1,0 0 1,0 1 0,0 0 0,0 0 0,0 0 0,-8 3 0,-2 4-39,0 1 0,0 0 0,1 1 0,0 1 0,1 0 0,0 1 0,0 1 0,2 0 0,0 0 0,0 1 0,1 1 0,1-1 0,0 2 0,-8 20 0,16-33-1,0 0 0,0-1-1,0 1 1,0 0 0,1 0 0,-1 0 0,1 0-1,0 0 1,0 1 0,0-1 0,0 0-1,1 0 1,-1 0 0,1 0 0,1 4 0,-1-5-9,0-1-1,1 1 1,-1 0 0,0 0 0,1-1 0,-1 1 0,1 0 0,-1-1 0,1 0 0,0 1 0,0-1 0,0 0 0,-1 0-1,1 0 1,0 0 0,4 1 0,6 1-201,-1-1-1,1-1 1,0 0-1,0 0 1,0-1 0,17-2-1,35-11-5302,-24-3-1773,10-11-8670</inkml:trace>
</inkml:ink>
</file>

<file path=ppt/ink/ink2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9:22.209"/>
    </inkml:context>
    <inkml:brush xml:id="br0">
      <inkml:brushProperty name="width" value="0.025" units="cm"/>
      <inkml:brushProperty name="height" value="0.025" units="cm"/>
    </inkml:brush>
  </inkml:definitions>
  <inkml:trace contextRef="#ctx0" brushRef="#br0">139 0 17681,'0'0'8242,"-11"4"-5519,3-1-2517,1 0 0,-1 0 0,1 1 0,0 0 0,0 0 0,0 1 0,1 0 0,-1 0 0,1 1 0,0-1 0,1 1 1,-1 0-1,1 1 0,1-1 0,-1 1 0,1 0 0,0 1 0,1-1 0,-5 14 0,6-16-205,0 0 0,1 0 0,0 0 0,0 0 0,1 0 0,0 1 0,-1-1 0,2 0 0,-1 0 0,1 1-1,-1-1 1,1 0 0,2 6 0,-1-8-16,-1-1-1,1 1 1,0-1-1,0 0 1,0 1-1,0-1 1,0 0-1,0 0 1,0 0 0,1-1-1,-1 1 1,1 0-1,-1-1 1,1 0-1,0 1 1,0-1-1,-1 0 1,1 0-1,0-1 1,0 1-1,0-1 1,0 1-1,0-1 1,4 0-1,1 1-595,0-1 0,1 0 0,-1-1 0,0 1-1,1-2 1,-1 1 0,10-4 0,-11 2-623,1 0 0,-1 0 0,0-1 0,0 0 0,0 0 0,0-1 1,9-8-1,15-19-6277</inkml:trace>
</inkml:ink>
</file>

<file path=ppt/ink/ink2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9:23.004"/>
    </inkml:context>
    <inkml:brush xml:id="br0">
      <inkml:brushProperty name="width" value="0.025" units="cm"/>
      <inkml:brushProperty name="height" value="0.025" units="cm"/>
    </inkml:brush>
  </inkml:definitions>
  <inkml:trace contextRef="#ctx0" brushRef="#br0">81 1 12620,'0'0'15364,"-5"15"-14104,-15 51 200,-21 114 0,33-97-1167,3 95 1,5-178-294,0 1 1,-1-1-1,1 1 1,0-1-1,0 1 1,0 0-1,0-1 1,-1 1-1,1-1 1,0 1-1,0-1 1,0 1-1,0-1 1,1 1-1,-1 0 1,0-1-1,0 1 1,0-1-1,0 1 1,0-1-1,1 1 1,-1-1-1,0 1 1,1-1-1,-1 1 1,0-1-1,1 1 1,-1-1-1,0 0 1,1 1-1,-1-1 1,1 1-1,-1-1 1,1 0-1,-1 1 1,1-1-1,-1 0 1,1 0-1,-1 0 1,1 1-1,0-2 0,0 0 0,0 0-1,0 1 1,0-1 0,0 0 0,-1 0 0,1 0-1,0 0 1,-1 0 0,1-1 0,-1 1-1,1 0 1,-1 0 0,1 0 0,-1 0 0,0-1-1,0 1 1,1-1 0,3-20-12,-1 0 0,-1 0-1,-1 0 1,-1 0 0,0 0 0,-6-29 0,-3 34-66,9 17 74,0 0 1,0-1 0,-1 1-1,1 0 1,0 0 0,0 0-1,-1 0 1,1 0 0,0 0-1,0 0 1,-1 0 0,1 0-1,0 1 1,0-1 0,0 0-1,-1 0 1,1 0 0,0 0-1,0 0 1,-1 0 0,1 0-1,0 0 1,0 1 0,0-1-1,0 0 1,-1 0 0,1 0-1,0 1 1,0-1-1,0 0 1,0 0 0,0 0-1,-1 1 1,1-1 0,0 0-1,0 0 1,0 0 0,0 1-1,0 0-5,-1 1-1,1-1 0,0 0 0,0 1 0,0-1 0,0 0 0,0 1 0,0-1 0,0 0 1,0 1-1,0-1 0,1 0 0,-1 0 0,0 1 0,1-1 0,-1 0 0,1 0 0,0 0 1,-1 1-1,1-1 0,0 0 0,0 0 0,0 0 0,0 0 0,-1 0 0,4 1 0,4 3-599,0-1-1,1 1 1,0-2 0,0 1-1,0-1 1,1-1-1,-1 1 1,1-2-1,-1 1 1,1-1-1,0-1 1,-1 0-1,11-1 1,-3 0-139,-1 0 0,1-2 0,-1 0 0,1-1 0,-1 0 1,27-13-1,12-13 5504,-87 61 561,28-27-5039,0 0 0,1 0-1,-1 0 1,1 0-1,0 1 1,0-1-1,1 1 1,0 0 0,-1 0-1,2 0 1,-1 0-1,0 0 1,0 6 0,2-10-272,1 0 1,-1-1 0,0 1-1,1 0 1,-1 0 0,1-1-1,-1 1 1,1 0 0,-1 0 0,1-1-1,-1 1 1,1-1 0,0 1-1,-1-1 1,1 1 0,0-1-1,0 1 1,-1-1 0,1 1-1,0-1 1,0 0 0,0 1 0,-1-1-1,1 0 1,0 0 0,0 0-1,0 0 1,0 0 0,0 0-1,0 0 1,-1 0 0,2 0-1,38 0 131,-31-1-126,19-1-293,-1-2 0,0-1 0,50-16 0,-54 13 59,1 2 0,0 0 0,1 1 0,-1 2 0,35-1 0,-58 4 242,1 0 1,-1 1 0,0-1-1,0 0 1,1 1 0,-1-1 0,0 1-1,0-1 1,0 1 0,1 0-1,-1 0 1,0-1 0,0 1-1,0 0 1,0 0 0,0 0-1,-1 0 1,1 0 0,0 0-1,0 0 1,-1 1 0,1-1 0,0 0-1,-1 0 1,1 0 0,-1 1-1,1 1 1,-1-2 6,1 1 0,-1-1 1,1 1-1,0 0 0,-1-1 0,1 1 1,0-1-1,0 1 0,0-1 0,0 0 1,0 0-1,1 1 0,-1-1 0,0 0 1,0 0-1,1 0 0,-1 0 0,1 0 1,-1 0-1,1-1 0,-1 1 0,1 0 1,0-1-1,-1 1 0,1-1 0,3 1 1,12 0-76,0-1 0,1-1 0,32-6 0,-25 2-1247,0-2 1,27-11 0,45-27-6920,-10-8 7071,-104 60 4105,16-7-2816,-1 1 0,1 0 0,0 0 0,-1 0 0,1 0 0,0 0 0,0 0 0,-1 0 1,1 1-1,0-1 0,0 0 0,0 1 0,0-1 0,1 0 0,-1 1 0,0-1 0,1 1 0,-1 0 0,1-1 0,-1 1 0,1-1 0,0 1 0,-1 2 0,10-4 108,-7-2 154,-10 1 342,4 1-570,0 0 0,1 1 0,-1-1 0,1 1-1,-1-1 1,0 1 0,1 0 0,-1 0 0,1 1 0,0-1-1,-1 1 1,1 0 0,0 0 0,0 0 0,0 0 0,0 0-1,0 0 1,1 1 0,-1 0 0,1-1 0,-1 1 0,1 0-1,0 0 1,0 0 0,1 1 0,-1-1 0,0 0 0,1 1-1,0-1 1,0 1 0,0-1 0,0 1 0,1 0 0,-1-1 0,1 1-1,0-1 1,1 8 0,-1-10-197,0 1 1,0-1-1,0 0 0,1 1 0,-1-1 1,0 0-1,1 1 0,-1-1 1,1 0-1,0 1 0,-1-1 0,1 0 1,0 0-1,0 0 0,-1 0 1,1 0-1,0 0 0,0 0 1,0 0-1,1 0 0,-1 0 0,0 0 1,2 0-1,2 1-138,-1 0 1,1 0-1,0 0 0,0-1 1,0 0-1,9 1 0,5 0-864,1-2 0,29-3 0,-34 1-929,0-1 1,-1-1-1,0 0 1,0-1-1,0 0 1,26-15-1,1-3-367</inkml:trace>
</inkml:ink>
</file>

<file path=ppt/ink/ink2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9:23.503"/>
    </inkml:context>
    <inkml:brush xml:id="br0">
      <inkml:brushProperty name="width" value="0.025" units="cm"/>
      <inkml:brushProperty name="height" value="0.025" units="cm"/>
    </inkml:brush>
  </inkml:definitions>
  <inkml:trace contextRef="#ctx0" brushRef="#br0">0 1 11435,'0'0'18412,"11"8"-18407,37 23-128,-44-29 108,-1-2-1,0 1 0,0 0 0,0-1 0,1 1 0,-1-1 0,0 0 0,0 0 0,1 0 0,-1 0 0,0-1 1,0 0-1,1 1 0,-1-1 0,0 0 0,0 0 0,0-1 0,0 1 0,0-1 0,0 0 0,-1 1 0,1-1 1,-1 0-1,4-4 0,-3 4 16,0 0-1,0-1 1,1 1 0,-1 0 0,1 1-1,-1-1 1,1 1 0,-1-1 0,1 1 0,0 0-1,4 0 1,-7 33 1692,-13 24-947,8-38-412,0 1 1,-2 35 0,6-41-558,1 1 0,0 0-1,1 0 1,0-1 0,1 1 0,1-1 0,0 0-1,1 0 1,0 0 0,1-1 0,13 22-1,-15-27 110,0 1-1,0 0 0,-1 0 1,0 1-1,0-1 0,-1 1 0,0-1 1,-1 1-1,0 0 0,0 0 1,-1 0-1,0 0 0,0-1 0,-1 1 1,-1 0-1,-4 17 0,3-18 307,0 1 0,-1 0-1,0-1 1,-1 0 0,0 0-1,0 0 1,0 0 0,-1-1-1,-1 0 1,1 0 0,-1-1-1,0 0 1,0 0 0,-1-1-1,-16 10 1,23-14-170,-1 0-1,1 0 1,-1 0 0,1 0 0,-1-1-1,0 1 1,1 0 0,-1-1-1,0 0 1,0 1 0,1-1-1,-1 0 1,0 1 0,0-1-1,1 0 1,-1-1 0,0 1-1,0 0 1,1 0 0,-1-1-1,0 1 1,0-1 0,1 1-1,-3-2 1,3 1 10,-1-1-1,1 0 1,-1 1 0,1-1 0,0 0-1,0 0 1,0 0 0,0 0 0,0 0 0,0 0-1,1 0 1,-1 0 0,1 0 0,-1-1-1,1 1 1,0-3 0,-1-10 82,1 1 1,1 0-1,1 0 1,5-25-1,-3 22-418,1 1 0,1 0 0,0 0 0,1 1 0,1-1 0,0 2 0,1-1-1,1 1 1,0 0 0,1 1 0,15-15 0,-11 15-619,1 0 0,0 0 0,0 2-1,2 0 1,-1 1 0,1 1 0,1 1 0,-1 0-1,24-6 1,9 0-13046</inkml:trace>
</inkml:ink>
</file>

<file path=ppt/ink/ink2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9:24.187"/>
    </inkml:context>
    <inkml:brush xml:id="br0">
      <inkml:brushProperty name="width" value="0.025" units="cm"/>
      <inkml:brushProperty name="height" value="0.025" units="cm"/>
    </inkml:brush>
  </inkml:definitions>
  <inkml:trace contextRef="#ctx0" brushRef="#br0">1 201 18129,'0'0'13298,"2"-9"-12556,-1 6-719,-1 0 0,1 0 0,0 1 0,0-1 0,0 0 0,1 1 0,-1-1 0,0 1 0,1 0 0,0-1 0,0 1 0,-1 0 0,1 0-1,1 0 1,-1 0 0,0 0 0,0 1 0,1-1 0,3-1 0,3-1 0,1 1 0,0 0 1,0 1-1,0 0 0,16-1 0,-11 1-23,2-1 0,0 1 0,-1 0 0,1 2 0,0 0 0,0 0 0,-1 2 0,33 6 0,-46-6 0,0 0 0,-1 0 0,1-1 0,0 1 0,-1 1 0,1-1 0,-1 0 0,0 1 0,0-1 0,0 1 0,0 0 0,0-1 0,-1 1 0,1 0 0,-1 0 0,0 0 0,0 0 0,0 0 0,0 1 0,0-1 0,0 5 0,-1-5 0,0 0 0,1 0 0,-1-1 0,1 1 0,-1 0 0,1-1 0,0 1 0,0-1 0,0 1 0,0-1 0,1 1 0,-1-1 0,1 0 0,-1 0 0,1 0 0,0 0 0,0 0 0,0 0 0,0 0 0,0 0 0,0-1 0,1 1 0,-1-1 0,0 1 0,1-1 0,-1 0 0,1 0 0,-1 0 0,1-1 0,4 2 0,3-2 0,0-1 0,1 0 0,-1 0 0,0-1 0,1 0 0,-1-1 0,0 0 0,-1-1 0,1 0 0,0-1 0,-1 1 0,0-2 0,0 1 0,-1-1 0,11-10 0,-11 9 0,0 0 0,-1 0 0,0-1 0,-1 0 0,1 0 0,-2-1 0,7-10 0,-10 15 0,1-1 0,-1 0 0,-1 0 0,1-1 0,0 1 0,-1 0 0,0-1 0,-1 1 0,1 0 0,-1-1 0,0 1 0,0-1 0,-2-8 0,1 12-217,0 0 1,1 0-1,-1 0 1,0 0-1,-1 0 0,1 0 1,0 1-1,0-1 1,-1 1-1,1-1 0,-1 1 1,1-1-1,-1 1 0,0 0 1,0-1-1,1 1 1,-1 0-1,0 0 0,0 1 1,0-1-1,0 0 1,-3 0-1,4 1-11,0-1 0,0 1 0,0 0 0,0 0 0,0 0 1,0-1-1,0 1 0,0 0 0,0 0 0,0 0 0,0 1 0,0-1 0,0 0 0,0 0 0,0 1 1,0-1-1,0 0 0,0 1 0,0-1 0,1 1 0,-1-1 0,0 1 0,0-1 0,0 1 1,1 0-1,-1-1 0,0 1 0,0 0 0,1 0 0,-1 0 0,1-1 0,-1 1 0,1 0 0,-1 0 1,1 0-1,0 0 0,-1 0 0,1 0 0,0 0 0,0 0 0,-1 0 0,1 0 0,0 0 0,0 0 1,0 1-1,0 13-13198</inkml:trace>
</inkml:ink>
</file>

<file path=ppt/ink/ink2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9:24.732"/>
    </inkml:context>
    <inkml:brush xml:id="br0">
      <inkml:brushProperty name="width" value="0.025" units="cm"/>
      <inkml:brushProperty name="height" value="0.025" units="cm"/>
    </inkml:brush>
  </inkml:definitions>
  <inkml:trace contextRef="#ctx0" brushRef="#br0">173 52 15631,'0'0'10666,"-1"9"-10426,-8 41 322,3-23 514,-4 53 0,10-72-963,0 0 0,0 0 0,0-1 1,1 1-1,1 0 0,-1-1 1,1 1-1,1-1 0,-1 1 1,1-1-1,7 13 0,7 3 9,1 0 0,29 27 0,-32-34-113,0 0 0,0 1 1,-2 0-1,0 1 1,17 31-1,-28-45 4,0 0 1,0 0-1,-1 0 0,1 0 1,-1 0-1,0 0 0,0 1 1,0-1-1,-1 1 0,0-1 1,1 0-1,-2 1 0,1-1 1,0 1-1,-1-1 0,0 0 1,0 1-1,0-1 0,-3 5 1,2-4 25,-1-1 1,0 0 0,0 0 0,-1 0 0,1-1-1,-1 1 1,0-1 0,0 0 0,0 0 0,0 0-1,-1 0 1,1-1 0,-1 0 0,-6 3 0,-5 0 56,-1 0 1,0-1 0,0-1 0,0-1 0,-1 0 0,1-1-1,0-1 1,-30-3 0,41 2-97,1 0 0,-1 0 0,1-1 0,-1 0 0,1 0 0,0 0 0,0-1 0,0 1 0,0-1 0,1 0 0,-1-1 0,1 1 0,-1-1 0,1 0 0,0 0 0,1 0 0,-1 0 0,1-1 0,0 0 0,0 0 0,0 1 0,1-2 0,-1 1 0,1 0 0,1 0 0,-1-1 0,1 1 0,0-1 0,0 1 0,0-1 0,1 1 0,0-1 0,0 0 0,0 1 0,1-1 0,0 0 0,0 1 0,0 0 0,1-1 0,-1 1 0,2 0 0,-1-1 0,0 1 0,1 0 0,0 1 0,0-1 0,4-4 0,7-8 0,2 0 0,-1 2 0,2 0 0,0 0 0,0 2 0,36-21 0,130-57 0,-109 56 0,-58 28 0,8-4 0,-1-1 0,0-1 0,24-18 0,-43 29 0,0-1 0,-1 0 0,1 0 0,-1 0 0,1 0 0,-1 0 0,0-1 0,0 1 0,-1-1 0,1 0 0,-1 0 0,0 0 0,0 0 0,0 0 0,0-1 0,-1 1 0,0 0 0,0-1 0,0 1 0,0-1 0,-1 1 0,1-1 0,-1 0 0,-1 1 0,0-6 0,0 6 0,-1 0 0,0 1 0,0-1 0,0 1 0,-1-1 0,1 1 0,-1 0 0,0 0 0,0 0 0,0 1 0,0-1 0,0 0 0,0 1 0,-1 0 0,0 0 0,1 0 0,-1 0 0,0 1 0,0-1 0,0 1 0,0 0 0,0 0 0,-4 0 0,-12-3 0,-1 2 0,1 0 0,-24 0 0,32 3 8,-1-1 0,1 2 1,0-1-1,0 2 0,0 0 0,-20 7 0,30-10-14,0 1-1,-1 0 0,1 0 0,0 0 0,0 0 0,0 0 1,0 1-1,0-1 0,0 1 0,0-1 0,0 1 0,0 0 1,1-1-1,-1 1 0,1 0 0,-1 0 0,1 0 0,0 0 1,0 0-1,0 1 0,0-1 0,0 0 0,0 1 0,1-1 1,-1 0-1,1 1 0,-1-1 0,1 0 0,0 1 0,0-1 1,0 1-1,0-1 0,1 1 0,-1-1 0,1 0 0,-1 1 1,1-1-1,0 0 0,0 1 0,0-1 0,2 3 0,1 1-344,0-1 0,0 0 0,1 0 0,-1-1 0,1 0 0,0 1 0,0-1 0,1-1 0,-1 1 0,1-1 0,0 0-1,0 0 1,0-1 0,7 2 0,13 5-2750,0-2 1,28 4-1,19-1-6316</inkml:trace>
</inkml:ink>
</file>

<file path=ppt/ink/ink2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9:25.074"/>
    </inkml:context>
    <inkml:brush xml:id="br0">
      <inkml:brushProperty name="width" value="0.025" units="cm"/>
      <inkml:brushProperty name="height" value="0.025" units="cm"/>
    </inkml:brush>
  </inkml:definitions>
  <inkml:trace contextRef="#ctx0" brushRef="#br0">242 109 15310,'0'0'10752,"-12"-3"-7811,8 2-2724,0 0-85,0-1-1,0 1 1,0 1-1,0-1 1,0 0-1,0 1 1,0 0-1,0 0 0,0 0 1,0 0-1,0 1 1,0-1-1,0 1 1,1 0-1,-1 1 1,0-1-1,0 0 1,1 1-1,-1 0 0,1 0 1,-1 0-1,-3 4 1,-9 7-53,2 1 1,-1 1 0,2 0-1,0 1 1,-16 26 0,24-35-78,1 1 1,0 0 0,0 0 0,1 0 0,0 0 0,0 0-1,1 1 1,0-1 0,1 1 0,0 0 0,0-1 0,1 1-1,0 0 1,0 0 0,3 11 0,-2-16-3,0 0 0,1 0 0,-1-1 0,1 1 0,0-1 0,0 0 0,1 0 0,-1 1 0,1-1 0,-1-1 0,1 1 0,0 0 0,0-1 0,0 1 0,0-1 0,1 0 0,-1 0 0,1 0 0,-1-1 0,1 1 0,0-1 0,-1 0 0,1 0 0,0 0 0,0 0 0,0-1 0,7 1 0,-3-1 0,0 1 0,0-1 0,0-1 0,0 1 0,-1-2 0,1 1 0,0-1 0,0 0 0,-1 0 0,1-1 0,-1 0 0,14-8 0,-10 2 0,0 0 0,-1-1 0,0 0 0,0 0 0,-1-1 0,0-1 0,-1 1 0,-1-2 0,0 1 0,0-1 0,-1 0 0,-1 0 0,0 0 0,-1-1 0,0 0 0,-1 0 0,-1 0 0,0 0 0,-1 0 0,-1 0 0,0-1 0,0 1 0,-6-28 0,5 38-16,1 0 1,-1-1-1,0 1 1,-1 0-1,1 0 0,-1 0 1,0 0-1,0 0 1,0 0-1,0 0 0,-1 1 1,1-1-1,-1 1 1,0 0-1,0-1 0,0 1 1,-1 1-1,1-1 1,-1 0-1,1 1 0,-1 0 1,0 0-1,0 0 0,0 0 1,0 0-1,0 1 1,-1 0-1,1 0 0,0 0 1,-1 0-1,1 1 1,0 0-1,-1 0 0,1 0 1,-1 0-1,1 1 1,0 0-1,-1-1 0,1 2 1,0-1-1,0 0 1,0 1-1,0 0 0,0 0 1,0 0-1,0 0 1,1 1-1,-1-1 0,1 1 1,-1 0-1,-3 5 1,-27 28-4375,14-11-2954,-1 3-8874</inkml:trace>
</inkml:ink>
</file>

<file path=ppt/ink/ink2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9:25.744"/>
    </inkml:context>
    <inkml:brush xml:id="br0">
      <inkml:brushProperty name="width" value="0.025" units="cm"/>
      <inkml:brushProperty name="height" value="0.025" units="cm"/>
    </inkml:brush>
  </inkml:definitions>
  <inkml:trace contextRef="#ctx0" brushRef="#br0">21 20 21012,'0'0'5776,"-3"11"-2893,-2 6-2458,1 0 0,1 0 0,1 0-1,-1 19 1,3-32-391,-1 0-1,1-1 1,0 1-1,0 0 1,1 0-1,-1 0 1,1-1-1,0 1 1,0 0-1,0 0 1,0-1-1,0 1 1,1-1-1,0 1 1,0-1-1,0 0 1,0 0-1,0 0 1,1 0-1,-1 0 1,1 0-1,0-1 1,0 1-1,0-1 1,0 0 0,0 1-1,1-2 1,4 4-1,4-3-91,-1 0-1,1 0 1,-1-1-1,1 0 1,0-1-1,-1 0 1,1-1-1,0 0 1,-1-1-1,1-1 1,-1 1 0,0-2-1,0 0 1,14-6-1,-10 3-53,-1 0-1,0-1 1,-1-1-1,1 0 1,-2-1-1,1 0 1,-1-1-1,-1 0 1,19-25-1,-26 31 56,-1 0 0,0 0 0,0-1 0,0 1 0,-1-1 0,1 0 0,-1 1-1,-1-1 1,1 0 0,-1-1 0,0 1 0,0-10 0,-1 16 56,0 0 0,0 0 0,0-1-1,0 1 1,0 0 0,0 0 0,0-1 0,0 1-1,0 0 1,0-1 0,0 1 0,0 0 0,0 0-1,0-1 1,0 1 0,0 0 0,0 0 0,0-1 0,0 1-1,0 0 1,0 0 0,0-1 0,-1 1 0,1 0-1,0 0 1,0 0 0,0-1 0,0 1 0,-1 0 0,1 0-1,0 0 1,0-1 0,-1 1 0,1 0 0,0 0-1,0 0 1,-1 0 0,1 0 0,0 0 0,0 0-1,-1 0 1,1-1 0,0 1 0,0 0 0,-1 0 0,1 0-1,0 0 1,0 0 0,-1 1 0,1-1 0,0 0-1,-1 0 1,1 0 0,0 0 0,0 0 0,-1 0-1,1 0 1,0 0 0,0 0 0,0 1 0,-1-1 0,1 0-1,0 0 1,0 0 0,-1 1 0,-14 15-33,-3 16 169,1 1 1,2 1-1,-16 50 0,-3 6 215,-6-6 380,27-59-571,0 0 0,2 1 0,0 0 0,2 1-1,1 0 1,-5 36 0,13-62-335,0 0-1,0 0 1,-1 0-1,2 0 1,-1 0 0,0 0-1,0 0 1,0 0-1,0 0 1,0-1-1,1 1 1,-1 0 0,1 0-1,-1 0 1,0 0-1,1 0 1,-1-1-1,2 2 1,-2-2-58,1 0 0,-1 0 0,1 0 1,-1 1-1,1-1 0,-1 0 0,0 0 0,1 0 0,-1-1 1,1 1-1,-1 0 0,1 0 0,-1 0 0,1 0 1,-1 0-1,1-1 0,-1 1 0,0 0 0,1 0 0,-1-1 1,1 1-1,-1 0 0,0 0 0,1-1 0,-1 1 0,0 0 1,1-1-1,-1 1 0,0-1 0,0 1 0,1 0 0,-1-1 1,0 1-1,0-1 0,0 1 0,0-1 0,0 1 1,1-1-1,-1 0 0,8-21-8462</inkml:trace>
</inkml:ink>
</file>

<file path=ppt/ink/ink2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9:26.114"/>
    </inkml:context>
    <inkml:brush xml:id="br0">
      <inkml:brushProperty name="width" value="0.025" units="cm"/>
      <inkml:brushProperty name="height" value="0.025" units="cm"/>
    </inkml:brush>
  </inkml:definitions>
  <inkml:trace contextRef="#ctx0" brushRef="#br0">23 161 15246,'0'0'2990,"4"9"-988,-4-6-1832,1 0 1,0-1-1,0 1 1,0 0-1,1 0 1,-1-1-1,1 1 1,0-1-1,-1 1 1,1-1-1,0 0 1,0 0-1,1 1 1,-1-2-1,0 1 1,1 0-1,-1 0 1,1-1-1,0 1 0,-1-1 1,1 0-1,0 0 1,0 0-1,0 0 1,0 0-1,-1-1 1,1 1-1,0-1 1,0 0-1,6 0 1,0-1 103,-1 1 0,1-1 1,-1-1-1,0 0 0,1 0 1,-1 0-1,0-1 0,0 0 1,-1-1-1,1 0 0,-1 0 0,1 0 1,-1-1-1,6-6 0,-9 8-158,0-1 0,-1 1 0,1-1 0,-1 1 0,0-1 0,0 0 0,0 0 0,-1 0 0,0-1 0,1 1-1,-1-1 1,-1 1 0,1-1 0,-1 1 0,0-1 0,0 0 0,0 0 0,0 0 0,-1 0 0,0 0 0,0 1-1,0-1 1,-1 0 0,0 0 0,0 0 0,-2-5 0,2 7-116,0 0 0,0 0 0,-1 0 0,0 0 0,0 0 0,1 1 0,-2-1 0,1 1 0,0-1 0,0 1 0,-1 0 0,1 0 0,-1 0 0,0 0 0,0 0 0,1 1 0,-1-1 0,0 1 0,-1-1 0,1 1 0,0 0 0,0 1 0,0-1 0,-1 0 0,1 1 0,0 0 0,-5 0 0,2 0 0,1 0 0,-1 1 0,1-1 0,-1 1 0,1 0 0,-1 1 0,1 0 0,-1-1 0,1 2 0,0-1 0,0 1 0,0-1 0,0 1 0,1 1 0,-7 4 0,-5 8 0,1 1 0,-24 35 0,36-48 0,0 1 0,0 0 0,0 0 0,0 0 0,1 0 0,0 1 0,0-1 0,0 1 0,1-1 0,0 1 0,0 0 0,0-1 0,0 1 0,1 0 0,0 0 0,2 9 0,-2-13 0,1-1 0,0 1 0,0-1 0,0 1 0,0-1 0,0 0 0,0 1 0,1-1 0,-1 0 0,0 0 0,1 1 0,-1-1 0,1 0 0,-1 0 0,1-1 0,-1 1 0,1 0 0,0-1 0,-1 1 0,1 0 0,3-1 0,42 6 0,-38-5 0,0-1-45,60 4-2663,-47-3 635,1-1-1,0-1 1,0 0 0,0-2-1,23-6 1,-14-2-6436</inkml:trace>
</inkml:ink>
</file>

<file path=ppt/ink/ink2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9:26.586"/>
    </inkml:context>
    <inkml:brush xml:id="br0">
      <inkml:brushProperty name="width" value="0.025" units="cm"/>
      <inkml:brushProperty name="height" value="0.025" units="cm"/>
    </inkml:brush>
  </inkml:definitions>
  <inkml:trace contextRef="#ctx0" brushRef="#br0">95 158 7687,'0'0'6636,"2"-9"-5953,0 0-415,8-35 1648,-6 10 3208,-4 34-5003,-1-1 0,1 0 0,0 1 0,-1-1 0,1 1 0,0-1 0,-1 1 0,1-1 0,-1 0-1,1 1 1,-1-1 0,1 1 0,-1 0 0,0-1 0,1 1 0,-1-1 0,1 1 0,-1 0 0,0 0 0,1-1-1,-1 1 1,0 0 0,1 0 0,-1 0 0,0 0 0,0 0 0,1 0 0,-1 0 0,0 0 0,1 0-1,-1 0 1,0 0 0,1 0 0,-1 0 0,0 0 0,0 1 0,1-1 0,-1 0 0,-1 1 0,-29 12 1438,27-9-1443,-1 0 1,0 0 0,1 1-1,0-1 1,0 1-1,0 0 1,1 0 0,-1 0-1,1 1 1,0-1-1,1 1 1,-1-1 0,1 1-1,1 0 1,-1 0-1,1 0 1,0 0 0,-1 11-1,3-16-99,0 1 0,0-1 0,1 0 0,-1 0 0,0 0 0,0 0 0,1 0 0,-1 0 0,0 0 0,1-1 1,-1 1-1,1 0 0,-1-1 0,1 1 0,0-1 0,-1 1 0,1-1 0,-1 0 0,1 0 0,0 0 0,-1 0 0,1 0 0,0 0 0,2-1 0,50-1 132,-53 2-142,68-11 29,-45 6-105,-1 2 0,30-1 0,-53 4 73,0 0 1,1 0-1,-1 0 0,0 0 0,0 0 0,0 0 0,0 0 0,1 0 0,-1 0 1,0 0-1,0 0 0,0 0 0,0 0 0,0 0 0,1 0 0,-1 0 0,0 0 1,0 0-1,0 1 0,0-1 0,0 0 0,0 0 0,0 0 0,1 0 0,-1 0 1,0 0-1,0 1 0,0-1 0,0 0 0,0 0 0,0 0 0,0 0 0,0 0 1,0 1-1,0-1 0,0 0 0,0 0 0,0 0 0,0 0 0,0 1 1,0-1-1,0 0 0,0 0 0,0 0 0,0 0 0,0 0 0,0 1 0,0-1 1,0 0-1,0 0 0,-1 0 0,-6 11 489,7-10-481,0-1 1,-1 1-1,1-1 1,0 0-1,0 1 0,0-1 1,-1 1-1,1-1 1,0 0-1,0 0 1,-1 1-1,1-1 1,0 0-1,0 1 1,-1-1-1,1 0 1,0 0-1,-1 1 1,1-1-1,-1 0 1,1 0-1,0 0 1,-1 0-1,1 0 0,-1 1 1,1-1-1,0 0 1,-1 0-1,1 0 1,-1 0-1,1 0 1,0 0-1,-1 0 1,1 0-1,-1 0 1,1-1-1,0 1 1,-1 0-1,1 0 1,-1 0-1,1 0 0,0-1 1,-1 1-1,1 0 1,0 0-1,-1 0 1,1-1-1,0 1 1,0 0-1,-1-1 1,1 1-1,0 0 1,0-1-1,-1 1 1,1 0-1,0-1 1,0 0-1,-4-37-12,2 0 0,5-61 0,-3 99 0,1-1 0,-1 1 0,0-1 0,0 1 0,1-1 0,-1 1 0,0 0 0,1-1 0,-1 1 0,0 0 0,1-1 0,-1 1 0,0 0 0,1-1 0,-1 1 0,1 0 0,-1 0 0,0 0 0,1-1 0,-1 1 0,1 0 0,-1 0 0,1 0 0,-1 0 0,1 0 0,-1 0 0,1 0 0,-1 0 0,1 0 0,-1 0 0,1 0 0,-1 0 0,1 0 0,-1 0 0,1 1 0,-1-1 0,0 0 0,1 0 0,-1 0 0,1 1 0,0-1 0,21 11 0,23 17-2550,-37-23 1519,0-1 0,0-1-1,0 0 1,1 0 0,-1 0 0,1-1 0,12 2-1,11-3-6329</inkml:trace>
</inkml:ink>
</file>

<file path=ppt/ink/ink2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9:26.912"/>
    </inkml:context>
    <inkml:brush xml:id="br0">
      <inkml:brushProperty name="width" value="0.025" units="cm"/>
      <inkml:brushProperty name="height" value="0.025" units="cm"/>
    </inkml:brush>
  </inkml:definitions>
  <inkml:trace contextRef="#ctx0" brushRef="#br0">258 1 9321,'0'0'22042,"-11"1"-21161,-33 6-433,42-7-446,1 0 0,0 0 0,0 0 0,0 0 0,0 0 0,0 0 0,0 1 0,0-1 0,0 0 0,0 1 0,0-1 0,0 1 0,0 0 0,0-1 0,0 1 0,0 0-1,1-1 1,-1 1 0,0 0 0,0 0 0,1 0 0,-1-1 0,0 1 0,1 0 0,-1 0 0,1 0 0,-1 0 0,1 0 0,0 0 0,-1 0 0,1 0 0,0 1 0,0-1 0,0 0 0,0 0 0,0 0 0,0 0 0,0 0 0,0 0-1,0 0 1,0 0 0,1 2 0,0-1-4,0 0 0,0 0-1,1 0 1,-1 0 0,1 0 0,-1-1-1,1 1 1,-1-1 0,1 1-1,0-1 1,0 0 0,-1 1-1,1-1 1,0 0 0,0 0 0,0 0-1,4 0 1,29 6-392,42 9-885,-72-14 1123,1 0 0,0 0 0,-1 1 0,1 0 0,-1 0 0,0 0 0,0 0-1,0 1 1,0 0 0,5 5 0,-9-8 191,0 0-1,1 1 1,-1-1 0,0 1 0,0-1-1,0 1 1,0 0 0,0-1-1,-1 1 1,1 0 0,0 0-1,-1 0 1,1-1 0,-1 1 0,0 0-1,0 0 1,0 0 0,1 0-1,-2 0 1,1 0 0,0 0-1,0-1 1,-1 1 0,1 0 0,-1 0-1,1 0 1,-1 0 0,0-1-1,0 1 1,1 0 0,-1-1-1,-1 1 1,1-1 0,0 1 0,0-1-1,0 1 1,-1-1 0,1 0-1,-1 0 1,1 1 0,-3 0-1,-7 5 352,0 1 0,-1-1 0,0-1 0,-19 7 0,24-10-351,-20 8-46,-1-1 1,0-2-1,0-1 0,-1-1 1,0-1-1,0-2 0,-33 0 1,42-6-2128,11-6-5173,5-6-9484</inkml:trace>
</inkml:ink>
</file>

<file path=ppt/ink/ink2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27.197"/>
    </inkml:context>
    <inkml:brush xml:id="br0">
      <inkml:brushProperty name="width" value="0.025" units="cm"/>
      <inkml:brushProperty name="height" value="0.025" units="cm"/>
    </inkml:brush>
  </inkml:definitions>
  <inkml:trace contextRef="#ctx0" brushRef="#br0">1 0 15214,'0'0'16688,"15"2"-16047,66 8-864,203 22 883,-90-23-5448,-190-9 4134,0 0-1,0 0 1,0 0 0,0 0-1,-1-1 1,1 1 0,0-1-1,0 0 1,-1 0 0,1 0-1,0-1 1,-1 1 0,6-4-1,6-11-6653</inkml:trace>
</inkml:ink>
</file>

<file path=ppt/ink/ink2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27.528"/>
    </inkml:context>
    <inkml:brush xml:id="br0">
      <inkml:brushProperty name="width" value="0.025" units="cm"/>
      <inkml:brushProperty name="height" value="0.025" units="cm"/>
    </inkml:brush>
  </inkml:definitions>
  <inkml:trace contextRef="#ctx0" brushRef="#br0">0 34 14478,'0'0'6913,"15"-4"-5290,13-4-353,0 1 1,56-5-1,-72 11-1046,0 0-1,0 1 0,-1 0 1,1 0-1,0 2 0,0-1 1,0 1-1,-1 1 0,1 0 1,-1 1-1,18 8 0,-26-9-190,1-1 0,-1 0 0,0 1 1,0 0-1,-1 0 0,1 0 0,0 0 0,-1 0 0,0 1 0,0-1 0,0 1 0,0-1 0,-1 1 0,1 0 0,-1 0 0,0-1 0,0 1 0,0 0 1,0 0-1,-1 0 0,0 0 0,0 0 0,0 0 0,0 0 0,-1 0 0,1 0 0,-1 0 0,0 0 0,0 0 0,-3 6 0,-2 6 120,-1-1-1,0 0 1,-1 0-1,-1-1 1,0 0-1,-11 13 1,-24 23 451,-61 53 0,13-13-1497,88-87-2614,4-8-3567</inkml:trace>
</inkml:ink>
</file>

<file path=ppt/ink/ink2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28.664"/>
    </inkml:context>
    <inkml:brush xml:id="br0">
      <inkml:brushProperty name="width" value="0.025" units="cm"/>
      <inkml:brushProperty name="height" value="0.025" units="cm"/>
    </inkml:brush>
  </inkml:definitions>
  <inkml:trace contextRef="#ctx0" brushRef="#br0">20 155 7559,'0'0'21194,"7"2"-20495,-4-1-629,0 0-1,0 0 1,-1-1 0,1 0 0,0 1 0,0-1-1,0 0 1,0 0 0,0 0 0,0-1 0,-1 1-1,1-1 1,0 1 0,0-1 0,0 0 0,-1 0-1,1-1 1,3-1 0,0-1 52,-1 0 0,0 0 0,0 0 0,0-1 0,-1 0 0,0 0 0,0 0 0,7-11-1,-9 11-72,1 0-1,-1-1 0,0 1 0,0-1 0,-1 0 0,1 1 1,-1-1-1,-1 0 0,1 0 0,-1-11 0,0 15-37,0 1 0,0 0 0,0 0 0,-1 0 1,1-1-1,0 1 0,0 0 0,-1 0 0,1 0 0,-1 0 0,1 0 0,-1 0 0,0 0 0,1 0 0,-1 0 0,0 0 0,0 0 0,0 0 0,1 0 0,-1 0 0,0 1 0,-2-2 0,2 2-5,-1 0-1,0-1 0,0 1 1,0 0-1,0 0 1,0 0-1,1 1 0,-1-1 1,0 0-1,0 1 0,0-1 1,1 1-1,-1 0 1,0-1-1,1 1 0,-1 0 1,0 0-1,1 0 1,-3 2-1,-2 3-5,0-1 0,0 1 0,1-1 0,0 1 0,0 1 0,0-1 0,1 1 0,0 0 0,0 0 0,-3 11 0,-2 3 0,1 1 0,-6 32 0,14-53 0,-8 49 0,8-48 0,0-1 0,-1 1 0,1-1 0,0 1 0,0-1 0,0 1 0,0-1 0,0 1 0,0 0 0,0-1 0,1 1 0,-1-1 0,0 1 0,1-1 0,0 0 0,-1 1 0,1-1 0,0 1 0,-1-1 0,1 0 0,0 0 0,0 1 0,0-1 0,0 0 0,0 0 0,0 0 0,1 0 0,1 1 0,3-1-9,1-1 1,0 0-1,0 0 1,0-1-1,0 1 1,0-1-1,0-1 1,-1 0-1,1 0 1,0 0-1,-1 0 1,0-1-1,11-7 1,10-6-318,44-35 0,-41 27-142,4-2-2013,1-1-2577,1 4-4581,-18 13 1631</inkml:trace>
</inkml:ink>
</file>

<file path=ppt/ink/ink2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29.572"/>
    </inkml:context>
    <inkml:brush xml:id="br0">
      <inkml:brushProperty name="width" value="0.025" units="cm"/>
      <inkml:brushProperty name="height" value="0.025" units="cm"/>
    </inkml:brush>
  </inkml:definitions>
  <inkml:trace contextRef="#ctx0" brushRef="#br0">58 48 14221,'0'0'6439,"-4"11"-5676,-5 13 609,-1 0 0,-14 24 0,23-46-1210,-1-1 0,1 1 0,0 0-1,0 0 1,0 0 0,1 0 0,-1 0 0,0 0 0,1 1 0,-1-1 0,1 0 0,0 0 0,0 0 0,-1 1-1,2-1 1,-1 0 0,0 0 0,0 0 0,2 4 0,-1-4-100,0-1 0,0 1 0,0-1 0,0 0 0,0 1 0,0-1 0,1 0 0,-1 0 0,1 0 0,-1 0 0,0 0 0,1 0 0,0-1 0,-1 1 0,1 0 0,-1-1 0,1 0 0,0 1 0,2 0-1,4-1-17,1 1-1,-1-1 1,0 0-1,0-1 0,0 0 1,0 0-1,0-1 0,0 0 1,14-5-1,-12 2-19,0 0-1,0 0 1,0-1-1,0 0 1,-1-1-1,0 0 1,12-13-1,-17 16 31,-1 0 1,1-1-1,-1 1 0,0-1 0,0 0 0,0 0 1,-1 0-1,0 0 0,0 0 0,0 0 0,0-1 1,-1 1-1,0-1 0,0 1 0,0-1 1,-1 1-1,0-9 0,-1 13-34,1-1-1,0 0 1,-1 0 0,1 1 0,-1-1 0,0 0-1,0 1 1,1-1 0,-1 0 0,0 1 0,-1-1-1,1 1 1,0 0 0,0-1 0,0 1-1,-1 0 1,1 0 0,-1 0 0,1 0 0,-1 0-1,1 0 1,-1 0 0,0 0 0,1 1-1,-1-1 1,0 1 0,0-1 0,1 1 0,-1 0-1,0-1 1,0 1 0,0 0 0,-1 0 0,1 0-5,0 0 0,0 0 0,0 0 0,0 1 0,0-1 0,0 0 0,0 1 0,0 0 0,0-1 0,1 1 0,-1 0 0,0 0 0,0 0 0,1 0 0,-1 0 0,1 0 0,-1 0 0,1 1 0,-1-1 0,1 0 0,0 1 0,-1 0 0,1-1 0,0 1 0,0-1 0,0 1 0,1 0 0,-1 0 0,0 0 0,1 0 0,-2 2 0,2-2-15,0-1 0,0 0 0,0 1 0,0-1 0,0 1 0,0-1 0,0 0 0,0 1 0,0-1 0,1 0 0,-1 1 0,1-1 0,-1 0 0,1 1 0,-1-1 0,1 0 0,0 0 0,0 1 0,-1-1 0,1 0 0,0 0 0,0 0 0,0 0 0,0 0 0,0 0 0,0 0 0,2 0 0,1 1 0,0 0 0,0-1 0,0 1 0,1-1 0,-1 0 0,0 0 0,0-1 0,1 1 0,5-1 0,2 0 0,0-1 0,1 0 0,-1-1 0,0 0 0,0-1 0,13-5 0,83-55-123,-107 63 114,-1 1 1,1-1-1,0 1 0,-1 0 0,1-1 0,0 1 1,-1 0-1,1-1 0,-1 1 0,1 0 0,-1 0 1,0-1-1,1 1 0,-1 0 0,0 0 0,1 0 1,-1 0-1,0-1 0,0 1 0,0 0 0,0 0 1,0 0-1,0 0 0,0 0 0,0 0 0,0 0 1,-1 1-1,2 40 24,-2-36-13,1-3 5,0-1 0,0 1 0,0 0-1,0 0 1,0-1 0,1 1 0,-1 0 0,1 0 0,0-1 0,0 1 0,0-1 0,0 1 0,0-1 0,0 1 0,4 4 0,-3-6-2,0 1 0,1-1 0,-1 0 0,1 0 0,-1 0 0,1 0 0,-1 0 0,1 0 1,0 0-1,-1-1 0,1 0 0,0 1 0,-1-1 0,1 0 0,0 0 0,4-1 0,1 0-30,0 0-1,0 0 1,0-1-1,0 0 1,0-1-1,0 0 0,0 0 1,-1 0-1,1-1 1,11-9-1,5-5-1557,36-34-1,-25 20-1507,-33 32 3029,-1-1 0,1 0 0,-1 1 0,1-1 0,0 1 1,-1-1-1,1 1 0,0 0 0,0 0 0,-1 0 0,1 0 0,0 0 1,0 0-1,-1 0 0,1 0 0,0 1 0,0-1 0,-1 1 0,1-1 1,0 1-1,-1 0 0,1 0 0,-1 0 0,3 1 0,26 8 114,-13-11-385,1 2 0,-1 0 0,0 1 0,0 0 1,19 6-1,-31-6 317,0-1 1,0 1 0,-1 0 0,1 1-1,-1-1 1,1 1 0,-1 0-1,0 0 1,0 0 0,0 1 0,-1-1-1,1 1 1,-1 0 0,0 0-1,0 0 1,0 0 0,0 1-1,-1-1 1,0 1 0,0 0 0,0-1-1,1 7 1,2 14 589,-2 1-1,0-1 1,-2 1-1,-3 39 1,1-21-31,1-31-324,-1-1-1,0 1 1,-1 0-1,-1-1 1,0 1-1,0-1 1,-1 0-1,-8 16 1,10-24-18,0 1 1,-1-1 0,0 0 0,1 0-1,-1 0 1,-1 0 0,1-1-1,0 1 1,-1-1 0,0 0 0,0 0-1,0 0 1,0 0 0,0-1-1,-1 1 1,1-1 0,-1 0 0,1-1-1,-1 1 1,0-1 0,0 0-1,1 0 1,-1 0 0,-7-1 0,11 0-197,-1 0 0,1-1 0,-1 1 0,0 0 0,1-1 0,-1 0 0,1 1 0,-1-1 0,1 0 0,0 0 0,-1 0 0,1 0 0,0 0 0,0 0 0,0 0 0,-1 0 0,1 0 1,0-1-1,0 1 0,1 0 0,-1-1 0,0 1 0,0-1 0,1 1 0,-1-1 0,1 1 0,-1-1 0,0-2 0,-6-51-33,6 50 27,0-13 1,0-1 0,1 1 0,1-1 0,1 0 0,1 1 0,0 0 0,7-20 0,-8 31 0,1-1 0,1 0 0,-1 1 0,1 0 0,1 0 0,-1 0 0,1 0 0,0 1 0,1 0 0,0 0 0,0 0 0,0 1 0,0 0 0,1 0 0,0 0 0,0 1 0,0 0 0,11-4 0,8-1-1187,0 2-1,48-9 1,15-2-4524,-25-3-3722</inkml:trace>
</inkml:ink>
</file>

<file path=ppt/ink/ink2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30.315"/>
    </inkml:context>
    <inkml:brush xml:id="br0">
      <inkml:brushProperty name="width" value="0.025" units="cm"/>
      <inkml:brushProperty name="height" value="0.025" units="cm"/>
    </inkml:brush>
  </inkml:definitions>
  <inkml:trace contextRef="#ctx0" brushRef="#br0">85 123 9513,'28'-27'10282,"-27"26"-9792,0 0-1,0-1 1,0 1 0,0 0 0,0-1 0,0 1-1,0-1 1,-1 1 0,1-1 0,0 0-1,-1 1 1,1-1 0,-1 0 0,0 1 0,0-1-1,1 0 1,-1 1 0,0-1 0,-1-2 0,-2 2-349,0 1 1,-1 1-1,1-1 1,-1 1-1,0-1 0,1 1 1,-1 0-1,1 0 1,-1 0-1,1 1 1,-1-1-1,1 1 1,-6 2-1,4 0-129,1 0-1,-1 0 1,1 1-1,0 0 1,0 0-1,1 0 1,-1 0 0,1 0-1,0 1 1,0-1-1,0 1 1,1 0-1,0 0 1,0 0-1,-3 8 1,2-2 31,0 1 0,0-1 0,1 1 0,1 0 0,0-1 0,0 16 0,1-25-38,1 0 0,-1 0 0,0-1 0,1 1 0,-1 0 0,1 0 0,-1 0 0,1-1 0,0 1 0,0 0 0,0-1 0,0 1 0,0-1 0,0 1 0,1-1 0,-1 1 0,0-1 0,1 0 0,-1 0 0,1 0 0,-1 1-1,1-2 1,0 1 0,-1 0 0,1 0 0,0 0 0,0-1 0,-1 1 0,1-1 0,0 1 0,0-1 0,0 0 0,0 0 0,0 0 0,0 0 0,-1 0 0,1 0 0,0 0 0,2-1 0,5 0 17,-1-1 0,0 1-1,-1-1 1,1-1 0,0 0 0,-1 0-1,1 0 1,7-5 0,0-2 3,-1 0 1,0-1-1,-1-1 0,0 0 1,-1-1-1,13-18 1,-19 23-16,0 0 1,-1 0-1,0-1 1,0 0-1,-1 0 1,-1 0 0,1-1-1,-1 1 1,-1-1-1,0 0 1,0 1-1,0-16 1,-2 24-11,0 1 0,0 0 0,0-1 0,1 1 0,-1-1 0,0 1 0,0-1 0,0 1 0,0 0 0,0-1 0,0 1 0,0-1 0,0 1 0,0-1 0,0 1 0,0-1 0,-1 1 0,1 0 0,0-1 0,0 1 0,0-1 0,-1 1 0,1 0 0,0-1 0,0 1 0,-1-1 0,1 1 0,0 0 0,0 0 0,-1-1 0,1 1 0,-1 0 0,1-1 0,0 1 0,-1 0 0,1 0 0,0 0 0,-1-1 0,1 1 0,-1 0 0,1 0 0,-1 0 0,1 0 0,0 0 0,-1 0 0,1 0 0,-1 0 0,1 0 0,-1 0 0,1 0 0,-1 0 0,1 0 0,0 0 0,-1 0 0,1 1 0,-1-1 0,0 0 0,-20 21 0,14-9 0,0 1 0,2-1 0,-1 1 0,1 0 0,1 0 0,1 0 0,-1 0 0,2 1 0,-2 22 0,4-34-18,0-1-1,0 0 1,1 0 0,-1 0 0,0 0-1,0 1 1,1-1 0,-1 0 0,1 0-1,-1 0 1,1 0 0,-1 0 0,1 0-1,-1 0 1,1 0 0,0 0 0,0 0-1,0-1 1,-1 1 0,1 0 0,0 0-1,0-1 1,0 1 0,1 0 0,1 1-122,1-1 0,-1 0 1,0 0-1,1 0 0,-1 0 0,1-1 1,-1 1-1,6-1 0,0 0-466,0 0 0,0-1 0,0 0-1,0-1 1,0 0 0,10-3-1,18-16-6066,1-4-3534</inkml:trace>
</inkml:ink>
</file>

<file path=ppt/ink/ink2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30.832"/>
    </inkml:context>
    <inkml:brush xml:id="br0">
      <inkml:brushProperty name="width" value="0.025" units="cm"/>
      <inkml:brushProperty name="height" value="0.025" units="cm"/>
    </inkml:brush>
  </inkml:definitions>
  <inkml:trace contextRef="#ctx0" brushRef="#br0">105 47 17392,'-10'9'2686,"0"0"-1932,0-1 227,0 0 1,1 1-1,0 0 1,1 1-1,0-1 1,0 2-1,1-1 1,-8 16-1,15-26-959,0 1-1,0-1 1,0 0-1,0 1 1,0-1-1,0 0 1,0 1-1,0-1 1,0 0-1,0 1 1,0-1-1,0 0 1,0 1-1,0-1 1,0 0-1,0 1 1,1-1-1,-1 0 0,0 1 1,0-1-1,0 0 1,1 0-1,-1 1 1,0-1-1,0 0 1,0 0-1,1 1 1,-1-1-1,0 0 1,1 0-1,-1 0 1,0 1-1,1-1 1,-1 0-1,0 0 1,1 0-1,-1 0 1,0 0-1,1 0 1,-1 0-1,0 0 0,1 0 1,-1 0-1,0 0 1,1 0-1,-1 0 1,22-1 17,-18 0 23,8-1-33,0 0 1,-1-2 0,1 1-1,17-9 1,-19 7-152,0 1 1,0 1 0,0-1 0,0 2-1,0-1 1,1 1 0,11 0 0,-21 2 113,1 1 0,-1-1 1,0 0-1,0 1 0,0-1 0,1 1 1,-1 0-1,0-1 0,0 1 1,0 0-1,0 0 0,0-1 0,0 1 1,0 0-1,0 0 0,-1 0 1,1 0-1,0 0 0,-1 0 0,1 1 1,0-1-1,-1 0 0,1 0 1,-1 0-1,0 1 0,1-1 0,-1 0 1,0 0-1,0 1 0,0-1 1,0 0-1,0 2 0,0 52 23,-1-44-26,-1 5 73,0 0 1,-1 0 0,-1 0-1,-1 0 1,0 0 0,-1-1-1,-1 0 1,-13 23 0,8-19 327,0 0 1,-1-1 0,-1-1 0,-1 0 0,-29 27 0,42-43-382,1 1 0,-1-1 1,1 0-1,-1 1 0,1-1 0,-1 0 0,0 0 0,0 0 0,1 0 0,-1-1 0,0 1 0,0 0 1,0-1-1,0 1 0,0-1 0,-4 0 0,5 0-8,1 0 1,-1-1-1,0 1 1,0 0-1,1-1 1,-1 1-1,0-1 0,1 1 1,-1-1-1,0 0 1,1 1-1,-1-1 1,1 0-1,-1 1 1,1-1-1,0 0 0,-1 1 1,1-1-1,0 0 1,-1 0-1,1 0 1,0 1-1,0-1 0,-1 0 1,1 0-1,0-1 1,0-5-6,0 1 0,0 0 0,1-1 0,0 1 0,0 0 0,0 0 1,1 0-1,0-1 0,4-7 0,2-1-10,0 1 1,1 0-1,0 1 1,1 0-1,1 1 1,0 0-1,22-18 1,7-2-101,51-29-1,-65 46 80,0-1-1,-1-2 0,-1 0 0,-1-2 0,0 0 1,31-39-1,-52 57 52,0 0 1,-1-1 0,1 1 0,-1 0-1,1-1 1,-1 0 0,0 1-1,0-1 1,0 0 0,0 1-1,-1-1 1,1 0 0,-1 0-1,0 0 1,0-3 0,0 5-9,0 0 1,-1 0 0,0 0 0,1-1 0,-1 1-1,0 0 1,1 0 0,-1 0 0,0 1 0,0-1-1,0 0 1,0 0 0,0 0 0,0 1 0,0-1-1,0 0 1,0 1 0,0-1 0,0 1 0,0-1-1,-1 1 1,1 0 0,0-1 0,0 1 0,-1 0-1,1 0 1,0 0 0,0 0 0,-1 0-1,1 0 1,0 0 0,0 0 0,-2 1 0,-3 0-8,1 0 1,-1 0-1,0 1 1,1-1-1,-1 1 1,1 1-1,0-1 1,-1 1-1,1 0 0,1 0 1,-1 0-1,0 1 1,1 0-1,-1 0 1,1 0-1,0 0 1,-5 8-1,4-6-1,1 1 0,-1-1-1,1 1 1,1 0-1,0 0 1,0 0-1,0 0 1,0 1 0,1-1-1,1 1 1,-1 0-1,0 14 1,3-20-3,-1 0 0,1 0 0,-1 0 1,1 0-1,0 0 0,-1 0 0,1 0 0,0-1 0,1 1 0,-1 0 1,0 0-1,0-1 0,1 1 0,-1 0 0,1-1 0,-1 0 0,1 1 1,0-1-1,-1 0 0,1 0 0,0 0 0,0 0 0,0 0 0,0 0 1,0-1-1,0 1 0,0-1 0,0 1 0,0-1 0,0 0 0,3 1 1,12 1-413,0-1 1,33-2-1,-29 1-487,29-2-5691,2-8-5973</inkml:trace>
</inkml:ink>
</file>

<file path=ppt/ink/ink2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31.535"/>
    </inkml:context>
    <inkml:brush xml:id="br0">
      <inkml:brushProperty name="width" value="0.025" units="cm"/>
      <inkml:brushProperty name="height" value="0.025" units="cm"/>
    </inkml:brush>
  </inkml:definitions>
  <inkml:trace contextRef="#ctx0" brushRef="#br0">0 131 18065,'0'0'14254,"13"-1"-13859,56-4-342,178-8-53,-245 13 0,0 0 0,0 0 0,0 0 0,0 1 0,0-1 0,-1 1 0,1-1 0,0 1 0,0 0 0,-1 0 0,1 0 0,0 0 0,-1 0 0,1 0 0,-1 0 0,1 0 0,-1 0 0,0 1 0,1-1 0,-1 1 0,0-1 0,0 1 0,0-1 0,0 1 0,0 0 0,0-1 0,-1 1 0,1 0 0,-1 0 0,1 0 0,-1-1 0,1 1 0,-1 0 0,0 0 0,0 3 0,0-4 0,0 1 0,0 0 0,0 0 0,0-1 0,0 1 0,1 0 0,-1-1 0,1 1 0,-1 0 0,1-1 0,0 1 0,-1-1 0,1 1 0,0-1 0,0 1 0,0-1 0,0 0 0,0 0 0,1 1 0,-1-1 0,0 0 0,0 0 0,1 0 0,-1 0 0,1 0 0,-1 0 0,1-1 0,-1 1 0,1 0 0,0-1 0,-1 1 0,1-1 0,2 1 0,3-2-13,0 1 0,0-1 0,0 0 0,0-1 0,-1 0 0,1 0 0,0 0 0,-1-1 0,0 0 0,0 0 0,0-1 0,0 1 0,0-1 0,0-1 0,-1 1 0,0-1 0,0 0 0,8-10 0,-7 7-146,0 0 0,-1 0 0,0 0 0,0-1 1,-1 1-1,0-1 0,-1 0 0,0 0 0,0-1 0,-1 1 0,0 0 0,0-1 0,-1-10 0</inkml:trace>
</inkml:ink>
</file>

<file path=ppt/ink/ink2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31.858"/>
    </inkml:context>
    <inkml:brush xml:id="br0">
      <inkml:brushProperty name="width" value="0.025" units="cm"/>
      <inkml:brushProperty name="height" value="0.025" units="cm"/>
    </inkml:brush>
  </inkml:definitions>
  <inkml:trace contextRef="#ctx0" brushRef="#br0">1 332 13132,'0'0'17884,"10"-5"-16395,21-12-1423,-1-1-1,0-1 1,-2-2-1,49-45 0,95-120-130,-172 186 65,0 1 0,0-1 0,0 0 0,0 0 0,0 0 0,-1 0 0,1 0 0,0 1 0,0-1 0,0 0 0,0 0 0,0 0 0,0 0 0,0 0 0,0 1 0,0-1 0,0 0 0,0 0 0,0 0 0,0 0 0,0 0 0,0 1 0,1-1 0,-1 0 0,0 0 0,0 0 0,0 0 0,0 0 0,0 1 0,0-1 0,0 0 0,0 0 0,0 0 0,0 0 0,1 0 0,-1 0 0,0 0 0,0 0 0,0 0 0,0 1 0,0-1 0,1 0 0,-1 0 0,0 0 0,0 0 0,0 0 0,0 0 0,0 0 0,1 0 0,-1 0 0,0 0 0,0 0 0,0 0 0,0 0 0,0 0 0,1 0 0,-1 0 0,0 0 0,0 0 0,0 0 0,0 0 0,0-1 0,1 1 0,-1 0 0,0 0 0,-1 14 0,-9 17 13,-1-2 0,-20 38 1,-15 41-32,42-97-8,1 1 0,0 0 0,1 0 0,0 0-1,1 0 1,0 0 0,1 15 0,6-15-2152,12-11-5162</inkml:trace>
</inkml:ink>
</file>

<file path=ppt/ink/ink2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32.666"/>
    </inkml:context>
    <inkml:brush xml:id="br0">
      <inkml:brushProperty name="width" value="0.025" units="cm"/>
      <inkml:brushProperty name="height" value="0.025" units="cm"/>
    </inkml:brush>
  </inkml:definitions>
  <inkml:trace contextRef="#ctx0" brushRef="#br0">107 1 18546,'0'0'9000,"-6"15"-7745,-6 17-583,-48 130 1332,53-141-1792,1 0 1,1 1-1,1 0 0,1 0 1,-1 43-1,4-64-212,0 0 1,0 0-1,1 0 1,-1 0-1,0 0 1,1 0-1,-1-1 0,0 1 1,1 0-1,-1 0 1,1 0-1,-1 0 1,1 0-1,0-1 1,-1 1-1,1 0 0,0-1 1,-1 1-1,1 0 1,0-1-1,0 1 1,0-1-1,0 1 0,0-1 1,-1 1-1,1-1 1,0 0-1,0 0 1,0 1-1,0-1 1,0 0-1,0 0 0,0 0 1,0 0-1,0 0 1,0 0-1,0 0 1,0 0-1,0-1 0,0 1 1,0 0-1,0 0 1,0-1-1,0 1 1,1-1-1,3-1-1,0 0 1,1 0-1,-1 0 1,0-1-1,0 0 1,9-6-1,1-6 1,0-1 0,-1 0 0,-1 0 0,-1-2 0,0 1 0,-1-2 0,-1 1 0,8-21 0,-6 10 0,-2 1 0,-1-1 0,-1-1 0,8-58 0,-50 187 0,33-92 0,-3 8 0,1 1 0,1 0 0,-1 28 0,2-42 0,1 1 0,0-1 0,0 1 0,1 0 0,-1-1 0,0 1 0,1-1 0,-1 1 0,1-1 0,0 0 0,0 1 0,0-1 0,0 0 0,1 1 0,-1-1 0,0 0 0,1 0 0,-1 0 0,1 0 0,0 0 0,0-1 0,0 1 0,0 0 0,0-1 0,0 0 0,0 1 0,0-1 0,1 0 0,-1 0 0,0 0 0,4 1 0,5-1 0,-1 0 0,0-1 0,0 0 0,0 0 0,0-1 0,0 0 0,0-1 0,0 0 0,0 0 0,0-1 0,-1-1 0,1 0 0,-1 0 0,17-11 0,-13 7 0,-1-1 0,0 0 0,0-1 0,-1-1 0,-1 0 0,0 0 0,0-1 0,-1 0 0,10-18 0,-41 69 0,-4 3 0,3 1 0,1 1 0,2 2 0,-25 81 0,44-124 0,0 1 0,0-1 0,1 0 0,-1 1 0,1-1 0,0 1 0,0-1 0,0 0 0,0 1 0,1-1 0,-1 1 0,1-1 0,1 4 0,-1-6 0,0 0 0,1 1 0,-1-1 0,1 0 0,0 1 0,-1-1 0,1 0 0,0 0 0,0-1 0,-1 1 0,1 0 0,0-1 0,0 1 0,0-1 0,0 1 0,0-1 0,0 0 0,0 0 0,0 0 0,0 0 0,0 0 0,3-1 0,3 1-349,0-1 1,0 0-1,-1-1 0,1 0 1,0 0-1,-1 0 0,0-1 1,1 0-1,-1-1 0,0 0 1,8-5-1,-2-1-1239,0 0 0,-1-1 0,0 0 0,15-19 1,-2-2-6918</inkml:trace>
</inkml:ink>
</file>

<file path=ppt/ink/ink2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33.007"/>
    </inkml:context>
    <inkml:brush xml:id="br0">
      <inkml:brushProperty name="width" value="0.025" units="cm"/>
      <inkml:brushProperty name="height" value="0.025" units="cm"/>
    </inkml:brush>
  </inkml:definitions>
  <inkml:trace contextRef="#ctx0" brushRef="#br0">52 174 13901,'0'0'12140,"-31"64"-9290,23-45-800,0-2-448,5-2-1378,2-1-224,1-5 0,0-2 0,6-5 0,5-2-609,4 0-2241,1 0-2339,-2-11-3299</inkml:trace>
  <inkml:trace contextRef="#ctx0" brushRef="#br0" timeOffset="1">132 4 16496,'0'0'13548,"-60"-4"-12523,48 22-320,7 3-481,5-1-192,0 3-352,11 1-1185,11-4-1282,3 2-1345,-1-5-1537,5-2-6022</inkml:trace>
</inkml:ink>
</file>

<file path=ppt/ink/ink2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33.370"/>
    </inkml:context>
    <inkml:brush xml:id="br0">
      <inkml:brushProperty name="width" value="0.025" units="cm"/>
      <inkml:brushProperty name="height" value="0.025" units="cm"/>
    </inkml:brush>
  </inkml:definitions>
  <inkml:trace contextRef="#ctx0" brushRef="#br0">85 129 18610,'0'0'13351,"-11"10"-12652,-35 33-592,44-42-107,-1 1 0,1 0 0,0 0 0,0 0 0,0 1 0,1-1 0,-1 0 0,1 1 0,-1-1 0,1 1 0,0-1 0,-1 1 0,1 0 0,1 0 0,-1-1 0,0 1 0,1 0 0,-1 0 0,1 0 0,0 0 0,0 0 0,0-1 0,0 1 0,1 0 0,-1 0 0,1 0 0,1 4 0,0-4 0,0-1 0,0 1 0,0-1 0,0 0 0,1 1 0,-1-1 0,1-1 0,-1 1 0,1 0 0,-1 0 0,1-1 0,0 0 0,0 1 0,0-1 0,0 0 0,0-1 0,0 1 0,0 0 0,0-1 0,1 0 0,3 1 0,8-2 0,1 1 0,0-2 0,-1 0 0,1-1 0,-1 0 0,0-2 0,0 0 0,0 0 0,-1-1 0,0-1 0,25-16 0,-32 19 0,0-1 0,0 0 0,0 0 0,-1-1 0,0 0 0,0 0 0,0 0 0,-1-1 0,0 0 0,0 0 0,-1 0 0,0 0 0,0-1 0,-1 1 0,0-1 0,0 0 0,-1 0 0,0-1 0,0 1 0,-1 0 0,0-1 0,-1 1 0,0-14 0,0 19 0,-1 1 0,1 0 0,-1-1 1,0 1-1,0 0 0,0 0 0,0-1 0,0 1 0,0 0 1,-1 0-1,1 0 0,-1 1 0,1-1 0,-1 0 0,0 0 0,0 1 1,1-1-1,-1 1 0,0 0 0,0-1 0,-1 1 0,1 0 1,0 0-1,0 0 0,0 1 0,-1-1 0,1 0 0,-1 1 0,1 0 1,0-1-1,-1 1 0,1 0 0,0 0 0,-4 1 0,0-1-2,-1 1 0,0-1 0,1 1-1,-1 0 1,1 1 0,0 0 0,-1 0 0,1 0-1,0 1 1,0 0 0,-8 5 0,-16 16-1555,12-8-3191,0 3-4461</inkml:trace>
</inkml:ink>
</file>

<file path=ppt/ink/ink2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46.187"/>
    </inkml:context>
    <inkml:brush xml:id="br0">
      <inkml:brushProperty name="width" value="0.025" units="cm"/>
      <inkml:brushProperty name="height" value="0.025" units="cm"/>
    </inkml:brush>
  </inkml:definitions>
  <inkml:trace contextRef="#ctx0" brushRef="#br0">0 0 3459,'0'0'-2402</inkml:trace>
</inkml:ink>
</file>

<file path=ppt/ink/ink2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47.934"/>
    </inkml:context>
    <inkml:brush xml:id="br0">
      <inkml:brushProperty name="width" value="0.025" units="cm"/>
      <inkml:brushProperty name="height" value="0.025" units="cm"/>
    </inkml:brush>
  </inkml:definitions>
  <inkml:trace contextRef="#ctx0" brushRef="#br0">1 0 7495,'0'0'9225,"11"2"-8857,49 9-190,-1 2 0,-1 3 0,0 2 0,-1 3-1,-1 2 1,65 39 0,-49-20-140,-1 4 1,-3 3-1,-2 3 0,66 66 0,347 330 3560,-399-373-3593,-4 2-1,-3 5 1,-4 2-1,108 172 0,-136-184 310,-4 2-1,-2 1 1,-4 2 0,-3 1-1,-4 1 1,-3 1-1,11 86 1,-12 54 9,-13 396 0,-15-471-300,-7-1 0,-7-1 0,-41 146 0,-149 410 69,105-370 1,100-306-53,-51 191 806,53-191-784,2-1 0,0 1 0,2 0 0,0 1 0,2-1 1,0 0-1,7 32 0,-6-47-61,0-1-1,1 0 1,-1 0 0,1 1 0,1-2-1,0 1 1,0 0 0,0-1-1,0 1 1,1-1 0,0-1 0,10 10-1,-5-8 8,-1 0 0,1 0 0,0-1-1,1-1 1,-1 0 0,1 0-1,18 5 1,11-1 16,0-2-1,0-1 1,73 1 0,-84-6-30,294 23-2296,57 3-3859,-301-25 3008,0-5 1,138-21-1,-86-3-4572</inkml:trace>
</inkml:ink>
</file>

<file path=ppt/ink/ink2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48.681"/>
    </inkml:context>
    <inkml:brush xml:id="br0">
      <inkml:brushProperty name="width" value="0.025" units="cm"/>
      <inkml:brushProperty name="height" value="0.025" units="cm"/>
    </inkml:brush>
  </inkml:definitions>
  <inkml:trace contextRef="#ctx0" brushRef="#br0">1 1 11627,'53'18'5524,"34"-4"-4198,-56-10-585,431 34 2480,-166-19-3073,-286-19-145,-1 1 0,0 0 0,0 1 0,0 0 0,0 0 0,0 1 0,14 7 0,-21-9 5,1 1 1,-1-1 0,0 1-1,-1 0 1,1 0 0,0 0-1,0 0 1,-1 0 0,1 0-1,-1 0 1,0 0-1,0 1 1,0-1 0,0 0-1,0 1 1,0-1 0,0 1-1,-1-1 1,1 1 0,-1-1-1,0 1 1,0 0 0,0-1-1,0 1 1,0-1 0,-1 1-1,1-1 1,-1 1 0,1-1-1,-1 1 1,0-1 0,-2 5-1,-6 12 207,-1 0-1,-1-1 1,-1 0-1,0-1 1,-2 0-1,1-1 1,-22 18-1,20-17-56,-57 52 1532,-3-3 0,-117 78 0,134-102-1422,49-37-3095,18-16-2978,-1 2 2698,19-25-11803</inkml:trace>
</inkml:ink>
</file>

<file path=ppt/ink/ink2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01.494"/>
    </inkml:context>
    <inkml:brush xml:id="br0">
      <inkml:brushProperty name="width" value="0.025" units="cm"/>
      <inkml:brushProperty name="height" value="0.025" units="cm"/>
    </inkml:brush>
  </inkml:definitions>
  <inkml:trace contextRef="#ctx0" brushRef="#br0">1 138 7751,'0'0'18140,"2"-11"-16821,1 4-1213,0 0 0,0 0 0,1 0 0,0 0 0,0 0 0,0 1 0,1-1 0,0 1 0,0 0 0,1 1 0,0 0 0,0-1 0,0 2 0,0-1 0,1 1 0,0 0 0,-1 0 0,2 1 0,-1 0 0,8-3 0,-11 5-56,0-1-1,0 0 1,0 1 0,0 0 0,0 0-1,0 0 1,0 1 0,0-1 0,0 1-1,0 0 1,1 0 0,-1 0 0,0 1-1,0 0 1,0-1 0,0 1-1,5 2 1,-6-1 2,-1 1-1,1-1 0,0 1 1,-1-1-1,1 1 0,-1 0 0,0 0 1,0 0-1,0 0 0,0 1 1,0-1-1,-1 0 0,0 1 1,1-1-1,-1 1 0,-1-1 1,1 1-1,0 0 0,-1 3 1,5 36 181,-4-27-107,1 0 0,0 0-1,1-1 1,1 1 0,8 22 0,-11-36-114,0 1 0,1 0 0,-1-1 0,1 1 0,0 0 0,-1-1 0,1 0 0,1 1 0,-1-1 0,0 0 0,0 0 0,1 0 0,-1-1 0,1 1 0,-1-1 1,1 1-1,0-1 0,0 0 0,0 0 0,0 0 0,-1 0 0,1 0 0,0-1 0,0 1 0,1-1 0,-1 0 0,0 0 0,0 0 0,0 0 0,0-1 0,0 1 0,0-1 0,0 0 0,4-1 0,4-3-12,0 1 0,1-1 0,-2-1 0,1 0 0,-1-1 0,0 0 0,0 0 0,0-1 0,-1 0 0,-1-1 0,14-16 0,-9 8 0,-1 0 0,0 0 0,-2-1 0,0 0 0,-1-1 0,8-23 0,-11 20-204,-10 29-584,3-6 626,0 0-1,1 0 0,-1 1 0,1-1 1,0 0-1,-1 0 0,1 0 0,0 0 0,0 0 1,-1 0-1,1 1 0,0-1 0,0 0 1,0 0-1,0 0 0,1 0 0,-1 1 1,0-1-1,0 0 0,1 0 0,-1 0 0,1 0 1,-1 0-1,1 0 0,-1 0 0,2 2 1,12-2-8193</inkml:trace>
</inkml:ink>
</file>

<file path=ppt/ink/ink2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02.144"/>
    </inkml:context>
    <inkml:brush xml:id="br0">
      <inkml:brushProperty name="width" value="0.025" units="cm"/>
      <inkml:brushProperty name="height" value="0.025" units="cm"/>
    </inkml:brush>
  </inkml:definitions>
  <inkml:trace contextRef="#ctx0" brushRef="#br0">41 346 10154,'0'0'9646,"-7"10"-6833,-23 32-111,30-42-2635,-1 1 1,1-1 0,0 0-1,0 1 1,-1-1 0,1 0 0,0 1-1,0-1 1,-1 1 0,1-1 0,0 0-1,0 1 1,0-1 0,0 1-1,0-1 1,0 1 0,0-1 0,0 1-1,0-1 1,0 0 0,0 1-1,0-1 1,0 1 0,0-1 0,0 1-1,0-1 1,0 1 0,0-1 0,1 0-1,-1 1 1,0-1 0,0 1-1,0-1 1,1 0 0,-1 1 0,0-1-1,1 0 1,-1 1 0,0-1-1,1 0 1,-1 0 0,0 1 0,1-1-1,-1 0 1,1 0 0,-1 0-1,0 1 1,1-1 0,-1 0 0,1 0-1,-1 0 1,1 0 0,-1 0 0,0 0-1,1 0 1,-1 0 0,1 0-1,-1 0 1,1 0 0,-1 0 0,1 0-1,-1 0 1,0 0 0,2-1-1,28-4 955,-11-2-779,0-1 0,-1-1 0,0 0 0,31-23 0,66-57 543,-95 72-758,21-16-28,-1-2 0,-1-1 0,-3-2 0,44-58 0,-86 119 0,-12 24 0,13-37 0,-11 23 0,1 1 0,2 1 0,1-1 0,2 2 0,-9 55 0,19-89-31,-1 0-1,1 0 1,0 1 0,0-1-1,0 0 1,0 1-1,1-1 1,-1 0 0,0 0-1,1 1 1,0-1 0,-1 0-1,1 0 1,0 0 0,0 0-1,0 0 1,1 0-1,-1 0 1,2 2 0,-1-2-79,0-1 1,0-1 0,0 1-1,0 0 1,0 0 0,0-1 0,0 1-1,0-1 1,0 0 0,0 1-1,0-1 1,0 0 0,0 0-1,0 0 1,0-1 0,0 1-1,0 0 1,0-1 0,0 1-1,0-1 1,4-1 0,0-2-1178,1 1 0,-1-1 0,0 0-1,0 0 1,0-1 0,-1 0 0,0 0 0,0 0 0,6-8 0,18-23-13111</inkml:trace>
</inkml:ink>
</file>

<file path=ppt/ink/ink2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02.532"/>
    </inkml:context>
    <inkml:brush xml:id="br0">
      <inkml:brushProperty name="width" value="0.025" units="cm"/>
      <inkml:brushProperty name="height" value="0.025" units="cm"/>
    </inkml:brush>
  </inkml:definitions>
  <inkml:trace contextRef="#ctx0" brushRef="#br0">0 43 19186,'0'0'13581,"75"6"-13581,-28-22 0,-1 5 0,2 1-1313,-9 4-3844,-10 1-3011</inkml:trace>
</inkml:ink>
</file>

<file path=ppt/ink/ink2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03.077"/>
    </inkml:context>
    <inkml:brush xml:id="br0">
      <inkml:brushProperty name="width" value="0.025" units="cm"/>
      <inkml:brushProperty name="height" value="0.025" units="cm"/>
    </inkml:brush>
  </inkml:definitions>
  <inkml:trace contextRef="#ctx0" brushRef="#br0">0 94 17489,'0'0'7340,"16"-8"-5344,12-6-1423,1 1 0,1 2 0,-1 1 0,2 1 0,37-5 0,-13 7 191,75 0-1,-128 7-739,-1 0 0,1 0 1,0 0-1,0 0 0,0 0 0,0 0 0,0 0 0,0 1 1,0-1-1,0 1 0,0-1 0,0 1 0,0 0 1,-1 0-1,1 0 0,0 0 0,0 0 0,-1 0 0,1 0 1,-1 0-1,1 1 0,-1-1 0,0 1 0,1-1 1,0 3-1,-1-1-8,-1-1-1,0 1 1,0-1 0,0 0 0,0 1 0,0-1 0,0 1-1,-1-1 1,1 0 0,-1 1 0,0-1 0,1 0 0,-1 0-1,0 1 1,0-1 0,-1 0 0,1 0 0,0 0 0,-1 0-1,1 0 1,-4 2 0,-15 18-16,-2-2 0,0 0 0,-1-1 0,-50 30 0,48-34 0,1 1 0,1 1 0,1 1 0,0 1 0,-27 32 0,47-48 0,0-1 0,0 1 0,0 0 0,0 0 0,1 0 0,-1 0 0,1 0 0,0 0 0,0 1 0,0-1 0,0 6 0,1-8 0,0 0 0,0 0 0,0 0 0,0 0 0,0 1 0,1-1 0,-1 0 0,0 0 0,1 0 0,-1 0 0,1 0 0,-1 0 0,1 0 0,0 0 0,-1 0 0,1 0 0,0 0 0,0-1 0,-1 1 0,1 0 0,0 0 0,0-1 0,0 1 0,0-1 0,0 1 0,0-1 0,0 1 0,0-1 0,0 1 0,1-1 0,-1 0 0,0 0 0,0 1 0,2-1 0,41 4 20,1-1 0,-1-2 0,52-6 0,9 0-735,-59 5-3353,-9 0-4201</inkml:trace>
</inkml:ink>
</file>

<file path=ppt/ink/ink2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04.145"/>
    </inkml:context>
    <inkml:brush xml:id="br0">
      <inkml:brushProperty name="width" value="0.025" units="cm"/>
      <inkml:brushProperty name="height" value="0.025" units="cm"/>
    </inkml:brush>
  </inkml:definitions>
  <inkml:trace contextRef="#ctx0" brushRef="#br0">50 75 16784,'0'0'11600,"-1"15"-10249,-3 28-383,-15 60 0,-6 46 128,27-124-1096,-2-25 0,0 1 0,0-1 0,0 0 0,0 0 0,0 1 0,1-1 0,-1 0 0,0 0 0,0 0 0,0 1 0,1-1 0,-1 0 0,0 0 0,0 0 0,1 0 0,-1 0 0,0 1 0,0-1 0,1 0 0,-1 0 0,0 0 0,1 0 0,-1 0 0,0 0 0,0 0 0,1 0 0,-1 0 0,0 0 0,1 0 0,-1 0 0,0 0 0,0 0 0,1 0 0,-1 0 0,0-1 0,0 1 0,1 0 0,-1 0 0,1 0 0,2-3 0,-1 1 0,1-1 0,0 1 0,-1-1 0,1 0 0,-1 0 0,0 0 0,0 0 0,3-6 0,3-9 0,0-1 0,-1-1 0,-1 1 0,0-1 0,-2 0 0,3-25 0,-4 2 0,-3-83 0,-5 108 0,-4 18 0,7 2 0,1 0 0,-1 0 0,1 0 0,-1-1 0,1 1 0,0 1 0,0-1 0,0 0 0,0 0 0,0 0 0,-1 5 0,0 0 0,1 1 0,0 0 0,0-1 0,0 1 0,1 0 0,0-1 0,1 1 0,-1 0 0,2-1 0,3 16 0,-4-20 0,1 0 0,0 0 0,0 1 0,0-1 0,0 0 0,1-1 0,-1 1 0,1 0 0,-1-1 0,1 1 0,0-1 0,0 0 0,0 0 0,1 0 0,-1 0 0,0-1 0,1 1 0,-1-1 0,1 0 0,-1 0 0,1 0 0,-1-1 0,1 1 0,0-1 0,3 0 0,4 1 0,-1-1 0,0 0 0,1-1 0,-1 0 0,0-1 0,0 0 0,0 0 0,0-1 0,0-1 0,-1 0 0,1 0 0,-1-1 0,0 0 0,0 0 0,11-10 0,-13 9 0,0 0 0,-1 0 0,0 0 0,0-1 0,-1 0 0,0 0 0,0 0 0,0-1 0,-1 0 0,0 1 0,-1-2 0,0 1 0,0 0 0,-1-1 0,0 1 0,0-1 0,-1 1 0,1-15 0,-17 86 0,2-12 0,10-37 0,1 1 0,1-1 0,0 0 0,2 27 0,-1-39 0,1 1 0,-1 0 0,1 0 0,-1-1 0,1 1 0,0 0 0,0-1 0,0 1 0,0-1 0,1 1 0,-1-1 0,1 0 0,-1 0 0,1 1 0,0-1 0,0 0 0,0 0 0,0-1 0,0 1 0,0 0 0,0-1 0,1 1 0,-1-1 0,0 0 0,1 0 0,0 0 0,-1 0 0,1 0 0,-1 0 0,1-1 0,3 1 0,3 0 0,-1-1 0,1 0 0,-1-1 0,1 0 0,-1 0 0,0-1 0,1 0 0,-1 0 0,0-1 0,0 0 0,-1-1 0,1 0 0,0 0 0,-1 0 0,0-1 0,0 0 0,-1 0 0,1-1 0,-1 0 0,6-7 0,-12 12 0,0 1 0,0 0 0,0 0 0,1-1 0,-1 1 0,0 0 0,0 0 0,0-1 0,1 1 0,-1 0 0,0 0 0,0 0 0,0-1 0,1 1 0,-1 0 0,0 0 0,1 0 0,-1 0 0,0 0 0,0-1 0,1 1 0,-1 0 0,0 0 0,1 0 0,-1 0 0,0 0 0,0 0 0,1 0 0,-1 0 0,0 0 0,1 0 0,-1 0 0,0 0 0,1 1 0,-1-1 0,0 0 0,0 0 0,1 0 0,-1 0 0,0 0 0,0 0 0,1 1 0,-1-1 0,0 0 0,0 0 0,0 0 0,1 1 0,-1-1 0,0 0 0,0 0 0,0 1 0,1-1 0,-1 1 0,4 25 0,-6 33 0,-11 74 0,13-132-4,0 0 0,0-1 1,-1 1-1,1 0 0,0 0 0,0-1 1,0 1-1,1 0 0,-1 0 0,0-1 0,0 1 1,0 0-1,0 0 0,1-1 0,-1 1 0,0 0 1,1-1-1,-1 1 0,1 0 0,-1-1 1,0 1-1,1-1 0,-1 1 0,1 0 0,0-1 1,-1 1-1,1-1 0,-1 0 0,1 1 0,0-1 1,-1 1-1,1-1 0,0 0 0,0 0 1,-1 1-1,1-1 0,0 0 0,0 0 0,-1 0 1,1 0-1,0 0 0,0 0 0,-1 0 0,1 0 1,0 0-1,0 0 0,-1 0 0,1-1 1,0 1-1,0 0 0,-1 0 0,1-1 0,0 1 1,0-1-1,3-1-168,0 0 1,-1 0 0,1 0-1,-1 0 1,0-1 0,0 1-1,1-1 1,-2 0 0,5-4-1,-3 1-1630,0-1 0,0-1 0,-1 1 0,1-1 0,-2 1 0,5-16 0,1-21-10792</inkml:trace>
</inkml:ink>
</file>

<file path=ppt/ink/ink2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04.473"/>
    </inkml:context>
    <inkml:brush xml:id="br0">
      <inkml:brushProperty name="width" value="0.025" units="cm"/>
      <inkml:brushProperty name="height" value="0.025" units="cm"/>
    </inkml:brush>
  </inkml:definitions>
  <inkml:trace contextRef="#ctx0" brushRef="#br0">19 0 16367,'0'0'14574,"-19"63"-13997,25-48-449,8-2-705,5-4-2145,-1-4-3652,3-3-4805</inkml:trace>
</inkml:ink>
</file>

<file path=ppt/ink/ink2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04.814"/>
    </inkml:context>
    <inkml:brush xml:id="br0">
      <inkml:brushProperty name="width" value="0.025" units="cm"/>
      <inkml:brushProperty name="height" value="0.025" units="cm"/>
    </inkml:brush>
  </inkml:definitions>
  <inkml:trace contextRef="#ctx0" brushRef="#br0">151 17 18289,'0'0'3572,"-9"2"229,0 1-3162,-1 0 1,0 0 0,1 1-1,0 0 1,0 0 0,-16 11-1,21-11-475,-1 0 1,0 0-1,1 0 0,0 0 0,0 0 1,0 1-1,1 0 0,-1 0 0,1 0 1,0 0-1,0 0 0,1 1 0,0-1 1,0 1-1,-2 7 0,3-8-164,0-1 0,0 1 0,0 0 0,1-1 0,0 1 0,-1 0 0,2 0 0,-1-1 0,0 1 0,1 0 0,0 0 0,0-1 0,1 1 0,-1-1 0,4 8 0,-2-10 0,-1 1 0,0 0 0,1-1 0,0 0 0,0 0 0,0 1 0,0-2 0,0 1 0,0 0 0,0-1 0,0 1 0,1-1 0,-1 0 0,0 0 0,1 0 0,-1-1 0,1 1 0,0-1 0,-1 0 0,1 0 0,4 0 0,-2 0 0,-1-1 0,0 1 0,0-1 0,1 0 0,-1-1 0,0 1 0,0-1 0,0 0 0,0 0 0,-1 0 0,1-1 0,0 0 0,-1 0 0,0 0 0,0 0 0,0-1 0,0 1 0,0-1 0,-1 0 0,1-1 0,-1 1 0,0 0 0,2-6 0,-1 2 0,0 1 0,-1-1 0,0 0 0,-1 0 0,0 0 0,0 0 0,0-1 0,-1 1 0,-1-1 0,1 1 0,-1 0 0,-1-1 0,1 1 0,-3-10 0,2 15 0,-1 0 0,0 0 0,1 0 0,-1 0 0,0 0 0,-1 0 0,1 0 0,0 1 0,-1-1 0,1 1 0,-1 0 0,0-1 0,0 1 0,0 0 0,0 1 0,0-1 0,0 1 0,-1-1 0,1 1 0,0 0 0,-1 0 0,1 0 0,-1 1 0,1-1 0,-1 1 0,1 0 0,-1 0 0,1 0 0,-1 0 0,1 1 0,-6 1 0,9-2-79,-1 0-1,1 0 1,-1 1-1,1-1 1,0 0 0,-1 1-1,1-1 1,-1 0-1,1 1 1,0-1 0,-1 1-1,1-1 1,0 1 0,-1-1-1,1 1 1,0-1-1,0 1 1,-1-1 0,1 1-1,0-1 1,0 1-1,0-1 1,0 1 0,0-1-1,0 1 1,0-1-1,0 1 1,0 0 0,0-1-1,0 1 1,0-1 0,0 1-1,0-1 1,1 1-1,-1-1 1,0 1 0,1 1-371,-1-1 1,1 1-1,-1-1 1,1 1-1,0-1 1,-1 0-1,1 1 1,0-1-1,0 0 1,0 0-1,0 0 1,0 0-1,2 2 1,21 7-7041</inkml:trace>
</inkml:ink>
</file>

<file path=ppt/ink/ink2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06.004"/>
    </inkml:context>
    <inkml:brush xml:id="br0">
      <inkml:brushProperty name="width" value="0.025" units="cm"/>
      <inkml:brushProperty name="height" value="0.025" units="cm"/>
    </inkml:brush>
  </inkml:definitions>
  <inkml:trace contextRef="#ctx0" brushRef="#br0">50 0 17168,'2'8'8014,"-1"18"-6808,-1-25-710,-2 35 281,-2 0-1,-1-1 1,-11 38-1,8-44-313,2 1 0,1-1 0,2 1-1,0 0 1,3 38 0,0-67-596,0-1 0,0 1 0,0 0 0,0 0 0,1 0 0,-1 0 0,0 0 0,1 0 0,-1-1 0,1 1 0,-1 0 0,1 0 1,-1-1-1,1 1 0,-1 0 0,1 0 0,0-1 0,-1 1 0,1-1 0,0 1 0,0-1 0,-1 1 0,1-1 0,0 1 0,0-1 0,0 0 0,0 1 0,0-1 0,0 0 0,-1 0 0,1 0 0,0 0 0,0 0 0,0 0 0,0 0 0,0 0 1,0 0-1,0 0 0,0 0 0,0 0 0,-1-1 0,1 1 0,0 0 0,0-1 0,0 1 0,0-1 0,-1 1 0,1-1 0,0 1 0,0-1 0,-1 1 0,1-1 0,0 0 0,-1 0 0,1 1 0,-1-1 0,1 0 0,-1 0 0,1 1 0,-1-1 1,0 0-1,1 0 0,-1-1 0,11-21-5579,2-7-1784</inkml:trace>
</inkml:ink>
</file>

<file path=ppt/ink/ink2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06.384"/>
    </inkml:context>
    <inkml:brush xml:id="br0">
      <inkml:brushProperty name="width" value="0.025" units="cm"/>
      <inkml:brushProperty name="height" value="0.025" units="cm"/>
    </inkml:brush>
  </inkml:definitions>
  <inkml:trace contextRef="#ctx0" brushRef="#br0">16 1 13549,'0'0'15561,"-1"13"-14055,-4 50-675,0-27-501,2 1 0,2 0 0,4 53 0,-3-88-332,1 1 1,-1-1-1,1 0 1,-1 0-1,1 1 0,0-1 1,0 0-1,0 0 1,0 0-1,0 0 1,0 0-1,0 0 0,1 0 1,-1-1-1,1 1 1,-1 0-1,1-1 1,0 1-1,0-1 0,0 0 1,0 0-1,0 1 1,0-1-1,0 0 0,0-1 1,0 1-1,0 0 1,1-1-1,-1 1 1,0-1-1,0 1 0,1-1 1,-1 0-1,0 0 1,0 0-1,1-1 0,-1 1 1,0 0-1,1-1 1,-1 1-1,0-1 1,0 0-1,0 0 0,0 0 1,0 0-1,0 0 1,0 0-1,0-1 0,0 1 1,0-1-1,-1 1 1,1-1-1,2-2 1,5-12-473,-1 0 0,0 0 0,-1 0 0,-1-1 1,0 0-1,-1 0 0,-1 0 0,-1-1 1,0 0-1,-2 1 0,0-32 0,-2 50 469,-1 0 0,1-1 0,-1 1 0,1 0 0,0 0 0,0 0 1,-1 0-1,1 1 0,0-1 0,0 0 0,0 0 0,0 1 0,0 1 0,-5 10 343,0 0 1,1 1-1,1 0 1,0 0 0,1 0-1,-2 19 1,5-25-536,-1 0 0,1 0 1,1 0-1,-1 0 1,4 13-1,-3-17-468,0 0 1,0 0-1,1-1 0,-1 1 0,1-1 0,0 1 0,0-1 1,0 0-1,1 0 0,-1 0 0,1 0 0,3 4 0,3-1-9488</inkml:trace>
</inkml:ink>
</file>

<file path=ppt/ink/ink2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06.852"/>
    </inkml:context>
    <inkml:brush xml:id="br0">
      <inkml:brushProperty name="width" value="0.025" units="cm"/>
      <inkml:brushProperty name="height" value="0.025" units="cm"/>
    </inkml:brush>
  </inkml:definitions>
  <inkml:trace contextRef="#ctx0" brushRef="#br0">1 1 10730,'0'0'20660,"2"12"-19513,10 65-908,33 168-248,-36-195-1190,-2 1-1,1 99 1,-1-191-8303,1 15 2711</inkml:trace>
</inkml:ink>
</file>

<file path=ppt/ink/ink2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07.193"/>
    </inkml:context>
    <inkml:brush xml:id="br0">
      <inkml:brushProperty name="width" value="0.025" units="cm"/>
      <inkml:brushProperty name="height" value="0.025" units="cm"/>
    </inkml:brush>
  </inkml:definitions>
  <inkml:trace contextRef="#ctx0" brushRef="#br0">8 1 18225,'0'0'12060,"0"9"-10838,-3 79-590,0-48-475,1 0 0,2 0 0,9 62 0,-8-99-205,-1 0 0,1 0 0,0-1 0,-1 1 0,2 0 0,-1-1 0,0 1 0,0-1 0,1 0 0,-1 1 0,1-1 0,0 0 0,-1 0 0,1 0 0,0 0 0,0 0 0,4 2 1,-5-3 0,0-1 0,-1 0 1,1 0-1,0 1 1,-1-1-1,1 0 1,0 0-1,0 0 1,-1 0-1,1 0 1,0 0-1,0 0 1,-1 0-1,1 0 0,0 0 1,0-1-1,-1 1 1,1 0-1,0 0 1,-1-1-1,1 1 1,0 0-1,-1-1 1,2 0-1,-1 0-86,1-1 1,-1 0-1,1 1 0,-1-1 0,0 0 0,0 0 1,1 0-1,-1 0 0,-1 0 0,1 0 1,0-1-1,0-1 0,9-59-13111,-8 25-1277</inkml:trace>
</inkml:ink>
</file>

<file path=ppt/ink/ink2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07.568"/>
    </inkml:context>
    <inkml:brush xml:id="br0">
      <inkml:brushProperty name="width" value="0.025" units="cm"/>
      <inkml:brushProperty name="height" value="0.025" units="cm"/>
    </inkml:brush>
  </inkml:definitions>
  <inkml:trace contextRef="#ctx0" brushRef="#br0">33 53 11082,'0'0'20148,"-32"-52"-18771,34 60-1633,9 9-769,3 4-1250,6 6-2369,-1-2-1858,3 1-3972</inkml:trace>
</inkml:ink>
</file>

<file path=ppt/ink/ink2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07.925"/>
    </inkml:context>
    <inkml:brush xml:id="br0">
      <inkml:brushProperty name="width" value="0.025" units="cm"/>
      <inkml:brushProperty name="height" value="0.025" units="cm"/>
    </inkml:brush>
  </inkml:definitions>
  <inkml:trace contextRef="#ctx0" brushRef="#br0">159 6 9897,'0'0'14729,"-9"-1"-11366,4 0-3112,-7-1 244,0 1 0,0 0 0,0 1 0,0 0 0,-14 3 0,23-3-447,1 1 1,-1-1 0,0 1-1,0 0 1,1 0 0,-1 0-1,1 0 1,-1 0 0,1 1-1,-1-1 1,1 1 0,0-1-1,-1 1 1,1 0 0,0 0-1,0 0 1,1 0 0,-1 0-1,0 1 1,1-1 0,-1 1-1,1-1 1,0 1 0,0-1-1,0 1 1,0-1 0,0 1-1,0 0 1,1 0 0,-1-1-1,1 5 1,0-6-49,0 1 0,0-1 0,1 0 0,-1 1 0,0-1 0,1 1 0,-1-1 0,1 0 0,-1 0 0,1 1 0,0-1 0,0 0 0,-1 0 0,1 0 0,0 0 0,0 0 0,0 0 0,0 0 0,0 0 0,1 0 0,-1 0 0,0 0 0,0-1 0,0 1 0,1-1 0,-1 1 0,0-1 0,1 1 0,-1-1 0,0 0 0,1 1 0,-1-1 0,1 0 0,1 0 0,61 0 0,-48 0 0,2-2 0,0-1 0,-1 0 0,1-1 0,21-8 0,-23 6 0,0 1 0,0 1 0,1 1 0,30-3 0,-46 6 0,0 1 0,-1-1 0,1 0 0,0 0 0,0 1 0,0-1 0,-1 0 0,1 1 0,0-1 0,-1 1 0,1-1 0,0 1 0,-1-1 0,1 1 0,0 0 0,-1-1 0,1 1 0,-1-1 0,1 1 0,-1 0 0,0 0 0,1-1 0,-1 1 0,0 0 0,1 0 0,-1 0 0,0-1 0,0 3 0,6 32 0,-1-6 0,-3-26 0,0-1 0,0 0 0,0 0 0,0 0 0,0 0 0,1 0 0,-1 0 0,1-1 0,-1 1 0,1-1 0,0 1 0,0-1 0,-1 0 0,1 0 0,0-1 0,0 1 0,0-1 0,0 1 0,0-1 0,0 0 0,4 0 0,66-4 0,-47-1 0,0-1 0,33-12 0,-37 10 0,1 1 0,0 2 0,33-5 0,-61 17-2889,-7 0-4701,-1-5-3872</inkml:trace>
</inkml:ink>
</file>

<file path=ppt/ink/ink2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08.443"/>
    </inkml:context>
    <inkml:brush xml:id="br0">
      <inkml:brushProperty name="width" value="0.025" units="cm"/>
      <inkml:brushProperty name="height" value="0.025" units="cm"/>
    </inkml:brush>
  </inkml:definitions>
  <inkml:trace contextRef="#ctx0" brushRef="#br0">1 0 18225,'0'0'12449,"4"16"-11749,10 59-347,-4 1 0,3 118-1,0 15-17,5-262-335,3-69 0,47-194 0,-67 311 0,1 0 0,-1 1 0,1-1 0,0 1 0,1 0 0,-1 0 0,1 0 0,0 0 0,0 0 0,0 0 0,0 1 0,1-1 0,0 1 0,-1 0 0,1 0 0,7-3 0,-9 5 0,1 0 0,0 0 0,0 0 0,0 0 0,0 0 0,0 1 0,0 0 0,0-1 0,0 1 0,0 0 0,0 1 0,0-1 0,0 0 0,0 1 0,0 0 0,-1-1 0,1 1 0,0 0 0,0 1 0,-1-1 0,1 0 0,0 1 0,-1 0 0,1-1 0,-1 1 0,0 0 0,3 3 0,-2-3 0,-1 0 0,1 1 0,0-1 0,-1 1 0,0 0 0,0 0 0,0 0 0,0 0 0,0 0 0,-1 0 0,1 0 0,-1 0 0,0 1 0,0-1 0,0 1 0,0-1 0,0 0 0,-1 1 0,0 0 0,0-1 0,0 5 0,-1-4 0,0 0 0,-1 0 0,1 0 0,-1 0 0,0 0 0,0 0 0,-1 0 0,1-1 0,-1 0 0,0 1 0,1-1 0,-2 0 0,1 0 0,0 0 0,-4 2 0,-4 2 0,1 0 0,-1-1 0,0 0 0,-1-1 0,1 0 0,-1-1 0,0 0 0,0-1 0,-1 0 0,1-1 0,-14 0 0,24-1-97,0-1-1,0 0 1,0-1 0,-1 1 0,1 0-1,0-1 1,0 1 0,0-1-1,0 1 1,0-1 0,0 0-1,-3-1 1,5 1-3,-1 1 0,1 0 0,0-1 0,-1 1 0,1 0 0,0-1 0,-1 1 0,1-1 0,0 1 0,0-1 0,-1 1 0,1-1 0,0 1 0,0-1 0,0 1 0,0-1 0,0 1 0,0-1 0,-1 1 0,1-1 0,0 1 0,0-1 0,1 1 0,-1-1 0,0 1 0,0-1 0,0 1 0,0-1 0,0 1 0,1-2 0,0 0-320,1 0 1,0 0 0,0 0 0,-1 0 0,1 0 0,0 0 0,1 0-1,-1 1 1,0-1 0,0 1 0,1-1 0,-1 1 0,1 0 0,-1 0-1,1 0 1,0 0 0,3 0 0,28-6-6569</inkml:trace>
</inkml:ink>
</file>

<file path=ppt/ink/ink2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08.977"/>
    </inkml:context>
    <inkml:brush xml:id="br0">
      <inkml:brushProperty name="width" value="0.025" units="cm"/>
      <inkml:brushProperty name="height" value="0.025" units="cm"/>
    </inkml:brush>
  </inkml:definitions>
  <inkml:trace contextRef="#ctx0" brushRef="#br0">0 224 12236,'0'0'11034,"11"3"-8706,-6-1-2113,1 0 1,-1-1 0,0 1 0,1-1 0,-1 0 0,1-1 0,-1 1 0,1-1 0,0 0-1,-1-1 1,1 1 0,-1-1 0,1 0 0,-1-1 0,1 1 0,-1-1 0,0 0-1,0 0 1,0-1 0,0 0 0,0 1 0,0-2 0,-1 1 0,7-6 0,-6 4-141,-1 0 0,0-1 1,0 1-1,-1-1 0,1 1 1,-1-1-1,0 0 0,-1 0 0,1-1 1,-1 1-1,-1 0 0,1-1 1,0-9-1,-2 15-50,1-1 0,-1 0 1,0 0-1,-1 0 0,1 0 0,0 0 0,0 0 1,-1 0-1,1 0 0,-1 0 0,0 1 0,1-1 1,-1 0-1,0 0 0,0 1 0,0-1 0,0 1 1,-1-1-1,-1-2 0,1 3-14,0 0 1,-1 0-1,1 0 0,-1 0 0,1 0 1,-1 0-1,1 1 0,-1-1 0,1 1 1,-1-1-1,1 1 0,-1 0 0,0 0 1,1 0-1,-1 1 0,1-1 0,-1 1 1,-4 1-1,1 0-11,0 1 0,0 0 0,0 0 0,0 0 0,1 1 0,-1 0 0,1 0 0,0 1 0,0-1 0,1 1 0,0 0 0,-8 10 0,7-8 0,0 1 0,0 0 0,0 0 0,1 0 0,0 1 0,0-1 0,1 1 0,-3 16 0,6-25 0,0 1 0,-1-1 0,1 1 0,1-1 0,-1 1 0,0-1 0,0 1 0,0-1 0,0 1 0,0-1 0,0 0 0,0 1 0,1-1 0,-1 1 0,0-1 0,0 1 0,1-1 0,-1 0 0,0 1 0,1-1 0,-1 1 0,0-1 0,1 0 0,-1 1 0,0-1 0,1 0 0,-1 0 0,1 1 0,-1-1 0,1 0 0,-1 0 0,1 1 0,23 0 0,24-10 0,-48 9 0,44-9 0,0 1 0,0 2 0,0 2 0,47 1 0,-86 3 0,0-1 0,1 0 0,-1-1 0,0 1 0,0-1 0,0 0 0,0 0 0,0-1 0,-1 1 0,1-1 0,-1 0 0,1 0 0,-1-1 0,0 1 0,-1-1 0,1 0 0,0 0 0,4-7 0,-4 6 0,-1 0 0,0 0 0,0 0 0,0 0 0,0-1 0,-1 1 0,0-1 0,0 1 0,-1-1 0,1 0 0,-1 0 0,0 1 0,-1-1 0,0 0 0,1 0 0,-3-12 0,2 17-4,-1-1 1,0 0-1,0 1 0,1-1 0,-1 0 1,0 1-1,0-1 0,0 1 1,-1 0-1,1-1 0,0 1 0,0 0 1,-1 0-1,1-1 0,-1 1 0,1 0 1,-1 1-1,1-1 0,-1 0 1,0 0-1,1 1 0,-1-1 0,0 1 1,0-1-1,1 1 0,-1 0 1,0 0-1,0 0 0,0 0 0,1 0 1,-1 0-1,-2 0 0,4 1-365,0 0 0,1 0 0,-1-1 0,0 1 0,1 0 0,-1-1 0,1 1 0,-1-1 0,1 1 0,-1 0 0,1-1 0,-1 1 0,1-1 0,-1 1 0,1-1 0,0 0 0,-1 1 0,1-1 0,0 0 0,-1 1 0,1-1 0,0 0 0,0 0 0,0 1 0,25 2-6266,4-3-2013</inkml:trace>
</inkml:ink>
</file>

<file path=ppt/ink/ink2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09.351"/>
    </inkml:context>
    <inkml:brush xml:id="br0">
      <inkml:brushProperty name="width" value="0.025" units="cm"/>
      <inkml:brushProperty name="height" value="0.025" units="cm"/>
    </inkml:brush>
  </inkml:definitions>
  <inkml:trace contextRef="#ctx0" brushRef="#br0">191 8 769,'0'0'15737,"-8"-2"-9320,-8 0-5229,0 0 0,1 1-1,-1 0 1,-20 3 0,32-2-1049,1 0 1,-1 0-1,0 1 1,1-1-1,-1 1 1,1 0-1,-1 0 1,1 0-1,-1 1 1,1-1-1,0 1 1,-1 0-1,1 0 0,0 0 1,0 0-1,1 0 1,-1 1-1,0-1 1,1 1-1,-1 0 1,1 0-1,0 0 1,0 0-1,0 0 1,0 0-1,1 0 1,-3 7-1,4-9-144,0 0-1,0 0 1,0 0-1,0 0 1,0 0 0,0 0-1,0 0 1,0-1 0,0 1-1,0 0 1,0 0-1,1 0 1,-1 0 0,0 0-1,1 0 1,-1 0-1,1-1 1,-1 1 0,1 0-1,-1 0 1,1-1-1,-1 1 1,1 0 0,0-1-1,1 2 1,28 10-342,40-7-529,-63-5 744,35-1-835,-28 0 700,-1 0-1,1 1 1,-1 1-1,1 0 1,-1 1-1,0 0 1,24 8-1,-36-10 317,-1 0 0,1 1-1,0-1 1,0 0 0,-1 0-1,1 0 1,0 1 0,-1-1-1,1 0 1,-1 1-1,1-1 1,0 1 0,-1-1-1,1 1 1,-1-1 0,1 1-1,-1-1 1,1 1 0,-1-1-1,1 1 1,-1 0 0,0-1-1,1 1 1,-1 0 0,0-1-1,0 1 1,1 0-1,-1-1 1,0 1 0,0 0-1,0 0 1,0-1 0,0 1-1,0 0 1,0 0 0,-1 1 57,0 0 1,0-1-1,-1 1 0,1 0 1,0-1-1,-1 1 1,1-1-1,-1 0 1,0 0-1,1 1 0,-1-1 1,-2 1-1,-55 22 1260,40-18-1346,-1-1 0,1-1 0,-1 0 1,-30 0-1,56-7-1646,25-12-8717,2 5 3606</inkml:trace>
</inkml:ink>
</file>

<file path=ppt/ink/ink2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09.698"/>
    </inkml:context>
    <inkml:brush xml:id="br0">
      <inkml:brushProperty name="width" value="0.025" units="cm"/>
      <inkml:brushProperty name="height" value="0.025" units="cm"/>
    </inkml:brush>
  </inkml:definitions>
  <inkml:trace contextRef="#ctx0" brushRef="#br0">134 0 9385,'0'0'15583,"-11"4"-13016,1 0-2115,1 0-1,-1 0 1,1 1-1,0 0 1,1 0-1,-15 13 1,19-15-337,0 1 0,0 0 0,1 0 0,0 0 0,-1 0 0,1 0 0,1 1 0,-1 0 0,1-1 0,-1 1 0,1 0 1,1 0-1,-1 0 0,1 1 0,0-1 0,0 0 0,0 9 0,1-12-115,0-1 0,1 0 0,-1 0 0,1 0 0,-1 0 0,1 0 0,-1 0 0,1 0 0,-1 0 0,1 0 0,0 0 0,0 0 0,-1 0 0,1-1 0,0 1 0,0 0 0,0-1 0,0 1 0,0 0 0,0-1 0,0 1 0,0-1 0,0 1 0,0-1 0,0 0 0,0 0 0,1 1 0,-1-1 0,0 0 0,0 0 0,0 0 0,0 0 0,2 0 0,46-2 0,-44 2 0,12-3-48,0-1 0,0-1 0,-1 0 0,1-1 0,23-13 0,-28 12 28,-1 1 0,2 1 0,-1 0 1,1 1-1,-1 0 0,1 1 0,0 0 0,1 1 0,-1 1 0,20-1 0,-32 3 30,0-1 0,0 1 0,-1-1 0,1 1 0,-1 0 0,1-1 1,-1 1-1,1-1 0,-1 1 0,1 0 0,-1 0 0,1-1 0,-1 1 0,0 0 0,1 0 1,-1 0-1,0-1 0,0 1 0,0 0 0,0 0 0,0 0 0,0 0 0,0-1 0,0 1 0,0 0 1,0 0-1,0 0 0,0 0 0,0-1 0,-1 2 0,1-1-4,-1 0 0,1 1 0,0-1 0,-1 0-1,1 0 1,0 0 0,0 1 0,0-1 0,0 0 0,0 0 0,1 0 0,-1 0-1,0 1 1,0-1 0,1 0 0,-1 0 0,1 0 0,-1 0 0,1 0 0,-1 0-1,1 0 1,0 0 0,-1 0 0,1 0 0,0 0 0,0 0 0,0 0 0,0-1-1,0 1 1,0 0 0,0-1 0,2 2 0,9-2-5,0 0 0,0-1 0,1 0-1,-1-1 1,0 0 0,-1-1 0,1-1 0,0 0 0,18-9 0,31-8-79,2 11-2956,-27 5-2770,0-3-5292,-15 1 1599</inkml:trace>
</inkml:ink>
</file>

<file path=ppt/ink/ink2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10.025"/>
    </inkml:context>
    <inkml:brush xml:id="br0">
      <inkml:brushProperty name="width" value="0.025" units="cm"/>
      <inkml:brushProperty name="height" value="0.025" units="cm"/>
    </inkml:brush>
  </inkml:definitions>
  <inkml:trace contextRef="#ctx0" brushRef="#br0">155 0 13261,'0'0'11707,"-13"2"-8462,10-2-2956,-72 14 2504,72-14-2723,-1 1 0,0 0 0,1 0 1,0 1-1,-1-1 0,1 1 0,0-1 0,-1 1 0,1 0 0,0 0 0,0 1 0,1-1 0,-1 1 0,0-1 0,1 1 1,0 0-1,-1 0 0,1 0 0,0 0 0,-2 6 0,4-9-110,0 1 1,0 0-1,0-1 0,1 1 1,-1 0-1,0-1 0,1 1 1,-1 0-1,0-1 0,1 1 1,-1-1-1,1 1 0,-1-1 1,1 1-1,-1-1 0,1 1 1,-1-1-1,1 1 0,-1-1 1,1 0-1,0 1 1,-1-1-1,1 0 0,0 1 1,-1-1-1,1 0 0,0 0 1,-1 0-1,1 0 0,0 0 1,-1 0-1,1 0 0,0 0 1,-1 0-1,1 0 0,1 0 1,37 0-2654,-30 0 1958,-3 0 247,93 3-6059,-36 8 5307,-62-11 1428,0 0 0,0 1 0,0-1-1,0 0 1,0 0 0,-1 0 0,1 1 0,0-1-1,0 0 1,0 1 0,0-1 0,0 1-1,-1-1 1,1 1 0,0-1 0,0 1 0,-1-1-1,1 1 1,0 0 0,-1 0 0,1-1 0,-1 1-1,1 0 1,-1 0 0,1 0 0,-1-1 0,1 1-1,-1 0 1,0 0 0,0 0 0,1 0 0,-1 0-1,0 0 1,0 0 0,0 0 0,0 0-1,0 0 1,0 0 0,0-1 0,0 1 0,-1 0-1,1 0 1,0 0 0,0 0 0,-1 0 0,1 0-1,-1 0 1,0 0 0,-1 3 192,0-1-1,-1 0 1,1 0 0,-1 0 0,0 0-1,0-1 1,0 1 0,0-1-1,-7 4 1,-2 1-366,-1 0 1,0-1-1,0-1 0,0 0 0,-1-1 1,1-1-1,-1 0 0,0 0 0,0-1 1,0-1-1,-17-1 0,31 0-27,-1 0 1,1 0-1,-1-1 1,1 1-1,-1 0 1,1 0-1,-1-1 0,1 1 1,-1 0-1,1-1 1,-1 1-1,1 0 1,-1-1-1,1 1 1,0-1-1,-1 1 0,1-1 1,0 1-1,-1-1 1,1 1-1,0-1 1,0 1-1,-1-1 0,1 1 1,0-1-1,0 1 1,0-1-1,0 0 1,0 1-1,0-1 1,0 1-1,0-1 0,0 0 1,0 1-1,0-1 1,0 1-1,0-1 1,1 1-1,-1-1 0,0 0 1,11-25-2729,12-3-3409,7-7-2605</inkml:trace>
</inkml:ink>
</file>

<file path=ppt/ink/ink2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10.400"/>
    </inkml:context>
    <inkml:brush xml:id="br0">
      <inkml:brushProperty name="width" value="0.025" units="cm"/>
      <inkml:brushProperty name="height" value="0.025" units="cm"/>
    </inkml:brush>
  </inkml:definitions>
  <inkml:trace contextRef="#ctx0" brushRef="#br0">9 0 11307,'0'0'21460,"-8"54"-21460,7-33 0,1 3 0,0 1 0,7-2 0,3-2-1954,2 2-4260,-4-2-5477</inkml:trace>
  <inkml:trace contextRef="#ctx0" brushRef="#br0" timeOffset="1">54 502 11082,'0'0'21685</inkml:trace>
</inkml:ink>
</file>

<file path=ppt/ink/ink2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9:53.615"/>
    </inkml:context>
    <inkml:brush xml:id="br0">
      <inkml:brushProperty name="width" value="0.025" units="cm"/>
      <inkml:brushProperty name="height" value="0.025" units="cm"/>
    </inkml:brush>
  </inkml:definitions>
  <inkml:trace contextRef="#ctx0" brushRef="#br0">862 1 15567,'-9'5'320,"-30"21"1014,1 2 1,2 1-1,1 2 1,-47 52-1,-121 165 1539,135-163-1907,-25 43-717,-97 173-1,189-299-343,0 0 0,0 0 1,-1 0-1,1 0 0,-1 0 1,1-1-1,-1 1 0,0 0 1,0-1-1,-3 3 0,4-4-55,1 1 0,-1-1 0,0 0-1,1 0 1,-1 0 0,0 1 0,1-1-1,-1 0 1,0 0 0,0 0-1,1 0 1,-1 0 0,0 0 0,1 0-1,-1 0 1,0-1 0,1 1 0,-1 0-1,0 0 1,1-1 0,-1 1 0,0 0-1,0-1 1,-2-2-494,1 1 0,0-1 0,0 1 0,0-1 0,0 0 0,0 0 0,1 0 0,0 0 0,-1 0 0,1 0 0,0 0 0,-1-6-1,-7-27-4421</inkml:trace>
</inkml:ink>
</file>

<file path=ppt/ink/ink2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0:59:53.971"/>
    </inkml:context>
    <inkml:brush xml:id="br0">
      <inkml:brushProperty name="width" value="0.025" units="cm"/>
      <inkml:brushProperty name="height" value="0.025" units="cm"/>
    </inkml:brush>
  </inkml:definitions>
  <inkml:trace contextRef="#ctx0" brushRef="#br0">509 1 9673,'0'0'5541,"-10"12"-4462,-15 20-239,1 1 0,-27 50 1,-43 96 608,64-121-1239,-31 56 291,13-27 835,4 1 1,-59 169 0,99-242-1109,0 0-1,0 1 1,2-1 0,-2 30 0,4-42-196,0-1 1,0 1-1,0 0 0,0 0 0,1-1 1,-1 1-1,1 0 0,-1-1 0,1 1 1,0-1-1,0 1 0,0-1 0,0 1 1,1-1-1,-1 1 0,1-1 1,-1 0-1,1 0 0,0 0 0,0 0 1,0 0-1,0 0 0,0-1 0,0 1 1,0-1-1,1 1 0,-1-1 0,0 0 1,1 0-1,0 0 0,-1 0 0,1 0 1,-1 0-1,1-1 0,3 1 0,5-1 75,1 0-1,-1-1 1,0-1-1,0 1 1,1-2-1,-2 1 1,1-2-1,0 1 1,16-9-1,98-58 453,-80 43-464,76-42-66,82-49-634,-76 34-4669,-76 44-807</inkml:trace>
</inkml:ink>
</file>

<file path=ppt/ink/ink2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16.142"/>
    </inkml:context>
    <inkml:brush xml:id="br0">
      <inkml:brushProperty name="width" value="0.025" units="cm"/>
      <inkml:brushProperty name="height" value="0.025" units="cm"/>
    </inkml:brush>
  </inkml:definitions>
  <inkml:trace contextRef="#ctx0" brushRef="#br0">87 96 12204,'9'-27'3124,"15"-41"9927,-24 72-12878,1 0 1,0 0 0,-1 0-1,0 0 1,0 1-1,0-1 1,-1 0-1,0 6 1,-1-1 159,-6 46 65,-3 0 0,-27 79 0,24-95-212,2 1-1,2 0 1,2 1-1,1 0 1,2 0-1,1 52 1,4-91-337,0-1 0,0 1 0,1-1 0,-1 1 0,1-1 0,-1 0 1,1 1-1,-1-1 0,1 0 0,0 1 0,-1-1 0,1 0 0,0 0 0,0 0 0,0 0 0,0 1 0,0-1 0,0-1 0,0 1 1,1 0-1,-1 0 0,0 0 0,0-1 0,1 1 0,-1 0 0,1-1 0,-1 1 0,0-1 0,1 0 0,-1 1 0,1-1 1,-1 0-1,1 0 0,-1 0 0,2 0 0,1 0-566,0 0 0,0-1 1,0 1-1,0-1 0,-1 0 1,1 0-1,0 0 0,0 0 1,-1 0-1,1-1 0,-1 0 1,7-4-1,17-17-8428</inkml:trace>
</inkml:ink>
</file>

<file path=ppt/ink/ink2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16.497"/>
    </inkml:context>
    <inkml:brush xml:id="br0">
      <inkml:brushProperty name="width" value="0.025" units="cm"/>
      <inkml:brushProperty name="height" value="0.025" units="cm"/>
    </inkml:brush>
  </inkml:definitions>
  <inkml:trace contextRef="#ctx0" brushRef="#br0">101 1 18642,'0'0'8258,"-11"8"-6747,2-1-1249,0 0 0,0 2 0,1-1 0,0 1 0,1 0 0,-9 14 0,13-19-209,0 1 0,0 0 1,1 0-1,-1 0 0,1 0 0,0 0 1,1 1-1,-1-1 0,1 0 0,0 1 0,1-1 1,-1 1-1,1 0 0,0-1 0,1 1 1,-1-1-1,1 1 0,0-1 0,2 6 1,-2-8-38,1 0 1,0-1-1,-1 1 1,1-1-1,0 0 1,1 0-1,-1 1 1,0-1 0,0 0-1,1-1 1,-1 1-1,1 0 1,0-1-1,-1 1 1,1-1-1,0 0 1,0 0-1,0 0 1,0-1 0,0 1-1,0 0 1,0-1-1,0 0 1,0 0-1,0 0 1,0 0-1,0 0 1,4-2-1,2 2 77,-1-1 0,0-1 0,1 0 0,-1 0 0,0 0 0,0-1 0,-1-1 0,1 1 0,9-7 0,-9 4-84,0 0-1,-1 0 1,0-1-1,0 0 1,-1 0-1,7-10 1,-10 14-10,-1-1 1,0 1-1,0-1 0,-1 1 1,1-1-1,-1 0 0,0 0 1,0 0-1,0 1 0,0-1 1,-1 0-1,0 0 0,1 0 1,-1 0-1,-1 0 0,1 0 1,-2-7-1,1 9 1,0 0 0,-1 0 0,1 0 0,-1 0 0,0 0 0,1 0 0,-1 0 0,0 1 0,0-1 0,0 1 0,0-1 0,0 1 0,0 0 0,-1 0 0,1 0 0,0 0 0,-1 0 0,1 0 0,-1 1 0,1-1 0,-3 0 0,0 0 0,1 1 0,-1-1 0,1 0 0,-1 1 0,1 0 0,-1 0 0,1 0 0,-1 1 0,1 0 0,0-1 0,-7 3 0,10-3-91,1 0 0,-1 0 0,1 1 0,0-1 0,-1 0 0,1 0 0,-1 0 0,1 0 0,-1 0 0,1 1 0,-1-1 0,1 0 0,0 0 1,-1 1-1,1-1 0,0 0 0,-1 0 0,1 1 0,0-1 0,-1 1 0,1-1 0,0 0 0,-1 1 0,1-1 0,0 1 0,0-1 0,0 0 0,-1 1 0,1-1 0,0 1 0,0-1 0,0 1 0,0-1 0,0 1 0,0-1 0,0 1 0,0-1 0,0 1 0,0-1 1,0 1-1,0-1 0,0 0 0,1 1 0,-1-1 0,0 1 0,0-1 0,0 1 0,1-1 0,-1 0 0,0 1 0,0-1 0,1 1 0,-1-1 0,0 0 0,1 1 0,-1-1 0,0 0 0,1 0 0,-1 1 0,1-1 0,-1 0 0,1 0 0,0 1 0,31 9-8757,-6-9 1898</inkml:trace>
</inkml:ink>
</file>

<file path=ppt/ink/ink2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17.198"/>
    </inkml:context>
    <inkml:brush xml:id="br0">
      <inkml:brushProperty name="width" value="0.025" units="cm"/>
      <inkml:brushProperty name="height" value="0.025" units="cm"/>
    </inkml:brush>
  </inkml:definitions>
  <inkml:trace contextRef="#ctx0" brushRef="#br0">83 231 18674,'0'0'9465,"-7"-1"-9407,-20-6 76,28-22 2717,2 9-4191,19-96-7277,-13 68 8969,-7 38 7432,-38 141-6585,24-96-758,2-1 1,1 2-1,2 0 1,-5 64-1,12-99-441,1 1 0,-1-1 0,0 0 0,1 0 0,-1 0 0,1 0 0,-1 0 0,1 0 0,0 1 0,0-1 0,-1-1 0,1 1 0,0 0 0,0 0 0,0 0 0,0 0 0,0-1 0,0 1 0,0 0 0,0-1 0,0 1 0,0-1 0,0 1 0,0-1 0,0 1 0,1-1 0,-1 0 0,0 0 0,0 0 0,1 1 0,-1-1 0,0 0 0,0 0 0,0-1 0,1 1 0,-1 0 0,0 0 0,0-1 0,2 0 0,5 0 0,0 0 0,-1-1 0,1 0 0,13-5 0,-1-3 0,-14 6 0,0 0 0,0 1 0,1 0 0,-1 0 0,1 1 0,0-1 0,0 1 0,0 1 0,0-1 0,0 1 0,0 1 0,0-1 0,0 1 0,14 2 0,-19-1 0,0 0 0,0 0 0,0 0 0,0 0 0,-1 0 0,1 0 0,0 1 0,-1-1 0,1 1 0,-1-1 0,0 1 0,1 0 0,-1-1 0,0 1 0,0 0 0,0 0 0,0 0 0,-1 0 0,1 0 0,0 0 0,-1 0 0,1 0 0,-1 0 0,0 0 0,0 0 0,0 4 0,1-2 0,-1 0 0,-1-1 0,1 1 0,0-1 0,-1 1 0,1 0 0,-1-1 0,0 1 0,-1-1 0,1 0 0,0 1 0,-1-1 0,0 0 0,-3 5 0,-1-2 0,-1-1 0,0 0 0,0 0 0,-1 0 0,1-1 0,-1 0 0,0-1 0,0 0 0,-1 0 0,1 0 0,0-1 0,-1 0 0,0-1 0,-11 1 0,17-2 0,-1 1 0,1-1 0,0 0 0,-1 0 0,1-1 0,0 1 0,-1-1 0,1 1 0,0-1 0,0 0 0,0 0 0,0 0 0,0-1 0,0 1 0,0-1 0,0 0 0,0 0 0,0 0 0,1 0 0,-1 0 0,1 0 0,0-1 0,0 1 0,0-1 0,0 1 0,0-1 0,0 0 0,1 0 0,-1 0 0,1 0 0,0 0 0,0 0 0,0-1 0,0 1 0,0 0 0,1 0 0,0-1 0,-1 1 0,2-5 0,-1 7-119,0-1-1,1 1 1,-1-1-1,1 1 1,-1-1 0,1 1-1,0-1 1,0 1-1,0 0 1,0 0 0,0-1-1,0 1 1,0 0-1,0 0 1,0 0 0,0 0-1,1 0 1,-1 0-1,0 1 1,1-1 0,-1 0-1,0 0 1,1 1-1,-1-1 1,3 0 0,47-11-5275,-38 10 4080,58-12-8679,-33 7 875</inkml:trace>
</inkml:ink>
</file>

<file path=ppt/ink/ink2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17.958"/>
    </inkml:context>
    <inkml:brush xml:id="br0">
      <inkml:brushProperty name="width" value="0.025" units="cm"/>
      <inkml:brushProperty name="height" value="0.025" units="cm"/>
    </inkml:brush>
  </inkml:definitions>
  <inkml:trace contextRef="#ctx0" brushRef="#br0">229 19 10570,'0'0'20894,"-10"-3"-20109,7 2-741,-54-13 343,53 14-381,0-1-1,-1 1 1,1 0 0,0 0 0,0 1 0,0-1-1,0 1 1,0 0 0,0 0 0,0 0 0,0 1 0,1-1-1,-1 1 1,-6 4 0,-1 2-6,1 1 0,0 0 0,1 0 0,0 1 0,-11 14 0,18-20 0,-1-1 0,1 1 0,-1 0 0,1 0 0,0-1 0,1 1 0,-1 1 0,1-1 0,-1 0 0,1 0 0,0 0 0,1 1 0,-1-1 0,1 0 0,0 1 0,0-1 0,0 0 0,1 1 0,0-1 0,1 6 0,-1-9 0,1 1 0,-1-1 0,1 1 0,0-1 0,-1 0 0,1 0 0,0 0 0,0 0 0,0 0 0,0 0 0,0 0 0,0 0 0,0-1 0,0 1 0,0-1 0,0 0 0,0 0 0,1 0 0,-1 0 0,0 0 0,0 0 0,3-1 0,1 1 0,0 0 0,-1-1 0,1 0 0,0 0 0,-1 0 0,1-1 0,8-3 0,45-42 0,2-2 0,-56 46 0,0 0 0,0 0 0,0 1 0,1 0 0,-1 0 0,1 0 0,-1 1 0,1-1 0,0 1 0,-1 0 0,7 1 0,-9 0 0,0 1 0,0 0 0,-1-1 0,1 1 0,0 1 0,-1-1 0,1 0 0,-1 1 0,0-1 0,1 1 0,-1-1 0,0 1 0,0 0 0,0 0 0,0 0 0,0 1 0,0-1 0,-1 0 0,1 1 0,-1-1 0,0 1 0,1-1 0,-1 1 0,0-1 0,-1 1 0,1 0 0,0 0 0,-1-1 0,1 5 0,1 2 0,-1 1 0,1-1 0,-2 1 0,1-1 0,-1 1 0,-1 0 0,-2 16 0,-3-126 0,6 13 0,2 86 0,-1 0 0,1 0 0,0 0 0,0 0 0,0 1 0,0-1 0,0 1 0,0-1 0,0 1 0,0 0 0,0 0 0,0 0 0,0 0 0,0 0 0,0 0 0,3 1 0,-2-1 0,65 3-73,-42-1-966,0-1 0,0-1 1,39-6-1,-34-4-8442</inkml:trace>
</inkml:ink>
</file>

<file path=ppt/ink/ink2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18.895"/>
    </inkml:context>
    <inkml:brush xml:id="br0">
      <inkml:brushProperty name="width" value="0.025" units="cm"/>
      <inkml:brushProperty name="height" value="0.025" units="cm"/>
    </inkml:brush>
  </inkml:definitions>
  <inkml:trace contextRef="#ctx0" brushRef="#br0">1 62 14318,'0'0'3918,"4"-9"-865,15-32-351,-9 29-471,-3 14-899,-2 17-210,-4-18-1077,6 67 1301,-3 0 0,-8 117 1,3-176-1340,-9 106-7,-1 29 0,41-210 0,6-46 0,42-231 0,-76 338 0,-1-1 0,1 0 0,0 1 0,0-1 0,0 1 0,1 0 0,5-9 0,-7 13 0,-1 0 0,1 0 0,0 1 0,-1-1 0,1 0 0,0 0 0,0 1 0,0-1 0,-1 0 0,1 1 0,0-1 0,0 1 0,0-1 0,0 1 0,0-1 0,0 1 0,0 0 0,0-1 0,0 1 0,0 0 0,0 0 0,0 0 0,1 0 0,-1 0 0,0 0 0,0 0 0,0 0 0,0 0 0,0 0 0,0 1 0,0-1 0,0 1 0,0-1 0,0 0 0,0 1 0,0-1 0,0 1 0,-1 0 0,1-1 0,0 1 0,0 0 0,0 0 0,-1-1 0,1 1 0,0 0 0,-1 0 0,1 0 0,-1 0 0,1 1 0,2 1 0,-1 1 0,1-1 0,-1 0 0,0 1 0,-1 0 0,1-1 0,-1 1 0,1 0 0,-1 0 0,0 0 0,0 0 0,-1 0 0,1 0 0,-1 0 0,0 0 0,0 0 0,0 0 0,-2 7 0,0-5 0,0 1 0,0-1 0,-1 0 0,0 0 0,0 0 0,0 0 0,-1-1 0,0 1 0,0-1 0,-8 9 0,4-7 0,1 0 0,-1 0 0,-1-1 0,1 0 0,-1 0 0,0-1 0,0 0 0,-1 0 0,0-1 0,1 0 0,-2-1 0,1 0 0,0-1 0,-16 2 0,24-5-15,0 1 0,1-1 0,-1 1 0,0-1 0,1 0 0,-1 0 0,0 1 0,1-1 0,-1 0 0,1-1 0,-1 1 0,1 0 0,0 0 0,0-1-1,-1 1 1,1 0 0,0-1 0,0 1 0,0-1 0,0 0 0,1 1 0,-1-1 0,0 0 0,1 1 0,-1-1 0,1 0 0,0 0 0,-1 0 0,1 1 0,0-1 0,0 0 0,0 0 0,0 0 0,1 0 0,-1 1 0,0-1 0,1 0 0,-1 0 0,1 1 0,0-1 0,-1 0 0,1 1 0,0-1-1,0 1 1,0-1 0,0 1 0,0-1 0,3-1 0,0-1-712,1 1 0,-1 0-1,1 0 1,0 0-1,0 1 1,1-1 0,-1 1-1,0 1 1,10-3 0,56-7-8302,-57 9 6828,36-4-6137</inkml:trace>
</inkml:ink>
</file>

<file path=ppt/ink/ink2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19.223"/>
    </inkml:context>
    <inkml:brush xml:id="br0">
      <inkml:brushProperty name="width" value="0.025" units="cm"/>
      <inkml:brushProperty name="height" value="0.025" units="cm"/>
    </inkml:brush>
  </inkml:definitions>
  <inkml:trace contextRef="#ctx0" brushRef="#br0">167 93 17360,'0'0'12658,"-12"-6"-11206,3 2-1316,0-1 1,0 2 0,0-1 0,-1 1-1,0 1 1,-12-2 0,19 3-127,0 1 1,0 0 0,1 0-1,-1 0 1,0 0-1,0 0 1,0 1 0,0-1-1,1 1 1,-1 0 0,0 0-1,0 0 1,1 0 0,-1 0-1,1 1 1,-1-1-1,1 1 1,0-1 0,-1 1-1,1 0 1,0 0 0,0 0-1,0 0 1,0 1 0,1-1-1,-1 0 1,1 1-1,-1-1 1,1 1 0,0 0-1,-2 5 1,3-8-11,0 1 0,0-1 0,-1 1 0,1-1 0,0 1 0,0-1 0,0 1 0,0-1 0,0 1 0,0-1 0,0 1 0,0 0 0,0-1 0,0 1 0,0-1 0,0 1 0,0-1 0,1 1 0,-1-1 0,0 1 0,0-1 0,1 1 0,-1-1 0,0 1 0,0-1 0,1 0 0,-1 1 0,1-1 0,-1 1 0,0-1 0,1 0 0,-1 1 0,1-1 0,-1 0 0,1 1 0,25 2 0,-19-3 0,-1-1 0,1 0 0,0-1 0,-1 1 0,13-6 0,-14 4 0,0-1 0,0 1 0,0-1 0,-1 0 0,1-1 0,-1 1 0,0-1 0,0 1 0,-1-1 0,0-1 0,1 1 0,-2 0 0,1-1 0,-1 1 0,1-1 0,-1 0 0,-1 0 0,1 0 0,-1 0 0,0 0 0,-1-7 0,0 17-125,0 0-1,0 1 1,0-1 0,0 1-1,1-1 1,0 1 0,0-1-1,0 0 1,0 0 0,3 5-1,-3-7 7,1-1 0,-1 1 0,1-1 0,0 1 0,0-1 0,0 0 0,0 1 0,0-1 0,0 0 0,0 0-1,0-1 1,1 1 0,-1 0 0,0-1 0,0 1 0,1-1 0,-1 0 0,0 0 0,1 0 0,-1 0 0,4 0 0,1 0-810,0 0 1,0-1 0,0 0 0,-1 0 0,1 0 0,0-1 0,-1 0 0,1 0 0,-1-1-1,0 1 1,0-1 0,0-1 0,11-7 0,17-17-4149</inkml:trace>
</inkml:ink>
</file>

<file path=ppt/ink/ink2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19.816"/>
    </inkml:context>
    <inkml:brush xml:id="br0">
      <inkml:brushProperty name="width" value="0.025" units="cm"/>
      <inkml:brushProperty name="height" value="0.025" units="cm"/>
    </inkml:brush>
  </inkml:definitions>
  <inkml:trace contextRef="#ctx0" brushRef="#br0">66 1 9321,'0'0'14515,"-2"15"-13373,-4 33-688,-4 16 1228,3 0-1,1 76 1,6-140-1659,0 1 1,0 0-1,0-1 1,0 1-1,0 0 1,0 0-1,0-1 1,0 1-1,1 0 1,-1-1-1,0 1 1,0 0-1,1-1 1,-1 1-1,0-1 1,1 1-1,-1 0 1,0-1-1,1 1 1,-1-1-1,1 1 1,-1-1 0,1 1-1,0 0 1,0-2-2,-1 1 1,0 0-1,1 0 1,-1-1-1,1 1 1,-1 0-1,0-1 1,1 1-1,-1-1 1,0 1-1,1 0 1,-1-1-1,0 1 1,1-1-1,-1 1 1,0-1-1,0 1 1,0-1-1,0 1 1,1-1-1,-1 1 1,0-1-1,0 1 1,0-1-1,0 1 1,0-1-1,0 1 1,0-1-1,0 1 1,-1-1-1,1 0 1,0-16 71,-1 0 0,-5-29 0,5 41-98,1 1 0,-2 0 0,1-1 0,0 1 0,-1 0 0,0 0 0,0 0 0,0 0 1,0 0-1,-1 0 0,1 0 0,-1 1 0,0 0 0,0-1 0,-7-5 0,9 12-24,1-1 0,0 1 0,0-1 0,0 0 0,0 1 1,0-1-1,0 1 0,1-1 0,-1 0 0,1 1 0,-1-1 1,1 0-1,2 4 0,1-2 32,0 0 0,1 0 0,-1-1 1,1 1-1,0-1 0,0 0 0,0-1 0,0 1 1,1-1-1,-1 0 0,1 0 0,-1-1 0,1 1 1,0-1-1,9 0 0,0 1-168,0-1 0,0-1 0,0 0 0,29-5 0,-39 3 167,0 1-1,-1-1 1,0 0-1,1 0 1,-1 0-1,0-1 1,0 1-1,0-1 1,0 0-1,-1 0 1,1-1-1,-1 1 1,0-1-1,0 1 1,0-1-1,4-7 1,-11 20 183,1 0 1,-1 0-1,2 1 0,-1 0 0,1-1 1,1 1-1,0 0 0,0 0 1,2 18-1,0-27-186,0 1 0,0 0 0,0 0 0,1-1 0,-1 1 0,1-1 0,-1 0 0,1 1 0,-1-1 0,1 0 0,0 0 0,0 0 0,0 0 0,-1 0 0,1 0 0,0-1 0,0 1 0,0 0 0,0-1 0,0 0 0,0 1 0,0-1 0,1 0 0,-1 0 0,4-1 0,56-3 0,-45 0 0,-1 0 0,1-1 0,19-10 0,-24 10 0,0 0 0,1 0 0,0 1 0,0 1 0,0 0 0,26-2 0,-39 5 0,1 0 0,0 0 0,-1 0 0,1 0 0,-1 0 0,1 0 0,-1 0 0,1 1 0,0-1 0,-1 0 0,1 0 0,-1 1 0,1-1 0,-1 0 0,0 1 0,1-1 0,-1 0 0,1 1 0,-1-1 0,1 1 0,-1-1 0,0 1 0,1-1 0,-1 1 0,0-1 0,0 1 0,1-1 0,-1 1 0,0-1 0,0 2 0,3 23 0,-3-23 0,-1 0 0,1 1 0,0-1 0,0 0 0,0 0 0,0 0 0,1 0 0,-1 0 0,0 0 0,1 0 0,0 0 0,-1 0 0,1 0 0,0 0 0,0 0 0,0 0 0,0-1 0,0 1 0,1 0 0,-1-1 0,4 4 0,0-3-212,0-1 0,1 1 0,-1-1 0,1 0-1,0 0 1,-1-1 0,7 0 0,6 0-2142,-1-2-1,30-5 1,-8-4-5606</inkml:trace>
</inkml:ink>
</file>

<file path=ppt/ink/ink2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20.378"/>
    </inkml:context>
    <inkml:brush xml:id="br0">
      <inkml:brushProperty name="width" value="0.025" units="cm"/>
      <inkml:brushProperty name="height" value="0.025" units="cm"/>
    </inkml:brush>
  </inkml:definitions>
  <inkml:trace contextRef="#ctx0" brushRef="#br0">49 1 17296,'0'0'5638,"-5"9"-2969,-3 9-2244,0 1-1,2 0 1,0 0 0,1 0-1,1 1 1,1 0 0,1 0-1,0 0 1,2 31 0,1-34-201,0 0 0,1 0 1,1 0-1,0-1 1,1 1-1,1-1 0,1 0 1,0 0-1,1-1 1,0 0-1,2 0 1,12 17-1,-21-31-224,0 0 0,1-1 0,-1 1 0,0 0 0,1-1 0,-1 1 0,0 0 0,1-1 0,-1 1 0,1-1 0,-1 1 0,1-1 0,0 1 0,-1-1 0,1 1 0,0-1 0,-1 1 0,1-1 0,0 0 0,-1 1 0,1-1 0,0 0 0,-1 0 0,1 0 0,0 0 0,0 1 0,-1-1 0,1 0 0,0 0 0,0 0 0,-1-1 0,1 1 0,0 0 0,1 0 0,-1-2 0,0 1 0,0-1 0,0 0 0,0 1 0,-1-1 0,1 0 0,-1 1 0,1-1 0,-1 0 0,1 0 0,-1 0 0,0 0 0,0-2 0,-3-61 0,-14 21 0,16 42 0,0 0 0,0 0 0,0 0 0,0 0 0,-1 0 0,1 0 0,-1 1 0,1-1 0,-1 1 0,0-1 0,0 1 0,1-1 0,-1 1 0,0 0 0,0 0 0,0 0 0,0 0 0,-3-1 0,4 2 0,1 1 0,-1-1 0,1 0 0,0 1 0,-1-1 0,1 0 0,0 1 0,-1-1 0,1 0 0,0 1 0,-1-1 0,1 1 0,0-1 0,-1 1 0,1-1 0,0 1 0,0-1 0,0 0 0,0 1 0,-1-1 0,1 1 0,0 0 0,0-1 0,0 1 0,0-1 0,0 1 0,0-1 0,0 1 0,0-1 0,1 1 0,-1-1 0,0 1 0,0-1 0,1 1 0,6 22 0,-2-19 0,-1 0 0,1-1 0,0 0 0,0 0 0,0 0 0,0 0 0,0-1 0,1 0 0,-1 0 0,1 0 0,-1-1 0,1 0 0,0 0 0,0 0 0,-1-1 0,9 0 0,-7 0 0,0 0 0,0 0 0,0-1 0,-1 0 0,1 0 0,0-1 0,-1 0 0,1 0 0,-1 0 0,1-1 0,-1 0 0,0 0 0,8-6 0,-7 2 0,-1 1 0,0-1 0,0-1 0,-1 1 0,8-14 0,-13 71 0,-1-41 0,-1 1 0,1 0 0,1 0 0,0 0 0,0 0 0,1 0 0,2 10 0,-3-17 0,1-1 0,0 0 0,0 0 0,0 0 0,0 0 0,0 0 0,0 0 0,0 0 0,1 0 0,-1 0 0,1-1 0,0 1 0,-1-1 0,1 1 0,0-1 0,0 1 0,0-1 0,0 0 0,0 0 0,0 0 0,0 0 0,0 0 0,1-1 0,-1 1 0,0-1 0,0 1 0,1-1 0,-1 0 0,0 0 0,1 0 0,2 0 0,-3-1-231,1 1-1,-1-1 1,0 1-1,0-1 1,0 0-1,0 0 1,0 0 0,0 0-1,0-1 1,0 1-1,0 0 1,0-1-1,-1 1 1,1-1 0,0 0-1,-1 1 1,0-1-1,1 0 1,-1 0-1,0 0 1,0 0 0,0 0-1,0 0 1,0 0-1,-1-1 1,2-1-1,1-8-2615,1 0 0,-2-1-1,3-19 1,-2-13-9912</inkml:trace>
</inkml:ink>
</file>

<file path=ppt/ink/ink2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20.764"/>
    </inkml:context>
    <inkml:brush xml:id="br0">
      <inkml:brushProperty name="width" value="0.025" units="cm"/>
      <inkml:brushProperty name="height" value="0.025" units="cm"/>
    </inkml:brush>
  </inkml:definitions>
  <inkml:trace contextRef="#ctx0" brushRef="#br0">20 1 16496,'0'0'13356,"-20"55"-12491,26-36-609,11 2-288,2-1-1697,6-1-2660,0-2-2817</inkml:trace>
</inkml:ink>
</file>

<file path=ppt/ink/ink2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21.106"/>
    </inkml:context>
    <inkml:brush xml:id="br0">
      <inkml:brushProperty name="width" value="0.025" units="cm"/>
      <inkml:brushProperty name="height" value="0.025" units="cm"/>
    </inkml:brush>
  </inkml:definitions>
  <inkml:trace contextRef="#ctx0" brushRef="#br0">181 369 17681,'0'0'8627,"-13"2"-5937,-3 2-2209,0 0 0,1 1 0,-1 1 0,-22 11 0,34-15-428,0 0-1,0 0 0,0 0 1,0 1-1,0-1 1,1 1-1,-1 0 1,1 0-1,-1 0 1,1 1-1,0-1 1,1 1-1,-1 0 0,1-1 1,-1 1-1,1 0 1,0 1-1,1-1 1,-1 0-1,1 0 1,-1 1-1,1-1 1,1 1-1,-1-1 1,0 6-1,2-8-52,0 0 0,0 0 0,0 0 0,0 0 0,0-1 0,1 1 0,-1 0 0,0-1 0,1 1 0,-1-1 0,1 1 0,0-1 0,-1 0 0,1 1 0,0-1 0,0 0 0,0 0 0,0 0 0,0-1 0,0 1 0,0 0 0,0-1 0,0 1 0,0-1 0,0 0 0,0 0 0,0 0 0,4 0 0,6 1 0,0-1 0,0 0 0,23-3 0,-26 1 0,0-1 0,-1 0 0,0 0 0,1 0 0,-1-1 0,0-1 0,-1 1 0,1-1 0,-1-1 0,0 1 0,10-11 0,-12 11 0,0 0 0,0-1 0,0 1 0,-1-1 0,0 0 0,0 0 0,-1-1 0,0 1 0,0-1 0,0 0 0,-1 0 0,0 0 0,0 0 0,1-12 0,-3 19 0,0 0 0,0-1 0,0 1 0,0-1 0,0 1 0,0 0 0,0-1 0,0 1 0,0-1 0,0 1 0,-1 0 0,1-1 0,0 1 0,0-1 0,0 1 0,0 0 0,-1-1 0,1 1 0,0 0 0,0-1 0,-1 1 0,1 0 0,0-1 0,-1 1 0,1 0 0,0 0 0,-1-1 0,1 1 0,0 0 0,-1 0 0,1 0 0,0 0 0,-1-1 0,1 1 0,-1 0 0,1 0 0,0 0 0,-1 0 0,1 0 0,-1 0 0,1 0 0,0 0 0,-1 0 0,1 0 0,-1 0 0,1 0 0,0 1 0,-1-1 0,1 0 0,-1 0 0,1 0 0,0 0 0,-1 1 0,1-1 0,0 0 0,-1 0 0,1 1 0,0-1 0,0 0 0,-1 1 0,1-1 0,-1 1 0,-21 18 0,17-13 0,0 0 0,1 1 0,0 0 0,0-1 0,1 1 0,0 1 0,0-1 0,0 0 0,1 1 0,0-1 0,1 1 0,0 0 0,0-1 0,0 1 0,1 0 0,1 11 0,0-18 0,-1 1 0,0 0 0,1-1 0,0 1 0,-1 0 0,1-1 0,0 1 0,0-1 0,0 1 0,0-1 0,0 1 0,0-1 0,0 0 0,0 1 0,1-1 0,-1 0 0,0 0 0,1 0 0,-1 0 0,3 1 0,1 0 0,0 0 0,0 0 0,0 0 0,1-1 0,-1 0 0,0 0 0,6 0 0,-2 0 0,1-1 0,-1 0 0,0-1 0,0 0 0,1 0 0,-1-1 0,17-5 0,-12-1 0,-1 0 0,1-1 0,-2-1 0,0 0 0,0 0 0,0-1 0,-2-1 0,1 0 0,-1 0 0,-1-1 0,12-23 0,6-14 0,37-98 0,-52 119 0,19-53 0,-29 74 0,0 1 0,0 0 0,-1-1 0,0 1 0,0 0 0,-1-1 0,0 0 0,-1-11 0,0 19 0,1-1 0,0 1 0,-1-1 0,1 1 0,-1-1 0,1 1 0,-1-1 0,1 1 0,-1 0 0,1-1 0,-1 1 0,1 0 0,-1 0 0,1-1 0,-1 1 0,1 0 0,-1 0 0,0 0 0,1 0 0,-1-1 0,0 1 0,1 0 0,-1 0 0,1 0 0,-1 1 0,0-1 0,1 0 0,-1 0 0,1 0 0,-1 0 0,0 0 0,1 1 0,-1-1 0,1 0 0,-1 1 0,-23 9 0,14-2 0,1 0 0,0 0 0,0 1 0,1 1 0,0-1 0,1 1 0,0 0 0,1 1 0,0-1 0,0 1 0,1 1 0,-7 22 0,5-10 0,1 2 0,1-1 0,1 1 0,1 0 0,0 28 0,3-46-128,1 0 0,-1-1 0,1 0 1,1 1-1,-1-1 0,1 1 0,0-1 0,1 0 0,0 0 0,0 0 1,0-1-1,1 1 0,0-1 0,8 10 0,-8-12-198,0 0 1,0 0-1,1 0 0,-1-1 0,1 0 0,0 0 0,0 0 1,0-1-1,0 0 0,0 1 0,0-2 0,1 1 0,-1-1 1,1 1-1,-1-2 0,1 1 0,-1-1 0,1 1 0,-1-1 1,9-2-1,13-3-12310</inkml:trace>
</inkml:ink>
</file>

<file path=ppt/ink/ink2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22.197"/>
    </inkml:context>
    <inkml:brush xml:id="br0">
      <inkml:brushProperty name="width" value="0.025" units="cm"/>
      <inkml:brushProperty name="height" value="0.025" units="cm"/>
    </inkml:brush>
  </inkml:definitions>
  <inkml:trace contextRef="#ctx0" brushRef="#br0">107 365 16239,'0'0'2568,"0"-9"592,0-32-250,0 40-2761,0 0 0,0 0 1,0 0-1,0 0 0,0 0 0,0 0 0,0 0 1,-1 0-1,1 0 0,0 0 0,0 0 1,-1 1-1,1-1 0,-1 0 0,1 0 0,-1 0 1,1 0-1,-1 0 0,1 1 0,-1-1 1,0 0-1,1 0 0,-1 1 0,0-1 0,-1 0 1,1 1-56,0 0 0,0 0 0,0 0 0,0 0 1,0 0-1,0 0 0,0 0 0,0 1 0,0-1 0,0 0 1,0 1-1,0-1 0,0 1 0,0-1 0,0 1 0,0-1 1,0 1-1,-1 1 0,-32 34 846,28-27-844,1 1 0,0-1 0,1 1 0,-1 0 0,2 0 0,-1 0 0,2 1 1,-1-1-1,1 1 0,1-1 0,0 13 0,0-21-93,1-1-1,0 1 1,0 0-1,1-1 1,-1 1 0,0-1-1,0 1 1,1-1 0,-1 1-1,1-1 1,-1 1 0,1-1-1,0 0 1,0 1 0,-1-1-1,1 0 1,0 0-1,0 1 1,0-1 0,0 0-1,1 0 1,-1 0 0,0 0-1,0 0 1,1 0 0,-1-1-1,2 2 1,1-1 0,0 0 1,-1 0-1,1-1 1,0 1-1,0-1 1,0 0-1,0 0 1,0 0-1,0 0 1,6-2-1,2-1-1,0 0 1,0 0-1,-1-1 0,0-1 0,0 0 1,15-10-1,-16 8-2,-2 0 0,1-1 0,-1 0 0,0-1 0,-1 0 0,0 0 0,-1 0 0,0-1 0,0 0 0,-1 0 0,0-1 0,0 1 0,-2-1 0,1 0 0,-1 0 0,-1-1 0,0 1 0,0 0 0,-2-1 0,0-22 0,0 34 0,0 0 0,1 0 0,-1 0 0,0-1 0,0 1 0,0 0 0,0 0 0,0 0 0,0 0 0,0 0 0,0 0 0,0 0 0,0-1 0,0 1 0,0 0 0,0 0 0,0 0 0,1 0 0,-1 0 0,0-1 0,0 1 0,0 0 0,-1 0 0,1 0 0,0 0 0,0 0 0,0-1 0,0 1 0,0 0 0,0 0 0,0 0 0,0 0 0,0 0 0,0 0 0,0-1 0,0 1 0,0 0 0,0 0 0,-1 0 0,1 0 0,0 0 0,0 0 0,0 0 0,0 0 0,0 0 0,0-1 0,0 1 0,-1 0 0,1 0 0,0 0 0,0 0 0,0 0 0,0 0 0,0 0 0,-1 0 0,1 0 0,0 0 0,0 0 0,0 0 0,0 0 0,0 0 0,-1 0 0,1 0 0,-7 12 0,-4 18 0,9-19 0,0 0 0,1 1 0,0-1 0,1 18 0,0-27 0,0 1 0,1-1 0,-1 0 0,0 1 0,1-1 0,0 0 0,-1 0 0,1 1 0,0-1 0,0 0 0,0 0 0,0 0 0,1 0 0,-1 0 0,0 0 0,1-1 0,-1 1 0,1 0 0,0-1 0,0 1 0,0-1 0,-1 1 0,1-1 0,0 0 0,1 0 0,-1 0 0,0 0 0,3 1 0,3-1 0,-1 0 0,1 0 0,0-1 0,0 0 0,0 0 0,0-1 0,0 0 0,0-1 0,-1 1 0,1-1 0,0-1 0,-1 0 0,0 0 0,1 0 0,-1-1 0,-1 0 0,1 0 0,0-1 0,-1 1 0,0-2 0,0 1 0,-1-1 0,1 1 0,5-10 0,-1 3 0,-1-1 0,-1 0 0,-1 0 0,1-1 0,-2 1 0,0-2 0,-1 1 0,0 0 0,-1-1 0,-1 0 0,3-28 0,-4 20 0,-1 9 0,0-1 0,-1 0 0,-1 1 0,-3-21 0,4 34 0,1 1 0,-1-1 0,0 0 0,0 1 0,0-1 0,0 1 0,0-1 0,-1 0 0,1 1 0,0-1 0,0 0 0,0 1 0,0-1 0,-1 1 0,1-1 0,0 1 0,-1-1 0,1 1 0,0-1 0,-1 1 0,1-1 0,-1 1 0,1-1 0,0 1 0,-1-1 0,1 1 0,-1 0 0,0-1 0,1 1 0,-1 0 0,1-1 0,-1 1 0,1 0 0,-1 0 0,0 0 0,1 0 0,-1-1 0,1 1 0,-1 0 0,0 0 0,1 0 0,-1 0 0,0 0 0,1 1 0,-1-1 0,1 0 0,-1 0 0,0 0 0,1 0 0,-1 1 0,1-1 0,-1 0 0,1 1 0,-2-1 0,0 3 0,-1-1 0,1 0 0,0 1 0,-1-1 0,1 1 0,0 0 0,0 0 0,1-1 0,-2 5 0,-11 20 0,2 2 0,2-1 0,0 2 0,2-1 0,1 1 0,1 0 0,2 1 0,1-1 0,1 52 0,6-65 0,0 1 0,1 0 0,1-1 0,1 0 0,0-1 0,1 1 0,1-1 0,0-1 0,13 17 0,22 40 0,-36-57 0,0 0 0,-1 0 0,-1 1 0,0 0 0,-1 1 0,-1-1 0,-1 1 0,0 0 0,-1 0 0,0 22 0,-2-37 0,0-1 0,0 0 0,0 1 0,-1-1 0,1 1 0,0-1 0,0 1 0,-1-1 0,1 0 0,-1 1 0,1-1 0,-1 0 0,0 0 0,0 1 0,1-1 0,-1 0 0,-2 2 0,3-3 0,-1 1 0,0-1 0,0 0 0,1 1 0,-1-1 0,0 0 0,0 1 0,0-1 0,0 0 0,1 0 0,-1 0 0,0 0 0,0 0 0,0 0 0,0 0 0,0 0 0,1 0 0,-1-1 0,0 1 0,0 0 0,-1-1 0,-1 0 0,0-1 0,-1 0 0,1 0 0,0 0 0,1 0 0,-1-1 0,0 1 0,1-1 0,-1 1 0,1-1 0,0 0 0,-3-5 0,-9-22 0,1 0 0,1-1 0,2 0 0,1 0 0,2-1 0,1-1 0,2 1 0,-2-66 0,6 93 0,0 1 0,0-1 0,1 1 0,-1-1 0,1 1 0,0-1 0,0 1 0,1 0 0,-1 0 0,1 0 0,0-1 0,0 2 0,0-1 0,0 0 0,1 0 0,5-6 0,-2 6 0,-1 0 0,0 0 0,1 0 0,0 1 0,0 0 0,0 0 0,0 1 0,0 0 0,1 0 0,12-2 0,97-17-4319,-51 6-2669</inkml:trace>
</inkml:ink>
</file>

<file path=ppt/ink/ink2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23.006"/>
    </inkml:context>
    <inkml:brush xml:id="br0">
      <inkml:brushProperty name="width" value="0.025" units="cm"/>
      <inkml:brushProperty name="height" value="0.025" units="cm"/>
    </inkml:brush>
  </inkml:definitions>
  <inkml:trace contextRef="#ctx0" brushRef="#br0">118 251 6790,'10'-10'3022,"0"1"-2412,79-80 6064,-79 79-5454,-1-1-1,0 0 1,0-1-1,-1 0 1,-1 0-1,0-1 1,6-17-1,-12 29-1077,-1 0 0,0 0 0,1 0 0,-1 0 1,1 0-1,-1 0 0,0 0 0,0 0 0,0 0 0,0-1 0,0 1 0,0 0 0,0 0 0,0 0 0,0 0 1,0 0-1,-1 0 0,1 0 0,0 0 0,-1-1 0,1 1 0,-1 0 0,1 0 0,-2-1 0,1 1-57,0 1-1,0-1 0,-1 1 0,1 0 1,0-1-1,0 1 0,0 0 0,-1 0 1,1 0-1,0 0 0,0 0 0,0 0 1,-1 0-1,1 0 0,0 0 1,0 1-1,0-1 0,-2 1 0,-5 2 34,0 1 0,1-1 0,-1 1 1,1 0-1,-12 10 0,-3 7-114,0 2 1,2 0-1,0 1 0,2 1 1,1 1-1,1 1 1,1 0-1,1 1 1,1 1-1,2 0 1,-8 32-1,16-50-4,1-1 0,0 0 0,1 1 0,0-1 0,1 18 0,1-25 0,-1 0 0,0-1 0,1 1 0,-1-1 0,1 1 0,0-1 0,0 1 0,0-1 0,0 1 0,1-1 0,-1 0 0,0 0 0,1 0 0,0 0 0,-1 0 0,1 0 0,0 0 0,0 0 0,0 0 0,0-1 0,0 0 0,1 1 0,-1-1 0,0 0 0,1 0 0,4 2 0,1-1 0,1 0 0,-1-1 0,1 1 0,0-2 0,0 1 0,0-1 0,0-1 0,-1 1 0,1-1 0,0-1 0,0 0 0,-1 0 0,1-1 0,-1 0 0,0 0 0,9-5 0,-12 5 0,0 0 0,-1 0 0,1 0 0,-1-1 0,0 0 0,0 1 0,0-1 0,-1-1 0,1 1 0,-1 0 0,0-1 0,0 0 0,0 0 0,-1 0 0,0 0 0,0 0 0,0 0 0,0 0 0,-1-1 0,0 1 0,0-1 0,-1 1 0,1-1 0,-1 1 0,0-1 0,-2-8 0,2 12 0,0 0 0,-1-1 0,1 1 0,-1 0 0,1 0 0,-1 0 0,0 0 0,0 0 0,0 0 0,0 0 0,0 0 0,0 0 0,0 1 0,-1-1 0,1 0 0,-1 1 0,1-1 0,-1 1 0,0-1 0,0 1 0,1 0 0,-1 0 0,0 0 0,0 0 0,0 0 0,0 0 0,0 1 0,0-1 0,-1 0 0,1 1 0,0 0 0,0-1 0,0 1 0,0 0 0,-1 0 0,1 1 0,0-1 0,-4 1 0,1 0 0,1 0 0,-1 0 0,1 0 0,0 1 0,-1 0 0,1 0 0,0 0 0,0 0 0,0 1 0,1-1 0,-1 1 0,1 0 0,-1 0 0,1 0 0,0 0 0,0 1 0,-5 7 0,7-10 0,0 1 0,0-1 0,0 1 0,0-1 0,1 1 0,-1 0 0,0 0 0,1-1 0,-1 1 0,1 0 0,-1 0 0,1-1 0,0 1 0,0 0 0,0 0 0,0 0 0,0 0 0,0-1 0,1 1 0,-1 0 0,0 0 0,1-1 0,0 1 0,-1 0 0,2 2 0,0-3 0,0 0 0,-1 0 0,1 0 0,0 0 0,0 0 0,0 0 0,0 0 0,0-1 0,0 1 0,0-1 0,0 0 0,0 1 0,0-1 0,1 0 0,-1 0 0,0 0 0,4-1 0,7-1 0,1-1 0,-1 0 0,0-1 0,0 0 0,19-10 0,-16 5 0,-1-2 0,0 0 0,0 0 0,19-20 0,-10 8 0,-21 39 0,-6 1 0,-2-1 0,0 1 0,-1-1 0,0 0 0,-11 18 0,9-20 0,1 0 0,0 1 0,2 0 0,-1 1 0,-5 31 0,11-47-33,0 0 1,0 1-1,0-1 1,0 1-1,0-1 0,0 1 1,0-1-1,0 0 1,0 1-1,0-1 0,0 1 1,0-1-1,0 1 1,0-1-1,0 0 0,0 1 1,1-1-1,-1 1 1,0-1-1,0 0 0,0 1 1,1-1-1,-1 0 1,0 1-1,0-1 0,1 0 1,-1 1-1,0-1 1,1 0-1,-1 1 0,1-1 1,-1 0-1,0 0 1,1 1-1,16-5-2886,15-18-5225,-14-3-1561</inkml:trace>
</inkml:ink>
</file>

<file path=ppt/ink/ink2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23.895"/>
    </inkml:context>
    <inkml:brush xml:id="br0">
      <inkml:brushProperty name="width" value="0.025" units="cm"/>
      <inkml:brushProperty name="height" value="0.025" units="cm"/>
    </inkml:brush>
  </inkml:definitions>
  <inkml:trace contextRef="#ctx0" brushRef="#br0">0 146 7431,'0'0'13837,"6"-9"-12214,15-27 406,-21 35-1870,1 0 0,0 1 0,-1-1 0,1 0 0,-1 0 0,1 0 0,-1 0 0,0 0 0,1 0 0,-1 0 0,0 0 0,0 0 0,1 0 0,-1 0 0,0 0 0,0 0 0,0 0 0,0 0 0,0 0 0,-1 0 0,1 0 0,0 0 0,0 0 0,-1 0 0,1 0 0,0 0 0,-1-1 0,10 11 3236,-2-6-3395,1 0 0,0 0 0,0 0 0,0-1 0,1 0 0,-1-1 0,0 0 0,1 0 0,-1-1 0,1 0 0,-1 0 0,17-3 0,-22 2 0,1 1 0,0-1 0,-1 0 0,1 1 0,-1-1 0,0-1 0,1 1 0,-1-1 0,0 1 0,0-1 0,0 0 0,0 0 0,0 0 0,0 0 0,0-1 0,-1 1 0,1-1 0,-1 0 0,0 0 0,0 0 0,0 0 0,0 0 0,0 0 0,-1 0 0,1-1 0,-1 1 0,0 0 0,0-1 0,0 1 0,0-1 0,0-5 0,-1 8 0,0 0 0,0 0 0,-1 1 0,1-1 0,0 0 0,0 0 0,0 1 0,0-1 0,-1 0 0,1 1 0,0-1 0,-1 0 0,1 1 0,0-1 0,-1 0 0,1 1 0,-1-1 0,1 1 0,-1-1 0,1 1 0,-1-1 0,1 1 0,-1-1 0,0 1 0,1-1 0,-1 1 0,0 0 0,1-1 0,-2 1 0,-28 0 0,24 1 0,-1 1 0,1 0 0,-1 0 0,1 0 0,0 1 0,-10 6 0,3 2 0,1 0 0,0 1 0,1 1 0,0 0 0,-12 21 0,18-27 0,1 0 0,0 0 0,0 1 0,1 0 0,0-1 0,0 1 0,1 0 0,0 1 0,0-1 0,1 0 0,0 0 0,0 16 0,2-23 0,0 0 0,0 0 0,-1 1 0,1-1 0,0 0 0,0 0 0,0 0 0,0 0 0,0 0 0,1 0 0,-1 0 0,0 0 0,0 0 0,1-1 0,-1 1 0,0 0 0,1-1 0,-1 1 0,0-1 0,1 0 0,-1 1 0,1-1 0,-1 0 0,1 0 0,-1 0 0,1 0 0,-1 0 0,1 0 0,-1 0 0,1 0 0,-1-1 0,2 0 0,53-10 0,-30 1 0,0-1 0,0-2 0,36-24 0,-32 19 0,55-26 0,-83 43 0,1 0 0,-1 0 0,0 1 0,1-1 0,-1 0 0,0 1 0,1 0 0,-1-1 0,1 1 0,-1 0 0,5 1 0,-6-1 0,0 0 0,0 1 0,0-1 0,0 1 0,0-1 0,-1 1 0,1-1 0,0 1 0,0-1 0,0 1 0,-1 0 0,1-1 0,0 1 0,-1 0 0,1 0 0,0-1 0,-1 1 0,1 0 0,-1 0 0,1 1 0,1 4 0,-1 1 0,0-1 0,0 1 0,-1-1 0,0 1 0,0-1 0,-1 8 0,0 16 0,1-27 0,0-1 0,0 1 0,0-1 0,0 1 0,1-1 0,-1 0 0,1 1 0,-1-1 0,1 0 0,0 1 0,0-1 0,0 0 0,0 0 0,0 0 0,1 0 0,-1 0 0,1 0 0,-1 0 0,1 0 0,0 0 0,0-1 0,-1 1 0,1-1 0,5 3 0,-3-3 0,0 1 0,1-1 0,-1-1 0,1 1 0,-1-1 0,1 0 0,0 0 0,-1 0 0,1 0 0,-1-1 0,1 0 0,-1 0 0,5-1 0,4-3 0,1 0 0,-2-1 0,1-1 0,-1 0 0,22-16 0,-23 15 0,0 1 0,0-1 0,1 2 0,0 0 0,0 0 0,21-6 0,-33 12 0,1 0 0,-1 0 0,1 0 0,0 0 0,-1 0 0,1 0 0,0 0 0,-1 0 0,1 1 0,-1-1 0,1 0 0,-1 0 0,1 0 0,0 1 0,-1-1 0,1 0 0,-1 1 0,1-1 0,-1 0 0,1 1 0,-1-1 0,0 1 0,1-1 0,-1 1 0,1-1 0,-1 1 0,0-1 0,1 1 0,-1-1 0,0 1 0,0-1 0,0 1 0,1-1 0,-1 1 0,0 0 0,0-1 0,0 1 0,0 0 0,0-1 0,0 1 0,0-1 0,0 1 0,0 0 0,0-1 0,-1 2 0,1-1 0,0 0 0,0 0 0,0 1 0,0-1 0,1 0 0,-1 0 0,0 0 0,0 0 0,1 1 0,-1-1 0,1 0 0,-1 0 0,1 0 0,-1 0 0,1 0 0,0 0 0,0 0 0,-1 0 0,1 0 0,0 0 0,0-1 0,0 1 0,1 1 0,3-1 0,1 1 0,-1-1 0,1 0 0,-1 0 0,0-1 0,1 1 0,-1-1 0,1-1 0,-1 1 0,1-1 0,-1 0 0,7-2 0,70-26 0,-9 4 0,-63 23 0,0-1 0,-1 1 0,0 1 0,1-1 0,16 1 0,-24 1 0,-1 0 0,1 1 0,-1-1 0,1 0 0,0 0 0,-1 1 0,1-1 0,-1 1 0,1-1 0,-1 1 0,1 0 0,-1 0 0,0-1 0,1 1 0,-1 0 0,0 0 0,0 0 0,1 1 0,-1-1 0,0 0 0,0 0 0,0 0 0,-1 1 0,1-1 0,0 1 0,0-1 0,-1 1 0,1-1 0,-1 1 0,1-1 0,-1 1 0,1-1 0,-1 1 0,0 1 0,0 14 13,2 12-457,-1-28 390,-1-1 1,0 1-1,1-1 1,-1 1-1,1-1 1,-1 1-1,1-1 1,-1 1-1,1-1 0,-1 0 1,1 1-1,0-1 1,-1 0-1,1 1 1,-1-1-1,1 0 1,0 0-1,-1 1 1,1-1-1,0 0 0,-1 0 1,1 0-1,0 0 1,-1 0-1,1 0 1,0 0-1,-1 0 1,1 0-1,0-1 0,-1 1 1,1 0-1,0 0 1,-1-1-1,1 1 1,-1 0-1,1-1 1,0 1-1,-1 0 0,1-1 1,18-13-8355,1-8-9727</inkml:trace>
</inkml:ink>
</file>

<file path=ppt/ink/ink2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25.065"/>
    </inkml:context>
    <inkml:brush xml:id="br0">
      <inkml:brushProperty name="width" value="0.025" units="cm"/>
      <inkml:brushProperty name="height" value="0.025" units="cm"/>
    </inkml:brush>
  </inkml:definitions>
  <inkml:trace contextRef="#ctx0" brushRef="#br0">208 67 7303,'2'-3'986,"0"1"-1,0-1 1,0 1-1,-1-1 1,1 0-1,-1 0 1,0 0 0,1 0-1,-1 0 1,0 0-1,-1 0 1,2-5 0,-2 6-772,-1 1 0,1 0 1,0 0-1,0 0 1,-1 0-1,1 0 0,-1 0 1,1 0-1,-1 0 1,0 0-1,1 0 1,-1 0-1,0 0 0,0 0 1,1 0-1,-1 0 1,0 1-1,0-1 0,0 0 1,0 1-1,0-1 1,0 1-1,0-1 0,0 1 1,0-1-1,-1 1 1,1 0-1,0-1 0,0 1 1,0 0-1,0 0 1,-1 0-1,1 0 0,0 0 1,-2 0-1,-5 0-109,0 0 0,0 0 0,0 1 0,0 0-1,0 0 1,1 1 0,-1 0 0,1 0 0,-1 1 0,1 0-1,0 0 1,0 1 0,0-1 0,0 2 0,0-1 0,1 1-1,0 0 1,0 0 0,1 1 0,-1-1 0,1 1 0,0 1-1,1-1 1,-1 1 0,1 0 0,1 0 0,-1 0-1,1 0 1,0 0 0,1 1 0,0-1 0,-2 12 0,4-17-101,-1-1 1,1 0 0,0 1-1,0-1 1,-1 0 0,1 1 0,0-1-1,0 0 1,0 1 0,1-1-1,-1 0 1,0 1 0,0-1-1,1 0 1,-1 0 0,1 1-1,-1-1 1,1 0 0,-1 0 0,1 0-1,0 0 1,0 0 0,-1 1-1,1-1 1,0 0 0,0-1-1,0 1 1,0 0 0,0 0 0,0 0-1,1-1 1,-1 1 0,0 0-1,0-1 1,0 1 0,1-1-1,-1 0 1,0 1 0,0-1 0,1 0-1,-1 0 1,0 0 0,1 0-1,-1 0 1,0 0 0,1 0-1,-1 0 1,0 0 0,1-1 0,-1 1-1,0 0 1,2-1 0,6-2 19,-1 1 1,1-1 0,-1-1-1,0 0 1,0 0 0,12-8-1,-8 2-1,0-1-1,0 0 0,-1-1 1,13-18-1,30-29 53,-54 59-78,0-1 0,0 1 0,0 0 0,0 0-1,1 0 1,-1-1 0,0 1 0,0 0 0,0 0 0,1 0 0,-1 0-1,0 0 1,0 0 0,0-1 0,1 1 0,-1 0 0,0 0-1,0 0 1,1 0 0,-1 0 0,0 0 0,0 0 0,1 0 0,-1 0-1,0 0 1,0 0 0,1 0 0,-1 0 0,0 0 0,0 0-1,1 0 1,-1 1 0,0-1 0,0 0 0,0 0 0,1 0 0,-1 0-1,0 0 1,0 1 0,4 11-75,-3 25 63,-2-29 53,1 0 22,0 0 1,0 0 0,1 0 0,0 0 0,0 0-1,1-1 1,0 1 0,5 13 0,-5-19-41,0 1 0,0 0 0,0-1 0,0 0 0,0 1 0,0-1 0,1 0 0,-1 0 0,1 0 0,-1 0-1,1-1 1,0 1 0,0-1 0,0 0 0,0 1 0,0-1 0,0-1 0,0 1 0,0 0 0,0-1 0,0 0 0,1 1 0,-1-1 0,5-1 0,2 1-20,0-1 0,0 0 0,0-1 0,0 0 0,0-1 0,0 1 0,-1-2 0,0 0 0,1 0 0,7-5 0,9-8 0,46-37 0,-15 9 0,-57 45 0,0 0 0,1-1 0,-1 1 0,0 0 0,0 0 0,0 0 0,1-1 0,-1 1 0,0 0 0,0 0 0,1 0 0,-1 0 0,0-1 0,1 1 0,-1 0 0,0 0 0,0 0 0,1 0 0,-1 0 0,0 0 0,1 0 0,-1 0 0,0 0 0,1 0 0,-1 0 0,0 0 0,0 0 0,1 0 0,-1 0 0,0 0 0,1 0 0,-1 1 0,0-1 0,0 0 0,1 0 0,-1 0 0,0 0 0,0 0 0,1 1 0,-1-1 0,0 0 0,0 0 0,1 1 0,-1-1 0,0 0 0,0 0 0,0 1 0,0-1 0,0 0 0,1 0 0,-1 1 0,0-1 0,0 0 0,0 1 0,2 25 0,-3-24 0,1 0 0,0 0 0,0 0 0,0 0 0,0 1 0,0-1 0,0 0 0,0 0 0,1 0 0,-1 0 0,1 0 0,-1 0 0,1 0 0,0 0 0,0 0 0,0-1 0,0 1 0,2 2 0,1-2 0,1-1 0,-1-1 0,1 1 0,-1 0 0,1-1 0,-1 0 0,1 0 0,-1-1 0,1 1 0,-1-1 0,1 0 0,-1 0 0,0 0 0,1-1 0,-1 1 0,0-1 0,0 0 0,0-1 0,0 1 0,4-4 0,11-8 0,0-1 0,27-29 0,-19 18 0,-27 26 0,0 0 0,1-1 0,-1 1 0,0 0 0,0 0 0,0-1 0,1 1 0,-1 0 0,0 0 0,0 0 0,1-1 0,-1 1 0,0 0 0,0 0 0,1 0 0,-1 0 0,0 0 0,1 0 0,-1-1 0,0 1 0,1 0 0,-1 0 0,0 0 0,0 0 0,1 0 0,-1 0 0,0 0 0,1 0 0,-1 0 0,0 0 0,1 1 0,-1-1 0,0 0 0,1 0 0,-1 0 0,0 0 0,0 0 0,1 1 0,-1-1 0,0 0 0,0 0 0,1 0 0,-1 1 0,0-1 0,0 0 0,0 0 0,1 1 0,-1-1 0,4 24 0,-6 35 0,2-56 0,-3 30 0,2 62 0,3-81 0,-1-1 0,2 1 0,0 0 0,1-1 0,0 0 0,1 0 0,8 15 0,-11-23-2,14 26-260,-1 1 1,11 33 0,-23-56 210,0 0 0,-1 0 0,0 0 0,-1 1 0,0-1 0,0 0 0,-1 0 0,0 1 0,0-1 0,-1 0 0,-1 0 0,1 1 0,-4 8 0,3-15 89,0 1 0,0 0 0,0-1 0,0 1 0,-1-1 1,1 0-1,-1 0 0,0 0 0,0 0 0,0 0 0,0-1 0,-1 1 0,1-1 0,-1 0 0,1 0 1,-1 0-1,0-1 0,0 1 0,-4 0 0,5-1-11,0 0 1,0 0-1,1-1 0,-1 1 1,0-1-1,0 0 0,0 0 1,0 0-1,0 0 0,0-1 1,0 1-1,0-1 0,0 0 1,0 0-1,0 0 0,0 0 1,1 0-1,-1 0 0,1-1 1,-1 1-1,1-1 0,-1 0 1,1 0-1,0 0 0,0 0 1,-3-4-1,-3-7-27,0 0 0,1 0 0,1-1 0,1 0 0,0-1 0,0 1 0,1-1 0,1 1 0,1-1 0,0 0 0,1-27 0,0 30 0,2-1 0,-1 1 0,2-1 0,0 0 0,0 1 0,1 0 0,1 0 0,0 0 0,0 0 0,1 0 0,1 1 0,0 0 0,1 0 0,10-13 0,-8 15-249,0 0 0,1 0 0,0 1 0,1 0 0,19-10 0,62-24-4601,-35 17-27,-7 1-10775</inkml:trace>
</inkml:ink>
</file>

<file path=ppt/ink/ink2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25.736"/>
    </inkml:context>
    <inkml:brush xml:id="br0">
      <inkml:brushProperty name="width" value="0.025" units="cm"/>
      <inkml:brushProperty name="height" value="0.025" units="cm"/>
    </inkml:brush>
  </inkml:definitions>
  <inkml:trace contextRef="#ctx0" brushRef="#br0">126 69 8776,'12'-27'8878,"-3"-15"-844,-9 42-7979,0 1-1,0-1 1,0 0-1,0 0 1,0 0-1,0 1 0,0-1 1,0 0-1,0 0 1,0 0-1,0 0 1,0 0-1,0 1 1,0-1-1,0 0 1,-1 0-1,1 0 0,0 0 1,0 0-1,0 1 1,0-1-1,0 0 1,0 0-1,-1 0 1,1 0-1,0 0 0,0 0 1,0 0-1,0 0 1,-1 0-1,1 0 1,0 0-1,0 0 1,0 0-1,0 0 1,-1 0-1,1 0 0,0 0 1,0 0-1,0 0 1,0 0-1,-1 0 1,1 0-1,0 0 1,0 0-1,0 0 1,0 0-1,-1 0 0,1 0 1,0 0-1,0 0 1,0-1-1,0 1 1,0 0-1,-1 0 1,1 0-1,0 0 0,0 0 1,0 0-1,0-1 1,0 1-1,0 0 1,0 0-1,0-1 1,-16 28 444,2-1 1,1 1-1,1 1 1,-11 41-1,18-55-354,-8 23-33,2 2 0,1 0 0,2 0 1,1 1-1,3 0 0,1 0 0,3 44 0,0-76-284,2 0 1,0 0-1,0 0 1,0 0-1,1 0 1,0-1-1,0 1 1,1-1-1,0 0 1,0 0-1,1 0 1,0 0-1,0-1 1,1 0-1,-1 0 1,1 0-1,1-1 1,-1 0-1,1 0 1,0-1-1,0 1 1,0-2-1,0 1 1,1-1-1,0 0 1,-1 0-1,1-1 1,0 0-1,0-1 1,16 2-1,33-1-7131</inkml:trace>
</inkml:ink>
</file>

<file path=ppt/ink/ink2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27.731"/>
    </inkml:context>
    <inkml:brush xml:id="br0">
      <inkml:brushProperty name="width" value="0.025" units="cm"/>
      <inkml:brushProperty name="height" value="0.025" units="cm"/>
    </inkml:brush>
  </inkml:definitions>
  <inkml:trace contextRef="#ctx0" brushRef="#br0">0 18 1313,'5'-8'1506,"-2"-1"-3076</inkml:trace>
</inkml:ink>
</file>

<file path=ppt/ink/ink2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28.589"/>
    </inkml:context>
    <inkml:brush xml:id="br0">
      <inkml:brushProperty name="width" value="0.025" units="cm"/>
      <inkml:brushProperty name="height" value="0.025" units="cm"/>
    </inkml:brush>
  </inkml:definitions>
  <inkml:trace contextRef="#ctx0" brushRef="#br0">6 140 3940,'0'0'3203,"3"-9"-3016,3-28 314,2-14 4494,6 8 4515,-15 51-4831,-3 25-4068,-4-8-212,1-1 0,2 1 0,0 0 0,2 0-1,1 0 1,1 41 0,1-65-392,0 1 0,0-1-1,0 0 1,0 1 0,0-1 0,0 0 0,1 0-1,-1 1 1,0-1 0,1 0 0,-1 0 0,1 0-1,-1 1 1,1-1 0,0 0 0,0 0 0,-1 0-1,1 0 1,0 0 0,0 0 0,0 0 0,0-1-1,0 1 1,0 0 0,0 0 0,0-1 0,1 1-1,-1-1 1,0 1 0,0-1 0,0 1 0,1-1-1,-1 0 1,0 0 0,1 1 0,-1-1 0,0 0-1,0 0 1,1 0 0,-1 0 0,0-1-1,1 1 1,-1 0 0,0-1 0,0 1 0,1 0-1,-1-1 1,0 1 0,0-1 0,0 0 0,1 0-1,5-2 26,0-1-1,0 0 0,-1 0 0,1 0 1,-1 0-1,0-1 0,7-8 0,-3 2 49,-1-1 1,0-1-1,-1 0 0,0 0 0,-1-1 0,-1 0 0,0 0 0,-1 0 0,0-1 0,-1 0 0,-1 0 0,0 0 0,1-20 0,-6 47 5,1-1-1,-1 1 1,-1-1-1,-8 21 1,-3 16-75,13-43-10,-9 60 17,9-61-13,1 1-1,0-1 1,0 1 0,0-1 0,0 0 0,1 1 0,-1-1 0,1 1 0,0-1 0,1 0 0,2 8 0,-3-11-2,0 0 0,1 1 0,-1-1 0,0 0 0,1 0 0,-1 0 0,1 0 0,-1 0 0,1 0 0,-1 0 1,1-1-1,0 1 0,-1-1 0,1 1 0,0-1 0,0 1 0,-1-1 0,1 0 0,0 0 0,0 0 0,-1 0 0,1 0 0,0 0 0,0-1 0,0 1 0,-1 0 0,1-1 1,0 1-1,-1-1 0,1 0 0,-1 0 0,1 0 0,0 1 0,1-3 0,4-1 6,0 0 0,0-1 0,-1 0 0,1 0 0,-1-1 0,6-6 0,0-3-8,-1 0 0,0 0 0,11-23 0,-19 33 0,-1 0 0,1-1 0,-1 1 0,0-1 0,0 1 0,-1-1 0,1 0 0,-2 0 0,1 0 0,0 0 0,-1 1 0,0-1 0,0 0 0,-3-11 0,3 17 0,0-1 0,0 1 0,-1-1 0,1 0 0,0 1 0,-1-1 0,1 1 0,-1-1 0,1 1 0,0 0 0,-1-1 0,1 1 0,-1-1 0,1 1 0,-1 0 0,1-1 0,-1 1 0,0 0 0,1 0 0,-1-1 0,1 1 0,-1 0 0,0 0 0,1 0 0,-1 0 0,1 0 0,-1 0 0,0 0 0,1 0 0,-1 0 0,1 0 0,-1 0 0,0 0 0,1 0 0,-1 1 0,1-1 0,-1 0 0,0 0 0,1 1 0,-1-1 0,1 0 0,-1 1 0,1-1 0,-1 0 0,1 1 0,-1-1 0,1 1 0,-1 0 0,-22 21 0,22-20-22,-1-1-1,1 1 1,0 0-1,0-1 1,0 1 0,0 0-1,0 0 1,1-1-1,-1 1 1,0 0 0,1 0-1,-1 0 1,1 0-1,0 0 1,0 3 0,0-4-16,1-1 1,0 0 0,-1 1-1,1-1 1,0 0 0,0 0 0,-1 0-1,1 0 1,0 0 0,-1 0-1,1 0 1,0 0 0,0 0 0,-1 0-1,1 0 1,0 0 0,-1 0-1,1-1 1,0 1 0,0 0-1,-1 0 1,1-1 0,-1 1 0,1-1-1,0 1 1,0-1 0,57-41-3515,-32 17-2565,-2 1-4181</inkml:trace>
</inkml:ink>
</file>

<file path=ppt/ink/ink2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29.664"/>
    </inkml:context>
    <inkml:brush xml:id="br0">
      <inkml:brushProperty name="width" value="0.025" units="cm"/>
      <inkml:brushProperty name="height" value="0.025" units="cm"/>
    </inkml:brush>
  </inkml:definitions>
  <inkml:trace contextRef="#ctx0" brushRef="#br0">106 39 7303,'3'-38'18342,"-8"57"-16510,-32 192 1575,-12 55-2170,43-242-1299,2 1-1,-4 50 1,8-75 22,1 0 0,-1 1-1,0-1 1,1 0 0,-1 0 0,0 0-1,0 1 1,1-1 0,-1 0 0,0 0-1,1 0 1,-1 0 0,0 0-1,1 0 1,-1 1 0,0-1 0,1 0-1,-1 0 1,0 0 0,1 0 0,-1 0-1,0 0 1,1-1 0,-1 1-1,0 0 1,1 0 0,-1 0 0,0 0-1,1 0 1,-1 0 0,0-1 0,1 1-1,-1 0 1,0 0 0,0 0-1,1-1 1,-1 1 0,0 0 0,0 0-1,1-1 1,-1 1 0,0 0 0,0-1-1,0 1 1,1 0 0,-1 0 0,0-1-1,0 0 1,15-13-1291,23-59-8721,-27 44 3453</inkml:trace>
</inkml:ink>
</file>

<file path=ppt/ink/ink2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30.318"/>
    </inkml:context>
    <inkml:brush xml:id="br0">
      <inkml:brushProperty name="width" value="0.025" units="cm"/>
      <inkml:brushProperty name="height" value="0.025" units="cm"/>
    </inkml:brush>
  </inkml:definitions>
  <inkml:trace contextRef="#ctx0" brushRef="#br0">195 88 11307,'2'-11'2658,"1"-3"-1286,5-28 880,-6 22 6109,-6 96-6524,-27 145 1,18-145-267,-9 151 0,26-206-1556,-4-21-15,0 0 0,0 1 1,1-1-1,-1 0 1,0 0-1,0 0 0,0 1 1,1-1-1,-1 0 1,0 0-1,0 0 0,0 0 1,1 0-1,-1 1 0,0-1 1,0 0-1,1 0 1,-1 0-1,0 0 0,0 0 1,1 0-1,-1 0 1,0 0-1,0 0 0,1 0 1,-1 0-1,0 0 1,0 0-1,1 0 0,-1 0 1,0 0-1,0 0 0,1 0 1,-1-1-1,0 1 1,0 0-1,1 0 0,0-1-8,1-1-1,-1 1 0,0-1 1,0 1-1,0-1 1,0 1-1,0-1 0,0 1 1,0-1-1,-1 0 0,1 0 1,-1 1-1,1-1 0,-1 0 1,1 0-1,-1-3 1,0-6-735,0 0 0,0 0 0,-4-20-1,0 17-1016,1 0 0,-2 0 0,0 1 0,-12-23 0,6 16-927,-1 1 0,-19-24 0,-12-5 1028,28 35 1311,-1 4 15539,34 14-12631,6 0-2076,1-1 0,42 2 0,11-5-5897,-58-2 2226,6 1-3587</inkml:trace>
</inkml:ink>
</file>

<file path=ppt/ink/ink2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31.402"/>
    </inkml:context>
    <inkml:brush xml:id="br0">
      <inkml:brushProperty name="width" value="0.025" units="cm"/>
      <inkml:brushProperty name="height" value="0.025" units="cm"/>
    </inkml:brush>
  </inkml:definitions>
  <inkml:trace contextRef="#ctx0" brushRef="#br0">97 0 17809,'0'0'10399,"-7"4"-9502,-39 36 548,43-37-1314,0 0 0,0 0 0,0 1 0,0-1-1,1 1 1,-1 0 0,1 0 0,0 0 0,0 0 0,1 0 0,-1 1 0,1-1 0,-2 9 0,2 0-87,-5 50 126,3 70 0,3-132-170,-1 1 0,2 0 0,-1 0 0,0 0 0,0 0 0,1 0 0,-1-1 0,1 1 0,-1 0 0,1 0 0,0 0 0,0-1 0,-1 1 0,1-1 0,0 1 0,1 0 0,-1-1 0,0 0 0,0 1 0,1-1 0,-1 0 0,1 0 0,-1 1 0,1-1 0,-1 0 0,1 0 0,0-1 0,-1 1 0,1 0 0,0-1 0,0 1 0,0-1 0,0 1 0,-1-1 0,1 0 0,0 0 0,0 0 0,0 0 0,0 0 0,0 0 0,0 0 0,-1-1 0,1 1 0,0-1 0,2 0 0,2-1 0,1 0 0,0-1 0,-1 0 0,0 0 0,0 0 0,0-1 0,0 0 0,0 0 0,-1 0 0,1-1 0,4-6 0,-2 1 0,-1-1 0,0 0 0,-1-1 0,0 0 0,0 0 0,6-25 0,-9 28 0,-1 0 0,0 0 0,0-1 0,-1 1 0,-1 0 0,1 0 0,-2 0 0,1-1 0,-1 1 0,-4-17 0,3 22 0,0 0 0,0 0 0,0 0 0,-1 1 0,1-1 0,-1 1 0,0 0 0,0 0 0,0 0 0,-1 0 0,1 0 0,-1 1 0,1 0 0,-1-1 0,0 1 0,-5-2 0,37 4 0,-16-1 0,-1 1 0,0 0 0,1 0 0,-1 1 0,0 1 0,16 4 0,-24-5 0,0 1 0,0-1 0,0 1 0,0-1 0,-1 1 0,1 0 0,0 0 0,-1 0 0,0 1 0,0-1 0,1 0 0,-1 1 0,-1 0 0,1-1 0,0 1 0,-1 0 0,1 0 0,-1 0 0,0 0 0,0 0 0,0 0 0,0 0 0,-1 1 0,1-1 0,-1 0 0,0 0 0,0 6 0,-1 5 0,0 1 0,-1-1 0,0 1 0,-1-1 0,-1 0 0,-1 0 0,0 0 0,0-1 0,-1 1 0,-11 15 0,11-17 0,72-92 0,-46 48 0,-15 23 0,-1 1 0,2 0 0,-1 0 0,1 1 0,12-12 0,-18 19 0,0 0 0,0 0 0,1 0 0,-1 0 0,0 0 0,0 0 0,1 0 0,-1 0 0,0 0 0,0 0 0,1 0 0,-1 1 0,0-1 0,0 0 0,1 0 0,-1 0 0,0 0 0,0 0 0,0 1 0,1-1 0,-1 0 0,0 0 0,0 1 0,0-1 0,0 0 0,1 0 0,-1 0 0,0 1 0,0-1 0,0 0 0,0 0 0,0 1 0,0-1 0,0 0 0,0 1 0,0-1 0,0 0 0,0 0 0,0 1 0,0-1 0,0 0 0,0 0 0,0 1 0,0-1 0,0 0 0,0 0 0,0 1 0,-1-1 0,2 22 0,-1-18 0,-1 10 0,1 1 0,1-1 0,1 1 0,0-1 0,1 1 0,6 19 0,-8-31 0,1 0 0,-1 0 0,0 0 0,1 0 0,0 0 0,0-1 0,0 1 0,0-1 0,0 1 0,0-1 0,1 0 0,-1 0 0,1 0 0,-1 0 0,1 0 0,0-1 0,0 1 0,0-1 0,0 0 0,0 1 0,0-2 0,0 1 0,0 0 0,0 0 0,1-1 0,-1 0 0,0 0 0,0 0 0,1 0 0,-1 0 0,0-1 0,0 1 0,0-1 0,0 0 0,6-2 0,-2 0 0,0 0 0,0-1 0,0 0 0,0 0 0,-1 0 0,0-1 0,0 0 0,0 0 0,-1-1 0,1 1 0,-1-1 0,0-1 0,-1 1 0,0-1 0,0 1 0,0-1 0,-1 0 0,0 0 0,0-1 0,-1 1 0,0-1 0,0 1 0,-1-1 0,0 0 0,0 0 0,0 1 0,-2-13 0,0 17 0,0-1 0,0 0 0,0 1 0,-1-1 0,1 1 0,-1 0 0,0-1 0,0 1 0,0 0 0,0 0 0,0 0 0,-1 1 0,0-1 0,1 0 0,-1 1 0,0 0 0,0-1 0,-4-1 0,-65-32 0,60 31 0,95 7-977,-51-1-3539,1-1-3348</inkml:trace>
</inkml:ink>
</file>

<file path=ppt/ink/ink2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32.886"/>
    </inkml:context>
    <inkml:brush xml:id="br0">
      <inkml:brushProperty name="width" value="0.025" units="cm"/>
      <inkml:brushProperty name="height" value="0.025" units="cm"/>
    </inkml:brush>
  </inkml:definitions>
  <inkml:trace contextRef="#ctx0" brushRef="#br0">18 26 15054,'-9'13'7440,"4"8"-3455,5 28-1416,0-24-1033,-1-9-1092,-1-2-96,2 0 0,0-1-1,0 1 1,3 18 0,-2-31-348,0 0 0,-1 0 0,1 0 0,-1 1 0,1-1 0,0 0 0,0 0 0,0-1 0,-1 1 0,1 0 0,0 0 0,0 0 0,0 0 0,0-1 0,1 1 0,-1-1 0,0 1 0,0 0 0,0-1 0,0 0 0,1 1 0,-1-1 0,0 0 0,0 0 0,1 0 0,-1 1 0,0-1 0,0-1 0,1 1 0,-1 0 0,0 0 0,0 0 0,3-1 0,2-1 0,0 1 0,1-1 0,-1 0 0,0 0 0,9-5 0,7-8 0,0-1 0,-1 0 0,0-2 0,18-20 0,40-35 0,-77 76 0,-1 0 0,-1-1 0,1 1 0,0 0 0,-1-1 0,1 1 0,-1 0 0,0 0 0,0-1 0,0 1 0,-1 5 0,-9 38 0,7-34 0,0 0 0,0 1 0,0 21 0,3-34 0,0 1 0,0-1 0,0 1 0,0-1 0,1 1 0,-1-1 0,0 1 0,0-1 0,0 1 0,1-1 0,-1 1 0,0-1 0,1 0 0,-1 1 0,0-1 0,1 1 0,-1-1 0,1 0 0,-1 1 0,0-1 0,1 0 0,-1 0 0,1 1 0,-1-1 0,1 0 0,-1 0 0,1 0 0,-1 0 0,1 0 0,-1 1 0,1-1 0,-1 0 0,1 0 0,-1 0 0,1 0 0,0 0 0,-1-1 0,1 1 0,-1 0 0,1 0 0,-1 0 0,1 0 0,-1-1 0,0 1 0,1 0 0,-1 0 0,1-1 0,-1 1 0,1 0 0,0-1 0,26-14 0,10-18 0,-27 23 0,0 1 0,0 0 0,1 0 0,0 1 0,0 1 0,1 0 0,14-6 0,-24 13 0,-1 1 0,0 0 0,0-1 0,0 1 0,0 0 0,0 0 0,0 0 0,0 0 0,0 0 0,-1 0 0,1 0 0,0 0 0,0 0 0,-1 1 0,1-1 0,-1 0 0,1 0 0,-1 0 0,0 1 0,1-1 0,-1 0 0,0 1 0,0-1 0,0 0 0,0 1 0,0 0 0,1 1 0,-1 0 0,1 1 0,0-1 0,0-1 0,0 1 0,0 0 0,0 0 0,1 0 0,-1 0 0,1-1 0,2 3 0,-2-4 5,0 0-1,0 0 1,0 0-1,0-1 1,1 1-1,-1 0 1,0-1-1,0 0 1,1 0-1,-1 1 1,0-2 0,1 1-1,-1 0 1,0 0-1,1-1 1,-1 1-1,0-1 1,0 1-1,0-1 1,4-2-1,46-26-139,-30 16-257,7-1-3370,1 2 1,51-13 0,0-1-5845,-76 21 15489,-14-1-2662,-13-1-68,18 7-2776,0 0-1,0 0 0,0 0 1,0 1-1,0-1 0,0 1 1,0 0-1,0 0 0,0 1 1,1-1-1,-8 4 0,9-3-243,0-1 0,1 1 0,-1-1 0,0 1 0,1 0 0,-1 0 0,1 0 0,-1 0 0,1 0 0,0 0 0,0 0 0,0 0 0,0 0 0,0 0 0,1 1 0,-1-1 0,1 0 0,-1 1 0,1-1 0,0 0 0,0 5 0,3-6-179,0 0 0,1 0-1,-1-1 1,0 1 0,0-1 0,1 0-1,-1 1 1,0-2 0,1 1-1,-1 0 1,6-2 0,-3 0-114,0-1-1,-1 0 1,1 0-1,0 0 1,-1-1-1,0 0 1,0 0-1,0 0 1,-1-1 0,1 1-1,-1-1 1,0 0-1,0 0 1,-1-1-1,0 1 1,0-1 0,0 0-1,4-11 1,-10 15 1932,-6 8-1051,-6 10-43,10-9-520,0 1 0,1-1 0,0 1 0,1 0 0,0 0 0,0 0 0,1 0 1,0 1-1,0-1 0,1 1 0,0-1 0,0 14 0,2-20-158,-1-1 0,0 0 0,1 0 0,-1 0 0,1 1 0,-1-1 0,1 0 0,0 0 0,-1 0 0,1 0 0,0 0 0,0 0 0,0 0 0,0-1 0,0 1 0,0 0 0,0 0 0,0-1 0,0 1 0,0 0 0,0-1 0,0 1 0,0-1 0,1 0 0,-1 1 0,0-1 0,0 0 0,0 0 0,1 0 0,-1 1 0,0-1 0,0-1 0,1 1 0,-1 0 0,0 0 0,0 0 0,3-1 0,1 0 0,1 0 0,-1 0 0,1-1 0,-1 1 0,1-1 0,-1 0 0,8-4 0,3-6-261,0-1 0,-1 0 1,14-17-1,12-10-159,-41 40 424,0-1-1,0 1 0,0 0 0,0-1 1,1 1-1,-1 0 0,0-1 1,0 1-1,0 0 0,1-1 1,-1 1-1,0 0 0,0 0 0,1 0 1,-1-1-1,0 1 0,1 0 1,-1 0-1,0 0 0,1-1 1,-1 1-1,0 0 0,1 0 0,-1 0 1,0 0-1,1 0 0,-1 0 1,0 0-1,1 0 0,-1 0 0,0 0 1,1 0-1,-1 0 0,0 0 1,1 0-1,-1 0 0,0 0 1,1 1-1,-1-1 0,0 0 0,1 0 1,-1 0-1,0 0 0,1 1 1,-1-1-1,0 0 0,0 0 1,1 1-1,-1-1 0,0 1 0,3 22 365,-1 4-27,-2-26-335,0-1 0,0 1 0,0-1 0,0 1 0,0 0 0,0-1 0,1 1 0,-1-1 0,0 1 0,1-1 0,-1 1 0,0 0 0,1-1 0,-1 1 0,0-1 0,1 0 1,-1 1-1,1-1 0,-1 1 0,1-1 0,-1 0 0,1 1 0,-1-1 0,1 0 0,-1 1 0,1-1 0,0 0 0,0 1 0,7-2-46,-1 0 1,0 0-1,0 0 1,0-1-1,0 0 1,0 0-1,0-1 1,0 0-1,-1 0 1,1 0-1,-1-1 1,0 0-1,0 0 1,6-6-1,-6 4-8,1 1-1,-1 1 1,1-1-1,0 1 1,0 0-1,1 1 1,-1 0 0,1 0-1,-1 1 1,1-1-1,0 2 1,10-2-1,-17 6 78,0-1-1,1 1 0,-1 0 0,-1 0 0,1 0 0,0 0 0,-1 0 0,1 0 0,-1 0 0,0 0 0,0 0 0,0 0 0,0 0 0,-2 3 0,2 6 128,4 15-144,0 0-1,2 0 1,1-1 0,1 1-1,12 25 1,-9-27-159,-2 0 0,-1 1 0,-1 0 0,-1 1 0,2 32 1,-7-53 222,-1 0 1,0 0-1,0 0 1,0 1-1,-1-1 1,0 0-1,0 0 1,-1-1-1,0 1 1,0 0-1,-4 9 1,4-12-38,0-1 1,-1 0 0,1 1-1,0-1 1,-1 0-1,1 0 1,-1 0 0,0-1-1,1 1 1,-1-1-1,0 1 1,0-1-1,0 0 1,0 0 0,0 0-1,0-1 1,-1 1-1,1-1 1,0 1 0,0-1-1,0 0 1,-1 0-1,-5-2 1,6 2-40,-1-1 0,1 0 0,-1-1 0,1 1 0,0 0 0,-1-1 0,1 0 0,0 0 0,0 0 0,0 0 0,1 0 0,-1-1 0,0 1 0,1-1 0,-1 1 0,1-1 0,0 0 0,0 0 0,0 0 0,1-1 0,-1 1 0,-1-5 0,-2-4 0,0-1 0,1 0 0,0 0 0,-3-22 0,5 20 8,0 1 0,1-1 1,0 0-1,1 0 0,1 0 0,4-21 0,-3 30-24,0-1 1,0 1-1,0 0 0,1 0 0,0 0 0,0 1 0,0-1 0,1 1 0,0 0 0,0 0 0,0 0 0,1 0 0,0 1 0,0-1 0,0 1 0,0 0 0,7-3 0,60-31-6059,-31 16-1906</inkml:trace>
</inkml:ink>
</file>

<file path=ppt/ink/ink2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33.804"/>
    </inkml:context>
    <inkml:brush xml:id="br0">
      <inkml:brushProperty name="width" value="0.025" units="cm"/>
      <inkml:brushProperty name="height" value="0.025" units="cm"/>
    </inkml:brush>
  </inkml:definitions>
  <inkml:trace contextRef="#ctx0" brushRef="#br0">42 0 17585,'-4'67'7849,"-10"33"-4317,-2 18-2320,9-28-606,7 146 0,4-222-440,1-28 206,7-41 379,-10 41-663,12-54-88,28-122 0,-33 158 0,1 0 0,2 1 0,27-52 0,-35 77-7,0 0 0,1 0 0,0 0 0,0 1 0,0-1 0,0 1 0,1 0 0,0 1 0,0 0 0,0 0 0,14-7 0,-18 10 3,1 0 0,0 0 1,-1 0-1,1 0 0,0 0 0,0 1 1,0-1-1,-1 1 0,1-1 0,0 1 1,0 0-1,0 1 0,0-1 0,0 0 1,-1 1-1,1-1 0,0 1 0,0 0 0,-1 0 1,1 0-1,0 0 0,-1 1 0,1-1 1,-1 1-1,0 0 0,1-1 0,-1 1 1,0 0-1,0 0 0,0 0 0,0 0 1,3 6-1,-4-5 6,1 0 1,0 0-1,-1 1 1,0-1 0,1 0-1,-1 1 1,0-1-1,-1 1 1,1 0-1,-1-1 1,0 1-1,0 0 1,0-1-1,0 1 1,0 0 0,-1-1-1,0 1 1,0-1-1,0 1 1,0-1-1,0 1 1,-1-1-1,1 0 1,-1 0-1,0 1 1,0-1 0,0 0-1,0-1 1,-1 1-1,1 0 1,-1-1-1,-4 4 1,-8 7 22,-2 0 0,0-1-1,0 0 1,-24 11 0,29-17-25,1 0 0,-1 0 0,0-1 0,0 0 0,-1-1 0,0-1 0,1 0 0,-21 2 0,32-5 2,1 0 0,0 0 0,-1 0 1,1 0-1,0 0 0,-1 0 0,1-1 0,0 1 0,0 0 0,-1 0 0,1 0 1,0 0-1,-1 0 0,1 0 0,0 0 0,0-1 0,-1 1 0,1 0 0,0 0 1,0 0-1,0-1 0,-1 1 0,1 0 0,0 0 0,0-1 0,0 1 0,-1 0 1,1 0-1,0-1 0,0 1 0,0 0 0,0 0 0,0-1 0,0 1 1,0 0-1,0-1 0,0 1 0,0 0 0,0-1 0,0 1 0,0 0 0,0 0 1,0-1-1,0 1 0,0 0 0,0-1 0,0 1 0,0 0 0,0 0 0,1-1 1,-1 1-1,9-15-556,2 6-1659,1 1 0,0 0 1,0 1-1,0 1 0,27-10 0,-15 5-2725,13-6-6769</inkml:trace>
</inkml:ink>
</file>

<file path=ppt/ink/ink2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34.163"/>
    </inkml:context>
    <inkml:brush xml:id="br0">
      <inkml:brushProperty name="width" value="0.025" units="cm"/>
      <inkml:brushProperty name="height" value="0.025" units="cm"/>
    </inkml:brush>
  </inkml:definitions>
  <inkml:trace contextRef="#ctx0" brushRef="#br0">0 152 10890,'0'0'16037,"12"5"-15151,-8-3-788,-1 0 1,1 0-1,0 0 1,0 0-1,-1-1 0,1 0 1,0 0-1,0 0 1,0 0-1,1-1 0,-1 1 1,0-1-1,0 0 1,0 0-1,0-1 0,0 1 1,0-1-1,0 0 1,0 0-1,0 0 0,0-1 1,0 1-1,0-1 1,-1 0-1,1 0 1,-1 0-1,1-1 0,-1 1 1,4-4-1,5-5 205,-1 0 1,1 0-1,10-15 0,-19 23-261,-1 0-1,1-1 1,-1 1-1,0 0 1,0-1-1,-1 1 1,1-1-1,-1 0 1,0 1-1,1-1 1,-2 0-1,1 0 1,0 0-1,-1 1 1,0-1-1,0 0 1,0 0-1,-1-7 1,0 10-42,1 1 0,-1-1 0,0 0 0,1 0 0,-1 0 0,0 1 0,0-1 0,0 1 0,0-1 0,0 0 0,0 1 0,0-1 0,0 1 0,0 0 0,0-1 0,0 1 0,0 0 0,0 0 0,0 0 0,0 0 0,0-1 0,0 2 0,0-1 0,0 0 0,0 0 0,0 0 0,0 0 0,-2 1 0,-32 11 0,22-1 0,0 1 0,1 1 0,0 0 0,1 1 0,1 0 0,0 1 0,1 0 0,1 0 0,0 1 0,-7 19 0,14-32 3,0-1-1,1 1 1,-1 0 0,0 0 0,1 0-1,0-1 1,-1 1 0,1 0 0,0 0-1,0 0 1,1 4 0,0-6-1,-1 1 0,1-1 0,-1 0 0,1 0 0,0 0 0,-1 1 0,1-1 0,0 0 0,0 0 0,0 0-1,-1 0 1,1 0 0,0-1 0,1 1 0,-1 0 0,0 0 0,0-1 0,1 2 0,5 0-36,0 0-1,0-1 1,0 1-1,1-2 1,-1 1-1,0-1 1,10 0-1,-9 0-42,3-1-766,1 1-1,-1-1 1,1-1 0,12-4 0,43-20-10518,-20 0-4041</inkml:trace>
</inkml:ink>
</file>

<file path=ppt/ink/ink2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34.520"/>
    </inkml:context>
    <inkml:brush xml:id="br0">
      <inkml:brushProperty name="width" value="0.025" units="cm"/>
      <inkml:brushProperty name="height" value="0.025" units="cm"/>
    </inkml:brush>
  </inkml:definitions>
  <inkml:trace contextRef="#ctx0" brushRef="#br0">233 61 19218,'0'0'3646,"-14"2"-138,-3 1-2784,-1 1 1,1 1-1,0 0 1,0 1-1,-21 12 1,32-16-629,0 1 0,0 0 0,0 0 1,0 1-1,1-1 0,0 1 0,0 1 1,0-1-1,0 1 0,1-1 1,-1 1-1,1 1 0,1-1 0,-1 1 1,1-1-1,0 1 0,0 0 0,0 0 1,1 0-1,-3 12 0,5-17-95,1 0 0,-1 0 0,0 0 0,1 0 0,-1 0 0,1 0 0,-1 0 0,1-1 0,-1 1 0,1 0 0,0 0 0,-1-1 0,1 1 0,0 0 0,0-1 0,0 1 0,-1 0-1,1-1 1,0 1 0,0-1 0,0 0 0,0 1 0,0-1 0,0 0 0,0 1 0,0-1 0,0 0 0,0 0 0,0 0 0,0 0 0,0 0 0,0 0 0,0 0 0,1-1 0,42-1-8,-43 2 7,8-1 0,-1-1 0,0 0 0,0-1 0,-1 0 0,1 0 0,0 0 0,-1-1 0,0 0 0,0-1 0,0 0 0,0 0 0,-1 0 0,0-1 0,0 0 0,9-11 0,-9 9 0,0 0 0,-1 0 0,0-1 0,0 1 0,-1-1 0,0 0 0,-1 0 0,0-1 0,0 1 0,-1-1 0,0 1 0,-1-1 0,1-10 0,-2 20 0,0-1 0,0 0 0,0 1 0,0-1 0,0 0 0,0 1 0,0-1 0,0 1 0,0-1 0,0 0 0,0 1 0,0-1 0,-1 0 0,1 1 0,0-1 0,0 1 0,-1-1 0,1 1 0,0-1 0,-1 1 0,1-1 0,-1 1 0,1-1 0,-1 1 0,1-1 0,-1 1 0,1 0 0,-1-1 0,1 1 0,-1 0 0,1-1 0,-1 1 0,0 0 0,-23 6 0,-17 28 0,32-23 16,1 0-1,1 1 1,-8 15 0,13-24-34,1 0 1,-1 1-1,1-1 1,-1 1 0,1-1-1,0 1 1,1-1-1,-1 1 1,0 0-1,1-1 1,0 1 0,0 0-1,0-1 1,0 1-1,1 0 1,0-1 0,1 6-1,-1-7-186,1-1-1,-1 1 1,0-1-1,1 0 1,0 0 0,-1 1-1,1-1 1,0 0-1,-1-1 1,1 1-1,0 0 1,0 0 0,0-1-1,-1 1 1,1-1-1,0 0 1,0 1 0,0-1-1,0 0 1,0 0-1,0 0 1,0 0-1,2-1 1,3 0-1305,0 1 0,0-2 0,-1 1 0,1-1 0,10-3 0,13-14-9360</inkml:trace>
</inkml:ink>
</file>

<file path=ppt/ink/ink2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34.972"/>
    </inkml:context>
    <inkml:brush xml:id="br0">
      <inkml:brushProperty name="width" value="0.025" units="cm"/>
      <inkml:brushProperty name="height" value="0.025" units="cm"/>
    </inkml:brush>
  </inkml:definitions>
  <inkml:trace contextRef="#ctx0" brushRef="#br0">169 0 10730,'0'0'7415,"-6"12"-3534,-22 36-2167,-40 82 4024,61-114-5268,0 0-1,2 1 1,0 0 0,1 0 0,0 0 0,-1 28 0,8 228-470,-3-271 0,1 1 0,-1 0 0,0-1 0,0 1 0,-1 0 0,1-1 0,0 1 0,-1 0 0,0-1 0,1 1 0,-1-1 0,0 1 0,0-1 0,-1 1 0,1-1 0,0 0 0,-1 0 0,0 0 0,1 0 0,-1 0 0,0 0 0,-4 3 0,5-5 0,1 0 0,-1 0 0,1-1 0,-1 1 0,1-1 0,-1 1 0,1-1 0,-1 1 0,1-1 0,0 1 0,-1-1 0,1 1 0,0-1 0,-1 1 0,1-1 0,0 1 0,0-1 0,-1 0 0,1 1 0,0-1 0,0 1 0,0-1 0,0 0 0,0 1 0,0-1 0,0 0 0,0 1 0,0-1 0,0 0 0,0 1 0,0-1 0,1 0 0,0-30 0,-1 30 0,6-38-1,2 1 1,2 0-1,1 0 0,27-60 1,-11 27-61,-14 33-127,24-59-40,-33 88 220,1 0 0,0 1 0,0-1 0,0 1 0,1 0 0,0 1 0,14-14-1,-17 19 0,-1 1 0,1-1 0,0 0 0,-1 1 0,1 0 0,0 0-1,0 0 1,0 0 0,0 0 0,0 1 0,0-1 0,0 1-1,0-1 1,0 1 0,0 0 0,0 1 0,0-1 0,1 0-1,-1 1 1,0 0 0,-1 0 0,1 0 0,0 0 0,0 0-1,0 0 1,0 1 0,-1-1 0,1 1 0,-1 0 0,4 3-1,-5-4 22,1 0 1,0 1-1,-1-1 0,1 1 0,-1 0 0,0-1 0,1 1 0,-1 0 0,0 0 0,0 0 1,0 0-1,0 0 0,-1 0 0,1 0 0,-1 0 0,1 0 0,-1 0 0,1 1 0,-1-1 0,0 0 1,0 0-1,0 0 0,0 0 0,-1 1 0,1-1 0,-1 0 0,1 0 0,-1 0 0,0 0 0,0 0 1,1 0-1,-1 0 0,-1 0 0,1 0 0,0 0 0,0-1 0,-1 1 0,1 0 0,-1-1 1,1 1-1,-4 1 0,-20 16 41,-1-2 0,0-1 1,-1-1-1,-1-2 1,-48 18-1,76-32-63,0 1-1,0 0 1,0 0-1,1 0 1,-1 0 0,0-1-1,0 1 1,0 0-1,0 0 1,0 0 0,0 0-1,0-1 1,0 1-1,0 0 1,0 0 0,0 0-1,0 0 1,0-1-1,0 1 1,0 0 0,0 0-1,0 0 1,-1 0-1,1-1 1,0 1 0,0 0-1,0 0 1,0 0-1,0 0 1,0 0 0,0 0-1,0-1 1,-1 1-1,1 0 1,0 0 0,0 0-1,0 0 1,0 0-1,0 0 1,-1 0 0,1 0-1,0 0 1,0-1-1,0 1 1,0 0 0,-1 0-1,1 0 1,13-13-1979,88-80-13124,-61 50 6481</inkml:trace>
</inkml:ink>
</file>

<file path=ppt/ink/ink2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35.331"/>
    </inkml:context>
    <inkml:brush xml:id="br0">
      <inkml:brushProperty name="width" value="0.025" units="cm"/>
      <inkml:brushProperty name="height" value="0.025" units="cm"/>
    </inkml:brush>
  </inkml:definitions>
  <inkml:trace contextRef="#ctx0" brushRef="#br0">75 0 8008,'0'0'22485,"-2"87"-21845,-17-36 65,2-2 128,-1 4-737,5-6-96,7-6 0,6-7 0,0-9-1794,3-11-1921,12-13-2787,2-1-5670</inkml:trace>
</inkml:ink>
</file>

<file path=ppt/ink/ink2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35.673"/>
    </inkml:context>
    <inkml:brush xml:id="br0">
      <inkml:brushProperty name="width" value="0.025" units="cm"/>
      <inkml:brushProperty name="height" value="0.025" units="cm"/>
    </inkml:brush>
  </inkml:definitions>
  <inkml:trace contextRef="#ctx0" brushRef="#br0">16 36 22133,'0'0'6748,"10"9"-6012,-4-4-626,1 0-1,0 0 0,0 0 1,0-1-1,0 0 0,1-1 1,14 6-1,-19-8-95,0-1 1,-1 1-1,1-1 0,0 1 1,0-1-1,0 0 0,-1 0 1,1 0-1,0 0 0,0-1 1,-1 1-1,1-1 0,0 1 0,-1-1 1,1 0-1,0 0 0,-1 0 1,1-1-1,-1 1 0,0-1 1,1 1-1,-1-1 0,0 0 1,0 0-1,0 0 0,0 0 0,-1 0 1,1 0-1,0 0 0,-1-1 1,1 1-1,-1 0 0,2-6 1,-2 7-4,-1 0 1,1 0-1,0-1 1,-1 1-1,1 0 1,-1 0-1,0 0 1,1-1-1,-1 1 1,0 0-1,0 0 1,0-1-1,0 1 1,0 0-1,0 0 1,0-1-1,0 1 1,-1 0-1,1 0 1,0-1 0,-1 1-1,1 0 1,-1 0-1,1 0 1,-1 0-1,-1-2 1,1 2 28,-1 0 1,0-1 0,1 1 0,-1 0-1,0 1 1,0-1 0,0 0 0,1 0-1,-1 1 1,0-1 0,0 1 0,0 0-1,0-1 1,-4 1 0,-1 0 38,1 0-1,0 1 1,0 0 0,0-1 0,0 2-1,0-1 1,0 1 0,0 0 0,0 0-1,-7 5 1,6-2-79,0 2 0,0-1 0,1 1 0,0-1 0,0 2 0,1-1 0,-1 1 0,-6 14 0,11-20 0,-1 0 0,1 1 0,0-1 0,0 0 0,1 0 0,-1 0 0,0 1 0,1-1 0,-1 0 0,1 1 0,0-1 0,0 0 0,0 1 0,0-1 0,0 0 0,0 1 0,1-1 0,-1 0 0,1 1 0,0-1 0,-1 0 0,1 0 0,0 1 0,0-1 0,1 0 0,-1 0 0,0 0 0,1 0 0,-1-1 0,1 1 0,-1 0 0,1-1 0,0 1 0,0-1 0,0 1 0,0-1 0,0 0 0,3 2 0,2 0-281,0-1 0,-1 0 0,1 0-1,0-1 1,11 2 0,38-2-5153,-10-3-3941</inkml:trace>
</inkml:ink>
</file>

<file path=ppt/ink/ink2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36.047"/>
    </inkml:context>
    <inkml:brush xml:id="br0">
      <inkml:brushProperty name="width" value="0.025" units="cm"/>
      <inkml:brushProperty name="height" value="0.025" units="cm"/>
    </inkml:brush>
  </inkml:definitions>
  <inkml:trace contextRef="#ctx0" brushRef="#br0">178 52 11018,'0'0'10853,"1"-9"-7804,-1 7-2863,0-1 1,1 1 0,-1 0-1,0-1 1,0 1 0,0 0-1,-1-1 1,1 1 0,0 0 0,-1-1-1,0 1 1,1 0 0,-3-4-1,3 5-119,-1 1 0,1-1 0,-1 1-1,0-1 1,1 1 0,-1-1 0,0 1-1,1-1 1,-1 1 0,0 0 0,1-1-1,-1 1 1,0 0 0,0 0 0,1 0-1,-1-1 1,0 1 0,0 0 0,0 0-1,0 0 1,-30 10 909,21-5-842,1 1 0,-1 1 0,1-1 0,0 2 0,1-1 0,0 1 1,0 0-1,0 1 0,-9 15 0,13-18-93,0 0 1,0 0-1,1 0 0,0 1 1,0 0-1,1-1 1,0 1-1,0 0 0,0 0 1,1 0-1,0 1 1,0-1-1,1 0 0,0 0 1,0 0-1,2 11 1,-1-16-51,0 0 1,0 0 0,0 0-1,0 0 1,0 0 0,1 0 0,-1 0-1,0 0 1,1-1 0,0 1 0,-1-1-1,1 1 1,0-1 0,0 1 0,0-1-1,0 0 1,0 0 0,0 0-1,0 0 1,0 0 0,0 0 0,0-1-1,1 1 1,-1-1 0,3 1 0,8 1-409,0-1 1,1 0-1,14-2 1,-18 1-68,3 0-735,0-1 0,0-1 1,0 0-1,0 0 0,-1-1 1,20-8-1,21-14-7029</inkml:trace>
</inkml:ink>
</file>

<file path=ppt/ink/ink2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37.001"/>
    </inkml:context>
    <inkml:brush xml:id="br0">
      <inkml:brushProperty name="width" value="0.025" units="cm"/>
      <inkml:brushProperty name="height" value="0.025" units="cm"/>
    </inkml:brush>
  </inkml:definitions>
  <inkml:trace contextRef="#ctx0" brushRef="#br0">111 364 15150,'0'0'2392,"-12"12"85,3-2-1869,-1-2 199,1 1 0,0 0 1,0 1-1,1 0 0,0 1 0,0 0 0,2 0 1,-1 0-1,-5 16 0,11-26-793,1-1 1,0 1-1,-1-1 0,1 1 1,0 0-1,-1-1 0,1 1 1,0 0-1,0-1 0,0 1 1,0 0-1,-1-1 0,1 1 0,0 0 1,0-1-1,0 1 0,1 0 1,-1 0-1,0-1 0,0 1 1,0 0-1,0-1 0,1 1 1,-1-1-1,0 1 0,1 0 1,-1-1-1,0 1 0,1-1 0,-1 1 1,1-1-1,-1 1 0,1-1 1,-1 1-1,1-1 0,-1 1 1,1-1-1,-1 0 0,1 1 1,0-1-1,-1 0 0,1 1 0,0-1 1,-1 0-1,1 0 0,0 0 1,-1 0-1,1 0 0,0 1 1,-1-1-1,1 0 0,0-1 1,-1 1-1,1 0 0,0 0 1,-1 0-1,1 0 0,0 0 0,-1-1 1,2 1-1,1-1-3,0-1 0,1 1 0,-1 0 0,0-1 0,0 0 0,0 0-1,0 0 1,-1 0 0,1 0 0,4-5 0,-2-1 11,0-1 1,0 0-1,-1 0 0,-1 0 0,0 0 1,0-1-1,0 0 0,-1 1 0,-1-1 1,0 0-1,0-18 0,-7 42 42,-1 13 235,7-26-262,0 1 0,0-1-1,0 0 1,0 1 0,1-1 0,-1 1 0,0-1-1,1 0 1,-1 1 0,1-1 0,-1 0-1,1 1 1,0-1 0,0 0 0,0 0 0,-1 0-1,1 1 1,0-1 0,0 0 0,0 0-1,1-1 1,-1 1 0,0 0 0,0 0 0,2 0-1,1 1 5,0-1 0,-1 0-1,1 0 1,0 0-1,0 0 1,0-1-1,0 0 1,0 1 0,6-2-1,-1 0-5,0 0 1,0 0-1,0-1 0,0 0 0,0-1 1,-1 0-1,17-8 0,-18 6-13,1 0-1,-1 0 0,0-1 1,0 0-1,0 0 0,-1-1 1,0 1-1,0-2 0,-1 1 1,0 0-1,6-13 0,-9 14-26,-9 41-218,4-26 282,1 1 1,0-1-1,1 1 1,0-1-1,1 15 1,0-23-53,1 0 1,-1-1-1,1 1 1,-1 0-1,0-1 1,1 1-1,-1-1 1,1 1 0,0 0-1,-1-1 1,1 0-1,-1 1 1,1-1-1,0 1 1,-1-1-1,1 0 1,0 1 0,-1-1-1,1 0 1,0 0-1,0 0 1,-1 1-1,1-1 1,0 0-1,0 0 1,-1 0-1,1 0 1,0 0 0,0 0-1,-1-1 1,1 1-1,0 0 1,0 0-1,1-1 1,28-8 144,-20 2-152,0 0 0,0-1 0,-1 0 0,0-1 0,10-11 0,-10 9 0,1 1 0,0 1 0,16-13 0,-25 22 0,-1 1 0,1-1 0,-1 1 0,1-1 0,-1 1 0,1 0 0,-1-1 0,0 1 0,1-1 0,-1 1 0,0 0 0,0-1 0,1 1 0,-1 0 0,0 0 0,0-1 0,0 1 0,0 0 0,0-1 0,0 1 0,0 0 0,0 0 0,0-1 0,-1 2 0,-12 68 0,9-60 0,1 0 0,1 0 0,0 1 0,0-1 0,1 1 0,1-1 0,0 1 0,0-1 0,2 14 0,-1-22 0,-1 0 0,1-1 0,-1 1 0,1 0 0,-1-1 0,1 1 0,0-1 0,0 1 0,0-1 0,0 0 0,0 1 0,0-1 0,0 0 0,1 0 0,-1 0 0,0 1 0,1-1 0,-1-1 0,1 1 0,-1 0 0,4 1 0,-2-1 0,1 0 0,-1 0 0,1-1 0,0 0 0,-1 1 0,1-1 0,0 0 0,-1-1 0,8 0 0,-2-1 0,0-1 0,-1 0 0,1 0 0,-1 0 0,1-1 0,-1 0 0,10-8 0,-8 4 0,0-1 0,-1 0 0,0 0 0,0-1 0,-1 0 0,-1-1 0,0 0 0,0 0 0,-1 0 0,8-20 0,-7 9 0,0 0 0,-2-1 0,0 1 0,-1-1 0,0-26 0,-3 43-13,1-1-1,0 1 1,0 0-1,1 0 1,0 0 0,0 0-1,0 0 1,6-6 0,14-32-54,-20 34 86,0 0 0,-1 0-1,0 0 1,-1-1 0,0 1-1,0-1 1,-1 1 0,0-1-1,-4-17 1,4 27-19,0 0 0,0 1 0,-1-1 0,1 0 0,0 1 0,0-1 0,-1 0 0,1 1 0,0-1 0,-1 1 0,1-1 0,-1 0 0,1 1 0,-1-1 0,1 1 0,-1 0 0,0-1 0,1 1 0,-1-1 0,1 1 0,-1 0 0,0-1 0,1 1 0,-1 0 0,0 0 0,1 0 0,-1-1 0,0 1 0,1 0 0,-1 0 0,0 0 0,0 0 0,1 0 0,-1 0 0,0 0 0,1 1 0,-1-1 0,0 0 0,1 0 0,-1 0 0,0 1 0,1-1 0,-1 0 0,0 1 0,1-1 0,-2 1 0,-26 22 0,11-2 0,1 0 0,1 1 0,1 0 0,-20 44 0,28-53 0,1 0 0,0 1 0,1 0 0,1-1 0,0 1 0,1 0 0,0 1 0,1-1 0,1 0 0,2 25 0,-1-34 2,1 1 1,-1-1-1,1 0 0,0 1 0,0-1 1,1 0-1,0-1 0,0 1 1,0 0-1,0-1 0,1 1 0,-1-1 1,1 0-1,0-1 0,1 1 1,-1 0-1,1-1 0,-1 0 0,1 0 1,5 2-1,-2-2-20,0 1-1,0-1 1,0 0-1,0-1 1,1 0-1,-1 0 1,1-1-1,-1 0 1,1-1-1,-1 0 1,1 0-1,12-2 1,-18 1-416,-1 0 0,1-1 1,0 1-1,0-1 0,-1 1 0,1-1 0,-1 0 1,0 0-1,1 0 0,-1 0 0,0 0 1,0 0-1,0-1 0,0 1 0,-1-1 1,1 1-1,-1-1 0,2-3 0,0 1-896,12-21-6106</inkml:trace>
</inkml:ink>
</file>

<file path=ppt/ink/ink2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37.360"/>
    </inkml:context>
    <inkml:brush xml:id="br0">
      <inkml:brushProperty name="width" value="0.025" units="cm"/>
      <inkml:brushProperty name="height" value="0.025" units="cm"/>
    </inkml:brush>
  </inkml:definitions>
  <inkml:trace contextRef="#ctx0" brushRef="#br0">190 220 9801,'0'0'10869,"-11"-3"-5397,0 0-4855,0 1 0,0 0-1,0 1 1,0 0 0,-1 0 0,-20 3-1,28-2-536,0 1 0,1-1-1,-1 1 1,1 0-1,-1 0 1,0 1-1,1-1 1,0 1 0,-1-1-1,1 1 1,0 0-1,0 1 1,0-1-1,0 0 1,1 1 0,-1-1-1,0 1 1,1 0-1,0 0 1,0 0-1,0 0 1,0 1 0,0-1-1,1 0 1,-1 1-1,1-1 1,0 1-1,-1 6 1,1-9-80,1 1 0,0-1 0,0 0 0,0 1 0,-1-1 0,1 1 0,1-1 0,-1 1 0,0-1 0,0 0 0,0 1 0,1-1 0,-1 1 0,1-1 0,-1 0 0,1 1 0,0-1 0,-1 0 0,1 0 0,0 0 0,0 1 0,0-1 0,0 0 0,1 1 0,1-1 0,-1 1 0,1-1 0,-1 1 0,1-1 0,0 0 0,0 0 0,0 0 0,-1 0 0,1-1 0,0 1 0,4-1 0,3 1 0,-1-1 0,1-1 0,-1 1 0,1-2 0,-1 1 0,18-6 0,-16 2 0,1-1 0,-1 0 0,-1-1 0,1 1 0,-1-2 0,0 0 0,-1 0 0,1-1 0,-2 0 0,1 0 0,-2-1 0,1 0 0,7-15 0,-7 12 0,0-1 0,-1-1 0,-1 1 0,-1-1 0,0 0 0,-1-1 0,0 1 0,-1-1 0,-1 1 0,0-19 0,-2 34 0,0 0 0,0 0 0,0-1 0,0 1 0,1 0 0,-1 0 0,0 0 0,0-1 0,0 1 0,0 0 0,0 0 0,0-1 0,0 1 0,0 0 0,0 0 0,0-1 0,-1 1 0,1 0 0,0 0 0,0-1 0,0 1 0,0 0 0,0 0 0,0-1 0,0 1 0,-1 0 0,1 0 0,0 0 0,0 0 0,0-1 0,0 1 0,-1 0 0,1 0 0,0 0 0,0 0 0,0 0 0,-1-1 0,1 1 0,0 0 0,0 0 0,-1 0 0,1 0 0,0 0 0,0 0 0,-1 0 0,1 0 0,0 0 0,0 0 0,-1 0 0,-12 11 0,-10 19 0,16-16-41,1 1 0,1-1-1,0 1 1,1 1 0,0-1 0,1 0 0,0 19-1,2-27-93,0 0-1,1 0 0,0-1 0,1 1 0,-1 0 1,1 0-1,1-1 0,-1 1 0,1 0 1,0-1-1,1 0 0,-1 1 0,1-1 0,1 0 1,-1 0-1,1-1 0,0 1 0,9 9 1,15 0-7745,6-10-7948</inkml:trace>
</inkml:ink>
</file>

<file path=ppt/ink/ink2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38.217"/>
    </inkml:context>
    <inkml:brush xml:id="br0">
      <inkml:brushProperty name="width" value="0.025" units="cm"/>
      <inkml:brushProperty name="height" value="0.025" units="cm"/>
    </inkml:brush>
  </inkml:definitions>
  <inkml:trace contextRef="#ctx0" brushRef="#br0">0 145 17745,'0'0'8611,"5"-9"-7127,-3 4-1393,0 1 0,1 0 0,-1-1 0,1 1 0,0 1 0,0-1 0,0 0 0,1 1 0,-1-1 0,1 1 0,0 0-1,0 0 1,0 1 0,0-1 0,1 1 0,-1 0 0,1 0 0,-1 0 0,1 1 0,0-1 0,-1 1 0,8-1 0,-12 2-90,9-2 23,-1 1 1,1 0-1,0 0 0,-1 1 1,1 0-1,9 1 0,-16-1-21,0 1 0,0-1 0,-1 1-1,1 0 1,-1-1 0,1 1 0,-1 0-1,1 0 1,-1 0 0,1 0-1,-1 0 1,0 0 0,1 0 0,-1 1-1,0-1 1,0 0 0,0 1 0,0-1-1,0 1 1,0-1 0,0 1 0,-1-1-1,1 1 1,0 0 0,-1-1-1,0 1 1,1 0 0,-1-1 0,0 1-1,0 0 1,0 0 0,0-1 0,0 1-1,0 0 1,0 0 0,-1 2 0,-1 7 98,-1 1 1,0-1 0,0 0-1,-1-1 1,-10 19 0,9-18-45,0 0 1,1 0-1,0 0 1,0 1 0,-1 12-1,4-23-52,1 0-1,0-1 0,0 1 1,0 0-1,0 0 1,0-1-1,0 1 1,0 0-1,0 0 0,1-1 1,-1 1-1,0 0 1,0-1-1,1 1 0,-1 0 1,0-1-1,1 1 1,-1 0-1,0-1 1,1 1-1,-1-1 0,1 1 1,-1-1-1,1 1 1,0-1-1,-1 1 1,1-1-1,0 1 0,25 3 187,28-17 200,-31 3-343,0-1 0,-2-1 0,1 0 0,20-17 0,-31 21-43,0-1 0,-1 0 0,0 0 0,-1-1-1,0 0 1,0-1 0,-1 0 0,0 0 0,6-13-1,-6-11 75,-10 22-57,2 13-27,-1 0 0,1 0 0,-1 0 0,0 0 0,1 0 1,-1 0-1,1 0 0,-1 0 0,1 1 0,0-1 0,-1 0 0,1 0 0,-1 0 0,1 1 0,-1-1 0,1 0 0,-1 1 0,1-1 0,0 0 0,-1 1 0,1-1 0,0 0 0,-1 1 0,1-1 0,0 1 1,0-1-1,-1 1 0,1 0 0,-3 3 17,0 1 0,0 0 0,0 0 1,1 0-1,0 0 0,0 1 0,0-1 1,1 1-1,-1-1 0,1 1 0,1-1 0,-1 11 1,1-14-6,-1 1 0,1 0 1,1-1-1,-1 1 1,0-1-1,0 1 0,1 0 1,0-1-1,-1 1 1,1-1-1,0 1 0,0-1 1,1 0-1,-1 1 1,0-1-1,1 0 1,-1 0-1,1 0 0,0 0 1,0 0-1,-1 0 1,1 0-1,0-1 0,1 1 1,-1-1-1,0 0 1,0 1-1,5 1 0,0-2 0,0 0-1,0 0 0,-1 0 1,1 0-1,0-1 0,0-1 1,0 1-1,0-1 0,0 0 0,-1-1 1,1 1-1,0-1 0,-1-1 1,0 1-1,1-1 0,-1 0 1,0 0-1,0-1 0,-1 0 1,1 0-1,-1 0 0,0-1 1,0 0-1,0 0 0,-1 0 0,1-1 1,-1 1-1,-1-1 0,1 0 1,-1 0-1,0 0 0,0 0 1,-1-1-1,0 1 0,0-1 1,0 0-1,-1 0 0,0 1 0,0-1 1,-1 0-1,0 0 0,0 0 1,-2-9-1,2 14-6,-1 1 0,1-1 0,-1 1 0,0 0 0,1-1 0,-1 1 0,0 0 0,0-1 0,0 1 0,0 0 0,0 0 0,0 0 0,-1 0 0,1 0 0,0 0 0,-1 0 0,1 0 0,0 0 0,-1 1 0,1-1 0,-1 0 0,1 1 0,-1 0 0,1-1 0,-1 1 0,1 0 0,-1 0 0,0-1 0,1 1 0,-1 0 0,1 1 0,-1-1 0,1 0 0,-3 1 0,1-1 0,0 0 0,-1 1 0,1-1 0,0 1 0,-1 0 0,1 0 0,0 0 0,0 0 0,0 0 0,0 1 0,0-1 0,0 1 0,0 0 0,1 0 0,-6 5 0,0 13-2112,8-19 1790,0 1 1,0-1-1,0 0 0,0 0 0,0 0 0,1 1 1,-1-1-1,0 0 0,1 0 0,-1 0 0,0 1 0,1-1 1,0 0-1,-1 0 0,1 0 0,0 0 0,-1 0 1,1 0-1,0 0 0,0 0 0,0-1 0,0 1 1,0 0-1,0 0 0,0-1 0,0 1 0,0 0 1,0-1-1,0 1 0,0-1 0,0 0 0,1 1 1,-1-1-1,0 0 0,0 0 0,2 1 0,20 0-8080</inkml:trace>
</inkml:ink>
</file>

<file path=ppt/ink/ink2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38.685"/>
    </inkml:context>
    <inkml:brush xml:id="br0">
      <inkml:brushProperty name="width" value="0.025" units="cm"/>
      <inkml:brushProperty name="height" value="0.025" units="cm"/>
    </inkml:brush>
  </inkml:definitions>
  <inkml:trace contextRef="#ctx0" brushRef="#br0">186 75 16015,'0'0'5963,"-9"-1"-1762,-3 0-3602,1 1 0,0 0 0,0 1 0,-1 0 0,1 0 0,0 2 0,0-1-1,0 1 1,1 1 0,-15 6 0,20-8-599,1 1 0,0-1 0,-1 1 0,1 0 0,0 1 0,1-1 0,-5 5 0,7-7 0,1-1 0,0 1 0,-1 0 0,1 0 0,-1-1 0,1 1 0,0 0 0,0 0 0,0 0 0,-1-1 0,1 1 0,0 0 0,0 0 0,0 0 0,0 0 0,0 0 0,0-1 0,0 1 0,1 0 0,-1 0 0,0 0 0,0-1 0,1 1 0,-1 0 0,0 0 0,1-1 0,-1 1 0,1 0 0,-1 0 0,1-1 0,-1 1 0,1-1 0,0 1 0,-1 0 0,1-1 0,0 1 0,-1-1 0,1 0 0,0 1 0,0-1 0,-1 0 0,1 1 0,0-1 0,0 0 0,0 0 0,-1 1 0,1-1 0,2 0 0,54 25 0,-20-8 0,57 18 0,-83-32 0,-1 0 0,1-1 0,0 0 0,0-1 0,0 0 0,0-1 0,0 0 0,0 0 0,0-2 0,13-2 0,-21 4 0,0-1 0,0 0 0,-1 0 0,1 0 0,0 0 0,-1 0 0,1 0 0,-1-1 0,0 1 0,1-1 0,-1 0 0,0 0 0,0 0 0,0 0 0,0 0 0,0 0 0,-1 0 0,1-1 0,-1 1 0,1 0 0,-1-1 0,0 0 0,0 1 0,0-1 0,0 0 0,0 1 0,-1-1 0,1 0 0,-1 0 0,0 1 0,0-1 0,0 0 0,0 0 0,0 0 0,-1 0 0,1 1 0,-1-1 0,0 0 0,-1-4 0,-2-5 0,-1 1 0,0-1 0,0 1 0,-1-1 0,-1 1 0,0 1 0,-11-13 0,12 15 0,0 1 0,-1 0 0,0 0 0,-15-11 0,35 25-557,1 1 0,1-2-1,14 6 1,-10-6-954,1-1 0,-1 0 0,1-1 0,0-1 0,0-1 0,0-1 0,39-2-1,-41-4-6495</inkml:trace>
</inkml:ink>
</file>

<file path=ppt/ink/ink2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39.153"/>
    </inkml:context>
    <inkml:brush xml:id="br0">
      <inkml:brushProperty name="width" value="0.025" units="cm"/>
      <inkml:brushProperty name="height" value="0.025" units="cm"/>
    </inkml:brush>
  </inkml:definitions>
  <inkml:trace contextRef="#ctx0" brushRef="#br0">4 129 12139,'-1'-11'3006,"1"-1"-2167,-2-81 7792,2 93-8513,0-1 0,0 1 0,0 0 0,-1-1 0,1 1-1,0-1 1,0 1 0,0-1 0,0 1 0,1 0 0,-1-1 0,0 1 0,0-1-1,0 1 1,0 0 0,0-1 0,0 1 0,1 0 0,-1-1 0,0 1-1,0 0 1,0-1 0,1 1 0,-1 0 0,0-1 0,1 1 0,-1 0-1,0 0 1,1-1 0,-1 1 0,0 0 0,1 0 0,-1-1 0,0 1 0,1 0-1,-1 0 1,1 0 0,-1 0 0,0 0 0,1 0 0,-1 0 0,1 0-1,-1 0 1,0 0 0,1 0 0,-1 0 0,1 0 0,0 1-10,0-1 0,0 1 0,0-1 0,0 1 0,0 0 0,0 0 0,0-1 0,0 1 0,-1 0 0,1 0 0,0 0 0,-1 0 0,1 0 0,-1 0 0,1 0 0,-1 0 0,1 2 0,4 14-51,-1 1-1,-1-1 0,0 1 1,-2 0-1,0 0 0,-2 20 1,-18 108 86,9-77-131,9-67-12,0 4 0,0 1 0,0-1 0,1 1 0,-1-1 0,2 1 0,-1 0 0,2 9 0,-1-15 0,0 1 0,0-1 0,-1 1 0,1-1 0,1 1 0,-1-1 0,0 0 0,0 0 0,0 1 0,1-1 0,-1 0 0,0 0 0,1 0 0,-1 0 0,1-1 0,0 1 0,-1 0 0,1-1 0,-1 1 0,1-1 0,0 1 0,-1-1 0,1 0 0,0 0 0,0 0 0,-1 0 0,1 0 0,0 0 0,0 0 0,-1 0 0,4-2 0,4 0 0,0 0 0,0 0 0,-1-1 0,1 0 0,-1-1 0,0 0 0,0 0 0,0-1 0,0 0 0,-1-1 0,0 1 0,11-12 0,1-2 0,0-1 0,-2-1 0,15-22 0,-7-1-2839,-2-7-7289,-23 59-511</inkml:trace>
</inkml:ink>
</file>

<file path=ppt/ink/ink2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39.491"/>
    </inkml:context>
    <inkml:brush xml:id="br0">
      <inkml:brushProperty name="width" value="0.025" units="cm"/>
      <inkml:brushProperty name="height" value="0.025" units="cm"/>
    </inkml:brush>
  </inkml:definitions>
  <inkml:trace contextRef="#ctx0" brushRef="#br0">6 1 10154,'0'0'14702,"-5"68"-10795,5-47-1569,10 1-800,4-4-1410,3-3-128,2-3 0,1-2 0,2-2-2498,-3-8-2083,-2 0-2465,-1-10-7464</inkml:trace>
</inkml:ink>
</file>

<file path=ppt/ink/ink2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0:39.866"/>
    </inkml:context>
    <inkml:brush xml:id="br0">
      <inkml:brushProperty name="width" value="0.025" units="cm"/>
      <inkml:brushProperty name="height" value="0.025" units="cm"/>
    </inkml:brush>
  </inkml:definitions>
  <inkml:trace contextRef="#ctx0" brushRef="#br0">388 0 16271,'0'0'9385,"8"76"-7463,-4-34-384,-4 8-289,0 3-288,0 6-385,-19 5-223,-12 4-161,-9 4-64,-11 4-96,-8-1-609,-4-2-1248,-5-10-3268,0-6-6278</inkml:trace>
</inkml:ink>
</file>

<file path=ppt/ink/ink2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12.250"/>
    </inkml:context>
    <inkml:brush xml:id="br0">
      <inkml:brushProperty name="width" value="0.025" units="cm"/>
      <inkml:brushProperty name="height" value="0.025" units="cm"/>
    </inkml:brush>
  </inkml:definitions>
  <inkml:trace contextRef="#ctx0" brushRef="#br0">224 149 8968,'0'0'6310,"5"-12"-2813,-4 9-3226,21-49 2551,-21 49-2539,0 0 0,0 1 0,0-1 0,-1 1 0,1-1 1,-1 0-1,0 1 0,1-1 0,-1 0 0,0 1 0,-1-1 0,1 0 0,0 0 0,-1 1 0,1-1 0,-1 1 0,0-1 1,0 1-1,0-1 0,0 1 0,-3-5 0,1 5-189,1 1 0,0-1 0,-1 1 0,0-1-1,1 1 1,-1 0 0,0 0 0,0 0 0,0 0 0,1 0 0,-1 1 0,0-1 0,0 1 0,0 0-1,0 0 1,0 0 0,0 0 0,0 1 0,0-1 0,0 1 0,0 0 0,0-1 0,1 1 0,-4 2 0,-2 0-81,1 0 1,-1 1-1,1 0 1,-1 1-1,1 0 1,1 0-1,-9 7 1,4 1-9,0 0 0,0 0 1,2 1-1,0 1 0,0 0 1,1 0-1,1 0 0,0 1 1,2 0-1,0 1 0,0-1 1,2 1-1,0 0 0,0-1 1,2 1-1,1 28 0,0-42 5,0 0 0,1 0 1,-1 0-1,1 0 0,0 0 0,0 0 0,0 0 0,0-1 0,0 1 0,1 0 0,-1-1 0,1 1 0,-1-1 0,1 1 0,0-1 0,0 0 1,1 1-1,-1-1 0,0 0 0,1-1 0,-1 1 0,1 0 0,-1-1 0,1 1 0,0-1 0,0 0 0,0 0 0,-1 0 0,1 0 0,0-1 1,0 1-1,0-1 0,1 1 0,-1-1 0,0 0 0,0 0 0,3-1 0,4 0 82,0 0 1,-1-1-1,1 0 0,-1 0 1,1-1-1,-1 0 1,0-1-1,0 0 0,0 0 1,15-11-1,-10 5-56,-1-1 1,0-1-1,-1 0 0,0-1 0,-1 0 1,-1-1-1,0 0 0,-1-1 1,0 0-1,-1 0 0,-1-1 1,0 0-1,-1 0 0,-1-1 1,-1 0-1,0 0 0,-1 0 0,-1 0 1,1-24-1,-3 39-135,0 0-1,0 0 1,-1 0 0,1 0-1,0 0 1,-1 0 0,1 0-1,-1 0 1,1 0 0,-1 0-1,0 0 1,0 0 0,0 0-1,0 1 1,0-1 0,-1 0-1,1 1 1,0-1 0,-1 1-1,1-1 1,-1 1 0,0 0-1,1 0 1,-1-1 0,0 1-1,0 1 1,1-1 0,-1 0 0,0 0-1,0 1 1,0-1 0,0 1-1,0-1 1,0 1 0,0 0-1,0 0 1,0 0 0,0 0-1,-3 0 1,2 1-129,-1-1 1,1 1-1,0-1 0,0 1 1,0 0-1,0 1 0,0-1 1,0 0-1,0 1 0,1-1 1,-1 1-1,0 0 0,1 0 1,-1 0-1,1 0 0,0 1 1,0-1-1,0 1 1,0-1-1,0 1 0,0 0 1,1-1-1,-1 1 0,1 0 1,-2 5-1,0 18-4203,3-1-1521</inkml:trace>
</inkml:ink>
</file>

<file path=ppt/ink/ink2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12.980"/>
    </inkml:context>
    <inkml:brush xml:id="br0">
      <inkml:brushProperty name="width" value="0.025" units="cm"/>
      <inkml:brushProperty name="height" value="0.025" units="cm"/>
    </inkml:brush>
  </inkml:definitions>
  <inkml:trace contextRef="#ctx0" brushRef="#br0">72 1 20147,'0'0'2562,"-6"8"-330,6-7-2216,-14 19 1760,-20 42 1,32-57-1619,-1 1 0,1 0 0,-1-1 0,1 1 0,1 0 0,-1 1 0,1-1 0,0 0 0,1 0-1,0 0 1,0 1 0,0-1 0,0 0 0,1 0 0,2 8 0,-2-12-151,0-1-1,1 1 0,-1 0 0,0 0 0,1-1 1,0 1-1,-1-1 0,1 0 0,0 1 1,0-1-1,0 0 0,0 0 0,0 0 1,0 0-1,0 0 0,0-1 0,0 1 0,0-1 1,0 1-1,0-1 0,1 0 0,-1 0 1,0 1-1,0-2 0,0 1 0,1 0 1,-1 0-1,0-1 0,4 0 0,1-1 26,0 1-1,0-1 0,0 0 1,-1-1-1,1 0 0,0 0 1,11-7-1,-10 4-1,-1-1-1,1 0 1,-1 0-1,0 0 1,-1-1-1,0 0 1,0 0-1,-1 0 1,0-1-1,-1 0 1,1 0-1,-2 0 1,1 0-1,-1-1 1,-1 0-1,0 1 1,0-1-1,0-16 1,-5 20 175,-6 12-135,-4 9-9,10-7-47,-1 0 1,2 0 0,-1 0-1,1 0 1,-2 12-1,4-19-14,0 1 0,0-1-1,0 0 1,0 1 0,0-1-1,0 1 1,0-1 0,0 0-1,0 1 1,1-1 0,-1 0-1,1 1 1,-1-1 0,1 0 0,-1 1-1,1-1 1,0 0 0,0 0-1,-1 0 1,1 0 0,0 0-1,0 0 1,0 0 0,0 0-1,0 0 1,0 0 0,1 0-1,-1-1 1,0 1 0,0 0 0,1-1-1,-1 1 1,0-1 0,1 0-1,-1 1 1,0-1 0,1 0-1,-1 0 1,3 0 0,3 1-77,0 0 1,-1-1 0,1 0-1,0 0 1,0 0-1,0-1 1,-1 0 0,1-1-1,0 0 1,-1 0 0,1 0-1,-1 0 1,0-1-1,0 0 1,0-1 0,0 1-1,0-1 1,-1 0-1,0-1 1,0 1 0,0-1-1,0 0 1,-1 0 0,0-1-1,5-6 1,-4 4-26,-4 11-279,5 17 95,-5-18 281,1 0 0,0 0 0,0 0 0,0-1 0,0 1 1,1 0-1,-1-1 0,0 1 0,1-1 0,-1 0 0,1 0 0,-1 0 0,1 0 0,-1 0 0,1-1 0,0 1 0,0-1 1,-1 0-1,1 0 0,0 0 0,-1 0 0,1 0 0,0 0 0,3-1 0,-4 0 9,0 1-1,0-1 1,0 1 0,0-1-1,0 0 1,0 0-1,0 0 1,0 0 0,-1 0-1,1 0 1,0 0 0,0 0-1,-1-1 1,1 1-1,-1-1 1,1 1 0,-1-1-1,0 0 1,0 0 0,0 1-1,0-1 1,0 0-1,0 0 1,0 0 0,0 0-1,-1 0 1,1 0 0,-1 0-1,1 0 1,-1-3-1,0 4-4,0 1 0,-1 0 0,1-1 0,0 1-1,0 0 1,-1-1 0,1 1 0,0 0 0,0-1-1,-1 1 1,1 0 0,0 0 0,-1-1 0,1 1-1,0 0 1,-1 0 0,1 0 0,0 0 0,-1-1-1,1 1 1,-1 0 0,1 0 0,0 0 0,-1 0-1,1 0 1,-1 0 0,1 0 0,0 0 0,-1 0-1,1 0 1,-1 0 0,1 0 0,0 0 0,-1 1-1,1-1 1,0 0 0,-1 0 0,1 0 0,0 0-1,-1 1 1,1-1 0,0 0 0,-1 0 0,1 1-1,0-1 1,-1 1 0,-17 10 41,14-7-8,0 0 0,1 0 1,0 0-1,0 0 0,0 1 0,0 0 0,1-1 0,0 1 0,0 0 0,0 0 0,0 0 0,1 1 0,-1 6 0,3-11-27,0 0 1,0 0-1,0 0 0,1 0 1,-1 0-1,0-1 0,1 1 1,-1 0-1,0-1 0,1 1 1,-1-1-1,1 0 1,-1 1-1,1-1 0,-1 0 1,1 0-1,-1 0 0,1 0 1,-1 0-1,1 0 0,1-1 1,40-1-210,23-9-469,-32 4 737,0 2 1,42 0-1,-64-5-6706,-7 4 3531,8-5-4192</inkml:trace>
</inkml:ink>
</file>

<file path=ppt/ink/ink2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13.648"/>
    </inkml:context>
    <inkml:brush xml:id="br0">
      <inkml:brushProperty name="width" value="0.025" units="cm"/>
      <inkml:brushProperty name="height" value="0.025" units="cm"/>
    </inkml:brush>
  </inkml:definitions>
  <inkml:trace contextRef="#ctx0" brushRef="#br0">118 219 12107,'0'0'7074,"-10"3"-4960,5-1-1941,-1-1 1,1 0 0,0 1-1,-1 0 1,1 0-1,0 1 1,0-1 0,1 1-1,-1 0 1,0 1-1,1-1 1,0 1 0,0 0-1,0 0 1,0 0-1,1 0 1,-1 1 0,1-1-1,0 1 1,1 0-1,-1 0 1,1 0 0,0 0-1,0 1 1,0-1-1,-1 11 1,2-14-104,1 1 0,0-1 1,-1 0-1,1 1 0,0-1 0,0 0 0,0 1 1,0-1-1,1 0 0,-1 1 0,1-1 0,-1 0 1,1 1-1,0-1 0,0 0 0,0 0 1,0 0-1,0 0 0,0 0 0,1 0 0,-1 0 1,1 0-1,-1-1 0,4 4 0,-1-4-32,0 1 0,1-1 0,-1 0 0,1 0 0,-1 0 0,1 0 0,0-1-1,-1 0 1,1 0 0,-1 0 0,9-1 0,-5-1-75,0 0-1,-1 0 1,1-1-1,0 0 1,-1 0 0,0 0-1,0-1 1,0 0-1,0-1 1,-1 0 0,1 0-1,-1 0 1,0-1 0,-1 1-1,1-1 1,-1-1-1,7-11 1,-5 8-3,0 0-1,-1-1 1,-1 0-1,0 0 1,0 0-1,-1-1 1,0 1-1,-1-1 1,-1 0-1,0 0 1,1-13 0,-3 25 46,0-1 0,0 1 0,-1 0 1,1 0-1,0 0 0,0 0 0,0 0 1,0 0-1,0 0 0,-1 0 0,1-1 1,0 1-1,0 0 0,0 0 1,0 0-1,-1 0 0,1 0 0,0 0 1,0 0-1,0 0 0,-1 0 0,1 0 1,0 0-1,0 0 0,0 0 0,0 0 1,-1 0-1,1 0 0,0 0 0,0 0 1,0 0-1,0 1 0,-1-1 0,1 0 1,0 0-1,0 0 0,0 0 1,0 0-1,0 0 0,0 0 0,-1 1 1,1-1-1,0 0 0,0 0 0,0 0 1,0 0-1,0 0 0,0 1 0,0-1 1,0 0-1,0 0 0,-10 14 158,1 1 0,1-1 0,0 1 0,1 1-1,1-1 1,0 1 0,1 0 0,1 1 0,0-1 0,1 1 0,1 0-1,0 24 1,2-39-165,0 0 0,0-1-1,0 1 1,0 0 0,0-1-1,0 1 1,0-1 0,0 1-1,1 0 1,-1-1 0,1 1-1,-1-1 1,1 1 0,-1-1-1,1 1 1,0-1 0,0 1-1,0-1 1,0 0 0,0 0-1,0 1 1,0-1 0,0 0-1,0 0 1,1 0 0,-1 0-1,0 0 1,1 0 0,-1 0-1,1-1 1,-1 1 0,1-1-1,-1 1 1,1-1 0,-1 1-1,1-1 1,0 0 0,-1 0-1,1 1 1,-1-1 0,1-1-1,0 1 1,-1 0 0,1 0-1,0 0 1,-1-1 0,3 0-1,2-1-111,1 0-1,0 0 1,-1-1-1,0 0 0,1 0 1,-1-1-1,0 0 1,-1 0-1,1 0 1,4-5-1,9-12-832,-2 0 1,-1-1-1,-1 0 1,-1-2-1,18-37 1,43-131 651,-71 182 346,0-8 2786,-16 39-1603,-20 42-156,22-40-600,0 1 1,2 0 0,0 0 0,1 0 0,2 1-1,1 0 1,-3 45 0,7-68-477,0 0 1,0 1 0,0-1-1,0 0 1,1 0-1,-1 0 1,0 1-1,1-1 1,0 0-1,-1 0 1,1 0 0,0 0-1,0 0 1,0 0-1,1 0 1,-1 0-1,0-1 1,1 1-1,-1 0 1,1-1 0,-1 1-1,1-1 1,0 0-1,0 1 1,-1-1-1,1 0 1,0 0-1,0 0 1,0 0 0,0 0-1,1-1 1,-1 1-1,0-1 1,0 1-1,0-1 1,0 0-1,1 0 1,-1 0 0,0 0-1,3 0 1,2-1-45,0 0 1,0 0 0,0-1-1,-1 0 1,1 0-1,-1-1 1,0 1 0,1-1-1,-1-1 1,0 1 0,-1-1-1,8-6 1,3-6-129,0 0 1,-1-2-1,-1 0 0,0 0 1,-2-1-1,0-1 1,-1 0-1,-1 0 0,-1-1 1,-1-1-1,8-32 1,-22 86 240,0 0 1,0 50-1,10-22-2457,7-35-5185,10-9-10356</inkml:trace>
</inkml:ink>
</file>

<file path=ppt/ink/ink2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14.426"/>
    </inkml:context>
    <inkml:brush xml:id="br0">
      <inkml:brushProperty name="width" value="0.025" units="cm"/>
      <inkml:brushProperty name="height" value="0.025" units="cm"/>
    </inkml:brush>
  </inkml:definitions>
  <inkml:trace contextRef="#ctx0" brushRef="#br0">21 1 14510,'0'0'13324,"-2"13"-11946,-11 150 399,9 189 1,4-342-1778,-1-5 0,1 0 0,0 0 0,0 0 0,0-1 0,1 1 0,0 0 0,-1 0 0,2-1 0,-1 1 0,0 0 0,1-1 0,3 7 0,-4-11 0,-1 0 0,0 0 0,1 0 0,-1 0 0,1 0 0,-1 0 0,0 0 0,1 0 0,-1 0 0,1-1 0,-1 1 0,0 0 0,1 0 0,-1 0 0,0-1 0,1 1 0,-1 0 0,0 0 0,1-1 0,-1 1 0,0 0 0,0-1 0,1 1 0,-1 0 0,0-1 0,0 1 0,0 0 0,1-1 0,-1 1 0,0 0 0,0-1 0,0 1 0,0-1 0,0 1 0,0 0 0,0-1 0,0 0 0,7-21 0,-7 19 0,31-138 0,-23 91 0,3 0 0,1 2 0,3-1 0,31-68 0,-42 109-102,1 0 0,1 0 0,-1 1 0,1-1 0,1 1-1,-1 0 1,10-7 0,-13 11 52,1 1 0,0-1 0,-1 0 1,1 1-1,0 0 0,0 0 0,0 0 0,0 1 0,1-1 0,-1 1 0,0 0 0,1 0 0,-1 1 0,1-1 0,-1 1 0,8 0 0,-11 0 50,-1 1-1,1-1 0,-1 0 1,0 1-1,1-1 0,-1 0 0,0 1 1,1-1-1,-1 1 0,0-1 1,1 1-1,-1-1 0,0 0 0,0 1 1,0-1-1,0 1 0,1-1 1,-1 1-1,0-1 0,0 1 0,0-1 1,0 1-1,0-1 0,0 1 0,0-1 1,0 1-1,0-1 0,0 1 1,-1-1-1,1 1 0,0-1 0,0 1 1,0-1-1,-1 1 0,1 0 1,-10 20 132,-5-4 10,-1 0 0,0-1-1,-2 0 1,0-2 0,-1 0-1,0-1 1,-1-1 0,0 0 0,-1-2-1,-22 8 1,26-12-748,17-10-918,27-12-2528,54-21-6630,-32 15 1025</inkml:trace>
</inkml:ink>
</file>

<file path=ppt/ink/ink2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14.797"/>
    </inkml:context>
    <inkml:brush xml:id="br0">
      <inkml:brushProperty name="width" value="0.025" units="cm"/>
      <inkml:brushProperty name="height" value="0.025" units="cm"/>
    </inkml:brush>
  </inkml:definitions>
  <inkml:trace contextRef="#ctx0" brushRef="#br0">197 1 14990,'0'0'4207,"-11"0"-6,4-1-3839,0 2-1,0-1 0,0 1 1,0 0-1,0 0 1,0 1-1,0 0 1,1 0-1,-1 0 1,0 1-1,1 0 0,0 1 1,0-1-1,0 1 1,0 0-1,-8 8 1,6-3-36,1-1-1,-1 1 1,1 0 0,1 1 0,-10 17 0,14-22-290,0-1 1,0 0-1,1 0 1,-1 1-1,1-1 0,0 1 1,0-1-1,0 1 1,1-1-1,-1 1 0,1 0 1,1-1-1,-1 1 1,0 0-1,1-1 0,0 1 1,2 4-1,-1-6-25,0 0 0,1 0 0,-1 0 0,1-1 0,-1 0-1,1 1 1,0-1 0,0 0 0,0 0 0,0-1 0,0 1 0,1-1 0,-1 1-1,0-1 1,1 0 0,-1 0 0,1 0 0,-1-1 0,1 1 0,-1-1 0,1 0 0,0 0-1,-1 0 1,5-1 0,0 1 14,1-1-1,-1 0 1,0 0 0,1-1-1,-1 0 1,0 0-1,0-1 1,0 0-1,9-5 1,-11 4-21,-1-1 0,0-1 0,0 1 0,0-1 0,-1 0 0,1 0 0,-2 0 0,1 0 0,-1-1 0,1 0 0,-2 0 0,1 0 0,-1 0 0,0 0 0,-1 0 0,0 0 0,0-1 0,0 1 0,-1 0 0,0-1 0,0 1 0,-1 0 0,-2-9 0,3 14-96,-1 0 0,1 0 0,-1 0 0,0 0 0,0 0-1,0 0 1,0 0 0,0 0 0,-1 1 0,1-1 0,0 0 0,-1 1 0,1-1 0,-1 1 0,0 0 0,1-1 0,-1 1-1,0 0 1,0 0 0,0 0 0,0 0 0,0 1 0,-4-2 0,6 5-4379,8 10 518,-6-12 3212,0 0 1,1 1-1,-1-1 0,0 0 0,0-1 1,1 1-1,-1 0 0,1-1 1,-1 1-1,0-1 0,4 1 1,14-1-6643</inkml:trace>
</inkml:ink>
</file>

<file path=ppt/ink/ink2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15.171"/>
    </inkml:context>
    <inkml:brush xml:id="br0">
      <inkml:brushProperty name="width" value="0.025" units="cm"/>
      <inkml:brushProperty name="height" value="0.025" units="cm"/>
    </inkml:brush>
  </inkml:definitions>
  <inkml:trace contextRef="#ctx0" brushRef="#br0">65 1 9929,'0'0'14243,"-4"9"-12300,-9 27-799,1 0-1,2 1 0,2 0 0,-7 73 1,13-67-1014,1 0 1,2 0-1,2 1 1,12 56-1,-12-74-179,-3-20 54,1 0 0,0 0 0,-1-1 0,2 1 0,-1 0 0,1 0-1,0 0 1,0-1 0,3 6 0,-2-14 27,-1-1-1,0 0 0,-1 1 1,1-1-1,-1 0 1,1 0-1,-1 0 1,1-6-1,46-235-109,-1 4-175,-45 234 184,14-40-492,-15 46 498,0 0-1,-1 0 0,1-1 1,0 1-1,0 0 0,1 0 1,-1 0-1,0 0 0,0 0 1,0 0-1,1 0 0,-1 0 0,1 0 1,-1 1-1,0-1 0,1 1 1,-1-1-1,1 1 0,-1-1 1,1 1-1,0 0 0,-1 0 1,1 0-1,-1 0 0,1 0 0,-1 0 1,3 0-1,-3 1 54,0 0 0,0-1 0,1 1 0,-1 0 0,0 0 0,0 0 0,0 0 0,0 0 0,0 0 0,0 0 0,0 0 0,-1 0 0,1 0 0,0 0 1,0 0-1,-1 1 0,1-1 0,-1 0 0,1 1 0,-1-1 0,0 0 0,1 1 0,-1-1 0,0 0 0,0 1 0,0-1 0,0 1 0,0-1 0,0 0 0,-1 3 0,1 1 48,-1 0 0,1 1 0,-1-1 0,0 0 0,-1 0 0,1 0 0,-4 7 0,-2-2 158,0 0 0,-1-1 1,0 0-1,0 0 1,-1-1-1,0 0 0,-1-1 1,1 0-1,-2 0 1,1-1-1,0-1 0,-1 1 1,-13 3-1,24-9-220,0 0 0,0 0 0,-1 1 0,1-1 1,0 0-1,0 0 0,0 0 0,0 0 0,-1 0 0,1 0 0,0 0 0,0 1 0,0-1 1,-1 0-1,1 0 0,0 0 0,0 0 0,0 0 0,-1 0 0,1 0 0,0 0 0,0 0 1,0 0-1,-1 0 0,1 0 0,0 0 0,0 0 0,0 0 0,-1-1 0,1 1 0,0 0 1,0 0-1,0 0 0,-1 0 0,1 0 0,0 0 0,0 0 0,0-1 0,0 1 0,-1 0 1,1 0-1,0 0 0,0 0 0,0-1 0,0 1 0,0 0 0,0 0 0,0 0 0,0 0 1,0-1-1,-1 1 0,1 0 0,0 0 0,0-1 0,0 1 0,0 0 0,0 0 0,0 0 0,0-1 1,0 1-1,0 0 0,0 0 0,1 0 0,-1-1 0,13-18-3691,24-18-4539,-5 12 1116,6-2-3047</inkml:trace>
</inkml:ink>
</file>

<file path=ppt/ink/ink2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15.556"/>
    </inkml:context>
    <inkml:brush xml:id="br0">
      <inkml:brushProperty name="width" value="0.025" units="cm"/>
      <inkml:brushProperty name="height" value="0.025" units="cm"/>
    </inkml:brush>
  </inkml:definitions>
  <inkml:trace contextRef="#ctx0" brushRef="#br0">55 0 12011,'0'0'12610,"-6"11"-10368,-29 55 590,33-59-2590,-1 0 0,1 0 1,0 0-1,1 0 1,0 0-1,0 0 1,0 0-1,1 1 0,0-1 1,1 10-1,0-16-235,-1 1 0,1-1 0,0 0 0,0 1 0,0-1 0,0 0 0,-1 1 0,2-1 0,-1 0 0,0 0 0,0 0 0,0 0 0,0 0 0,1 0-1,-1-1 1,0 1 0,1 0 0,-1-1 0,1 1 0,-1 0 0,1-1 0,-1 0 0,1 1 0,-1-1 0,1 0 0,-1 0 0,1 0 0,0 0 0,-1 0 0,1 0 0,2-1 0,1 1-17,1-1 1,-1 0 0,0 0-1,0 0 1,0 0 0,0-1 0,0 0-1,7-4 1,-4-1-78,0-1-1,0 0 1,-1 0 0,0-1-1,0 0 1,-1 0 0,0-1-1,-1 0 1,0 0 0,6-17-1,-11 30 85,-3 10-402,1 0 0,0 0 0,1 0 0,1 0 0,1 22 0,-1-33 303,1 1 1,-1-1-1,1 1 0,0-1 1,0 1-1,0-1 1,0 0-1,0 1 0,0-1 1,1 0-1,-1 0 1,1 0-1,-1 0 0,1 0 1,0 0-1,0-1 1,0 1-1,0-1 0,0 1 1,0-1-1,0 1 1,0-1-1,1 0 0,-1 0 1,1 0-1,-1-1 1,0 1-1,1 0 0,-1-1 1,1 0-1,-1 1 1,1-1-1,0 0 0,-1-1 1,1 1-1,2-1 1,0 0-512,0 0 0,0 0 0,-1 0 1,1-1-1,-1 0 0,1 0 1,-1 0-1,0 0 0,0-1 0,0 0 1,0 0-1,0 0 0,-1 0 0,1 0 1,-1-1-1,0 0 0,4-5 1,16-23-6980</inkml:trace>
</inkml:ink>
</file>

<file path=ppt/ink/ink2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15.898"/>
    </inkml:context>
    <inkml:brush xml:id="br0">
      <inkml:brushProperty name="width" value="0.025" units="cm"/>
      <inkml:brushProperty name="height" value="0.025" units="cm"/>
    </inkml:brush>
  </inkml:definitions>
  <inkml:trace contextRef="#ctx0" brushRef="#br0">39 0 7591,'0'0'20275,"-27"61"-19250,19-25-320,5 3-257,3-4-319,0 2-129,0-6-673,13-3-544,3-4-609,7-8-1057,3-9-1056,2-6-898,1-1-896</inkml:trace>
</inkml:ink>
</file>

<file path=ppt/ink/ink2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16.627"/>
    </inkml:context>
    <inkml:brush xml:id="br0">
      <inkml:brushProperty name="width" value="0.025" units="cm"/>
      <inkml:brushProperty name="height" value="0.025" units="cm"/>
    </inkml:brush>
  </inkml:definitions>
  <inkml:trace contextRef="#ctx0" brushRef="#br0">146 283 15278,'0'0'3892,"-11"-1"-657,6 0-3004,0 1 0,0 0 0,1-1 0,-1 1 0,0 1 0,0-1 0,0 1 0,1 0 0,-1 0 0,0 0 0,1 1 0,-1-1 0,1 1 1,0 0-1,0 0 0,-1 1 0,1-1 0,0 1 0,1 0 0,-1 0 0,1 1 0,-1-1 0,1 0 0,0 1 0,0 0 0,0 0 0,1 0 0,-4 8 0,4-9-137,0 1 1,0-1-1,1 1 1,0-1-1,-1 1 0,1 0 1,1 0-1,-1-1 1,0 1-1,1 0 1,0 0-1,0 0 1,0 0-1,0 0 0,2 6 1,-1-8-122,0-1 1,0 1-1,1 0 1,-1-1-1,0 1 1,1-1-1,-1 1 1,1-1-1,-1 0 1,1 0-1,0 0 1,-1 0-1,1 0 0,0 0 1,0 0-1,0 0 1,0-1-1,0 1 1,0-1-1,0 1 1,0-1-1,0 0 1,0 0-1,0 0 1,0 0-1,0 0 1,0 0-1,0 0 1,0-1-1,2 0 1,4-1-316,0 0 1,0-1-1,0 0 1,0-1 0,-1 1-1,1-1 1,-1-1 0,0 1-1,0-1 1,-1-1 0,0 1-1,0-1 1,0 0-1,10-13 1,-5 4-156,0 0 0,-1-1-1,-1 0 1,0-1 0,11-30 0,-20 46 449,-1 41 1500,0-31-1298,-1 0 158,1-1-1,0 1 1,1-1-1,0 1 1,0-1 0,3 15-1,-2-21-277,0 0 1,-1 0-1,1-1 0,0 1 0,0 0 1,0-1-1,0 1 0,1-1 1,-1 1-1,0-1 0,1 0 0,-1 0 1,1 1-1,-1-1 0,1 0 0,-1 0 1,1 0-1,0 0 0,-1-1 1,1 1-1,0 0 0,0-1 0,0 1 1,0-1-1,-1 0 0,1 0 0,0 1 1,0-1-1,0-1 0,0 1 1,0 0-1,0 0 0,0-1 0,-1 1 1,1-1-1,2 0 0,4-1-19,-1-1-1,1 0 1,-1 0-1,0-1 1,0 1-1,-1-1 1,1-1 0,-1 0-1,0 1 1,0-2-1,8-9 1,2-2-86,-1-2 0,20-31 1,-23 33 61,-2-1-1,0 0 1,-1-1 0,-1 0 0,-1 0 0,0 0-1,-2-1 1,0 0 0,-1-1 0,2-26-1,-7 56 145,-1 0-1,1-1 0,-1 1 0,-1 0 0,0-1 0,-4 10 0,-8 25 161,6-3 445,2 0 0,-3 65 0,9-91-702,1 0-1,0-1 1,1 1-1,1-1 0,0 1 1,1-1-1,0 0 0,1 0 1,1 0-1,0 0 0,10 18 1,-14-30-41,-1 0 1,1 0-1,-1 0 1,1 0-1,0 0 0,-1 0 1,1 0-1,0 0 1,0 0-1,0 0 1,0 0-1,0-1 1,0 1-1,0 0 1,0-1-1,0 1 0,0-1 1,0 1-1,2 0 1,-2-1 6,0-1 1,-1 1 0,1 0-1,-1-1 1,1 1-1,0-1 1,-1 1 0,1-1-1,-1 1 1,1-1 0,-1 1-1,0-1 1,1 1-1,-1-1 1,0 1 0,1-1-1,-1 0 1,0 1 0,0-1-1,1 0 1,-1 1-1,0-1 1,0 0 0,0 0-1,4-56 290,-4 52-284,0-5 17,-1-1 0,0 1 0,0 0 0,-1-1 0,-1 1 0,0 0 0,0 0 0,-1 0 0,0 1 0,0-1 0,-1 1 0,0 0 1,-1 1-1,0-1 0,-13-13 0,19 22-34,0-1 1,-1 1-1,1-1 1,0 1-1,-1 0 1,1-1-1,0 1 1,-1-1 0,1 1-1,-1 0 1,1-1-1,-1 1 1,1 0-1,0 0 1,-1 0-1,1-1 1,-1 1-1,1 0 1,-1 0 0,1 0-1,-1 0 1,1 0-1,-1 0 1,1 0-1,-1 0 1,0 0-1,1 0 1,-1 0-1,1 0 1,-1 0 0,1 0-1,-1 0 1,1 1-1,-1-1 1,0 0-1,1 1-1,0 0 0,0-1 0,0 1-1,0-1 1,0 1 0,0 0-1,0-1 1,0 1 0,0-1 0,0 1-1,0-1 1,1 1 0,-1 0 0,0-1-1,0 1 1,1-1 0,-1 1 0,0-1-1,1 1 1,-1-1 0,0 1 0,1-1-1,-1 0 1,1 1 0,-1-1 0,0 1-1,1-1 1,-1 0 0,1 0 0,0 1-1,0-1 1,7 4 8,-1 0 0,1-1 0,0 0-1,0-1 1,0 0 0,0 0 0,0-1 0,0 0 0,1 0-1,-1-1 1,0 0 0,1 0 0,-1-1 0,0 0 0,0-1 0,1 0-1,-1 0 1,-1 0 0,1-1 0,0 0 0,0-1 0,-1 0-1,0 0 1,0-1 0,0 1 0,-1-2 0,1 1 0,-1-1-1,0 0 1,-1 0 0,1 0 0,4-9 0,0-4 430,-17 27 125,-18 31 19,21-29-540,-1 0 1,1 1-1,1-1 1,0 1-1,1 0 1,-1 0-1,2-1 1,0 1-1,0 1 1,1-1-1,0 0 1,3 11-1,-3-20-34,1 0 0,-1 0 0,1 0 0,0-1 0,-1 1 0,1 0 0,0 0 0,0-1 0,0 1 0,1-1 0,-1 1 0,0-1 0,0 1 0,1-1 0,-1 0 0,1 0 0,-1 0 0,1 0 0,0 0 0,-1 0 0,1 0 0,0 0 0,0-1 0,0 1 0,-1 0 0,1-1 0,0 0 0,0 1 0,0-1 0,0 0 0,0 0 0,0 0 0,0 0 0,0-1 0,0 1 0,-1 0 0,1-1 0,0 0 0,0 1 0,0-1 0,-1 0 0,3-1 0,4-1 0,0 0 0,-1-1 0,0 0 0,0 0 0,0-1 0,0 1 0,-1-2 0,9-8 0,-5 1 0,0-1 0,-2 0 0,11-21 0,-6 10 0,-10 82 0,-4-54 0,1 0 0,0 0 0,0 0 0,0 0 0,1 0 0,-1 0 0,1 0 0,0 0 0,-1-1 0,1 1 0,1 0 0,-1-1 0,0 1 0,1 0 0,-1-1 0,1 0 0,1 3 0,0-3 0,0 0 0,0 0 0,0-1 0,0 1 0,1-1 0,-1 0 0,0 0 0,0 0 0,1 0 0,-1 0 0,1-1 0,-1 0 0,1 1 0,4-2 0,14 2-296,-7 0-415,-1-1-1,1 0 1,-1-1-1,1 0 1,27-7 0,-42-2-4425,0 0-635</inkml:trace>
</inkml:ink>
</file>

<file path=ppt/ink/ink2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16.987"/>
    </inkml:context>
    <inkml:brush xml:id="br0">
      <inkml:brushProperty name="width" value="0.025" units="cm"/>
      <inkml:brushProperty name="height" value="0.025" units="cm"/>
    </inkml:brush>
  </inkml:definitions>
  <inkml:trace contextRef="#ctx0" brushRef="#br0">3 20 20820,'-3'-10'4164,"3"1"0,3 9-4068,11 0-1089,2 0-4741</inkml:trace>
</inkml:ink>
</file>

<file path=ppt/ink/ink2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17.844"/>
    </inkml:context>
    <inkml:brush xml:id="br0">
      <inkml:brushProperty name="width" value="0.025" units="cm"/>
      <inkml:brushProperty name="height" value="0.025" units="cm"/>
    </inkml:brush>
  </inkml:definitions>
  <inkml:trace contextRef="#ctx0" brushRef="#br0">317 92 13549,'0'0'3283,"3"-11"-5,7-33-887,-9 43-2303,-1 0 0,0-1 0,0 1 1,0 0-1,1 0 0,-2-1 0,1 1 0,0 0 0,0 0 0,0 0 0,0-1 0,-1 1 0,1 0 0,0 0 0,-1 0 0,1 0 0,-1-1 0,0 1 0,1 0 1,-1 0-1,0 0 0,0 0 0,1 1 0,-1-1 0,0 0 0,0 0 0,0 0 0,0 1 0,0-1 0,0 0 0,0 1 0,0-1 0,-1 1 0,1-1 0,0 1 1,0 0-1,0-1 0,0 1 0,-3 0 0,-45 0 1188,38 2-1235,0 1-1,1 0 0,0 1 1,0 0-1,0 1 0,0-1 0,1 2 1,0 0-1,0 0 0,0 0 1,1 1-1,0 0 0,-8 10 0,2-2 29,1 0 0,1 1 0,0 0 0,1 1 0,1 0 0,-10 24 0,15-30-12,2-1 0,-1 1 1,1 0-1,0 0 0,1 0 0,1 0 0,0 0 1,0 1-1,1-1 0,2 12 0,-2-19-46,1 0 0,0 0 0,0 0 0,0 0 0,0 0 0,1-1-1,-1 1 1,1-1 0,0 1 0,0-1 0,1 1 0,-1-1 0,1 0-1,-1 0 1,1 0 0,0-1 0,0 1 0,0-1 0,0 1 0,1-1-1,-1 0 1,1 0 0,-1-1 0,1 1 0,0-1 0,0 0 0,0 0 0,-1 0-1,1 0 1,8 0 0,-3 0 11,1-1-1,-1 0 1,1-1 0,-1 0-1,0 0 1,0-1 0,1 0-1,-1-1 1,0 0 0,-1 0-1,1-1 1,-1 0 0,1-1-1,-1 0 1,10-7 0,-12 7-9,0 0 0,0 0 1,-1-1-1,0 1 1,0-1-1,0 0 0,-1-1 1,0 1-1,0-1 0,0 0 1,-1 0-1,0 0 0,0 0 1,-1-1-1,0 1 1,0-1-1,-1 1 0,0-1 1,0-8-1,-1 15-8,0-1 0,0 1 0,0-1 0,0 1 0,0-1 0,0 1 0,-1-1 0,1 1 0,0-1 0,-1 1 0,1-1 0,-1 1 0,0-1 0,1 1 0,-1 0 0,0 0 0,0-1 0,0 1 0,0 0 0,0 0 0,0 0 0,0 0-1,-1 0 1,1 0 0,0 0 0,0 0 0,-1 0 0,1 1 0,-1-1 0,1 1 0,0-1 0,-1 1 0,1-1 0,-1 1 0,0 0 0,1 0 0,-1-1 0,1 1 0,-1 0 0,-1 1 0,-1-1 2,1 1 0,-1-1 0,0 1-1,1 0 1,-1 0 0,1 0 0,-1 1 0,1-1 0,0 1-1,0 0 1,0 0 0,-1 0 0,2 0 0,-1 1 0,0-1-1,-3 4 1,2 0 31,0 0 1,0 0-1,1 1 0,-1-1 0,2 1 0,-1 0 0,1-1 0,-3 14 1,4-18-18,1-1 0,0 1 0,-1 0 0,1-1 0,0 1 0,0 0 0,0-1 0,0 1 0,1 0 0,-1-1 0,0 1 0,1 0 0,-1-1 0,1 1 0,-1-1 1,1 1-1,0-1 0,-1 1 0,1-1 0,0 1 0,0-1 0,0 0 0,0 1 0,1-1 0,-1 0 0,0 0 0,0 0 0,1 0 0,-1 0 0,1 0 0,-1 0 0,1-1 1,-1 1-1,1 0 0,-1-1 0,1 1 0,0-1 0,-1 0 0,1 1 0,0-1 0,2 0 0,10 1 38,1-1-1,-1-1 0,0 0 1,1-1-1,-1 0 0,0-1 1,18-7-1,5-4-124,46-25 0,-33 14-226,-49 25 285,-1 0 0,0-1-1,0 1 1,1 0 0,-1 0 0,0 0 0,0 0 0,1 0 0,-1 0 0,0 0-1,0 0 1,1 0 0,-1-1 0,0 1 0,1 0 0,-1 0 0,0 0-1,0 0 1,1 1 0,-1-1 0,0 0 0,0 0 0,1 0 0,-1 0 0,0 0-1,0 0 1,1 0 0,-1 0 0,0 1 0,0-1 0,1 0 0,-1 0-1,0 0 1,0 0 0,0 1 0,1-1 0,-1 0 0,0 0 0,0 1 0,0-1-1,0 0 1,0 0 0,0 1 0,1-1 0,-1 19-88,-10 20 100,-4-2-116,8-25-141,1 0 1,0 1-1,1-1 0,1 1 1,0 0-1,0 0 0,1 1 1,0 16-1,2-30 93,0 1 0,1-1 0,-1 1 1,0-1-1,0 0 0,1 1 0,-1-1 0,0 1 0,0-1 0,1 0 0,-1 1 0,0-1 0,1 1 1,-1-1-1,1 0 0,-1 0 0,0 1 0,1-1 0,-1 0 0,1 0 0,-1 1 0,1-1 0,-1 0 1,1 0-1,-1 0 0,1 0 0,-1 0 0,1 0 0,-1 0 0,1 0 0,-1 0 0,1 0 0,-1 0 1,1 0-1,-1 0 0,1 0 0,-1 0 0,1 0 0,-1-1 0,1 1 0,-1 0 0,0 0 0,1-1 1,0 1-1,22-13-6208,4-13-4299</inkml:trace>
</inkml:ink>
</file>

<file path=ppt/ink/ink2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18.170"/>
    </inkml:context>
    <inkml:brush xml:id="br0">
      <inkml:brushProperty name="width" value="0.025" units="cm"/>
      <inkml:brushProperty name="height" value="0.025" units="cm"/>
    </inkml:brush>
  </inkml:definitions>
  <inkml:trace contextRef="#ctx0" brushRef="#br0">73 1 12876,'0'0'14702,"-8"63"-13677,-6-21-128,-4 2-224,3 1-321,4-6-192,5-4-96,5-8-96,1-11-609,3-11-448,9-5-576,2-6-1634,-1-17-2243,-3-7-3170</inkml:trace>
</inkml:ink>
</file>

<file path=ppt/ink/ink2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18.544"/>
    </inkml:context>
    <inkml:brush xml:id="br0">
      <inkml:brushProperty name="width" value="0.025" units="cm"/>
      <inkml:brushProperty name="height" value="0.025" units="cm"/>
    </inkml:brush>
  </inkml:definitions>
  <inkml:trace contextRef="#ctx0" brushRef="#br0">1 21 13100,'0'0'16603,"11"-3"-15856,18-2-532,1 1 0,47 2 1,10-2-4353,-80 3 482,-12 0-2646,-7 1 17,6 0 5580,-11 0-4250</inkml:trace>
  <inkml:trace contextRef="#ctx0" brushRef="#br0" timeOffset="1">49 112 6118,'0'0'6630,"52"9"-6310,-25-9-384,-3-7-1793,-2 0-3460</inkml:trace>
  <inkml:trace contextRef="#ctx0" brushRef="#br0" timeOffset="2">225 68 5061,'0'0'4516</inkml:trace>
</inkml:ink>
</file>

<file path=ppt/ink/ink2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18.887"/>
    </inkml:context>
    <inkml:brush xml:id="br0">
      <inkml:brushProperty name="width" value="0.025" units="cm"/>
      <inkml:brushProperty name="height" value="0.025" units="cm"/>
    </inkml:brush>
  </inkml:definitions>
  <inkml:trace contextRef="#ctx0" brushRef="#br0">0 1 13004,'0'0'13613,"54"19"-12011,-20-19-577,3 0-577,-1 0-384,-3 0-32,-5 0-224,-8 0-833,-6 0-801,-6 4-1088,-5 0-1186,-3 0-1442</inkml:trace>
  <inkml:trace contextRef="#ctx0" brushRef="#br0" timeOffset="1">1 127 14286,'0'0'11530,"92"-28"-10441,-42 13-512,1 3-545,-4 0-737,-4 2-3747,-8 2-4132</inkml:trace>
</inkml:ink>
</file>

<file path=ppt/ink/ink2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19.370"/>
    </inkml:context>
    <inkml:brush xml:id="br0">
      <inkml:brushProperty name="width" value="0.025" units="cm"/>
      <inkml:brushProperty name="height" value="0.025" units="cm"/>
    </inkml:brush>
  </inkml:definitions>
  <inkml:trace contextRef="#ctx0" brushRef="#br0">0 150 15022,'0'0'14473,"5"-11"-13731,-3 5-701,1 1 0,-1-1 0,1 1 1,1 0-1,-1-1 0,1 2 1,0-1-1,0 0 0,0 1 0,0 0 1,1-1-1,0 2 0,0-1 1,10-5-1,1 1-29,5-4-3,1 2 1,-1 1-1,1 1 0,29-7 1,-50 15-6,0 0 1,0 0 0,0 0 0,0 0 0,0 0 0,0 0 0,0 0 0,0 0 0,0 1-1,0-1 1,0 1 0,0-1 0,0 1 0,0-1 0,0 1 0,0-1 0,0 1 0,0 0 0,0-1-1,-1 1 1,1 0 0,0 0 0,0 0 0,-1 0 0,1 0 0,-1-1 0,1 1 0,-1 0-1,1 0 1,-1 0 0,0 0 0,1 1 0,-1-1 0,0 0 0,0 0 0,0 0 0,0 0-1,0 0 1,0 0 0,0 0 0,0 0 0,0 2 0,-7 58 834,6-52-634,-2 7-100,0-1-29,1-1-1,0 1 1,1 0-1,2 25 1,-1-38-72,0 1-1,1 0 1,-1 0 0,1 0 0,0 0-1,0-1 1,0 1 0,0 0-1,0-1 1,0 1 0,1-1-1,-1 1 1,1-1 0,0 0 0,0 0-1,0 1 1,0-1 0,0-1-1,0 1 1,1 0 0,-1 0 0,0-1-1,1 1 1,-1-1 0,1 0-1,0 0 1,-1 0 0,1 0 0,0 0-1,4 0 1,2 0-4,1-1 0,-1 0 0,1 0 0,-1-1 0,1 0 0,-1 0 0,0-1 0,1-1 0,-1 1 0,0-1 0,0-1 0,-1 0 0,1 0 0,-1-1 0,0 0 0,0 0 0,8-8 0,-9 8 0,0-1 0,-1-1 0,1 1 0,-2-1 0,1 0 0,-1 0 0,0-1 0,0 0 0,-1 0 0,0 0 0,0 0 0,-1-1 0,0 1 0,0-1 0,-1 0 0,0 1 0,-1-1 0,0-10 0,-6 4-1651,-12 13-4668</inkml:trace>
</inkml:ink>
</file>

<file path=ppt/ink/ink2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20.177"/>
    </inkml:context>
    <inkml:brush xml:id="br0">
      <inkml:brushProperty name="width" value="0.025" units="cm"/>
      <inkml:brushProperty name="height" value="0.025" units="cm"/>
    </inkml:brush>
  </inkml:definitions>
  <inkml:trace contextRef="#ctx0" brushRef="#br0">190 172 10762,'0'0'1831,"0"-10"657,0-30 624,1 39-2909,-1 0 0,0 0 0,0 0 0,0-1 0,0 1 0,0 0 0,0 0 0,0 0 0,0 0 0,0 0 0,0 0 0,-1 0 0,1-1 0,0 1 0,-1 0 0,1 0 0,-1 0 0,1 0 0,-1 0 0,0 0 0,1 1 1,-1-1-1,0 0 0,0 0 0,1 0 0,-1 1 0,0-1 0,0 0 0,0 1 0,0-1 0,0 1 0,0-1 0,0 1 0,0-1 0,0 1 0,0 0 0,-1-1 0,1 1 0,0 0 0,0 0 0,0 0 0,0 0 0,0 0 0,0 0 0,-1 0 0,1 1 0,0-1 0,0 0 0,0 0 0,-2 2 0,-1-1-14,0 1 1,0 0-1,0 0 1,0 0 0,0 0-1,0 1 1,1-1-1,0 1 1,-1 0-1,-4 6 1,2 1-106,0 1 1,1 0-1,1-1 1,0 2-1,0-1 1,1 0-1,0 1 1,1 0-1,1-1 1,0 1-1,0 20 1,2-29-80,-1 0 0,1 1 0,-1-1 0,1 0 0,0 0 0,0 0 1,1 0-1,-1 0 0,0 0 0,1 0 0,0 0 0,0 0 0,0-1 0,0 1 0,0-1 0,0 0 0,1 1 1,-1-1-1,1 0 0,0 0 0,-1-1 0,1 1 0,0 0 0,4 0 0,10 6 14,1-1 0,-1-1 0,23 4 0,-6-1 2,-22-5-5,50 20-102,-60-23 76,0 0 1,0 0 0,0 0-1,0 0 1,0 1 0,0-1-1,0 1 1,-1-1 0,1 1-1,0 0 1,-1-1-1,0 1 1,1 0 0,-1 0-1,0 0 1,0 0 0,0 0-1,0 0 1,-1 1 0,1-1-1,0 0 1,-1 0 0,0 1-1,1 2 1,-2-2 13,1-1-1,-1 0 1,0 0-1,0 0 1,0-1 0,0 1-1,0 0 1,0 0 0,0 0-1,-1-1 1,1 1 0,0 0-1,-1-1 1,0 0-1,1 1 1,-1-1 0,0 0-1,0 0 1,0 0 0,0 0-1,0 0 1,-2 1 0,-53 15 95,51-15-90,-21 4 166,1-1 0,-39 2 0,57-6-138,0 0 0,0-1 0,0-1 1,0 1-1,1-1 0,-1-1 0,0 1 1,0-1-1,1 0 0,-1-1 0,1 0 1,-13-7-1,19 9-37,-1 0 0,1 0 0,-1 0 0,1 0 0,-1 0 0,1-1 0,0 1 0,0-1 0,-1 1 0,1 0 0,0-1 0,0 0 0,1 1 0,-1-1 0,0 0 0,0 1 0,1-1 0,-1 0 0,1 0 0,0 1 0,-1-1 0,1 0 0,0-3 0,1 2 0,0 0 0,0 1 0,0-1 0,0 1 0,0 0 0,1-1 0,-1 1 0,1 0 0,-1 0 0,1 0 0,0 0 0,0 0 0,0 0 0,3-2 0,10-6 0,-1 1 0,2 0 0,30-12 0,-40 18 0,94-37 0,-54 24 0,-1-3 0,0-1 0,-2-2 0,-1-2 0,43-32 0,-77 49 0,0-1 0,-1 0 0,0 0 0,0 0 0,-1-1 0,9-15 0,-13 22 0,-1 0 0,0 0 0,0 0 0,0 0 0,0-1 0,0 1 0,0 0 0,0-1 0,-1 1 0,1-1 0,-1 1 0,0-1 0,1 1 0,-1 0 0,0-1 0,-1 1 0,1-1 0,0 1 0,-1-1 0,1 1 0,-1-1 0,0 1 0,0 0 0,0 0 0,0-1 0,0 1 0,0 0 0,-1 0 0,1 0 0,-1 0 0,0 0 0,1 1 0,-1-1 0,-3-2 0,-5-1 0,0 0 0,-1 1 0,0 0 0,0 0 0,0 1 0,0 1 0,-1 0 0,1 0 0,-19 1 0,13 0 0,-1 1 0,0 1 0,1 1 0,-1 1 0,-26 7 0,40-9-169,0 0 0,0 1 0,0 0 0,0 0 0,0 0 0,1 0 0,-1 0 0,1 1 0,0 0 0,0 0-1,-1-1 1,2 2 0,-1-1 0,0 0 0,1 1 0,-1-1 0,-2 8 0,4-9-1,0 1-1,1-1 1,-1 1-1,1-1 1,0 1-1,-1-1 1,1 1-1,0-1 1,1 1-1,-1-1 1,0 1-1,1-1 1,-1 1-1,1-1 1,0 1-1,0-1 1,0 0-1,0 1 1,0-1-1,0 0 1,1 0-1,-1 0 1,1 0 0,0 0-1,-1 0 1,1 0-1,0-1 1,0 1-1,0-1 1,3 2-1,4 4-1655,1-1 1,1-1-1,-1 0 0,1 0 0,20 5 1,20 4-7528</inkml:trace>
</inkml:ink>
</file>

<file path=ppt/ink/ink2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20.504"/>
    </inkml:context>
    <inkml:brush xml:id="br0">
      <inkml:brushProperty name="width" value="0.025" units="cm"/>
      <inkml:brushProperty name="height" value="0.025" units="cm"/>
    </inkml:brush>
  </inkml:definitions>
  <inkml:trace contextRef="#ctx0" brushRef="#br0">229 39 19410,'0'0'8152,"-9"-4"-5702,6 2-2373,1 0 0,-1 1-1,0-1 1,0 1-1,0 0 1,1 0-1,-2 0 1,1 0 0,0 0-1,0 1 1,0-1-1,0 1 1,0 0-1,0 0 1,-1 0-1,1 0 1,0 1 0,0-1-1,0 1 1,0 0-1,0 0 1,0 0-1,0 0 1,0 0 0,0 1-1,1 0 1,-1-1-1,0 1 1,1 0-1,0 0 1,-1 0 0,1 0-1,0 1 1,-3 2-1,-9 11-57,1 0 0,0 0-1,1 2 1,-20 35 0,26-41-21,1 0 0,0 1 0,1-1 0,0 1 0,1-1 0,1 1 1,0 0-1,0 0 0,1 15 0,1-26 2,0 1 0,1-1 0,-1 1 0,1-1 0,-1 1 0,1-1 0,0 1 0,0-1 0,0 1 0,0-1 0,0 0 0,0 0 0,1 1 0,-1-1 0,1 0 0,-1 0 0,1-1 0,0 1 0,4 3 0,-2-2 0,0-1 0,1 0 0,-1 0 0,1 0 0,-1 0 0,1-1 0,-1 0 0,1 0 0,0 0 0,5 0 0,1 0 0,0-1 0,0-1 0,0 1 0,-1-2 0,1 0 0,-1 0 0,1-1 0,-1 0 0,13-5 0,-13 3 0,-1 0 0,1-1 0,-1 0 0,0 0 0,-1-1 0,1 0 0,-1 0 0,-1-1 0,1 0 0,-1-1 0,-1 1 0,0-1 0,0-1 0,0 1 0,-1-1 0,-1 0 0,0 0 0,0 0 0,-1-1 0,0 1 0,-1-1 0,0 0 0,-1 1 0,0-1 0,0 0 0,-3-18 0,1 23 1,-1 0-1,0 0 1,0 1-1,0-1 1,-1 1-1,0 0 1,0-1-1,0 1 1,-1 0-1,1 1 1,-1-1-1,-7-6 1,8 9-3,1-1 1,-1 1-1,0 0 1,0-1-1,0 1 1,0 0-1,0 1 1,0-1-1,0 1 1,-1-1-1,1 1 0,-1 0 1,1 0-1,-1 0 1,1 1-1,-1-1 1,1 1-1,-1 0 1,0 0-1,1 0 1,-8 2-1,10-2-129,0 1-1,0-1 1,0 1 0,-1 0-1,1 0 1,0-1-1,0 1 1,1 0-1,-1 0 1,0 0 0,0 0-1,0 0 1,1 0-1,-1 1 1,0-1-1,1 0 1,-1 0-1,1 0 1,-1 1 0,1-1-1,-1 2 1,-2 28-7067,3-29 6514,-1 22-8087</inkml:trace>
</inkml:ink>
</file>

<file path=ppt/ink/ink2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21.240"/>
    </inkml:context>
    <inkml:brush xml:id="br0">
      <inkml:brushProperty name="width" value="0.025" units="cm"/>
      <inkml:brushProperty name="height" value="0.025" units="cm"/>
    </inkml:brush>
  </inkml:definitions>
  <inkml:trace contextRef="#ctx0" brushRef="#br0">26 66 12300,'0'0'18828,"-1"9"-17798,-10 88-606,5-56-362,2 0-1,1 60 1,2-100-62,1 0 0,0 0 0,0 0 0,0 0 0,1 0 0,-1 1 0,0-1 0,0 0 0,1 0 0,-1 0 0,0 0 0,1 0 0,-1 0 0,1 0 0,0 0 0,-1 0 0,1 0 0,0 0 0,-1 0 0,1 0 0,0-1 0,0 1 0,0 0 0,0-1 0,0 1 0,0 0 0,0-1 0,0 1 0,0-1 0,0 1 0,2 0 0,-1-1 0,-1-1 0,1 1 0,0 0 0,-1 0 0,1-1 0,-1 1 0,1-1 0,0 1 0,-1-1 0,1 0 0,-1 1 0,0-1 0,1 0 0,-1 0 0,0 0 0,1 0 0,-1 0 0,0 0 0,0-1 0,0 1 0,1-2 0,6-9 0,0-1 0,-1 0 0,0 0 0,-2-1 0,1 0 0,-2 0 0,1 0 0,2-23 0,-2-1 0,-1 0 0,-2-40 0,-8 31 0,6 46 0,0 0 0,0 0 0,0 0 0,0 0 0,0 1 0,0-1 0,-1 0 0,1 0 0,0 0 0,0 1 0,-1-1 0,1 0 0,-1 0 0,1 1 0,-1-1 0,1 0 0,-1 1 0,1-1 0,-1 0 0,0 1 0,1-1 0,-1 1 0,0-1 0,1 1 0,-1-1 0,0 1 0,0 0 0,1-1 0,-1 1 0,0 0 0,0 0 0,0-1 0,0 1 0,1 0 0,-1 0 0,0 0 0,0 0 0,0 0 0,0 0 0,0 0 0,1 1 0,-1-1 0,0 0 0,0 0 0,0 1 0,1-1 0,-1 0 0,0 1 0,0-1 0,0 1 0,-2 2 0,1 0 0,0 0 0,0 0 0,0 1 0,0-1 0,0 0 0,1 1 0,-1 0 0,1-1 0,0 1 0,0 0 0,0-1 0,1 1 0,-1 0 0,1 6 0,-1-3 0,1 0 0,0-1 0,0 1 0,1 0 0,-1 0 0,2-1 0,-1 1 0,4 9 0,-3-12 0,0-1 0,0 0 0,1 0 0,-1 0 0,1 0 0,0 0 0,0-1 0,0 1 0,0-1 0,0 0 0,1 0 0,-1 0 0,1 0 0,-1 0 0,1-1 0,0 0 0,0 0 0,-1 0 0,1 0 0,0 0 0,0-1 0,0 0 0,0 1 0,0-2 0,0 1 0,4-1 0,0 0 0,-1 0 0,1 0 0,-1-1 0,0 0 0,0 0 0,1-1 0,-2 1 0,1-2 0,0 1 0,-1-1 0,1 0 0,10-10 0,-8 6 0,-2 0 0,1-1 0,-1 0 0,-1-1 0,1 1 0,-2-1 0,1-1 0,-1 1 0,-1-1 0,6-20 0,-26 88 0,9-39 0,1 1 0,2 0 0,-5 30 0,9-48 0,-1 12 0,0 1 0,1 0 0,0-1 0,1 1 0,4 20 0,-4-31 0,0 0 0,0 0 0,0 0 0,0 0 0,1 0 0,-1 0 0,1-1 0,0 1 0,0 0 0,0-1 0,0 1 0,0-1 0,0 0 0,1 0 0,-1 0 0,1 0 0,0 0 0,0 0 0,-1-1 0,1 1 0,0-1 0,0 0 0,0 0 0,1 0 0,-1 0 0,0-1 0,0 1 0,5-1 0,3 1 0,-1-1 0,0-1 0,1 0 0,-1 0 0,0-1 0,0 0 0,0-1 0,0 0 0,0 0 0,14-8 0,-18 8 0,0 0 0,0 0 0,-1-1 0,0 0 0,0 0 0,0 0 0,0-1 0,0 1 0,-1-1 0,0 0 0,0-1 0,0 1 0,-1 0 0,0-1 0,0 0 0,0 0 0,3-12 0,-6 18 0,0-1 0,0 1 0,0 0 0,0 0 0,0-1 0,0 1 0,0 0 0,0-1 0,-1 1 0,1 0 0,0 0 0,0-1 0,0 1 0,0 0 0,-1 0 0,1-1 0,0 1 0,0 0 0,-1 0 0,1-1 0,0 1 0,0 0 0,-1 0 0,1 0 0,0 0 0,-1 0 0,1 0 0,0-1 0,-1 1 0,1 0 0,0 0 0,-1 0 0,1 0 0,0 0 0,-1 0 0,1 0 0,0 0 0,0 0 0,-1 0 0,1 1 0,0-1 0,-1 0 0,1 0 0,0 0 0,-1 0 0,1 0 0,0 0 0,0 1 0,-1-1 0,1 0 0,0 0 0,0 1 0,-1-1 0,1 0 0,0 0 0,0 1 0,0-1 0,0 0 0,-1 1 0,1-1 0,-5 5 0,1 0 0,0 0 0,0 1 0,0-1 0,1 1 0,-1 0 0,1 0 0,1 0 0,-1 1 0,1-1 0,0 1 0,-1 7 0,0 1 0,1-1 0,0 1 0,1-1 0,2 27 0,-1-40-96,0 0 1,0 0-1,0 0 0,0 0 0,1 0 1,-1-1-1,1 1 0,-1 0 1,0 0-1,1 0 0,0 0 0,-1 0 1,1-1-1,-1 1 0,1 0 1,0 0-1,0-1 0,-1 1 1,1 0-1,0-1 0,0 1 0,0-1 1,0 1-1,0-1 0,0 0 1,-1 1-1,1-1 0,0 0 0,0 0 1,0 1-1,0-1 0,0 0 1,0 0-1,2 0 0,-1 0-384,0 0-1,1-1 0,-1 1 1,0 0-1,0-1 0,0 1 1,0-1-1,0 0 1,0 0-1,0 0 0,-1 0 1,1 0-1,0 0 1,0 0-1,-1 0 0,3-3 1,11-16-11126</inkml:trace>
</inkml:ink>
</file>

<file path=ppt/ink/ink2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21.626"/>
    </inkml:context>
    <inkml:brush xml:id="br0">
      <inkml:brushProperty name="width" value="0.025" units="cm"/>
      <inkml:brushProperty name="height" value="0.025" units="cm"/>
    </inkml:brush>
  </inkml:definitions>
  <inkml:trace contextRef="#ctx0" brushRef="#br0">0 0 15278,'0'0'17489,"61"27"-40070</inkml:trace>
</inkml:ink>
</file>

<file path=ppt/ink/ink2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21.981"/>
    </inkml:context>
    <inkml:brush xml:id="br0">
      <inkml:brushProperty name="width" value="0.025" units="cm"/>
      <inkml:brushProperty name="height" value="0.025" units="cm"/>
    </inkml:brush>
  </inkml:definitions>
  <inkml:trace contextRef="#ctx0" brushRef="#br0">197 23 17873,'0'0'9139,"-8"-5"-6277,5 3-2772,0 0-1,0 0 1,-1 0 0,1 0 0,0 1 0,-1 0 0,1-1 0,-1 1 0,1 1 0,-1-1 0,1 0 0,-1 1 0,0 0-1,1 0 1,-1 0 0,0 0 0,1 0 0,-1 1 0,0 0 0,1-1 0,-1 1 0,1 1 0,-1-1 0,1 0 0,0 1-1,-1 0 1,1 0 0,0 0 0,0 0 0,0 0 0,-3 4 0,-2 1-89,1 0 1,1 1-1,-1-1 0,1 1 1,1 0-1,-1 1 0,2-1 1,-1 1-1,1 0 0,0 0 1,1 1-1,0-1 0,0 1 1,-1 11-1,4-17-1,-1 0 0,1-1 0,0 1 0,0 0-1,0 0 1,1 0 0,-1 0 0,1 0 0,0 0 0,0 0 0,1-1 0,-1 1 0,1 0 0,0-1-1,0 1 1,0-1 0,0 0 0,0 1 0,1-1 0,-1 0 0,1-1 0,0 1 0,0 0-1,0-1 1,0 1 0,1-1 0,-1 0 0,1 0 0,-1-1 0,1 1 0,0-1 0,-1 1 0,1-1-1,0 0 1,0-1 0,0 1 0,5-1 0,0 2 0,0-2 0,1 1 0,-1-2 0,1 1 0,-1-1 0,0 0 0,1-1 0,-1 0 0,0-1 0,0 0 0,0 0 0,-1-1 0,12-6 0,-14 7 0,-1-1 0,1 1 0,-1-1 0,0 0 0,-1-1 0,1 1 0,-1-1 0,0 0 0,0 0 0,0 0 0,0 0 0,-1-1 0,0 1 0,0-1 0,-1 0 0,0 0 0,0 0 0,0 0 0,-1 0 0,2-10 0,-3 14-7,0-1 0,0 1 1,0 0-1,0-1 0,-1 1 0,1 0 0,0-1 1,-1 1-1,0 0 0,1 0 0,-1 0 0,0 0 1,0-1-1,-1 1 0,1 0 0,0 1 0,-1-1 1,1 0-1,-1 0 0,1 0 0,-4-1 1,1 0-48,0 0 1,0 1 0,-1 0-1,1 0 1,-1 0 0,1 0 0,-1 1-1,0 0 1,0 0 0,-5-1 0,1 1-248,-1 1 1,0-1-1,0 1 1,1 1-1,-1 0 0,1 1 1,-1-1-1,1 2 1,-1-1-1,-12 7 1,-11 11-7286,3 0-5931</inkml:trace>
</inkml:ink>
</file>

<file path=ppt/ink/ink2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2:22.375"/>
    </inkml:context>
    <inkml:brush xml:id="br0">
      <inkml:brushProperty name="width" value="0.025" units="cm"/>
      <inkml:brushProperty name="height" value="0.025" units="cm"/>
    </inkml:brush>
  </inkml:definitions>
  <inkml:trace contextRef="#ctx0" brushRef="#br0">1 118 13068,'0'0'6716,"16"6"-5568,5 2-791,1-2-1,0 0 1,0-1 0,1-1 0,26 1-1,452 0 4174,-96-2-2541,-201 2-1475,486-2 29,-611-9-504,0-3 0,0-4 0,-2-4 0,1-2 0,105-43 1,-179 60-250,34-15-2693,-18 3-2670,-11 0-4420</inkml:trace>
</inkml:ink>
</file>

<file path=ppt/ink/ink2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6:27.644"/>
    </inkml:context>
    <inkml:brush xml:id="br0">
      <inkml:brushProperty name="width" value="0.025" units="cm"/>
      <inkml:brushProperty name="height" value="0.025" units="cm"/>
    </inkml:brush>
  </inkml:definitions>
  <inkml:trace contextRef="#ctx0" brushRef="#br0">123 0 6887,'0'0'3122,"-3"12"-1675,-75 431 7468,69-401-7936,-18 95 913,24-117-1780,1-1 1,2 1-1,0-1 0,0 1 1,5 19-1,-4-34-55,1 0 0,0 0 0,0-1-1,0 1 1,0-1 0,1 1 0,0-1 0,0 0 0,0 0 0,0 0 0,1 0-1,-1-1 1,1 0 0,0 1 0,0-1 0,0-1 0,1 1 0,-1 0-1,1-1 1,-1 0 0,1 0 0,7 1 0,13 5 153,0-2 0,0 0 0,28 1 0,-39-5-185,149 15 130,169-3 1,166-28-99,-497 14-57,706 3 823,1 38-179,37 2-584,37-8 1041,844 18-659,338-90-603,-1702 27-501,310-53 1,-571 63 808,4-2-1049,-5 2 769,0 0 1,0 0 0,0 0 0,1 0-1,-1 0 1,0 0 0,0 0-1,0 0 1,0 0 0,0 0-1,0 0 1,1-1 0,-1 1-1,0 0 1,0 0 0,0 0 0,0 0-1,0 0 1,0-1 0,0 1-1,0 0 1,0 0 0,0 0-1,0 0 1,0 0 0,0-1 0,0 1-1,0 0 1,0 0 0,0 0-1,0 0 1,0 0 0,0-1-1,0 1 1,0 0 0,0 0-1,0 0 1,0 0 0,0 0 0,0-1-1,0 1 1,0 0 0,0 0-1,-1 0 1,1 0 0,0 0-1,0 0 1,0 0 0,0 0-1,0-1 1,0 1 0,-1 0 0,1 0-1,0 0 1,0 0 0,0 0-1,0 0 1,0 0 0,0 0-1,-1 0 1,1 0 0,-9-9-5596</inkml:trace>
</inkml:ink>
</file>

<file path=ppt/ink/ink2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6:28.017"/>
    </inkml:context>
    <inkml:brush xml:id="br0">
      <inkml:brushProperty name="width" value="0.025" units="cm"/>
      <inkml:brushProperty name="height" value="0.025" units="cm"/>
    </inkml:brush>
  </inkml:definitions>
  <inkml:trace contextRef="#ctx0" brushRef="#br0">1 3 5221,'0'0'14013,"11"-2"-12817,7 2-719,1 0 0,0 1 0,-1 1 0,0 1 1,1 1-1,-1 0 0,18 8 0,33 9 156,204 70 234,-265-87-831,0-1 1,-1 1-1,1 1 1,-1-1-1,0 1 0,0 0 1,6 7-1,-11-10 11,0-1 0,-1 1-1,0-1 1,1 1 0,-1 0-1,0 0 1,0 0 0,0 0-1,0 0 1,0 0 0,-1 0 0,1 0-1,0 0 1,-1 0 0,0 0-1,1 1 1,-1-1 0,0 0 0,0 0-1,0 0 1,-1 0 0,1 1-1,0-1 1,-1 0 0,1 0-1,-1 0 1,0 0 0,0 0 0,0 0-1,0 0 1,0 0 0,0 0-1,-2 2 1,-12 11 252,0-1-1,-1 0 1,0-1-1,-1-1 1,-1 0-1,1-2 1,-32 14 0,14-5 45,-11 5-37,23-13-297,1 0 0,0 2 1,1 0-1,0 1 1,2 1-1,-27 26 0,28-15-1370,17-26 1089,1 1-1,0 0 1,-1-1-1,1 1 0,0 0 1,0-1-1,0 1 0,-1 0 1,1 0-1,0-1 1,0 1-1,0 0 0,0 0 1,0-1-1,0 1 1,0 0-1,0-1 0,1 1 1,-1 0-1,0 0 0,0-1 1,1 2-1,8 1-10047</inkml:trace>
</inkml:ink>
</file>

<file path=ppt/ink/ink2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6:29.302"/>
    </inkml:context>
    <inkml:brush xml:id="br0">
      <inkml:brushProperty name="width" value="0.025" units="cm"/>
      <inkml:brushProperty name="height" value="0.025" units="cm"/>
    </inkml:brush>
  </inkml:definitions>
  <inkml:trace contextRef="#ctx0" brushRef="#br0">0 99 13837,'0'0'14547,"3"-9"-13420,-1 5-1021,-1 0 0,1 0 0,0 0 0,0 0 1,0 1-1,0-1 0,1 1 0,0-1 0,-1 1 1,1 0-1,1 0 0,-1 0 0,6-3 0,-2 2 16,0 0-1,0 1 0,0-1 1,0 2-1,1-1 0,-1 1 0,1 0 1,10-1-1,-14 3-115,0-1 1,0 0-1,0 1 1,0 0-1,0 0 1,0 0-1,-1 0 0,1 1 1,0 0-1,0-1 1,0 2-1,0-1 0,-1 0 1,1 1-1,5 2 1,-5 0 3,0 0 0,0 0 0,0 0 0,-1 0 0,1 1 0,-1 0 0,0-1 0,-1 1 0,1 0 0,2 9 1,4 9 48,20 37 193,-27-57-243,0-1-1,0 1 1,0 0-1,0-1 1,0 0-1,1 1 1,0-1-1,-1 0 1,1 0-1,0-1 1,0 1-1,0 0 1,0-1-1,0 0 1,0 0-1,0 0 1,5 1-1,2-1-8,1 0 0,0-1 0,0 0 0,0-1 0,0-1 0,0 1 0,0-2 0,-1 1 0,1-1 0,-1-1 0,0 0 0,0-1 0,12-7 0,-2 0 0,0-1 0,-1-1 0,0-1 0,-2 0 0,19-20 0,-33 32 0,0-1 0,0 1 0,-1-1 0,1 1 0,-1-1 0,0 0 0,4-8 0,-6 11 0,0 1 0,0-1 0,0 0 0,0 0 0,0 1 0,0-1 0,0 0 0,0 0 0,0 1 0,0-1 0,0 0 0,-1 1 0,1-1 0,0 0 0,0 0 0,-1 1 0,1-1 0,-1 1 0,1-1 0,0 0 0,-1 1 0,1-1 0,-1 1 0,0-1 0,1 1 0,-1-1 0,1 1 0,-1-1 0,0 1 0,1 0 0,-1-1 0,0 1 0,1 0 0,-1 0 0,0 0 0,1-1 0,-1 1 0,0 0 0,0 0 0,1 0 0,-1 0 0,0 0 0,0 0 0,1 0 0,-1 0 0,0 1 0,0-1 0,1 0 0,-2 1 0,-11-1-127,-1 1 0,1 1 1,-17 4-1,27-6-3386</inkml:trace>
</inkml:ink>
</file>

<file path=ppt/ink/ink2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6:30.654"/>
    </inkml:context>
    <inkml:brush xml:id="br0">
      <inkml:brushProperty name="width" value="0.025" units="cm"/>
      <inkml:brushProperty name="height" value="0.025" units="cm"/>
    </inkml:brush>
  </inkml:definitions>
  <inkml:trace contextRef="#ctx0" brushRef="#br0">0 132 16816,'0'0'2658,"1"-10"513,0 5-2943,0 1-1,0-1 0,0 1 0,0 0 0,0-1 0,1 1 1,0 0-1,0 0 0,0 0 0,0 0 0,1 1 1,-1-1-1,1 1 0,0-1 0,0 1 0,1 0 0,-1 0 1,0 0-1,1 1 0,0-1 0,0 1 0,0 0 1,0 0-1,0 0 0,0 0 0,7-1 0,8-4 95,0 1-1,1 1 1,-1 1-1,1 1 1,0 0-1,0 1 1,0 2-1,21 1 1,-39-1-315,1 0 1,-1 0-1,0 0 1,0 0-1,0 1 1,0-1-1,0 1 1,0 0-1,0-1 1,0 1-1,0 0 1,0 0-1,0 0 1,-1 0 0,1 1-1,0-1 1,0 0-1,-1 1 1,1-1-1,-1 1 1,0-1-1,1 1 1,-1 0-1,0 0 1,0 0-1,0-1 1,0 1-1,0 0 1,-1 0-1,1 0 1,-1 0-1,1 1 1,-1-1 0,0 0-1,1 0 1,-1 0-1,0 0 1,0 0-1,-1 0 1,1 0-1,0 1 1,-1 1-1,-2 5 47,1 0 1,-1 0-1,-1 0 0,1-1 0,-2 1 0,1-1 1,-1 0-1,-8 11 0,-79 81 166,-7 10-157,97-108-63,0 0 0,1 0 0,-1 1 0,0-1 0,1 1 0,-1-1 0,1 1 0,0 0 0,0 0 0,0-1 0,0 1 0,0 0 0,0 0 0,1 0 0,-1 5 0,2-6 0,0-1 0,0 0 0,0 1 0,0-1 0,0 0 0,0 0 0,0 0 0,0 0 0,0 0 0,1 0 0,-1 0 0,0 0 0,1 0 0,-1 0 0,1-1 0,-1 1 0,1-1 0,-1 1 0,1-1 0,-1 1 0,1-1 0,-1 0 0,1 0 0,0 0 0,-1 0 0,1 0 0,-1 0 0,1 0 0,1-1 0,40-1-1406,-1-1 0,0-2 1,0-3-1,0-1 0,44-15 0,-23 2-5726</inkml:trace>
</inkml:ink>
</file>

<file path=ppt/ink/ink2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6:30.994"/>
    </inkml:context>
    <inkml:brush xml:id="br0">
      <inkml:brushProperty name="width" value="0.025" units="cm"/>
      <inkml:brushProperty name="height" value="0.025" units="cm"/>
    </inkml:brush>
  </inkml:definitions>
  <inkml:trace contextRef="#ctx0" brushRef="#br0">144 76 14670,'0'0'11301,"-11"-5"-8952,6 3-2104,3 1-169,0-1 0,-1 1-1,1 0 1,0 0 0,0 0 0,0 0-1,-1 1 1,1-1 0,0 0-1,-1 1 1,1 0 0,0 0 0,-1-1-1,1 1 1,-1 1 0,1-1-1,0 0 1,-1 1 0,1-1 0,0 1-1,-1-1 1,1 1 0,0 0 0,0 0-1,0 0 1,0 1 0,0-1-1,0 0 1,0 1 0,0-1 0,0 1-1,-2 2 1,-2 4 50,0 1 0,0 0 1,0 0-1,1 1 0,1 0 0,0 0 0,0 0 1,-5 20-1,9-26-108,-1-1 0,0 1 1,1-1-1,-1 1 0,1-1 1,0 0-1,1 1 0,-1-1 0,0 1 1,1-1-1,0 1 0,0-1 1,0 0-1,0 1 0,0-1 1,1 0-1,-1 0 0,1 0 0,0 0 1,0 0-1,0 0 0,1-1 1,-1 1-1,0-1 0,1 1 1,0-1-1,-1 0 0,1 0 0,0 0 1,5 2-1,2 0-18,-1-1 0,1 0 0,0-1 0,0 0 0,0 0 0,0-1 0,0 0 0,0-1 0,0 0 0,0-1 0,0 0 0,0 0 0,0-1 0,0 0 0,0-1 0,0 0 0,-1-1 0,0 0 0,13-7 0,-16 7 0,0 1 0,0-1 0,0 0 0,0-1 0,-1 0 0,0 0 0,0 0 0,0 0 0,0-1 0,-1 0 0,0 0 0,0 0 0,-1 0 0,1 0 0,-2-1 0,1 0 0,-1 0 0,0 0 0,0 0 0,0 0 0,-1 0 0,0 0 0,-1 0 0,0 0 0,0 0 0,0-1 0,-3-11 0,1 14 10,0 0-1,0 1 1,0-1-1,0 1 1,-1 0 0,0 0-1,0 0 1,0 0-1,0 0 1,-1 1 0,1-1-1,-1 1 1,0 0 0,0 0-1,0 0 1,0 1-1,-1-1 1,1 1 0,-1 0-1,1 0 1,-1 1-1,0 0 1,0-1 0,-5 1-1,4-1-72,-1 1 0,1 0 0,-1 0-1,1 1 1,-1-1 0,1 1 0,0 1-1,-1 0 1,1-1 0,-1 2 0,1-1 0,0 1-1,0 0 1,0 0 0,0 1 0,0 0 0,0 0-1,-5 4 1,1 3-5943</inkml:trace>
</inkml:ink>
</file>

<file path=ppt/ink/ink2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6:31.581"/>
    </inkml:context>
    <inkml:brush xml:id="br0">
      <inkml:brushProperty name="width" value="0.025" units="cm"/>
      <inkml:brushProperty name="height" value="0.025" units="cm"/>
    </inkml:brush>
  </inkml:definitions>
  <inkml:trace contextRef="#ctx0" brushRef="#br0">1 24 16432,'0'0'16335,"72"35"-16335,-17-35 0,7-1 0,3-8 0,2-1 0,-6 1 0,-9-1-3139,-8 1-3587,-12-2-5606</inkml:trace>
</inkml:ink>
</file>

<file path=ppt/ink/ink2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6:32.001"/>
    </inkml:context>
    <inkml:brush xml:id="br0">
      <inkml:brushProperty name="width" value="0.025" units="cm"/>
      <inkml:brushProperty name="height" value="0.025" units="cm"/>
    </inkml:brush>
  </inkml:definitions>
  <inkml:trace contextRef="#ctx0" brushRef="#br0">313 30 20243,'0'0'7308,"-9"-7"-6181,5 4-1069,3 1-27,-1 1 0,0-1 0,0 0 1,0 1-1,0-1 0,0 1 1,0 0-1,0 0 0,-1-1 1,1 1-1,0 1 0,-1-1 0,1 0 1,0 1-1,-1-1 0,1 1 1,-1 0-1,1-1 0,-1 1 0,1 0 1,-1 1-1,1-1 0,-1 0 1,1 1-1,-1 0 0,1-1 1,-1 1-1,1 0 0,0 0 0,0 0 1,-1 0-1,1 1 0,0-1 1,-2 3-1,-24 17 368,1 1 0,1 2 0,-40 47 0,58-62-310,0 1 1,1 0-1,1 1 0,-1-1 1,2 1-1,-1 0 0,2 1 1,-1 0-1,1-1 0,1 1 1,0 0-1,1 1 0,1-1 1,-1 15-1,2-24-89,0 0 0,1 1 0,-1-1 0,1 0 0,0 0 0,0 1 0,0-1 0,0 0 0,0 0 0,1 0 0,0 0 0,-1 0 0,1-1 0,0 1 0,0 0 0,1-1 0,-1 0 0,5 4 0,-2-2 0,0-1 0,1 1 0,0-2 0,0 1 0,0 0 0,0-1 0,0 0 0,0-1 0,8 2 0,2-1 0,0-1 0,-1 0 0,1-1 0,-1-1 0,1 0 0,0-1 0,22-7 0,-27 6 0,1-1 0,-1-1 0,1 0 0,-2-1 0,1 0 0,14-11 0,-21 14 0,0 0 0,-1 0 0,1 0 0,-1-1 0,0 1 0,1-1 0,-2 0 0,1 0 0,0 0 0,-1 0 0,0 0 0,0-1 0,0 1 0,0-1 0,-1 1 0,0-1 0,0 0 0,0 1 0,0-8 0,-1 10 0,-1-1 0,1 1 0,-1 0 0,0 0 0,0-1 0,0 1 0,0 0 0,0 0 0,0 0 0,0 0 0,-1 0 0,1 0 0,-1 1 0,0-1 0,1 0 0,-1 1 0,0-1 0,0 1 0,0 0 0,0-1 0,0 1 0,0 0 0,0 0 0,0 0 0,-1 1 0,1-1 0,0 0 0,-1 1 0,1 0 0,0-1 0,-4 1 0,-12-2 0,1 1 0,-1 1 0,-18 2 0,30-2 0,-1 1-18,0 0 0,1 0 0,-1 1-1,0 0 1,0 0 0,1 1 0,-1 0 0,1 0 0,0 0 0,0 1 0,-7 6-1,10-9-30,1 1-1,0 0 1,0 0-1,0 0 0,0 0 1,0 0-1,0 1 0,0-1 1,1 0-1,-1 1 0,1-1 1,0 1-1,-1 0 1,1 0-1,0-1 0,1 1 1,-1 0-1,1 0 0,-1 0 1,1 0-1,0 0 0,0-1 1,0 1-1,0 0 0,0 0 1,1 0-1,0 0 1,-1 0-1,1 0 0,1 2 1,0-2-480,0-1 1,-1 0-1,1 0 1,0-1-1,0 1 1,0 0-1,0 0 1,1-1-1,-1 0 1,0 1-1,1-1 1,-1 0-1,1 0 1,-1 0-1,1 0 1,-1-1-1,1 1 1,3 0-1,30 3-8204</inkml:trace>
</inkml:ink>
</file>

<file path=ppt/ink/ink2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6:32.470"/>
    </inkml:context>
    <inkml:brush xml:id="br0">
      <inkml:brushProperty name="width" value="0.025" units="cm"/>
      <inkml:brushProperty name="height" value="0.025" units="cm"/>
    </inkml:brush>
  </inkml:definitions>
  <inkml:trace contextRef="#ctx0" brushRef="#br0">9 52 10762,'0'0'8542,"3"-9"-4656,11-27-539,-8 29-1513,-4 17 212,-2 16 304,-1-23-2350,0 3 0,0 0 0,0 0 0,0 0 0,0 0 0,1 0 0,0 0 0,1 0 0,0 8 0,1-12 0,-1 0 0,0 1 0,1-1 0,-1 0 0,1 0 0,-1 0 0,1-1 0,0 1 0,0 0 0,0-1 0,0 1 0,0-1 0,0 1 0,0-1 0,1 0 0,-1 0 0,0 0 0,1 0 0,-1 0 0,0-1 0,1 1 0,3-1 0,76 15-120,-62-13 44,0 1 0,0 1 0,0 1 0,-1 0 0,27 12-1,-44-16 83,0 0-1,0 0 0,0-1 0,0 1 0,0 0 0,-1 1 1,1-1-1,0 0 0,-1 0 0,1 1 0,-1-1 0,1 1 0,-1-1 1,0 1-1,1 0 0,-1 0 0,0-1 0,0 1 0,0 0 0,-1 0 1,1 0-1,0 0 0,-1 0 0,1 0 0,-1 0 0,0 0 0,1 0 1,-1 1-1,0-1 0,0 0 0,-1 0 0,1 0 0,0 0 1,-1 0-1,1 0 0,-1 0 0,0 0 0,1 0 0,-1 0 0,0 0 1,-2 1-1,-2 5 35,0-1 0,-1 0 0,1 0 0,-2 0 0,1-1 0,-1 0 0,0 0 0,-8 5 0,1-1-40,-1-1 0,0-1 0,0 0 0,0 0 0,-1-2 0,0 0 0,-1-1 0,1 0 0,-1-2 0,0 0 0,0 0 0,-25-1 0,41-3-93,-1 1 0,0 0-1,1-1 1,-1 0 0,0 0 0,1 1-1,-1-1 1,1 0 0,-1 0 0,1 0-1,-1 0 1,1-1 0,0 1 0,0 0 0,0 0-1,-1-1 1,1 1 0,0-1 0,1 1-1,-1-1 1,0 0 0,0 1 0,1-1 0,-1 0-1,1 1 1,-1-1 0,1 0 0,-1-3-1,-2-56-7849,3 52 5698,0-31-13210</inkml:trace>
</inkml:ink>
</file>

<file path=ppt/ink/ink2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6:32.832"/>
    </inkml:context>
    <inkml:brush xml:id="br0">
      <inkml:brushProperty name="width" value="0.025" units="cm"/>
      <inkml:brushProperty name="height" value="0.025" units="cm"/>
    </inkml:brush>
  </inkml:definitions>
  <inkml:trace contextRef="#ctx0" brushRef="#br0">0 42 14734,'0'0'17841,"62"-32"-17649,-30 27-192,6 1 0,6 3 0,-2 1 0,-3 0 0,0 0-3683,-6 0-6535</inkml:trace>
</inkml:ink>
</file>

<file path=ppt/ink/ink2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6:33.404"/>
    </inkml:context>
    <inkml:brush xml:id="br0">
      <inkml:brushProperty name="width" value="0.025" units="cm"/>
      <inkml:brushProperty name="height" value="0.025" units="cm"/>
    </inkml:brush>
  </inkml:definitions>
  <inkml:trace contextRef="#ctx0" brushRef="#br0">1 1 20948,'0'0'10949,"2"11"-10228,3 36-634,-4-31-72,1 0-1,0 0 0,1-1 0,0 1 1,2 0-1,5 14 0,-8-26-25,0-1-1,0 0 0,0 1 0,0-1 1,0 0-1,1 0 0,-1 0 1,1-1-1,0 1 0,0-1 0,0 1 1,0-1-1,0 0 0,1 0 1,-1 0-1,1-1 0,-1 1 1,1-1-1,0 0 0,-1 0 0,1 0 1,0 0-1,0-1 0,-1 0 1,1 1-1,0-2 0,0 1 1,0 0-1,0-1 0,-1 1 0,7-3 1,-3 1-292,0 0 1,0-1-1,0 0 1,-1 0 0,1-1-1,-1 1 1,0-1-1,0-1 1,-1 1-1,1-1 1,-1 0 0,0-1-1,0 1 1,0-1-1,-1 0 1,4-6-1,4-7-588,-2-1 0,0 0-1,14-41 1,-37 128 1969,-60 103 2607,-20 58 563,90-219-4244,0 1 0,1-1 0,0 0 0,0 1 0,1-1 0,0 1 0,1 14 0,0-24-23,0 0 0,0 1 0,1-1 0,-1 0 0,0 1 0,0-1 1,1 0-1,-1 0 0,0 1 0,0-1 0,1 0 0,-1 0 0,0 1 0,1-1 0,-1 0 0,0 0 0,1 0 0,-1 0 0,0 1 0,1-1 1,-1 0-1,0 0 0,1 0 0,-1 0 0,0 0 0,1 0 0,-1 0 0,1 0 0,-1 0 0,0 0 0,1 0 0,-1 0 0,0-1 0,1 1 1,-1 0-1,0 0 0,1 0 0,-1 0 0,0-1 0,1 1 0,-1 0 0,0 0 0,0-1 0,1 1 0,-1 0 0,0 0 0,0-1 0,1 1 1,-1 0-1,0-1 0,0 1 0,0 0 0,1-1 0,-1 1 0,16-17-2848,-1-13-1916,1-12-2061</inkml:trace>
</inkml:ink>
</file>

<file path=ppt/ink/ink2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6:33.792"/>
    </inkml:context>
    <inkml:brush xml:id="br0">
      <inkml:brushProperty name="width" value="0.025" units="cm"/>
      <inkml:brushProperty name="height" value="0.025" units="cm"/>
    </inkml:brush>
  </inkml:definitions>
  <inkml:trace contextRef="#ctx0" brushRef="#br0">1 117 20147,'0'0'10111,"7"9"-8680,-4-5-1395,1 0 0,-1-1-1,1 1 1,0-1 0,1 0 0,-1 0 0,0 0 0,1 0 0,0-1 0,-1 0 0,1 0 0,0 0 0,0-1 0,0 0 0,0 1 0,0-2 0,1 1 0,-1-1 0,0 0 0,0 0-1,1 0 1,-1 0 0,0-1 0,0 0 0,0 0 0,0-1 0,0 1 0,0-1 0,6-3 0,-2 0-36,1 1 0,-1-2 0,0 1 0,-1-1 0,1 0 0,14-15 0,-20 18 0,-1 1 0,1-1 0,0-1 0,-1 1 0,0 0 0,0-1 0,0 1 0,0-1 0,0 1 0,-1-1 0,0 0 0,0 0 0,0 0 0,0 0 0,0 0 0,-1 0 0,0 0 0,0 0 0,0 0 0,-1-7 0,1 10 0,-1-1 0,0 1 0,1 0 0,-1 0 0,0 0 0,0 0 0,0 0 0,0 0 0,0 0 0,0 0 0,0 0 0,0 0 0,0 0 0,0 1 0,0-1 0,0 0 0,-1 1 0,1-1 0,0 1 0,0 0 0,-1-1 0,1 1 0,0 0 0,-1 0 0,1-1 0,0 1 0,-1 0 0,1 0 0,0 1 0,-1-1 0,-1 0 0,-2 1 0,0 0 0,0-1 0,0 2 0,0-1 0,0 0 0,0 1 0,-7 4 0,-3 4 0,1 0 0,-1 2 0,2 0 0,0 0 0,0 2 0,1-1 0,1 1 0,0 1 0,1 0 0,1 1 0,0 0 0,1 0 0,-6 19 0,13-33-19,0 0 1,0 0-1,0 0 0,1 0 1,-1 0-1,1 0 0,0 0 1,0 0-1,-1 0 1,1 0-1,0 0 0,1 0 1,-1 0-1,0 0 0,1 0 1,-1 0-1,1 0 0,-1 0 1,1 0-1,0 0 0,0 0 1,0 0-1,0 0 0,0-1 1,1 1-1,-1 0 1,0-1-1,1 1 0,-1-1 1,1 0-1,0 1 0,-1-1 1,4 2-1,3-1-233,0 1-1,1-2 1,-1 1-1,0-1 1,1 0 0,-1-1-1,11-1 1,-2 2-1570,0-2 0,0 0 1,0-1-1,0 0 0,0-2 0,0 0 1,20-8-1,16-12-5198</inkml:trace>
</inkml:ink>
</file>

<file path=ppt/ink/ink2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06:34.553"/>
    </inkml:context>
    <inkml:brush xml:id="br0">
      <inkml:brushProperty name="width" value="0.025" units="cm"/>
      <inkml:brushProperty name="height" value="0.025" units="cm"/>
    </inkml:brush>
  </inkml:definitions>
  <inkml:trace contextRef="#ctx0" brushRef="#br0">204 148 12460,'0'0'8082,"-11"3"-5156,-8 2-2003,0 2 1,1 0-1,-23 14 1,30-15-529,1 0 0,0 0 0,0 1 0,1 0 0,0 1 0,0 0 0,1 1 0,-9 10 0,17-19-389,0 1 0,-1-1 0,1 1 0,0-1-1,0 1 1,-1-1 0,1 1 0,0-1 0,0 1 0,0-1 0,0 1 0,-1-1-1,1 1 1,0-1 0,0 1 0,0-1 0,0 1 0,0-1 0,0 1 0,1 0-1,-1-1 1,0 1 0,0-1 0,0 1 0,0-1 0,1 1 0,-1-1 0,0 1-1,0-1 1,1 0 0,-1 1 0,0-1 0,1 1 0,-1-1 0,1 0 0,-1 1-1,0-1 1,1 0 0,-1 1 0,1-1 0,-1 0 0,1 0 0,-1 1 0,1-1-1,-1 0 1,1 0 0,-1 0 0,1 0 0,-1 0 0,1 0 0,-1 0 0,1 0-1,0 0 1,-1 0 0,1 0 0,-1 0 0,1 0 0,43 0 30,-35-1-66,95-11-74,-74 7 68,51-2 0,-41 12 975,-39-5-905,-1 1 0,1-1-1,0 0 1,0 0-1,-1 1 1,1-1-1,0 1 1,0-1-1,-1 1 1,1-1 0,-1 1-1,1-1 1,0 1-1,-1-1 1,1 1-1,-1 0 1,1-1-1,-1 1 1,0 0 0,1-1-1,-1 1 1,0 0-1,1 0 1,-1 0-1,0-1 1,0 1-1,0 1 1,2-31-34,2 0 0,0 1 0,2-1 0,18-52 0,-24 81 0,1-1 0,-1 1 0,1-1 0,-1 0 0,1 1 0,-1-1 0,1 1 0,-1-1 0,1 1 0,0 0 0,-1-1 0,1 1 0,-1 0 0,1-1 0,0 1 0,0 0 0,-1 0 0,1-1 0,0 1 0,-1 0 0,1 0 0,0 0 0,0 0 0,-1 0 0,1 0 0,0 0 0,-1 0 0,1 0 0,0 1 0,0-1 0,-1 0 0,1 0 0,0 1 0,-1-1 0,1 0 0,-1 1 0,2 0 0,32 17 0,-21-10 0,1-2-1093,0 0 0,0-1 0,1-1 0,-1 0 0,1-1 0,29 3 0,-35-6 367,0 0 0,0-1 0,0 0 0,1 0 0,-1-1 0,-1 0 0,1 0 0,0-1 1,0 0-1,-1-1 0,0 0 0,13-8 0,29-25-4693,17-12 4458,-17 26 12930,-79 31-5722,-18 18-3600,23-12-1451,17-10-1032,0 0 1,1 0-1,-1 0 1,-10 11 0,16-15-162,0 1 1,0-1-1,1 1 1,-1 0 0,0-1-1,1 1 1,-1 0-1,1 0 1,-1 0 0,1 0-1,-1-1 1,1 1 0,-1 0-1,1 0 1,0 0-1,0 0 1,-1 0 0,1 0-1,0 0 1,0 0-1,0 0 1,0 0 0,0 0-1,0 0 1,0 0 0,0 0-1,1 0 1,-1 0-1,0-1 1,1 1 0,-1 0-1,0 0 1,1 0-1,-1 0 1,1 0 0,0-1-1,-1 1 1,1 0 0,-1 0-1,1-1 1,0 1-1,0 0 1,-1-1 0,1 1-1,0-1 1,0 1-1,0-1 1,0 0 0,1 1-1,22 11-331,1-1-1,0-1 0,42 10 0,-44-14 106,-1 1 0,0 0 0,-1 2 0,0 0 0,32 20 0,-51-28 241,0 0 0,0 0 1,0 1-1,0-1 0,0 1 0,0-1 0,0 1 0,0 0 0,-1 0 1,1 0-1,-1 0 0,1 0 0,-1 0 0,0 0 0,0 0 1,0 0-1,0 1 0,0-1 0,0 1 0,-1-1 0,1 0 0,-1 4 1,0-4 33,-1 0 0,0 1 0,0-1 0,0 0 0,0 0 0,0 1-1,0-1 1,-1 0 0,1 0 0,-1 0 0,1-1 0,-1 1 0,0 0 0,0-1 0,0 1 0,0-1 0,0 1 0,-2 0 0,-14 8 275,0-1 0,-1-1 0,0-1 0,-22 5 1,33-10-310,-21 7-1,-100 25-1444,110-30-187,0-1 0,-29 0 1,38-3-12988</inkml:trace>
</inkml:ink>
</file>

<file path=ppt/ink/ink2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34.197"/>
    </inkml:context>
    <inkml:brush xml:id="br0">
      <inkml:brushProperty name="width" value="0.025" units="cm"/>
      <inkml:brushProperty name="height" value="0.025" units="cm"/>
    </inkml:brush>
  </inkml:definitions>
  <inkml:trace contextRef="#ctx0" brushRef="#br0">42 0 13645,'0'0'8584,"-41"58"-6790,72-49-449,17-8-384,19-1-577,17 0-224,9-6-63,2-7-65,-4 3-161,-11 0-1120,-16 3-1057,-17 2-1217,-20-3-1026,-12 1-4803</inkml:trace>
</inkml:ink>
</file>

<file path=ppt/ink/ink2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34.526"/>
    </inkml:context>
    <inkml:brush xml:id="br0">
      <inkml:brushProperty name="width" value="0.025" units="cm"/>
      <inkml:brushProperty name="height" value="0.025" units="cm"/>
    </inkml:brush>
  </inkml:definitions>
  <inkml:trace contextRef="#ctx0" brushRef="#br0">93 0 14061,'0'0'2488,"11"0"-534,14 0-1068,0 2 0,-1 0 0,1 1 1,27 8-1,-33-5-316,2 0-303,-1 0 1,0 2-1,0 0 1,26 16-1,-43-23-209,1 1 0,-1 0 0,0 0 0,-1 0 0,1 0 1,0 1-1,-1-1 0,1 1 0,-1-1 0,0 1 0,1 0 0,-1 0 0,-1 0 0,1 0 0,0 0 0,-1 0 0,0 1 0,0-1 0,0 1 0,0-1 1,0 1-1,-1-1 0,1 1 0,-1-1 0,0 1 0,0-1 0,0 1 0,-1-1 0,1 1 0,-1-1 0,0 1 0,0-1 0,0 1 0,-2 3 0,-6 9 310,-1-1-1,-1 0 1,0 0-1,-1-1 0,0 0 1,-20 16-1,2-1 46,-176 210 1181,126-127-9253,53-73-4987</inkml:trace>
</inkml:ink>
</file>

<file path=ppt/ink/ink2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40.377"/>
    </inkml:context>
    <inkml:brush xml:id="br0">
      <inkml:brushProperty name="width" value="0.025" units="cm"/>
      <inkml:brushProperty name="height" value="0.025" units="cm"/>
    </inkml:brush>
  </inkml:definitions>
  <inkml:trace contextRef="#ctx0" brushRef="#br0">52 0 10282,'0'0'18882,"0"11"-17580,-2 9-894,-1-1 0,-1 1 0,-11 32 0,-10 45 261,24-91-669,0 0 0,1 0 0,-1 0 0,1 0 0,0 0 0,1 0 0,-1 0 0,1 0 0,2 6 0,-2-9 0,0-1 0,1 1 0,-1-1 0,0 0 0,1 0 0,-1 0 0,1 0 0,0 0 0,0 0 0,0 0 0,0 0 0,0-1 0,0 1 0,0-1 0,1 1 0,-1-1 0,0 0 0,1 0 0,-1 0 0,1 0 0,0-1 0,3 1 0,5 2-596,1-1 0,0 0 0,-1-1 0,1 0 1,0-1-1,0 0 0,0-1 0,0-1 0,19-4 0,-27 5 263,1-1 0,-1 1 0,1-1 0,-1 0 0,0-1-1,0 1 1,0-1 0,0 1 0,0-1 0,-1-1 0,1 1 0,-1 0 0,0-1 0,0 1-1,0-1 1,-1 0 0,1 0 0,-1 0 0,0-1 0,0 1 0,0 0 0,-1-1 0,1 1 0,-1-1-1,0 0 1,0-7 0,2-18-6110</inkml:trace>
</inkml:ink>
</file>

<file path=ppt/ink/ink2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40.730"/>
    </inkml:context>
    <inkml:brush xml:id="br0">
      <inkml:brushProperty name="width" value="0.025" units="cm"/>
      <inkml:brushProperty name="height" value="0.025" units="cm"/>
    </inkml:brush>
  </inkml:definitions>
  <inkml:trace contextRef="#ctx0" brushRef="#br0">69 1 11082,'0'0'10859,"-33"78"-8169,21-39-351,2 1-610,-1 4-480,8 2-672,3-4-417,3-1-160,17-9-1185,4-12-3043,7-11-1345,-1-9-6054</inkml:trace>
</inkml:ink>
</file>

<file path=ppt/ink/ink2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41.060"/>
    </inkml:context>
    <inkml:brush xml:id="br0">
      <inkml:brushProperty name="width" value="0.025" units="cm"/>
      <inkml:brushProperty name="height" value="0.025" units="cm"/>
    </inkml:brush>
  </inkml:definitions>
  <inkml:trace contextRef="#ctx0" brushRef="#br0">120 113 22421,'0'0'8622,"-8"9"-7432,4-5-1059,-30 39 228,32-40-356,0 0-1,1 0 1,-1 0 0,1 1-1,-1-1 1,1 1-1,0-1 1,0 1-1,1-1 1,-1 1 0,1-1-1,0 1 1,0 0-1,0-1 1,0 1-1,1 4 1,0-6-3,0-1 0,0 1 0,0-1 0,0 0 0,0 1 0,0-1 0,0 0 0,0 1 0,0-1 0,1 0 0,-1 0 0,0 0 0,1 0 0,-1-1 0,1 1 0,-1 0 0,1 0 0,-1-1 0,1 1 0,0-1 0,2 1 0,43 5 0,-32-4 0,0-1-20,-1 2 0,0 0 0,1 0 0,-1 1 0,24 11 0,-35-14 20,-1 0 1,0 0 0,1 1-1,-1-1 1,0 0-1,0 1 1,0 0-1,0-1 1,0 1 0,0 0-1,0 0 1,-1 0-1,1 0 1,-1 0-1,0 1 1,1-1 0,-1 0-1,0 1 1,0-1-1,0 0 1,-1 1-1,1-1 1,0 1 0,-1 0-1,0-1 1,0 1-1,0-1 1,0 1-1,0 0 1,0-1 0,0 1-1,-1-1 1,0 1-1,1-1 1,-1 1-1,0-1 1,0 1 0,0-1-1,-1 0 1,1 0-1,-3 4 1,-2 2 9,0 0 0,0-1 0,-1 0 0,0 0 0,0-1 0,-1 0 0,0 0 0,0 0 0,0-1 0,-1-1 0,-13 6 0,7-3-14,-1-1 0,0-1 0,0 0 0,0-2 0,-32 4 0,46-6-79,0-1 0,0 0 1,-1 0-1,1 1 0,0-2 0,0 1 0,0 0 1,0 0-1,0-1 0,0 1 0,0-1 0,0 0 1,0 1-1,0-1 0,0 0 0,0 0 0,0 0 1,0 0-1,0-1 0,1 1 0,-1-1 0,1 1 1,-1-1-1,-1-2 0,1 0-416,0-1-1,1 1 1,-1-1 0,1 0 0,0 0-1,0 0 1,1 0 0,0 1 0,0-11-1,3-34-7155,11-7-4661</inkml:trace>
  <inkml:trace contextRef="#ctx0" brushRef="#br0" timeOffset="1">157 34 14926,'0'0'13453,"58"-33"-11179,-34 33-705,5 0-1024,6 0-545,1 1 0,6 8-1249,2-2-2178,3-2-1602,0-4-737</inkml:trace>
</inkml:ink>
</file>

<file path=ppt/ink/ink2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41.698"/>
    </inkml:context>
    <inkml:brush xml:id="br0">
      <inkml:brushProperty name="width" value="0.025" units="cm"/>
      <inkml:brushProperty name="height" value="0.025" units="cm"/>
    </inkml:brush>
  </inkml:definitions>
  <inkml:trace contextRef="#ctx0" brushRef="#br0">114 70 18834,'-6'9'3037,"-10"14"-1484,1 1-1,1 0 0,1 1 1,1 1-1,-11 34 1,20-50-1482,0 0 0,0 0 0,1 1 0,0-1 0,1 1 0,1-1 1,-1 1-1,1 0 0,1-1 0,0 1 0,1-1 0,0 1 1,0-1-1,1 0 0,1 0 0,-1 0 0,2 0 0,6 11 0,-11-20-69,1 0 0,-1-1 0,0 1 0,1 0 0,-1-1 0,1 1 0,-1 0 0,1-1 0,-1 1 0,1-1 0,-1 1-1,1-1 1,-1 1 0,1-1 0,0 1 0,-1-1 0,1 1 0,0-1 0,0 0 0,-1 0 0,1 1 0,0-1-1,0 0 1,-1 0 0,1 0 0,0 0 0,0 0 0,-1 0 0,1 0 0,0 0 0,0 0 0,0 0 0,-1 0 0,1 0-1,0-1 1,0 1 0,-1 0 0,1-1 0,0 1 0,-1 0 0,1-1 0,0 1 0,-1-1 0,1 1 0,0-1 0,-1 1-1,1-1 1,-1 1 0,1-1 0,-1 0 0,0 1 0,1-1 0,-1 0 0,1 0 0,-1 1 0,0-1 0,0 0-1,1 1 1,-1-2 0,20-53 110,-18 50-109,8-32-96,-3 0-1,0 0 1,-2 0-1,-2-1 1,-2 0-1,-1 1 1,-6-42 0,6 76 97,-1 1 0,1-1 0,-1 0 0,0 0 0,0 1 0,0-1 0,0 1 0,0-1 0,-1 1 0,1-1 0,-1 1 0,1 0 0,-1-1 1,0 1-1,0 0 0,0 0 0,0 1 0,0-1 0,-3-1 0,4 2 11,-1 1 0,1-1 0,0 1 0,-1 0 0,1 0 0,0 0-1,-1 0 1,1 0 0,0 0 0,-1 0 0,1 0 0,0 0 0,-1 0 0,1 1 0,0-1 0,0 1 0,-1-1 0,1 1 0,0-1 0,0 1 0,0 0 0,0 0 0,0-1 0,0 1-1,0 0 1,0 0 0,0 0 0,0 0 0,0 0 0,0 0 0,1 0 0,-1 1 0,0-1 0,1 0 0,-1 0 0,1 0 0,0 1 0,-1-1 0,1 0 0,0 3 0,-3 2-11,1 0-1,0 0 1,0 1 0,1-1 0,0 1 0,0-1 0,1 1 0,0-1 0,0 1 0,0-1 0,1 1 0,0-1 0,0 1 0,1-1 0,-1 1-1,5 9 1,-3-12-4,-1 0-1,1 0 1,0 0-1,0 0 0,0 0 1,1 0-1,-1-1 1,1 1-1,0-1 1,0 0-1,0-1 0,0 1 1,1-1-1,-1 1 1,1-1-1,-1 0 1,1-1-1,0 1 0,0-1 1,0 0-1,0 0 1,7 0-1,-6-1 1,0 1 0,-1-1 0,1 0 0,0-1 0,0 1 0,0-1 0,-1 0 0,1-1 0,0 1 0,-1-1 0,1 0 0,-1-1 0,0 1 0,0-1 0,0 0 0,8-6 0,-6 2 0,0-1 0,0 1 0,-1-1 0,0 0 0,0-1 0,-1 0 0,0 0 0,7-17 0,14-48 0,-16 44 0,-21 76 0,7-30 0,-5 14 0,1 0 0,2 1 0,1-1 0,1 1 0,1 43 0,4-69 0,-1 0 0,1-1 0,0 1 0,1-1 0,-1 1 0,1-1 0,0 0 0,0 1 0,0-1 0,1 0 0,-1 0 0,1-1 0,0 1 0,0 0 0,1-1 0,-1 0 0,0 0 0,1 0 0,0 0 0,0-1 0,0 1 0,0-1 0,0 0 0,0 0 0,1 0 0,-1-1 0,1 0 0,-1 1 0,1-2 0,0 1 0,6 0 0,-5 0 0,1-1 0,-1 1 0,0-1 0,1 0 0,-1-1 0,0 0 0,0 0 0,1 0 0,-1-1 0,0 0 0,0 0 0,0 0 0,-1-1 0,1 0 0,0 0 0,-1 0 0,0-1 0,0 0 0,0 0 0,0 0 0,-1 0 0,8-11 0,3-12 0,-14 26 0,-1-1 0,1 1 0,-1 0 0,1-1 0,-1 1 0,1 0 0,-1-1 0,0 1 0,0 0 0,0-1 0,0 1 0,0-1 0,0 1 0,0 0 0,0-1 0,0 1 0,0 0 0,-2-3 0,2 4 0,0-1 0,-1 1 0,1 0 0,-1 0 0,1 0 0,-1 0 0,1 0 0,-1 0 0,1 0 0,0 0 0,-1 0 0,1 0 0,-1 0 0,1 0 0,-1 0 0,1 0 0,-1 0 0,1 1 0,0-1 0,-1 0 0,1 0 0,-1 0 0,1 1 0,0-1 0,-1 0 0,1 0 0,0 1 0,-1-1 0,1 0 0,0 1 0,0-1 0,-1 1 0,1-1 0,0 0 0,0 1 0,-1 0 0,-10 14 0,7-8 3,1 1-1,-1 0 1,1 0 0,0 0-1,1 0 1,0 1 0,0-1-1,0 11 1,2-17-38,0 0 0,0 0 0,0 0 0,0 0 0,0 0 0,0 0 0,1 0 0,-1 0 0,1 0 0,0 0 0,-1 0 0,1-1 0,0 1 0,0 0 0,0 0-1,0-1 1,1 1 0,-1-1 0,0 1 0,1-1 0,-1 1 0,1-1 0,-1 0 0,1 0 0,-1 0 0,1 0 0,0 0 0,0 0 0,0 0 0,-1 0 0,1-1 0,0 1 0,0-1 0,0 0 0,0 1 0,0-1 0,0 0 0,0 0 0,3 0 0,-3 0-246,2 0-827,1 0 0,-1 0 0,0 0 0,1 0 0,-1-1 0,0 0 0,0 0 0,1 0 1,4-2-1,15-15-8192</inkml:trace>
</inkml:ink>
</file>

<file path=ppt/ink/ink2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42.027"/>
    </inkml:context>
    <inkml:brush xml:id="br0">
      <inkml:brushProperty name="width" value="0.025" units="cm"/>
      <inkml:brushProperty name="height" value="0.025" units="cm"/>
    </inkml:brush>
  </inkml:definitions>
  <inkml:trace contextRef="#ctx0" brushRef="#br0">23 1 21909,'0'0'10858,"-23"68"-10858,43-48 0,2-1-1313,-1-4-2915,5-1-3011,-1-3-7847</inkml:trace>
</inkml:ink>
</file>

<file path=ppt/ink/ink2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0:42.434"/>
    </inkml:context>
    <inkml:brush xml:id="br0">
      <inkml:brushProperty name="width" value="0.025" units="cm"/>
      <inkml:brushProperty name="height" value="0.025" units="cm"/>
    </inkml:brush>
  </inkml:definitions>
  <inkml:trace contextRef="#ctx0" brushRef="#br0">230 27 11627,'0'0'12390,"-14"4"-8674,-10 4-2876,-1 0 1,1 1-1,-37 21 1,54-25-691,-1 0 0,1 0 1,-1 0-1,2 1 0,-1 0 1,0 1-1,-6 9 0,11-13-124,-1 0 0,1 1 1,0-1-1,1 1 0,-1 0 0,1-1 0,-1 1 0,1 0 0,0 0 0,1 0 0,-1 0 0,0 0 1,1 0-1,0 0 0,0 0 0,1 0 0,0 6 0,0-7-26,0 0 0,1 0 0,-1 0 0,1 0 0,0 0 0,0-1 0,0 1 0,0 0 0,0-1 0,1 0 0,-1 1 0,1-1 0,-1 0 0,1 0 0,0-1 0,0 1 0,0 0 0,0-1 0,0 0 0,0 0 0,0 0 0,0 0 0,1 0 0,-1 0 0,0-1 0,5 0 0,8 2 0,1-1 0,-1 0 0,32-4 0,-38 2 0,0-1 0,0 0 0,0-1 0,0 0 0,0-1 0,-1 0 0,0 0 0,0-1 0,0 0 0,0 0 0,-1-1 0,14-12 0,-17 12 0,1 1 0,-1-1 0,0 0 0,0-1 0,-1 1 0,0-1 0,0 0 0,0 0 0,-1 0 0,0-1 0,0 1 0,-1-1 0,0 1 0,0-1 0,-1 0 0,1-14 0,-3 19 0,1 0 0,-1 0 0,1 0 0,-1 0 0,0 0 0,0 0 0,0 0 0,-1 0 0,1 0 0,-1 1 0,0-1 0,1 1 0,-1-1 0,0 1 0,0-1 0,-1 1 0,1 0 0,0 0 0,-1 0 0,0 0 0,-4-2 0,4 2 0,-1 0 0,0 0 0,1 1 0,-1-1 0,0 1 0,0 0 0,0 0 0,1 1 0,-1-1 0,0 1 0,0-1 0,0 1 0,0 1 0,0-1 0,0 0 0,0 1 0,-7 2 0,-2 7-1225,7 0-3497,2-2-7588</inkml:trace>
</inkml:ink>
</file>

<file path=ppt/ink/ink2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21.818"/>
    </inkml:context>
    <inkml:brush xml:id="br0">
      <inkml:brushProperty name="width" value="0.025" units="cm"/>
      <inkml:brushProperty name="height" value="0.025" units="cm"/>
    </inkml:brush>
  </inkml:definitions>
  <inkml:trace contextRef="#ctx0" brushRef="#br0">0 155 11050,'0'0'2029,"11"-4"-1949,-5 1-18,-2 1-19,0 0 0,1 0 0,-1 0-1,1 0 1,-1 1 0,1 0 0,0-1 0,-1 2 0,1-1-1,0 1 1,0 0 0,0 0 0,-1 0 0,1 0-1,0 1 1,0 0 0,-1 0 0,10 3 0,3 2 430,0 0 1,1-2 0,0 0 0,0-1 0,0-1-1,0 0 1,0-2 0,34-2 0,-11 2-227,465-29 269,-136 3-317,82 13-4,190-9 144,387-25 544,4 49-741,-983 1-581,-7-1-1027,1-1-1,-1-1 1,51-9-1,0-17-5969</inkml:trace>
</inkml:ink>
</file>

<file path=ppt/ink/ink2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1:51.567"/>
    </inkml:context>
    <inkml:brush xml:id="br0">
      <inkml:brushProperty name="width" value="0.025" units="cm"/>
      <inkml:brushProperty name="height" value="0.025" units="cm"/>
    </inkml:brush>
  </inkml:definitions>
  <inkml:trace contextRef="#ctx0" brushRef="#br0">5294 576 9097,'0'0'1590,"-8"-10"-186,-6-5-1096,-8-10 859,-1 1 1,-1 1-1,-1 1 1,-54-36-1,45 42-884,0 2 0,-1 1 0,-45-11 0,-115-15 413,95 21-592,-277-68 101,-154-27 55,-225 42 517,-7 66-556,606 11-184,1 6-1,-266 56 1,318-43 100,1 5 0,2 5 0,1 3 0,-180 99 1,224-101 14,2 2-1,2 2 1,1 2 0,2 3 0,-46 54 0,-4 19-34,-85 134 0,162-220-82,1 1 0,2 1-1,-22 54 1,35-74-12,1 1 0,1 1 0,0-1 0,1 0 1,1 1-1,0 0 0,1-1 0,1 1 0,0 0 0,1-1 1,5 25-1,-2-29 13,0 0 1,0-1-1,1 1 1,1-1-1,0 0 1,0 0-1,1-1 1,0 1 0,1-2-1,-1 1 1,2-1-1,-1 0 1,1-1-1,19 12 1,3 0 56,0-1 0,0-2 0,56 21 0,6-7-1,2-3-1,178 25 1,202-9 46,699-49-56,-3-89 5,-986 78-67,71-8 15,296-66-1,-467 71-16,0-4 0,-2-3 1,-1-4-1,-1-3 0,-2-4 0,-1-4 0,88-62 0,-134 80-15,-1-1 0,-1-2 0,-1-1 0,-2-1 0,0-1 1,35-54-1,-51 66 158,-1 0 1,-1 0-1,0-1 1,-1 0-1,-1 0 1,-1-1-1,-1 0 1,0 0-1,-2 0 1,0 0-1,-2-1 1,0 1-1,-1-1 1,-5-33-1,2 39-89,-1 0-1,-1 0 0,0 0 1,-1 1-1,-1 0 0,0 0 0,-1 1 1,0 0-1,-1 0 0,-1 1 0,0 0 1,0 0-1,-23-17 0,1 3-61,-1 1 1,-2 2-1,0 1 0,-39-17 0,-17-1 20,-1 3-1,-1 4 1,-2 5-1,-190-31 1,86 34-911,-290 3 0,-11 42-4389,166 16-2418,33 5-5333</inkml:trace>
</inkml:ink>
</file>

<file path=ppt/ink/ink2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4:51.341"/>
    </inkml:context>
    <inkml:brush xml:id="br0">
      <inkml:brushProperty name="width" value="0.025" units="cm"/>
      <inkml:brushProperty name="height" value="0.025" units="cm"/>
    </inkml:brush>
  </inkml:definitions>
  <inkml:trace contextRef="#ctx0" brushRef="#br0">2249 3 11883,'-13'-1'2766,"-285"0"3687,-12 34-4002,-725 163-568,596-106-1812,436-90-74,-20 5-406,-1 0 0,0-2 0,-41 0 0,65-3 362,-1 0 0,1 0 0,-1 0 0,1 0-1,-1 0 1,0 0 0,1 0 0,-1 0 0,1 0 0,-1 0 0,1-1 0,-1 1 0,1 0 0,-1 0 0,1 0-1,-1-1 1,1 1 0,0 0 0,-1-1 0,1 1 0,-1 0 0,1-1 0,0 1 0,-1-1 0,1 1 0,0 0-1,-1-1 1,1 1 0,0-1 0,0 1 0,-1-1 0,1 1 0,0-1 0,0 1 0,0-1 0,0 1 0,0-1-1,0 1 1,0-1 0,0 1 0,0-1 0,0 0 0,0 1 0,0-1 0,0 1 0,0-1 0,0 1 0,0-1-1,1 1 1,-1-1 0,0 1 0,0-1 0,1 1 0,-1 0 0,0-1 0,1 1 0,-1-1 0,1 1 0,22-28-2663,3 10-696,54-29 0,-7 10-1404</inkml:trace>
</inkml:ink>
</file>

<file path=ppt/ink/ink2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4:51.716"/>
    </inkml:context>
    <inkml:brush xml:id="br0">
      <inkml:brushProperty name="width" value="0.025" units="cm"/>
      <inkml:brushProperty name="height" value="0.025" units="cm"/>
    </inkml:brush>
  </inkml:definitions>
  <inkml:trace contextRef="#ctx0" brushRef="#br0">1492 1 10634,'0'0'5701,"-16"-1"-4521,-18 3-650,-1 0-1,0 3 1,-49 11-1,-123 41 1037,100-26-616,-12 1 53,-274 81 1779,299-81-2319,1 4-1,-93 51 1,180-83-439,-51 31 90,55-34-113,0 0 0,0 0-1,1 1 1,-1-1 0,1 0 0,-1 1 0,1-1 0,-1 1 0,1-1-1,0 1 1,0 0 0,-1 0 0,1-1 0,1 1 0,-1 0-1,0 0 1,0 0 0,1 0 0,-1 0 0,1 0 0,-1 0 0,1 0-1,0 0 1,0 1 0,0 2 0,1-4-2,0 1-1,0-1 1,-1 0 0,1 1-1,0-1 1,0 0-1,0 0 1,0 0 0,1 0-1,-1 0 1,0 0 0,0 0-1,1 0 1,-1 0 0,0 0-1,1-1 1,-1 1-1,1-1 1,2 1 0,34 6-45,-28-6 34,320 17-1695,-149-14-136,163 15-3501,-174-11 774</inkml:trace>
</inkml:ink>
</file>

<file path=ppt/ink/ink2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4:52.834"/>
    </inkml:context>
    <inkml:brush xml:id="br0">
      <inkml:brushProperty name="width" value="0.025" units="cm"/>
      <inkml:brushProperty name="height" value="0.025" units="cm"/>
    </inkml:brush>
  </inkml:definitions>
  <inkml:trace contextRef="#ctx0" brushRef="#br0">167 412 9161,'0'0'4553,"3"-10"-1761,-1 2-1975,9-33 1125,-13 11 2325,2 29-4192,-1 0 0,0 0 1,0 0-1,0 0 1,0 0-1,0 1 0,0-1 1,0 0-1,0 0 1,-1 1-1,1-1 1,0 1-1,0-1 0,0 1 1,-1 0-1,1-1 1,0 1-1,-1 0 0,1 0 1,0 0-1,-1 0 1,1 0-1,0 0 0,0 0 1,-1 0-1,1 1 1,0-1-1,-1 0 1,1 1-1,-2 0 0,-39 18 81,33-12-105,0 1 0,1 1 0,0 0 0,0 0 1,1 1-1,1-1 0,-1 2 0,1-1 0,1 1 0,0 0 1,0 0-1,1 0 0,1 0 0,0 1 0,1 0 1,-2 15-1,3-25-34,1-1 1,0 1-1,0-1 1,0 1-1,0-1 0,0 1 1,0-1-1,0 1 1,1-1-1,-1 0 1,0 1-1,1-1 1,0 1-1,-1-1 1,1 0-1,-1 1 0,1-1 1,0 0-1,0 0 1,0 0-1,0 1 1,0-1-1,0 0 1,0 0-1,0-1 0,0 1 1,1 0-1,1 1 1,-1-1 15,1-1 0,0 0-1,0 1 1,0-1 0,0 0 0,0 0 0,0 0 0,0-1 0,0 1 0,0-1 0,0 0-1,0 0 1,3-1 0,9-4 112,0-1 1,-1-1-1,0 0 0,15-12 0,0-3-81,-1-1 0,-1-1 0,-2-1-1,-1-1 1,40-59 0,-51 66-41,-1 0 0,-1 0 0,-1-1 0,-1 0 0,-1-1 0,0 0 0,-2-1 0,-1 1-1,0-1 1,1-31 0,-6 52-12,0 1-1,0 0 0,0 0 0,1 0 1,-1-1-1,0 1 0,-1 0 1,1 0-1,0-1 0,0 1 0,0 0 1,-1 0-1,1 0 0,-1 0 0,1-1 1,-1 1-1,1 0 0,-1 0 1,0 0-1,0-1 0,0 2 0,0 0-1,0 0 1,1 0-1,-1 0 1,0 0-1,1 0 1,-1 0-1,0 0 1,1 1-1,-1-1 1,0 0-1,1 0 1,-1 1 0,0-1-1,1 1 1,-1-1-1,1 0 1,-1 1-1,0-1 1,1 1-1,-1-1 1,1 1-1,-1 0 1,-30 43 197,7-1 272,-26 69 0,45-98-295,0-1-1,1 1 0,0 0 1,2 1-1,-1-1 0,2 1 1,0-1-1,0 1 0,3 24 1,-1-36-181,0 0 1,0-1 0,0 1 0,0-1 0,1 0 0,-1 1-1,1-1 1,-1 0 0,1 0 0,0 0 0,0 0 0,0 0 0,0 0-1,0 0 1,0-1 0,1 1 0,-1-1 0,0 1 0,1-1-1,0 0 1,-1 0 0,1 0 0,-1 0 0,1-1 0,0 1-1,-1-1 1,1 0 0,0 0 0,0 1 0,-1-2 0,1 1 0,4-1-1,3 1-5,-1-1-1,1-1 0,0 1 0,-1-2 0,0 1 0,1-1 1,-1-1-1,9-4 0,1-4 3,-2 0 0,1-1 0,-2 0 0,0-2 0,0 0 0,-1-1 0,-1 0 0,-1-1 0,0 0 0,10-22 0,-39 72 0,1-1 0,-11 36 0,20-51 0,1 0 0,1 0 0,1 0 0,0 0 0,1 0 0,1 31 0,1-46 2,0 0-1,1 0 1,-1 0-1,1-1 1,0 1 0,-1 0-1,1 0 1,0-1-1,0 1 1,0 0 0,0-1-1,1 1 1,-1-1 0,0 1-1,1-1 1,-1 0-1,1 1 1,-1-1 0,1 0-1,-1 0 1,1 0-1,0 0 1,0 0 0,-1-1-1,1 1 1,0-1-1,0 1 1,0-1 0,0 1-1,0-1 1,0 0 0,0 0-1,0 0 1,0 0-1,0 0 1,-1-1 0,1 1-1,4-1 1,-1 0-25,0 0 1,1 0 0,-1-1-1,0 1 1,1-1-1,-1 0 1,0 0 0,0-1-1,-1 0 1,1 0-1,-1 0 1,1 0-1,4-5 1,10-20-3150,-7-4-4471,-9 12 868</inkml:trace>
</inkml:ink>
</file>

<file path=ppt/ink/ink2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4:53.482"/>
    </inkml:context>
    <inkml:brush xml:id="br0">
      <inkml:brushProperty name="width" value="0.025" units="cm"/>
      <inkml:brushProperty name="height" value="0.025" units="cm"/>
    </inkml:brush>
  </inkml:definitions>
  <inkml:trace contextRef="#ctx0" brushRef="#br0">0 384 16271,'0'0'9161,"10"-8"-7853,13-13-819,145-140 1930,-143 134-1962,0-1 0,-2-2 1,-2 0-1,27-48 0,-48 77-329,-11 41 353,1-17-433,-28 75 84,35-87-126,1-1-1,0 0 1,0 1-1,1-1 1,0 1-1,1-1 1,1 20-1,8-16-2487,-8-13 2017,0 0 1,1 0-1,-1 0 0,0 0 0,0 0 0,0 0 0,1-1 1,-1 1-1,0 0 0,1-1 0,-1 1 0,1-1 0,-1 0 0,1 1 1,-1-1-1,1 0 0,-1 0 0,1 0 0,-1 0 0,1 0 1,-1 0-1,0-1 0,1 1 0,-1 0 0,1-1 0,-1 1 0,3-2 1,3-8-7293</inkml:trace>
</inkml:ink>
</file>

<file path=ppt/ink/ink2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4:53.857"/>
    </inkml:context>
    <inkml:brush xml:id="br0">
      <inkml:brushProperty name="width" value="0.025" units="cm"/>
      <inkml:brushProperty name="height" value="0.025" units="cm"/>
    </inkml:brush>
  </inkml:definitions>
  <inkml:trace contextRef="#ctx0" brushRef="#br0">6 183 16335,'0'0'10875,"11"1"-9076,-3 0-1632,-1 0 1,0 0 0,0-1-1,1-1 1,-1 1 0,0-1-1,0 0 1,1-1-1,-1 1 1,0-1 0,-1-1-1,1 0 1,0 1 0,-1-2-1,1 1 1,-1-1-1,0 0 1,0-1 0,6-5-1,-6 4-122,-1 0 0,0 0 0,-1-1 0,0 0 0,0 1 0,4-12 0,-6 15-39,-1-1 0,1 1-1,-1-1 1,0 0 0,0 1-1,-1-1 1,1 0 0,-1 0-1,0 1 1,0-1 0,0 0-1,0 0 1,-1 0 0,0 1-1,-1-6 1,2 8-6,-1 0 0,0-1 0,0 1 0,0 0 0,0-1 0,0 1 0,-1 0 0,1 0 0,0 0 0,0 0 0,-1 0 0,1 0 0,-1 0 0,1 0 0,-1 1 0,1-1 0,-1 0 0,1 1 0,-1 0 0,0-1 0,1 1 0,-1 0 0,0 0 0,1 0 0,-1 0 0,0 0 0,1 0 0,-1 0 0,1 0 0,-1 1 0,0-1 0,1 1 0,-1-1 0,1 1 0,-1 0 0,-1 0 0,-3 2 0,-1 0 0,1 0 0,0 0 0,0 1 0,0 0 0,0 0 0,-6 6 0,0 3 0,0 0 0,1 1 0,1 1 0,-13 22 0,20-31 0,-1 1 0,1 0 0,0-1 0,1 1 0,0 0 0,0 0 0,1 1 0,-1-1 0,2 0 0,-1 0 0,1 1 0,0-1 0,2 12 0,-1-16 0,0 0 0,0 1 0,1-1 0,0 0 0,0 0 0,-1-1 0,2 1 0,-1 0 0,0-1 0,0 1 0,1-1 0,0 0 0,-1 1 0,1-1 0,0-1 0,0 1 0,0 0 0,0-1 0,0 1 0,1-1 0,-1 0 0,0 0 0,0 0 0,7 0 0,8 2 0,1-1 0,-1 0 0,21-1 0,-37-1 0,30 0-396,-19 1-582,0 0 0,1-1 0,-1-1 1,0 0-1,1-1 0,-1 0 0,0-1 0,0-1 0,14-5 0,4-10-8610</inkml:trace>
</inkml:ink>
</file>

<file path=ppt/ink/ink2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4:55.090"/>
    </inkml:context>
    <inkml:brush xml:id="br0">
      <inkml:brushProperty name="width" value="0.025" units="cm"/>
      <inkml:brushProperty name="height" value="0.025" units="cm"/>
    </inkml:brush>
  </inkml:definitions>
  <inkml:trace contextRef="#ctx0" brushRef="#br0">102 1 14221,'0'0'8013,"0"11"-6288,2 175 2217,-4-115-3327,3-1 0,18 126-1,-18-190-528,0-3-48,-1 1-1,0-1 1,1 0 0,0 1 0,0-1 0,0 0-1,0 0 1,0 0 0,1 1 0,0-1-1,-1-1 1,3 4 0,-4-32-1511,-7 2-317,-1 0 0,-1 1 0,-2 0 0,0 1 0,-1 0 0,-22-30 0,-4-8 360,37 59 1582,1 0 1,-1 1-1,0-1 1,1 0-1,-1 0 1,0 0-1,1 1 1,-1-1-1,1 0 1,-1 0-1,1 0 1,0 0 0,-1 0-1,1 0 1,0 0-1,0 0 1,-1 0-1,1 0 1,0 0-1,0 0 1,0 0-1,0 0 1,1 0-1,-1 0 1,0 0-1,1-2 1,27 7 4223,-20-2-4670,20 4 647,-1-1 0,49 2 0,13-6-3585,-32-1-2149</inkml:trace>
</inkml:ink>
</file>

<file path=ppt/ink/ink2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4:55.431"/>
    </inkml:context>
    <inkml:brush xml:id="br0">
      <inkml:brushProperty name="width" value="0.025" units="cm"/>
      <inkml:brushProperty name="height" value="0.025" units="cm"/>
    </inkml:brush>
  </inkml:definitions>
  <inkml:trace contextRef="#ctx0" brushRef="#br0">180 34 14798,'-9'2'3940,"-3"1"-2912,0 1 0,0 1-1,0 0 1,1 0 0,-1 2 0,2-1 0,-21 16 0,26-18-817,1-1 0,-1 1 0,1-1 0,0 1 1,0 1-1,1-1 0,-1 0 0,1 1 0,0 0 0,0 0 0,0 0 0,1 0 1,-1 0-1,1 0 0,1 1 0,-1-1 0,1 1 0,0-1 0,0 1 0,0 0 1,1-1-1,0 8 0,1-11-192,0 0-1,0-1 1,0 1 0,1 0 0,-1 0-1,0-1 1,1 1 0,0 0 0,-1-1 0,1 0-1,0 1 1,-1-1 0,1 0 0,0 0-1,0 0 1,0 0 0,0 0 0,0 0-1,0-1 1,0 1 0,1-1 0,-1 1 0,0-1-1,0 0 1,0 0 0,1 0 0,2 0-1,65-3 234,-69 3-244,11-2 4,-1 0 1,1-1 0,-1 0-1,0-1 1,0 0 0,0-1-1,-1 0 1,1 0 0,17-14-1,-24 16-10,0 0-1,0 1 0,-1-2 1,1 1-1,-1 0 1,0-1-1,0 0 0,0 1 1,0-1-1,-1 0 1,0-1-1,1 1 0,-1 0 1,-1-1-1,1 1 0,-1-1 1,0 1-1,0-1 1,0 0-1,0 0 0,-1 1 1,0-1-1,0 0 0,0 0 1,-1 1-1,0-1 1,-1-5-1,1 7-1,-1-1 0,0 1 0,0-1 0,0 1 0,0 0 0,-1-1 0,1 1 0,-1 1 0,0-1 0,0 0 0,0 1 0,0-1 0,0 1 0,-1 0 0,1 0 0,-1 0 0,1 0 0,-1 1 0,0 0 0,1 0 0,-9-2 0,-1 0 0,-1 1 0,0 0 0,0 1 0,0 1 0,-14 1 0,24-1-182,1 1 0,-1 0 0,1-1 1,-1 1-1,1 0 0,-1 0 0,1 1 0,0-1 0,-1 1 0,-5 4 0,8-5 18,0-1 0,0 1 0,0 0 0,0 1 1,0-1-1,0 0 0,0 0 0,0 0 0,0 0 0,1 1 0,-1-1 0,0 0 0,1 1 0,-1-1 0,1 1 0,0-1 0,-1 0 0,1 1 0,0-1 0,0 1 0,0-1 0,0 1 0,0-1 0,0 1 0,0-1 0,1 1 0,-1-1 0,1 0 0,-1 1 0,1 1 0,9 10-7166</inkml:trace>
</inkml:ink>
</file>

<file path=ppt/ink/ink2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4:59.466"/>
    </inkml:context>
    <inkml:brush xml:id="br0">
      <inkml:brushProperty name="width" value="0.025" units="cm"/>
      <inkml:brushProperty name="height" value="0.025" units="cm"/>
    </inkml:brush>
  </inkml:definitions>
  <inkml:trace contextRef="#ctx0" brushRef="#br0">45 91 8904,'2'-15'792,"0"-8"4806,0 5 3707,-2 42-6224,0 50-2046,2 0 1,22 129-1,-13-168-855,-5-28 48,-4-23-16,-4-17-190,-2 0 1,-1 1 0,-2 0-1,-1 0 1,-1 1 0,-2 0 0,-29-58-1,40 89-24,0 0-1,0-1 1,0 1-1,0 0 0,0 0 1,0-1-1,0 1 1,0 0-1,0 0 1,0-1-1,0 1 1,0 0-1,0 0 1,0-1-1,0 1 0,0 0 1,-1 0-1,1-1 1,0 1-1,0 0 1,0 0-1,0 0 1,-1-1-1,1 1 1,0 0-1,0 0 0,0 0 1,-1 0-1,1-1 1,0 1-1,0 0 1,-1 0-1,1 0 1,0 0-1,0 0 0,-1 0 1,1 0-1,0 0 1,0 0-1,-1 0 1,1 0-1,0 0 1,0 0-1,-1 0 1,1 0-1,0 0 0,-1 0 1,0 16-68,7 27 102,-4-36-20,1-1-1,0 1 1,0-1-1,0 0 1,1 0-1,0 0 1,0-1-1,1 1 1,-1-1-1,1 0 1,0 0-1,1-1 1,-1 1-1,1-1 1,0 0-1,0-1 1,0 0-1,0 0 1,1 0-1,-1 0 1,1-1-1,0 0 1,0-1-1,-1 1 1,1-1-1,0-1 1,0 1-1,0-1 0,0 0 1,0-1-1,0 0 1,0 0-1,0 0 1,0-1-1,0 0 1,-1 0-1,1-1 1,-1 0-1,0 0 1,0 0-1,0-1 1,0 0-1,0 0 1,-1-1-1,0 1 1,0-1-1,0 0 1,0-1-1,-1 1 1,0-1-1,5-8 1,-3 0 8,-1 0 1,0-1-1,-1 1 0,-1-1 0,0 0 1,-1 0-1,-1 0 0,0 0 1,-3-31-1,2 45-21,0 0 1,0 0-1,0 0 1,0 0-1,0 0 1,0 0-1,0 0 1,0-1-1,0 1 1,-1 0-1,1 0 1,0 0-1,-1 0 1,1 0-1,-1 0 1,1 0-1,-1 0 1,0 1-1,1-1 0,-1 0 1,0 0-1,-1-1 1,1 2-5,1 0-1,-1 0 1,0 0 0,0 0 0,0 1-1,1-1 1,-1 0 0,0 0 0,0 1-1,1-1 1,-1 0 0,0 1 0,0-1-1,1 0 1,-1 1 0,0-1-1,1 1 1,-1-1 0,0 1 0,1 0-1,-2 0 1,-3 6-13,0-1 0,1 0-1,-1 1 1,-6 13 0,2 0 100,1 0 0,0 1 0,1 0-1,2 1 1,0-1 0,1 1 0,1 0 0,0 26 0,3-47-82,1 0 1,-1 1-1,0-1 1,0 0 0,0 1-1,1-1 1,-1 0 0,1 0-1,-1 0 1,1 1-1,-1-1 1,1 0 0,0 0-1,-1 0 1,1 0-1,0 0 1,0 0 0,0 0-1,0 0 1,0 0-1,0-1 1,0 1 0,0 0-1,0-1 1,0 1-1,1 0 1,-1-1 0,0 1-1,0-1 1,1 0-1,-1 0 1,0 1 0,0-1-1,1 0 1,-1 0 0,0 0-1,1 0 1,-1 0-1,0 0 1,1-1 0,-1 1-1,0 0 1,2-1-1,3 0 0,1-1-1,-1 0 0,0 0 1,1 0-1,-1-1 0,0 0 1,8-5-1,21-21-178,-29 23 119,1 0-1,-1 0 1,1 1 0,0 0 0,0 0-1,1 0 1,0 1 0,-1 0 0,1 1-1,1 0 1,9-3 0,-17 6 55,0 0 0,0 1 1,0-1-1,0 0 0,0 0 0,0 1 1,0-1-1,0 1 0,0-1 0,-1 1 0,1-1 1,0 1-1,0-1 0,0 1 0,-1 0 1,1-1-1,0 1 0,-1 0 0,1 0 1,0 0-1,-1 0 0,1-1 0,-1 1 1,1 0-1,-1 0 0,0 0 0,1 0 1,-1 0-1,0 0 0,0 0 0,0 0 1,0 0-1,0 0 0,0 2 0,2 45 126,-2-37 5,0 144 696,0-154-845,-1 0 1,1-1-1,0 1 1,0 0-1,0 0 1,0 0-1,0-1 1,1 1-1,-1 0 1,0 0-1,0 0 1,0-1-1,1 1 1,-1 0-1,0 0 1,1-1-1,-1 1 1,1 0-1,-1-1 1,1 1-1,-1 0 1,1-1-1,-1 1 1,1-1-1,0 1 1,-1-1-1,1 1 1,0-1-1,-1 1 1,1-1-1,0 0 1,0 1-1,-1-1 1,1 0-1,0 0 1,0 1-1,0-1 1,-1 0-1,1 0 1,0 0-1,0 0 1,0 0-1,-1 0 1,1 0-1,0-1 1,0 1-1,0 0 1,-1 0-1,1-1 1,0 1-1,0 0 1,-1-1-1,1 1 1,0-1-1,-1 1 1,2-1-1,2-2-335,0 1-1,0 0 0,0-1 1,0 0-1,0 0 0,-1 0 0,1 0 1,4-7-1,-3 2-1659,-2 0 0,1 0 0,-1 0 0,0-1 1,2-16-1,3-13-9519</inkml:trace>
</inkml:ink>
</file>

<file path=ppt/ink/ink2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4:59.841"/>
    </inkml:context>
    <inkml:brush xml:id="br0">
      <inkml:brushProperty name="width" value="0.025" units="cm"/>
      <inkml:brushProperty name="height" value="0.025" units="cm"/>
    </inkml:brush>
  </inkml:definitions>
  <inkml:trace contextRef="#ctx0" brushRef="#br0">0 108 13773,'0'0'4885,"10"3"-2563,1 0-1956,-1-1 0,1 0 0,-1 0 1,1-1-1,0 0 0,-1-1 0,1 0 1,0-1-1,0 0 0,-1-1 0,1 0 0,-1 0 1,0-1-1,19-8 0,-22 7-125,-1 0 0,1 0 1,-1 0-1,-1-1 0,8-7 0,-11 10-144,0 1 0,-1-1 1,1 0-1,-1 0 0,1-1 0,-1 1 0,0 0 0,0 0 0,0 0 1,0-1-1,-1 1 0,1-1 0,-1 1 0,1 0 0,-1-1 0,0 1 0,0-1 1,0 1-1,0-5 0,-1 6-46,0 0 0,0 0 0,1 0 0,-1-1 0,0 1 0,0 0 0,-1 0 0,1 0 0,0 0 0,0 1 0,0-1 0,-1 0 0,1 0 0,0 1 0,-1-1 0,1 1 0,0-1 0,-1 1 0,1 0 0,-1-1 0,1 1 0,-1 0 0,1 0 0,-1 0 0,1 0 0,-3 0 0,-42 4 366,38 0-364,-1 0-1,1 0 1,0 1 0,0 0 0,0 0 0,0 1 0,1 0 0,0 0 0,0 0-1,1 1 1,0 0 0,0 1 0,1-1 0,0 1 0,0 0 0,0 1 0,1-1-1,1 1 1,-1-1 0,-1 11 0,5-17-60,-1 0 0,1 0 0,0 0 0,0 0 0,0 0 1,1 0-1,-1 0 0,0 0 0,1 0 0,-1 0 0,1-1 0,0 1 0,0 0 0,0 0 0,0 0 0,0-1 0,0 1 1,0 0-1,0-1 0,1 1 0,1 1 0,0-1-44,1 1-1,0-1 1,0 1 0,0-1 0,0 0 0,0-1-1,0 1 1,0-1 0,6 2 0,11 0-559,0-1 0,0 0 1,27-2-1,-34 0-67,36-1-5670,-2-6-4154</inkml:trace>
</inkml:ink>
</file>

<file path=ppt/ink/ink2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00.277"/>
    </inkml:context>
    <inkml:brush xml:id="br0">
      <inkml:brushProperty name="width" value="0.025" units="cm"/>
      <inkml:brushProperty name="height" value="0.025" units="cm"/>
    </inkml:brush>
  </inkml:definitions>
  <inkml:trace contextRef="#ctx0" brushRef="#br0">244 12 19538,'0'0'8099,"-12"-4"-6663,6 2-1362,1 0 1,0 1-1,-1 0 1,1 0-1,-1 1 1,1-1-1,-1 1 1,0 0-1,1 0 1,-1 1-1,1 0 1,-1 0-1,1 0 1,-1 1-1,1 0 1,0 0-1,0 0 1,0 0-1,0 1 1,0 0-1,0 0 1,-6 6-1,-4 3 34,1 0-1,0 1 0,-14 17 0,24-27-86,1 1 0,0 0 0,0 0 0,1 1 0,-1-1 0,1 0 0,0 1 0,0 0 0,0-1-1,0 1 1,1 0 0,0 0 0,0 0 0,1 0 0,-1 0 0,1 9 0,0-13-30,1 0 0,-1 0 1,0 0-1,1-1 0,-1 1 0,1 0 0,-1 0 0,1-1 0,-1 1 1,1 0-1,0-1 0,-1 1 0,1-1 0,0 1 0,-1-1 0,1 1 1,0-1-1,0 0 0,0 1 0,-1-1 0,1 0 0,0 1 0,0-1 1,0 0-1,0 0 0,-1 0 0,3 0 0,29 1-577,-22-1 320,256-18-6583,-266 19 6918,0-1-1,1 0 1,-1 1-1,0-1 1,0 0-1,0 1 0,0-1 1,0 0-1,0 1 1,1-1-1,-1 0 1,0 1-1,0-1 0,0 1 1,0-1-1,0 0 1,0 1-1,-1-1 1,1 0-1,0 1 0,0-1 1,0 0-1,0 1 1,0-1-1,0 0 1,-1 1-1,1-1 1,0 0-1,0 1 0,-1-1 1,1 0-1,0 0 1,0 1-1,-1-1 1,1 0-1,0 0 0,-1 1 1,1-1-1,-1 0 1,-10 14 941,-5 0-843,0-1 0,-1-1 1,-1 0-1,0-1 0,0-1 1,-1-1-1,0-1 0,-21 7 0,40-15-258,0 0 0,0 0 0,-1 1 0,1-1 0,0 0 0,0 0-1,0 0 1,-1 0 0,1 0 0,0 0 0,0 0 0,-1 0 0,1 0 0,0 0-1,0 0 1,-1 0 0,1 0 0,0 0 0,0 0 0,-1 0 0,1 0 0,0 0-1,0 0 1,0 0 0,-1 0 0,1-1 0,0 1 0,0 0 0,0 0 0,-1 0-1,1 0 1,0 0 0,0-1 0,0 1 0,0 0 0,-1 0 0,1 0 0,0-1-1,0 1 1,0 0 0,0 0 0,0 0 0,0-1 0,0 1 0,0 0 0,-1 0-1,1-1 1,0 1 0,0 0 0,0 0 0,0-1 0,0 1 0,0 0 0,0 0-1,1 0 1,-1-1 0,6-13-4879,14-11-3331</inkml:trace>
</inkml:ink>
</file>

<file path=ppt/ink/ink2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00.604"/>
    </inkml:context>
    <inkml:brush xml:id="br0">
      <inkml:brushProperty name="width" value="0.025" units="cm"/>
      <inkml:brushProperty name="height" value="0.025" units="cm"/>
    </inkml:brush>
  </inkml:definitions>
  <inkml:trace contextRef="#ctx0" brushRef="#br0">167 1 14286,'0'0'11098,"-12"3"-9080,2 0-1889,1 1 1,0 0-1,0 0 0,1 0 0,-1 1 1,1 1-1,0 0 0,0 0 1,1 0-1,-1 1 0,2 0 1,-1 0-1,1 1 0,0 0 1,0 0-1,1 0 0,-5 12 0,7-15-80,1 0-1,0 0 0,0 0 0,0 0 0,1 1 0,0-1 0,0 1 0,0-1 1,1 1-1,-1-1 0,1 1 0,1-1 0,-1 1 0,1-1 0,2 10 0,-1-11-39,0-1 0,-1 0-1,1 0 1,0 0-1,0-1 1,1 1 0,-1 0-1,1-1 1,-1 1-1,1-1 1,0 0-1,0 0 1,0 0 0,0 0-1,0-1 1,0 1-1,0-1 1,0 0-1,1 0 1,-1 0 0,1 0-1,-1 0 1,1-1-1,-1 1 1,5-1-1,0 1 9,1-1 0,0 0 0,-1 0-1,1-1 1,-1 0 0,1 0-1,-1-1 1,1 0 0,-1 0 0,0-1-1,0-1 1,0 1 0,11-7-1,-14 6 21,-1 1 0,1-1 0,-1 0-1,0 0 1,0-1 0,-1 1-1,1-1 1,-1 0 0,0 0-1,0 0 1,-1 0 0,1 0-1,-1 0 1,0-1 0,-1 1-1,0-1 1,1 0 0,-2 1-1,1-1 1,-1 0 0,0-7-1,0 9 7,0 0 0,0-1-1,-1 1 1,0 0-1,0 0 1,0-1-1,-1 1 1,1 0 0,-1 0-1,0 0 1,0 0-1,0 1 1,-1-1-1,1 0 1,-1 1 0,0 0-1,0 0 1,0 0-1,0 0 1,-1 0-1,1 0 1,-1 1 0,-4-3-1,1 2-44,1 0-1,-1 0 1,0 1-1,0-1 1,0 2-1,0-1 1,0 1 0,-1 0-1,1 0 1,0 1-1,0 0 1,-1 1-1,-9 1 1,16-2-56,1 0 0,-1 0 0,1 1 0,-1-1 0,0 0-1,1 0 1,-1 1 0,1-1 0,-1 0 0,0 1 0,1-1 0,-1 1 0,1-1 0,-1 1 0,1-1 0,0 1 0,-1-1-1,1 1 1,-1-1 0,1 1 0,0 0 0,0-1 0,-1 1 0,1 0 0,0-1 0,0 1 0,0-1 0,0 1-1,0 0 1,0-1 0,-1 1 0,2 0 0,-1 0 0,0-1 0,0 1 0,0 0 0,0-1 0,0 1 0,0-1 0,1 2-1,0 0-411,-1 0-1,1 0 1,0 0-1,0 0 0,0 0 1,0 0-1,0 0 1,1 0-1,-1 0 0,1 0 1,1 1-1,19 11-4227,5 0-848</inkml:trace>
</inkml:ink>
</file>

<file path=ppt/ink/ink2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00.993"/>
    </inkml:context>
    <inkml:brush xml:id="br0">
      <inkml:brushProperty name="width" value="0.025" units="cm"/>
      <inkml:brushProperty name="height" value="0.025" units="cm"/>
    </inkml:brush>
  </inkml:definitions>
  <inkml:trace contextRef="#ctx0" brushRef="#br0">259 65 10570,'0'0'14483,"0"-9"-11926,0-27-646,0 35-1856,0 0 0,-1 1 0,1-1 0,0 0 0,0 0 0,0 0 0,-1 0-1,1 0 1,0 1 0,-1-1 0,1 0 0,-1 0 0,1 1 0,-1-1 0,1 0 0,-1 1 0,0-1-1,1 0 1,-1 1 0,0-1 0,1 1 0,-1-1 0,0 1 0,0 0 0,0-1 0,1 1 0,-1 0-1,0-1 1,0 1 0,0 0 0,0 0 0,0 0 0,1 0 0,-1 0 0,0 0 0,-1 0 0,-32 3 1159,19 3-1214,1 0 0,-1 0 0,1 2 0,0-1 0,1 2 0,0 0 0,0 0 0,1 1 0,0 1 0,1 0 0,0 1 0,1 0 0,-11 16 0,20-26 1,-1 1-1,0-1 1,1 1-1,0-1 1,0 1-1,0 0 1,0-1-1,0 1 1,0 0-1,0 0 1,1 0-1,0 0 1,-1-1-1,1 1 1,0 0-1,1 0 1,0 5-1,0-6 1,0-1-1,0 1 1,0 0-1,0-1 1,0 1 0,0 0-1,1-1 1,-1 0-1,0 1 1,1-1-1,0 0 1,-1 0 0,1 1-1,0-1 1,-1 0-1,1-1 1,0 1 0,0 0-1,3 0 1,10 2-12,0 0 1,0-1 0,1-1-1,-1-1 1,20-1 0,-15 1-34,-1-1-753,0 0 1,-1-1-1,22-6 1,-22 3-2139,0 0 0,0-2 0,19-9-1,-5-2-4569</inkml:trace>
</inkml:ink>
</file>

<file path=ppt/ink/ink2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01.319"/>
    </inkml:context>
    <inkml:brush xml:id="br0">
      <inkml:brushProperty name="width" value="0.025" units="cm"/>
      <inkml:brushProperty name="height" value="0.025" units="cm"/>
    </inkml:brush>
  </inkml:definitions>
  <inkml:trace contextRef="#ctx0" brushRef="#br0">48 152 16400,'0'0'12235,"-37"69"-10922,30-37-512,4 1-481,3-1-191,0 0-65,0-6-32,7-1-96,5-3-513,-2-7-320,1-6-448,-1-8-1346,2-1-1761,-5-10-3427</inkml:trace>
  <inkml:trace contextRef="#ctx0" brushRef="#br0" timeOffset="1">40 3 20595,'0'0'11339,"-6"-3"-11467,9 7-737,0 0-832,0-3-1859</inkml:trace>
</inkml:ink>
</file>

<file path=ppt/ink/ink2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02.111"/>
    </inkml:context>
    <inkml:brush xml:id="br0">
      <inkml:brushProperty name="width" value="0.025" units="cm"/>
      <inkml:brushProperty name="height" value="0.025" units="cm"/>
    </inkml:brush>
  </inkml:definitions>
  <inkml:trace contextRef="#ctx0" brushRef="#br0">161 351 13805,'0'0'3401,"0"-10"181,1-35 69,-1 43-3461,0 0-1,0 0 1,-1 0-1,1 0 1,0 0-1,0 0 1,-1 1-1,1-1 1,-1 0 0,0 0-1,1 0 1,-1 1-1,0-1 1,0 0-1,0 1 1,0-1-1,-1 1 1,1-1-1,0 1 1,-1 0 0,1-1-1,0 1 1,-1 0-1,0 0 1,1 0-1,-1 0 1,0 0-1,1 1 1,-1-1-1,0 0 1,0 1 0,0-1-1,0 1 1,1 0-1,-4-1 1,2 1-143,-1 0 1,0 0 0,1 1-1,-1-1 1,1 1 0,-1-1-1,0 1 1,1 0-1,-1 1 1,1-1 0,0 1-1,-1-1 1,1 1 0,0 0-1,-5 4 1,2 1-4,0-1-1,0 1 1,1 1 0,0-1-1,1 0 1,0 1 0,0 0-1,0 0 1,1 0-1,0 1 1,1-1 0,0 1-1,0-1 1,1 1 0,0 0-1,0 16 1,1-23-44,0 0 0,0 0 0,1 0 0,-1-1 0,0 1 0,1 0 0,-1 0 0,1 0 0,0-1 0,-1 1 0,1 0 0,0-1 0,0 1 0,0-1 0,0 1 0,0-1 0,0 1 0,1-1 0,-1 0 0,0 1 0,1-1 0,-1 0 0,1 0 0,0 0 0,-1 0 0,1 0 0,0-1 0,-1 1 0,1 0 0,0-1 0,0 1 0,-1-1 0,1 0 0,0 0 0,0 1 0,0-1 0,0 0 0,0-1 0,-1 1 0,1 0 0,0 0 0,0-1 0,2 0 0,4 0 0,0-1 0,0 0 0,1-1 0,-1 1 0,-1-2 0,1 1 0,0-1 0,9-7 0,-7 4 0,0-1 0,-1-1 0,0 0 0,0 0 0,-1-1 0,0 0 0,-1-1 0,0 1 0,-1-1 0,9-21 0,-20 47 0,1-1 0,0 1 0,1-1 0,0 1 0,1 0 0,1 0 0,1 0 0,1 25 0,0-38 0,0 1 0,0-1 0,0 0 0,0 1 0,0-1 0,1 0 0,-1 0 0,1 0 0,0 0 0,-1 0 0,1 0 0,0 0 0,0 0 0,0-1 0,0 1 0,1-1 0,-1 1 0,0-1 0,1 0 0,-1 0 0,0 0 0,1 0 0,-1-1 0,1 1 0,0-1 0,-1 1 0,1-1 0,-1 0 0,1 0 0,0 0 0,-1 0 0,1 0 0,0-1 0,-1 1 0,3-2 0,5 0 0,-1 0 0,1-1 0,-1 0 0,0 0 0,0-1 0,0 0 0,0 0 0,9-8 0,0-3 0,-1 0 0,-1-1 0,-1 0 0,0-2 0,-2 0 0,0 0 0,0-1 0,-2-1 0,10-21 0,-10 15 0,0-1 0,-2-1 0,-1 1 0,-1-1 0,-1-1 0,3-46 0,-8 74 0,-1 0 0,0 0 0,0 0 0,0 0 0,1 0 0,-1 0 0,0 0 0,0 0 0,-1 0 0,1 0 0,0 0 0,0 0 0,0 0 0,-1 0 0,1 0 0,0 0 0,-1 0 0,1 0 0,-1 1 0,1-1 0,-1 0 0,1 0 0,-1 0 0,0 0 0,1 1 0,-1-1 0,0 0 0,0 1 0,0-1 0,-1 1 0,0 0 0,1 0 0,-1 0 0,1 0 0,-1 0 0,1 1 0,-1-1 0,1 1 0,-1-1 0,1 1 0,0 0 0,-1 0 0,1-1 0,0 1 0,-1 0 0,0 2 0,-9 5 0,2 1 0,-1 0 0,-10 14 0,11-10 0,0 0 0,1 0 0,1 0 0,0 1 0,0 1 0,1-1 0,1 1 0,1 0 0,-5 27 0,8-36 0,0 0 0,0 0 0,1 0 0,0 0 0,0 0 0,1 0 0,0 0 0,0 0 0,0 0 0,1-1 0,-1 1 0,1 0 0,1 0 0,-1-1 0,1 0 0,0 1 0,0-1 0,1 0 0,0-1 0,-1 1 0,2 0 0,-1-1 0,0 0 0,1 0 0,0-1 0,0 1 0,8 4 0,-3-3-213,1-1-1,-1 0 1,1 0 0,0-1-1,19 3 1,-15-4-1102,1-1 0,0-1 0,24-2 0,-1-4-8705</inkml:trace>
</inkml:ink>
</file>

<file path=ppt/ink/ink2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02.877"/>
    </inkml:context>
    <inkml:brush xml:id="br0">
      <inkml:brushProperty name="width" value="0.025" units="cm"/>
      <inkml:brushProperty name="height" value="0.025" units="cm"/>
    </inkml:brush>
  </inkml:definitions>
  <inkml:trace contextRef="#ctx0" brushRef="#br0">52 0 19603,'0'0'8792,"-7"9"-7671,2-2-934,0 0 0,0 0-1,1 0 1,0 0 0,0 1 0,1 0 0,0 0 0,0 0 0,1 0-1,0 0 1,0 0 0,1 1 0,0-1 0,0 0 0,1 1-1,1 8 1,-1-16-184,0 0 0,0-1-1,1 1 1,-1 0 0,0 0-1,1-1 1,-1 1 0,0 0-1,1-1 1,-1 1 0,1 0-1,-1-1 1,1 1 0,-1 0-1,1-1 1,-1 1 0,1-1-1,0 1 1,-1-1 0,1 0-1,0 1 1,-1-1 0,1 1-1,0-1 1,0 0 0,-1 0-1,2 1 1,27-2 16,-22-1-22,1 0-1,-1-1 1,0 0 0,0 0 0,9-5 0,17-18 3,18-15 0,-47 39 0,0 0 0,-1-1 0,1 1 0,0 0 0,0 1 0,0-1 0,1 1 0,-1-1 0,0 1 0,8 0 0,-11 1 0,-1 0 0,1 1 0,-1-1 0,1 1 0,-1-1 0,1 1 0,-1-1 0,1 1 0,-1 0 0,1-1 0,-1 1 0,1-1 0,-1 1 0,0 0 0,1-1 0,-1 1 0,0 0 0,0-1 0,0 1 0,1 0 0,-1 0 0,0-1 0,0 1 0,0 0 0,0 0 0,0-1 0,-1 2 0,2 28 0,-1-24 0,-6 62 0,4-51 0,0-1 0,1 1 0,1 0 0,2 21 0,-2-38 0,0 0 0,0 0 0,0 1 0,0-1 0,0 0 0,0 1 0,0-1 0,0 0 0,0 0 0,1 1 0,-1-1 0,0 0 0,0 0 0,0 1 0,0-1 0,0 0 0,1 0 0,-1 1 0,0-1 0,0 0 0,1 0 0,-1 0 0,0 1 0,0-1 0,1 0 0,-1 0 0,0 0 0,0 0 0,1 0 0,-1 0 0,0 0 0,0 1 0,1-1 0,-1 0 0,0 0 0,1 0 0,-1 0 0,0 0 0,1 0 0,-1-1 0,15-7 0,8-14 0,-14 8-1417,0-1 1,-1-1-1,-1 0 0,0 0 1,6-23-1,4-8-3077,-8 29-2979</inkml:trace>
</inkml:ink>
</file>

<file path=ppt/ink/ink2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03.964"/>
    </inkml:context>
    <inkml:brush xml:id="br0">
      <inkml:brushProperty name="width" value="0.025" units="cm"/>
      <inkml:brushProperty name="height" value="0.025" units="cm"/>
    </inkml:brush>
  </inkml:definitions>
  <inkml:trace contextRef="#ctx0" brushRef="#br0">87 410 15214,'0'0'17046,"5"-1"-16603,-4 1-442,0-1 1,1 1-1,-1 0 1,0-1-1,1 1 1,-1-1-1,0 1 1,0-1-1,1 0 0,-1 0 1,0 1-1,0-1 1,0 0-1,0 0 1,0 0-1,0 0 1,0 0-1,0 0 1,-1 0-1,1-1 1,0 1-1,-1 0 0,1 0 1,-1-1-1,1 1 1,-1 0-1,1-1 1,-1 1-1,0 0 1,0-1-1,0 1 1,0 0-1,0-1 0,0 1 1,0-1-1,0 1 1,0 0-1,-1-1 1,1 1-1,0 0 1,-1-1-1,1 1 1,-2-1-1,2 1-1,-1 0 0,0 0 0,0 0 0,0 1 0,1-1 0,-1 0 0,0 0 0,0 1 0,0-1 0,0 1 0,0-1 0,0 1 0,0 0 0,0-1 0,-1 1 0,1 0 0,0-1 0,0 1 0,0 0 0,0 0 0,0 0 0,0 0 0,-1 0 0,1 1 0,0-1 0,0 0 0,0 0 0,0 1 0,-2 0 0,-30 14 0,28-10 0,0 2 0,0-1 0,1 0 0,0 1 0,0 0 0,0 0 0,1 0 0,0 0 0,0 1 0,1-1 0,0 1 0,0 0 0,1-1 0,0 1 0,0 0 0,1 0 0,0 0 0,1 11 0,0-16 0,0-1 0,0 1 0,1-1 0,-1 0 0,0 1 0,1-1 0,-1 0 0,1 0 0,0 0 0,0 0 0,0 0 0,0 0 0,0 0 0,0-1 0,0 1 0,1-1 0,-1 0 0,1 1 0,-1-1 0,1 0 0,-1-1 0,1 1 0,-1 0 0,1-1 0,0 1 0,-1-1 0,1 0 0,0 0 0,4 0 0,2 0 0,0 0 0,0 0 0,0-1 0,0 0 0,-1-1 0,1 0 0,0 0 0,10-5 0,-6 0 0,-1 0 0,1-1 0,-1-1 0,-1 0 0,0 0 0,0-1 0,-1 0 0,0-1 0,-1 0 0,0-1 0,-1 0 0,7-14 0,-6 9 0,0-1 0,-1 0 0,-1-1 0,-1 1 0,-1-1 0,-1-1 0,0 1 0,1-28 0,-4 32 0,1 1 0,0 0 0,1 0 0,0 0 0,1 0 0,11-26 0,-17 46 0,4-9 0,4-19 0,1-36 0,-6 52 0,-7 35 0,-6 25 0,1 0 0,3 1 0,2 0 0,4 105 0,3-150 0,1 0 0,0-1 0,1 1 0,4 10 0,-6-17 0,0-1 0,0 1 0,1 0 0,-1 0 0,0-1 0,1 1 0,0-1 0,-1 1 0,1-1 0,0 0 0,0 0 0,1 0 0,-1 0 0,0 0 0,1 0 0,-1-1 0,6 4 0,-8-6 0,0 1 0,1 0 0,-1 0 0,0 0 0,1-1 0,-1 1 0,0 0 0,0 0 0,1-1 0,-1 1 0,0 0 0,0-1 0,0 1 0,0 0 0,1-1 0,-1 1 0,0 0 0,0-1 0,0 1 0,0-1 0,0 1 0,0 0 0,0-1 0,0 1 0,0 0 0,0-1 0,0 1 0,0 0 0,0-1 0,0 1 0,0-1 0,0 1 0,-1 0 0,1-1 0,0 1 0,0 0 0,-1-1 0,-4-17 0,-12-6-1549,0 1 0,-1 0 0,-2 2 0,0 0 0,-27-21 0,22 19 866,11 11 740,-21-19 274,24 12 3813,13 18-3962,-1 0 1,0 0-1,1 0 1,-1 1-1,1-1 0,-1 0 1,1 1-1,-1-1 1,1 0-1,0 1 0,-1 0 1,1-1-1,0 1 1,-1 0-1,1 0 1,0 0-1,-1 0 0,4 1 1,0-1 173,97-4 1313,-51 3-3086,65-9 1,-86 3-3575,-4-3-3855</inkml:trace>
</inkml:ink>
</file>

<file path=ppt/ink/ink2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04.896"/>
    </inkml:context>
    <inkml:brush xml:id="br0">
      <inkml:brushProperty name="width" value="0.025" units="cm"/>
      <inkml:brushProperty name="height" value="0.025" units="cm"/>
    </inkml:brush>
  </inkml:definitions>
  <inkml:trace contextRef="#ctx0" brushRef="#br0">10 1 15727,'0'0'10266,"0"11"-8814,-4 59 39,0-32-1115,2 0 0,2 1 0,5 40-1,-5-77-355,0 0-1,1 0 0,-1 0 1,1 0-1,-1 0 0,1 0 1,0 0-1,0 0 0,0-1 1,0 1-1,0 0 0,0 0 1,0-1-1,1 1 0,-1-1 1,0 1-1,1-1 0,-1 0 1,1 0-1,0 1 0,-1-1 1,3 1-1,-1-1 7,1-1-1,-1 1 1,0 0 0,0-1 0,0 0-1,0 0 1,1 0 0,-1 0-1,0 0 1,0-1 0,0 1 0,6-3-1,2-1 34,1 0 0,0-1 0,-1-1 0,0 0-1,19-14 1,85-81 107,-115 100-146,1 0 0,0 0 1,0 1-1,0-1 0,0 0 1,0 0-1,0 1 0,1-1 1,-1 0-1,0 1 0,0-1 0,0 1 1,0 0-1,1-1 0,-1 1 1,0 0-1,1 0 0,-1 0 1,0 0-1,3 0 0,-3 0-9,0 1 0,-1 0 0,1-1 0,0 1 0,0 0 0,-1-1 0,1 1 0,0 0 0,-1 0 0,1-1 0,-1 1 0,1 0 0,-1 0 0,1 0 0,-1 0 0,0 0 0,1 0 0,-1 0 0,0 0 0,0 1 0,2 10 27,-1 0 0,-1 0-1,-2 20 1,1-14 2,1-17-38,0 0-1,-1-1 0,1 1 0,0-1 0,0 1 1,1-1-1,-1 1 0,0-1 0,0 1 0,0-1 0,0 1 1,0-1-1,0 1 0,1-1 0,-1 1 0,0-1 0,0 1 1,1-1-1,-1 1 0,0-1 0,1 0 0,-1 1 0,1-1 1,-1 0-1,0 1 0,1-1 0,-1 0 0,1 1 0,-1-1 1,1 0-1,0 1 0,19-5 60,17-19 22,-21 10-97,44-30-154,-57 41 156,1 0-1,0 0 1,0 0-1,0 1 1,0-1 0,0 1-1,0 0 1,0 0-1,1 0 1,-1 1-1,0 0 1,0 0 0,1 0-1,4 1 1,-8-1 0,1 1 1,-1-1 0,0 1-1,0 0 1,0 0 0,0 0 0,0 0-1,-1 0 1,1 0 0,0 0-1,0 0 1,-1 0 0,1 0-1,0 0 1,-1 0 0,1 0 0,-1 0-1,1 1 1,-1-1 0,0 0-1,0 0 1,1 1 0,-1-1-1,0 0 1,0 2 0,0 41-687,0-34-526,7-11-6319,3-12 1206</inkml:trace>
</inkml:ink>
</file>

<file path=ppt/ink/ink2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05.223"/>
    </inkml:context>
    <inkml:brush xml:id="br0">
      <inkml:brushProperty name="width" value="0.025" units="cm"/>
      <inkml:brushProperty name="height" value="0.025" units="cm"/>
    </inkml:brush>
  </inkml:definitions>
  <inkml:trace contextRef="#ctx0" brushRef="#br0">0 0 20692,'0'0'5477</inkml:trace>
</inkml:ink>
</file>

<file path=ppt/ink/ink2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05.956"/>
    </inkml:context>
    <inkml:brush xml:id="br0">
      <inkml:brushProperty name="width" value="0.025" units="cm"/>
      <inkml:brushProperty name="height" value="0.025" units="cm"/>
    </inkml:brush>
  </inkml:definitions>
  <inkml:trace contextRef="#ctx0" brushRef="#br0">35 205 8072,'0'0'2701,"14"-9"-1217,-10 7-1403,27-17 1897,37-31 0,-61 45-1426,0-1 0,0 0 0,0 0-1,-1-1 1,0 0 0,0 0 0,-1-1 0,0 1-1,0-1 1,-1 0 0,0-1 0,4-11 0,-8 20-505,1-1 1,-1 0 0,0 1-1,0-1 1,0 0 0,0 1-1,0-1 1,0 0 0,0 1 0,0-1-1,0 0 1,0 1 0,-1-1-1,1 0 1,0 1 0,0-1 0,0 1-1,-1-1 1,1 0 0,0 1-1,-1-1 1,1 1 0,-1-1-1,1 1 1,-1-1 0,1 1 0,-1-1-1,1 1 1,-1 0 0,1-1-1,-1 1 1,1 0 0,-1-1 0,0 1-1,1 0 1,-1 0 0,1-1-1,-1 1 1,0 0 0,1 0-1,-1 0 1,0 0 0,1 0 0,-1 0-1,0 0 1,1 0 0,-1 0-1,0 0 1,1 1 0,-1-1 0,-1 0-1,-36 14 820,27-6-790,1 1 1,-1 0-1,2 1 0,-1 0 1,1 0-1,1 1 1,0 0-1,0 0 0,1 1 1,-7 16-1,1 0 123,2 1-1,1 0 1,-11 47-1,18-65-88,1 1 0,0-1 0,1 1 0,0 0-1,1 0 1,0-1 0,2 13 0,-1-21-93,-1-1 1,1 0-1,0 1 1,0-1-1,0 0 1,0 1 0,0-1-1,0 0 1,1 0-1,-1 0 1,1 0-1,0 0 1,0 0-1,-1 0 1,1-1-1,0 1 1,0-1-1,1 1 1,-1-1 0,0 0-1,0 0 1,1 0-1,-1 0 1,0 0-1,1 0 1,-1-1-1,1 1 1,-1-1-1,1 0 1,-1 0-1,1 0 1,-1 0-1,1 0 1,-1 0 0,1-1-1,-1 1 1,4-2-1,2 0 10,0 0 0,-1 0 0,1-1 0,-1 0 0,0-1-1,0 1 1,0-1 0,0-1 0,-1 1 0,1-1 0,-1 0 0,0-1 0,-1 1-1,0-1 1,1 0 0,-2-1 0,1 1 0,-1-1 0,0 0 0,0 0 0,-1 0-1,0-1 1,0 1 0,-1-1 0,0 0 0,1-10 0,-3 18-27,0-1 1,1 1-1,-1-1 1,0 1-1,0-1 1,0 1 0,-1-1-1,1 0 1,0 1-1,0-1 1,0 1-1,0-1 1,0 1-1,-1-1 1,1 1-1,0-1 1,-1 1-1,1-1 1,0 1 0,-1-1-1,1 1 1,0 0-1,-1-1 1,1 1-1,-1 0 1,1-1-1,0 1 1,-1 0-1,1-1 1,-1 1-1,1 0 1,-1 0-1,0-1 1,0 1 0,-22 6-19,-18 22 23,35-20 137,-1 0 0,1 0 0,1 0 1,0 0-1,0 1 0,0 0 1,1 0-1,0 0 0,1 1 1,0-1-1,1 1 0,-3 19 1,5-28-142,0-1-1,1 1 1,-1-1 0,0 0 0,0 1 0,1-1 0,-1 1 0,0-1 0,1 0 0,-1 1 0,1-1-1,-1 1 1,0-1 0,1 0 0,-1 0 0,1 1 0,-1-1 0,1 0 0,-1 0 0,1 0 0,-1 1 0,1-1-1,-1 0 1,1 0 0,-1 0 0,1 0 0,-1 0 0,1 0 0,-1 0 0,1 0 0,-1 0 0,1 0 0,0-1-1,0 1 1,21-5-15,-13 0 13,0 0 0,0-1 0,-1 0 0,0-1 0,0 0 0,13-14 0,-12 11 0,0 1 0,0 0 0,20-12 0,-29 21 0,0-1-1,0 1 1,1 0-1,-1 0 1,0 0 0,0 0-1,0 0 1,1 0-1,-1 0 1,0 0-1,0 0 1,0 0 0,1 0-1,-1 0 1,0 0-1,0 0 1,0 0 0,1 0-1,-1 1 1,0-1-1,0 0 1,0 0 0,0 0-1,1 0 1,-1 0-1,0 0 1,0 0 0,0 1-1,0-1 1,1 0-1,-1 0 1,0 0-1,0 0 1,0 1 0,0-1-1,0 0 1,0 0-1,0 0 1,0 0 0,0 1-1,0-1 1,0 0-1,0 0 1,1 0 0,-1 1-1,3 17-39,-3 27-11,0-38 65,-1 27 37,0-21-40,0 0 0,1 0 1,4 23-1,-4-36-20,0 1 1,0-1-1,0 0 0,0 1 1,0-1-1,0 1 1,0-1-1,1 1 0,-1-1 1,0 0-1,0 1 0,1-1 1,-1 1-1,0-1 0,0 0 1,1 1-1,-1-1 1,0 0-1,1 1 0,-1-1 1,0 0-1,1 0 0,-1 1 1,1-1-1,-1 0 0,1 0 1,-1 0-1,0 0 0,1 1 1,-1-1-1,1 0 1,-1 0-1,1 0 0,-1 0 1,1 0-1,-1 0 0,1 0 1,-1 0-1,0 0 0,1-1 1,-1 1-1,1 0 1,-1 0-1,1 0 0,-1 0 1,0-1-1,1 1 0,-1 0 1,1 0-1,-1-1 0,0 1 1,1 0-1,-1-1 1,1 0-1,17-19-2068,-2-28-8808,-11 17 812</inkml:trace>
</inkml:ink>
</file>

<file path=ppt/ink/ink2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06.843"/>
    </inkml:context>
    <inkml:brush xml:id="br0">
      <inkml:brushProperty name="width" value="0.025" units="cm"/>
      <inkml:brushProperty name="height" value="0.025" units="cm"/>
    </inkml:brush>
  </inkml:definitions>
  <inkml:trace contextRef="#ctx0" brushRef="#br0">93 69 7303,'0'0'15412,"-9"4"-13191,8-3-2058,-41 15 2244,40-16-2157,0 1 0,0 0 0,0 0 0,0 0 0,0 0 0,1 0 0,-1 0 0,0 0 0,0 1 0,1-1 0,-1 1 0,1-1 0,-1 1 0,1 0 0,0 0 0,-1-1 0,1 1 0,0 0 0,-1 3-1,6-4-223,0 0 0,0 0-1,0 0 1,0 0-1,-1-1 1,1 0-1,0 0 1,0 0-1,8-1 1,-6 1-20,2-1-6,1 0 0,-1 0 0,1-1 0,-1 0 0,1 0 0,-1-1 0,0 0 0,0-1 0,11-7 0,-16 10 0,0-1 0,1 0 0,-1 0 0,0 0 0,0 0 0,-1-1 0,1 1 0,0-1 0,-1 0 0,0 0 0,1 1 0,-1-2 0,0 1 0,-1 0 0,1 0 0,0-1 0,-1 1 0,0 0 0,0-1 0,0 0 0,0 1 0,-1-1 0,1 0 0,-1-5 0,0 8 0,-1 0 0,0 0 0,0 0 0,1 0 0,-1 0 0,0 0 0,0 1 0,0-1 0,0 0 0,0 0 0,0 0 0,0 1 0,0-1 0,0 1 0,0-1 0,0 1 0,-1-1 0,1 1 0,0 0 0,0-1 0,0 1 0,-1 0 0,1 0 0,0 0 0,0 0 0,-1 0 0,-1 0 0,-39 5 0,35-1 0,-1-1 0,1 1 0,0 1 0,0 0 0,0 0 0,1 0 0,0 0 0,0 1 0,0 0 0,1 1 0,-1-1 0,1 1 0,1 0 0,-4 7 0,2-5 0,2 0 0,-1 1 0,1-1 0,1 1 0,-1 0 0,2 0 0,-1 0 0,2 0 0,-1 0 0,1 0 0,1 11 0,0-20 0,0 0 0,0 0 0,0 0 0,1 0 0,-1 0 0,0 0 0,1 0 0,-1 0 0,1 0 0,-1 0 0,1 0 0,0 0 0,-1 0 0,1 0 0,0 0 0,0 0 0,0-1 0,-1 1 0,1 0 0,0-1 0,0 1 0,0-1 0,0 1 0,2 0 0,33 5 0,-23-7 0,-1 0 0,1-1 0,21-6 0,-9-1 0,-1-1 0,45-26 0,-51 25 0,0 1 0,0 0 0,1 2 0,1 0 0,-1 1 0,22-4 0,-39 10 0,-1 1 0,1 0 0,0-1 0,0 1 0,-1 0 0,1 0 0,0 0 0,0 0 0,0 0 0,-1 0 0,1 0 0,0 1 0,0-1 0,0 1 0,-1-1 0,1 1 0,0 0 0,-1-1 0,1 1 0,-1 0 0,2 1 0,-1 0 0,-1 0 0,0 0 0,-1 0 0,1 0 0,0 1 0,-1-1 0,1 0 0,-1 0 0,1 0 0,-1 0 0,0 1 0,0 2 0,5 27 0,-5-31 0,1-1 0,-1 1 0,1 0 0,0-1 0,-1 1 0,1-1 0,0 1 0,-1 0 0,1-1 0,0 0 0,0 1 0,-1-1 0,1 1 0,0-1 0,0 0 0,0 0 0,0 1 0,0-1 0,-1 0 0,1 0 0,0 0 0,0 0 0,0 0 0,0 0 0,0 0 0,0 0 0,0-1 0,-1 1 0,1 0 0,0 0 0,0-1 0,0 1 0,0 0 0,-1-1 0,1 1 0,1-2 0,31-16 0,-29 15 0,69-42 0,-66 41 0,1 1 0,-1-1 0,1 2 0,-1-1 0,1 1 0,0 0 0,0 1 0,13-1 0,-20 2 0,1 0 0,-1 1 0,0-1 0,0 1 0,0-1 0,0 1 0,0 0 0,0-1 0,0 1 0,0 0 0,0 0 0,0 0 0,0 0 0,-1 0 0,1 0 0,0 0 0,-1 0 0,1 0 0,0 0 0,-1 0 0,0 0 0,1 0 0,-1 0 0,1 2 0,-1-1 0,1 0 0,0 0 0,-1 0 0,1-1 0,0 1 0,0 0 0,0-1 0,0 1 0,1-1 0,-1 1 0,0-1 0,1 1 0,-1-1 0,1 0 0,-1 0 0,1 0 0,1 1 0,1-1 0,1 0 0,-1 0 0,1 0 0,-1-1 0,1 0 0,-1 0 0,1 0 0,-1-1 0,1 1 0,-1-1 0,1 0 0,4-2 0,54-24 0,-7 3 0,-55 24 0,9-3 0,-1 0 0,1 1 0,0 0 0,0 1 0,10-1 0,-18 2 0,0 0 0,-1 1 0,1-1 0,0 0 0,-1 0 0,1 1 0,0-1 0,-1 1 0,1-1 0,0 1 0,-1 0 0,1 0 0,-1 0 0,1-1 0,-1 2 0,0-1 0,1 0 0,-1 0 0,0 0 0,0 0 0,0 1 0,0-1 0,0 1 0,0-1 0,0 1 0,0-1 0,0 1 0,-1-1 0,1 1 0,-1 0 0,1-1 0,-1 1 0,0 0 0,1-1 0,-1 3 0,0-3 3,-1 1 1,1-1-1,0 0 1,0 0-1,0 0 0,0 0 1,0 1-1,1-1 1,-1 0-1,0 0 1,1 0-1,-1 0 0,0 1 1,1-1-1,-1 0 1,1 0-1,0 0 0,-1 0 1,1 0-1,0 0 1,0-1-1,-1 1 1,1 0-1,0 0 0,0 0 1,0-1-1,0 1 1,0 0-1,0-1 0,0 1 1,0-1-1,1 1 1,0-1-1,1 0-48,0-1 1,0 0-1,1 0 0,-1 0 1,0-1-1,0 1 1,-1-1-1,1 1 0,0-1 1,0 0-1,-1 0 0,3-3 1,26-19-4899,2 0-5441,-8 7-1371</inkml:trace>
</inkml:ink>
</file>

<file path=ppt/ink/ink2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07.220"/>
    </inkml:context>
    <inkml:brush xml:id="br0">
      <inkml:brushProperty name="width" value="0.025" units="cm"/>
      <inkml:brushProperty name="height" value="0.025" units="cm"/>
    </inkml:brush>
  </inkml:definitions>
  <inkml:trace contextRef="#ctx0" brushRef="#br0">147 34 10666,'0'0'18994,"-10"-2"-17702,5 1-1219,0 0-1,1 0 1,-1 1-1,0 0 1,1 0 0,-1 0-1,0 0 1,0 1-1,1-1 1,-1 1 0,0 1-1,1-1 1,-1 0-1,1 1 1,0 0 0,-1 0-1,1 1 1,0-1-1,0 1 1,0 0 0,1 0-1,-1 0 1,1 0-1,-6 7 1,6-7-73,1 0 0,0 0 0,0 0 0,0 0 0,0 0 0,1 0 0,-1 0 0,1 0 0,0 1 0,0-1 0,0 0 0,0 1 0,1-1 0,-1 6 0,1-8 0,0 0 0,0 0 0,1 0 0,-1-1 0,0 1 0,0 0 0,1-1 0,-1 1 0,0 0 0,1 0 0,-1-1 0,1 1 0,-1-1 0,1 1 0,0 0 0,-1-1 0,1 1 0,-1-1 0,1 1 0,0-1 0,-1 0 0,1 1 0,0-1 0,0 1 0,2-1 0,0 1 0,-1-1 0,1 1 0,0-1 0,0 0 0,-1 0 0,1 0 0,0-1 0,0 1 0,4-2 0,1 0-4,0-1-1,0 0 1,0-1 0,-1 0 0,1 0-1,-1-1 1,0 1 0,0-2 0,12-10-1,-6 2-21,1 0-1,-2-1 0,15-21 1,-23 27-177,-15 20 224,-17 22 262,22-25-279,1 0-1,0 0 1,1 0 0,0 1-1,0-1 1,0 1 0,1 0 0,1 0-1,-1 0 1,2 0 0,-1 1-1,0 9 1,2-18-11,1 0 0,-1 0 1,0 0-1,0-1 0,0 1 0,0 0 0,1 0 1,-1-1-1,0 1 0,1 0 0,-1-1 0,1 1 1,-1 0-1,1-1 0,-1 1 0,1 0 1,-1-1-1,1 1 0,-1-1 0,1 1 0,0-1 1,-1 1-1,1-1 0,0 0 0,-1 1 0,1-1 1,1 1-1,30 3-576,-23-5 181,0 0 0,-1 0-1,1 0 1,0-1-1,9-4 1,7-7-4104,-3-2-2311</inkml:trace>
</inkml:ink>
</file>

<file path=ppt/ink/ink2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08.149"/>
    </inkml:context>
    <inkml:brush xml:id="br0">
      <inkml:brushProperty name="width" value="0.025" units="cm"/>
      <inkml:brushProperty name="height" value="0.025" units="cm"/>
    </inkml:brush>
  </inkml:definitions>
  <inkml:trace contextRef="#ctx0" brushRef="#br0">21 0 8648,'0'0'17884,"-1"11"-16518,-6 55 75,-5 64 1133,12-130-2563,0 1 0,0-1 0,0 0 0,0 1 0,1-1 0,-1 1 0,0-1 0,0 1 0,1-1 0,-1 0 0,0 1 0,0-1 0,1 0 0,-1 1 0,0-1 0,1 0 0,-1 1 0,0-1 0,1 0 0,-1 0 0,1 0 0,-1 1 0,0-1 0,1 0 0,-1 0 0,1 0 0,-1 0 0,1 0 1,-1 0-1,1 0 0,-1 0 0,0 0 0,1 0 0,-1 0 0,1 0 0,-1 0 0,1 0 0,-1 0 0,1 0 0,-1 0 0,1-1 0,22-6 182,-6-4-157,-1-1 0,0 0 0,-1 0 0,-1-2 0,17-18 0,-17 16-43,1 1 1,0 1-1,1 0 0,32-20 0,-48 34 7,1-1-1,0 1 1,-1-1 0,1 1-1,-1-1 1,1 1 0,0 0 0,-1-1-1,1 1 1,0 0 0,-1 0-1,1 0 1,0-1 0,0 1 0,-1 0-1,1 0 1,0 0 0,0 0-1,-1 0 1,1 0 0,0 0-1,-1 1 1,1-1 0,0 0 0,0 0-1,-1 0 1,1 1 0,0-1-1,-1 0 1,1 1 0,-1-1-1,1 1 1,0-1 0,-1 1 0,1-1-1,0 2 1,0 0 1,0 1-1,0-1 1,0 1-1,-1-1 1,1 1-1,-1 0 1,0-1-1,1 1 1,-1 0-1,-1 4 1,-12 71 20,12-74-21,-1 3-141,-4 27-2171,6-33 2221,-1-1 0,1 1 0,0-1 0,0 1-1,0-1 1,0 1 0,0-1 0,0 1 0,0-1 0,0 1 0,0-1 0,0 0-1,1 1 1,-1-1 0,0 1 0,0-1 0,0 1 0,1-1 0,-1 1 0,0-1 0,0 1-1,1-1 1,-1 0 0,0 1 0,1-1 0,-1 0 0,0 1 0,1-1 0,-1 0-1,1 0 1,-1 1 0,1-1 0,-1 0 0,0 0 0,1 1 0,-1-1 0,1 0 0,-1 0-1,1 0 1,-1 0 0,1 0 0,-1 0 0,1 0 0,-1 0 0,1 0 0,-1 0-1,1 0 1,-1 0 0,1 0 0,0-1 0,13-5-7607</inkml:trace>
</inkml:ink>
</file>

<file path=ppt/ink/ink2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08.923"/>
    </inkml:context>
    <inkml:brush xml:id="br0">
      <inkml:brushProperty name="width" value="0.025" units="cm"/>
      <inkml:brushProperty name="height" value="0.025" units="cm"/>
    </inkml:brush>
  </inkml:definitions>
  <inkml:trace contextRef="#ctx0" brushRef="#br0">20 32 17296,'0'0'9882,"-4"9"-8670,-10 30-348,14-39-847,-1 1 0,1-1 0,0 1 0,0 0 0,0-1 0,0 1 0,0 0-1,0-1 1,0 1 0,0 0 0,0-1 0,0 1 0,0-1 0,0 1 0,1 0 0,-1-1-1,0 1 1,0-1 0,1 1 0,-1 0 0,0-1 0,1 1 0,-1-1 0,1 1 0,-1-1-1,0 0 1,1 1 0,-1-1 0,1 1 0,0-1 0,22 5 205,21-13-28,-34 3-164,0-1 1,-1 0-1,0 0 1,0-1-1,0 0 1,8-9-1,31-23 34,-48 39-64,0-1-1,0 1 1,0 0-1,0 0 0,1 0 1,-1 0-1,0 0 1,0 0-1,0 0 0,0 0 1,1 0-1,-1 0 1,0 0-1,0 0 0,0 0 1,1 0-1,-1 0 0,0 0 1,0 0-1,0 0 1,1 0-1,-1 0 0,0 0 1,0 1-1,0-1 1,0 0-1,0 0 0,1 0 1,-1 0-1,0 0 0,0 0 1,0 1-1,0-1 1,0 0-1,0 0 0,1 0 1,-1 0-1,0 1 1,0-1-1,0 0 0,0 0 1,0 0-1,0 0 1,0 1-1,0-1 0,3 16-40,-2 24 15,-1-34 52,-7 462 2339,7-455-2365,1-22 0,-2-23 0,-29-69 0,22 81 0,1-1 0,1 0 0,1 0 0,0-1 0,-2-36 0,8 57-22,-1-1 0,0 0 0,1 1 0,-1-1 0,1 1 0,-1-1 0,1 1 0,0 0 0,0-1 1,-1 1-1,1 0 0,0-1 0,0 1 0,0 0 0,1 0 0,-1 0 0,0 0 0,0 0 0,0 0 0,1 0 0,-1 0 0,1 1 0,-1-1 0,0 0 0,1 1 0,-1-1 0,4 0 0,53-9-1786,-31 6 265,24-10-3924,8-4-3197</inkml:trace>
</inkml:ink>
</file>

<file path=ppt/ink/ink2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10.229"/>
    </inkml:context>
    <inkml:brush xml:id="br0">
      <inkml:brushProperty name="width" value="0.025" units="cm"/>
      <inkml:brushProperty name="height" value="0.025" units="cm"/>
    </inkml:brush>
  </inkml:definitions>
  <inkml:trace contextRef="#ctx0" brushRef="#br0">212 114 2498,'0'0'5830,"-1"-9"-3471,0-8-1301,-5-52 7344,6 68-8205,-1 0-1,1 0 1,-1-1 0,0 1-1,1 0 1,-1 0 0,0 0-1,0 0 1,0 1-1,0-1 1,0 0 0,0 0-1,0 0 1,0 1 0,0-1-1,0 1 1,0-1 0,0 1-1,0-1 1,-1 1 0,1-1-1,0 1 1,0 0-1,0 0 1,-1 0 0,1 0-1,0 0 1,0 0 0,-1 0-1,1 0 1,-2 0 0,-1 1 31,0 0 1,-1-1-1,1 1 1,0 1-1,0-1 1,0 0-1,0 1 1,-5 3-1,-2 3-147,1 1-1,0 0 0,0 0 1,1 1-1,0 0 0,1 0 1,0 1-1,1 1 0,-9 15 1,12-18-44,-1 0 1,1 1-1,1-1 1,0 1 0,0 0-1,1 0 1,0 0-1,0 1 1,1-1-1,1 0 1,0 1 0,2 18-1,-1-27-32,-1-1 0,0 1 0,1 0 0,0-1 0,-1 1 0,1 0 0,0-1-1,0 1 1,0-1 0,0 1 0,0-1 0,0 0 0,0 1 0,0-1 0,1 0 0,-1 0 0,0 0 0,1 0-1,-1 0 1,1 0 0,-1 0 0,3 1 0,-1-1 4,1 0 0,0 0 0,0 0 0,0-1 0,0 0 0,0 1 1,0-1-1,0 0 0,6-2 0,1 0 19,0 0 0,-1-1 0,0 0 0,1-1 0,-1 0 0,15-8 1,-7 1-50,-1-1 0,0-1 0,-1 0 1,0-1-1,-1-1 0,-1 0 1,15-21-1,-26 35 11,-3 9-29,-3 12-8,-33 91 581,-5 0 0,-57 106-1,99-227-10687,9-21 3914,4-15-6876</inkml:trace>
</inkml:ink>
</file>

<file path=ppt/ink/ink2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10.713"/>
    </inkml:context>
    <inkml:brush xml:id="br0">
      <inkml:brushProperty name="width" value="0.025" units="cm"/>
      <inkml:brushProperty name="height" value="0.025" units="cm"/>
    </inkml:brush>
  </inkml:definitions>
  <inkml:trace contextRef="#ctx0" brushRef="#br0">130 4 17649,'-10'6'1286,"-4"2"-214,0 1-1,0 0 1,-17 15-1,27-21-772,0 1 0,0 0 0,1 0 0,-1 0 0,1 0 0,0 0 0,0 1 0,0 0 0,0-1 0,1 1 0,0 0 0,0 0 0,0 0 0,1 0 0,0 1 0,-1 9 0,2-14-281,0 0-1,1 0 1,0 0-1,-1 0 1,1 0-1,-1 0 1,1 0-1,0 0 1,0-1 0,-1 1-1,1 0 1,0-1-1,0 1 1,0 0-1,0-1 1,0 1-1,0-1 1,0 0-1,0 1 1,0-1 0,0 0-1,0 1 1,0-1-1,0 0 1,0 0-1,0 0 1,0 0-1,0 0 1,0 0-1,0 0 1,1 0 0,-1-1-1,0 1 1,2-1-1,42-9 245,-35 3-233,0 1 0,0-1 1,-1 0-1,0-1 1,-1 0-1,1-1 0,-1 0 1,-1 0-1,10-15 1,30-32-164,-46 87-288,-17 149 1185,16-179-757,0 0 0,0-1 0,0 1 0,0-1 0,0 1 0,0-1 0,0 1 0,0 0 0,0-1 0,1 1 0,-1-1 0,0 1 0,0-1 0,1 1 0,-1-1 0,0 1 0,0-1 0,1 1 0,-1-1 0,1 1 0,-1-1 0,0 1 0,1-1 0,-1 0 0,1 1 0,-1-1 0,1 0 0,-1 1 0,1-1 0,-1 0 0,1 0 0,-1 0 0,1 1-1,0-1 1,-1 0 0,1 0 0,-1 0 0,1 0 0,-1 0 0,1 0 0,0 0 0,-1 0 0,1 0 0,-1 0 0,1 0 0,-1-1 0,1 1 0,0 0 0,-1 0 0,1-1 0,-1 1 0,1 0 0,0-1 0,30-20 189,-15 4-576,0 0 0,-1-2-1,-1 0 1,-1-1 0,0 0-1,16-37 1,-29 56 61,-12 40-267,7-28 340,1 0 1,0 0 0,0 1 0,2 0-1,-1 0 1,2-1 0,-2 14 0,4-22-3865</inkml:trace>
</inkml:ink>
</file>

<file path=ppt/ink/ink2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11.337"/>
    </inkml:context>
    <inkml:brush xml:id="br0">
      <inkml:brushProperty name="width" value="0.025" units="cm"/>
      <inkml:brushProperty name="height" value="0.025" units="cm"/>
    </inkml:brush>
  </inkml:definitions>
  <inkml:trace contextRef="#ctx0" brushRef="#br0">86 0 17232,'0'0'4922,"-1"12"-3582,-8 80 2116,-30 133-1,6-51-1093,30-153-2362,3-21 0,0 0 0,0 0 0,1 0 0,-1 0 0,0 0 0,0 0 0,0 0 0,0 0 0,1-1 0,-1 1 0,0 0 0,0 0 0,0 0 0,0 0 0,1 0 0,-1 0 0,0 0 0,0 0 0,0 0 0,1 0 0,-1 0 0,0 1 0,0-1 0,0 0 0,0 0 0,1 0 0,-1 0 0,0 0 0,0 0 0,0 0 0,0 0 0,1 0 0,-1 1 0,0-1 0,0 0 0,0 0 0,0 0 0,0 0 0,0 0 0,0 1 0,1-1 0,-1 0 0,0 0 0,0 0 0,0 0 0,0 1 0,9-16 0,-3-4-85,0 0 1,-1-1-1,3-35 1,1-2-53,-8 56 125,-1 1 1,0 0-1,0-1 0,1 1 1,-1 0-1,0-1 0,1 1 1,-1 0-1,0 0 0,1 0 1,-1-1-1,0 1 0,1 0 1,-1 0-1,0 0 0,1 0 1,-1 0-1,1-1 0,-1 1 1,0 0-1,1 0 0,-1 0 1,1 0-1,-1 0 0,0 0 1,1 1-1,-1-1 0,1 0 1,-1 0-1,0 0 0,1 0 1,-1 0-1,0 0 0,1 1 1,-1-1-1,1 0 0,-1 0 1,0 1-1,0-1 0,1 0 1,-1 0-1,1 1 0,22 15-47,-16-11 75,-3-3-3,0 0 0,0 0 0,0 0 0,1 0 0,-1-1 0,1 0 0,-1 0 0,1 0 0,-1 0 0,1-1 0,0 0 0,-1 0 0,1 0 0,0-1 0,-1 1 0,1-1-1,-1 0 1,1 0 0,-1-1 0,0 1 0,1-1 0,-1 0 0,0 0 0,0 0 0,0-1 0,0 0 0,-1 0 0,1 0 0,-1 0 0,1 0 0,-1 0 0,0-1 0,0 0 0,-1 1 0,1-1 0,-1 0-1,0-1 1,0 1 0,0 0 0,-1 0 0,1-1 0,-1 1 0,0-1 0,0 1 0,-1-1 0,1-6 0,-1 11-12,0 0 0,-1-1-1,1 1 1,0 0 0,0 0 0,0-1 0,-1 1 0,1 0-1,0 0 1,-1 0 0,1-1 0,0 1 0,0 0 0,-1 0-1,1 0 1,0 0 0,-1-1 0,1 1 0,0 0-1,-1 0 1,1 0 0,0 0 0,-1 0 0,1 0 0,0 0-1,-1 0 1,1 0 0,0 0 0,0 0 0,-1 0 0,1 0-1,0 1 1,-1-1 0,1 0 0,0 0 0,-1 0 0,1 0-1,0 0 1,0 1 0,-1-1 0,1 0 0,0 0-1,0 1 1,-1-1 0,-15 10-43,7 0 71,0 1 1,1 0 0,0 1 0,1-1-1,0 1 1,1 1 0,0-1 0,1 1-1,0 0 1,1 0 0,1 1 0,0-1-1,-2 27 1,5-38-76,1 1 0,-1-1 0,1 0 0,-1 0 0,1 0 0,0 0 0,0 0 1,0 0-1,0 0 0,1 0 0,-1 0 0,0-1 0,1 1 0,-1 0 0,1-1 0,-1 1 0,1-1 0,0 0 0,0 1 0,0-1 0,0 0 0,0 0 1,0 0-1,0 0 0,0-1 0,0 1 0,0 0 0,0-1 0,1 0 0,-1 1 0,0-1 0,0 0 0,0 0 0,1 0 0,3-1 0,-3 1-150,1 0-1,0 0 0,0 0 0,0-1 1,0 1-1,0-1 0,0 0 0,0 0 0,0-1 1,-1 1-1,1-1 0,-1 0 0,1 0 0,-1 0 1,1 0-1,-1 0 0,0-1 0,0 0 0,5-5 1,-2-14-5965,-5-6-3806</inkml:trace>
</inkml:ink>
</file>

<file path=ppt/ink/ink2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11.664"/>
    </inkml:context>
    <inkml:brush xml:id="br0">
      <inkml:brushProperty name="width" value="0.025" units="cm"/>
      <inkml:brushProperty name="height" value="0.025" units="cm"/>
    </inkml:brush>
  </inkml:definitions>
  <inkml:trace contextRef="#ctx0" brushRef="#br0">1 0 20531,'0'0'5349</inkml:trace>
</inkml:ink>
</file>

<file path=ppt/ink/ink2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12.022"/>
    </inkml:context>
    <inkml:brush xml:id="br0">
      <inkml:brushProperty name="width" value="0.025" units="cm"/>
      <inkml:brushProperty name="height" value="0.025" units="cm"/>
    </inkml:brush>
  </inkml:definitions>
  <inkml:trace contextRef="#ctx0" brushRef="#br0">58 1 20948,'0'0'5317,"-3"9"-4047,-14 59-398,3 0 0,4 1 0,2 0 0,3 1 0,6 93 0,-1-160-872,0 0 0,0 1 0,0-1 0,1 0 0,0 0 0,0 0 0,-1 0 0,2-1 0,-1 1 0,0 0 0,0 0 0,1 0 0,0-1 0,2 4 0,-3-5 0,0 0 0,0-1 0,0 1 0,0-1 0,0 1 0,0-1 0,0 0 0,0 1 0,0-1 0,0 0 0,0 0 0,1 1 0,-1-1 0,0 0 0,0 0 0,0 0 0,0 0 0,0-1 0,0 1 0,0 0 0,0 0 0,0-1 0,1 1 0,-1 0 0,0-1 0,0 1 0,-1-1 0,1 0 0,0 1 0,0-1 0,0 0 0,0 1 0,0-1 0,-1 0 0,1 0 0,0 0 0,-1 0 0,1 0 0,-1 0 0,1 0 0,0-1 0,33-54 0,-28 44 0,0 1 0,0 0 0,1 1 0,1 0 0,12-14 0,-19 23 0,-1 1 0,0 0 0,0-1 0,0 1 0,1-1 0,-1 1 0,0 0 0,0-1 0,1 1 0,-1 0 0,0-1 0,1 1 0,-1 0 0,0 0 0,1-1 0,-1 1 0,0 0 0,1 0 0,-1-1 0,1 1 0,-1 0 0,0 0 0,1 0 0,-1 0 0,1 0 0,-1 0 0,1 0 0,-1 0 0,1 0 0,-1 0 0,0 0 0,1 0 0,-1 0 0,1 0 0,-1 0 0,1 0 0,-1 0 0,0 1 0,1-1 0,-1 0 0,1 0 0,-1 0 0,0 1 0,1-1 0,-1 0 0,0 1 0,1-1 0,-1 0 0,0 1 0,0-1 0,1 0 0,-1 1 0,0-1 0,0 0 0,1 1 0,-1-1 0,0 1 0,0-1 0,0 1 0,0 0 0,1 31 0,-1-24 0,-5 111 0,25-139-6721,-7-5-2093,3-5-7681</inkml:trace>
</inkml:ink>
</file>

<file path=ppt/ink/ink2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12.400"/>
    </inkml:context>
    <inkml:brush xml:id="br0">
      <inkml:brushProperty name="width" value="0.025" units="cm"/>
      <inkml:brushProperty name="height" value="0.025" units="cm"/>
    </inkml:brush>
  </inkml:definitions>
  <inkml:trace contextRef="#ctx0" brushRef="#br0">60 183 19859,'0'0'6918,"-38"68"-4355,28-39-385,1 3-929,7-5-1249,2-3 0,0-4 0,2-8 0,9-4 0,2-8 0,-3 0-448,1-2-962,0-15-1024,-1-6-1922,-4-9-1570,-1-9-4644</inkml:trace>
  <inkml:trace contextRef="#ctx0" brushRef="#br0" timeOffset="1">72 0 18321,'0'0'10378,"-18"57"-10506,36-40-2210,2-1-1954,5-2-2851</inkml:trace>
</inkml:ink>
</file>

<file path=ppt/ink/ink2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12.757"/>
    </inkml:context>
    <inkml:brush xml:id="br0">
      <inkml:brushProperty name="width" value="0.025" units="cm"/>
      <inkml:brushProperty name="height" value="0.025" units="cm"/>
    </inkml:brush>
  </inkml:definitions>
  <inkml:trace contextRef="#ctx0" brushRef="#br0">187 29 14798,'0'0'5034,"-5"9"-1329,-3 9-2353,0 0 1,1 0-1,0 0 0,-4 24 1,9-35-1206,1 1 0,-1 0 0,2 0 0,-1 0 0,1 0 0,0 1 1,1-1-1,0 0 0,0 0 0,1 0 0,-1-1 0,2 1 0,-1 0 0,7 11 0,7 8-128,-9-17-65,0 1 0,0 0 0,-1 0 1,-1 0-1,0 1 0,0 0 0,-1 0 1,-1 0-1,0 1 0,0-1 0,-1 1 1,0 17-1,-2-29 53,0 0-1,0 0 1,0 0 0,-1 0 0,1 0-1,0 0 1,0 0 0,-1 0 0,1 0 0,-1 0-1,1 0 1,-1 0 0,1 0 0,-1 0-1,1 0 1,-1 0 0,0 0 0,1-1-1,-1 1 1,0 0 0,0-1 0,0 1 0,0 0-1,0-1 1,1 1 0,-1-1 0,-2 1-1,0 0 23,0 0-1,0-1 0,0 1 0,-1-1 0,1 0 0,0 0 1,0 0-1,0 0 0,-5-2 0,-1 1 24,1-1 1,-1-1-1,1 0 1,0 0-1,0 0 1,-11-7-1,12 5-52,-56-44 0,59 46 0,1 0 0,0 0 0,0 0 0,0-1 0,0 1 0,1-1 0,-1 1 0,1-1 0,0 0 0,0 0 0,0 0 0,0-1 0,1 1 0,0 0 0,-1-5 0,3 6 2,-1 1 1,1-1-1,0 1 0,-1 0 0,1-1 1,0 1-1,1 0 0,-1-1 0,0 1 1,1 0-1,-1 0 0,1 0 1,0 0-1,-1 0 0,1 1 0,0-1 1,0 1-1,0-1 0,1 1 1,1-2-1,59-30-65,-35 19-141,-14 5-678,-1 0-1,1 0 1,-2-1 0,1-1-1,-2 0 1,18-21 0,-19 18-609,-1 1 1,0-1 0,-1-1 0,-1 1 0,0-1 0,8-25-1,-1-13-4520</inkml:trace>
</inkml:ink>
</file>

<file path=ppt/ink/ink2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13.114"/>
    </inkml:context>
    <inkml:brush xml:id="br0">
      <inkml:brushProperty name="width" value="0.025" units="cm"/>
      <inkml:brushProperty name="height" value="0.025" units="cm"/>
    </inkml:brush>
  </inkml:definitions>
  <inkml:trace contextRef="#ctx0" brushRef="#br0">34 0 9353,'0'0'18529,"-2"11"-17130,-11 53-702,4 0 0,3 1 1,2 0-1,6 79 0,-2-139-697,1 0 0,-1-1 0,1 1 0,0 0 0,0-1 0,1 1 0,-1-1 0,1 1 0,0-1 0,0 0 0,1 0 0,4 8 0,-5-11 0,-1 0 0,1 1 0,-1-1 0,1 0 0,-1 0 0,1 0 0,0 0 0,0 0 0,-1 0 0,1-1 0,0 1 0,0-1 0,0 1 0,0-1 0,0 1 0,0-1 0,0 0 0,0 0 0,-1 0 0,1 0 0,0-1 0,0 1 0,0 0 0,0-1 0,0 1 0,0-1 0,0 0 0,-1 0 0,1 1 0,0-1 0,0 0 0,-1 0 0,3-3 0,22-18-429,-22 18 329,-1 0 0,1 0 0,0 1 1,0 0-1,0 0 0,1 0 0,-1 0 0,1 0 1,-1 1-1,9-3 0,-12 8 146,0 1 0,0-1 0,0 1 0,0-1 0,-1 1 0,1-1 0,-1 1 0,0 0 0,0-1 0,0 1 0,-1 3 0,0-1 182,1 4-135,-1 1 0,-1-1 1,0 0-1,-1 0 1,0 0-1,0 0 1,-8 15-1,8-20-1809,-1-5-3316,2-8-2858</inkml:trace>
</inkml:ink>
</file>

<file path=ppt/ink/ink2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13.768"/>
    </inkml:context>
    <inkml:brush xml:id="br0">
      <inkml:brushProperty name="width" value="0.025" units="cm"/>
      <inkml:brushProperty name="height" value="0.025" units="cm"/>
    </inkml:brush>
  </inkml:definitions>
  <inkml:trace contextRef="#ctx0" brushRef="#br0">48 0 512,'0'0'22972,"-4"12"-20837,-3 4-1633,0-2 317,1 1-1,0-1 0,1 2 0,1-1 0,1 0 1,-3 18-1,9-34-825,0 1 0,0-1 1,-1 0-1,1 0 0,0-1 1,-1 1-1,1-1 0,-1 1 1,1-1-1,-1 0 0,3-2 1,19-24-1417,-20 22 1006,0 1 1,0 0-1,0 0 0,1 0 1,0 1-1,0-1 1,0 1-1,0 0 0,1 0 1,6-2-1,-12 6 412,1 0 0,-1 0-1,1 0 1,-1 0 0,0 0 0,1 0-1,-1 0 1,1 1 0,-1-1 0,0 0-1,1 0 1,-1 1 0,0-1 0,1 0-1,-1 0 1,0 1 0,1-1 0,-1 0-1,0 1 1,0-1 0,1 0 0,-1 1-1,0-1 1,0 1 0,0-1-1,0 0 1,1 1 0,-1-1 0,0 1-1,0-1 1,0 0 0,0 1 0,0-1-1,0 1 1,0-1 0,0 1 0,0-1-1,0 0 1,0 1 0,0 25 240,-1-21-68,2 79 954,-1-83-1147,0-1 0,0 1 0,0-1 0,0 1 0,0 0-1,0-1 1,1 1 0,-1-1 0,0 1 0,0-1 0,0 1-1,1-1 1,-1 0 0,0 1 0,1-1 0,-1 1 0,0-1-1,1 1 1,-1-1 0,0 0 0,1 1 0,-1-1 0,1 0 0,-1 0-1,1 1 1,-1-1 0,1 0 0,-1 0 0,1 0 0,-1 1-1,1-1 1,-1 0 0,1 0 0,-1 0 0,1 0 0,-1 0 0,1 0-1,-1 0 1,1 0 0,0 0 0,-1 0 0,1-1 0,21-12-8897,-6-9-7049</inkml:trace>
</inkml:ink>
</file>

<file path=ppt/ink/ink2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14.219"/>
    </inkml:context>
    <inkml:brush xml:id="br0">
      <inkml:brushProperty name="width" value="0.025" units="cm"/>
      <inkml:brushProperty name="height" value="0.025" units="cm"/>
    </inkml:brush>
  </inkml:definitions>
  <inkml:trace contextRef="#ctx0" brushRef="#br0">6 1 15278,'0'0'13725,"-1"10"-13175,0 2-425,-1 1-18,1 1-1,0 0 1,1 0-1,2 20 1,-2-32-112,0 0 0,1-1-1,-1 1 1,0 0 0,1 0 0,-1-1 0,0 1 0,1 0 0,0-1-1,-1 1 1,1 0 0,0-1 0,0 1 0,0-1 0,0 1 0,0-1 0,1 0-1,-1 1 1,0-1 0,0 0 0,1 0 0,-1 0 0,1 0 0,-1 0 0,1 0-1,0 0 1,-1-1 0,1 1 0,0 0 0,-1-1 0,1 0 0,0 1 0,0-1-1,-1 0 1,1 0 0,0 0 0,0 0 0,-1 0 0,1 0 0,0 0-1,0-1 1,-1 1 0,1-1 0,0 1 0,0-1 0,1-1 0,4-2-208,-1 0 0,0 0 0,0-1 0,-1 0 1,0 0-1,0 0 0,0-1 0,0 0 0,-1 0 0,0 0 1,0 0-1,0-1 0,-1 1 0,4-13 0,-7 18 133,-10 40-764,1-13 567,7-18-71,-3 18-2360,3-8-1832,2 2-5881</inkml:trace>
</inkml:ink>
</file>

<file path=ppt/ink/ink2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15.280"/>
    </inkml:context>
    <inkml:brush xml:id="br0">
      <inkml:brushProperty name="width" value="0.025" units="cm"/>
      <inkml:brushProperty name="height" value="0.025" units="cm"/>
    </inkml:brush>
  </inkml:definitions>
  <inkml:trace contextRef="#ctx0" brushRef="#br0">6 101 7783,'0'0'3332,"0"-11"420,-1 2-2570,-3-36 1074,8 16 4529,-4 28-6704,0 1 1,0 0-1,0-1 0,0 1 0,0 0 0,1 0 0,-1-1 0,0 1 0,0 0 0,0-1 0,0 1 0,1 0 0,-1 0 0,0-1 0,0 1 0,1 0 1,-1 0-1,0 0 0,0 0 0,1-1 0,-1 1 0,0 0 0,1 0 0,-1 0 0,0 0 0,1 0 0,-1 0 0,0 0 0,1 0 0,-1 0 1,0 0-1,1 0 0,-1 0 0,0 0 0,0 0 0,1 0 0,-1 0 0,0 0 0,1 0 0,-1 0 0,0 0 0,1 1 0,-1-1 0,0 0 0,0 0 1,1 0-1,-1 0 0,0 1 0,0-1 0,1 0 0,-1 0 0,0 1 0,11 15 923,-4 17-661,-2 0 0,-1 0 0,-1 0 0,-3 1 0,-3 46-1,1 1-23,1-80-319,1 1 0,0-1 0,0 0 0,0 0 0,0 1 0,0-1 0,0 0 0,0 0 0,0 1 0,0-1 0,1 0 0,-1 0 0,0 1 0,1-1 0,-1 0 0,1 0 0,-1 0 0,1 0 0,0 0 0,0 0 0,-1 0 0,1 0 0,0 0 0,0 0 0,0 0 0,0 0 0,0-1 0,0 1 0,0 0 0,0-1 0,0 1 0,0-1 0,0 1 0,1-1 0,-1 1 0,0-1 0,0 0 0,1 0 0,-1 1 0,0-1 0,0 0 0,1 0 0,-1 0 0,0 0 0,0-1 0,1 1 0,-1 0 0,0 0 0,0-1 0,0 1 0,0-1 0,1 1 0,-1-1 0,2-1 0,5-2 0,0 0 0,0 0 0,-1-1 0,1 0 0,-1-1 0,9-8 0,-1-4 0,0 0 0,-2-1 0,17-30 0,2-3 0,-30 58 0,-1 1 0,1-1 0,-1 0 0,-1 1 0,1-1 0,-1 8 0,-1-12 0,1-1 0,0 1 0,0 0 0,0-1 0,0 1 0,0 0 0,1-1 0,-1 1 0,0 0 0,1-1 0,-1 1 0,1 0 0,0-1 0,-1 1 0,1-1 0,0 1 0,0-1 0,0 0 0,0 1 0,3 1 0,-2-2 0,-1 0 0,1-1 0,0 0 0,0 1 0,0-1 0,0 0 0,0 0 0,0 0 0,0 0 0,0 0 0,0-1 0,0 1 0,0-1 0,0 1 0,-1-1 0,1 0 0,0 1 0,0-1 0,1-1 0,26-16-238,-25 15 171,0 0-1,0 0 1,1 1 0,-1-1 0,1 1 0,-1 0 0,1 0 0,0 0-1,0 1 1,6-2 0,-9 44-1155,-2-18-695,0 4-5727,0-19-679</inkml:trace>
</inkml:ink>
</file>

<file path=ppt/ink/ink2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16.324"/>
    </inkml:context>
    <inkml:brush xml:id="br0">
      <inkml:brushProperty name="width" value="0.025" units="cm"/>
      <inkml:brushProperty name="height" value="0.025" units="cm"/>
    </inkml:brush>
  </inkml:definitions>
  <inkml:trace contextRef="#ctx0" brushRef="#br0">96 0 8904,'0'0'19646,"-10"8"-19166,3-3-316,1 0 1,0 1-1,0-1 1,0 2-1,0-1 0,1 0 1,0 1-1,1 0 0,-1 0 1,1 1-1,1-1 0,0 1 1,-5 14-1,5-13-4,1 0-1,0 0 1,0 0-1,1 0 1,0 0-1,1 0 1,0 0-1,2 17 1,-2-25-160,1 0 0,0 0 0,0 0 0,-1 0 0,1 0 0,0 0 0,0 0 0,0-1 0,0 1 0,0 0 0,0-1 0,0 1 0,0-1 0,0 1 0,0-1 0,0 1 0,0-1 0,0 0 0,1 1 0,-1-1 0,0 0 0,0 0 0,0 0 0,1 0 0,-1 0 0,0 0 0,0 0 0,0-1 0,0 1 0,2-1 0,38-10 0,-25 0 0,1 0 0,-1-1 0,-1 0 0,0-1 0,-1-1 0,21-26 0,1 0 0,-36 40 0,1-1 0,-1 1 0,0 0 0,0 0 0,0-1 0,0 1 0,1 0 0,-1 0 0,0 0 0,0-1 0,1 1 0,-1 0 0,0 0 0,0 0 0,1 0 0,-1-1 0,0 1 0,0 0 0,1 0 0,-1 0 0,0 0 0,1 0 0,-1 0 0,0 0 0,0 0 0,1 0 0,-1 0 0,0 0 0,1 0 0,-1 0 0,0 0 0,1 0 0,-1 0 0,0 0 0,0 0 0,1 1 0,-1-1 0,1 0 0,3 14 0,-4 30 0,0-33 0,-1 24 0,0-20 0,1 0 0,0 0 0,3 21 0,-2-34 0,0 0 0,-1 0 0,1-1 0,0 1 0,0 0 0,0-1 0,0 1 0,0-1 0,0 1 0,0-1 0,1 1 0,-1-1 0,1 0 0,-1 0 0,1 0 0,-1 1 0,1-2 0,-1 1 0,1 0 0,0 0 0,0 0 0,-1-1 0,1 1 0,0-1 0,0 1 0,0-1 0,0 0 0,0 0 0,0 0 0,-1 0 0,1 0 0,0 0 0,0 0 0,0-1 0,0 1 0,0-1 0,2 0 0,3-1 0,1 0 0,0 0 0,-1-1 0,1 0 0,-1-1 0,0 1 0,12-9 0,73-78 0,-92 90 0,0 0 0,1-1 0,-1 1 0,0-1 0,1 1 0,-1 0 0,1-1 0,-1 1 0,1 0 0,-1-1 0,1 1 0,-1 0 0,1 0 0,-1-1 0,1 1 0,-1 0 0,1 0 0,-1 0 0,1 0 0,0 0 0,-1 0 0,1 0 0,-1 0 0,1 0 0,-1 0 0,1 0 0,0 0 0,-1 0 0,1 0 0,-1 1 0,1-1 0,-1 0 0,1 0 0,-1 1 0,2 0 0,12 20 0,-13-19 0,0 0 0,0 0 0,0 0 0,0 1 0,1-1 0,-1-1 0,1 1 0,-1 0 0,1 0 0,0 0 0,0-1 0,0 1 0,0-1 0,3 3 0,5-3 0,0 0 0,0 0 0,0-1 0,0-1 0,0 1 0,0-1 0,0-1 0,-1 0 0,1 0 0,0-1 0,12-6 0,-8 4 0,0 1 0,-1 0 0,1 1 0,0 1 0,15-1 0,-27 4-42,0-1 0,0 1-1,0 1 1,0-1 0,0 0 0,0 0-1,-1 1 1,1-1 0,0 1 0,-1-1 0,1 1-1,-1 0 1,0-1 0,1 1 0,-1 0-1,0 0 1,0 0 0,0 0 0,0 0-1,-1 0 1,1 0 0,-1 1 0,1 3 0,1-2-168,-1 0 0,1 0 0,-1 0 0,1 0 1,0 0-1,0-1 0,5 7 0,-6-9 145,0-1 0,0 1 0,0-1-1,0 1 1,0-1 0,0 1 0,1-1-1,-1 0 1,0 1 0,0-1 0,0 0-1,0 0 1,0 0 0,0 0 0,1 0-1,-1 0 1,0 0 0,0 0 0,0-1-1,0 1 1,0 0 0,0-1 0,0 1-1,0-1 1,0 1 0,0-1 0,0 1-1,0-1 1,0 0 0,0 1 0,0-1-1,0 0 1,-1 0 0,2-1 0,12-11-5914,2-6-3374</inkml:trace>
</inkml:ink>
</file>

<file path=ppt/ink/ink2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16.728"/>
    </inkml:context>
    <inkml:brush xml:id="br0">
      <inkml:brushProperty name="width" value="0.025" units="cm"/>
      <inkml:brushProperty name="height" value="0.025" units="cm"/>
    </inkml:brush>
  </inkml:definitions>
  <inkml:trace contextRef="#ctx0" brushRef="#br0">105 0 5221,'0'0'18562,"-11"13"-15626,1-3-2471,1 1 0,0 0 0,1 1 1,0 0-1,0 0 0,2 1 0,-1 0 1,2 0-1,0 0 0,0 1 0,1 0 1,-3 25-1,6-30-463,1-4 1,-1-1-1,1 0 1,0 0 0,0 1-1,1-1 1,-1 0 0,3 8-1,-3-11-6,1 0 0,0 1 0,0-1-1,-1 0 1,1 0 0,0 0 0,0 0-1,0 0 1,1 0 0,-1 0-1,0 0 1,0-1 0,0 1 0,1 0-1,-1-1 1,0 1 0,1-1 0,-1 1-1,0-1 1,1 0 0,-1 1 0,1-1-1,-1 0 1,0 0 0,1 0-1,-1 0 1,3-1 0,25 0-1370,-17 1 835,-1-1 0,0 1 0,1 1 0,-1 0 0,21 4 0,-30-4 576,1 0 0,-1 0 1,1 0-1,-1 1 0,0-1 0,0 0 0,1 1 1,-1 0-1,0-1 0,0 1 0,0 0 1,-1 0-1,1 0 0,0 0 0,-1 0 0,1 1 1,-1-1-1,0 0 0,0 1 0,0-1 1,0 1-1,0-1 0,0 1 0,-1 0 0,1-1 1,-1 1-1,0-1 0,0 1 0,0 5 1,0-3 87,0-1 1,0 1-1,0 0 1,-1 0 0,0-1-1,0 1 1,0 0 0,0-1-1,-1 1 1,1-1-1,-1 1 1,0-1 0,-1 0-1,1 0 1,-5 5 0,4-6-39,0 0 1,-1-1-1,1 1 1,-1-1 0,0 0-1,0 0 1,0 0 0,0-1-1,0 1 1,0-1 0,0 0-1,0 0 1,-1 0-1,1-1 1,0 0 0,0 1-1,-6-2 1,7 1-118,0 0 0,1-1 1,-1 1-1,0-1 0,0 0 0,0 0 1,1 0-1,-1 0 0,0 0 0,1-1 1,-1 1-1,1-1 0,0 1 0,-1-1 1,1 0-1,0 0 0,0 0 0,0 0 1,0-1-1,1 1 0,-1 0 0,1-1 1,-1 1-1,1-1 0,0 0 0,-1-2 1,-1-1-209,1-1 0,0 0 1,1 1-1,-1-1 1,1 0-1,1 0 1,-1 1-1,1-1 1,0 0-1,2-8 0,-2 13-191,0 1-1,1 0 0,-1-1 0,0 1 0,1 0 0,0 0 0,-1-1 1,1 1-1,0 0 0,-1 0 0,1 0 0,0 0 0,0 0 0,0 0 1,0 0-1,0 0 0,0 0 0,0 0 0,0 0 0,1 1 0,-1-1 1,2 0-1,14-5-6542</inkml:trace>
</inkml:ink>
</file>

<file path=ppt/ink/ink2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17.806"/>
    </inkml:context>
    <inkml:brush xml:id="br0">
      <inkml:brushProperty name="width" value="0.025" units="cm"/>
      <inkml:brushProperty name="height" value="0.025" units="cm"/>
    </inkml:brush>
  </inkml:definitions>
  <inkml:trace contextRef="#ctx0" brushRef="#br0">25 107 16528,'0'0'7874,"9"-3"-4762,-2 2-2641,0-2 1,0 1-1,-1-1 0,1 0 1,-1 0-1,8-6 0,-11 8-378,-1-1 0,1 0 0,-1-1 0,0 1 0,0 0 0,0-1 0,0 1 0,0-1 1,0 0-1,-1 1 0,1-1 0,-1 0 0,0 0 0,0 0 0,0 0 0,0 0 0,0 0 0,-1 0 0,0 0 0,1-5 0,-2 7-93,0 0 0,-1 0 0,1 0 0,0 1 0,0-1 0,0 0 0,-1 1 0,1-1 0,0 1 0,-1-1 0,1 1 0,0 0 0,-1-1 0,1 1 0,-1 0 0,1 0 0,0 0 0,-1 0 0,1 0 0,-3 1 0,-34 2 0,35-1 0,-1-1 0,1 1 0,0 0 0,0 0 0,-1 0 0,1 1 0,1-1 0,-1 1 0,0 0 0,1 0 0,-4 4 0,5-6 0,-1 1 0,1 0 0,0-1 0,0 1 0,0 0 0,0 0 0,0 0 0,0 0 0,1 0 0,-1 0 0,0 0 0,1 0 0,0 1 0,0-1 0,-1 0 0,1 0 0,0 0 0,1 0 0,-1 0 0,0 1 0,2 3 0,-1-5 0,1 1 0,-1-1 0,1 1 0,0-1 0,-1 0 0,1 0 0,0 0 0,0 0 0,0 0 0,0 0 0,0 0 0,0 0 0,0-1 0,0 1 0,3-1 0,40 7 0,-36-5 0,16 1 0,0 0 0,39-2 0,-58-1 0,0 0 0,0-1 0,0 0 0,0 0 0,0 0 0,-1 0 0,1-1 0,0 0 0,-1-1 0,0 1 0,1-1 0,-1 0 0,0 0 0,0-1 0,-1 1 0,9-9 0,-13 12 0,0 0 0,-1 1 0,1-1 0,-1 0 0,1 0 0,-1 0 0,1 0 0,0 1 0,-1-1 0,1 0 0,-1 0 0,1 0 0,-1 0 0,1 0 0,-1 0 0,1 0 0,-1 0 0,1 0 0,-1-1 0,1 1 0,0 0 0,-1 0 0,1 0 0,-1 0 0,1-1 0,-1 1 0,1 0 0,0 0 0,-1-1 0,1 1 0,0 0 0,-1-1 0,1 1 0,0 0 0,-1-1 0,1 1 0,0 0 0,0-1 0,-1 1 0,1-1 0,0 1 0,0-1 0,0 1 0,0 0 0,0-1 0,0 1 0,-1-1 0,1 1 0,0-1 0,0 1 0,0-1 0,1 1 0,-1-1 0,0 1 0,0-1 0,0 1 0,0 0 0,0-1 0,0 1 0,1-1 0,-1 1 0,0-1 0,0 1 0,1 0 0,-1-1 0,0 1 0,1-1 0,7-7 0,-5 4 0,1-1 0,0 1 0,0 0 0,1 0 0,-1 0 0,1 1 0,0-1 0,0 1 0,0 0 0,0 1 0,1-1 0,-1 1 0,1 0 0,10-2 0,-16 5 0,0 1 0,1 0 0,-1-1 0,0 1 0,-1-1 0,1 1 0,0 0 0,0-1 0,-1 1 0,1-1 0,-1 1 0,1-1 0,-1 1 0,1-1 0,-1 1 0,0-1 0,-1 2 0,-1 3 0,1 47 0,-2-1 0,-19 93 0,26-169 0,-2 1 0,0-1 0,-3-24 0,1-5 0,1 37 0,0 2 0,0 0 0,0 0 0,-2 0 0,0 0 0,-5-21 0,13 39 0,1 0 0,-1 0 0,1 0 0,0 0 0,0-1 0,0-1 0,13 5 0,-1-3-259,-1 1 1,1-2-1,0-1 1,21 1-1,38-5-3568,-53-2-5114</inkml:trace>
</inkml:ink>
</file>

<file path=ppt/ink/ink2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18.149"/>
    </inkml:context>
    <inkml:brush xml:id="br0">
      <inkml:brushProperty name="width" value="0.025" units="cm"/>
      <inkml:brushProperty name="height" value="0.025" units="cm"/>
    </inkml:brush>
  </inkml:definitions>
  <inkml:trace contextRef="#ctx0" brushRef="#br0">36 11 11018,'0'-7'18962,"0"3"-16175,0 9-2787,-2 19 0,-3 13 0,-3 11 0,1 6 0,0 8 0,4 0 0,0-2 0,3-6-1217,0-10-7303</inkml:trace>
</inkml:ink>
</file>

<file path=ppt/ink/ink2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52.951"/>
    </inkml:context>
    <inkml:brush xml:id="br0">
      <inkml:brushProperty name="width" value="0.025" units="cm"/>
      <inkml:brushProperty name="height" value="0.025" units="cm"/>
    </inkml:brush>
  </inkml:definitions>
  <inkml:trace contextRef="#ctx0" brushRef="#br0">40 0 9257,'0'0'7014,"-2"11"-5946,-6 88 663,7 165 1,-4 69 1334,5-325-2964,-24 364 3271,24-371-3385,0-1-1,0 0 1,1 0 0,-1 1-1,0-1 1,0 0-1,0 0 1,0 0 0,1 1-1,-1-1 1,0 0-1,0 0 1,1 0-1,-1 1 1,0-1 0,0 0-1,1 0 1,-1 0-1,0 0 1,0 0 0,1 0-1,-1 1 1,0-1-1,1 0 1,-1 0 0,0 0-1,0 0 1,1 0-1,-1 0 1,0 0 0,1 0-1,-1-1 1,0 1-1,0 0 1,1 0 0,-1 0-1,0 0 1,1 0-1,-1 0 1,0 0-1,0-1 1,1 1 0,-1 0-1,0 0 1,0 0-1,0-1 1,1 1 0,-1 0-1,0 0 1,0 0-1,0-1 1,0 1 0,1 0-1,-1-1 1,0 1-1,0 0 1,0 0 0,0-1-1,15-13-1673,9-24-5532,-14 19 1042</inkml:trace>
</inkml:ink>
</file>

<file path=ppt/ink/ink2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55.066"/>
    </inkml:context>
    <inkml:brush xml:id="br0">
      <inkml:brushProperty name="width" value="0.025" units="cm"/>
      <inkml:brushProperty name="height" value="0.025" units="cm"/>
    </inkml:brush>
  </inkml:definitions>
  <inkml:trace contextRef="#ctx0" brushRef="#br0">23 2 1057,'3'-2'22357,"-3"18"-21716,0 8 256,-4 9 128,-3 7-193,0 2-543,2 1-225,2-1 0,3-4-64,0-7-737,2-5-384,5-9-929,3-8-961</inkml:trace>
</inkml:ink>
</file>

<file path=ppt/ink/ink2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55.535"/>
    </inkml:context>
    <inkml:brush xml:id="br0">
      <inkml:brushProperty name="width" value="0.025" units="cm"/>
      <inkml:brushProperty name="height" value="0.025" units="cm"/>
    </inkml:brush>
  </inkml:definitions>
  <inkml:trace contextRef="#ctx0" brushRef="#br0">5 121 13741,'0'0'2397,"-1"-12"507,1 5-2276,-1 5-486,0-1 0,1 0 0,-1 0 0,1 1 0,0-1-1,0 0 1,0 0 0,0 0 0,1 1 0,-1-1 0,1 0 0,-1 1 0,1-1 0,0 0 0,0 1 0,0-1 0,1 1 0,-1-1 0,0 1 0,1 0 0,0-1 0,-1 1 0,1 0 0,0 0 0,4-3 0,5 0 262,0 0-1,1 1 1,-1 0 0,1 1 0,0 0 0,0 0-1,14 0 1,89 1 345,-76 2-596,-24 0-146,-1 1 1,0 0-1,1 1 0,-1 0 1,0 1-1,23 9 1,-34-11-12,0 0 1,0 0 0,-1 0 0,1 1 0,0-1 0,-1 1-1,0-1 1,1 1 0,-1 0 0,0 0 0,0 0 0,0 0-1,0 1 1,0-1 0,0 0 0,-1 1 0,1 0 0,-1-1-1,1 1 1,-1 0 0,0-1 0,0 1 0,-1 0 0,1 0-1,0 0 1,-1 0 0,0 0 0,0 0 0,0 0 0,0 0-1,0 0 1,0 0 0,-1 0 0,0 0 0,1-1 0,-1 1-1,0 0 1,0 0 0,-4 5 0,0 1 153,0 0-1,-1 0 1,-1 0-1,0-1 1,0 0-1,0 0 1,-1-1-1,0 0 1,-1 0 0,-12 7-1,-10 5 1433,-58 27 1,68-38-1124,103-3-2365,-59-5 996,-1 2-1,33 7 0,-47-7 657,0 0-1,0 0 1,0 1 0,0 0-1,0 0 1,-1 1-1,0 0 1,1 0-1,-1 1 1,7 6 0,-13-10 290,1 1 1,0-1-1,0 1 1,-1 0-1,1 0 0,-1 0 1,0 0-1,1 0 1,-1 0-1,0 0 1,0 0-1,0 0 1,0 0-1,-1 1 1,1-1-1,-1 0 1,1 1-1,-1-1 1,0 0-1,0 1 1,0-1-1,0 0 1,0 1-1,0-1 1,-1 0-1,1 1 1,-1-1-1,0 0 1,0 1-1,0-1 1,0 0-1,0 0 1,0 0-1,0 0 1,-1 0-1,1 0 1,-1 0-1,1-1 1,-1 1-1,0 0 1,0-1-1,1 1 1,-3 0-1,-8 7 701,1-1 0,-1-1 0,-1 0 0,1-1 0,-25 9 0,10-6-551,-1-1 0,1-1 0,-1-2 0,-1-1 0,1-1 1,0-1-1,-57-4 0,81 1-350,-1 0 0,1-1 0,0 1-1,0-1 1,0 0 0,0 0 0,0 0 0,-5-4 0,8 6 107,1-1 0,-1 1 0,0 0 0,1-1 0,-1 1-1,1-1 1,-1 1 0,1 0 0,-1-1 0,1 1 0,-1-1 0,1 0 0,-1 1 0,1-1 0,0 1 0,-1-1 0,1 0 0,0 1 0,-1-1 0,1 0 0,0 1 0,0-1 0,0 0 0,0 1 0,-1-1 0,1 0 0,0 1 0,0-1 0,0 0 0,1 0 0,-1 1 0,0-1 0,0 0 0,0 1 0,0-1 0,1 0 0,-1 1 0,0-1 0,1 0 0,-1 1 0,0-1 0,1 1 0,-1-1 0,1 1 0,-1-1 0,1 1 0,-1-1 0,1 1 0,-1-1 0,1 1 0,0 0-1,-1-1 1,1 1 0,-1 0 0,1-1 0,0 1 0,0 0 0,-1 0 0,1 0 0,0 0 0,0-1 0,59-11-8529,-50 11 7152,36-6-5826</inkml:trace>
</inkml:ink>
</file>

<file path=ppt/ink/ink2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55.861"/>
    </inkml:context>
    <inkml:brush xml:id="br0">
      <inkml:brushProperty name="width" value="0.025" units="cm"/>
      <inkml:brushProperty name="height" value="0.025" units="cm"/>
    </inkml:brush>
  </inkml:definitions>
  <inkml:trace contextRef="#ctx0" brushRef="#br0">16 64 16271,'0'0'15092,"-3"9"-14425,2-5-549,-10 40 323,11-43-436,-1 1-1,1-1 1,0 0 0,0 1 0,0-1 0,0 0-1,0 0 1,0 1 0,1-1 0,-1 0 0,0 0 0,1 1-1,-1-1 1,1 0 0,-1 0 0,1 0 0,0 0-1,-1 0 1,1 1 0,0-1 0,0 0 0,0-1 0,-1 1-1,1 0 1,0 0 0,0 0 0,1 0 0,-1-1-1,0 1 1,0-1 0,0 1 0,0-1 0,0 1 0,1-1-1,-1 0 1,2 1 0,4 0-8,1-1 0,-1 0 0,1 0 0,-1-1 0,1 0 0,-1 0 0,0-1 0,1 0 0,-1 0 0,0-1 0,0 1 0,0-2 0,-1 1 0,1-1 1,-1 0-1,0 0 0,7-7 0,0 0-5,-1-1 0,0 0 1,-1-1-1,0-1 0,-2 0 1,14-24-1,-20 117 94,-4-76-111,1 1 0,0-1 0,0 1 0,0-1 0,0 0 0,1 1 0,-1-1 0,1 0 0,0 1 0,0-1 0,0 0 0,1 0 0,-1 0 0,1 0 0,-1 0 0,1 0 0,0 0 0,0 0 0,0-1 0,1 1 0,-1-1 1,1 0-1,-1 1 0,1-1 0,0 0 0,0-1 0,0 1 0,0 0 0,0-1 0,0 0 0,0 1 0,0-1 0,1-1 0,-1 1 0,0 0 0,5-1 0,62 7-4825,-23-9-1932,-4-5-2998</inkml:trace>
</inkml:ink>
</file>

<file path=ppt/ink/ink2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56.251"/>
    </inkml:context>
    <inkml:brush xml:id="br0">
      <inkml:brushProperty name="width" value="0.025" units="cm"/>
      <inkml:brushProperty name="height" value="0.025" units="cm"/>
    </inkml:brush>
  </inkml:definitions>
  <inkml:trace contextRef="#ctx0" brushRef="#br0">165 216 10314,'0'0'8547,"-13"6"-3908,6-2-4016,-16 6 2059,-40 26 1,59-34-2511,0 1 1,0-1-1,0 1 1,0 0 0,0 0-1,1 1 1,-1-1-1,1 1 1,0 0 0,0 0-1,1 0 1,-1 0-1,1 0 1,-1 0 0,1 1-1,1-1 1,-1 1-1,-1 8 1,3-11-172,1-1 1,0 1-1,-1-1 1,1 1-1,0-1 1,0 0-1,0 0 1,0 1-1,0-1 1,0 0-1,0 0 1,1 0-1,-1 0 1,0 0-1,1 0 1,-1 0-1,1-1 1,-1 1-1,0 0 1,1-1-1,0 1 1,-1-1-1,1 0 1,-1 1-1,1-1 1,0 0-1,-1 0 1,1 0-1,-1 0 1,1 0-1,2-1 1,5 1-50,0 0 0,1 0 0,-1-1 0,13-3 0,-14 1-107,0 0 1,0-1 0,0 0-1,-1 0 1,1-1 0,-1 0-1,-1 0 1,1-1 0,-1 0-1,0 0 1,0 0 0,0-1-1,4-7 1,10-15-229,28-58 1,-38 68 206,68-136 1596,-84 169-1314,-48 125 1023,48-121-1038,2-1 1,0 0-1,1 1 0,0-1 0,2 1 1,0 23-1,2-36-226,0 0 0,0-1 0,0 1 0,1-1-1,0 0 1,0 0 0,0 1 0,0-1 0,0 0 0,1 0 0,0-1 0,0 1 0,0-1-1,0 1 1,0-1 0,6 4 0,-2-2-553,-1 0-1,1-1 1,0 0-1,0 0 1,1 0-1,-1-1 1,1 0-1,13 3 1,-1-4-8083</inkml:trace>
</inkml:ink>
</file>

<file path=ppt/ink/ink2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56.761"/>
    </inkml:context>
    <inkml:brush xml:id="br0">
      <inkml:brushProperty name="width" value="0.025" units="cm"/>
      <inkml:brushProperty name="height" value="0.025" units="cm"/>
    </inkml:brush>
  </inkml:definitions>
  <inkml:trace contextRef="#ctx0" brushRef="#br0">128 105 16047,'0'0'14056,"8"-3"-13741,1-1-166,56-26 566,-62 29-658,0-1 0,0 1 0,-1-1 0,1 0 0,-1 0 0,1 0 0,-1 0 0,0 0 0,0-1 0,0 1 0,0-1 0,0 1 0,0-1 0,-1 0 0,1 1 0,-1-1 0,0 0 0,0 0 0,0 0 0,1-6 0,-2 8-50,-1 0 1,1 1-1,-1-1 1,1 0-1,-1 0 0,0 1 1,1-1-1,-1 0 1,0 0-1,0 1 1,1-1-1,-1 1 1,0-1-1,0 1 1,0-1-1,0 1 0,0-1 1,1 1-1,-1 0 1,0 0-1,0-1 1,0 1-1,0 0 1,0 0-1,0 0 1,0 0-1,0 0 0,0 0 1,0 0-1,-1 1 1,-35 1 49,36-2-57,-11 3 0,-1 0 0,1 1 0,0 0 0,0 1 0,1 1 0,0 0 0,0 0 0,0 1 0,0 0 0,1 1 0,0 1 0,1-1 0,0 1 0,-14 19 0,21-26 1,1 0 0,0-1 0,0 1 0,0 0 1,0 0-1,0 0 0,1 0 0,-1 0 0,1 0 0,-1 0 0,1 0 0,-1 0 0,1 0 1,0 0-1,0 0 0,0 0 0,1 0 0,-1 0 0,0 0 0,1 0 0,-1 0 0,2 3 1,0-3 0,-1 1 0,1-1 0,0 1 0,0-1 1,1 0-1,-1 0 0,0 0 0,1 0 0,-1-1 1,1 1-1,-1 0 0,1-1 0,5 2 1,10 3-43,0-1 1,0-1 0,0-1 0,20 2 0,-26-4-52,38 3-2749,0-3-5797,-29-1 1382</inkml:trace>
</inkml:ink>
</file>

<file path=ppt/ink/ink2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57.168"/>
    </inkml:context>
    <inkml:brush xml:id="br0">
      <inkml:brushProperty name="width" value="0.025" units="cm"/>
      <inkml:brushProperty name="height" value="0.025" units="cm"/>
    </inkml:brush>
  </inkml:definitions>
  <inkml:trace contextRef="#ctx0" brushRef="#br0">92 78 9577,'0'0'12188,"5"-11"-9674,1 1-1768,-4 7-467,0 0 0,0 0 0,0-1 0,0 1 0,0-1 0,-1 1 0,0-1 0,0 0-1,0 0 1,0 1 0,0-1 0,0-5 0,-2 8-175,1 1-1,-1 0 0,1-1 1,-1 1-1,0-1 1,1 1-1,-1 0 0,1-1 1,-1 1-1,0 0 1,1-1-1,-1 1 1,0 0-1,1 0 0,-1 0 1,0 0-1,1 0 1,-1 0-1,0 0 0,0 0 1,1 0-1,-1 0 1,0 0-1,1 0 1,-1 0-1,0 1 0,1-1 1,-1 0-1,0 0 1,1 1-1,-2 0 1,-22 7 3,-25 29 318,47-34-407,-1-1-1,1 1 0,0-1 0,0 1 0,0 0 0,0 0 0,0-1 0,1 1 0,-1 1 0,1-1 0,0 0 1,-1 0-1,2 0 0,-1 1 0,-1 5 0,3-8-42,0 0 1,-1 0-1,1 1 1,0-1-1,0 0 0,0 0 1,0 0-1,0 0 1,0 0-1,0 0 0,0 0 1,0-1-1,0 1 0,0 0 1,1 0-1,-1-1 1,0 1-1,0-1 0,1 1 1,-1-1-1,3 1 1,39 10-1003,-30-8 663,-13-3 346,13 3-514,0 1 1,-1 1 0,23 11 0,-33-15 524,0 0 0,0 0 0,0 1 0,-1-1 0,1 1 0,0-1 0,-1 1 0,1 0 0,-1-1 0,1 1 0,-1 0 0,0 0 0,2 4 0,-3-5 88,1 1 1,-1-1-1,0 0 1,0 1-1,0-1 1,0 1-1,0-1 1,-1 1-1,1-1 1,0 1-1,-1-1 1,1 0-1,-1 1 1,1-1-1,-1 0 1,0 1-1,1-1 1,-1 0 0,0 0-1,0 0 1,0 0-1,0 0 1,0 0-1,-2 2 1,-2 1 40,0 0 1,-1 0 0,1 0-1,-1-1 1,0 0 0,0 0 0,0 0-1,-1-1 1,1 0 0,-8 2-1,8-3-394,0 0 0,0 0 0,-1 0 0,1-1 0,0 0 0,-10-1-1,3-5-4809,6-10-4634</inkml:trace>
</inkml:ink>
</file>

<file path=ppt/ink/ink2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57.899"/>
    </inkml:context>
    <inkml:brush xml:id="br0">
      <inkml:brushProperty name="width" value="0.025" units="cm"/>
      <inkml:brushProperty name="height" value="0.025" units="cm"/>
    </inkml:brush>
  </inkml:definitions>
  <inkml:trace contextRef="#ctx0" brushRef="#br0">277 116 13869,'0'0'9321,"-11"-8"-6924,-38-24-353,46 30-1910,0 1-1,0 0 0,0 0 1,0 0-1,0 0 0,0 0 1,0 1-1,0-1 0,0 1 1,-1 0-1,1 0 0,0 0 1,0 1-1,0-1 0,0 1 1,0-1-1,0 1 0,0 0 1,0 0-1,0 0 0,0 1 1,0-1-1,1 1 0,-4 2 1,-4 3-9,1 0 1,1 1 0,0 0-1,-12 15 1,16-19-30,-5 6-50,0 0 0,1 1 0,0 0 0,1 1 0,0-1 0,0 1 0,1 1 0,1-1 1,0 1-1,-4 19 0,9-31-44,0 0 1,0-1-1,0 1 1,1-1-1,-1 1 1,0 0-1,0-1 1,0 1-1,1-1 1,-1 1-1,0-1 1,0 1-1,1 0 1,-1-1-1,1 0 1,-1 1-1,0-1 0,1 1 1,-1-1-1,1 1 1,-1-1-1,1 0 1,-1 1-1,1-1 1,0 0-1,-1 0 1,1 1-1,-1-1 1,1 0-1,0 0 1,-1 0-1,1 0 1,-1 0-1,1 0 1,0 0-1,-1 0 1,1 0-1,0 0 1,-1 0-1,1 0 1,-1 0-1,1 0 1,0-1-1,-1 1 1,1 0-1,33-11 183,-8-4-158,-1-1 0,-1-1 0,0-1 1,-1-1-1,-2-1 0,0-1 0,-1-1 1,-1-1-1,26-40 0,-24 24-456,-14 25 63,-12 25 83,-21 38 47,-20 43 242,43-84 34,0-1 0,1 0 0,0 1 0,0 0 0,1-1 0,-1 1 0,2 0 0,-1 0 0,2 14 0,-1-21-36,0-1-1,1 1 0,-1 0 0,1 0 0,-1 0 0,1 0 1,0 0-1,-1-1 0,1 1 0,0 0 0,0 0 0,-1-1 0,1 1 1,0-1-1,0 1 0,0-1 0,0 1 0,0-1 0,0 1 0,0-1 1,0 0-1,0 0 0,0 1 0,0-1 0,0 0 0,0 0 1,0 0-1,0 0 0,2 0 0,32-3-335,-33 3 292,6-2-415,0 0 1,0 0-1,-1-1 0,1 0 0,0 0 1,-1-1-1,0 0 0,0 0 1,8-7-1,-4 2-1903,0-1 1,0 0-1,-1 0 0,12-17 0,6-14-10582</inkml:trace>
</inkml:ink>
</file>

<file path=ppt/ink/ink2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58.522"/>
    </inkml:context>
    <inkml:brush xml:id="br0">
      <inkml:brushProperty name="width" value="0.025" units="cm"/>
      <inkml:brushProperty name="height" value="0.025" units="cm"/>
    </inkml:brush>
  </inkml:definitions>
  <inkml:trace contextRef="#ctx0" brushRef="#br0">221 9 12107,'0'0'4341,"-11"8"-471,0 0-3316,3-3 308,1 1-1,0-1 1,1 1-1,-1 0 1,1 1-1,-7 8 1,11-12-743,0 0 1,1 0-1,-1 1 1,1-1-1,0 0 1,-1 1-1,2-1 1,-1 1-1,0-1 1,1 1-1,-1-1 1,1 1-1,0 0 1,0-1-1,1 1 1,-1-1-1,1 1 1,0-1-1,0 1 1,0-1-1,3 7 1,9 28-76,-2 1 1,-1 0-1,-2 1 1,-2 0-1,-2 0 1,-1 0-1,-2 0 1,-7 61-1,6-97 5,-1 0 0,0 0 0,0-1 0,0 1 0,-1 0 0,1-1-1,-1 1 1,0 0 0,0-1 0,0 0 0,-1 0 0,1 1 0,-1-1 0,0-1-1,0 1 1,0 0 0,0-1 0,0 1 0,0-1 0,-1 0 0,1 0 0,-1 0-1,1-1 1,-1 1 0,0-1 0,0 0 0,1 0 0,-1 0 0,0-1 0,0 1-1,0-1 1,0 0 0,0 0 0,0 0 0,0-1 0,0 1 0,0-1 0,0 0-1,0 0 1,1-1 0,-1 1 0,0-1 0,1 1 0,-1-1 0,1 0 0,-1-1-1,1 1 1,0 0 0,0-1 0,0 0 0,0 0 0,1 0 0,-1 0-1,1 0 1,0 0 0,0-1 0,-3-6 0,2 3-57,0-1 0,1 1-1,0-1 1,0 1 0,1-1 0,0 0-1,0 0 1,1 1 0,0-1 0,0 0 0,1 0-1,3-15 1,-1 12-25,1 0 0,0 1-1,0-1 1,2 1 0,-1 0 0,1 0 0,14-18-1,8-2-135,1 1-1,1 2 1,65-46-1,-70 54 84,-7 6-172,5-3-67,-1-1 0,26-27 0,-43 39 344,-1 1 0,0-1-1,1-1 1,-2 1 0,1-1-1,-1 1 1,0-1-1,0 0 1,0 0 0,-1-1-1,0 1 1,0 0 0,0-1-1,-1 1 1,0-10 0,-1 16 1,0-1 0,0 1-1,0-1 1,-1 0 0,1 1 0,0-1 0,0 1 0,-1-1 0,1 1 0,0 0 0,-1-1 0,1 1 0,-1-1-1,1 1 1,-1-1 0,1 1 0,-1 0 0,1 0 0,-1-1 0,1 1 0,-1 0 0,1 0 0,-1-1-1,1 1 1,-1 0 0,0 0 0,1 0 0,-1 0 0,1 0 0,-1 0 0,1 0 0,-1 0 0,0 0 0,1 0-1,-1 0 1,1 0 0,-1 0 0,0 1 0,1-1 0,-1 0 0,1 0 0,-1 1 0,0-1 0,-27 14 187,22-9-158,1 1-1,0-1 0,0 1 0,1 0 0,0 0 0,0 1 1,0 0-1,1-1 0,0 1 0,-2 8 0,4-14-37,0 1-1,1 0 0,-1 0 1,1 0-1,0 0 1,-1-1-1,1 1 0,0 0 1,0 0-1,0 0 1,1 0-1,-1 0 0,0 0 1,1 0-1,-1-1 1,1 1-1,-1 0 1,1 0-1,0-1 0,0 1 1,0 0-1,0-1 1,0 1-1,0-1 0,1 1 1,-1-1-1,0 1 1,1-1-1,-1 0 0,1 0 1,-1 0-1,1 0 1,0 0-1,-1 0 0,1 0 1,0 0-1,0-1 1,-1 1-1,1-1 0,0 1 1,0-1-1,0 0 1,2 0-1,13 2-55,0 0 0,-1-2 0,1 0 0,-1-1 0,1 0-1,18-5 1,92-30-574,-33 7 257,-85 27-817,0 1 0,1 0 0,-1 0 0,17 2 0,-20-1 455,-1 1 0,1-1 0,0 0 0,0 0 0,-1-1 0,1 0 0,0 0 0,0 0 0,-1-1 0,1 1 0,-1-1 0,0-1 0,9-4 0,14-17-3931,2-5-2510</inkml:trace>
</inkml:ink>
</file>

<file path=ppt/ink/ink2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59.284"/>
    </inkml:context>
    <inkml:brush xml:id="br0">
      <inkml:brushProperty name="width" value="0.025" units="cm"/>
      <inkml:brushProperty name="height" value="0.025" units="cm"/>
    </inkml:brush>
  </inkml:definitions>
  <inkml:trace contextRef="#ctx0" brushRef="#br0">126 61 9417,'3'-9'4708,"1"-3"-3171,10-28 4133,-58 148 194,-43 151-453,82-239-5384,1-1-1,1 1 1,1 1 0,0-1-1,3 33 1,-1-52-27,0 0 0,1 0 0,-1 0 0,0 0 0,1 0 0,-1 0 0,1-1 0,-1 1 0,1 0 0,-1 0 0,1 0 0,0 0 0,0-1 0,-1 1 0,1 0 0,0-1 0,0 1 0,-1 0 0,1-1 0,0 1 0,0-1 0,0 1 0,0-1 0,0 0 0,0 1 0,0-1 0,0 0 0,0 0 0,0 0 0,0 0 0,0 0 0,0 0 0,0 0 0,0 0 0,0 0 0,0 0 0,0 0 0,0-1 0,0 1 0,0 0 0,0-1 0,0 1 0,0-1 0,0 1 0,0-1 0,0 1 0,-1-1 0,1 0 0,0 1 0,0-1 0,-1 0 0,1 0 0,0 1 0,-1-1 0,1 0 0,-1 0 0,1-1 0,4-6-17,-1-1 0,0 1 0,0-1 0,-1 1 0,0-1 0,0 0 0,-1-1 0,2-15 0,0-80-167,-4 90 179,0 14 11,4 26-197,-5-23 200,1 0 1,0 0-1,1 0 1,-1 1-1,0-1 0,1 0 1,-1 0-1,1 0 1,0 0-1,-1 0 0,1 0 1,0 0-1,0 0 0,0-1 1,1 1-1,-1 0 1,0 0-1,1-1 0,-1 1 1,1-1-1,-1 0 1,1 1-1,0-1 0,-1 0 1,5 2-1,0 0-2,0-1 1,0 0-1,0 0 0,0 0 0,0-1 1,1 0-1,-1 0 0,0-1 0,1 1 1,-1-2-1,0 1 0,1-1 0,-1 1 1,0-2-1,1 1 0,-1-1 0,0 0 1,0 0-1,0-1 0,-1 1 0,1-1 1,-1-1-1,1 1 0,-1-1 0,0 0 1,0 0-1,-1 0 0,1-1 0,-1 0 1,0 0-1,0 0 0,0 0 1,-1 0-1,0-1 0,0 0 0,0 0 1,-1 1-1,2-10 0,-8 35-7,1-11 0,1 1 0,0 0 0,0-1 0,1 1 0,0 0 0,1 12 0,1-20 0,-1 0 0,0 0 0,1 0 0,0 0 0,-1 0 0,1 0 0,0 0 0,0 0 0,0 0 0,0 0 0,1-1 0,-1 1 0,0 0 0,1-1 0,-1 1 0,1-1 0,-1 1 0,1-1 0,0 0 0,0 0 0,0 0 0,-1 0 0,1 0 0,0 0 0,0 0 0,0-1 0,1 1 0,-1-1 0,0 1 0,0-1 0,0 0 0,0 0 0,0 0 0,5 0 0,1-1 0,1 1 0,-1-2 0,1 1 0,-1-1 0,1 0 0,-1-1 0,0 0 0,0 0 0,0-1 0,-1 0 0,1 0 0,-1-1 0,12-10 0,3 1 0,-22 14 0,1-1 0,0 1 0,-1 0 0,1-1 0,0 1 0,-1 0 0,1 0 0,0-1 0,-1 1 0,1 0 0,0 0 0,0 0 0,-1 0 0,1 0 0,0 0 0,-1 0 0,1 0 0,0 1 0,0-1 0,-1 0 0,1 0 0,0 1 0,-1-1 0,1 0 0,0 0 0,-1 1 0,1-1 0,-1 1 0,1-1 0,-1 1 0,1-1 0,-1 1 0,1-1 0,-1 1 0,1-1 0,-1 1 0,1 1 0,17 34 0,-5-8 0,-9-24 0,0 0 0,0 0 0,1 0 0,-1 0 0,1-1 0,0 1 0,0-1 0,0-1 0,0 1 0,0-1 0,0 0 0,1 0 0,-1 0 0,1-1 0,0 1 0,-1-1 0,1-1 0,0 1 0,0-1 0,0 0 0,-1-1 0,1 1 0,6-2 0,-11 1 0,1 0 0,-1 0 0,0 1 0,0-1 0,0 0 0,0 0 0,0 0 0,0 0 0,0-1 0,0 1 0,0 0 0,-1 0 0,1 0 0,0-1 0,-1 1 0,1 0 0,-1-1 0,0 1 0,1-1 0,-1 1 0,0 0 0,0-1 0,0 1 0,0-1 0,0 1 0,0 0 0,0-1 0,0 1 0,-1-1 0,1 1 0,0 0 0,-2-2 0,-13-44 0,0 27 0,11 15 0,0 0 0,0-1 0,1 1 0,-1-1 0,1 1 0,0-1 0,-3-12 0,6 18 0,0-1 0,1 1 0,-1 0 0,0-1 0,0 1 0,1-1 0,-1 1 0,1 0 0,-1-1 0,0 1 0,1 0 0,-1-1 0,1 1 0,-1 0 0,0-1 0,1 1 0,-1 0 0,1 0 0,-1 0 0,1-1 0,-1 1 0,1 0 0,-1 0 0,1 0 0,-1 0 0,1 0 0,0 0 0,-1 0 0,1 0 0,-1 0 0,1 0 0,25 0 0,-20 1 0,42-1-131,76-2-4676,-67-5-4765</inkml:trace>
</inkml:ink>
</file>

<file path=ppt/ink/ink2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5:59.611"/>
    </inkml:context>
    <inkml:brush xml:id="br0">
      <inkml:brushProperty name="width" value="0.025" units="cm"/>
      <inkml:brushProperty name="height" value="0.025" units="cm"/>
    </inkml:brush>
  </inkml:definitions>
  <inkml:trace contextRef="#ctx0" brushRef="#br0">0 1 16784</inkml:trace>
</inkml:ink>
</file>

<file path=ppt/ink/ink2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00.394"/>
    </inkml:context>
    <inkml:brush xml:id="br0">
      <inkml:brushProperty name="width" value="0.025" units="cm"/>
      <inkml:brushProperty name="height" value="0.025" units="cm"/>
    </inkml:brush>
  </inkml:definitions>
  <inkml:trace contextRef="#ctx0" brushRef="#br0">20 0 19538,'0'0'8510,"0"15"-7442,-19 451 2583,19-321-3651,0-145 0,0-1 0,0 1 0,1 0 0,-1 0 0,0 0 0,0-1 0,1 1 0,-1 0 0,0 0 0,0 0 0,1 0 0,-1 0 0,0-1 0,1 1 0,-1 0 0,0 0 0,0 0 0,1 0 0,-1 0 0,0 0 0,1 0 0,-1 0 0,0 0 0,1 0 0,-1 0 0,0 0 0,0 1 0,1-1 0,-1 0 0,0 0 0,1 0 0,-1 0 0,0 0 0,0 1 0,1-1 0,-1 0 0,0 0 0,0 0 0,0 1 0,1-1 0,-1 0 0,0 0 0,0 1 0,0-1 0,0 0 0,1 0 0,-1 1 0,0-1 0,0 0 0,0 0 0,0 1 0,0-1 0,0 0 0,0 1 0,0-1 0,0 0 0,0 1 0,15-25 0,-8 4 0,0-1 0,-2 0 0,0-1 0,-2 1 0,2-30 0,-2-88 0,-3 120 0,0 29 0,0-1 0,1 1 0,0-1 0,0 1 0,1-1 0,0 1 0,1-1 0,6 14 0,-7-19 0,0 0 0,0-1 0,1 1 0,-1-1 0,1 0 0,0 0 0,0 0 0,0 0 0,0-1 0,0 1 0,1-1 0,-1 1 0,1-1 0,-1 0 0,1-1 0,0 1 0,0-1 0,0 1 0,0-1 0,0-1 0,0 1 0,7 0 0,-3-1 0,1 0 0,-1 0 0,0-1 0,0 0 0,0 0 0,0-1 0,-1 0 0,1-1 0,0 0 0,-1 0 0,1 0 0,-1-1 0,0 0 0,9-8 0,-10 8 0,-2 0 0,1 0 0,0 0 0,-1-1 0,0 0 0,0 0 0,0 0 0,-1 0 0,0-1 0,0 0 0,0 1 0,0-1 0,-1 0 0,0 0 0,-1 0 0,1 0 0,-1-1 0,0 1 0,0-8 0,-1 14 0,0 0 0,0 0 0,0 0 0,0 0 0,0-1 0,-1 1 0,1 0 0,0 0 0,0 0 0,0 0 0,0 0 0,0-1 0,0 1 0,0 0 0,-1 0 0,1 0 0,0 0 0,0 0 0,0 0 0,0-1 0,0 1 0,-1 0 0,1 0 0,0 0 0,0 0 0,0 0 0,-1 0 0,1 0 0,0 0 0,0 0 0,0 0 0,0 0 0,-1 0 0,1 0 0,0 0 0,0 0 0,0 0 0,-1 0 0,1 0 0,0 0 0,0 0 0,0 0 0,0 1 0,-1-1 0,1 0 0,0 0 0,0 0 0,0 0 0,0 0 0,0 0 0,0 1 0,-1-1 0,1 0 0,0 0 0,0 0 0,0 0 0,0 0 0,0 1 0,0-1 0,0 0 0,0 0 0,0 0 0,0 0 0,0 1 0,0-1 0,0 0 0,0 0 0,0 1 0,-9 9 0,5-4 0,1 0 0,0 1 0,1-1 0,-1 1 0,1-1 0,0 1 0,1 0 0,-1 8 0,1-14 0,1 1 0,0 0 0,0-1 0,1 1 0,-1 0 0,0-1 0,0 1 0,1 0 0,-1-1 0,1 1 0,-1-1 0,1 1 0,0 0 0,0-1 0,0 0 0,0 1 0,0-1 0,0 0 0,0 1 0,0-1 0,0 0 0,1 0 0,-1 0 0,0 0 0,1 0 0,-1 0 0,1 0 0,-1 0 0,1-1 0,-1 1 0,1-1 0,0 1 0,-1-1 0,1 0 0,0 1 0,-1-1 0,3 0 0,19 2 0,1-2 0,0 0 0,-1-2 0,1-1 0,-1 0 0,0-2 0,39-12 0,-61 14 0,1 1 0,-1-1 0,0 1 0,0 0 0,0-1 0,0 0 0,-1 1 0,1-1 0,-1 1 0,1-1 0,-1 0 0,0 0 0,0 1 0,-1-4 0,1 0 0,3-77 0,-2 82 0,-1 0 0,0 1 0,0-1 0,1 0 0,-1 0 0,1 0 0,-1 0 0,1 1 0,-1-1 0,1 0 0,0 0 0,-1 1 0,1-1 0,0 0 0,-1 1 0,1-1 0,0 1 0,0-1 0,-1 1 0,1-1 0,0 1 0,0 0 0,0-1 0,0 1 0,0 0 0,0 0 0,0 0 0,0 0 0,-1 0 0,1 0 0,0 0 0,0 0 0,0 0 0,0 0 0,2 1 0,38 6 0,-37-6 0,84 20-1739,3-9-3435,-45-12-2967</inkml:trace>
</inkml:ink>
</file>

<file path=ppt/ink/ink2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01.402"/>
    </inkml:context>
    <inkml:brush xml:id="br0">
      <inkml:brushProperty name="width" value="0.025" units="cm"/>
      <inkml:brushProperty name="height" value="0.025" units="cm"/>
    </inkml:brush>
  </inkml:definitions>
  <inkml:trace contextRef="#ctx0" brushRef="#br0">7 64 3748,'0'0'5952,"-1"-10"-5536,-4-44 2718,6 57 308,6 13-1909,1 21 2274,-7-26-3406,1 1 0,1-1 0,0 1 0,0-1 0,6 13 0,-8-23-392,0 0 0,0 1 0,-1-1-1,1 0 1,0 0 0,0 1 0,0-1-1,0 0 1,1 0 0,-1 0-1,0 0 1,0-1 0,1 1 0,-1 0-1,0 0 1,1-1 0,-1 1 0,3 0-1,-2-1-1,0 0-1,0 0 0,0 0 0,0-1 1,0 1-1,0 0 0,0-1 0,0 0 1,0 1-1,0-1 0,0 0 0,0 0 1,-1 0-1,1 0 0,0 0 0,-1-1 0,3-1 1,0-2 2,0 0 0,0 0 0,0 0 0,-1-1 0,0 1 0,0-1 0,0 0 1,-1 0-1,0 0 0,0 0 0,0 0 0,-1-1 0,0 1 0,0 0 0,-1-1 0,0-11 1,-8 26-659,-1 11 577,8-13 2,0 1 1,0-1-1,1 0 1,0 0-1,0 0 1,1 8-1,-1-12-136,0-1 0,1 0 0,-1 1 0,1-1 0,-1 0 0,1 1 0,0-1 0,-1 0 0,1 0 0,0 1 0,0-1 0,0 0 0,0 0 0,0 0 0,0 0 0,0 0 0,0 0 0,0-1 0,0 1 0,0 0 0,1-1 0,-1 1 0,0 0 0,1-1 0,-1 0 0,0 1 0,1-1 0,-1 0 0,1 1 0,-1-1 0,3 0 0,20 0-6200</inkml:trace>
</inkml:ink>
</file>

<file path=ppt/ink/ink2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02.102"/>
    </inkml:context>
    <inkml:brush xml:id="br0">
      <inkml:brushProperty name="width" value="0.025" units="cm"/>
      <inkml:brushProperty name="height" value="0.025" units="cm"/>
    </inkml:brush>
  </inkml:definitions>
  <inkml:trace contextRef="#ctx0" brushRef="#br0">1 530 12844,'0'0'14334,"10"-4"-12631,11-8-1369,-1 0 0,0-1 1,-1-2-1,0 0 0,-2 0 1,1-2-1,-2 0 0,26-35 0,3-11 47,55-101-1,-38 34-263,-58 147-380,-4 17 8,-24 118 426,15-107-84,1 0 0,3 0-1,0 75 1,5-119-170,0 0 1,0 0-1,1 0 1,-1 0-1,0 0 0,1 0 1,-1 0-1,0 1 1,1-1-1,-1 0 0,1 0 1,0 0-1,-1-1 1,1 1-1,0 0 0,-1 0 1,1 0-1,0 0 1,0-1-1,0 1 0,0 0 1,0-1-1,0 1 1,0-1-1,0 1 0,0-1 1,0 1-1,0-1 1,0 0-1,0 1 0,0-1 1,1 0-1,-1 0 1,0 0-1,2 0 1,-1-11-8718,-2 9 7425,-3-16-8058</inkml:trace>
</inkml:ink>
</file>

<file path=ppt/ink/ink2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02.447"/>
    </inkml:context>
    <inkml:brush xml:id="br0">
      <inkml:brushProperty name="width" value="0.025" units="cm"/>
      <inkml:brushProperty name="height" value="0.025" units="cm"/>
    </inkml:brush>
  </inkml:definitions>
  <inkml:trace contextRef="#ctx0" brushRef="#br0">0 0 16784,'0'0'15278,"95"40"-15085,-45-35-97,-2-2-577,-1-3-2049,-7 0-2467,-8-8-2882</inkml:trace>
</inkml:ink>
</file>

<file path=ppt/ink/ink2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02.815"/>
    </inkml:context>
    <inkml:brush xml:id="br0">
      <inkml:brushProperty name="width" value="0.025" units="cm"/>
      <inkml:brushProperty name="height" value="0.025" units="cm"/>
    </inkml:brush>
  </inkml:definitions>
  <inkml:trace contextRef="#ctx0" brushRef="#br0">50 0 17713,'0'0'9646,"0"12"-8402,-2 298 2920,1-326-4412,0 1 1,-1-1-1,0 1 1,-2-1-1,0 1 1,0 0-1,-13-27 0,12 31 48,-3-11 1009,8 22-792,1-1 0,-1 1 0,0-1 0,1 0 0,-1 1 0,0-1 0,1 1 0,-1-1 0,1 1 0,-1 0 0,1-1 0,-1 1 0,1-1-1,-1 1 1,1 0 0,-1-1 0,1 1 0,-1 0 0,1 0 0,0 0 0,-1-1 0,1 1 0,0 0 0,-1 0 0,1 0 0,-1 0 0,1 0 0,0 0 0,-1 0 0,1 0 0,0 0 0,-1 0 0,2 1 0,43 0-76,40-1-2624,-33-11-6565,-23-2-2086</inkml:trace>
</inkml:ink>
</file>

<file path=ppt/ink/ink2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03.661"/>
    </inkml:context>
    <inkml:brush xml:id="br0">
      <inkml:brushProperty name="width" value="0.025" units="cm"/>
      <inkml:brushProperty name="height" value="0.025" units="cm"/>
    </inkml:brush>
  </inkml:definitions>
  <inkml:trace contextRef="#ctx0" brushRef="#br0">46 1 7591,'0'0'18193,"1"12"-16943,-1 15-713,-1 0 0,-2 1 1,-1-1-1,-1 0 1,-10 33-1,10-44-479,1-1-1,1 1 1,0 1 0,0 18-1,3-34-54,1 0-1,-1 0 0,1 0 0,-1 1 1,1-1-1,0 0 0,-1 0 0,1 0 1,0 0-1,0 0 0,0 0 1,-1-1-1,1 1 0,0 0 0,0 0 1,0-1-1,0 1 0,1 0 1,-1-1-1,0 1 0,0-1 0,0 0 1,0 1-1,1-1 0,-1 0 0,0 0 1,0 1-1,1-1 0,-1 0 1,0 0-1,0-1 0,1 1 0,1 0 1,49-5 187,-50 5-186,47-10-169,-39 6 88,1 1 0,-1 1 0,1 0-1,0 0 1,0 1 0,0 0 0,0 1 0,0 1 0,0-1-1,16 5 1,-26-5 78,1 1 0,0 0 0,0 0 0,-1 0 0,1 0-1,-1 0 1,1 1 0,-1-1 0,1 0 0,-1 1 0,0-1 0,0 1 0,1 0 0,-1-1-1,0 1 1,0 0 0,-1-1 0,1 1 0,0 0 0,-1 0 0,1 0 0,-1 0-1,1 0 1,-1 0 0,0 0 0,0-1 0,0 1 0,0 0 0,0 0 0,0 0 0,-1 0-1,1 0 1,-1 0 0,1 0 0,-2 3 0,0 0 188,0 1 1,0-1-1,-1 1 0,1-1 0,-1 0 1,0 0-1,-1 0 0,1-1 1,-1 1-1,-8 7 0,2-5-106,0 0-1,-1-1 1,0-1 0,1 0-1,-2 0 1,1-1-1,-15 4 1,18-7-70,1 1 1,0-1-1,0 0 1,-1 0-1,1-1 0,0 0 1,-1 0-1,1-1 1,-1 0-1,1 0 1,0 0-1,0-1 1,-8-4-1,13 6-209,0-1 0,0 0 0,0-1 0,0 1 0,0 0 0,1 0 0,-1-1-1,0 1 1,1-1 0,-1 1 0,1-1 0,0 0 0,0 0 0,-1 0 0,1 1 0,0-1 0,0 0 0,1 0 0,-1-1 0,0 1 0,1 0 0,-1 0 0,1 0-1,0 0 1,0 0 0,0-1 0,0 1 0,0 0 0,0 0 0,0 0 0,1 0 0,-1 0 0,1-1 0,-1 1 0,1 0 0,0 0 0,0 0 0,0 1-1,0-1 1,0 0 0,1 0 0,-1 0 0,0 1 0,1-1 0,0 1 0,-1-1 0,1 1 0,0 0 0,-1-1 0,1 1 0,0 0 0,0 0 0,0 0 0,3-1-1,25-9-6977,4-1-3695</inkml:trace>
</inkml:ink>
</file>

<file path=ppt/ink/ink2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04.095"/>
    </inkml:context>
    <inkml:brush xml:id="br0">
      <inkml:brushProperty name="width" value="0.025" units="cm"/>
      <inkml:brushProperty name="height" value="0.025" units="cm"/>
    </inkml:brush>
  </inkml:definitions>
  <inkml:trace contextRef="#ctx0" brushRef="#br0">33 104 18834,'0'0'13106,"11"0"-12466,-4 0-619,0-1-1,1 0 1,-1 0 0,0-1-1,0 0 1,0 0-1,0-1 1,7-3 0,-12 5-21,1-1 0,0 1 0,-1-1 0,0 0 0,1 1 0,-1-1 0,0 0 0,0 0 0,0 0 0,0-1 0,0 1 0,-1 0 0,1-1 0,-1 1 0,1-1 0,-1 1 0,0-1 0,0 0 1,0 0-1,0 1 0,-1-1 0,1 0 0,-1 0 0,0 0 0,1 0 0,-1 0 0,-1 0 0,1-4 0,-1 6 0,1 0 0,-1 1 0,0-1 0,1 0 0,-1 0 0,0 1 0,1-1 0,-1 0 0,0 0 0,0 1 0,1-1 0,-1 1 0,0-1 0,0 1 0,0-1 0,0 1 0,0 0 0,0-1 0,0 1 0,0 0 0,0 0 0,0 0 0,0 0 0,0 0 0,0 0 0,0 0 0,0 0 0,0 0 0,0 0 0,-1 1 0,-33 7 0,28-4 0,1 1 0,-1 0 0,1 1 0,0-1 0,1 1 0,-1 0 0,1 1 0,0-1 0,1 1 0,0 0 0,-6 12 0,7-13 0,0 1 0,0-1 0,1 0 0,0 1 0,0-1 0,0 1 0,1 0 0,0-1 0,1 1 0,-1 0 0,1 0 0,0 0 0,1-1 0,1 10 0,0-14 0,-1 0 0,0 0 0,1 0 0,-1 0 0,1-1 0,-1 1 0,1-1 0,0 1 0,0-1 0,0 1 0,0-1 0,0 0 0,0 0 0,0 0 0,0 0 0,0-1 0,0 1 0,1 0 0,-1-1 0,0 0 0,0 1 0,1-1 0,-1 0 0,3 0 0,5 0 0,0 0 0,-1 0 0,1-1 0,15-3 0,-12-1 0,-1 1 0,1-2 0,-1 0 0,0 0 0,-1-1 0,1-1 0,-1 0 0,-1 0 0,0-1 0,0 0 0,0-1 0,-1 0 0,-1 0 0,0-1 0,0 0 0,-1-1 0,-1 0 0,8-17 0,-41 58 0,26-28 0,-46 79 0,43-72 0,0 0 0,1 0 0,0 1 0,0-1 0,1 1 0,0 0 0,1 0 0,-1 11 0,2-19-13,0 0 1,0-1-1,0 1 1,0-1-1,1 1 1,-1 0-1,0-1 1,0 1-1,1 0 1,-1-1-1,0 1 1,0-1-1,1 1 1,-1-1-1,1 1 1,-1-1-1,1 1 1,-1-1-1,1 1 1,-1-1-1,1 0 1,-1 1-1,1-1 1,-1 0-1,1 1 1,-1-1-1,1 0 1,0 0-1,-1 1 1,2-1-1,26 1-1115,-20-2 416,-1 0 0,0-1 1,0 0-1,0 0 0,12-6 0,8-11-6516,-3-2-3363</inkml:trace>
</inkml:ink>
</file>

<file path=ppt/ink/ink2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04.987"/>
    </inkml:context>
    <inkml:brush xml:id="br0">
      <inkml:brushProperty name="width" value="0.025" units="cm"/>
      <inkml:brushProperty name="height" value="0.025" units="cm"/>
    </inkml:brush>
  </inkml:definitions>
  <inkml:trace contextRef="#ctx0" brushRef="#br0">170 0 14510,'0'0'10538,"2"16"-9796,0 9-431,0 0 1,-2 0-1,-1 0 0,-2 0 1,-5 32-1,-23 57 1252,17-68-1018,2 1 0,-8 68 0,19-124-736,0-15-1761,-2 0-1,-9-39 0,-46-70-3984,48 112 6638,10 21-566,0 0 0,-1 0 0,1-1 1,0 1-1,0 0 0,0-1 1,0 1-1,0 0 0,0-1 1,0 1-1,0 0 0,0 0 0,0-1 1,0 1-1,0 0 0,0-1 1,0 1-1,0 0 0,0-1 1,0 1-1,0 0 0,0-1 1,0 1-1,1 0 0,-1 0 0,0-1 1,0 1-1,0 0 0,0 0 1,1-1-1,-1 1 0,0 0 1,0 0-1,1 0 0,-1-1 1,0 1-1,0 0 0,1 0 0,-1 0 1,0 0-1,1-1 0,20-1 2440,33 7-1172,-44-3-670,109 5 689,-40-8-5324,-69 1 2752,25-1-6350</inkml:trace>
</inkml:ink>
</file>

<file path=ppt/ink/ink2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06.243"/>
    </inkml:context>
    <inkml:brush xml:id="br0">
      <inkml:brushProperty name="width" value="0.025" units="cm"/>
      <inkml:brushProperty name="height" value="0.025" units="cm"/>
    </inkml:brush>
  </inkml:definitions>
  <inkml:trace contextRef="#ctx0" brushRef="#br0">125 4 12460,'0'0'15620,"-10"-1"-14761,7 0-824,0 1-1,0-1 0,0 1 1,0 0-1,0 0 1,0 0-1,-1 0 0,1 1 1,0-1-1,0 1 0,0 0 1,0 0-1,0 0 1,0 0-1,0 0 0,1 1 1,-1 0-1,0-1 0,1 1 1,-1 0-1,1 0 0,0 0 1,-1 0-1,1 1 1,0-1-1,0 1 0,0-1 1,1 1-1,-1 0 0,1-1 1,-2 5-1,-2 4 170,0 0 0,1 1 0,0-1 0,1 1 0,0 0 0,-2 16 0,5-25-180,-1-1 0,1 1 0,0-1 0,-1 0 0,1 1 0,0-1 0,1 1 0,-1-1 0,0 1 0,1-1 0,-1 1 0,1-1 0,0 0 0,0 1 0,0-1 0,0 0-1,0 0 1,0 0 0,0 0 0,1 0 0,-1 0 0,1 0 0,0 0 0,-1 0 0,1-1 0,0 1 0,0-1 0,0 1 0,0-1 0,1 0 0,-1 0 0,0 0 0,0 0 0,1 0-1,-1 0 1,0-1 0,4 1 0,1 0-10,1-1 1,0 0-1,-1-1 0,1 0 0,-1 0 0,1-1 0,-1 0 1,0 0-1,1-1 0,-1 0 0,0 0 0,-1 0 0,1-1 1,-1 0-1,1-1 0,-1 1 0,7-8 0,-9 8-8,1 0 0,-1-1 1,0 1-1,0-1 0,0 0 0,-1-1 0,0 1 0,0 0 0,0-1 0,-1 0 1,1 0-1,-1 0 0,-1 0 0,1 0 0,-1 0 0,0 0 0,-1 0 0,1 0 1,-1-1-1,0 1 0,-2-12 0,1 17-6,0-1 0,1 0 0,-1 1 0,0-1 0,0 0 0,0 1 0,0-1 0,0 1 0,0 0 0,0-1 0,-1 1 0,1 0 0,0 0 0,-1-1 0,1 1 0,-1 0 0,1 1 0,-1-1 0,0 0 0,1 0 0,-1 1 0,0-1 0,1 1 0,-1-1 0,0 1 0,0 0 0,0 0 0,1 0 0,-1 0 0,0 0 0,0 0 0,0 0 0,1 0 0,-3 1 0,3-1 0,-1 1 0,1-1 0,-1 0 0,1 0 0,0 1 0,-1-1 0,1 1 0,0-1 0,0 1 0,-1 0 0,1 0 0,0-1 0,0 1 0,0 0 0,0 0 0,0 0 0,0 0 0,0 0 0,0 0 0,0 0 0,1 1 0,-1-1 0,0 0 0,1 0 0,-1 1 0,1-1 0,-1 0 0,1 1 0,0-1 0,-1 0 0,1 1 0,0-1 0,0 0 0,0 1 0,0-1 0,0 1 0,0-1 0,1 0 0,-1 1 0,0-1 0,1 0 0,-1 1 0,1-1 0,0 2 0,0-2 3,0 0 0,0 1 0,1-1 0,-1 0 0,0 0 0,1 0 0,-1 0 0,1 0 0,-1 0 0,1 0 0,0-1 0,-1 1-1,1 0 1,0-1 0,-1 1 0,1-1 0,0 0 0,-1 0 0,1 1 0,3-1 0,44-1-115,-33 1-110,-8 0-360,0-1 0,0 1 0,-1-2 0,1 1-1,0-1 1,8-3 0,23-14-7275,-15 3-2264</inkml:trace>
</inkml:ink>
</file>

<file path=ppt/ink/ink2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06.690"/>
    </inkml:context>
    <inkml:brush xml:id="br0">
      <inkml:brushProperty name="width" value="0.025" units="cm"/>
      <inkml:brushProperty name="height" value="0.025" units="cm"/>
    </inkml:brush>
  </inkml:definitions>
  <inkml:trace contextRef="#ctx0" brushRef="#br0">1 0 15407,'0'0'13938,"0"14"-12630,0 311 806,2-322-2114,1-9 0,3-9 0,-3-1 0,-1 0 0,1-28 0,-4 32 0,2 0 0,0-1 0,0 1 0,1 0 0,5-14 0,-6 22 0,1 0 0,0 0 0,0 0 0,1 0 0,-1 0 0,1 0 0,0 0 0,0 1 0,0-1 0,1 1 0,-1 0 0,1 0 0,0 0 0,-1 1 0,1-1 0,0 1 0,9-3 0,49-13-3366,-25 8-1815,4-2-5650</inkml:trace>
</inkml:ink>
</file>

<file path=ppt/ink/ink2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08.480"/>
    </inkml:context>
    <inkml:brush xml:id="br0">
      <inkml:brushProperty name="width" value="0.025" units="cm"/>
      <inkml:brushProperty name="height" value="0.025" units="cm"/>
    </inkml:brush>
  </inkml:definitions>
  <inkml:trace contextRef="#ctx0" brushRef="#br0">290 141 10890,'6'-9'3187,"0"1"-2335,28-43 3288,-32 49-3717,0-1-1,-1 0 1,0 1 0,1-1-1,-1 0 1,0 0-1,0 0 1,-1 0 0,1 0-1,-1 0 1,1 0-1,-1 0 1,0 0 0,0 0-1,0 0 1,-1 0-1,-1-6 1,1 8-318,0-1 0,-1 1 0,1 0 0,-1 0 0,1 0 0,-1 0 0,0 0 0,1 0 0,-1 0 0,0 0 0,0 1 0,0-1 0,1 1 1,-1-1-1,0 1 0,0 0 0,0 0 0,0 0 0,0 0 0,-3 1 0,-43 5 331,37-1-392,0-1-1,1 2 1,0 0-1,0 0 0,0 1 1,1 0-1,0 0 1,0 1-1,-9 12 1,-6 8 315,-34 51 0,45-60-38,0 2 0,-15 37 0,25-52-282,0 1 1,1 0-1,0 0 1,0-1-1,1 1 1,0 0 0,0 0-1,0 1 1,1-1-1,0 0 1,1 0-1,-1 0 1,4 12 0,-2-16-31,-1 0 1,1 0 0,0 0-1,1 0 1,-1-1 0,0 1-1,1-1 1,-1 0 0,1 0-1,0 0 1,0 0 0,-1 0-1,1 0 1,1-1 0,-1 1-1,0-1 1,0 0 0,0 0-1,1 0 1,-1-1 0,0 1-1,8-1 1,5 2 81,0-1 1,0-1-1,24-2 0,-32 1-77,-1-1 1,1 0-1,-1 0 0,0 0 1,0-1-1,0 0 1,0 0-1,0-1 1,9-6-1,-14 8-12,1 0 0,0 0 0,0 0 0,-1-1 0,1 1 0,-1-1 1,1 0-1,-1 1 0,0-1 0,-1 0 0,1 0 0,0-1 0,-1 1 0,1 0 0,-1 0 0,0-1 0,0 1 1,-1-1-1,1 1 0,-1-1 0,1 1 0,-1-5 0,-1 7-2,1 0 0,-1 0 0,0-1 0,1 1 0,-1 0 0,0 0 0,0 0 0,0 0 0,0 0 0,0 0 0,0 0 0,0 1 0,0-1 0,0 0 0,0 0 0,0 1 0,-1-1 0,1 1 0,0-1 0,0 1 0,-1 0 0,1-1 0,0 1 0,-1 0 0,1 0 0,0 0 0,-1 0 0,1 0 0,0 0 0,-1 0 0,1 0 0,0 1 0,0-1 0,-1 0 0,-1 2 0,0-2 0,1 0 0,-1 1 0,1-1 0,-1 1 0,1 0 0,-1 0 0,1 0 0,-1 0 0,1 0 0,0 1 0,0-1 0,0 1 0,0-1 0,0 1 0,0 0 0,0 0 0,0 0 0,1 0 0,-3 3 0,6-4 0,0-1 0,0 1 0,0-1 0,0 1 0,0-1 0,-1 0 0,1 0 0,0 0 0,0 0 0,0 0 0,0 0 0,3-1 0,3-1 0,0-1 0,1 0 0,-1 0 0,0 0 0,11-8 0,-13 8 0,0-1 0,1 1 0,-1 0 0,1 0 0,-1 1 0,1 0 0,0 0 0,0 1 0,10-2 0,-15 4 0,-1-1 0,1 1 0,-1-1 0,1 1 0,-1-1 0,0 1 0,1 0 0,-1 0 0,0 0 0,1 0 0,-1 0 0,0 0 0,0 0 0,0 0 0,0 0 0,0 0 0,0 0 0,0 1 0,0-1 0,-1 1 0,1-1 0,-1 0 0,1 1 0,0-1 0,-1 1 0,0-1 0,1 1 0,-1-1 0,0 4 0,4 53 0,-3-48 0,0 102-320,8-92-2236,-9-20 2286,1 0 0,-1 1 0,1-1-1,-1 0 1,1 1 0,-1-1 0,1 0 0,-1 0-1,1 0 1,-1 1 0,1-1 0,-1 0 0,1 0 0,0 0-1,-1 0 1,1 0 0,-1 0 0,1 0 0,-1 0-1,1 0 1,0-1 0,-1 1 0,1 0 0,0 0 0,12-8-8325</inkml:trace>
</inkml:ink>
</file>

<file path=ppt/ink/ink2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09.309"/>
    </inkml:context>
    <inkml:brush xml:id="br0">
      <inkml:brushProperty name="width" value="0.025" units="cm"/>
      <inkml:brushProperty name="height" value="0.025" units="cm"/>
    </inkml:brush>
  </inkml:definitions>
  <inkml:trace contextRef="#ctx0" brushRef="#br0">46 154 15855,'0'0'15230,"10"-1"-14066,-2 1-1107,0-1 0,0 0 0,0 0 0,-1-1 0,1 0 0,-1 0-1,9-4 1,-13 5-54,1-1 1,-1 0-1,0 0 0,1 0 0,-1-1 0,0 1 0,0-1 0,-1 0 1,1 1-1,0-1 0,-1-1 0,0 1 0,0 0 0,0 0 0,0-1 0,0 1 1,-1-1-1,1 1 0,1-9 0,-3 10-3,1-1 0,-1 0 0,1 0 0,-1 0 0,0 0 0,0 0 0,0 0 0,0 1 0,-1-1 0,1 0 0,-1 0 0,0 0 0,1 0 0,-1 1 0,-1-1 0,1 0 0,0 1 0,-1-1 0,1 1 0,-1-1 0,0 1 0,-2-3 0,2 4 0,0 0 0,0 0 0,0 0 0,0 0 0,0 0 0,0 1 0,0-1 0,0 0 0,0 1 0,0 0 0,0 0 0,0-1 0,0 1 0,0 0 0,0 1 0,-1-1 0,1 0 0,0 1 0,0-1 0,0 1 0,0-1 0,0 1 0,0 0 0,0 0 0,1 0 0,-1 0 0,0 0 0,0 1 0,1-1 0,-1 0 0,1 1 0,-2 1 0,-7 7 0,1 0 0,0 0 0,1 1 0,0 0 0,1 0 0,0 1 0,1 0 0,0 0 0,1 1 0,0 0 0,1-1 0,0 2 0,1-1 0,-1 21 0,3-33 0,1 0 0,0 0 0,0 0 0,0 0 0,0 0 0,1 0 0,-1 0 0,0 0 0,0-1 0,1 1 0,-1 0 0,0 0 0,1 0 0,-1 0 0,1 0 0,-1 0 0,1 0 0,-1-1 0,1 1 0,0 0 0,-1-1 0,1 1 0,0 0 0,0-1 0,-1 1 0,1-1 0,0 1 0,0-1 0,0 1 0,0-1 0,0 1 0,1-1 0,2 1 0,0-1 0,0 0 0,-1 0 0,1 0 0,0 0 0,0 0 0,0-1 0,7-2 0,5-1 0,1-2 0,29-15 0,146-99-85,-190 119 88,1-1 0,-1 1 0,0 0 1,0 0-1,1 0 0,-1 0 0,0 0 1,1 0-1,-1 0 0,1 1 0,-1-1 1,1 1-1,-1 0 0,1 0 1,0 0-1,-1 0 0,5 1 0,-5 0-2,0 0 1,-1 0-1,1 0 0,-1 0 0,1 1 0,-1-1 0,0 1 0,1-1 0,-1 1 0,0-1 1,0 1-1,0-1 0,0 1 0,0 0 0,-1 0 0,1-1 0,0 1 0,-1 0 0,0 0 1,1 0-1,-1 0 0,0 0 0,0 2 0,0 30-1,0-28 0,-1 0 0,1 0 0,0 0 0,1 0 0,-1 0 0,1 0 0,3 8 0,-4-13 0,1 0 0,0 0 0,0-1 0,0 1 0,0 0 0,0-1 0,0 1 0,0-1 0,0 1 0,0-1 0,0 0 0,0 1 0,0-1 0,0 0 0,0 0 0,0 0 0,0 1 0,0-1 0,0 0 0,0-1 0,1 1 0,-1 0 0,0 0 0,0 0 0,0-1 0,1 0 0,30-8 0,35-23 0,-55 24 0,1 1 0,0 1 0,0 0 0,0 0 0,1 1 0,0 1 0,0 1 0,0 0 0,1 0 0,18 0 0,-33 4 0,1-1 0,-1 0 0,1 1 0,-1-1 0,1 0 0,-1 1 0,0-1 0,1 0 0,-1 1 0,1-1 0,-1 1 0,0-1 0,1 1 0,-1-1 0,0 1 0,0-1 0,0 1 0,1-1 0,-1 1 0,0 0 0,0-1 0,0 1 0,0-1 0,0 1 0,0-1 0,0 1 0,0-1 0,0 1 0,0 0 0,0-1 0,0 1 0,-1 0 0,1 0 0,0-1 0,0 1 0,0 0 0,0 0 0,-1 0 0,1 0 0,0-1 0,0 1 0,1 0 0,-1 0 0,0 0 0,0-1 0,0 1 0,0 0 0,1 0 0,-1 0 0,0-1 0,1 1 0,-1 0 0,1-1 0,-1 1 0,1 0 0,-1-1 0,1 1 0,-1 0 0,1-1 0,0 1 0,-1-1 0,1 1 0,0-1 0,-1 0 0,1 1 0,0-1 0,0 1 0,-1-1 0,1 0 0,0 0 0,0 0 0,-1 1 0,2-1 0,12-2 0,-1 1 0,0-2 0,1 0 0,-1-1 0,0 0 0,-1-1 0,20-9 0,-20 7 0,1 2 0,-1 0 0,1 0 0,1 1 0,-1 0 0,0 2 0,23-3 0,-35 5 0,0 0 0,0 0 0,0 0 0,-1 0 0,1 0 0,0 0 0,0 0 0,0 0 0,-1 1 0,1-1 0,0 0 0,0 1 0,-1-1 0,1 0 0,0 1 0,-1-1 0,1 1 0,0-1 0,-1 1 0,1-1 0,-1 1 0,1 0 0,-1-1 0,1 1 0,-1-1 0,1 1 0,-1 0 0,1 0 0,-1-1 0,0 1 0,0 0 0,1 0 0,-1 1 0,-1 33 0,0-33 0,0 1 0,1 0 0,0-1 0,-1 1 0,1 0 0,0 0 0,0-1 0,1 1 0,-1 0 0,1-1 0,-1 1 0,1 0 0,1 2 0,3-4-10,0 0 1,0 0-1,1-1 0,-1 0 0,0 0 1,1 0-1,-1 0 0,0-1 1,1 0-1,4-2 0,49-21-5124,-54 21 4118,30-15-6308</inkml:trace>
</inkml:ink>
</file>

<file path=ppt/ink/ink2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09.681"/>
    </inkml:context>
    <inkml:brush xml:id="br0">
      <inkml:brushProperty name="width" value="0.025" units="cm"/>
      <inkml:brushProperty name="height" value="0.025" units="cm"/>
    </inkml:brush>
  </inkml:definitions>
  <inkml:trace contextRef="#ctx0" brushRef="#br0">110 30 18257,'0'0'12951,"-9"1"-12999,2 1 26,0 0-1,-1 1 0,1-1 1,1 1-1,-1 1 0,-12 7 1,16-9 54,0 0 1,1 0-1,-1 0 1,0 0-1,1 1 0,-1-1 1,1 1-1,0 0 1,0-1-1,0 1 1,0 0-1,0 1 1,1-1-1,-1 0 1,1 0-1,0 1 0,0-1 1,0 0-1,0 1 1,0 4-1,1-7-20,0-1-1,1 1 1,-1-1 0,0 1-1,0-1 1,0 1-1,0-1 1,0 1 0,0-1-1,1 0 1,-1 1-1,0-1 1,0 1 0,1-1-1,-1 0 1,0 1-1,1-1 1,-1 1-1,0-1 1,1 0 0,-1 1-1,1-1 1,-1 0-1,0 0 1,1 1 0,-1-1-1,1 0 1,-1 0-1,1 0 1,-1 0-1,1 0 1,0 1 0,24-3 270,20-13 30,-28 4-297,0 0 1,-1 0-1,0-2 0,-1 0 0,-1-1 1,24-30-1,-44 54-15,0 0 0,1-1 0,1 2 0,-1-1 0,2 0 0,-1 1 0,1 0 0,1 0 0,0 0 0,1 0 0,0 0 0,0 17 0,2-25-64,0-1 0,-1 0 1,1 0-1,0 0 0,0 0 0,0 0 1,1 0-1,-1 0 0,0 0 0,1-1 0,-1 1 1,1 0-1,0-1 0,-1 1 0,1-1 1,0 0-1,0 1 0,0-1 0,0 0 0,0 0 1,0 0-1,0-1 0,0 1 0,0 0 1,1-1-1,-1 1 0,4-1 0,3 1-797,-1 0 0,1 0-1,0-1 1,0-1-1,-1 1 1,11-3 0,19-10-9934</inkml:trace>
</inkml:ink>
</file>

<file path=ppt/ink/ink2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10.474"/>
    </inkml:context>
    <inkml:brush xml:id="br0">
      <inkml:brushProperty name="width" value="0.025" units="cm"/>
      <inkml:brushProperty name="height" value="0.025" units="cm"/>
    </inkml:brush>
  </inkml:definitions>
  <inkml:trace contextRef="#ctx0" brushRef="#br0">17 1 13068,'0'0'13987,"-1"11"-12909,-4 25-435,1-17-353,1-1 1,1 0 0,1 1-1,0 0 1,3 18 0,-2-36-279,1 0 1,-1-1 0,1 1-1,0 0 1,-1 0 0,1-1 0,0 1-1,-1 0 1,1-1 0,0 1 0,0-1-1,0 1 1,-1-1 0,1 1 0,0-1-1,0 0 1,0 1 0,0-1-1,0 0 1,0 0 0,0 0 0,0 0-1,0 0 1,0 0 0,0 0 0,0 0-1,0 0 1,0 0 0,1-1-1,30-4 471,-10-5-298,0-1-1,-1 0 0,0-2 1,-1-1-1,-1 0 0,25-23 1,-29 25-109,-15 11-86,0 1 1,0 0-1,0 0 0,1-1 0,-1 1 1,0 0-1,0 0 0,1 0 1,-1 0-1,0-1 0,0 1 1,1 0-1,-1 0 0,0 0 0,0 0 1,1 0-1,-1 0 0,0 0 1,1 0-1,-1 0 0,0 0 0,1 0 1,-1 0-1,0 0 0,0 0 1,1 0-1,-1 0 0,0 0 1,1 0-1,-1 0 0,0 0 0,0 0 1,1 1-1,-1-1 0,0 0 1,0 0-1,1 0 0,-1 0 0,0 1 1,0-1-1,1 0 0,-1 0 1,0 1-1,0-1 0,6 21-131,-6 36 224,0-45-90,0-8 177,-1 3-480,1-1 0,1 0 0,-1 1 0,1-1 1,3 12-1,-4-17 123,0 0 0,1-1 1,-1 1-1,0-1 0,0 1 0,1-1 1,-1 1-1,1-1 0,-1 1 0,0-1 1,1 1-1,-1-1 0,1 1 1,-1-1-1,1 1 0,-1-1 0,1 0 1,-1 0-1,1 1 0,0-1 0,-1 0 1,1 0-1,-1 1 0,1-1 1,0 0-1,0 0 0,1 0-470,0-1-1,0 1 1,-1-1-1,1 1 1,0-1 0,0 0-1,-1 0 1,1 0-1,-1 0 1,1 0-1,-1 0 1,1 0 0,2-3-1,15-16-11108</inkml:trace>
</inkml:ink>
</file>

<file path=ppt/ink/ink2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10.813"/>
    </inkml:context>
    <inkml:brush xml:id="br0">
      <inkml:brushProperty name="width" value="0.025" units="cm"/>
      <inkml:brushProperty name="height" value="0.025" units="cm"/>
    </inkml:brush>
  </inkml:definitions>
  <inkml:trace contextRef="#ctx0" brushRef="#br0">71 0 18129,'0'0'11745,"0"15"-11115,0 13-261,-2 0 0,0-1 0,-2 1 0,-2-1 1,-8 27-1,6-28-340,1-7-27,0 1 1,1 0-1,2 1 0,0-1 1,1 1-1,1 0 1,1 37-1,1-56-197,1 1-1,0 0 1,0 0 0,0-1-1,0 1 1,1-1-1,-1 1 1,1-1 0,-1 0-1,1 1 1,0-1 0,0 0-1,0 0 1,0 0-1,0 0 1,0-1 0,1 1-1,-1 0 1,1-1 0,-1 0-1,1 0 1,-1 0 0,1 0-1,0 0 1,-1 0-1,1 0 1,0-1 0,0 0-1,0 1 1,5-1 0,0 0-973,1 0 0,-1 0 0,1-1 1,-1 0-1,0 0 0,1-1 0,-1 0 0,0-1 1,10-4-1,19-13-13064</inkml:trace>
</inkml:ink>
</file>

<file path=ppt/ink/ink2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11.173"/>
    </inkml:context>
    <inkml:brush xml:id="br0">
      <inkml:brushProperty name="width" value="0.025" units="cm"/>
      <inkml:brushProperty name="height" value="0.025" units="cm"/>
    </inkml:brush>
  </inkml:definitions>
  <inkml:trace contextRef="#ctx0" brushRef="#br0">144 1 15407,'-9'5'2397,"-6"3"-1052,1 0 1,1 1 0,0 0-1,-22 21 1,30-26-1102,1 0 0,1 0 1,-1 0-1,1 0 0,-1 1 0,1 0 0,0 0 1,1 0-1,-1 0 0,1 0 0,0 0 0,1 0 1,-1 1-1,1-1 0,0 1 0,0-1 0,1 1 0,-1 0 1,1-1-1,1 8 0,0-10-212,0 0 1,1-1-1,-1 0 0,0 1 0,1-1 0,0 0 1,0 1-1,-1-1 0,1 0 0,0 0 1,1-1-1,-1 1 0,0 0 0,0-1 1,1 1-1,-1-1 0,1 0 0,-1 0 1,1 0-1,0 0 0,-1 0 0,1 0 1,0-1-1,0 0 0,-1 1 0,1-1 0,5 0 1,2 0 37,0 1 0,0-2 0,0 1 0,-1-1 0,1-1 0,0 0 0,9-3 0,-12 2-36,0 0 0,-1 0 0,1-1 0,-1 0 0,0-1 1,0 1-1,-1-1 0,1 0 0,-1 0 0,0-1 0,0 0 0,-1 0 0,0 0 1,0 0-1,0 0 0,-1-1 0,0 0 0,0 0 0,-1 0 0,0 0 0,0 0 1,0 0-1,-1 0 0,0-1 0,-1 1 0,1-1 0,-2-10 0,1 18-34,0-1-1,0 0 0,-1 0 0,1 0 0,0 0 1,0 0-1,-1 1 0,1-1 0,0 0 0,-1 0 1,1 1-1,0-1 0,-1 0 0,1 0 0,-1 1 0,0-1 1,1 0-1,-1 1 0,0-1 0,1 1 0,-1-1 1,0 1-1,1-1 0,-1 1 0,0 0 0,0-1 1,0 1-1,1 0 0,-1-1 0,0 1 0,0 0 1,0 0-1,0 0 0,0 0 0,1 0 0,-1 0 1,0 0-1,-2 0 0,1 1-28,0-1 1,-1 1-1,1 0 0,0-1 1,-1 1-1,1 0 0,0 0 1,0 1-1,0-1 1,0 0-1,0 1 0,0-1 1,-3 4-1,0 1-169,0 1-1,0 0 1,1 1 0,-1-1 0,2 1 0,-1 0-1,1 0 1,0 0 0,-2 14 0,3-15-522,1 1 0,0-1 1,1 1-1,0-1 0,0 1 1,2 13-1,-2-19 368,1-1 0,-1 0 1,0 0-1,1 1 0,-1-1 0,1 0 0,-1 0 0,1 0 1,0 1-1,0-1 0,-1 0 0,1 0 0,0 0 1,0 0-1,0-1 0,0 1 0,0 0 0,0 0 0,0 0 1,0-1-1,1 1 0,-1-1 0,0 1 0,0-1 1,0 1-1,1-1 0,-1 0 0,0 1 0,1-1 0,1 0 1,24 1-11255</inkml:trace>
</inkml:ink>
</file>

<file path=ppt/ink/ink2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11.513"/>
    </inkml:context>
    <inkml:brush xml:id="br0">
      <inkml:brushProperty name="width" value="0.025" units="cm"/>
      <inkml:brushProperty name="height" value="0.025" units="cm"/>
    </inkml:brush>
  </inkml:definitions>
  <inkml:trace contextRef="#ctx0" brushRef="#br0">85 1 16335,'0'0'7469,"-8"11"-6818,-4 5-100,2 2 0,0-1 0,-13 33 0,19-40-267,0 0 0,1 0 0,0 0 0,1 0 0,0 1 0,0-1 0,1 1 0,1-1 0,0 1 0,2 18 0,-2-28-248,1-1 0,0 1-1,0 0 1,0 0 0,0 0 0,0-1 0,0 1 0,0 0-1,0-1 1,0 1 0,1-1 0,-1 1 0,0-1 0,0 1-1,0-1 1,1 0 0,-1 0 0,0 0 0,0 0 0,1 0-1,-1 0 1,0 0 0,2 0 0,34-3 304,-37 3-344,45-8-747,22-2-1963,-66 11 2726,0-1 1,0 0-1,0 1 1,0 0-1,0-1 0,0 1 1,0 0-1,0-1 1,0 1-1,0 0 0,-1 0 1,1 0-1,0 0 1,-1 0-1,1 0 0,0 0 1,-1 0-1,1 0 1,-1 0-1,0 0 0,1 0 1,-1 0-1,0 0 0,0 1 1,0-1-1,1 0 1,-1 0-1,0 0 0,-1 0 1,1 0-1,0 1 1,-1 1-1,-5 43 1624,3-37-1438,-1 0 0,0 0 0,-1-1 1,0 1-1,0-1 0,-1 0 0,0 0 1,-11 11-1,13-16-123,1 1 0,-1-1 0,0 1 0,0-1 0,0 0 0,0 0 0,-1-1 0,1 1 0,-1-1-1,0 0 1,1-1 0,-1 1 0,0-1 0,0 1 0,0-2 0,0 1 0,0 0 0,-7-1 0,11-1-221,-1 1 0,1-1-1,0 0 1,-1 0 0,1 1 0,0-1-1,0 0 1,-1 0 0,1 0 0,0 0-1,0-1 1,0 1 0,0 0 0,0 0-1,1-1 1,-1 1 0,0 0 0,1-1 0,-1 1-1,0-1 1,1 1 0,0-1 0,-1 1-1,1-1 1,0 1 0,0-1 0,0-2-1,-1-1-932,1-1 0,0 0 0,0 1 0,0-1 0,1 0 0,1-7 0,9-8-6459</inkml:trace>
</inkml:ink>
</file>

<file path=ppt/ink/ink2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11.903"/>
    </inkml:context>
    <inkml:brush xml:id="br0">
      <inkml:brushProperty name="width" value="0.025" units="cm"/>
      <inkml:brushProperty name="height" value="0.025" units="cm"/>
    </inkml:brush>
  </inkml:definitions>
  <inkml:trace contextRef="#ctx0" brushRef="#br0">233 86 19763,'0'0'2445,"-11"-4"528,-2 0-2236,-1-1 0,0 2 1,-16-3-1,24 5-543,1 1 1,-1-1-1,0 1 1,0 0-1,0 1 1,0-1-1,0 1 1,0 0-1,0 1 1,1 0-1,-1-1 1,-8 5-1,3 0 119,-25 16 838,35-21-1117,-1 0 0,1 0 0,-1 0 0,1 1 0,0-1-1,-1 0 1,1 1 0,0-1 0,0 1 0,0-1 0,0 1 0,1-1 0,-1 1 0,0 0 0,0 0 0,1-1 0,0 1 0,-1 3 0,2-4-34,0 0 0,0 0 0,0-1 0,0 1 0,0 0 0,1 0 0,-1-1 0,0 1 0,1 0 0,-1-1 0,0 1 0,1-1 0,-1 0 0,1 1 0,-1-1 0,1 0 0,-1 0 0,0 0 0,1 0 0,-1 0 0,1 0 0,2-1 0,0 1 0,72-3 0,-54 1 0,1 1 0,-1 1 0,0 1 0,1 1 0,37 8 0,-58-10 0,-1 0 0,0 1 0,1-1 0,-1 1 0,1-1 0,-1 1 0,0 0 0,1 0 0,-1-1 0,0 1 0,0 0 0,1 0 0,-1 0 0,0 1 0,0-1 0,0 0 0,0 0 0,-1 0 0,1 1 0,0-1 0,0 0 0,-1 1 0,1-1 0,-1 1 0,1-1 0,-1 1 0,0-1 0,1 1 0,-1-1 0,0 1 0,0-1 0,0 1 0,0-1 0,-1 3 0,1-4 0,0 0 0,0 0 0,0 1 0,1-1 0,-1 0 0,0 0 0,0 0 0,0 0 0,0 0 0,0 0 0,0 1 0,0-1 0,1 0 0,-1 0 0,0 0 0,0 0 0,0 0 0,0 0 0,1 0 0,-1 0 0,0 0 0,0 0 0,0 0 0,0 1 0,1-1 0,-1 0 0,0 0 0,0 0 0,0 0 0,0 0 0,1-1 0,-1 1 0,0 0 0,0 0 0,0 0 0,0 0 0,1 0 0,-1 0 0,0 0 0,0 0 0,0 0 0,0 0 0,1 0 0,-1-1 0,0 1 0,0 0 0,0 0 0,0 0 0,0 0 0,0 0 0,0 0 0,1-1 0,-1 1 0,0 0 0,0 0 0,0 0 0,0-1 0,9-8 0,-4-2 0,-1-1 0,0 0 0,0 0 0,-1-1 0,-1 1 0,2-19 0,8-35 0,-11 65 2,0-1 1,0 2-1,0-1 0,0 0 1,0 0-1,0 0 0,1 0 1,-1 1-1,0-1 0,0 0 1,1 1-1,-1-1 1,1 1-1,-1 0 0,0-1 1,1 1-1,-1 0 0,1 0 1,-1 0-1,0 0 0,1 0 1,-1 0-1,1 0 0,1 1 1,39 5-297,-15 0-871,13 3-2782,3-4-5349,-2-2-7002</inkml:trace>
</inkml:ink>
</file>

<file path=ppt/ink/ink2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12.666"/>
    </inkml:context>
    <inkml:brush xml:id="br0">
      <inkml:brushProperty name="width" value="0.025" units="cm"/>
      <inkml:brushProperty name="height" value="0.025" units="cm"/>
    </inkml:brush>
  </inkml:definitions>
  <inkml:trace contextRef="#ctx0" brushRef="#br0">240 110 18385,'4'-9'2381,"0"1"-1809,3-7 1442,-1-1 0,0 0-1,5-19 1,-11 35-1963,0 0-1,0-1 1,0 1-1,0-1 1,0 1-1,0 0 0,0-1 1,0 1-1,0 0 1,0-1-1,0 1 1,-1-1-1,1 1 1,0 0-1,0-1 1,0 1-1,0 0 1,-1-1-1,1 1 1,0 0-1,0-1 1,-1 1-1,1 0 0,0 0 1,-1-1-1,1 1 1,0 0-1,-1 0 1,1-1-1,0 1 1,-1 0-1,1 0 1,0 0-1,-1 0 1,1 0-1,0 0 1,-1-1-1,1 1 1,-1 0-1,1 0 1,0 0-1,-1 0 0,1 0 1,-1 0-1,1 1 1,0-1-1,-1 0 1,1 0-1,-1 0 1,1 0-1,0 0 1,-1 1-1,1-1 1,0 0-1,-1 0 1,1 0-1,-1 1 1,-24 11 224,1 4-284,1 0-1,1 2 0,1 1 1,0 0-1,1 2 1,2 0-1,0 1 0,1 1 1,-18 33-1,32-51-8,1-1-1,-1 1 1,1 0-1,1 0 1,-1 0-1,1 0 1,-1 0-1,2 0 1,-2 6-1,2-10 13,0-1-1,1 1 1,-1 0-1,0 0 1,0 0-1,0 0 1,1 0-1,-1 0 1,0-1-1,1 1 1,-1 0-1,1 0 1,-1 0-1,1-1 1,-1 1-1,1 0 1,0-1-1,-1 1 1,1 0-1,1 0 1,0 0 8,0 0 1,0 0-1,0-1 1,0 1-1,0-1 1,0 1-1,0-1 1,0 0 0,0 0-1,0 0 1,0 0-1,4-1 1,7-1 28,0-2 0,-1 1 0,0-1 0,1-1 0,-2-1 0,1 1 0,-1-2 0,0 1-1,18-16 1,4-4 92,49-52 0,-37 24-123,-43 51 0,0 1 0,-1-1 0,1 1 0,-1-1 0,1 0 0,-1 0 0,0 1 0,0-1 0,-1 0 0,1 0 0,0 0 0,-1 0 0,0 0 0,1 0 0,-1 0 0,-1 0 0,1 0 0,0 0 0,-1 0 0,-1-6 0,0 7-4,1 1 1,-1-1-1,0 1 1,1-1-1,-1 1 1,0 0-1,0 0 1,0 0-1,0 0 1,-1 0-1,1 0 1,0 1-1,0-1 1,0 0-1,-1 1 1,1 0-1,0 0 1,-1 0-1,1 0 1,0 0-1,0 0 1,-1 0-1,-2 1 1,-2 0-55,-1 0 0,1 1 0,0-1 0,0 1 0,-14 6 0,16-5-116,1 0 0,-1 1 0,1 0 0,0-1 0,0 1 0,0 1 1,0-1-1,1 1 0,-1-1 0,1 1 0,-2 6 0,3-8-174,1 0 0,0 0 0,0 1-1,0-1 1,0 0 0,0 1 0,1-1 0,-1 7-1,1-8-118,1 0 0,-1 0 0,0 0 0,1 0 0,-1 0-1,1 0 1,0 0 0,-1 0 0,1 0 0,0 0 0,0-1 0,0 1-1,1 0 1,-1 0 0,2 1 0,18 14-6233</inkml:trace>
</inkml:ink>
</file>

<file path=ppt/ink/ink2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13.244"/>
    </inkml:context>
    <inkml:brush xml:id="br0">
      <inkml:brushProperty name="width" value="0.025" units="cm"/>
      <inkml:brushProperty name="height" value="0.025" units="cm"/>
    </inkml:brush>
  </inkml:definitions>
  <inkml:trace contextRef="#ctx0" brushRef="#br0">132 0 17969,'0'0'11846,"-11"1"-11499,7-1-329,2 0-2,0 0 0,-1 0-1,1 0 1,0 0 0,-1 0 0,1 1 0,0-1-1,0 1 1,0-1 0,-1 1 0,1 0 0,0 0-1,0 0 1,0 0 0,0 0 0,0 1 0,0-1-1,1 0 1,-1 1 0,0 0 0,1-1 0,-1 1-1,1 0 1,0 0 0,-1 0 0,1 0 0,0 0-1,0 0 1,0 0 0,0 0 0,1 0 0,-1 0-1,1 1 1,-1 1 0,-7 71 230,8-75-134,1-31 1564,0 21-1676,1 0 0,0 0 0,0-1 0,7-14 0,-9 24 0,-7 27 0,-54 174 0,62-203 0,27-95 0,-24 87 0,0 0 0,1 1 0,0-1 0,1 1 0,0 0 0,1 1 0,7-10 0,-12 17-11,1 1 0,-1-1-1,0 1 1,0 0 0,1 0 0,-1-1 0,1 2-1,-1-1 1,1 0 0,-1 0 0,1 1 0,-1 0-1,1-1 1,0 1 0,-1 0 0,4 1 0,49 5-926,-30-2-151,18-2-8724,-26-2 2172</inkml:trace>
</inkml:ink>
</file>

<file path=ppt/ink/ink2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13.800"/>
    </inkml:context>
    <inkml:brush xml:id="br0">
      <inkml:brushProperty name="width" value="0.025" units="cm"/>
      <inkml:brushProperty name="height" value="0.025" units="cm"/>
    </inkml:brush>
  </inkml:definitions>
  <inkml:trace contextRef="#ctx0" brushRef="#br0">208 41 16303,'0'0'14729,"-10"-8"-14334,5 3-364,-25-18 19,28 22-51,1 1-1,-1-1 1,1 0 0,-1 1-1,1-1 1,-1 1 0,0 0-1,1 0 1,-1-1 0,0 1 0,1 0-1,-1 0 1,1 1 0,-1-1-1,0 0 1,1 0 0,-1 1-1,1-1 1,-1 1 0,0 0-1,1-1 1,0 1 0,-1 0-1,-1 1 1,-4 3-4,1-1 0,0 1 0,0 1 0,1-1 0,0 1 0,0 0 0,0 0 0,0 0 0,1 1 0,0 0 0,1 0 0,-1 0 0,1 0 0,1 0 0,-1 1 0,-1 12 0,4-19 10,0 0-1,0 0 1,1 0 0,-1 0 0,1 0 0,-1 0 0,1 0-1,-1 0 1,1 0 0,-1 0 0,1-1 0,0 1 0,-1 0 0,1 0-1,0-1 1,0 1 0,0 0 0,-1-1 0,1 1 0,0-1-1,0 1 1,0-1 0,0 1 0,0-1 0,0 0 0,0 1 0,0-1-1,0 0 1,0 0 0,0 0 0,0 0 0,0 0 0,0 0-1,1 0 1,-1 0 0,1-1 0,44-4 253,-35 1-250,0-1 0,0 0-1,-1-1 1,0 0-1,0-1 1,0 0-1,-1 0 1,0-1 0,0 0-1,-1-1 1,15-18-1,-35 83-1213,-3 7 1686,-12 117 1,20-120-117,-2 0 1,-23 80 0,29-130-365,-1 0 0,0 0 0,-1 0 0,0-1 0,-11 16 0,14-22 0,1-1 0,-1 0 0,1 0 0,-1 0 0,0-1 0,0 1 0,0 0 0,0-1 0,0 1 0,0-1 0,0 0 0,0 1 0,0-1 0,-1 0 0,1 0 0,-1-1 0,1 1 0,-1 0 0,1-1 0,-1 1 0,1-1 0,-1 0 0,1 0 0,-1 0 0,1 0 0,-1-1 0,1 1 0,-1-1 0,1 1 0,-3-2 0,2 0 0,0 0 0,1 0 0,0 0 0,-1 0 0,1 0 0,0-1 0,0 1 0,0-1 0,1 1 0,-1-1 0,1 0 0,-1 0 0,1 0 0,0 0 0,0 0 0,0 0 0,0 0 0,0-5 0,-7-60 0,7 51-431,1 0 0,1 0 0,0-1 0,1 1 0,8-32 0,-6 38-64,0 1 1,1-1 0,0 1 0,0 0 0,1 0 0,1 1 0,-1-1 0,2 1 0,15-15 0,12-7-5074,1 1-1868</inkml:trace>
</inkml:ink>
</file>

<file path=ppt/ink/ink2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14.483"/>
    </inkml:context>
    <inkml:brush xml:id="br0">
      <inkml:brushProperty name="width" value="0.025" units="cm"/>
      <inkml:brushProperty name="height" value="0.025" units="cm"/>
    </inkml:brush>
  </inkml:definitions>
  <inkml:trace contextRef="#ctx0" brushRef="#br0">175 25 17200,'0'0'10645,"-12"-4"-10181,6 2-414,3 1-44,1-1 1,-1 1 0,1 0-1,-1 0 1,1 0 0,-1 1-1,0-1 1,1 1-1,-1-1 1,0 1 0,1 0-1,-1 0 1,0 0 0,1 0-1,-1 1 1,0-1-1,1 1 1,-1-1 0,0 1-1,1 0 1,-1 0 0,1 0-1,-1 1 1,1-1-1,0 0 1,0 1 0,-4 3-1,-6 8-8,0 1-1,0 1 0,-11 21 0,20-32 21,0 1-1,0 0 1,1 0-1,0 0 0,0 1 1,0-1-1,0 1 0,1-1 1,0 1-1,0-1 0,1 1 1,-1-1-1,1 1 1,1 0-1,0 6 0,0-11 14,0 0-1,0 0 0,0 0 1,0 0-1,0 0 0,0 0 1,1 0-1,-1 0 1,0 0-1,1 0 0,-1-1 1,0 1-1,1-1 0,-1 1 1,1-1-1,-1 0 0,1 1 1,-1-1-1,1 0 1,-1 0-1,1 0 0,-1 0 1,1 0-1,-1 0 0,1-1 1,-1 1-1,1 0 1,2-2-1,46-13 440,-37 7-419,1-1 0,-1 0 0,-1-1 0,1 0 0,-2-1 0,14-15 0,3-8-99,24-39 0,-98 146-557,41-65 792,1 1 0,0-1 0,1 0 0,-1 1 1,2 0-1,-1 0 0,-1 10 0,4-18-169,0-1 0,1 0 0,-1 1 0,0-1 1,0 0-1,0 0 0,0 1 0,0-1 0,1 0 0,-1 1 0,0-1 0,0 0 0,1 0 1,-1 0-1,0 1 0,0-1 0,1 0 0,-1 0 0,0 0 0,0 1 0,1-1 0,-1 0 1,0 0-1,1 0 0,-1 0 0,0 0 0,1 0 0,-1 0 0,0 0 0,1 0 1,-1 0-1,0 0 0,1 0 0,-1 0 0,0 0 0,1 0 0,-1 0 0,0 0 0,1 0 1,-1 0-1,0-1 0,1 1 0,-1 0 0,0 0 0,1-1 0,17-6 384,-18 7-399,27-15 77,0 0-1,32-28 0,0 2-455,-59 40 357,0 1 0,1-1 0,-1 1 0,1 0 0,-1-1 0,1 1 0,-1-1 0,1 1 0,-1 0 0,1-1 0,-1 1 0,1 0 0,0-1 0,-1 1 1,1 0-1,-1 0 0,1 0 0,0 0 0,-1 0 0,1-1 0,0 1 0,-1 0 0,1 1 0,0-1 0,-1 0 0,1 0 0,0 0 0,-1 0 0,1 0 0,-1 1 0,1-1 0,0 0 1,-1 0-1,1 1 0,-1-1 0,1 0 0,-1 1 0,1-1 0,-1 1 0,1-1 0,-1 1 0,1-1 0,-1 1 0,0-1 0,1 1 0,-1-1 0,0 1 0,1-1 0,-1 1 1,0 0-1,0-1 0,0 1 0,1 0 0,-1-1 0,0 1 0,0 0 0,0-1 0,0 1 0,0-1 0,0 1 0,0 0 0,-1-1 0,1 1 0,0 0 0,0-1 0,-1 2 1,-10 60 73,7-43-112,5 11 311,-1-30-230,0 1 0,0 0 0,1-1 1,-1 1-1,0 0 0,1-1 0,-1 1 1,0-1-1,1 1 0,-1 0 1,1-1-1,-1 1 0,1-1 0,-1 1 1,1-1-1,-1 0 0,1 1 0,-1-1 1,1 1-1,0-1 0,-1 0 0,2 1 1,1-1 20,0 0 0,-1-1 0,1 1 0,0-1 0,-1 0 0,1 1 0,-1-1 0,1 0 0,-1 0 0,0-1 0,1 1 1,-1 0-1,0-1 0,0 0 0,0 1 0,0-1 0,2-2 0,13-11-94,-1 0-1,0-1 1,-1 0-1,-1-1 1,-1-1 0,0-1-1,9-19 1,-27 54-13,0 0 0,0 0 0,2 0 0,0 1 0,1 0 0,0-1 0,2 20-1,0-36 74,0 1-1,0-1 0,0 1 0,0 0 0,0-1 0,0 1 0,1-1 0,-1 1 1,0-1-1,1 1 0,-1-1 0,0 1 0,1-1 0,-1 1 0,0-1 0,1 1 0,-1-1 1,1 1-1,-1-1 0,1 0 0,-1 1 0,1-1 0,-1 0 0,1 0 0,-1 1 1,1-1-1,-1 0 0,1 0 0,1 1 0,24-2 400,20-13-1695,-35 3-3636,-10-5-7529,-1 3-1131</inkml:trace>
</inkml:ink>
</file>

<file path=ppt/ink/ink2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14.828"/>
    </inkml:context>
    <inkml:brush xml:id="br0">
      <inkml:brushProperty name="width" value="0.025" units="cm"/>
      <inkml:brushProperty name="height" value="0.025" units="cm"/>
    </inkml:brush>
  </inkml:definitions>
  <inkml:trace contextRef="#ctx0" brushRef="#br0">33 55 18065,'0'0'9962,"1"-53"-9898,-1 51-32,-7 10-5157,0 0 1826,-4-2-1826,3 2-6502</inkml:trace>
</inkml:ink>
</file>

<file path=ppt/ink/ink2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15.199"/>
    </inkml:context>
    <inkml:brush xml:id="br0">
      <inkml:brushProperty name="width" value="0.025" units="cm"/>
      <inkml:brushProperty name="height" value="0.025" units="cm"/>
    </inkml:brush>
  </inkml:definitions>
  <inkml:trace contextRef="#ctx0" brushRef="#br0">1 58 21012,'0'0'7383,"11"-9"-5947,-4 3-1296,0 1 1,0 0-1,1 1 0,-1-1 1,1 1-1,0 1 0,0 0 0,0 0 1,1 0-1,-1 1 0,0 0 1,1 1-1,13-1 0,-18 2-116,-1 0-1,1 0 1,0 0-1,-1 0 0,1 1 1,-1-1-1,1 1 1,-1 0-1,1 0 0,-1 1 1,0-1-1,1 1 0,-1-1 1,0 1-1,0 0 1,0 0-1,0 0 0,4 5 1,-5-4-13,0 1 1,0 0 0,0-1-1,0 1 1,-1 0-1,1 0 1,-1 0 0,0 0-1,0 0 1,-1 1-1,1-1 1,-1 0 0,0 0-1,0 0 1,-1 8-1,-1-6 6,0 1 1,0 0-1,0 0 0,-1-1 0,0 0 0,0 1 0,-1-1 1,0 0-1,0-1 0,0 1 0,-1-1 0,0 0 0,0 0 1,0 0-1,-8 5 0,-28 32 50,41-41-67,0-1 0,-1 0 0,1 1 0,0-1 0,0 0 0,-1 1 0,1-1 0,0 0 0,0 1 0,-1-1 0,1 1 0,0-1 0,0 0 0,0 1 0,0-1 0,0 1 0,0-1 0,0 1 0,0-1 0,0 1 0,0-1 0,0 0 0,0 1 0,0-1 0,0 1 0,0-1 0,0 1 0,0-1 0,0 1 0,1-1 0,-1 0 0,0 1 0,0-1 0,0 0 0,1 1 0,-1 0 0,21 6 0,36-7 0,-45 0 0,0 0-800,-1-1 0,1 0-1,0 0 1,16-5 0,-25 5 434,0 0 1,0 1 0,0-2-1,0 1 1,0 0-1,-1 0 1,1-1-1,0 0 1,-1 1-1,1-1 1,-1 0 0,0 0-1,1 0 1,-1-1-1,0 1 1,0 0-1,-1-1 1,1 0-1,0 1 1,-1-1-1,1 0 1,0-4 0,0-11-9682</inkml:trace>
</inkml:ink>
</file>

<file path=ppt/ink/ink2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15.527"/>
    </inkml:context>
    <inkml:brush xml:id="br0">
      <inkml:brushProperty name="width" value="0.025" units="cm"/>
      <inkml:brushProperty name="height" value="0.025" units="cm"/>
    </inkml:brush>
  </inkml:definitions>
  <inkml:trace contextRef="#ctx0" brushRef="#br0">1 1 19154,'0'0'11563,"61"26"-11531,-23-20-673,-5-2-928,2-2-1666,-3-2-1249,3 0-1890,-6-5-3364</inkml:trace>
</inkml:ink>
</file>

<file path=ppt/ink/ink2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16.129"/>
    </inkml:context>
    <inkml:brush xml:id="br0">
      <inkml:brushProperty name="width" value="0.025" units="cm"/>
      <inkml:brushProperty name="height" value="0.025" units="cm"/>
    </inkml:brush>
  </inkml:definitions>
  <inkml:trace contextRef="#ctx0" brushRef="#br0">88 328 9705,'0'0'13117,"-10"4"-11564,5-2-1386,1-1 0,0 1 0,0-1 0,0 1 1,0 1-1,0-1 0,0 0 0,0 1 0,1 0 0,-1 0 0,1 0 0,0 0 0,0 1 0,0-1 0,0 1 1,1 0-1,-1 0 0,1 0 0,0 0 0,0 0 0,1 0 0,-1 0 0,1 1 0,0-1 0,0 1 0,0-1 1,1 1-1,0-1 0,-1 5 0,2-7-151,-1-1 1,1 0 0,-1 0 0,1 0-1,0 1 1,-1-1 0,1 0-1,0 0 1,0 0 0,0 0-1,-1 0 1,1 0 0,0 0-1,1-1 1,-1 1 0,0 0-1,0 0 1,0-1 0,0 1-1,0-1 1,1 1 0,-1-1-1,0 1 1,1-1 0,-1 0-1,0 0 1,0 1 0,1-1-1,-1 0 1,0 0 0,1-1-1,-1 1 1,0 0 0,1 0 0,1-1-1,2 1 1,1-1 0,0 0 0,-1 0 0,1 0 0,-1-1 0,1 0 0,7-3 0,-4-2-121,1 1 0,-1-2 0,-1 1-1,0-1 1,0-1 0,0 1-1,-1-1 1,0-1 0,-1 1-1,0-1 1,0 0 0,6-19 0,-25 76-1064,7-29 1155,1-1 0,1 1 0,1 0-1,-3 34 1,6-51-23,0 0-1,0 1 0,0-1 1,0 0-1,0 0 0,0 1 1,1-1-1,-1 0 0,0 0 1,1 0-1,-1 1 0,1-1 1,-1 0-1,1 0 0,0 0 1,-1 0-1,1 0 0,0 0 1,0 0-1,0 0 0,-1 0 1,1 0-1,0-1 0,0 1 1,0 0-1,1-1 0,-1 1 1,0 0-1,0-1 0,0 0 1,0 1-1,1-1 0,-1 1 1,0-1-1,0 0 0,1 0 1,-1 0-1,0 0 0,0 0 1,1 0-1,1 0 0,1-1-111,1 0 0,-1 0-1,1 0 1,-1 0 0,0-1 0,1 1-1,-1-1 1,0 0 0,0-1 0,6-3-1,8-10-142,-2 0-1,0 0 0,-1-2 0,0 0 0,-2 0 0,0-2 0,-1 1 1,-1-2-1,9-21 0,-7 8 756,0 0 0,-2-1 0,-2-1 0,9-71 0,-16 62 855,-16 63 16,-7 21-182,1 1 0,-21 63 0,35-85-858,0 2 0,1-1 0,1 0-1,1 1 1,1 0 0,1 0 0,0-1-1,3 24 1,-2-41-291,0 0 0,1 0 1,-1 0-1,0 0 0,1-1 0,-1 1 0,1 0 0,-1 0 0,1 0 1,0-1-1,0 1 0,0 0 0,0-1 0,0 1 0,0-1 1,0 1-1,0-1 0,1 0 0,-1 1 0,1-1 0,-1 0 0,1 0 1,-1 0-1,1 0 0,-1 0 0,1 0 0,0-1 0,0 1 1,-1 0-1,1-1 0,0 1 0,0-1 0,0 0 0,0 0 0,2 0 1,-1 0-2,0 0 1,0-1 0,0 0 0,0 0 0,0 0 0,0 0 0,-1 0 0,1-1 0,0 1-1,-1-1 1,1 1 0,-1-1 0,1 0 0,-1 0 0,0 0 0,0-1 0,0 1-1,0 0 1,0-1 0,-1 1 0,2-4 0,3-10-4,-1 0 0,-1-1 0,0 0 0,-1 1 0,0-19 0,-3 48 0,0-6 0,0 0 0,0 0 0,0 0 0,1 0 0,0 0 0,3 8 0,-3-13 0,-1 0 0,1 0 0,0-1 0,0 1 0,0-1 0,0 1 0,0-1 0,1 1 0,-1-1 0,0 0 0,1 1 0,-1-1 0,1 0 0,-1 0 0,1 0 0,0 0 0,-1-1 0,1 1 0,0 0 0,-1-1 0,1 1 0,0-1 0,0 1 0,0-1 0,0 0 0,-1 0 0,1 0 0,3 0 0,1 0 0,1-1 0,-1 0 0,0 0 0,0-1 0,0 0 0,-1 0 0,1 0 0,0 0 0,-1-1 0,1 0 0,-1 0 0,0-1 0,0 0 0,0 1 0,5-7 0,-2 2 0,0-1 0,0 0 0,-1-1 0,0 0 0,-1 0 0,0 0 0,5-12 0,-34 110 0,20-74 0,0-1 0,1 1 0,1 0 0,0 0 0,0 0 0,2 0 0,1 16 0,-2-29-132,0-1 0,1 1 0,-1-1 0,0 1 0,0 0 0,0-1 0,1 1 0,-1-1 0,0 1 0,1 0 0,-1-1 0,0 1 0,1-1 0,-1 1 0,1-1 0,-1 0 0,0 1 0,1-1 0,-1 1 0,1-1 0,0 0 0,-1 1 0,2-1 0,-2 0-260,1 0 0,0 0 0,0 0 0,-1 0-1,1 0 1,0 0 0,0 0 0,-1 0 0,1 0 0,0 0 0,0-1 0,-1 1-1,1 0 1,0-1 0,-1 1 0,1 0 0,0-1 0,-1 1 0,1-1 0,0 1 0,-1-1-1,1 1 1,-1-1 0,1 0 0,-1 1 0,0-1 0,1 0 0,-1 1 0,1-2 0,8-19-12992</inkml:trace>
</inkml:ink>
</file>

<file path=ppt/ink/ink2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16.491"/>
    </inkml:context>
    <inkml:brush xml:id="br0">
      <inkml:brushProperty name="width" value="0.025" units="cm"/>
      <inkml:brushProperty name="height" value="0.025" units="cm"/>
    </inkml:brush>
  </inkml:definitions>
  <inkml:trace contextRef="#ctx0" brushRef="#br0">0 0 19314,'0'0'9930,"12"54"-11692,-4-35-3619,0-1-5541</inkml:trace>
</inkml:ink>
</file>

<file path=ppt/ink/ink2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16.870"/>
    </inkml:context>
    <inkml:brush xml:id="br0">
      <inkml:brushProperty name="width" value="0.025" units="cm"/>
      <inkml:brushProperty name="height" value="0.025" units="cm"/>
    </inkml:brush>
  </inkml:definitions>
  <inkml:trace contextRef="#ctx0" brushRef="#br0">10 1 18321,'0'0'12690,"-2"10"-11201,-5 31-1222,7-40-267,0 0 0,0 0 0,0 0 0,0-1 0,0 1 0,0 0 0,0 0 0,1 0 0,-1-1 0,0 1 0,0 0 0,1 0 0,-1 0 0,1-1 0,-1 1 0,1 0 0,-1-1 0,1 1 0,-1 0 0,1-1 0,-1 1 0,1-1 0,0 1 0,-1-1 0,1 1 0,0-1 0,-1 0 0,1 1 0,0-1 0,0 0 0,0 1 0,-1-1 0,1 0 0,0 0 0,1 0 0,31 1 0,-26-2 0,3 0 0,-1 0 0,0-1 0,0 0 0,0-1 0,0 0 0,16-7 0,-19 6 0,1 1 0,-1 0 0,1 1 0,0 0 0,0 0 0,0 0 0,0 1 0,0 0 0,0 0 0,0 0 0,1 1 0,12 2 0,-19-1 0,0 0 0,0 0 0,0 0 0,0 0 0,-1 0 0,1 1 0,0-1 0,0 0 0,-1 0 0,1 1 0,-1-1 0,1 1 0,-1-1 0,0 0 0,1 1 0,-1-1 0,0 1 0,0-1 0,0 1 0,0-1 0,0 2 0,-1 44 0,0-34 0,1 9 0,-1-20 0,1 0 0,0 0 0,-1 0 0,1 0 0,0 0 0,1 0 0,-1 0 0,0 0 0,0 0 0,1 0 0,-1 0 0,1 0 0,1 3 0,0-4 0,0 0 0,0 1 0,0-1 0,0-1 0,0 1 0,0 0 0,0 0 0,0-1 0,0 1 0,1-1 0,-1 0 0,0 0 0,0 0 0,0 0 0,1 0 0,1 0 0,41-8-3650,-3-12-6062</inkml:trace>
</inkml:ink>
</file>

<file path=ppt/ink/ink2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21.790"/>
    </inkml:context>
    <inkml:brush xml:id="br0">
      <inkml:brushProperty name="width" value="0.025" units="cm"/>
      <inkml:brushProperty name="height" value="0.025" units="cm"/>
    </inkml:brush>
  </inkml:definitions>
  <inkml:trace contextRef="#ctx0" brushRef="#br0">1 139 4644,'0'0'17879,"6"-2"-17319,3 0-409,0 0 0,0 1 0,0 0 1,0 0-1,0 1 0,0 1 0,1-1 0,-1 2 0,10 1 0,35 3 367,609-10 1492,-236-5-1591,1173 9 995,-1572 0-1426,-41 1-128,-47-1 41,-220-11-104,16 0-667,-807 30-491,555-14 1425,510-5-62,1 0 7,0 0 1,-1 0-1,1-1 1,0 1-1,0-1 1,0 0 0,-1-1-1,1 1 1,0-1-1,-8-4 1,13 6-7,0 0 0,0 0-1,-1 0 1,1-1 0,0 1 0,0 0-1,0 0 1,-1 0 0,1 0 0,0-1-1,0 1 1,0 0 0,0 0 0,0 0-1,0-1 1,0 1 0,-1 0 0,1 0-1,0 0 1,0-1 0,0 1 0,0 0-1,0 0 1,0-1 0,0 1 0,0 0-1,0 0 1,0 0 0,0-1 0,0 1-1,0 0 1,1 0 0,-1-1 0,0 1-1,0 0 1,0 0 0,0 0 0,0-1-1,0 1 1,0 0 0,1 0 0,-1 0-1,0 0 1,0-1 0,0 1 0,0 0-1,1 0 1,-1 0 0,0 0 0,0 0-1,0 0 1,1-1 0,-1 1 0,0 0-1,0 0 1,1 0 0,-1 0 0,0 0-1,0 0 1,0 0 0,1 0 0,-1 0-1,1 0 1,32-6-39,0 2-1,0 1 0,61 2 1,-25 1 65,605-5 162,407-15-35,-1030 18-126,3 0 56,0-1 0,-1-3-1,1-2 1,77-23 0,-111 22 262,-20 9-342,0 0 0,1 0 0,-1 0 0,0-1 0,0 1 0,0 0 0,0 0 0,0 0 0,0 0 0,0 0 0,0 0 0,0 0 0,0 0 0,0 0 0,0-1 1,0 1-1,0 0 0,1 0 0,-1 0 0,0 0 0,0 0 0,0 0 0,0-1 0,0 1 0,0 0 0,0 0 0,0 0 0,0 0 0,-1 0 0,1 0 0,0 0 0,0-1 0,0 1 0,0 0 0,0 0 0,0 0 0,0 0 0,0 0 1,0 0-1,0 0 0,0 0 0,0 0 0,0-1 0,0 1 0,-1 0 0,1 0 0,0 0 0,0 0 0,0 0 0,0 0 0,0 0 0,0 0 0,0 0 0,-1 0 0,1 0 0,0 0 0,0 0 0,0 0 0,0 0 0,0 0 1,0 0-1,0 0 0,-1 0 0,1 0 0,0 0 0,-40-2 160,-301 31-148,159-9-47,24-5-177,-742 85-3917,885-98 3831,-165 21-6714,123-22-2336</inkml:trace>
</inkml:ink>
</file>

<file path=ppt/ink/ink2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27.252"/>
    </inkml:context>
    <inkml:brush xml:id="br0">
      <inkml:brushProperty name="width" value="0.025" units="cm"/>
      <inkml:brushProperty name="height" value="0.025" units="cm"/>
    </inkml:brush>
  </inkml:definitions>
  <inkml:trace contextRef="#ctx0" brushRef="#br0">0 61 4324,'0'0'10826,"62"5"-8023,274-32-1153,-320 27-1615,376-21 1681,20 7-1201,-179 13-475,184-1 7,-214 3-25,86 23 40,-16 0 26,-159-23-79,387 16 51,-264-16-21,-7 1-41,-50 18 24,-96-8 325,94-1 0,-177-1-2177,-1-9 1616,0-1 1,0 0-1,0 1 1,-1-1-1,1 1 0,0-1 1,0 1-1,0-1 1,-1 0-1,1 1 1,0-1-1,0 1 0,-1-1 1,1 0-1,0 1 1,-1-1-1,1 0 1,0 1-1,-1-1 0,1 0 1,-1 0-1,1 1 1,0-1-1,-1 0 0,1 0 1,-1 0-1,1 0 1,-1 0-1,1 1 1,-1-1-1,-10 0-6886</inkml:trace>
</inkml:ink>
</file>

<file path=ppt/ink/ink2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30.380"/>
    </inkml:context>
    <inkml:brush xml:id="br0">
      <inkml:brushProperty name="width" value="0.025" units="cm"/>
      <inkml:brushProperty name="height" value="0.025" units="cm"/>
    </inkml:brush>
  </inkml:definitions>
  <inkml:trace contextRef="#ctx0" brushRef="#br0">469 5 6662,'-10'-2'2525,"4"1"-2368,0 1 0,1-1-1,-1 1 1,0 0 0,0 0-1,0 1 1,0 0 0,0 0-1,1 0 1,-1 1 0,1-1-1,-1 1 1,1 1 0,-1-1-1,1 1 1,0 0 0,0 0-1,0 1 1,1-1 0,-1 1-1,1 0 1,-7 8 0,-19 25 25,2 0 0,1 2 0,2 0 0,2 2 0,2 1 0,-16 45 1,7-5 159,4 1 0,-20 113 0,33-126-126,3 1 0,3-1 0,3 1 0,3 0 1,11 100-1,-7-154-217,0 0-1,1 0 1,1 0 0,0-1-1,1 1 1,1-1 0,0-1-1,2 1 1,0-1 0,0-1 0,18 21-1,-21-29 50,-1 0 0,2-1 0,-1 0 0,0 0-1,1 0 1,0-1 0,0 0 0,1 0 0,-1-1 0,1 0-1,-1 0 1,1-1 0,0 0 0,0 0 0,0-1 0,0 0-1,0-1 1,1 1 0,-1-2 0,0 1 0,0-1 0,0 0-1,0-1 1,0 0 0,0 0 0,12-6 0,4-2 313,0-2 0,-1-1 0,-1 0 1,0-2-1,-1 0 0,-1-2 0,20-20 0,122-142 1015,-109 112-1114,-2-2 1,-4-2-1,-3-2 0,-4-2 0,-2-2 1,-4-1-1,47-163 0,-71 202-211,-3 1-1,-1-1 1,2-63 0,-7 91-52,-1 1 1,-1-1-1,0 1 1,0-1-1,-1 1 1,0 0-1,0 0 0,-2 0 1,1 0-1,-1 0 1,0 1-1,-1-1 1,0 1-1,-1 1 1,0-1-1,0 1 0,-1 0 1,-12-12-1,14 16-50,-1-1 0,-1 1 1,1 0-1,0 1 0,-1-1 0,0 1 0,0 1 0,0-1 0,0 1 0,0 0 1,-1 1-1,1 0 0,0 0 0,-14 0 0,10 2-54,0 1 1,0 0-1,0 0 0,1 1 1,0 1-1,-1 0 0,1 0 1,0 0-1,-10 8 1,-11 9-770,1 2 1,1 1-1,1 1 1,-42 48 0,0 7-2960,5-7-2979</inkml:trace>
</inkml:ink>
</file>

<file path=ppt/ink/ink2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36.188"/>
    </inkml:context>
    <inkml:brush xml:id="br0">
      <inkml:brushProperty name="width" value="0.025" units="cm"/>
      <inkml:brushProperty name="height" value="0.025" units="cm"/>
    </inkml:brush>
  </inkml:definitions>
  <inkml:trace contextRef="#ctx0" brushRef="#br0">0 111 8520,'10'0'155,"30"-3"374,0-2 0,0-1 0,46-15 0,-39 10 691,0 1 0,75-6 0,-56 16-525,75 11 0,38 2 579,348-29 3835,-13 36-4693,-65 43-128,-302-52-32,273-14 0,-138-5 54,-268 8-296,811-8 464,-11 8 190,-352 4-77,187-1-44,375-2-223,-569-29-132,-151 4-96,-101 20-62,122-11 44,-183-6 7,-47 6-57,1 3 1,153 2 0,-217 13-1,-1 2 0,60 16-1,-63-13-1,0-1 0,0-1 0,0-2 0,33 2 0,8-8 27,-41 0-51,0 1 0,0 2 1,0 1-1,45 8 0,-48-4 28,0-2 0,1-1-1,-1-1 1,1-1 0,0-2-1,-1 0 1,1-1 0,33-8-1</inkml:trace>
</inkml:ink>
</file>

<file path=ppt/ink/ink2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43.573"/>
    </inkml:context>
    <inkml:brush xml:id="br0">
      <inkml:brushProperty name="width" value="0.025" units="cm"/>
      <inkml:brushProperty name="height" value="0.025" units="cm"/>
    </inkml:brush>
  </inkml:definitions>
  <inkml:trace contextRef="#ctx0" brushRef="#br0">1 116 6022,'0'0'7666,"11"0"-6871,252-18 4778,-106-2-3793,155-24-842,-212 32-46,192 0 0,-92 8-659,-166 2-221,25-2 30,106 8 1,-143 0-25,-1 2 0,1 0 0,-1 1 0,0 1 0,20 12 0,52 18 66,169 35 344,-210-62-103,0-2 1,1-2-1,59-1 0,170-20 176,-21-1-201,132 4-272,77-2 8,-395 17-55,-1 3 0,106 24 0,-74-12 114,-23-9-4,1-4 0,119-7 0,-113-1 41,84-1 146,199-30-1,-287 25-228,1 3-1,116 10 0,-28 0-6,-120-5-36,51 1 54,1-4 1,143-23-1,-95 3-25,173-2-1,-74 9 36,-133 8-38,181 13 0,-171 10-16,-76-7 53,69 1 1,-123-9-62,-1 0 1,1 0 0,0 0-1,0 0 1,0-1-1,-1 1 1,1 0-1,0 0 1,0-1-1,-1 1 1,1 0 0,0-1-1,-1 1 1,1-1-1,0 1 1,-1-1-1,1 1 1,0-1-1,-1 1 1,1-1 0,-1 1-1,1-1 1,-1 0-1,0 1 1,1-1-1,-1 0 1,0 0 0,1 1-1,-1-1 1,0 0-1,1-1 1,-1 1-69,0 0 1,0 0-1,0 0 1,1 0 0,-1 0-1,1 1 1,-1-1-1,0 0 1,1 0 0,-1 0-1,1 1 1,0-1-1,-1 0 1,1 1-1,0-1 1,-1 0 0,1 1-1,0-1 1,0 1-1,-1-1 1,1 1 0,0-1-1,0 1 1,0 0-1,0-1 1,0 1-1,0 0 1,0 0 0,-1 0-1,1 0 1,0 0-1,2 0 1,-3 0-37,10 0-1341,-1 0 1,0 0-1,0-1 0,0 0 0,0-1 1,0 0-1,13-5 0,24-15-9661</inkml:trace>
</inkml:ink>
</file>

<file path=ppt/ink/ink2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6:46.661"/>
    </inkml:context>
    <inkml:brush xml:id="br0">
      <inkml:brushProperty name="width" value="0.025" units="cm"/>
      <inkml:brushProperty name="height" value="0.025" units="cm"/>
    </inkml:brush>
  </inkml:definitions>
  <inkml:trace contextRef="#ctx0" brushRef="#br0">1 127 7175,'0'0'4927,"8"0"-3544,403-2 5463,565-30-3394,91 13-1162,-93 38-865,-500-52-1003,-118 4 379,-100 16-649,620-5-32,-766 30-170,-66-6 734,49 0 662,-118-19-1869,-11 12-7095,13-5 2403</inkml:trace>
</inkml:ink>
</file>

<file path=ppt/ink/ink2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7:05.195"/>
    </inkml:context>
    <inkml:brush xml:id="br0">
      <inkml:brushProperty name="width" value="0.025" units="cm"/>
      <inkml:brushProperty name="height" value="0.025" units="cm"/>
    </inkml:brush>
  </inkml:definitions>
  <inkml:trace contextRef="#ctx0" brushRef="#br0">1 198 5541,'0'-1'207,"-1"-1"-1,1 1 1,0 0-1,0 0 0,0 0 1,1 0-1,-1 0 1,0 0-1,0 0 1,0 0-1,1 0 0,-1 0 1,0 0-1,1 0 1,-1 0-1,1 0 1,-1 1-1,1-1 1,0 0-1,-1 0 0,1 0 1,0 1-1,0-1 1,-1 0-1,3 0 1,-1 0 11,0 1 0,1-1 0,-1 1 1,0 0-1,1 0 0,-1 0 0,1 0 1,-1 0-1,0 0 0,1 1 0,3 0 0,40 18 1211,-39-15-1193,1-1 0,-1 0 0,0 0 1,1 0-1,15 2 0,14-3 124,-1-1 1,1-2-1,0-2 1,59-12 0,54-4 163,470-5 1596,-199 3-1320,330 22-345,-311 12-328,106-30 795,0 1-434,39 25-211,-404-6-221,239 10 59,-28-5 54,-323-8-76,-445-24 36,66 1-45,-386 14-1322,88 3 239,-1184 43 898,1772-35 112,-841 25-833,427-80 863,377 43-34,225 22-264,900 12 166,-896-26-74,1640-59-87,-1511 47 264,966-4 344,-1043 19 30,-224-1-237,-311-15 453,45 0-1161,61 24-3310,114-3-227,-8-3-3724</inkml:trace>
</inkml:ink>
</file>

<file path=ppt/ink/ink2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7:19.196"/>
    </inkml:context>
    <inkml:brush xml:id="br0">
      <inkml:brushProperty name="width" value="0.025" units="cm"/>
      <inkml:brushProperty name="height" value="0.025" units="cm"/>
    </inkml:brush>
  </inkml:definitions>
  <inkml:trace contextRef="#ctx0" brushRef="#br0">0 193 3876,'144'4'6842,"1"-1"-4289,-95 0-2115,0 2 0,-1 2 0,0 3-1,52 16 1,-7-2 598,-40-15-258,0-2 0,107 0 0,18 1-320,-28 1-199,0-7 1,170-20 0,-131 5-73,416-38 315,80 14 170,153-39-421,-463 42-175,618-31 142,-806 64-175,339-12 426,-282 5-431,249 23 0,-326-7-12,-92-4-10,302 0 64,-5-11 69,-253 8-170,232 12 112,343-13-91,-464 12 17,-24 1-2,243 9 246,126 1 118,99-42-85,-99 8-189,-352 4-87,1016 2 3,-842 29 22,709-22-68,-548-4 23,-116-7 61,-399 4-1806,-44 5 1699,0 0 1,0 0-1,0 0 1,0 0-1,0 0 0,0 0 1,0 0-1,0 0 1,0 0-1,0 0 1,0-1-1,0 1 0,0 0 1,0 0-1,0 0 1,0 0-1,0 0 1,0 0-1,0 0 1,0 0-1,0 0 0,0 0 1,0 0-1,0 0 1,0 0-1,0-1 1,0 1-1,0 0 0,0 0 1,0 0-1,1 0 1,-1 0-1,0 0 1,0 0-1,0 0 1,-25-1-1806,16 1-3469,3 0-4319</inkml:trace>
</inkml:ink>
</file>

<file path=ppt/ink/ink2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7:20.463"/>
    </inkml:context>
    <inkml:brush xml:id="br0">
      <inkml:brushProperty name="width" value="0.025" units="cm"/>
      <inkml:brushProperty name="height" value="0.025" units="cm"/>
    </inkml:brush>
  </inkml:definitions>
  <inkml:trace contextRef="#ctx0" brushRef="#br0">1 380 4228,'101'1'5859,"46"-1"-2928,196-16-2368,624-63 1482,-745 63-1944,1102-14 1256,-1149 30-1305,-73-4 686,201-32 1,99-51 1391,-254 53-1866,-126 29-344,0-2 0,29-12 1,-21 4-2767,-5-4-4036,-12 5-3742</inkml:trace>
</inkml:ink>
</file>

<file path=ppt/ink/ink2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7:22.814"/>
    </inkml:context>
    <inkml:brush xml:id="br0">
      <inkml:brushProperty name="width" value="0.025" units="cm"/>
      <inkml:brushProperty name="height" value="0.025" units="cm"/>
    </inkml:brush>
  </inkml:definitions>
  <inkml:trace contextRef="#ctx0" brushRef="#br0">6938 401 7783,'0'0'1431,"-12"-3"-160,-67-12 400,-161-7 0,102 12-1421,-792-81 2531,-440-36-266,831 83-2369,-245-17-64,-1 33-22,579 28 6,1 9 0,-325 57 0,39 52 17,397-88-73,1 4 0,2 3 0,-96 56 0,171-84-3,0 0 1,0 2-1,1 0 1,1 0-1,0 2 1,1-1-1,-15 19 1,24-26-4,0 0 0,1 0 0,0 1 1,0-1-1,0 1 0,1-1 0,0 1 1,0 0-1,0 0 0,1 0 0,0 0 1,0 0-1,1 0 0,-1 0 1,1 1-1,0-1 0,1 0 0,0 0 1,0 0-1,0 0 0,1 0 0,-1 0 1,2 0-1,-1-1 0,5 9 0,3 3 23,0-2-1,2 1 1,0-2-1,0 1 1,1-2-1,1 1 1,0-2-1,17 12 1,13 6 40,77 40 1,-45-34-7,2-3-1,1-4 1,1-4-1,2-2 1,98 13-1,426 26 226,-545-57-268,877 55 306,1-32-194,1206-106 9,-1794 57-113,340-27 210,-7-54-87,-633 91-153,169-41 33,-182 41-10,-2-2 0,0-1 0,59-33 0,-89 44-6,0-1 0,0 0 0,0-1 0,-1 1 0,0-1-1,0 0 1,0 0 0,0-1 0,5-9 0,-8 13-8,-1 0 0,0-1 0,0 1 0,0-1 1,0 1-1,-1-1 0,1 1 0,-1-1 0,1 1 0,-1-1 0,0 0 1,0 1-1,0-1 0,0 1 0,-1-1 0,1 0 0,-1 1 1,0-1-1,1 1 0,-1-1 0,0 1 0,0 0 0,-1-1 0,1 1 1,0 0-1,-1 0 0,1 0 0,-1 0 0,-3-3 0,-6-5 7,-1 0 0,0 0 0,0 1 1,-1 1-1,0 0 0,-26-10 0,-95-32 37,115 43-49,-260-77 188,-337-58 0,-300 4 7,-12 61-1447,-7 65-6432,570 22 2014</inkml:trace>
</inkml:ink>
</file>

<file path=ppt/ink/ink2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7:31.451"/>
    </inkml:context>
    <inkml:brush xml:id="br0">
      <inkml:brushProperty name="width" value="0.025" units="cm"/>
      <inkml:brushProperty name="height" value="0.025" units="cm"/>
    </inkml:brush>
  </inkml:definitions>
  <inkml:trace contextRef="#ctx0" brushRef="#br0">217 56 3812,'0'-23'3070,"0"8"4141,19 40-3159,-8-1-3696,1 0-1,2-2 1,0 1-1,1-2 0,1 0 1,1-1-1,1-1 1,1 0-1,0-1 1,2-1-1,26 17 1,-44-33-270,-1 1 0,0-1 0,0 1 0,0 0 0,0 0 0,0-1 1,0 2-1,0-1 0,0 0 0,-1 0 0,1 0 0,-1 1 1,0-1-1,1 1 0,-1-1 0,0 1 0,-1 0 0,1-1 0,0 5 1,-1-6-42,0-1 0,0 1 0,0 0 0,0 0 0,0 0 0,0-1 0,0 1 0,-1 0 0,1 0 0,0-1 0,-1 1 0,1 0 1,0 0-1,-1-1 0,1 1 0,-1 0 0,1-1 0,-1 1 0,1-1 0,-1 1 0,0-1 0,1 1 0,-1-1 0,-1 2 0,0-2 23,0 1 0,0-1 0,0 1 1,0-1-1,0 0 0,0 1 0,0-1 0,0 0 0,0 0 0,-1-1 0,1 1 0,0 0 0,0-1 0,-2 0 0,-3-3-31,0 0-1,0-1 1,0 1-1,0-1 1,1-1 0,0 0-1,0 1 1,1-2 0,-1 1-1,1-1 1,-6-10-1,1 3-11,-33-50 28,32 46-65,0 1 1,-1 0 0,0 0 0,-1 1-1,-1 1 1,-29-24 0,30 34-59,11 13-126,14 18-78,5-10 264,0-1-1,1-1 0,0 0 0,2-1 0,-1-2 0,25 12 0,-23-12-92,0 0 0,0 2 0,-2 0 0,1 1 0,24 24 0,-43-37 96,-1-1-1,1 1 0,0-1 0,-1 1 1,1-1-1,-1 1 0,1 0 0,-1-1 1,1 1-1,-1 0 0,1-1 0,-1 1 1,1 0-1,-1 0 0,0-1 0,0 1 1,1 0-1,-1 0 0,0 0 0,0-1 1,0 1-1,0 0 0,0 0 0,0 0 0,0 0 1,0-1-1,0 1 0,-1 0 0,1 0 1,0 0-1,0-1 0,-1 2 0,-1-1 0,1 1 0,-1-1 0,1 0 0,-1 0 0,0 0 0,1 0 0,-1 0 0,0-1 0,0 1 0,0 0 0,1-1 0,-1 1 0,-3-1 0,-70 4-316,68-4 194,-7-1 13,1-1-1,-1 0 0,1-1 0,0 0 1,-1-2-1,2 1 0,-1-1 1,0-1-1,1 0 0,0-1 0,1-1 1,-1 1-1,1-2 0,1 0 1,0 0-1,-11-12 0,-17-21-113,2-3 0,-46-71 0,68 95 331,14 21-75,-1-1-1,1 1 1,-1-1 0,1 1 0,0-1-1,-1 1 1,1-1 0,0 1 0,0-1-1,-1 1 1,1-1 0,0 1 0,0-1-1,0 1 1,0-1 0,0 1 0,-1-1-1,1 0 1,0 1 0,0-1 0,0 1-1,1-1 1,-1 0 0,0 1 0,0-1-1,0 1 1,0-1 0,0 1 0,1-1-1,-1 0 1,19-4 203,33 13-278,-46-6 103,80 17 9,-31-6-998,0-2 1,67 5 0,-27-15-4238</inkml:trace>
</inkml:ink>
</file>

<file path=ppt/ink/ink2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7:34.136"/>
    </inkml:context>
    <inkml:brush xml:id="br0">
      <inkml:brushProperty name="width" value="0.025" units="cm"/>
      <inkml:brushProperty name="height" value="0.025" units="cm"/>
    </inkml:brush>
  </inkml:definitions>
  <inkml:trace contextRef="#ctx0" brushRef="#br0">0 250 9097,'0'0'4462,"13"-4"-4296,22-4 147,1 1 0,-1 2-1,1 1 1,0 2 0,37 3 0,199 20 842,-230-16-1096,20 1 50,616 59 443,1-33-300,-25-39 1274,228 5 370,-551 42-1511,-47-3 783,-264-37-1038,-38-9-41,-59-11-115,-1 3 0,-119-11 0,106 17 3,-665-47-141,-6 50-193,696 8 312,-591 45-654,5 65 725,615-103-22,-1-2-1,-61 1 1,99-6-4,-1 0 1,1 0-1,0 1 0,-1-1 1,1 0-1,-1 0 1,1 0-1,0 0 1,-1 0-1,1 0 0,-1 0 1,1 0-1,-1 0 1,1 0-1,0 0 0,-1 0 1,1 0-1,-1 0 1,1 0-1,0 0 1,-1 0-1,1 0 0,-1-1 1,1 1-1,0 0 1,-1 0-1,1-1 1,0 1-1,-1 0 0,1 0 1,0-1-1,-1 1 1,1 0-1,0-1 0,0 1 1,-1 0-1,1-1 1,0 1-1,0-1 1,0 1-1,0 0 0,-1-1 1,1 1-1,0-1 1,0 1-1,0 0 1,0-1-1,0 1 0,0-1 1,0 1-1,0 0 1,0-1-1,0 1 0,0-1 1,1 1-1,-1-1 1,0 1-1,0 0 1,0-1-1,0 1 0,1 0 1,-1-1-1,0 1 1,0 0-1,1-1 0,-1 1 1,1-1-1,24-20-60,8 9 48,1 1 0,1 1-1,0 2 1,0 1 0,58-2 0,-72 6 15,963-25 10,-695 30 6,838-40 40,-730 20-27,504 5-21,-895 13-15,-1 0 1,0 0-1,0 1 1,0-1 0,0 1-1,0 0 1,-1 0 0,1 0-1,0 1 1,4 1-1,-49-3-39,14 1 22,-337-43 49,151 13-141,-968-77-2962,-597 63 3919,1715 44-798,0 2 0,-107 20 0,127-7-38,29-4-69,13-11 53,0 0 0,0-1 0,1 1 0,-1 0 0,0-1 0,0 1 0,1-1 0,-1 1-1,1-1 1,-1 1 0,0 0 0,1-1 0,-1 1 0,1-1 0,-1 0 0,1 1-1,-1-1 1,1 1 0,0-1 0,-1 0 0,1 1 0,-1-1 0,1 0 0,0 0 0,-1 0-1,1 1 1,0-1 0,1 0 0,31 8-84,1-1 0,-1-2-1,1-1 1,51-1 0,-14 1-13,1301 9-1785,47-131 3364,-1117 85-1357,-346 36 70,-56-4 1,-7 0 51,-1538 82-15,1357-64-197,143-8-33,-879 73-15,987-78 23,21-3-12,0 1-1,0 0 1,0 1 0,0 1 0,1 0 0,-17 8 0,32-12 1,0 0 0,-1 0 0,1 0 0,-1 0 0,1 0 0,0 0 0,-1 0 0,1 0 0,0 1 0,0-1 0,-1 0 0,1 0 0,0 0 0,-1 1 0,1-1 0,0 0 0,0 0 0,-1 1 0,1-1 0,0 0 0,0 1 0,0-1 0,-1 0 0,1 1 0,0-1 0,0 0 0,0 1 0,0-1 0,0 0 0,0 1 0,0-1 0,0 0 0,0 1 0,0-1 0,0 0 0,0 1 0,0-1 0,0 0 0,0 1 0,0-1 1,0 1-1,0-1 0,0 0 0,0 1 0,1-1 0,-1 0 0,0 0 0,0 1 0,0-1 0,1 0 0,-1 1 0,0-1 0,0 0 0,1 0 0,-1 1 0,0-1 0,1 0 0,-1 0 0,1 0 0,7 5-195,1-1 1,0-1 0,0 0-1,0 0 1,0-1 0,1 0-1,-1 0 1,1-1-1,-1 0 1,13-1 0,19 2-219,1085 34-1008,-873-42 1908,0-10 1,425-83 0,-650 93-315,-3 2 97,0-2-1,0 0 1,0-2 0,46-22 0,-55 16 92,-20 3-57,1 9-246,-1 0 0,0 0 0,1 0 0,-1 1 0,0-1 0,0 1 0,0 0 0,-4 0 0,-50-7 64,0 4-1,-61 1 1,96 3-102,-671 44-133,-2 59-2885,621-91 2353,-307 48-3463</inkml:trace>
</inkml:ink>
</file>

<file path=ppt/ink/ink2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8:32.348"/>
    </inkml:context>
    <inkml:brush xml:id="br0">
      <inkml:brushProperty name="width" value="0.025" units="cm"/>
      <inkml:brushProperty name="height" value="0.025" units="cm"/>
    </inkml:brush>
  </inkml:definitions>
  <inkml:trace contextRef="#ctx0" brushRef="#br0">0 1 3491,'0'0'-640</inkml:trace>
</inkml:ink>
</file>

<file path=ppt/ink/ink2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8:33.190"/>
    </inkml:context>
    <inkml:brush xml:id="br0">
      <inkml:brushProperty name="width" value="0.025" units="cm"/>
      <inkml:brushProperty name="height" value="0.025" units="cm"/>
    </inkml:brush>
  </inkml:definitions>
  <inkml:trace contextRef="#ctx0" brushRef="#br0">0 205 7847,'0'0'7378,"1"-9"-6705,-1 5-573,1-1 0,-1 1 1,1 0-1,0 0 0,0 0 1,1 0-1,-1 0 0,1 0 1,0 0-1,0 0 0,0 1 1,0-1-1,1 1 0,-1-1 1,1 1-1,0 0 0,0 0 1,0 0-1,0 0 0,1 1 1,-1 0-1,1-1 0,0 1 1,0 0-1,-1 1 0,1-1 1,0 1-1,0-1 0,1 1 1,-1 0-1,0 1 0,0-1 1,8 1-1,43 2 1137,70 13 1,13 1-1081,343-4 327,-76-5 340,333 43 1306,-474-30-2024,717 3 236,2-60 627,-477 15-577,382-21-51,877-18 1144,-907 78-1416,-494-6-58,20-7 35,516-60-1,-871 52-223,177-21 542,-72 7-3027,-129 15-1186,-5-6-2194</inkml:trace>
</inkml:ink>
</file>

<file path=ppt/ink/ink2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03.993"/>
    </inkml:context>
    <inkml:brush xml:id="br0">
      <inkml:brushProperty name="width" value="0.025" units="cm"/>
      <inkml:brushProperty name="height" value="0.025" units="cm"/>
    </inkml:brush>
  </inkml:definitions>
  <inkml:trace contextRef="#ctx0" brushRef="#br0">11196 246 13645,'-291'-54'1334,"-246"-59"2798,434 88-4291,-2 5 0,0 4 0,-1 5 0,-193 5-1,-425 71-934,333-21 1666,-2163 86 1867,1590-93-2666,-200 3 460,568-37-389,-236 4-414,689 1 646,0 6 1,1 6 0,0 6-1,-213 69 1,175-31-155,4 7 0,-326 184 0,430-214 3,1 4-1,3 3 0,1 3 1,-76 76-1,121-104 84,1 0 1,0 2-1,2 0 0,1 2 0,1-1 0,2 2 0,0 0 0,2 1 0,1 1 0,1 0 1,2 0-1,1 1 0,1 0 0,-3 44 0,8-48-6,2 0 0,1 1 0,0-1 0,2 0 0,2 0 0,0 0 0,1-1 0,2 1 0,1-1 0,1-1 0,1 0 0,1-1 0,1 0 0,2 0 0,0-2-1,1 0 1,1 0 0,26 23 0,6 2-17,2-3-1,2-2 0,2-2 1,1-3-1,72 35 0,319 123-23,547 112-327,29-111 150,15-79 231,1-48 317,987-46-172,-838-150-190,-845 62 40,469-155 0,-298 22 15,-441 163-17,-1-3 0,-2-4-1,-1-2 1,105-91 0,-150 114 13,0-2 1,-2-1-1,0-1 1,-2-1 0,-1-1-1,18-32 1,-32 49-4,1-1 1,-2 1-1,1-1 1,-1 0-1,-1 0 1,0-1-1,-1 1 1,0-1-1,-1 1 1,0-1-1,0 0 0,-2 1 1,1-1-1,-1 0 1,-1 1-1,0-1 1,-1 1-1,0 0 1,-1 0-1,-7-16 1,4 14-87,-1 0 0,-1 1 0,1 0 0,-2 0 1,0 1-1,0 0 0,-1 1 0,-1 0 0,1 1 1,-2 0-1,-15-9 0,6 7-774,1 1 1,-1 0-1,-1 2 1,0 0-1,0 2 0,-35-6 1,-89-1-9270</inkml:trace>
</inkml:ink>
</file>

<file path=ppt/ink/ink2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34.133"/>
    </inkml:context>
    <inkml:brush xml:id="br0">
      <inkml:brushProperty name="width" value="0.025" units="cm"/>
      <inkml:brushProperty name="height" value="0.025" units="cm"/>
    </inkml:brush>
  </inkml:definitions>
  <inkml:trace contextRef="#ctx0" brushRef="#br0">61 1 6726,'0'0'6027,"-9"4"-4617,-30 15 122,38-19-1481,1 0 1,-1 0-1,1 0 1,-1 0-1,1 0 0,-1 1 1,1-1-1,-1 0 1,1 0-1,-1 0 1,1 1-1,-1-1 0,1 0 1,-1 0-1,1 1 1,0-1-1,-1 1 1,1-1-1,0 0 0,-1 1 1,1-1-1,0 1 1,-1-1-1,1 0 1,0 1-1,0-1 0,-1 1 1,1-1-1,0 1 1,0-1-1,0 1 1,0-1-1,0 1 0,0-1 1,0 1-1,0 0 1,0-1-1,0 1 1,0-1-1,0 1 0,0-1 1,0 1-1,0-1 1,1 1-1,-1-1 1,0 1-1,0-1 0,1 0 1,-1 1-1,0-1 1,0 1-1,1-1 1,-1 1-1,1-1 0,-1 0 1,0 1-1,1-1 1,-1 0-1,1 0 1,-1 1-1,1-1 0,-1 0 1,1 0-1,-1 1 1,1-1-1,-1 0 1,1 0-1,0 0 0,30 9 933,30-3 231,121-4 1,-90-3-769,599 22 2267,1 1-2060,-601-21-58,0-5 0,133-22 0,-211 27-1013,-15 7-665,-18 7-5469,9-14-496</inkml:trace>
</inkml:ink>
</file>

<file path=ppt/ink/ink2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34.931"/>
    </inkml:context>
    <inkml:brush xml:id="br0">
      <inkml:brushProperty name="width" value="0.025" units="cm"/>
      <inkml:brushProperty name="height" value="0.025" units="cm"/>
    </inkml:brush>
  </inkml:definitions>
  <inkml:trace contextRef="#ctx0" brushRef="#br0">10 0 18802,'0'0'6288,"1"12"-5359,-6 84 42,2-58-894,1 0-1,2 0 0,5 46 0,-3-78-83,0 0-1,0-1 1,0 1 0,1-1-1,-1 1 1,5 4-1,11 27-3433,-17-10-5403,-5-15-1502</inkml:trace>
</inkml:ink>
</file>

<file path=ppt/ink/ink2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35.289"/>
    </inkml:context>
    <inkml:brush xml:id="br0">
      <inkml:brushProperty name="width" value="0.025" units="cm"/>
      <inkml:brushProperty name="height" value="0.025" units="cm"/>
    </inkml:brush>
  </inkml:definitions>
  <inkml:trace contextRef="#ctx0" brushRef="#br0">1 190 13261,'0'0'12780,"91"-13"-10794,-26-2-801,13-1-545,0-6-384,-3 1-159,-8 2-65,-14 4-96,-12 4-673,-14 1-929,-15 1-1248,-12 0-546,0-4-191,-26-4-3780</inkml:trace>
</inkml:ink>
</file>

<file path=ppt/ink/ink2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35.647"/>
    </inkml:context>
    <inkml:brush xml:id="br0">
      <inkml:brushProperty name="width" value="0.025" units="cm"/>
      <inkml:brushProperty name="height" value="0.025" units="cm"/>
    </inkml:brush>
  </inkml:definitions>
  <inkml:trace contextRef="#ctx0" brushRef="#br0">71 26 10890,'0'0'7431,"-67"-18"-4708,63 18-513,25 0-1473,20 0 640,20 0 545,14 0-737,13-2-641,1-1-415,2 1-65,-10 2-417,-13 0-1216,-12 0-1730,-12 8-1250,-16 1-511,-15-1-2403</inkml:trace>
</inkml:ink>
</file>

<file path=ppt/ink/ink2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36.006"/>
    </inkml:context>
    <inkml:brush xml:id="br0">
      <inkml:brushProperty name="width" value="0.025" units="cm"/>
      <inkml:brushProperty name="height" value="0.025" units="cm"/>
    </inkml:brush>
  </inkml:definitions>
  <inkml:trace contextRef="#ctx0" brushRef="#br0">0 0 7944,'0'0'3918,"10"2"-2690,89 8 1404,-98-10-2565,0 1 1,1-1 0,-1 0 0,1 0 0,-1 1-1,0-1 1,1 0 0,-1 1 0,0 0 0,1-1-1,-1 1 1,0 0 0,0-1 0,0 1 0,1 0-1,-1 0 1,0 0 0,0 0 0,-1 0 0,1 0-1,0 0 1,0 1 0,1 1 0,-1 1-2,1-1 0,-1 1 0,0 0-1,0 0 1,0 0 0,-1 0 0,1 0 0,-1 6 0,-1 6 531,-1 0-1,0 0 1,-5 19 0,3-22 11,-6 28 1079,10-39-1478,-1-1 1,1 1-1,0 0 1,0 0-1,0 0 1,0 0-1,0 0 0,0-1 1,1 1-1,-1 0 1,0 0-1,1 0 1,0-1-1,-1 1 1,1 0-1,2 3 1,-2-4-102,0-1 0,1 1 1,-1 0-1,0 0 0,1-1 0,-1 1 1,1-1-1,-1 1 0,1-1 0,-1 0 1,1 1-1,-1-1 0,1 0 0,-1 0 1,1 0-1,-1 0 0,1 0 0,-1 0 1,1-1-1,-1 1 0,1-1 0,-1 1 1,1-1-1,-1 1 0,1-1 0,1-1 1,41-23 796,-35 19-863,19-14 31,-21 14-77,-1 1 0,1 0-1,0 0 1,0 1 0,0 0-1,1 0 1,0 1 0,-1 0-1,1 0 1,0 1 0,11-2-1,-18 4-7,-1 0-1,1 1 0,0-1 0,-1 1 0,1-1 0,0 1 0,-1-1 0,1 1 0,0 0 0,-1-1 0,1 1 0,-1 0 0,1-1 0,-1 1 0,0 0 0,1-1 1,-1 1-1,0 0 0,1 0 0,-1 0 0,0-1 0,0 1 0,0 0 0,1 0 0,-1 0 0,0 0 0,0-1 0,0 1 0,-1 1 0,1 35 40,-1-27 36,1 9-109,-1-15 90,1-1-1,0 1 1,0 0-1,0 0 1,1 0-1,-1-1 1,1 1-1,1 4 0,-1-7-109,-1 0 0,1 0-1,0 0 1,0 0-1,0 0 1,0 0 0,0 0-1,0 0 1,0 0-1,0 0 1,0 0 0,1-1-1,-1 1 1,0-1-1,1 1 1,-1-1 0,0 1-1,1-1 1,-1 0 0,0 1-1,1-1 1,-1 0-1,0 0 1,1 0 0,-1 0-1,2-1 1,27-1-3810,9-11-2162</inkml:trace>
</inkml:ink>
</file>

<file path=ppt/ink/ink2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37.020"/>
    </inkml:context>
    <inkml:brush xml:id="br0">
      <inkml:brushProperty name="width" value="0.025" units="cm"/>
      <inkml:brushProperty name="height" value="0.025" units="cm"/>
    </inkml:brush>
  </inkml:definitions>
  <inkml:trace contextRef="#ctx0" brushRef="#br0">98 66 13389,'0'0'3715,"6"-11"-394,20-34-321,-16 36 188,-6 18-2269,-5 23-1095,1-28 510,-6 57 513,-2-1-1,-25 90 1,-7 43 553,36-178-1191,0-14 178,-6-25 154,-28-80-541,40 107 0,0 0 0,-1 0 0,1 0 0,0 0 0,1 0 0,-1 0 0,0 0 0,1-1 0,0 1 0,-1-1 0,1 0 0,0 0 0,0 0 0,0 0 0,1 0 0,-1-1 0,4 2 0,2 0 0,0 0 0,0-1 0,0 1 0,1-2 0,-1 0 0,0 0 0,12 0 0,-12-2 0,1 1 0,0-1 0,0-1 0,-1 0 0,1 0 0,-1-1 0,11-4 0,-16 5 0,0 0 0,0 0 0,0 0 0,0-1 0,0 1 0,0-1 0,-1 0 0,1 0 0,-1-1 0,0 1 0,0-1 0,0 1 0,-1-1 0,5-8 0,-6 12 0,-1-1 0,1 1 0,-1-1 0,0 1 0,1-1 0,-1 1 0,0-1 0,1 1 0,-1-1 0,0 1 0,1-1 0,-1 0 0,0 1 0,0-1 0,0 1 0,0-1 0,0 0 0,0 1 0,0-1 0,0 0 0,0 1 0,0-1 0,0 0 0,0 1 0,0-1 0,0 1 0,0-1 0,-1 0 0,1 1 0,0-1 0,-1 1 0,1-1 0,0 1 0,-1-1 0,1 1 0,0-1 0,-1 1 0,1-1 0,-1 1 0,1-1 0,-1 1 0,1 0 0,-2-1 0,1 1 0,-1 0 0,1 0 0,-1 1 0,1-1 0,0 0 0,-1 1 0,1-1 0,-1 1 0,1-1 0,0 1 0,-1 0 0,1 0 0,0 0 0,0-1 0,0 1 0,-1 0 0,1 0 0,-1 2 0,-4 3 0,0 0 0,0 0 0,1 1 0,0 0 0,0 0 0,0 0 0,1 1 0,0-1 0,1 1 0,-1 0 0,2 0 0,-5 16 0,9-23 0,-1 0 0,1 0 0,0 0 0,-1 0 0,1-1 0,-1 1 0,1 0 0,0-1 0,0 0 0,-1 1 0,1-1 0,0 0 0,0 0 0,-1 0 0,1 0 0,0 0 0,0 0 0,0-1 0,1 1 0,4-1 0,14 0 0,0-1 0,24-6 0,-29 5 0,-1 0 0,0 1 0,1 1 0,-1 0 0,1 1 0,16 2 0,-29-1 0,0 0 0,0 0 0,-1 0 0,1 1 0,0-1 0,-1 1 0,1 0 0,-1-1 0,0 1 0,0 0 0,1 1 0,-1-1 0,-1 0 0,1 0 0,0 1 0,2 3 0,-2-3 0,0 0 0,0 0 0,0 0 0,0-1 0,1 1 0,-1-1 0,1 1 0,4 2 0,-5-4 0,0 0 0,0-1 0,0 1 0,-1-1 0,1 0 0,0 0 0,0 1 0,0-1 0,0-1 0,0 1 0,0 0 0,-1 0 0,1-1 0,0 1 0,0-1 0,0 1 0,-1-1 0,1 0 0,0 1 0,-1-1 0,4-2 0,37-33 0,5-5 0,-45 40 0,0-1 0,1 1 0,-1 0 0,1-1 0,-1 1 0,1 0 0,-1 0 0,1 0 0,0 1 0,0-1 0,-1 1 0,1 0 0,0-1 0,0 1 0,-1 0 0,1 1 0,3-1 0,-4 1-6,-1 0 1,0-1-1,1 1 0,-1 0 0,0 0 1,0 0-1,1 0 0,-1 0 0,0 0 1,0 1-1,0-1 0,0 0 0,0 0 1,-1 1-1,1-1 0,0 1 0,-1-1 1,1 0-1,-1 1 0,1 1 0,0-1-33,-1 0-1,1-1 0,-1 1 0,1 0 0,-1-1 1,1 1-1,0-1 0,0 1 0,0-1 0,0 0 1,0 1-1,0-1 0,1 0 0,-1 0 1,0 1-1,1-1 0,-1 0 0,0 0 0,1-1 1,-1 1-1,1 0 0,2 0 0,3 0-1728,0 0-1,0-1 0,-1 0 0,1 0 0,12-2 1,4-6-6891</inkml:trace>
</inkml:ink>
</file>

<file path=ppt/ink/ink2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37.878"/>
    </inkml:context>
    <inkml:brush xml:id="br0">
      <inkml:brushProperty name="width" value="0.025" units="cm"/>
      <inkml:brushProperty name="height" value="0.025" units="cm"/>
    </inkml:brush>
  </inkml:definitions>
  <inkml:trace contextRef="#ctx0" brushRef="#br0">164 277 12876,'0'0'6561,"-11"-1"-2829,1 1-3275,-2-2 311,-1 1 0,0 1 0,1 0-1,-26 4 1,36-4-719,-1 1 1,1-1-1,-1 1 0,0 0 0,1 0 0,-1 0 1,1 0-1,-1 0 0,1 0 0,0 1 0,0-1 1,-1 1-1,1 0 0,0-1 0,0 1 0,1 0 1,-1 0-1,0 0 0,1 1 0,-1-1 0,1 0 1,0 1-1,-1-1 0,1 0 0,0 1 0,1 0 1,-1-1-1,0 1 0,1-1 0,-1 1 0,1 0 1,0 3-1,1-4-43,-1-1 0,1 0 1,0 0-1,-1 0 0,1 0 0,0 0 0,0 0 1,0 0-1,0 0 0,0 0 0,0 0 1,0 0-1,0 0 0,0-1 0,0 1 1,1 0-1,-1-1 0,0 1 0,0-1 0,1 1 1,-1-1-1,0 0 0,1 0 0,-1 0 1,0 1-1,1-1 0,-1 0 0,0 0 1,1-1-1,2 1 0,46-5 287,-40 2-308,-1-1 1,1 0 0,-1-1 0,0 0-1,0-1 1,-1 0 0,0 0 0,0 0 0,0-1-1,0-1 1,-1 1 0,-1-1 0,1 0-1,6-12 1,-18 28-147,1-1 0,1 1 0,-1-1 0,1 1 0,1 0 0,-4 14 0,6-20 180,-1 0 0,1 0 0,0 0 0,0 0 0,0 0 0,0 0 0,0 0 0,0 0 0,1 1-1,-1-1 1,0 0 0,1 0 0,0 0 0,-1-1 0,1 1 0,0 0 0,0 0 0,0 0 0,0 0 0,1-1 0,-1 1 0,0-1 0,1 1-1,-1-1 1,1 1 0,-1-1 0,1 0 0,0 0 0,0 0 0,-1 0 0,1 0 0,0 0 0,0 0 0,2 0 0,4 2 24,0-2 0,0 1 0,0-1 0,0 0 0,0 0 0,1-1 0,-1 0 0,0-1 0,0 0 0,0 0 0,0 0 0,0-1 0,13-5 0,-9 1-15,0 1 0,-1-2-1,0 1 1,0-2 0,0 1-1,-1-1 1,0-1-1,9-10 1,-5 3 4,0-1 0,-1-1-1,0 0 1,-2-1 0,0 0 0,-1 0-1,-1-1 1,-1-1 0,11-41 0,-17 55-26,-1 2 0,1 1 0,-1-1-1,-1 1 1,1-1 0,0 0 0,-1 1-1,0-1 1,0 0 0,-1 1-1,-1-9 1,2 13-4,-1-1 0,1 1 0,-1 0-1,1 0 1,-1-1 0,1 1 0,-1 0 0,1 0 0,-1 0-1,1 0 1,-1 0 0,1 0 0,-1 0 0,1 0-1,-1 0 1,0 0 0,1 0 0,-1 0 0,1 0-1,-1 0 1,1 1 0,-1-1 0,1 0 0,-1 0 0,1 1-1,-1-1 1,1 0 0,0 0 0,-1 1 0,1-1-1,-1 0 1,1 1 0,0-1 0,-1 1 0,1-1 0,0 1-1,-1-1 1,1 1 0,-16 18 29,4 0 25,1 1 0,0 0 0,2 0 1,0 1-1,2 0 0,0 1 0,1 0 1,1 0-1,1 0 0,2 0 0,0 1 1,1 33-1,1-54-49,0-1 0,0 1 0,0 0 0,0 0 0,0 0 0,1 0 0,-1 0-1,0 0 1,1 0 0,0 0 0,-1-1 0,1 1 0,0 0 0,0 0 0,0-1 0,0 1 0,0 0 0,0-1 0,1 1 0,-1-1 0,1 0 0,-1 1 0,3 1 0,-2-3 15,-1 0 1,1 0 0,-1 0-1,1 0 1,-1 0 0,0 0 0,1 0-1,-1 0 1,1-1 0,-1 1 0,0 0-1,1-1 1,-1 1 0,0-1 0,0 0-1,1 1 1,-1-1 0,0 0 0,0 0-1,0 0 1,0 0 0,0 0-1,0 0 1,0 0 0,0 0 0,0 0-1,0 0 1,-1 0 0,1-1 0,0 1-1,-1 0 1,1-1 0,0-1 0,5-12 72,1 1 1,-2-2-1,0 1 1,-1 0-1,0-1 1,-2 0-1,1 0 1,-1-24-1,-13 58-95,11-15 0,-1 0 0,1 0 0,0 0 0,0 0 0,0 0 0,1 0 0,-1 0 0,1-1 0,-1 1 0,1 0 0,0 0 0,0 0 0,0-1 0,1 1 0,-1-1 0,1 1 0,-1-1 0,1 1 0,3 3 0,0-3 0,-1 0 0,0 0 0,1 0 0,-1-1 0,1 0 0,0 0 0,0 0 0,0 0 0,0-1 0,8 1 0,8 2 0,0-1 0,1-1 0,-1-1 0,1-1 0,24-3 0,-39 3 0,0-1 0,0 0 0,0 0 0,0-1 0,-1 0 0,1 0 0,0 0 0,-1-1 0,0 0 0,0 0 0,0-1 0,0 0 0,0 0 0,-1 0 0,1-1 0,-1 0 0,0 0 0,-1 0 0,7-10 0,-10 15 0,-1 0 0,0 0 0,0-1 0,0 1 0,0 0 0,0 0 0,0 0 0,0-1 0,0 1 0,0 0 0,0 0 0,0-1 0,0 1 0,0 0 0,-1 0 0,1 0 0,0-1 0,0 1 0,0 0 0,0 0 0,0 0 0,0-1 0,0 1 0,-1 0 0,1 0 0,0 0 0,0 0 0,0-1 0,0 1 0,-1 0 0,1 0 0,0 0 0,0 0 0,0 0 0,-1 0 0,1 0 0,0 0 0,0 0 0,0-1 0,-1 1 0,1 0 0,0 0 0,0 0 0,-1 0 0,1 0 0,0 0 0,0 0 0,0 1 0,-1-1 0,1 0 0,0 0 0,0 0 0,0 0 0,-1 0 0,1 0 0,0 0 0,0 0 0,0 0 0,-1 1 0,1-1 0,0 0 0,0 0 0,-1 0 0,-5 5 0,0-1 0,0 1 0,0-1 0,0 2 0,1-1 0,0 1 0,0 0 0,0 0 0,1 0 0,-1 0 0,2 1 0,-1 0 0,1 0 0,0 0 0,0 0 0,1 0 0,0 1 0,0-1 0,1 1 0,-1 9 0,2-16-58,0 0 0,0 0 1,0 0-1,1 0 0,-1 0 0,0-1 1,0 1-1,1 0 0,-1 0 0,0 0 1,1 0-1,-1 0 0,1 0 0,-1 0 1,1-1-1,0 1 0,-1 0 0,1 0 1,0-1-1,-1 1 0,1 0 0,0-1 1,0 1-1,0-1 0,0 1 0,0-1 1,-1 1-1,1-1 0,0 0 0,0 0 1,0 1-1,0-1 0,0 0 0,0 0 1,0 0-1,0 0 0,0 0 0,0 0 1,0 0-1,0 0 0,0 0 0,0-1 1,2 0-1,-1 1-307,1-1 0,0 1 0,-1-1 0,1 0 0,-1 0 0,1 0 0,-1 0 0,0 0 0,1-1 0,-1 1 0,0-1 0,0 0 0,0 1 0,0-1 0,3-4 0,7-21-7237</inkml:trace>
</inkml:ink>
</file>

<file path=ppt/ink/ink2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38.282"/>
    </inkml:context>
    <inkml:brush xml:id="br0">
      <inkml:brushProperty name="width" value="0.025" units="cm"/>
      <inkml:brushProperty name="height" value="0.025" units="cm"/>
    </inkml:brush>
  </inkml:definitions>
  <inkml:trace contextRef="#ctx0" brushRef="#br0">21 0 13485,'0'0'7014,"-20"64"-7494,28-48-1858,8-4-4613</inkml:trace>
  <inkml:trace contextRef="#ctx0" brushRef="#br0" timeOffset="1">136 197 11723,'0'0'15860,"1"5"-15299,-1-4-554,1 0 0,-1 0 0,1 0 0,-1 0 0,1 0 1,-1 0-1,1 0 0,-1 0 0,1 0 0,0 0 0,-1 0 0,1-1 0,0 1 0,0 0 0,0 0 0,0-1 1,0 1-1,0-1 0,0 1 0,0-1 0,0 1 0,0-1 0,1 1 0,38 4 140,54-18 34,-70 9-167,-17 3-39,1-1-1,0 1 0,0 0 0,0 1 0,0 0 0,0 0 0,0 1 0,0 0 1,0 0-1,0 1 0,0 0 0,14 6 0,-14-5-528,0 0 0,1 0 0,-1-1 0,1 0 0,0-1 0,-1 0 1,1 0-1,10-1 0,40-5-7364,-16-7-2406</inkml:trace>
</inkml:ink>
</file>

<file path=ppt/ink/ink2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38.783"/>
    </inkml:context>
    <inkml:brush xml:id="br0">
      <inkml:brushProperty name="width" value="0.025" units="cm"/>
      <inkml:brushProperty name="height" value="0.025" units="cm"/>
    </inkml:brush>
  </inkml:definitions>
  <inkml:trace contextRef="#ctx0" brushRef="#br0">120 175 15887,'-9'3'3171,"1"-1"-2657,-49 14 3276,54-15-3547,0 0-1,0 0 0,0 0 0,0 1 0,0-1 1,1 1-1,-1 0 0,1 0 0,-1 0 1,1 0-1,0 0 0,-1 0 0,1 1 0,0-1 1,0 1-1,1-1 0,-3 5 0,4-7-242,0 1-1,1 0 0,-1-1 1,0 1-1,0 0 0,1 0 1,-1-1-1,0 1 0,1-1 1,-1 1-1,0 0 1,1-1-1,-1 1 0,1-1 1,-1 1-1,1-1 0,0 1 1,-1-1-1,1 1 0,-1-1 1,1 0-1,0 1 1,-1-1-1,1 0 0,0 0 1,0 1-1,-1-1 0,1 0 1,0 0-1,-1 0 0,1 0 1,0 0-1,0 0 1,-1 0-1,1 0 0,0 0 1,0 0-1,0-1 0,37 1-547,-35 0 438,8-2-238,0 0 0,0-1 0,0 0 0,0-1 0,-1 0 0,1-1 0,-1 0 0,0 0 0,0-1 0,13-11 0,-22 17 695,-5 10 1148,2-7-1326,-3 6 222,1 0 0,0 0-1,0 1 1,0 0-1,-2 11 1,6-19-358,0 0 0,-1 0 1,1-1-1,0 1 0,0 0 1,0 0-1,0-1 0,0 1 0,1 0 1,-1-1-1,0 1 0,1 0 1,-1 0-1,1-1 0,0 1 1,-1-1-1,1 1 0,0-1 1,0 1-1,0-1 0,0 1 0,0-1 1,1 0-1,-1 0 0,0 1 1,1-1-1,-1 0 0,0 0 1,1 0-1,0 0 0,-1-1 1,1 1-1,-1 0 0,1-1 0,0 1 1,-1-1-1,1 1 0,3-1 1,10 2 84,0-1 1,1 0-1,0-2 1,-1 1 0,1-2-1,-1 0 1,0-1 0,0-1-1,0 0 1,0-1-1,0 0 1,-1-1 0,16-9-1,7-6-173,-2-1 1,0-1-1,52-47 0,-67 53 23,0 0 0,-2-1 0,0-2 0,26-36 0,-44 56 43,1 0-1,-1 0 1,0-1 0,1 1 0,-1 0 0,0-1-1,1 1 1,-1 0 0,0-1 0,0 1 0,1 0-1,-1-1 1,0 1 0,0 0 0,0-1 0,0 1-1,1-1 1,-1 1 0,0 0 0,0-1 0,0 1-1,0-1 1,0 1 0,0-1 0,0 1-1,0 0 1,0-1 0,0 1 0,0-1 0,-1 1-1,1-1 1,0 1 0,0 0 0,0-1 0,0 1-1,-1 0 1,1-1 0,0 1 0,0-1 0,-1 1-1,-19 4 74,-24 19-18,28-13-6,-4 2 311,0 2 0,-29 25 0,44-35-321,1 0 0,0 0 1,1 0-1,-1 1 1,1-1-1,0 1 0,0 0 1,0 0-1,0 0 0,1 0 1,0 0-1,0 1 1,1-1-1,-1 1 0,1-1 1,-1 11-1,3-13-50,-1 0 0,1-1 0,0 1 0,0 0 0,0 0 0,0 0 0,1 0 0,-1-1 0,1 1 0,-1-1 0,1 1 0,0-1 0,0 1 0,0-1 0,0 0 0,1 0 0,-1 0 0,0 0 0,1-1 0,-1 1 0,1-1 0,0 1 0,0-1 0,-1 0 0,1 0 0,4 1 0,13 4 0,-1-1 0,37 5 0,-43-8 0,20 3-553,47 0-1,-4-9-2951,-6-10-4951</inkml:trace>
</inkml:ink>
</file>

<file path=ppt/ink/ink2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39.578"/>
    </inkml:context>
    <inkml:brush xml:id="br0">
      <inkml:brushProperty name="width" value="0.025" units="cm"/>
      <inkml:brushProperty name="height" value="0.025" units="cm"/>
    </inkml:brush>
  </inkml:definitions>
  <inkml:trace contextRef="#ctx0" brushRef="#br0">58 0 13421,'0'0'7548,"-2"9"-5791,-21 96 2408,14-70-3254,1 0 0,2 1 0,-3 55 1,8-88-895,1 0 0,0 1 0,0-1 0,0 0 0,1 0 0,-1 1 1,1-1-1,0 0 0,0 0 0,0 0 0,3 5 0,-3-6-4,1 0 0,0-1-1,0 0 1,-1 1-1,1-1 1,0 0 0,0 0-1,1 0 1,-1 0-1,0 0 1,0 0-1,0-1 1,1 1 0,-1-1-1,0 0 1,1 0-1,3 0 1,122 4-2199,-92-5-2593,56-11 0,-38 1-3587</inkml:trace>
</inkml:ink>
</file>

<file path=ppt/ink/ink2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39.967"/>
    </inkml:context>
    <inkml:brush xml:id="br0">
      <inkml:brushProperty name="width" value="0.025" units="cm"/>
      <inkml:brushProperty name="height" value="0.025" units="cm"/>
    </inkml:brush>
  </inkml:definitions>
  <inkml:trace contextRef="#ctx0" brushRef="#br0">179 71 13196,'-11'0'4335,"0"0"-3543,-1 1-1,0 0 0,1 1 1,0 0-1,-1 1 1,1 0-1,-12 5 0,19-6-668,0-1 0,0 1-1,1 0 1,-1 0-1,1 1 1,-1-1 0,1 1-1,0 0 1,0 0-1,0 0 1,0 0 0,0 0-1,1 1 1,-1-1-1,1 1 1,0-1-1,0 1 1,0 0 0,1 0-1,-1 0 1,1 0-1,0 0 1,0 0 0,1 1-1,-1-1 1,1 5-1,0-7-103,1 0-1,-1 0 0,1-1 0,-1 1 1,1 0-1,0 0 0,0 0 0,0-1 0,0 1 1,0 0-1,0-1 0,0 1 0,0-1 1,1 0-1,-1 1 0,1-1 0,-1 0 0,1 0 1,-1 0-1,1 0 0,0 0 0,-1 0 1,1 0-1,0 0 0,0-1 0,0 1 1,0-1-1,0 1 0,0-1 0,-1 0 0,1 0 1,3 0-1,11 2 162,1-2 0,29-1 0,-36 0-94,2 0-34,-1-1 0,1-1-1,-1 1 1,0-2-1,0 1 1,0-2 0,-1 1-1,0-2 1,1 1 0,-2-1-1,17-13 1,-22 16 81,1-1-1,-1 0 1,1 0-1,-1 0 1,0-1 0,0 1-1,-1-1 1,0 0-1,0 0 1,0 0-1,0 0 1,-1-1 0,1 1-1,-2-1 1,1 0-1,0 1 1,-1-1 0,0 0-1,-1 0 1,1 0-1,-1 0 1,0 0-1,-1 1 1,-1-10 0,2 13-124,-1 1-1,1-1 1,-1 1 0,0 0 0,1 0 0,-1-1 0,0 1 0,0 0 0,0 0 0,0 0 0,0 0 0,0 0 0,0 0 0,-1 0 0,1 0-1,0 1 1,0-1 0,-1 0 0,1 1 0,0-1 0,-1 1 0,1-1 0,-1 1 0,1 0 0,0 0 0,-1-1 0,1 1 0,-1 0 0,1 0 0,-1 0-1,1 1 1,-1-1 0,1 0 0,0 1 0,-1-1 0,1 0 0,-1 1 0,-1 1 0,-2-1-1,0 1-1,1 0 1,-1 0-1,1 0 1,-1 0 0,1 1-1,0 0 1,-1 0 0,1 0-1,-3 4 1,5-5-340,1 0 0,-1 1 0,0-1 1,1 0-1,0 0 0,0 1 0,0-1 0,0 1 0,0-1 1,0 1-1,0 0 0,1-1 0,-1 5 0,1-6 101,0 0-1,1 0 0,-1 0 1,0 0-1,0 0 1,1-1-1,-1 1 0,1 0 1,-1 0-1,1 0 0,-1 0 1,1-1-1,-1 1 1,1 0-1,0 0 0,-1-1 1,1 1-1,0 0 0,0-1 1,0 1-1,-1-1 1,1 1-1,0-1 0,0 0 1,0 1-1,0-1 0,0 0 1,0 0-1,0 1 1,0-1-1,0 0 0,0 0 1,-1 0-1,1 0 1,0 0-1,0 0 0,2-1 1,26 1-9864</inkml:trace>
</inkml:ink>
</file>

<file path=ppt/ink/ink2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40.485"/>
    </inkml:context>
    <inkml:brush xml:id="br0">
      <inkml:brushProperty name="width" value="0.025" units="cm"/>
      <inkml:brushProperty name="height" value="0.025" units="cm"/>
    </inkml:brush>
  </inkml:definitions>
  <inkml:trace contextRef="#ctx0" brushRef="#br0">97 0 14350,'0'0'12870,"-3"12"-12202,-27 91 501,15-57-427,1 1 0,3 0 0,2 0 0,-6 71 0,16-116-874,-1 0 0,0 0 0,1 1 1,-1-1-1,1 0 0,0 0 0,0 0 0,0 0 0,0-1 1,0 1-1,0 0 0,0 0 0,1 0 0,-1-1 0,0 1 1,1-1-1,0 1 0,-1-1 0,1 0 0,0 0 0,0 1 1,-1-1-1,1 0 0,0-1 0,0 1 0,0 0 0,0 0 1,0-1-1,1 1 0,-1-1 0,0 0 0,0 0 0,0 0 1,0 0-1,0 0 0,4-1 0,1 1-766,0 0-1,0 0 1,1-1-1,-1-1 1,0 1 0,0-1-1,0 0 1,-1-1-1,1 1 1,8-6-1,10-10-11342</inkml:trace>
</inkml:ink>
</file>

<file path=ppt/ink/ink2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40.857"/>
    </inkml:context>
    <inkml:brush xml:id="br0">
      <inkml:brushProperty name="width" value="0.025" units="cm"/>
      <inkml:brushProperty name="height" value="0.025" units="cm"/>
    </inkml:brush>
  </inkml:definitions>
  <inkml:trace contextRef="#ctx0" brushRef="#br0">190 66 15022,'0'0'6529,"-6"-9"-3833,-22-30-678,26 37-1930,1 1 0,-1-1 1,1 1-1,-1-1 0,0 1 1,0 0-1,0 0 0,1 0 0,-1 0 1,0 0-1,0 0 0,0 1 0,0-1 1,-1 1-1,1-1 0,0 1 1,0 0-1,0 0 0,0 0 0,0 0 1,0 0-1,-1 0 0,1 1 1,0-1-1,0 1 0,0-1 0,0 1 1,0 0-1,0 0 0,0 0 1,-2 2-1,-2 0-52,0 1 0,1 1 0,-1-1-1,1 1 1,1 0 0,-1 0 0,-5 8 0,5-7 35,0 0 0,0 1-1,1 0 1,0 0 0,1 0 0,0 0-1,0 1 1,0-1 0,1 1-1,0 0 1,0 0 0,1 0 0,0-1-1,1 1 1,0 14 0,1-20-52,0 0 0,1 0 1,-1 0-1,1 0 0,-1-1 1,1 1-1,0 0 0,-1-1 1,1 1-1,0-1 0,0 0 0,0 1 1,1-1-1,-1 0 0,0 0 1,0 0-1,0-1 0,1 1 0,-1 0 1,0-1-1,1 0 0,-1 1 1,1-1-1,-1 0 0,0 0 1,4-1-1,6 1 65,0 0 1,0-1 0,22-4-1,-21 1-252,-1 0 0,0-1 0,0 0 0,0-1 0,-1 0-1,0-1 1,0 0 0,-1-1 0,0 0 0,0-1 0,16-18-1,-26 27 52,1 0-1,-1 0 0,0 0 0,0 0 1,0 0-1,0-1 0,1 1 0,-1 0 1,0 0-1,0 0 0,0 0 0,0-1 1,0 1-1,1 0 0,-1 0 0,0 0 0,0-1 1,0 1-1,0 0 0,0 0 0,0-1 1,0 1-1,0 0 0,0 0 0,0 0 1,0-1-1,0 1 0,0 0 0,0 0 1,0-1-1,0 1 0,0 0 0,0 0 0,0 0 1,0-1-1,0 1 0,-1 0 0,1 0 1,0 0-1,0-1 0,0 1 0,0 0 1,0 0-1,-1 0 0,1-1 0,0 1 1,0 0-1,0 0 0,0 0 0,-1 0 0,-12 0-9661,2 4-2569</inkml:trace>
</inkml:ink>
</file>

<file path=ppt/ink/ink2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41.963"/>
    </inkml:context>
    <inkml:brush xml:id="br0">
      <inkml:brushProperty name="width" value="0.025" units="cm"/>
      <inkml:brushProperty name="height" value="0.025" units="cm"/>
    </inkml:brush>
  </inkml:definitions>
  <inkml:trace contextRef="#ctx0" brushRef="#br0">1 180 5317,'0'0'17820,"13"-7"-16977,19-10-501,151-78 1505,-179 93-1801,0 1 1,0-1 0,0 1-1,0-1 1,0 1 0,0 0-1,0 1 1,0-1 0,0 1-1,1 0 1,7 1 0,-10-1 14,-1 1-1,1 0 1,-1-1 0,1 1 0,-1 0 0,0 0-1,1 0 1,-1 0 0,0 0 0,0 1 0,0-1-1,0 0 1,0 1 0,0-1 0,0 0 0,0 1-1,0-1 1,-1 1 0,1 0 0,-1-1 0,1 1 0,-1-1-1,1 1 1,-1 0 0,0-1 0,0 1 0,0 0-1,0-1 1,0 1 0,-1 3 0,2 11 656,-1-10-421,1 0 0,-1 0 0,0 1-1,-1-1 1,0 0 0,0 0 0,0 0-1,-4 10 1,5-16 264,1 0-549,0-1 0,0 1 0,0-1-1,0 1 1,0-1 0,-1 0-1,1 1 1,0-1 0,0 0-1,-1 1 1,1-1 0,0 0-1,-1 0 1,1 0 0,-1 0-1,1 0 1,-1 0 0,0 0-1,1-1 1,0-18-11,-1 0 0,-1 1 0,-1-1 0,-1 1 0,-8-33 0,11 51 0,-1 1 0,1 0 0,0 0 0,0-1 0,0 1 0,0 0 0,0-1 0,0 1 0,1 0 0,-1-1 0,0 1 0,0 0 0,0-1 0,0 1 0,0 0 0,0 0 0,0-1 0,1 1 0,-1 0 0,0 0 0,0-1 0,0 1 0,1 0 0,-1 0 0,0-1 0,0 1 0,1 0 0,-1 0 0,0 0 0,1 0 0,-1-1 0,0 1 0,0 0 0,1 0 0,-1 0 0,0 0 0,1 0 0,-1 0 0,0 0 0,1 0 0,0 0 0,16 0 0,-12 0 0,100 10-1018,-80-6-200,-1-1 1,1-1-1,46-3 1,-22-9-6444</inkml:trace>
</inkml:ink>
</file>

<file path=ppt/ink/ink2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42.771"/>
    </inkml:context>
    <inkml:brush xml:id="br0">
      <inkml:brushProperty name="width" value="0.025" units="cm"/>
      <inkml:brushProperty name="height" value="0.025" units="cm"/>
    </inkml:brush>
  </inkml:definitions>
  <inkml:trace contextRef="#ctx0" brushRef="#br0">252 64 4292,'0'0'22357,"-12"-6"-20755,7 4-1468,2 0-93,0 0-1,0 1 1,0-1 0,0 1 0,-1 0-1,1 0 1,0 0 0,-1 0 0,1 0-1,0 1 1,-1 0 0,1 0 0,-1 0-1,1 0 1,0 0 0,-1 0 0,1 1-1,-1 0 1,1 0 0,0 0 0,0 0 0,0 0-1,-1 1 1,-3 2 0,-8 6-5,2 0 1,0 1 0,0 1-1,1 0 1,0 1-1,-17 24 1,23-28-30,1-1 0,0 1 0,1 0 0,0 0-1,0 0 1,1 0 0,1 1 0,-1-1 0,1 1 0,1 0 0,0 0-1,0 0 1,1 10 0,0-17-1,1-1-1,-1 1 1,1-1 0,-1 1-1,1-1 1,0 0 0,0 1-1,0-1 1,1 0 0,-1 0-1,0 0 1,1 0 0,-1 0-1,1 0 1,0 0 0,-1 0-1,1-1 1,0 1 0,0-1-1,0 1 1,1-1 0,-1 0-1,0 0 1,0 0 0,1 0-1,-1 0 1,0 0-1,1-1 1,-1 1 0,1-1-1,-1 0 1,1 1 0,-1-1-1,1 0 1,-1-1 0,1 1-1,2-1 1,4 0 21,0 0 0,0 0 0,0-1 0,-1 0 0,1-1 1,-1 0-1,1 0 0,-1 0 0,11-8 0,-4 0 157,-1 0 1,-1 0-1,0-2 0,0 0 1,-1 0-1,15-22 0,-23 29-115,0-1 0,0 1-1,0-1 1,-1 0-1,0 0 1,0 0 0,-1 0-1,0-1 1,0 1-1,0-1 1,-1 1-1,-1-1 1,1 0 0,-1 1-1,0-1 1,-1 0-1,-2-12 1,1 16-71,0-1 1,-1 1-1,1 0 1,-1 0-1,0 0 0,0 0 1,0 1-1,0-1 1,-1 1-1,0 0 1,1 0-1,-1 0 0,0 0 1,0 0-1,-1 1 1,1 0-1,-1 0 0,1 0 1,-1 1-1,-6-2 1,8 2-10,-1 0 0,0 0 0,1 0 0,-1 0 0,0 1 1,0-1-1,0 1 0,0 0 0,0 0 0,1 1 0,-1-1 1,0 1-1,0-1 0,0 1 0,1 1 0,-1-1 1,1 0-1,-1 1 0,1 0 0,-1 0 0,1 0 0,0 0 1,0 0-1,0 1 0,-4 4 0,4-2-221,-1 0-1,1 0 1,1 0 0,-1 1-1,1 0 1,0-1 0,1 1-1,-1 0 1,1 0 0,0 0-1,0 0 1,1 0 0,0 0-1,0 0 1,1 8 0,0-7-585,1 1 0,0-1 0,0 0 0,0 0-1,1 0 1,0 0 0,0 0 0,1 0 0,0-1 0,0 0 0,9 10 0,13 10-4852</inkml:trace>
</inkml:ink>
</file>

<file path=ppt/ink/ink2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43.148"/>
    </inkml:context>
    <inkml:brush xml:id="br0">
      <inkml:brushProperty name="width" value="0.025" units="cm"/>
      <inkml:brushProperty name="height" value="0.025" units="cm"/>
    </inkml:brush>
  </inkml:definitions>
  <inkml:trace contextRef="#ctx0" brushRef="#br0">1 207 11691,'0'0'9129,"11"-9"-6722,-6 5-2163,2-3 48,0 2 0,0-1 0,0 1 0,1 0 0,0 1 0,0-1 0,0 1 0,0 1 0,1 0 0,0 0 0,10-2 0,-11 5-17,-3-1-163,1 0 0,0 1 0,0 0 1,0 0-1,0 0 0,7 2 0,-12-1-39,1-1 1,-1 1-1,0-1 1,0 1-1,1 0 1,-1-1-1,0 1 0,0 0 1,0 0-1,0 0 1,0 0-1,0 0 1,0 0-1,0 0 0,-1 0 1,1 0-1,0 0 1,-1 1-1,1-1 1,-1 0-1,1 0 0,-1 1 1,1-1-1,-1 0 1,0 1-1,0-1 1,0 1-1,1-1 0,-2 0 1,1 3-1,-23-58 2383,21 47-2456,-6-19 0,0 0 0,-4-35 0,30 62 0,68 35-2557,16 6-2429,-69-32 1728,1-3 0,65 7 1,-27-11-3786,-39-3 76</inkml:trace>
</inkml:ink>
</file>

<file path=ppt/ink/ink2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43.521"/>
    </inkml:context>
    <inkml:brush xml:id="br0">
      <inkml:brushProperty name="width" value="0.025" units="cm"/>
      <inkml:brushProperty name="height" value="0.025" units="cm"/>
    </inkml:brush>
  </inkml:definitions>
  <inkml:trace contextRef="#ctx0" brushRef="#br0">251 30 5221,'0'0'14969,"-10"-6"-12983,-36-17-657,43 23-1251,1-1-1,0 1 1,-1 0-1,1 0 1,0 1 0,0-1-1,-1 0 1,1 1 0,0-1-1,0 1 1,-1 0 0,1 0-1,0 0 1,0 0 0,0 0-1,0 0 1,0 1 0,0-1-1,1 1 1,-1-1-1,0 1 1,1-1 0,-3 4-1,1-1 90,-1 0 0,1 0-1,0 1 1,0-1 0,1 1-1,-1 0 1,1 0-1,-2 5 1,3-5-152,1-1-1,-1 1 1,1-1 0,0 0 0,0 1-1,1-1 1,-1 1 0,1-1-1,0 1 1,0-1 0,1 0-1,-1 0 1,4 6 0,34 54-468,-2-5-79,-32-48 634,0 0 0,0 1 1,-1-1-1,-1 1 0,0 0 1,-1 0-1,0 0 0,-1 0 1,0 0-1,-1 0 0,-2 24 1,0-34 20,1 1 0,0-1 0,-1 0 0,0 0 0,1 0 0,-1 0 0,0 0 0,0 0 0,0 0 0,0 0 0,0-1 0,0 1 0,-1-1 0,1 0 0,-1 1 0,1-1 1,-1 0-1,1-1 0,-1 1 0,1 0 0,-1-1 0,0 1 0,-2-1 0,-6 2 376,0-1 1,0-1-1,0 0 1,-15-2-1,21 1-518,-1 0 0,1-1 0,-1 0 0,1-1 0,0 1 0,0-1 0,0 0 0,0 0 0,1 0 0,-1-1-1,1 1 1,0-1 0,0 0 0,0-1 0,0 1 0,1-1 0,0 1 0,0-1 0,0 0 0,0 0 0,-2-9 0,3 10-29,1 1 1,-1-1-1,1 0 1,0-1-1,0 1 0,0 0 1,0 0-1,1 0 1,0-1-1,0 1 0,0 0 1,0 0-1,1 0 1,-1-1-1,1 1 0,0 0 1,1 0-1,-1 0 1,1 0-1,-1 0 0,1 0 1,0 1-1,1-1 1,-1 1-1,1-1 0,-1 1 1,1 0-1,0 0 1,4-3-1,22-12-2150,0 2 0,2 1 0,-1 2 0,2 1 0,53-14 0,19-7-6341,-58 15 1364</inkml:trace>
</inkml:ink>
</file>

<file path=ppt/ink/ink2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44.204"/>
    </inkml:context>
    <inkml:brush xml:id="br0">
      <inkml:brushProperty name="width" value="0.025" units="cm"/>
      <inkml:brushProperty name="height" value="0.025" units="cm"/>
    </inkml:brush>
  </inkml:definitions>
  <inkml:trace contextRef="#ctx0" brushRef="#br0">109 77 4773,'4'-3'1312,"0"0"0,-1-1 0,0 1 0,0-1 1,0 0-1,0 0 0,0 0 0,-1-1 0,0 1 1,2-6-1,-3 9-1013,-1 0 0,0 1-1,0-1 1,0 0 0,0 0 0,0 0 0,0 0 0,0 0-1,0 1 1,0-1 0,0 0 0,0 0 0,0 0-1,-1 0 1,1 0 0,0 1 0,-1-1 0,1 0 0,0 0-1,-1 1 1,1-1 0,-1 0 0,0 0 0,-1 0-122,0 0 1,1 0-1,-1 0 1,0 0-1,0 0 1,0 0-1,0 1 1,0-1-1,1 1 0,-1 0 1,0-1-1,0 1 1,0 0-1,-4 0 1,1 1-121,0 0 1,0-1-1,1 1 1,-1 1-1,0-1 1,0 1-1,1 0 1,-1 0-1,1 0 0,-1 1 1,1 0-1,0-1 1,0 1-1,0 1 1,1-1-1,-1 1 1,1-1-1,0 1 1,0 0-1,0 0 1,0 0-1,1 1 1,-1-1-1,1 1 0,0-1 1,1 1-1,-1 0 1,1-1-1,0 1 1,0 0-1,0 0 1,1 0-1,0 7 1,0-11-47,0 1 0,0-1 0,0 0 0,0 1 0,1-1 0,-1 0 0,0 1 0,1-1 0,-1 0 0,1 0 0,0 1 0,-1-1 0,1 0 0,0 0 0,0 0 0,0 0 0,0 0 0,0 0 0,0 0 0,0 0 0,0 0 0,2 1 0,1 0 16,-1 0 0,1-1 0,0 0 0,0 1 0,0-1 0,0 0 0,0-1 0,4 1 1,3 0 23,0-1 1,0-1-1,0 1 1,0-2-1,16-3 1,-15 1-49,-1-1-1,0 0 1,0 0 0,0-1 0,-1-1 0,0 0 0,12-10-1,-16 12-3,0-1 0,0 1-1,0-1 1,-1 0-1,0-1 1,0 1-1,-1-1 1,0 0-1,0 0 1,0-1 0,4-13-1,-47 66-46,38-43 68,0 1 1,-1-1-1,1 0 0,0 0 0,0 1 1,1-1-1,-1 0 0,0 1 0,1-1 1,-1 1-1,1 2 0,0-5-7,0 1-1,0 0 1,0-1-1,0 1 1,1 0-1,-1-1 1,0 1-1,0 0 1,1-1-1,-1 1 1,0-1-1,1 1 1,-1 0-1,0-1 1,1 1-1,-1-1 1,1 1-1,-1-1 1,1 0-1,-1 1 1,1-1-1,0 1 1,-1-1-1,1 0 1,-1 0-1,2 1 1,3 0 29,1 0 1,-1-1 0,0 0 0,1 0 0,-1 0 0,0-1-1,1 1 1,-1-1 0,6-2 0,12-3-277,0-2 0,27-12 1,-29 10-25,0 2 1,43-11 0,-64 19 264,0 0 0,1 0 1,-1 0-1,0 0 0,0 0 1,1 0-1,-1 0 0,0 0 1,1 0-1,-1 0 0,0 0 1,1 0-1,-1 1 0,0-1 1,0 0-1,1 0 0,-1 0 1,0 0-1,0 1 0,1-1 1,-1 0-1,0 0 0,0 0 1,1 1-1,-1-1 0,0 0 1,0 0-1,0 1 0,0-1 1,0 0-1,1 0 0,-1 1 1,0-1-1,0 0 0,0 1 1,0-1-1,0 0 1,0 1-1,0-1 0,1 20 265,-2-19-247,1 1 1,0-1-1,-1 0 0,1 1 1,0-1-1,0 0 0,0 1 1,0-1-1,0 0 0,0 1 1,0-1-1,1 0 0,-1 0 1,0 1-1,1-1 0,-1 0 1,1 0-1,-1 1 0,1-1 0,0 0 1,-1 0-1,1 0 0,0 0 1,0 0-1,0 0 0,1 1 1,8 0-12,0 0 1,1-1-1,-1 0 0,0-1 1,0 0-1,1-1 1,-1 0-1,0 0 1,11-4-1,-17 4-11,1 0 1,-1-1-1,0 0 1,0 0-1,0-1 1,-1 1-1,1-1 1,-1 1-1,1-1 1,-1 0-1,0-1 1,0 1-1,0 0 1,0-1-1,-1 0 1,1 1-1,-1-1 1,0 0-1,0 0 1,-1-1-1,1 1 1,1-8-1,0 60-3,-3-45 0,0 1 0,1 0 0,0-1 0,0 1 0,0-1 0,0 1 0,0-1 0,1 1 0,-1-1 0,1 0 0,0 0 0,0 0 0,0 0 0,3 3 0,-3-5-156,0 1 0,0-2 0,0 1 0,-1 0 0,1 0 0,0-1 0,0 1 0,0-1 0,0 1 0,0-1 1,0 0-1,0 0 0,3 0 0,-3 0-192,-1 0 1,1-1-1,0 1 1,0-1-1,0 1 1,-1-1-1,1 0 1,0 0-1,-1 1 1,1-1-1,-1-1 1,1 1-1,-1 0 1,1 0-1,-1 0 1,0-1-1,1 1 1,-1-1-1,0 1 1,0-1 0,1-1-1,6-17-7441</inkml:trace>
</inkml:ink>
</file>

<file path=ppt/ink/ink2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44.565"/>
    </inkml:context>
    <inkml:brush xml:id="br0">
      <inkml:brushProperty name="width" value="0.025" units="cm"/>
      <inkml:brushProperty name="height" value="0.025" units="cm"/>
    </inkml:brush>
  </inkml:definitions>
  <inkml:trace contextRef="#ctx0" brushRef="#br0">0 1 17905,'0'0'13741,"59"9"-40550</inkml:trace>
</inkml:ink>
</file>

<file path=ppt/ink/ink2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44.908"/>
    </inkml:context>
    <inkml:brush xml:id="br0">
      <inkml:brushProperty name="width" value="0.025" units="cm"/>
      <inkml:brushProperty name="height" value="0.025" units="cm"/>
    </inkml:brush>
  </inkml:definitions>
  <inkml:trace contextRef="#ctx0" brushRef="#br0">0 32 15535,'0'0'8498,"10"-5"-6763,1 0-1297,-1 0 0,1 2-1,0-1 1,19-3 0,-28 7-412,0-1 0,0 1 0,0-1 0,-1 1 0,1 0 0,0 0 0,0 0 0,0 0 0,0 0 0,0 0 0,0 0-1,0 1 1,0-1 0,0 0 0,-1 1 0,1 0 0,0 0 0,0-1 0,-1 1 0,1 0 0,0 0 0,-1 0 0,1 1 0,-1-1 0,1 0 0,-1 1 0,0-1 0,0 1 0,1-1 0,-1 1 0,0-1 0,0 1 0,-1 0 0,1 0 0,0-1 0,0 1 0,-1 0 0,1 0 0,-1 0 0,0 0 0,1 0 0,-1 0 0,0 3 0,-1 1 82,0 0 1,0-1-1,-1 1 1,1-1-1,-1 1 1,-1-1 0,1 0-1,-1 0 1,1 0-1,-1 0 1,-1 0 0,1-1-1,-1 1 1,0-1-1,0 0 1,0 0 0,0-1-1,-8 6 1,6-5 23,0 1 1,1 0-1,0 0 0,0 0 1,1 0-1,-1 1 0,1-1 1,0 1-1,1 0 0,-1 1 1,-3 10-1,6-16-132,1 0 1,0-1-1,0 1 1,0 0-1,0-1 1,0 1-1,0 0 1,0 0-1,0-1 1,0 1-1,0 0 1,1-1-1,-1 1 1,0 0-1,0-1 0,1 1 1,-1 0-1,0-1 1,1 1-1,-1-1 1,1 1-1,-1-1 1,0 1-1,1-1 1,-1 1-1,1-1 1,0 1-1,-1-1 1,1 1-1,-1-1 0,1 0 1,0 1-1,-1-1 1,1 0-1,0 0 1,-1 1-1,1-1 1,0 0-1,-1 0 1,1 0-1,1 0 1,39 1-4,-28-2 2,7 1-1051,0 0 0,0-2-1,0 0 1,0-1 0,0-1 0,0-1 0,-1 0-1,0-2 1,23-11 0,-33 10-4591,-7-1-3752</inkml:trace>
  <inkml:trace contextRef="#ctx0" brushRef="#br0" timeOffset="1">99 140 14894,'0'0'11307,"66"-30"-13357,-34 25-801,0 1-1281,6-2-3107</inkml:trace>
</inkml:ink>
</file>

<file path=ppt/ink/ink2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45.716"/>
    </inkml:context>
    <inkml:brush xml:id="br0">
      <inkml:brushProperty name="width" value="0.025" units="cm"/>
      <inkml:brushProperty name="height" value="0.025" units="cm"/>
    </inkml:brush>
  </inkml:definitions>
  <inkml:trace contextRef="#ctx0" brushRef="#br0">118 261 11243,'0'0'12454,"-11"3"-10799,6-2-1582,-5 2 407,1 0 0,-1 0 0,0 1 0,-14 8 0,21-10-391,1 0 0,-1-1 0,0 1 0,1 0 0,0 1 0,-1-1 0,1 0 0,0 1 0,0-1 1,0 1-1,0 0 0,1-1 0,-1 1 0,1 0 0,-1 0 0,1 0 0,0 0 0,0 0 0,1 1 0,-1-1 0,1 0 1,-1 4-1,2-5-82,-1 0 1,1-1 0,0 1 0,-1 0-1,1-1 1,0 1 0,0-1 0,0 0-1,0 1 1,0-1 0,1 0-1,-1 1 1,0-1 0,1 0 0,-1 0-1,1 0 1,-1 0 0,1-1 0,-1 1-1,1 0 1,-1 0 0,1-1 0,0 1-1,0-1 1,-1 0 0,1 0 0,0 1-1,0-1 1,-1 0 0,4-1 0,59 2-631,-63-2 589,7 0-250,0 0 1,0-1-1,0 0 0,0-1 0,0 0 0,-1 0 0,1-1 1,8-5-1,-13 7 236,1 0 0,-1 0 0,0 0 0,0 0 0,0 0 0,-1-1 0,1 1 0,0-1 1,-1 0-1,0 0 0,0 0 0,0 0 0,0 0 0,0-1 0,0 1 0,-1 0 0,0-1 0,0 1 0,0-1 0,1-5 1,-3 9 93,0 0 1,0 0 0,0 1 0,-1-1-1,1 0 1,0 1 0,0-1 0,0 0 0,0 1-1,0-1 1,0 1 0,0 0 0,0-1 0,0 1-1,0 0 1,-1 1 0,-1 1 48,1 1 0,-1-1-1,1 1 1,0 0 0,0 0 0,0 0 0,1 0 0,-1 0-1,1 0 1,0 0 0,0 0 0,0 0 0,0 8 0,1-10-73,1-1 0,-1 1 0,0 0 0,0 0 0,1-1 1,-1 1-1,0 0 0,1-1 0,0 1 0,-1 0 0,1-1 1,0 1-1,0-1 0,0 1 0,0-1 0,0 0 0,0 1 1,0-1-1,1 0 0,-1 0 0,0 0 0,1 0 0,-1 0 1,1 0-1,-1 0 0,1 0 0,0 0 0,-1-1 0,1 1 0,0-1 1,-1 1-1,1-1 0,0 0 0,3 0 0,3 1-60,0 0-1,0-1 1,0-1-1,-1 1 1,1-1-1,0-1 1,0 1-1,0-1 1,-1-1-1,1 1 1,-1-1-1,0-1 1,0 1-1,7-6 1,-4 2-239,-1-1 0,1 0 0,-1 0-1,-1-1 1,0 0 0,0-1 0,-1 0 0,9-14 0,-3-1-93,-1-2 0,0 1 1,-2-2-1,-1 1 1,-2-1-1,8-55 1,-14 79 413,2-21 163,-4 19 458,-3 13 831,-8 24-1085,2 0 0,2 1-1,0 0 1,2 1-1,2-1 1,1 1-1,1 0 1,2 0-1,4 39 1,4-46 54,-3-44 870,0-41-445,-4-7-852,-1 66-43,0-1 1,0 1-1,0 0 1,0-1 0,0 1-1,0 0 1,1 0-1,-1-1 1,0 1-1,0 0 1,1 0 0,-1 0-1,0-1 1,0 1-1,1 0 1,-1 0-1,0 0 1,0 0 0,1-1-1,-1 1 1,0 0-1,0 0 1,1 0-1,-1 0 1,0 0 0,1 0-1,-1 0 1,0 0-1,1 0 1,-1 0-1,0 0 1,1 0 0,-1 0-1,0 0 1,0 0-1,1 0 1,-1 0-1,0 1 1,1-1 0,-1 0-1,0 0 1,0 0-1,1 0 1,-1 1-1,0-1 1,0 0 0,1 0-1,-1 0 1,0 1-1,0-1 1,0 0 0,1 0-1,-1 1 1,0-1-1,0 1 1,21 15-318,-17-13 294,4 3 9,0-1-1,1-1 1,-1 1 0,1-1 0,0-1 0,0 0-1,1 0 1,-1 0 0,1-1 0,-1-1 0,1 0 0,0 0-1,-1-1 1,1 0 0,15-2 0,-21 1 9,1 1 1,0-1-1,-1 0 1,1 0-1,0 0 1,-1-1-1,0 0 1,1 0-1,-1 0 1,0 0-1,0-1 1,0 1-1,0-1 1,0 0-1,-1 0 1,0 0-1,1-1 1,-1 0-1,0 1 1,0-1-1,-1 0 1,1 0-1,-1 0 1,0 0-1,0-1 1,-1 1-1,1-1 1,-1 1-1,0-1 1,0 0-1,0 1 1,-1-1-1,1-6 1,-1 11 14,0-1 0,0 1 0,0-1 0,0 1 0,0 0 0,0-1 0,0 1 1,0-1-1,0 1 0,0 0 0,0-1 0,0 1 0,0-1 0,-1 1 0,1 0 0,0-1 0,0 1 1,0 0-1,-1-1 0,1 1 0,0-1 0,0 1 0,-1 0 0,1 0 0,0-1 0,-1 1 0,1 0 1,0 0-1,-1-1 0,1 1 0,0 0 0,-1 0 0,1 0 0,-1 0 0,0-1 0,-16 7 145,-13 19 131,25-17-215,0-1 1,0 1-1,1 0 1,0 0-1,1 0 1,-1 1 0,2-1-1,-1 1 1,1 0-1,0 0 1,1 0-1,0 0 1,1 0-1,0 13 1,0-20-102,1 0 0,-1 0 0,1 0 0,-1 0 0,1-1-1,0 1 1,0 0 0,0 0 0,0 0 0,0-1 0,0 1 0,0-1 0,1 1 0,-1-1 0,1 1-1,-1-1 1,1 0 0,-1 1 0,1-1 0,0 0 0,-1 0 0,1 0 0,0-1 0,0 1 0,0 0-1,0-1 1,0 1 0,0-1 0,0 1 0,0-1 0,0 0 0,0 0 0,0 0 0,0 0 0,0 0 0,2-1-1,0 0-154,1 1-1,-1-1 0,0 0 0,0 0 0,1 0 0,-1-1 1,0 1-1,0-1 0,-1 0 0,1 0 0,0 0 0,-1-1 0,1 1 1,-1-1-1,0 0 0,4-4 0,8-22-4683,-2-5-1724</inkml:trace>
</inkml:ink>
</file>

<file path=ppt/ink/ink2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46.095"/>
    </inkml:context>
    <inkml:brush xml:id="br0">
      <inkml:brushProperty name="width" value="0.025" units="cm"/>
      <inkml:brushProperty name="height" value="0.025" units="cm"/>
    </inkml:brush>
  </inkml:definitions>
  <inkml:trace contextRef="#ctx0" brushRef="#br0">9 1 11211,'0'0'14958,"-8"66"-14830,21-46-352,4-2-2275,0-3-2690,6-2-4932</inkml:trace>
</inkml:ink>
</file>

<file path=ppt/ink/ink2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19:46.436"/>
    </inkml:context>
    <inkml:brush xml:id="br0">
      <inkml:brushProperty name="width" value="0.025" units="cm"/>
      <inkml:brushProperty name="height" value="0.025" units="cm"/>
    </inkml:brush>
  </inkml:definitions>
  <inkml:trace contextRef="#ctx0" brushRef="#br0">146 4 11979,'0'0'8451,"-8"0"-3844,-3-1-3910,0 0 191,-1 0 1,0 1-1,0 0 0,-16 3 0,26-2-802,-1-1 1,1 0-1,-1 1 1,1 0-1,0-1 0,-1 1 1,1 0-1,0 0 1,0 1-1,-1-1 0,1 0 1,0 1-1,0-1 1,1 1-1,-1 0 0,0-1 1,0 1-1,1 0 1,-1 0-1,1 0 0,0 0 1,-1 1-1,1-1 1,0 0-1,0 0 0,1 1 1,-1-1-1,0 0 1,0 4-1,1-4-86,1 0 0,-1-1 0,0 1 0,1 0 0,-1-1 0,1 1 0,-1 0 0,1-1 0,0 1 0,0-1 0,0 1 0,0-1 0,0 0 0,0 1 0,0-1 0,0 0 0,0 0 0,1 0 0,-1 0 0,0 0 0,1 0 0,-1 0 0,1 0 0,-1 0 0,1-1 0,-1 1 0,1 0 0,0-1 0,-1 0 0,1 1 0,0-1 0,0 0 0,-1 0 0,4 0 0,12 2 0,-1-1 0,28-1 0,-29-1 0,11 0-139,0-2 1,0-1-1,-1-1 0,47-15 1,-28 7 94,-41 11 106,-3 2-36,1-1-1,0 1 0,0 0 1,0-1-1,0 1 1,0 0-1,0-1 0,0 1 1,0 0-1,0 0 1,0 0-1,0 0 0,0 0 1,0 0-1,0 0 1,0 0-1,0 0 0,0 0 1,0 1-1,0-1 0,0 0 1,1 1-1,-2 0-19,1 0-1,-1 0 0,1 0 1,-1 0-1,0 0 1,1 0-1,-1 0 0,0 0 1,0 0-1,1 0 0,-1 0 1,0 0-1,0 0 1,0 0-1,0 0 0,-1 0 1,1 0-1,0 0 0,0 0 1,-1 1-1,1-1-6,-1 0 0,1 1 0,0-1 0,-1 0 0,1 0 0,0 1 0,0-1 0,0 0 1,0 1-1,0-1 0,0 0 0,1 1 0,-1-1 0,0 0 0,1 0 0,-1 0 0,1 1 0,-1-1 0,1 0 0,-1 0 0,1 0 0,1 1 0,6 0 1,1 0 0,0-1 0,-1 0 0,1 0 0,0-1 0,0 0 0,12-2 0,8 0 0,57-1-906,-48 0-138,50 3-1,-87 1 1024,0-1 0,0 1 0,-1-1-1,1 1 1,0-1 0,-1 1 0,1-1 0,-1 1-1,1 0 1,0-1 0,-1 1 0,1 0 0,-1 0-1,0-1 1,1 1 0,-1 0 0,0 0 0,1-1-1,-1 1 1,0 0 0,0 0 0,0 0 0,0 0-1,0-1 1,0 1 0,0 0 0,0 0 0,0 0-1,0 0 1,0-1 0,0 1 0,-1 1 0,-5 37-1208,4-29-2256,1-1-5371</inkml:trace>
</inkml:ink>
</file>

<file path=ppt/ink/ink2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0:05.390"/>
    </inkml:context>
    <inkml:brush xml:id="br0">
      <inkml:brushProperty name="width" value="0.025" units="cm"/>
      <inkml:brushProperty name="height" value="0.025" units="cm"/>
    </inkml:brush>
  </inkml:definitions>
  <inkml:trace contextRef="#ctx0" brushRef="#br0">63 130 8456,'-18'-1'1420,"13"0"-753,0 0 0,0 1 1,-1 0-1,1 0 0,0 1 1,-9 1-1,32-1 2785,4 1-3007,517-24 1739,-31 1-540,711 25-1136,-338 0-109,-145 3 1267,-960-23-1657,85 4 19,-1263-43-42,-2 53-9,1160 1 17,-127 3-15,702-3-30,-115 3 75,1964 0-573,-2078-1 557,238-2 10,-331 1-15,-5 0 1,0 1-1,0-1 0,1 0 1,-1-1-1,0 1 0,0-1 1,1 0-1,-1 0 0,0 0 0,0 0 1,4-3-1,-13 1-30,-38-3-37,0 2-1,-77 3 1,35 1 65,-1891 42 576,1919-38-538,13-2-36,1 2 0,-82 19 0,110-15-1221,28-3-341,29-1-869,38-4-1432,25-4-1222</inkml:trace>
</inkml:ink>
</file>

<file path=ppt/ink/ink2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0:44.828"/>
    </inkml:context>
    <inkml:brush xml:id="br0">
      <inkml:brushProperty name="width" value="0.025" units="cm"/>
      <inkml:brushProperty name="height" value="0.025" units="cm"/>
    </inkml:brush>
  </inkml:definitions>
  <inkml:trace contextRef="#ctx0" brushRef="#br0">1 51 5541,'235'-1'10362,"117"-3"-5610,238-1-2068,-257 4-1316,630 6-157,173 0-831,-619-7-322,139-11 12,0 1-7,108 19 21,244-1 51,-614-15-33,85-2 25,-86 15-37,174-1 66,-341-22-225,-220 18 852,1 0-3505,-4 0-2142,-8 0-777,0 1-2495</inkml:trace>
</inkml:ink>
</file>

<file path=ppt/ink/ink2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0:45.798"/>
    </inkml:context>
    <inkml:brush xml:id="br0">
      <inkml:brushProperty name="width" value="0.025" units="cm"/>
      <inkml:brushProperty name="height" value="0.025" units="cm"/>
    </inkml:brush>
  </inkml:definitions>
  <inkml:trace contextRef="#ctx0" brushRef="#br0">0 164 6694,'201'5'8827,"99"-18"-7152,-212 7-801,313-17 89,1044-44 1902,197 52-708,-1610 14-2146,9 1-3,61-8-1,-102 8-49,-1 0-1,1-1 1,0 1-1,0 0 0,0 0 1,0 0-1,0-1 1,0 1-1,0 0 0,-1 0 1,1 0-1,0 0 1,0-1-1,0 1 0,0 0 1,0 0-1,0-1 1,0 1-1,0 0 0,0 0 1,0 0-1,0-1 1,0 1-1,0 0 0,0 0 1,0 0-1,0-1 0,0 1 1,1 0-1,-1 0 1,0 0-1,0-1 0,0 1 1,0 0-1,0 0 1,0 0-1,1 0 0,-1-1 1,0 1-1,0 0 1,0 0-1,0 0 0,1 0 1,-1 0-1,0 0 1,0 0-1,0-1 0,1 1 1,-1 0-1,0 0 1,0 0-1,0 0 0,1 0 1,-1 0-1,0 0 1,0 0-1,0 0 0,1 0 1,-1 0-1,-20-9-3408,15 7 2657,-28-14-4667</inkml:trace>
</inkml:ink>
</file>

<file path=ppt/ink/ink2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0:51.940"/>
    </inkml:context>
    <inkml:brush xml:id="br0">
      <inkml:brushProperty name="width" value="0.025" units="cm"/>
      <inkml:brushProperty name="height" value="0.025" units="cm"/>
    </inkml:brush>
  </inkml:definitions>
  <inkml:trace contextRef="#ctx0" brushRef="#br0">1 156 5029,'0'-1'273,"0"0"0,0-1 0,0 1 1,0 0-1,1-1 0,-1 1 0,0 0 0,1 0 1,-1-1-1,1 1 0,0 0 0,-1 0 1,1 0-1,0 0 0,-1 0 0,1 0 0,0 0 1,0 0-1,0 0 0,0 0 0,0 0 0,0 0 1,0 1-1,1-1 0,-1 0 0,0 1 0,0-1 1,0 1-1,1-1 0,-1 1 0,0 0 1,1 0-1,1-1 0,54 1 959,-24 1-404,85-14 75,58-1 762,348-24 2162,-401 24-3907,297 3 766,-294 12 230,728 31-484,-803-24-432,63 18 0,-70-15 11,0-2 0,55 5-1,79-1 14,0-9-1,202-21 0,516-52 78,-716 66-62,865 23-30,-879-8 1,195-13-1,164-37 12,-83 4-13,-380 31-7,488-18 9,-550 21-21,0 0 0,0 0 0,0 0 0,1 0 0,-1 0 0,0 0 0,0 0 0,0 0 0,0 1 0,1-1 0,-1 0 0,0 0 0,0 0 0,0 0 0,0 0 0,0 0 0,0 0 0,1 0 0,-1 0 0,0 0 0,0 0 0,0 1 0,0-1 0,0 0 0,0 0 0,0 0 0,1 0 0,-1 0 0,0 0 0,0 1 0,0-1 0,0 0 0,0 0 0,0 0 0,0 0 0,0 0 0,0 1 0,0-1 0,0 0 0,0 0 0,0 0 0,0 0 0,0 0 0,0 1 0,0-1 0,0 0 0,0 0 0,0 0 0,0 0 0,0 0 0,0 1 0,-1-1 0,1 0 0,0 0 0,0 0 0,0 0 0,0 0 0,0 0 0,0 1 0,0-1 0,0 0 0,-1 0 0,-6 8-1522,3-7 667,0 0 0,0 0 0,0 0 0,0 0 0,0-1 0,0 1 0,0-1 0,-6 0 0,-11-1-10339</inkml:trace>
</inkml:ink>
</file>

<file path=ppt/ink/ink2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1:13.615"/>
    </inkml:context>
    <inkml:brush xml:id="br0">
      <inkml:brushProperty name="width" value="0.025" units="cm"/>
      <inkml:brushProperty name="height" value="0.025" units="cm"/>
    </inkml:brush>
  </inkml:definitions>
  <inkml:trace contextRef="#ctx0" brushRef="#br0">223 9 5285,'-9'-1'1740,"-30"-3"537,-1 1 0,1 2 0,-44 5 0,71 2-846,16 2-708,18 3-117,35-1 14,-1-4 0,0-1 0,102-6 0,-55-1-132,535 39 1500,-259-8-1734,738 8 2252,-770-28-2487,1161-23 1772,-440-4-1431,-983 18-315,561-5 124,-4-32-116,-593 32-42,116-10 18,180-43 1,-382 59-53,22-2-57,0 0 0,0 2 1,-29 3-1,-8 12-1842,-38 8-6892,56-21 2435</inkml:trace>
</inkml:ink>
</file>

<file path=ppt/ink/ink2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1:50.502"/>
    </inkml:context>
    <inkml:brush xml:id="br0">
      <inkml:brushProperty name="width" value="0.025" units="cm"/>
      <inkml:brushProperty name="height" value="0.025" units="cm"/>
    </inkml:brush>
  </inkml:definitions>
  <inkml:trace contextRef="#ctx0" brushRef="#br0">0 1 9289,'0'0'11787,"98"25"-10057,-30-25-481,9 0-737,7-1-288,-4-8-127,-5 4-290,-16 1-1440,-18 4-1474,-22 0-224,-19 4-1218,-9 10-5124</inkml:trace>
</inkml:ink>
</file>

<file path=ppt/ink/ink2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1:50.845"/>
    </inkml:context>
    <inkml:brush xml:id="br0">
      <inkml:brushProperty name="width" value="0.025" units="cm"/>
      <inkml:brushProperty name="height" value="0.025" units="cm"/>
    </inkml:brush>
  </inkml:definitions>
  <inkml:trace contextRef="#ctx0" brushRef="#br0">1 128 13293,'0'0'6245,"77"-12"-4547,-19-3-481,12-5-320,3 1-481,2 4-223,-4 3-450,-12 0-2433,-9 2-3012,-13-3-3875</inkml:trace>
</inkml:ink>
</file>

<file path=ppt/ink/ink2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1:51.218"/>
    </inkml:context>
    <inkml:brush xml:id="br0">
      <inkml:brushProperty name="width" value="0.025" units="cm"/>
      <inkml:brushProperty name="height" value="0.025" units="cm"/>
    </inkml:brush>
  </inkml:definitions>
  <inkml:trace contextRef="#ctx0" brushRef="#br0">97 3 14221,'0'0'2243,"10"-1"-338,-1 0-1439,0 0 0,1 1 0,-1 1 0,1-1 0,-1 1-1,11 3 1,-17-3-279,0 0 0,1 1 0,-1-1 0,0 1 0,0-1 0,0 1-1,0 0 1,0 0 0,0 1 0,0-1 0,-1 1 0,1-1 0,-1 1 0,0 0-1,0 0 1,0 0 0,0 0 0,0 0 0,0 0 0,-1 0 0,0 1 0,2 6 0,-1-1 112,-1 0 0,0 1 0,0-1 1,-1 1-1,0-1 0,-1 1 1,0-1-1,0 0 0,-1 0 1,0 1-1,-1-1 0,0 0 0,0-1 1,-1 1-1,-9 15 0,-7 8 63,-1-2-1,-41 47 0,43-56-329,9-8-461,-29 30-426,8-25-8559,20-16-6436</inkml:trace>
</inkml:ink>
</file>

<file path=ppt/ink/ink2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1:51.545"/>
    </inkml:context>
    <inkml:brush xml:id="br0">
      <inkml:brushProperty name="width" value="0.025" units="cm"/>
      <inkml:brushProperty name="height" value="0.025" units="cm"/>
    </inkml:brush>
  </inkml:definitions>
  <inkml:trace contextRef="#ctx0" brushRef="#br0">35 0 14798,'0'0'6977,"-1"14"-5941,-9 109 1507,-13 270 1603,22-384-4122,2 30 116,-2-38-139,1 0 0,0 0-1,0 0 1,0 0-1,0-1 1,0 1 0,1 0-1,-1 0 1,0 0-1,0 0 1,0 0-1,1 0 1,-1-1 0,0 1-1,1 0 1,-1 0-1,1 0 1,-1-1 0,1 1-1,0 0 1,-1-1-1,1 1 1,-1 0 0,1-1-1,0 1 1,0-1-1,-1 1 1,3 0-1,-2-3-364,-1 0-1,1 0 0,0 0 0,-1 0 0,1 0 0,-1 0 0,1 0 0,-1-1 1,0 1-1,0 0 0,0 0 0,0 0 0,-1-4 0,1 1-767,-2-26-6353,-6-6-7318</inkml:trace>
</inkml:ink>
</file>

<file path=ppt/ink/ink2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1:52.200"/>
    </inkml:context>
    <inkml:brush xml:id="br0">
      <inkml:brushProperty name="width" value="0.025" units="cm"/>
      <inkml:brushProperty name="height" value="0.025" units="cm"/>
    </inkml:brush>
  </inkml:definitions>
  <inkml:trace contextRef="#ctx0" brushRef="#br0">1 16 13741,'0'0'6983,"52"11"-5030,-8-11-383,12 0-193,9 0-416,4-9-737,-3 0-160,-2 3 0,-7 4-576,-11 2-1186,-6 0-223,-12 3-802,-7 9-960,-5-5-1667</inkml:trace>
</inkml:ink>
</file>

<file path=ppt/ink/ink2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1:52.603"/>
    </inkml:context>
    <inkml:brush xml:id="br0">
      <inkml:brushProperty name="width" value="0.025" units="cm"/>
      <inkml:brushProperty name="height" value="0.025" units="cm"/>
    </inkml:brush>
  </inkml:definitions>
  <inkml:trace contextRef="#ctx0" brushRef="#br0">113 1 16944,'0'0'4036,"-11"12"-2040,1-1-1501,0 1 0,0 0-1,1 1 1,1 0 0,0 1 0,1 0-1,0 0 1,-7 22 0,9-16-174,1-1 0,0 1 0,1 0-1,2 0 1,0 0 0,1 0 0,3 23 0,-3-40-314,1-1 0,-1 1 0,1-1-1,0 1 1,0-1 0,0 0 0,1 0-1,-1 1 1,0-1 0,1 0 0,-1 0 0,1 0-1,0 0 1,0-1 0,0 1 0,0 0-1,0-1 1,0 1 0,0-1 0,0 0-1,0 0 1,1 0 0,-1 0 0,1 0-1,-1 0 1,1-1 0,-1 1 0,1-1-1,-1 1 1,1-1 0,-1 0 0,1 0 0,-1 0-1,1-1 1,-1 1 0,1-1 0,3 0-1,5-1 5,1-1-1,0 0 1,-1-1 0,1 0-1,-1 0 1,16-10-1,-25 13-6,5-4-18,2 0 1,-1 1-1,0 0 1,18-5-1,-25 8 20,1 1-1,-1 0 1,0-1-1,1 1 0,-1 0 1,0 0-1,1 0 1,-1 0-1,0 0 1,1 0-1,-1 0 1,1 1-1,-1-1 1,0 0-1,0 1 1,1-1-1,-1 1 1,0 0-1,0-1 0,1 1 1,-1 0-1,0-1 1,0 1-1,0 0 1,0 0-1,0 0 1,0 0-1,0 0 1,-1 0-1,1 0 1,0 1-1,0-1 1,-1 0-1,1 0 0,-1 1 1,1-1-1,-1 0 1,0 1-1,1-1 1,-1 0-1,0 1 1,0 0-1,2 17 212,-1 0 0,-1 28 1,-1 12-106,1-58-134,1-1 0,-1 1 1,0-1-1,1 1 0,-1-1 1,0 1-1,1-1 0,-1 1 1,0-1-1,1 0 0,-1 1 1,1-1-1,-1 1 0,1-1 1,-1 0-1,1 0 0,-1 1 1,1-1-1,-1 0 0,1 0 1,-1 0-1,1 0 0,0 1 1,-1-1-1,1 0 0,-1 0 1,1 0-1,-1 0 0,1 0 1,0 0-1,-1 0 0,1-1 1,-1 1-1,1 0 0,0 0 1,23-8-3321,-9-11-2151,1-4-2669</inkml:trace>
</inkml:ink>
</file>

<file path=ppt/ink/ink2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1:53.461"/>
    </inkml:context>
    <inkml:brush xml:id="br0">
      <inkml:brushProperty name="width" value="0.025" units="cm"/>
      <inkml:brushProperty name="height" value="0.025" units="cm"/>
    </inkml:brush>
  </inkml:definitions>
  <inkml:trace contextRef="#ctx0" brushRef="#br0">36 107 15951,'0'0'13170,"9"-5"-13015,26-14 154,-22 2 517,-19 6-133,5 10-664,-1 1-1,0-1 1,1 0 0,-1 1 0,0-1-1,1 1 1,-1 0 0,0-1 0,0 1-1,1 0 1,-1 0 0,0 0 0,0 0-1,1 0 1,-1 1 0,-2 0 0,0 1-20,0 0 0,0 0 0,1 1 0,-1 0 0,1 0 0,0 0 1,-1 0-1,1 0 0,1 1 0,-1 0 0,0-1 0,1 1 1,0 0-1,0 0 0,0 0 0,0 0 0,1 1 0,0-1 0,0 0 1,-1 7-1,6-9 14,-1-1 0,1 0 0,0 0 0,0 0 0,1 0 0,-1-1 0,0 0 0,0 1 0,0-1 0,0-1 1,6 0-1,-3 1 25,137 0 11,-142 1-46,0-1 0,0 1 0,0 0-1,0 0 1,0 0 0,0 0 0,0 0 0,0 1-1,0-1 1,-1 0 0,1 1 0,-1 0 0,1-1 0,-1 1-1,1 0 1,-1 0 0,2 3 0,20 19 234,-22-24-243,0 1 0,0-1 1,0 0-1,1 1 0,-1-1 0,0 0 1,0 0-1,1 0 0,-1 0 1,0 0-1,0 0 0,1-1 1,-1 1-1,0 0 0,0 0 0,0-1 1,0 1-1,1-1 0,-1 1 1,0-1-1,0 0 0,0 1 1,0-1-1,0 0 0,0 0 0,0 0 1,0-1-1,7-5-4,-1-1 0,0 0 0,0-1 0,-1 0 0,0 0 0,-1 0 0,8-20 0,-1 4 0,33 30 0,-42-5 0,1 0 0,-1 0 0,0 0 0,0-1 0,1 1 0,-1-1 0,0 0 0,0 0 0,0 0 0,4-2 0,-5 2 0,-1 0 0,0 0 0,0 0 0,1 0 0,-1-1 0,0 1 0,0 0 0,0-1 0,0 1 0,-1-1 0,1 1 0,0-1 0,0 1 0,-1-1 0,1 1 0,-1-1 0,0 0 0,1 1 0,-1-1 0,0 0 0,0 1 0,0-4 0,3-8 0,0-1 0,-14 23 0,4 0 0,0 0 0,1 1 0,0 0 0,1 0 0,-5 12 0,9-18 0,-1 0 0,0 0 0,1 1 0,0-1 0,0 0 0,0 1 0,0-1 0,1 1 0,0 0 0,0-1 0,0 1 0,1-1 0,-1 1 0,1-1 0,2 9 0,-1-12 3,-1 1-1,1 0 1,-1-1 0,1 1-1,0-1 1,0 0 0,0 1-1,0-1 1,0 0 0,0 0-1,0 0 1,0 0 0,0-1-1,0 1 1,0-1 0,1 1-1,-1-1 1,0 0 0,0 1-1,4-2 1,53 0-180,-50 0 68,45-10-3245,-19-5-4134,10-12-11388</inkml:trace>
</inkml:ink>
</file>

<file path=ppt/ink/ink2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1:53.929"/>
    </inkml:context>
    <inkml:brush xml:id="br0">
      <inkml:brushProperty name="width" value="0.025" units="cm"/>
      <inkml:brushProperty name="height" value="0.025" units="cm"/>
    </inkml:brush>
  </inkml:definitions>
  <inkml:trace contextRef="#ctx0" brushRef="#br0">1 0 18930,'0'5'2883,"0"14"-769,0 5 160,0 2-993,0 2-352,0-3-449,0-2-352,0-7-96,0-4-480,6-6-865,-1-6-353,-2 0 65,0-8 223,-3-13-1280,0-13-1282,-1-9-800,-9-7-802</inkml:trace>
</inkml:ink>
</file>

<file path=ppt/ink/ink2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1:54.301"/>
    </inkml:context>
    <inkml:brush xml:id="br0">
      <inkml:brushProperty name="width" value="0.025" units="cm"/>
      <inkml:brushProperty name="height" value="0.025" units="cm"/>
    </inkml:brush>
  </inkml:definitions>
  <inkml:trace contextRef="#ctx0" brushRef="#br0">12 0 8104,'0'0'13645,"-11"26"-13870,30-11-1504,7-1-962,9-6-2498</inkml:trace>
</inkml:ink>
</file>

<file path=ppt/ink/ink2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1:54.677"/>
    </inkml:context>
    <inkml:brush xml:id="br0">
      <inkml:brushProperty name="width" value="0.025" units="cm"/>
      <inkml:brushProperty name="height" value="0.025" units="cm"/>
    </inkml:brush>
  </inkml:definitions>
  <inkml:trace contextRef="#ctx0" brushRef="#br0">166 0 18706,'0'0'3555,"-13"7"-309,-5 2-2384,-5 2 287,1 0 1,0 2-1,1 1 0,-25 21 1,99-36-1743,-24-3 119,4 0-462,43-1 1,-68 5 827,-1 0 1,0 0-1,0 1 1,1 0-1,-1 1 1,0-1 0,0 1-1,0 1 1,0-1-1,-1 1 1,1 0-1,6 5 1,-12-8 144,0 1 0,0-1 1,0 1-1,0 0 0,0 0 0,0 0 0,0-1 1,0 1-1,0 0 0,0 0 0,-1 0 0,1 0 1,0 1-1,-1-1 0,1 0 0,0 0 0,-1 0 1,0 0-1,1 1 0,-1-1 0,0 0 0,1 0 1,-1 1-1,0-1 0,0 0 0,0 1 0,0-1 0,-1 2 1,0-1 88,0 0 1,0 0 0,-1 0 0,1 0-1,-1 0 1,1 0 0,-1-1-1,0 1 1,0-1 0,0 1 0,0-1-1,0 1 1,-4 1 0,-9 4 394,-1-1 0,1 0 0,-20 4 0,33-10-552,-11 4-4,-1-1 0,1 0 0,-1-2 0,1 1 0,-1-1-1,-17-2 1,30 1-213,1 0 0,-1 0-1,1-1 1,0 1 0,-1 0-1,1-1 1,-1 1-1,1 0 1,0-1 0,-1 1-1,1-1 1,-1 1 0,1 0-1,0-1 1,0 1-1,-1-1 1,1 1 0,0-1-1,0 1 1,0-1 0,-1 1-1,1-1 1,0 1-1,0-1 1,0 0 0,0 1-1,0-1 1,0 1 0,0-1-1,0 1 1,0-1 0,0 1-1,1-1 1,-1 1-1,0-1 1,0 1 0,0-1-1,1 1 1,-1-1 0,1 0-655,6-19-15544</inkml:trace>
</inkml:ink>
</file>

<file path=ppt/ink/ink2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1:55.069"/>
    </inkml:context>
    <inkml:brush xml:id="br0">
      <inkml:brushProperty name="width" value="0.025" units="cm"/>
      <inkml:brushProperty name="height" value="0.025" units="cm"/>
    </inkml:brush>
  </inkml:definitions>
  <inkml:trace contextRef="#ctx0" brushRef="#br0">10 0 15951,'0'0'8424,"-1"10"-7548,-1 4-457,-4 59 1149,6-66-1383,-1 0 0,2 0 0,-1 0 0,1-1-1,0 1 1,0 0 0,1-1 0,4 12 0,-4-16-123,-1 0 0,0 0-1,1 0 1,0 0 0,-1 0 0,1 0-1,0-1 1,0 1 0,0-1 0,0 0-1,0 1 1,1-1 0,-1 0 0,0 0-1,0 0 1,1-1 0,-1 1 0,0 0-1,1-1 1,-1 0 0,1 1 0,-1-1-1,1 0 1,-1 0 0,1-1 0,-1 1-1,1 0 1,-1-1 0,0 0 0,1 1-1,-1-1 1,3-1 0,6-2 161,0-1 1,-1 0 0,1-1-1,-1 0 1,12-9-1,20-21-14,-33 27-170,1 0 1,0 0 0,1 1-1,-1 0 1,2 1-1,23-12 1,-34 19-40,-1 0 0,1 0 0,0-1 0,0 1 0,-1 0 0,1 0 0,0 0 0,0 0 0,-1 0 0,1 0 0,0 0 0,0 0 0,-1 0 0,1 1 0,0-1 0,0 0 0,-1 0 0,1 1 0,0-1 0,-1 0 0,1 1 0,0-1 0,-1 0 0,1 1 0,-1-1 0,1 1 0,0 0 0,9 24 0,-9 41 0,-2-52 0,0-6 31,1-7-48,-1 1 0,1 0 1,0-1-1,0 1 0,0 0 1,0 0-1,0-1 0,0 1 1,0 0-1,0-1 0,1 1 1,-1 0-1,2 2 0,-2-4-90,1 1 0,-1-1-1,0 0 1,1 1 0,-1-1 0,1 0-1,-1 0 1,1 0 0,-1 0-1,1 1 1,-1-1 0,1 0 0,-1 0-1,1 0 1,-1 0 0,1 0 0,-1 0-1,1 0 1,-1 0 0,1 0 0,-1-1-1,1 1 1,-1 0 0,1 0-1,-1 0 1,1 0 0,-1-1 0,0 1-1,1 0 1,-1-1 0,1 1 0,-1 0-1,0-1 1,1 1 0,0-1 0,15-11-3399,4-8-2345,4-3-2573</inkml:trace>
</inkml:ink>
</file>

<file path=ppt/ink/ink2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1:55.440"/>
    </inkml:context>
    <inkml:brush xml:id="br0">
      <inkml:brushProperty name="width" value="0.025" units="cm"/>
      <inkml:brushProperty name="height" value="0.025" units="cm"/>
    </inkml:brush>
  </inkml:definitions>
  <inkml:trace contextRef="#ctx0" brushRef="#br0">104 68 14542,'0'0'9481,"-12"8"-6316,5-3-2783,-42 32 1795,45-34-1978,1 0-1,0 0 1,0 0-1,1 0 1,-1 0-1,1 1 1,-1-1-1,1 1 0,0 0 1,0 0-1,1 0 1,-1 0-1,1 0 1,-1 5-1,2-8-196,-1 0-1,2 1 1,-1-1 0,0 0-1,0 1 1,0-1-1,0 0 1,1 0 0,-1 1-1,1-1 1,-1 0-1,1 0 1,-1 0-1,1 1 1,0-1 0,-1 0-1,1 0 1,0 0-1,0 0 1,0 0 0,0-1-1,0 1 1,0 0-1,0 0 1,0 0-1,2 0 1,2 1-1,0 0 1,-1 0-1,1-1 0,0 0 1,0 0-1,0 0 0,8 0 1,0 0-4,1-2 0,-1 1 0,1-2 1,-1 0-1,15-4 0,-21 4 2,-1-1 0,1 0 0,-1-1 0,0 0 0,0 0 0,0 0 0,-1 0 0,0-1 0,0 0 0,0 0 0,0-1 0,-1 1 0,5-8 0,-7 10 0,0 1 0,0-1 0,-1 0 0,0 1 0,1-1 0,-1 0 0,0 0 0,0 0 0,-1 0 0,1 0 0,0 0 0,-1 0 0,0 0 0,0 0 0,0 0 0,0 0 0,0 0 0,-1 0 0,1 0 0,-1 0 0,0 1 0,0-1 0,0 0 0,0 0 0,0 0 0,-1 1 0,1-1 0,-1 0 0,1 1 0,-1 0 0,0-1 0,-4-2 0,1 0 0,-2 0 0,1 1 0,0 0 0,-1 0 0,0 0 0,1 1 0,-2 0 0,1 0 0,0 1 0,0 0 0,-1 0 0,1 1 0,-1 0 0,0 0 0,1 1 0,-14 0 0,20 1-122,-1-1-1,1 1 1,0-1 0,-1 1 0,1 0-1,0 0 1,-1-1 0,1 1 0,0 0-1,0 0 1,0 0 0,-1 0-1,1 0 1,1 0 0,-1 1 0,0-1-1,0 0 1,0 1 0,0-1-1,1 0 1,-1 1 0,1-1 0,-1 0-1,1 1 1,0-1 0,-1 1 0,1-1-1,0 4 1,0-3-473,-1 1 0,1-1 0,0 1-1,0-1 1,0 1 0,1-1 0,-1 1 0,0-1 0,1 1-1,0-1 1,0 1 0,-1-1 0,1 0 0,1 0 0,-1 1-1,0-1 1,3 3 0,15 8-17913</inkml:trace>
</inkml:ink>
</file>

<file path=ppt/ink/ink2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1:56.909"/>
    </inkml:context>
    <inkml:brush xml:id="br0">
      <inkml:brushProperty name="width" value="0.025" units="cm"/>
      <inkml:brushProperty name="height" value="0.025" units="cm"/>
    </inkml:brush>
  </inkml:definitions>
  <inkml:trace contextRef="#ctx0" brushRef="#br0">22 87 17969,'0'0'4639,"-1"9"-3352,-7 63 345,-5 60 1887,17-129-1998,4-10-811,5-11-309,-9 8-320,-1-1-1,0 0 1,-1 1-1,0-1 1,0 0-1,-1 0 1,-1 0-1,0-1 1,-1 1 0,-2-13-1,3 24-77,0 0-1,0-1 1,0 1 0,0 0-1,0 0 1,0 0-1,0-1 1,0 1-1,0 0 1,0 0 0,0 0-1,0-1 1,-1 1-1,1 0 1,0 0 0,0 0-1,0-1 1,0 1-1,0 0 1,-1 0 0,1 0-1,0 0 1,0 0-1,0 0 1,0-1 0,-1 1-1,1 0 1,0 0-1,0 0 1,0 0 0,-1 0-1,1 0 1,0 0-1,0 0 1,-1 0 0,1 0-1,0 0 1,0 0-1,0 0 1,-1 0-1,1 0 1,0 0 0,0 0-1,-1 0 1,1 0-1,-9 11-5,9-11 5,0 1 0,-1 0-1,1-1 1,0 1-1,-1 0 1,1-1 0,0 1-1,0 0 1,0-1-1,0 1 1,-1 0 0,1 0-1,0-1 1,0 1-1,0 0 1,0-1 0,1 1-1,-1 0 1,0 0 0,0-1-1,0 1 1,1 0-1,-1-1 1,0 1 0,1 0-1,-1-1 1,0 1-1,1-1 1,-1 1 0,1 0-1,-1-1 1,1 1-1,-1-1 1,1 1 0,-1-1-1,1 0 1,0 1-1,-1-1 1,1 0 0,0 1-1,-1-1 1,1 0-1,0 1 1,8 0-1,0-1 0,0 0 0,0 0 0,0-1 1,-1 0-1,1 0 0,0-1 0,-1 0 0,1-1 0,-1 0 0,0 0 0,0-1 0,0 0 1,0 0-1,-1-1 0,1 0 0,7-7 0,16-13-2,-1-2-1,35-41 1,-61 64 1,-4 4 0,0 0 0,0-1 0,1 1 0,-1 0 0,0 0 0,0 0 0,0 0 0,0-1 0,0 1 0,1 0 0,-1 0 0,0 0 0,0 0 0,0 0 0,1-1 0,-1 1 0,0 0 0,0 0 0,1 0 0,-1 0 0,0 0 0,0 0 0,0 0 0,1 0 0,-1 0 0,0 0 0,0 0 0,1 0 0,-1 0 0,0 0 0,0 0 0,1 0 0,-1 0 0,0 0 0,0 0 0,0 0 0,1 1 0,-1-1 0,0 0 0,0 0 0,0 0 0,1 0 0,-1 0 0,0 1 0,0-1 0,0 0 0,0 0 0,0 0 0,1 0 0,-1 1 0,0-1 0,0 0 0,0 0 0,0 1 0,0-1 0,0 0 0,0 0 0,0 0 0,0 1 0,0-1 0,0 0 0,0 1 0,3 27 0,-6 34 0,-2-28 0,1-8 0,1-1 0,1 32 0,2-56 2,0 0 1,0 1-1,0-1 0,0 1 1,0-1-1,1 0 0,-1 1 0,1-1 1,-1 0-1,1 1 0,-1-1 1,1 0-1,-1 0 0,1 1 1,0-1-1,0 0 0,0 0 1,0 0-1,0 0 0,0 0 0,0 0 1,0 0-1,0-1 0,0 1 1,0 0-1,0 0 0,1-1 1,-1 1-1,0-1 0,1 1 1,-1-1-1,0 0 0,1 1 0,-1-1 1,0 0-1,1 0 0,-1 0 1,1 0-1,-1 0 0,0 0 1,1-1-1,-1 1 0,0 0 1,1-1-1,-1 1 0,0-1 1,2 0-1,2 0-42,-1-1 1,0 0-1,0 0 1,0 0-1,0 0 0,0 0 1,0-1-1,0 0 1,-1 0-1,1 0 1,-1 0-1,0 0 0,5-7 1,8-34-5305,-10-3-3614,-6 7-1505</inkml:trace>
</inkml:ink>
</file>

<file path=ppt/ink/ink2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1:57.252"/>
    </inkml:context>
    <inkml:brush xml:id="br0">
      <inkml:brushProperty name="width" value="0.025" units="cm"/>
      <inkml:brushProperty name="height" value="0.025" units="cm"/>
    </inkml:brush>
  </inkml:definitions>
  <inkml:trace contextRef="#ctx0" brushRef="#br0">1 0 32,'0'0'29596,"59"7"-34401,-30 3-1953</inkml:trace>
</inkml:ink>
</file>

<file path=ppt/ink/ink2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1:57.626"/>
    </inkml:context>
    <inkml:brush xml:id="br0">
      <inkml:brushProperty name="width" value="0.025" units="cm"/>
      <inkml:brushProperty name="height" value="0.025" units="cm"/>
    </inkml:brush>
  </inkml:definitions>
  <inkml:trace contextRef="#ctx0" brushRef="#br0">227 1 18770,'0'0'6886,"-11"3"-4702,7-2-2038,0-1 0,0 2 1,0-1-1,0 0 0,1 1 1,-1 0-1,0 0 0,1 0 0,-1 0 1,1 0-1,0 1 0,0 0 1,0-1-1,0 1 0,0 1 1,1-1-1,-1 0 0,1 0 1,0 1-1,0-1 0,0 1 1,0 0-1,1 0 0,-1 0 0,1-1 1,-1 9-1,-2 31-90,1 0 0,3 0 0,1 0 0,13 77 0,2 53-69,-15-159 27,-1 6 83,1-1-1,-2 1 1,-6 37-1,6-54-87,1-1 0,-1 1 0,1 0 0,-1 0-1,0 0 1,0-1 0,0 1 0,0 0 0,-1-1 0,1 1 0,-1-1-1,1 0 1,-1 1 0,0-1 0,0 0 0,0 0 0,0 0 0,0 0-1,0 0 1,-1-1 0,1 1 0,-1-1 0,1 1 0,-1-1 0,0 0-1,1 0 1,-1 0 0,0-1 0,0 1 0,0 0 0,1-1-1,-1 0 1,0 0 0,-4 0 0,4-1-9,0 0 0,0 0 0,0 0 0,0 0 0,1-1 0,-1 1 0,0-1 0,1 1 0,-1-1 0,1 0 0,0 0 0,0 0 0,0-1 0,0 1 0,0 0 0,0-1 0,0 1 0,1-1 0,-1 0 0,1 0 0,-2-4 0,-2-6 0,0-1 0,0 0 0,-2-18 0,3 12-17,1 0 1,0-1-1,2 1 1,0-1-1,1 1 1,1-1-1,5-21 1,-4 32-36,0 0 1,1 0-1,0 1 1,1-1-1,0 1 0,1-1 1,0 1-1,0 1 1,1-1-1,0 1 1,1 0-1,-1 0 0,1 1 1,1 0-1,0 0 1,8-6-1,87-50-11228,-68 39 3294</inkml:trace>
</inkml:ink>
</file>

<file path=ppt/ink/ink2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1:58.142"/>
    </inkml:context>
    <inkml:brush xml:id="br0">
      <inkml:brushProperty name="width" value="0.025" units="cm"/>
      <inkml:brushProperty name="height" value="0.025" units="cm"/>
    </inkml:brush>
  </inkml:definitions>
  <inkml:trace contextRef="#ctx0" brushRef="#br0">91 48 12844,'0'0'15017,"-9"14"-13987,-5 10-433,0 1-1,-18 45 0,28-60-457,0 1 1,1-1-1,0 1 0,1 0 0,0 0 0,0 0 1,1 0-1,1 0 0,0 0 0,0 0 0,4 22 1,-2-31-128,-1 1 1,1-1 0,0 1 0,0-1 0,0 1-1,0-1 1,0 0 0,1 0 0,-1 0 0,1 0-1,-1-1 1,1 1 0,0-1 0,0 1 0,-1-1-1,1 0 1,0 0 0,0 0 0,0 0 0,0-1-1,0 1 1,0-1 0,1 0 0,-1 0 0,5 0 0,11 0-422,0-1 1,32-4 0,-47 4 299,-1 0 17,1 1 1,-1-1-1,1 1 1,0-1-1,-1 1 1,1 0-1,-1 0 1,1 1-1,-1-1 1,6 2-1,-8-1 101,1 0-1,-1 1 0,0-1 0,0 1 0,0-1 0,0 1 0,0-1 0,0 1 1,0-1-1,-1 1 0,1 0 0,-1 0 0,1-1 0,-1 1 0,1 0 0,-1 0 1,0 0-1,0-1 0,0 1 0,0 0 0,0 0 0,-1 2 0,-4 79 1295,5-83-1298,0 1-1,-1-1 1,1 0 0,0 1 0,0-1 0,0 1-1,0-1 1,0 0 0,0 1 0,0-1-1,0 0 1,0 1 0,1-1 0,-1 0 0,0 1-1,0-1 1,0 0 0,0 1 0,0-1 0,1 0-1,-1 1 1,0-1 0,0 0 0,1 0 0,-1 1-1,0-1 1,0 0 0,1 0 0,-1 1 0,0-1-1,1 0 1,-1 0 0,0 0 0,1 0-1,-1 1 1,0-1 0,1 0 0,-1 0 0,0 0-1,1 0 1,-1 0 0,0 0 0,1 0 0,18-10 136,15-22-13,-8-11-121,-1-1 1,-2-1-1,26-74 0,3-4-351,-14 43 296,-46 99 268,2 0 0,-8 33 0,6-17-90,1-10-126,1 1-1,1-1 0,2 1 1,0 0-1,2 0 0,0 1 1,5 30-1,-3-52-3,-1-1 0,1 1 0,1-1 0,-1 1 0,1-1 0,0 1 0,0-1 0,0 0 0,0 0 0,1 0 0,-1 0 0,1 0 0,0-1 0,7 7 0,-15-40-1030,-3 13-1159,-1 1 1,0 0-1,-2 0 1,0 1 0,-19-20-1,-24-14 699,47 44 2558,-1 0 1,0 1-1,1 0 0,-2 0 1,-10-4-1,57 11 5101,37-9-5891,-49 3 114,17 0-581,32-4-5414,-43 0-1802</inkml:trace>
</inkml:ink>
</file>

<file path=ppt/ink/ink2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1:59.390"/>
    </inkml:context>
    <inkml:brush xml:id="br0">
      <inkml:brushProperty name="width" value="0.025" units="cm"/>
      <inkml:brushProperty name="height" value="0.025" units="cm"/>
    </inkml:brush>
  </inkml:definitions>
  <inkml:trace contextRef="#ctx0" brushRef="#br0">53 159 12236,'0'0'774,"-9"0"-273,-34 3-175,81-3 4427,65 0 867,206-11-128,-2-24-3739,-11 0-1487,577-37 780,-873 72-1046,5 0-99,-7 0-190,-11 1-997,0 0 1,0-2-1,-19-1 0,23-5-5130</inkml:trace>
</inkml:ink>
</file>

<file path=ppt/ink/ink2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00.981"/>
    </inkml:context>
    <inkml:brush xml:id="br0">
      <inkml:brushProperty name="width" value="0.025" units="cm"/>
      <inkml:brushProperty name="height" value="0.025" units="cm"/>
    </inkml:brush>
  </inkml:definitions>
  <inkml:trace contextRef="#ctx0" brushRef="#br0">42 1 18706,'0'0'993,"-4"9"656,-3 9-1192,0 1 0,1 0 0,1 1 1,1-1-1,1 1 0,0 0 0,1 33 0,2-51-448,0 0 0,1 0 0,-1 0 0,0 0 0,1 0-1,0 0 1,-1 0 0,1 0 0,0 0 0,0 0 0,0 0 0,0 0 0,1-1 0,-1 1 0,0 0 0,1-1 0,-1 1 0,1-1-1,-1 1 1,1-1 0,0 0 0,0 0 0,-1 0 0,1 0 0,0 0 0,0 0 0,0 0 0,0-1 0,0 1 0,0-1-1,1 1 1,-1-1 0,0 0 0,0 0 0,0 0 0,0 0 0,0 0 0,3-1 0,2 1 17,0-1 1,0-1 0,0 1-1,-1-1 1,1 0-1,-1-1 1,1 0 0,-1 0-1,0 0 1,10-7 0,-6 1 28,0 0 1,0 0 0,-1-1 0,-1 0 0,1-1-1,-2 0 1,1 0 0,-2-1 0,1 0 0,4-13 0,-13 41 410,1 0 1,0 0-1,1 0 1,3 20 0,-1-17-89,-2-17-319,0 0 0,0 0 0,0-1-1,0 1 1,1 0 0,-1 0-1,1 0 1,-1-1 0,1 1-1,-1 0 1,1-1 0,0 1-1,0 0 1,0-1 0,0 1 0,0-1-1,0 0 1,0 1 0,1-1-1,-1 0 1,1 0 0,-1 1-1,0-1 1,4 1 0,-2-1 19,1 0 0,-1 0-1,1-1 1,-1 1 0,0-1 0,1 0 0,-1 0 0,1 0-1,-1-1 1,0 1 0,1-1 0,4-1 0,8-3 60,1-2 0,-1 0 1,0 0-1,15-11 0,13-13-85,-36 24-44,1 0 1,1 0 0,-1 1-1,1 0 1,0 1-1,1 0 1,-1 0 0,13-2-1,-22 7-7,-1 0-1,1 0 1,0 0-1,0 0 1,0 0 0,0 0-1,-1 0 1,1 1-1,0-1 1,0 0-1,-1 1 1,1-1-1,0 0 1,-1 1 0,1-1-1,0 1 1,-1-1-1,1 1 1,0-1-1,-1 1 1,1 0-1,-1-1 1,1 1 0,-1 0-1,0-1 1,1 1-1,-1 0 1,1 0-1,-1-1 1,0 1 0,0 0-1,0 0 1,1 0-1,-1-1 1,0 1-1,0 0 1,0 0-1,0 1 1,0 42 341,-1-32-288,-2 18-24,2-25-31,0 1-1,1 0 1,-1 0-1,1 0 1,0-1-1,1 1 1,-1 0-1,3 6 1,-3-11-48,1-1 0,-1 1 0,1-1 0,0 1 0,-1-1 0,1 0 0,0 1 0,0-1 0,-1 0 0,1 0 0,0 0 1,0 1-1,-1-1 0,1 0 0,0 0 0,0 0 0,-1 0 0,1 0 0,0 0 0,0-1 0,-1 1 0,1 0 0,0 0 0,0 0 0,-1-1 0,1 1 0,0 0 0,-1-1 0,2 0 0,19-11-3873,-14-2-2528,1-4-2722</inkml:trace>
</inkml:ink>
</file>

<file path=ppt/ink/ink2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01.608"/>
    </inkml:context>
    <inkml:brush xml:id="br0">
      <inkml:brushProperty name="width" value="0.025" units="cm"/>
      <inkml:brushProperty name="height" value="0.025" units="cm"/>
    </inkml:brush>
  </inkml:definitions>
  <inkml:trace contextRef="#ctx0" brushRef="#br0">149 126 20371,'0'0'12049,"10"-5"-11739,-4 2-296,3 0-7,-1-2-1,1 1 0,-1-2 1,10-7-1,-16 12-6,1-1-1,-1 0 1,0 0 0,0 0-1,-1-1 1,1 1-1,0 0 1,-1-1 0,1 1-1,-1-1 1,0 1-1,0-1 1,0 1 0,0-1-1,0 0 1,-1 0-1,1 1 1,-1-1 0,0 0-1,1 0 1,-1 0-1,-1-4 1,0 6 0,1-1 0,-1 0 0,0 1 0,0-1 0,0 1 0,0 0 0,0-1 0,0 1 0,-1 0 0,1-1 0,0 1 0,-1 0 0,1 0 0,-1 0 0,1 0 0,-1 1 0,1-1 0,-1 0 0,0 0 0,1 1 0,-1-1 0,0 1 0,0 0 0,1 0 0,-1-1 0,0 1 0,0 0 0,1 0 0,-1 1 0,-2-1 0,-2 0 0,0 1 0,0-1 0,0 1 0,0 0 0,0 0 0,0 1 0,0 0 0,-6 3 0,0 3 0,1 0 0,1 0 0,-1 1 0,2 0 0,-1 1 0,1 1 0,1-1 0,0 1 0,0 0 0,1 1 0,0 0 0,1 0 0,1 1 0,0-1 0,-4 16 0,9-26 0,-1-1 0,1 0 0,0 1 0,0-1 0,0 0 0,0 0 0,0 1 0,0-1 0,0 0 0,0 1 0,1-1 0,-1 0 0,0 0 0,1 1 0,-1-1 0,1 0 0,-1 0 0,1 0 0,0 0 0,-1 1 0,1-1 0,0 0 0,0 0 0,0-1 0,0 1 0,0 0 0,0 0 0,0 0 0,2 1 0,1-1 0,0 0 0,0 0 0,-1 0 0,1 0 0,0 0 0,0-1 0,0 0 0,0 0 0,0 0 0,5-1 0,8-1 0,1-2 0,-1 0 0,27-10 0,171-87-384,-213 100 392,1 0 1,-1-1-1,1 1 0,-1 0 1,1 0-1,0 1 1,0-1-1,-1 1 1,1-1-1,0 1 1,0 0-1,0 0 1,-1 0-1,1 0 0,0 0 1,0 1-1,5 1 1,-5 0 7,0 1 1,0 0 0,0-1 0,0 1-1,-1 0 1,0 1 0,1-1-1,-1 0 1,0 1 0,0-1-1,2 6 1,-3-5-16,2-1 1,-1 1-1,0-1 0,1 0 1,0 0-1,-1 0 0,1 0 1,0 0-1,1 0 0,-1-1 0,0 1 1,1-1-1,-1 0 0,1 0 1,0-1-1,0 1 0,0-1 1,0 1-1,0-1 0,0-1 1,0 1-1,0 0 0,0-1 1,0 0-1,0 0 0,1 0 1,-1-1-1,0 1 0,6-2 1,12-4-4,0 0 1,0-2 0,-1 0 0,26-14-1,-14 6 1,-22 11-2,-7 3-17,-1 0 0,0 1 0,0-1 0,1 1 0,-1-1 0,1 1 0,0 0 0,-1 0 0,1 1 0,0-1 0,-1 1 0,1 0 0,7 0 0,-10 1-79,-1-1 0,1 1 1,-1 0-1,0-1 0,1 1 0,-1-1 1,0 1-1,0 0 0,1-1 0,-1 1 0,0 0 1,0-1-1,0 1 0,0 0 0,0-1 0,0 1 1,0 0-1,0 0 0,0-1 0,0 1 0,0 0 1,-1-1-1,1 2 0,-1 15-3294,1-17 3120,0 1-1,0-1 1,0 1-1,0-1 1,1 1-1,-1-1 1,0 0-1,0 1 1,0-1-1,1 1 1,-1-1-1,0 1 1,1-1-1,-1 0 1,0 1-1,1-1 1,-1 1-1,0-1 1,1 0-1,-1 1 1,1-1-1,-1 0 1,0 0-1,1 1 1,-1-1-1,1 0 1,14 1-6571</inkml:trace>
</inkml:ink>
</file>

<file path=ppt/ink/ink2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02.088"/>
    </inkml:context>
    <inkml:brush xml:id="br0">
      <inkml:brushProperty name="width" value="0.025" units="cm"/>
      <inkml:brushProperty name="height" value="0.025" units="cm"/>
    </inkml:brush>
  </inkml:definitions>
  <inkml:trace contextRef="#ctx0" brushRef="#br0">122 0 16367,'0'0'5414,"-7"11"-3562,-4 4-1359,1 1 0,1 0 0,1 0 1,0 1-1,1 0 0,1 0 0,-8 34 0,10-10-159,1 0-1,5 62 1,-2 27-310,-6-88 33,5-40 18,1 1 0,-1-1 0,0 0 0,0 0-1,0 0 1,0 0 0,0 0 0,0 0 0,0 0 0,-1 0-1,1-1 1,0 1 0,-1 0 0,0-1 0,1 1-1,-3 1 1,3-3-41,1 0 1,0 0-1,-1-1 0,1 1 0,0 0 0,-1 0 0,1 0 1,0 0-1,-1 0 0,1 0 0,0-1 0,-1 1 0,1 0 1,0 0-1,-1 0 0,1-1 0,0 1 0,0 0 0,-1-1 1,1 1-1,0 0 0,0 0 0,0-1 0,-1 1 0,1 0 0,0-1 1,0 1-1,0 0 0,0-1 0,0 1 0,0-1 0,0 1 1,0 0-1,0-1 0,0 1 0,0 0 0,0-1 0,0 1 1,0-1-1,0 1 0,0-1 0,-1-22 352,1 20-301,4-44-174,2 0 0,2 0 0,2 0 0,2 1 0,28-70 0,-35 100 36,2 1 0,-1 0-1,2 0 1,0 1 0,1 0-1,0 0 1,13-14 0,-20 25 47,1 0-1,0 0 1,0 1 0,0-1-1,0 1 1,0-1 0,0 1 0,1 0-1,-1 0 1,1 1 0,0-1 0,-1 1-1,1 0 1,0 0 0,0 0-1,0 0 1,0 1 0,0-1 0,0 1-1,0 0 1,-1 0 0,1 1 0,0-1-1,0 1 1,0 0 0,0 0-1,0 0 1,-1 0 0,1 1 0,0-1-1,-1 1 1,1 0 0,-1 0 0,6 5-1,-6-5 5,0 0-1,0 0 1,0 0 0,-1 0-1,1 1 1,-1-1-1,1 1 1,-1 0-1,0 0 1,0-1-1,0 1 1,0 1 0,-1-1-1,1 0 1,-1 0-1,0 0 1,0 1-1,0-1 1,0 1-1,0-1 1,-1 1 0,0-1-1,0 1 1,0-1-1,0 1 1,-1 6-1,-1-4 93,-1 0 1,1 0-1,-1 0 0,0-1 0,0 1 0,-1-1 0,0 0 0,0 0 0,0 0 1,0 0-1,-1-1 0,0 0 0,-10 8 0,6-5-21,-1 0-1,1-1 1,-1 1-1,-1-2 1,1 0 0,-1 0-1,0-1 1,0 0-1,0-1 1,-1 0 0,1-1-1,-19 2 1,29-4-170,0-1 1,0 1-1,0 0 1,0-1-1,1 1 1,-1-1-1,0 1 1,0-1-1,0 0 1,1 1-1,-1-1 1,0 0-1,0 1 1,1-1-1,-1 0 1,1 0-1,-1 0 1,1 0-1,-1 1 1,1-1-1,-1 0 1,1 0 0,0 0-1,0 0 1,-1 0-1,1 0 1,0 0-1,0 0 1,0 0-1,0 0 1,0 0-1,0 0 1,0 0-1,1 0 1,-1 0-1,0 0 1,0 0-1,1 0 1,-1 0-1,1-1 1,16-43-6260,8 8-991,6-4-5738</inkml:trace>
</inkml:ink>
</file>

<file path=ppt/ink/ink2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02.433"/>
    </inkml:context>
    <inkml:brush xml:id="br0">
      <inkml:brushProperty name="width" value="0.025" units="cm"/>
      <inkml:brushProperty name="height" value="0.025" units="cm"/>
    </inkml:brush>
  </inkml:definitions>
  <inkml:trace contextRef="#ctx0" brushRef="#br0">106 1 16624,'0'0'12758,"-8"11"-11017,-7 10-1371,1 0 0,0 1 0,2 0 1,1 1-1,-10 29 0,18-45-467,1 1 0,0 1 1,1-1-1,0 0 0,0 0 0,0 0 0,1 1 0,1-1 0,1 13 1,-1-15-209,1-1 1,-1 0 0,1 0 0,0 0 0,1-1-1,-1 1 1,1 0 0,0-1 0,0 0 0,1 1 0,-1-1-1,1-1 1,0 1 0,0 0 0,0-1 0,7 5-1,3-1-6063,-1-5-2841</inkml:trace>
</inkml:ink>
</file>

<file path=ppt/ink/ink2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03.390"/>
    </inkml:context>
    <inkml:brush xml:id="br0">
      <inkml:brushProperty name="width" value="0.025" units="cm"/>
      <inkml:brushProperty name="height" value="0.025" units="cm"/>
    </inkml:brush>
  </inkml:definitions>
  <inkml:trace contextRef="#ctx0" brushRef="#br0">122 135 21652,'0'0'2632,"-9"-2"860,5 2-3264,-4-2 217,0 1-1,0 0 1,0 1 0,0 0 0,0 0 0,-13 3 0,19-2-397,-1-1 1,1 1-1,0 0 1,0 0-1,0-1 1,0 2-1,1-1 1,-1 0-1,0 0 1,0 1-1,1-1 1,-1 0-1,1 1 1,-1 0-1,1-1 1,0 1-1,-1 0 1,1 0-1,0 0 1,0 0-1,0 0 1,1 0-1,-1 0 1,0 0-1,1 0 1,-1 0-1,1 0 1,0 0-1,0 1 1,-1-1-1,2 0 1,-1 0-1,1 4 1,-1-4-51,0-1-1,0 1 1,0-1-1,1 1 1,-1-1 0,1 1-1,-1-1 1,1 1-1,0-1 1,-1 0 0,1 1-1,0-1 1,0 0 0,0 0-1,0 0 1,0 0-1,0 0 1,0 0 0,0 0-1,0 0 1,1 0-1,1 1 1,1 0-14,0-1 1,0 0-1,-1 0 0,1 0 1,0 0-1,0 0 0,0-1 0,7 0 1,-4 0-25,1 0 1,-1-1-1,0 0 0,0-1 1,0 1-1,0-1 0,0-1 1,0 1-1,9-6 0,-10 4-13,1-1 0,-1 0 0,0 0 0,-1-1 0,1 1 0,-1-1 0,-1 0-1,1-1 1,-1 1 0,0-1 0,0 0 0,-1 0 0,1 0 0,-2 0-1,1-1 1,-1 1 0,0-1 0,-1 1 0,0-1 0,1-13 0,-2 20 67,0 0 0,-1-1 0,1 1 0,0 0 1,0 0-1,-1 0 0,1 0 0,0 0 0,-1 0 0,1 0 1,-1 0-1,1 1 0,-1-1 0,0 0 0,1 0 0,-1 0 1,0 0-1,0 1 0,0-1 0,1 0 0,-1 1 0,0-1 1,0 1-1,0-1 0,0 1 0,0-1 0,0 1 1,0 0-1,0-1 0,0 1 0,0 0 0,0 0 0,0 0 1,0 0-1,-1 0 0,1 0 0,0 0 0,0 0 0,0 0 1,0 0-1,0 1 0,-1-1 0,-2 1 47,1 0 0,0 0 0,-1 0 0,1 0 0,0 1-1,-1 0 1,1-1 0,0 1 0,0 0 0,0 0 0,-3 4 0,3-3-48,0 0 1,1 0-1,0 0 1,-1 0-1,1 1 1,1-1-1,-1 0 1,0 1-1,1 0 1,0-1 0,0 1-1,0 0 1,0-1-1,0 1 1,1 0-1,0 0 1,0 0-1,0 0 1,0 0-1,1 6 1,1-7-11,-1 0 0,0-1 0,0 1 0,1 0 0,0-1 0,-1 0 0,1 1 0,0-1 0,0 0 0,0 0 0,1 0 0,-1 0 0,0-1 0,1 1 0,-1 0 0,1-1 0,0 0 0,-1 0 0,1 1 0,0-2 0,0 1 0,-1 0 0,1 0 0,0-1 0,0 0 0,0 0 0,3 0 0,3 1-59,1-1 0,-1 0-1,0-1 1,1 0 0,-1-1 0,0 0-1,0 0 1,0-1 0,-1 0 0,1-1-1,0 0 1,13-9 0,0-2-248,-1-1-1,-1-2 1,20-20 0,26-24-54,-65 61 315,-17 29 465,15-28-414,1 1 0,-1 0 0,1-1 0,-1 1-1,1-1 1,-1 1 0,1 0 0,0-1 0,0 1 0,-1 0 0,1 0 0,0-1 0,0 1 0,0 0 0,0-1 0,0 1 0,0 0 0,0 0-1,0-1 1,0 1 0,0 0 0,0 0 0,0-1 0,0 1 0,1 0 0,-1 0 0,0-1 0,0 1 0,1 0 0,-1-1 0,1 1-1,-1-1 1,0 1 0,1 0 0,0-1 0,0 2 0,28-2-1302,-28-1 1236,0 1-1,1-1 1,-1 1 0,1 0-1,-1-1 1,0 1 0,1 0 0,-1 0-1,1 0 1,-1 0 0,0 0-1,1 0 1,-1 0 0,1 1 0,-1-1-1,0 0 1,1 1 0,-1-1-1,0 1 1,1-1 0,-1 1-1,0 0 1,0 0 0,1-1 0,-1 1-1,0 0 1,0 0 0,0 0-1,0 0 1,1 2 0,2 27 391,-1 0 0,-2 1 0,-4 55 1,0-41 367,2-17-320,-2 0 1,-1 0 0,-14 50 0,14-64-265,-1-1 0,0 1 1,-1-1-1,0 0 1,-1-1-1,-1 1 1,0-2-1,0 1 1,-15 14-1,22-24-117,0-1 0,0 1 1,0-1-1,0 0 0,-1 0 0,1 1 1,0-1-1,-1 0 0,1 0 0,-1 0 1,1-1-1,-1 1 0,1 0 0,-1 0 0,0-1 1,1 1-1,-1-1 0,0 0 0,0 1 1,1-1-1,-1 0 0,0 0 0,0 0 1,1 0-1,-5-1 0,5 0 0,-1-1 1,1 1-1,-1-1 0,1 1 1,-1-1-1,1 0 0,0 1 1,0-1-1,0 0 0,0 0 0,0 0 1,0 0-1,1 0 0,-1 0 1,1 0-1,-1 0 0,1 0 1,0-2-1,-2-8-9,1 0 1,1 1-1,0-1 1,1 0-1,0 1 1,5-22-1,2 12-192,1 1 1,1 1-1,0 0 0,2 0 0,0 1 1,1 1-1,1 0 0,0 1 1,18-16-1,-2 6 148,1 0 1,0 2 0,2 2-1,39-21 1,-57 35 106,41-20 269,-52 26-249,0 1-1,-1 0 1,1-1 0,0 1-1,0 1 1,0-1 0,0 1-1,0-1 1,0 1 0,0 0-1,0 1 1,5 0 0,-9-1-59,1 1 1,0 0 0,-1 0-1,1 0 1,0 0-1,-1 0 1,1 0-1,-1 0 1,0 0 0,1 0-1,-1 0 1,0 0-1,0 0 1,1 0 0,-1 0-1,0 0 1,0 0-1,0 0 1,0 1 0,-1-1-1,1 0 1,0 0-1,0 0 1,0 0-1,-1 0 1,0 1 0,-8 30 294,1-15-198,5-13-97,0 1 1,1 0-1,0-1 1,0 1-1,1 0 1,-1 0-1,1 1 1,-1 5-1,3-10-15,0-1 0,-1 1 0,1 0 0,-1 0 0,1-1 0,0 1 0,-1 0 0,1-1 0,0 1 0,0-1 0,0 1 0,0-1 0,-1 1 0,1-1 0,0 0 0,0 1 0,0-1 0,0 0 0,0 0 0,0 0 0,0 0 0,0 0 0,0 0 0,0 0 0,0 0 0,0 0 0,0 0 0,-1 0 0,3-1 0,33-4 0,-18 0 0,0-2 0,-1 0 0,16-9 0,-23 10 0,0 0 0,1 1 0,-1 1 0,1 0 0,0 0 0,0 1 0,0 0 0,1 1 0,-1 0 0,1 1 0,13 0 0,-24 1 0,0 1 0,0-1 0,0 0 0,0 1 0,0-1 0,-1 1 0,1 0 0,0-1 0,0 1 0,0-1 0,0 1 0,-1 0 0,1 0 0,0 0 0,-1-1 0,1 1 0,-1 0 0,1 0 0,-1 0 0,1 0 0,-1 0 0,1 0 0,-1 0 0,1 2 0,5 32 0,-3-13 0,-2-19 0,0 0 0,1 0 0,0-1 0,-1 1 0,1 0 0,0-1 0,0 0 0,0 1 0,1-1 0,-1 0 0,0 0 0,1 0 0,0 0 0,-1-1 0,1 1 0,0-1 0,0 0 0,0 0 0,-1 1 0,2-2 0,-1 1 0,0 0 0,0-1 0,0 1 0,0-1 0,0 0 0,0 0 0,6-1 0,14 0 0,0-2 0,0 0 0,22-7 0,-12 3 0,14 4-4719</inkml:trace>
</inkml:ink>
</file>

<file path=ppt/ink/ink2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04.479"/>
    </inkml:context>
    <inkml:brush xml:id="br0">
      <inkml:brushProperty name="width" value="0.025" units="cm"/>
      <inkml:brushProperty name="height" value="0.025" units="cm"/>
    </inkml:brush>
  </inkml:definitions>
  <inkml:trace contextRef="#ctx0" brushRef="#br0">16 443 15150,'-16'11'4983,"26"-12"-727,29-15-1024,-23 5-2686,0 0 0,-1-1 0,22-22 0,-32 29-496,0 1 1,-1-1-1,0 0 1,0 0-1,-1-1 1,1 1-1,-1-1 1,0 1-1,-1-1 1,1 0-1,-1 0 1,0 0-1,-1-1 1,2-8-1,-3 14-48,0 0-1,0 1 1,0-1 0,-1 1-1,1-1 1,0 1 0,0-1-1,0 1 1,-1-1-1,1 1 1,0-1 0,-1 1-1,1-1 1,0 1-1,-1 0 1,1-1 0,-1 1-1,1-1 1,-1 1-1,1 0 1,-1-1 0,1 1-1,-1 0 1,1 0-1,-1 0 1,1-1 0,-1 1-1,1 0 1,-1 0-1,1 0 1,-1 0 0,1 0-1,-1 0 1,0 0 0,1 0-1,-1 0 1,1 0-1,-1 0 1,1 0 0,-1 0-1,1 1 1,-1-1-1,1 0 1,-1 0 0,1 0-1,-1 1 1,1-1-1,-1 0 1,1 1 0,-1-1-1,1 1 1,-1-1-1,1 1 1,-29 19 45,24-12-18,0-1 0,0 1 0,1 0 0,0 0 0,0 1 0,1-1 0,0 1 0,0 0 1,-1 15-1,3-22-18,1 1 0,-1-1 0,1 1 0,0-1 0,0 1 1,0-1-1,0 1 0,1 0 0,-1-1 0,1 1 0,-1-1 1,1 0-1,0 1 0,0-1 0,0 1 0,0-1 0,1 0 0,-1 0 1,0 0-1,1 0 0,0 0 0,-1 0 0,1 0 0,0 0 1,0-1-1,0 1 0,0-1 0,0 1 0,1-1 0,-1 0 0,0 0 1,1 0-1,-1 0 0,1 0 0,-1 0 0,1-1 0,-1 1 1,3-1-1,9 2 68,-1-2 0,0 0 0,0 0 0,1-1 0,-1-1 0,0 0 0,0 0 0,0-2 0,0 0 0,12-5 0,15-9-77,64-40 0,-61 32-155,-41 25 97,-1 0-1,1 0 0,0 0 0,0 0 0,0 0 0,0 0 0,0 0 0,0 0 0,0 1 0,0-1 1,0 1-1,0 0 0,0 0 0,0-1 0,5 2 0,-5 0-2,0 0 0,0 0 0,-1 1 0,1-1 1,0 1-1,0-1 0,-1 1 0,1 0 0,-1 0 0,0 0 0,1-1 0,-1 1 0,1 3 0,-1-3 13,1 0-1,-1 0 1,1 0-1,-1-1 1,1 1-1,0 0 1,-1-1-1,1 1 1,0-1-1,0 0 0,0 0 1,0 0-1,1 0 1,-1 0-1,0 0 1,0 0-1,0-1 1,5 2-1,-2-2-13,0 0 0,0 0 0,0 0 0,0-1 0,0 0 0,0 0 0,0 0 0,8-3 0,1-2-172,0-1 0,0 0 0,0-1 1,23-18-1,-22 15 161,-1-1 0,0-1 0,-1 0 0,0-1 0,-1 0 0,-1-1 0,0 0 1,-1-1-1,-1 0 0,0-1 0,-1 0 0,-1 0 0,-1-1 0,0 0 0,-1 0 1,-1 0-1,2-23 0,-9 29-67,-6 20 95,-6 20 144,4-1 68,1 1 1,2 0 0,1 0-1,1 1 1,1-1 0,1 1-1,2 1 1,3 56-1,0-81-145,0 1 0,0 0-1,0 0 1,1-1-1,0 1 1,0-1-1,4 10 1,-4-13-113,-1 0-1,0 0 1,1 0 0,-1 0 0,1 0-1,0 0 1,-1 0 0,1 0 0,0-1 0,0 1-1,0-1 1,1 1 0,-1-1 0,0 0-1,0 0 1,1 0 0,-1 0 0,1 0 0,3 0-1,-6-1-19,1 0 1,-1 0-1,1-1 0,0 1 0,-1 0 0,1-1 0,-1 1 0,0-1 0,1 1 0,-1 0 1,1-1-1,-1 1 0,0-1 0,1 1 0,-1-1 0,0 1 0,1-1 0,-1 0 0,0 1 1,0-1-1,1 1 0,-1-1 0,0 1 0,0-1 0,0 0 0,0 1 0,0-1 1,0 0-1,0 1 0,0-1 0,0 1 0,0-1 0,-1 0 0,1 1 0,0-1 0,0 1 1,0-1-1,-1 0 0,-7-28-652,-5 10 867,-1 0-1,-1 0 1,-25-24 0,27 30 940,0-1 0,0 0 0,2-1 0,0 0 1,0 0-1,2-1 0,-10-21 0,19 37-1017,0 0 1,0-1-1,0 1 0,0 0 0,-1-1 0,1 1 0,0-1 1,0 1-1,0 0 0,0-1 0,0 1 0,0-1 0,0 1 0,1-1 1,-1 1-1,0 0 0,0-1 0,0 1 0,0 0 0,0-1 1,1 1-1,-1-1 0,0 1 0,0 0 0,1 0 0,-1-1 1,0 1-1,0 0 0,1-1 0,-1 1 0,0 0 0,1 0 1,-1-1-1,0 1 0,1 0 0,-1 0 0,1 0 0,-1 0 1,0 0-1,1-1 0,-1 1 0,1 0 0,-1 0 0,0 0 0,1 0 1,-1 0-1,1 0 0,0 0 0,26 2 1040,-20-2-983,157 26-1398,-109-15-1112,85 5 0,-88-15-4741</inkml:trace>
</inkml:ink>
</file>

<file path=ppt/ink/ink2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06.095"/>
    </inkml:context>
    <inkml:brush xml:id="br0">
      <inkml:brushProperty name="width" value="0.025" units="cm"/>
      <inkml:brushProperty name="height" value="0.025" units="cm"/>
    </inkml:brush>
  </inkml:definitions>
  <inkml:trace contextRef="#ctx0" brushRef="#br0">2 1 14798,'0'16'5823,"-1"15"-1990,1-25-3655,0 1 0,0-1 0,1 1-1,0 0 1,0-1 0,1 1 0,-1-1 0,1 0 0,4 8 0,-5-13-114,0 1 0,1-1 0,-1 0-1,1 1 1,-1-1 0,1 0 0,-1 0 0,1 0 0,-1 0 0,1-1 0,0 1 0,0 0 0,-1-1 0,1 1 0,0-1 0,0 1-1,0-1 1,0 0 0,-1 0 0,1 0 0,0 0 0,0 0 0,0 0 0,0-1 0,0 1 0,-1-1 0,1 1 0,0-1 0,0 0-1,-1 1 1,1-1 0,3-2 0,7-4 139,1 0-1,-1 0 1,12-11-1,-17 13-217,-1 1 54,3-3-29,1 0 0,0 0 0,0 1 1,0 1-1,14-6 0,-22 11 6,0-1 1,-1 0-1,1 1 1,0 0-1,0-1 1,0 1-1,0 0 1,0 0-1,0 0 1,0 0-1,0 0 1,0 0-1,0 1 0,-1-1 1,1 1-1,0-1 1,0 1-1,0 0 1,-1 0-1,1 0 1,0 0-1,0 0 1,-1 0-1,1 0 0,-1 0 1,0 1-1,1-1 1,-1 0-1,0 1 1,1-1-1,-1 1 1,0 0-1,0-1 1,-1 1-1,1 0 1,0 0-1,0 0 0,0 3 1,12 48 1042,-11-40-697,1 0 1,0 0-1,8 18 1,-10-30-351,0 0 0,-1 0 0,1 1 0,0-1 0,0 0 0,0 0 0,1 0 0,-1 0 1,0 0-1,0 0 0,1 0 0,-1-1 0,0 1 0,1 0 0,-1-1 0,0 1 0,1-1 0,-1 1 0,1-1 0,-1 0 0,1 0 0,-1 0 0,1 1 0,-1-2 1,1 1-1,-1 0 0,1 0 0,-1 0 0,1-1 0,-1 1 0,1 0 0,-1-1 0,1 1 0,2-2 0,54-30-126,-44 24 57,3 1-1070,2 0-3983,-11-1-5282,-3-1-5266</inkml:trace>
</inkml:ink>
</file>

<file path=ppt/ink/ink2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06.458"/>
    </inkml:context>
    <inkml:brush xml:id="br0">
      <inkml:brushProperty name="width" value="0.025" units="cm"/>
      <inkml:brushProperty name="height" value="0.025" units="cm"/>
    </inkml:brush>
  </inkml:definitions>
  <inkml:trace contextRef="#ctx0" brushRef="#br0">1 1 18097,'0'0'6022</inkml:trace>
</inkml:ink>
</file>

<file path=ppt/ink/ink2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06.852"/>
    </inkml:context>
    <inkml:brush xml:id="br0">
      <inkml:brushProperty name="width" value="0.025" units="cm"/>
      <inkml:brushProperty name="height" value="0.025" units="cm"/>
    </inkml:brush>
  </inkml:definitions>
  <inkml:trace contextRef="#ctx0" brushRef="#br0">179 145 16496,'0'0'2717,"-10"0"-1404,1 0-1270,2-1 198,1 1-1,0 0 1,-1 0 0,1 0 0,-1 1 0,1 0 0,0 0 0,-1 1-1,1 0 1,0 0 0,0 0 0,0 1 0,0 0 0,1 0 0,-1 0-1,-6 6 1,6-3 45,1 1-1,0 0 1,0 0 0,0 0-1,1 0 1,0 1-1,-4 13 1,7-19-260,0 0 0,0-1-1,1 1 1,-1-1 0,0 1 0,1 0 0,0 0 0,-1-1-1,1 1 1,0 0 0,0 0 0,0-1 0,0 1 0,0 0-1,0 0 1,1-1 0,-1 1 0,1 0 0,-1-1 0,1 1-1,-1 0 1,1-1 0,0 1 0,0-1 0,0 1-1,0-1 1,0 1 0,0-1 0,0 0 0,1 1 0,-1-1-1,0 0 1,1 0 0,-1 0 0,1 0 0,-1 0 0,1 0-1,-1-1 1,1 1 0,0 0 0,-1-1 0,4 1 0,2 0 3,1 0 0,-1 0 0,1-1 1,-1 0-1,1-1 0,-1 0 0,1 0 1,-1 0-1,1-1 0,-1 0 0,0-1 0,11-4 1,-7 1-16,1 0 0,-1-1 0,0-1 1,-1 1-1,0-2 0,0 0 0,9-9 0,-10 7 94,1 0 0,-1 0 0,-1-1-1,0 0 1,-1-1 0,0 1-1,-1-1 1,0-1 0,-1 1 0,-1-1-1,0 0 1,-1 0 0,3-28-1,-6 41-100,0 1-1,1-1 1,-1 1-1,0-1 1,0 1-1,0 0 1,0-1-1,0 1 1,0-1-1,0 1 0,0-1 1,0 1-1,0-1 1,0 1-1,0-1 1,0 1-1,0 0 1,-1-1-1,1 1 1,0-1-1,0 1 0,0-1 1,-1 1-1,1 0 1,0-1-1,0 1 1,-1 0-1,1-1 1,0 1-1,-1 0 1,1-1-1,-1 1 1,1 0-1,0 0 0,-1-1 1,1 1-1,-1 0 1,0 0-1,-14 13 139,-11 28 83,20-29-93,0 0 1,0 0-1,2 0 0,-1 1 0,2 0 0,0 0 1,0 0-1,1 0 0,1 1 0,0-1 1,2 24-1,-1-35-127,1 0 0,0 0 0,-1-1 0,1 1 1,0 0-1,0 0 0,0 0 0,0-1 0,0 1 0,0 0 0,1-1 1,-1 1-1,1-1 0,-1 1 0,1-1 0,-1 0 0,1 0 0,0 0 1,0 0-1,-1 0 0,1 0 0,0 0 0,0 0 0,0-1 1,0 1-1,0-1 0,0 1 0,0-1 0,0 0 0,0 0 0,0 0 1,0 0-1,0 0 0,0-1 0,0 1 0,0 0 0,0-1 0,3-1 1,3 1 6,0-1 1,-1-1 0,1 0-1,-1 0 1,1 0 0,-1-1 0,0 1-1,10-10 1,-5 1-16,0 0 0,-1-1 0,-1 0 0,10-18 0,0 2 0,-17 31 0,-1 9 0,-2 13 0,-2 4 0,0-20 0,1 1 0,0-1 0,1 0 0,0 1 0,0-1 0,1 0 0,0 1 0,3 11 0,-3-19-33,0 0 1,-1 1-1,1-1 0,0 0 1,0 0-1,0 0 1,0 0-1,0 0 0,1 0 1,-1 0-1,0 0 0,0-1 1,1 1-1,-1 0 1,0-1-1,1 1 0,-1-1 1,1 1-1,-1-1 0,0 0 1,1 0-1,-1 1 1,1-1-1,-1 0 0,1 0 1,-1 0-1,1-1 0,-1 1 1,1 0-1,-1 0 1,1-1-1,-1 1 0,0-1 1,1 0-1,-1 1 0,0-1 1,2-1-1,2 0-314,-1 0-1,1-1 1,-1 0 0,0 0-1,0 0 1,0 0-1,0-1 1,0 1 0,5-8-1,-6 4-1506,1 0 0,-1 1 0,0-1 0,-1-1 0,0 1 1,2-11-1,3-22-9827</inkml:trace>
</inkml:ink>
</file>

<file path=ppt/ink/ink2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07.181"/>
    </inkml:context>
    <inkml:brush xml:id="br0">
      <inkml:brushProperty name="width" value="0.025" units="cm"/>
      <inkml:brushProperty name="height" value="0.025" units="cm"/>
    </inkml:brush>
  </inkml:definitions>
  <inkml:trace contextRef="#ctx0" brushRef="#br0">0 1 8168,'0'0'17648,"17"64"-21331,5-44-673,4-4-4517</inkml:trace>
  <inkml:trace contextRef="#ctx0" brushRef="#br0" timeOffset="1">272 138 16239,'0'0'15225,"-11"2"-14258,6-2-956,0 1 1,0 0-1,0 0 1,-1 1 0,1-1-1,0 1 1,1 0-1,-1 0 1,0 1 0,1 0-1,-1 0 1,1 0-1,0 0 1,0 0 0,0 1-1,0 0 1,0 0-1,1 0 1,0 0 0,0 1-1,0-1 1,1 1-1,-1 0 1,1-1 0,0 1-1,0 0 1,1 0-1,-2 10 1,2-13-27,1-1 1,0 1-1,0-1 1,0 1-1,1-1 1,-1 1-1,0-1 1,0 0-1,1 1 0,-1-1 1,1 1-1,-1-1 1,1 0-1,0 1 1,0-1-1,-1 0 1,1 0-1,0 0 1,0 0-1,0 1 0,0-1 1,3 1-1,-1 0-84,0 0-1,1 0 0,-1-1 1,1 1-1,-1-1 0,1 0 1,0 0-1,7 1 0,10 0-846,-1-2-1,37-3 1,-38 2 95,1-1-2290,1-1 1,27-7-1,-8-1-2982</inkml:trace>
</inkml:ink>
</file>

<file path=ppt/ink/ink2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07.526"/>
    </inkml:context>
    <inkml:brush xml:id="br0">
      <inkml:brushProperty name="width" value="0.025" units="cm"/>
      <inkml:brushProperty name="height" value="0.025" units="cm"/>
    </inkml:brush>
  </inkml:definitions>
  <inkml:trace contextRef="#ctx0" brushRef="#br0">202 45 4837,'0'0'12321,"-9"-2"-10384,2 0-1463,1 0-1,-1 0 0,1 1 0,-1 0 0,0 0 0,0 1 1,1 0-1,-1 0 0,0 0 0,0 1 0,1 0 1,-1 0-1,1 1 0,-1 0 0,1 0 0,-1 0 0,1 1 1,0 0-1,0 0 0,0 1 0,-9 7 0,10-7-252,1 1 0,-1 0 0,1 0-1,1 0 1,-1 0 0,1 1 0,0-1 0,-4 9-1,7-13-175,-1 0 0,1 1 0,0-1 0,-1 0 0,1 0 0,0 0 0,0 1 0,0-1 0,0 0 0,0 0 0,0 1 0,0-1 0,1 0-1,-1 0 1,0 0 0,1 0 0,-1 1 0,1-1 0,0 1 0,0 0-24,1-1 0,-1 0 0,0 0 0,1 0-1,-1 0 1,1 0 0,-1 0 0,1 0 0,-1-1 0,1 1 0,0-1 0,-1 1 0,1-1-1,0 1 1,0-1 0,-1 0 0,4 0 0,8 0-68,-1 0-1,0-1 1,0 0 0,0-1 0,0-1-1,0 0 1,0 0 0,-1-1 0,0 0-1,1-1 1,10-7 0,-15 8 1,1-1 0,-1 1 0,0-2-1,-1 1 1,1-1 0,-1 1 0,0-2 0,0 1 0,-1-1 0,0 0 0,0 0 0,-1 0 0,0-1 0,0 1 0,0-1-1,4-15 1,-11 22-782,-6 12 657,-10 15 209,17-21-99,-1 1 0,1 0 0,0 0-1,0 1 1,1-1 0,-1 0-1,1 0 1,1 1 0,-1-1-1,1 0 1,1 9 0,-1-13-155,1 0 0,-1 0 0,1 0 0,-1 0 0,1 0 0,0-1 0,-1 1 0,1 0 0,0 0 0,0-1 0,0 1 0,1 0-1,-1-1 1,0 0 0,0 1 0,3 1 0,-2-2-193,0 0 0,0 0-1,0 0 1,0-1-1,0 1 1,0-1-1,0 1 1,0-1-1,0 1 1,0-1 0,0 0-1,0 0 1,1 0-1,-1-1 1,0 1-1,0 0 1,0-1-1,3 0 1,18-12-5138,3-10-2658</inkml:trace>
</inkml:ink>
</file>

<file path=ppt/ink/ink2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08.200"/>
    </inkml:context>
    <inkml:brush xml:id="br0">
      <inkml:brushProperty name="width" value="0.025" units="cm"/>
      <inkml:brushProperty name="height" value="0.025" units="cm"/>
    </inkml:brush>
  </inkml:definitions>
  <inkml:trace contextRef="#ctx0" brushRef="#br0">89 206 5189,'17'-39'4779,"-2"-1"0,-2-1 0,9-45 1,-25 93-732,-6 4-3120,-1 3-796,-3 12 130,1-1-1,2 2 0,0 0 0,2 0 0,1 1 1,-4 36-1,3 11 501,4 90 0,4-183-762,-1 1 0,-1-1 0,0 1 0,-1-1 0,-1 1 0,-1 0 0,0 0 0,-1 1 0,-12-24 0,17 38 0,-2-4 0,5 8 0,14 9 0,-5-7-690,0 0 0,1 0 0,-1-1-1,1 0 1,-1-1 0,1 0 0,18-1 0,-24-1 365,0 0 1,0 0 0,0-1 0,0 0-1,0-1 1,0 1 0,0-1-1,0 0 1,0 0 0,-1-1-1,1 0 1,-1 0 0,0 0-1,0-1 1,0 1 0,5-7 0,29-34 3324,-39 48-111,0 17-2079,-1-12-470,-1 2 20,0 0 0,1-1 0,0 1 0,0 0 0,2 12 0,0-18-335,0-1 0,0 0-1,1 0 1,-1 0 0,1 0 0,0 0-1,0 0 1,0 0 0,0-1-1,1 1 1,0-1 0,-1 0 0,1 1-1,0-1 1,1-1 0,4 5-1,0-2-6,1 1 0,0-1-1,1 0 1,-1-1 0,1 0-1,-1-1 1,19 4 0,-24-6 12,0 0 1,0 0 0,0 0-1,0-1 1,1 0 0,-1 1 0,0-1-1,0-1 1,0 1 0,1-1-1,-1 0 1,0 0 0,0 0-1,0 0 1,0-1 0,0 1 0,0-1-1,-1 0 1,1 0 0,0-1-1,3-2 1,-6 3-23,1 0 0,-1 1 1,0-1-1,0 0 0,0 0 0,0 0 0,0 0 1,0 0-1,-1-1 0,1 1 0,-1 0 0,1 0 0,-1 0 1,0-1-1,0 1 0,0 0 0,0 0 0,0-1 1,-1 1-1,1 0 0,0 0 0,-1 0 0,0 0 0,0 0 1,1 0-1,-1 0 0,0 0 0,-1 0 0,1 0 0,0 0 1,-3-3-1,-5-6 68,-1 0 1,0 1-1,-21-17 1,14 13-47,2 1-30,10 9 0,0 1 0,0-1 0,1 0 0,0 0 0,-1 0 0,1-1 0,1 1 0,-1-1 0,1 0 0,-5-10 0,45 14 0,73 3 109,-49 1-370,1-3 1,75-9-1,-100-1-3705,-4-6-3086</inkml:trace>
</inkml:ink>
</file>

<file path=ppt/ink/ink2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12.319"/>
    </inkml:context>
    <inkml:brush xml:id="br0">
      <inkml:brushProperty name="width" value="0.025" units="cm"/>
      <inkml:brushProperty name="height" value="0.025" units="cm"/>
    </inkml:brush>
  </inkml:definitions>
  <inkml:trace contextRef="#ctx0" brushRef="#br0">1 0 18738,'0'0'10858,"89"49"-10249,-31-40-449,11-3-96,8-3-352,-1-3-1154,-7 0-1793,-14-6-1730,-13-8-1857</inkml:trace>
</inkml:ink>
</file>

<file path=ppt/ink/ink2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12.664"/>
    </inkml:context>
    <inkml:brush xml:id="br0">
      <inkml:brushProperty name="width" value="0.025" units="cm"/>
      <inkml:brushProperty name="height" value="0.025" units="cm"/>
    </inkml:brush>
  </inkml:definitions>
  <inkml:trace contextRef="#ctx0" brushRef="#br0">10 9 12844,'0'0'5552,"11"-2"-4223,-3 0-1087,0 0-1,-1 1 1,1 0-1,0 0 1,0 1-1,0 0 1,0 1-1,0 0 1,0 0-1,0 0 1,0 1-1,0 0 1,-1 1-1,1 0 1,-1 0-1,0 0 1,0 1-1,0 0 1,0 1-1,10 8 1,-13-8-141,1 0 0,-1 1 0,1 0 0,-2 0 0,1 0-1,-1 0 1,0 1 0,0-1 0,0 1 0,-1 0 0,0 0 0,-1 0 0,1 0 0,-2 0 0,1 0 0,-1 0 0,1 0 0,-2 0 0,1 0 0,-1 0 0,0 0 0,-1 0 0,0 0 0,0 0-1,0 0 1,-1-1 0,0 1 0,-4 6 0,-7 11-38,0-1 0,-2 0 0,0-1 0,-2 0-1,-36 33 1,-2-4-153,31-32-2361</inkml:trace>
</inkml:ink>
</file>

<file path=ppt/ink/ink2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13.753"/>
    </inkml:context>
    <inkml:brush xml:id="br0">
      <inkml:brushProperty name="width" value="0.025" units="cm"/>
      <inkml:brushProperty name="height" value="0.025" units="cm"/>
    </inkml:brush>
  </inkml:definitions>
  <inkml:trace contextRef="#ctx0" brushRef="#br0">1 496 9961,'15'-10'689,"55"-34"-65,144-101-839,-183 119 1326,37-38-1,-52 47 438,0-2-1,-2 0 0,17-28 0,-9 0 1340,-21 44-2682,0 1 0,0-1 1,0 1-1,0-1 0,-1 0 1,1 0-1,-1 1 0,0-1 0,0 0 1,0 0-1,0 1 0,-1-1 0,1 0 1,-1 0-1,-1-5 0,1 8-163,0-1 0,1 0-1,-1 0 1,0 0 0,0 1 0,0-1-1,0 1 1,0-1 0,0 1-1,0-1 1,0 1 0,-1-1-1,1 1 1,0 0 0,0 0 0,0-1-1,0 1 1,0 0 0,-1 0-1,1 0 1,0 0 0,0 1 0,0-1-1,0 0 1,0 0 0,0 1-1,-1-1 1,1 0 0,0 1-1,0-1 1,0 1 0,0 0 0,0-1-1,-1 2 1,-32 23 420,20-8-255,2 1 0,0 0 0,2 1 0,0 0 0,1 1 1,0 0-1,2 0 0,0 1 0,2-1 0,-4 27 0,0 17 237,3 0-1,2 72 1,6-82 88,1 0 0,22 103 0,-29-198-532,-3-17 0,1 40 0,-4-24 0,-2 0 0,-2 2 0,-2-1 0,-34-61 0,53 105-15,1-1 0,-1 1-1,1 0 1,0-1 0,-1 0 0,1 1-1,0-2 1,0 1 0,0 0 0,1-1-1,6 2 1,56 10-1057,-32-11-2805,0-1 0,44-4-1,-33-5-2645</inkml:trace>
</inkml:ink>
</file>

<file path=ppt/ink/ink2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14.358"/>
    </inkml:context>
    <inkml:brush xml:id="br0">
      <inkml:brushProperty name="width" value="0.025" units="cm"/>
      <inkml:brushProperty name="height" value="0.025" units="cm"/>
    </inkml:brush>
  </inkml:definitions>
  <inkml:trace contextRef="#ctx0" brushRef="#br0">138 25 10826,'0'0'18177,"-6"-3"-17776,5 2-376,0 0 0,-1 0 0,1 1 0,0-1 0,0 0 0,-1 1 1,1-1-1,-1 1 0,1-1 0,0 1 0,-1 0 0,1 0 0,-1 0 0,1 0 0,-1 0 1,1 0-1,0 0 0,-1 0 0,1 0 0,-1 1 0,1-1 0,0 1 0,-1-1 0,1 1 0,0-1 1,-3 2-1,-2 3 155,1 1-1,0-1 1,0 1 0,0 0 0,-4 7 0,8-11-149,-13 14 286,-18 27 501,31-40-793,0-1-1,-1 0 1,1 0-1,0 0 0,0 1 1,1-1-1,-1 0 1,0 1-1,1-1 1,-1 1-1,1-1 0,0 1 1,0-1-1,0 1 1,0-1-1,0 1 1,1 2-1,1-4-24,-1 1 0,1-1 0,-1 1 0,1-1 0,0 0 0,0 0 0,0 0 0,0 0 0,0 0 0,0 0 0,0 0 0,0 0 0,0-1 0,0 1 0,0-1 0,0 0 0,0 0 0,1 0 0,-1 0 0,4 0 0,48-4 0,-43 1 0,-1-1 0,0 0 0,0-1 0,-1 0 0,11-6 0,-13 6 0,0 0 0,0 1 0,0 1 0,0-1 0,1 1 0,0 0 0,-1 1 0,1 0 0,0 0 0,16-1 0,-23 3 0,0 0 0,0 0 0,1 0 0,-1 0 0,0 0 0,0 0 0,0 0 0,0 1 0,0-1 0,0 0 0,0 1 0,0-1 0,0 1 0,0-1 0,0 1 0,0-1 0,0 1 0,0 0 0,0-1 0,-1 1 0,1 0 0,0 0 0,0 0 0,-1-1 0,1 1 0,-1 0 0,1 0 0,0 2 0,0-1 0,-1 1 0,1 0 0,-1 0 0,0-1 0,0 1 0,0 0 0,0 0 0,0 0 0,-1-1 0,1 1 0,-2 3 0,-2 7 0,-1 0 0,0 0 0,-11 19 0,22-73 0,7-10 0,12-87 0,-25 138 1,0 0 0,0-1 0,1 1 0,-1 0 0,0 0 0,0-1 0,0 1 0,1 0 0,-1 0-1,0-1 1,1 1 0,-1 0 0,0 0 0,1 0 0,-1-1 0,0 1 0,1 0 0,-1 0 0,0 0 0,1 0 0,-1 0 0,0 0 0,1 0 0,-1 0 0,0 0 0,1 0 0,-1 0 0,1 0 0,-1 0-1,0 0 1,1 0 0,-1 0 0,0 0 0,1 0 0,-1 0 0,0 0 0,1 1 0,-1-1 0,0 0 0,1 0 0,-1 1 0,24 9-28,-11-4-184,26-4-5698,-15-4-2302</inkml:trace>
</inkml:ink>
</file>

<file path=ppt/ink/ink2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17.330"/>
    </inkml:context>
    <inkml:brush xml:id="br0">
      <inkml:brushProperty name="width" value="0.025" units="cm"/>
      <inkml:brushProperty name="height" value="0.025" units="cm"/>
    </inkml:brush>
  </inkml:definitions>
  <inkml:trace contextRef="#ctx0" brushRef="#br0">41 1 19955,'0'0'1858,"-4"9"-289,-5 17 451,-10 46-1,16-61-1762,1-1-1,1 1 1,0 0-1,0 0 1,1-1-1,0 1 0,1 0 1,4 19-1,-5-28-232,1 0 0,0 0 0,0 0 0,0 0-1,0-1 1,0 1 0,0 0 0,0 0 0,0-1-1,1 1 1,-1-1 0,0 0 0,1 1 0,0-1-1,-1 0 1,1 0 0,0 0 0,-1 0 0,1 0-1,0 0 1,0 0 0,0 0 0,0-1 0,0 1-1,0-1 1,0 0 0,0 1 0,0-1 0,0 0-1,0 0 1,0 0 0,0-1 0,0 1 0,0 0-1,0-1 1,0 1 0,0-1 0,0 0 0,0 0-1,-1 1 1,4-3 0,6-2 54,-1-1 0,0 0 0,0 0 0,-1-1 0,16-14 1,-9 5-14,31-27-37,-44 40 4,1 1 0,-1-1 0,0 1 1,1 0-1,-1 0 0,1 0 0,-1 1 1,1-1-1,0 1 0,0 0 0,0 0 1,5 0-1,-8 1-19,0 0 0,0 0 0,0 1 0,-1-1 0,1 0 0,0 1 0,0-1 0,-1 1 0,1-1 1,0 1-1,-1-1 0,1 1 0,0-1 0,-1 1 0,1-1 0,-1 1 0,1 0 0,-1 0 0,1-1 0,-1 1 0,1 0 0,-1 0 0,0-1 0,1 1 0,-1 0 0,0 0 0,0 0 0,0-1 1,0 1-1,1 0 0,-1 1 0,1 33 262,-2-27-173,0 19 36,0-19-117,1 1-1,0 0 1,0-1 0,0 1-1,3 12 1,-2-20-21,-1-1 0,1 1 0,-1-1 0,0 1 0,1-1 0,-1 1 0,1-1 0,-1 1 0,1-1 0,-1 0 0,1 1 0,0-1 0,-1 0 0,1 1 0,-1-1 0,1 0 0,0 0 0,-1 0 0,1 1 0,0-1 0,-1 0 0,1 0 0,0 0 0,-1 0 0,1 0 0,0 0 0,-1 0 0,1-1 0,0 1 0,-1 0 0,1 0 0,0 0 0,-1-1 0,1 1 0,0-1 0,23-9 0,-8-3 0,0 0 0,20-21 0,-27 24 0,1 0 0,1 0 0,-1 1 0,2 1 0,-1 0 0,1 0 0,17-8 0,-28 16-8,-1 0 0,1 0 0,-1 0 0,0 0-1,1 0 1,-1 0 0,1 0 0,-1 1 0,1-1 0,-1 0 0,0 0 0,1 0 0,-1 0 0,1 1-1,-1-1 1,0 0 0,1 0 0,-1 0 0,0 1 0,1-1 0,-1 0 0,0 1 0,0-1-1,1 0 1,-1 1 0,0-1 0,0 0 0,1 1 0,-1-1 0,0 1 0,0-1 0,0 1-1,0-1 1,0 0 0,0 1 0,1-1 0,-1 1 0,0-1 0,0 1 0,0-1 0,-1 0-1,1 1 1,0-1 0,0 1 0,0-1 0,0 1 0,-3 31-1130,2-21 228,5-14-3509,4-3 2662,60-77-15268,-41 46 13283</inkml:trace>
</inkml:ink>
</file>

<file path=ppt/ink/ink2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18.014"/>
    </inkml:context>
    <inkml:brush xml:id="br0">
      <inkml:brushProperty name="width" value="0.025" units="cm"/>
      <inkml:brushProperty name="height" value="0.025" units="cm"/>
    </inkml:brush>
  </inkml:definitions>
  <inkml:trace contextRef="#ctx0" brushRef="#br0">136 0 13036,'0'0'9241,"-6"11"-6796,-23 48-175,-30 85-1,49-114-1685,1 0 1,2 0-1,1 1 0,2 0 1,-2 45-1,11-54-603,-4-22 17,-1 0 1,0 0-1,1 1 1,-1-1-1,0 0 1,1 0-1,-1 1 1,1-1-1,-1 0 0,0 0 1,1 0-1,-1 0 1,1 0-1,-1 0 1,0 0-1,1 0 1,-1 0-1,1 0 0,-1 0 1,0 0-1,1 0 1,-1 0-1,1 0 1,-1 0-1,0 0 1,1 0-1,-1 0 1,1-1-1,1 0-5,1-1-1,-1 1 1,0-1-1,0 0 1,-1 0 0,1 1-1,0-1 1,-1-1-1,1 1 1,-1 0 0,1 0-1,1-5 1,3-10-82,0 0 0,-1 0 1,-1-1-1,-1 0 0,0 0 0,-2 0 1,1-20-1,-2 36 51,0 13-100,-1-7 138,1-1 1,1 1 0,-1 0-1,0-1 1,1 1 0,0-1 0,0 1-1,0-1 1,0 1 0,0-1-1,1 0 1,0 1 0,-1-1-1,1 0 1,0 0 0,1 0 0,3 4-1,-3-4 10,1-1 0,0 1 0,0-1-1,1 0 1,-1 0 0,0 0 0,1 0 0,-1-1-1,1 1 1,0-1 0,-1 0 0,1-1-1,8 1 1,-4-1 43,0 0-1,1 0 1,-1-1-1,0 0 1,0 0-1,0-1 1,1-1-1,8-3 1,-14 5-33,0-1 0,0 0 0,-1 0 0,1 0 1,0 0-1,-1-1 0,0 0 0,0 1 0,1-1 1,-2 0-1,1 0 0,0-1 0,-1 1 1,1-1-1,-1 1 0,0-1 0,0 0 0,0 1 1,-1-1-1,2-7 0,-22 32-20,16-15 0,1-1 0,0 0 0,0 1 0,0-1 0,1 1 0,0 0 0,0 0 0,0-1 0,1 1 0,0 0 0,0 0 0,2 11 0,-1-16 0,-1 0 1,1-1-1,0 1 0,0-1 0,0 1 1,0-1-1,0 1 0,0-1 0,0 1 1,0-1-1,0 0 0,0 1 1,0-1-1,0 0 0,0 0 0,1 0 1,-1 0-1,0 0 0,0 0 1,0 0-1,0 0 0,0-1 0,2 1 1,27-7-35,-23 4 21,1 0 0,-1-1-1,0 1 1,0-2 0,-1 1-1,1-1 1,8-7 0,-15 10 17,0 1 0,0-1 0,0 1 0,0-1 1,-1 1-1,1-1 0,0 1 0,-1-1 0,1 1 1,-1-1-1,1 1 0,-1 0 0,0-1 0,1 1 1,-1 0-1,0 0 0,-2-2 0,-6-16 37,9 19-41,0 0 1,0-1-1,0 1 1,0 0-1,0-1 0,0 1 1,0 0-1,0-1 0,0 1 1,0 0-1,0-1 1,0 1-1,0 0 0,0-1 1,0 1-1,0 0 0,1-1 1,-1 1-1,0 0 1,0 0-1,0-1 0,1 1 1,-1 0-1,0 0 0,0-1 1,0 1-1,1 0 1,-1 0-1,0 0 0,1 0 1,-1-1-1,0 1 0,0 0 1,1 0-1,-1 0 1,0 0-1,1 0 0,-1 0 1,0 0-1,1 0 0,-1 0 1,0 0-1,1 0 1,0 0-1,63-4-894,-40 3-1579,1-1 1,47-9-1,-48 4-8369</inkml:trace>
</inkml:ink>
</file>

<file path=ppt/ink/ink2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18.778"/>
    </inkml:context>
    <inkml:brush xml:id="br0">
      <inkml:brushProperty name="width" value="0.025" units="cm"/>
      <inkml:brushProperty name="height" value="0.025" units="cm"/>
    </inkml:brush>
  </inkml:definitions>
  <inkml:trace contextRef="#ctx0" brushRef="#br0">2 1 13485,'0'10'11324,"1"16"-6548,1 75-3532,-7-9-310,5-91-921,0 0-1,0 0 0,0-1 0,0 1 0,1 0 1,-1 0-1,0 0 0,0-1 0,0 1 0,1 0 1,-1 0-1,0-1 0,1 1 0,-1 0 0,1-1 1,-1 1-1,1 0 0,-1-1 0,1 1 0,-1-1 1,1 1-1,-1-1 0,1 1 0,0-1 0,-1 1 1,1-1-1,0 0 0,0 1 0,-1-1 0,1 0 1,0 0-1,0 1 0,-1-1 0,1 0 0,0 0 1,0 0-1,0 0 0,-1 0 0,1 0 0,0 0 1,0 0-1,-1 0 0,1-1 0,0 1 0,0 0 1,0-1-1,38-15 365,51-53-311,-22 15-79,-67 53 13,0 0 0,0 0 0,1 0 0,-1 1 0,0-1 0,1 0 0,-1 0 0,1 1 0,-1-1 0,1 1 0,-1-1 0,1 1 0,0 0 0,-1 0 0,1 0 0,-1 0 0,3 0 0,-3 0 0,0 0 0,0 1 0,-1-1 0,1 1 0,0-1 0,0 1 0,-1-1 0,1 1 0,0 0 0,-1-1 0,1 1 0,-1 0 0,1 0 0,-1-1 0,1 1 0,-1 0 0,1 0 0,-1 0 0,0-1 0,0 1 0,1 0 0,-1 1 0,1 8 0,0 0 0,0 0 0,-1 0 0,-3 16 0,2-3 0,1-12-193,-1-8-127,1 0 1,0 0-1,0 0 1,0 0-1,1 1 1,-1-1-1,1 0 1,0 0 0,1 3-1,-2-5 198,1-1 1,0 1-1,0 0 1,-1-1-1,1 1 1,0-1-1,0 1 0,0-1 1,0 1-1,0-1 1,0 1-1,0-1 0,0 0 1,0 0-1,0 1 1,0-1-1,0 0 1,0 0-1,0 0 0,0 0 1,0 0-1,0-1 1,0 1-1,0 0 0,0 0 1,0-1-1,0 1 1,0 0-1,0-1 1,0 1-1,0-1 0,0 1 1,0-2-1,48-30-10260,-45 28 8881,29-22-11188</inkml:trace>
</inkml:ink>
</file>

<file path=ppt/ink/ink2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19.184"/>
    </inkml:context>
    <inkml:brush xml:id="br0">
      <inkml:brushProperty name="width" value="0.025" units="cm"/>
      <inkml:brushProperty name="height" value="0.025" units="cm"/>
    </inkml:brush>
  </inkml:definitions>
  <inkml:trace contextRef="#ctx0" brushRef="#br0">134 52 13933,'0'0'9027,"-12"2"-5850,11-2-3116,-11 2 476,0 0 1,0 1-1,0 0 0,-12 6 1,22-8-482,-1 0 0,0 0 0,0 1 1,0-1-1,1 1 0,-1-1 1,1 1-1,-1 0 0,1 0 1,0 0-1,0 0 0,0 1 1,0-1-1,0 1 0,0-1 1,1 1-1,-1-1 0,1 1 0,0 0 1,-1 0-1,1 0 0,1 0 1,-1 0-1,0 0 0,0 5 1,2-7-69,0-1 1,-1 1 0,1 0-1,0 0 1,-1-1-1,1 1 1,0 0 0,0-1-1,0 1 1,0 0-1,0-1 1,-1 1 0,1-1-1,0 0 1,0 1 0,0-1-1,0 0 1,0 0-1,0 1 1,0-1 0,1 0-1,-1 0 1,0 0-1,0 0 1,0 0 0,0-1-1,0 1 1,0 0 0,1-1-1,35-5-629,-36 6 632,2-1-228,1-1-1,-1 1 0,1 0 1,-1 1-1,1-1 1,0 0-1,-1 1 1,5 0-1,-7 0 182,0 1-1,0-1 1,0 1-1,0-1 1,-1 1-1,1 0 1,0-1-1,0 1 1,-1 0-1,1-1 1,0 1-1,-1 0 1,1 0-1,-1 0 1,1 0-1,-1-1 1,1 1-1,-1 0 0,0 0 1,1 0-1,-1 0 1,0 0-1,0 0 1,0 0-1,0 0 1,0 0-1,0 0 1,0 0-1,0 0 1,0 0-1,-1 2 1,1 54 77,1-57-23,-1 1 0,0-1 0,0 1 0,1-1 0,-1 1 0,1-1 0,-1 0-1,0 1 1,1-1 0,-1 0 0,1 1 0,-1-1 0,1 0 0,-1 1 0,1-1 0,-1 0 0,1 0 0,-1 0 0,1 1 0,-1-1 0,1 0-1,-1 0 1,1 0 0,-1 0 0,1 0 0,-1 0 0,1 0 0,0 0 0,-1 0 0,1 0 0,-1 0 0,1-1 0,-1 1 0,1 0 0,-1 0-1,1 0 1,0-1 0,24-8-181,-12-2-354,0 0-1,0-1 1,-2 0-1,1-1 1,-1 0-1,12-21 1,30-34-4680,-33 40 1326,-14 18 271</inkml:trace>
</inkml:ink>
</file>

<file path=ppt/ink/ink2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19.854"/>
    </inkml:context>
    <inkml:brush xml:id="br0">
      <inkml:brushProperty name="width" value="0.025" units="cm"/>
      <inkml:brushProperty name="height" value="0.025" units="cm"/>
    </inkml:brush>
  </inkml:definitions>
  <inkml:trace contextRef="#ctx0" brushRef="#br0">119 1 14350,'0'0'12934,"-5"15"-12133,-23 69-131,-35 121 1835,56-177-2254,1 0 1,2 0-1,1 1 0,1-1 0,3 43 0,-2-71-251,1 1 0,0-1 0,0 1 0,0-1 0,0 1 0,0-1 0,1 1 0,-1-1 0,0 1 0,0-1 0,0 1 0,0-1 0,0 1 0,1-1 0,-1 0 0,0 1 0,1-1 0,-1 1 0,0-1 0,0 0 0,1 1 0,-1-1 0,1 1 0,-1-1 0,0 0 0,1 0 0,-1 1 0,1-1 0,-1 0 0,1 0 0,-1 1 0,1-1 0,-1 0 0,1 0 0,-1 0 0,1 0 0,-1 0 0,1 0 0,-1 0 0,1 0 0,-1 0 0,1 0 0,-1 0 0,1 0 0,0 0 0,0-1 0,0 1 0,1-1 0,-1 0 0,0 1 0,1-1 0,-1 0 0,0 0 0,0 0 0,0 0 0,0 0 0,0 0 0,0 0 0,0 0 0,0-1 0,1-1 0,3-13 0,1 0 0,-2-1 0,0 0 0,-1 1 0,-1-2 0,-1 1 0,0 0 0,-1 0 0,-1 0 0,-3-18 0,0 24 0,0 20 0,1 24 0,3-31 0,1 0 0,0 0 0,-1 0 0,1 0 0,0 0 0,0 0 0,0 0 0,0 0 0,1-1 0,-1 1 0,0 0 0,1-1 0,-1 1 0,1-1 0,-1 0 0,1 1 0,0-1 0,-1 0 0,5 2 0,-1-1 0,1 0 0,-1 0 0,1-1 0,-1 0 0,1 1 0,0-2 0,7 1 0,-3 0 0,0-2 0,0 1 0,0-1 0,0 0 0,-1-1 0,1 0 0,0-1 0,12-5 0,-16 5 0,0 0 0,-1 0 0,1-1 0,-1 0 0,1 0 0,-1 0 0,0 0 0,-1-1 0,1 0 0,-1 0 0,0 0 0,0-1 0,-1 1 0,1-1 0,-1 0 0,0 0 0,-1 0 0,0 0 0,0-1 0,0 1 0,1-11 0,-3 17 0,0 0 0,0 0 0,0 0 0,-1 1 0,1-1 0,0 0 0,0 0 0,0 0 0,-1 0 0,1 0 0,0 0 0,0 0 0,0 0 0,-1 0 0,1 0 0,0 0 0,0 0 0,0 0 0,-1 0 0,1 0 0,0 0 0,0 0 0,0-1 0,-1 1 0,1 0 0,0 0 0,0 0 0,0 0 0,0 0 0,-1 0 0,1-1 0,0 1 0,0 0 0,0 0 0,0 0 0,0 0 0,0-1 0,-1 1 0,1 0 0,0 0 0,0 0 0,0 0 0,0-1 0,0 1 0,0 0 0,0 0 0,0-1 0,0 1 0,0 0 0,0 0 0,0 0 0,0-1 0,0 1 0,0 0 0,0 0 0,0 0 0,0-1 0,0 1 0,0 0 0,1 0 0,-1-1 0,-8 12 0,1 6 0,1 0 0,0 1 0,1 0 0,1 0 0,1 1 0,1-1 0,0 0 0,2 37 0,0-53 0,0 0 1,0 0-1,0 0 0,0 0 1,1 0-1,-1 0 1,1 0-1,0 1 0,-1-2 1,1 1-1,0 0 0,0 0 1,0 0-1,0 0 0,1 0 1,-1-1-1,0 1 0,1-1 1,-1 1-1,1-1 1,0 1-1,-1-1 0,1 0 1,0 0-1,0 0 0,0 0 1,0 0-1,-1 0 0,2 0 1,-1-1-1,0 1 1,0-1-1,0 1 0,0-1 1,0 0-1,4 0 0,-1 0-4,0 0 0,0-1 0,0 0 0,-1 1-1,1-1 1,0-1 0,-1 1 0,1-1 0,-1 0 0,1 0-1,-1 0 1,0-1 0,0 1 0,0-1 0,7-6 0,-6 3-473,-1 1 1,0-1-1,0 0 1,0 0-1,0 0 0,-1-1 1,3-8-1,-2 4-2241,-1-1 0,0 1-1,1-20 1,0-8-7719</inkml:trace>
</inkml:ink>
</file>

<file path=ppt/ink/ink2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20.211"/>
    </inkml:context>
    <inkml:brush xml:id="br0">
      <inkml:brushProperty name="width" value="0.025" units="cm"/>
      <inkml:brushProperty name="height" value="0.025" units="cm"/>
    </inkml:brush>
  </inkml:definitions>
  <inkml:trace contextRef="#ctx0" brushRef="#br0">1 0 16207,'0'0'14030,"30"46"-25113,-16-40-3106</inkml:trace>
</inkml:ink>
</file>

<file path=ppt/ink/ink2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20.582"/>
    </inkml:context>
    <inkml:brush xml:id="br0">
      <inkml:brushProperty name="width" value="0.025" units="cm"/>
      <inkml:brushProperty name="height" value="0.025" units="cm"/>
    </inkml:brush>
  </inkml:definitions>
  <inkml:trace contextRef="#ctx0" brushRef="#br0">214 11 6022,'0'0'21695,"-10"-2"-20232,-2 0-1261,-55-5 1434,63 7-1526,-1 1 0,1-1 0,-1 0 0,0 1-1,1 0 1,0 0 0,-1 1 0,1-1 0,0 1-1,0 0 1,-1 0 0,1 0 0,1 0 0,-5 4 0,5-3-85,-35 35 76,36-36-102,0 1-1,1-1 1,-1 0-1,1 1 1,0-1-1,0 1 1,0-1-1,0 1 1,0-1-1,0 1 1,1 0-1,-1 0 1,1-1-1,0 1 1,0 0-1,0 5 1,1-7 1,0 0 0,0 0 0,0 0 0,0 0 0,0-1 0,0 1 0,0 0 0,0 0 0,1-1 0,-1 1 0,0-1 0,0 1 0,1-1 0,-1 1 0,0-1 0,0 0 0,1 1 0,-1-1 0,1 0 0,-1 0 0,0 0 0,1 0 0,-1 0 0,2-1 0,38-2 0,-29 0 0,0-1 0,0 0 0,0-1 0,0 0 0,21-14 0,-23 12 0,0 1 0,1 1 0,0 0 0,0 0 0,0 1 0,23-5 0,-33 9 0,0 0 0,0 0 0,0 0 0,1 0 0,-1 0 0,0 0 0,0 0 0,0 1 0,0-1 0,0 1 0,0-1 0,1 1 0,-1-1 0,0 1 0,0 0 0,0-1 0,-1 1 0,1 0 0,0 0 0,0-1 0,0 1 0,0 0 0,-1 0 0,1 0 0,-1 0 0,1 0 0,0 0 0,-1 1 0,0-1 0,1 0 0,-1 0 0,1 2 0,-1-1 0,1 0 0,-1-1 0,1 1 0,0-1 0,-1 1 0,1-1 0,0 1 0,0-1 0,0 0 0,0 1 0,0-1 0,0 0 0,1 0 0,-1 0 0,0 1 0,1-1 0,-1-1 0,0 1 0,1 0 0,-1 0 0,1 0 0,2 0 0,5 0 0,-1-1 0,1 0 0,0 0 0,0-1 0,0 0 0,0-1 0,-1 0 0,15-5 0,-12 4 0,1 0 0,-1 0 0,1 1 0,16-1 0,-27 3 0,0 1 0,1-1 0,-1 0 0,0 0 0,0 1 0,1-1 0,-1 1 0,0-1 0,0 1 0,0 0 0,0-1 0,1 1 0,-1 0 0,0 0 0,0-1 0,-1 1 0,1 0 0,0 0 0,0 0 0,0 0 0,-1 1 0,1-1 0,0 0 0,-1 0 0,1 0 0,-1 0 0,1 1 0,-1-1 0,0 0 0,1 0 0,-1 1 0,0 2 0,1 51 0,-2-36 0,1-19-9,0 0-1,0 1 1,0-1 0,1 0-1,-1 0 1,0 1 0,0-1-1,1 0 1,-1 0 0,0 1-1,1-1 1,-1 0 0,0 0-1,0 0 1,1 1 0,-1-1-1,0 0 1,1 0 0,-1 0-1,1 0 1,-1 0-1,0 0 1,1 0 0,-1 0-1,0 0 1,1 0 0,-1 0-1,0 0 1,1 0 0,-1 0-1,0 0 1,1 0 0,-1 0-1,0 0 1,1-1 0,-1 1-1,0 0 1,1 0 0,-1 0-1,0-1 1,1 1 0,-1 0-1,0 0 1,0-1 0,1 1-1,-1 0 1,0-1 0,0 1-1,0 0 1,0 0 0,1-1-1,15-12-2429,2-5-3135,1-3-3223</inkml:trace>
</inkml:ink>
</file>

<file path=ppt/ink/ink2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22.030"/>
    </inkml:context>
    <inkml:brush xml:id="br0">
      <inkml:brushProperty name="width" value="0.025" units="cm"/>
      <inkml:brushProperty name="height" value="0.025" units="cm"/>
    </inkml:brush>
  </inkml:definitions>
  <inkml:trace contextRef="#ctx0" brushRef="#br0">180 313 12556,'0'-1'378,"1"0"0,-1 0 0,1 0 1,-1 0-1,0-1 0,0 1 0,1 0 0,-1 0 0,0 0 1,0 0-1,0 0 0,0 0 0,0-1 0,-1 1 0,1 0 1,0 0-1,0 0 0,-1 0 0,1 0 0,-1 0 0,1 0 1,-1 0-1,1 0 0,-1 0 0,0 0 0,0-1 0,-1 1-161,0 0 0,0 0 0,1 0 0,-1 0 0,0 0-1,0 0 1,0 1 0,0-1 0,0 1 0,0 0-1,0-1 1,0 1 0,-4 0 0,0 0-120,-1 0 0,0 1 0,0 0 0,0 0 0,1 1 1,-1 0-1,0 0 0,-9 4 0,11-3 44,0 0 0,0 1 1,0-1-1,0 1 0,1 0 0,-1 0 0,1 0 1,0 1-1,0 0 0,0-1 0,1 1 1,0 0-1,0 1 0,0-1 0,1 1 0,-1-1 1,1 1-1,1 0 0,-1 0 0,1 0 1,-1 6-1,2-11-128,0 0 1,0 1 0,1-1-1,-1 0 1,0 1 0,1-1-1,-1 0 1,0 0 0,1 1-1,0-1 1,-1 0-1,1 0 1,0 0 0,-1 0-1,1 0 1,0 0 0,0 0-1,0 0 1,0 0 0,0 0-1,0 0 1,0-1-1,0 1 1,0 0 0,0-1-1,1 1 1,-1-1 0,0 1-1,0-1 1,1 1 0,-1-1-1,0 0 1,1 0-1,-1 0 1,0 0 0,2 0-1,5 1 19,0-1-1,1 0 1,-1-1 0,0 0-1,8-2 1,5-3-13,-1-2 0,1 0 1,-2-2-1,1 0 0,-1-1 1,-1-1-1,0 0 0,0-1 1,-2-2-1,0 1 0,0-2 0,20-26 1,-45 56 5,0 1 1,2-1-1,0 1 1,0 1-1,1-1 1,1 1-1,1 0 1,-4 26-1,8-41-11,0 0 0,0 0 1,0 0-1,0 0 0,0 0 0,0-1 0,0 1 0,0 0 0,1 0 0,-1 0 0,0 0 0,1 0 0,-1 0 0,1-1 0,-1 1 1,1 0-1,-1 0 0,1-1 0,-1 1 0,1 0 0,0-1 0,0 1 0,-1 0 0,1-1 0,0 1 0,0-1 0,-1 0 0,3 1 1,-1 0 8,1 0 0,0-1 0,-1 0 0,1 0 1,0 0-1,-1 0 0,1 0 0,-1 0 0,1 0 1,3-2-1,5-1 30,0 0 0,0-1 0,19-11 0,-6 1-49,-1-1 1,-1-2 0,-1 0 0,0-1-1,-1-1 1,-1-1 0,-1 0-1,-1-2 1,-1 0 0,-1-1 0,0 0-1,-2-1 1,-1-1 0,-1 0-1,-1 0 1,10-43 0,-20 68 7,1-1 0,-1 1 0,0 0 0,0 0 0,0-1 0,0 1 0,1 0 0,-1-1 0,0 1 1,0 0-1,0-1 0,0 1 0,0 0 0,0 0 0,0-1 0,0 1 0,0 0 0,0-1 0,0 1 0,0 0 0,0-1 0,0 1 0,0 0 1,-1-1-1,1 1 0,0 0 0,0-1 0,0 1 0,0 0 0,-1 0 0,1-1 0,0 1 0,0 0 0,0 0 0,-1 0 0,1-1 0,0 1 1,0 0-1,-1 0 0,1 0 0,0-1 0,-1 1 0,1 0 0,-18 8 135,-28 30-226,35-28 163,-4 3-68,-1 1-1,2 1 1,0 0-1,1 1 1,-14 21 0,22-30-12,1 0 1,0 0-1,1 0 1,0 1-1,0-1 1,0 1-1,1-1 1,0 1 0,1 0-1,0 0 1,0 0-1,1 0 1,0 0-1,0 0 1,0 0-1,4 13 1,-3-18-36,1 1 0,-1-1-1,1 1 1,0-1 0,1 0 0,-1 0-1,0 0 1,1 0 0,0 0 0,0 0-1,-1-1 1,2 1 0,-1-1 0,0 0 0,0 0-1,1 0 1,-1 0 0,1-1 0,0 1-1,-1-1 1,1 0 0,0 0 0,0 0-1,5 0 1,9 1-508,-1 0 0,1-1 1,-1-1-1,20-2 0,16-8-4410,-3-12-2130</inkml:trace>
</inkml:ink>
</file>

<file path=ppt/ink/ink2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22.669"/>
    </inkml:context>
    <inkml:brush xml:id="br0">
      <inkml:brushProperty name="width" value="0.025" units="cm"/>
      <inkml:brushProperty name="height" value="0.025" units="cm"/>
    </inkml:brush>
  </inkml:definitions>
  <inkml:trace contextRef="#ctx0" brushRef="#br0">238 30 16207,'1'0'316,"-1"-1"-1,1 0 0,-1 0 1,1 1-1,-1-1 0,1 0 1,-1 0-1,0 0 0,1 0 1,-1 0-1,0 0 1,0 0-1,0 0 0,0 0 1,0 0-1,0 0 0,0 1 1,0-1-1,0 0 0,0 0 1,0 0-1,-1 0 0,1 0 1,-1-1-1,0 1-118,1 0 1,-1 1-1,0-1 0,0 1 0,0-1 1,0 1-1,0-1 0,0 1 1,0-1-1,0 1 0,0 0 0,0 0 1,0 0-1,0-1 0,0 1 1,0 0-1,0 0 0,-2 1 0,-3-1 129,-1 1 0,0 0-1,0 1 1,0-1 0,-12 6 0,6-1-139,1 1 0,0 0-1,0 1 1,1 0 0,0 1 0,0 0 0,1 1 0,-9 11 0,12-14-87,1 1-1,1-1 0,-1 1 1,1 1-1,1-1 0,0 1 0,0 0 1,0 0-1,1 0 0,1 0 0,-1 0 1,-1 16-1,4-23-99,0 0 0,0-1 0,0 1-1,1 0 1,-1-1 0,0 1 0,1 0 0,-1-1 0,1 1-1,-1 0 1,1-1 0,0 1 0,-1-1 0,1 1 0,0-1-1,0 0 1,0 1 0,0-1 0,1 0 0,-1 0 0,0 0-1,0 0 1,3 2 0,0-1-6,0 0 0,1 0-1,-1 0 1,0-1 0,1 1 0,0-1-1,-1 0 1,8 0 0,7 0-127,0-1 0,0 0 0,24-5-1,-21 1-728,0-1-1,0 0 1,24-11 0,23-14-4299,-17 3-1587</inkml:trace>
</inkml:ink>
</file>

<file path=ppt/ink/ink2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23.180"/>
    </inkml:context>
    <inkml:brush xml:id="br0">
      <inkml:brushProperty name="width" value="0.025" units="cm"/>
      <inkml:brushProperty name="height" value="0.025" units="cm"/>
    </inkml:brush>
  </inkml:definitions>
  <inkml:trace contextRef="#ctx0" brushRef="#br0">209 1 7399,'0'0'9187,"-13"0"-5439,-5 0-2584,1 0 1,-1 2-1,1 0 0,-33 9 0,46-10-1022,0 0 0,1 0-1,-1 0 1,0 1 0,0-1-1,1 1 1,-1 0-1,1 0 1,0 0 0,-1 1-1,1-1 1,0 1 0,0 0-1,1-1 1,-1 1 0,0 1-1,1-1 1,0 0-1,0 0 1,0 1 0,0-1-1,0 1 1,1 0 0,0 0-1,-1-1 1,1 1-1,1 0 1,-1 0 0,1 0-1,-1 0 1,1 0 0,1 6-1,0-8-115,0 0 1,0 0-1,0 0 0,0-1 0,0 1 1,1 0-1,-1-1 0,0 1 0,1-1 1,0 0-1,-1 1 0,1-1 0,0 0 1,0 0-1,-1 0 0,1 0 0,0 0 1,0-1-1,0 1 0,0-1 0,0 1 1,0-1-1,0 1 0,0-1 0,0 0 1,1 0-1,-1 0 0,2-1 0,65-3 243,-57 1-249,0-2-1,0 1 0,0-1 1,-1-1-1,0 0 0,0-1 1,-1 0-1,0-1 0,0 1 1,-1-2-1,0 0 0,10-11 1,-15 16-10,0 3-23,-1 0-1,1 0 1,0 1 0,0-1 0,0 1-1,0 0 1,0 1 0,-1-1-1,1 0 1,7 3 0,8-1 31,153-9-899,-170 7 882,0 0 0,-1 0 0,1 0-1,0 0 1,0 0 0,-1 1 0,1-1 0,0 1 0,-1-1-1,1 1 1,0-1 0,-1 1 0,1 0 0,-1 0 0,1 0-1,-1 0 1,0 0 0,1 0 0,-1 0 0,0 0 0,0 1-1,1-1 1,0 2 0,9 37 707,-1-3-68,-9-35-637,0-1 0,0 0 1,0 1-1,0-1 0,0 0 0,0 0 0,0 0 0,0 1 0,0-1 0,1 0 0,-1-1 0,0 1 0,1 0 0,-1 0 1,1 0-1,-1-1 0,1 1 0,-1-1 0,1 1 0,-1-1 0,3 0 0,3 1-47,0-1-1,0 1 1,0-2 0,0 1-1,0-1 1,0 0 0,0-1-1,0 0 1,0 0 0,-1 0-1,9-4 1,7-6-665,39-27 0,-2 0-4144,-50 34 2750,0 1 0,1-1 0,-1 1 0,16-3 0,-18 6-806,-3 1-1340</inkml:trace>
</inkml:ink>
</file>

<file path=ppt/ink/ink2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23.652"/>
    </inkml:context>
    <inkml:brush xml:id="br0">
      <inkml:brushProperty name="width" value="0.025" units="cm"/>
      <inkml:brushProperty name="height" value="0.025" units="cm"/>
    </inkml:brush>
  </inkml:definitions>
  <inkml:trace contextRef="#ctx0" brushRef="#br0">174 0 17457,'0'0'5818,"-4"10"-4061,-31 67 568,-32 104 0,43-97-1832,-19 111 1,43-182-100,3-11-128,12-20-20,15-36-202,31-110-94,-48 122-99,2 1 0,1 0 0,32-56 0,-44 90 143,0 1-1,1 0 1,0 0 0,0 0-1,0 1 1,1 0-1,0 0 1,0 0 0,0 1-1,1 0 1,-1 0-1,1 0 1,0 1 0,0 0-1,0 0 1,1 1-1,-1 0 1,1 0 0,-1 1-1,1 0 1,0 0-1,-1 1 1,1 0 0,0 0-1,-1 1 1,1 0-1,-1 0 1,1 1 0,9 3-1,-15-5-2,0 1 0,-1-1 1,1 1-1,-1-1 0,1 1 0,-1 0 0,1-1 0,-1 1 1,1 0-1,-1 0 0,0 0 0,0 0 0,1 0 0,-1 1 0,0-1 1,0 0-1,0 0 0,0 1 0,0-1 0,0 1 0,-1-1 1,1 0-1,0 1 0,0 1 0,-2-1 42,1-1 1,0 1-1,-1 0 1,1-1-1,-1 1 1,0-1-1,0 1 1,1-1-1,-1 1 1,0-1-1,0 1 1,0-1-1,0 0 1,-1 0-1,1 1 1,0-1-1,-1 0 1,-1 1-1,-12 8 338,0-2-1,0 0 0,-23 9 1,33-15-346,-2 1-22,-6 3-38,-1 0 0,0-1 0,1-1 1,-2 0-1,1-1 0,-18 2 1,32-5-84,0 0 0,0 0 0,-1 0 0,1 0 0,0 0 0,-1 0 0,1 0 0,0 0 0,-1 0 0,1 0 0,0 0 0,-1 0 0,1 0 0,0 0 0,-1 0 0,1 0 0,0 0 0,-1-1 0,1 1 0,0 0 0,0 0 0,-1 0 0,1-1 0,0 1 0,0 0 0,0 0 0,-1-1 0,1 1 0,0 0 0,0 0 0,0-1 0,-1 1 0,1 0 0,0-1 0,0 1 0,0 0 0,0 0 0,0-1 0,1-10-6571,6-11-13714</inkml:trace>
</inkml:ink>
</file>

<file path=ppt/ink/ink2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24.665"/>
    </inkml:context>
    <inkml:brush xml:id="br0">
      <inkml:brushProperty name="width" value="0.025" units="cm"/>
      <inkml:brushProperty name="height" value="0.025" units="cm"/>
    </inkml:brush>
  </inkml:definitions>
  <inkml:trace contextRef="#ctx0" brushRef="#br0">144 155 11275,'0'0'11381,"3"-9"-9005,7-27-711,-11 36-1606,1-1-1,0 0 1,0 1-1,0-1 1,-1 1-1,1-1 1,0 0-1,-1 1 0,1-1 1,-1 1-1,1-1 1,0 1-1,-1-1 1,1 1-1,-1 0 1,1-1-1,-1 1 1,0 0-1,1-1 1,-1 1-1,1 0 0,-1-1 1,0 1-1,1 0 1,-1 0-1,1 0 1,-1 0-1,0 0 1,1 0-1,-1 0 1,0 0-1,1 0 1,-1 0-1,0 0 1,-1 0-1,-24 3 378,18 0-399,1 0 0,-1 1 0,1-1 0,0 2 0,0-1 0,0 1 0,-8 7-1,11-9-6,0 1 0,0-1 0,0 1 0,1 0 0,-1 0 0,1 0-1,0 0 1,0 0 0,1 1 0,-1 0 0,1-1 0,-3 10 0,6-14 2,0 1 0,0 0 0,0 0 1,0-1-1,0 1 0,0-1 1,0 1-1,1-1 0,-1 1 1,0-1-1,0 0 0,1 1 0,-1-1 1,0 0-1,0 0 0,1 0 1,-1 0-1,0 0 0,0 0 0,3-1 1,31-1 244,1-4-201,10-1-124,1 1-1,51 1 1,-97 5 46,0 0 0,0 0 1,0 0-1,0 1 0,0-1 0,0 0 1,0 0-1,0 1 0,0-1 0,0 0 1,0 1-1,0-1 0,0 1 1,0-1-1,0 1 0,0-1 0,0 1 1,-1 0-1,1 0 0,0-1 0,0 1 1,-1 0-1,1 0 0,-1 0 0,1 0 1,-1-1-1,1 1 0,-1 0 1,1 0-1,-1 0 0,0 0 0,1 0 1,-1 0-1,0 0 0,0 1 0,0-1 1,0 0-1,0 0 0,0 0 0,0 0 1,0 1-1,-1 0 60,1-1-1,0 1 1,-1 0-1,1-1 1,-1 1-1,1 0 1,-1-1 0,0 1-1,0-1 1,0 1-1,0-1 1,0 1-1,0-1 1,0 0 0,0 1-1,0-1 1,-1 0-1,1 0 1,0 0 0,-1 0-1,1 0 1,-1 0-1,1-1 1,-3 2-1,15-22 536,0 5-593,-2 4 0,-1 0 0,0 0 0,0 0 0,-2-1 0,1 0 0,-2-1 0,9-22 0,-14 36 0,0 1 0,0-1 0,1 0 0,-1 1 0,1-1 0,-1 1 0,1-1 0,0 0 0,-1 1 0,1-1 0,0 0 0,0 0 0,0 0 0,0 0 0,0 0 0,0 1 0,0-2 0,0 1 0,0 0 0,1 0 0,-1 0 0,0-1 0,1 1 0,-1 0 0,0-1 0,3 1 0,41 12 0,-34-12 0,0 0 0,0-1 0,0-1 0,0 0 0,0 0 0,0-1 0,0 0 0,0-1 0,-1-1 0,0 1 0,1-2 0,-1 1 0,-1-1 0,1-1 0,-1 0 0,0 0 0,0-1 0,0 0 0,-1 0 0,0-1 0,-1 0 0,0 0 0,0-1 0,-1 0 0,10-19 0,-57 146 0,37-109 0,1 0 0,0 0 0,1 0 0,0 1 0,1-1 0,0 0 0,0 15 0,2-23 0,-1 0 1,0-1-1,1 1 0,-1-1 1,1 1-1,-1 0 0,1-1 1,0 1-1,-1-1 0,1 1 1,-1-1-1,1 0 0,0 1 1,-1-1-1,1 0 1,0 1-1,-1-1 0,1 0 1,0 0-1,0 1 0,-1-1 1,1 0-1,0 0 0,0 0 1,0 0-1,-1 0 0,1 0 1,0 0-1,0-1 0,-1 1 1,1 0-1,0 0 0,0 0 1,0-1-1,28-9-60,-24 6-429,1 1 1,-1-2-1,-1 1 0,1 0 1,-1-1-1,1 0 0,3-6 1,-4 4-1529,1 0 0,-1 0 0,-1 0 1,1-1-1,2-10 0,3-20-11777</inkml:trace>
</inkml:ink>
</file>

<file path=ppt/ink/ink2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25.024"/>
    </inkml:context>
    <inkml:brush xml:id="br0">
      <inkml:brushProperty name="width" value="0.025" units="cm"/>
      <inkml:brushProperty name="height" value="0.025" units="cm"/>
    </inkml:brush>
  </inkml:definitions>
  <inkml:trace contextRef="#ctx0" brushRef="#br0">1 0 17873,'0'0'12940,"58"50"-16175,-27-41-1986,7 0-3779</inkml:trace>
</inkml:ink>
</file>

<file path=ppt/ink/ink2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25.395"/>
    </inkml:context>
    <inkml:brush xml:id="br0">
      <inkml:brushProperty name="width" value="0.025" units="cm"/>
      <inkml:brushProperty name="height" value="0.025" units="cm"/>
    </inkml:brush>
  </inkml:definitions>
  <inkml:trace contextRef="#ctx0" brushRef="#br0">261 1 18930,'0'0'3331,"-14"1"294,-12 2-2202,0 1 0,-37 10 0,51-11-1133,0 1 1,1 0-1,-1 1 0,1 0 0,0 1 0,0 0 1,1 1-1,-18 14 0,26-20-289,1 0-1,0 0 1,1-1 0,-1 1 0,0 0-1,0 0 1,0 0 0,0 0 0,1 0-1,-1 0 1,1 1 0,-1-1 0,1 0-1,-1 0 1,1 0 0,-1 1 0,1-1-1,0 0 1,0 0 0,0 1 0,0 1-1,0-2 1,1 0 1,-1 0-1,1 0 0,0-1 0,-1 1 0,1 0 0,0 0 0,-1-1 0,1 1 1,0 0-1,0-1 0,0 1 0,0-1 0,0 1 0,0-1 0,0 0 0,0 1 0,0-1 1,0 0-1,1 1 0,11 1-22,0-1 0,1 0 0,17-1 0,-12 0-106,12 2-676,-18-3 479,1 1-1,0 1 1,-1 0 0,1 1-1,-1 1 1,1 0 0,-1 1-1,0 0 1,18 9 0,-30-13 350,0 1 0,1 0 0,-1 0 0,0 0 0,1 0 0,-1 0 0,0 0 0,0 0 0,0 0 0,0 0 0,0 1 0,0-1 0,0 0 0,0 1 0,0-1 0,-1 0 0,1 1 0,0-1 0,-1 1 0,0-1 0,1 1 0,-1 0 0,0-1 0,1 4 0,-2-3 70,0 0 1,1 1 0,-1-1-1,0 0 1,0 1 0,-1-1 0,1 0-1,0 0 1,-1 0 0,1 0-1,-1 0 1,0-1 0,1 1 0,-4 2-1,-4 3 257,-1 0 0,1-1 0,-2 0-1,1 0 1,-16 5 0,14-7-353,-1 0 0,1-1 0,-1-1 0,0 0 0,0-1 0,-23 0 0,36-1-41,-1 0 0,1 0 0,-1 0 0,1 0 0,-1 0 0,1 0 0,-1 0 0,0 0 0,1 0 0,-1 0 0,1 0 0,0-1 0,-1 1 0,1 0 0,-1 0 0,1-1 0,-1 1 0,1 0 0,-1 0 0,1-1 0,0 1 0,-1 0 0,1-1 0,0 1 0,-1-1 0,1 1 0,0 0 0,-1-1 0,1 1 0,0-1 0,0 1 0,0-1 0,-1 1 0,1-1 0,0 0 0,7-21-3632,25-16-5720,-4 19-440</inkml:trace>
</inkml:ink>
</file>

<file path=ppt/ink/ink2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25.741"/>
    </inkml:context>
    <inkml:brush xml:id="br0">
      <inkml:brushProperty name="width" value="0.025" units="cm"/>
      <inkml:brushProperty name="height" value="0.025" units="cm"/>
    </inkml:brush>
  </inkml:definitions>
  <inkml:trace contextRef="#ctx0" brushRef="#br0">196 29 17392,'0'0'8702,"-9"-5"-5899,4 2-2665,1 0 0,-1 0 0,0 1 1,0-1-1,0 1 0,0 0 0,0 1 0,0 0 1,0-1-1,0 1 0,-1 1 0,1-1 1,-1 1-1,1 0 0,0 0 0,-1 1 1,1 0-1,0 0 0,0 0 0,-1 0 0,1 1 1,0 0-1,0 0 0,0 0 0,1 0 1,-1 1-1,-7 6 0,8-6-138,0 1 0,0 0 0,1 0 0,0 0 0,0 0 0,0 0 0,0 1 0,0 0 0,-2 6 0,5-10 0,0 0 0,-1 0 0,1 0 0,-1 0 0,1 0 0,0 0 0,0 0 0,0 0 0,0 0 0,0 1 0,0-1 0,0 0 0,0 0 0,0 0 0,0 0 0,0 0 0,1 0 0,-1 0 0,1 1 0,-1-1 0,0 0 0,1 0 0,0 0 0,-1-1 0,1 1 0,0 0 0,-1 0 0,1 0 0,0 0 0,0-1 0,0 1 0,0 0 0,0-1 0,0 1 0,0 0 0,0-1 0,0 1 0,0-1 0,0 0 0,0 1 0,0-1 0,0 0 0,0 0 0,0 0 0,0 0 0,0 0 0,1 0 0,1 0 0,11 1 0,0-1 0,0 0 0,1-1 0,-1-1 0,0 0 0,0-1 0,-1 0 0,16-6 0,10-7 0,52-30 0,-89 45 0,19-5 0,-12 12 0,-11 30 0,0-25 0,2-10 0,-1 1 0,1-1 0,-1 0 0,1 1 0,0-1 0,0 0 0,0 1 0,0-1 0,0 0 0,0 1 0,0-1 0,0 1 0,0-1 0,1 0 0,-1 1 0,1-1 0,-1 0 0,1 0 0,-1 1 0,1-1 0,0 0 0,-1 0 0,1 0 0,0 0 0,0 0 0,0 0 0,0 0 0,0 0 0,0 0 0,0 0 0,3 1 0,1-1 0,0 0 0,0 0 0,1-1 0,-1 0 0,1 0 0,-1 0 0,8-2 0,-12 2 0,21-3 0,-1-1 0,24-7 0,-28 5 0,1 2 0,-1 0 0,1 1 0,21 0 0,-38 3 0,-1 0 0,1 0 0,-1 0 0,1 0 0,-1 0 0,1 0 0,-1 0 0,0 1 0,1-1 0,-1 0 0,1 0 0,-1 1 0,1-1 0,-1 0 0,0 1 0,1-1 0,-1 0 0,0 1 0,1-1 0,-1 0 0,0 1 0,0-1 0,1 1 0,-1-1 0,0 1 0,0-1 0,0 0 0,0 1 0,1-1 0,-1 1 0,0-1 0,0 1 0,0-1 0,0 1 0,0 25 0,-1-25 0,1 0 0,-1 0 0,1 1 0,0-1 0,-1 0 0,1 0 0,0 1 0,0-1 0,0 0 0,0 1 0,0-1 0,0 0 0,1 0 0,-1 1 0,0-1 0,1 0 0,-1 0 0,1 0 0,-1 1 0,1-1 0,-1 0 0,1 0 0,0 0 0,0 0 0,-1 0 0,3 1 0,1-2-177,0 1 1,0-1-1,0 0 1,0-1-1,0 1 1,0-1-1,0 0 1,0 0-1,-1 0 1,1 0-1,0-1 1,0 1-1,-1-1 1,4-2-1,17-11-6400</inkml:trace>
</inkml:ink>
</file>

<file path=ppt/ink/ink2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26.627"/>
    </inkml:context>
    <inkml:brush xml:id="br0">
      <inkml:brushProperty name="width" value="0.025" units="cm"/>
      <inkml:brushProperty name="height" value="0.025" units="cm"/>
    </inkml:brush>
  </inkml:definitions>
  <inkml:trace contextRef="#ctx0" brushRef="#br0">1 86 16560,'0'0'9545,"94"22"-8680,-31-22-673,9 0-192,6-7-673,-2-7-736,-2 0-577,-15-2-801,-11 1-256,-14 0-1761,-15 0-385,-11 3-224</inkml:trace>
</inkml:ink>
</file>

<file path=ppt/ink/ink2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26.983"/>
    </inkml:context>
    <inkml:brush xml:id="br0">
      <inkml:brushProperty name="width" value="0.025" units="cm"/>
      <inkml:brushProperty name="height" value="0.025" units="cm"/>
    </inkml:brush>
  </inkml:definitions>
  <inkml:trace contextRef="#ctx0" brushRef="#br0">62 8 7623,'0'0'9513,"11"-3"-8039,-4 2-1184,-1-1 1,1 1 0,0 1-1,-1-1 1,1 1 0,0 1-1,0-1 1,0 1 0,9 3-1,-12-4-152,-1 1 1,0 1-1,0-1 0,0 0 0,0 1 0,0 0 0,0-1 0,0 1 0,-1 0 0,1 1 1,-1-1-1,1 0 0,-1 1 0,0-1 0,0 1 0,0 0 0,0-1 0,-1 1 0,1 0 0,-1 0 1,1 0-1,-1 1 0,0-1 0,0 0 0,-1 0 0,1 5 0,0-2-18,-1-1-1,0 1 0,0-1 0,-1 1 1,1-1-1,-1 0 0,-1 1 1,1-1-1,-1 0 0,0 1 1,0-1-1,0 0 0,-1 0 0,1-1 1,-1 1-1,0-1 0,-1 1 1,-6 6-1,-7 5-67,-1 0 1,0 0-1,-25 14 0,-28 25-2378,67-50-2986</inkml:trace>
</inkml:ink>
</file>

<file path=ppt/ink/ink2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28.186"/>
    </inkml:context>
    <inkml:brush xml:id="br0">
      <inkml:brushProperty name="width" value="0.025" units="cm"/>
      <inkml:brushProperty name="height" value="0.025" units="cm"/>
    </inkml:brush>
  </inkml:definitions>
  <inkml:trace contextRef="#ctx0" brushRef="#br0">0 7 10954,'0'-1'235,"0"1"-1,1-1 0,-1 1 0,0 0 1,1-1-1,-1 1 0,0-1 0,0 1 1,1 0-1,-1 0 0,1-1 0,-1 1 1,0 0-1,1-1 0,-1 1 0,1 0 1,-1 0-1,0 0 0,1 0 1,-1-1-1,1 1 0,-1 0 0,1 0 1,-1 0-1,1 0 0,-1 0 0,1 0 1,-1 0-1,1 0 0,-1 0 0,0 1 1,1-1-1,-1 0 0,1 0 0,-1 0 1,1 0-1,-1 1 0,0-1 0,1 0 1,-1 0-1,1 1 0,-1-1 0,0 0 1,1 1-1,-1-1 0,8 31 3313,-8 57-3980,-1-72 1491,-7 105-468,2-62-581,4 64 0,10-83-1002,2-23-2172,-9-16 2670,-1-1 0,1 1 1,-1-1-1,1 0 0,0 1 1,-1-1-1,1 1 0,0-1 1,-1 0-1,1 0 0,0 1 1,-1-1-1,1 0 0,0 0 0,0 0 1,-1 0-1,1 0 0,0 0 1,0 0-1,1 0 0</inkml:trace>
</inkml:ink>
</file>

<file path=ppt/ink/ink2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28.546"/>
    </inkml:context>
    <inkml:brush xml:id="br0">
      <inkml:brushProperty name="width" value="0.025" units="cm"/>
      <inkml:brushProperty name="height" value="0.025" units="cm"/>
    </inkml:brush>
  </inkml:definitions>
  <inkml:trace contextRef="#ctx0" brushRef="#br0">1 147 5733,'0'0'16816,"68"10"-15054,-17-10-128,12-12-353,9-5-897,3-2-256,1-1-96,-8-1 32,-8 1-672,-13 3-930,-14 6-384,-13 2-576,-17 5-449,-19-2-7975</inkml:trace>
</inkml:ink>
</file>

<file path=ppt/ink/ink2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28.934"/>
    </inkml:context>
    <inkml:brush xml:id="br0">
      <inkml:brushProperty name="width" value="0.025" units="cm"/>
      <inkml:brushProperty name="height" value="0.025" units="cm"/>
    </inkml:brush>
  </inkml:definitions>
  <inkml:trace contextRef="#ctx0" brushRef="#br0">1 0 12139,'0'0'9225,"88"3"-8008,-36 9 1,7 0-161,9-4-609,0-1-352,4-5-64,-4-2-1505,-6 0-2403,-8-4-4003</inkml:trace>
</inkml:ink>
</file>

<file path=ppt/ink/ink2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29.263"/>
    </inkml:context>
    <inkml:brush xml:id="br0">
      <inkml:brushProperty name="width" value="0.025" units="cm"/>
      <inkml:brushProperty name="height" value="0.025" units="cm"/>
    </inkml:brush>
  </inkml:definitions>
  <inkml:trace contextRef="#ctx0" brushRef="#br0">39 1 14382,'0'0'4495,"0"11"-2430,0 59 704,2 11-1724,-3-1 1,-4 1 0,-24 125-1,24-164 87,5-41-1118,0 0 0,0 0 0,1 0 0,-1 0 0,0-1 0,1 1 0,-1 0 0,1 0 1,-1 0-1,1 0 0,-1 0 0,1-1 0,0 1 0,-1 0 0,1 0 0,0-1 0,0 1 0,-1 0 0,1-1 1,0 1-1,0-1 0,0 1 0,0-1 0,0 0 0,0 1 0,0-1 0,0 0 0,0 0 0,0 0 0,0 1 0,0-1 1,0 0-1,0 0 0,0 0 0,1-1 0,15 0-66,0 0 1,-1-1-1,1-1 1,-1-1-1,1-1 1,16-6-1,95-47-8029,-81 36 599,-17 8-5261</inkml:trace>
</inkml:ink>
</file>

<file path=ppt/ink/ink2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29.635"/>
    </inkml:context>
    <inkml:brush xml:id="br0">
      <inkml:brushProperty name="width" value="0.025" units="cm"/>
      <inkml:brushProperty name="height" value="0.025" units="cm"/>
    </inkml:brush>
  </inkml:definitions>
  <inkml:trace contextRef="#ctx0" brushRef="#br0">368 20 17745,'-9'-4'1281,"1"1"-1001,0 0 1,0 1-1,0 0 1,0 0-1,0 0 0,-1 1 1,1 1-1,0 0 1,-1 0-1,1 0 0,0 1 1,-1 0-1,1 1 1,0 0-1,0 0 0,0 0 1,0 1-1,-12 7 1,1 2 95,2 0 0,0 1 0,1 1 0,0 1 0,1 0 0,-25 33 0,34-40-182,0 0 0,1 0 1,0 1-1,0 0 1,0 0-1,2 0 0,-1 1 1,1-1-1,0 1 0,1 0 1,0-1-1,1 1 1,0 0-1,0 1 0,1-1 1,2 19-1,0-24-153,-1-1-1,1 0 1,0 1-1,0-1 1,0 0-1,1 0 1,-1 0-1,1-1 1,0 1-1,0-1 1,1 1 0,-1-1-1,0 0 1,1 0-1,0-1 1,0 1-1,0-1 1,0 0-1,0 0 1,0 0 0,1 0-1,-1-1 1,1 1-1,-1-1 1,7 0-1,13 3 172,-1-1 0,1-1 0,36-3 0,-58 1-198,16-1 19,0-1-1,-1 0 1,1-2-1,-1 0 0,0-1 1,0-1-1,0-1 1,-1 0-1,0-1 0,18-11 1,-27 14-20,0 0 0,0-1 0,-1 0 1,1 0-1,-1 0 0,0 0 0,-1-1 0,0 0 1,0-1-1,4-8 0,-6 10-9,-1 1-1,0-1 1,0 0 0,-1 0-1,0 0 1,0 0 0,0 0-1,-1 0 1,0 0 0,0 0 0,0 0-1,-1-1 1,0 1 0,0 0-1,-4-10 1,2 8-263,-1 1-1,0-1 1,0 1 0,-1 0-1,0 1 1,0-1 0,0 1 0,-1 0-1,0 0 1,0 1 0,-1 0-1,0 0 1,1 0 0,-2 1-1,1 0 1,-11-5 0,1 2-729,-1 0 0,1 2 0,-1-1 1,0 2-1,0 1 0,-26-3 0,0 6-4697</inkml:trace>
</inkml:ink>
</file>

<file path=ppt/ink/ink2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34.174"/>
    </inkml:context>
    <inkml:brush xml:id="br0">
      <inkml:brushProperty name="width" value="0.025" units="cm"/>
      <inkml:brushProperty name="height" value="0.025" units="cm"/>
    </inkml:brush>
  </inkml:definitions>
  <inkml:trace contextRef="#ctx0" brushRef="#br0">0 1 11018,'0'0'9129,"93"40"-7976,-38-29-128,12-3-384,4 0-449,5-2-160,-6-4-609,-6 0-576,-10-2-1281,-19 0-2242,-12-5-4805</inkml:trace>
</inkml:ink>
</file>

<file path=ppt/ink/ink2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34.518"/>
    </inkml:context>
    <inkml:brush xml:id="br0">
      <inkml:brushProperty name="width" value="0.025" units="cm"/>
      <inkml:brushProperty name="height" value="0.025" units="cm"/>
    </inkml:brush>
  </inkml:definitions>
  <inkml:trace contextRef="#ctx0" brushRef="#br0">1 1 9065,'9'0'4879,"23"1"-4258,0 1 0,0 2 0,0 1 0,0 2 0,-1 1 0,0 1 0,0 2 0,38 19 0,-64-28-536,-1 1-1,0 0 1,0 0-1,-1 0 1,1 0 0,0 0-1,-1 1 1,0-1-1,0 1 1,0 0 0,0 0-1,-1 0 1,1 1-1,-1-1 1,0 0-1,-1 1 1,1 0 0,-1-1-1,0 1 1,0 0-1,0-1 1,0 1 0,-1 0-1,0 0 1,0 0-1,0 0 1,-1 0-1,0-1 1,0 1 0,0 0-1,0-1 1,-4 8-1,-3 8 299,-1-1-1,-1 0 0,0 0 0,-2-1 0,0 0 0,-16 17 1,17-22-407,-76 89 753,23-44-3356,44-44-2642</inkml:trace>
</inkml:ink>
</file>

<file path=ppt/ink/ink2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35.692"/>
    </inkml:context>
    <inkml:brush xml:id="br0">
      <inkml:brushProperty name="width" value="0.025" units="cm"/>
      <inkml:brushProperty name="height" value="0.025" units="cm"/>
    </inkml:brush>
  </inkml:definitions>
  <inkml:trace contextRef="#ctx0" brushRef="#br0">303 190 12812,'0'0'1938,"8"-11"400,-6 9-2380,7-11 1198,1-1 0,-2-1 0,0 1 0,8-21 0,-15 31-849,1 1 0,-1-1-1,-1 1 1,1 0 0,0-1 0,-1 0-1,0 1 1,0-1 0,0 1-1,0-1 1,0 1 0,-1-1 0,-1-4-1,1 6-203,0 0-1,0 0 1,0 0-1,0 0 1,-1 0-1,1 1 1,-1-1-1,0 0 1,1 1-1,-1-1 1,0 1-1,0 0 1,0 0-1,0-1 1,0 1-1,0 0 1,0 1-1,0-1 1,-1 0-1,1 1 1,0-1-1,0 1 0,-4-1 1,2 1-73,0-1 1,0 1-1,-1 0 1,1 0-1,0 1 0,0-1 1,0 1-1,0 0 0,0 0 1,0 0-1,1 0 1,-1 1-1,0-1 0,0 1 1,1 0-1,-5 3 1,2 0-10,0 1 0,0-1 0,1 1 0,0 0 0,0 0 1,0 0-1,-7 14 0,-1 7 53,2-1 0,1 2 0,-11 43 0,11-32 186,2-1 1,2 1-1,-3 65 0,9-87-187,0 0 0,1-1 0,1 1 0,0 0 0,2 0 0,0-1 0,0 1 0,2-1 0,0-1 0,1 1 0,8 14 0,-10-28-19,-5-14 44,-7-20 38,-31-60-1791,-85-147 0,150 241 1575,9 3-212,0 0-1,54-2 0,-67-3-2161,-1-2-1,40-8 0,-17-3-4651</inkml:trace>
</inkml:ink>
</file>

<file path=ppt/ink/ink2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36.612"/>
    </inkml:context>
    <inkml:brush xml:id="br0">
      <inkml:brushProperty name="width" value="0.025" units="cm"/>
      <inkml:brushProperty name="height" value="0.025" units="cm"/>
    </inkml:brush>
  </inkml:definitions>
  <inkml:trace contextRef="#ctx0" brushRef="#br0">182 32 13965,'0'0'10314,"-9"-1"-8889,1 1-1065,-1 1 0,1 0-1,-1 0 1,1 1 0,-15 5-1,19-6-275,0 0 0,0 1 0,1-1 0,-1 1 0,1 0 0,-1 0-1,1 0 1,-1 1 0,1-1 0,0 1 0,0 0 0,1 0 0,-1 0-1,0 0 1,1 0 0,0 0 0,-3 7 0,4-10-83,1 0 0,0 0 0,0 0 1,0 0-1,0 1 0,0-1 0,0 0 1,0 0-1,0 0 0,0 0 0,0 0 1,0 1-1,0-1 0,0 0 0,0 0 1,0 0-1,0 0 0,0 0 0,0 0 0,0 1 1,0-1-1,0 0 0,0 0 0,0 0 1,0 0-1,0 0 0,0 0 0,0 1 1,0-1-1,1 0 0,-1 0 0,0 0 0,0 0 1,0 0-1,0 0 0,0 0 0,0 0 1,0 0-1,0 1 0,1-1 0,-1 0 1,0 0-1,0 0 0,0 0 0,0 0 0,0 0 1,0 0-1,1 0 0,-1 0 0,0 0 1,0 0-1,0 0 0,0 0 0,1 0 1,11-3 147,10-8 77,-20 10-223,0-1 0,0 1 0,0-1 0,0 0 0,0 0 0,-1 1 0,1-1 0,0 0 1,-1-1-1,0 1 0,1 0 0,-1 0 0,0 0 0,1-5 0,2-2-38,-4 8 36,1 0-1,-1 1 1,1-1 0,-1 1 0,0-1 0,0 0 0,1 1 0,-1-1 0,0 1 0,0-1 0,0 0 0,0 1 0,0-1 0,0 0 0,0 1 0,0-1 0,0 0 0,0 1 0,0-1 0,0 0 0,0 1 0,0-1 0,-1 0 0,1 1 0,0-1 0,0 0 0,-1 1 0,1-1 0,0 1 0,-1-1 0,1 1-1,-1-1 1,1 1 0,-1-1 0,1 1 0,-1-1 0,1 1 0,-1 0 0,1-1 0,-1 1 0,-1-1 0,0 1 17,0 0 0,-1-1 0,1 1 0,0 0 0,-1 0 0,1 1 0,0-1 0,0 0 0,-1 1 0,1 0-1,0-1 1,0 1 0,0 0 0,-3 1 0,0 2 20,0-1-1,0 1 1,1 0-1,-1 0 1,1 1-1,0 0 0,0-1 1,1 1-1,-1 1 1,1-1-1,0 0 1,0 1-1,-3 10 1,4-10 41,-1 0 1,1 1-1,0-1 1,1 1 0,-1 0-1,2-1 1,-1 1-1,1 0 1,-1 0-1,2 0 1,-1-1-1,3 10 1,-2-14-64,0-1 1,0 1-1,0-1 0,0 0 1,0 0-1,0 1 0,1-1 1,-1 0-1,0 0 0,1 0 1,-1 0-1,1-1 0,0 1 1,-1 0-1,1 0 0,-1-1 1,1 1-1,0-1 0,-1 0 1,1 0-1,0 1 0,0-1 1,-1 0-1,1 0 0,2-1 0,2 1 18,0 0-1,1-1 0,-1 1 0,0-2 0,0 1 0,7-3 1,-4 0-22,-1-1 0,0 0 0,-1 0 0,0-1 0,12-11 0,-14 12-7,1-1 1,0 1 0,0 1-1,0-1 1,0 1-1,1 0 1,-1 0 0,1 1-1,10-4 1,-7 5-27,0 0 1,0 0 0,0 1-1,0 0 1,1 1 0,-1 0-1,13 2 1,-21-2 15,1 1 1,-1-1 0,1 1-1,-1 0 1,0 0-1,1 0 1,-1 0-1,0 0 1,1 0-1,-1 1 1,0-1 0,0 1-1,0-1 1,0 1-1,-1 0 1,1 0-1,0 0 1,-1 0-1,1 0 1,-1 0-1,0 0 1,1 0 0,-1 1-1,0-1 1,-1 1-1,1-1 1,0 0-1,-1 1 1,1-1-1,-1 1 1,0 0 0,0 3-1,0 35 312,0-35-106,0-28-111,4-165-90,-1 185 0,0 1 0,1 0 0,-1 0 0,1 0 0,-1 0 0,1 1 0,0 0 0,-1-1 0,1 1 0,-1 0 0,1 1 0,4 0 0,2-1 0,158 4-8376,-119-8 1762</inkml:trace>
</inkml:ink>
</file>

<file path=ppt/ink/ink2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37.497"/>
    </inkml:context>
    <inkml:brush xml:id="br0">
      <inkml:brushProperty name="width" value="0.025" units="cm"/>
      <inkml:brushProperty name="height" value="0.025" units="cm"/>
    </inkml:brush>
  </inkml:definitions>
  <inkml:trace contextRef="#ctx0" brushRef="#br0">0 1 14958,'0'0'5952,"3"10"-4254,5 25-120,-1 1-1,-2 0 1,0 50-1,-6-82-1459,1 0 1,0 0-1,1-1 1,-1 1-1,1 0 0,-1 0 1,1-1-1,0 1 1,1 0-1,-1-1 0,1 1 1,-1-1-1,1 0 0,3 5 1,-3-7-73,0 1-1,0-1 1,0 0 0,0 0 0,0 0 0,0-1 0,0 1-1,0 0 1,0-1 0,0 0 0,0 1 0,0-1 0,1 0-1,-1 0 1,0 0 0,0 0 0,0 0 0,0-1 0,0 1-1,1-1 1,-1 1 0,0-1 0,0 0 0,0 0-1,0 0 1,0 0 0,2-2 0,17-8 67,-1-1 0,-1-2 0,32-26 0,-35 26-114,1 1-1,0 0 1,0 1-1,1 1 1,25-11-1,-42 22-2,0-1-1,1 1 1,-1-1-1,0 1 1,0-1-1,0 1 1,1 0-1,-1 0 1,0 0-1,1 0 1,-1 0 0,0 0-1,0 0 1,1 0-1,-1 0 1,0 0-1,0 1 1,1-1-1,-1 0 1,0 1 0,0-1-1,0 1 1,1 0-1,-1-1 1,0 1-1,0 0 1,0 0-1,0 0 1,0 0-1,-1-1 1,1 1 0,0 0-1,0 0 1,0 1-1,-1-1 1,1 0-1,-1 0 1,1 0-1,-1 0 1,1 1 0,-1-1-1,0 0 1,1 0-1,-1 1 1,0-1-1,0 0 1,0 3-1,1 9 101,-1 0 0,0 0 0,-3 24 0,2-25 33,-6 61-81,7-72-80,0-1 0,0 1 1,1-1-1,-1 1 0,0-1 0,1 1 0,-1-1 0,0 1 1,1-1-1,-1 0 0,1 1 0,-1-1 0,1 0 1,-1 1-1,1-1 0,-1 0 0,1 0 0,-1 1 0,1-1 1,-1 0-1,1 0 0,-1 0 0,1 0 0,-1 1 1,1-1-1,0 0 0,-1 0 0,1 0 0,-1 0 0,1-1 1,-1 1-1,1 0 0,0 0 0,-1 0 0,1 0 1,-1 0-1,2-1 0,19-5-3179,-1-5-1914,0-2-1794</inkml:trace>
</inkml:ink>
</file>

<file path=ppt/ink/ink2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37.935"/>
    </inkml:context>
    <inkml:brush xml:id="br0">
      <inkml:brushProperty name="width" value="0.025" units="cm"/>
      <inkml:brushProperty name="height" value="0.025" units="cm"/>
    </inkml:brush>
  </inkml:definitions>
  <inkml:trace contextRef="#ctx0" brushRef="#br0">208 39 16848,'0'0'7730,"-11"-5"-6278,6 3-1344,0 0 42,1-1 0,-1 1 0,0 0 0,0 0 0,0 0-1,0 1 1,-1 0 0,1 0 0,0 0 0,-1 1 0,1 0 0,0 0 0,-1 0-1,1 0 1,0 1 0,-1 0 0,1 0 0,0 1 0,0-1 0,0 1 0,0 0-1,-7 4 1,7-2-22,0-1 1,0 1-1,0 0 0,1 1 0,-1-1 0,1 1 0,0 0 0,0 0 0,1 0 1,0 1-1,0-1 0,0 1 0,0 0 0,1 0 0,0 0 0,0 0 0,1 0 1,-1 0-1,0 9 0,3-13-117,-1-1-1,1 0 1,-1 1 0,1-1 0,-1 0-1,1 0 1,0 0 0,0 1 0,-1-1-1,1 0 1,0 0 0,0 0 0,0 0-1,0 0 1,0-1 0,0 1 0,0 0-1,1 0 1,-1-1 0,0 1 0,0-1-1,1 1 1,-1-1 0,0 1 0,1-1 0,-1 0-1,0 1 1,1-1 0,-1 0 0,0 0-1,1 0 1,1-1 0,51 0 250,-50 0-258,8-1-3,0-1 0,0 0 0,-1-1 0,1 0 0,-1-1 0,0 0 0,0 0 0,20-15 0,-25 16 0,0-1 0,0 1 0,0-1 0,-1 0 0,1 0 0,-1-1 0,0 0 0,-1 0 0,0 0 0,0 0 0,0-1 0,0 0 0,-1 1 0,0-1 0,3-13 0,-6 20 0,0-1 0,0 1 0,0 0 0,0 0 0,0-1 0,0 1 0,0 0 0,0-1 0,0 1 0,0 0 0,0 0 0,0-1 0,0 1 0,0 0 0,0 0 0,0-1 0,-1 1 0,1 0 0,0 0 0,0-1 0,0 1 0,0 0 0,0 0 0,-1-1 0,1 1 0,0 0 0,0 0 0,-1 0 0,1 0 0,0-1 0,0 1 0,-1 0 0,1 0 0,0 0 0,0 0 0,-1 0 0,1 0 0,0 0 0,0 0 0,-1 0 0,1 0 0,0 0 0,-1 0 0,1 0 0,0 0 0,0 0 0,-1 0 0,1 0 0,0 0 0,-1 0 0,1 0 0,0 0 0,0 0 0,-1 0 0,1 1 0,0-1 0,0 0 0,0 0 0,-1 0 0,1 0 0,0 1 0,0-1 0,-1 0 0,1 0 0,-4 4 0,0-1 0,0 1 0,0-1 0,0 1 0,1 0 0,-1 1 0,1-1 0,0 0 0,0 1 0,1 0 0,-1 0 0,1 0 0,-2 7 0,1-4 0,0 1 0,1-1 0,1 1 0,-1-1 0,1 1 0,1 0 0,0 15 0,1-21-84,0 0 0,0-1 0,0 1-1,1-1 1,-1 0 0,1 1 0,0-1 0,-1 0 0,1 0 0,0 0 0,0 0-1,0 0 1,1 0 0,-1-1 0,0 1 0,1-1 0,-1 0 0,1 1 0,-1-1-1,1 0 1,-1 0 0,1-1 0,0 1 0,0-1 0,-1 1 0,1-1 0,5 0-1,2 1-872,1 0-1,0 0 0,-1-1 1,1-1-1,0 0 0,11-3 1,8-9-9907</inkml:trace>
</inkml:ink>
</file>

<file path=ppt/ink/ink2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39.317"/>
    </inkml:context>
    <inkml:brush xml:id="br0">
      <inkml:brushProperty name="width" value="0.025" units="cm"/>
      <inkml:brushProperty name="height" value="0.025" units="cm"/>
    </inkml:brush>
  </inkml:definitions>
  <inkml:trace contextRef="#ctx0" brushRef="#br0">0 1 17296,'0'0'1933,"3"10"-609,4 25-339,-2 1-1,-1-1 1,-1 37 0,-6 119 617,-12 46 4009,19-303-5220,0 12-360,-3-69 0,-4 105-105,0 23-153,0 33 0,3-34 224,1-1 1,-1 0-1,1 0 1,0 0-1,0 1 0,0-1 1,0 0-1,0 0 1,1 0-1,-1 0 0,1-1 1,0 1-1,0 0 1,0-1-1,0 1 0,0-1 1,1 0-1,-1 1 1,4 1-1,-1-1 9,0-1 1,-1 0-1,1 0 0,0 0 1,0-1-1,0 0 0,0 0 1,0 0-1,0 0 0,0-1 0,8 0 1,-1-1 18,1-1-1,-1 1 1,1-2 0,-1 0 0,0 0 0,0-2 0,0 1-1,-1-1 1,16-10 0,-16 9 33,-1-2-1,0 1 1,-1-1-1,1-1 1,-2 0 0,1 0-1,-1-1 1,-1 0-1,0 0 1,0-1 0,-1 0-1,0 0 1,6-18-1,-37 77 2,17-25-59,1 0 0,1 1 0,1-1 0,1 1 0,-2 47 0,6-69-12,0 0 0,1 1 0,-1-1 0,0 0 0,1 0 0,-1 1 0,1-1 0,-1 0 1,1 0-1,0 0 0,0 0 0,0 0 0,0 0 0,1 0 0,-1 0 0,0 0 0,1 0 0,-1-1 0,1 1 0,0-1 0,-1 1 0,1-1 0,0 0 0,0 1 0,0-1 0,0 0 1,0 0-1,0-1 0,0 1 0,1 0 0,-1-1 0,0 1 0,0-1 0,0 1 0,1-1 0,-1 0 0,0 0 0,3-1 0,0 1-98,-1 0 0,1 0 0,0-1 0,-1 0 0,1 0 0,-1 0 0,1-1 0,-1 0 0,0 1 0,1-1-1,-1-1 1,0 1 0,0-1 0,-1 1 0,1-1 0,0 0 0,-1-1 0,4-3 0,-4 2-941,-1 1 1,0 0-1,0-1 1,0 0-1,0 1 0,0-1 1,-1 0-1,0 0 1,1-8-1,0-24-7923</inkml:trace>
</inkml:ink>
</file>

<file path=ppt/ink/ink2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39.661"/>
    </inkml:context>
    <inkml:brush xml:id="br0">
      <inkml:brushProperty name="width" value="0.025" units="cm"/>
      <inkml:brushProperty name="height" value="0.025" units="cm"/>
    </inkml:brush>
  </inkml:definitions>
  <inkml:trace contextRef="#ctx0" brushRef="#br0">31 0 18129,'0'0'12204,"-30"63"-12140,44-45-513,7-3-1376,2-2-1539,-1-3-1889,-2-4-4099</inkml:trace>
</inkml:ink>
</file>

<file path=ppt/ink/ink2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40.069"/>
    </inkml:context>
    <inkml:brush xml:id="br0">
      <inkml:brushProperty name="width" value="0.025" units="cm"/>
      <inkml:brushProperty name="height" value="0.025" units="cm"/>
    </inkml:brush>
  </inkml:definitions>
  <inkml:trace contextRef="#ctx0" brushRef="#br0">145 39 7687,'0'0'8713,"10"-1"-5841,29-6-689,-38 7-2052,-1 0 1,1 0-1,-1 0 0,1 0 1,-1 0-1,1 0 0,0 0 1,-1 0-1,1 0 0,-1 0 1,1 0-1,-1 0 0,1-1 1,-1 1-1,1 0 0,-1 0 1,1 0-1,-1-1 0,1 1 0,-1 0 1,0-1-1,1 1 0,-1 0 1,1-1-1,-1 1 0,0-1 1,1 1-1,-1-1 0,0 1 1,0 0-1,1-1 0,-1 1 1,0-1-1,0 1 0,0-1 1,1 0-1,-1 1 0,0-1 1,0 1-1,0-1 0,0 1 1,0-1-1,0 1 0,0-1 1,0 1-1,0-1 0,-1 1 1,1-1-1,0 1 0,0-2 1,-18-11 2897,12 13-2982,0 1 1,0-1 0,-1 1 0,1 0 0,0 0 0,0 0 0,0 1-1,0 0 1,0 1 0,0-1 0,0 1 0,1 0 0,-1 0 0,1 1-1,0 0 1,0 0 0,0 0 0,1 0 0,-1 1 0,1 0 0,-6 9-1,2-3 7,0 0-1,1 0 0,1 1 0,0 0 1,0 0-1,1 0 0,1 1 0,0 0 1,-3 20-1,6-32-53,1 1 0,0 0 0,-1 0 0,1 0 0,0 0 0,0 0 0,0 0 0,0 0 0,0 0 0,1 0 0,-1 0 0,0 0 0,1 0 0,0 0 0,-1-1 0,1 1 0,0 0 0,0 0 0,0-1 0,0 1 0,0 0 0,1-1 0,-1 1 0,0-1 0,1 1 0,-1-1 0,1 0 0,-1 0 0,1 0 0,0 0 0,-1 0 0,3 1 0,2-1 0,-1 0 0,1 0 0,-1 0 0,1-1 0,-1 0 0,1 0 0,-1 0 0,1-1 0,-1 0 0,9-2 0,-4 0 0,0 0 0,0-1 0,0 0 0,-1-1 0,1 0 0,-1-1 0,0 0 0,9-8 0,63-63 0,-22 19 0,-59 58 0,0 0 0,1-1 0,-1 1 0,0 0 0,1-1 0,-1 1 0,0 0 0,1 0 0,-1-1 0,1 1 0,-1 0 0,0 0 0,1 0 0,-1 0 0,1-1 0,-1 1 0,1 0 0,-1 0 0,0 0 0,1 0 0,-1 0 0,1 0 0,-1 0 0,1 0 0,-1 0 0,1 0 0,-1 1 0,0-1 0,1 0 0,-1 0 0,1 0 0,-1 0 0,0 1 0,1-1 0,-1 0 0,1 0 0,-1 1 0,0-1 0,1 0 0,-1 1 0,0-1 0,0 0 0,1 1 0,-1-1 0,0 1 0,0-1 0,1 0 0,-1 1 0,0-1 0,0 1 0,0-1 0,0 0 0,0 1 0,0-1 0,0 1 0,0-1 0,0 1 0,0-1 0,0 1 0,0-1 0,0 1 0,0-1 0,0 1 0,1 47 0,-1-19 0,1-29 0,0 1 0,0 0 0,0 0 0,0 0 0,0-1 0,0 1 0,0 0 0,0-1 0,0 1 0,0-1 0,0 1 0,0-1 0,0 0 0,0 1 0,1-1 0,-1 0 0,0 0 0,0 0 0,0 0 0,1 0 0,-1 0 0,0 0 0,0 0 0,0 0 0,1-1 0,-1 1 0,1-1 0,36-8 0,20-15 0,-45 18 0,1 0 0,-1 0 0,1 1 0,0 1 0,0 1 0,0 0 0,27-2 0,-40 5 0,0 0 0,0 0 0,0 1 0,0-1 0,0 0 0,0 1 0,0-1 0,0 0 0,0 1 0,0-1 0,0 1 0,0 0 0,0-1 0,-1 1 0,1 0 0,0-1 0,0 1 0,-1 0 0,1 0 0,0 0 0,-1 0 0,1 0 0,-1 0 0,1 0 0,-1 0 0,1 0 0,-1 0 0,0 0 0,0 0 0,1 0 0,-1 0 0,0 2 0,1 45 0,-1-21 0,1-26-33,-1 0 0,1 0 0,-1 0 0,1-1 0,0 1 0,-1 0 0,1 0 0,0 0-1,0-1 1,-1 1 0,1 0 0,0-1 0,0 1 0,0-1 0,0 1 0,0-1 0,0 0 0,0 1 0,0-1 0,0 0 0,0 1 0,0-1 0,0 0 0,0 0 0,0 0-1,0 0 1,0 0 0,0 0 0,0 0 0,0-1 0,0 1 0,0 0 0,0 0 0,1-1 0,37-12-2606,26-24-5112,-26 11 1137</inkml:trace>
</inkml:ink>
</file>

<file path=ppt/ink/ink2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40.628"/>
    </inkml:context>
    <inkml:brush xml:id="br0">
      <inkml:brushProperty name="width" value="0.025" units="cm"/>
      <inkml:brushProperty name="height" value="0.025" units="cm"/>
    </inkml:brush>
  </inkml:definitions>
  <inkml:trace contextRef="#ctx0" brushRef="#br0">184 207 14221,'0'0'2979,"-8"2"-390,-9 3-1255,1 1 0,0 0 0,0 1-1,-24 14 1,35-18-1057,0 0 1,0 0-1,1 1 0,-1-1 0,1 1 1,-1 0-1,1 0 0,0 1 0,1-1 1,-1 1-1,1 0 0,0 0 0,0 0 1,0 0-1,1 1 0,0-1 0,0 1 1,-2 10-1,4-14-257,0-1 0,0 0-1,0 0 1,1 0 0,-1 0 0,0 0-1,1 0 1,-1 0 0,1 0-1,-1 0 1,1 0 0,-1 0 0,1 0-1,0 0 1,-1 0 0,1 0 0,0 0-1,0 0 1,0-1 0,0 1 0,0 0-1,-1-1 1,1 1 0,0-1 0,1 1-1,-1-1 1,0 1 0,0-1 0,0 0-1,0 0 1,0 1 0,0-1 0,0 0-1,1 0 1,0 0 0,48 0 11,-44 0-10,6-2-78,0 0 0,0-1 0,0-1 0,0 1 0,-1-2-1,0 0 1,0 0 0,0-1 0,0-1 0,-1 1 0,0-2-1,-1 1 1,1-2 0,-1 1 0,-1-1 0,0 0 0,0-1-1,-1 0 1,0 0 0,-1 0 0,0-1 0,0 0 0,5-18-1,-10 28 181,-17 29 155,7-16-214,2 3 24,0 1 0,-10 30-1,16-40-26,-1 1 0,1-1 0,0 1 0,0 0 0,1-1 0,0 1 0,0 0 0,0-1 0,1 1 0,2 9 0,-2-14-54,1 1-1,-1-1 1,1 1-1,-1-1 1,1 0 0,0 1-1,0-1 1,0 0-1,0 0 1,1 0-1,-1-1 1,0 1 0,1 0-1,-1-1 1,1 0-1,0 0 1,-1 1-1,1-1 1,0-1 0,0 1-1,0 0 1,-1-1-1,1 0 1,0 1-1,0-1 1,4 0 0,3 0 3,1 0 1,0-1-1,-1 0 1,1-1-1,-1 0 1,12-3-1,-1-4-24,0 0-1,-1-1 1,0-1-1,0-1 1,-1 0 0,-1-2-1,0 0 1,21-23 0,-16 13-12,-1 0 0,-1-2 1,-1-1-1,-2 0 1,18-35-1,-32 55 24,0-1-1,0 1 1,-1-1 0,0 0-1,-1 0 1,1 0-1,-2 0 1,3-15 0,-4 22 5,-1 1 0,1 0 1,0-1-1,0 1 0,0-1 1,0 1-1,0 0 1,-1-1-1,1 1 0,0 0 1,0-1-1,-1 1 0,1 0 1,0-1-1,-1 1 0,1 0 1,0 0-1,-1-1 0,1 1 1,0 0-1,-1 0 0,1 0 1,0 0-1,-1-1 0,1 1 1,-1 0-1,1 0 1,0 0-1,-1 0 0,1 0 1,-1 0-1,1 0 0,0 0 1,-1 0-1,1 0 0,-1 0 1,1 0-1,0 0 0,-1 0 1,1 1-1,-1-1 0,1 0 1,0 0-1,-1 0 0,1 1 1,0-1-1,-1 0 0,1 1 1,-22 10 136,7 0-140,0 1 0,1 0 0,1 1 0,0 1 0,-18 23 0,25-29 0,0 1 0,1-1 0,0 1 0,1 0 0,-1 0 0,2 0 0,-1 1 0,1 0 0,1-1 0,0 1 0,0 0 0,0 11 0,3-17-5,-1 0-1,1 0 1,0 0 0,0 0-1,1 0 1,-1 0 0,1 0-1,0 0 1,0-1 0,0 1-1,0 0 1,1-1 0,-1 0-1,1 0 1,0 1 0,0-2-1,0 1 1,0 0 0,1-1-1,-1 1 1,1-1 0,-1 0-1,1 0 1,0 0 0,4 1-1,4 2-171,1-1-1,-1 0 1,1-1-1,-1-1 1,1 1-1,0-2 1,13 1-1,-6-4-4285,-3-9-4089</inkml:trace>
</inkml:ink>
</file>

<file path=ppt/ink/ink2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41.484"/>
    </inkml:context>
    <inkml:brush xml:id="br0">
      <inkml:brushProperty name="width" value="0.025" units="cm"/>
      <inkml:brushProperty name="height" value="0.025" units="cm"/>
    </inkml:brush>
  </inkml:definitions>
  <inkml:trace contextRef="#ctx0" brushRef="#br0">79 177 9865,'0'0'3310,"8"-13"-384,1-1-2026,32-50 2720,-37 57-2697,0 0 0,-1-1 0,1 1 0,-2-1 0,1 0 0,-1 0 0,2-14 0,-4 22-866,0-1 1,0 1-1,1 0 0,-1-1 0,0 1 1,0 0-1,0-1 0,0 1 0,0-1 1,-1 1-1,1 0 0,0-1 0,0 1 1,0 0-1,0-1 0,0 1 0,0 0 1,-1-1-1,1 1 0,0 0 0,0-1 1,0 1-1,-1 0 0,1 0 0,0-1 1,0 1-1,-1 0 0,1 0 0,0-1 1,-1 1-1,1 0 0,0 0 0,-1 0 1,1 0-1,0 0 0,-1-1 0,1 1 1,0 0-1,-1 0 0,1 0 0,0 0 1,-1 0-1,-20 8 567,-16 20-608,-5 24 203,39-48-194,0 0 0,1 0-1,0 0 1,0 0-1,0 0 1,0 1-1,1-1 1,0 1 0,0-1-1,0 1 1,0-1-1,0 7 1,2-10-17,-1 0 1,1-1-1,0 1 1,0-1-1,-1 1 1,1 0-1,0-1 1,0 1-1,-1-1 1,1 0-1,0 1 1,0-1-1,0 0 1,0 1-1,0-1 1,0 0-1,0 0 1,-1 0-1,1 0 1,0 0-1,0 0 1,0 0-1,0 0 0,0 0 1,0 0-1,0 0 1,0-1-1,1 0 1,32-6 167,-16-1-140,0 0 0,0-2 0,27-19 1,-29 19-29,0-1 0,1 2 1,-1 0-1,23-8 1,-38 18-13,-1-1 1,1 1 0,-1-1 0,1 1-1,-1-1 1,1 1 0,-1-1 0,0 1 0,0-1-1,1 1 1,-1-1 0,0 1 0,0 0 0,1-1-1,-1 1 1,0 0 0,0-1 0,0 1 0,0-1-1,0 1 1,0 0 0,0-1 0,0 1 0,0 0-1,0-1 1,-1 1 0,1-1 0,0 1 0,0 0-1,0-1 1,-1 1 0,-4 26-39,-31 69 361,-92 176 0,108-233-300,-80 126-19,93-154 0,4-6-27,15-28-2816,0-1 0,2 1 0,1 1-1,21-24 1,-24 30 1023,23-29-4698</inkml:trace>
</inkml:ink>
</file>

<file path=ppt/ink/ink2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42.012"/>
    </inkml:context>
    <inkml:brush xml:id="br0">
      <inkml:brushProperty name="width" value="0.025" units="cm"/>
      <inkml:brushProperty name="height" value="0.025" units="cm"/>
    </inkml:brush>
  </inkml:definitions>
  <inkml:trace contextRef="#ctx0" brushRef="#br0">87 22 8488,'0'0'18343,"-10"7"-16987,4-4-1167,1 0 1,0 1-1,0 0 1,0-1-1,0 2 1,1-1-1,-1 1 1,1-1-1,0 1 1,1 0-1,-1 1 1,1-1-1,0 1 1,0-1-1,1 1 1,-1 0-1,1 0 1,1 0-1,-1 0 1,1 0-1,-1 10 1,2-15-181,1 0 1,-1 0-1,0 0 0,1 0 1,-1 0-1,1 0 1,-1-1-1,1 1 0,-1 0 1,1 0-1,0 0 0,-1-1 1,1 1-1,0 0 1,-1-1-1,1 1 0,0-1 1,0 1-1,0-1 1,0 1-1,-1-1 0,1 1 1,0-1-1,0 0 0,0 0 1,0 1-1,0-1 1,0 0-1,0 0 0,0 0 1,0 0-1,0 0 0,0 0 1,0 0-1,1-1 1,41-5 63,-24-3-73,0 0 0,0-1 0,-1-1 0,-1-1 0,0 0 0,0-1 0,25-27 0,1 2 0,-43 37 0,0 1 0,0 0 0,0 0 0,1-1 0,-1 1 0,0 0 0,0 0 0,0 0 0,1-1 0,-1 1 0,0 0 0,0 0 0,0 0 0,1-1 0,-1 1 0,0 0 0,0 0 0,1 0 0,-1 0 0,0 0 0,1 0 0,-1 0 0,0 0 0,0 0 0,1 0 0,-1-1 0,0 1 0,1 1 0,-1-1 0,0 0 0,0 0 0,1 0 0,-1 0 0,0 0 0,1 0 0,-1 0 0,0 0 0,0 0 0,1 0 0,-1 1 0,0-1 0,0 0 0,1 0 0,-1 0 0,0 1 0,0-1 0,0 0 0,1 0 0,-1 20 0,-9 24 0,8-41 0,-7 19 0,2 0 0,1 1 0,1-1 0,-2 33 0,6-54 0,0-1 0,0 1 0,1 0 0,-1 0 0,0 0 0,1 0 0,-1 0 0,1 0 0,-1 0 0,1-1 0,-1 1 0,1 0 0,0 0 0,-1-1 0,1 1 0,0 0 0,0-1 0,-1 1 0,1-1 0,0 1 0,0-1 0,0 1 0,0-1 0,0 1 0,0-1 0,-1 0 0,1 0 0,0 0 0,0 1 0,0-1 0,0 0 0,0 0 0,0 0 0,0 0 0,0 0 0,0-1 0,0 1 0,0 0 0,0 0 0,1-1 0,42-12 0,-27 4 0,-1-1 0,1 0 0,-2-1 0,0-1 0,0-1 0,-1 0 0,-1-1 0,0 0 0,-1-1 0,0-1 0,-1 1 0,-1-2 0,12-27 0,-26 53 0,-1 0 0,0 0 0,-1-1 0,1 0 0,-8 8 0,5-7 0,0 0 0,1 1 0,1 0 0,0 0 0,-9 21 0,15-31-2,0 1 0,0-1 1,1 0-1,-1 1 0,0-1 0,0 0 0,1 1 1,-1-1-1,0 0 0,1 1 0,-1-1 0,1 0 1,-1 0-1,0 1 0,1-1 0,-1 0 0,1 0 1,-1 0-1,0 0 0,1 0 0,-1 0 0,1 0 0,-1 1 1,1-1-1,-1 0 0,1-1 0,-1 1 0,0 0 1,1 0-1,-1 0 0,1 0 0,-1 0 0,1 0 1,15-2-1102,-14 1 507,-1 1 0,1-1 0,-1 0 0,0 0 0,1 1 0,-1-1-1,0 0 1,0 0 0,0-1 0,1 1 0,-1 0 0,0 0 0,-1 0 0,2-2-1,4-7-6689</inkml:trace>
</inkml:ink>
</file>

<file path=ppt/ink/ink2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42.698"/>
    </inkml:context>
    <inkml:brush xml:id="br0">
      <inkml:brushProperty name="width" value="0.025" units="cm"/>
      <inkml:brushProperty name="height" value="0.025" units="cm"/>
    </inkml:brush>
  </inkml:definitions>
  <inkml:trace contextRef="#ctx0" brushRef="#br0">1 178 11563,'0'0'19010,"10"2"-18028,0-2-906,-1-1 0,1 1-1,0-1 1,0-1 0,-1 0 0,1 0-1,-1-1 1,1 0 0,-1-1 0,0 0-1,-1 0 1,1-1 0,-1 0 0,0-1-1,11-9 1,41-38-76,-57 50 0,1-1 0,-1 0 0,0 1 0,0-1 0,0-1 0,-1 1 0,1 0 0,-1-1 0,0 1 0,0-1 0,-1 1 0,0-1 0,2-8 0,-3 12 0,-1 1 0,1 0 0,0 0 0,-1-1 0,1 1 0,0 0 0,-1 0 0,1 0 0,-1 0 0,1 0 0,0 0 0,-1-1 0,1 1 0,-1 0 0,1 0 0,-1 0 0,1 0 0,0 0 0,-1 1 0,1-1 0,-1 0 0,1 0 0,0 0 0,-1 0 0,1 0 0,-1 1 0,1-1 0,0 0 0,-1 0 0,1 0 0,0 1 0,-1-1 0,1 0 0,0 1 0,-1-1 0,1 0 0,0 1 0,-17 11 0,-7 10 0,2 1 0,0 1 0,2 1 0,0 0 0,-21 39 0,38-59 0,1 0 0,-1 0 0,1 0 0,0 1 0,0-1 0,-1 8 0,3-12 0,0-1 0,-1 1 0,1 0 0,0 0 0,0 0 0,0 0 0,0 0 0,0 0 0,1 0 0,-1 0 0,0 0 0,0 0 0,1 0 0,-1-1 0,0 1 0,1 0 0,-1 0 0,1 0 0,-1 0 0,1-1 0,0 1 0,-1 0 0,1-1 0,-1 1 0,1 0 0,0-1 0,0 1 0,0-1 0,-1 1 0,1-1 0,0 1 0,0-1 0,0 0 0,0 1 0,0-1 0,-1 0 0,1 0 0,0 0 0,0 0 0,0 0 0,0 0 0,0 0 0,0 0 0,1 0 0,67-6-2439,-51 1 447,-1 0 0,1-1 0,-1-1 0,-1-1 0,1 0 0,27-19 0,-8 3-8114</inkml:trace>
</inkml:ink>
</file>

<file path=ppt/ink/ink2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43.070"/>
    </inkml:context>
    <inkml:brush xml:id="br0">
      <inkml:brushProperty name="width" value="0.025" units="cm"/>
      <inkml:brushProperty name="height" value="0.025" units="cm"/>
    </inkml:brush>
  </inkml:definitions>
  <inkml:trace contextRef="#ctx0" brushRef="#br0">225 34 897,'0'0'28181,"-11"-7"-26579,3 2-1299,5 3-220,-1-1 0,1 1 1,-1 0-1,0 0 0,1 0 0,-1 0 0,0 1 1,0-1-1,0 1 0,0 0 0,0 0 1,0 1-1,-1-1 0,1 1 0,0 0 0,0 0 1,0 0-1,-8 2 0,0 3-42,0-1 0,0 2 0,0 0 1,-14 10-1,22-14-41,0 0-1,1 0 1,-1 1 0,1 0 0,0 0 0,0 0 0,0 0-1,0 0 1,0 0 0,1 1 0,0-1 0,-1 1 0,1 0 0,0 0-1,1 0 1,-1 0 0,0 4 0,2-7 0,0 0 0,0 0 0,0 0 0,1-1 0,-1 1 0,0 0 0,1 0 0,-1 0 0,0-1 0,1 1 0,-1 0 0,1 0 0,-1-1 0,1 1 0,0 0 0,-1-1 0,1 1 0,0-1 0,-1 1 0,1-1 0,0 1 0,0-1 0,-1 1 0,1-1 0,0 0 0,0 1 0,0-1 0,0 0 0,0 0 0,-1 0 0,1 1 0,2-1 0,36 3 0,-29-3 0,6 1-53,16 0-674,0 1 0,0 2 0,0 1 0,-1 1 0,40 14 0,-70-20 750,1 0 1,-1 1-1,1-1 0,-1 1 0,0-1 1,1 1-1,-1 0 0,1 0 0,-1 0 1,0-1-1,0 1 0,0 0 0,0 0 0,1 1 1,-1-1-1,0 0 0,-1 0 0,1 0 1,0 1-1,0-1 0,0 0 0,-1 1 1,1-1-1,-1 1 0,1-1 0,-1 1 1,1 1-1,-2-1 88,0 1 0,1-1 0,-1 0 0,0 0 0,0 0 0,0 0 0,0 0 0,-1 0 0,1 0 0,-1 0 0,1 0 0,-1 0 0,1-1 0,-1 1 0,-3 1 0,-8 7 279,0-1 0,-1-1 0,0-1 0,-15 7 1,14-8-386,0 0 0,0-1 1,0 0-1,0-1 0,-1-1 1,-27 2-1,43-5-34,-1 0-1,0 0 1,0 0-1,1 0 1,-1 0-1,0 0 1,1 0-1,-1 0 1,0 0-1,0 0 1,1-1-1,-1 1 1,0 0-1,1 0 1,-1-1-1,0 1 1,1 0-1,-1-1 1,1 1-1,-1-1 1,0 1-1,1-1 1,-1 1-1,1-1 1,-1 1-1,1-1 1,0 0-1,-1 1 1,1-1-1,0 1 1,-1-1-1,1 0 1,-1-1-1,1 0-195,0 0 0,1-1 0,-1 1 0,0 0-1,1-1 1,-1 1 0,1 0 0,0-1 0,-1 1 0,4-4 0,33-50-5953,-3 20-239,4-5-2845</inkml:trace>
</inkml:ink>
</file>

<file path=ppt/ink/ink2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43.599"/>
    </inkml:context>
    <inkml:brush xml:id="br0">
      <inkml:brushProperty name="width" value="0.025" units="cm"/>
      <inkml:brushProperty name="height" value="0.025" units="cm"/>
    </inkml:brush>
  </inkml:definitions>
  <inkml:trace contextRef="#ctx0" brushRef="#br0">165 1 9417,'0'0'15812,"-5"9"-13826,-31 73-598,3 2 0,5 1 0,-30 140 0,54-186-1388,8-28 0,-3-11 0,0 0 0,0 0 0,0 0 0,0-1 0,-1 1 0,1 0 0,0-1 0,0 1 0,0-1 0,-1 1 0,1-1 0,0 1 0,0-1 0,-1 1 0,1-1 0,0 0 0,-1 0 0,1 1 0,-1-1 0,1-1 0,5-6 0,0-1 0,0 0 0,-1 0 0,0 0 0,-1-1 0,0 0 0,-1 0 0,0 0 0,0 0 0,1-16 0,-1 2 0,-1 0 0,-1 0 0,-4-37 0,1 50 0,-1 13 0,3 20 0,2-17 0,-1-1 0,2 0 0,-1 0 0,0 1 0,1-1 0,0-1 0,0 1 0,0 0 0,0-1 0,0 1 0,1-1 0,0 0 0,0 0 0,0-1 0,0 1 0,0-1 0,0 0 0,0 0 0,1 0 0,-1 0 0,1-1 0,9 2 0,-1 0 0,1-1 0,0 0 0,-1-1 0,1 0 0,0-1 0,26-3 0,-33 1 0,0 0 0,-1 0 0,1-1 0,0 0 0,-1-1 0,1 1 0,-1-1 0,0 0 0,0-1 0,-1 1 0,1-1 0,-1 0 0,0-1 0,-1 1 0,1-1 0,-1 0 0,0 0 0,0 0 0,-1-1 0,0 1 0,0-1 0,3-9 0,-8 13 0,-3 8 0,-5 6 0,2 1 0,0 0 0,1 0 0,1 1 0,0 0 0,0 0 0,1 1 0,1-1 0,1 1 0,0 0 0,0 0 0,0 28 0,3-41-59,0 0 0,0 1 0,0-1-1,1 0 1,-1 1 0,0-1 0,1 0 0,-1 0 0,1 1 0,-1-1-1,1 0 1,0 0 0,-1 0 0,1 0 0,0 0 0,0 0 0,0 0 0,0 0-1,0 0 1,0 0 0,0 0 0,0-1 0,0 1 0,0 0 0,1-1-1,-1 1 1,0-1 0,2 1 0,0 0-486,0 0 0,-1-1-1,1 1 1,0-1 0,0 0 0,0 0-1,0 0 1,0 0 0,0 0 0,0-1-1,0 1 1,4-2 0,11-9-13073</inkml:trace>
</inkml:ink>
</file>

<file path=ppt/ink/ink2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44.808"/>
    </inkml:context>
    <inkml:brush xml:id="br0">
      <inkml:brushProperty name="width" value="0.025" units="cm"/>
      <inkml:brushProperty name="height" value="0.025" units="cm"/>
    </inkml:brush>
  </inkml:definitions>
  <inkml:trace contextRef="#ctx0" brushRef="#br0">197 52 15663,'1'-2'371,"0"0"0,-1 0 0,0 0 0,1 0 0,-1 0 0,0 1 0,0-1 1,0 0-1,0 0 0,-1 0 0,1 0 0,0 0 0,-1 0 0,1 0 0,-1 0 0,0 1 0,0-1 0,1 0 1,-1 0-1,0 1 0,-3-3 0,2 2-151,0 1 1,-1 0-1,1 0 1,-1 0-1,1 1 0,-1-1 1,1 0-1,-1 1 1,0 0-1,1 0 1,-1-1-1,0 2 1,1-1-1,-1 0 0,-4 1 1,1 1-130,-1 0 1,1 1-1,-1-1 1,1 1-1,0 0 0,0 1 1,1-1-1,-1 1 1,1 1-1,0-1 0,0 1 1,0-1-1,0 2 1,1-1-1,0 0 1,0 1-1,-4 8 0,2-5 4,0 1 0,1 0 0,0 0 0,1 0 0,0 1 0,1 0 0,0 0 0,0 0-1,-1 20 1,4-30-77,0 0 0,1 0 0,-1 0 0,0 0 0,1 0 0,-1-1 0,1 1 0,-1 0 0,1 0-1,0 0 1,-1-1 0,1 1 0,0 0 0,-1-1 0,1 1 0,0-1 0,0 1 0,-1 0 0,1-1 0,0 0-1,0 1 1,0-1 0,0 0 0,0 1 0,0-1 0,-1 0 0,1 0 0,0 0 0,0 0 0,0 1 0,0-2 0,0 1-1,0 0 1,0 0 0,0 0 0,0 0 0,0 0 0,0-1 0,0 1 0,0 0 0,0-1 0,45-14 489,-11-2-278,35-25-1,-44 26-217,0 1 0,0 1 1,32-12-1,-57 25-9,0 1 1,0-1-1,0 1 1,0-1-1,1 1 1,-1-1-1,0 1 1,0 0-1,0-1 1,1 1-1,-1 0 1,0 0-1,0 0 1,0 0-1,1 0 1,-1 0-1,0 0 1,0 1-1,0-1 1,1 0-1,-1 1 1,0-1-1,0 1 1,0-1-1,0 1 1,0-1-1,0 1 1,0 0-1,0 0 1,0-1-1,0 1 1,0 0-1,0 0 1,-1 0-1,1 0 1,0 0-1,0 0 1,-1 0-1,1 0 1,-1 0-1,1 2 1,0 5 75,0-1 0,0 0 0,-1 1 0,0-1 0,-1 15 0,-1 2 192,2-23-267,0 0-1,0 0 1,0-1-1,0 1 0,0 0 1,0 0-1,0 0 0,1-1 1,-1 1-1,0 0 1,0 0-1,0-1 0,1 1 1,-1 0-1,1 0 0,-1-1 1,0 1-1,1-1 0,-1 1 1,1 0-1,0-1 1,-1 1-1,1-1 0,-1 1 1,1-1-1,0 1 0,-1-1 1,1 1-1,1-1 1,0 1 2,1-1 0,-1 0 0,0 0 1,0 0-1,0 0 0,1 0 1,-1 0-1,0-1 0,0 1 1,0-1-1,3-1 0,60-30 71,-57 27-73,33-20-3,34-19 0,-67 41 0,-1-1 0,0 1 0,1 1 0,0-1 0,0 1 0,0 1 0,-1 0 0,10-1 0,-16 2-1,0 1 1,0 0-1,0-1 1,0 1-1,0-1 0,0 1 1,0 0-1,0 0 1,0 0-1,-1 0 1,1-1-1,0 1 0,-1 0 1,1 0-1,0 0 1,-1 0-1,1 0 0,-1 1 1,0-1-1,1 0 1,-1 0-1,0 0 0,0 0 1,1 0-1,-1 1 1,0-1-1,0 0 1,0 0-1,-1 0 0,1 0 1,0 0-1,0 1 1,-1 0-1,-6 44 5,-9 0 12,18-46-16,1 0 0,-1-1 0,0 1 0,0 0 0,1-1 0,-1 0 0,0 0 0,0 1 0,0-1 0,0 0 0,0-1 0,3-1 0,17-13-853,-16 10-27,1 0 1,0 1 0,0 0 0,1 0 0,-1 0 0,1 1 0,0 0 0,0 1 0,1 0-1,-1 0 1,12-2 0,-16 5-5687</inkml:trace>
</inkml:ink>
</file>

<file path=ppt/ink/ink2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45.994"/>
    </inkml:context>
    <inkml:brush xml:id="br0">
      <inkml:brushProperty name="width" value="0.025" units="cm"/>
      <inkml:brushProperty name="height" value="0.025" units="cm"/>
    </inkml:brush>
  </inkml:definitions>
  <inkml:trace contextRef="#ctx0" brushRef="#br0">1 46 8360,'0'-3'11758,"2"-9"-8921,2 9-2472,0 1 1,0-1-1,0 0 0,0 1 0,0 0 1,0 0-1,0 0 0,1 1 0,-1-1 1,1 1-1,5-1 0,54-4 1413,-63 6-1773,0 0 0,-1 0 0,1 0 0,0 1 0,0-1 1,0 0-1,0 0 0,0 1 0,0-1 0,0 1 0,0-1 1,0 1-1,0-1 0,-1 1 0,1-1 0,0 1 1,0 0-1,-1-1 0,1 1 0,0 0 0,-1 0 0,1-1 1,-1 1-1,1 0 0,0 1 0,5 32 67,-6-26-27,-1 1-1,0 0 1,0-1 0,-1 1 0,-4 15 0,-2-7 200,-1-1 1,0 1-1,-13 15 1,48-48-1960,12 3-3521,-23 8 1379,7-4-3020,0 0-4030</inkml:trace>
</inkml:ink>
</file>

<file path=ppt/ink/ink2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46.429"/>
    </inkml:context>
    <inkml:brush xml:id="br0">
      <inkml:brushProperty name="width" value="0.025" units="cm"/>
      <inkml:brushProperty name="height" value="0.025" units="cm"/>
    </inkml:brush>
  </inkml:definitions>
  <inkml:trace contextRef="#ctx0" brushRef="#br0">207 1 15951,'0'0'9182,"-10"0"-8280,-2 0-541,0 1-1,0 1 0,0 0 1,0 1-1,-14 5 0,25-8-310,-30 15 791,31-14-844,-1 0 1,1-1-1,0 1 1,-1-1-1,1 1 1,-1 0-1,1-1 1,0 1-1,0 0 1,-1 0-1,1-1 1,0 1-1,0 0 0,0 0 1,0-1-1,0 1 1,0 0-1,0 0 1,0-1-1,0 1 1,0 0-1,0 0 1,1-1-1,-1 1 1,0 0-1,1-1 1,-1 1-1,0 0 0,1-1 1,-1 1-1,0 0 1,1-1-1,-1 1 1,1-1-1,-1 1 1,1-1-1,0 1 1,-1-1-1,1 1 1,0-1-1,-1 0 1,1 1-1,0-1 0,-1 0 1,2 1-1,28 18-470,-17-12 283,-1 1-1,-1 0 1,1 0-1,-1 1 1,12 13-1,-22-21 226,1 1-1,-1 0 1,0-1-1,1 1 1,-1 0 0,0 0-1,0 0 1,0 0-1,-1 0 1,1 0-1,0 0 1,-1 0-1,0 0 1,1 0-1,-1 0 1,0 0-1,0 0 1,0 0 0,0 1-1,0-1 1,-1 0-1,1 0 1,0 0-1,-1 0 1,0 0-1,0 0 1,1 0-1,-1 0 1,0 0-1,0-1 1,-1 1 0,1 0-1,0 0 1,-1-1-1,1 1 1,-1-1-1,1 1 1,-1-1-1,0 0 1,1 0-1,-4 2 1,-4 4 213,0-1-1,0 0 1,-1-1-1,1 0 1,-1-1-1,-1 1 1,1-2-1,-1 0 1,1 0 0,-1-1-1,0 0 1,0 0-1,0-2 1,1 1-1,-14-2 1,23 1-257,1 0 0,-1 0 0,1 0 1,-1-1-1,1 1 0,0 0 0,-1 0 0,1 0 0,-1-1 0,1 1 0,-1 0 1,1 0-1,0-1 0,-1 1 0,1 0 0,0-1 0,-1 1 0,1-1 1,0 1-1,-1 0 0,1-1 0,0 1 0,0-1 0,0 1 0,-1-1 1,1 1-1,0-1 0,0 1 0,0-1 0,0 1 0,0-1 0,0 1 0,0-1 1,0 1-1,0-1 0,0 1 0,0-1 0,0 1 0,0 0 0,0-1 1,1 1-1,-1-1 0,0 1 0,0-1 0,0 1 0,1-1 0,-1 1 0,0 0 1,1-1-1,-1 1 0,0-1 0,1 1 0,-1 0 0,0 0 0,1-1 1,20-19-1546,-10 15 112,-1 1 1,1 1-1,0 0 0,0 1 1,18-3-1,28 1-7087,-17 3-236</inkml:trace>
</inkml:ink>
</file>

<file path=ppt/ink/ink2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46.773"/>
    </inkml:context>
    <inkml:brush xml:id="br0">
      <inkml:brushProperty name="width" value="0.025" units="cm"/>
      <inkml:brushProperty name="height" value="0.025" units="cm"/>
    </inkml:brush>
  </inkml:definitions>
  <inkml:trace contextRef="#ctx0" brushRef="#br0">22 1 13997,'0'0'12332,"25"81"-11724,-36-41-127,-3 1-33,0-3-223,7-4-161,6-7-160,1-10-1858,7-14-1762,16-3-2145,5-15-8777</inkml:trace>
</inkml:ink>
</file>

<file path=ppt/ink/ink2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47.102"/>
    </inkml:context>
    <inkml:brush xml:id="br0">
      <inkml:brushProperty name="width" value="0.025" units="cm"/>
      <inkml:brushProperty name="height" value="0.025" units="cm"/>
    </inkml:brush>
  </inkml:definitions>
  <inkml:trace contextRef="#ctx0" brushRef="#br0">9 200 16560,'0'0'11333,"15"3"-9817,-3 0-1391,0-1 0,0-1 0,1 0 0,-1-1-1,0 0 1,0-1 0,1 0 0,-1-1 0,0-1 0,0 0-1,0 0 1,15-7 0,-12 4-93,-1-1 0,-1 0 0,1-1 0,-2-1 0,16-12 0,-24 18-14,0-1 0,-1 1 0,1-1 0,-1 1 0,0-1 0,-1 0 0,1 0 0,-1 0 0,1-1 0,-1 1 0,0-1 0,-1 1-1,1-1 1,-1 1 0,0-1 0,0 0 0,0 0 0,-1 0 0,0 1 0,0-1 0,0-5 0,0 9-2,-1-1-1,1 1 0,0 0 0,-1-1 1,1 1-1,0 0 0,-1 0 1,1 0-1,-1-1 0,0 1 1,0 0-1,1 0 0,-1 0 0,0 0 1,0 0-1,0 0 0,0 0 1,0 0-1,0 1 0,0-1 1,0 0-1,0 1 0,-3-2 1,1 1 0,0 0 0,0 1 0,-1-1 0,1 1 0,0-1 0,-1 1 0,1 0 0,0 0 0,-6 1 0,0 1-9,0 0 0,0 0 0,0 1 0,1 0 0,-1 1 0,-10 6 0,-1 2 41,0 2 1,2 1-1,-1 0 1,2 1-1,0 1 1,1 0 0,1 1-1,0 1 1,2 1-1,-15 25 1,27-43-47,0 0 0,0 1 0,0-1 0,1 0 0,-1 1 0,1-1 0,-1 1 0,1-1 0,0 0 0,0 1 0,0-1 0,0 1 0,0-1 0,0 1 0,1-1 0,0 4 0,0-4-2,0-1 1,0 1 0,0-1-1,0 0 1,0 1 0,0-1-1,1 0 1,-1 0 0,0 1-1,1-1 1,-1 0 0,1 0-1,-1-1 1,1 1 0,0 0-1,-1 0 1,4 0 0,7 1-2,0 0-1,0 0 1,0-2 0,0 1 0,18-3 0,-3 1-1,-12 1-920,0-1 1,0 0-1,0-1 1,0-1-1,0 0 1,-1-1-1,17-7 1,2-4-6473</inkml:trace>
</inkml:ink>
</file>

<file path=ppt/ink/ink2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48.332"/>
    </inkml:context>
    <inkml:brush xml:id="br0">
      <inkml:brushProperty name="width" value="0.025" units="cm"/>
      <inkml:brushProperty name="height" value="0.025" units="cm"/>
    </inkml:brush>
  </inkml:definitions>
  <inkml:trace contextRef="#ctx0" brushRef="#br0">241 60 10634,'0'0'11072,"5"-9"-9033,13-28-475,-18 37-1525,0-1 0,-1 0 0,1 1 0,0-1 0,0 1 0,0-1 0,0 0 0,-1 1 0,1-1 0,0 1 0,-1-1 0,1 1 0,0-1-1,-1 1 1,1-1 0,-1 1 0,1-1 0,-1 1 0,1 0 0,-1-1 0,1 1 0,-1 0 0,1-1 0,-1 1 0,1 0 0,-1 0 0,0-1 0,1 1 0,-1 0 0,1 0-1,-1 0 1,0 0 0,1 0 0,-1 0 0,0 0 0,1 0 0,-1 0 0,1 0 0,-1 0 0,0 0 0,0 1 0,-29 1 493,16 2-355,1 1 0,-1 0 1,1 1-1,1 0 1,-1 1-1,1 1 0,0 0 1,1 0-1,0 1 1,0 1-1,1 0 0,-12 14 1,20-23-160,1 0 1,0 1 0,0-1-1,0 0 1,0 1 0,0-1-1,1 0 1,-1 1-1,0-1 1,1 1 0,-1-1-1,1 1 1,-1-1-1,1 1 1,0-1 0,-1 1-1,1 2 1,1-3-12,-1 0-1,0-1 1,1 1-1,-1 0 1,1 0 0,-1-1-1,1 1 1,-1 0 0,1-1-1,-1 1 1,1 0-1,0-1 1,-1 1 0,1-1-1,0 1 1,0-1 0,-1 1-1,1-1 1,0 0-1,0 1 1,0-1 0,-1 0-1,2 0 1,8 2 0,1 0 1,-1-2-1,0 1 1,16-2-1,-4 1-10,-6 0-38,61 6-292,-73-5 318,1 0-1,-1 0 1,0 0 0,1 0 0,-1 1 0,0 0-1,0 0 1,0 0 0,0 0 0,0 1 0,0-1 0,-1 1-1,7 6 1,-9-8 15,0 0 1,0 0-1,0 0 0,0 0 1,-1 0-1,1 1 0,0-1 1,-1 0-1,1 0 1,-1 1-1,1-1 0,-1 0 1,1 1-1,-1-1 0,0 0 1,0 1-1,0-1 0,0 1 1,0-1-1,0 0 0,0 1 1,0-1-1,-1 1 0,1-1 1,0 0-1,-2 3 0,1-2 26,-1 0 1,0 1-1,0-1 0,0 0 1,0 0-1,0-1 0,-1 1 0,1 0 1,-1-1-1,1 1 0,-1-1 0,-3 2 1,-7 2 235,0-1-1,-1 0 1,0-1 0,-15 1 0,22-3-198,-86 6 780,86-7-804,1 0-1,-1 0 1,1-1-1,0 0 1,-1 0 0,1-1-1,0 1 1,0-1-1,0-1 1,0 1-1,-10-6 1,16 8-50,0 0 1,1 0-1,-1 0 1,0 0-1,0 0 1,1 0-1,-1 0 1,0 0-1,0 0 1,1 0-1,-1 0 1,0 0-1,0 0 1,1 0-1,-1 0 1,0 0-1,0 0 1,1-1-1,-1 1 0,0 0 1,0 0-1,1 0 1,-1 0-1,0 0 1,0-1-1,0 1 1,0 0-1,1 0 1,-1 0-1,0-1 1,0 1-1,0 0 1,0 0-1,0 0 1,1-1-1,-1 1 1,0 0-1,0 0 1,0-1-1,0 1 0,0 0 1,0 0-1,0-1 1,0 1-1,0 0 1,0 0-1,0-1 1,0 1-1,0 0 1,0 0-1,0-1 1,0 1-1,-1 0 1,1 0-1,0-1 1,0 1-1,0 0 1,0 0-1,0 0 0,0-1 1,-1 1-1,1 0 1,0 0-1,0 0 1,0 0-1,-1-1 1,1 1-1,24-1-1858,-22 1 1421,68-3-8617,-29 0 528</inkml:trace>
</inkml:ink>
</file>

<file path=ppt/ink/ink2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49.590"/>
    </inkml:context>
    <inkml:brush xml:id="br0">
      <inkml:brushProperty name="width" value="0.025" units="cm"/>
      <inkml:brushProperty name="height" value="0.025" units="cm"/>
    </inkml:brush>
  </inkml:definitions>
  <inkml:trace contextRef="#ctx0" brushRef="#br0">49 46 11659,'0'0'4815,"3"-9"-2156,6-26 245,-9 35-2833,0 0 0,0 1-1,0-1 1,0 0 0,1 0 0,-1 0 0,0 0 0,0 1-1,0-1 1,0 0 0,1 0 0,-1 0 0,0 0 0,0 0-1,0 0 1,1 1 0,-1-1 0,0 0 0,0 0 0,1 0-1,-1 0 1,0 0 0,0 0 0,1 0 0,-1 0 0,0 0-1,0 0 1,1 0 0,-1 0 0,0 0 0,0 0 0,0 0-1,1-1 1,-1 1 0,0 0 0,0 0 0,1 0 0,-1 0-1,0 0 1,0 0 0,0-1 0,0 1 0,1 0 0,-1 0-1,0 0 1,0-1 0,0 1 0,0 0 0,0 0 0,1 0-1,-1-1 1,0 1 0,4 19 392,-6 69 897,-4 0-1,-23 124 1,-2 14-213,29-209-1075,-2 16-27,4-28 102,4-18 182,33-120-139,66-152-1,-96 268-193,0-3 10,1 1-1,0 1 1,19-29 0,-25 43-12,1 0 0,0 1 0,0-1 0,0 1 0,0-1 0,1 1 0,-1 0 0,1 0 0,0 1 0,0-1 0,0 1 0,0 0 1,0 0-1,0 0 0,1 0 0,-1 1 0,1 0 0,-1-1 0,1 2 0,0-1 0,6 0 0,-9 1-8,0 1 0,0-1 1,0 0-1,0 0 0,0 1 0,0 0 1,-1-1-1,1 1 0,0 0 0,0-1 0,-1 1 1,1 0-1,-1 1 0,1-1 0,-1 0 1,1 0-1,-1 0 0,0 1 0,1-1 1,-1 1-1,0-1 0,0 1 0,0 0 1,0-1-1,0 1 0,0 0 0,-1 0 0,1-1 1,-1 1-1,1 0 0,-1 0 0,0 0 1,1 0-1,-1 3 0,0-2-15,0 1 1,0-1-1,-1 1 0,1-1 0,-1 0 1,1 0-1,-1 1 0,0-1 0,0 0 1,0 0-1,-1 0 0,1 0 0,-1 0 0,0 0 1,0 0-1,0-1 0,0 1 0,0 0 1,-4 2-1,-17 10 214,-1-1 1,1-2-1,-2-1 1,0 0-1,0-2 1,-1-1-1,-46 9 1,133-37-6300,-19 5 638,-4 3-1736</inkml:trace>
</inkml:ink>
</file>

<file path=ppt/ink/ink2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50.010"/>
    </inkml:context>
    <inkml:brush xml:id="br0">
      <inkml:brushProperty name="width" value="0.025" units="cm"/>
      <inkml:brushProperty name="height" value="0.025" units="cm"/>
    </inkml:brush>
  </inkml:definitions>
  <inkml:trace contextRef="#ctx0" brushRef="#br0">55 153 13645,'0'0'16720,"13"2"-16427,-7-1-279,-1 0-1,1-1 0,0 0 0,0 0 0,0 0 1,0 0-1,0-1 0,0 0 0,-1-1 1,1 1-1,0-1 0,-1 0 0,1 0 0,-1-1 1,0 1-1,0-1 0,0-1 0,0 1 0,0-1 1,5-4-1,-5 3 3,0 1 0,0-1 0,-1 1 0,0-1 0,0-1 0,0 1 0,0-1 0,-1 1 0,0-1 0,0 0 0,0 0 0,-1 0 0,0-1 0,0 1 0,-1 0 0,2-11 0,-3 16-14,-1 0-1,1 1 1,0-1 0,0 0-1,0 1 1,-1-1-1,1 0 1,0 1-1,-1-1 1,1 1 0,-1-1-1,1 1 1,0-1-1,-1 1 1,1-1 0,-1 1-1,0-1 1,1 1-1,-1-1 1,1 1-1,-1 0 1,1 0 0,-1-1-1,0 1 1,1 0-1,-1 0 1,0-1-1,1 1 1,-1 0 0,0 0-1,1 0 1,-1 0-1,0 0 1,0 0 0,1 0-1,-1 0 1,0 0-1,1 1 1,-1-1-1,0 0 1,1 0 0,-1 1-1,0-1 1,-34 15-82,14 4 134,1 2 0,0 0 0,2 1 0,1 0 0,0 2 0,-17 34 1,28-50 33,1 0 0,1 0 0,-1 1 0,1 0 0,1-1 0,0 1 0,0 1 0,0-1 0,0 10 0,3-18-104,0 0 0,0 1 0,0-1-1,0 0 1,1 0 0,-1 1 0,0-1-1,1 0 1,-1 0 0,1 0 0,0 1-1,-1-1 1,1 0 0,0 0 0,-1 0 0,1 0-1,0 0 1,0 0 0,0-1 0,0 1-1,0 0 1,0 0 0,0-1 0,0 1-1,0 0 1,0-1 0,1 1 0,-1-1-1,0 0 1,0 1 0,1-1 0,-1 0-1,0 0 1,3 1 0,49 0-2301,-46-2 1711,3 1-1059,0-1-1,0-1 0,0 0 1,0 0-1,0-1 1,15-7-1,15-11-10356</inkml:trace>
</inkml:ink>
</file>

<file path=ppt/ink/ink2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50.337"/>
    </inkml:context>
    <inkml:brush xml:id="br0">
      <inkml:brushProperty name="width" value="0.025" units="cm"/>
      <inkml:brushProperty name="height" value="0.025" units="cm"/>
    </inkml:brush>
  </inkml:definitions>
  <inkml:trace contextRef="#ctx0" brushRef="#br0">191 12 14606,'0'0'10228,"-10"-3"-8637,6 2-1470,0-1 1,0 1-1,0 0 0,0 0 1,0 0-1,-1 0 0,1 1 0,0 0 1,0 0-1,-1 0 0,1 0 1,0 1-1,0-1 0,-1 1 1,1 0-1,0 1 0,0-1 1,0 1-1,0-1 0,1 1 1,-1 0-1,0 1 0,1-1 0,-1 1 1,1-1-1,0 1 0,0 0 1,-4 5-1,-2 2 255,0 1 0,1 0 0,0 1-1,-7 14 1,13-22-318,0 1 0,0-1 0,0 0 0,1 1 0,0 0 0,-1-1 1,2 1-1,-1 0 0,0-1 0,1 1 0,0 0 0,0 0 0,0-1 0,1 1 0,1 8 0,-1-11-84,1 0 1,-1-1-1,0 1 1,0-1-1,1 1 0,-1-1 1,0 0-1,1 0 1,-1 1-1,1-1 0,0 0 1,-1 0-1,1-1 1,0 1-1,0 0 0,0 0 1,-1-1-1,1 1 1,0-1-1,0 0 0,0 0 1,4 1-1,52-1-1850,-43 0 898,1-1-330,-1-1 1,1 0 0,-1-1-1,1 0 1,26-11 0,6-7-6058,-16 1-4236</inkml:trace>
</inkml:ink>
</file>

<file path=ppt/ink/ink2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50.711"/>
    </inkml:context>
    <inkml:brush xml:id="br0">
      <inkml:brushProperty name="width" value="0.025" units="cm"/>
      <inkml:brushProperty name="height" value="0.025" units="cm"/>
    </inkml:brush>
  </inkml:definitions>
  <inkml:trace contextRef="#ctx0" brushRef="#br0">105 0 13421,'0'0'14920,"-9"13"-13345,6-7-1463,-56 91 1628,54-85-1629,-1-1 0,2 1 0,-1 0 0,2 0 0,-1 1 0,2-1 0,0 1 0,-1 15 0,3-28-240,0 0 1,0 1-1,0-1 0,1 1 1,-1-1-1,0 0 1,0 1-1,0-1 0,0 1 1,1-1-1,-1 0 0,0 1 1,0-1-1,1 0 0,-1 0 1,0 1-1,1-1 1,-1 0-1,0 1 0,1-1 1,-1 0-1,0 0 0,1 0 1,-1 0-1,0 1 0,1-1 1,-1 0-1,1 0 0,0 0-599,1 1 0,-1-1-1,0 0 1,0 0-1,1 0 1,-1 0 0,0 0-1,0 0 1,1 0-1,-1 0 1,0-1-1,0 1 1,1 0 0,-1-1-1,2 0 1,7-10-9864</inkml:trace>
</inkml:ink>
</file>

<file path=ppt/ink/ink2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51.056"/>
    </inkml:context>
    <inkml:brush xml:id="br0">
      <inkml:brushProperty name="width" value="0.025" units="cm"/>
      <inkml:brushProperty name="height" value="0.025" units="cm"/>
    </inkml:brush>
  </inkml:definitions>
  <inkml:trace contextRef="#ctx0" brushRef="#br0">6 0 5093,'0'0'24247,"-5"30"-24952,12-13-1953,2-3-1667,-2-3-3426</inkml:trace>
</inkml:ink>
</file>

<file path=ppt/ink/ink2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51.400"/>
    </inkml:context>
    <inkml:brush xml:id="br0">
      <inkml:brushProperty name="width" value="0.025" units="cm"/>
      <inkml:brushProperty name="height" value="0.025" units="cm"/>
    </inkml:brush>
  </inkml:definitions>
  <inkml:trace contextRef="#ctx0" brushRef="#br0">193 30 15599,'0'0'9571,"-13"3"-7318,-2 2-1802,0 0 0,0 0 0,1 2 0,0 0 0,0 0 0,-14 11 0,23-15-364,1 0 1,-1 0-1,1 1 1,0-1-1,-1 1 1,2 0-1,-1 0 1,0 0-1,1 1 1,0-1-1,0 1 1,0 0-1,1 0 1,-1 0-1,1 0 1,1 0-1,-1 0 1,1 0-1,-1 1 1,1-1-1,1 1 1,-1-1-1,1 1 0,1 7 1,-1-12-88,1 1 0,0 0 0,0-1 0,1 1 0,-1-1 0,0 1 0,0-1 0,1 1 0,-1-1 0,1 0 0,-1 0 0,1 0 0,-1 0 0,1 0 0,0 0 0,-1 0 0,1 0 0,0-1 0,0 1 0,0-1 0,0 1 0,0-1 0,-1 0 0,1 0 0,0 0 0,0 0 0,0 0 0,2 0 0,6 0 0,-1 0 0,1-1 0,-1 0 0,14-4 0,-9 0 0,-1 0 0,0-2 0,-1 1 0,0-2 0,0 1 0,0-2 0,-1 0 0,0 0 0,-1-1 0,0 0 0,0 0 0,-1-1 0,-1-1 0,0 0 0,0 0 0,-1 0 0,-1-1 0,0 0 0,-1 0 0,6-20 0,-31 98 0,13-47 0,1-1 0,1 1 0,1 0 0,0 0 0,2 1 0,-2 28 0,4-45-26,1 0-1,-1 0 1,0-1 0,0 1-1,1 0 1,-1-1-1,1 1 1,-1-1 0,1 1-1,0-1 1,-1 1 0,1-1-1,0 1 1,0-1-1,0 1 1,0-1 0,0 0-1,1 0 1,-1 0 0,0 1-1,1-1 1,-1 0-1,0-1 1,4 3 0,-1-2-133,0 1 1,1-1-1,-1 0 1,1 0 0,-1-1-1,1 1 1,-1-1-1,1 0 1,6-1 0,3-1-439,1 0 0,-1-1 0,1-1 0,-1 0 1,15-7-1,-13 4-1736,-1-1 0,-1-1 0,14-10 0,8-9-7943</inkml:trace>
</inkml:ink>
</file>

<file path=ppt/ink/ink2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52.195"/>
    </inkml:context>
    <inkml:brush xml:id="br0">
      <inkml:brushProperty name="width" value="0.025" units="cm"/>
      <inkml:brushProperty name="height" value="0.025" units="cm"/>
    </inkml:brush>
  </inkml:definitions>
  <inkml:trace contextRef="#ctx0" brushRef="#br0">102 0 16143,'0'0'5211,"0"14"-2409,-5 27-1167,-1 0 0,-3 0 0,-18 55 0,20-73-1449,-4 8 191,2 1 0,1 0 0,1 1 0,-4 60 0,11-92-377,-1 0 0,1 0 1,0 0-1,0 1 0,0-1 0,0 0 1,0 0-1,0 0 0,0 1 0,0-1 0,0 0 1,1 0-1,-1 0 0,0 0 0,1 0 0,-1 1 1,1-1-1,-1 0 0,1 0 0,0 0 1,-1 0-1,1 0 0,0 0 0,0-1 0,0 1 1,0 0-1,-1 0 0,1-1 0,0 1 1,0 0-1,0-1 0,1 1 0,-1-1 0,0 1 1,0-1-1,0 0 0,0 1 0,0-1 1,0 0-1,1 0 0,-1 0 0,2 0 0,1 0-28,0-1 0,-1-1 0,1 1-1,-1 0 1,1-1 0,-1 0 0,1 0-1,-1 0 1,0 0 0,0 0 0,0-1 0,4-4-1,10-12-956,-1-1 0,-1 0 0,0-1 0,-2-1 0,12-26 1,47-124-3015,-20 44 2948,-77 180 4376,-39 92 593,57-126-3466,1 1 0,1-1 1,1 1-1,1 0 1,0 0-1,1 29 0,2-45-430,0 0 0,0-1 0,0 1 0,1 0 0,-1-1 0,1 1 0,0-1 0,0 1 0,0-1 0,0 1-1,0-1 1,1 1 0,-1-1 0,1 0 0,0 0 0,-1 0 0,1 0 0,0 0 0,0 0 0,0 0 0,0-1-1,1 1 1,-1-1 0,0 0 0,1 1 0,-1-1 0,1 0 0,-1 0 0,1-1 0,-1 1 0,1 0 0,0-1-1,-1 0 1,1 1 0,0-1 0,4-1 0,1 1-35,0 0 0,-1-1-1,1 0 1,0 0 0,-1-1-1,1 0 1,-1-1 0,0 1 0,0-1-1,0-1 1,13-7 0,-12 4-13,1 0 1,-2 0-1,1 0 1,-1-1-1,0 0 1,0 0-1,-1-1 1,0 0-1,-1 0 1,0 0-1,0-1 1,-1 0-1,-1 0 1,1 0-1,-1 0 1,-1 0-1,2-15 1,-4 25 17,-1-1 1,1 1 0,0 0 0,0 0 0,-1 0-1,1 0 1,0 0 0,-1 0 0,1 0-1,0 0 1,0 0 0,-1 0 0,1 0 0,0 0-1,-1 0 1,1 0 0,0 0 0,-1 0-1,1 0 1,0 0 0,0 0 0,-1 0 0,1 0-1,0 0 1,0 1 0,-1-1 0,1 0-1,0 0 1,0 0 0,-1 1 0,1-1 0,0 0-1,-1 1 1,-5 7 41,1 1 0,0 0 0,0 1 0,0-1 0,1 1 0,1 0 0,0 0 0,0 0 0,1 1-1,0-1 1,0 1 0,2-1 0,-1 19 0,2-27-26,-1 0 0,1-1-1,-1 1 1,1 0 0,0 0 0,0-1 0,-1 1-1,1 0 1,0-1 0,1 1 0,-1-1-1,0 1 1,0-1 0,1 0 0,-1 1-1,0-1 1,1 0 0,-1 0 0,1 0-1,0 0 1,-1 0 0,1 0 0,0-1-1,0 1 1,-1 0 0,1-1 0,0 1-1,0-1 1,0 0 0,0 0 0,0 0-1,0 0 1,-1 0 0,1 0 0,0 0-1,4-2 1,1 2 14,0-1 0,0 0 0,0-1 1,0 0-1,0 0 0,0 0 0,0-1 0,10-6 0,-5 0-21,-1-1-1,0 0 1,0-1-1,16-21 1,12-13-20,-38 56-448,-6 9 411,-10 24 107,2 1 1,3 0-1,1 0 1,-3 50-1,4 187 231,8-260-282,-1 0 0,-1 0 0,-1 0 0,-6 22 0,7-36 0,0-1 0,0 1 0,-1-1 0,0 0 0,-1 0 0,1 0 0,-1-1 0,-1 1 0,1-1 0,-1 0 0,0 0 0,-1 0 0,1-1 0,-12 9 0,16-13 0,0 0 0,0 0 0,0 0 0,0-1 0,0 1 0,0 0 0,0-1 0,0 1 0,0 0 0,0-1 0,0 0 0,0 1 0,-1-1 0,1 1 0,0-1 0,0 0 0,0 0 0,-1 0 0,1 0 0,0 0 0,0 0 0,-1 0 0,1 0 0,0 0 0,0-1 0,0 1 0,-1 0 0,1-1 0,0 1 0,0-1 0,0 0 0,0 1 0,0-1 0,0 0 0,0 1 0,0-1 0,0 0 0,0 0 0,0 0 0,0 0 0,1 0 0,-1 0 0,0 0 0,1 0 0,-1 0 0,1 0 0,-1 0 0,1-1 0,-1 1 0,1 0 0,0-2 0,-3-8 0,2 0 0,-1 0 0,1 0 0,1-17 0,0 19 0,0-19-32,2-1 1,0 1-1,2-1 1,1 1-1,16-50 0,-16 64-45,0 1-1,1 1 0,0-1 0,1 1 1,0 1-1,1-1 0,0 1 0,1 0 1,1 1-1,-1 0 0,1 0 0,1 1 1,0 1-1,14-9 0,66-26-7171,-39 22-353</inkml:trace>
</inkml:ink>
</file>

<file path=ppt/ink/ink2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58.293"/>
    </inkml:context>
    <inkml:brush xml:id="br0">
      <inkml:brushProperty name="width" value="0.025" units="cm"/>
      <inkml:brushProperty name="height" value="0.025" units="cm"/>
    </inkml:brush>
  </inkml:definitions>
  <inkml:trace contextRef="#ctx0" brushRef="#br0">17 543 5093,'0'0'12465,"-3"9"-10351,-9 29-16,12-38-2032,0 1 1,0-1-1,0 0 1,-1 1-1,1-1 1,0 0-1,0 1 1,0-1-1,0 0 1,0 1-1,0-1 1,0 1-1,0-1 1,0 0-1,0 1 1,0-1-1,0 0 1,0 1-1,0-1 1,0 1-1,1-1 1,-1 0-1,0 1 1,0-1-1,0 0 1,0 1-1,1-1 1,-1 0-1,0 1 1,0-1-1,1 0 1,-1 0-1,0 1 1,1-1-1,-1 0 1,0 0-1,0 0 1,1 1-1,-1-1 1,1 0-1,-1 0 1,0 0-1,1 0 1,-1 0-1,0 0 1,1 0-1,-1 0 1,1 0-1,-1 0 1,0 0-1,1 0 1,-1 0-1,0 0 1,1 0-1,-1 0 1,0 0-1,1 0 1,0-1-1,20-6 1419,6-13-806,-1-1 0,-1-1 0,-1-1 0,38-46 0,-36 39-514,133-163-21,-135 160 50,-2-2 1,-1 0-1,-2-2 1,16-39-1,-55 126 40,-66 189 445,38-65-679,-37 271 0,88-491-2539,-9-55-6967,3 73 6508,-2 0-1,-9-28 1,-12-10 1366,38 78 11301,8-6-3776,34-5-2059,-42-2-3905,0-1 0,1-1 0,-1 0-1,-1-1 1,1 0 0,21-11 0,-15 5-501,-1-1 1,-1-1-1,0-1 0,-1 0 1,0-1-1,-1 0 1,-1-2-1,0 1 0,-1-2 1,0 1-1,-2-2 1,0 1-1,14-36 1,-24 53 612,1-1 1,-1 1-1,0 0 0,1-1 1,-1 1-1,0 0 1,0-1-1,0 1 1,1 0-1,-1-1 1,0 1-1,0-1 1,0 1-1,0 0 1,0-1-1,1 1 1,-1-1-1,0 1 1,0-1-1,0 1 1,0-1-1,-1 1 1,1 0-1,0-1 1,0 1-1,0-1 1,0 1-1,0-1 1,0 1-1,-1 0 1,1-1-1,0 1 1,0 0-1,-1-1 1,1 1-1,0 0 1,0-1-1,-1 1 1,1 0-1,0-1 1,-1 1-1,-17 12 1023,-19 27 197,17-16-607,11-14 59,0 1 0,1 0-1,0 0 1,-11 20 0,19-30-692,0 1 1,0-1 0,0 1-1,0-1 1,0 1-1,0-1 1,0 0 0,0 1-1,0-1 1,0 1 0,1-1-1,-1 1 1,0-1-1,0 0 1,0 1 0,0-1-1,1 0 1,-1 1 0,0-1-1,0 1 1,1-1 0,-1 0-1,0 0 1,1 1-1,-1-1 1,0 0 0,1 1-1,-1-1 1,0 0 0,1 0-1,-1 0 1,1 1-1,-1-1 1,0 0 0,1 0-1,-1 0 1,1 0 0,-1 0-1,1 0 1,-1 0-1,0 0 1,1 0 0,-1 0-1,1 0 1,-1 0 0,1 0-1,0-1 1,28 1 29,-23 0 34,75-9 40,20 0-170,-99 9 80,0 0 0,1 0 0,-1 0 0,1 1 0,-1-1 0,0 1 0,1-1 0,-1 1-1,0 0 1,0 0 0,1 0 0,-1 0 0,0 0 0,0 1 0,0-1 0,0 1 0,-1-1 0,1 1 0,0 0 0,-1-1 0,1 1-1,-1 0 1,1 0 0,-1 0 0,0 0 0,0 1 0,0-1 0,2 4 0,-2 1 136,1-1 1,-1 1-1,0-1 1,0 1-1,-1-1 1,0 9-1,0-13-147,16-170-24,-16 165 7,0 0 1,-1 0-1,1-1 0,1 1 0,-1 0 1,0 0-1,1 0 0,0 0 1,0 0-1,-1 0 0,2 0 0,1-4 1,-1 6-35,-1-1 1,1 1 0,0 0-1,1 0 1,-1 0 0,0 0 0,0 0-1,0 1 1,0-1 0,1 1-1,-1-1 1,0 1 0,1 0-1,-1 0 1,0 0 0,1 0-1,2 1 1,32-1-2890,3 0-3393,9 0-3946</inkml:trace>
</inkml:ink>
</file>

<file path=ppt/ink/ink2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59.385"/>
    </inkml:context>
    <inkml:brush xml:id="br0">
      <inkml:brushProperty name="width" value="0.025" units="cm"/>
      <inkml:brushProperty name="height" value="0.025" units="cm"/>
    </inkml:brush>
  </inkml:definitions>
  <inkml:trace contextRef="#ctx0" brushRef="#br0">140 127 9897,'1'-4'527,"4"-12"1803,-1 1 1,0-1-1,-1 1 1,-1-1 0,0-29-1,-16 56 1183,4 9-3170,0 1-1,1-1 1,2 1 0,0 1 0,1-1 0,-4 26 0,-12 144 1197,18-146-1044,-19 316-85,18-456-411,-17-103 0,11 115 0,11 87 0,1 1 0,0-1 0,1 1 0,-1-1 0,1 0 0,0 0 0,0 0 0,0 0 0,1 0 0,-1 0 0,1-1 0,0 1 0,0-1 0,0 0 0,1 0 0,-1 0 0,1 0 0,-1 0 0,1-1 0,0 1 0,0-1 0,0 0 0,0-1 0,1 1 0,-1-1 0,0 0 0,1 0 0,-1 0 0,10 0 0,-2 0 0,0-1 0,0 0 0,0-1 0,1-1 0,-1 1 0,0-2 0,0 0 0,-1-1 0,1 0 0,-1 0 0,0-1 0,0-1 0,0 0 0,-1 0 0,0-1 0,0 0 0,0-1 0,-1 0 0,-1-1 0,1 0 0,-1 0 0,-1-1 0,1 0 0,8-18 0,-23 82 0,6-52 0,-1 9 0,-1 0 0,2 0 0,-2 22 0,3-31 0,0 0 0,0 0 0,0 0 0,0 0 0,1 0 0,-1 0 0,0-1 0,1 1 0,-1 0 0,1 0 0,0-1 0,0 1 0,-1 0 0,1-1 0,0 1 0,0 0 0,1-1 0,-1 0 0,0 1 0,0-1 0,1 0 0,-1 1 0,1-1 0,-1 0 0,1 0 0,-1 0 0,1 0 0,0-1 0,-1 1 0,1 0 0,3 0 0,3 0 0,0 0 0,0 0 0,0-1 0,0 0 0,-1 0 0,1-1 0,0 0 0,0-1 0,0 0 0,0 0 0,7-3 0,7-5 0,-1-1 0,27-18 0,21-10 0,-37 29 0,-32 10 0,1 0 0,0 1 0,0-1 0,-1 0 0,1 0 0,0 0 0,-1 0 0,1 0 0,0 1 0,-1-1 0,1 0 0,-1 1 0,1-1 0,0 0 0,-1 1 0,1-1 0,-1 1 0,1-1 0,-1 1 0,1-1 0,-1 1 0,0-1 0,1 1 0,0 0 0,0 4 0,0-1 0,-1 1 0,1 0 0,-1-1 0,0 1 0,0-1 0,0 1 0,-2 9 0,1-11 0,0 1 0,1-1 0,-1 1 0,1-1 0,0 1 0,0 0 0,0-1 0,0 1 0,0-1 0,1 1 0,0-1 0,0 1 0,0-1 0,0 1 0,0-1 0,4 6 0,-4-8-99,0 0 1,1-1-1,-1 1 0,0 0 0,1-1 1,-1 1-1,1-1 0,-1 0 0,1 1 1,-1-1-1,1 0 0,-1 0 1,1 0-1,-1 0 0,1 0 0,-1 0 1,0 0-1,1-1 0,-1 1 0,1-1 1,-1 1-1,1-1 0,-1 1 1,0-1-1,1 0 0,-1 1 0,0-1 1,0 0-1,0 0 0,1 0 1,-1 0-1,0 0 0,0 0 0,0 0 1,-1-1-1,1 1 0,0 0 0,1-2 1,3-4-1012,0-1-1,-1 1 1,1-1 0,-2 1 0,5-12 0,1-14-6588,0-3-6251</inkml:trace>
</inkml:ink>
</file>

<file path=ppt/ink/ink2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2:59.712"/>
    </inkml:context>
    <inkml:brush xml:id="br0">
      <inkml:brushProperty name="width" value="0.025" units="cm"/>
      <inkml:brushProperty name="height" value="0.025" units="cm"/>
    </inkml:brush>
  </inkml:definitions>
  <inkml:trace contextRef="#ctx0" brushRef="#br0">11 0 12107,'0'0'9481,"-10"64"-9352,10-53-2147,10-3-5574</inkml:trace>
</inkml:ink>
</file>

<file path=ppt/ink/ink2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00.068"/>
    </inkml:context>
    <inkml:brush xml:id="br0">
      <inkml:brushProperty name="width" value="0.025" units="cm"/>
      <inkml:brushProperty name="height" value="0.025" units="cm"/>
    </inkml:brush>
  </inkml:definitions>
  <inkml:trace contextRef="#ctx0" brushRef="#br0">151 4 5285,'0'0'13858,"-10"0"-8028,-5-1-4533,1 0-228,-1 0 1,0 1-1,-19 2 1,32-2-1007,0 0 1,0 0-1,0 0 0,0 0 1,0 1-1,0-1 1,1 1-1,-1-1 1,0 1-1,0 0 0,0-1 1,1 1-1,-1 0 1,0 0-1,1 1 0,-1-1 1,1 0-1,-1 0 1,1 1-1,0-1 0,-1 1 1,1-1-1,0 1 1,0-1-1,0 1 0,0 0 1,0 0-1,1 0 1,-1-1-1,0 1 0,1 0 1,0 0-1,-1 0 1,1 2-1,0-2-63,1-1 0,0 1 0,-1-1 0,1 0 0,0 1 0,0-1 0,0 0 0,0 0 0,0 0 0,0 0 0,1 0 0,-1 0 0,0 0 0,0 0 0,1 0 0,-1 0 0,0-1 0,1 1 0,-1 0 0,1-1 0,-1 0 0,1 1 0,-1-1 0,1 0 0,0 1 0,-1-1 0,1 0 0,2-1 0,55 3 0,-51-2 0,-4 0 0,0-1 0,-1 1 0,1-1 0,0 0 0,0 1 0,0-2 0,-1 1 0,1 0 0,-1-1 0,1 0 0,-1 1 0,0-1 0,1-1 0,-1 1 0,0 0 0,0-1 0,-1 0 0,1 1 0,0-1 0,-1 0 0,0 0 0,0-1 0,0 1 0,0 0 0,0-1 0,1-4 0,-24 52 0,20-41 0,0-1 0,0 1 0,0-1 0,0 1 0,1 0 0,-1-1 0,1 1 0,0 0 0,0 0 0,0-1 0,0 1 0,0 0 0,1-1 0,-1 1 0,1 0 0,0-1 0,0 1 0,0 0 0,0-1 0,0 0 0,0 1 0,1-1 0,-1 0 0,1 1 0,-1-1 0,1 0 0,3 2 0,-2-2 0,1 0 0,-1-1 0,1 0 0,0 1 0,-1-1 0,1-1 0,0 1 0,0 0 0,0-1 0,0 0 0,0 0 0,-1 0 0,1 0 0,0-1 0,0 0 0,0 0 0,0 0 0,-1 0 0,6-2 0,2-2 0,1-1 0,-1 0 0,0-1 0,11-8 0,-15 9 0,0 1 0,0 0 0,1 0 0,0 1 0,0 0 0,0 0 0,0 1 0,1 0 0,0 0 0,10-1 0,-18 5 0,0 0 0,0 0 0,0 0 0,0 0 0,0 0 0,0 0 0,0 0 0,-1 0 0,1 1 0,0-1 0,-1 0 0,1 1 0,-1-1 0,1 0 0,-1 1 0,0-1 0,1 1 0,-1-1 0,0 3 0,0-1 0,1 0 0,0-1 0,-1 1 0,1 0 0,0 0 0,1 0 0,-1-1 0,0 1 0,1 0 0,-1-1 0,3 3 0,0-3 6,0 0 0,0-1-1,-1 0 1,1 0 0,0 0 0,0 0-1,0 0 1,0-1 0,0 0 0,0 0 0,0 0-1,0 0 1,0 0 0,7-3 0,54-17-760,-1-9-8733,-30 12 135</inkml:trace>
</inkml:ink>
</file>

<file path=ppt/ink/ink2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00.409"/>
    </inkml:context>
    <inkml:brush xml:id="br0">
      <inkml:brushProperty name="width" value="0.025" units="cm"/>
      <inkml:brushProperty name="height" value="0.025" units="cm"/>
    </inkml:brush>
  </inkml:definitions>
  <inkml:trace contextRef="#ctx0" brushRef="#br0">129 16 14157,'0'0'15797,"-10"-4"-15050,6 2-698,2 1-26,-1 0-1,1-1 1,0 1-1,-1 0 1,0 1-1,1-1 1,-1 0-1,1 1 1,-1-1-1,0 1 1,1 0-1,-1 0 1,0 0-1,0 0 1,1 0-1,-1 1 1,0-1-1,1 1 1,-1 0-1,1-1 1,-1 1-1,1 1 0,-1-1 1,1 0-1,0 0 1,-1 1-1,1 0 1,0-1-1,0 1 1,0 0-1,-3 3 1,1 0 99,1-1 1,-1 1-1,1 0 1,0 0 0,0 0-1,0 1 1,1-1-1,0 1 1,-2 6-1,4-11-125,-1 1 0,1-1 0,0 1-1,0-1 1,0 1 0,0-1-1,0 1 1,0-1 0,0 1 0,0-1-1,0 1 1,1-1 0,-1 1-1,0-1 1,1 1 0,0-1 0,-1 0-1,1 1 1,0-1 0,0 0-1,-1 1 1,1-1 0,0 0 0,0 0-1,0 0 1,1 0 0,-1 0 0,0 0-1,0 0 1,0 0 0,1-1-1,-1 1 1,1 0 0,-1-1 0,0 1-1,1-1 1,-1 1 0,1-1-1,2 1 1,59 3-4100,-52-4 2332,-1-1-1,1-1 0,-1 0 0,11-3 1,14-8-5276</inkml:trace>
</inkml:ink>
</file>

<file path=ppt/ink/ink2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00.783"/>
    </inkml:context>
    <inkml:brush xml:id="br0">
      <inkml:brushProperty name="width" value="0.025" units="cm"/>
      <inkml:brushProperty name="height" value="0.025" units="cm"/>
    </inkml:brush>
  </inkml:definitions>
  <inkml:trace contextRef="#ctx0" brushRef="#br0">71 181 12524,'0'0'13036,"-57"61"-10634,47-44-576,6 2-577,4 0-512,0-6-577,8-3-64,11-5-64,2-3-160,-1-2-352,-1 0-449,-2-10-512,0-2-1474,-5-5-1537,-2-5-3076</inkml:trace>
  <inkml:trace contextRef="#ctx0" brushRef="#br0" timeOffset="1">132 0 20211,'0'0'12556,"-17"53"-12556,32-43-577,0-2-2401,-1-6-3396,1-2-5510</inkml:trace>
</inkml:ink>
</file>

<file path=ppt/ink/ink2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01.192"/>
    </inkml:context>
    <inkml:brush xml:id="br0">
      <inkml:brushProperty name="width" value="0.025" units="cm"/>
      <inkml:brushProperty name="height" value="0.025" units="cm"/>
    </inkml:brush>
  </inkml:definitions>
  <inkml:trace contextRef="#ctx0" brushRef="#br0">170 228 21236,'0'0'3801,"-11"0"-342,0 0-2961,-2-1 14,0 2-1,0-1 1,0 1 0,-23 6-1,33-6-467,0-1-1,0 1 1,0 1-1,0-1 0,0 0 1,0 1-1,0-1 0,1 1 1,-1 0-1,0 0 1,1 0-1,-1 0 0,1 1 1,0-1-1,0 0 0,0 1 1,0 0-1,0-1 1,1 1-1,-1 0 0,1 0 1,0 0-1,-1 0 0,2 0 1,-1 0-1,0 1 1,0 3-1,1-5-43,-1 0 0,1 0 0,0 0 0,0 0 0,0 0 0,1 0 0,-1 0 0,0 0 0,1 0 0,-1 0 0,1 0 0,0 0 0,-1 0 0,1 0 0,0 0 0,0 0 0,0-1 0,1 1 0,-1 0 0,0-1 0,1 1 0,1 1 0,0-1 0,0-1 0,0 1 0,0 0 0,1-1 0,-1 0 0,0 1 0,1-1 0,-1-1 0,1 1 0,-1 0 0,1-1 0,3 0 0,4 0 0,-1 0 0,0-1 0,0 0 0,0-1 0,0 0 0,0-1 0,0 0 0,16-8 0,-8 2 0,-1-1 0,31-25 0,-42 30 0,-1 1 0,0-1 0,1-1 0,-2 1 0,1-1 0,-1 0 0,0 0 0,0 0 0,0-1 0,-1 1 0,3-10 0,-6 17 0,0-1 0,0 0 0,-1 0 0,1 0 0,0 1 0,-1-1 0,1 0 0,0 0 0,-1 0 0,1 0 0,0 1 0,-1-1 0,1 0 0,0 0 0,-1 0 0,1 0 0,0 0 0,-1 0 0,1 0 0,0 0 0,-1 0 0,1 0 0,0 0 0,-1 0 0,1 0 0,0-1 0,-1 1 0,1 0 0,0 0 0,-1 0 0,1 0 0,0-1 0,0 1 0,-1 0 0,1 0 0,0 0 0,0-1 0,-1 1 0,1 0 0,0-1 0,0 1 0,0 0 0,-1 0 0,1-1 0,0 1 0,0 0 0,0-1 0,0 1 0,0 0 0,0-1 0,0 1 0,0 0 0,-1-1 0,1 1 0,0-1 0,1 1 0,-1 0 0,0-1 0,0 1 0,0 0 0,0-1 0,-23 23 0,20-18 0,1 0 0,0 0 0,1 0 0,-1 1 0,1-1 0,0 1 0,0-1 0,0 1 0,1 0 0,-1-1 0,1 1 0,0-1 0,0 1 0,1 0 0,0-1 0,-1 1 0,1-1 0,2 6 0,-1-7 0,0 0 0,0 0 0,0 0 0,1 0 0,-1 0 0,1 0 0,-1 0 0,1-1 0,0 1 0,0-1 0,0 0 0,0 0 0,1 0 0,-1 0 0,1-1 0,-1 1 0,1-1 0,-1 0 0,1 0 0,0 0 0,-1-1 0,8 1 0,12 0 0,1 0 0,-1-2 0,1-1 0,-1-1 0,0-1 0,0-1 0,0 0 0,-1-2 0,1-1 0,-2-1 0,26-14 0,-31 15 0,-1-2 0,0 0 0,0-1 0,-1 0 0,-1-1 0,21-23 0,-27 26 0,0 0 0,0 0 0,-1-1 0,-1 0 0,0 0 0,0 0 0,-1-1 0,0 0 0,-1 1 0,0-1 0,1-14 0,-3 23 0,-1 0 0,1 0 0,-1-1 0,0 1 0,0 0 0,0 0 0,0 0 0,0 0 0,0 0 0,-1 0 0,1 0 0,0 0 0,-1 0 0,0 0 0,0 0 0,1 0 0,-1 0 0,0 1 0,0-1 0,-1 0 0,1 1 0,0-1 0,-1 0 0,1 1 0,-1 0 0,1-1 0,-1 1 0,1 0 0,-1 0 0,-3-2 0,2 2 0,0 1 0,0-1 0,-1 1 0,1 0 0,0 0 0,-1 0 0,1 0 0,0 1 0,0-1 0,-1 1 0,1 0 0,0 0 0,0 0 0,0 0 0,0 1 0,0-1 0,0 1 0,0 0 0,-2 2 0,-7 5 0,0 0 0,1 1 0,0 1 0,1 0 0,0 0 0,1 1 0,0 0 0,0 1 0,2 0 0,-12 25 0,16-32 0,0 1 0,1 0 0,0-1 0,0 1 0,0 0 0,1 0 0,0 0 0,0 0 0,1 0 0,0 0 0,0 0 0,1 0 0,0 0 0,0 0 0,0 0 0,1 0 0,0 0 0,0-1 0,1 1 0,0-1 0,0 1 0,1-1 0,-1 0 0,1-1 0,6 7 0,-2-3-283,1-1 0,0-1 0,0 0 0,1 0-1,0-1 1,0 0 0,22 9 0,-19-10-845,0-1 1,1 0-1,-1-1 0,1-1 1,0 0-1,19 0 0,13-2-13536</inkml:trace>
</inkml:ink>
</file>

<file path=ppt/ink/ink2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03.198"/>
    </inkml:context>
    <inkml:brush xml:id="br0">
      <inkml:brushProperty name="width" value="0.025" units="cm"/>
      <inkml:brushProperty name="height" value="0.025" units="cm"/>
    </inkml:brush>
  </inkml:definitions>
  <inkml:trace contextRef="#ctx0" brushRef="#br0">0 1 10698,'0'0'16731,"9"0"-15701,-7 0-983,0 0 1,0 0-1,0 0 1,0 1-1,0-1 1,-1 0-1,1 1 1,0-1-1,0 1 1,0 0-1,0 0 1,-1 0-1,1 0 1,0 0-1,-1 0 1,1 0-1,-1 0 1,1 1-1,-1-1 1,0 1-1,0-1 1,1 1-1,-1-1 1,1 3-1,1 3 86,-1 1-1,0-1 0,-1 1 1,1-1-1,-1 1 1,0 13-1,0 198 1580,-2-105-1230,3-132-482,0 0 0,1 1 0,5-21 0,6-33 0,-9-64 0,-5 138 0,0 0 0,0 0 0,1 1 0,-1-1 0,1 0 0,0 0 0,0 0 0,0 0 0,0 0 0,1 0 0,-1 0 0,1-1 0,-1 1 0,1 0 0,0-1 0,0 1 0,0-1 0,5 4 0,-2-2 0,0-1 0,0 1 0,1-1 0,0 0 0,-1-1 0,1 1 0,0-1 0,0-1 0,8 2 0,0 0 0,0-1 0,0-1 0,1-1 0,-1 0 0,0 0 0,0-2 0,0 0 0,20-5 0,-22 3 0,0 0 0,0-1 0,0-1 0,0 0 0,-1-1 0,0 0 0,0 0 0,11-12 0,-16 14 0,-1 0 0,-1 0 0,1 0 0,-1 0 0,0-1 0,0 0 0,0 0 0,-1 0 0,0 0 0,0-1 0,-1 1 0,0-1 0,0 1 0,0-1 0,-1 0 0,1-14 0,-2 21 0,0-1 0,0 0 0,0 0 0,0 0 0,0 0 0,0 0 0,0 0 0,0 0 0,-1 0 0,1 0 0,0 0 0,0 0 0,-1 1 0,1-1 0,-1 0 0,1 0 0,-1 0 0,1 1 0,-1-1 0,0 0 0,1 1 0,-1-1 0,0 0 0,1 1 0,-1-1 0,0 1 0,0-1 0,0 1 0,0-1 0,1 1 0,-1 0 0,0-1 0,0 1 0,0 0 0,0 0 0,0 0 0,0 0 0,0 0 0,0 0 0,0 0 0,0 0 0,-1 0 0,-1 1 0,0-1 0,-1 1 0,1 0 0,0 0 0,0 0 0,1 0 0,-1 1 0,0-1 0,0 1 0,1 0 0,-1 0 0,-2 2 0,-4 6 0,0 1 0,1 0 0,1 0 0,0 1 0,0 0 0,1 0 0,1 0 0,0 1 0,1 0 0,0 0 0,1 0 0,0 0 0,1 1 0,0 23 0,1-35 5,1 1 0,0-1-1,1 1 1,-1-1 0,0 1 0,1-1 0,0 1 0,-1-1-1,1 1 1,0-1 0,0 0 0,1 1 0,-1-1 0,0 0-1,1 0 1,-1 0 0,1 0 0,0 0 0,-1 0-1,1 0 1,0-1 0,0 1 0,0-1 0,1 1 0,-1-1-1,0 0 1,0 0 0,1 0 0,-1 0 0,5 1 0,5 0-71,1 0 1,-1 0 0,1-1 0,0-1 0,12-1 0,-2 1-319,14-2-3427,-3-8-3380</inkml:trace>
</inkml:ink>
</file>

<file path=ppt/ink/ink2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04.242"/>
    </inkml:context>
    <inkml:brush xml:id="br0">
      <inkml:brushProperty name="width" value="0.025" units="cm"/>
      <inkml:brushProperty name="height" value="0.025" units="cm"/>
    </inkml:brush>
  </inkml:definitions>
  <inkml:trace contextRef="#ctx0" brushRef="#br0">1 97 7111,'3'-16'3670,"-3"9"-2653,1 1 1,0-1 0,0 1-1,1 0 1,0-1 0,0 1-1,0 0 1,1 0-1,0 0 1,0 1 0,4-7-1,-6 12-926,-1 0 0,1 0 0,-1 0-1,1 0 1,-1 0 0,0-1-1,1 1 1,-1 0 0,1 0-1,-1 0 1,1 0 0,-1 1 0,1-1-1,-1 0 1,1 0 0,-1 0-1,1 0 1,-1 0 0,0 0-1,1 1 1,-1-1 0,1 0 0,-1 0-1,0 1 1,1-1 0,-1 0-1,1 1 1,-1-1 0,0 0-1,0 1 1,1-1 0,-1 1 0,0-1-1,0 0 1,1 1 0,-1-1-1,0 1 1,0-1 0,0 1 0,0-1-1,1 0 1,-1 1 0,0-1-1,0 1 1,0-1 0,0 1-1,6 28 142,-6-26 83,6 42 340,-2 0 0,-2 1 0,-6 72 0,-28 135 1687,31-246-2339,-1 36-83,8-31-146,-5-12 205,0 0 0,0-1 0,-1 1 0,1 0 0,0 0 0,0-1 0,0 1 0,-1 0 0,1-1 0,0 1-1,0-1 1,-1 1 0,1-1 0,0 1 0,-1-1 0,1 1 0,-1-1 0,1 0 0,-1 1 0,1-1 0,0-1 0,21-32-6024,-12 9-3984,-6 11-1475</inkml:trace>
</inkml:ink>
</file>

<file path=ppt/ink/ink2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04.768"/>
    </inkml:context>
    <inkml:brush xml:id="br0">
      <inkml:brushProperty name="width" value="0.025" units="cm"/>
      <inkml:brushProperty name="height" value="0.025" units="cm"/>
    </inkml:brush>
  </inkml:definitions>
  <inkml:trace contextRef="#ctx0" brushRef="#br0">51 66 9513,'0'0'5146,"-7"11"-1847,3-6-2978,-24 44 2740,26-45-2656,0 1 1,0-1-1,1 0 1,0 1-1,0-1 1,0 1-1,0-1 1,1 1 0,-1 0-1,1-1 1,0 1-1,2 8 1,-1-12-325,0 1-1,0-1 1,-1 1-1,2-1 1,-1 0 0,0 1-1,0-1 1,0 0 0,1 0-1,-1 0 1,0 0 0,1 0-1,-1 0 1,1 0 0,-1-1-1,1 1 1,0 0 0,-1-1-1,1 1 1,-1-1 0,1 1-1,0-1 1,0 0 0,-1 0-1,1 0 1,2 0 0,48-3 976,-42 1-954,0 0-1,-1-1 1,1-1-1,-1 0 1,0 0 0,0 0-1,0-1 1,0-1 0,-1 1-1,0-1 1,13-13 0,-15 13-76,-1 1 0,1-1 0,-1 0 0,-1 0 0,1 0 0,-1-1 0,-1 1 1,1-1-1,-1 0 0,0-1 0,0 1 0,-1 0 0,0-1 0,0 1 0,0-16 0,-2 22-23,0 0-1,0-1 0,0 1 1,0 0-1,0 0 0,-1-1 0,1 1 1,0 0-1,-1 0 0,1-1 0,-1 1 1,1 0-1,-1 0 0,0 0 0,0 0 1,1 0-1,-1 0 0,0 0 0,0 0 1,0 0-1,0 0 0,0 1 0,0-1 1,0 0-1,0 1 0,0-1 0,-1 0 1,1 1-1,0 0 0,0-1 0,0 1 1,-1 0-1,1-1 0,0 1 0,-1 0 1,1 0-1,-2 0 0,0 0-13,-1 0 0,1 1 0,0-1 0,0 1 0,-1 0 0,1 0 0,0 0 0,0 0 0,0 0 0,0 0 0,0 1 0,0 0 0,0-1 0,-4 5 0,-4 7 49,1 1 0,0 0 0,1 1 0,0 0 1,1 0-1,1 1 0,0 0 0,2 0 0,0 0 0,0 1 0,2 0 1,0-1-1,0 1 0,1 25 0,2-39-39,0 0-1,1 1 1,-1-1-1,1 0 1,0 0 0,0 1-1,0-1 1,0 0 0,0 0-1,0 0 1,1 0-1,0 0 1,-1-1 0,1 1-1,0 0 1,1-1-1,-1 1 1,0-1 0,1 0-1,-1 0 1,1 0 0,0 0-1,-1 0 1,1 0-1,0-1 1,0 0 0,0 1-1,1-1 1,-1 0-1,6 1 1,51 6-2264,0-7-4168,-37-2 1634,12 1-4736</inkml:trace>
</inkml:ink>
</file>

<file path=ppt/ink/ink2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05.329"/>
    </inkml:context>
    <inkml:brush xml:id="br0">
      <inkml:brushProperty name="width" value="0.025" units="cm"/>
      <inkml:brushProperty name="height" value="0.025" units="cm"/>
    </inkml:brush>
  </inkml:definitions>
  <inkml:trace contextRef="#ctx0" brushRef="#br0">0 1 16400,'0'0'9336,"2"13"-8295,0 44 303,7 75 469,-7-117-1591,0 0 1,1-1-1,0 0 1,1 0-1,1 0 1,9 20-1,-13-31-201,1-1 0,-1 1 0,0-1 0,1 0 0,-1 1 0,1-1-1,0 0 1,0 0 0,0 0 0,0 0 0,0 0 0,0-1 0,0 1 0,1 0 0,-1-1 0,0 0 0,1 0-1,0 1 1,-1-2 0,1 1 0,0 0 0,-1 0 0,1-1 0,0 1 0,0-1 0,-1 0 0,1 0 0,0 0-1,0 0 1,-1-1 0,1 1 0,3-2 0,-2 0 7,0 1 0,-1-2 0,1 1 0,0 0 0,-1-1 0,0 0-1,0 1 1,0-1 0,0-1 0,0 1 0,0 0 0,-1-1 0,0 1 0,1-1 0,-1 0-1,-1 0 1,1 1 0,-1-1 0,1 0 0,0-7 0,1-3-28,0-1 0,-2 0 0,0 0 0,0-15 0,-1 24 0,-1 0 0,1 0 0,-1 0 0,0 1 0,-1-1 0,1 0 0,-1 1 0,0-1 0,0 1 0,-1-1 0,0 1 0,0 0 0,-4-5 0,7 10 0,0-1 0,0 1 0,-1-1 0,1 1 0,-1-1 0,1 1 0,0-1 0,-1 1 0,1-1 0,-1 1 0,1 0 0,-1-1 0,1 1 0,-1 0 0,1-1 0,-1 1 0,1 0 0,-1 0 0,0 0 0,1-1 0,-1 1 0,1 0 0,-1 0 0,0 0 0,1 0 0,-1 0 0,1 0 0,-1 0 0,0 0 0,1 0 0,-1 0 0,0 1 0,-7 18 0,8-17 0,0 1 0,-1-1 0,1 1 0,1-1 0,-1 0 0,0 1 0,0-1 0,1 1 0,0-1 0,-1 0 0,1 1 0,0-1 0,0 0 0,0 0 0,0 0 0,1 0 0,-1 0 0,1 0 0,1 3 0,2-3-274,0 0 0,-1 0 0,1 0 0,0-1 0,0 1 1,0-1-1,1-1 0,-1 1 0,0-1 0,0 1 0,0-1 0,1-1 0,-1 1 0,0-1 0,0 0 0,0 0 1,0-1-1,0 1 0,0-1 0,8-4 0,1-2-1467,0 0 0,0-1 1,-1-1-1,0 0 0,15-15 0,-12 10-10056</inkml:trace>
</inkml:ink>
</file>

<file path=ppt/ink/ink2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05.848"/>
    </inkml:context>
    <inkml:brush xml:id="br0">
      <inkml:brushProperty name="width" value="0.025" units="cm"/>
      <inkml:brushProperty name="height" value="0.025" units="cm"/>
    </inkml:brush>
  </inkml:definitions>
  <inkml:trace contextRef="#ctx0" brushRef="#br0">142 53 15150,'0'0'9828,"-8"-9"-7911,-25-27-529,32 35-1354,0 0 0,0 1 0,0-1 0,0 0 0,0 1-1,0-1 1,-1 0 0,1 1 0,0 0 0,0-1 0,-1 1 0,1 0 0,0-1 0,0 1 0,-1 0 0,1 0 0,0 0 0,-1 0 0,1 0 0,0 1 0,0-1 0,-1 0 0,1 1 0,0-1 0,0 0 0,-1 1 0,1 0 0,0-1-1,0 1 1,0 0 0,0-1 0,0 1 0,0 0 0,0 0 0,0 0 0,-1 1 0,-25 38 188,26-37-152,-3 4 83,0 0-1,0 0 1,1 0 0,0 1-1,1-1 1,0 1 0,0 0-1,0-1 1,1 1 0,1 0-1,-1 0 1,1 0 0,0 0-1,2 9 1,-1-15-138,1 0-1,-1-1 1,1 1 0,0-1 0,-1 1-1,1-1 1,0 0 0,0 0-1,0 1 1,0-2 0,0 1-1,0 0 1,0 0 0,0 0-1,1-1 1,-1 0 0,0 1 0,0-1-1,1 0 1,-1 0 0,0 0-1,0 0 1,0 0 0,1-1-1,2 0 1,4 0 18,0 0-1,0-1 0,0 0 1,-1 0-1,12-5 1,98-70-802,-117 77 768,-1-1 0,1 1 0,0 0 0,-1 0 0,1 0 0,-1 0 1,1-1-1,0 1 0,-1 0 0,1 0 0,-1 0 0,1 1 0,0-1 0,-1 0 0,1 0 0,-1 0 1,1 0-1,0 0 0,-1 1 0,1-1 0,-1 0 0,1 1 0,-1-1 0,1 0 0,-1 1 0,1-1 1,-1 0-1,0 1 0,1-1 0,-1 1 0,1-1 0,-1 1 0,0-1 0,1 1 0,-1-1 0,0 1 1,0-1-1,0 1 0,1 0 0,-1-1 0,0 1 0,0-1 0,0 1 0,0 0 0,0 0 0,6 43 306,0-8-82,-4-33-215,0-1 0,0 0 1,0 1-1,0-1 0,1 0 1,-1-1-1,0 1 0,1 0 1,0-1-1,-1 1 0,1-1 1,0 0-1,0 0 0,0 0 1,0 0-1,0 0 0,0-1 1,0 1-1,0-1 0,0 0 1,0 0-1,0 0 0,0 0 1,5-2-1,6 1 28,0-1 0,0 0 0,26-9 0,35-20-185,-52 20 60,0 1 0,44-12 0,-67 22 92,1 0 0,-1 1 0,1-1 0,-1 0 0,1 0 0,-1 0 0,1 0 0,-1 0 0,1 0 1,-1 1-1,1-1 0,-1 0 0,1 0 0,-1 1 0,1-1 0,-1 0 0,1 1 0,-1-1 0,0 1 0,1-1 1,-1 0-1,0 1 0,1-1 0,-1 1 0,0-1 0,0 1 0,1-1 0,-1 1 0,0-1 0,0 1 1,0-1-1,0 1 0,0-1 0,0 1 0,0-1 0,0 1 0,0 0 0,0-1 0,0 1 0,0-1 0,0 1 1,0-1-1,0 1 0,0-1 0,-1 1 0,1-1 0,0 1 0,0-1 0,-1 1 0,-11 38 147,9-29-198,3-9-6,-4 22-1422,6-14-1709,7-5-3305,6-4-1651</inkml:trace>
</inkml:ink>
</file>

<file path=ppt/ink/ink2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06.249"/>
    </inkml:context>
    <inkml:brush xml:id="br0">
      <inkml:brushProperty name="width" value="0.025" units="cm"/>
      <inkml:brushProperty name="height" value="0.025" units="cm"/>
    </inkml:brush>
  </inkml:definitions>
  <inkml:trace contextRef="#ctx0" brushRef="#br0">167 3 13293,'0'0'13639,"-12"-1"-11856,7 0-1706,-1 1 0,1-1 0,-1 1 0,1 0 0,0 1 0,-1-1 0,1 1 0,0 1-1,-1-1 1,1 0 0,0 1 0,0 0 0,0 1 0,0-1 0,1 1 0,-1-1 0,0 2 0,1-1 0,0 0 0,0 1 0,-5 5-1,4-3 93,0 1 0,1 0 0,0 0 0,0 0 0,0 0 0,1 1 0,0-1 0,-3 14 1,5-19-152,1 0 0,-1 0 0,1 0 0,0 0 0,0-1 1,0 1-1,0 0 0,0 0 0,0 0 0,0 0 1,1 0-1,-1 0 0,1-1 0,0 1 0,-1 0 0,1 0 1,0-1-1,0 1 0,0 0 0,0-1 0,0 1 1,0-1-1,0 1 0,1-1 0,-1 0 0,1 1 0,-1-1 1,1 0-1,-1 0 0,1 0 0,0 0 0,-1 0 1,1-1-1,0 1 0,0 0 0,0-1 0,-1 1 1,1-1-1,0 0 0,0 1 0,3-1 0,5 1-628,1 0-1,0-1 0,0 0 0,0-1 1,20-3-1,-21 2-869,0-1 0,0 0 0,-1-1 0,1 0 0,-1-1 0,12-7 0,10-10-6138</inkml:trace>
</inkml:ink>
</file>

<file path=ppt/ink/ink2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06.577"/>
    </inkml:context>
    <inkml:brush xml:id="br0">
      <inkml:brushProperty name="width" value="0.025" units="cm"/>
      <inkml:brushProperty name="height" value="0.025" units="cm"/>
    </inkml:brush>
  </inkml:definitions>
  <inkml:trace contextRef="#ctx0" brushRef="#br0">23 34 11050,'0'0'9775,"-4"9"-8419,-11 32-176,14-40-1133,1 0 0,-1 0 0,1 0 0,0 1 0,-1-1 0,1 0 0,0 0 0,0 0 0,0 0 0,0 1 0,0-1 0,0 0 0,0 0 0,0 0 0,0 0 0,1 1 0,-1-1-1,0 0 1,1 0 0,-1 0 0,1 0 0,-1 0 0,1 0 0,-1 0 0,1 0 0,0 0 0,0 0 0,-1 0 0,1 0 0,0-1 0,0 1 0,0 0 0,0-1 0,0 1 0,0 0 0,0-1 0,0 1 0,0-1 0,0 0 0,2 1 0,4 1 44,0-1-1,0 0 1,0-1 0,0 1-1,10-2 1,-6 1 145,4-1-168,1 0-1,-1-1 0,0-1 1,0 0-1,0-1 0,16-6 1,-22 7 160,-1-1 0,1 0 0,-1 0 0,0 0 0,0-1 0,0-1 0,-1 1 0,0-1 0,0-1 1,0 1-1,8-13 0,-14 19-193,-1 0 0,1-1 0,-1 1 0,1-1 0,-1 1 0,1-1 0,-1 1 0,1-1 0,-1 1 0,0-1 0,1 0 0,-1 1 0,0-1-1,1 0 1,-1 1 0,0-1 0,0 0 0,0 1 0,0-1 0,1 0 0,-1 1 0,0-1 0,0 0 0,0 1 0,-1-1 0,1 0 0,0 1 0,0-1 0,0 0 0,0 1 0,-1-1 0,1 0 0,0 1 0,-1-1 0,1 0 0,0 1 0,-1-1 0,1 1 0,-1-1 0,1 1 0,-1-1 0,1 1 0,-1-1 0,1 1 0,-1 0 0,1-1 0,-1 1 0,0 0 0,1-1 0,-1 1 0,0 0 0,1 0 0,-1-1 0,0 1 0,1 0 0,-1 0 0,0 0 0,1 0 0,-1 0 0,0 0 0,1 0 0,-2 0 0,-4 0 25,1 0 0,-1 1 1,0 0-1,0 0 1,1 0-1,-10 3 0,5 0-4,0 1 0,0 1 0,0 0 0,1 0 0,0 1 1,0 0-1,-11 11 0,16-14-32,0 0 1,0 0-1,0 1 1,1-1-1,0 1 1,-1 0-1,2 0 1,-1 0-1,1 0 1,0 1-1,0-1 1,0 1-1,1-1 1,-1 1-1,2-1 1,-2 9-1,3-11-20,0-1 0,-1 0 0,1 0 0,0 0 0,0 0 0,0 0-1,0-1 1,1 1 0,-1 0 0,0 0 0,1-1 0,-1 1 0,1-1 0,0 1 0,-1-1 0,1 0 0,0 0 0,0 1 0,0-1 0,0-1-1,0 1 1,0 0 0,0 0 0,0-1 0,0 1 0,0-1 0,0 0 0,4 1 0,71 4-377,-67-5 168,-10 0 192,43 0-2957,2-6-4383,5-8-5934</inkml:trace>
</inkml:ink>
</file>

<file path=ppt/ink/ink2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07.063"/>
    </inkml:context>
    <inkml:brush xml:id="br0">
      <inkml:brushProperty name="width" value="0.025" units="cm"/>
      <inkml:brushProperty name="height" value="0.025" units="cm"/>
    </inkml:brush>
  </inkml:definitions>
  <inkml:trace contextRef="#ctx0" brushRef="#br0">47 1 15663,'0'0'5701,"-11"84"-3331,1-44-992,-2 4-866,6-1 33,-2-5-193,8-5-288,0-9-96,5-6-512,12-10-1026,2-8-1665,3-5-2210,-2-20-7399</inkml:trace>
</inkml:ink>
</file>

<file path=ppt/ink/ink2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07.871"/>
    </inkml:context>
    <inkml:brush xml:id="br0">
      <inkml:brushProperty name="width" value="0.025" units="cm"/>
      <inkml:brushProperty name="height" value="0.025" units="cm"/>
    </inkml:brush>
  </inkml:definitions>
  <inkml:trace contextRef="#ctx0" brushRef="#br0">80 37 13357,'0'0'12865,"-7"10"-12107,-2 4-544,2 0-1,-1 1 1,2 0-1,0 1 1,1-1-1,0 1 1,1 0-1,-3 28 1,5-29-70,-4 26 294,1 0 0,2-1-1,4 74 1,-1-113-431,0 1 0,0 0-1,0-1 1,1 1 0,-1-1-1,0 1 1,1-1 0,-1 1 0,1-1-1,-1 0 1,1 1 0,-1-1 0,1 0-1,0 1 1,0-1 0,0 0-1,0 0 1,0 1 0,0-1 0,0 0-1,0 0 1,1 0 0,-1-1 0,0 1-1,0 0 1,1 0 0,-1-1-1,1 1 1,-1 0 0,1-1 0,-1 0-1,0 1 1,1-1 0,0 0-1,-1 0 1,1 0 0,-1 0 0,1 0-1,-1 0 1,1 0 0,-1 0 0,1-1-1,-1 1 1,2-1 0,2-1-11,-1 1 1,1-1 0,-1 0-1,0 0 1,0-1 0,0 1 0,0-1-1,0 0 1,-1 0 0,1 0-1,-1-1 1,0 1 0,4-5-1,-1-7-190,0 1 1,-1-1-1,0 1 0,-1-2 0,-1 1 0,0 0 0,1-29 0,-3 18 3,0 1 0,-3-29 0,4 58 220,0-1 0,0 1 0,0-1 0,0 1 0,0-1 0,1 0 0,0 1 0,-1-1 0,1-1 0,0 1 0,1 0 0,-1-1 0,0 1 0,1-1 0,-1 0 0,1 0 0,0-1 0,0 1 0,0-1 0,-1 0 0,1 0 0,1 0 0,-1 0 0,0-1 1,0 1-1,0-1 0,5-1 0,1 2 19,1-1 0,-1-1 1,0 0-1,1 0 1,-1-1-1,0 0 1,0-1-1,0 0 1,17-9-1,-16 6-29,0-2 0,0 1 0,-1-2 0,0 1 1,-1-1-1,0-1 0,16-20 0,-22 25 12,0 1-1,1-1 1,-2 0-1,1 0 1,0-1 0,-1 1-1,0-1 1,0 1-1,-1-1 1,0 1-1,0-1 1,0 0 0,0 0-1,-1 0 1,0 1-1,0-1 1,-1 0 0,0 0-1,0 1 1,-2-9-1,2 12-17,1 0-1,-1 1 0,0 0 1,1-1-1,-1 1 0,0-1 1,0 1-1,0 0 0,0 0 0,0-1 1,0 1-1,0 0 0,0 0 1,-1 0-1,1 0 0,0 0 1,-1 1-1,1-1 0,-1 0 1,1 1-1,0-1 0,-1 0 0,0 1 1,1 0-1,-1-1 0,1 1 1,-1 0-1,1 0 0,-1 0 1,0 0-1,1 0 0,-1 0 1,1 1-1,-1-1 0,1 0 1,-1 1-1,1-1 0,-1 1 0,1 0 1,-3 1-1,-2 0 2,1 1 0,0 0 0,1 1 1,-1-1-1,0 1 0,1 0 0,0 0 0,0 0 0,-7 9 0,0 3 69,2 1 0,-1 0 0,2 0 0,0 1 0,2-1 0,0 2 0,0-1 0,2 1 0,0 0 0,1 0 0,1 0 0,1 22 0,1-39-82,1 0 0,-1 0 0,1 0-1,0 1 1,-1-1 0,1 0 0,0 0 0,0 0 0,0 0 0,1-1 0,-1 1 0,0 0 0,1 0 0,-1-1 0,1 1 0,0-1 0,-1 1 0,1-1 0,0 0 0,0 0 0,0 1 0,0-1 0,0-1 0,0 1 0,0 0 0,0 0-1,0-1 1,5 1 0,6 1-9,0 0-1,0-2 0,24 0 0,-16-1-42,50-7-1400,-1 0-3205,-68 39-3325,-2-22 2418</inkml:trace>
</inkml:ink>
</file>

<file path=ppt/ink/ink2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08.231"/>
    </inkml:context>
    <inkml:brush xml:id="br0">
      <inkml:brushProperty name="width" value="0.025" units="cm"/>
      <inkml:brushProperty name="height" value="0.025" units="cm"/>
    </inkml:brush>
  </inkml:definitions>
  <inkml:trace contextRef="#ctx0" brushRef="#br0">0 49 21044,'0'0'7153,"2"10"-5791,-1-4-1137,-1-4-170,0-1 1,0 1-1,0 0 1,0 0-1,1 0 1,-1-1-1,0 1 0,1 0 1,0 0-1,-1-1 1,1 1-1,0 0 1,0-1-1,0 1 1,0 0-1,0-1 1,0 0-1,0 1 0,0-1 1,1 0-1,-1 1 1,1-1-1,-1 0 1,1 0-1,-1 0 1,1 0-1,-1 0 1,1-1-1,0 1 1,0-1-1,-1 1 0,4 0 1,8 0-17,0 0 1,0 0-1,0-1 0,0-1 1,0-1-1,-1 1 1,1-2-1,0 0 0,-1 0 1,0-2-1,0 1 0,0-1 1,0-1-1,-1 0 0,15-11 1,-24 16-48,-1 0 1,0 0-1,1 0 1,-1 0-1,0 0 0,0 0 1,0 0-1,0 0 1,0-1-1,0 1 1,0 0-1,-1-1 0,1 1 1,0 0-1,-1-1 1,1 1-1,-1-1 1,1 0-1,-1 1 0,0-1 1,0 1-1,1-1 1,-1 1-1,0-1 0,-1-2 1,0 2 5,0 1 0,1 0-1,-1-1 1,-1 1 0,1 0 0,0 0 0,0 0 0,0 0-1,-1 0 1,1 0 0,0 0 0,-1 0 0,1 0 0,-1 1 0,1-1-1,-1 1 1,1-1 0,-1 1 0,1-1 0,-1 1 0,1 0-1,-1 0 1,0 0 0,-2 0 0,-4 0 23,0 0 1,-1 1-1,1 0 0,0 0 1,0 1-1,0 0 0,0 0 1,0 1-1,1 0 1,-1 0-1,1 1 0,0 0 1,0 0-1,-13 11 0,16-11 0,-1 0-1,0 0 1,1 1 0,0 0-1,0 0 1,0 0-1,1 0 1,0 1 0,0 0-1,0-1 1,1 1-1,-1 0 1,2 0 0,-1 0-1,0 0 1,1 1-1,0-1 1,1 0-1,0 1 1,0 5 0,0-9-24,0 0 1,1-1-1,-1 1 1,1-1 0,0 0-1,0 1 1,0-1-1,0 0 1,0 1-1,0-1 1,1 0 0,-1 0-1,1 0 1,-1 0-1,1 0 1,0 0 0,0-1-1,2 3 1,1-1-49,0 0 1,0 0-1,0-1 0,1 1 1,-1-1-1,1 0 1,10 1-1,45 4-2856,-9-9-4647,-5-5-4927</inkml:trace>
</inkml:ink>
</file>

<file path=ppt/ink/ink2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08.932"/>
    </inkml:context>
    <inkml:brush xml:id="br0">
      <inkml:brushProperty name="width" value="0.025" units="cm"/>
      <inkml:brushProperty name="height" value="0.025" units="cm"/>
    </inkml:brush>
  </inkml:definitions>
  <inkml:trace contextRef="#ctx0" brushRef="#br0">0 1 8520,'0'0'20878,"5"13"-19650,2 10-765,-1 1 1,-2 0-1,3 29 0,-7-51-454,0 0 1,0 0 0,0 0-1,1 1 1,-1-1 0,1 0-1,-1 0 1,1 0 0,0 0-1,-1 0 1,1 0 0,1 0 0,-1 0-1,0 0 1,0 0 0,1 0-1,-1-1 1,0 1 0,1 0-1,0-1 1,-1 0 0,1 1-1,3 1 1,-1-2-7,-1 0 1,0-1-1,0 1 0,1-1 0,-1 0 1,0 0-1,0 0 0,1 0 1,-1-1-1,0 1 0,0-1 1,1 0-1,-1 0 0,0 0 0,0 0 1,4-2-1,6-4-3,0-1 0,0 0 0,-1-1 0,0 0 0,18-19 0,26-19 0,-56 46 0,0 1 0,1 0 0,-1-1 0,0 1 0,1 0 0,-1 0 0,0-1 0,1 1 0,-1 0 0,1 0 0,-1-1 0,1 1 0,-1 0 0,0 0 0,1 0 0,-1 0 0,1 0 0,-1 0 0,1-1 0,-1 1 0,1 0 0,-1 0 0,1 1 0,-1-1 0,1 0 0,-1 0 0,0 0 0,1 0 0,-1 0 0,1 0 0,-1 1 0,1-1 0,-1 0 0,0 0 0,1 1 0,-1-1 0,1 0 0,-1 0 0,0 1 0,1-1 0,-1 1 0,0-1 0,0 0 0,1 1 0,-1-1 0,0 1 0,0-1 0,0 0 0,1 1 0,-1-1 0,0 1 0,0-1 0,0 1 0,0-1 0,0 1 0,0-1 0,0 1 0,1 35 0,-2-26 0,-4 28-52,4-32 0,0 0 0,0 0 1,0 0-1,0 1 0,1-1 0,0 0 1,1 0-1,1 11 0,-1-16-106,0 0-1,0 0 1,0 0-1,0 0 1,0-1-1,0 1 0,0 0 1,0-1-1,1 1 1,-1-1-1,0 1 1,0-1-1,1 0 1,-1 1-1,0-1 1,1 0-1,-1 0 1,0 0-1,0 0 1,1 0-1,-1 0 0,0 0 1,1-1-1,-1 1 1,0 0-1,2-1 1,36-10-6137,-6-6-1403,3-4-4869</inkml:trace>
</inkml:ink>
</file>

<file path=ppt/ink/ink2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09.695"/>
    </inkml:context>
    <inkml:brush xml:id="br0">
      <inkml:brushProperty name="width" value="0.025" units="cm"/>
      <inkml:brushProperty name="height" value="0.025" units="cm"/>
    </inkml:brush>
  </inkml:definitions>
  <inkml:trace contextRef="#ctx0" brushRef="#br0">170 268 16143,'-9'0'3417,"-3"1"-2241,-1 0 1,1 1 0,-1 1-1,1 0 1,-20 8 0,28-10-1017,1 1 1,-1-1 0,0 0-1,1 1 1,0 0 0,-1 0-1,1 0 1,0 0 0,0 0-1,0 1 1,0-1 0,0 1-1,1 0 1,-1 0 0,1 0-1,0 0 1,-1 0 0,2 1-1,-1-1 1,0 0 0,1 1-1,-1 0 1,1-1 0,0 1-1,-1 7 1,3-10-158,-1 0 0,1 0 1,0 0-1,0 1 0,0-1 0,0-1 0,-1 1 0,1 0 0,1 0 1,-1 0-1,0 0 0,0-1 0,0 1 0,0 0 0,0-1 0,1 1 0,-1-1 1,0 1-1,0-1 0,1 0 0,-1 0 0,0 0 0,1 1 0,-1-1 1,0 0-1,1 0 0,-1-1 0,2 1 0,46-2-173,-46 2 121,5-1-70,-1 0 0,1-1 1,-1 0-1,0-1 0,1 0 0,-1 0 1,0 0-1,-1-1 0,1 0 0,-1 0 0,1 0 1,-1-1-1,-1 0 0,1-1 0,-1 1 1,1-1-1,-2 0 0,1 0 0,6-12 0,-17 78-961,5-43 1002,1-15 97,-1 1 0,1-1-1,0 0 1,0 0 0,0 0 0,0 1 0,0-1-1,1 0 1,-1 0 0,1 0 0,-1 0 0,1 1-1,0-1 1,0 0 0,0 0 0,0 0-1,0-1 1,0 1 0,0 0 0,1 0 0,-1-1-1,3 4 1,0-4 42,0 1 1,-1-1-1,1 0 0,0 0 0,-1 0 0,1 0 1,0-1-1,0 1 0,0-1 0,0 0 0,0 0 1,6-1-1,1-1 2,0-1 0,-1 0 0,1 0 0,-1-1 0,1 0 0,-1-1 0,-1 0 1,1 0-1,-1-1 0,0 0 0,0-1 0,-1 0 0,15-15 0,-9 7-44,0-1-1,-1-1 1,-1 0 0,0 0 0,-1-1-1,12-29 1,-15 29 11,-2-1 0,0 0-1,-1 0 1,-1 0 0,-1-1 0,1-39-1,-8 40-15,-6 17 49,8 3-53,1 1-1,-1-1 1,0 0-1,1 1 1,-1-1-1,1 1 1,0-1-1,0 1 0,-1 0 1,1-1-1,0 1 1,0 0-1,1 0 1,-2 3-1,-9 29 157,1 1 1,3 0-1,0 0 0,3 0 0,0 1 0,3-1 0,4 61 0,-3-94-142,0 0 1,0 0-1,0 0 0,0 0 0,1 1 0,-1-1 0,1 0 0,-1 0 0,1 0 0,0 0 0,0 0 0,0 0 0,0-1 0,0 1 0,0 0 0,0 0 0,1-1 0,-1 1 0,1-1 0,-1 1 0,1-1 0,-1 1 0,1-1 0,0 0 0,0 0 0,0 0 0,0 0 0,-1 0 0,1 0 0,0-1 0,1 1 0,-1-1 0,0 1 0,0-1 0,0 0 0,3 0 0,-1 0 10,-1-1 0,0 0 0,1 0 0,-1 0 0,0 0-1,0-1 1,0 1 0,0-1 0,0 0 0,0 0 0,0 0 0,-1 0-1,1 0 1,-1-1 0,1 1 0,-1-1 0,0 0 0,0 1-1,0-1 1,0 0 0,2-6 0,0-3-34,0-1 0,0 1 0,-1-1 0,-1 0 0,0 0 0,-1 1 0,0-1 0,-1 0 0,-1 0 0,0 0 0,-3-16 0,-11 7 5,15 22-5,0 0 0,0-1-1,-1 1 1,1 0-1,0 0 1,-1-1-1,1 1 1,0 0 0,-1 0-1,1 0 1,0-1-1,-1 1 1,1 0 0,0 0-1,-1 0 1,1 0-1,-1 0 1,1 0 0,0 0-1,-1 0 1,1 0-1,0 0 1,-1 0-1,1 0 1,-1 0 0,1 0-1,0 0 1,-1 0-1,1 0 1,0 1 0,-1-1-1,1 0 1,-1 0-1,1 0 1,0 0 0,0 1-1,-1-1 1,1 0-1,0 1 1,-1-1 0,1 0-1,0 0 1,0 1-1,-1-1 1,1 0-1,0 1 1,0-1 0,0 0-1,0 1 1,0-1-1,-1 1 1,1-1 0,0 0-1,0 1 1,0-1-1,0 0 1,0 1 0,0-1-1,0 1 1,0-1-1,0 0 1,0 1-1,1-1 1,-1 1 0,-1 4-8,1 0 0,-1 0 0,1 0 0,0 0 0,1 0 0,-1 0 0,1 0 0,0 0 0,0 0 0,0-1 0,1 1 0,0 0 0,0-1 0,0 1 0,0-1 0,1 1 0,0-1 0,5 6 0,-4-6 10,1 0 1,0 0 0,0-1 0,0 0 0,0 1 0,1-2-1,-1 1 1,1-1 0,0 0 0,0 0 0,-1 0 0,1-1-1,1 0 1,-1 0 0,8 0 0,2-1 6,-1 0 0,0-1 0,1 0 0,-1-2 0,0 1 0,0-2 0,27-9 0,-32 9-4,1-1-1,-1 0 1,-1-1 0,1 1-1,-1-2 1,0 1 0,0-1-1,-1-1 1,0 0 0,0 0-1,10-14 1,-13 13-21,-11 22-39,-3 1 49,1 1 1,1 0-1,0 1 0,1 0 1,1 0-1,0 0 0,1 1 1,1-1-1,1 1 0,-1 21 1,3-37-35,0 0 0,0 0 1,0 0-1,1 0 1,-1 0-1,0 0 0,0 0 1,1 0-1,-1 0 1,0 0-1,1 0 1,-1 0-1,1 0 0,0 0 1,-1 0-1,1 0 1,0-1-1,-1 1 0,1 0 1,0 0-1,0-1 1,0 1-1,-1-1 0,1 1 1,0 0-1,0-1 1,0 0-1,0 1 1,0-1-1,0 0 0,0 1 1,0-1-1,0 0 1,0 0-1,0 0 0,1 0 1,-1 0-1,0 0 1,0 0-1,0 0 0,0 0 1,0-1-1,0 1 1,1-1-1,2 0-551,0 0 1,-1 0-1,0 0 1,1 0-1,-1-1 0,0 0 1,1 1-1,-1-1 0,0-1 1,0 1-1,-1 0 1,5-4-1,10-22-6664</inkml:trace>
</inkml:ink>
</file>

<file path=ppt/ink/ink2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10.069"/>
    </inkml:context>
    <inkml:brush xml:id="br0">
      <inkml:brushProperty name="width" value="0.025" units="cm"/>
      <inkml:brushProperty name="height" value="0.025" units="cm"/>
    </inkml:brush>
  </inkml:definitions>
  <inkml:trace contextRef="#ctx0" brushRef="#br0">14 1 10442,'0'0'4644,"-14"66"-3875,14-35-641,6-2-320,14 0-2274,4-2-4517</inkml:trace>
</inkml:ink>
</file>

<file path=ppt/ink/ink2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10.395"/>
    </inkml:context>
    <inkml:brush xml:id="br0">
      <inkml:brushProperty name="width" value="0.025" units="cm"/>
      <inkml:brushProperty name="height" value="0.025" units="cm"/>
    </inkml:brush>
  </inkml:definitions>
  <inkml:trace contextRef="#ctx0" brushRef="#br0">39 0 11339,'0'0'16965,"-5"11"-15241,1-4-1501,0 1-15,0 0 1,0 0-1,0 0 0,1 0 1,1 1-1,-1-1 0,1 1 1,1 0-1,0-1 0,0 1 1,0 14-1,2-22-207,-1 0-1,1 0 1,0 1 0,-1-1 0,1 0-1,0 0 1,0 0 0,0 0-1,0 0 1,0 0 0,0 0 0,0 0-1,0 0 1,0-1 0,0 1-1,1 0 1,-1-1 0,0 1 0,0-1-1,1 1 1,-1-1 0,0 1-1,1-1 1,-1 0 0,0 0 0,1 0-1,1 0 1,46 0-132,-35 0-20,6-2-261,1 0 0,0-2 0,35-10 0,-37 8 215,1 1 1,0 1-1,0 1 0,22-1 1,-41 39 1183,-1-29-964,3 12-1375,10-13-4825,5-5-3709</inkml:trace>
</inkml:ink>
</file>

<file path=ppt/ink/ink2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11.114"/>
    </inkml:context>
    <inkml:brush xml:id="br0">
      <inkml:brushProperty name="width" value="0.025" units="cm"/>
      <inkml:brushProperty name="height" value="0.025" units="cm"/>
    </inkml:brush>
  </inkml:definitions>
  <inkml:trace contextRef="#ctx0" brushRef="#br0">131 326 13196,'0'0'12770,"-9"-8"-11750,-29-25-321,36 32-667,0 0 1,0 0-1,0 0 1,0 0-1,0 1 1,0-1-1,0 1 0,0 0 1,0-1-1,0 1 1,0 0-1,0 0 1,-1 0-1,1 0 1,0 1-1,0-1 0,0 1 1,0-1-1,0 1 1,0 0-1,0-1 1,0 1-1,0 0 1,1 0-1,-1 1 0,0-1 1,0 0-1,1 1 1,-1-1-1,1 0 1,-3 4-1,2-3-9,0-1 0,1 1-1,-1 0 1,1 0 0,-1 0 0,1 0-1,0 0 1,-1 0 0,1 0 0,0 0-1,1 1 1,-1-1 0,0 0 0,1 1-1,-1-1 1,1 0 0,-1 1-1,1-1 1,0 1 0,0-1 0,0 0-1,1 1 1,-1-1 0,1 4 0,1-5-13,-1-1 0,0 1-1,1 0 1,-1 0 0,0 0 0,1-1 0,-1 1 0,1-1 0,-1 1 0,1-1 0,-1 0 0,1 0 0,-1 1-1,1-1 1,0 0 0,-1 0 0,1 0 0,-1-1 0,2 1 0,33-6 117,-21 0-142,0 0-1,0 0 0,-1-2 1,0 0-1,0 0 1,-1-1-1,0-1 0,-1-1 1,0 1-1,-1-2 0,0 1 1,-1-2-1,11-14 0,-22 31-47,0 1-1,1-1 0,-1 1 1,1-1-1,0 1 0,2 8 0,-2 2 41,0-10 40,0 0 0,0 0 1,0 0-1,1 0 0,-1 0 1,1 0-1,0 0 0,1 0 1,-1 0-1,1-1 1,0 1-1,4 6 0,-4-8 16,1 0 0,-1-1 0,1 1-1,0-1 1,0 0 0,0 0 0,0 0 0,1 0-1,-1 0 1,0-1 0,1 0 0,-1 1 0,1-1-1,-1-1 1,1 1 0,0 0 0,-1-1 0,6 0 0,6 1 55,-1-1 1,0-1 0,1 0 0,-1-1 0,0 0-1,0-1 1,0-1 0,0 0 0,-1-1 0,0-1 0,0 0-1,0 0 1,0-1 0,-1-1 0,-1 0 0,1-1 0,16-16-1,-17 14-6,-1 0 0,0-1 0,0 0 0,-1-1-1,-1 0 1,0 0 0,-1-1 0,0 0 0,-1 0-1,-1-1 1,0 0 0,-1 0 0,0 0 0,-1 0-1,-1 0 1,0-20 0,-2 35-84,1-1-1,-1 1 1,0-1 0,0 1 0,0-1-1,0 0 1,0 1 0,0-1-1,0 1 1,0-1 0,0 0-1,0 1 1,0-1 0,0 1 0,0-1-1,0 0 1,-1 1 0,1-1-1,0 1 1,0-1 0,-1 1 0,1-1-1,0 1 1,-1-1 0,1 1-1,-1-1 1,1 1 0,0-1-1,-1 1 1,1 0 0,-1-1 0,1 1-1,-1 0 1,1 0 0,-1-1-1,0 1 1,1 0 0,-1 0-1,1-1 1,-1 1 0,1 0 0,-1 0-1,0 0 1,1 0 0,-1 0-1,1 0 1,-1 0 0,0 0 0,0 1-1,-1-1-7,0 2 0,0-1 0,-1 0 0,1 0 0,1 0 0,-1 1 0,0-1 0,0 1 0,0 0 0,1 0 0,-1-1 0,-1 3-1,-7 12 30,0 0-1,1 0 1,1 0-1,0 1 1,2 0-1,0 1 1,0 0-1,2 0 0,0 0 1,-2 30-1,6-46-16,0 0 0,0 0 0,0 0 0,0 0 0,1 0-1,-1 0 1,1 0 0,-1 0 0,1 0 0,0 0 0,0 0 0,0-1-1,0 1 1,0 0 0,0 0 0,0-1 0,1 1 0,-1-1 0,0 1-1,1-1 1,-1 0 0,3 2 0,0-1-1,-1 0 0,1-1 0,-1 0 0,1 1-1,-1-2 1,1 1 0,0 0 0,-1-1 0,1 1 0,0-1 0,6 0 0,-3-1-2,-1 1 0,1-1 1,0 0-1,-1-1 0,0 0 0,1 0 1,-1 0-1,0-1 0,0 0 1,0 0-1,0 0 0,-1-1 0,1 0 1,5-5-1,-9 6 1,1-1 0,-1 0 0,0 1 0,0-1 0,0 0 0,0 0 0,-1-1 0,2-4 0,-3 9 0,1-1 0,-1 0 0,0 1 0,0-1 0,0 0 0,0 1 0,0-1 0,0 0 0,0 1 0,0-1 0,0 0 0,0 1 0,0-1 0,0 0 0,0 1 0,0-1 0,-1 0 0,1 1 0,0-1 0,-1 0 0,1 1 0,0-1 0,-1 1 0,1-1 0,0 1 0,-1-1 0,1 1 0,-1-1 0,1 1 0,-1-1 0,0 1 0,1 0 0,-1-1 0,1 1 0,-1 0 0,0-1 0,1 1 0,-1 0 0,1 0 0,-1 0 0,0 0 0,1-1 0,-1 1 0,0 0 0,1 0 0,-1 0 0,0 0 0,1 1 0,-1-1 0,0 0 0,1 0 0,-1 0 0,0 0 0,1 1 0,-1-1 0,0 0 0,1 1 0,-1-1 0,1 0 0,-1 1 0,-3 1-103,0 0-1,1 0 1,0 1 0,-1-1-1,1 1 1,0 0 0,0-1-1,0 1 1,1 1 0,-1-1-1,1 0 1,0 1 0,0-1 0,0 1-1,0-1 1,0 1 0,1 0-1,0 0 1,0 0 0,0 0-1,0 0 1,0 0 0,1 6-1,-1-7-119,1 0 0,-1 0 0,1 0 0,0 1 0,0-1 0,0 0 0,1 0 0,-1 1 0,1-1 0,-1 0 0,1 0 0,0 0 0,0 0 0,1 0-1,-1 0 1,1 0 0,-1 0 0,1-1 0,0 1 0,0-1 0,0 1 0,0-1 0,1 1 0,-1-1 0,1 0 0,-1 0 0,1-1 0,0 1 0,5 2 0,23 3-10209</inkml:trace>
</inkml:ink>
</file>

<file path=ppt/ink/ink2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11.768"/>
    </inkml:context>
    <inkml:brush xml:id="br0">
      <inkml:brushProperty name="width" value="0.025" units="cm"/>
      <inkml:brushProperty name="height" value="0.025" units="cm"/>
    </inkml:brush>
  </inkml:definitions>
  <inkml:trace contextRef="#ctx0" brushRef="#br0">0 4 11659,'10'-3'4388,"-2"3"-1505,-4 5 32,1 20-1250,-4 15-512,-1 7-96,0 6-512,0-3-449,0 1-32,0-10-64,3-4-224,5-10-705,2-6-577,-1-10-768,-2-5-929</inkml:trace>
</inkml:ink>
</file>

<file path=ppt/ink/ink2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12.143"/>
    </inkml:context>
    <inkml:brush xml:id="br0">
      <inkml:brushProperty name="width" value="0.025" units="cm"/>
      <inkml:brushProperty name="height" value="0.025" units="cm"/>
    </inkml:brush>
  </inkml:definitions>
  <inkml:trace contextRef="#ctx0" brushRef="#br0">1 97 12332,'0'0'11018,"92"19"-9865,-44-22-288,5-10-353,4-2-191,-2 1-193,-6-1-96,-8 3-256,-7 2-1314,-14-2-1280,-9 2-1346,-11-1-2403</inkml:trace>
</inkml:ink>
</file>

<file path=ppt/ink/ink2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12.483"/>
    </inkml:context>
    <inkml:brush xml:id="br0">
      <inkml:brushProperty name="width" value="0.025" units="cm"/>
      <inkml:brushProperty name="height" value="0.025" units="cm"/>
    </inkml:brush>
  </inkml:definitions>
  <inkml:trace contextRef="#ctx0" brushRef="#br0">1 62 10602,'0'0'12972,"50"-56"-12203,-6 52-321,5 2-223,6 2-161,0 0-64,0 0-609,-6 0-928,-2 7-1154,-6 2-1056,-7-2-2275</inkml:trace>
</inkml:ink>
</file>

<file path=ppt/ink/ink2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12.818"/>
    </inkml:context>
    <inkml:brush xml:id="br0">
      <inkml:brushProperty name="width" value="0.025" units="cm"/>
      <inkml:brushProperty name="height" value="0.025" units="cm"/>
    </inkml:brush>
  </inkml:definitions>
  <inkml:trace contextRef="#ctx0" brushRef="#br0">34 1 16271,'0'0'2178,"-5"13"855,2-4-2737,-3 4 532,2 0 1,0 0-1,0 1 0,-2 17 0,6-28-740,-1-1 0,1 1-1,-1-1 1,1 1 0,0 0 0,0-1-1,0 1 1,1-1 0,-1 1 0,1-1-1,-1 1 1,1-1 0,0 0-1,0 1 1,0-1 0,0 0 0,0 1-1,1-1 1,-1 0 0,0 0 0,1 0-1,0 0 1,0 0 0,-1 0-1,1-1 1,0 1 0,0-1 0,1 1-1,-1-1 1,0 0 0,0 0 0,1 0-1,2 1 1,4 0-56,-1 0-1,1-1 1,-1 0-1,1 0 1,0-1-1,-1 0 1,1-1-1,0 1 1,-1-2-1,10-2 1,4-3-194,0-1 1,28-14-1,-20 7-362,-29 15 491,-1 0-1,0 0 1,1 0-1,-1 0 1,0 0 0,0 0-1,1 0 1,-1 0 0,0 0-1,1 0 1,-1 0-1,0 0 1,1 0 0,-1 0-1,0 0 1,1 0-1,-1 0 1,0 0 0,0 0-1,1 0 1,-1 0-1,0 1 1,1-1 0,-1 0-1,0 0 1,0 0-1,0 1 1,1-1 0,-1 0-1,0 0 1,0 0-1,1 1 1,-1-1 0,0 0-1,0 1 1,0-1-1,0 0 1,0 0 0,0 1-1,1-1 1,4 21-172,-5-19 71,0 1 0,0-1 0,1 1 0,-1-1-1,1 0 1,-1 1 0,1-1 0,0 0 0,0 0-1,0 1 1,0-1 0,1 0 0,-1 0 0,1 0-1,2 3 1,1-3-651,1-1-1,-1 0 1,0 0-1,0-1 0,1 1 1,-1-1-1,0 0 1,1-1-1,-1 1 1,0-1-1,0 0 1,1 0-1,-1-1 1,0 1-1,0-1 1,0 0-1,-1-1 0,1 1 1,7-6-1,14-12-6965</inkml:trace>
</inkml:ink>
</file>

<file path=ppt/ink/ink2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13.194"/>
    </inkml:context>
    <inkml:brush xml:id="br0">
      <inkml:brushProperty name="width" value="0.025" units="cm"/>
      <inkml:brushProperty name="height" value="0.025" units="cm"/>
    </inkml:brush>
  </inkml:definitions>
  <inkml:trace contextRef="#ctx0" brushRef="#br0">33 228 5125,'0'0'14072,"-5"14"-12983,1-6-841,0 1 69,0-1-1,1 0 1,0 1 0,0 0-1,1-1 1,0 1 0,1 0-1,0 0 1,0 0 0,2 14-1,-1-21-244,1 0-1,0 0 1,0-1-1,0 1 1,0 0-1,1-1 1,-1 1-1,0-1 1,1 0-1,-1 1 1,1-1-1,-1 0 1,1 0 0,0 0-1,-1 0 1,1 0-1,0 0 1,0 0-1,0 0 1,0-1-1,0 1 1,0-1-1,0 0 1,0 1-1,0-1 1,0 0-1,0 0 1,0 0-1,0-1 1,0 1-1,2-1 1,5 1-7,0-1 1,0 0 0,-1-1 0,1 0 0,0 0 0,8-4 0,-4-1-65,-1 0-1,0 0 1,0-1 0,-1-1 0,0 0 0,-1 0 0,0-1 0,0-1 0,-1 0 0,0 0-1,-1 0 1,10-20 0,-9 15 159,-2 0-1,0 0 1,0-1-1,-2 0 1,0 0-1,-1-1 1,-1 0-1,-1 1 1,1-26 0,-10 47 1078,2 5-1209,0 0 0,1 1 0,0 0 0,1-1 0,0 1 0,1 1 0,-2 19 0,1-5 180,3 0 0,1 32 1,0-54-186,-1 0 0,0 1 0,1-1 1,0 0-1,0 1 0,0-1 1,0 0-1,1 0 0,-1 0 0,1 0 1,0 0-1,-1 0 0,1-1 1,1 1-1,-1-1 0,0 1 1,1-1-1,-1 0 0,1 0 0,-1 0 1,1 0-1,0 0 0,0 0 1,0-1-1,0 0 0,0 1 0,1-1 1,-1 0-1,0-1 0,0 1 1,7 0-1,-2 0 43,1-1-1,-1 0 1,0 0 0,0-1-1,0 0 1,1 0 0,-1-1-1,0 0 1,0 0 0,-1-1-1,1 0 1,9-6 0,4-4-8,-1-1 1,-1-1 0,0 0-1,-1-2 1,18-20-1,-36 36-62,0 1 0,0 0 0,0 0 0,0 0 0,1 0 0,-1 0 0,0 0 0,0 0 0,1 0-1,-1 0 1,0 0 0,0 0 0,0 0 0,1 0 0,-1 0 0,0 0 0,0 0 0,0 0 0,1 0-1,-1 0 1,0 0 0,0 0 0,1 0 0,-1 0 0,0 0 0,0 0 0,0 0 0,0 1 0,1-1-1,-1 0 1,0 0 0,0 0 0,0 0 0,0 0 0,1 1 0,-1-1 0,0 0 0,0 0 0,0 0-1,0 1 1,0-1 0,0 0 0,0 0 0,0 0 0,0 1 0,0-1 0,1 0 0,-1 0 0,0 0 0,0 1-1,0-1 1,0 0 0,-1 0 0,1 1 0,0-1 0,0 0 0,0 0 0,0 0 0,0 1 0,0-1-1,0 0 1,0 0 0,0 0 0,0 1 0,-1-1 0,1 0 0,0 18 45,-9 34 136,5-36-187,1 0 1,0 0-1,1 0 0,1 1 1,1-1-1,3 31 0,-3-46-109,1 1 0,-1-1 0,1 0 0,-1 1 0,1-1 0,0 0 0,-1 0 0,1 0 0,0 0 0,0 1 0,0-1 0,0 0 0,-1 0 0,2-1 0,-1 1 0,0 0 0,0 0 0,0 0 0,0-1 0,2 2 0,-1-2-246,-1 1 0,0-1 1,0 0-1,1 1 0,-1-1 1,0 0-1,1 0 1,-1 0-1,0 0 0,1 0 1,-1 0-1,0 0 0,0-1 1,1 1-1,-1 0 1,0-1-1,1 1 0,-1-1 1,0 1-1,0-1 0,0 0 1,2 0-1,12-17-6773</inkml:trace>
  <inkml:trace contextRef="#ctx0" brushRef="#br0" timeOffset="1">667 1 14446,'0'0'5253,"31"63"-7592,-9-41-4067</inkml:trace>
</inkml:ink>
</file>

<file path=ppt/ink/ink2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13.520"/>
    </inkml:context>
    <inkml:brush xml:id="br0">
      <inkml:brushProperty name="width" value="0.025" units="cm"/>
      <inkml:brushProperty name="height" value="0.025" units="cm"/>
    </inkml:brush>
  </inkml:definitions>
  <inkml:trace contextRef="#ctx0" brushRef="#br0">257 26 3299,'0'0'19907,"-10"-5"-16902,3 2-2780,0 0 0,0 0 0,0 0 0,0 1 0,0 0 0,-1 1 0,1-1 0,-1 1 0,1 1 0,-1 0 0,0 0 0,1 0 0,-1 1 0,1 0 0,-1 0 0,1 1 0,0 0 0,-1 0 0,1 1 0,-9 5 0,8-3-96,0 0 0,0 0 0,1 1-1,0 1 1,0-1 0,1 1 0,-1 0 0,-6 11 0,12-17-112,-1 1 0,1 0 0,0 0 1,0 0-1,0 0 0,0 0 0,0 0 0,0 1 1,0-1-1,1 0 0,-1 0 0,1 0 0,0 1 1,-1-1-1,1 0 0,0 1 0,0-1 1,1 0-1,-1 1 0,0-1 0,1 0 0,-1 0 1,1 0-1,0 1 0,0-1 0,0 0 0,0 0 1,0 0-1,0 0 0,1 0 0,-1 0 0,1-1 1,-1 1-1,1 0 0,-1-1 0,1 1 1,0-1-1,2 2 0,6 2-182,0 1 0,1-2 1,-1 0-1,1 0 0,0-1 0,0 0 0,0-1 0,0 0 1,11 0-1,5 0-964,-1-2 1,48-5-1,-61 2-841,1 0 0,-1-1 0,0 0 0,0-2 1,0 1-1,19-13 0,4-2-7266</inkml:trace>
</inkml:ink>
</file>

<file path=ppt/ink/ink2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13.892"/>
    </inkml:context>
    <inkml:brush xml:id="br0">
      <inkml:brushProperty name="width" value="0.025" units="cm"/>
      <inkml:brushProperty name="height" value="0.025" units="cm"/>
    </inkml:brush>
  </inkml:definitions>
  <inkml:trace contextRef="#ctx0" brushRef="#br0">91 26 10442,'0'0'12983,"-9"-3"-11195,-30-8-411,38 11-1285,-1 1-1,1-1 1,-1 0-1,1 0 0,-1 1 1,1-1-1,-1 1 1,1-1-1,0 1 0,-1 0 1,1-1-1,0 1 1,-1 0-1,1 0 0,0 0 1,0 0-1,0 0 1,0 0-1,0 0 0,0 1 1,0-1-1,0 0 1,1 0-1,-1 1 0,0-1 1,1 1-1,-1-1 1,1 0-1,-1 3 0,-8 40 1604,9-42-1653,-1 1 0,1-1-1,0 1 1,0-1 0,0 1 0,0-1 0,1 0 0,-1 1 0,1-1 0,-1 1 0,1-1 0,0 0 0,0 1 0,0-1 0,0 0 0,0 0-1,1 0 1,-1 1 0,0-1 0,4 3 0,-1-3-25,0 0-1,-1 0 1,1 0-1,0-1 0,0 0 1,0 0-1,0 0 1,0 0-1,0 0 1,0-1-1,0 0 1,6 0-1,3 0-153,1-1 1,0-1-1,-1 0 1,1-1-1,-1-1 0,0 0 1,0 0-1,0-1 1,-1-1-1,0-1 0,0 1 1,0-2-1,-1 1 0,0-2 1,0 0-1,-1 0 1,0 0-1,-1-1 0,0-1 1,0 0-1,6-12 1,-16 26-622,-4 8 640,0 0 1,1 0-1,0 0 1,1 0-1,0 0 1,-1 14-1,4-23-16,0 0 0,0 0 0,0 0-1,0 0 1,0 0 0,0 0 0,1 0-1,-1 0 1,1 0 0,-1-1 0,1 1 0,0 0-1,0 0 1,0-1 0,0 1 0,0 0-1,0-1 1,0 1 0,1-1 0,-1 1-1,0-1 1,1 0 0,-1 0 0,1 0-1,0 1 1,-1-1 0,1-1 0,0 1-1,0 0 1,-1 0 0,1-1 0,3 2-1,-1-2-336,0 0 0,0 0-1,-1 0 1,1 0-1,0 0 1,0-1 0,0 0-1,-1 0 1,1 0-1,0 0 1,-1 0 0,1-1-1,-1 0 1,1 0-1,-1 0 1,4-3 0,24-21-4884</inkml:trace>
</inkml:ink>
</file>

<file path=ppt/ink/ink2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14.235"/>
    </inkml:context>
    <inkml:brush xml:id="br0">
      <inkml:brushProperty name="width" value="0.025" units="cm"/>
      <inkml:brushProperty name="height" value="0.025" units="cm"/>
    </inkml:brush>
  </inkml:definitions>
  <inkml:trace contextRef="#ctx0" brushRef="#br0">56 1 7335,'0'0'3785,"-5"12"-1794,-7 27-49,1 0 0,2 0 0,2 1 0,-2 48 1,7-60-1143,1 47 355,2-71-1083,-1-1 0,0 1-1,1 0 1,0 0-1,0-1 1,0 1 0,0-1-1,0 1 1,1-1-1,-1 1 1,1-1 0,0 0-1,0 0 1,1 0 0,3 5-1,-5-7-68,0 0 0,-1 0-1,1-1 1,0 1 0,0 0-1,0 0 1,0 0 0,0-1-1,0 1 1,1-1 0,-1 1-1,0-1 1,0 1 0,0-1-1,1 1 1,-1-1 0,0 0 0,0 0-1,1 0 1,-1 0 0,0 0-1,0 0 1,1 0 0,-1 0-1,0 0 1,0-1 0,1 1-1,-1 0 1,0-1 0,0 1-1,0-1 1,0 1 0,1-1-1,-1 0 1,0 1 0,0-1 0,0 0-1,-1 0 1,1 0 0,0 0-1,0 0 1,0 0 0,0 0-1,-1 0 1,1 0 0,-1 0-1,1 0 1,-1 0 0,1-1-1,-1 1 1,1-2 0,2-5-50,-1 0 1,0 0-1,0-1 0,-1 1 1,0-1-1,0-9 0,0 8 394,-1 0 0,-1-1 0,0 1 0,0 0 0,-1-1 0,0 1 0,-1 0 0,0 0 0,-6-13 0,14 26 861,0 2-947,-1-1 1,1 0-1,0 0 1,0-1-1,1 1 1,-1-1-1,1-1 1,9 5-1,-7-5-687,1 0 0,0-1 0,0 0 0,-1 0 0,1 0 0,0-1 1,0-1-1,0 0 0,0 0 0,-1 0 0,1-1 0,0-1 0,12-4 0,9-12-6487</inkml:trace>
</inkml:ink>
</file>

<file path=ppt/ink/ink2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14.911"/>
    </inkml:context>
    <inkml:brush xml:id="br0">
      <inkml:brushProperty name="width" value="0.025" units="cm"/>
      <inkml:brushProperty name="height" value="0.025" units="cm"/>
    </inkml:brush>
  </inkml:definitions>
  <inkml:trace contextRef="#ctx0" brushRef="#br0">138 100 16432,'0'0'9208,"-11"-1"-8161,4 0-925,0 1-1,0-1 1,0 2 0,1-1 0,-1 1 0,0 0 0,-13 4 0,17-4-109,-1 0 0,1 1 0,-1-1-1,1 1 1,0-1 0,0 1 0,0 0-1,0 0 1,0 1 0,0-1 0,0 1-1,1-1 1,-1 1 0,1 0 0,0 0 0,0 0-1,0 0 1,0 0 0,0 1 0,-1 5-1,4-9 10,0 0-1,1 0 0,-1 0 1,0 0-1,1 0 1,-1 0-1,0 0 0,1-1 1,-1 1-1,0 0 0,0-1 1,1 1-1,-1-1 0,0 1 1,0-1-1,0 0 0,0 1 1,2-2-1,8-6-14,1 0 0,0 1-1,1 1 1,0 0 0,0 1 0,0 0-1,0 1 1,1 0 0,0 1 0,-1 1 0,1 0-1,0 1 1,0 0 0,23 3 0,-33-2 10,-1 1 1,1 1 0,0-1 0,-1 0 0,1 1 0,-1 0 0,0 0 0,0 0 0,1 0-1,-1 0 1,0 0 0,-1 1 0,1 0 0,0 0 0,-1-1 0,0 1 0,1 1 0,-1-1-1,0 0 1,-1 0 0,1 1 0,-1-1 0,1 1 0,-1 0 0,0-1 0,0 1 0,-1 0-1,1 0 1,-1-1 0,0 1 0,0 0 0,0 0 0,0 0 0,-1-1 0,1 1 0,-2 4 0,-1-1 1319,2-12-100,3-16-491,0 16-726,10-23 62,-3-2-1,0 1 1,7-49 0,-16 78-84,0-1 0,0 1 0,0-1 0,0 1 0,0-1 0,0 0 0,1 1 0,-1-1 0,0 1 0,0-1 0,0 1 0,0-1 0,1 1 0,-1-1 0,0 1-1,1 0 1,-1-1 0,0 1 0,1-1 0,-1 1 0,0 0 0,1-1 0,-1 1 0,1 0 0,-1-1 0,1 1 0,-1 0 0,1 0 0,-1-1 0,1 1 0,-1 0 0,1 0 0,-1 0 0,1 0 0,-1 0 0,1-1 0,-1 1 0,1 0 0,-1 0 0,1 0 0,-1 1 0,1-1 0,-1 0 0,1 0 0,-1 0 0,1 0 0,-1 0-1,1 1 1,29 16-544,-17-9-52,-4-3-706,-1-1-1,1-1 1,0 0 0,1 0-1,13 2 1,15-1-7243</inkml:trace>
</inkml:ink>
</file>

<file path=ppt/ink/ink2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15.395"/>
    </inkml:context>
    <inkml:brush xml:id="br0">
      <inkml:brushProperty name="width" value="0.025" units="cm"/>
      <inkml:brushProperty name="height" value="0.025" units="cm"/>
    </inkml:brush>
  </inkml:definitions>
  <inkml:trace contextRef="#ctx0" brushRef="#br0">27 1 13965,'0'0'11275,"-12"73"-10635,4-42-95,3-2-449,3 0-32,2-7-192,0-6-769,3-6-512,4-7-1154,-2-3-1408</inkml:trace>
</inkml:ink>
</file>

<file path=ppt/ink/ink2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15.739"/>
    </inkml:context>
    <inkml:brush xml:id="br0">
      <inkml:brushProperty name="width" value="0.025" units="cm"/>
      <inkml:brushProperty name="height" value="0.025" units="cm"/>
    </inkml:brush>
  </inkml:definitions>
  <inkml:trace contextRef="#ctx0" brushRef="#br0">1 1 13229,'0'0'4900</inkml:trace>
</inkml:ink>
</file>

<file path=ppt/ink/ink2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16.113"/>
    </inkml:context>
    <inkml:brush xml:id="br0">
      <inkml:brushProperty name="width" value="0.025" units="cm"/>
      <inkml:brushProperty name="height" value="0.025" units="cm"/>
    </inkml:brush>
  </inkml:definitions>
  <inkml:trace contextRef="#ctx0" brushRef="#br0">179 1 17809,'-9'0'2920,"-35"0"639,-48 0-191,63 1-2789,25 0-626,9 0-248,20 3-253,1 0 1,-1 1-1,32 12 1,-50-14 467,1 0 0,0 0 0,0 1 0,-1 0 0,0 0 0,0 1 0,0 0 0,-1 0 0,1 1 0,-1-1 0,0 1 0,-1 1 0,1-1 0,4 9 0,-9-14 168,0 1-1,0-1 1,0 1-1,0 0 1,0-1-1,0 1 1,0 0-1,0 0 0,-1-1 1,1 1-1,-1 0 1,0 0-1,1 0 1,-1 0-1,0 0 1,0 0-1,0 0 1,0-1-1,0 1 1,-1 0-1,1 0 1,-1 0-1,1 0 1,-1 0-1,1-1 1,-1 1-1,0 0 0,0-1 1,0 1-1,0 0 1,0-1-1,-1 1 1,1-1-1,0 0 1,-1 1-1,1-1 1,0 0-1,-1 0 1,0 0-1,1 0 1,-1 0-1,0 0 1,1 0-1,-1-1 1,0 1-1,0 0 0,0-1 1,0 0-1,1 1 1,-4-1-1,-12 2 561,0 0-1,0-1 1,0 0-1,-23-3 1,35 1-724,-25-5 627,17-2-2280,13 8 1516,0 0 0,-1-1 0,1 1 0,0 0-1,0-1 1,0 1 0,0 0 0,0-1 0,0 1 0,0 0 0,0-1-1,0 1 1,0 0 0,0-1 0,0 1 0,0 0 0,0-1 0,0 1-1,1 0 1,-1-1 0,0 1 0,0 0 0,0-1 0,0 1 0,1 0-1,-1 0 1,0-1 0,0 1 0,1 0 0,-1 0 0,0-1 0,0 1-1,1 0 1,-1 0 0,0 0 0,1-1 0,13-6-7250</inkml:trace>
</inkml:ink>
</file>

<file path=ppt/ink/ink2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16.575"/>
    </inkml:context>
    <inkml:brush xml:id="br0">
      <inkml:brushProperty name="width" value="0.025" units="cm"/>
      <inkml:brushProperty name="height" value="0.025" units="cm"/>
    </inkml:brush>
  </inkml:definitions>
  <inkml:trace contextRef="#ctx0" brushRef="#br0">1 0 8840,'0'0'15311,"4"14"-13731,2 11-1001,-1 0 0,-1 0 1,-1 0-1,-2 1 0,-2 48 0,-1-56-402,1-11-69,0-1 1,0 1 0,1-1 0,0 1-1,0-1 1,2 11 0,-1-15-93,-1 0 1,1-1-1,0 1 0,0-1 0,-1 1 1,1-1-1,0 1 0,0-1 0,1 0 0,-1 0 1,0 1-1,0-1 0,0 0 0,1 0 1,-1 0-1,1 0 0,-1-1 0,1 1 1,-1 0-1,1 0 0,-1-1 0,1 1 1,0-1-1,-1 0 0,1 1 0,0-1 1,-1 0-1,1 0 0,0 0 0,2 0 1,7-1-14,1 0 1,-1-1 0,0 0-1,0-1 1,0 0 0,0-1-1,0 0 1,-1-1 0,0 0-1,12-8 1,-8 5-211,0 1 1,0 1-1,0 0 0,26-7 1,-40 13 197,1 0-1,0-1 1,-1 1 0,1 0 0,0 0 0,-1 0-1,1 0 1,0 0 0,-1 0 0,1 0 0,0 0 0,0 0-1,-1 0 1,1 0 0,0 0 0,-1 1 0,1-1 0,0 0-1,-1 0 1,1 1 0,-1-1 0,1 0 0,0 1-1,-1-1 1,1 1 0,-1-1 0,1 1 0,-1-1 0,1 1-1,-1-1 1,0 1 0,1-1 0,-1 1 0,0 0-1,1-1 1,-1 1 0,0 0 0,0-1 0,1 1 0,-1 0-1,0-1 1,0 1 0,0 0 0,0-1 0,0 1-1,0 0 1,0-1 0,0 1 0,0 0 0,0 0 0,-1-1-1,1 1 1,0 0 0,0-1 0,-1 1 0,0 1-1,0 3 117,-1 0-1,0 0 0,0-1 0,0 1 0,-1 0 0,-4 6 0,1-4 25,0 0 1,-1-1 0,0 0 0,0 0 0,0-1 0,-1 0 0,0 0 0,0-1 0,0 0 0,0 0 0,-15 3-1,6-2 132,0-1-1,-1-1 0,0 0 0,-33-1 0,50-1-418,-1-1-1,1 0 1,-1 0-1,1 0 1,0 0 0,-1-1-1,1 1 1,-1 0-1,1-1 1,0 1-1,-1-1 1,1 1 0,0-1-1,0 1 1,-1-1-1,1 0 1,0 0 0,0 0-1,0 0 1,0 0-1,0 0 1,0 0-1,0 0 1,0 0 0,0 0-1,1 0 1,-1 0-1,0-1 1,1 1 0,-1 0-1,1-1 1,-1 1-1,1 0 1,0-1-1,0 1 1,-1-1 0,1 1-1,0 0 1,0-1-1,0 1 1,0-1 0,1 1-1,-1 0 1,1-3-1,0-1-909,0-1-1,1 1 1,0 0-1,0 0 1,0 0 0,0 1-1,1-1 1,-1 0-1,1 1 1,7-8-1,16-11-9983</inkml:trace>
</inkml:ink>
</file>

<file path=ppt/ink/ink2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16.952"/>
    </inkml:context>
    <inkml:brush xml:id="br0">
      <inkml:brushProperty name="width" value="0.025" units="cm"/>
      <inkml:brushProperty name="height" value="0.025" units="cm"/>
    </inkml:brush>
  </inkml:definitions>
  <inkml:trace contextRef="#ctx0" brushRef="#br0">25 130 14574,'0'0'9064,"12"4"-6987,40 12-486,-46-16-1525,-1 1 0,1-1-1,0 0 1,0-1 0,-1 1 0,1-1 0,0-1 0,-1 1-1,1-1 1,-1 1 0,0-2 0,1 1 0,-1-1 0,0 1-1,0-1 1,0-1 0,-1 1 0,1-1 0,-1 0 0,0 0-1,0 0 1,0 0 0,-1-1 0,1 1 0,-1-1 0,0 0 0,0 0-1,-1 0 1,0-1 0,0 1 0,0-1 0,2-8 0,-4 13-17,0-1 0,0 1 1,0-1-1,-1 1 0,1-1 0,0 1 1,-1-1-1,1 1 0,-1-1 1,1 1-1,-1 0 0,0-1 1,1 1-1,-1 0 0,0 0 1,0-1-1,0 1 0,0 0 1,0 0-1,0 0 0,0 0 1,-3-1-1,1 0 7,0 0 1,0 1 0,0 0-1,-1-1 1,1 1-1,0 1 1,-1-1-1,1 0 1,-7 1-1,2-1-16,1 1-1,0 1 0,-1 0 0,1 0 1,-1 0-1,1 1 0,0 0 1,0 0-1,-9 4 0,8 0-33,1-1 0,0 1-1,0 0 1,0 1 0,1 0-1,0 0 1,0 0 0,1 1-1,0 0 1,0 0 0,-5 12-1,7-15-1,1 1-1,-1 0 0,1 0 1,0 0-1,1 0 0,-1 0 1,1 0-1,0 0 0,1 1 1,0-1-1,0 0 0,0 0 1,0 1-1,1-1 0,0 0 1,1 0-1,3 11 0,-2-13-77,-1-1 0,1 0 1,-1 0-1,1 0 0,0 0 0,0 0 0,1-1 0,-1 1 0,0-1 0,1 0 0,-1 0 0,1 0 0,0-1 0,0 1 0,0-1 1,0 0-1,0 0 0,0 0 0,0-1 0,6 1 0,2 0-1002,-1-1 1,1 0 0,-1 0-1,0-1 1,1-1-1,15-4 1,24-14-6266</inkml:trace>
</inkml:ink>
</file>

<file path=ppt/ink/ink2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17.900"/>
    </inkml:context>
    <inkml:brush xml:id="br0">
      <inkml:brushProperty name="width" value="0.025" units="cm"/>
      <inkml:brushProperty name="height" value="0.025" units="cm"/>
    </inkml:brush>
  </inkml:definitions>
  <inkml:trace contextRef="#ctx0" brushRef="#br0">95 41 16560,'0'0'1601,"-8"13"-533,-6 13-695,1 2 0,1-1 0,2 2 0,0 0 0,2 0 0,1 0 0,-4 42 0,10-57-178,0-1 0,1 1 1,1-1-1,0 1 0,5 21 0,-5-32-199,0 0-1,0 0 0,0 0 1,0-1-1,1 1 0,-1 0 0,1-1 1,0 1-1,-1-1 0,1 1 0,0-1 1,1 0-1,-1 0 0,0 0 1,1 0-1,-1 0 0,1-1 0,-1 1 1,1-1-1,0 1 0,0-1 1,-1 0-1,1 0 0,0 0 0,0-1 1,0 1-1,0-1 0,0 1 0,0-1 1,5 0-1,-7-1-99,-1 1 1,0 0-1,1-1 0,-1 1 1,1 0-1,-1 0 0,1-1 1,-1 1-1,0-1 0,1 1 0,-1 0 1,0-1-1,0 1 0,1-1 1,-1 1-1,0-1 0,0 1 1,0-1-1,1 1 0,-1-1 1,0 1-1,0-1 0,0 1 1,0-1-1,0 1 0,0-1 1,0 1-1,0-1 0,0 1 1,0-1-1,0 1 0,0-1 0,-1 1 1,1-1-1,0 1 0,0-1 1,0 1-1,-1-1 0,1 1 1,0 0-1,-1-1 0,1 1 1,-1-1-1,-12-23-1105,9 19 1282,0 1 0,0 0 0,0-1 0,1 0 1,0 0-1,-1 0 0,2 0 0,-1-1 0,1 1 0,0-1 0,0 0 0,0 1 0,1-1 0,0 0 0,-1-11 0,3 16-12,-1 0 0,1-1 0,-1 1 0,1 0 0,0 0 0,0 0 0,0 0 0,-1 0 0,1 0 0,0 0 0,0 0 0,1 0 0,-1 0 0,0 0 0,0 0 0,0 1 0,0-1 0,3 0 0,30-12 1262,-22 8-810,4-1-148,0-2-1,-1 0 1,0 0 0,-1-2-1,0 0 1,0 0 0,-1-1-1,0-1 1,18-22 0,-23 25-84,-1-1 1,0-1-1,0 0 0,-1 0 1,0 0-1,-1-1 0,0 1 1,-1-1-1,-1-1 1,1 1-1,-2 0 0,0-1 1,1-21-1,-6 30-325,-4 13-46,-6 18 5,13-26 89,-21 60 413,3 1-1,2 1 1,-14 121 0,30-182-352,0 0 1,0 0-1,0 0 0,0 0 1,0 0-1,0 0 0,1 0 1,-1 0-1,1 0 0,-1 0 0,1 0 1,0 0-1,0-1 0,0 1 1,0 0-1,0 0 0,0-1 1,0 1-1,2 1 0,-2-2-35,1 0 0,-1-1 0,1 1 0,-1-1-1,1 1 1,-1-1 0,1 0 0,0 1 0,-1-1 0,1 0-1,-1 0 1,1 0 0,0 0 0,-1 0 0,1-1 0,-1 1-1,1 0 1,-1-1 0,1 1 0,-1-1 0,1 1 0,-1-1 0,1 0-1,-1 0 1,3-1 0,0-2-29,0 1 0,0-1 1,0 1-1,0-1 0,0-1 0,-1 1 0,0 0 0,0-1 1,0 0-1,0 1 0,-1-1 0,1 0 0,-2 0 0,1-1 1,0 1-1,0-7 0,0 3-1,0 1-1,-1-1 1,0 0-1,-1 0 1,0 0 0,0 0-1,-1 0 1,0 1-1,-3-14 1,3 21-2,0-1 0,1 1-1,-1-1 1,0 0 0,0 1 0,0 0 0,0-1 0,0 1-1,0-1 1,-1 1 0,1 0 0,0 0 0,-1 0 0,1 0-1,-2-1 1,2 2 1,1-1-1,-1 1 1,1 0-1,0 0 1,-1 0-1,1 0 1,-1 0-1,1 0 1,-1 0 0,1 0-1,-1 0 1,1 0-1,-1 0 1,1 0-1,-1 0 1,1 0-1,0 0 1,-1 0-1,1 0 1,-1 1-1,1-1 1,-1 0-1,1 0 1,0 0-1,-1 1 1,1-1-1,0 0 1,-1 1-1,1-1 1,0 0-1,-1 1 1,1-1 0,0 0-1,0 1 1,-1-1-1,1 1 1,0-1-1,0 1 1,0-1-1,-1 0 1,1 1-1,0-1 1,0 1-1,0-1 1,0 1-1,0-1 1,0 1-1,0-1 1,0 1-1,0-1 1,0 0-1,0 1 1,1-1-1,-1 1 1,0 0 0,0 3-5,1-1 1,-1 1 0,1 0 0,-1-1 0,1 1 0,0 0 0,1-1 0,-1 1 0,1-1 0,-1 0-1,1 1 1,0-1 0,0 0 0,0 0 0,1 0 0,-1-1 0,1 1 0,-1 0 0,1-1-1,4 3 1,-1-1 0,0 0 0,1-1 0,-1 0 0,1 0 0,0 0 0,0-1 0,0 0 0,0 0 0,0-1 0,11 1 0,-11-1 6,1-1 1,-1 0-1,1-1 1,-1 1-1,0-1 1,1-1-1,-1 0 1,0 0 0,0 0-1,9-4 1,-13 4 3,1 0 0,-1 0 1,1 0-1,-1-1 1,0 1-1,0-1 1,0 1-1,0-1 0,-1 0 1,1 0-1,-1-1 1,0 1-1,0 0 1,0-1-1,0 1 0,0-1 1,-1 0-1,0 1 1,2-7-1,-3 9-3,0 0 0,1 0-1,-1 0 1,0 0 0,0 0-1,0 0 1,0 0 0,0-1-1,0 1 1,0 0 0,0 0 0,0 0-1,-1 0 1,1 0 0,0 0-1,-1 0 1,1 0 0,-2-2-1,2 3-3,-1-1 0,1 1 0,-1 0-1,1-1 1,-1 1 0,1 0 0,-1 0-1,0-1 1,1 1 0,-1 0 0,0 0-1,1 0 1,-1 0 0,1 0-1,-1 0 1,0 0 0,1 0 0,-1 0-1,0 0 1,1 0 0,-1 0 0,-1 1-1,-1 0-7,0 0 1,0 0-1,0 1 0,0 0 0,0-1 0,0 1 0,0 0 1,0 0-1,1 1 0,-4 3 0,1-1 21,1 0 0,-1 1 0,1-1 0,0 1 0,1 0 0,0 0 0,0 1 0,0-1 0,0 1 0,1-1 0,0 1 0,1 0 0,-1 0 0,1 0 0,1 0 0,-1 0 0,2 13 0,0-18-7,0-1 0,-1 1 0,1-1 0,0 1 1,0-1-1,0 1 0,1-1 0,-1 0 0,0 0 0,0 0 1,1 1-1,-1-1 0,1 0 0,-1-1 0,1 1 1,-1 0-1,1 0 0,-1-1 0,1 1 0,0-1 1,-1 1-1,4 0 0,45 5-47,-40-5 22,19 1-114,8 2 110,0-2 0,1-1 0,68-8 0,-104 7 27,0 0 1,0-1 0,0 1 0,0-1-1,0 1 1,0-1 0,0 1-1,0-1 1,0 0 0,0 0-1,0 0 1,0 0 0,-1-1-1,1 1 1,0 0 0,-1-1 0,1 1-1,-1-1 1,0 1 0,1-1-1,-1 0 1,0 0 0,0 1-1,0-1 1,0 0 0,-1 0 0,1 0-1,0 0 1,-1 0 0,1 0-1,-1 0 1,0 0 0,0 0-1,0 0 1,0-1 0,0 1-1,0 0 1,0 0 0,-1 0 0,1 0-1,-1 0 1,0-2 0,-4-12 27,-1 1 0,-1 0 0,0 0 0,-15-22 0,4 6-8,15 25-22,-3-4 0,1 0 0,1 0 0,-1-1 0,1 1 0,1-1 0,0 0 0,-2-20 0,5 30 0,1 0 0,0 0 0,-1 0 0,1 0 0,0 0 0,-1 0 0,1 1 0,0-1 0,0 0 0,0 0 0,0 1 0,0-1 0,0 0 0,0 1 0,0-1 0,0 1 0,0-1 0,0 1 0,0 0 0,0 0 0,1-1 0,-1 1 0,0 0 0,0 0 0,0 0 0,0 0 0,1 0 0,-1 0 0,0 0 0,1 1 0,44 2 0,-45-3 0,137 28-1073,-102-19-536,0-1-1,1-2 1,67 3-1,-45-11-8560</inkml:trace>
</inkml:ink>
</file>

<file path=ppt/ink/ink2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18.603"/>
    </inkml:context>
    <inkml:brush xml:id="br0">
      <inkml:brushProperty name="width" value="0.025" units="cm"/>
      <inkml:brushProperty name="height" value="0.025" units="cm"/>
    </inkml:brush>
  </inkml:definitions>
  <inkml:trace contextRef="#ctx0" brushRef="#br0">0 0 18546,'0'0'2626,"0"76"-160,8-37-1473,1 7-768,2 5 63,0 0 0,4 0-192,6 0-96,-2-4-1633,0-7-4261</inkml:trace>
</inkml:ink>
</file>

<file path=ppt/ink/ink2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3:18.931"/>
    </inkml:context>
    <inkml:brush xml:id="br0">
      <inkml:brushProperty name="width" value="0.025" units="cm"/>
      <inkml:brushProperty name="height" value="0.025" units="cm"/>
    </inkml:brush>
  </inkml:definitions>
  <inkml:trace contextRef="#ctx0" brushRef="#br0">1 54 20884,'0'0'7559,"55"-54"-20724</inkml:trace>
</inkml:ink>
</file>

<file path=ppt/ink/ink2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18.521"/>
    </inkml:context>
    <inkml:brush xml:id="br0">
      <inkml:brushProperty name="width" value="0.025" units="cm"/>
      <inkml:brushProperty name="height" value="0.025" units="cm"/>
    </inkml:brush>
  </inkml:definitions>
  <inkml:trace contextRef="#ctx0" brushRef="#br0">0 0 4420,'0'0'9636,"4"11"-9316,0-1-117,1-1-1,0 1 0,1-1 1,0 0-1,0 0 0,1 0 1,0-1-1,0 0 0,10 8 1,230 221 2109,-146-135-810,123 96 1,407 322 66,-438-351-960,303 201-1,-372-278 140,173 166-1,-215-188-647,181 118 1,25 18 109,449 373 153,-599-476-333,-27-19 3,151 87 0,-221-147-31,0 2 0,-2 2 0,-1 1 1,40 40-1,-11-8 26,96 67 0,-59-57-2775,-113-70-5832,-8-1 4020</inkml:trace>
</inkml:ink>
</file>

<file path=ppt/ink/ink2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19.052"/>
    </inkml:context>
    <inkml:brush xml:id="br0">
      <inkml:brushProperty name="width" value="0.025" units="cm"/>
      <inkml:brushProperty name="height" value="0.025" units="cm"/>
    </inkml:brush>
  </inkml:definitions>
  <inkml:trace contextRef="#ctx0" brushRef="#br0">0 345 5509,'17'0'3019,"0"1"0,31 6 0,30 17 2759,72 47-951,-104-47-4200,80 30 0,-116-51-591,-4 0-15,-1-1 1,1 0-1,0 0 1,0-1-1,1 0 1,-1 0-1,0 0 1,0-1-1,7 0 1,-13-3-1,0 1 1,0-1-1,0 1 0,0 0 1,0-1-1,-1 1 0,0 0 1,1-1-1,-1 1 0,0 0 1,0-1-1,0 1 1,0 0-1,-3-3 0,-87-112 1354,64 85-1307,0-2 1,-33-55-1,19 2-1402,14 29-1969,-3 3-5272,8 24-5316</inkml:trace>
</inkml:ink>
</file>

<file path=ppt/ink/ink2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6:53.521"/>
    </inkml:context>
    <inkml:brush xml:id="br0">
      <inkml:brushProperty name="width" value="0.025" units="cm"/>
      <inkml:brushProperty name="height" value="0.025" units="cm"/>
    </inkml:brush>
  </inkml:definitions>
  <inkml:trace contextRef="#ctx0" brushRef="#br0">1 1397 10922,'0'0'6129,"9"-7"-4213,193-146 3510,138-57-3245,174-58-1218,494-282 3221,-679 365-3138,-327 184-1069,-1 1 0,1-1 0,-1 0 1,1 0-1,-1 0 0,1 0 0,-1 0 0,0 0 0,0 0 0,1-1 0,-1 1 1,0 0-1,0-1 0,1-1 0,-2 3-6,-1-1-1,1 1 1,0-1-1,-1 1 1,1 0 0,0-1-1,0 1 1,-1 0-1,1-1 1,-1 1 0,1 0-1,0 0 1,-1-1-1,1 1 1,-1 0 0,1 0-1,0 0 1,-1-1-1,1 1 1,-1 0 0,1 0-1,-1 0 1,1 0-1,-1 0 1,1 0 0,-1 0-1,1 0 1,-1 0-1,1 0 1,-1 1-1,-7-1-440,1 1-1,-1 0 0,1 0 1,-1 1-1,-8 3 0,-50 19-12042,46-21 6780</inkml:trace>
</inkml:ink>
</file>

<file path=ppt/ink/ink2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6:53.866"/>
    </inkml:context>
    <inkml:brush xml:id="br0">
      <inkml:brushProperty name="width" value="0.025" units="cm"/>
      <inkml:brushProperty name="height" value="0.025" units="cm"/>
    </inkml:brush>
  </inkml:definitions>
  <inkml:trace contextRef="#ctx0" brushRef="#br0">58 162 9993,'0'0'5611,"-10"-3"-3086,-29-12-518,31 8 1749,13 3-2565,15 1-1006,-19 3 59,224-34 3497,-140 17-3300,158-55 0,-240 70-403,0 1 0,0 0 0,1 0 0,-1 1 0,0-1-1,0 1 1,0-1 0,7 1 0,-10 1-10,1-1 1,0 0-1,0 0 0,-1 0 1,1 0-1,0 1 0,0-1 0,-1 0 1,1 1-1,0-1 0,-1 1 1,1-1-1,0 1 0,-1-1 1,1 1-1,-1-1 0,1 1 0,-1-1 1,1 1-1,-1 0 0,1-1 1,-1 1-1,1 1 0,0 2 65,-1 0 0,0 0 0,1 0-1,-2 1 1,1-1 0,0 0 0,-1 0-1,0 0 1,0 0 0,0 0 0,0 0 0,-4 6-1,-14 32-14,-3-1-1,-1-1 1,-2-1-1,-54 63 1,11-11-60,47-64 18,-29 46-65,47-68-50,0-1 1,1 1-1,0 0 0,0-1 1,0 1-1,1 0 0,0 0 1,0 1-1,0-1 0,0 0 1,1 0-1,0 0 0,0 7 1,1-11-133,-1 0 0,0 0 0,0-1 1,0 1-1,0 0 0,1 0 0,-1 0 1,0 0-1,1-1 0,-1 1 1,1 0-1,-1 0 0,1-1 0,-1 1 1,1 0-1,-1-1 0,1 1 0,0-1 1,-1 1-1,2 0 0,23 2-7369</inkml:trace>
</inkml:ink>
</file>

<file path=ppt/ink/ink2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42.092"/>
    </inkml:context>
    <inkml:brush xml:id="br0">
      <inkml:brushProperty name="width" value="0.025" units="cm"/>
      <inkml:brushProperty name="height" value="0.025" units="cm"/>
    </inkml:brush>
  </inkml:definitions>
  <inkml:trace contextRef="#ctx0" brushRef="#br0">1 75 9673,'0'0'10421,"11"-8"-9492,3-1-604,1 0 1,-1 1 0,2 0 0,26-8 0,-32 12-197,0 1 1,1 0-1,0 1 1,-1 0-1,1 1 1,0 0-1,0 1 1,-1 0-1,1 0 1,12 3-1,-21-3-122,-1 1-1,0-1 1,1 1-1,-1-1 1,0 1-1,0-1 0,1 1 1,-1 0-1,0-1 1,0 1-1,0 0 1,0 0-1,0 0 1,0 0-1,0 0 1,0 0-1,-1 0 1,1 0-1,0 0 1,0 1-1,-1-1 1,1 0-1,0 3 1,0-1 54,-1 1 1,1-1 0,-1 1 0,0-1-1,0 1 1,0 0 0,0-1-1,-2 8 1,-1-1 171,0 0 0,0 0 0,-1 0 0,0-1 0,-8 14 0,-13 12 362,-16 27 584,39-58-1114,-1 1 1,1 0 0,0 0-1,0 0 1,1 0 0,0 0 0,0 1-1,0-1 1,0 0 0,1 0-1,0 7 1,0-10-77,1 0 1,0-1-1,-1 1 0,1-1 0,0 1 0,0 0 0,0-1 1,0 1-1,0-1 0,0 0 0,0 1 0,0-1 0,0 0 1,1 0-1,-1 0 0,1 0 0,-1 0 0,1 0 0,-1 0 0,1 0 1,-1-1-1,1 1 0,0-1 0,-1 1 0,1-1 0,0 1 1,3-1-1,54 4-2163,-54-4 1758,48-2-3737,4-7-2910</inkml:trace>
</inkml:ink>
</file>

<file path=ppt/ink/ink2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42.452"/>
    </inkml:context>
    <inkml:brush xml:id="br0">
      <inkml:brushProperty name="width" value="0.025" units="cm"/>
      <inkml:brushProperty name="height" value="0.025" units="cm"/>
    </inkml:brush>
  </inkml:definitions>
  <inkml:trace contextRef="#ctx0" brushRef="#br0">141 0 19314,'-11'8'1986,"10"-7"-1942,-17 11 903,1 0 0,0 2 0,-14 15 0,26-25-782,1 0 0,0 0 0,1 1 0,-1-1 0,1 1 0,0 0 0,0 0 0,0 0 0,1 0 0,0 0 0,0 1 0,0-1 0,0 1 0,1-1 0,0 1 0,0 0 0,1-1 0,0 1 0,0 6 0,1-10-157,0 0 0,0 0 0,1 0 0,-1 0 0,0-1 0,1 1 0,-1 0 0,1-1 0,0 0 0,-1 1 0,1-1 0,0 0 0,0 0 0,0 0 0,0 0 0,0 0 0,0 0 0,0 0 0,0-1 0,0 1 0,0-1 0,1 0 0,-1 1 0,0-1 0,0 0 0,0 0 0,1-1 0,2 0 0,6 1 47,0 0 0,0-1 0,0-1 0,17-4 0,-19 2 140,0 0-1,0-1 0,0 0 0,-1 0 0,0 0 0,0-1 1,0-1-1,-1 1 0,8-9 0,-13 12-126,1 1-1,-1-1 0,1 0 1,-1 0-1,0 0 0,0 0 1,0-1-1,0 1 0,-1 0 1,1-1-1,-1 1 0,0-1 1,0 1-1,0-1 0,0 0 1,-1 0-1,0 1 1,1-1-1,-1 0 0,-1 1 1,1-1-1,0 0 0,-1 0 1,0 1-1,0-1 0,0 1 1,-2-6-1,0 7-67,1-1 0,-1 0 0,1 1 0,-1 0 0,0 0 0,0-1 0,0 2 0,0-1 0,-1 0 0,1 1 0,0-1 0,-1 1 0,1 0 0,-1 0 0,1 0 0,-1 1 0,-3-1 0,-1 0 0,0 0 0,1 1 0,-1-1 0,1 2 0,-1-1 0,1 1 0,-11 2 0,17-3-101,1 0-1,-1 1 1,0-1 0,0 0 0,0 0-1,0 1 1,0-1 0,0 0 0,1 1-1,-1-1 1,0 1 0,0-1 0,1 1-1,-1-1 1,0 1 0,1-1-1,-1 1 1,0 0 0,1 0 0,-1-1-1,1 1 1,-1 0 0,1 0 0,-1-1-1,1 1 1,0 0 0,0 0 0,-1 0-1,1 0 1,0 0 0,0 0-1,0-1 1,0 1 0,0 0 0,0 0-1,0 0 1,0 0 0,0 0 0,0 0-1,1 1 1,-1-1-188,1 0-1,0 1 1,0-1-1,0 0 1,0 1-1,0-1 1,0 0-1,0 0 1,1 0-1,-1 0 1,0 0-1,1 0 1,-1 0-1,0-1 1,1 1-1,-1 0 1,1-1-1,-1 1 1,1-1-1,-1 0 1,1 1-1,1-1 1,29 1-5792,5-1-3261</inkml:trace>
</inkml:ink>
</file>

<file path=ppt/ink/ink2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42.839"/>
    </inkml:context>
    <inkml:brush xml:id="br0">
      <inkml:brushProperty name="width" value="0.025" units="cm"/>
      <inkml:brushProperty name="height" value="0.025" units="cm"/>
    </inkml:brush>
  </inkml:definitions>
  <inkml:trace contextRef="#ctx0" brushRef="#br0">147 0 17489,'0'0'7409,"-11"8"-7377,0 0 230,0 0-1,0 0 1,1 1 0,1 1-1,0 0 1,0 0-1,-11 18 1,14-20 84,0 1 0,1 0 0,0 1 1,1-1-1,0 1 0,0 0 0,1 0 0,1 0 0,0 0 1,0 1-1,0-1 0,1 18 0,2-26-322,0 0 0,0 0 0,0 0 0,0-1 0,0 1 0,0 0 0,0 0 0,0-1 0,1 1 1,-1-1-1,1 1 0,-1-1 0,1 0 0,0 0 0,-1 1 0,1-1 0,0 0 0,0-1 0,0 1 0,0 0 0,0 0 0,0-1 0,0 1 0,0-1 0,0 0 0,0 0 0,0 1 0,0-1 0,0-1 0,3 1 0,4 0 41,0 0 1,0 0-1,0-1 0,0-1 0,0 1 0,9-4 0,-10 2-60,0-1-1,-1 0 1,1 0-1,-1 0 1,0-1-1,0 0 0,0-1 1,-1 0-1,0 0 1,0 0-1,9-14 1,-11 16-6,-1-1 1,0 0-1,0-1 0,0 1 1,-1 0-1,0-1 1,0 1-1,0-1 1,-1 0-1,0 0 1,0 1-1,-1-1 0,1 0 1,-1 0-1,0 0 1,-1 0-1,1 0 1,-3-8-1,2 12 1,0-1 1,0 1-1,-1 0 0,1-1 1,-1 1-1,1 0 1,-1 0-1,0 0 0,0 0 1,0 1-1,0-1 0,0 0 1,0 1-1,0-1 0,0 1 1,-1 0-1,1 0 1,0 0-1,-1 0 0,1 0 1,-6 0-1,-2-2-10,-1 1 0,1 1 0,-21 0 0,30 1-133,1 0 0,-1 0 0,0 0 0,1 0 1,-1 0-1,0 0 0,0 0 0,1 0 0,-1 0 0,0 1 0,1-1 0,-1 0 1,0 0-1,1 1 0,-1-1 0,1 0 0,-1 1 0,1-1 0,-1 1 0,1-1 0,-1 1 1,1-1-1,-1 1 0,1-1 0,-1 1 0,1-1 0,0 1 0,-1 0 0,1-1 1,0 1-1,0 0 0,-1-1 0,1 1 0,0 0 0,0-1 0,0 1 0,0 0 1,0-1-1,0 1 0,0 0 0,0 1 0,0-1-398,0 1 0,1-1 0,-1 0 0,1 1 0,-1-1 0,1 0 1,-1 1-1,1-1 0,0 0 0,-1 0 0,1 0 0,0 0 0,0 1 0,0-1 0,0 0 0,0 0 0,0-1 0,0 1 0,0 0 0,2 1 1,19 5-7916</inkml:trace>
</inkml:ink>
</file>

<file path=ppt/ink/ink2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43.181"/>
    </inkml:context>
    <inkml:brush xml:id="br0">
      <inkml:brushProperty name="width" value="0.025" units="cm"/>
      <inkml:brushProperty name="height" value="0.025" units="cm"/>
    </inkml:brush>
  </inkml:definitions>
  <inkml:trace contextRef="#ctx0" brushRef="#br0">222 0 13869,'0'0'15369,"-13"2"-14536,9-1-790,-2-1 18,0 1 1,0 0-1,0 0 0,0 1 0,0 0 0,1 0 0,-1 0 0,0 1 0,1 0 0,0 0 0,-1 0 0,1 0 0,1 1 0,-1 0 0,-8 9 0,1 0 10,1 2 0,0-1 1,1 1-1,1 0 0,0 1 1,1 0-1,1 1 0,0 0 0,1 0 1,1 0-1,1 0 0,0 1 1,-2 33-1,6-47-75,1 0 0,-1 0-1,1 1 1,0-1 0,0-1 0,0 1-1,1 0 1,-1 0 0,1 0 0,0-1 0,0 1-1,0-1 1,1 1 0,-1-1 0,1 0-1,-1 0 1,1 0 0,0 0 0,0-1 0,1 1-1,-1-1 1,0 0 0,1 0 0,0 0-1,-1 0 1,6 1 0,-2 0 12,0-1 0,0 0 0,1 0 1,-1-1-1,1 0 0,-1 0 0,1 0 0,0-1 0,-1-1 0,1 1 1,-1-1-1,1 0 0,13-5 0,-18 5 13,-1 0-1,1-1 1,0 0 0,0 0-1,-1 0 1,1 0 0,-1 0-1,1 0 1,-1-1-1,0 1 1,0-1 0,0 1-1,-1-1 1,1 0 0,0 0-1,1-4 1,-3 6-12,1 0-1,-1 0 1,1-1-1,-1 1 1,1 0 0,-1-1-1,0 1 1,0-1-1,1 1 1,-1-1 0,0 1-1,0 0 1,-1-1-1,1 1 1,0-1 0,0 1-1,-1 0 1,1-1 0,-1 1-1,1 0 1,-1-1-1,1 1 1,-1 0 0,0 0-1,0-1 1,1 1-1,-1 0 1,0 0 0,0 0-1,0 0 1,0 0-1,-1 0 1,1 1 0,0-1-1,0 0 1,0 0-1,-3 0 1,-5-2-17,0 1 0,0 0 0,0 1 1,-1-1-1,1 2 0,0 0 0,-12 0 0,17 1-14,0-1-1,1 1 1,-1 0-1,0 0 0,1 0 1,-1 0-1,1 0 1,-1 1-1,-4 2 1,7-3 2,0 0 1,0 0-1,0 0 1,0 0 0,0 0-1,0 0 1,0 1-1,0-1 1,0 0-1,0 0 1,1 1 0,-1-1-1,1 0 1,-1 1-1,1-1 1,-1 1-1,1-1 1,0 0 0,0 1-1,0-1 1,-1 1-1,1-1 1,1 1-1,-1 1 1,0-2-148,0 0 0,1 0 0,-1-1 0,0 1 1,1 0-1,-1 0 0,1 0 0,-1 0 0,1 0 0,-1-1 0,1 1 1,-1 0-1,1-1 0,0 1 0,-1 0 0,1-1 0,0 1 0,0-1 1,0 1-1,-1-1 0,1 1 0,0-1 0,0 1 0,0-1 0,0 0 0,0 0 1,1 1-1,31 2-6100,-27-3 4474,38 0-11446</inkml:trace>
</inkml:ink>
</file>

<file path=ppt/ink/ink2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43.835"/>
    </inkml:context>
    <inkml:brush xml:id="br0">
      <inkml:brushProperty name="width" value="0.025" units="cm"/>
      <inkml:brushProperty name="height" value="0.025" units="cm"/>
    </inkml:brush>
  </inkml:definitions>
  <inkml:trace contextRef="#ctx0" brushRef="#br0">1 25 14862,'0'0'17905,"83"-2"-17905,-44-2 0,4-1 0,2 1 0,0 2 0,-1 2-416,-7-2-3941,-3-3-4899</inkml:trace>
</inkml:ink>
</file>

<file path=ppt/ink/ink2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44.567"/>
    </inkml:context>
    <inkml:brush xml:id="br0">
      <inkml:brushProperty name="width" value="0.025" units="cm"/>
      <inkml:brushProperty name="height" value="0.025" units="cm"/>
    </inkml:brush>
  </inkml:definitions>
  <inkml:trace contextRef="#ctx0" brushRef="#br0">0 61 10602,'0'0'18161,"10"-10"-17317,-7 6-780,1 0 0,0-1 0,1 1 0,-1 1 0,1-1 0,0 1 0,0-1 0,0 1 0,0 1 0,0-1 0,1 1 0,-1 0 0,1 0 1,-1 0-1,1 1 0,0 0 0,0 0 0,0 1 0,-1-1 0,1 1 0,0 0 0,8 2 0,-13-1-59,1 0 0,0 0-1,-1 0 1,1 0 0,-1 0 0,1 0 0,-1 1-1,0-1 1,1 1 0,-1-1 0,0 1 0,0-1-1,0 1 1,0-1 0,0 1 0,0 0 0,-1 0-1,1 0 1,-1-1 0,1 1 0,-1 0 0,1 0-1,-1 0 1,0 0 0,0 0 0,0 0 0,0 0-1,-1-1 1,1 1 0,0 0 0,-1 0 0,1 0-1,-2 2 1,1 4 39,-1 0 0,-1 0 0,1 1-1,-1-2 1,-1 1 0,-4 8 0,-33 34 248,33-41-192,0-1 0,1 1-1,-1 0 1,2 1 0,-1 0 0,2 0 0,-1 0-1,-4 14 1,10-23-99,-1 0 0,1 0-1,0 0 1,-1 0 0,1 0 0,0 0-1,0 1 1,0-1 0,0 0-1,0 0 1,0 0 0,1 0 0,-1 1-1,0-1 1,0 0 0,1 0-1,-1 0 1,1 0 0,-1 0 0,1 0-1,-1 0 1,1 0 0,0 0-1,-1 0 1,1 0 0,0-1 0,0 1-1,0 0 1,0 0 0,0-1-1,0 1 1,0 0 0,0-1 0,0 1-1,0-1 1,0 1 0,0-1-1,2 1 1,4 0-74,1 0 0,-1 0 0,1 0 0,14-1-1,-8 0-196,27 0-3111,0-1 0,65-9 0,-35-6-3586</inkml:trace>
</inkml:ink>
</file>

<file path=ppt/ink/ink2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44.896"/>
    </inkml:context>
    <inkml:brush xml:id="br0">
      <inkml:brushProperty name="width" value="0.025" units="cm"/>
      <inkml:brushProperty name="height" value="0.025" units="cm"/>
    </inkml:brush>
  </inkml:definitions>
  <inkml:trace contextRef="#ctx0" brushRef="#br0">259 27 19410,'-11'-3'3278,"10"3"-3119,-6-3 246,0 1 0,0 0 0,0 1 1,0 0-1,0 0 0,0 0 0,0 1 0,-1 0 0,1 1 0,0-1 0,0 1 1,0 1-1,0-1 0,0 1 0,-12 6 0,8-1-246,1 0 0,0 1-1,1 0 1,0 1 0,0 0-1,1 1 1,0 0 0,-10 16 0,14-20-127,0 0 1,1 1 0,0-1 0,0 1 0,0-1-1,1 1 1,0 0 0,0 0 0,1 0 0,0 0-1,0 0 1,1 0 0,0 0 0,0 1-1,0-1 1,3 11 0,-2-15-22,1-1-1,-1 1 1,1-1 0,0 1-1,-1-1 1,1 1-1,0-1 1,1 0 0,-1 0-1,0 0 1,1 0 0,-1 0-1,1 0 1,-1-1 0,1 0-1,0 1 1,0-1-1,-1 0 1,1 0 0,0 0-1,0-1 1,0 1 0,0-1-1,0 1 1,0-1 0,5 0-1,0 0 66,1 0-1,0 0 1,-1-1-1,1 0 0,0-1 1,-1 1-1,1-2 1,10-3-1,-11 1-54,0 0 0,-1-1-1,0 1 1,0-2-1,0 1 1,-1 0 0,0-1-1,0 0 1,-1-1 0,0 1-1,0-1 1,-1 0 0,0 0-1,0-1 1,-1 1 0,4-16-1,-6 18-11,1 1-1,-1-1 0,-1 0 0,1 0 1,-1 0-1,0 0 0,0 0 0,-1 0 1,0 0-1,0 0 0,-3-10 1,2 12-8,0 0 1,0 0 0,0 1 0,0-1 0,0 1 0,-1 0 0,0 0 0,1 0-1,-1 0 1,0 0 0,-1 0 0,1 1 0,0-1 0,-1 1 0,1 0-1,-1 0 1,0 0 0,-6-1 0,9 2-113,-1 0-1,0 0 1,0 1-1,0-1 1,0 1 0,0-1-1,-1 1 1,1 0 0,0 0-1,0 0 1,0 0-1,0 0 1,0 0 0,0 0-1,0 1 1,0-1 0,0 1-1,0 0 1,0-1-1,0 1 1,-2 1 0,2 0-119,1 0-1,-1-1 1,1 1 0,0 0 0,-1 0 0,1 0 0,0 0 0,0 0 0,1 0 0,-1 0-1,0 1 1,1-1 0,-1 0 0,1 0 0,-1 1 0,1-1 0,0 0 0,1 5 0,0 1-4575,8-2-2274</inkml:trace>
</inkml:ink>
</file>

<file path=ppt/ink/ink2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45.267"/>
    </inkml:context>
    <inkml:brush xml:id="br0">
      <inkml:brushProperty name="width" value="0.025" units="cm"/>
      <inkml:brushProperty name="height" value="0.025" units="cm"/>
    </inkml:brush>
  </inkml:definitions>
  <inkml:trace contextRef="#ctx0" brushRef="#br0">18 1 12684,'0'0'19693,"-3"14"-19356,-3 22-302,-2 52 0,7-78-48,1 0 0,0 1 0,1-1 0,0 1 0,1-1 0,0 0 0,0 1 0,1-1 0,1 0 0,-1-1 0,9 16 0,-11-23-161,1-1 0,-1 0 0,0 1 0,1-1-1,-1 0 1,1 1 0,0-1 0,-1 0 0,1 0 0,0 0 0,0 0-1,-1-1 1,4 2 0,-3-2-254,-1 1 0,1-1 0,-1 0 0,1 0 0,0 0 0,-1 0 0,1 0 0,-1 0 0,1 0 0,0 0 0,-1-1 0,1 1 0,-1 0 0,1-1 0,-1 0 0,1 1 0,-1-1 0,2-1 0,13-14-6352</inkml:trace>
</inkml:ink>
</file>

<file path=ppt/ink/ink2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45.721"/>
    </inkml:context>
    <inkml:brush xml:id="br0">
      <inkml:brushProperty name="width" value="0.025" units="cm"/>
      <inkml:brushProperty name="height" value="0.025" units="cm"/>
    </inkml:brush>
  </inkml:definitions>
  <inkml:trace contextRef="#ctx0" brushRef="#br0">173 29 23510,'0'0'3369,"-8"-4"-113,1 0-3039,0 2 0,0-1 0,0 1 0,0 0 0,0 0 0,0 1 0,0 0 0,-9 0 0,12 1-186,0 1-1,1-1 1,-1 1 0,0-1 0,1 1 0,-1 0 0,1 1 0,0-1 0,-1 0-1,1 1 1,0 0 0,0 0 0,0 0 0,0 0 0,0 0 0,0 1 0,1-1-1,-1 1 1,1 0 0,-1 0 0,-2 5 0,2-4-31,1 0 0,0-1 0,0 1 0,0 0 0,0 0 0,0 0 0,1 0 0,0 1 0,0-1 0,0 0 0,0 1 0,1 6 0,0-9 0,1 0 0,-1-1 0,1 1 0,0-1 0,-1 1 0,1-1 0,0 1 0,0-1 0,0 1 0,0-1 0,1 0 0,-1 0 0,0 1 0,0-1 0,1 0 0,-1 0 0,1 0 0,-1 0 0,1-1 0,-1 1 0,1 0 0,0-1 0,-1 1 0,1-1 0,0 1 0,-1-1 0,1 0 0,0 0 0,-1 0 0,1 0 0,0 0 0,0 0 0,2-1 0,7 1 0,0-1 0,1 0 0,-1-1 0,0-1 0,1 0 0,-1 0 0,-1-1 0,1 0 0,-1-1 0,1 0 0,-1-1 0,-1 0 0,1-1 0,-1 0 0,0 0 0,-1-1 0,0 0 0,0 0 0,0-1 0,-1 0 0,-1-1 0,7-11 0,-24 48 0,0 0 0,2 1 0,0 0 0,-5 38 0,12-49 0,1 1 0,1 0 0,0 0 0,3 18 0,0 26 0,-3-57 0,-1 0 0,0 0 0,0 0 0,-1 0 0,1 0 0,-1 0 0,0-1 0,-1 1 0,1 0 0,-1-1 0,0 0 0,0 0 0,0 1 0,0-2 0,-1 1 0,1 0 0,-1-1 0,0 0 0,0 0 0,-7 4 0,2-1 0,0-1 0,0 0 0,0-1 0,-1 0 0,1-1 0,-1 0 0,0 0 0,0-1 0,-15 2 0,23-4-83,1 1 0,-1-1 0,1 0 0,-1 0-1,0 0 1,1 0 0,-1 0 0,1-1 0,-1 1 0,0 0 0,1-1 0,-1 1 0,1-1-1,-1 0 1,1 1 0,0-1 0,-1 0 0,1 0 0,0 0 0,-1 0 0,1 0-1,0 0 1,0 0 0,-2-2 0,-4-26-6242,7-8-8654</inkml:trace>
</inkml:ink>
</file>

<file path=ppt/ink/ink2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47.193"/>
    </inkml:context>
    <inkml:brush xml:id="br0">
      <inkml:brushProperty name="width" value="0.025" units="cm"/>
      <inkml:brushProperty name="height" value="0.025" units="cm"/>
    </inkml:brush>
  </inkml:definitions>
  <inkml:trace contextRef="#ctx0" brushRef="#br0">68 1 6182,'0'0'19741,"-10"7"-19522,5-3-135,1-1 0,0 1 0,0-1 0,0 1 0,0 1 1,0-1-1,1 0 0,0 1 0,0 0 0,0-1 0,1 1 0,-1 0 0,1 1 0,0-1 0,1 0 0,-1 0 0,1 1 0,0-1 1,0 10-1,0-9 32,1 1 0,0 0 0,0 0-1,0 0 1,1-1 0,0 1 0,0 0 0,1-1 0,2 9 0,-2-13-97,-1 0-1,1 0 0,0 0 1,-1 0-1,1 0 0,0 0 1,0 0-1,1-1 0,-1 1 1,0-1-1,0 0 0,1 0 1,-1 1-1,0-2 0,1 1 1,0 0-1,-1 0 0,1-1 1,-1 1-1,1-1 0,0 0 1,-1 0-1,1 0 1,-1 0-1,1 0 0,4-2 1,1 1 14,0-1 1,1 0-1,-1-1 1,0 0-1,0-1 1,0 1-1,-1-1 1,1-1-1,-1 0 0,0 0 1,-1 0-1,1-1 1,-1 0-1,6-6 1,-4 4 6,-1 0-1,0-1 1,0 0 0,-1 0 0,0 0-1,-1-1 1,0 1 0,-1-1 0,1-1-1,3-17 1,-25 96 348,10-46-309,1 1-1,1 0 0,1 0 0,-1 24 1,5-46-73,0 1 1,0-1 0,0 0 0,0 1-1,0-1 1,0 0 0,0 1 0,1-1-1,-1 0 1,0 0 0,1 1 0,-1-1-1,1 0 1,-1 0 0,1 0 0,0 1-1,-1-1 1,1 0 0,0 0 0,0 0-1,0 0 1,0 0 0,0-1 0,0 1-1,0 0 1,0 0 0,0-1 0,0 1 0,0 0-1,1-1 1,-1 1 0,0-1 0,0 0-1,1 1 1,-1-1 0,0 0 0,1 0-1,-1 0 1,0 0 0,1 0 0,-1 0-1,0 0 1,0 0 0,1-1 0,-1 1-1,0 0 1,1-1 0,-1 1 0,0-1-1,2 0 1,7-3 51,-1 0-1,1 0 0,-1-1 1,0-1-1,11-7 0,79-76-99,-23 19-39,-75 70 82,-1-1 0,1 0 0,-1 1-1,1-1 1,0 1 0,-1-1-1,1 1 1,0-1 0,-1 1 0,1 0-1,0-1 1,0 1 0,0 0 0,-1-1-1,1 1 1,0 0 0,0 0-1,0 0 1,0 0 0,-1 0 0,1 0-1,0 0 1,0 0 0,0 0 0,0 0-1,1 1 1,-1 0 2,0-1 0,0 1 0,-1 0 0,1 0 0,0 0-1,-1 1 1,1-1 0,0 0 0,-1 0 0,1 0 0,-1 0 0,0 0 0,1 1 0,-1-1 0,0 0 0,0 2 0,0 68 132,-1-50-83,5 1 100,7-16 101,-7-8-210,0 1 0,0-1-1,0 0 1,-1 0 0,1 0 0,0 0-1,5-6 1,8-5-44,-12 8-30,0 1 1,0 0-1,0 0 1,0 0-1,0 0 0,1 1 1,0 0-1,0 0 0,0 1 1,0 0-1,0 0 0,0 0 1,0 1-1,1-1 1,8 1-1,-14 1-55,0 1 0,0-1-1,0 1 1,0 0 0,0-1 0,0 1 0,0 0-1,0 0 1,0 0 0,0 0 0,0 0 0,-1 0 0,1 0-1,0 0 1,-1 0 0,1 0 0,-1 0 0,1 0-1,-1 0 1,0 0 0,1 1 0,-1-1 0,0 0 0,0 0-1,0 1 1,0 1 0,1 41-2316,-1-34 922,0 17-3527,0-5-2600</inkml:trace>
</inkml:ink>
</file>

<file path=ppt/ink/ink2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47.846"/>
    </inkml:context>
    <inkml:brush xml:id="br0">
      <inkml:brushProperty name="width" value="0.025" units="cm"/>
      <inkml:brushProperty name="height" value="0.025" units="cm"/>
    </inkml:brush>
  </inkml:definitions>
  <inkml:trace contextRef="#ctx0" brushRef="#br0">34 135 19282,'0'0'8221,"13"2"-7089,-2-1-1029,0-1 1,0-1-1,0 1 0,0-1 1,0-1-1,0 0 0,0-1 1,12-4-1,-19 5-83,0 1 1,0-1-1,0 0 0,0 0 1,0 0-1,0 0 0,0-1 1,-1 0-1,1 0 1,-1 0-1,0 0 0,0 0 1,0 0-1,0-1 0,-1 0 1,1 1-1,-1-1 1,0 0-1,0 0 0,0 0 1,-1 0-1,1-1 0,-1 1 1,0 0-1,0-1 0,-1 1 1,1-6-1,-1 9-17,-1 0 0,1-1 1,0 1-1,-1 0 0,1 0 0,-1 0 0,1 0 0,-1-1 0,0 1 1,1 0-1,-1 0 0,0 0 0,0 0 0,0 1 0,0-1 0,0 0 0,0 0 1,0 0-1,0 1 0,0-1 0,0 1 0,0-1 0,0 1 0,0-1 1,-1 1-1,1-1 0,0 1 0,0 0 0,-1 0 0,1 0 0,0 0 0,0 0 1,-1 0-1,1 0 0,0 0 0,0 0 0,-1 1 0,1-1 0,-1 1 1,-4-1-22,0 1 1,1 0-1,-1 1 1,0-1-1,1 1 1,0 0-1,-1 1 1,-4 2-1,-3 5 0,1 0 0,0 1-1,1 1 1,0 0 0,1 0-1,-13 21 1,17-25 72,0 2 1,1-1-1,0 1 1,1 0-1,0 0 0,0 0 1,1 0-1,0 1 0,1-1 1,-1 17-1,3-26-50,1 1 1,-1-1 0,0 0-1,1 0 1,-1 0-1,1 1 1,0-1-1,-1 0 1,1 0-1,0 0 1,0 0-1,0 0 1,-1 0-1,1 0 1,0 0-1,0-1 1,0 1-1,1 0 1,-1-1-1,0 1 1,0 0-1,0-1 1,0 1 0,1-1-1,-1 0 1,0 1-1,0-1 1,1 0-1,-1 0 1,0 0-1,1 0 1,-1 0-1,0 0 1,0 0-1,1 0 1,-1-1-1,0 1 1,2-1-1,6 0 27,1 0 0,-1-1 0,1-1 0,10-3 0,8-7-151,-1-1 1,-1-1-1,25-18 1,-24 14-224,1 2 1,41-19-1,-68 35 341,0 1 0,0-1 0,0 1-1,-1 0 1,1-1 0,0 1 0,0 0 0,0 0-1,0 0 1,0-1 0,0 1 0,0 0-1,0 0 1,0 0 0,0 1 0,-1-1-1,1 0 1,0 0 0,0 0 0,0 1-1,0-1 1,0 0 0,0 1 0,-1-1-1,1 1 1,0-1 0,0 1 0,0 0-1,1 1 23,-1 0 0,0 0 0,0 0 0,0 0-1,0 0 1,-1 0 0,1 0 0,0 0-1,-1 0 1,0 0 0,1 1 0,-1 1 0,0 14 226,0-1 1,-6 29 0,4-27-133,2-18-93,0-1 0,0 1 1,-1 0-1,1-1 0,0 1 0,0 0 1,0 0-1,0-1 0,0 1 0,0 0 1,0-1-1,1 1 0,-1 0 1,0-1-1,0 1 0,0 0 0,1-1 1,-1 1-1,0-1 0,1 1 0,-1 0 1,0-1-1,1 1 0,-1-1 0,1 1 1,-1-1-1,1 1 0,-1-1 1,1 1-1,-1-1 0,1 0 0,0 1 1,0-1-1,1 0 10,0 0-1,0 0 1,0 0 0,0 0 0,0 0-1,0-1 1,-1 1 0,1-1 0,0 1-1,0-1 1,0 0 0,2-1-1,58-39 170,-52 33-209,8-6-72,-13 10 32,1-1-1,-1 1 1,1-1 0,0 2 0,0-1 0,1 1-1,-1 0 1,1 0 0,-1 0 0,1 1 0,0 0 0,7-1-1,-13 4 57,0-1 0,0 1 0,0-1 0,0 1-1,-1-1 1,1 1 0,0 0 0,0-1 0,-1 1 0,1 0-1,0 0 1,-1-1 0,1 1 0,-1 0 0,1 0 0,-1 0-1,0 0 1,1 0 0,-1 0 0,0 0 0,1 0 0,-1 0-1,0 0 1,0 0 0,0 0 0,0 0 0,0 0-1,0 0 1,0 0 0,-1 1 0,1-1-14,0 1-1,0-1 1,0 1 0,0-1-1,0 0 1,0 1 0,0-1-1,1 1 1,-1-1 0,0 1-1,1-1 1,-1 0-1,1 1 1,0-1 0,-1 0-1,1 1 1,0-1 0,0 0-1,0 0 1,-1 0 0,1 0-1,1 0 1,-1 0 0,0 0-1,0 0 1,0 0 0,0 0-1,1-1 1,-1 1 0,3 1-1,3-2-1033,1 0-1,0-1 1,0 1-1,-1-1 1,1-1-1,-1 0 1,1 0-1,-1 0 1,10-5-1,18-8-4350</inkml:trace>
</inkml:ink>
</file>

<file path=ppt/ink/ink2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48.314"/>
    </inkml:context>
    <inkml:brush xml:id="br0">
      <inkml:brushProperty name="width" value="0.025" units="cm"/>
      <inkml:brushProperty name="height" value="0.025" units="cm"/>
    </inkml:brush>
  </inkml:definitions>
  <inkml:trace contextRef="#ctx0" brushRef="#br0">57 55 22549,'0'0'5510,"-9"8"-4144,6-6-1323,-1 1-11,1 0-1,-1 0 0,1 0 0,0 0 0,0 1 1,0-1-1,0 1 0,1 0 0,-1 0 0,1 0 1,0 0-1,0 0 0,1 0 0,-1 1 0,1-1 1,0 1-1,0-1 0,0 1 0,1 6 0,6 126-134,-2-80-288,-6 97-1,1-150 668,2-22-134,6-34-69,6-4-36,33-109-1,-38 142-32,1 1 0,0 1 0,2 0 0,0 0 0,16-21 0,-24 37-38,1 1 1,0-1 0,0 1-1,0 0 1,0 0 0,1 0-1,0 0 1,0 1 0,0 0-1,0 0 1,0 0 0,0 1-1,1 0 1,-1 0 0,1 0 0,0 0-1,-1 1 1,1 0 0,0 1-1,0-1 1,0 1 0,0 0-1,0 0 1,10 2 0,-14-1 27,-1-1 1,0 0 0,0 1-1,0-1 1,0 0-1,0 1 1,0 0 0,-1-1-1,1 1 1,0-1-1,0 1 1,0 0 0,0 0-1,-1-1 1,1 1-1,0 0 1,-1 0 0,1 0-1,0 0 1,-1 0-1,1 0 1,-1 0 0,0 0-1,1 0 1,-1 0-1,0 0 1,0 0 0,1 0-1,-1 0 1,0 0 0,0 0-1,0 1 1,0-1-1,-1 0 1,1 0 0,0 0-1,0 0 1,-1 0-1,1 0 1,0 0 0,-1 0-1,1 0 1,-1 0-1,0 1 1,-2 4 159,0-1 0,1 0-1,-1 0 1,-1-1 0,1 1 0,-1 0 0,-4 4-1,-9 5 250,-1 0 0,0-1-1,-1-1 1,-1 0 0,0-2-1,-22 9 1,42-18-409,0-1-1,0 0 1,-1 0 0,1 1 0,0-1-1,-1 0 1,1 0 0,0 1 0,-1-1-1,1 0 1,-1 0 0,1 0 0,0 0-1,-1 0 1,1 0 0,-1 1 0,1-1-1,0 0 1,-1 0 0,1 0 0,-1 0-1,1 0 1,0 0 0,-1-1 0,1 1-1,-1 0 1,1 0 0,0 0 0,-1 0-1,1 0 1,-1-1 0,1 1 0,0 0-1,-1 0 1,1-1 0,0 1 0,-1-1-1,4-4-1431,59-73-15058,-33 38 6193</inkml:trace>
</inkml:ink>
</file>

<file path=ppt/ink/ink2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48.672"/>
    </inkml:context>
    <inkml:brush xml:id="br0">
      <inkml:brushProperty name="width" value="0.025" units="cm"/>
      <inkml:brushProperty name="height" value="0.025" units="cm"/>
    </inkml:brush>
  </inkml:definitions>
  <inkml:trace contextRef="#ctx0" brushRef="#br0">104 0 21588,'0'0'7271,"-24"75"-5573,7-34-257,0 1-672,1 4-769,3-2 0,4-1 0,4-4 0,3-7 0,2-5-128,0-8-897,4-9-929,8-7-1890,1-3-2369,6-8-9674</inkml:trace>
</inkml:ink>
</file>

<file path=ppt/ink/ink2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49.031"/>
    </inkml:context>
    <inkml:brush xml:id="br0">
      <inkml:brushProperty name="width" value="0.025" units="cm"/>
      <inkml:brushProperty name="height" value="0.025" units="cm"/>
    </inkml:brush>
  </inkml:definitions>
  <inkml:trace contextRef="#ctx0" brushRef="#br0">182 0 5477,'0'0'17419,"-11"2"-15475,6-1-1744,-42 9 518,45-10-705,0 1 0,1-1 0,-1 1 0,0-1 0,1 1 0,-1 0 0,0 0 0,1 0 0,-1 0 0,1 0 0,-1 0 0,1 0 0,0 1 0,0-1 0,-1 0 0,1 1 1,0-1-1,0 1 0,0-1 0,1 1 0,-1 0 0,0-1 0,0 1 0,1 0 0,-1-1 0,0 5 1628,26-33 201,-25 27-1834,0 0 1,0 0-1,-1 0 1,1 0-1,0 0 0,0 1 1,0-1-1,-1 0 0,1 0 1,0 0-1,0 0 1,0 0-1,-1 0 0,1 0 1,0 0-1,0 0 1,0-1-1,0 1 0,-1 0 1,1 0-1,0 0 0,0 0 1,0 0-1,-1 0 1,1 0-1,0 0 0,0 0 1,0-1-1,0 1 1,0 0-1,-1 0 0,1 0 1,0 0-1,0 0 0,0-1 1,0 1-1,0 0 1,0 0-1,0 0 0,0 0 1,0-1-1,0 1 1,0 0-1,-1 0 0,1 0 1,0-1-1,0 1 0,0 0 1,0 0-1,0 0 1,1-1-1,-1 1 0,0 0 1,0 0-1,0 0 1,0 0-1,0-1 0,0 1 1,0 0-1,0 0 0,-32 12 1087,27-10-974,-1 1 1,1 0-1,0 0 1,0 0 0,0 1-1,1 0 1,-1-1 0,1 2-1,0-1 1,0 0 0,0 1-1,-4 7 1,7-10-122,0 1 0,0 0 0,0 0 0,0 0 0,0 0 0,1-1 0,-1 1 0,1 0 0,0 0 0,0 0 0,0 0 0,0 0 0,1 0 0,-1 0 0,1 0 0,0 0 0,-1 0 0,1 0 0,1-1 0,-1 1 0,0 0 0,1-1 0,-1 1 0,1-1 0,0 1 0,0-1 0,0 0 0,2 2 0,0-1 0,-1-1 0,1 0 0,-1 0 0,1 0 0,0-1 0,0 1 0,0-1 0,0 0 0,0 0 0,0 0 0,0-1 0,1 1 0,-1-1 0,0 0 0,0 0 0,0-1 0,0 1 0,0-1 0,1 0 0,4-2 0,-6 2 0,0 0 0,0-1 0,-1 1 0,1-1 0,0 0 0,-1 0 0,1 0 0,-1 0 0,1 0 0,-1 0 0,0-1 0,0 1 0,0-1 0,0 0 0,-1 1 0,1-1 0,-1 0 0,0 0 0,1 0 0,0-5 0,1-2 0,-1 0 0,0 0 0,-1-1 0,0 1 0,0-12 0,-20 21-9413,17 1 7509</inkml:trace>
</inkml:ink>
</file>

<file path=ppt/ink/ink2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49.871"/>
    </inkml:context>
    <inkml:brush xml:id="br0">
      <inkml:brushProperty name="width" value="0.025" units="cm"/>
      <inkml:brushProperty name="height" value="0.025" units="cm"/>
    </inkml:brush>
  </inkml:definitions>
  <inkml:trace contextRef="#ctx0" brushRef="#br0">27 0 17424,'0'0'11521,"0"9"-11479,1 28-4,-1-37-31,0 1-1,1 0 1,-1-1 0,0 1 0,0 0-1,1-1 1,-1 1 0,0 0 0,1-1-1,-1 1 1,0-1 0,1 1 0,-1-1 0,1 1-1,-1-1 1,1 1 0,-1-1 0,1 1-1,0-1 1,-1 0 0,1 1 0,-1-1-1,1 0 1,0 1 0,-1-1 0,1 0-1,0 0 1,-1 0 0,2 1 0,25-1 193,-3 1-203,-22 1-16,-1-1-1,1 1 0,-1 0 1,0 0-1,0 0 1,0-1-1,0 1 1,0 0-1,0 1 0,0-1 1,0 0-1,-1 0 1,1 0-1,-1 0 0,0 4 1,3 42-215,-3-31 199,1 22 79,2 12 449,-6 83 1,3-132-428,0 0 0,0 0 0,-1 1 0,1-1 1,0 0-1,-1 0 0,1 0 0,-1 1 0,0-1 1,0 0-1,0 0 0,0 0 0,0 0 0,0 0 1,0-1-1,-1 1 0,1 0 0,0 0 0,-1-1 1,0 1-1,1-1 0,-1 1 0,0-1 0,-3 2 1,4-3-23,-1-1 0,0 1 0,0 0 0,0 0 1,0-1-1,0 1 0,0-1 0,0 0 1,1 1-1,-1-1 0,0 0 0,0 0 1,1 0-1,-1 0 0,1-1 0,-1 1 0,1 0 1,-1-1-1,1 1 0,0-1 0,0 1 1,0-1-1,0 1 0,0-1 0,0 0 1,0 0-1,-1-2 0,-4-7-44,0-1 0,1 0 0,0 0 0,0 0 0,2-1 0,-1 1 0,2-1 0,-1 0 0,2 0 0,0 0 0,0 0 0,3-20 0,-1 30-196,0 0 1,0 0-1,1 0 1,-1 0-1,1 1 1,0-1-1,0 0 0,0 1 1,0 0-1,0-1 1,1 1-1,-1 0 1,1 0-1,-1 0 1,1 0-1,3-1 0,54-26-6518,-39 20 4000,6-5-5032</inkml:trace>
</inkml:ink>
</file>

<file path=ppt/ink/ink2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50.339"/>
    </inkml:context>
    <inkml:brush xml:id="br0">
      <inkml:brushProperty name="width" value="0.025" units="cm"/>
      <inkml:brushProperty name="height" value="0.025" units="cm"/>
    </inkml:brush>
  </inkml:definitions>
  <inkml:trace contextRef="#ctx0" brushRef="#br0">0 0 16496,'0'0'16047,"3"8"-15866,2 7-170,-2 0 0,0 0-1,1 18 1,-2-32-11,0 0 0,0 0 0,0 0 0,0 0 0,0-1 0,0 0 0,0 1 0,0-1 0,0 0 0,1 0 0,-1 0 0,0 0 0,0 0 0,0 0 0,0-1 0,4 0 0,9-4 0,-1 1 0,0-2 0,0 0 0,24-14 0,-26 12 0,0 1 0,0 1 0,1 1 0,0-1 0,1 2 0,15-4 0,-28 8 0,0 0 0,-1 0 0,1 0 0,0 0 0,0 0 0,-1 1 0,1-1 0,0 0 0,0 0 0,-1 1 0,1-1 0,0 0 0,-1 1 0,1-1 0,0 0 0,-1 1 0,1-1 0,-1 1 0,1-1 0,-1 1 0,1 0 0,-1-1 0,1 1 0,-1-1 0,1 1 0,-1 0 0,0-1 0,1 1 0,-1 0 0,0 0 0,0-1 0,0 1 0,1 0 0,-1 0 0,0-1 0,0 1 0,0 1 0,0 40 0,-1-20 0,2-22 0,-1 1 0,0-1 0,1 1 0,-1-1 0,0 1 0,1-1 0,-1 0 0,1 1 0,-1-1 0,1 0 0,-1 1 0,1-1 0,-1 0 0,1 0 0,-1 1 0,1-1 0,-1 0 0,1 0 0,-1 0 0,1 0 0,-1 0 0,1 0 0,0 0 0,-1 0 0,1 0 0,-1 0 0,1 0 0,-1 0 0,1 0 0,-1 0 0,1 0 0,0-1 0,-1 1 0,1 0 0,-1 0 0,1-1 0,-1 1 0,1 0 0,-1-1 0,0 1 0,1 0 0,-1-1 0,1 1 0,0-1 0,24-16 0,-9 2 0,-12 10 0,0 1 0,0 0 0,1 0 0,-1 0 0,1 0 0,0 1 0,0 0 0,0 0 0,1 0 0,-1 0 0,1 1 0,0 0 0,6-2 0,-11 5 0,0 0 0,-1 0 0,1-1 0,0 1 0,-1 0 0,1 0 0,-1 0 0,1 0 0,-1 0 0,0 0 0,1-1 0,-1 1 0,0 0 0,0 0 0,1 0 0,-1 0 0,0 0 0,0 0 0,0 0 0,0 0 0,0 0 0,-1 2 0,1 33 0,0-28 0,0 1-19,-1-6-41,1-1-1,0 1 0,0 0 1,0-1-1,1 1 0,-1-1 1,0 1-1,1-1 1,0 1-1,1 3 0,-1-5-20,0 0 0,1 0 0,-1 0 0,0 0 0,0 0 0,1 0 0,-1-1 0,1 1 0,-1-1 0,1 1 1,-1-1-1,1 1 0,-1-1 0,1 0 0,-1 0 0,1 0 0,-1 0 0,1 0 0,0 0 0,2 0 0,5-1-1607,0-1 0,0 0 1,0 0-1,-1 0 1,1-1-1,16-8 0,-10 4-2156,24-9-7708</inkml:trace>
</inkml:ink>
</file>

<file path=ppt/ink/ink2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51.210"/>
    </inkml:context>
    <inkml:brush xml:id="br0">
      <inkml:brushProperty name="width" value="0.025" units="cm"/>
      <inkml:brushProperty name="height" value="0.025" units="cm"/>
    </inkml:brush>
  </inkml:definitions>
  <inkml:trace contextRef="#ctx0" brushRef="#br0">149 199 1313,'0'0'25598,"-10"-1"-23207,-51 1 1047,64-22-4256,-3 22 822,1 0 1,-1-1-1,0 1 0,0-1 0,0 1 0,0 0 0,0-1 0,0 1 1,0-1-1,0 1 0,-1 0 0,1-1 0,0 1 0,0 0 0,0-1 0,0 1 1,0 0-1,-1-1 0,1 1 0,0 0 0,0-1 0,-1 1 0,1 0 1,0-1-1,0 1 0,-1 0 0,1 0 0,0-1 0,-1 1 0,1 0 1,0 0-1,-1 0 0,1-1 0,0 1 0,-1 0 0,1 0 0,0 0 0,-1 0 1,1 0-1,-1 0 0,1 0 0,0 0 0,-1 0 0,1 0 0,-1 0 1,1 0-1,0 0 0,-1 0 0,1 0 0,0 0 0,-1 1 0,1-1 0,-1 0 1,1 0-1,0 0 0,0 1 0,-1-1 0,1 0 0,0 0 0,-1 1 1,1-1-1,0 0 0,0 1 0,-1-1 0,1 0 0,0 1 0,0-1 0,0 0 1,-1 1-1,-5 5 0,0 0-1,0 0 1,0 1 0,1 0-1,0 0 1,1 0 0,-1 1-1,1-1 1,1 1 0,-1 0-1,1 0 1,-3 17 0,48-24 177,5 1-1466,-32 0 1191,-1-1 0,1-1-1,-1 0 1,22-4 0,-32 3 100,-1 0 1,1-1-1,-1 0 1,1 1-1,-1-1 0,0 0 1,0-1-1,0 1 1,0-1-1,0 1 1,0-1-1,4-6 0,8-8-25,-16 23-464,-1 0 0,1-1 0,0 1 0,1 0-1,-1-1 1,1 1 0,1 11 0,0-16 416,-1-1 0,1 1 0,-1 0 0,1-1 0,-1 1 0,1-1 1,-1 1-1,1-1 0,0 1 0,0-1 0,-1 1 0,1-1 0,0 0 0,-1 1 0,1-1 0,0 0 0,0 0 0,0 0 0,-1 0 0,1 1 0,0-1 1,0 0-1,0 0 0,-1 0 0,1-1 0,0 1 0,0 0 0,0 0 0,1-1 0,28-7 73,-10-5 36,1-1-1,-1-1 0,-1-1 0,33-35 1,-16 10 193,36-54 1,-49 60 278,-18 26 723,-15 23-404,1 0-503,0 0 0,0 1 0,2 0 0,0 1 0,1-1 0,0 1 0,-6 33 0,10-41-421,2 1 0,-1-1 0,1 0-1,0 1 1,1-1 0,0 0-1,3 14 1,-2-15-357,1 0 0,-1-1 1,1 1-1,1-1 0,-1 0 0,1 0 0,0 0 0,0 0 0,1-1 1,5 6-1,-11-11 340,1 0 0,0 0 0,0 0 0,0 0 0,0 0-1,0 0 1,0 0 0,0 0 0,0 0 0,0 0 0,-16-6-3053,-17-15 4206,8 0 588,2-1 0,0-1-1,2-1 1,0 0 0,-18-31-1,39 55-1620,0 0 0,0 0 0,0 0 0,0-1 0,0 1 0,0 0 0,0 0 0,0 0 0,0 0 0,-1-1 0,1 1 0,0 0 0,0 0 0,0 0 1,0-1-1,0 1 0,0 0 0,0 0 0,0 0 0,1-1 0,-1 1 0,0 0 0,0 0 0,0 0 0,0-1 0,0 1 0,0 0 0,0 0 0,0 0 0,0 0 0,0-1 0,1 1 0,-1 0 0,0 0 0,0 0 0,0 0 0,0 0 0,1 0 0,-1-1 0,0 1 0,0 0 0,0 0 0,1 0 0,14-3 328,24 3-71,-31 0-259,227 8-4526,-184-9-3332</inkml:trace>
</inkml:ink>
</file>

<file path=ppt/ink/ink2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52.463"/>
    </inkml:context>
    <inkml:brush xml:id="br0">
      <inkml:brushProperty name="width" value="0.025" units="cm"/>
      <inkml:brushProperty name="height" value="0.025" units="cm"/>
    </inkml:brush>
  </inkml:definitions>
  <inkml:trace contextRef="#ctx0" brushRef="#br0">46 167 8072,'0'0'10612,"-8"-10"-8402,-24-35-459,31 44-1648,0-1 0,1 0 0,-1 1-1,1-1 1,-1 1 0,1-1-1,-1 0 1,1 1 0,0-1 0,0 0-1,0 1 1,0-1 0,0 0-1,0 1 1,0-1 0,0 0-1,1 1 1,-1-1 0,1 1 0,-1-1-1,1 0 1,0 1 0,0 0-1,-1-1 1,1 1 0,0-1 0,0 1-1,0 0 1,1-1 0,-1 1-1,3-2 1,2-2 212,1 0-1,0 0 1,0 0-1,11-4 1,-14 7-140,5-3-48,-1 1 0,1 0 0,1 0 0,-1 1 0,1 1 0,-1-1 0,1 2 0,0-1 0,17 1 0,-26 1-125,0 0 0,0 1 0,0-1 0,0 1 0,0-1 0,0 1 0,0-1 1,0 1-1,0 0 0,0-1 0,-1 1 0,1 0 0,0 0 0,0 0 0,-1 0 0,1 0 0,0 0 0,-1 0 0,1 0 0,-1 0 0,1 0 0,-1 0 0,0 0 1,1 0-1,-1 0 0,0 0 0,0 0 0,0 0 0,0 1 0,0 1 0,0 44 129,-1-34-86,0 3-1,-1 0 1,-1 0-1,-7 22 0,6-23-11,0 0 0,1 0 0,1 0 0,-1 16 0,3-31-23,0 1 0,0-1 0,0 1 0,1-1 0,-1 1 0,0-1 0,0 0 0,1 1 0,-1-1 0,0 1 0,1-1 0,-1 0 0,0 1 0,1-1 0,-1 0 0,1 1 0,-1-1 0,0 0 0,1 0 0,-1 1 0,1-1 0,-1 0 0,1 0 0,-1 0 0,1 0 0,-1 0 0,1 0 0,-1 0-1,1 0 1,-1 0 0,0 0 0,1 0 0,-1 0 0,1 0 0,0 0 0,20-4 496,-12-1-369,-1 1 0,-1-1 0,1-1 1,-1 0-1,0 0 0,0 0 0,0-1 1,6-9-1,46-65 13,-55 76-131,7-14 6,16-19 24,-27 38-57,0 0 0,0 0 0,1 0 0,-1 0-1,0 0 1,0 0 0,0 0 0,1 0-1,-1 0 1,0 0 0,0 0 0,1 0 0,-1 0-1,0 0 1,0 0 0,0 0 0,1 0-1,-1 0 1,0 0 0,0 0 0,0 0 0,1 0-1,-1 1 1,0-1 0,0 0 0,0 0-1,0 0 1,1 0 0,-1 0 0,0 1-1,0-1 1,0 0 0,0 0 0,0 0 0,0 0-1,1 1 1,-1-1 0,0 0 0,0 0-1,0 0 1,0 1 0,0-1 0,0 0 0,0 0-1,0 0 1,0 1 0,0-1 0,0 0-1,0 0 1,0 0 0,0 1 0,0-1 0,0 0-1,0 0 1,0 0 0,0 1 0,0-1-1,0 0 1,-1 0 0,1 1 0,2 50-278,5 40 270,-6-84 39,0 0 0,0 0 0,1-1 0,0 1 0,1-1 0,-1 1 0,1-1 1,1 0-1,-1 0 0,6 8 0,-7-12-1,1 0 0,-1 0 0,0-1 0,0 1 1,1 0-1,-1-1 0,1 1 0,-1-1 0,1 0 1,0 0-1,-1 0 0,1 0 0,0-1 0,0 1 1,0-1-1,0 1 0,-1-1 0,1 0 0,0 0 0,0-1 1,0 1-1,0 0 0,0-1 0,-1 0 0,1 1 1,0-1-1,-1 0 0,1-1 0,0 1 0,-1 0 1,1-1-1,-1 0 0,0 1 0,4-4 0,1-1 52,1 0 0,-1 0 0,1-1 0,-2 0 0,1 0-1,-1-1 1,0 0 0,8-16 0,-10 15-74,0 0 0,-2 0 0,1 0 0,-1 0 0,0-1 0,-1 1 0,0-1 0,-1-13 0,1 19 0,-1 0 0,-1 1 0,1-1 0,-1 0 0,1 0 0,-1 0 0,0 1 0,0-1 0,-1 0 0,1 1 0,-1-1 0,0 1 0,0-1 0,0 1 0,0 0 0,0 0 0,-1 0 0,1 0 0,-1 0 0,0 1 0,0-1 0,-6-3 0,8 6 0,0-1 0,0 1 0,0-1 0,0 1 0,0 0 0,0-1 0,0 1 0,0 0 0,0 0 0,0 0 0,0 0 0,0 0 0,0 0 0,0 0 0,0 0 0,-1 0 0,1 1 0,0-1 0,0 0 0,0 1 0,0-1 0,0 1 0,1-1 0,-1 1 0,0-1 0,0 1 0,0 0 0,0-1 0,0 1 0,1 0 0,-1 0 0,0 0 0,1-1 0,-1 1 0,1 0 0,-1 0 0,1 0 0,-1 0 0,1 0 0,0 0 0,-1 2 0,0 0 0,0 0 0,0 0 0,0 0 0,1 0 0,-1 0 0,1 0 0,0 1 0,0-1 0,0 0 0,0 0 0,0 1 0,2 5 0,-1-9-48,-1 1 0,1 0 1,0-1-1,-1 1 0,1 0 0,0-1 1,0 1-1,-1-1 0,1 1 0,0-1 1,0 1-1,0-1 0,0 0 0,0 1 1,-1-1-1,1 0 0,0 0 0,0 1 1,0-1-1,0 0 0,0 0 0,2 0 1,26-2-2276,-22 2 1623,2-1-492,0-1 0,0 0 0,0 0 0,14-6 1,34-18-8081,-15 5-1933</inkml:trace>
</inkml:ink>
</file>

<file path=ppt/ink/ink2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52.789"/>
    </inkml:context>
    <inkml:brush xml:id="br0">
      <inkml:brushProperty name="width" value="0.025" units="cm"/>
      <inkml:brushProperty name="height" value="0.025" units="cm"/>
    </inkml:brush>
  </inkml:definitions>
  <inkml:trace contextRef="#ctx0" brushRef="#br0">123 0 15631,'0'0'3299,"-12"8"-443,12-8-2854,-15 11 1280,0 0 1,-22 23 0,33-30-1024,0 0 0,0 1-1,0 0 1,0-1 0,1 2 0,0-1 0,0 0 0,1 0 0,-1 1-1,1 0 1,0-1 0,1 1 0,-1 0 0,1 0 0,-1 7 0,2-13-256,1 1 0,-1-1 1,0 1-1,0-1 0,0 1 1,0-1-1,0 1 0,0-1 1,1 1-1,-1-1 0,0 1 1,0-1-1,1 1 1,-1-1-1,0 1 0,1-1 1,-1 0-1,0 1 0,1-1 1,-1 0-1,1 1 0,-1-1 1,0 0-1,1 1 1,-1-1-1,1 0 0,-1 0 1,1 1-1,-1-1 0,2 0 1,22 0 118,20-13 169,-34 5-158,-1 1 0,0-1 0,0-1 0,-1 0 0,0 0 0,0 0 0,-1-1 0,0 0 0,6-13 0,-22 49-107,-21 69 248,28-87-250,0 1-1,1-1 1,0 1-1,0-1 1,1 1-1,0 0 1,0-1 0,4 18-1,-3-25-51,0 0-1,0 1 0,0-1 1,0 0-1,0 0 1,0 0-1,0 1 1,1-1-1,-1-1 1,0 1-1,1 0 1,-1 0-1,0 0 1,1-1-1,-1 1 0,1-1 1,-1 1-1,1-1 1,0 0-1,-1 1 1,1-1-1,-1 0 1,1 0-1,-1 0 1,1 0-1,0 0 1,-1-1-1,3 0 0,3 1-591,0-1 0,0 0 0,0-1 0,0 0 0,11-4 0,17-17-4574,1-8-2307</inkml:trace>
</inkml:ink>
</file>

<file path=ppt/ink/ink2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53.135"/>
    </inkml:context>
    <inkml:brush xml:id="br0">
      <inkml:brushProperty name="width" value="0.025" units="cm"/>
      <inkml:brushProperty name="height" value="0.025" units="cm"/>
    </inkml:brush>
  </inkml:definitions>
  <inkml:trace contextRef="#ctx0" brushRef="#br0">122 0 3011,'0'0'15914,"-9"10"-13197,-6 4-2129,1-1 659,0 0 0,1 1 1,0 0-1,1 1 0,-19 32 0,58-45-1295,6-4-291,-22 0 258,-1 1-1,0 1 1,1 0 0,-1 0 0,0 1-1,15 3 1,-22-3 80,-1 0-1,1 1 0,-1-1 1,1 0-1,-1 1 0,1-1 1,-1 1-1,0 0 0,0-1 1,0 1-1,0 0 1,0 1-1,0-1 0,0 0 1,-1 0-1,1 1 0,-1-1 1,0 1-1,0-1 1,0 1-1,0 0 0,0-1 1,0 1-1,-1 0 0,1 0 1,-1-1-1,0 1 0,0 5 1,0-1 124,-1-1 0,0 0 0,0 0 0,0 0 0,-1-1-1,0 1 1,0 0 0,0 0 0,-1-1 0,0 1 0,0-1 0,0 0 0,0 0 0,-1 0 0,0-1 0,0 1 0,-1-1 0,1 0 0,-1 0 0,0 0 0,0-1 0,0 0 0,0 0 0,-1 0-1,1 0 1,-1-1 0,0 0 0,1 0 0,-1 0 0,0-1 0,0 0 0,-11 0 0,17-1-195,-1 0 0,0 0 0,1 0-1,-1-1 1,0 1 0,1 0 0,-1-1 0,1 1 0,-1 0 0,0-1-1,1 1 1,-1-1 0,1 1 0,-1-1 0,1 1 0,0-1 0,-1 1-1,1-1 1,-1 1 0,1-1 0,0 0 0,0 1 0,-1-1 0,1 1-1,0-1 1,0 0 0,0 1 0,0-1 0,-1 0 0,1 1 0,0-1 0,0 0-1,0 1 1,1-1 0,-1 0 0,0 0 0,5-29-8203,6 4-5540</inkml:trace>
</inkml:ink>
</file>

<file path=ppt/ink/ink2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53.837"/>
    </inkml:context>
    <inkml:brush xml:id="br0">
      <inkml:brushProperty name="width" value="0.025" units="cm"/>
      <inkml:brushProperty name="height" value="0.025" units="cm"/>
    </inkml:brush>
  </inkml:definitions>
  <inkml:trace contextRef="#ctx0" brushRef="#br0">0 48 8840,'0'0'10239,"2"-9"-6283,5-26-870,-2 31-151,0 14-1918,2 12-325,2 71 202,-7-65-617,0 0 0,2 0 0,15 55 0,-6-62-277,-13-21 0,1 1 0,-1-1 0,0 0 0,1 0 0,-1 0 0,0 0 0,1 0 0,-1 1 0,1-1 0,-1 0 0,0 0 0,1 0 0,-1 0 0,0 0 0,1 0 0,-1 0 0,1 0 0,-1-1 0,0 1 0,1 0 0,-1 0 0,0 0 0,1 0 0,-1 0 0,0 0 0,1-1 0,-1 1 0,0 0 0,1 0 0,-1-1 0,0 1 0,1-1 0,1-1 0,-1-1 0,1 1 0,-1-1 0,0 0 0,0 1 0,1-1 0,-2 0 0,1 0 0,0 0 0,-1 0 0,1-5 0,1-15 0,0 1 0,-2 0 0,-1 0 0,-1-1 0,0 1 0,-9-33 0,10 57-6,0 35-269,1-35 234,0 1 1,1-1 0,-1 0-1,1 0 1,-1 0-1,1 0 1,0 0-1,0 1 1,0-2-1,0 1 1,0 0-1,1 0 1,-1 0-1,1 0 1,-1-1-1,1 1 1,-1-1 0,1 1-1,0-1 1,0 0-1,0 0 1,2 2-1,2-1-706,-1-1 0,1 0 0,0 0 0,0 0 0,0 0 0,0-1 0,0 0 0,0 0 0,0-1 0,0 0 0,0 0-1,0 0 1,0 0 0,0-1 0,-1 0 0,11-5 0,18-13-5712</inkml:trace>
</inkml:ink>
</file>

<file path=ppt/ink/ink2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54.476"/>
    </inkml:context>
    <inkml:brush xml:id="br0">
      <inkml:brushProperty name="width" value="0.025" units="cm"/>
      <inkml:brushProperty name="height" value="0.025" units="cm"/>
    </inkml:brush>
  </inkml:definitions>
  <inkml:trace contextRef="#ctx0" brushRef="#br0">131 0 14830,'0'0'2781,"-11"9"401,0-2-2601,2 1 0,-1 1 1,1-1-1,0 2 0,1-1 0,0 1 0,0 0 0,1 1 1,0 0-1,1 0 0,1 0 0,0 1 0,0-1 0,-5 22 1,9-29-524,1 0 0,-1-1 0,1 1 0,0 0 0,0 0 1,0-1-1,0 1 0,1 0 0,-1 0 0,1-1 1,0 1-1,1 0 0,-1-1 0,0 1 0,1-1 0,0 0 1,0 1-1,2 2 0,-2-4-41,1 0 0,-1 0 0,0-1 0,1 1 0,-1-1 0,1 0 0,-1 0 0,1 0 0,0 0 0,0 0 0,-1 0 0,1-1 0,0 1 0,0-1 0,0 0 0,0 0 0,-1 0 1,1 0-1,0-1 0,0 1 0,0-1 0,-1 1 0,1-1 0,0 0 0,2-1 0,1-1 35,-1 1 1,0-1 0,0 0-1,0 0 1,-1-1-1,1 1 1,-1-1 0,1 0-1,-1-1 1,0 1-1,-1 0 1,1-1-1,-1 0 1,0 0 0,0 0-1,2-8 1,0 3 49,-1 0-1,0-1 1,-1 1 0,0-1 0,-1 0-1,0 0 1,0-18 0,-2 28-102,0 0 0,0 1 0,0-1 0,0 0 0,0 1 0,0-1 0,-1 0 0,1 1 0,0-1 0,0 0 0,-1 1 0,1-1 0,0 1 0,-1-1 0,1 0 0,-1 1 0,1-1 0,0 1 0,-1-1 0,1 1 0,-1 0 0,1-1 0,-1 1 0,0-1 0,1 1 0,-1 0 0,1 0 0,-1-1 0,0 1 0,1 0 0,-1 0 0,0 0 0,1-1 0,-1 1 0,0 0 0,1 0 0,-1 0 0,0 0 0,1 0 0,-1 1 0,0-1 0,1 0 0,-1 0 0,0 0 0,0 1 0,-1-1 0,0 1 0,0-1 0,0 1 0,0 0 0,0 0 0,0 0 0,0 0 0,0 0 0,0 0 0,0 0 0,1 1 0,-1-1 0,-2 4 0,1-1 0,1-1 0,0 1 0,0 0 0,1 0 0,-1 0 0,1 0 0,0 0 0,0 0 0,0 0 0,0 8 0,1-10 0,0-1 0,0 0 0,0 1 0,0-1 0,1 0 0,-1 0 0,0 1 0,1-1 0,-1 0 0,1 0 0,0 0 0,-1 0 0,1 1 0,0-1 0,0 0 0,0 0 0,-1-1 0,1 1 0,0 0 0,0 0 0,0 0 0,1 0 0,-1-1 0,0 1 0,0-1 0,0 1 0,0-1 0,1 1 0,-1-1 0,0 0 0,0 1 0,1-1 0,-1 0 0,0 0 0,1 0 0,-1 0 0,2 0 0,6-1 0,0 1 0,-1-2 0,1 1 0,-1-1 0,0 0 0,1-1 0,-1 0 0,0 0 0,-1-1 0,1 0 0,0 0 0,-1-1 0,0 0 0,0 0 0,-1-1 0,1 1 0,-1-1 0,-1-1 0,1 1 0,-1-1 0,0 0 0,0-1 0,-1 1 0,0-1 0,0 0 0,4-16 0,-20 70 0,8-34 0,1 0 0,0 0 0,0 0 0,1 1 0,1-1 0,0 0 0,2 25 0,-1-36 0,1-1 0,-1 1 0,1 0 0,-1 0 0,1-1 0,-1 1 0,1 0 0,0-1 0,-1 1 0,1-1 0,0 1 0,0-1 0,-1 1 0,1-1 0,0 1 0,0-1 0,0 0 0,0 1 0,0-1 0,-1 0 0,1 0 0,0 0 0,0 0 0,0 0 0,0 0 0,0 0 0,0 0 0,0 0 0,-1 0 0,1 0 0,1-1 0,30-7 0,-22 0 0,-1 0 0,-1 0 0,0-1 0,0-1 0,0 1 0,-1-1 0,-1 0 0,0-1 0,0 1 0,-1-1 0,7-22 0,-20 108 0,7-72 9,0 0 1,1 0-1,0 0 0,-1 0 1,1 0-1,0 0 0,1 0 1,-1 0-1,1 0 0,1 6 1,-2-9-23,1 1 0,0 0 0,-1-1 0,1 1 1,0 0-1,-1-1 0,1 1 0,0-1 0,0 0 0,0 1 0,-1-1 1,1 1-1,0-1 0,0 0 0,0 0 0,0 0 0,0 1 1,0-1-1,-1 0 0,1 0 0,0 0 0,0 0 0,0 0 0,0-1 1,0 1-1,0 0 0,0 0 0,0-1 0,-1 1 0,1 0 1,0-1-1,0 1 0,0-1 0,-1 1 0,1-1 0,0 1 1,0-1-1,-1 0 0,2 0 0,14-13-8731,-9 8-358</inkml:trace>
</inkml:ink>
</file>

<file path=ppt/ink/ink2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54.946"/>
    </inkml:context>
    <inkml:brush xml:id="br0">
      <inkml:brushProperty name="width" value="0.025" units="cm"/>
      <inkml:brushProperty name="height" value="0.025" units="cm"/>
    </inkml:brush>
  </inkml:definitions>
  <inkml:trace contextRef="#ctx0" brushRef="#br0">174 1 13325,'0'0'16581,"-10"0"-15738,7 0-804,-1 1 0,1-1 0,-1 1 0,1-1 1,0 1-1,-1 0 0,1 0 0,0 0 0,0 1 0,-1-1 0,1 1 0,0 0 0,1 0 0,-6 4 0,4-2 10,0 1 0,1-1-1,0 1 1,0 0-1,0 0 1,1 0-1,-1 0 1,1 0 0,1 0-1,-1 1 1,-1 6-1,1-5-39,1-1 0,-1 1-1,1 0 1,0 0 0,0 1-1,1-1 1,0 0 0,1 0-1,-1 0 1,1 0 0,1 0-1,-1 0 1,1 0 0,0-1-1,1 1 1,-1 0 0,2-1-1,-1 0 1,0 1 0,1-2-1,0 1 1,1 0 0,5 6-1,4 2-131,-2 2-1,0 0 0,-1 0 1,15 30-1,-22-37 123,0 1 0,-1 0 0,0 0 0,0 0 0,-1 0 0,-1 1 0,0-1 0,0 1 0,-1-1 0,-1 16-1,1-23 22,-1 0-1,1 0 1,-1 0-1,0 0 0,0 0 1,0-1-1,0 1 1,0 0-1,-1 0 0,1-1 1,-1 1-1,0-1 1,1 0-1,-1 1 0,0-1 1,0 0-1,-1 0 0,1 0 1,0-1-1,-1 1 1,1 0-1,-1-1 0,1 0 1,-1 1-1,0-1 1,0 0-1,0 0 0,1-1 1,-1 1-1,0-1 1,0 1-1,0-1 0,-5 0 1,2 0 12,1 0 0,0-1 0,0 1 0,-1-1 1,1 0-1,0 0 0,0-1 0,0 0 0,0 0 0,0 0 1,0 0-1,1-1 0,-1 1 0,1-1 0,-1-1 0,1 1 1,0-1-1,-4-4 0,3 1-265,0 0-1,0 0 1,1 0 0,0-1 0,0 0-1,1 0 1,0 0 0,0 0-1,1-1 1,0 1 0,0-1 0,1 1-1,0-1 1,0 0 0,1 1-1,1-1 1,-1 0 0,1 1 0,4-14-1,0 4-587,2 1 0,0 0 0,0 0 1,2 1-1,0 0 0,1 1 0,0 0 0,16-17 0,12-14-5478</inkml:trace>
</inkml:ink>
</file>

<file path=ppt/ink/ink2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55.302"/>
    </inkml:context>
    <inkml:brush xml:id="br0">
      <inkml:brushProperty name="width" value="0.025" units="cm"/>
      <inkml:brushProperty name="height" value="0.025" units="cm"/>
    </inkml:brush>
  </inkml:definitions>
  <inkml:trace contextRef="#ctx0" brushRef="#br0">85 0 10250,'0'0'14029,"-7"11"-12566,-5 11-921,0 0 1,2 1 0,1 0 0,1 1-1,1 0 1,1 0 0,1 1 0,-3 27-1,8-51-536,0 0 0,0 1 0,0-1 0,0 0 0,0 0 0,0 0 0,0 0 0,0 0 0,0 0 0,0 0 0,1 1 0,-1-1 0,0 0 0,1 0 0,-1 0 0,1 0 1,-1 0-1,1 0 0,0-1 0,-1 1 0,1 0 0,0 0 0,0 0 0,-1 0 0,1-1 0,1 2 0,0-2 8,-1 1 1,1-1 0,0 0 0,-1 0 0,1 0 0,0 0 0,-1 0-1,1 0 1,0 0 0,-1-1 0,1 1 0,-1 0 0,1-1 0,0 0-1,1 0 1,9-5 54,0-1 0,-1 0 0,15-11 0,-23 15-83,18-15 31,26-18-424,-44 34 378,-1 0 1,1 0-1,0 1 0,0-1 0,0 1 0,0 0 0,0 0 0,0 0 0,0 0 0,0 0 0,0 1 0,0-1 0,6 1 0,-8 1 38,0-1-1,0 1 1,-1 0 0,1-1 0,0 1-1,-1 0 1,1 0 0,-1 0 0,1-1-1,-1 1 1,1 0 0,-1 0 0,1 0-1,-1 0 1,0 0 0,0 0 0,1 0-1,-1 0 1,0 0 0,0 0 0,0 0-1,0 0 1,0 1 0,-1 33 234,1-27-248,-1 12 31,3 29-57,-1-49-142,0 0 1,0 0-1,0 0 1,0 0-1,0 1 0,0-1 1,0-1-1,0 1 0,0 0 1,0 0-1,0 0 1,0-1-1,0 1 0,0 0 1,0-1-1,0 1 1,0-1-1,0 1 0,0-1 1,0 1-1,-1-1 1,1 0-1,1-1 0,28-41-9526,-13 15-316</inkml:trace>
</inkml:ink>
</file>

<file path=ppt/ink/ink2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55.801"/>
    </inkml:context>
    <inkml:brush xml:id="br0">
      <inkml:brushProperty name="width" value="0.025" units="cm"/>
      <inkml:brushProperty name="height" value="0.025" units="cm"/>
    </inkml:brush>
  </inkml:definitions>
  <inkml:trace contextRef="#ctx0" brushRef="#br0">75 0 6054,'0'0'16207,"-8"12"-14792,-1 4-853,0 0 1,0 0-1,2 1 1,0 0-1,1 1 1,1 0-1,1 0 1,0 0-1,1 0 0,-1 27 1,4-43-580,0-1 0,0 1 0,0 0 0,0-1 0,0 1 0,1-1 0,-1 1 0,0-1 0,1 1-1,-1 0 1,1-1 0,0 0 0,-1 1 0,1-1 0,0 1 0,0-1 0,0 0 0,0 0 0,0 1 0,0-1 0,0 0 0,0 0 0,1 0 0,-1 0 0,0 0 0,1-1 0,-1 1 0,1 0 0,-1 0 0,1-1 0,-1 1 0,1-1 0,-1 0-1,1 1 1,-1-1 0,1 0 0,-1 0 0,1 0 0,0 0 0,-1 0 0,1 0 0,-1 0 0,1-1 0,-1 1 0,3-1 0,3-1-62,-1 0 0,0 0 0,1 0 0,-1-1 0,0 0-1,-1 0 1,1-1 0,0 1 0,8-9 0,30-39-423,-47 118 671,0-43 149,2 0 0,1 0 0,3 29 1,0-44-319,0 0 0,1 0 0,0 0 0,1-1 0,-1 0 0,1 1 0,1-2 0,0 1 0,0-1 0,12 12 0,-8-9-120,0 1 0,-1 1-1,12 21 1,-15-20 132,0 1-1,-1 0 0,-1 1 1,-1-1-1,0 1 0,0 0 1,-2-1-1,0 19 1,0-26 104,-1-1 0,0 1 1,0-1-1,-1 0 1,0 1-1,0-1 1,-1 0-1,1 0 0,-1 0 1,-1 0-1,1 0 1,-1 0-1,0 0 1,0-1-1,-1 1 0,0-1 1,1 0-1,-2 0 1,1 0-1,-1-1 1,-6 5-1,10-7-99,-1-1 0,0 0 0,0 0 1,0 0-1,0 0 0,-1 0 0,1 0 0,0-1 0,0 1 0,0-1 0,-1 0 1,1 1-1,0-1 0,-1 0 0,1 0 0,0 0 0,0-1 0,-1 1 0,1-1 0,0 1 1,0-1-1,0 1 0,0-1 0,-3-1 0,2-1 17,-1 0 0,1 0 0,0 0 0,0 0 0,0 0 0,1 0 0,-1-1 0,1 1 0,0-1 0,0 0 0,0 0 0,-2-4 0,-1-8 47,0 0 0,0-1 0,2 0 0,0 0 0,-1-24 0,4 35-184,0 0 1,0-1-1,1 1 0,0 0 1,0 0-1,0 0 0,1 0 0,0 0 1,0 0-1,1 0 0,-1 1 1,1-1-1,0 1 0,1 0 1,-1 0-1,1 0 0,0 0 1,1 1-1,6-7 0,7-2-1152,1 0 0,-1 1-1,2 2 1,25-12 0,21-11-3953,-11 1-13028</inkml:trace>
</inkml:ink>
</file>

<file path=ppt/ink/ink2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56.567"/>
    </inkml:context>
    <inkml:brush xml:id="br0">
      <inkml:brushProperty name="width" value="0.025" units="cm"/>
      <inkml:brushProperty name="height" value="0.025" units="cm"/>
    </inkml:brush>
  </inkml:definitions>
  <inkml:trace contextRef="#ctx0" brushRef="#br0">251 48 14221,'0'0'12823,"-13"-8"-11493,4 2-1079,-1 1 1,0-1 0,0 2-1,0-1 1,0 2 0,-19-5-1,25 7-192,-1 0-1,1 1 0,-1 0 0,1-1 1,-1 2-1,0-1 0,1 0 1,-1 1-1,1 0 0,-1 0 0,1 1 1,0-1-1,0 1 0,-1 0 0,1 0 1,0 0-1,0 0 0,1 1 0,-1 0 1,0-1-1,1 1 0,0 1 1,-4 3-1,2-1 19,0 1 0,0 0 0,1 0 0,0 0 0,0 0 0,0 0 0,1 1 0,0 0 0,1-1 1,0 1-1,0 0 0,0 0 0,1 0 0,1 1 0,-1 14 0,2-21-108,0 0-1,0 0 1,0 0 0,0 0-1,0 0 1,0 0-1,0 0 1,1 0 0,-1 0-1,1-1 1,-1 1 0,1 0-1,0-1 1,-1 0 0,1 1-1,0-1 1,0 0-1,0 0 1,0 0 0,0 0-1,0 0 1,1 0 0,-1-1-1,0 1 1,0-1 0,1 1-1,-1-1 1,0 0-1,4 0 1,7 1-442,0-1-1,0 0 1,26-4-1,-19-2-1579,1 0 0,-1-1 0,-1 0 0,1-2-1,35-21 1,7-4-11652,-43 26 9797</inkml:trace>
</inkml:ink>
</file>

<file path=ppt/ink/ink2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57.097"/>
    </inkml:context>
    <inkml:brush xml:id="br0">
      <inkml:brushProperty name="width" value="0.025" units="cm"/>
      <inkml:brushProperty name="height" value="0.025" units="cm"/>
    </inkml:brush>
  </inkml:definitions>
  <inkml:trace contextRef="#ctx0" brushRef="#br0">0 49 4740,'1'0'260,"-1"0"0,1 1 0,-1-1-1,0 1 1,1-1 0,-1 0-1,0 1 1,1-1 0,-1 1 0,0-1-1,0 1 1,0-1 0,1 1-1,-1-1 1,0 1 0,0-1-1,0 1 1,0-1 0,0 1 0,0-1-1,0 1 1,0-1 0,0 1-1,0-1 1,0 1 0,0 0-1,0-1 1,-1 1 0,1 0-155,0 0 0,0 0 0,-1 0 0,1-1-1,0 1 1,0 0 0,0 0 0,0 0 0,0 0 0,0-1 0,0 1 0,0 0 0,1 0 0,-1 0 0,0-1-1,0 1 1,1 0 0,-1 0 0,0 0 0,1-1 0,-1 1 0,1 0 0,-1-1 0,1 1 0,-1 0 0,1-1 0,0 1-1,-1-1 1,1 1 0,0-1 0,-1 1 0,1-1 0,1 1 0,44 1 1133,64-5-9930,-92 2 8955,-5-1-26,0 0 0,0-1 0,0-1 0,-1 0 0,1 0 0,22-12 0,32-22-8206,-67 38 8175,0 0 0,0 0 0,1 0 1,-1 0-1,0 0 0,0 0 0,0 0 0,0 0 0,1 0 0,-1 0 0,0 0 0,0 0 0,0 0 0,0 0 0,1 0 1,-1 0-1,0 0 0,0-1 0,0 1 0,0 0 0,0 0 0,0 0 0,0 0 0,1 0 0,-1-1 0,0 1 0,0 0 1,0 0-1,0 0 0,0 0 0,0 0 0,0-1 0,0 1 0,0 0 0,0 0 0,0 0 0,0-1 0,0 1 0,0 0 1,0 0-1,0 0 0,0 0 0,0-1 0,0 1 0,0 0 0,0 0 0,0 0 0,0 0 0,0-1 0,0 1 0,-1 0 1,1 0-1,0 0 0,0 0 0,0 0 0,0-1 0,0 1 0,0 0 0,0 0 0,-1 0 0,1 0 0,0 0 0,0 0 1,0 0-1,-1 0 0,-19-4 4570,-24 2-2590,37 4-1628,-1 0 0,1 0 0,0 1 0,1 0 0,-1 0 1,0 0-1,1 1 0,-7 5 0,62-7-729,-35-2-496,0 0-1,0 2 0,0 0 1,0 0-1,0 1 0,25 10 1,-36-11 624,1-1 0,0 1 0,-1 0 0,1 0 0,-1 1 0,0-1 1,0 1-1,0 0 0,0 0 0,0 0 0,0 0 0,2 5 1,-3-5 227,-1 0 1,0 0 0,0 0-1,0 0 1,0 0 0,-1 0-1,1 0 1,-1 0 0,0 0-1,0 1 1,0-1 0,0 0-1,0 0 1,-1 0 0,1 0-1,-1 0 1,0 0 0,-2 4-1,1-3 88,0 0-1,0-1 0,-1 1 1,1-1-1,-1 0 1,0 0-1,0 0 0,0 0 1,0-1-1,-1 1 0,1-1 1,-1 1-1,1-1 0,-1 0 1,-5 1-1,2 0-143,0 0-1,-1 0 1,0-1 0,0 0-1,1 0 1,-17 1 0,23-3-200,0 0 1,0 0 0,0 0 0,0-1 0,1 1 0,-1 0-1,0 0 1,0 0 0,1 0 0,-1-1 0,0 1-1,0 0 1,1-1 0,-1 1 0,0-1 0,1 1 0,-1-1-1,0 1 1,1-1 0,-1 1 0,1-1 0,-1 0-1,1 1 1,-1-1 0,1 0 0,-1 1 0,1-2 0,-2-25-3007,4 18 1667,0 0 0,0 1 0,1-1 0,6-12 0,14-21-5103,6-7-2573</inkml:trace>
</inkml:ink>
</file>

<file path=ppt/ink/ink2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57.473"/>
    </inkml:context>
    <inkml:brush xml:id="br0">
      <inkml:brushProperty name="width" value="0.025" units="cm"/>
      <inkml:brushProperty name="height" value="0.025" units="cm"/>
    </inkml:brush>
  </inkml:definitions>
  <inkml:trace contextRef="#ctx0" brushRef="#br0">91 0 12812,'0'0'9209,"-1"11"-7426,-15 77 440,7-40-1351,-8 92-1,16-111-698,0-19-143,0 0 0,1 0 1,0-1-1,1 1 0,0 0 0,0 0 1,1 0-1,0-1 0,7 17 0,-9-26-108,0 0-1,0-1 0,0 1 1,0 0-1,0-1 0,0 1 1,0 0-1,1-1 0,-1 1 1,0 0-1,0-1 0,1 1 1,-1 0-1,0-1 0,0 1 1,1 0-1,-1 0 0,0 0 1,1-1-1,-1 1 0,0 0 1,1 0-1,-1 0 0,0 0 1,1-1-1,-1 1 0,0 0 1,1 0-1,-1 0 0,0 0 1,1 0-1,-1 0 0,1 0 0,-1 0 1,0 0-1,1 0 0,-1 0 1,0 0-1,1 0 0,-1 1 1,0-1-1,1 0 0,-1 0 1,0 0-1,1 0 0,-1 1 1,0-1-1,1 0 0,-1 0 1,0 1-1,0-1 0,1 0 1,-1 0-1,0 1 0,0-1 1,1 0-1,-1 1 0,2-35-1593,-4 28 1749,-1-1-1,1 0 1,-1 1-1,0 0 1,0 0 0,-1 0-1,0 0 1,0 0-1,0 1 1,-6-6-1,5 5 459,0 0 0,0-1 0,0 1-1,1-1 1,0 0 0,-5-11 0,10 17-459,0 0 0,-1 1 0,1-1 0,0 0 0,0 1 0,0-1 0,0 1 0,0-1 0,0 1 0,0-1 0,0 1 0,0-1 0,0 1 0,0 0 0,0 0 0,0 0 0,1 0 0,-1 0 0,0 0 0,0 0-1,0 0 1,0 0 0,0 0 0,2 1 0,34 1-1212,40 8-4594,-25-7-973,-21-3 265</inkml:trace>
</inkml:ink>
</file>

<file path=ppt/ink/ink2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57.812"/>
    </inkml:context>
    <inkml:brush xml:id="br0">
      <inkml:brushProperty name="width" value="0.025" units="cm"/>
      <inkml:brushProperty name="height" value="0.025" units="cm"/>
    </inkml:brush>
  </inkml:definitions>
  <inkml:trace contextRef="#ctx0" brushRef="#br0">0 0 6054,'0'0'20542,"1"10"-19683,2 57 289,-3-66-1124,1 0 1,0 0-1,-1 0 1,1 0-1,0 0 1,-1 0-1,1 0 0,0 0 1,0 0-1,0-1 1,0 1-1,0 0 1,0 0-1,0-1 0,0 1 1,0-1-1,0 1 1,0-1-1,0 1 1,1-1-1,-1 0 0,0 0 1,0 1-1,0-1 1,1 0-1,-1 0 1,2 0-1,41-1 337,-36 1-317,11-2 47,0-1-1,26-6 0,3-2-2262,2 7-6401,-30 4 4730,2 0-2596</inkml:trace>
</inkml:ink>
</file>

<file path=ppt/ink/ink2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58.184"/>
    </inkml:context>
    <inkml:brush xml:id="br0">
      <inkml:brushProperty name="width" value="0.025" units="cm"/>
      <inkml:brushProperty name="height" value="0.025" units="cm"/>
    </inkml:brush>
  </inkml:definitions>
  <inkml:trace contextRef="#ctx0" brushRef="#br0">39 1 15439,'0'0'11888,"2"12"-10446,11 169 595,8 61-76,-16-221-1961,-3-37 0,-3-35 0,-3 40 0,1 1 0,-1-1 0,-1 1 0,0 1 0,0-1 0,-14-17 0,-17-33 0,59 57 0,24 5-684,33-1-3172,-72-1 2941,-1-1-1,1 0 1,-1 0 0,1-1 0,-1 0 0,1 0-1,11-6 1,0-3-14609</inkml:trace>
</inkml:ink>
</file>

<file path=ppt/ink/ink2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4:59.151"/>
    </inkml:context>
    <inkml:brush xml:id="br0">
      <inkml:brushProperty name="width" value="0.025" units="cm"/>
      <inkml:brushProperty name="height" value="0.025" units="cm"/>
    </inkml:brush>
  </inkml:definitions>
  <inkml:trace contextRef="#ctx0" brushRef="#br0">5 1 16335,'0'0'13314,"-1"15"-12839,0 1-378,-1 21 512,3 62 1,0-89-560,0 1 0,1-1 0,0 0 0,0 1 0,1-1 0,0 0 0,1 0 0,0-1 1,1 1-1,0-1 0,11 16 0,-14-22-37,1 0 1,0-1-1,-1 1 0,1-1 1,0 0-1,0 1 0,1-1 1,-1-1-1,0 1 1,1 0-1,-1-1 0,1 0 1,-1 1-1,1-1 0,0-1 1,-1 1-1,8 0 0,-5-1-15,0-1-1,0 0 0,1 0 1,-1 0-1,0-1 0,0 0 1,-1 0-1,1 0 0,11-6 1,-3-1-171,-1-1 0,1 1 0,-2-2 0,1 0 0,-1-1 1,-1 0-1,11-15 0,-8 7-12,-7 8-648,-10 31 308,-1-6 555,0 0 1,2 0-1,-1 1 0,2-1 0,-1 27 1,2-40-17,1 1 0,-1 0 0,0-1 1,1 1-1,-1 0 0,1-1 1,-1 1-1,1-1 0,-1 1 1,1-1-1,-1 1 0,1-1 0,-1 1 1,1-1-1,0 1 0,-1-1 1,1 0-1,0 1 0,-1-1 0,1 0 1,0 0-1,-1 0 0,1 1 1,0-1-1,0 0 0,-1 0 0,1 0 1,0 0-1,0 0 0,-1 0 1,1 0-1,0-1 0,0 1 1,-1 0-1,1 0 0,0 0 0,-1-1 1,1 1-1,0 0 0,0-2 1,31-12 295,48-54-203,-80 67-109,1 1-1,-1 0 1,0-1-1,0 1 0,1 0 1,-1 0-1,0 0 1,0-1-1,1 1 1,-1 0-1,0 0 0,0 0 1,1 0-1,-1-1 1,0 1-1,1 0 1,-1 0-1,0 0 0,1 0 1,-1 0-1,0 0 1,1 0-1,-1 0 1,0 0-1,1 0 0,-1 0 1,0 0-1,1 0 1,-1 0-1,0 0 1,1 1-1,-1-1 1,0 0-1,1 0 0,-1 0 1,0 0-1,1 1 1,5 15-190,-3 33-192,-2-35 331,23 140 506,-16-118-259,-2 0 1,-1 0-1,-1 1 1,-4 66 0,-1-97-142,-1-1 1,1 1-1,-2-1 1,1 0 0,0 0-1,-1 1 1,0-2 0,0 1-1,-1 0 1,1-1 0,-1 1-1,0-1 1,0 0 0,-10 7-1,13-10-35,0 1-1,-1-1 1,0 0-1,1 0 0,-1 1 1,0-1-1,0 0 1,0 0-1,1-1 0,-1 1 1,0 0-1,0-1 1,0 1-1,0-1 0,0 0 1,-1 1-1,1-1 1,0 0-1,0 0 1,0-1-1,0 1 0,0 0 1,0-1-1,0 1 1,0-1-1,0 1 0,0-1 1,0 0-1,0 0 1,1 0-1,-1 0 0,0 0 1,1 0-1,-1-1 1,0 1-1,1-1 1,0 1-1,-1-1 0,1 1 1,0-1-1,0 0 1,-2-3-1,-2-6-17,1 0 0,0-1 0,0 0 0,2 1 0,-1-1 0,1 0 0,1 0 0,0-13 0,1 0 0,1-1 0,7-45 0,-6 63-98,0 0 0,0 0 0,1 0 0,0 0 0,0 1-1,1-1 1,0 1 0,0 0 0,1 0 0,0 1 0,0-1 0,0 1 0,1 0 0,10-8 0,5-1-1091,1 1 1,0 1-1,32-14 0,-39 19 374,34-16-8544</inkml:trace>
</inkml:ink>
</file>

<file path=ppt/ink/ink2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5:00.054"/>
    </inkml:context>
    <inkml:brush xml:id="br0">
      <inkml:brushProperty name="width" value="0.025" units="cm"/>
      <inkml:brushProperty name="height" value="0.025" units="cm"/>
    </inkml:brush>
  </inkml:definitions>
  <inkml:trace contextRef="#ctx0" brushRef="#br0">57 204 3107,'7'-31'6726,"20"-99"2838,-22 87-1714,-6 114-7563,-1-12 365,13 118 0,25 127 474,-33-289-818,-2-15 500,-4-27 313,-11-10-1027,-2 1 1,-1 0-1,-1 1 0,-2 1 1,-35-44-1,71 80-1215,12 7-1029,-26-8 1882,16 4-1894,0-1 1,1-1 0,-1 0 0,1-2-1,0 0 1,28-2 0,-1-3-5276</inkml:trace>
</inkml:ink>
</file>

<file path=ppt/ink/ink2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5:00.385"/>
    </inkml:context>
    <inkml:brush xml:id="br0">
      <inkml:brushProperty name="width" value="0.025" units="cm"/>
      <inkml:brushProperty name="height" value="0.025" units="cm"/>
    </inkml:brush>
  </inkml:definitions>
  <inkml:trace contextRef="#ctx0" brushRef="#br0">120 49 15214,'0'0'9850,"-12"-4"-8671,-38-8-570,48 12-577,0 0 1,0 0-1,0 0 1,0 1-1,0-1 1,0 0-1,0 1 0,0 0 1,0-1-1,0 1 1,0 0-1,0 0 0,1 0 1,-1 0-1,0 0 1,0 0-1,1 1 1,-1-1-1,1 1 0,0-1 1,-1 1-1,1-1 1,0 1-1,0 0 0,0 0 1,0-1-1,0 1 1,0 0-1,-1 4 1,0-1 35,1 1 1,-1 0 0,1 0-1,0-1 1,0 1 0,1 0-1,0 0 1,0 7 0,1-12-56,-1 0-1,1 0 1,-1 0 0,1 0 0,-1 0-1,1 0 1,0 0 0,0-1 0,-1 1-1,1 0 1,0 0 0,0-1 0,0 1-1,0-1 1,0 1 0,0-1 0,0 1-1,0-1 1,0 1 0,0-1-1,0 0 1,0 0 0,1 1 0,-1-1-1,0 0 1,0 0 0,0 0 0,0 0-1,0 0 1,0-1 0,0 1 0,1 0-1,-1 0 1,0-1 0,0 1 0,0-1-1,0 1 1,1-2 0,3 1 33,1-1-1,-1 0 1,0 0 0,0 0-1,0-1 1,9-6 0,-3-1 2,0-1 1,0-1 0,-1 0 0,-1 0-1,0-1 1,-1-1 0,10-20-1,-19 41-161,0-1-1,1 1 0,0 0 0,0 0 1,2 10-1,0 11 102,-2-22-9,-1 11-54,1-1 1,1 1-1,1 0 0,1 0 1,5 19-1,-8-33-108,1-1 1,0 1-1,0-1 0,0 1 1,0-1-1,0 0 1,0 1-1,1-1 0,-1 0 1,1 0-1,0 0 1,0 0-1,-1 0 0,1-1 1,0 1-1,0 0 1,1-1-1,-1 0 0,0 1 1,0-1-1,1 0 1,-1 0-1,1 0 0,-1 0 1,1-1-1,-1 1 1,1-1-1,0 0 0,-1 1 1,1-1-1,-1 0 1,1 0-1,0-1 0,-1 1 1,1-1-1,-1 1 1,1-1-1,-1 0 0,1 0 1,-1 0-1,1 0 1,-1 0-1,3-2 0,24-18-4312,-4-8-2589</inkml:trace>
</inkml:ink>
</file>

<file path=ppt/ink/ink2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5:00.743"/>
    </inkml:context>
    <inkml:brush xml:id="br0">
      <inkml:brushProperty name="width" value="0.025" units="cm"/>
      <inkml:brushProperty name="height" value="0.025" units="cm"/>
    </inkml:brush>
  </inkml:definitions>
  <inkml:trace contextRef="#ctx0" brushRef="#br0">28 0 13613,'0'0'4783,"-1"13"-3630,-8 50 589,2-21 1037,2-1 0,-1 76 0,6-116-2770,0 0 0,0-1-1,0 1 1,1 0 0,-1 0-1,0-1 1,0 1 0,0 0 0,0 0-1,1-1 1,-1 1 0,0 0 0,1-1-1,-1 1 1,0-1 0,1 1 0,-1 0-1,1-1 1,-1 1 0,1-1 0,-1 1-1,1-1 1,-1 1 0,1-1 0,0 0-1,-1 1 1,1-1 0,0 0 0,1 1-1,22-7 234,-19 3-201,1 0 1,0-1 0,-1 0-1,0 0 1,0-1 0,5-5-1,-4 0-14,1 0-1,-2 0 0,0 0 0,0-1 1,-1 0-1,0 0 0,-1 0 0,4-18 0,-3-4 40,2-45 0,-5 54-129,-2 34 43,-5 266 120,6-273-101,0 0 0,0 0-1,1 0 1,-1 0 0,1 0 0,0-1 0,0 1 0,0 0 0,0 0-1,0-1 1,1 1 0,-1-1 0,1 1 0,0-1 0,-1 0 0,1 1 0,0-1-1,1 0 1,-1 0 0,0-1 0,0 1 0,1 0 0,-1-1 0,1 1-1,0-1 1,-1 0 0,1 0 0,0 0 0,0 0 0,0 0 0,-1-1 0,1 1-1,0-1 1,5 0 0,27-7-3942,-32 5 2884,0 1 1,0-1-1,0 0 0,0 0 0,0-1 1,-1 1-1,1 0 0,3-5 0,7-11-10600</inkml:trace>
</inkml:ink>
</file>

<file path=ppt/ink/ink2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5:01.758"/>
    </inkml:context>
    <inkml:brush xml:id="br0">
      <inkml:brushProperty name="width" value="0.025" units="cm"/>
      <inkml:brushProperty name="height" value="0.025" units="cm"/>
    </inkml:brush>
  </inkml:definitions>
  <inkml:trace contextRef="#ctx0" brushRef="#br0">37 0 16111,'0'0'9492,"-5"13"-8158,2-7-1180,-2 6 281,0 0 1,0 1-1,1-1 0,-3 19 1,7-29-391,-1 0 0,1 0 1,-1 0-1,1 0 1,0 0-1,0 0 0,0 0 1,0 0-1,0 0 0,0 0 1,1 0-1,-1 0 1,0 0-1,1 0 0,0 0 1,0 0-1,-1 0 0,1 0 1,0-1-1,0 1 1,1 0-1,-1-1 0,0 1 1,1 0-1,-1-1 0,0 0 1,1 1-1,0-1 1,-1 0-1,1 0 0,0 0 1,0 0-1,-1 0 0,1 0 1,0 0-1,0-1 1,0 1-1,0-1 0,0 1 1,3-1-1,11 0 7,0 0 1,0-1-1,0-1 0,0 0 0,0-1 1,-1-1-1,0-1 0,1 0 1,-2-1-1,17-8 0,7-2-301,-35 14 228,-1 1 1,1 0-1,0 0 1,0 0-1,0 0 1,0 0-1,0 1 0,0-1 1,0 1-1,0 0 1,0 0-1,0 0 1,0 0-1,0 0 1,0 1-1,0-1 1,0 1-1,-1 0 1,1 0-1,3 1 0,-2 2 0,1-1-1,-1 1 0,0 1 1,-1-1-1,1 0 0,-1 1 0,0 0 1,5 8-1,1 3 67,-6-13-34,-1-1 0,0 1 1,1 0-1,-1-1 0,1 1 0,0-1 1,0 0-1,0 0 0,0 0 0,0 0 1,0 0-1,0-1 0,1 1 1,-1-1-1,1 0 0,-1 0 0,1 0 1,-1-1-1,1 1 0,-1-1 0,1 0 1,0 0-1,-1 0 0,1 0 0,0-1 1,-1 1-1,1-1 0,-1 0 0,5-2 1,13-4-60,-1-1 0,0 0-1,34-22 1,-22 13-722,-25 14 494,25-11-1447,-31 13 1687,0 1 0,-1 0 0,1 0 0,0-1-1,0 1 1,0 0 0,0 0 0,0 0-1,0 0 1,0 0 0,0 1 0,0-1-1,0 0 1,0 0 0,0 0 0,0 1 0,0-1-1,0 1 1,0-1 0,0 1 0,-1-1-1,1 1 1,0-1 0,0 1 0,-1 0 0,1-1-1,0 1 1,-1 0 0,2 1 0,-1-1-30,0 1 1,1-1 0,-1 1 0,1-1-1,-1 0 1,1 0 0,0 0-1,-1 0 1,1 0 0,0 0-1,0 0 1,-1 0 0,1-1 0,0 1-1,0-1 1,0 1 0,0-1-1,0 0 1,0 0 0,0 0 0,0 0-1,0 0 1,0 0 0,0 0-1,0-1 1,3 0 0,61-22-2714,-42 14 2191,-11 3-320,4 3 3316,-16 4-2322,-1 0 1,1-1-1,-1 1 1,1 0-1,-1 0 1,1 0-1,-1 0 1,0 0-1,0 0 1,1 0-1,-1 0 0,0 0 1,0 0-1,0 0 1,0 0-1,0 0 1,0 0-1,0 0 1,0 1-1,1 27 57,9 45 0,1 23 570,-10-64-303,0 66 1740,-2-91-1966,0 0-1,0 1 1,0-1 0,-1 0 0,0 0 0,-1 0 0,0-1 0,0 1-1,-6 9 1,8-15-151,0-1 0,0 1 0,0 0 0,-1-1 0,1 1 0,-1 0 0,1-1 0,-1 0 0,1 1 0,-1-1 0,0 0 0,1 0 0,-1 0 0,0 0 0,0 0 0,0-1 0,0 1 0,0 0 0,0-1 0,0 1 0,0-1 0,0 0 0,0 0 0,0 0 0,0 0 0,0 0 0,0 0 0,0-1 0,0 1 0,-1 0 0,2-1 0,-1 0 0,0 1 0,-3-3 0,0 1 46,0-1 1,1 0-1,0 0 1,-1-1-1,1 1 1,0-1-1,0 0 1,1 0-1,-1 0 1,1-1-1,-5-8 1,4 4-80,0 0 0,1 0 0,-1-1 0,2 1 0,0-1 0,0 0 0,0 0 0,1 0 0,1 0 0,0 0 0,0 1 0,1-1 0,3-14 0,-3 16 0,1 0 0,0 0 0,1 0 0,0 1 0,0-1 0,1 1 0,0 0 0,0 0 0,1 0 0,-1 1 0,2-1 0,-1 1 0,1 0 0,0 1 0,0-1 0,11-6 0,-4 5-1059,0 0 0,1 1 0,22-7 0,23-9-4036,-48 14-1082,-7-2-3106</inkml:trace>
</inkml:ink>
</file>

<file path=ppt/ink/ink2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5:02.101"/>
    </inkml:context>
    <inkml:brush xml:id="br0">
      <inkml:brushProperty name="width" value="0.025" units="cm"/>
      <inkml:brushProperty name="height" value="0.025" units="cm"/>
    </inkml:brush>
  </inkml:definitions>
  <inkml:trace contextRef="#ctx0" brushRef="#br0">0 48 21332,'0'0'10122,"72"-48"-26938</inkml:trace>
</inkml:ink>
</file>

<file path=ppt/ink/ink2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6:55.861"/>
    </inkml:context>
    <inkml:brush xml:id="br0">
      <inkml:brushProperty name="width" value="0.025" units="cm"/>
      <inkml:brushProperty name="height" value="0.025" units="cm"/>
    </inkml:brush>
  </inkml:definitions>
  <inkml:trace contextRef="#ctx0" brushRef="#br0">206 0 18321,'0'0'967,"-12"0"346,4 0-1074,-1 0 1,1 1-1,-1 0 1,1 0-1,0 1 1,-1 0-1,1 1 1,0-1-1,0 2 1,0-1 0,1 1-1,-1 0 1,1 0-1,-10 9 1,12-9-136,-1 0 0,1 0 1,0 1-1,1 0 1,-1 0-1,1 1 1,0-1-1,0 1 0,0-1 1,1 1-1,0 1 1,0-1-1,1 0 1,0 1-1,-3 10 0,6-16-78,-1 0-1,0 0 0,1-1 1,-1 1-1,1 0 0,-1 0 1,1-1-1,0 1 0,-1 0 0,1-1 1,0 1-1,-1 0 0,1-1 1,0 1-1,0-1 0,-1 1 1,1-1-1,0 0 0,0 1 1,0-1-1,0 0 0,0 0 0,0 1 1,0-1-1,-1 0 0,1 0 1,0 0-1,2 0 0,36 2 178,-27-2-131,9 1 13,-1 0-1,1 2 0,-1 0 1,40 12-1,-56-13-40,1 0-1,-1 0 1,1 0-1,-1 1 1,0-1-1,0 1 1,0 0-1,0 0 1,0 1-1,-1-1 1,6 8-1,-7-8 54,0 0-1,-1 0 1,1 0-1,-1 0 0,0 1 1,0-1-1,0 0 1,-1 1-1,1-1 1,-1 1-1,1-1 0,-1 1 1,0-1-1,-1 1 1,1-1-1,-1 1 1,1-1-1,-3 6 0,1-3-5,-1-1-1,0 0 0,1 0 1,-2-1-1,1 1 1,0 0-1,-1-1 0,0 0 1,0 0-1,0 0 0,-1-1 1,1 1-1,-1-1 0,0 0 1,0 0-1,0-1 0,0 1 1,0-1-1,-12 3 0,4-1 74,0-1 0,-1 0 0,1-1 0,-1 0 0,0-1-1,0 0 1,-15-2 0,26 0-164,1 1 0,-1-1 0,0 1 0,1-1 0,-1 0 0,1 0 0,-1 0 0,1 0 0,0-1 0,-1 1 0,1-1 0,0 1 0,0-1 0,0 0 0,0 0 0,0 1 0,0-2 0,1 1 0,-1 0 0,1 0 0,-1 0 0,1-1 0,0 1 0,0-1 0,0 1 0,0-1 0,0 1 0,1-1 0,-1 0 0,1 1 0,0-1 0,-1-3 0,2 5-221,0-1 1,-1 1-1,1-1 0,0 1 0,0-1 1,0 1-1,0-1 0,0 1 1,0 0-1,0-1 0,0 1 0,1 0 1,-1 0-1,1 0 0,-1 0 0,0 0 1,1 0-1,0 1 0,-1-1 1,1 0-1,-1 1 0,1-1 0,0 1 1,3-1-1,3-2-1724,19-7-5230</inkml:trace>
</inkml:ink>
</file>

<file path=ppt/ink/ink2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6:57.378"/>
    </inkml:context>
    <inkml:brush xml:id="br0">
      <inkml:brushProperty name="width" value="0.025" units="cm"/>
      <inkml:brushProperty name="height" value="0.025" units="cm"/>
    </inkml:brush>
  </inkml:definitions>
  <inkml:trace contextRef="#ctx0" brushRef="#br0">0 0 609,'0'0'2146</inkml:trace>
</inkml:ink>
</file>

<file path=ppt/ink/ink2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6:57.768"/>
    </inkml:context>
    <inkml:brush xml:id="br0">
      <inkml:brushProperty name="width" value="0.025" units="cm"/>
      <inkml:brushProperty name="height" value="0.025" units="cm"/>
    </inkml:brush>
  </inkml:definitions>
  <inkml:trace contextRef="#ctx0" brushRef="#br0">16 38 2498,'0'0'3267,"2"5"-2343,6 9-576,-6-15-334,-4-13-387,-11-8 686,2 3-2916,10 23 649</inkml:trace>
</inkml:ink>
</file>

<file path=ppt/ink/ink2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6:59.421"/>
    </inkml:context>
    <inkml:brush xml:id="br0">
      <inkml:brushProperty name="width" value="0.025" units="cm"/>
      <inkml:brushProperty name="height" value="0.025" units="cm"/>
    </inkml:brush>
  </inkml:definitions>
  <inkml:trace contextRef="#ctx0" brushRef="#br0">8 76 7751,'-5'-18'9294,"3"15"-3886,3 26-2571,7 44-3320,3-20 877,14 54 865,-22-93-1029,0 0 0,0-1 0,1 1 1,0-1-1,0 0 0,1 0 1,-1-1-1,2 1 0,-1-1 0,7 6 1,-11-11-185,-1-1 1,1 1 0,0-1-1,-1 1 1,1 0-1,0-1 1,-1 0 0,1 1-1,0-1 1,-1 1-1,1-1 1,0 0-1,0 0 1,0 1 0,0-1-1,-1 0 1,1 0-1,0 0 1,0 0 0,0 0-1,0 0 1,-1 0-1,1 0 1,0 0 0,0 0-1,0-1 1,-1 1-1,1 0 1,0-1 0,0 1-1,0 0 1,-1-1-1,1 1 1,0-1 0,-1 1-1,1-1 1,0 1-1,-1-1 1,1 0 0,-1 1-1,1-1 1,-1 0-1,1 1 1,-1-1 0,0 0-1,1 1 1,-1-1-1,0 0 1,1 0-1,-1 0 1,0 1 0,0-1-1,0-1 1,11-55 354,-9 44-307,5-48 31,-6 46-115,0 0-1,0 0 1,2 0 0,0 0 0,0 1 0,2-1 0,0 1-1,9-19 1,-14 32-22,0 1 1,1-1-1,-1 0 1,1 0-1,-1 0 0,1 1 1,-1-1-1,1 0 0,-1 0 1,1 1-1,0-1 0,-1 1 1,1-1-1,0 1 0,0-1 1,0 1-1,-1-1 0,1 1 1,0 0-1,0-1 1,0 1-1,0 0 0,-1-1 1,1 1-1,0 0 0,0 0 1,1 0-1,-1 1 4,1-1 1,-1 1-1,0 0 1,0 0-1,0 0 1,0 0-1,0-1 1,-1 1-1,1 0 0,0 1 1,0-1-1,0 0 1,-1 0-1,1 0 1,-1 0-1,1 3 0,16 61 17,-15-55-11,0 1 24,0 0-17,0 0-1,0-1 0,8 19 1,-10-28-1,0 0 0,0 0 0,1 0 0,-1 0 0,0 0 0,1-1 0,-1 1-1,1 0 1,-1 0 0,1 0 0,0-1 0,-1 1 0,1 0 0,0 0 0,-1-1 0,1 1 0,0-1 0,0 1 0,0-1 0,-1 1 0,1-1 0,0 1 0,0-1 0,0 0 0,0 1 0,0-1 0,0 0 0,0 0 0,0 0 0,0 0 0,0 0 0,0 0 0,0 0 0,0 0 0,0 0 0,0 0 0,0 0 0,-1-1 0,1 1 0,0 0 0,0-1 0,0 1 0,0-1 0,0 1 0,0-1 0,-1 1 0,1-1 0,0 1 0,0-1 0,-1 0 0,1 0 0,0 0 0,6-6 44,-1 0-1,-1-1 1,1 0 0,-1 0 0,0 0 0,-1 0 0,6-17 0,19-67 310,-26 82-352,10-53-6,3 107 0,-12-21-80,-1-8-194,0 0 0,1 0 0,10 25 0,-12-37 198,-1-1 0,0 1 0,0 0 0,1-1-1,0 1 1,-1-1 0,1 0 0,0 1 0,0-1 0,0 0 0,1 0 0,-1 0-1,0-1 1,1 1 0,-1 0 0,1-1 0,0 0 0,-1 0 0,1 1 0,0-2 0,0 1-1,-1 0 1,1 0 0,0-1 0,4 1 0,-6-2-278,-1 1 0,1 0 0,-1-1 0,1 1 0,-1 0 0,1-1 0,-1 1 0,1-1 0,-1 1-1,0-1 1,1 1 0,-1-1 0,0 1 0,1-1 0,-1 1 0,0-1 0,0 0 0,1 1 0,-1-1 0,0 1 0,0-1 0,0 0 0,0 1 0,0-1 0,0 0 0,0 1 0,0-1-1,0 1 1,0-1 0,0 0 0,-1 1 0,1-1 0,0 1 0,0-1 0,0 0 0,-1 0 0,1 0 92,-5-16-9710</inkml:trace>
</inkml:ink>
</file>

<file path=ppt/ink/ink2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6:59.763"/>
    </inkml:context>
    <inkml:brush xml:id="br0">
      <inkml:brushProperty name="width" value="0.025" units="cm"/>
      <inkml:brushProperty name="height" value="0.025" units="cm"/>
    </inkml:brush>
  </inkml:definitions>
  <inkml:trace contextRef="#ctx0" brushRef="#br0">30 77 10570,'0'0'11947,"-29"-60"-9737,29 52-1409,0 3-545,2 3-127,6 1-129,1 1-257,1 0-1344,2 2-1506,-2 7-1826,0-1-2914</inkml:trace>
</inkml:ink>
</file>

<file path=ppt/ink/ink2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00.151"/>
    </inkml:context>
    <inkml:brush xml:id="br0">
      <inkml:brushProperty name="width" value="0.025" units="cm"/>
      <inkml:brushProperty name="height" value="0.025" units="cm"/>
    </inkml:brush>
  </inkml:definitions>
  <inkml:trace contextRef="#ctx0" brushRef="#br0">113 0 14894,'0'0'13389,"-9"2"-12951,5-1-407,0 0 0,0 0 0,0 0 0,0 1 0,1-1 0,-1 1 0,1-1 0,-1 1 0,1 1 0,0-1 0,0 0 0,0 1 0,0-1 0,0 1 0,0 0 0,1 0 0,-1 0 0,1 0 0,0 1 0,0-1 0,0 1 0,0-1 0,1 1 1,-1 0-1,1-1 0,-1 8 0,-5 12 424,1 0 1,1 1-1,1 0 1,1-1-1,0 28 1,3-50-464,1 1-1,-1 0 1,0-1 0,0 1 0,1-1 0,-1 1-1,0 0 1,1-1 0,0 1 0,-1-1-1,1 0 1,0 1 0,0-1 0,0 1-1,0-1 1,0 0 0,0 0 0,0 0 0,0 0-1,1 1 1,-1-2 0,0 1 0,1 0-1,-1 0 1,0 0 0,1-1 0,-1 1 0,1 0-1,0-1 1,-1 1 0,1-1 0,-1 0-1,1 0 1,0 0 0,-1 0 0,1 0 0,-1 0-1,1 0 1,2 0 0,4-1-342,1 0 1,-1 0-1,1-1 1,-1 0-1,0-1 0,12-4 1,63-39-6274,-31 11-906,-11 4-1909</inkml:trace>
</inkml:ink>
</file>

<file path=ppt/ink/ink2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00.478"/>
    </inkml:context>
    <inkml:brush xml:id="br0">
      <inkml:brushProperty name="width" value="0.025" units="cm"/>
      <inkml:brushProperty name="height" value="0.025" units="cm"/>
    </inkml:brush>
  </inkml:definitions>
  <inkml:trace contextRef="#ctx0" brushRef="#br0">0 173 13581,'0'0'11451,"11"2"-10747,-7-1-662,0 0-1,0 0 0,0-1 0,0 1 0,0-1 0,0 0 1,0 0-1,0 0 0,0-1 0,0 1 0,0-1 1,0 0-1,0 0 0,0-1 0,0 1 0,-1-1 0,1 0 1,-1 0-1,1 0 0,-1 0 0,0 0 0,1-1 1,-1 0-1,0 1 0,-1-1 0,1 0 0,3-5 0,1-2 49,-1 0-1,1 0 0,8-21 0,-13 27 30,0 0 0,0 0 0,-1 0 0,0-1 0,0 1 0,0 0 0,-1 0 0,1-1 0,-1 1 0,0 0-1,0-1 1,0 1 0,-1 0 0,-1-6 0,2 10-99,-1-1-1,1 0 1,0 1-1,-1-1 0,1 1 1,-1-1-1,1 1 1,-1 0-1,1-1 1,-1 1-1,0 0 1,1-1-1,-1 1 1,0 0-1,1-1 1,-1 1-1,1 0 0,-1 0 1,0 0-1,1 0 1,-1 0-1,0 0 1,1 0-1,-1 0 1,0 0-1,0 0 1,1 0-1,-1 0 1,0 0-1,1 1 1,-1-1-1,1 0 0,-1 0 1,0 1-1,1-1 1,-1 0-1,1 1 1,-1-1-1,1 1 1,-1-1-1,1 1 1,-1-1-1,1 1 1,-1 0-1,-24 22 274,17-11-100,0-1-1,1 1 1,1 0 0,0 0-1,0 1 1,1 0-1,1 0 1,0 0 0,1 0-1,0 1 1,1-1-1,0 20 1,2-31-193,0-1 1,0 1-1,0-1 1,0 0 0,1 1-1,-1-1 1,0 0-1,1 1 1,-1-1-1,1 0 1,-1 1-1,1-1 1,0 0-1,-1 0 1,1 0-1,0 0 1,0 0-1,0 1 1,0-2-1,0 1 1,0 0-1,0 0 1,0 0-1,1 0 1,-1-1-1,0 1 1,2 0-1,1 0-12,0 1 0,0-1 0,0-1 0,1 1 0,-1-1 0,0 1 0,1-1 0,-1 0 0,5-1 0,45-11-1844,-16-5-3336,-2-9-4662</inkml:trace>
</inkml:ink>
</file>

<file path=ppt/ink/ink2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01.209"/>
    </inkml:context>
    <inkml:brush xml:id="br0">
      <inkml:brushProperty name="width" value="0.025" units="cm"/>
      <inkml:brushProperty name="height" value="0.025" units="cm"/>
    </inkml:brush>
  </inkml:definitions>
  <inkml:trace contextRef="#ctx0" brushRef="#br0">73 159 8072,'8'-11'4868,"0"1"-3695,32-48 3296,-36 52-3378,-1 1-1,0-1 1,0 0 0,-1 0 0,1-1-1,-2 1 1,1 0 0,-1-1 0,2-9-1,-4 15-1011,1 0 0,-1 1 0,1-1 0,-1 1-1,1-1 1,-1 0 0,1 1 0,-1 0 0,1-1 0,-1 1-1,0-1 1,1 1 0,-1 0 0,0-1 0,1 1-1,-1 0 1,0 0 0,0-1 0,1 1 0,-1 0 0,0 0-1,0 0 1,1 0 0,-1 0 0,0 0 0,1 0 0,-2 1-1,-25 1 481,22 1-539,1 0 1,-1-1-1,1 2 1,0-1-1,0 0 1,0 1-1,0 0 1,0 0-1,1 0 1,0 0-1,0 0 1,0 1-1,0-1 1,1 1-1,-4 8 1,-2 6 40,2-1 1,-9 36-1,9-26-61,-3 49 0,8-72 0,0 0 0,1 1 0,0-1 0,0 0 0,0 0 0,1 0 0,0 0 0,0 0 0,0 0 0,1 0 0,-1 0 0,1 0 0,0 0 0,1-1 0,-1 1 0,1-1 0,4 6 0,-4-8-68,0 0 1,0-1-1,0 1 1,0 0-1,0-1 1,1 0-1,-1 0 1,1 0-1,-1 0 0,1-1 1,-1 1-1,1-1 1,-1 0-1,1 0 1,0 0-1,-1 0 1,1-1-1,-1 1 1,1-1-1,-1 0 0,1 0 1,-1 0-1,0-1 1,1 1-1,5-5 1,5-2-502,0-1 0,-1 0-1,0-1 1,13-13 0,36-41-3864,-49 49 1640,0-2 0,13-23 0,-2-8-5161</inkml:trace>
</inkml:ink>
</file>

<file path=ppt/ink/ink2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02.163"/>
    </inkml:context>
    <inkml:brush xml:id="br0">
      <inkml:brushProperty name="width" value="0.025" units="cm"/>
      <inkml:brushProperty name="height" value="0.025" units="cm"/>
    </inkml:brush>
  </inkml:definitions>
  <inkml:trace contextRef="#ctx0" brushRef="#br0">158 208 1473,'0'0'6348,"1"-10"-1875,1-1-3807,-1 5 341,0-1 0,0 1 0,-1 0 0,1-1 0,-1 1 0,-2-8 0,2 12-774,0 0-1,-1 1 1,1-1-1,-1 1 0,1-1 1,-1 1-1,0 0 0,0-1 1,1 1-1,-1 0 0,0-1 1,0 1-1,0 0 0,-1 0 1,1 0-1,0 0 0,0 0 1,-1 0-1,1 0 0,0 0 1,-1 1-1,1-1 0,-1 1 1,1-1-1,-1 1 0,1-1 1,-1 1-1,1 0 0,-1-1 1,1 1-1,-1 0 0,1 0 1,-3 1-1,-1-1-78,1 1 0,0 0 1,-1 1-1,1-1 0,0 1 0,0 0 0,0 0 1,0 0-1,0 0 0,0 1 0,0-1 0,1 1 1,0 0-1,-1 0 0,1 1 0,0-1 0,0 1 1,1-1-1,-1 1 0,1 0 0,0 0 0,-4 8 0,-1 5 101,0 0 0,0 0 0,2 1 0,-5 25 0,9-43-254,1 1 0,0 0 1,-1 0-1,1-1 0,0 1 1,0 0-1,0 0 0,0 0 1,0-1-1,-1 1 0,1 0 1,0 0-1,1 0 0,-1-1 0,0 1 1,0 0-1,0 0 0,0 0 1,1-1-1,-1 1 0,0 0 1,1 0-1,-1-1 0,1 1 1,0 1-1,15-12 11,26-44-19,-34 44 5,3-4 2,0 1 0,1 0 0,0 0 0,17-12 0,-24 21 0,0 1 0,0-1 0,0 1 0,1 0 0,-1 1 0,1-1 0,0 1 0,-1 0 0,1 1 0,0-1 0,0 1 0,0 0 0,0 1 0,0-1 0,10 1 0,-14 1 0,0 0 0,0-1 0,0 1 0,1 0 0,-1 0 0,0 0 0,0 0 0,-1 0 0,1 0 0,0 1 0,0-1 0,0 1 0,-1-1 0,1 1 0,-1 0 0,0 0 0,1 0 0,-1-1 0,0 1 0,0 0 0,0 0 0,0 1 0,0-1 0,-1 0 0,1 0 0,0 0 0,-1 3 0,3 8 0,-2 0 0,1 0 0,-2 18 0,0-26 0,15-87 0,-16 22 0,0 45 0,0 0 0,1 0 0,1 0 0,2-20 0,1 35 0,0-1 0,-1 1 0,1 0 0,-1 0 0,1 0 0,0 1 0,-1-1 0,1 1 0,4 1 0,0-1 0,59-10 0,-66 10 0,-1 0 0,1-1 0,0 1 0,-1 0 0,1-1 0,0 1 0,-1 0 0,1 0 0,-1 0 0,1-1 0,-1 1 0,0 0 0,1 0 0,-1 0 0,0 0 0,0 0 0,0 0 0,1 0 0,-1 0 0,0-1 0,0 1 0,0 0 0,-1 0 0,1 1 0,0 34 0,-1-28 0,4 12 0,-2-19 0,-1-1 0,0 1 0,0-1 0,0 1 0,1-1 0,-1 1 0,0-1 0,0 1 0,1-1 0,-1 1 0,1-1 0,-1 0 0,0 1 0,1-1 0,-1 1 0,1-1 0,-1 0 0,1 1 0,-1-1 0,1 0 0,-1 0 0,1 1 0,-1-1 0,1 0 0,-1 0 0,1 0 0,-1 0 0,1 0 0,0 0 0,-1 0 0,1 0 0,-1 0 0,1 0 0,-1 0 0,1 0 0,-1 0 0,1 0 0,0-1 0,1-7-2547,-9-8-5828</inkml:trace>
</inkml:ink>
</file>

<file path=ppt/ink/ink2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02.801"/>
    </inkml:context>
    <inkml:brush xml:id="br0">
      <inkml:brushProperty name="width" value="0.025" units="cm"/>
      <inkml:brushProperty name="height" value="0.025" units="cm"/>
    </inkml:brush>
  </inkml:definitions>
  <inkml:trace contextRef="#ctx0" brushRef="#br0">92 170 12684,'0'0'18556,"-9"-5"-18300,7 4-248,-1-1 0,1 0-1,-1 1 1,1-1 0,-1 1 0,0 0-1,1 0 1,-1 0 0,0 0 0,0 1-1,0-1 1,-4 0 0,6 2-8,-1 0-1,0-1 1,1 1-1,-1 0 1,0 0 0,1 0-1,-1 0 1,1 0 0,0 0-1,-1 1 1,1-1 0,0 0-1,0 1 1,0-1 0,0 1-1,0-1 1,0 1-1,0 0 1,0-1 0,1 1-1,-1 0 1,0-1 0,1 1-1,0 0 1,-1 0 0,1 2-1,-4 8 26,1 1-1,1 0 1,0-1-1,0 1 1,1 0 0,1 0-1,0 0 1,1 0-1,2 14 1,-2-26-15,-1 0-1,0 1 1,1-1 0,-1 0 0,1 1-1,-1-1 1,1 0 0,0 0 0,-1 0 0,1 0-1,0 0 1,0 1 0,0-1 0,0 0-1,0-1 1,0 1 0,0 0 0,0 0 0,0 0-1,1-1 1,-1 1 0,0-1 0,0 1-1,1-1 1,-1 1 0,0-1 0,1 0 0,-1 1-1,0-1 1,1 0 0,-1 0 0,1 0-1,-1 0 1,0 0 0,1 0 0,-1-1 0,0 1-1,1 0 1,-1-1 0,0 1 0,1-1 0,-1 1-1,0-1 1,0 0 0,0 0 0,0 1-1,1-1 1,0-1 0,4-3 47,0 1 0,0-1 0,-1 0-1,1 0 1,-1-1 0,0 1 0,5-9 0,3-10-57,-1-1 0,-2 1 0,0-2 0,6-26 0,-14 53 0,-1 0 0,0 0 0,1 0 0,-1 0 0,0 0 0,0 1 0,0-1 0,0 0 0,0 1 0,0-1 0,0 1 0,0-1 0,0 1 0,-1-1 0,1 1 0,-1-1 0,1 4 0,6 9 0,-5-13 0,-1 1 0,0-1 0,1 1 0,-1-1 0,1 0 0,-1 1 0,1-1 0,0 0 0,-1 0 0,1 0 0,0 0 0,0-1 0,0 1 0,0 0 0,0-1 0,-1 1 0,1-1 0,0 0 0,0 1 0,0-1 0,3 0 0,-1-1 0,0 0 0,0 0 0,0 0 0,0 0 0,0-1 0,0 1 0,0-1 0,0 0 0,5-5 0,6-4 0,-1-1 0,0 0 0,18-23 0,-29 32 0,0-1 0,24-21 0,-27 25 0,1 0 0,-1-1 0,1 1 0,0 0 0,-1 0 0,1 0 0,0-1 0,-1 1 0,1 0 0,-1 0 0,1 0 0,0 0 0,-1 0 0,1 0 0,0 0 0,-1 1 0,1-1 0,0 0 0,-1 0 0,1 0 0,-1 1 0,1-1 0,-1 0 0,1 0 0,0 1 0,-1-1 0,1 1 0,-1-1 0,0 0 0,1 1 0,-1-1 0,1 1 0,-1-1 0,0 1 0,1-1 0,-1 1 0,0 0 0,1-1 0,-1 1 0,0-1 0,0 1 0,0 0 0,1-1 0,-1 1 0,0 0 0,0-1 0,0 1 0,0-1 0,0 1 0,-1 0 0,2 1 0,-1 0 0,0-1 0,0 1 0,0-1 0,1 0 0,-1 1 0,1-1 0,-1 1 0,1-1 0,0 1 0,0-1 0,-1 0 0,1 0 0,0 1 0,0-1 0,0 0 0,0 0 0,0 0 0,1 0 0,-1 0 0,0 0 0,0 0 0,1-1 0,-1 1 0,0 0 0,1-1 0,1 1 0,-1-1 0,1 0 0,-1-1 0,0 1 0,1-1 0,-1 1 0,0-1 0,0 0 0,1 0 0,-1 0 0,0 0 0,0-1 0,0 1 0,0 0 0,0-1 0,-1 0 0,1 1 0,1-3 0,58-52-5699,-15 14-1243,-28 25-852</inkml:trace>
</inkml:ink>
</file>

<file path=ppt/ink/ink2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03.252"/>
    </inkml:context>
    <inkml:brush xml:id="br0">
      <inkml:brushProperty name="width" value="0.025" units="cm"/>
      <inkml:brushProperty name="height" value="0.025" units="cm"/>
    </inkml:brush>
  </inkml:definitions>
  <inkml:trace contextRef="#ctx0" brushRef="#br0">64 122 6246,'0'0'3641,"7"-9"-342,1-2-2230,3-6 178,4 1 2613,-24 15 2380,-2 8-4224,-8 14-2067,17-19 585,-5 7-208,0 0 0,1 0 0,0 0 0,0 1 0,1 0 0,0 0 0,1 0 0,0 1 0,1-1 0,0 1 1,1 0-1,0 0 0,-1 22 0,3-32-323,0 0 0,1 1 1,-1-1-1,1 0 1,0 0-1,-1 0 1,1 0-1,0 0 0,0 0 1,-1 0-1,1 0 1,0 0-1,0 0 1,0 0-1,0 0 0,0-1 1,0 1-1,0 0 1,1-1-1,-1 1 1,0-1-1,0 1 0,0-1 1,1 0-1,-1 1 1,0-1-1,1 0 1,-1 0-1,0 0 0,0 0 1,1 0-1,-1 0 1,0 0-1,1-1 1,-1 1-1,2-1 0,50-11-28,-36 5 25,-1-1 0,0 0 0,-1-1 0,0-1 0,0-1 0,-1 0 0,-1-1 0,16-17 0,-21 21 0,-1 0 0,0-1 0,-1 0 0,1 0 0,-2 0 0,0-1 0,0 0 0,0 0 0,-2 0 0,1-1 0,-1 1 0,0-1 0,-1 1 0,1-19 0,-18 54 0,12-15 0,0 0 0,1 0 0,0 0 0,0 0 0,1 1 0,0 13 0,1-21 0,0-1 0,1 0 0,-1 1 0,0-1 0,1 0 0,0 0 0,-1 1 0,1-1 0,0 0 0,0 0 0,0 0 0,0 0 0,1 0 0,-1 0 0,0 0 0,1-1 0,0 1 0,-1 0 0,1-1 0,0 1 0,0-1 0,0 0 0,0 0 0,0 0 0,0 1 0,0-2 0,0 1 0,0 0 0,0 0 0,1-1 0,-1 1 0,0-1 0,0 0 0,4 0 0,3 1-844,-1 0-1,1-1 1,0 0 0,-1 0-1,17-4 1,16-14-6934</inkml:trace>
</inkml:ink>
</file>

<file path=ppt/ink/ink2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04.561"/>
    </inkml:context>
    <inkml:brush xml:id="br0">
      <inkml:brushProperty name="width" value="0.025" units="cm"/>
      <inkml:brushProperty name="height" value="0.025" units="cm"/>
    </inkml:brush>
  </inkml:definitions>
  <inkml:trace contextRef="#ctx0" brushRef="#br0">2 370 3908,'0'-12'3576,"0"-19"-1978,-2-99 6497,5 84-2330,-1 39-2576,1 16 159,2 13-3177,-2-2-100,2-1 1,0 0-1,1 0 1,17 35-1,-23-52-65,1-1 0,-1 0 1,0 0-1,1 0 0,-1 0 0,1 0 1,0 0-1,-1 0 0,1 0 0,0 0 0,0 0 1,0 0-1,0 0 0,-1 0 0,1-1 1,0 1-1,0 0 0,0-1 0,1 1 0,-1-1 1,0 1-1,0-1 0,0 1 0,0-1 0,0 0 1,1 0-1,-1 1 0,0-1 0,0 0 1,1 0-1,-1 0 0,0 0 0,0-1 0,0 1 1,1 0-1,-1 0 0,0-1 0,0 1 0,0-1 1,0 1-1,0-1 0,0 1 0,0-1 1,0 0-1,0 1 0,0-1 0,0 0 0,0 0 1,0 0-1,0 0 0,-1 0 0,1 0 1,0 0-1,-1 0 0,1 0 0,0-1 0,5-8 237,0 0 0,0 0 1,-2-1-1,6-14 0,24-114 776,-34 139-1024,0 0 0,0 0 0,0 0 0,0 0 0,0-1 0,0 1 0,0 0 0,0 0 0,0 0 0,0 0 0,0 0 0,0 0-1,0 0 1,1-1 0,-1 1 0,0 0 0,0 0 0,0 0 0,0 0 0,0 0 0,0 0 0,0 0 0,0 0 0,0 0 0,1 0 0,-1 0 0,0 0 0,0 0 0,0 0 0,0 0-1,0-1 1,0 1 0,1 0 0,-1 0 0,0 0 0,0 0 0,0 0 0,0 0 0,0 1 0,0-1 0,0 0 0,1 0 0,-1 0 0,0 0 0,0 0 0,0 0 0,0 0 0,0 0 0,0 0-1,0 0 1,0 0 0,1 0 0,-1 0 0,0 0 0,0 0 0,0 1 0,0-1 0,0 0 0,0 0 0,0 0 0,0 0 0,0 0 0,0 0 0,0 0 0,0 1 0,0-1-1,8 14-86,2 17 149,-7-19-23,-1-3 26,1 1 0,0-1 0,0 0 1,6 13-1,-8-21-56,-1 0 0,1-1 0,-1 1 0,1 0-1,-1 0 1,1 0 0,-1-1 0,1 1 0,0 0 0,0 0 0,-1-1 0,1 1 0,0-1-1,0 1 1,0-1 0,-1 1 0,1-1 0,0 1 0,0-1 0,0 0 0,0 1 0,0-1-1,0 0 1,0 0 0,0 0 0,0 0 0,0 0 0,0 0 0,0 0 0,0 0 0,0 0-1,0 0 1,0 0 0,0-1 0,0 1 0,0 0 0,0-1 0,-1 1 0,1-1 0,0 1-1,0-1 1,0 1 0,-1-1 0,1 0 0,0 1 0,0-1 0,-1 0 0,1 0 0,-1 1-1,1-1 1,-1 0 0,1 0 0,0-1 0,13-17-4,0-1 0,-2-1 0,14-29 0,-13 23 0,28-41 0,-40 67 0,-1 0 0,1 0 0,-1 1 0,1-1 0,-1 0 0,1 0 0,0 0 0,0 0 0,-1 0 0,1 1 0,0-1 0,0 0 0,0 1 0,0-1 0,0 0 0,0 1 0,0 0 0,0-1 0,0 1 0,0-1 0,0 1 0,0 0 0,0 0 0,0 0 0,0-1 0,1 1 0,-1 0 0,0 1 0,2-1 0,-1 1 0,-1 0 0,1 1 0,0-1 0,-1 0 0,1 1 0,-1-1 0,0 1 0,1 0 0,-1-1 0,0 1 0,0 0 0,0 0 0,0 0 0,1 3 0,3 11 0,0 1 0,5 31 0,-9-46 0,-1-1-25,-1-1 0,1 1 1,0 0-1,1 0 0,-1 0 0,0-1 0,0 1 0,0 0 1,0 0-1,1 0 0,-1-1 0,0 1 0,1 0 0,-1 0 1,0-1-1,1 1 0,-1 0 0,1-1 0,-1 1 0,1-1 1,0 1-1,-1 0 0,1-1 0,-1 1 0,1-1 0,0 0 1,0 1-1,0 0 0,0-2-86,1 1 0,-1-1 0,0 1 1,0-1-1,0 1 0,0-1 0,0 1 0,0-1 0,0 0 0,0 1 1,-1-1-1,1 0 0,0 0 0,0 0 0,-1 0 0,2-2 0,27-49-5498,-28 49 5009,9-20-6441</inkml:trace>
</inkml:ink>
</file>

<file path=ppt/ink/ink2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05.678"/>
    </inkml:context>
    <inkml:brush xml:id="br0">
      <inkml:brushProperty name="width" value="0.025" units="cm"/>
      <inkml:brushProperty name="height" value="0.025" units="cm"/>
    </inkml:brush>
  </inkml:definitions>
  <inkml:trace contextRef="#ctx0" brushRef="#br0">1 486 14862,'0'0'11515,"10"-5"-9919,-5 3-1419,-1 0 0,1 0 0,-1-1 0,1 1 0,-1-1 0,0 0 0,0-1 0,0 1 0,0-1 0,-1 1 0,1-1 0,-1 0 0,0 0 0,0-1-1,-1 1 1,1 0 0,-1-1 0,0 0 0,0 0 0,-1 1 0,1-1 0,-1 0 0,0 0 0,0 0 0,-1-1 0,1-8 0,-1 13-176,0 0-1,0 0 1,0 1-1,-1-1 1,1 0-1,0 0 1,0 0-1,0 0 1,-1 0-1,1 0 1,-1 1-1,1-1 1,0 0-1,-1 0 1,1 1-1,-1-1 1,0 0-1,1 1 1,-1-1-1,1 0 1,-1 1-1,0-1 1,0 1-1,1-1 1,-1 1-1,0-1 1,0 1-1,0 0 1,1-1-1,-1 1 1,0 0-1,0 0 1,0 0-1,0 0 1,0-1-1,0 1 1,1 0-1,-3 1 1,1-1-1,1 0 0,-1 0-1,0 1 1,0-1 0,1 1 0,-1-1 0,0 1-1,1 0 1,-1-1 0,1 1 0,-1 0 0,1 0-1,-1 0 1,1 0 0,-1 1 0,1-1 0,0 0-1,0 1 1,-2 1 0,-2 9 0,0 0 0,0 0 0,1 0 0,1 0 0,0 1 0,1-1 0,0 1 0,1 0 0,0-1 0,1 1 0,0 0 0,1 0 0,3 12 0,-3-23 0,-1-1 0,0 1 0,1-1 0,-1 1 0,1-1 0,0 1 0,-1-1 0,1 0 0,0 1 0,0-1 0,0 0 0,0 0 0,0 0 0,0 0 0,0 0 0,0 0 0,1 0 0,-1 0 0,0 0 0,1 0 0,-1-1 0,0 1 0,1-1 0,-1 1 0,1-1 0,-1 1 0,1-1 0,-1 0 0,1 0 0,-1 1 0,1-1 0,-1 0 0,1 0 0,-1-1 0,1 1 0,-1 0 0,1-1 0,-1 1 0,1 0 0,-1-1 0,1 0 0,1 0 0,4-2 0,0 0 0,0-1 0,0 0 0,0 0 0,0-1 0,10-9 0,12-16 0,42-55 0,-28 30 0,-20 36 0,-23 18 0,1 1 0,-1 0 0,1 0 0,-1 0 0,1 0 0,-1 0 0,1-1 0,-1 1 0,1 0 0,-1 0 0,1 0 0,-1 0 0,1 0 0,-1 0 0,1 1 0,-1-1 0,1 0 0,-1 0 0,1 0 0,-1 0 0,1 1 0,-1-1 0,1 0 0,-1 1 0,1-1 0,-1 0 0,1 1 0,1 3 0,1-1 0,-1 1 0,0 0 0,-1 0 0,1 0 0,-1 0 0,0 0 0,1 8 0,12 30 0,-13-41 0,-1 0 0,1 0 0,-1 0 0,1 0 0,-1 0 0,1 0 0,0 0 0,-1 0 0,1 0 0,0-1 0,0 1 0,0 0 0,0-1 0,-1 1 0,1 0 0,0-1 0,0 1 0,0-1 0,0 0 0,0 1 0,0-1 0,1 0 0,-1 1 0,0-1 0,0 0 0,0 0 0,0 0 0,0 0 0,2 0 0,0-1-4,-1 0 1,1 0-1,-1-1 0,0 1 0,0 0 1,1-1-1,-1 1 0,0-1 0,0 0 1,0 0-1,0 0 0,-1 0 0,1 0 1,2-4-1,22-40-390,-17 30 33,10-24-4233,19-51 1,-1-2-9789,-37 101 15882,0-1 1,0 1 0,1-1-1,0 0 1,0 1 0,0-1-1,5 13 1,1 5 16,1 25 703,2 83 1,-9-89-730,3-1 0,17 83 1,-11-104-1370,-4-33 63,-1-39 15,-6-90-54,-2 80-193,3 0 0,10-70 0,-9 123 11,0 1 0,0 0 0,1-1-1,0 1 1,0 0 0,0 0 0,1 0-1,0 0 1,0 1 0,1-1 0,-1 1-1,1 0 1,0 0 0,1 0 0,-1 0 0,1 1-1,0 0 1,0 0 0,0 0 0,1 0-1,-1 1 1,1 0 0,0 0 0,0 1-1,0-1 1,0 1 0,1 1 0,-1-1-1,0 1 1,1 0 0,-1 0 0,11 1 0,-16 0 41,0 1 1,0-1 0,-1 0 0,1 1 0,0-1 0,0 0 0,0 1 0,0-1 0,-1 1 0,1 0 0,0-1 0,-1 1 0,1-1 0,0 1 0,-1 0 0,1 0 0,-1-1 0,1 1 0,-1 0 0,1 0 0,-1 0 0,1 0 0,-1-1 0,0 1 0,0 0 0,1 0 0,-1 0 0,0 0 0,0 0 0,0 0 0,0 0 0,0 0-1,0 1 1,-5 36 571,1-27-454,-1-1 0,-1 1 0,0-1 0,-1 0 1,1 0-1,-2 0 0,1-1 0,-2-1 0,1 1 0,-1-1 0,0-1 1,-1 1-1,1-2 0,-22 12 0,31-18-160,-1 0-1,0 0 1,1 1 0,-1-1-1,0 0 1,1 0 0,-1 0 0,0 0-1,0 0 1,1 0 0,-1 0-1,0 0 1,1 0 0,-1 0-1,0-1 1,1 1 0,-1 0 0,0 0-1,1-1 1,-1 1 0,0 0-1,1-1 1,-1 1 0,1 0-1,-1-1 1,1 1 0,-1-1-1,1 1 1,-1-1 0,1 1 0,-1-1-1,1 0 1,0 1 0,-1-1-1,1 0 1,0 0 0,-4-36-3231,5 22 947,1 0 0,9-30 0,22-53-9231,-15 41 1948</inkml:trace>
</inkml:ink>
</file>

<file path=ppt/ink/ink2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06.039"/>
    </inkml:context>
    <inkml:brush xml:id="br0">
      <inkml:brushProperty name="width" value="0.025" units="cm"/>
      <inkml:brushProperty name="height" value="0.025" units="cm"/>
    </inkml:brush>
  </inkml:definitions>
  <inkml:trace contextRef="#ctx0" brushRef="#br0">37 1 17232,'0'0'9375,"0"13"-7416,-17 135 416,8-89-1462,-1 69 0,10-126-1016,0 0 1,0 0-1,0 0 0,0 0 0,0 0 1,0 0-1,1 0 0,-1 0 0,1-1 1,-1 1-1,1 0 0,0 0 0,0 0 1,-1-1-1,2 1 0,-1 0 0,0-1 1,0 1-1,2 2 0,-1-4-144,-1 1-1,1 0 1,-1-1 0,1 1-1,-1-1 1,1 1-1,-1-1 1,1 0 0,-1 0-1,1 1 1,-1-1-1,1 0 1,-1-1 0,1 1-1,-1 0 1,1 0 0,-1-1-1,1 1 1,1-1-1,3-1-879,1-1 0,-1 0 0,-1 0 0,1-1 0,0 0 0,-1 1 0,0-2 0,0 1 0,9-10 0,9-16-8979</inkml:trace>
</inkml:ink>
</file>

<file path=ppt/ink/ink2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06.977"/>
    </inkml:context>
    <inkml:brush xml:id="br0">
      <inkml:brushProperty name="width" value="0.025" units="cm"/>
      <inkml:brushProperty name="height" value="0.025" units="cm"/>
    </inkml:brush>
  </inkml:definitions>
  <inkml:trace contextRef="#ctx0" brushRef="#br0">52 359 17072,'0'0'7858,"-5"11"-6774,-3 8-739,0 1 0,1 0 1,1 0-1,1 0 0,1 1 0,0-1 0,2 1 1,0 27-1,2-47-316,0 0 0,0 0-1,1 0 1,-1-1 0,0 1 0,1 0 0,-1 0-1,0-1 1,1 1 0,-1 0 0,1-1 0,-1 1-1,1 0 1,-1-1 0,1 1 0,0-1 0,-1 1-1,1-1 1,0 1 0,-1-1 0,1 1 0,0-1 0,0 0-1,-1 0 1,1 1 0,0-1 0,0 0 0,0 0-1,0 0 1,-1 0 0,1 0 0,0 0 0,0 0-1,0 0 1,-1 0 0,1 0 0,0 0 0,0 0-1,0-1 1,-1 1 0,1 0 0,0 0 0,0-1 0,-1 1-1,1-1 1,1 0 0,36-21 950,-29 13-930,0-1 1,-1 1 0,0-2 0,-1 1-1,0-1 1,0-1 0,-1 1-1,-1-1 1,0 0 0,-1 0 0,0-1-1,-1 1 1,0-1 0,-1 0-1,1-15 1,-8 9 99,-6 20 21,9 0-155,0 0 1,0 1-1,1-1 0,-1 1 1,0 0-1,1 0 0,-1 0 1,1 0-1,-1 0 0,1 0 0,0 0 1,-1 3-1,0 0-60,0 0 0,1 0 0,0 0 0,0 0 0,0 1 0,0-1 0,1 0 0,0 0 0,0 1 0,1-1 0,1 10-1,-1-13 18,0 0-1,0 0 1,0 0-1,0 0 1,0 0-1,0-1 1,0 1-1,1 0 1,-1-1-1,1 1 1,-1-1-1,1 1 0,-1-1 1,1 0-1,0 0 1,0 1-1,0-1 1,0 0-1,0-1 1,0 1-1,0 0 1,0-1-1,0 1 0,0-1 1,0 0-1,0 1 1,0-1-1,1 0 1,-1 0-1,2-1 1,0 1-32,-1 0-1,0-1 1,1 1 0,-1-1 0,0 0 0,0 0 0,1 0 0,-1-1 0,0 1-1,0-1 1,-1 0 0,1 1 0,0-1 0,0-1 0,4-3 0,-2 0-179,0 0 1,0 0 0,-1-1-1,0 0 1,0 1 0,5-13-1,-3 2-142,0 0 0,-1-1 0,-1 1 0,-1-1 0,2-23 0,-4 33 438,-1 14 88,0 3-53,1 0 1,0-1-1,0 1 0,1 0 1,0 0-1,5 14 1,15 11-172,-9-15 112,0 0-1,-1 0 1,-2 1-1,0 1 0,-1 0 1,-1 0-1,0 1 1,5 30-1,-11-35 192,1 0-1,-2 0 0,-1 0 0,-1 26 0,1-40-169,-1 0 0,1 0-1,0 0 1,-1 0 0,0 0-1,0 0 1,0 0 0,0 0 0,0 0-1,0-1 1,-1 1 0,1-1-1,-1 1 1,0-1 0,0 1-1,0-1 1,0 0 0,0 0-1,0 0 1,0 0 0,-1 0-1,1 0 1,-1-1 0,0 1 0,1-1-1,-1 0 1,0 0 0,0 0-1,0 0 1,0 0 0,0-1-1,1 1 1,-6-1 0,6 0-34,0 0 1,0 0-1,0-1 0,0 1 1,1-1-1,-1 0 0,0 1 1,0-1-1,0 0 0,1 0 1,-1 0-1,0 0 1,1 0-1,-1-1 0,1 1 1,0 0-1,-1-1 0,1 1 1,0-1-1,0 1 1,0-1-1,0 0 0,0 0 1,0 1-1,0-1 0,0 0 1,1 0-1,-1 0 1,1 0-1,0 0 0,-1-3 1,-1-9-70,0 0-1,1 0 1,1-18 0,0 23 16,1-20-11,1 1 1,2-1 0,1 1 0,1 1 0,1-1 0,1 1 0,2 0 0,1 1 0,1 0 0,1 0 0,1 2 0,1 0 0,1 0 0,27-29 0,-43 53 43,0 0 1,1-1 0,-1 1-1,0 0 1,0 0 0,0 0 0,0 0-1,0-1 1,0 1 0,1 0-1,-1 0 1,0 0 0,0 0 0,0 0-1,0-1 1,1 1 0,-1 0-1,0 0 1,0 0 0,0 0-1,1 0 1,-1 0 0,0 0 0,0 0-1,0 0 1,1 0 0,-1 0-1,0 0 1,0 0 0,0 0 0,1 0-1,-1 0 1,0 0 0,0 0-1,0 0 1,1 0 0,-1 0 0,0 0-1,0 0 1,0 0 0,1 1-1,-1-1 1,0 0 0,0 0-1,0 0 1,0 0 0,1 1 0,3 13 77,-4 28 182,0-34-163,0 65 1030,0-73-1123,0 0 0,1 0 1,-1 1-1,0-1 1,0 0-1,0 0 0,0 1 1,1-1-1,-1 0 0,0 0 1,0 0-1,1 1 0,-1-1 1,0 0-1,0 0 0,1 0 1,-1 0-1,0 0 0,0 1 1,1-1-1,-1 0 0,0 0 1,1 0-1,-1 0 0,0 0 1,0 0-1,1 0 1,-1 0-1,0 0 0,1 0 1,-1 0-1,0 0 0,0 0 1,1 0-1,-1-1 0,0 1 1,1 0-1,-1 0 0,0 0 1,0 0-1,1 0 0,-1-1 1,0 1-1,0 0 0,14-9 174,1-7-83,-1-1 0,-1 0 0,18-33 0,-17 28-24,0 0 0,23-25 0,-27 35-70,42-39 3,-49 48-6,0 1 1,0-1-1,1 1 0,-1 0 0,1 0 1,0 0-1,-1 0 0,1 1 0,0-1 0,0 1 1,0 0-1,0 0 0,0 1 0,6-1 1,-10 2-3,1-1 0,0 1 0,0-1 1,0 1-1,-1-1 0,1 1 0,0 0 0,-1-1 1,1 1-1,-1 0 0,1 0 0,-1-1 1,1 1-1,-1 0 0,1 0 0,-1 0 0,0 0 1,0 0-1,1 0 0,-1 0 0,0-1 1,0 1-1,0 0 0,0 0 0,0 0 1,0 0-1,0 1 0,0 36 87,-1-29-55,1 44-12,4-51-16,4-9 0,5-9 0,-2-4 0,1 0 0,1 2 0,0-1 0,2 2 0,0 0 0,1 1 0,31-26 0,-47 42-11,1-1-1,-1 0 1,1 1 0,-1-1-1,1 1 1,-1-1 0,1 1-1,0-1 1,-1 1 0,1 0 0,0-1-1,-1 1 1,1 0 0,0-1-1,0 1 1,-1 0 0,1 0-1,0-1 1,0 1 0,-1 0-1,1 0 1,0 0 0,0 0-1,-1 0 1,1 0 0,0 1-1,0-1 1,-1 0 0,1 0 0,0 0-1,0 1 1,-1-1 0,1 0-1,0 1 1,-1-1 0,1 0-1,0 1 1,-1-1 0,1 1-1,-1-1 1,1 1 0,-1 0-1,1-1 1,-1 1 0,1-1-1,-1 1 1,0 0 0,1 0 0,-1-1-1,0 1 1,1 0 0,-1-1-1,0 3 1,1 6-255,0 0 1,0 0-1,-1 1 1,-2 11-1,3 24-961,-1-44 1076,0-1 0,1 1 0,-1-1 0,1 1 1,-1-1-1,0 1 0,1-1 0,-1 1 0,1-1 0,-1 0 0,1 1 0,0-1 0,-1 0 0,1 1 0,-1-1 0,1 0 0,-1 0 0,1 1 0,0-1 0,-1 0 0,1 0 0,0 0 0,-1 0 0,1 0 0,0 0 0,-1 0 0,1 0 0,-1 0 0,1 0 0,0 0 0,-1-1 0,1 1 0,0 0 0,-1 0 1,1-1-1,-1 1 0,1 0 0,-1-1 0,1 1 0,-1 0 0,1-1 0,0 0 0,21-18-5898,-3-5-2044</inkml:trace>
</inkml:ink>
</file>

<file path=ppt/ink/ink2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07.880"/>
    </inkml:context>
    <inkml:brush xml:id="br0">
      <inkml:brushProperty name="width" value="0.025" units="cm"/>
      <inkml:brushProperty name="height" value="0.025" units="cm"/>
    </inkml:brush>
  </inkml:definitions>
  <inkml:trace contextRef="#ctx0" brushRef="#br0">52 409 17745,'-18'11'6642,"2"13"-3804,13-19-2654,1 1-1,0-1 1,0 0-1,0 1 1,1 0 0,-1-1-1,0 8 1,1 62-157,1-74-22,0-1 0,0 0 0,0 1 0,0-1 0,0 1 0,1-1 0,-1 0 0,0 1 0,0-1 0,1 0 0,-1 1 0,0-1 0,0 0 0,1 1 1,-1-1-1,0 0 0,1 1 0,-1-1 0,0 0 0,1 0 0,-1 0 0,0 1 0,1-1 0,-1 0 0,1 0 0,-1 0 0,0 0 0,1 0 0,-1 0 0,1 0 1,-1 0-1,1 0 0,-1 0 0,0 0 0,1 0 0,-1 0 0,1 0 0,-1 0 0,0 0 0,1 0 0,-1-1 0,1 1 0,-1 0 0,0 0 0,1-1 1,17-11 273,-3-11-5,-1 0-1,-1-1 1,13-34-1,-24 138 85,-2-79-356,0 0 1,-1 1-1,1-1 0,0 0 1,0 0-1,0 1 0,0-1 1,0 0-1,0 0 0,0 1 1,1-1-1,-1 0 1,0 0-1,1 0 0,-1 1 1,1-1-1,-1 0 0,1 0 1,0 0-1,-1 0 0,1 0 1,0 0-1,0 0 0,-1 0 1,1 0-1,0 0 0,1 0 1,0-1 7,0-1 0,0 1 0,0-1 0,0 1 0,0-1 0,-1 0 0,1 0 0,0 0 0,-1 0 0,1 0 0,-1 0 0,1-1 0,-1 1 0,1 0 0,-1-1 0,0 1 0,2-4 0,12-14-64,-1 0 1,-1-2-1,12-23 1,13-22-2120,-38 66 2114,1 0 1,-1-1-1,0 1 0,1 0 0,-1 0 0,0-1 0,1 1 0,-1 0 0,0 0 1,1 0-1,-1-1 0,1 1 0,-1 0 0,0 0 0,1 0 0,-1 0 0,1 0 0,-1 0 1,0 0-1,1 0 0,-1 0 0,1 0 0,-1 0 0,0 0 0,1 0 0,-1 1 1,1-1-1,-1 0 0,0 0 0,1 0 0,-1 0 0,0 1 0,1-1 0,0 1 0,-1-1 39,1 0 0,-1 1 0,1-1 0,-1 0 0,1 1 0,0-1-1,-1 0 1,1 0 0,-1 1 0,1-1 0,0 0 0,-1 0 0,1 0-1,0 0 1,-1 0 0,1 0 0,0 0 0,-1 0 0,1 0 0,0 0 0,-1-1-1,1 1 1,0 0 0,-1 0 0,1-1 0,-1 1 0,1 0 0,-1-1-1,1 1 1,0-1 0,6-10 118,-1 1 0,0-1 0,-1 0 0,0-1 0,-1 1 0,0-1 0,-1 0 0,2-13 0,0 7 280,5-20 449,-1-1 1,-2 0-1,3-68 1,-29 138-1207,10-3 365,1 1-1,2 0 1,1 0 0,1 1 0,1-1-1,2 1 1,1 0 0,4 30 0,-3-49 87,1 1 1,0-1 0,1 1 0,6 15-1,-8-24-95,1 1-1,-1-1 1,1 1-1,-1-1 1,1 0-1,0 0 1,0 1-1,1-1 0,-1-1 1,1 1-1,-1 0 1,1-1-1,0 1 1,0-1-1,0 0 0,0 0 1,7 3-1,-10-5 8,0 0 1,0 0-1,1 0 0,-1 0 0,0 0 0,1 0 0,-1 0 0,0 0 0,0-1 1,1 1-1,-1 0 0,0 0 0,0 0 0,1 0 0,-1 0 0,0-1 0,0 1 1,0 0-1,1 0 0,-1-1 0,0 1 0,0 0 0,0 0 0,0-1 0,0 1 0,1 0 1,-1 0-1,0-1 0,0 1 0,0 0 0,0 0 0,0-1 0,0 1 0,0 0 1,0-1-1,0 1 0,0 0 0,0-1 0,0 1 0,0 0 0,0 0 0,0-1 1,0 1-1,0 0 0,-1 0 0,1-1 0,0 1 0,0 0 0,0 0 0,-1-1 1,-4-17-82,-9-10 313,-2 2 0,-30-41 1,0-1 977,38 55-917,4 9-154,0-1 0,1 0 0,0 0 0,0-1 0,1 1 0,-1 0 0,1-1 0,0 0 0,1 0 0,-1 1 0,1-1 0,0-9 0,1 14-124,1 0 0,0-1 0,-1 1 0,1 0 0,0-1 0,0 1 0,0 0 0,0 0 0,0 0 0,1 0 0,-1 0 0,0 0 0,0 0 0,1 1 0,-1-1 0,0 0 0,1 1 0,-1-1 0,1 1 0,-1-1 0,1 1 0,-1 0 0,1 0 0,2-1 0,46-5 0,-42 6 0,6-1-29,89-9-2206,-2-10-5452,-44 1-9107</inkml:trace>
</inkml:ink>
</file>

<file path=ppt/ink/ink2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08.673"/>
    </inkml:context>
    <inkml:brush xml:id="br0">
      <inkml:brushProperty name="width" value="0.025" units="cm"/>
      <inkml:brushProperty name="height" value="0.025" units="cm"/>
    </inkml:brush>
  </inkml:definitions>
  <inkml:trace contextRef="#ctx0" brushRef="#br0">21 193 13196,'-2'-12'1104,"0"1"0,1-1-1,0 0 1,0 0 0,1 1-1,1-1 1,0 0-1,1 0 1,0 1 0,1-1-1,0 1 1,0 0 0,2 0-1,9-20 1,-13 75 273,-5-23-1313,0 1-1,-11 30 1,9-35-58,1 0 1,0 1 0,2 0 0,-3 34-1,7-51-20,-1 0 0,1 0-1,0 0 1,0 0-1,-1 0 1,1 0 0,0 0-1,0 0 1,0 0-1,0 0 1,0-1-1,0 1 1,0 0 0,1-1-1,-1 1 1,0-1-1,0 1 1,0-1 0,1 0-1,-1 1 1,0-1-1,1 0 1,-1 0 0,0 0-1,0 0 1,1 0-1,-1 0 1,0 0 0,2-1-1,43-2-412,-8-8 93,-33 9 312,0 0 1,0 0-1,0 1 1,0-1-1,0 1 1,0 0-1,1 0 1,-1 1-1,0-1 1,1 1-1,-1 1 1,0-1-1,11 3 1,-15-2 30,0 0 1,0 1 0,-1-1 0,1 0-1,0 1 1,-1-1 0,1 1-1,-1 0 1,0-1 0,1 1 0,-1-1-1,0 1 1,0-1 0,0 1 0,0 0-1,0-1 1,-1 3 0,-4 29 423,2-26-381,-1-1-1,0 0 1,1 0-1,-2 0 1,1 0-1,-1-1 1,0 0-1,0 0 1,0 0-1,-1 0 1,1-1-1,-1 0 1,0 0 0,-1-1-1,1 0 1,-1 0-1,1 0 1,-1-1-1,0 1 1,0-2-1,0 1 1,-11 0-1,17-2-156,0 0-1,1-1 1,-1 1-1,0-1 1,0 1-1,0 0 1,0-1-1,0 0 1,0 1-1,1-1 1,-1 1-1,0-1 1,1 0-1,-1 0 1,0 1-1,1-1 1,-1 0-1,1 0 1,-1 0-1,1 0 1,-1 0-1,1 1 1,0-1-1,-1 0 1,1 0-1,0 0 1,0 0-1,0 0 1,0 0-1,0 0 1,0-1-1,-2-42-4519,3 33 3065,-1-32-4435,0-6-3758</inkml:trace>
</inkml:ink>
</file>

<file path=ppt/ink/ink2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09.016"/>
    </inkml:context>
    <inkml:brush xml:id="br0">
      <inkml:brushProperty name="width" value="0.025" units="cm"/>
      <inkml:brushProperty name="height" value="0.025" units="cm"/>
    </inkml:brush>
  </inkml:definitions>
  <inkml:trace contextRef="#ctx0" brushRef="#br0">1 0 10666,'0'0'14125,"9"14"-12955,5 8-784,-2 2 0,0-1 0,-1 2 0,-1-1 0,6 29 0,0 16-189,-7-24-474,1-1 0,31 78-1,-29-103-3398,-10-29-2550,-7-18 924,0 13 6226,-28-40 270,27 47-489,0-1 1,0 0 0,1 0-1,0 0 1,0-1-1,1 1 1,-3-14-1,7 22-669,1 1-1,-1-1 0,1 1 0,-1-1 0,1 0 0,-1 1 0,1-1 0,-1 1 0,1-1 0,0 1 0,-1 0 0,1-1 0,0 1 0,0 0 0,-1-1 0,1 1 1,0 0-1,-1 0 0,1 0 0,0-1 0,0 1 0,0 0 0,-1 0 0,1 0 0,0 0 0,0 0 0,-1 1 0,1-1 0,0 0 0,1 1 0,41 2-3057,-26-2-3109,0-1-4818</inkml:trace>
</inkml:ink>
</file>

<file path=ppt/ink/ink2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09.858"/>
    </inkml:context>
    <inkml:brush xml:id="br0">
      <inkml:brushProperty name="width" value="0.025" units="cm"/>
      <inkml:brushProperty name="height" value="0.025" units="cm"/>
    </inkml:brush>
  </inkml:definitions>
  <inkml:trace contextRef="#ctx0" brushRef="#br0">57 309 6406,'0'0'10106,"-9"9"-8323,4-4-1575,1-1 1,0 1-1,0 0 1,0 1-1,0-1 1,1 1-1,0-1 1,0 1-1,1 0 1,-1 0-1,1 0 1,0 0-1,1 1 1,0-1-1,0 0 1,0 12-1,0-4 115,2 33 844,-1-46-1109,0 1 0,0-1 0,1 1 0,-1-1-1,0 0 1,1 1 0,-1-1 0,0 0 0,1 0 0,0 1 0,-1-1 0,1 0 0,0 0 0,0 0 0,-1 1 0,1-1 0,0 0 0,0 0-1,0-1 1,0 1 0,1 0 0,-1 0 0,0 0 0,0-1 0,0 1 0,3 0 0,-2-1-10,-1 0-1,0 0 1,1 0 0,-1 0-1,0 0 1,0-1 0,1 1 0,-1 0-1,0-1 1,0 1 0,1-1-1,-1 0 1,0 1 0,0-1 0,0 0-1,0 0 1,0 0 0,0 1-1,0-1 1,0 0 0,0 0 0,-1-1-1,2-1 1,18-32 844,-14 24-772,1-4-83,27-45 206,-33 58-283,0 0 0,0 0 1,1 1-1,-1-1 0,1 0 0,-1 1 0,1-1 0,-1 1 1,1-1-1,0 1 0,0 0 0,0 0 0,0 0 0,-1 0 1,1 0-1,1 0 0,-1 0 0,0 1 0,0-1 0,0 1 1,0 0-1,0-1 0,1 1 0,3 0 0,-4 1 14,-1 0 0,1 1 1,0-1-1,-1 0 0,1 0 0,-1 1 0,1-1 0,-1 1 0,1-1 0,-1 1 0,0 0 0,0 0 1,0-1-1,0 1 0,0 0 0,0 3 0,14 40 72,-11-34-68,0 3 32,11 30 10,-15-43-22,1 0 1,-1 1 0,1-1-1,0 0 1,0 0 0,-1 1 0,1-1-1,0 0 1,0 0 0,0 0-1,0 0 1,1 0 0,-1 0-1,0-1 1,0 1 0,0 0 0,1 0-1,-1-1 1,0 1 0,1-1-1,-1 1 1,0-1 0,1 0-1,-1 0 1,1 1 0,1-1 0,-1-1-6,0 0 1,-1 0 0,1 0 0,0 0 0,0 0 0,-1-1 0,1 1 0,-1 0 0,1-1 0,-1 1 0,1-1 0,-1 0 0,0 1 0,0-1 0,0 0 0,0 0 0,0 0 0,0 0 0,0 0 0,0-4 0,15-50-438,-13 47 251,2-17-561,0 0 0,-2 0 1,0-1-1,-2 1 0,-1 0 0,-4-28 0,-4-1 80,-26-96 0,29 181 5308,3 26-4437,3-26 211,1 0 0,2 0-1,1 0 1,1-1 0,1 0-1,2 0 1,0-1 0,3 0-1,0-1 1,22 36 0,-32-59-395,-1-2-4,0 0-1,0 0 1,0 0-1,0 0 1,0 0-1,1-1 1,-1 1-1,1 0 1,-1-1-1,1 1 1,0-1-1,-1 1 1,1-1-1,0 0 1,0 0-1,0 1 1,0-2-1,0 1 1,0 0-1,4 1 1,-6-3 38,1 1 0,-1 0 0,1-1 0,0 1 0,-1-1 0,1 1 0,-1-1 0,1 1 0,-1-1 0,1 0 0,-1 1 0,1-1 0,-1 1 0,0-1 0,1 0 0,-1 1 0,0-1 0,0 0 0,1 0 0,-1 1 0,0-1 0,0 0 0,0 0 0,0 1 0,0-1 0,0 0 0,0-1 0,0-28 886,0 25-726,-1-11-33,0 1 0,-1-1 0,-1 1 0,0 0 0,-1 0 0,-1 0 0,0 0 0,-1 1 1,0 0-1,-2 0 0,1 1 0,-17-22 0,12 22-247,10 17-262,19 23 54,-12-23 250,0 0 0,0 0 0,0 0 0,0-1 0,1 1 0,0-1 0,0-1 0,-1 1 0,1-1 0,1 0 0,-1 0 0,0-1 0,0 0 0,1 0 0,-1-1 0,1 1 0,-1-1 0,0 0 0,12-3 0,-14 3 28,-1-1 1,1-1-1,0 1 0,0 0 1,0-1-1,-1 0 1,1 0-1,-1 0 0,1 0 1,-1-1-1,0 1 0,0-1 1,0 0-1,0 0 0,-1 0 1,1 0-1,-1 0 1,0-1-1,1 1 0,-2-1 1,1 0-1,0 1 0,-1-1 1,1 0-1,-1 0 0,0 0 1,-1 0-1,1 0 1,-1 0-1,1 0 0,-2-6 1,1 9 6,1-1 0,-1 1 0,0 0 0,0 0 0,0 0 0,-1-1 1,1 1-1,0 0 0,0 0 0,-1 0 0,1-1 0,-1 1 0,1 0 1,-1 0-1,1 0 0,-1 0 0,0 0 0,1 0 0,-1 0 0,0 0 0,0 0 1,0 0-1,0 0 0,1 1 0,-1-1 0,-1 0 0,1 1 0,0-1 0,0 1 1,0-1-1,0 1 0,0-1 0,0 1 0,-1 0 0,1-1 0,0 1 1,0 0-1,0 0 0,-1 0 0,1 0 0,-2 0 0,0 1 4,1-1 1,0 1-1,-1-1 0,1 1 0,-1 0 1,1 0-1,0 0 0,0 0 1,0 0-1,0 1 0,0-1 0,0 0 1,0 1-1,0 0 0,0-1 0,0 1 1,1 0-1,-1 0 0,1 0 0,-2 2 1,-1 8 9,0 0 1,0 0-1,2 0 0,-1 0 1,1 1-1,1-1 1,0 0-1,1 1 1,0-1-1,4 22 1,-4-32-52,1 0 1,-1 0 0,1 0 0,-1 0 0,1 0 0,0 0 0,0 0 0,0-1 0,0 1 0,0 0 0,0 0 0,0-1 0,1 1 0,-1-1 0,0 1 0,1-1 0,-1 0 0,1 1-1,0-1 1,-1 0 0,1 0 0,0 0 0,0 0 0,0-1 0,0 1 0,0 0 0,0-1 0,0 1 0,0-1 0,0 0 0,0 1 0,0-1 0,0 0 0,0 0 0,0-1 0,0 1-1,0 0 1,0-1 0,2 0 0,3-1-617,1 0-1,-1 0 1,0-1-1,0 0 0,0 0 1,0-1-1,0 0 1,-1 0-1,8-7 0,23-24-4592,-1-4-2018</inkml:trace>
</inkml:ink>
</file>

<file path=ppt/ink/ink2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10.216"/>
    </inkml:context>
    <inkml:brush xml:id="br0">
      <inkml:brushProperty name="width" value="0.025" units="cm"/>
      <inkml:brushProperty name="height" value="0.025" units="cm"/>
    </inkml:brush>
  </inkml:definitions>
  <inkml:trace contextRef="#ctx0" brushRef="#br0">60 258 12172,'0'0'7580,"-8"9"-4852,3-1-2504,-1 0 0,1 0-1,0 0 1,1 0 0,0 1 0,0 0 0,1-1-1,0 2 1,0-1 0,1 0 0,0 0 0,0 10-1,1-10 38,0 4 13,0 0 1,1 0-1,0-1 1,3 20-1,-3-31-260,0 1 0,1-1 0,-1 1 0,0-1 0,0 0 0,1 1 0,-1-1 1,1 0-1,0 1 0,-1-1 0,1 0 0,0 0 0,0 1 0,-1-1 0,1 0 0,0 0 0,0 0 0,0 0 0,0 0 0,1 0 0,-1-1 0,0 1 0,0 0 0,0 0 0,1-1 0,-1 1 0,0-1 0,1 1 0,-1-1 0,0 0 0,1 1 0,-1-1 1,1 0-1,-1 0 0,1 0 0,-1 0 0,0 0 0,1 0 0,-1-1 0,1 1 0,-1 0 0,0-1 0,1 1 0,-1-1 0,0 1 0,1-1 0,-1 0 0,0 0 0,0 1 0,2-3 0,3-1 120,0 0-1,-1 0 0,0-1 1,0 0-1,0 0 0,-1 0 1,0-1-1,0 1 0,0-1 1,0 0-1,2-7 0,31-74 684,-36 85-821,9-28 122,-1 0-1,-1 0 1,-2-1-1,-1 0 0,-1 0 1,-2 0-1,-1 0 1,-4-43-1,3 72-135,0 0 1,0 0-1,-1 0 0,1 0 0,-1 0 1,1 0-1,-1 0 0,0 0 0,0 0 1,0 0-1,0 1 0,-2-4 0,-3 7-156,3 15 61,2 3 64,-2 20 9,1 0 1,3 1-1,6 46 0,-6-81-138,0 0 1,1 0-1,0 0 0,0 0 0,1-1 0,-1 1 0,6 8 1,-7-12-312,1-1 0,-1 1-1,1 0 1,0 0 0,0 0 0,-1-1 0,1 1 0,0-1 0,0 0 0,0 1 0,1-1 0,-1 0 0,4 1 0,18 0-9104</inkml:trace>
</inkml:ink>
</file>

<file path=ppt/ink/ink2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10.871"/>
    </inkml:context>
    <inkml:brush xml:id="br0">
      <inkml:brushProperty name="width" value="0.025" units="cm"/>
      <inkml:brushProperty name="height" value="0.025" units="cm"/>
    </inkml:brush>
  </inkml:definitions>
  <inkml:trace contextRef="#ctx0" brushRef="#br0">0 0 19314,'0'0'6615,"9"15"-5761,161 304 2536,-156-294-3229,-10-19-179,0 1 0,-1-1 0,1 1-1,-1 0 1,-1 0 0,1 0 0,2 14 0,-34-31-2305,-8-11 410,14 9 1371,1 0-1,1-2 0,-35-27 1,56 40 588,-1 1 1,1-1 0,-1 0 0,1 1 0,-1-1 0,1 0-1,0 1 1,-1-1 0,1 0 0,0 1 0,0-1 0,0 0-1,-1 0 1,1 1 0,0-1 0,0 0 0,0 0 0,0 1 0,0-1-1,0 0 1,0 0 0,1 1 0,-1-1 0,0 0 0,0 0-1,1 1 1,-1-1 0,0 0 0,1 1 0,-1-1 0,0 0 0,1 1-1,-1-1 1,1 1 0,-1-1 0,1 0 0,-1 1 0,1 0-1,0-1 1,-1 1 0,1-1 0,0 1 0,-1 0 0,1-1 0,0 1-1,0 0 1,-1 0 0,1-1 0,1 1 0,50-20 1288,-36 14-966,6-3-836,-1-2-1,27-17 1,6-15-7009,-29 22 761</inkml:trace>
</inkml:ink>
</file>

<file path=ppt/ink/ink2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11.231"/>
    </inkml:context>
    <inkml:brush xml:id="br0">
      <inkml:brushProperty name="width" value="0.025" units="cm"/>
      <inkml:brushProperty name="height" value="0.025" units="cm"/>
    </inkml:brush>
  </inkml:definitions>
  <inkml:trace contextRef="#ctx0" brushRef="#br0">62 73 12139,'0'0'3433,"-8"10"-753,2-3-2263,0 1-1,1-1 1,0 1 0,0 0-1,1 1 1,0-1 0,0 1-1,1-1 1,0 1 0,1 0 0,0 1-1,0-1 1,1 0 0,0 0-1,1 1 1,0-1 0,2 14-1,-2-21-347,0 0-1,1 0 0,-1 0 1,1 0-1,0-1 0,-1 1 1,1 0-1,0 0 0,0-1 0,0 1 1,0 0-1,0-1 0,1 1 1,-1-1-1,0 0 0,1 1 1,-1-1-1,1 0 0,-1 0 1,1 0-1,0 0 0,0 0 1,-1 0-1,1-1 0,0 1 0,0 0 1,0-1-1,0 1 0,-1-1 1,1 0-1,0 0 0,0 0 1,0 0-1,0 0 0,0 0 1,0 0-1,0-1 0,0 1 0,0-1 1,-1 1-1,3-2 0,2 0 164,0 0 0,0-1 0,0 0 1,0 0-1,-1 0 0,1-1 0,-1 0 0,0 0 0,0 0 0,-1-1 0,6-6 0,-2 0-123,-2-1 0,1 1 0,-1-1 0,-1 0 0,0-1 0,-1 1 0,-1-1 0,5-25 0,-8 33-86,1 0 0,-1 0 1,0 0-1,0 0 0,-1 0 1,1 0-1,-1 0 0,0 0 1,-1 0-1,1 0 1,-4-7-1,3 9-18,0 1 0,1-1 0,-1 0 0,-1 1 0,1 0 0,0-1 0,0 1 0,-1 0 0,0 0 0,1 1 0,-1-1 0,0 0 0,0 1 0,0 0 0,0-1 0,0 1 0,0 0 0,0 1 0,-6-2 0,8 2-82,-1-1 0,0 1 0,0 0 0,1 0 0,-1 0-1,0 0 1,0 0 0,1 1 0,-1-1 0,0 0 0,0 1 0,1-1 0,-1 1 0,1 0 0,-1-1 0,0 1 0,1 0-1,-1 0 1,1 0 0,0 0 0,-1 0 0,-1 2 0,1 0-305,0 0-1,0 0 1,1 0-1,-1 0 1,1 0-1,-1 0 1,1 1-1,0-1 1,0 0-1,0 6 1,-1 5-1126,1-1 0,1 0 0,0 1 0,1-1 0,2 14 0,5-1-5469</inkml:trace>
</inkml:ink>
</file>

<file path=ppt/ink/ink2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11.841"/>
    </inkml:context>
    <inkml:brush xml:id="br0">
      <inkml:brushProperty name="width" value="0.025" units="cm"/>
      <inkml:brushProperty name="height" value="0.025" units="cm"/>
    </inkml:brush>
  </inkml:definitions>
  <inkml:trace contextRef="#ctx0" brushRef="#br0">1 86 13613,'0'0'12310,"2"12"-11493,5 32-211,30 139 2525,-28-165-2698,0-19 367,-7-1-725,-1 1 0,1-1 0,-1 0 1,0 0-1,0 0 0,0 0 0,0 0 0,0-1 0,-1 1 0,1 0 1,-1 0-1,1-3 0,2-20-50,-1 0 0,-1 1 0,-3-42 0,1 57-26,0 1-1,0-1 1,-1 0-1,0 1 1,-1-1-1,0 1 1,0 0 0,-1 0-1,1 0 1,-2 1-1,1-1 1,-1 1-1,-11-12 1,16 19 1,0 0 0,0-1 0,0 1 0,0 0 0,0 0 0,0 0 0,0-1 0,-1 1 0,1 0 0,0 0 0,0 0 0,0 0 0,0-1 0,-1 1 0,1 0 0,0 0 0,0 0 0,0 0 0,-1 0 0,1 0 0,0-1 0,0 1 0,-1 0 0,1 0 0,0 0 0,0 0 0,-1 0 0,1 0 0,0 0 0,0 0 0,0 0 0,-1 0 0,1 0 0,0 0 0,0 1 0,-1-1 0,1 0 0,0 0 0,0 0 0,-1 0 0,1 0 0,0 0 0,0 0 0,0 1 0,0-1 0,-1 0 0,1 0 0,0 0 0,0 0 0,0 1 0,0-1 0,0 0 0,-1 0 0,1 0 0,0 1 0,0-1 0,-1 22 0,10 25 0,-7-43 0,-1-1 0,1 0 0,0 0 0,0 0 0,0 0 0,0 0 0,0 0 0,0-1 0,1 1 0,0-1 0,-1 0 0,1 1 0,0-1 0,0 0 0,0-1 0,0 1 0,0 0 0,7 1 0,-8-3 0,1 1 0,-1-1 0,1 0 0,-1 0 0,1-1 0,-1 1 0,1 0 0,-1-1 0,0 1 0,1-1 0,-1 0 0,0 0 0,1 0 0,-1 0 0,0 0 0,0-1 0,0 1 0,0 0 0,0-1 0,0 0 0,-1 1 0,1-1 0,0 0 0,-1 0 0,1 0 0,-1 0 0,2-3 0,3-9 0,1 0 0,-2 0 0,0-1 0,-1 1 0,0-1 0,-1 0 0,1-18 0,-4 45 0,-1 11 0,1 0 0,1 0 0,1-1 0,1 1 0,10 36 0,-12-58-4,-1 0-1,0 0 1,1 0 0,-1 1-1,1-1 1,-1 0 0,1 0-1,0 0 1,-1 0 0,1 0 0,0 0-1,0 0 1,0 0 0,0 0-1,0-1 1,-1 1 0,2 0-1,-1 0 1,0-1 0,0 1-1,0-1 1,0 1 0,0-1-1,0 1 1,1-1 0,-1 0-1,0 0 1,0 1 0,1-1-1,-1 0 1,0 0 0,0 0-1,1 0 1,-1 0 0,0-1 0,0 1-1,1 0 1,-1-1 0,0 1-1,0-1 1,0 1 0,0-1-1,0 1 1,0-1 0,0 0-1,0 1 1,0-1 0,0 0-1,0 0 1,1-1 0,4-3-251,0 0 1,0-1-1,-1 1 1,0-1-1,0 0 1,7-12-1,-8 10-1378,-1 0 1,0 1-1,0-1 0,0-1 0,-1 1 0,2-15 1,-3-15-8543</inkml:trace>
</inkml:ink>
</file>

<file path=ppt/ink/ink2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12.295"/>
    </inkml:context>
    <inkml:brush xml:id="br0">
      <inkml:brushProperty name="width" value="0.025" units="cm"/>
      <inkml:brushProperty name="height" value="0.025" units="cm"/>
    </inkml:brush>
  </inkml:definitions>
  <inkml:trace contextRef="#ctx0" brushRef="#br0">4 1 15663,'0'0'10031,"-1"11"-8707,0-7-1305,1 1 0,-1-1 0,1 1 0,0 0 0,0-1 0,0 1 0,1-1 0,0 1 0,0 0 0,0-1 1,0 0-1,1 1 0,0-1 0,-1 0 0,2 0 0,-1 0 0,0 0 0,1 0 0,0 0 0,0-1 0,0 1 1,0-1-1,0 0 0,1 0 0,-1 0 0,1 0 0,0-1 0,0 1 0,0-1 0,0 0 0,1-1 0,6 3 0,21 3-1080,29-5-7900,-57-3 8480,-1 1 1,1-1-1,-1 1 1,1-1-1,-1 0 0,1-1 1,-1 1-1,0 0 1,0-1-1,0 0 0,0 0 1,0 0-1,3-2 1,-4 2 651,-1 1 0,0-1 0,0 1 0,0-1 0,0 0 0,0 1 0,0-1 0,0 0 0,-1 0 0,1 1 1,-1-1-1,1 0 0,-1 0 0,0 0 0,0 0 0,0-2 0,0 3 59,0 1 0,0-1-1,0 0 1,0 1 0,-1-1 0,1 0 0,0 1 0,-1-1-1,1 1 1,0-1 0,-1 0 0,1 1 0,-1-1-1,1 1 1,-1-1 0,1 1 0,-1-1 0,1 1-1,-1 0 1,1-1 0,-1 1 0,0 0 0,1-1-1,-1 1 1,0 0 0,1 0 0,-1-1 0,0 1-1,1 0 1,-1 0 0,0 0 0,1 0 0,-1 0 0,0 0-1,1 0 1,-1 0 0,0 0 0,0 0 0,1 1-1,-2-1 1,1 0-63,-1 0 0,0 1 0,1-1 0,-1 1 0,1-1 1,-1 1-1,1-1 0,-1 1 0,1 0 0,-1 0 0,1-1 0,-1 1 0,1 0 0,0 0 0,0 1 0,-3 1 0,1 4 37,0 0-1,1 0 1,0 0-1,0 1 1,0-1-1,1 0 0,0 1 1,0 7-1,6-14-185,-1 0 0,0-1-1,1 0 1,-1 0-1,1 0 1,-1 0 0,1-1-1,-1 1 1,7-3 0,-1 0 52,4-1-339,1 0 1,-1 1 0,1 1 0,29-1-1,-41 2 297,-1 1-1,1 1 0,-1-1 0,1 0 0,-1 1 0,1-1 0,-1 1 1,0 0-1,1-1 0,-1 1 0,0 1 0,1-1 0,-1 0 0,0 0 1,0 1-1,0-1 0,0 1 0,0 0 0,-1-1 0,1 1 0,0 0 1,-1 0-1,0 0 0,1 0 0,-1 0 0,0 1 0,0-1 0,0 0 0,0 1 1,0-1-1,-1 0 0,1 1 0,-1-1 0,1 1 0,-1-1 0,0 5 1,0-1 201,0 0 1,-1 0-1,1 0 1,-1 0-1,0 0 1,-1 0-1,0 0 0,0 0 1,0 0-1,0-1 1,-1 1-1,0-1 1,0 0-1,0 0 1,-1 0-1,0 0 1,0-1-1,-8 8 1,9-9-299,-1 0 0,0-1 1,0 1-1,0-1 1,-1 0-1,1 0 0,0 0 1,-1-1-1,0 1 0,1-1 1,-1 0-1,0 0 0,1-1 1,-1 0-1,-8 0 0,12 0-121,0 0-1,0 0 0,0 0 0,1 0 0,-1-1 0,0 1 0,0 0 0,0 0 0,1-1 0,-1 1 0,0 0 1,1-1-1,-1 1 0,0-1 0,1 1 0,-1-1 0,1 0 0,-1 1 0,0-1 0,1 1 0,-1-1 1,1 0-1,0 1 0,-1-1 0,1 0 0,0 0 0,-1 1 0,1-1 0,0 0 0,-1-1 0,0-18-7682,1 18 6845,0-20-14838</inkml:trace>
</inkml:ink>
</file>

<file path=ppt/ink/ink2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12.963"/>
    </inkml:context>
    <inkml:brush xml:id="br0">
      <inkml:brushProperty name="width" value="0.025" units="cm"/>
      <inkml:brushProperty name="height" value="0.025" units="cm"/>
    </inkml:brush>
  </inkml:definitions>
  <inkml:trace contextRef="#ctx0" brushRef="#br0">19 248 16047,'0'0'11382,"11"-10"-10592,-3 2-663,0 0 1,0 0 0,-1-1 0,0 0 0,0 0-1,-1-1 1,0 0 0,-1 0 0,0 0-1,-1 0 1,0-1 0,0 0 0,-1 0-1,2-17 1,-4 22-17,-1 0 0,0 0 0,0 0 0,0 1 0,-1-1 0,1 0 0,-3-7 0,2 11-95,1 1 0,-1 0 1,1 0-1,-1 0 1,0 0-1,1-1 0,-1 1 1,0 0-1,0 0 1,1 0-1,-1 1 0,0-1 1,0 0-1,0 0 0,0 0 1,0 1-1,-1-1 1,1 0-1,0 1 0,0-1 1,0 1-1,-1 0 0,1-1 1,0 1-1,0 0 1,-1-1-1,1 1 0,0 0 1,0 0-1,-1 0 1,1 0-1,0 1 0,-1-1 1,1 0-1,0 0 0,0 1 1,-1-1-1,1 1 1,-2 0-1,0 1-23,0 0 0,0 0 1,0 0-1,0 0 0,0 1 0,1-1 1,-1 1-1,1 0 0,-1-1 0,1 1 1,0 0-1,0 1 0,0-1 1,1 0-1,-1 0 0,1 1 0,-2 6 1,-14 64-124,13-46 127,1 0 1,1 0-1,1 1 0,2-1 1,5 33-1,-5-57-20,0 0 0,0-1 0,0 1 0,0-1 0,1 0 0,-1 1 0,1-1 0,0 0 0,0 0 0,0 0 1,0 0-1,1 0 0,-1 0 0,1-1 0,0 1 0,0-1 0,0 0 0,0 0 0,0 0 0,0 0 0,0-1 0,1 1 0,-1-1 0,1 0 0,-1 1 0,1-2 0,-1 1 0,1 0 0,0-1 0,4 0 0,-2 1-444,0-1 0,1-1 0,-1 0 0,0 0 0,0 0 0,0 0-1,10-4 1,-11 3-758,1-1 0,-1 0 1,0 0-1,0 0 0,0 0 0,0-1 0,8-7 0,6-12-10461</inkml:trace>
</inkml:ink>
</file>

<file path=ppt/ink/ink2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13.574"/>
    </inkml:context>
    <inkml:brush xml:id="br0">
      <inkml:brushProperty name="width" value="0.025" units="cm"/>
      <inkml:brushProperty name="height" value="0.025" units="cm"/>
    </inkml:brush>
  </inkml:definitions>
  <inkml:trace contextRef="#ctx0" brushRef="#br0">81 130 11883,'0'0'8291,"-1"-9"-6289,-5-29 5,6 38-1936,0-1 1,0 1 0,0-1-1,-1 1 1,1-1 0,0 1-1,0-1 1,0 1-1,-1-1 1,1 1 0,0-1-1,-1 1 1,1 0-1,0-1 1,-1 1 0,1-1-1,0 1 1,-1 0-1,1-1 1,-1 1 0,1 0-1,-1 0 1,1-1 0,-1 1-1,1 0 1,-1 0-1,1 0 1,-1-1 0,1 1-1,-1 0 1,1 0-1,-1 0 1,1 0 0,-1 0-1,0 0 1,1 0-1,-1 0 1,1 1 0,-1-1-1,1 0 1,-1 0 0,1 0-1,-1 0 1,1 1-1,-1-1 1,1 0 0,-1 0-1,1 1 1,0-1-1,-1 1 1,1-1 0,-1 0-1,1 1 1,0-1-1,-1 1 1,1-1 0,0 0-1,0 1 1,-1 0 0,-18 24 580,13-13-614,1 1 1,1 0 0,0 0-1,1 0 1,0 0 0,1 0-1,0 1 1,1-1 0,1 1 0,0-1-1,3 25 1,-3-37-39,1 1 1,-1-1-1,0 1 1,1-1-1,-1 1 1,0-1-1,1 0 1,0 1-1,-1-1 1,1 0-1,0 1 1,0-1-1,0 0 1,0 0-1,0 0 1,2 2-1,-3-2 2,1-1 0,0 0 1,0 1-1,-1-1 0,1 0 0,0 0 0,0 0 0,-1 0 1,1 0-1,0 0 0,0 0 0,-1 0 0,1 0 0,0 0 1,0 0-1,-1-1 0,1 1 0,0 0 0,0 0 0,-1-1 1,1 1-1,0 0 0,0-1 0,3-2 38,-1 0 1,1 0-1,-1 0 1,0-1-1,0 1 1,0-1-1,0 1 1,-1-1-1,3-5 0,13-36 505,-2 0-1,-2-1 1,16-88 0,-30 136-551,0 44-426,2-1-1,14 74 1,-16-117 271,0-1 0,1 1 1,-1 0-1,1 0 0,0-1 1,-1 1-1,1 0 0,0-1 0,0 1 1,0 0-1,0-1 0,1 0 0,-1 1 1,0-1-1,2 2 0,-2-3-41,0 0 0,-1 1-1,1-1 1,0 0 0,0 0-1,0 0 1,0 0 0,-1 0-1,1 0 1,0 0 0,0 0 0,0 0-1,0 0 1,-1-1 0,1 1-1,0 0 1,0 0 0,0-1-1,-1 1 1,1 0 0,0-1 0,-1 1-1,1-1 1,0 1 0,-1-1-1,1 0 1,0 1 0,-1-1-1,1 1 1,-1-1 0,1 0-1,-1 0 1,0 1 0,1-1 0,0-1-1,13-23-5760</inkml:trace>
</inkml:ink>
</file>

<file path=ppt/ink/ink2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14.069"/>
    </inkml:context>
    <inkml:brush xml:id="br0">
      <inkml:brushProperty name="width" value="0.025" units="cm"/>
      <inkml:brushProperty name="height" value="0.025" units="cm"/>
    </inkml:brush>
  </inkml:definitions>
  <inkml:trace contextRef="#ctx0" brushRef="#br0">14 14 6342,'0'0'8066,"-1"12"-4815,-11 143 4138,31-178-5852,-14 9-1183,-1 0 0,-1 0-1,1 0 1,0-15 0,11-44-788,-3 107-1408,-4 5 1733,33 153 1625,-32-159-1228,2 0-1,2 0 1,27 50-1,-36-75-264,4 3 165,-1 1 0,-1 0 1,0 0-1,-1 0 0,0 1 0,-1-1 0,0 1 0,-1 0 0,0 0 1,0 15-1,-3-27-173,0-1-1,0 1 1,0-1 0,0 1 0,0 0 0,0-1 0,0 1-1,0-1 1,0 1 0,-1-1 0,1 1 0,0-1 0,0 1 0,0-1-1,-1 0 1,1 1 0,0-1 0,-1 1 0,1-1 0,0 0-1,-1 1 1,1-1 0,-1 0 0,1 1 0,0-1 0,-1 0 0,1 1-1,-1-1 1,1 0 0,-1 0 0,1 0 0,-1 1 0,-21-4 667,-19-17 185,25 5-1086,-1-1 0,2 0 0,0-1 0,1 0 1,-18-32-1,26 39 41,0 0 1,1 0 0,0 0-1,1-1 1,0 0-1,1 0 1,0 0 0,1-1-1,0 1 1,1 0-1,0-1 1,1-19 0,2 25-585,0 0 0,0 0 0,1 0 0,-1 1 0,1-1 0,1 1 0,-1 0 0,1 0 0,-1 0 0,1 1 1,1-1-1,-1 1 0,1 0 0,7-5 0,3-5-2373,8-8-2801</inkml:trace>
</inkml:ink>
</file>

<file path=ppt/ink/ink2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14.818"/>
    </inkml:context>
    <inkml:brush xml:id="br0">
      <inkml:brushProperty name="width" value="0.025" units="cm"/>
      <inkml:brushProperty name="height" value="0.025" units="cm"/>
    </inkml:brush>
  </inkml:definitions>
  <inkml:trace contextRef="#ctx0" brushRef="#br0">92 259 9897,'0'0'8654,"-3"-10"-6198,-13-30-684,16 39-1709,0 0 0,0 0 0,-1 0 1,1 0-1,-1 0 0,1 0 0,-1 1 0,1-1 1,-1 0-1,0 0 0,1 0 0,-1 1 0,0-1 1,0 0-1,1 1 0,-1-1 0,0 0 0,0 1 1,0-1-1,0 1 0,0 0 0,0-1 0,0 1 1,0 0-1,0-1 0,0 1 0,0 0 0,0 0 1,0 0-1,0 0 0,0 0 0,0 0 0,0 0 1,0 0-1,0 1 0,0-1 0,0 0 0,0 0 1,0 1-1,0-1 0,0 1 0,0-1 0,1 1 0,-1-1 1,0 1-1,-1 0 0,0 2 43,-1-1 0,1 1 0,0-1 0,0 1 1,-1 0-1,2 0 0,-1 0 0,0 0 0,1 0 0,-3 5 0,1 4 132,1 0 0,0 0 0,0-1 0,2 1-1,-1 1 1,1-1 0,1 0 0,2 13 0,-3-24-222,0 0 1,1 0 0,-1-1-1,0 1 1,1 0-1,-1-1 1,0 1 0,1 0-1,-1-1 1,1 1-1,-1-1 1,1 1 0,-1-1-1,1 1 1,-1-1-1,1 1 1,-1-1 0,1 1-1,0-1 1,-1 0-1,1 1 1,0-1 0,0 0-1,-1 1 1,1-1-1,0 0 1,-1 0 0,1 0-1,0 0 1,0 0-1,-1 0 1,1 0 0,0 0-1,0 0 1,-1 0-1,1 0 1,0 0 0,0-1-1,-1 1 1,1 0-1,0-1 1,-1 1 0,2-1-1,0 0 41,1-1 1,0 1-1,-1-1 0,1 0 0,-1 0 0,1 0 1,-1 0-1,0 0 0,2-3 0,5-10-7,-1-1-1,0 0 1,-2 0-1,0-1 0,0 0 1,-2 0-1,0 0 0,-1 0 1,-1 0-1,0-1 1,-1-24-1,-2 63-149,0 2 110,1-1 1,1 0-1,1 1 1,1-1-1,11 41 1,-14-62 1,0 0 0,0-1 0,1 1 0,-1 0 0,0 0 0,0-1 0,1 1 0,-1 0 0,0 0 0,1-1 0,-1 1 0,1 0 1,-1-1-1,1 1 0,-1-1 0,1 1 0,-1-1 0,1 1 0,-1-1 0,1 1 0,0-1 0,-1 1 0,1-1 0,0 0 0,0 1 1,-1-1-1,1 0 0,0 0 0,0 0 0,-1 1 0,1-1 0,0 0 0,1 0 0,0-1 25,-1 0 0,1 0-1,0 0 1,-1 0 0,1 0 0,-1-1-1,1 1 1,-1 0 0,0-1 0,1 1-1,-1-1 1,0 1 0,1-3 0,28-55 801,-29 57-818,7-20-23,0-1 0,-1 0 1,4-26-1,-12 65-66,0-1 0,1 0 1,0 1-1,2-1 0,0 1 1,0-1-1,9 28 0,-11-42 74,0 0 0,1 0 0,-1 0 0,0-1 1,0 1-1,1 0 0,-1 0 0,0-1 0,1 1 0,-1 0 0,1-1 0,-1 1 0,1-1 0,-1 1 0,1 0 0,-1-1 1,1 1-1,-1-1 0,1 1 0,0-1 0,-1 0 0,1 1 0,0-1 0,0 0 0,-1 1 0,1-1 0,0 0 1,0 0-1,-1 1 0,1-1 0,0 0 0,0 0 0,0 0 0,-1 0 0,1 0 0,0 0 0,0-1 0,0 1 0,-1 0 1,1 0-1,0 0 0,0-1 0,-1 1 0,1 0 0,0-1 0,-1 1 0,1-1 0,0 1 0,-1-1 0,1 1 1,-1-1-1,1 1 0,-1-1 0,1 0 0,-1 1 0,1-1 0,-1 0 0,1 1 0,-1-2 0,32-48 306,-29 44-297,12-26-14,-11 24 0,-1-1 0,1 1 0,0 0 0,1 0 0,0 0 0,0 1 0,1-1 0,0 1 0,11-10 0,-16 17 0,-1 0 0,1-1 0,-1 1 0,1 0 0,0 0 0,-1 0 0,1 0 0,-1 0 0,1 0 0,0 0 0,-1 1 0,1-1 0,-1 0 0,1 0 0,0 0 0,-1 1 0,1-1 0,-1 0 0,1 0 0,-1 1 0,1-1 0,-1 1 0,1-1 0,-1 0 0,1 1 0,-1-1 0,0 1 0,1-1 0,-1 1 0,0-1 0,1 1 0,-1-1 0,0 1 0,0-1 0,1 1 0,-1 0 0,0-1 0,0 1 0,0-1 0,0 1 0,0 1 0,9 36 0,-7-26 0,-2-11 0,1-1 0,-1 1 0,0 0 0,0-1 0,0 1 0,0 0 0,0-1 0,1 1 0,-1 0 0,0-1 0,1 1 0,-1-1 0,0 1 0,1 0 0,-1-1 0,1 1 0,-1-1 0,1 1 0,-1-1 0,1 0 0,-1 1 0,1-1 0,-1 1 0,1-1 0,0 0 0,-1 0 0,1 1 0,0-1 0,-1 0 0,2 0 0,-1 0 0,1 0 0,-1-1 0,0 0 0,0 1 0,1-1 0,-1 0 0,0 0 0,0 1 0,0-1 0,0 0 0,0 0 0,0 0 0,0 0 0,1-3 0,31-56 0,-24 44 0,-7 11 0,41-58 0,-40 60 0,-1 0 0,1 0 0,0 0 0,0 1 0,0-1 0,0 1 0,0 0 0,1 0 0,-1 0 0,1 0 0,-1 1 0,1-1 0,0 1 0,0 0 0,0 0 0,7-1 0,-9 3 0,0-1 0,0 1 0,0-1 0,0 1 0,0 0 0,0 0 0,-1-1 0,1 2 0,0-1 0,0 0 0,-1 0 0,1 0 0,0 1 0,-1-1 0,0 1 0,1 0 0,-1-1 0,0 1 0,0 0 0,1-1 0,-2 1 0,1 0 0,0 0 0,0 0 0,0 0 0,-1 0 0,1 0 0,-1 4 0,12 70 0,-11-63 0,2 18-2190,-3-29 146,-2-19-16,1 8-317,-1 0 1,-1 0-1,1 0 0,-6-12 1,-8-14-10773</inkml:trace>
</inkml:ink>
</file>

<file path=ppt/ink/ink2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15.149"/>
    </inkml:context>
    <inkml:brush xml:id="br0">
      <inkml:brushProperty name="width" value="0.025" units="cm"/>
      <inkml:brushProperty name="height" value="0.025" units="cm"/>
    </inkml:brush>
  </inkml:definitions>
  <inkml:trace contextRef="#ctx0" brushRef="#br0">0 1 13453,'0'0'18001</inkml:trace>
</inkml:ink>
</file>

<file path=ppt/ink/ink2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30.224"/>
    </inkml:context>
    <inkml:brush xml:id="br0">
      <inkml:brushProperty name="width" value="0.025" units="cm"/>
      <inkml:brushProperty name="height" value="0.025" units="cm"/>
    </inkml:brush>
  </inkml:definitions>
  <inkml:trace contextRef="#ctx0" brushRef="#br0">1 261 13261,'0'0'11023,"10"3"-9683,-5-1-1103,-3-1-182,0 0 0,-1 0-1,1 0 1,0 0 0,-1 0 0,1-1-1,0 1 1,0-1 0,0 0 0,-1 1-1,1-1 1,0 0 0,0 0-1,0 0 1,0 0 0,0 0 0,-1-1-1,1 1 1,0 0 0,0-1 0,0 0-1,-1 1 1,1-1 0,0 0 0,-1 0-1,1 0 1,-1 0 0,1 0 0,-1 0-1,1 0 1,-1-1 0,0 1-1,3-3 1,2-8 254,-1 0-1,1-1 0,-2 1 1,0-1-1,0 0 1,-2 0-1,1 0 0,-2-1 1,1 1-1,-2-1 1,0 1-1,-2-18 0,2 30-294,0 1 0,0-1-1,0 0 1,0 1 0,0-1 0,-1 1-1,1-1 1,0 0 0,0 1-1,0-1 1,-1 1 0,1-1 0,0 1-1,0-1 1,-1 0 0,1 1-1,-1-1 1,1 1 0,0 0-1,-1-1 1,1 1 0,-1-1 0,1 1-1,-1 0 1,0-1 0,1 1-1,-1 0 1,1-1 0,-1 1 0,1 0-1,-1 0 1,0 0 0,1 0-1,-1-1 1,0 1 0,1 0-1,-1 0 1,1 0 0,-1 0 0,0 0-1,1 1 1,-1-1 0,-1 0-1,1 1-20,-1-1 0,1 1 0,-1 0 0,1 0 0,-1 0 0,1 0 0,-1 0 0,1 0 0,0 0 0,0 0 1,0 0-1,-1 1 0,1-1 0,0 0 0,-1 3 0,-3 10-6,0 1 0,1 0 1,1-1-1,0 1 0,1 0 1,1 1-1,0-1 1,1 0-1,0 0 0,6 30 1,-6-44 12,0 1 1,1-1 0,-1 0-1,0 1 1,1-1 0,-1 1-1,1-1 1,0 0 0,-1 0 0,1 1-1,0-1 1,0 0 0,0 0-1,-1 0 1,1 0 0,0 0-1,1 0 1,-1 0 0,0 0-1,0 0 1,0 0 0,0-1-1,1 1 1,-1 0 0,0-1-1,1 1 1,-1-1 0,1 0-1,-1 1 1,0-1 0,1 0-1,-1 0 1,1 0 0,-1 0 0,1 0-1,-1 0 1,3-1 0,0 0 16,-1 0 1,1 0 0,0-1-1,-1 0 1,1 1 0,-1-1 0,1-1-1,-1 1 1,0 0 0,0-1-1,0 1 1,4-5 0,11-18 60,-2 0 0,0 0 0,-2-2 1,13-30-1,-5 9-42,-22 49-36,0-1 0,0 1 0,0-1 0,0 1 0,1-1 0,-1 1 0,0-1 0,0 1 0,0-1 0,0 1 0,1-1 0,-1 1 0,0-1 0,1 0 0,-1 1 0,0-1 0,1 1 0,-1-1 0,0 0 0,1 0 0,-1 1 0,1-1 0,-1 0 0,0 1 0,1-1 0,-1 0 0,1 0 0,-1 0 0,1 0 0,-1 1 0,1-1 0,-1 0 0,1 0 0,-1 0 0,1 0 0,-1 0 0,1 0 0,-1 0 0,1 0 0,-1-1 0,1 1 0,-1 0 0,1 0 0,-1 0 0,1 0 0,-1-1 0,1 1 0,-1 0 0,0 0 0,1-1 0,-1 1 0,1 0 0,-1-1 0,0 1 0,1-1 0,-1 1 0,0 0 0,0-1 0,1 1 0,-1-1 0,0 1 0,0-1 0,1 1 0,-1-1 0,0 1 0,0 0 0,0-1 0,0 1 0,0-2 0,15 51 0,-11-36 0,-3-11 0,-1 0 0,1 0 0,-1-1 0,1 1 0,0 0 0,-1-1 0,1 1 0,0-1 0,0 1 0,0-1 0,0 0 0,1 1 0,-1-1 0,0 0 0,1 0 0,-1 1 0,0-1 0,1 0 0,3 1 0,-4-2 0,1 0 0,-1 0 0,0 0 0,1 0 0,-1 0 0,1 0 0,-1-1 0,0 1 0,1 0 0,-1-1 0,0 1 0,1-1 0,-1 1 0,0-1 0,0 0 0,1 0 0,-1 0 0,0 1 0,1-3 0,8-7 0,-2 0 0,1 0 0,-1-1 0,8-15 0,-6 11 0,-8 11 0,35-41 0,-37 44 0,1 0 0,0 0 0,-1 0 0,1 1 0,0-1 0,0 0 0,-1 1 0,1-1 0,0 0 0,0 1 0,0-1 0,0 1 0,0-1 0,0 1 0,0 0 0,0-1 0,0 1 0,0 0 0,0 0 0,0 0 0,0 0 0,0 0 0,0 0 0,0 0 0,0 0 0,0 0 0,0 0 0,0 0 0,0 1 0,0-1 0,0 0 0,0 1 0,0-1 0,0 1 0,0-1 0,0 1 0,0 0 0,-1-1 0,1 1 0,0 0 0,0-1 0,-1 1 0,1 0 0,0 0 0,-1 0 0,2 1 0,4 11-940,-5-10 227,0 0-1,1 0 1,-1 0 0,1 0 0,-1 0 0,1 0 0,0 0-1,0-1 1,0 1 0,0-1 0,1 1 0,-1-1 0,1 0-1,4 3 1,4-4-8020</inkml:trace>
</inkml:ink>
</file>

<file path=ppt/ink/ink2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30.565"/>
    </inkml:context>
    <inkml:brush xml:id="br0">
      <inkml:brushProperty name="width" value="0.025" units="cm"/>
      <inkml:brushProperty name="height" value="0.025" units="cm"/>
    </inkml:brush>
  </inkml:definitions>
  <inkml:trace contextRef="#ctx0" brushRef="#br0">42 171 2274,'0'0'17985,"-5"10"-16730,-2 6-851,1 0 0,1 0-1,0 1 1,1 0 0,1-1 0,1 1 0,0 1 0,1 24 0,1-41-375,-1 0-1,1-1 1,0 1 0,0 0-1,0 0 1,0-1 0,0 1-1,0 0 1,0-1-1,0 1 1,0 0 0,0-1-1,0 1 1,0 0 0,0 0-1,1-1 1,-1 1-1,0-1 1,1 1 0,-1 0-1,0-1 1,1 1 0,-1-1-1,1 1 1,-1 0-1,0-1 1,1 1 0,0-1-1,-1 0 1,1 1 0,-1-1-1,1 1 1,-1-1-1,1 0 1,0 1 0,-1-1-1,1 0 1,0 0 0,-1 0-1,1 0 1,0 1-1,-1-1 1,1 0 0,0 0-1,0 0 1,-1 0 0,1 0-1,0-1 1,-1 1-1,1 0 1,0 0 0,-1 0-1,1-1 1,0 1 0,-1 0-1,1-1 1,0 1-1,-1 0 1,1-1 0,-1 1-1,1-1 1,-1 1 0,1-1-1,-1 1 1,1-1-1,-1 1 1,1-1 0,4-4 269,0 0 0,-1 1 1,1-1-1,-1-1 1,7-9-1,1-13 133,0-1 0,-2 0 1,-2 0-1,0-1 0,-2 0 0,-1 0 1,-2 0-1,0-61 0,-5 86-431,-1 11 0,-2 12 0,0 15 0,1 1 0,2-1 0,5 67 0,-3-98-118,1 1-1,-1-1 1,1 1 0,0-1-1,0 1 1,0-1 0,0 1 0,0-1-1,0 0 1,1 0 0,-1 0-1,1 0 1,-1 0 0,1 0-1,0 0 1,0 0 0,0-1 0,0 1-1,0 0 1,0-1 0,0 0-1,1 0 1,-1 1 0,0-1-1,1-1 1,-1 1 0,1 0-1,-1-1 1,1 1 0,4 0 0,-2-1-385,0 0 0,0 0 0,1-1 0,-1 0 0,0 1 0,0-2 0,0 1 1,0 0-1,-1-1 0,1 0 0,0 0 0,-1-1 0,1 1 0,6-5 0,18-20-8593</inkml:trace>
</inkml:ink>
</file>

<file path=ppt/ink/ink2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31.419"/>
    </inkml:context>
    <inkml:brush xml:id="br0">
      <inkml:brushProperty name="width" value="0.025" units="cm"/>
      <inkml:brushProperty name="height" value="0.025" units="cm"/>
    </inkml:brush>
  </inkml:definitions>
  <inkml:trace contextRef="#ctx0" brushRef="#br0">44 358 17168,'0'0'11446,"-7"4"-10891,-18 13-79,13-2-55,12-15-405,0 1 0,0-1 0,0 1 0,0-1 0,0 0 0,0 1 0,0-1 0,1 1 0,-1-1 0,0 1 0,0-1 0,0 0 0,0 1 0,0-1 0,1 1 0,-1-1 0,0 0 0,0 1 0,1-1 0,-1 0 0,0 1 0,1-1 0,-1 0 0,0 0 0,1 1 0,-1-1 0,0 0 0,1 0 0,-1 1 0,1-1 0,-1 0 0,0 0 0,1 0 0,-1 0 0,1 0 0,-1 0 0,1 0 0,1 1 12,0 0 1,1-1-1,-1 1 0,0-1 0,0 0 0,0 0 0,1 0 0,-1 0 1,0 0-1,0 0 0,1 0 0,-1-1 0,0 1 0,0-1 0,0 0 1,0 0-1,0 1 0,0-1 0,0-1 0,3-1 0,-1 0-7,-1 0 0,0 0 0,0 0 0,0-1-1,0 0 1,-1 1 0,1-1 0,-1 0 0,3-7 0,0-1 71,-1 0 1,-1 0-1,0 0 1,0-1-1,-1 1 1,0-20-1,-6 25 158,-4 13-45,-6 14-14,11-11-191,1 0 0,0 0 0,0 0 0,1 0 0,0 17 0,1-24 0,0-1 0,0 1 0,0-1 0,0 0 0,0 1 0,0-1 0,0 0 0,1 1 0,-1-1 0,0 1 0,1-1 0,-1 0 0,1 0 0,0 1 0,-1-1 0,1 0 0,0 0 0,0 0 0,-1 0 0,1 0 0,0 0 0,0 0 0,0 0 0,1 0 0,-1 0 0,0 0 0,0-1 0,0 1 0,0 0 0,1-1 0,-1 1 0,0-1 0,1 0 0,-1 1 0,0-1 0,1 0 0,-1 0 0,1 0 0,-1 0 0,0 0 0,1 0 0,-1 0 0,0 0 0,1 0 0,-1-1 0,3 0 0,0-1 0,0 0 0,-1 0 0,1 0 0,0-1 0,0 1 0,-1-1 0,0 0 0,0 0 0,0-1 0,0 1 0,0 0 0,0-1 0,-1 0 0,0 0 0,4-7 0,24-64 0,-22 44 0,-2 1 0,-2-1 0,0 0 0,-2 0 0,-3-38 0,1 50 0,0 19 0,0 0 0,0-1 0,0 1 0,0 0 0,0 0 0,0 0 0,0 0 0,0-1 0,0 1 0,-1 0 0,1 0 0,0 0 0,0 0 0,0-1 0,0 1 0,0 0 0,-1 0 0,1 0 0,0 0 0,0 0 0,0 0 0,0 0 0,-1-1 0,1 1 0,0 0 0,0 0 0,0 0 0,-1 0 0,1 0 0,0 0 0,0 0 0,0 0 0,-1 0 0,1 0 0,0 0 0,0 0 0,0 0 0,-1 0 0,1 0 0,0 0 0,0 1 0,0-1 0,-1 0 0,1 0 0,0 0 0,0 0 0,0 0 0,0 0 0,-1 0 0,1 1 0,0-1 0,0 0 0,0 0 0,0 0 0,0 0 0,0 1 0,0-1 0,-1 0 0,1 0 0,0 0 0,0 1 0,0-1 0,0 0 0,0 0 0,0 0 0,0 1 0,0-1 0,-10 13 0,9 2 0,0 1 0,0-1 0,2 1 0,0-1 0,1 0 0,6 29 0,0-3 0,13 71 0,-11-68 0,-2 0 0,3 81 0,-14-102 0,-5-19 0,5-5 0,1-1 0,-1 0 0,1 0 0,-1 0 0,1 0 0,0-1 0,0 1 0,0 0 0,-3-5 0,-8-9 0,-2-4 0,-26-43 0,38 59 0,1-1 0,-1 0 0,1 0 0,0 0 0,0 0 0,1 0 0,0-1 0,-1 1 0,2 0 0,-1-1 0,1 1 0,0-1 0,0 1 0,0 0 0,2-8 0,0 9 1,0-1 1,0 1-1,1-1 0,-1 1 1,1 0-1,1-1 1,-1 1-1,0 1 0,1-1 1,7-5-1,47-34-33,-39 30-15,20-14-2176,-1-1-8425,-20 14 649</inkml:trace>
</inkml:ink>
</file>

<file path=ppt/ink/ink2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31.889"/>
    </inkml:context>
    <inkml:brush xml:id="br0">
      <inkml:brushProperty name="width" value="0.025" units="cm"/>
      <inkml:brushProperty name="height" value="0.025" units="cm"/>
    </inkml:brush>
  </inkml:definitions>
  <inkml:trace contextRef="#ctx0" brushRef="#br0">455 1 18129,'0'0'14344,"10"0"-14093,30 5-208,-40-4-43,1-1 0,0 1 0,0-1 0,0 1 0,0-1 0,-1 1 0,1-1 0,0 1 0,0 0 0,-1 0 0,1-1 0,0 1 0,-1 0 0,1 0 0,-1 0 0,1-1 0,-1 1 0,0 0 0,1 0 0,-1 0 0,0 0 0,1 0 0,-1 0 0,0 0 0,0 1 0,-1 27 0,0-21 0,0 4 0,-2 0 0,1-1 0,-2 1 0,1-1 0,-2 0 0,1 0 0,-2 0 0,-8 13 0,-59 82 0,66-96 0,-63 79 0,-147 145 0,199-217 43,0 2 0,-16 23 0,29-37-96,1 1-1,0 1 0,0-1 0,1 0 0,0 1 0,0 0 0,0 0 0,1 0 0,0 0 0,1 0 0,-2 13 0,3-20-120,0 1 0,0-1 0,0 1 0,0-1 0,0 0 0,0 1 0,0-1 0,0 1 0,0-1 0,0 0 0,1 1 0,-1-1 0,0 1 0,0-1 0,0 0 0,1 1 0,-1-1 0,0 0 0,0 0 0,1 1 0,-1-1 0,0 0-1,1 1 1,-1-1 0,0 0 0,1 0 0,-1 0 0,0 1 0,1-1 0,-1 0 0,0 0 0,1 0 0,-1 0 0,1 0 0,-1 0 0,0 0 0,1 0 0,-1 0 0,1 0 0,-1 0 0,0 0 0,1 0 0,-1 0 0,1 0 0,-1 0 0,0 0 0,1 0 0,-1-1 0,1 1 0,-1 0 0,1-1 0,-1 1 41,18-4-10026</inkml:trace>
</inkml:ink>
</file>

<file path=ppt/ink/ink2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9:20.069"/>
    </inkml:context>
    <inkml:brush xml:id="br0">
      <inkml:brushProperty name="width" value="0.025" units="cm"/>
      <inkml:brushProperty name="height" value="0.025" units="cm"/>
    </inkml:brush>
  </inkml:definitions>
  <inkml:trace contextRef="#ctx0" brushRef="#br0">1 1 8136,'0'0'6438,"65"0"-6855,-50 0 65,-5 0-993,0 0-1602</inkml:trace>
</inkml:ink>
</file>

<file path=ppt/ink/ink2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9:16.486"/>
    </inkml:context>
    <inkml:brush xml:id="br0">
      <inkml:brushProperty name="width" value="0.025" units="cm"/>
      <inkml:brushProperty name="height" value="0.025" units="cm"/>
    </inkml:brush>
  </inkml:definitions>
  <inkml:trace contextRef="#ctx0" brushRef="#br0">82 48 5958,'0'0'-96,"-53"-28"-1346,24 9-1729</inkml:trace>
</inkml:ink>
</file>

<file path=ppt/ink/ink2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9:17.140"/>
    </inkml:context>
    <inkml:brush xml:id="br0">
      <inkml:brushProperty name="width" value="0.025" units="cm"/>
      <inkml:brushProperty name="height" value="0.025" units="cm"/>
    </inkml:brush>
  </inkml:definitions>
  <inkml:trace contextRef="#ctx0" brushRef="#br0">96 228 8104,'0'0'4580,"11"-10"-4489,18-15-57,38-28 1,-46 38-20,-12 8 107,-1 0 0,2 1-1,-1 0 1,0 1 0,1 0 0,0 0-1,0 1 1,1 0 0,-1 0-1,1 2 1,0-1 0,0 1-1,13 0 1,-24 2-145,0-1-1,0 1 1,1 0-1,-1 0 0,0 0 1,1 0-1,-1 0 1,0 0-1,0 1 1,1-1-1,-1 0 1,0 0-1,0 0 1,1 0-1,-1 0 1,0 0-1,0 0 1,1 1-1,-1-1 1,0 0-1,0 0 1,1 0-1,-1 0 1,0 1-1,0-1 0,0 0 1,0 0-1,1 1 1,-1-1-1,0 0 1,0 0-1,0 1 1,0-1-1,0 0 1,0 0-1,0 1 1,0-1-1,0 0 1,0 0-1,0 1 1,0-1-1,0 0 1,0 1-1,0-1 1,0 0-1,0 0 0,0 1 1,0-1-1,0 0 1,0 1-1,0-1 1,0 0-1,0 0 1,-1 0-1,1 1 1,0-1-1,0 0 1,0 0-1,-1 1 1,-13 14 105,-27 5 566,0-2 1,-2-2 0,0-2-1,-1-1 1,-75 11 0,96-23 236,10 0-116,24-1-576,11-2-150,0-2 1,0 0 0,0-1 0,0-2 0,31-13-1,-11 5-28,-22 9 5,-15 6-15,0-2-1,0 1 1,0 0-1,0-1 1,0 0-1,-1 0 1,1 0-1,0-1 1,-1 0-1,6-4 1,-10 7 11,-1-1 0,1 0 1,0 1-1,-1-1 0,1 1 1,0-1-1,-1 1 1,1-1-1,0 1 0,-1-1 1,1 1-1,-1-1 0,1 1 1,-1 0-1,1-1 1,-1 1-1,0 0 0,1-1 1,-1 1-1,1 0 0,-1 0 1,0 0-1,1-1 1,-1 1-1,0 0 0,1 0 1,-1 0-1,1 0 0,-1 0 1,0 0-1,-30-6 118,27 6-92,-53-11 323,2-1 0,-71-27-1,121 34-3628,13 1 778,29-3-1412,-15 3 830,11-5-2687</inkml:trace>
</inkml:ink>
</file>

<file path=ppt/ink/ink2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9:30.290"/>
    </inkml:context>
    <inkml:brush xml:id="br0">
      <inkml:brushProperty name="width" value="0.025" units="cm"/>
      <inkml:brushProperty name="height" value="0.025" units="cm"/>
    </inkml:brush>
  </inkml:definitions>
  <inkml:trace contextRef="#ctx0" brushRef="#br0">0 122 5765,'0'0'3054,"9"-2"-2830,48-14 146,0 4-1,1 1 0,0 4 1,70-2-1,-102 9 209,-43-1 615,-23-2-49,-198-13 1093,289 14-2193,92-18 0,-92 11-88,97-4 0,-166 14 27,-1 2-1,1 0 1,0 1 0,-17 6-1,-16 3 73,-17-1 3,40-8-21,1 1 1,-42 14 0,63-16-561,9-2-1110,11-2-1310,14-7-2406</inkml:trace>
</inkml:ink>
</file>

<file path=ppt/ink/ink2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41.738"/>
    </inkml:context>
    <inkml:brush xml:id="br0">
      <inkml:brushProperty name="width" value="0.025" units="cm"/>
      <inkml:brushProperty name="height" value="0.025" units="cm"/>
    </inkml:brush>
  </inkml:definitions>
  <inkml:trace contextRef="#ctx0" brushRef="#br0">72 31 5701,'0'0'18039,"10"8"-17073,-5-4-857,1 0-1,-1 0 1,1-1-1,0 1 1,0-1-1,0 0 1,0-1-1,1 0 1,-1 0 0,1 0-1,-1-1 1,1 0-1,0 0 1,10 0-1,234-18 1199,-36 0-1178,32 13 21,-247 4-149,0 0 1,0 0-1,-1 0 1,1 1 0,0-1-1,0 0 1,0 0-1,0 0 1,0 0-1,-1 0 1,1 0 0,0 0-1,0 0 1,0 0-1,0 0 1,0 0-1,0 0 1,-1 1-1,1-1 1,0 0 0,0 0-1,0 0 1,0 0-1,0 0 1,0 0-1,0 1 1,0-1 0,0 0-1,0 0 1,0 0-1,-1 0 1,1 1-1,0-1 1,0 0 0,0 0-1,0 0 1,0 0-1,0 0 1,0 1-1,0-1 1,1 0-1,-1 0 1,0 0 0,0 0-1,0 1 1,0-1-1,0 0 1,0 0-1,0 0 1,0 0 0,0 0-1,0 0 1,0 1-1,1-1 1,-1 0-1,0 0 1,0 0-1,0 0 1,0 0 0,0 0-1,0 0 1,1 0-1,-1 1 1,-13 7 234,-16 2 119,-1 0-1,0-3 1,0 0-1,-54 4 1,-124-7 907,-32 4-533,230-8-718,0 1 0,1 0 0,-1 1 0,1 0 0,-1 1 1,1 0-1,0 0 0,0 1 0,0 0 0,-13 8 0,67-18-229,116-43 303,-80 23-142,0 3 0,127-18 0,-385 79 235,50-8 77,-261 31 241,427-69-4410,16-12-6815,18-18-7395</inkml:trace>
</inkml:ink>
</file>

<file path=ppt/ink/ink2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43.112"/>
    </inkml:context>
    <inkml:brush xml:id="br0">
      <inkml:brushProperty name="width" value="0.025" units="cm"/>
      <inkml:brushProperty name="height" value="0.025" units="cm"/>
    </inkml:brush>
  </inkml:definitions>
  <inkml:trace contextRef="#ctx0" brushRef="#br0">37 0 10314,'0'0'12929,"15"3"-11466,94 8-502,0-5-1,111-8 1,-62-1-843,-154 3-115,1 1 0,-1-1 0,1 1 0,-1 0 0,1 0 0,-1 0 1,5 2-1,-8-3 0,-1 0 0,0 0 1,1 0-1,-1 1 0,0-1 1,1 0-1,-1 0 0,0 0 1,1 1-1,-1-1 0,0 0 1,0 0-1,1 1 0,-1-1 1,0 0-1,0 1 0,1-1 1,-1 0-1,0 1 0,0-1 1,0 0-1,0 1 0,1-1 1,-1 0-1,0 1 0,0-1 1,0 1-1,0-1 0,0 0 1,0 1-1,0 0 0,-18 13 309,-5-5-36,0 0 1,0-1-1,-1-2 0,-45 7 0,-101 3 574,157-15-759,2 0-10,-49 4 295,0-3 1,1-3-1,-82-10 0,218 4-423,-26 0 67,489-71-329,-626 85 458,-423 114 748,485-111-1087,25-6-215,18-4-356,1-2-984,0-2 1,-1 0-1,1-1 1,28-11-1,39-20-8483</inkml:trace>
</inkml:ink>
</file>

<file path=ppt/ink/ink2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49.879"/>
    </inkml:context>
    <inkml:brush xml:id="br0">
      <inkml:brushProperty name="width" value="0.025" units="cm"/>
      <inkml:brushProperty name="height" value="0.025" units="cm"/>
    </inkml:brush>
  </inkml:definitions>
  <inkml:trace contextRef="#ctx0" brushRef="#br0">131 101 7431,'3'-10'2365,"-1"-3"-1406,1-1 811,0 1 0,1-1 0,10-22 1,-13 47 2729,2 49-2712,-7 22 338,-30 162-1,11-108-1208,-17 168-314,0 577 0,40-878-604,4 39 82,-4-40-84,0-1-1,1 1 1,-1 0 0,0-1 0,1 1-1,-1-1 1,1 0 0,0 1 0,-1-1 0,1 1-1,0-1 1,0 0 0,0 0 0,0 1-1,0-1 1,0 0 0,0 0 0,0 0-1,0 0 1,1 0 0,-1 0 0,2 0 0,-2-3-421,0-1 1,-1 1 0,1-1 0,-1 1 0,1-1 0,-1 0 0,0 1 0,0-1 0,0 0 0,-1-5 0,1 8 256,-1-11-1125,-1 1 0,0 0 0,0 0 0,-1 0 1,0 0-1,-7-14 0,-16-34-7052</inkml:trace>
</inkml:ink>
</file>

<file path=ppt/ink/ink2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0.269"/>
    </inkml:context>
    <inkml:brush xml:id="br0">
      <inkml:brushProperty name="width" value="0.025" units="cm"/>
      <inkml:brushProperty name="height" value="0.025" units="cm"/>
    </inkml:brush>
  </inkml:definitions>
  <inkml:trace contextRef="#ctx0" brushRef="#br0">17 374 13453,'0'0'1916,"-4"12"348,-8 42-476,12-52-1686,0 0-1,-1 0 1,1 0 0,0 0 0,0 0-1,0 0 1,1 0 0,-1 1-1,0-1 1,1 0 0,-1 0 0,1 0-1,0 0 1,0 0 0,0 0 0,0 0-1,0-1 1,0 1 0,0 0-1,0 0 1,1-1 0,-1 1 0,1-1-1,-1 1 1,1-1 0,0 0-1,-1 0 1,1 1 0,0-1 0,0 0-1,0-1 1,0 1 0,3 1-1,3 0 153,0 0 1,1-1-1,-1 0 0,0 0 0,1-1 0,12-1 0,-9 0-95,1-2 1,0 0-1,-1 0 1,0-1-1,0-1 0,0 0 1,-1 0-1,1-1 1,-1-1-1,-1 0 0,1-1 1,15-14-1,-1-2 104,0 0 0,-2-2-1,31-44 1,-41 52-183,0-1-1,-1-1 1,-1 0-1,-1 0 1,-1-1 0,-1-1-1,0 1 1,-2-1 0,-1 0-1,0-1 1,1-29 0,-22 182 245,15-100-239,1 0-1,2 0 1,1-1-1,11 54 1,-11-71-210,1-1 0,0 0-1,1 0 1,0 0 0,1-1 0,0 1 0,1-1 0,0-1-1,0 1 1,1-1 0,0-1 0,1 1 0,0-1 0,0-1 0,11 8-1,22 8-3222,-2-5-2424</inkml:trace>
</inkml:ink>
</file>

<file path=ppt/ink/ink2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0.931"/>
    </inkml:context>
    <inkml:brush xml:id="br0">
      <inkml:brushProperty name="width" value="0.025" units="cm"/>
      <inkml:brushProperty name="height" value="0.025" units="cm"/>
    </inkml:brush>
  </inkml:definitions>
  <inkml:trace contextRef="#ctx0" brushRef="#br0">17 1 11339,'0'0'11974,"1"11"-10581,-6 243 1896,-2-63-3129,8-177-2294,3-23-918,0-27-1793,-6 1-109,-10-6-1362</inkml:trace>
</inkml:ink>
</file>

<file path=ppt/ink/ink2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1.335"/>
    </inkml:context>
    <inkml:brush xml:id="br0">
      <inkml:brushProperty name="width" value="0.025" units="cm"/>
      <inkml:brushProperty name="height" value="0.025" units="cm"/>
    </inkml:brush>
  </inkml:definitions>
  <inkml:trace contextRef="#ctx0" brushRef="#br0">1 111 8584,'0'0'11382,"14"-7"-10010,-4 1-1122,2 0-13,0 0-1,0 1 1,0 0-1,1 1 0,0 1 1,20-4-1,105-20 848,-94 16-1483,0 2 0,1 3 0,48-2 0,-92 8 318,26 3-2116,-26-3 1953,-1 1 1,1-1-1,0 0 1,-1 1-1,1-1 1,0 1 0,-1-1-1,1 1 1,-1 0-1,1-1 1,-1 1-1,1 0 1,-1-1-1,1 1 1,-1 0-1,0-1 1,1 1-1,-1 0 1,0 0-1,0 0 1,1-1-1,-1 1 1,0 0-1,0 0 1,0 0-1,0-1 1,0 1-1,0 0 1,0 1-1,-2 13-6722</inkml:trace>
  <inkml:trace contextRef="#ctx0" brushRef="#br0" timeOffset="1">26 252 4676,'0'0'19635,"65"-5"-18450,-10-12-512,5 2-481,-2 4-128,-2 5-512,-4 6-1026,-5 0-2081,-8 0-1858,-10 7-4741</inkml:trace>
</inkml:ink>
</file>

<file path=ppt/ink/ink2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1.709"/>
    </inkml:context>
    <inkml:brush xml:id="br0">
      <inkml:brushProperty name="width" value="0.025" units="cm"/>
      <inkml:brushProperty name="height" value="0.025" units="cm"/>
    </inkml:brush>
  </inkml:definitions>
  <inkml:trace contextRef="#ctx0" brushRef="#br0">57 0 14350,'0'0'5461,"-7"10"-3550,-25 32-416,30-39-1327,-1 0 1,2 1-1,-1-1 0,0 1 1,1-1-1,-1 1 1,1 0-1,0 0 1,0-1-1,1 1 1,-1 0-1,1 0 1,0 0-1,0 0 1,0 0-1,1 4 0,-1-7-139,0 1 0,1 0-1,-1-1 1,1 1 0,0 0 0,-1-1-1,1 1 1,0-1 0,0 1-1,0-1 1,0 0 0,0 1-1,0-1 1,1 0 0,-1 0-1,0 0 1,1 0 0,-1 0-1,1 0 1,-1 0 0,1 0-1,-1 0 1,1-1 0,-1 1-1,1-1 1,0 1 0,-1-1-1,1 1 1,0-1 0,2 0 0,5-1 13,-1 0 1,0-1-1,1 1 1,-1-2-1,0 1 1,0-1-1,-1-1 1,1 1 0,-1-1-1,1 0 1,-1-1-1,-1 0 1,1 0-1,0-1 1,5-6 0,-5 5-42,-1 1 1,1 1 0,0-1 0,1 1 0,-1 0-1,1 1 1,0 0 0,0 0 0,0 1 0,0 0 0,1 0-1,12-2 1,-20 5 5,0 1-1,-1-1 0,1 0 1,0 1-1,0-1 1,-1 0-1,1 1 1,0-1-1,0 1 1,-1-1-1,1 1 0,-1-1 1,1 1-1,0 0 1,-1-1-1,1 1 1,-1 0-1,1 0 0,-1-1 1,0 1-1,1 0 1,-1 0-1,0-1 1,1 1-1,-1 0 0,0 0 1,0 0-1,0 0 1,0 0-1,0-1 1,0 1-1,0 2 0,1 36 876,-2-29-556,1-4-84,0 1-1,0 0 1,0 0-1,1 0 1,0 0-1,1 0 1,4 12 0,-6-18-211,1 1-1,-1-1 1,1 0 0,0 0 0,0 0 0,0 0 0,-1 0 0,1-1 0,0 1 0,0 0 0,0 0 0,0 0 0,1-1 0,-1 1 0,0-1 0,0 1 0,0-1 0,0 1-1,2-1 1,0 1-10,0-1 0,0 0 0,0 0 0,0-1 0,0 1 0,0 0 0,0-1 0,0 0 0,0 0 0,0 0 0,4-2 0,33-17 126,-33 15-301,0 1-1,0 0 1,0 0 0,1 0 0,0 1-1,-1 1 1,1-1 0,0 1 0,1 1-1,-1-1 1,0 1 0,0 1 0,11 0-1,-18 0 38,0 1 0,0 0 1,0 0-1,1 0 0,-1 0 0,0 0 0,0 0 0,-1 0 0,1 1 0,0-1 0,0 0 0,0 0 0,-1 1 1,1-1-1,-1 0 0,1 1 0,-1-1 0,0 1 0,1-1 0,-1 1 0,0-1 0,0 3 0,1-2-490,-1 1 0,0-1 0,0 1 0,1-1 0,-2 1 0,1-1 0,0 1 0,0-1 0,-1 1 0,1-1 0,-1 1 0,-1 2 0,-5-3-5821</inkml:trace>
</inkml:ink>
</file>

<file path=ppt/ink/ink2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2.101"/>
    </inkml:context>
    <inkml:brush xml:id="br0">
      <inkml:brushProperty name="width" value="0.025" units="cm"/>
      <inkml:brushProperty name="height" value="0.025" units="cm"/>
    </inkml:brush>
  </inkml:definitions>
  <inkml:trace contextRef="#ctx0" brushRef="#br0">0 0 4676,'0'0'7431</inkml:trace>
</inkml:ink>
</file>

<file path=ppt/ink/ink2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2.444"/>
    </inkml:context>
    <inkml:brush xml:id="br0">
      <inkml:brushProperty name="width" value="0.025" units="cm"/>
      <inkml:brushProperty name="height" value="0.025" units="cm"/>
    </inkml:brush>
  </inkml:definitions>
  <inkml:trace contextRef="#ctx0" brushRef="#br0">92 1 15727,'0'0'2626,"-11"11"156,-36 39-460,43-45-2000,0 1-1,1-1 1,0 0 0,0 1 0,0 0 0,0 0-1,1 0 1,-3 11 0,5-16-294,-1 1 0,1-1 0,-1 0 0,1 1 0,-1-1 0,1 0 0,0 1 0,0-1 0,0 1 0,0-1-1,0 0 1,0 1 0,0-1 0,1 1 0,-1-1 0,0 0 0,1 1 0,-1-1 0,1 0 0,-1 1 0,1-1 0,0 0 0,0 0 0,-1 1 0,1-1 0,0 0 0,0 0 0,0 0 0,0 0 0,0 0-1,0-1 1,1 1 0,-1 0 0,0 0 0,2 0 0,2 0-84,1 0 1,0-1-1,-1 0 0,1 0 0,0 0 0,-1-1 1,1 1-1,-1-1 0,1-1 0,-1 1 0,1-1 0,-1 0 1,0 0-1,0 0 0,0-1 0,0 0 0,6-4 1,8-8-482,-1 0 1,31-33-1,-9 8 199,-44 84 1972,-1-29-1152,-11 46 858,15-56-1182,0-1 1,0 1-1,1-1 1,-1 1-1,1 0 1,1-1 0,-1 1-1,0-1 1,1 1-1,2 7 1,-2-11-123,0 0 1,0-1 0,0 1-1,0 0 1,0 0-1,0 0 1,0-1 0,0 1-1,0 0 1,0-1-1,0 1 1,0-1 0,0 1-1,1-1 1,-1 0-1,0 0 1,0 1 0,1-1-1,-1 0 1,0 0 0,0 0-1,3-1 1,30-3 295,-18-2-250,0 0 0,0-1-1,0-1 1,-1 0 0,20-15-1,-22 13-752,1 1 0,0 1 0,1 0 0,0 1 0,0 0 0,26-6 0,-41 12 529,1 1-1,-1 0 1,1 0-1,-1 0 1,1 0-1,-1 0 0,0 0 1,1 0-1,-1 0 1,1 0-1,-1 0 0,1 1 1,-1-1-1,1 0 1,-1 0-1,1 0 0,-1 1 1,1-1-1,-1 0 1,0 0-1,1 1 1,-1-1-1,0 0 0,1 1 1,-1-1-1,0 0 1,1 1-1,-1-1 0,0 1 1,0-1-1,1 0 1,-1 1-1,0-1 1,0 1-1,0-1 0,0 1 1,1-1-1,-1 1 1,0-1-1,0 1 0,0-1 1,0 1-1,0-1 1,0 1-1,0-1 0,0 1 1,-1-1-1,1 1 1,0-1-1,0 0 1,0 1-1,0-1 0,-1 1 1,1 0-1,-1 9-3503,3-4-742</inkml:trace>
</inkml:ink>
</file>

<file path=ppt/ink/ink2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2.818"/>
    </inkml:context>
    <inkml:brush xml:id="br0">
      <inkml:brushProperty name="width" value="0.025" units="cm"/>
      <inkml:brushProperty name="height" value="0.025" units="cm"/>
    </inkml:brush>
  </inkml:definitions>
  <inkml:trace contextRef="#ctx0" brushRef="#br0">203 12 15375,'0'0'7089,"-9"-3"-5066,3 1-1842,-1 0-1,0 1 1,0 0-1,0 0 1,0 0-1,0 1 1,0 0-1,0 0 1,0 1-1,0 0 1,0 0-1,0 1 1,0 0-1,0 0 0,1 0 1,-1 1-1,1 0 1,-1 0-1,1 1 1,-9 6-1,12-7-109,-1 0 0,1 1 0,-1-1-1,1 1 1,0-1 0,0 1 0,1 0-1,-1 0 1,1 0 0,0 1 0,0-1-1,0 0 1,1 1 0,-1-1 0,1 1-1,0 0 1,0-1 0,1 9 0,0-10-74,0 0 0,1 0 1,0 0-1,0 0 0,-1 0 1,2 0-1,-1-1 1,0 1-1,1 0 0,-1-1 1,1 1-1,0-1 0,0 1 1,0-1-1,0 0 0,0 0 1,0 0-1,1 0 1,-1 0-1,1 0 0,-1-1 1,1 1-1,0-1 0,-1 0 1,1 0-1,0 0 1,0 0-1,0 0 0,5 0 1,7 2-1050,0-1 1,1 0 0,-1-1 0,24-2 0,-32 1-259,0-1-1,-1 0 1,1 0 0,0-1 0,-1 0-1,0 0 1,10-4 0,8-11-9260</inkml:trace>
  <inkml:trace contextRef="#ctx0" brushRef="#br0" timeOffset="1">350 25 12812,'0'0'6652,"-7"9"-4229,1 0-1955,0 0 0,1 1 0,0-1-1,0 1 1,1 0 0,0 0-1,1 0 1,0 1 0,1-1 0,0 1-1,0 0 1,1 12 0,0-3-370,0-14-87,1 0 0,-1 0 0,1 0 0,0-1 0,1 1 0,-1 0 0,1 0-1,1 0 1,-1 0 0,1-1 0,-1 1 0,6 8 0,-7-13-61,1 0-1,0-1 0,0 1 1,-1 0-1,1-1 1,0 1-1,0-1 1,0 1-1,0-1 1,0 0-1,0 1 1,0-1-1,0 0 1,0 1-1,0-1 1,0 0-1,0 0 1,0 0-1,0 0 1,0 0-1,0 0 1,0 0-1,0 0 1,0-1-1,0 1 1,0 0-1,0-1 1,0 1-1,0 0 1,0-1-1,0 1 1,0-1-1,0 0 0,0 1 1,-1-1-1,1 0 1,0 1-1,0-1 1,0-1-1,26-33-5743,-12 6-666</inkml:trace>
</inkml:ink>
</file>

<file path=ppt/ink/ink2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3.147"/>
    </inkml:context>
    <inkml:brush xml:id="br0">
      <inkml:brushProperty name="width" value="0.025" units="cm"/>
      <inkml:brushProperty name="height" value="0.025" units="cm"/>
    </inkml:brush>
  </inkml:definitions>
  <inkml:trace contextRef="#ctx0" brushRef="#br0">30 58 5029,'0'0'16495,"-7"-57"-13676,1 56-385,0 1-928,1 0-962,1 11-191,3 2-225,1 4-96,0-3-160,2-4-1410,10-2-1729,0-7-2274,3-1-4741</inkml:trace>
</inkml:ink>
</file>

<file path=ppt/ink/ink2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3.521"/>
    </inkml:context>
    <inkml:brush xml:id="br0">
      <inkml:brushProperty name="width" value="0.025" units="cm"/>
      <inkml:brushProperty name="height" value="0.025" units="cm"/>
    </inkml:brush>
  </inkml:definitions>
  <inkml:trace contextRef="#ctx0" brushRef="#br0">133 320 17296,'0'0'3086,"-10"5"-6,-3 1-2328,1 0 0,-1 1 0,2 1 0,-18 13 0,25-17-620,0-1 0,0 1-1,1 0 1,-1 1 0,1-1 0,0 0 0,0 1 0,1 0 0,-1-1 0,1 1 0,0 0 0,1 0-1,-1 1 1,1-1 0,0 0 0,0 0 0,0 11 0,1-7-124,0 1 0,1-1 0,0 0 1,0 0-1,1 0 0,0 0 0,1 0 0,0 0 0,8 16 0,-9-22-4,0 1 1,1-1-1,-1 0 0,1 0 0,0 0 0,0 0 0,0-1 0,0 1 0,0-1 0,0 0 0,1 1 0,-1-2 0,1 1 0,0 0 0,-1-1 0,1 1 0,0-1 0,0 0 0,0-1 0,0 1 1,0-1-1,0 1 0,0-1 0,0 0 0,5-1 0,-5 0 9,0 0 0,0 0 0,0 0 0,0 0 0,-1-1 0,1 1 0,0-1 0,-1 0 0,1 0 0,-1-1 0,1 1 0,-1-1 1,3-3-1,41-47 169,-12 12 61,14-5-202,-9 10-9,-2-3 1,42-54-1,-69 78-22,-1 0 1,-1 0-1,0-1 0,-1 0 1,-1 0-1,-1-1 0,0 0 0,-1-1 1,-1 1-1,4-35 0,-7 48-9,-1 0 0,0 0 0,0 0-1,0 0 1,-1 0 0,1 0 0,-1 0-1,0 0 1,0 1 0,0-1-1,0 0 1,-3-4 0,3 7 0,0-1-1,0 1 1,0 0 0,-1 0-1,1 0 1,0 0-1,0 1 1,-1-1 0,1 0-1,0 0 1,-1 1 0,1-1-1,-1 1 1,1-1 0,-1 1-1,1 0 1,-1 0-1,1-1 1,-1 1 0,1 0-1,-1 0 1,1 1 0,-1-1-1,1 0 1,-1 0 0,1 1-1,-1-1 1,1 1 0,-1-1-1,1 1 1,-1 0-1,1-1 1,0 1 0,-2 1-1,-6 4 24,1-1 0,0 1 1,1 1-1,-1-1 0,1 1 0,1 0 0,-1 1 0,1 0 0,-7 11 0,-4 9 280,-22 47 0,30-56-193,2 1 0,0 0 1,0 0-1,2 1 0,1 0 0,-3 32 0,7-46-78,0 1 0,0-1 0,1 0 0,0 1 0,0-1 0,0 0 0,1 1 0,0-1 0,6 12 0,-5-15-25,-1 0 0,1 0 0,0 0 0,0-1 0,0 1 0,0-1 0,1 0 0,-1 1 0,1-1 0,0-1 0,0 1 0,0-1 0,0 1 0,0-1 0,1 0 0,6 1 0,4 1-579,0-1 0,1 0-1,-1-2 1,0 1 0,1-2 0,-1 0 0,29-5-1,8-9-7030</inkml:trace>
</inkml:ink>
</file>

<file path=ppt/ink/ink2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4.346"/>
    </inkml:context>
    <inkml:brush xml:id="br0">
      <inkml:brushProperty name="width" value="0.025" units="cm"/>
      <inkml:brushProperty name="height" value="0.025" units="cm"/>
    </inkml:brush>
  </inkml:definitions>
  <inkml:trace contextRef="#ctx0" brushRef="#br0">147 86 7015,'0'0'9411,"3"-9"-7430,2-4-1230,4-11 100,-7-5 2527,-2 28-3302,-1 1-1,1-1 0,0 0 1,0 1-1,-1-1 0,1 1 1,0-1-1,-1 1 0,1-1 0,-1 1 1,1-1-1,-1 1 0,1-1 1,-1 1-1,1 0 0,-1-1 0,1 1 1,-1 0-1,0-1 0,1 1 1,-1 0-1,1 0 0,-1 0 0,0 0 1,1-1-1,-1 1 0,0 0 1,1 0-1,-1 0 0,0 0 1,1 0-1,-1 0 0,1 1 0,-1-1 1,0 0-1,1 0 0,-2 1 1,-26 7 591,17 3-448,0 0 0,1 1 0,0 0 0,1 0 0,0 1-1,1 0 1,0 0 0,1 1 0,1 0 0,0 1 0,1-1 0,1 1-1,0 0 1,-2 18 0,5-32-189,1 0 0,0 0 0,-1 0 0,1 0 0,0 0 0,0 0-1,0 0 1,0 0 0,-1 0 0,1 0 0,1 0 0,-1 0 0,0 0 0,0 0 0,0 0 0,1 0-1,-1 0 1,0 0 0,1 0 0,-1 0 0,1 0 0,-1 0 0,1 0 0,-1 0 0,1 0-1,0 0 1,-1-1 0,1 1 0,0 0 0,0-1 0,0 1 0,0 0 0,-1-1 0,1 1 0,0-1-1,0 1 1,0-1 0,0 0 0,0 1 0,0-1 0,0 0 0,0 0 0,1 1 0,-1-1-1,0 0 1,0 0 0,0 0 0,0-1 0,0 1 0,0 0 0,0 0 0,0 0 0,0-1-1,2 0 1,4-1 16,1-1-1,0-1 1,-1 1-1,0-1 0,13-9 1,104-99-4,-119 114-617,-5 10 328,-5 13 82,-4 5-254,-12 51-1162,15-26-3818,7-44-185</inkml:trace>
</inkml:ink>
</file>

<file path=ppt/ink/ink2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4.783"/>
    </inkml:context>
    <inkml:brush xml:id="br0">
      <inkml:brushProperty name="width" value="0.025" units="cm"/>
      <inkml:brushProperty name="height" value="0.025" units="cm"/>
    </inkml:brush>
  </inkml:definitions>
  <inkml:trace contextRef="#ctx0" brushRef="#br0">39 115 4484,'0'0'545,"-19"-61"-1250,16 47 705,-1 2 0,-1-2-2210,-2 0 1153</inkml:trace>
</inkml:ink>
</file>

<file path=ppt/ink/ink2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5.157"/>
    </inkml:context>
    <inkml:brush xml:id="br0">
      <inkml:brushProperty name="width" value="0.025" units="cm"/>
      <inkml:brushProperty name="height" value="0.025" units="cm"/>
    </inkml:brush>
  </inkml:definitions>
  <inkml:trace contextRef="#ctx0" brushRef="#br0">163 61 11531,'0'0'5605,"3"-9"-3229,10-27-17,-13 36-2254,0 0-1,0-1 0,1 1 0,-1-1 0,0 1 0,0-1 1,0 1-1,0-1 0,0 1 0,0-1 0,0 1 0,0 0 1,0-1-1,0 1 0,0-1 0,0 1 0,0-1 0,-1 1 1,1-1-1,0 1 0,0 0 0,0-1 0,-1 1 0,1-1 1,0 1-1,0 0 0,-1-1 0,1 1 0,0 0 0,-1-1 1,1 1-1,0 0 0,-1-1 0,1 1 0,-1 0 0,1 0 1,0 0-1,-1-1 0,1 1 0,-1 0 0,1 0 0,-1 0 1,1 0-1,-1 0 0,1 0 0,-1 0 0,1 0 0,0 0 1,-1 0-1,1 0 0,-1 0 0,0 0 0,-22 5 637,16-1-647,-1 1 0,1-1 0,0 2-1,1-1 1,0 1 0,-1-1 0,2 2 0,-1-1-1,1 1 1,0 0 0,0 0 0,-5 10-1,-1 4 87,1 0 0,1 1-1,-8 28 1,14-41-86,1 1-1,0-1 1,0 1-1,1-1 1,0 1 0,1 0-1,0 13 1,0-21-83,1 1 0,-1-1 1,1 0-1,0 1 0,0-1 1,0 0-1,0 1 0,0-1 0,0 0 1,0 0-1,1 0 0,-1 0 1,1 0-1,-1 0 0,1 0 0,0-1 1,0 1-1,0-1 0,0 1 1,0-1-1,0 0 0,0 1 0,0-1 1,1 0-1,-1-1 0,0 1 1,1 0-1,-1-1 0,1 1 0,-1-1 1,1 0-1,4 0 0,9 1-546,0-1 1,0-1-1,0 0 0,0-1 1,-1-1-1,27-8 0,23-17-4965,-9-13-3418,-29 14 1236</inkml:trace>
</inkml:ink>
</file>

<file path=ppt/ink/ink2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5.595"/>
    </inkml:context>
    <inkml:brush xml:id="br0">
      <inkml:brushProperty name="width" value="0.025" units="cm"/>
      <inkml:brushProperty name="height" value="0.025" units="cm"/>
    </inkml:brush>
  </inkml:definitions>
  <inkml:trace contextRef="#ctx0" brushRef="#br0">67 12 6086,'0'0'17312,"-7"11"-16911,-1 3-345,2-1 0,-1 1 1,2 0-1,0 1 1,1-1-1,-5 24 1,3-3 120,-4 37 3014,32-100-1750,-6 6-1415,-1 0 0,-2-1 1,0-1-1,-1 0 0,-1 0 0,-1-1 0,8-35 0,-21 79-39,0 1 0,1 0 0,2-1 0,2 39 1,-1-57 17,-1 1 0,1-1 1,0 1-1,0-1 1,0 1-1,0-1 1,0 1-1,0-1 1,0 0-1,0 0 1,1 1-1,-1-1 1,0 0-1,1 0 0,-1 0 1,1-1-1,-1 1 1,1 0-1,-1-1 1,1 1-1,0 0 1,-1-1-1,1 0 1,0 1-1,-1-1 1,1 0-1,0 0 0,0 0 1,-1 0-1,1 0 1,0-1-1,-1 1 1,1 0-1,0-1 1,2 0-1,4-1 18,-1 0 0,0 0 0,0-1 0,0 0 0,0 0 0,12-7 0,-7 1-14,-1-1 0,0 0 0,-1 0 0,0-1 0,-1 0 0,0-1 0,-1 0-1,14-25 1,-50 133 285,20-71-175,4-15-63,0 0 0,1 0 0,1 0-1,-1 1 1,2-1 0,-1 0 0,1 1 0,1 0 0,1 16 0,-1-27-136,0 1 0,0-1 1,1 1-1,-1-1 0,0 0 0,0 1 1,1-1-1,-1 0 0,0 0 0,0 1 0,1-1 1,-1 0-1,0 1 0,1-1 0,-1 0 1,0 0-1,1 0 0,-1 1 0,0-1 1,1 0-1,-1 0 0,0 0 0,1 0 0,-1 0 1,1 0-1,-1 0 0,0 0 0,1 0 1,-1 0-1,1 0 0,-1 0 0,0 0 1,1 0-1,-1 0 0,1 0 0,-1 0 0,0-1 1,1 1-1,-1 0 0,0 0 0,1 0 1,-1-1-1,0 1 0,1 0 0,-1 0 1,0-1-1,1 1 0,-1 0 0,0-1 0,0 1 1,0 0-1,1-1 0,-1 1 0,0 0 1,0-1-1,0 1 0,0 0 0,0-1 1,1 0-1,13-22-5854,-8-5-1059</inkml:trace>
</inkml:ink>
</file>

<file path=ppt/ink/ink2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6.063"/>
    </inkml:context>
    <inkml:brush xml:id="br0">
      <inkml:brushProperty name="width" value="0.025" units="cm"/>
      <inkml:brushProperty name="height" value="0.025" units="cm"/>
    </inkml:brush>
  </inkml:definitions>
  <inkml:trace contextRef="#ctx0" brushRef="#br0">0 1 14734,'0'0'11125,"10"8"-11162,-3 0-115,-4-5 59,0 0 1,-1 0 0,1 0-1,0 0 1,0-1 0,1 1 0,-1-1-1,1 0 1,-1 0 0,1 0-1,0-1 1,-1 1 0,1-1-1,0 0 1,0 0 0,0 0 0,0 0-1,5-1 1,14-1-2060,1-1 1,-1-1-1,24-7 0,-15 4 1790,-37 12 5786,-19 26-2894,23-32-2364,-6 9 273,-1 0 0,1 1 0,0 0-1,1 0 1,0 0 0,1 1 0,0 0 0,1 0-1,-5 17 1,10-27-433,-1 0-1,1-1 1,0 1 0,0 0-1,0-1 1,0 1-1,0-1 1,0 1-1,0-1 1,0 1-1,0-1 1,0 1-1,0-1 1,0 0 0,0 0-1,0 0 1,0 1-1,0-1 1,1 0-1,-1 0 1,0-1-1,0 1 1,0 0 0,2-1-1,34-2-432,-25 2 75,2-1-41,0 0 0,0 1 0,15 1 0,-28 0 410,1 0 0,-1 0 0,1 0 0,0 0 0,-1 0 0,1 1 0,0-1 0,-1 0 0,1 1 0,-1-1 0,1 1 0,-1-1 0,1 1 0,-1 0 0,0 0 0,1 0 0,-1 0 0,0 0 0,1 0 0,-1 0 0,0 0 0,0 0 0,0 0 0,0 1 0,0-1 0,0 0 0,0 1 0,-1-1 0,1 1 0,0-1 0,-1 1 0,1-1 0,-1 1 0,1 2 0,-2-1 126,1 0 1,-1 0-1,0-1 1,0 1 0,0-1-1,0 1 1,-1-1-1,1 1 1,-1-1 0,1 0-1,-1 1 1,0-1-1,0 0 1,0 0-1,0 0 1,-3 1 0,-45 33 1668,35-26-1186,4-3-290,-7 7 71,-1-1 0,-1-2 0,-40 19 1,65-33-1546,0 0 0,0-1 0,0 1 0,-1-1 0,0-1 1,6-5-1,3-3-1307,21-19-3993,5-4-4239</inkml:trace>
</inkml:ink>
</file>

<file path=ppt/ink/ink2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6.469"/>
    </inkml:context>
    <inkml:brush xml:id="br0">
      <inkml:brushProperty name="width" value="0.025" units="cm"/>
      <inkml:brushProperty name="height" value="0.025" units="cm"/>
    </inkml:brush>
  </inkml:definitions>
  <inkml:trace contextRef="#ctx0" brushRef="#br0">63 104 8648,'0'0'15151,"-23"58"-12909,9-29-545,2 4-255,2-6-578,7-3-671,3-6-161,0-9-801,6-8-1537,4-1-1186,-1-14-1472,-4-10-4261</inkml:trace>
  <inkml:trace contextRef="#ctx0" brushRef="#br0" timeOffset="1">34 0 15086,'0'0'9001,"5"59"-9770,15-55-2626,3-4-2787</inkml:trace>
</inkml:ink>
</file>

<file path=ppt/ink/ink2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6.811"/>
    </inkml:context>
    <inkml:brush xml:id="br0">
      <inkml:brushProperty name="width" value="0.025" units="cm"/>
      <inkml:brushProperty name="height" value="0.025" units="cm"/>
    </inkml:brush>
  </inkml:definitions>
  <inkml:trace contextRef="#ctx0" brushRef="#br0">47 1 2434,'0'0'9433,"-2"10"-4516,-38 104 4051,40-113-8937,-1 0-1,1-1 1,-1 1-1,1-1 1,-1 1-1,1 0 1,0-1-1,0 1 0,-1 0 1,1 0-1,0-1 1,0 1-1,0 0 1,0 0-1,-1-1 1,1 1-1,0 0 0,0 0 1,1-1-1,-1 1 1,0 0-1,0-1 1,0 1-1,0 0 1,1 0-1,-1-1 1,0 1-1,1 0 0,-1-1 1,0 1-1,1 0 1,-1-1-1,1 1 1,-1-1-1,1 1 1,-1-1-1,1 1 0,0-1 1,-1 1-1,1-1 1,0 0-1,-1 1 1,1-1-1,0 0 1,-1 1-1,1-1 1,0 0-1,0 0 0,-1 0 1,1 0-1,0 0 1,-1 0-1,1 0 1,0 0-1,0 0 1,-1 0-1,1 0 0,0 0 1,0 0-1,-1-1 1,2 1-1,58-21-884,-42 15 141,-5 1 276,1 2 0,0 0 0,0 0 0,0 1 0,0 1 0,27 1 0,-39 0 473,-1 0 1,0 0 0,1 0-1,-1 0 1,0 1-1,0-1 1,1 1-1,-1-1 1,0 1 0,0-1-1,0 1 1,0-1-1,0 1 1,1 0-1,-1 0 1,0 0 0,-1-1-1,1 1 1,0 0-1,0 0 1,0 0 0,0 0-1,-1 1 1,1-1-1,-1 0 1,2 2-1,-2 0 176,1 1 0,0-1 0,-1 0 0,0 1 0,0-1-1,0 0 1,0 1 0,-1-1 0,1 0 0,-2 5-1,-1 2 466,0 0 0,-1 0-1,0 0 1,-1 0 0,-9 14-1,5-10-415,-1 0-1,-1-1 1,0 0-1,-1-1 0,-1 0 1,0-1-1,0-1 1,-22 14-1,34-24-390,-9 2-252,6-11-4460,4-19-5371</inkml:trace>
</inkml:ink>
</file>

<file path=ppt/ink/ink2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7.278"/>
    </inkml:context>
    <inkml:brush xml:id="br0">
      <inkml:brushProperty name="width" value="0.025" units="cm"/>
      <inkml:brushProperty name="height" value="0.025" units="cm"/>
    </inkml:brush>
  </inkml:definitions>
  <inkml:trace contextRef="#ctx0" brushRef="#br0">23 0 12300,'0'0'5861,"0"11"-2690,-9 102 1008,-5 169-30,14-269-4152,1-1 1,1 1-1,0-1 0,0 1 0,1-1 0,6 14 1,-6-19-489,0 1 0,1-1 1,-1 0-1,2-1 0,-1 1 1,8 8-1,1-8-3988,-13-7 4231,0-1-1,1 1 1,-1 0-1,0 0 1,0-1 0,0 1-1,1 0 1,-1-1-1,0 1 1,0 0-1,0-1 1,0 1-1,0-1 1,0 1-1,0 0 1,0-1 0,1 1-1,-1 0 1,-1-1-1,1 1 1,0 0-1,0-1 1,0 1-1,0-1 1,0 1-1,0 0 1,0-1 0,0 1-1,-1 0 1,1-1-1,0 1 1,0 0-1,0-1 1,-1 1-1,1 0 1,-1-1 0,-12-17-10493</inkml:trace>
</inkml:ink>
</file>

<file path=ppt/ink/ink2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7.653"/>
    </inkml:context>
    <inkml:brush xml:id="br0">
      <inkml:brushProperty name="width" value="0.025" units="cm"/>
      <inkml:brushProperty name="height" value="0.025" units="cm"/>
    </inkml:brush>
  </inkml:definitions>
  <inkml:trace contextRef="#ctx0" brushRef="#br0">36 482 4708,'0'0'6604,"-5"-11"-2691,-1-2-2599,1-1-1,0 0 1,1 1-1,-4-21 1,7 28-984,0 1 1,1-1-1,0 0 1,0 0 0,0 0-1,1 0 1,-1 0-1,2 0 1,-1 0-1,0 1 1,1-1 0,0 1-1,1-1 1,-1 1-1,1-1 1,4-5 0,61-72 644,-48 61-934,0-1 1,-2-1-1,-1 0 0,-1-2 0,14-28 0,-17 33 37,-13 20-82,1 1-1,-1 0 1,0 0-1,1-1 1,-1 1-1,1 0 1,-1 0-1,0 0 1,1 0-1,-1-1 1,0 1-1,1 0 1,-1 0-1,1 0 1,-1 0-1,0 0 1,1 0-1,-1 0 1,1 0-1,-1 0 1,1 0-1,-1 0 1,0 0-1,1 1 1,-1-1-1,0 0 1,1 0-1,-1 0 1,1 1-1,2 2-27,-1 0 0,1 0-1,-1 0 1,0 0 0,0 1 0,0-1 0,0 1-1,2 6 1,18 46-250,-8-17 571,28 50 0,-37-79-876,0-1-1,1-1 1,0 1-1,0-1 1,1 0-1,1 0 1,-1-1 0,1 1-1,0-2 1,14 10-1,16-1-6960</inkml:trace>
</inkml:ink>
</file>

<file path=ppt/ink/ink2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8.229"/>
    </inkml:context>
    <inkml:brush xml:id="br0">
      <inkml:brushProperty name="width" value="0.025" units="cm"/>
      <inkml:brushProperty name="height" value="0.025" units="cm"/>
    </inkml:brush>
  </inkml:definitions>
  <inkml:trace contextRef="#ctx0" brushRef="#br0">278 34 11883,'0'0'9972,"-13"-6"-8018,-43-19-438,54 25-1430,-1-1-1,1 0 0,-1 1 1,0 0-1,1 0 0,-1 0 1,1 0-1,-1 0 0,0 0 1,1 1-1,-1-1 1,1 1-1,-1 0 0,1 0 1,-1 0-1,1 0 0,0 0 1,-1 0-1,1 1 0,-2 1 1,-33 35 652,32-31-632,-9 11 53,1 0-1,1 1 0,1 0 0,1 1 0,1 0 0,0 0 0,2 1 0,0 0 0,1 1 0,2-1 1,0 1-1,-2 41 0,6-59-146,-1-1 1,1 1-1,0-1 1,0 0-1,1 1 1,-1-1-1,1 1 1,-1-1-1,1 0 1,0 0-1,0 1 1,1-1-1,-1 0 1,1 0-1,-1 0 1,1 0-1,0 0 1,0-1-1,0 1 1,1-1-1,-1 1 1,1-1-1,-1 0 1,1 0-1,0 0 1,0 0-1,0 0 1,0-1-1,0 1 1,0-1-1,0 0 1,0 0-1,1 0 1,-1 0-1,0 0 1,1-1-1,-1 0 1,0 1-1,1-1 1,4-1-1,13 1 3,-1-1-1,0-1 1,1-1-1,-1-1 1,0-1-1,38-14 1,15-10-2765,-48 19 823,-18 7-368</inkml:trace>
</inkml:ink>
</file>

<file path=ppt/ink/ink2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9.026"/>
    </inkml:context>
    <inkml:brush xml:id="br0">
      <inkml:brushProperty name="width" value="0.025" units="cm"/>
      <inkml:brushProperty name="height" value="0.025" units="cm"/>
    </inkml:brush>
  </inkml:definitions>
  <inkml:trace contextRef="#ctx0" brushRef="#br0">245 108 4356,'0'0'4623,"-1"-10"-1324,1 5-2931,0 1 1,-1 0-1,1 0 0,-1 0 0,0 0 0,0 0 1,-1 0-1,1 0 0,-1 0 0,0 0 0,0 0 1,0 1-1,0-1 0,-1 1 0,1 0 0,-1-1 1,0 1-1,0 0 0,0 1 0,0-1 0,-1 1 1,1-1-1,-1 1 0,1 0 0,-1 0 0,0 0 1,0 1-1,0-1 0,0 1 0,0 0 0,0 0 1,0 1-1,0-1 0,-7 1 0,5 1-171,1-1 0,-1 2 0,0-1 0,0 1 0,1 0 0,-1 0 0,1 0 0,-1 1 0,1 0 0,0 0 0,0 0 0,0 0 1,1 1-1,-1 0 0,1 0 0,0 0 0,0 1 0,0-1 0,1 1 0,-1 0 0,1 0 0,0 0 0,-2 7 0,0-2-49,0 0 0,1 0 1,0 1-1,1 0 0,0-1 0,0 1 0,1 0 1,1 0-1,0 0 0,0 0 0,2 19 1,0-28-140,0 0 0,-1 0 0,1-1 0,0 1 1,0 0-1,0-1 0,0 1 0,0-1 0,1 1 0,-1-1 1,0 0-1,1 1 0,-1-1 0,1 0 0,-1 0 0,1 0 1,-1 0-1,1 0 0,0 0 0,0-1 0,-1 1 0,1 0 1,0-1-1,0 1 0,0-1 0,0 0 0,-1 0 1,1 0-1,0 0 0,0 0 0,4-1 0,0 1 23,0 0-1,1-1 1,-1 0-1,0 0 0,1-1 1,-1 1-1,0-1 1,8-5-1,-6 2-16,0 0 0,0-1 0,-1-1 0,0 1 0,0-1 0,0 0 0,-1-1 0,0 0 0,-1 0 0,0 0 0,5-9 0,4-13 30,19-58 0,-29 74-27,-4 14-21,0-1 0,0 1 0,0-1 0,0 1-1,0-1 1,1 1 0,-1-1 0,0 1-1,0-1 1,0 1 0,1-1 0,-1 1 0,0 0-1,0-1 1,1 1 0,-1-1 0,0 1-1,1 0 1,-1-1 0,1 1 0,-1 0 0,0-1-1,1 1 1,-1 0 0,1 0 0,-1-1-1,1 1 1,-1 0 0,1 0 0,-1 0 0,1 0-1,-1 0 1,1 0 0,-1 0 0,1 0-1,-1 0 1,1 0 0,-1 0 0,1 0 0,-1 0-1,1 0 1,-1 0 0,1 0 0,-1 1-1,1-1 1,-1 0 0,0 0 0,1 0 0,-1 1-1,1-1 1,-1 0 0,0 1 0,1-1-1,-1 0 1,0 1 0,1-1 0,-1 1 0,0-1-1,1 0 1,-1 1 0,0-1 0,0 1-1,0-1 1,1 1 0,-1-1 0,0 1 0,0 0-1,21 39-73,-19-34 91,6 10 15,21 51-264,-27-64 231,-1 0 0,-1 0 0,1 0 0,0 0 0,-1 0 0,1 0 0,-1 1 0,0-1 0,0 0-1,0 0 1,-1 0 0,1 1 0,-1-1 0,0 0 0,0 0 0,0 0 0,0 0 0,-2 4 0,12-20 17,0-1 0,0 0 0,-1 0 0,-1 0 0,-1-1 0,0 0 0,0-1 0,4-24 0,-10 39-16,0 1-1,1-1 1,-1 1-1,0-1 1,1 1-1,-1-1 1,0 1-1,1 0 1,-1-1-1,0 1 1,1-1-1,-1 1 1,1 0-1,-1 0 1,1-1-1,-1 1 1,1 0-1,-1 0 1,1-1-1,-1 1 1,1 0-1,-1 0 1,1 0-1,-1 0 1,1 0-1,-1 0 1,1 0-1,-1 0 1,1 0-1,-1 0 1,1 0-1,0 0 1,-1 0-1,1 0 1,-1 1-1,1-1 1,-1 0-1,1 0 1,-1 0-1,1 1 1,-1-1-1,0 0 1,2 1-1,-2 0 5,1-1 0,0 0 0,-1 0 0,1 0 0,0 1 0,-1-1-1,1 0 1,0 0 0,-1 1 0,1-1 0,-1 1 0,1-1-1,-1 1 1,1-1 0,-1 1 0,1-1 0,-1 1 0,1-1 0,-1 1-1,0-1 1,1 1 0,-1 0 0,0-1 0,1 1 0,-1 0 0,0-1-1,0 1 1,0 0 0,1 0 0,-2 0-24,0-1 1,1 0 0,-1 0-1,0 0 1,0 1-1,1-1 1,-1 0 0,0 0-1,0 0 1,1 0-1,-1 0 1,0 0 0,0-1-1,1 1 1,-1 0-1,0 0 1,1 0-1,-1-1 1,0 1 0,1 0-1,-1-1 1,0 1-1,1-1 1,-1 1 0,1 0-1,-1-1 1,0 1-1,1-1 1,-1 0 0,1 1-1,0-1 1,-1 1-1,1-1 1,0 0-1,-1 1 1,1-1 0,0 0-1,-1 1 1,1-1-1,0 0 1,0-1 0,-4-17-4173,4 18 3723,0 1-1,0-1 0,1 0 0,-1 1 0,0-1 1,0 0-1,0 1 0,1-1 0,-1 0 1,0 1-1,1-1 0,-1 1 0,1-1 1,-1 1-1,1-1 0,-1 1 0,0-1 1,1 1-1,0-1 0,-1 1 0,1 0 0,-1-1 1,1 1-1,0-1 0,11-2-10817</inkml:trace>
</inkml:ink>
</file>

<file path=ppt/ink/ink2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7:59.616"/>
    </inkml:context>
    <inkml:brush xml:id="br0">
      <inkml:brushProperty name="width" value="0.025" units="cm"/>
      <inkml:brushProperty name="height" value="0.025" units="cm"/>
    </inkml:brush>
  </inkml:definitions>
  <inkml:trace contextRef="#ctx0" brushRef="#br0">289 75 11403,'0'0'7281,"-7"-10"-4435,5 5-2575,-1 1 1,0-1 0,0 1 0,-1 0-1,1 0 1,-1 0 0,0 1 0,0-1-1,0 1 1,0 0 0,-1 0 0,0 0-1,1 1 1,-1 0 0,0 0 0,0 0-1,0 0 1,0 1 0,0 0 0,-9-1-1,7 1-185,0 0-1,0 1 1,0 0-1,0 1 1,-1 0-1,1 0 0,0 0 1,0 1-1,1 0 1,-1 0-1,0 1 0,1 0 1,-1 0-1,1 0 1,0 1-1,0 0 0,0 0 1,0 1-1,1-1 1,0 1-1,0 1 1,0-1-1,1 1 0,0-1 1,0 1-1,0 0 1,0 1-1,1-1 0,0 1 1,1-1-1,-4 14 1,5-18-75,0 0 0,1 0 0,-1 0 0,0 1 0,1-1 0,0 0 1,-1 0-1,1 0 0,0 1 0,0-1 0,0 0 0,1 0 0,-1 1 1,0-1-1,1 0 0,0 0 0,-1 0 0,1 0 0,0 0 0,0 0 1,0 0-1,0 0 0,0 0 0,1 0 0,-1 0 0,1-1 0,-1 1 0,1 0 1,-1-1-1,4 2 0,-1-1 10,1-1 0,0 1 0,0-1 0,0 0 0,0-1 0,1 1 0,-1-1 1,0 0-1,0 0 0,0-1 0,0 1 0,9-4 0,6-1 11,1-2 0,-2-1 0,1 0 0,-1-2 0,31-20 0,23-11 11,-72 41-39,-1-1 1,1 1 0,0-1-1,-1 1 1,1-1 0,0 1-1,0 0 1,-1-1-1,1 1 1,0 0 0,0-1-1,0 1 1,-1 0 0,1 0-1,0 0 1,0 0 0,0 0-1,0 0 1,-1 0-1,1 0 1,0 0 0,0 0-1,0 0 1,0 1 0,-1-1-1,1 0 1,0 1-1,0-1 1,-1 0 0,1 1-1,0-1 1,-1 1 0,1-1-1,0 1 1,-1-1-1,1 1 1,-1 0 0,1-1-1,0 1 1,0 1 0,3 40 431,-4-38-372,0 1-1,0 0 0,0 0 0,1 0 0,0 0 1,-1 0-1,2 0 0,2 8 0,-3-12-53,-1 0 0,1 0-1,-1-1 1,1 1 0,0 0-1,-1-1 1,1 1 0,0 0 0,0-1-1,-1 1 1,1-1 0,0 1 0,0-1-1,0 1 1,0-1 0,0 0 0,-1 0-1,1 1 1,0-1 0,2 0 0,0 0-1,0 0 1,0 0-1,0-1 1,0 1-1,0-1 1,0 0-1,0 0 1,-1 0-1,6-2 1,62-37-36,-61 32-71,1 1 0,1 1 0,-1 0 0,1 0 0,0 1 0,0 1 0,1 0 0,-1 0 0,1 1 0,0 0 0,0 1 0,24-1 0,-35 3 95,-1 0-1,1 0 1,0 0-1,0 1 1,0-1 0,0 0-1,0 0 1,-1 0-1,1 1 1,0-1-1,0 0 1,0 1 0,-1-1-1,1 1 1,0-1-1,-1 1 1,1-1 0,0 1-1,-1 0 1,1-1-1,-1 1 1,1 0 0,-1-1-1,1 1 1,-1 0-1,1 0 1,-1-1-1,1 2 1,1 26 91,-3-25-74,1 0 1,0 0-1,0-1 0,0 1 0,0 0 1,1 0-1,-1-1 0,1 1 0,0 0 1,1 2-1,-1-4-14,0 0 1,0 0-1,1-1 0,-1 1 1,0 0-1,1-1 1,-1 1-1,0-1 0,1 0 1,-1 1-1,1-1 1,-1 0-1,1 0 0,-1 0 1,1 0-1,-1 0 1,1 0-1,2-1 0,29-5-930,-33 6 903,51-12-4980,-18 3-729,-3 0-1610</inkml:trace>
</inkml:ink>
</file>

<file path=ppt/ink/ink2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28:00.056"/>
    </inkml:context>
    <inkml:brush xml:id="br0">
      <inkml:brushProperty name="width" value="0.025" units="cm"/>
      <inkml:brushProperty name="height" value="0.025" units="cm"/>
    </inkml:brush>
  </inkml:definitions>
  <inkml:trace contextRef="#ctx0" brushRef="#br0">178 61 1409,'0'0'12962,"-1"-9"-9876,-2-26-417,3 33-2512,-1 1 0,0 0 1,1 0-1,-1 1 0,1-1 0,-1 0 1,0 0-1,0 0 0,0 0 1,1 1-1,-1-1 0,0 0 1,0 1-1,0-1 0,0 1 0,0-1 1,0 1-1,0-1 0,0 1 1,-1 0-1,1-1 0,0 1 0,0 0 1,0 0-1,0 0 0,0 0 1,0 0-1,-1 0 0,1 0 1,0 0-1,-2 1 0,-33 10 1926,27-5-1849,0 1 1,1 1 0,0-1-1,1 1 1,-1 1-1,2-1 1,-1 1 0,1 1-1,0-1 1,1 1-1,0 0 1,1 0-1,0 0 1,1 1 0,0-1-1,0 1 1,-1 17-1,4-27-205,0 1 0,0 0 0,0 0-1,0 0 1,0 0 0,0 0 0,1-1-1,-1 1 1,0 0 0,1 0 0,0 0-1,-1-1 1,1 1 0,0 0-1,0-1 1,0 1 0,0-1 0,0 1-1,1-1 1,-1 0 0,0 1 0,1-1-1,1 1 1,0 0-3,0 0-1,1-1 1,-1 1 0,1-1-1,-1 0 1,1 0-1,-1-1 1,1 1 0,0-1-1,-1 1 1,6-1 0,2-1 9,-1 0 1,1 0-1,0-1 1,0-1-1,-1 0 1,1 0-1,13-7 1,-11 3-32,0 0 1,-1-1-1,0 0 0,-1-1 1,15-14-1,-22 19-4,0 0 0,0-1-1,0 0 1,-1 1 0,0-1-1,0 0 1,0-1 0,0 1-1,-1 0 1,0-1 0,0 0-1,0 1 1,-1-1 0,0 0-1,1-11 1,-2 16 0,-1 0 0,1 1 0,0-1 0,0 0 0,0 0 0,-1 0 0,1 1 0,0-1 0,-1 0 0,1 0 0,-1 1 0,1-1 0,-1 0 0,1 1 0,-1-1 0,1 0 0,-1 1 0,0-1 0,1 1 0,-1-1 0,0 1 0,0-1 0,1 1 0,-1 0 0,0-1 0,0 1 0,1 0 0,-1 0 0,0-1 0,0 1 0,0 0 0,-1 0 0,-34-1 0,24 2 0,33-21-7127,-4 0 161</inkml:trace>
</inkml:ink>
</file>

<file path=ppt/ink/ink2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0:31.231"/>
    </inkml:context>
    <inkml:brush xml:id="br0">
      <inkml:brushProperty name="width" value="0.025" units="cm"/>
      <inkml:brushProperty name="height" value="0.025" units="cm"/>
    </inkml:brush>
  </inkml:definitions>
  <inkml:trace contextRef="#ctx0" brushRef="#br0">116 768 12043,'0'0'10026,"-1"15"-9172,-94 783 7282,91-774-7999,-1 0-8,0 0-1,2 0 0,1 0 1,1 0-1,1 1 0,4 28 0,-3-50-121,-1-1 0,1 1-1,0-1 1,0 0-1,0 1 1,0-1 0,1 0-1,-1 0 1,0 0-1,1 0 1,0 0 0,-1 0-1,1 0 1,0-1-1,0 1 1,0 0 0,0-1-1,0 0 1,5 3-1,-1-2 23,0 0 0,0 0-1,0 0 1,1-1-1,-1 0 1,0 0-1,12-1 1,5-1 49,0-1 0,0-1 0,30-7 0,94-26-78,-35 6 0,1 6 0,168-15 0,-25 37 0,316 38 0,-258-11 0,635 0 0,-1-50 0,-266-22 0,-527 27 0,-1-7 0,205-63 0,-272 64 0,-37 13 0,-1-3 0,88-40 0,-129 51 0,0 0 0,-1-1 0,1 1 0,-1-1 0,-1-1 0,1 1 0,-1-1 0,0-1 0,-1 1 0,1-1 0,-2 1 0,1-2 0,-1 1 0,0 0 0,-1-1 0,0 0 0,0 1 0,-1-1 0,0 0 0,0-1 0,-1 1 0,0-16 0,-2-15 0,-1 0 0,-2 0 0,-18-75 0,18 95 0,-79-486 0,71 379 0,6-1 0,10-128 0,-3 243-674,-3 30-1097,-2 33-3557,4-33-1505</inkml:trace>
</inkml:ink>
</file>

<file path=ppt/ink/ink2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0:32.565"/>
    </inkml:context>
    <inkml:brush xml:id="br0">
      <inkml:brushProperty name="width" value="0.025" units="cm"/>
      <inkml:brushProperty name="height" value="0.025" units="cm"/>
    </inkml:brush>
  </inkml:definitions>
  <inkml:trace contextRef="#ctx0" brushRef="#br0">208 11 19667,'0'0'8851,"-10"-2"-8179,3 0-623,-2 0 62,0 0 1,0 1-1,0 0 0,0 0 1,-9 1-1,16 0-76,0 0 0,0 0 0,1 1 0,-1-1 0,0 0 0,0 1-1,1-1 1,-1 1 0,0-1 0,1 1 0,-1 0 0,1 0 0,-1 0 0,1 0-1,-1 0 1,1 0 0,0 0 0,-1 0 0,1 0 0,0 1 0,0-1-1,0 1 1,0-1 0,0 1 0,0-1 0,0 1 0,1-1 0,-1 1 0,1 0-1,-1-1 1,1 1 0,-1 0 0,1 0 0,0-1 0,0 1 0,0 2 0,0-2-32,1-1 0,-1 0 0,1 0 0,-1 1 0,1-1 0,0 0 0,0 0 0,-1 0 0,1 0 1,0 0-1,0 0 0,0 0 0,0 0 0,0-1 0,0 1 0,0 0 0,0-1 0,1 1 1,-1 0-1,0-1 0,0 1 0,1-1 0,-1 0 0,2 1 0,41 10 48,-31-8-25,-1-1 24,9 3-81,1 1 1,-1 0-1,0 2 1,33 17 0,-50-23 18,0 0 1,-1 1 0,1-1 0,-1 1 0,0 0-1,1 0 1,-1 0 0,-1 1 0,1-1 0,0 1 0,-1-1-1,0 1 1,3 5 0,-4-6 15,0 1-1,-1-1 1,1 1 0,-1-1-1,0 0 1,0 1-1,0-1 1,0 1 0,-1-1-1,1 1 1,-1-1 0,0 0-1,0 1 1,0-1-1,0 0 1,-1 0 0,1 0-1,-1 0 1,-3 4-1,-1 2 59,-1-1 0,-1 1 0,1-2 0,-1 1-1,-1-1 1,0-1 0,0 1 0,0-1-1,0-1 1,-1 0 0,0 0 0,0-1 0,-18 5-1,4-2 87,0-1-1,0-1 0,-1-1 1,-48 1-1,71-5-147,-1 0 0,0 0 0,1 0 0,-1 0 0,1-1 0,-1 1 0,1-1 0,-1 0 0,1 0 0,0 1 0,-1-1 0,-3-3 0,6 3 0,-1 0 0,0 1 0,1-1 0,-1 0 0,1 0 0,0 0 0,-1 0 0,1 0 0,0 0 0,-1 0 0,1-1 0,0 1 0,0 0 0,0 0 0,0 0 0,0 0 0,0 0 0,0 0 0,0 0 0,1 0 0,-1 0 0,0 0 0,1 0 0,-1 0 0,1 0 0,-1 0 0,1 0 0,-1 0 0,1 0 0,0 0 0,-1 1 0,1-1 0,0 0 0,0 0 0,1 0 0,10-13-918,1 1-1,1 1 1,0 0 0,28-18-1,11-9-3255,-3-4-4143,0-6-6758</inkml:trace>
</inkml:ink>
</file>

<file path=ppt/ink/ink2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0:32.991"/>
    </inkml:context>
    <inkml:brush xml:id="br0">
      <inkml:brushProperty name="width" value="0.025" units="cm"/>
      <inkml:brushProperty name="height" value="0.025" units="cm"/>
    </inkml:brush>
  </inkml:definitions>
  <inkml:trace contextRef="#ctx0" brushRef="#br0">51 1 1890,'0'0'27562,"-4"14"-26051,-11 48-910,3 0 1,-6 107-1,18-159-601,-1 17 0,1 1 0,7 41 0,-6-62 0,0 0 0,0-1 0,1 1 0,0-1 0,1 1 0,-1-1 0,1 0 0,0 0 0,1 0 0,-1 0 0,1-1 0,1 1 0,-1-1 0,1 0 0,9 8 0,-12-11 0,0-1 0,0 1 0,0-1 0,1 1 0,-1-1 0,1 0 0,-1 0 0,1 0 0,-1 0 0,1-1 0,-1 1 0,1-1 0,0 1 0,0-1 0,-1 0 0,1 0 0,0 0 0,-1 0 0,1-1 0,0 1 0,-1-1 0,1 1 0,0-1 0,-1 0 0,1 0 0,-1 0 0,0-1 0,1 1 0,-1 0 0,0-1 0,0 0 0,0 1 0,0-1 0,0 0 0,0 0 0,0 0 0,0 0 0,-1-1 0,1 1 0,0-3 0,4-4 0,-1 1 0,-1-2 0,0 1 0,0 0 0,-1-1 0,0 0 0,0 0 0,-1 0 0,1-13 0,-34 78 0,1 8-37,30-106-11895,2 23 2793</inkml:trace>
</inkml:ink>
</file>

<file path=ppt/ink/ink2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0:33.410"/>
    </inkml:context>
    <inkml:brush xml:id="br0">
      <inkml:brushProperty name="width" value="0.025" units="cm"/>
      <inkml:brushProperty name="height" value="0.025" units="cm"/>
    </inkml:brush>
  </inkml:definitions>
  <inkml:trace contextRef="#ctx0" brushRef="#br0">0 203 12204,'0'0'20029,"5"-14"-19554,-3 9-454,0-3-18,0 0 0,1 0 1,1 0-1,-1 0 0,2 1 0,-1 0 0,0 0 0,1 0 1,1 0-1,-1 1 0,10-9 0,5-2-3,40-25 0,-53 38 0,0 0 0,0 1 0,1-1 0,-1 1 0,1 1 0,0 0 0,0 0 0,0 0 0,0 1 0,9-1 0,-14 3 0,-1-1 0,0 1 0,0-1 0,0 1 0,0-1 0,0 1 0,0 0 0,-1 0 0,1 0 0,0 0 0,0 1 0,-1-1 0,1 0 0,0 1 0,-1-1 0,0 1 0,1-1 0,-1 1 0,0 0 0,0-1 0,1 1 0,-2 0 0,1 0 0,0 0 0,0 0 0,0 0 0,-1 0 0,1 0 0,-1 0 0,0 0 0,0 3 0,3 12 0,-2 0 0,0 32 0,-2-32 0,-13 149 0,14-166 1,0 0-1,0 0 1,0 1 0,0-1 0,0 0-1,0 0 1,0 1 0,0-1 0,0 0-1,0 0 1,0 0 0,0 1 0,0-1-1,0 0 1,0 0 0,0 0 0,0 1-1,0-1 1,1 0 0,-1 0 0,0 0-1,0 0 1,0 1 0,0-1-1,0 0 1,1 0 0,-1 0 0,0 0-1,0 0 1,0 0 0,0 1 0,1-1-1,-1 0 1,0 0 0,0 0 0,0 0-1,1 0 1,-1 0 0,0 0 0,0 0-1,0 0 1,1 0 0,-1 0-1,0 0 1,1 0 0,11-6-127,9-14-1976,-9 0-4683,1-3-4671</inkml:trace>
</inkml:ink>
</file>

<file path=ppt/ink/ink2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0:34.265"/>
    </inkml:context>
    <inkml:brush xml:id="br0">
      <inkml:brushProperty name="width" value="0.025" units="cm"/>
      <inkml:brushProperty name="height" value="0.025" units="cm"/>
    </inkml:brush>
  </inkml:definitions>
  <inkml:trace contextRef="#ctx0" brushRef="#br0">200 417 11499,'0'0'12396,"-3"-10"-10058,3 8-2224,-1 0 1,1-1 0,-1 1-1,1-1 1,-1 1 0,0 0-1,0-1 1,0 1 0,0 0-1,-1 0 1,1 0 0,-1 0-1,1 0 1,-1 0-1,1 0 1,-1 1 0,0-1-1,0 0 1,0 1 0,0 0-1,0-1 1,0 1 0,-1 0-1,1 0 1,0 0-1,-1 0 1,1 1 0,0-1-1,-1 1 1,1-1 0,-1 1-1,1 0 1,-1 0 0,1 0-1,-1 0 1,1 0 0,-1 1-1,1-1 1,-4 2-1,0-1-20,-1 2 0,0-1-1,1 1 1,0 0-1,0 0 1,0 0-1,0 1 1,0 0-1,1 1 1,-1-1-1,-6 8 1,8-8-39,0 0 0,0 1 0,0-1 0,1 1 0,0-1 0,0 1 0,0 0 0,0 0 1,1 0-1,0 1 0,0-1 0,0 0 0,1 1 0,-2 9 0,4-14-55,-1 0 0,0 0 0,1 0 0,-1 0 0,1 0 0,0 0 0,-1 0 0,1 0 0,0-1 0,-1 1 0,1 0 0,0 0 0,0 0 0,0-1 0,0 1 0,0 0 0,0-1 0,0 1 0,0-1 0,0 1 0,0-1 0,0 0 0,0 1 0,0-1 0,0 0 0,0 0 0,0 1 0,0-1 0,3 0 0,41 2 0,-37-2 0,48-2 0,-34 1 0,-1 1 0,1 0 0,24 4 0,-17 11 0,-16-10 0,-10-27 0,-11-135 0,9 156 0,-1 0 0,0 0 0,1 1 0,-1-1 0,0 0 0,1 1 0,-1-1 0,1 1 0,-1-1 0,1 0 0,0 1 0,-1-1 0,1 1 0,-1-1 0,1 1 0,0 0 0,-1-1 0,1 1 0,0 0 0,0-1 0,-1 1 0,1 0 0,0 0 0,0 0 0,-1 0 0,1 0 0,1 0 0,32-4 0,-19 3 0,3-2-257,0-1 0,-1-1 0,0 0 0,0-1 0,0-1 1,-1 0-1,1-2 0,-2 0 0,0 0 0,0-2 0,19-16 0,-25 19 92,-1-1 0,1 0 0,-1-1 0,-1 1 0,0-2 0,0 1 0,-1-1 0,-1 0 0,1 0 0,-2-1 0,0 1 0,0-1-1,-1 0 1,0 0 0,-1 0 0,-1-1 0,1-14 0,-2 26 214,0 0-1,0 0 1,1 0-1,-1 0 1,0 0-1,0-1 1,-1 1-1,1 0 1,0 0-1,0 0 1,0 0 0,-1 0-1,1 0 1,-1 0-1,1 0 1,-1 0-1,1 0 1,-1 0-1,-1-2 1,2 3-21,-1 0 0,0 0 0,1 1 1,-1-1-1,0 0 0,1 0 0,-1 0 0,0 1 1,1-1-1,-1 0 0,1 1 0,-1-1 0,1 0 1,-1 1-1,1-1 0,-1 1 0,1-1 0,-1 1 1,1-1-1,-1 1 0,1-1 0,0 1 1,-1 0-1,-24 44 881,15-20-655,1 0-1,1 0 0,1 1 1,1 0-1,2 0 0,0 0 1,2 1-1,1-1 0,1 1 1,7 52-1,-4-68-284,0 0 0,1 0 0,1 0 1,9 18-1,-11-25-399,0 1 0,0 0 0,0-1 0,0 0 0,1 1 0,-1-1 0,1-1 0,0 1 0,0 0 0,1-1 0,-1 0 0,7 3 0,-11-6 268,1 0-1,-1-1 1,1 1-1,-1-1 1,1 1 0,-1-1-1,0 1 1,1-1 0,-1 1-1,0-1 1,0 1 0,1-1-1,-1 1 1,0-1 0,0 1-1,0-1 1,0 0-1,1 1 1,-1-1 0,0 1-1,0-1 1,0 0 0,0 1-1,-1-1 1,1 1 0,0-1-1,0 1 1,0-1-1,0 0 1,-1 1 0,1-1-1,0 1 1,-1-2 0,-5-24-1135,-2 11 1054,0 0 0,-1 0 0,0 1-1,-1 1 1,-18-20 0,-66-55 6158,37 36 770,56 52-6664,1 0 0,0 0 0,-1 0-1,1 0 1,0-1 0,-1 1 0,1 0 0,0 0 0,-1 0-1,1-1 1,0 1 0,0 0 0,-1 0 0,1-1 0,0 1 0,0 0-1,0 0 1,-1-1 0,1 1 0,0 0 0,0-1 0,0 1-1,0 0 1,0-1 0,0 1 0,0 0 0,0-1 0,0 1 0,-1 0-1,1-1 1,1 1 0,-1-1 0,0 1 0,0 0 0,0-1-1,0 1 1,0 0 0,0-1 0,0 1 0,0 0 0,1 0 0,-1-1-1,0 1 1,0 0 0,0-1 0,1 1 0,-1 0 0,0 0-1,0-1 1,1 1 0,-1 0 0,0 0 0,0 0 0,1-1 0,-1 1-1,0 0 1,1 0 0,-1 0 0,0 0 0,1 0 0,-1 0-1,0 0 1,1-1 0,27-1 722,-22 2-690,240-7-3608,-192 2-3460</inkml:trace>
</inkml:ink>
</file>

<file path=ppt/ink/ink2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0:35.534"/>
    </inkml:context>
    <inkml:brush xml:id="br0">
      <inkml:brushProperty name="width" value="0.025" units="cm"/>
      <inkml:brushProperty name="height" value="0.025" units="cm"/>
    </inkml:brush>
  </inkml:definitions>
  <inkml:trace contextRef="#ctx0" brushRef="#br0">49 9 16720,'0'0'207,"0"-1"1,0 1 0,0-1-1,1 1 1,-1 0 0,0-1-1,0 1 1,1-1 0,-1 1-1,0-1 1,1 1-1,-1 0 1,0-1 0,1 1-1,-1 0 1,1-1 0,-1 1-1,1 0 1,-1 0-1,0-1 1,1 1 0,-1 0-1,1 0 1,-1 0 0,1 0-1,-1 0 1,1 0 0,-1 0-1,1-1 1,-1 1-1,1 1 1,-1-1 0,1 0-1,-1 0 1,1 0 0,-1 0-1,1 0 1,-1 0-1,1 1 1,-1-1 0,1 0-1,8 27 3189,-8 55-2404,-1-67 105,-11 180 89,0 18-530,19-164-656,5-27 0,-12-22 0,-1 1 0,1-1 0,-1 0 0,1 1 0,0-1 0,-1 0 0,1 0 0,0 1 0,-1-1 0,1 0 0,0 0 0,0 0 0,-1 0 0,1 0 0,0 0 0,-1 0 0,1 0 0,0 0 0,0 0 0,-1 0 0,1 0 0,0-1 0,-1 1 0,1 0 0,0 0 0,-1-1 0,1 1 0,1-1 0,0-1 0,-1 1 0,1-1 0,0 0 0,-1 0 0,1 0 0,-1 0 0,0 0 0,1 0 0,-1 0 0,0 0 0,0-1 0,-1 1 0,1 0 0,0-1 0,-1 1 0,1-1 0,-1-2 0,2-50 0,-2 42 0,-1 0 0,0 1 0,-1 0 0,0-1 0,0 1 0,-2 0 0,0 0 0,0 1 0,-1-1 0,0 1 0,-1 0 0,0 0 0,-1 1 0,0-1 0,-1 1 0,0 1 0,-11-11 0,1 8 0,9 15 0,10-2 0,-1 1 0,0-1 0,0 0 0,1 0 0,-1 0 0,1 0 0,-1 0 0,1 1 0,-1-1 0,1 0 0,0 0 0,-1 0 0,1 0 0,0-1 0,0 1 0,0 0 0,0 0 0,0 0 0,0-1 0,0 1 0,0 0 0,0-1 0,0 1 0,0-1 0,0 1 0,2 0 0,17 5-1,0-1 0,0 0 1,1-2-1,-1 0 0,1-1 0,0-1 0,0-1 0,22-3 1,11 2-73,-44 1-24,-1 0-1,1-1 1,-1 0-1,1-1 1,-1 0 0,0 0-1,16-6 1,-22 6 103,0 1 0,-1 0 1,1-1-1,-1 0 0,1 1 0,-1-1 1,0 0-1,1 0 0,-1 0 1,0-1-1,0 1 0,-1 0 0,1-1 1,0 0-1,-1 1 0,1-1 1,-1 0-1,0 1 0,0-1 0,0 0 1,-1 0-1,1 0 0,0 0 1,-1 0-1,0 0 0,0 0 0,0-6 1,0 8-1,0 0 1,0 1 0,0-1 0,0 0-1,-1 0 1,1 0 0,0 0-1,0 0 1,-1 0 0,1 0-1,0 0 1,-1 0 0,1 0 0,-1 1-1,1-1 1,-1 0 0,1 0-1,-1 1 1,0-1 0,1 0 0,-1 1-1,0-1 1,0 0 0,0 1-1,1-1 1,-1 1 0,-2-1 0,1 0 10,0 1 0,0 0 1,0 0-1,0 0 0,0 0 1,0 0-1,1 0 1,-1 1-1,0-1 0,0 1 1,0-1-1,-3 2 0,-1 1 10,1-1 0,0 1 0,1-1 0,-1 1 0,0 1 0,1-1 0,0 1 0,0-1 0,-5 6 0,3 2-27,0-1 0,1 1 0,0 0 0,0 0 0,1 0 0,1 1 0,0 0 0,0 0 0,2-1 0,-1 1 0,1 15 0,1-26 0,0 1 0,0-1 0,0 0 0,1 0 0,-1 0 0,0 0 0,0 0 0,1 0 0,-1-1 0,1 1 0,-1 0 0,1 0 0,-1 0 0,1 0 0,0 0 0,-1-1 0,1 1 0,0 0 0,0 0 0,0-1 0,-1 1 0,1-1 0,0 1 0,0-1 0,2 2 0,33 3 0,-24-6 0,0 0 0,0-1 0,0 0 0,13-4 0,54-29 0,-66 27 0,1 1 0,-1 0 0,2 1 0,-1 1 0,1 0 0,-1 1 0,1 1 0,19-2 0,-33 5 0,1 0 0,-1 1 0,0-1 0,0 0 0,1 1 0,-1-1 0,0 1 0,0-1 0,0 1 0,0 0 0,0-1 0,0 1 0,0 0 0,0 0 0,0 0 0,0 0 0,0 0 0,0 0 0,-1 0 0,1 0 0,0 0 0,-1 0 0,1 0 0,-1 0 0,1 1 0,-1-1 0,1 0 0,-1 0 0,0 1 0,0-1 0,0 2 0,1-1 0,-1-1 0,0 1 0,0-1 0,1 1 0,-1-1 0,1 1 0,-1-1 0,1 1 0,-1-1 0,1 0 0,0 1 0,0-1 0,0 0 0,0 0 0,0 0 0,0 0 0,0 0 0,0 0 0,0 0 0,0 0 0,1 0 0,-1 0 0,0 0 0,1-1 0,2 2 0,1-2 0,1 1 0,0-1 0,0 0 0,0-1 0,-1 1 0,1-1 0,0 0 0,-1-1 0,1 1 0,5-4 0,58-28 0,-28 12 0,-28 15 0,43-17 0,-52 22 0,0 0 0,-1 0 0,1 0 0,0 0 0,0 1 0,0 0 0,0-1 0,0 1 0,0 1 0,0-1 0,0 1 0,5 1 0,-8-2 0,0 1 0,0 0 0,0 0 0,0 0 0,-1 0 0,1 0 0,0 0 0,0 0 0,-1 0 0,1 0 0,-1 0 0,1 0 0,-1 0 0,1 0 0,-1 0 0,0 0 0,0 1 0,1-1 0,-1 0 0,0 0 0,0 1 0,0-1 0,0 0 0,0 0 0,-1 0 0,1 1 0,0-1 0,-1 2 0,1-2 0,-1 0 0,1 0 0,-1 0 0,1 1 0,0-1 0,0 0 0,0 0 0,0 1 0,0-1 0,0 0 0,0 0 0,0 0 0,0 1 0,0-1 0,1 0 0,-1 0 0,0 0 0,1 1 0,-1-1 0,1 0 0,0 0 0,-1 0 0,1 0 0,0 0 0,0 0 0,-1 0 0,1 0 0,0 0 0,0-1 0,0 1 0,0 0 0,0-1 0,0 1 0,0 0 0,0-1 0,1 1 0,1 0 0,7-1 0,1 0 0,-1 0 0,0-1 0,0 0 0,0-1 0,1 0 0,-1 0 0,15-7 0,-12 4 0,-1 2 0,1-1 0,-1 2 0,27-3 0,-32 5 0,0 1 0,-1 0 0,1 0 0,-1 1 0,1 0 0,10 4 0,-10-3 0,0 0 0,0-1 0,0 0 0,0-1 0,13 2 0,-10-3 68,52-1-1615,-39-8-5206</inkml:trace>
</inkml:ink>
</file>

<file path=ppt/ink/ink2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0:36.492"/>
    </inkml:context>
    <inkml:brush xml:id="br0">
      <inkml:brushProperty name="width" value="0.025" units="cm"/>
      <inkml:brushProperty name="height" value="0.025" units="cm"/>
    </inkml:brush>
  </inkml:definitions>
  <inkml:trace contextRef="#ctx0" brushRef="#br0">32 12 16239,'-2'7'8220,"-3"11"-4067,-2 12-3901,0-1-1,-3 54 0,10-82-230,0 1 0,0-1 0,0 1 0,0-1 0,0 1 0,0-1 0,1 1 0,-1-1 0,1 1 0,-1-1 0,1 1 0,-1-1 0,1 0 0,0 1 0,0-1 0,0 0 0,-1 0 0,1 0 0,0 1 0,1-1 0,-1 0 0,0 0 0,0 0 0,0-1 0,3 3 0,-1-2 50,1 0 0,-1 0 1,1-1-1,-1 1 0,0-1 0,1 1 0,-1-1 1,1 0-1,-1-1 0,1 1 0,3-1 1,4-1 145,1-1 1,-1-1 0,0 1 0,0-2 0,-1 1 0,13-8 0,-13 6-184,1-1 0,-1 0 0,-1-1 0,0 0 0,0 0 0,0-1-1,-1 0 1,0-1 0,-1 1 0,0-2 0,0 1 0,-1-1 0,5-13 0,-19 78-34,4-38 0,1 0 0,0 1 0,1-1 0,1 29 0,1-40 0,0 0 0,1-1 0,0 1 0,0 0 0,0 0 0,1-1 0,-1 1 0,1-1 0,3 6 0,-4-8 0,1 0 0,-1 0 0,1 0 0,-1-1 0,1 1 0,0 0 0,0-1 0,0 1 0,0-1 0,0 1 0,0-1 0,0 0 0,0 0 0,1 0 0,-1 0 0,0 0 0,1-1 0,-1 1 0,3-1 0,1 1 0,1 0 0,0 0 0,-1-1 0,1-1 0,-1 1 0,1-1 0,-1 0 0,1 0 0,-1-1 0,1 0 0,-1 0 0,0 0 0,0-1 0,0 0 0,0 0 0,-1 0 0,1-1 0,-1 0 0,0 0 0,7-7 0,-7 5 0,0-1 0,0 1 0,-1-1 0,0 0 0,0 0 0,-1 0 0,1-1 0,-2 1 0,1-1 0,-1 1 0,0-1 0,-1 0 0,0 0 0,0 0 0,-1 0 0,0-13 0,-1 15 0,0 1 0,0 0 0,-1 0 0,0 0 0,0-1 0,0 2 0,-1-1 0,1 0 0,-1 0 0,0 1 0,0 0 0,-1-1 0,1 1 0,-8-6 0,8 7 0,0 1 0,0-1 0,0 1 0,-1-1 0,1 1 0,-1 0 0,1 0 0,-1 1 0,0-1 0,1 1 0,-1 0 0,0 0 0,0 0 0,0 0 0,0 0 0,0 1 0,0 0 0,0 0 0,0 0 0,-6 1 0,9 0 2,1-1 1,-1 1-1,0-1 0,0 1 1,0-1-1,1 1 0,-1-1 0,0 1 1,1 0-1,-1-1 0,1 1 1,-1 0-1,0 0 0,1-1 1,0 1-1,-1 0 0,1 0 0,-1 0 1,1 0-1,0-1 0,0 1 1,0 0-1,-1 0 0,1 0 1,0 0-1,0 0 0,0 0 0,0 0 1,0 0-1,1 0 0,-1 0 1,0-1-1,0 1 0,1 0 1,-1 0-1,0 0 0,1 0 0,-1-1 1,2 3-1,-1 0-53,1 1 0,-1-1 0,1 0-1,0 1 1,0-1 0,0 0 0,1 0 0,3 4 0,33 15-4306,5-7-6026,-14-9-2824</inkml:trace>
</inkml:ink>
</file>

<file path=ppt/ink/ink2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0:37.313"/>
    </inkml:context>
    <inkml:brush xml:id="br0">
      <inkml:brushProperty name="width" value="0.025" units="cm"/>
      <inkml:brushProperty name="height" value="0.025" units="cm"/>
    </inkml:brush>
  </inkml:definitions>
  <inkml:trace contextRef="#ctx0" brushRef="#br0">91 434 17072,'0'0'7399,"-3"-10"-4810,2 1-1999,1 6-430,0 0 1,0-1-1,-1 1 0,1 0 1,-1 0-1,0 0 0,0 0 1,0 0-1,-1 0 1,1 0-1,-1 0 0,1 0 1,-4-4-1,4 6-111,0 1 0,0-1 0,0 1 1,0-1-1,0 1 0,1 0 0,-1-1 0,0 1 0,0 0 1,0-1-1,0 1 0,0 0 0,0 0 0,0 0 0,0 0 1,0 0-1,0 0 0,0 0 0,0 1 0,0-1 0,0 0 1,0 0-1,0 1 0,0-1 0,0 0 0,0 1 0,0-1 1,1 1-1,-1 0 0,0-1 0,0 1 0,0 0 1,1-1-1,-1 1 0,0 0 0,1 0 0,-1-1 0,1 1 1,-1 0-1,1 0 0,-1 2 0,-24 39 489,23-39-402,1-2-134,0 0 0,1 0 0,-1 1 0,0-1 0,1 0 0,-1 0 0,0 1 1,1-1-1,0 0 0,-1 1 0,1-1 0,0 0 0,0 1 0,-1-1 0,1 1 1,0-1-1,1 0 0,-1 1 0,0-1 0,0 1 0,0-1 0,1 0 0,-1 1 1,1-1-1,-1 0 0,1 1 0,0-1 0,-1 0 0,1 0 0,0 0 0,0 0 1,0 1-1,0-1 0,0 0 0,0-1 0,0 1 0,0 0 0,0 0 1,0 0-1,1-1 0,-1 1 0,0 0 0,0-1 0,1 1 0,-1-1 0,1 0 1,-1 1-1,0-1 0,1 0 0,-1 0 0,1 0 0,-1 0 0,2 0 0,13 1 3,-1-1 0,1 0-1,28-5 1,-34 3-5,154-15 0,-168 17 0,0 0 0,0 0 0,0-1 0,1 0 0,-1 1 0,0-1 0,0-1 0,0 1 0,1 0 0,-1-1 0,1 0 0,-1 0 0,1 0 0,0 0 0,-1-1 0,1 1 0,0-1 0,1 0 0,-1 1 0,0-1 0,1-1 0,0 1 0,-1 0 0,1-1 0,1 1 0,-1-1 0,0 1 0,1-1 0,0 0 0,0 0 0,0 1 0,0-1 0,0-8 0,1 11 0,1 0 0,-1 0 0,0-1 0,1 1 0,-1 0 0,1 0 0,0 0 0,-1 0 0,1 0 0,0 0 0,0 0 0,-1 0 0,1 0 0,0 0 0,0 0 0,0 0 0,0 0 0,0 1 0,1-1 0,-1 1 0,0-1 0,0 0 0,0 1 0,0 0 0,1-1 0,-1 1 0,0 0 0,0 0 0,1-1 0,-1 1 0,2 0 0,55-4 0,-33 3 0,-11 0-480,0-1 0,0-1 0,0 0 1,0-1-1,-1-1 0,0 0 0,0 0 0,12-8 0,-18 8 187,-1 1-1,1-1 0,-2 0 1,1 0-1,0-1 1,-1 0-1,0 0 0,0 0 1,-1 0-1,0-1 1,0 0-1,0 0 0,-1 0 1,0 0-1,-1-1 0,3-8 1,0-6-210,-1-1-1,2-40 1,-5-11 3988,-10 86-2752,1 0 0,1 0 0,0 1 1,0 0-1,2 0 0,-1 1 0,2 0 0,-4 16 0,-1 8-610,1 1 0,2 0 0,2 0-1,2 0 1,3 50 0,-1-88-123,0 0 0,0 1 0,0-1 0,0 0 0,0 1 0,1-1 0,-1 0 0,0 0 0,1 1 0,-1-1 0,1 0 0,0 0 0,-1 0 0,1 1 0,0-1 0,-1 0 0,1 0 0,0 0 0,0 0 0,0 0 0,0-1 0,0 1 0,0 0 0,1 0 0,-1-1 0,0 1 0,0 0 0,0-1 0,1 1 0,-1-1 0,0 0 0,0 1 0,1-1 0,-1 0 0,0 0 0,1 0 0,-1 0 0,0 0 0,1 0 0,-1 0 0,0 0 0,1-1 0,-1 1 0,3-1 0,1-1 0,1 0 0,-1 0 0,1 0 0,-1-1 0,1 0 0,-1 0 0,0 0 0,8-8 0,18-21 0,-2 0 0,-1-2 0,-2-2 0,-2 0 0,-1-1 0,36-80 0,-66 118-1154,2 2-2427,-13 9-4977</inkml:trace>
</inkml:ink>
</file>

<file path=ppt/ink/ink2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0:37.687"/>
    </inkml:context>
    <inkml:brush xml:id="br0">
      <inkml:brushProperty name="width" value="0.025" units="cm"/>
      <inkml:brushProperty name="height" value="0.025" units="cm"/>
    </inkml:brush>
  </inkml:definitions>
  <inkml:trace contextRef="#ctx0" brushRef="#br0">1 0 19442,'0'0'13325,"72"7"-13325,-41-7 0,-2 5 0,0 12 0,-2 3 0,-2 5 0,0 7-480,-6-1-3813,-3-2-12907</inkml:trace>
</inkml:ink>
</file>

<file path=ppt/ink/ink2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3:05.391"/>
    </inkml:context>
    <inkml:brush xml:id="br0">
      <inkml:brushProperty name="width" value="0.025" units="cm"/>
      <inkml:brushProperty name="height" value="0.025" units="cm"/>
    </inkml:brush>
  </inkml:definitions>
  <inkml:trace contextRef="#ctx0" brushRef="#br0">1 338 8968,'0'0'12247,"5"-10"-11922,10-15-137,2 1 0,1 0 0,1 1 0,33-32 0,-20 25-138,-10 10 40,39-46-1,-61 66-77,0 0-1,1 0 1,-1 0-1,0 0 0,0 0 1,0 0-1,0 0 1,0 0-1,0-1 0,0 1 1,1 0-1,-1 0 0,0 0 1,0 0-1,0 0 1,0 0-1,0 0 0,0 0 1,0-1-1,0 1 0,0 0 1,0 0-1,0 0 1,0 0-1,1 0 0,-1 0 1,0 0-1,0-1 0,0 1 1,0 0-1,0 0 1,0 0-1,0 0 0,0 0 1,0-1-1,0 1 0,-1 0 1,1 0-1,0 0 1,0 0-1,0 0 0,0 0 1,0 0-1,0-1 1,0 1-1,0 0 0,0 0 1,0 0-1,0 0 0,0 0 1,0 0-1,-1 0 1,1 0-1,0 0 0,0-1 1,0 1-1,0 0 0,0 0 1,0 0-1,0 0 1,-1 0-1,1 0 0,0 0 1,0 0-1,0 0 0,0 0 1,0 0-1,-1 0 1,-14 4 143,-16 11-225,-10 17 145,-37 37 1,4-4 312,237-179-48,-23 18-264,-176 122 234,-132 100-198,297-219-275,-6 7 22,-121 85 130,-2 1 123,-7-2-168,6 12-680,7 13-3223,-4-20 462</inkml:trace>
</inkml:ink>
</file>

<file path=ppt/ink/ink2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3:06.649"/>
    </inkml:context>
    <inkml:brush xml:id="br0">
      <inkml:brushProperty name="width" value="0.025" units="cm"/>
      <inkml:brushProperty name="height" value="0.025" units="cm"/>
    </inkml:brush>
  </inkml:definitions>
  <inkml:trace contextRef="#ctx0" brushRef="#br0">0 1 4452,'0'0'15903,"5"12"-14595,0-1-1031,0 0 0,0-1 0,1 1 0,1-1 0,0 0 1,0-1-1,1 0 0,0 0 0,15 12 0,28 20 221,-13-12 110,-1 1 0,-1 3 1,-2 0-1,32 41 0,-39-42-100,-10-22-846,-17-10 282,1 0 1,-1 0-1,1 0 0,-1 0 1,0 0-1,1-1 0,-1 1 1,1 0-1,-1 0 0,0 0 0,1 0 1,-1-1-1,0 1 0,1 0 1,-1 0-1,0-1 0,1 1 1,-1 0-1,0-1 0,0 1 1,1 0-1,-1-1 0,0 1 1,0 0-1,0-1 0,1 1 0,-1-1 1,0 1-1,0 0 0,0-1 1,0 1-1,0-1 0,0 1 1,0 0-1,0-1 0,0 1 1,0-1-1,0 0 0,0-24-3622,0-9-2183</inkml:trace>
</inkml:ink>
</file>

<file path=ppt/ink/ink2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3:07.599"/>
    </inkml:context>
    <inkml:brush xml:id="br0">
      <inkml:brushProperty name="width" value="0.025" units="cm"/>
      <inkml:brushProperty name="height" value="0.025" units="cm"/>
    </inkml:brush>
  </inkml:definitions>
  <inkml:trace contextRef="#ctx0" brushRef="#br0">0 406 12011,'0'0'7912,"58"-52"-6695,-29 23-352,0-6-417,6-3 1,0-2-1,-2 2-96,2 4-255,-1 3-65,-4 5-32,1 8-545,-3-2-992,-3 0-1474,-3-4-2787</inkml:trace>
</inkml:ink>
</file>

<file path=ppt/ink/ink2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3:09.061"/>
    </inkml:context>
    <inkml:brush xml:id="br0">
      <inkml:brushProperty name="width" value="0.025" units="cm"/>
      <inkml:brushProperty name="height" value="0.025" units="cm"/>
    </inkml:brush>
  </inkml:definitions>
  <inkml:trace contextRef="#ctx0" brushRef="#br0">0 0 13325,'123'19'7559,"22"1"-6828,-130-20-697,1 2 1,-1 0-1,0 1 0,14 4 1,-23-5 105,0 1 0,0 0 0,0 0-1,-1 0 1,0 0 0,1 1 0,-1 0 0,0 0 0,-1 0 0,1 1 0,-1-1 0,5 7 0,-5-4-197,-1-4-123,-1 1 0,1 0 0,0 0 0,0-1 1,0 0-1,0 0 0,1 1 0,6 3 0</inkml:trace>
</inkml:ink>
</file>

<file path=ppt/ink/ink2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4:10.118"/>
    </inkml:context>
    <inkml:brush xml:id="br0">
      <inkml:brushProperty name="width" value="0.025" units="cm"/>
      <inkml:brushProperty name="height" value="0.025" units="cm"/>
    </inkml:brush>
  </inkml:definitions>
  <inkml:trace contextRef="#ctx0" brushRef="#br0">3 3 11371,'6'-3'9825,"-2"9"-4038,-2 21-2511,-6 21-4893,2-33 3286,-3 39-1543,2 94-1,3-143-249,0 0 0,1-1 1,0 1-1,0 0 0,0-1 0,0 1 0,1-1 0,4 9 0,7 2-4243,-13-21-4831,-4-9-278</inkml:trace>
</inkml:ink>
</file>

<file path=ppt/ink/ink2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4:10.617"/>
    </inkml:context>
    <inkml:brush xml:id="br0">
      <inkml:brushProperty name="width" value="0.025" units="cm"/>
      <inkml:brushProperty name="height" value="0.025" units="cm"/>
    </inkml:brush>
  </inkml:definitions>
  <inkml:trace contextRef="#ctx0" brushRef="#br0">1 59 17457,'0'0'8173,"11"-7"-6182,-10 6-1941,7-5 218,1 1 1,-1 0 0,1 1 0,0 0 0,0 0 0,1 1 0,-1 0 0,1 0 0,15-1-1,31-2 232,-1 3 0,110 7 0,-160-3-510,0 0 0,0 0-1,0 0 1,0 0 0,0 1-1,-1 0 1,1 0-1,0 0 1,-1 1 0,0-1-1,1 1 1,-1 0 0,0 0-1,0 1 1,-1-1 0,1 1-1,5 8 1,-7-9 8,-1 0 1,1 0-1,-1 1 0,0-1 1,0 0-1,0 0 1,0 1-1,-1-1 0,1 1 1,-1-1-1,0 1 1,0-1-1,0 1 1,-1-1-1,1 0 0,-1 1 1,0-1-1,0 1 1,0-1-1,0 0 0,0 0 1,-1 0-1,1 0 1,-1 0-1,0 0 1,-4 5-1,-7 6 123,0 0-1,0-1 1,-1 0 0,-1-1-1,-31 19 1,30-20 62,34-7-350,26-2-6,-24-1 38,-13-1 56,-1 1 0,1 0 0,0 0 0,0 0 0,-1 1 0,1 0 0,-1 0 0,1 0 0,-1 1 0,0 0-1,0 1 1,6 3 0,-10-4 61,1-1-1,-1 1 1,1 0-1,-1 0 1,0-1 0,0 2-1,0-1 1,-1 0-1,1 0 1,-1 0-1,1 1 1,-1-1-1,0 1 1,-1-1-1,1 1 1,-1-1 0,1 1-1,-1-1 1,0 1-1,0 0 1,-1-1-1,1 1 1,-1-1-1,-1 6 1,0-3 77,0 0 0,-1 0 1,0-1-1,0 1 0,0-1 0,0 1 0,-1-1 1,0 0-1,0 0 0,-1-1 0,1 1 0,-1-1 1,0 0-1,0-1 0,-1 1 0,1-1 1,-1 0-1,-11 5 0,2-2 94,0 0-1,-1 0 1,0-2 0,0 0 0,0-1-1,-20 1 1,25-3-153,0-1 0,0-1 0,0 0 0,0 0 0,0-1 0,0 0 0,0-1 0,1-1 0,-19-8 0,24 10 0,0-1 0,1 1 0,-1-1 0,1-1 0,-1 1 0,1 0 0,0-1 0,0 0 0,1 0 0,-1 0 0,1-1 0,0 1 0,0-1 0,0 0 0,1 0 0,0 0 0,-1 0 0,2 0 0,-1 0 0,1 0 0,-2-10 0,3 14-44,0 1 0,0-1-1,0 0 1,0 1 0,0-1 0,1 0-1,-1 1 1,0-1 0,0 0 0,0 1-1,1-1 1,-1 1 0,0-1 0,1 0-1,-1 1 1,0-1 0,1 1 0,-1-1-1,1 1 1,-1-1 0,1 1 0,-1-1-1,1 1 1,-1 0 0,1-1 0,0 1-1,-1 0 1,1-1 0,-1 1 0,1 0-1,0 0 1,-1 0 0,1-1 0,0 1-1,-1 0 1,2 0 0,32 0-3611,-22 1 1831,26-1-3819,5 0-1809</inkml:trace>
</inkml:ink>
</file>

<file path=ppt/ink/ink2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4:11.040"/>
    </inkml:context>
    <inkml:brush xml:id="br0">
      <inkml:brushProperty name="width" value="0.025" units="cm"/>
      <inkml:brushProperty name="height" value="0.025" units="cm"/>
    </inkml:brush>
  </inkml:definitions>
  <inkml:trace contextRef="#ctx0" brushRef="#br0">213 33 14286,'0'0'9256,"9"-1"-7254,-7 1-1669,35-5 658,-35 4-805,-1 1 0,1 0 0,-1 0 0,0-1 0,1 1 1,-1-1-1,0 1 0,1-1 0,-1 0 0,0 1 0,0-1 0,1 0 0,-1 0 0,0 0 0,0 0 0,0 0 0,0 0 1,0 0-1,0 0 0,-1 0 0,1 0 0,0-1 0,-1 1 0,1 0 0,0-1 0,-1 1 0,1-3 0,-22 11 503,-1 11-689,2 1 0,0 0 0,2 2 0,-27 37 0,4-6 0,36-47 0,-8 10 0,0 0 0,1 1 0,0 1 0,2-1 0,0 2 0,0-1 0,-7 24 0,15-33-85,29-50-6749,13-27-4163,-17 29 3161</inkml:trace>
</inkml:ink>
</file>

<file path=ppt/ink/ink2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4:11.384"/>
    </inkml:context>
    <inkml:brush xml:id="br0">
      <inkml:brushProperty name="width" value="0.025" units="cm"/>
      <inkml:brushProperty name="height" value="0.025" units="cm"/>
    </inkml:brush>
  </inkml:definitions>
  <inkml:trace contextRef="#ctx0" brushRef="#br0">162 1 11243,'0'0'14258,"1"10"-12234,0 11-1310,-1-1 1,-1 1 0,-5 23 0,2-15-346,0 44 0,4-63-460,0 0 1,1-1-1,1 1 0,0-1 1,0 1-1,1-1 0,0 0 1,7 15-1,0-1-2970</inkml:trace>
  <inkml:trace contextRef="#ctx0" brushRef="#br0" timeOffset="1">1 237 13100,'0'0'16496,"69"-25"-16432,-24 25 0,2 0-1345,-4 0-2787,-2-5-4292</inkml:trace>
</inkml:ink>
</file>

<file path=ppt/ink/ink2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4:11.725"/>
    </inkml:context>
    <inkml:brush xml:id="br0">
      <inkml:brushProperty name="width" value="0.025" units="cm"/>
      <inkml:brushProperty name="height" value="0.025" units="cm"/>
    </inkml:brush>
  </inkml:definitions>
  <inkml:trace contextRef="#ctx0" brushRef="#br0">1 34 13036,'0'0'19507,"83"-8"-19283,-41 0-224,3 3-384,-4 0-2339,-1 1-2690,1 1-4933</inkml:trace>
</inkml:ink>
</file>

<file path=ppt/ink/ink2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4:12.596"/>
    </inkml:context>
    <inkml:brush xml:id="br0">
      <inkml:brushProperty name="width" value="0.025" units="cm"/>
      <inkml:brushProperty name="height" value="0.025" units="cm"/>
    </inkml:brush>
  </inkml:definitions>
  <inkml:trace contextRef="#ctx0" brushRef="#br0">1 62 8392,'0'0'20435,"5"1"-19890,-4 0-508,1 0-1,0 0 1,-1-1 0,1 1 0,-1 0-1,1 0 1,-1 0 0,0 1 0,1-1 0,-1 0-1,0 0 1,0 1 0,0-1 0,0 0 0,0 1-1,0 0 1,0-1 0,-1 1 0,1-1-1,0 1 1,-1 0 0,1-1 0,-1 1 0,1 2-1,14 33 230,-13-35-232,0 0 0,1 0 0,-1 0 1,0 0-1,1-1 0,-1 1 0,1-1 0,0 1 0,-1-1 0,1 0 1,0 0-1,0 0 0,0-1 0,0 1 0,-1 0 0,1-1 1,0 0-1,0 0 0,0 0 0,0 0 0,0 0 0,0-1 1,0 1-1,0-1 0,0 0 0,0 0 0,-1 0 0,6-2 0,6-3 255,0-1 0,0 0 0,25-17 0,79-71-225,-118 94-64,1 1 0,-1-1 0,0 1 0,1-1 0,-1 1 0,0-1 0,1 1 0,-1-1 0,1 1 0,-1-1 0,0 1 0,1 0 0,-1-1 0,1 1 0,-1 0 0,1-1 0,0 1 0,-1 0 0,1 0 0,-1-1 0,1 1 0,-1 0 0,1 0 0,0 0 0,-1 0 0,1 0 0,-1 0 0,1 0 0,0 0 0,-1 0 0,1 0 0,-1 0 0,1 0 0,0 0 0,-1 1 0,1-1 0,-1 0 0,1 0 0,-1 1 0,1-1 0,-1 0 0,1 1 0,-1-1 0,1 1 0,-1-1 0,1 0 0,-1 1 0,1-1 0,-1 1 0,0-1 0,1 1 0,-1-1 0,0 1 0,0 0 0,1-1 0,-1 1 0,0-1 0,0 1 0,0-1 0,0 1 0,0 0 0,0 0 0,2 53 0,-2-27 0,0-26 0,0 1 0,0 0 0,1-1 0,-1 1 0,0-1 0,1 1 0,-1-1 0,1 1 0,0-1 0,-1 1 0,1-1 0,0 0 0,0 1 0,0-1 0,0 0 0,0 1 0,0-1 0,0 0 0,1 0 0,-1 0 0,0 0 0,1 0 0,-1 0 0,0-1 0,1 1 0,-1 0 0,1-1 0,-1 1 0,1-1 0,-1 0 0,1 1 0,0-1 0,-1 0 0,1 0 0,-1 0 0,1 0 0,0 0 0,-1 0 0,1 0 0,-1-1 0,1 1 0,0-1 0,-1 1 0,1-1 0,1 0 0,12-5 0,0 0 0,-1-1 0,26-16 0,-19 10 0,-13 8 0,1 1 0,-1 0 0,1 1 0,0 0 0,15-4 0,-21 7 0,-1 0 0,1-1 0,0 1 0,0 0 0,0 0 0,0 1 0,0-1 0,-1 0 0,1 1 0,0 0 0,0 0 0,-1 0 0,1 0 0,-1 0 0,1 0 0,-1 1 0,1-1 0,-1 1 0,0 0 0,1-1 0,2 5 0,-2-4-55,-1 1 1,1-1-1,-1 0 1,1 0-1,0 0 0,0-1 1,0 1-1,0-1 1,0 0-1,0 1 0,0-1 1,1-1-1,-1 1 1,0 0-1,0-1 0,1 0 1,-1 1-1,7-2 1,5 0-575,0-2 0,0 0 0,16-5 0,-18 4-151,-1 1 0,1 0 0,22-1 0,-24 4-4953,-1-1-2937</inkml:trace>
</inkml:ink>
</file>

<file path=ppt/ink/ink2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4:13.047"/>
    </inkml:context>
    <inkml:brush xml:id="br0">
      <inkml:brushProperty name="width" value="0.025" units="cm"/>
      <inkml:brushProperty name="height" value="0.025" units="cm"/>
    </inkml:brush>
  </inkml:definitions>
  <inkml:trace contextRef="#ctx0" brushRef="#br0">59 49 7527,'0'0'24199,"8"7"-23484,23 20-426,-31-27-288,1 1 0,0-1 0,-1 0 0,1 0 0,0 0 0,-1 0 0,1 0 0,0 1 0,-1-1 0,1-1 0,0 1 0,-1 0 0,1 0 0,0 0 0,-1 0 0,1 0 0,0-1 0,-1 1 0,1 0 0,0 0 0,-1-1 0,1 1-1,-1-1 1,1 1 0,-1 0 0,1-1 0,-1 1 0,1-1 0,-1 1 0,1-1 0,-1 0 0,0 1 0,1-1 0,-1 1 0,0-1 0,1 0 0,-1 1 0,0-1 0,0 0 0,0 1 0,0-1 0,1 0 0,-1 1 0,0-1 0,0 0 0,-1 0 0,5-33-10,-4 33 9,0-1 0,0 1 0,0 0 0,-1-1 0,1 1 0,0-1 0,-1 1 0,1 0 0,-1-1 0,1 1 0,-1 0 0,0 0 0,0 0 0,1-1 0,-1 1 0,0 0 0,0 0 0,0 0 0,0 0 0,0 0 0,0 1 0,-1-1 0,1 0 0,0 0 0,0 1 0,-1-1 0,1 1 0,0-1 0,-1 1 0,1-1 0,0 1 0,-1 0 0,1 0 0,0-1 0,-1 1 0,1 0 0,-1 0 0,1 1 0,-1-1 0,1 0 0,0 0 0,-1 1 0,1-1 0,0 1 0,-1-1 0,-1 2 0,-2 0 0,0 0 0,0 0 0,-1 1 0,1-1 0,1 1 0,-1 1 0,0-1 0,1 1 0,0-1 0,-6 7 0,9-8 0,-1-1 0,1 1 0,-1 0 0,1 0 0,0 0 0,0 0 0,0 0 0,0 0 0,0 0 0,0 0 0,0 0 0,1 0 0,-1 1 0,1-1 0,0 0 0,0 0 0,-1 1 0,1-1 0,1 4 0,0-4 0,0-1 0,0 1 0,0-1 0,0 0 0,0 0 0,0 1 0,0-1 0,0 0 0,0 0 0,1 0 0,-1 0 0,0-1 0,1 1 0,-1 0 0,1 0 0,-1-1 0,1 1 0,-1-1 0,1 1 0,3-1 0,10 2 0,1-1 0,-1 0 0,1-1 0,21-4 0,-37 4 0,81-18-1021,-66 13 489,1 1-1,-1 0 1,1 1-1,23-1 1,-24 12-9958,-6-5 4196</inkml:trace>
</inkml:ink>
</file>

<file path=ppt/ink/ink2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4:13.514"/>
    </inkml:context>
    <inkml:brush xml:id="br0">
      <inkml:brushProperty name="width" value="0.025" units="cm"/>
      <inkml:brushProperty name="height" value="0.025" units="cm"/>
    </inkml:brush>
  </inkml:definitions>
  <inkml:trace contextRef="#ctx0" brushRef="#br0">127 0 13997,'0'0'8339,"-6"13"-6220,-10 19-1045,-51 117 2833,59-127-3776,0 0 0,2 0 0,1 0-1,1 1 1,-3 33 0,16 86-1252,-9-141 1153,2-12 349,-1 0 1,0-1-1,-1 1 1,-2-22-1,0-5-20,2 12-304,1 0 0,2 0 0,0 0-1,2 0 1,0 1 0,2 0 0,1 0 0,1 0-1,1 1 1,21-37 0,-26 56-94,-1-1 0,0 1 0,1 0 0,0 0 0,1 0 0,-1 1 0,1-1 0,0 1 0,0 1 1,0-1-1,0 1 0,0 0 0,1 1 0,0-1 0,-1 1 0,1 1 0,0-1 0,0 1 0,0 0 0,0 1 0,0-1 0,0 2 0,0-1 0,12 3 0,-17-3 11,-1 0 0,1 0 0,-1 1-1,1-1 1,-1 1 0,0-1 0,1 1-1,-1 0 1,0-1 0,0 1 0,1 0-1,-1 0 1,0 0 0,0 0 0,0 0-1,0 0 1,0 0 0,0 0 0,0 0-1,0 1 1,-1-1 0,1 0 0,0 0-1,-1 1 1,1-1 0,-1 1 0,0-1-1,1 0 1,-1 1 0,0-1 0,0 1-1,0-1 1,0 1 0,0-1 0,0 3-1,0-1 55,-1 1 0,0 0 0,0-1 0,0 1 0,0-1-1,0 1 1,-1-1 0,1 0 0,-1 1 0,0-1 0,0 0 0,0 0-1,-3 3 1,-9 8 284,-1-2-1,0 1 1,-31 17 0,38-24-215,-1-2 1,0 1-1,0-1 0,0-1 1,0 0-1,0 0 1,-1 0-1,1-1 1,-18 1-1,27-3-113,0 0 0,-1 0 1,1 0-1,0 0 0,-1 0 0,1 0 0,-1-1 1,1 1-1,0 0 0,-1 0 0,1 0 0,0 0 0,-1 0 1,1-1-1,0 1 0,-1 0 0,1 0 0,0 0 1,-1-1-1,1 1 0,0 0 0,0-1 0,-1 1 1,1 0-1,0 0 0,0-1 0,0 1 0,-1 0 0,1-1 1,0 1-1,0-1 0,0 1 0,0 0 0,0-1 1,0 1-1,3-19-1494,14-16-3148,7 2-1551,4-6-2562</inkml:trace>
</inkml:ink>
</file>

<file path=ppt/ink/ink2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4:13.902"/>
    </inkml:context>
    <inkml:brush xml:id="br0">
      <inkml:brushProperty name="width" value="0.025" units="cm"/>
      <inkml:brushProperty name="height" value="0.025" units="cm"/>
    </inkml:brush>
  </inkml:definitions>
  <inkml:trace contextRef="#ctx0" brushRef="#br0">100 0 21044,'0'0'8264,"-38"78"-6631,19-45-512,4 2-672,4 2-417,0-4 64,7 0-128,2-5-449,2-3-447,0-5-514,6-8-1473,8-6-992,2-6-2403</inkml:trace>
</inkml:ink>
</file>

<file path=ppt/ink/ink2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4:14.745"/>
    </inkml:context>
    <inkml:brush xml:id="br0">
      <inkml:brushProperty name="width" value="0.025" units="cm"/>
      <inkml:brushProperty name="height" value="0.025" units="cm"/>
    </inkml:brush>
  </inkml:definitions>
  <inkml:trace contextRef="#ctx0" brushRef="#br0">100 67 23254,'0'0'3278,"-9"2"-43,1 1-2876,0 0 1,0 0-1,0 0 1,0 1-1,-12 8 1,18-11-329,-1 1 0,1 0 0,0-1 0,0 1 1,0 0-1,0 0 0,1 0 0,-1 0 1,0 1-1,1-1 0,0 0 0,-1 1 1,1-1-1,0 1 0,0-1 0,0 1 1,1 0-1,-1-1 0,1 1 0,-1 0 1,1 0-1,0-1 0,0 1 0,0 0 1,0-1-1,2 6 0,-2-7-31,1 0 0,0 0 0,0 0 0,0 0 0,0-1 0,0 1 0,0 0 0,0 0 0,0-1 0,0 1 0,0 0 0,1-1 0,-1 1 0,0-1 0,0 0 0,1 1 0,-1-1 0,0 0 0,0 0 0,1 0 0,-1 0 0,0 0 0,1 0 0,-1 0 0,0 0 0,0 0 0,1-1 0,-1 1 0,2-1 0,39-12 0,-35 8 0,1 0 0,-1 0 0,0 0 0,-1-1 0,1 0 0,-1-1 0,0 1 0,-1-1 0,1 0 0,-1-1 0,-1 1 0,0-1 0,0 0 0,0 0 0,-1 0 0,0-1 0,-1 1 0,3-14 0,-5 22 0,0-1 0,0 1 0,0 0 0,0 0 0,1 0 0,-1-1 0,0 1 0,0 0 0,0 0 0,0-1 0,0 1 0,0 0 0,0 0 0,0-1 0,-1 1 0,1 0 0,0 0 0,0-1 0,0 1 0,0 0 0,0 0 0,0-1 0,0 1 0,0 0 0,-1 0 0,1 0 0,0-1 0,0 1 0,0 0 0,-1 0 0,1 0 0,0 0 0,0-1 0,0 1 0,-1 0 0,1 0 0,0 0 0,0 0 0,-1 0 0,1 0 0,0 0 0,-1 0 0,-10 7 0,-9 17 0,18-21 1,1-1 0,0 1 0,0-1 0,0 1 0,0 0 0,0-1 0,1 1-1,-1 0 1,1 0 0,0 0 0,0 0 0,0-1 0,0 1 0,0 0 0,1 0 0,-1 0 0,1-1 0,0 1 0,0 0 0,0-1 0,0 1-1,2 2 1,-1-2-6,1-1-1,0 0 0,-1 0 1,1 0-1,0 0 1,0-1-1,0 1 0,1-1 1,-1 0-1,0 0 1,0 0-1,1 0 0,-1-1 1,0 1-1,1-1 0,-1 0 1,1 0-1,3-1 1,4 1-628,-1 0 1,0-1 0,1 0 0,-1-1 0,0-1-1,12-3 1,-13 2-372,-1 0 0,1 0 0,-1-1 0,1-1 0,-1 1 0,-1-1 0,1 0 0,-1-1 0,0 0-1,-1 0 1,6-8 0,-9 11 821,-1 2 246,0 0 0,0 0 0,-1 0 0,1 0-1,-1-1 1,0 1 0,0 0 0,1-1 0,-1 1 0,-1 0 0,2-6 0,-2 7 1431,-23 13 2910,21-9-4110,-1 0-1,1 1 0,0-1 0,0 1 1,0-1-1,0 1 0,1 0 0,-1-1 1,1 1-1,0 0 0,0 0 0,1 0 1,-1 0-1,1 0 0,0 0 0,0 6 1,2 7-321,0 0 1,9 30 0,-7-33 34,-1 1 0,0 0 0,1 16-1,-4-17 38,1 5-22,-1-1 0,-5 35 0,4-48 104,-1 1 0,1-1 1,-1 0-1,1 0 0,-2 0 1,1 0-1,0 0 0,-1-1 1,0 1-1,0-1 0,0 1 1,-1-1-1,0 0 0,-5 4 1,8-6-97,0-1 1,-1 0-1,1 0 0,0 0 1,-1 0-1,1 0 1,-1 0-1,1-1 1,-1 1-1,1 0 1,-1-1-1,1 1 0,-1-1 1,0 0-1,1 1 1,-1-1-1,0 0 1,1 0-1,-1 0 1,0 0-1,0 0 0,1-1 1,-1 1-1,-1-1 1,0 0 37,1-1 1,0 1-1,0-1 1,0 1-1,0-1 1,0 0-1,1 0 1,-1 0-1,1 0 1,-1 0-1,1 0 1,-1 0-1,1 0 1,-1-3-1,-2-7 148,0 1-1,0 0 1,2-1 0,-1 1-1,-1-20 1,4 20-217,0 1 0,0-1 0,1 1 0,0-1 0,1 1 0,0 0 0,1-1 0,0 1 0,1 0 0,0 0 0,0 1 0,1-1 0,0 1 0,1 0 0,0 1 0,0-1 0,1 1 0,0 0 0,0 1 0,1-1 0,0 2 0,0-1 0,1 1 0,0 0 0,0 1 0,0 0 0,17-6 0,-8 4 0,0 2 0,0 0 0,0 1 0,1 1 0,-1 1 0,1 0 0,0 2 0,0 0 0,20 3 0,-29 5 0,-9-7 0,-1-1 0,1 1 0,-1 0 0,1-1 0,0 1 0,-1 0 0,1-1 0,0 1 0,-1 0 0,1-1 0,0 1 0,0-1 0,0 1 0,-1-1 0,1 0 0,0 1 0,0-1 0,0 0 0,0 0 0,0 0 0,1 1 0,16-2 0,-1-1 0,1-1 0,25-6 0,-26 4 0,0 1 0,1 1 0,26-1 0,-24 13 0,-19-8 0,1 0 0,-1 0 0,1 0 0,0 0 0,0 0 0,-1 0 0,1 0 0,0-1 0,0 1 0,0-1 0,0 1 0,0-1 0,3 1 0,16-3-424,0 0 0,-1-1-1,1-1 1,29-10 0,28-5-754,-75 18 1770</inkml:trace>
</inkml:ink>
</file>

<file path=ppt/ink/ink2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4:15.117"/>
    </inkml:context>
    <inkml:brush xml:id="br0">
      <inkml:brushProperty name="width" value="0.025" units="cm"/>
      <inkml:brushProperty name="height" value="0.025" units="cm"/>
    </inkml:brush>
  </inkml:definitions>
  <inkml:trace contextRef="#ctx0" brushRef="#br0">157 21 13549,'13'-20'6908,"-10"29"-2718,-11 45-1355,5-38-2846,-3 46 656,0 73-1,7-50-2443,-1-13-3419,-4-67-1550,-7-9 3620,-6-10-292,-20-28 1777,-44-62 19987,81 104-18249,0 0 1,0 0-1,0-1 0,0 1 1,0 0-1,0 0 1,0 0-1,0 0 1,-1-1-1,1 1 1,0 0-1,0 0 0,0 0 1,0 0-1,0-1 1,0 1-1,0 0 1,0 0-1,1 0 1,-1 0-1,0-1 0,0 1 1,0 0-1,0 0 1,0 0-1,0 0 1,0 0-1,0-1 0,0 1 1,0 0-1,0 0 1,1 0-1,-1 0 1,0 0-1,0 0 1,0-1-1,0 1 0,0 0 1,1 0-1,-1 0 1,0 0-1,0 0 1,0 0-1,0 0 1,1 0-1,-1 0 0,0 0 1,0 0-1,0 0 1,0 0-1,1 0 1,-1 0-1,0 0 1,0 0-1,0 0 0,19-1 740,20 6-1023,57 12-756,-30-13-4804,-25-4-2645</inkml:trace>
</inkml:ink>
</file>

<file path=ppt/ink/ink2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4:16.638"/>
    </inkml:context>
    <inkml:brush xml:id="br0">
      <inkml:brushProperty name="width" value="0.025" units="cm"/>
      <inkml:brushProperty name="height" value="0.025" units="cm"/>
    </inkml:brush>
  </inkml:definitions>
  <inkml:trace contextRef="#ctx0" brushRef="#br0">0 302 14221,'0'0'8270,"2"-9"-6247,8-28 278,-10 37-2244,0-1 1,0 1 0,1-1 0,-1 1-1,0-1 1,0 1 0,0-1-1,0 1 1,1-1 0,-1 1-1,0-1 1,1 1 0,-1 0 0,0-1-1,1 1 1,-1-1 0,0 1-1,1 0 1,-1-1 0,1 1 0,-1 0-1,0 0 1,1-1 0,-1 1-1,1 0 1,-1 0 0,1 0-1,-1-1 1,1 1 0,-1 0 0,1 0-1,-1 0 1,1 0 0,0 0-1,-1 0 1,1 0 0,-1 0 0,1 0-1,-1 0 1,1 1 0,-1-1-1,1 0 1,-1 0 0,1 0-1,-1 1 1,1-1 0,-1 0 0,0 0-1,1 1 1,-1-1 0,1 0-1,-1 1 1,0-1 0,1 1-1,-1-1 1,0 0 0,1 1 0,-1-1-1,0 1 1,0-1 0,1 1-1,-1-1 1,0 1 0,0-1 0,0 2-1,15 29 699,-13-18-507,0 1 0,-1 0 0,0 24 0,-1-24-192,0-1 0,1 0 0,0 0 0,4 13 0,-5-26-56,0 1 1,0-1-1,0 1 0,0-1 0,0 0 0,1 1 1,-1-1-1,0 1 0,0-1 0,0 0 0,1 1 1,-1-1-1,0 0 0,0 1 0,1-1 0,-1 0 1,0 1-1,1-1 0,-1 0 0,0 0 1,1 1-1,-1-1 0,1 0 0,-1 0 0,0 0 1,1 1-1,-1-1 0,1 0 0,-1 0 0,1 0 1,-1 0-1,0 0 0,1 0 0,-1 0 0,1 0 1,-1 0-1,1 0 0,-1 0 0,0 0 0,1 0 1,-1-1-1,1 1 0,-1 0 0,1 0 0,-1 0 1,0-1-1,1 1 0,-1 0 0,0 0 0,1-1 1,16-16 43,-10 0-45,-1 0 0,0-1 0,-1 1 0,-1-1 0,-1 0 0,-1-1 0,0 1 0,-1-31 0,0 89-1735,-1-33 758,1-1-1,0 1 1,0-1-1,1 1 1,0-1-1,3 8 1,-3-11 533,0 1 1,0-1 0,0 0 0,0 0 0,1 0 0,0 0 0,-1 0-1,1-1 1,0 1 0,0-1 0,1 0 0,-1 0 0,0 0 0,1 0-1,-1-1 1,1 1 0,-1-1 0,1 0 0,0 0 0,0 0 0,-1 0-1,1-1 1,5 1 0,38-3-7221,-8-12 5635,-35 12 2390,0-1 0,-1 1 0,1-1 0,-1 0-1,0 0 1,0-1 0,0 1 0,4-7 0,-4 5 639,0-1 0,0 1 1,-1-1-1,0 0 0,0 0 0,0 0 0,-1 0 1,0 0-1,0 0 0,-1 0 0,1-7 0,-1 12-895,0 0-1,0 1 1,0-1-1,1 1 1,-1-1-1,0 1 1,0-1-1,0 0 1,0 1-1,0-1 1,0 1-1,0-1 1,-1 1-1,1-1 1,0 0-1,0 1 1,0-1-1,-1 1 1,1-1-1,0 1 1,0-1-1,-1 1 1,1-1-1,0 1 1,-1-1-1,1 1 1,-1 0-1,1-1 1,-1 1-1,0-1 1,-11 13 704,-10 31-864,22-43 58,-13 53 191,13-52-178,-1 0 0,1 1 0,0-1-1,-1 1 1,1-1 0,0 0 0,0 1 0,0-1 0,0 1 0,0-1-1,0 1 1,0-1 0,0 0 0,1 1 0,-1-1 0,0 1 0,1-1-1,0 0 1,-1 0 0,1 1 0,0-1 0,-1 0 0,1 0-1,0 0 1,0 1 0,0-1 0,0 0 0,0 0 0,0-1 0,0 1-1,0 0 1,2 1 0,3-1 60,0-1 0,0 0 0,0 0-1,0 0 1,-1-1 0,1 0 0,0 0 0,0 0 0,-1-1-1,1 0 1,-1 0 0,1 0 0,-1 0 0,0-1 0,6-4-1,7-5-534,-1-2-1,27-26 0,-34 30-175,-9 10 601,-1 0-1,0-1 0,0 1 0,0 0 1,1 0-1,-1 0 0,0-1 0,0 1 1,1 0-1,-1 0 0,0 0 0,1 0 1,-1 0-1,0-1 0,0 1 0,1 0 1,-1 0-1,0 0 0,1 0 0,-1 0 1,0 0-1,1 0 0,-1 0 0,0 0 1,1 0-1,-1 0 0,0 0 0,0 0 1,1 1-1,-1-1 0,0 0 0,1 0 1,-1 0-1,0 0 0,0 0 0,1 1 1,-1-1-1,0 0 0,0 0 0,1 0 1,-1 1-1,0-1 0,0 0 0,0 0 1,0 1-1,1-1 0,-1 0 0,0 1 1,0-1-1,0 0 0,0 0 0,0 1 1,0-1-1,0 0 0,0 1 0,0-1 1,0 0-1,0 1 0,0-1 0,0 0 1,0 0-1,0 1 0,0-1 0,0 0 1,0 1-1,0-1 0,0 1 0,0 0 48,0 0 0,0 0 0,0 0-1,0 0 1,0 0 0,1 0 0,-1 0-1,1 0 1,-1 0 0,0 0 0,1 0-1,0 0 1,-1 0 0,1 0 0,0 0-1,-1-1 1,1 1 0,0 0 0,0 0-1,0-1 1,-1 1 0,1 0 0,0-1-1,0 1 1,0-1 0,0 1 0,0-1-1,0 0 1,2 1 0,2-2 126,0 1 0,0-1 0,1 0-1,-1-1 1,0 1 0,0-1 0,0 0 0,0-1 0,0 1 0,-1-1 0,1 0-1,-1 0 1,0 0 0,0-1 0,0 1 0,0-1 0,6-8 0,5-6 558,0-1 0,19-35 0,-26 40-361,-1 0 1,0-1-1,-2 0 0,1 0 1,-2-1-1,0 1 0,-1-1 0,0 0 1,-1 0-1,-1-16 0,-9 45-522,-1 22 192,2 0 0,1 0 0,1 0 0,2 1 1,3 53-1,0-81 12,1-1 0,0 0-1,0 1 1,1-1 0,0 0 0,0 0 0,6 12 0,-8-17-2,1-1 1,0 1-1,0 0 0,0-1 1,0 1-1,0-1 1,0 1-1,0-1 1,0 1-1,0-1 1,1 0-1,-1 0 1,1 0-1,-1 1 1,1-2-1,-1 1 1,1 0-1,-1 0 1,1 0-1,0-1 1,0 1-1,-1-1 1,1 1-1,0-1 1,0 0-1,0 1 1,-1-1-1,1 0 1,0 0-1,0 0 1,0-1-1,-1 1 1,1 0-1,0-1 1,0 1-1,2-2 1,-2 1 25,0-1 0,0 1 0,-1-1 0,1 1 0,-1-1 0,1 0-1,-1 1 1,1-1 0,-1 0 0,0 0 0,0 0 0,0 0 0,0 0 0,0 0 0,-1 0 0,1-1 0,0 1 0,0-4 0,2-42 79,-18 66-714,13-15 590,1 0-1,-1-1 0,1 1 0,0 0 1,0 0-1,0 0 0,0 0 1,0 0-1,1 0 0,0 1 0,-1-1 1,1 0-1,0 0 0,0 0 1,1 0-1,-1 0 0,1 1 0,-1-1 1,3 5-1,-1-6 9,-1-1-1,1 1 1,0 0 0,0-1 0,0 1-1,0-1 1,0 0 0,0 0-1,0 0 1,0 0 0,1 0-1,-1 0 1,0 0 0,0-1 0,1 1-1,-1-1 1,1 0 0,-1 0-1,0 0 1,1 0 0,-1 0 0,1 0-1,-1 0 1,0-1 0,4-1-1,3 0 12,-1 0-1,1 0 0,-1-1 0,0-1 1,0 1-1,0-1 0,-1-1 1,1 0-1,-1 0 0,0 0 0,-1 0 1,1-1-1,-1-1 0,0 1 0,-1-1 1,9-11-1,-8 8 3,1-1 1,-1 0-1,-1 1 1,0-2-1,-1 1 0,0 0 1,-1-1-1,0 0 1,-1 0-1,0 0 0,0-16 1,-2 26-5,1 0 0,-1 0 1,-1 1-1,1-1 0,0 0 1,0 0-1,-1 0 0,1 1 1,-1-1-1,1 0 0,-1 1 1,0-1-1,1 0 0,-1 1 1,0-1-1,0 1 0,-2-2 1,2 2-8,0 0 0,1 1 0,-1-1 0,0 1 0,0-1 1,0 1-1,0 0 0,-1-1 0,1 1 0,0 0 0,0 0 0,0-1 1,0 1-1,0 0 0,0 0 0,0 0 0,0 1 0,0-1 0,-1 0 1,0 1-1,-3 0-2,1 1 0,0 0 0,0 0 0,0 0 1,1 0-1,-1 1 0,0-1 0,1 1 0,0 0 0,-1 0 1,1 0-1,-3 5 0,0 0 135,0 1 0,1-1-1,0 1 1,1 0 0,0 0 0,0 0 0,1 1-1,-2 9 1,4-16-212,1 0 0,-1 0-1,1 0 1,0 0 0,0 0 0,0 0-1,0 0 1,1 0 0,-1 0-1,1 0 1,0 0 0,-1-1 0,1 1-1,1 0 1,-1 0 0,0-1 0,1 1-1,-1-1 1,1 1 0,0-1-1,0 0 1,0 0 0,0 1 0,0-1-1,0-1 1,0 1 0,1 0-1,-1 0 1,1-1 0,5 3 0,36 10-4162,9-8-3143</inkml:trace>
</inkml:ink>
</file>

<file path=ppt/ink/ink2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4:18.027"/>
    </inkml:context>
    <inkml:brush xml:id="br0">
      <inkml:brushProperty name="width" value="0.025" units="cm"/>
      <inkml:brushProperty name="height" value="0.025" units="cm"/>
    </inkml:brush>
  </inkml:definitions>
  <inkml:trace contextRef="#ctx0" brushRef="#br0">3079 274 11082,'-19'-11'865,"-52"-27"705,-132-49-1,90 53-673,-1 4-1,-1 6 0,-2 4 1,-140-5-1,91 20-602,-1 7-1,-229 33 1,259-16-76,1 5 0,-189 61 0,276-69-187,0 3 0,1 2 0,1 2 0,1 2 0,1 2 0,1 2-1,2 2 1,1 2 0,-59 61 0,69-60-31,3 1 0,0 1 1,3 2-1,1 0 0,-20 44 0,35-62 43,0 0 0,2 1 0,0 0 0,2 0 0,0 0-1,1 1 1,1 0 0,2 0 0,0 0 0,1-1-1,1 1 1,5 33 0,-1-39 2,0 0 0,0-1 1,2 0-1,0 0 0,0-1 0,2 0 0,-1 0 1,2-1-1,0 0 0,1 0 0,0-1 0,16 13 1,3 1-4,1-2 0,1-2 0,1-1 0,38 19-1,-4-9 70,2-3 0,0-3 0,1-2 0,2-4 0,109 15 0,-44-19 606,0-6 0,146-8 0,-136-10-54,0-7-1,-1-5 0,-1-7 0,-2-7 0,223-83 0,-277 81-43,129-71-1,-172 81-443,0-3 0,-2-2-1,-2-1 1,46-47-1,-72 64-165,-1-1 0,-1-1 0,0 0 0,-1-1 0,-1-1 0,12-26 0,-21 38-8,1 0 0,-1 0 1,-1 0-1,1 0 1,-2-1-1,1 1 1,-1-1-1,0 1 1,-1-1-1,1 1 0,-2-1 1,1 1-1,-1-1 1,-1 1-1,0-1 1,0 1-1,0 0 0,-1 0 1,-6-12-1,2 10-12,0 0-1,0 1 0,-1 0 1,0 1-1,-1-1 1,0 2-1,0-1 0,0 1 1,-1 1-1,0 0 1,-1 0-1,-19-8 0,-4 1-62,-1 2 0,0 1 0,-37-5 0,-22 1-340,-1 4-1,-170 4 1,-193 48-1820,-200 83-2726,223-22-1160,193-45-510</inkml:trace>
</inkml:ink>
</file>

<file path=ppt/ink/ink2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1:57.912"/>
    </inkml:context>
    <inkml:brush xml:id="br0">
      <inkml:brushProperty name="width" value="0.025" units="cm"/>
      <inkml:brushProperty name="height" value="0.025" units="cm"/>
    </inkml:brush>
  </inkml:definitions>
  <inkml:trace contextRef="#ctx0" brushRef="#br0">1 198 10890,'0'0'6134,"13"2"-4938,107 6-85,0-6 1,162-17-1,-15 1-484,808-2 1498,-605-20-1354,-6-37 1629,-369 55-2068,80-12 1145,-243 29 1200,19-2-7889,29-1-2129</inkml:trace>
</inkml:ink>
</file>

<file path=ppt/ink/ink2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01.275"/>
    </inkml:context>
    <inkml:brush xml:id="br0">
      <inkml:brushProperty name="width" value="0.025" units="cm"/>
      <inkml:brushProperty name="height" value="0.025" units="cm"/>
    </inkml:brush>
  </inkml:definitions>
  <inkml:trace contextRef="#ctx0" brushRef="#br0">452 1 17040,'0'0'13133,"-12"9"-12514,-188 112 672,34-23-607,166-98-684,-47 34 0,45-32 0,0 0 0,-1 0 0,1 1 0,0-1 0,0 1 0,0 0 0,1-1 0,-1 1 0,1 0 0,-1 0 0,1 0 0,0 0 0,0 0 0,0 0 0,0 4 0,1-6 0,0 0 0,0 0 0,0 0 0,1 0 0,-1 0 0,0 0 0,1 0 0,-1 0 0,1 0 0,-1 0 0,1-1 0,0 1 0,-1 0 0,1 0 0,0 0 0,-1-1 0,1 1 0,0 0 0,0-1 0,0 1 0,0 0 0,0-1 0,0 1 0,-1-1 0,1 0 0,0 1 0,0-1 0,1 0 0,-1 1 0,1-1 0,39 6 0,-36-6 0,63 2 0,-1-4 0,74-10 0,68-2 0,-201 14-140,23 2-2768,-30-2 2692,0 0-1,0 0 1,0 1-1,0-1 0,0 0 1,0 0-1,0 1 1,0-1-1,-1 1 0,1-1 1,0 1-1,0-1 0,-1 1 1,1-1-1,0 1 1,-1 0-1,1 0 0,0-1 1,-1 1-1,1 0 1,-1 0-1,1-1 0,-1 1 1,0 0-1,1 0 1,-1 0-1,1 1 0,-1 6-10016</inkml:trace>
</inkml:ink>
</file>

<file path=ppt/ink/ink2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05.391"/>
    </inkml:context>
    <inkml:brush xml:id="br0">
      <inkml:brushProperty name="width" value="0.025" units="cm"/>
      <inkml:brushProperty name="height" value="0.025" units="cm"/>
    </inkml:brush>
  </inkml:definitions>
  <inkml:trace contextRef="#ctx0" brushRef="#br0">1 558 11819,'0'0'10576,"12"-12"-8238,64-67 21,121-165 1,-58 64-657,-135 175-1612,1 0-1,-1-1 1,1 2 0,0-1 0,0 0-1,0 1 1,8-5 0,-12 10-79,-1-1-1,0 0 1,1 0 0,-1 0-1,0 0 1,0 0 0,1 0-1,-1 1 1,0-1 0,1 0-1,-1 0 1,0 0 0,0 1 0,0-1-1,1 0 1,-1 0 0,0 1-1,0-1 1,0 0 0,1 1-1,-1-1 1,0 0 0,0 0-1,0 1 1,0-1 0,0 0-1,0 1 1,0-1 0,0 0 0,0 1-1,0-1 1,0 0 0,0 1-1,0-1 1,0 0 0,0 1-1,0-1 1,0 0 0,0 1-1,0-1 1,-1 18 197,-6 18-150,-1 0-1,-25 67 0,23-75-55,0 1 1,2 0 0,0 0 0,3 0 0,-5 53 0,9-71-514,1 0-1,0 0 1,0 0-1,1 0 1,0 0-1,1 0 1,1 0 0,0-1-1,0 1 1,0-1-1,2 0 1,8 17-1,-4-19-5809,1-7-3305</inkml:trace>
</inkml:ink>
</file>

<file path=ppt/ink/ink2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06.187"/>
    </inkml:context>
    <inkml:brush xml:id="br0">
      <inkml:brushProperty name="width" value="0.025" units="cm"/>
      <inkml:brushProperty name="height" value="0.025" units="cm"/>
    </inkml:brush>
  </inkml:definitions>
  <inkml:trace contextRef="#ctx0" brushRef="#br0">1 1 13933,'0'0'13576,"2"14"-11868,10 133 918,-13-143-2606,1-1-1,0 1 0,1 0 0,-1-1 0,1 0 0,-1 1 0,1-1 0,0 1 0,0-1 0,1 0 0,-1 1 0,1-1 0,-1 0 0,1 0 0,0 0 0,0-1 0,0 1 1,1 0-1,-1-1 0,1 1 0,-1-1 0,1 0 0,0 0 0,0 0 0,0 0 0,0 0 0,0-1 0,0 1 0,1-1 0,-1 0 0,5 1 0,-2-1 1,1-1 0,0 0-1,-1 0 1,1 0-1,0-1 1,-1 0 0,1 0-1,-1-1 1,1 0-1,-1 0 1,0 0 0,0-1-1,0 0 1,0 0-1,10-8 1,8-9-20,-2-1 0,0 0 0,-2-2 0,0 0 0,-2-1 0,0-2 0,17-34 0,-52 111 0,-116 232 0,120-247 0,1 0 0,2 1 0,2 0 0,1 0 0,1 1 0,1 47 0,6-63-2397,4-42-3229,0-2 933,3-18-5653</inkml:trace>
</inkml:ink>
</file>

<file path=ppt/ink/ink2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06.642"/>
    </inkml:context>
    <inkml:brush xml:id="br0">
      <inkml:brushProperty name="width" value="0.025" units="cm"/>
      <inkml:brushProperty name="height" value="0.025" units="cm"/>
    </inkml:brush>
  </inkml:definitions>
  <inkml:trace contextRef="#ctx0" brushRef="#br0">30 123 8840,'0'0'23671,"13"8"-23447,-4-2-200,-7-3-24,1 0 1,0-1-1,0 0 0,0 0 1,1 0-1,-1 0 0,0 0 1,1 0-1,-1-1 0,1 0 1,-1 0-1,1 0 0,0 0 1,0 0-1,-1-1 0,1 1 1,0-1-1,0 0 0,-1-1 1,1 1-1,0 0 0,0-1 1,5-2-1,1-1 0,-1-1 0,1-1 0,-1 0 0,0 0 0,0-1 0,12-12 0,-17 15 0,-1 0 0,1 0 0,-1-1 0,0 1 0,0-1 0,-1 1 0,0-1 0,1 0 0,-1 0 0,-1 0 0,1 0 0,-1 0 0,0-1 0,0 1 0,0-8 0,-1 12 0,0 0 0,0 0 0,0 0 0,-1 0 0,1 0 0,0 0 0,0 1 0,-1-1 0,1 0 0,0 0 0,-1 0 0,1 0 0,-1 1 0,1-1 0,-1 0 0,0 1 0,1-1 0,-1 0 0,0 1 0,1-1 0,-1 0 0,0 1 0,0-1 0,1 1 0,-1 0 0,0-1 0,0 1 0,0 0 0,0-1 0,0 1 0,1 0 0,-1 0 0,0 0 0,0 0 0,0 0 0,0 0 0,0 0 0,0 0 0,0 0 0,0 0 0,0 0 0,1 1 0,-1-1 0,0 0 0,0 0 0,-1 2 0,-4-1 0,1 1 0,-1 0 0,1 0 0,0 1 0,0-1 0,-7 6 0,-10 10 0,0 2 0,1 0 0,1 1 0,-19 26 0,33-39 0,0 0 0,0 1 0,1 0 0,0 0 0,1 0 0,0 0 0,0 1 0,1-1 0,0 1 0,0 0 0,2 0 0,-1 0 0,1 0 0,0 1 0,2 10 0,0-17-146,0 0 0,0 0 0,1-1 0,-1 1 0,1-1 0,0 1 0,0-1 0,1 1 0,-1-1 0,1 0 0,-1 0 0,1-1 0,0 1 1,0 0-1,1-1 0,-1 0 0,0 1 0,1-1 0,-1-1 0,1 1 0,0 0 0,-1-1 0,1 0 0,0 0 0,0 0 0,7 0 0,0 2-715,-1-2 1,1 0-1,0 0 1,0-1-1,0 0 1,0-1-1,0 0 1,19-5-1,8-11-7696</inkml:trace>
</inkml:ink>
</file>

<file path=ppt/ink/ink2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07.235"/>
    </inkml:context>
    <inkml:brush xml:id="br0">
      <inkml:brushProperty name="width" value="0.025" units="cm"/>
      <inkml:brushProperty name="height" value="0.025" units="cm"/>
    </inkml:brush>
  </inkml:definitions>
  <inkml:trace contextRef="#ctx0" brushRef="#br0">145 127 12075,'0'0'14526,"-9"0"-12994,4 0-1316,0 0-1,1 1 1,-1-1 0,1 1-1,-1 0 1,1 0-1,-1 0 1,1 1-1,-1 0 1,1 0 0,0 0-1,0 0 1,0 0-1,0 1 1,1 0-1,-1 0 1,1 0 0,-1 0-1,1 0 1,-4 7-1,1-3-207,1 1 1,0-1-1,1 1 0,-1 0 0,2 1 1,-1-1-1,1 1 0,1-1 0,-1 1 0,1 0 1,1 0-1,-1 11 0,2-19-8,0-1 0,0 1 0,0 0 0,0-1 0,0 1 0,1 0 0,-1-1 0,0 1 0,0 0 0,1-1 0,-1 1 0,0-1 0,1 1 0,-1-1 0,0 1 0,1 0 0,-1-1 0,1 1 0,-1-1 0,1 0 0,-1 1 0,1-1 0,0 1 0,-1-1 0,1 0 0,-1 1 0,1-1 0,1 0 0,25 3 0,25-15 0,12-28 0,0 0 0,-59 38 0,-1-1 0,1 2 0,0-1 0,0 0 0,0 1 0,0 0 0,1 0 0,-1 1 0,0 0 0,0-1 0,10 2 0,-13 0 0,1 0 0,-1 0 0,1 0 0,-1 0 0,1 0 0,-1 1 0,0-1 0,0 1 0,0-1 0,0 1 0,0 0 0,0 0 0,0 0 0,0 0 0,-1 0 0,1 0 0,-1 0 0,1 0 0,-1 1 0,0-1 0,0 1 0,0-1 0,1 5 0,2 9 0,0 0 0,3 29 0,-2-13 0,-5-32 0,0 1 0,0 0 0,0-1 0,0 1 0,0 0 0,0 0 0,1-1 0,-1 1 0,0 0 0,0-1 0,1 1 0,-1-1 0,0 1 0,1 0 0,-1-1 0,1 1 0,-1-1 0,1 1 0,-1-1 0,1 1 0,0-1 0,-1 1 0,1-1 0,-1 0 0,1 1 0,0-1 0,-1 0 0,1 0 0,0 1 0,-1-1 0,1 0 0,1 0 0,23-11 0,14-30 0,-31 30 0,-2-1 0,0 1 0,0-1 0,-1-1 0,-1 1 0,0-1 0,0 0 0,1-13 0,-1-9 0,-1-63 0,0 99 0,0 0 0,-1 0 0,1 0 0,0 0 0,0-1 0,0 1 0,-1-1 0,1 0 0,0 0 0,0 0 0,0 0 0,4-1 0,0 1 0,25-1-88,0-1 0,0-2-1,35-9 1,-39 6-1396,48-19 1,-36 6-7689</inkml:trace>
</inkml:ink>
</file>

<file path=ppt/ink/ink2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20.041"/>
    </inkml:context>
    <inkml:brush xml:id="br0">
      <inkml:brushProperty name="width" value="0.025" units="cm"/>
      <inkml:brushProperty name="height" value="0.025" units="cm"/>
    </inkml:brush>
  </inkml:definitions>
  <inkml:trace contextRef="#ctx0" brushRef="#br0">54 13 9737,'18'-13'12905,"-16"25"-7415,-24 43-5025,11-27 897,10-25-1313,-31 103 890,30-97-898,0 0 0,1 0 0,0 0 0,0 1 0,1-1 0,0 0 0,1 0 0,0 0 1,3 16-1,-3-24-30,0 1 1,0 0-1,0-1 0,0 1 1,0-1-1,0 1 1,1-1-1,-1 0 1,0 1-1,1-1 0,-1 0 1,1 0-1,0 0 1,-1 0-1,1 0 1,0 0-1,-1-1 1,1 1-1,0 0 0,0-1 1,0 0-1,-1 1 1,1-1-1,0 0 1,0 0-1,0 0 0,0 0 1,0 0-1,0 0 1,-1-1-1,1 1 1,3-1-1,2-1 72,1 0 1,-1 0-1,0-1 1,1 0-1,-1 0 0,12-8 1,4-7-44,-1 0 1,0-2 0,-2-1 0,0-1-1,-1 0 1,-2-1 0,0-1 0,-1-1-1,-2-1 1,12-27 0,-23 52-41,-2 8 0,-3 13 0,-21 56 0,16-58 0,1 1 0,0 0 0,2 0 0,0 0 0,-1 31 0,4-48-21,1-1 1,1 0-1,-1 1 1,0-1-1,0 0 0,0 1 1,1-1-1,-1 0 1,1 0-1,-1 1 1,1-1-1,-1 0 0,1 0 1,0 0-1,0 0 1,0 0-1,-1 0 0,1 0 1,0 0-1,0 0 1,0 0-1,0 0 0,1 0 1,-1-1-1,0 1 1,0 0-1,0-1 1,1 1-1,-1-1 0,0 0 1,0 1-1,1-1 1,-1 0-1,0 0 0,1 0 1,-1 1-1,0-2 1,1 1-1,-1 0 1,0 0-1,1 0 0,-1 0 1,0-1-1,1 1 1,-1-1-1,2 0 0,3-1-264,0 0 1,0 0-1,-1 0 0,1-1 0,0 0 0,-1 0 0,0 0 0,0 0 0,7-7 0,-6 2-1611,1 0 1,-1-1-1,0 0 0,-1 0 0,0-1 1,-1 1-1,0-1 0,5-18 1,1-12-9994</inkml:trace>
</inkml:ink>
</file>

<file path=ppt/ink/ink2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20.489"/>
    </inkml:context>
    <inkml:brush xml:id="br0">
      <inkml:brushProperty name="width" value="0.025" units="cm"/>
      <inkml:brushProperty name="height" value="0.025" units="cm"/>
    </inkml:brush>
  </inkml:definitions>
  <inkml:trace contextRef="#ctx0" brushRef="#br0">75 0 1057,'0'0'22304,"-4"13"-19795,-15 53-1130,4 0 1,2 1-1,4 0 1,-2 112-1,12-124-1379,0-24 0,-1 0 0,-5 45 0,10-192 0,0 85 0,30-172 0,-26 160 0,3 1 0,27-68 0,-37 104 0,1 1 0,-1 0 0,1-1 0,0 1 0,1 0 0,-1 1 0,1-1 0,0 0 0,0 1 0,0 0 0,1 0 0,-1 0 0,1 1 0,0 0 0,0-1 0,1 2 0,-1-1 0,0 1 0,1-1 0,0 2 0,-1-1 0,1 0 0,0 1 0,0 0 0,0 1 0,0-1 0,0 1 0,0 0 0,0 1 0,0-1 0,0 1 0,-1 1 0,11 2 0,-14-3 0,0-1 0,0 1 0,0 0 0,0 0 0,0 0 0,0 0 0,0 0 0,0 0 0,0 1 0,-1-1 0,1 1 0,0-1 0,-1 1 0,1 0 0,-1 0 0,0-1 0,0 1 0,1 0 0,-1 0 0,0 0 0,-1 0 0,1 0 0,0 1 0,-1-1 0,1 0 0,-1 0 0,1 0 0,-1 1 0,0-1 0,0 0 0,0 0 0,0 1 0,-1-1 0,1 0 0,-1 0 0,1 0 0,-1 1 0,0-1 0,1 0 0,-3 3 0,-1 4 0,0-1 0,-1 0 0,1 0 0,-1-1 0,-1 0 0,1 1 0,-1-2 0,-13 12 0,7-9 0,1 0 0,-2 0 0,1-2 0,-1 0 0,-1 0 0,1-1 0,-1 0 0,0-2 0,0 1 0,0-2 0,-1 0 0,-24 2 0,39-5-20,0-1 0,0 1 0,0 0 0,0 0 0,0-1 0,0 1 0,0 0 1,0-1-1,0 1 0,0 0 0,0 0 0,0-1 0,0 1 0,0 0 0,0-1 0,0 1 0,0 0 0,0 0 0,0-1 0,0 1 0,0 0 1,1 0-1,-1-1 0,0 1 0,0 0 0,0 0 0,1 0 0,-1-1 0,0 1 0,0 0 0,0 0 0,1 0 0,-1-1 0,0 1 0,0 0 0,1 0 1,-1 0-1,0 0 0,0 0 0,1 0 0,-1 0 0,0 0 0,1 0 0,-1 0 0,1 0 0,15-11-2730,40-7-7324,-22 6 2098</inkml:trace>
</inkml:ink>
</file>

<file path=ppt/ink/ink2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20.995"/>
    </inkml:context>
    <inkml:brush xml:id="br0">
      <inkml:brushProperty name="width" value="0.025" units="cm"/>
      <inkml:brushProperty name="height" value="0.025" units="cm"/>
    </inkml:brush>
  </inkml:definitions>
  <inkml:trace contextRef="#ctx0" brushRef="#br0">102 1 12460,'0'0'13170,"0"9"-11185,-3 480 3167,3-477-5152,0-1 0,0 1 0,2-1 0,-1 1 0,1-1 0,8 23 0,-8-80 0,-8 17-34,-1 0 0,-1 0 1,-1 1-1,-2 0 0,-1 1 0,-1 0 0,-2 1 1,-19-29-1,35 49 304,11 5-200,17 6-245,-27-5 138,60 10-2920,0-7-3610,-14-2-933</inkml:trace>
</inkml:ink>
</file>

<file path=ppt/ink/ink2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21.328"/>
    </inkml:context>
    <inkml:brush xml:id="br0">
      <inkml:brushProperty name="width" value="0.025" units="cm"/>
      <inkml:brushProperty name="height" value="0.025" units="cm"/>
    </inkml:brush>
  </inkml:definitions>
  <inkml:trace contextRef="#ctx0" brushRef="#br0">130 22 10570,'0'0'17334,"-10"0"-15258,5 0-1964,0 1-1,0 0 1,0 0-1,0 0 1,0 0-1,0 1 1,0 0-1,0 0 1,1 0-1,-1 0 0,1 1 1,-1 0-1,1 0 1,0 0-1,0 0 1,1 1-1,-1 0 1,1-1-1,-1 1 1,1 1-1,0-1 1,1 0-1,-1 1 1,-3 7-1,4-8-111,0 1 0,0-1 0,1 1 0,-1 0 0,1 0 0,0-1 0,0 1 0,0 0 0,1 0 0,0 0 0,0 0 0,0 0 0,1 0 0,-1 0 0,3 7 0,-2-9 0,1 0 0,-1-1 0,1 1 0,0 0 0,0-1 0,0 0 0,0 1 0,0-1 0,0 0 0,1 0 0,-1 0 0,1-1 0,-1 1 0,1 0 0,0-1 0,0 0 0,-1 0 0,1 0 0,0 0 0,0 0 0,0 0 0,0-1 0,0 1 0,0-1 0,5 0 0,4 0 0,-1-1 0,0 0 0,0 0 0,1-1 0,-1 0 0,-1-1 0,1-1 0,0 1 0,-1-2 0,1 0 0,-1 0 0,10-7 0,-15 9 0,-1 0 0,1 0 0,-1 0 0,0 0 0,-1-1 0,1 1 0,0-1 0,-1 0 0,0 0 0,0 0 0,0-1 0,0 1 0,-1-1 0,0 1 0,0-1 0,0 0 0,0 0 0,-1 0 0,0 0 0,0 0 0,0 0 0,-1 0 0,0 0 0,1 0 0,-2-1 0,1 1 0,-1 0 0,-2-10 0,2 13 0,-1-1 0,0 0 0,0 1 0,0-1 0,0 1 0,0-1 0,0 1 0,-1 0 0,1 0 0,-1 0 0,1 0 0,-1 0 0,0 1 0,0-1 0,0 1 0,0 0 0,0 0 0,0 0 0,0 0 0,0 1 0,0-1 0,0 1 0,-6-1 0,-5 0 0,0 0 0,-1 1 0,-27 3 0,39-2-1,0-1 0,0 1 0,0 0 0,0 0 0,0 0 0,0 0 0,0 1-1,1-1 1,-1 1 0,0-1 0,1 1 0,-1 0 0,1 0 0,-5 5 0,6-4-1503,6-3-6580,12-2-8705</inkml:trace>
</inkml:ink>
</file>

<file path=ppt/ink/ink2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23.165"/>
    </inkml:context>
    <inkml:brush xml:id="br0">
      <inkml:brushProperty name="width" value="0.025" units="cm"/>
      <inkml:brushProperty name="height" value="0.025" units="cm"/>
    </inkml:brush>
  </inkml:definitions>
  <inkml:trace contextRef="#ctx0" brushRef="#br0">1 104 20820,'0'0'4697,"8"-11"-2572,-4 5-1900,-1 1-68,1-1-1,0 1 0,0 0 0,0 0 1,1 1-1,0-1 0,0 1 1,0 0-1,0 0 0,1 1 0,0-1 1,-1 1-1,13-4 0,-3 2 46,1 0 0,0 2-1,0-1 1,0 2 0,0 0 0,0 1 0,1 1-1,-1 0 1,27 5 0,-41-5-200,0 1 1,0-1-1,0 1 1,0 0-1,0 0 1,0 0-1,0 0 0,0 0 1,-1 0-1,1 1 1,0-1-1,-1 0 1,1 1-1,-1-1 1,1 1-1,-1 0 0,0 0 1,1-1-1,-1 1 1,0 0-1,0 0 1,-1 0-1,1 0 0,0 0 1,-1 0-1,1 0 1,-1 1-1,1-1 1,-1 0-1,0 0 0,0 0 1,0 0-1,0 1 1,-1-1-1,1 0 1,0 0-1,-2 4 1,0 1 12,-1 0 0,1 0 0,-1 0 1,-1 0-1,1 0 0,-1-1 1,-1 1-1,1-1 0,-8 8 1,-6 3 71,-1-1 1,-1-1 0,-32 19-1,-3 2 11,111-33-98,-47-3 0,12-1 0,0 1 0,-1 2 0,1 0 0,0 1 0,23 6 0,-40-8 0,-1 0 0,1 1 0,-1-1 0,1 0 0,-1 1 0,1 0 0,-1 0 0,0 0 0,0 0 0,0 1 0,0-1 0,0 1 0,-1-1 0,1 1 0,-1 0 0,0 0 0,0 0 0,0 1 0,0-1 0,0 0 0,-1 1 0,1-1 0,-1 1 0,0-1 0,0 1 0,0 0 0,-1 0 0,1-1 0,-1 1 0,0 0 0,0 0 0,0-1 0,-1 1 0,1 0 0,-1 0 0,-2 5 0,1-4 0,0 1 0,0-1 0,-1 0 0,0 0 0,0 0 0,0 0 0,-1-1 0,0 1 0,0-1 0,0 0 0,0 0 0,0 0 0,-1 0 0,0-1 0,0 0 0,0 0 0,0 0 0,0-1 0,-8 3 0,-2 1 0,-1-1 0,1 0 0,-1-1 0,0-1 0,-28 2 0,38-5 0,0 0 0,0 0 0,0-1 0,0 1 0,0-1 0,1-1 0,-1 1 0,0-1 0,1 0 0,-1 0 0,1-1 0,-7-3 0,9 4 0,1 0 0,-1 0 0,0-1 0,1 1 0,-1-1 0,1 1 0,0-1 0,0 0 0,0 0 0,0 0 0,0 0 0,1 0 0,-1 0 0,1-1 0,0 1 0,0 0 0,0-1 0,1 1 0,-1-1 0,1 1 0,0-6 0,0 8-51,0 0-1,0 0 1,1 0 0,-1 0 0,1 0-1,-1-1 1,1 1 0,-1 0-1,1 0 1,0 0 0,-1 1-1,1-1 1,0 0 0,0 0 0,0 0-1,0 0 1,0 1 0,0-1-1,0 0 1,0 1 0,0-1-1,0 1 1,0-1 0,0 1 0,0 0-1,0-1 1,0 1 0,2 0-1,40-7-3469,-35 6 2476,29-2-4688,3-1-2083</inkml:trace>
</inkml:ink>
</file>

<file path=ppt/ink/ink2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23.821"/>
    </inkml:context>
    <inkml:brush xml:id="br0">
      <inkml:brushProperty name="width" value="0.025" units="cm"/>
      <inkml:brushProperty name="height" value="0.025" units="cm"/>
    </inkml:brush>
  </inkml:definitions>
  <inkml:trace contextRef="#ctx0" brushRef="#br0">78 10 22325,'0'0'10095,"-5"9"-9801,1-4-289,1 1 1,1-1-1,-1 1 1,1 0-1,0 0 1,0 0 0,1 0-1,-1 0 1,2 1-1,-1-1 1,0 7-1,2-11-5,-1 1 0,0 0-1,1 0 1,-1-1-1,1 1 1,0 0 0,0-1-1,0 1 1,1-1-1,-1 1 1,0-1 0,1 1-1,0-1 1,-1 0-1,1 0 1,0 0 0,0 0-1,0 0 1,0 0-1,1-1 1,-1 1-1,0-1 1,1 1 0,-1-1-1,1 0 1,0 0-1,-1 0 1,1 0 0,0 0-1,-1-1 1,1 0-1,5 1 1,-1 0 0,0 0 0,0 0 0,0-1 0,1 0 0,-1-1 0,0 1 0,0-2 0,1 1 0,-1-1 0,0 0 0,-1 0 0,1 0 0,0-1 0,-1 0 0,1-1 0,-1 0 0,0 0 0,10-8 0,-3-1 0,0-1 0,-1 0 0,0-1 0,-1 0 0,17-33 0,-45 77 0,2 1 0,0 1 0,2 0 0,2 0 0,0 2 0,2-1 0,2 1 0,1 0 0,2 1 0,-1 35 0,7-4 0,0-37 0,-2-1 0,0 1 0,-6 35 0,5-60 0,1 1 0,-1 0 0,-1-1 0,1 1 0,0-1 0,-1 0 0,0 1 0,0-1 0,0 0 0,0 0 0,0 0 0,-1 0 0,1-1 0,-1 1 0,0-1 0,0 1 0,0-1 0,0 0 0,0 0 0,0 0 0,-1 0 0,1-1 0,0 0 0,-1 1 0,0-1 0,1 0 0,-1-1 0,0 1 0,-6 0 0,5-1 0,0 0 0,0 0 0,0-1 0,0 1 0,0-1 0,0 0 0,0 0 0,0-1 0,0 0 0,0 0 0,0 0 0,1 0 0,-1-1 0,1 1 0,0-1 0,0 0 0,0-1 0,0 1 0,0-1 0,1 0 0,-4-4 0,1-1 0,1 0 0,0 0 0,1-1 0,-1 0 0,2 0 0,0 0 0,0 0 0,-2-16 0,4 20 0,0 0 0,1 0 0,0 0 0,0 0 0,0 0 0,1 0 0,0 1 0,0-1 0,0 0 0,1 0 0,-1 0 0,2 1 0,-1-1 0,1 1 0,-1-1 0,6-6 0,12-9-1668,1 1 0,0 0 1,2 1-1,38-24 0,-9 6-2026,-19 12-3683</inkml:trace>
</inkml:ink>
</file>

<file path=ppt/ink/ink2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24.819"/>
    </inkml:context>
    <inkml:brush xml:id="br0">
      <inkml:brushProperty name="width" value="0.025" units="cm"/>
      <inkml:brushProperty name="height" value="0.025" units="cm"/>
    </inkml:brush>
  </inkml:definitions>
  <inkml:trace contextRef="#ctx0" brushRef="#br0">118 106 18674,'0'0'12524,"9"-1"-11201,3 0-1261,-1 0-1,0-1 1,0 0-1,18-7 0,-27 8-63,1 0 0,0 0 0,0 0-1,-1-1 1,1 1 0,-1-1-1,1 1 1,-1-1 0,0 0 0,1 0-1,-1 0 1,0 0 0,0-1 0,-1 1-1,1-1 1,0 1 0,-1-1-1,1 1 1,-1-1 0,0 0 0,0 1-1,0-1 1,0 0 0,-1 0 0,1 0-1,0-5 1,-2 6 2,1 1 0,0 0 0,-1-1 0,1 1 0,-1 0 0,1 0 0,-1 0 0,1-1 0,-1 1 0,0 0 0,0 0 0,0 0 0,1 0 0,-1 0 0,0 0 0,0 1 0,0-1 0,-1 0 0,1 0 0,0 1 0,0-1 0,0 0 0,0 1 0,-1 0 0,1-1 0,0 1 0,0-1 0,-1 1 0,1 0 0,0 0 0,-1 0 0,1 0 0,0 0 0,-1 0 0,1 0 0,-2 1 0,-3-1 0,0 1 0,1-1 0,-1 1 0,0 0 0,1 1 0,-1-1 0,-9 6 0,2 1 0,0 1 0,1 1 0,1 0 0,-1 1 0,2 0 0,0 1 0,0 0 0,1 0 0,0 1 0,1 1 0,1-1 0,0 1 0,0 0 0,2 1 0,0-1 0,-4 19 0,9-31 0,0 0 0,0-1 0,0 1 0,1 0 0,-1-1 0,1 1 0,-1-1 0,1 1 0,-1 0 0,1-1 0,0 1 0,0-1 0,-1 0 0,1 1 0,0-1 0,0 0 0,1 1 0,-1-1 0,0 0 0,0 0 0,0 0 0,1 0 0,-1 0 0,1 0 0,-1-1 0,1 1 0,-1 0 0,1-1 0,-1 1 0,1-1 0,-1 1 0,1-1 0,0 0 0,-1 0 0,1 0 0,0 0 0,-1 0 0,4 0 0,4 0 0,0 0 0,0-1 0,0 0 0,0 0 0,0-1 0,9-2 0,-5-2 0,-1-1 0,0 1 0,0-2 0,-1 0 0,0 0 0,0-1 0,-1 0 0,0-1 0,-1 0 0,0-1 0,-1 0 0,0 0 0,0-1 0,-1 0 0,-1 0 0,0-1 0,4-13 0,-10 26 0,0 0 0,0 1 0,0-1 0,0 0 0,0 0 0,0 0 0,-1 0 0,1 0 0,0 0 0,0 0 0,0 0 0,0 0 0,0 0 0,-1 0 0,1 1 0,0-1 0,0 0 0,0 0 0,0 0 0,0 0 0,-1 0 0,1 0 0,0 0 0,0 0 0,0 0 0,0 0 0,-1-1 0,1 1 0,0 0 0,0 0 0,0 0 0,0 0 0,0 0 0,-1 0 0,1 0 0,0 0 0,0 0 0,0 0 0,0 0 0,0-1 0,0 1 0,0 0 0,0 0 0,-1 0 0,1 0 0,0 0 0,0-1 0,0 1 0,0 0 0,0 0 0,0 0 0,0 0 0,0 0 0,0-1 0,0 1 0,0 0 0,0 0 0,0 0 0,0 0 0,0-1 0,-17 19 0,0-1 0,1 2 0,-13 21 0,29-40 0,-1 1 0,1-1 0,0 0 0,0 0 0,0 0 0,0 0 0,0 1 0,0-1 0,0 0 0,-1 0 0,1 0 0,0 1 0,0-1 0,0 0 0,0 0 0,0 0 0,0 1 0,0-1 0,0 0 0,0 0 0,0 1 0,0-1 0,0 0 0,0 0 0,0 0 0,0 1 0,0-1 0,1 0 0,-1 0 0,0 0 0,0 1 0,0-1 0,0 0 0,0 0 0,0 0 0,1 1 0,-1-1 0,0 0 0,0 0 0,1 0 0,12 4 0,20-4 0,-28 0 0,-1 0 0,0 0 0,0 0 0,0-1 0,0 1 0,0-1 0,0 0 0,0-1 0,0 1 0,0 0 0,0-1 0,0 0 0,3-3 0,1-1 0,0 0 0,-1-1 0,0 0 0,7-10 0,7-12 0,16-21 0,-35 49 0,-1-1 0,1 1 0,-1 0 0,1-1 0,0 1 0,-1 0 0,1 0 0,0 0 0,0 0 0,0 0 0,0 1 0,0-1 0,0 1 0,0-1 0,0 1 0,0-1 0,0 1 0,0 0 0,1 0 0,-1 0 0,0 1 0,0-1 0,0 0 0,2 1 0,-1 1 0,-1-1 0,0 1 0,0 0 0,0 0 0,0 0 0,0 0 0,0 0 0,0 1 0,0-1 0,-1 0 0,1 1 0,-1-1 0,0 1 0,0-1 0,0 1 0,0 0 0,0 0 0,-1-1 0,1 1 0,-1 0 0,0 0 0,1 4 0,-1-2 0,1 0 0,-1 1 0,0-1 0,0 0 0,-1 0 0,1 1 0,-1-1 0,0 0 0,-1 0 0,1 0 0,-3 5 0,-31 39 0,40-65 0,-5 14 0,1 0 0,-1 0 0,1 1 0,-1-1 0,1 0 0,0 0 0,0 0 0,0 1 0,0-1 0,0 0 0,0 1 0,0-1 0,2-1 0,4-4-1459,-3-2-3355,0 1-2910</inkml:trace>
</inkml:ink>
</file>

<file path=ppt/ink/ink2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25.493"/>
    </inkml:context>
    <inkml:brush xml:id="br0">
      <inkml:brushProperty name="width" value="0.025" units="cm"/>
      <inkml:brushProperty name="height" value="0.025" units="cm"/>
    </inkml:brush>
  </inkml:definitions>
  <inkml:trace contextRef="#ctx0" brushRef="#br0">216 125 17072,'0'0'7570,"0"-10"-4388,1 2-2540,-1 3-173,0-1 1,0 0-1,0 0 1,-1 1-1,-2-12 1,3 15-415,-1 0 0,0 1 0,1-1 0,-1 0 0,0 1 0,0-1 0,0 0 0,0 1 0,0-1 0,-1 1 0,1 0 0,0-1 0,-1 1 0,1 0-1,-1 0 1,1 0 0,-1 0 0,1 0 0,-1 0 0,0 1 0,0-1 0,1 0 0,-1 1 0,0-1 0,0 1 0,-3-1 0,-2 1-55,1 1 0,-1 0 0,0 0 0,1 0 0,-1 1 0,1 0 0,-1 0 0,1 0 0,0 1 0,0 0 0,0 0 0,0 1 0,0 0 0,1 0 0,0 0 0,0 0 0,0 1 0,0 0 0,1 0 0,0 0 0,-4 7 0,2-6 0,2 1 0,-1 0 0,1 1 0,0-1 0,0 1 0,1-1 0,0 1 0,0 0 0,1 0 0,0 0 0,1 1 0,-1-1 0,2 0 0,-1 1 0,1-1 0,2 17 0,-1-23 0,0 0 0,0 0 0,0-1 0,0 1 0,0 0 0,1-1 0,-1 1 0,0-1 0,1 0 0,0 1 0,-1-1 0,1 0 0,0 0 0,-1 0 0,1 0 0,0 0 0,0 0 0,0-1 0,0 1 0,0 0 0,0-1 0,0 0 0,0 1 0,0-1 0,0 0 0,0 0 0,0 0 0,0 0 0,0-1 0,0 1 0,2-1 0,3 0 0,-1 0 0,0 0 0,0 0 0,0-1 0,0 0 0,0 0 0,0 0 0,0-1 0,5-3 0,-2-3 0,-1 1 0,0-1 0,0 0 0,-1-1 0,0 0 0,-1 0 0,0 0 0,0-1 0,-1 0 0,-1 0 0,6-20 0,-10 31 0,0 0 0,0 0 0,0-1 0,1 1 0,-1 0 0,0 0 0,0 0 0,0 0 0,0-1 0,0 1 0,1 0 0,-1 0 0,0 0 0,0 0 0,0 0 0,0-1 0,1 1 0,-1 0 0,0 0 0,0 0 0,0 0 0,1 0 0,-1 0 0,0 0 0,0 0 0,0 0 0,1 0 0,-1 0 0,0 0 0,0 0 0,0 0 0,1 0 0,-1 0 0,0 0 0,0 0 0,1 0 0,-1 0 0,0 1 0,0-1 0,0 0 0,0 0 0,1 0 0,-1 0 0,0 0 0,0 0 0,0 1 0,0-1 0,0 0 0,1 0 0,-1 0 0,0 0 0,0 1 0,0-1 0,0 0 0,0 0 0,0 0 0,0 1 0,0-1 0,0 0 0,0 0 0,0 0 0,0 1 0,0-1 0,11 18 0,-8-12 0,1-2 0,0-1 0,1 1 0,0-1 0,0 0 0,0 0 0,0 0 0,0-1 0,0 1 0,1-1 0,-1-1 0,1 1 0,-1-1 0,1 0 0,0 0 0,6 0 0,-7-1 0,1 1 0,0 0 0,0 0 0,-1 0 0,1 1 0,0-1 0,-1 1 0,0 1 0,1-1 0,-1 1 0,0 0 0,0 0 0,-1 0 0,7 6 0,-15-91 0,-1-43 0,4 124 0,1 1 0,0 0 0,0 0 0,0-1 0,0 1 0,0 0 0,0-1 0,1 1 0,-1 0 0,0-1 0,0 1 0,0 0 0,0 0 0,0-1 0,0 1 0,0 0 0,1-1 0,-1 1 0,0 0 0,0 0 0,0-1 0,1 1 0,-1 0 0,0 0 0,0 0 0,1-1 0,-1 1 0,0 0 0,0 0 0,1 0 0,-1 0 0,0 0 0,1 0 0,-1-1 0,0 1 0,0 0 0,1 0 0,-1 0 0,0 0 0,1 0 0,-1 0 0,0 0 0,1 0 0,-1 0 0,0 0 0,0 1 0,1-1 0,0 0 0,12 6 0,-12-5 0,8 4-231,1-1-1,0 0 1,0 0-1,1-1 1,-1 0-1,1-1 1,0 0-1,-1-1 1,1 0-1,0 0 1,0-1 0,0-1-1,20-3 1,-18-2-6619</inkml:trace>
</inkml:ink>
</file>

<file path=ppt/ink/ink2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25.913"/>
    </inkml:context>
    <inkml:brush xml:id="br0">
      <inkml:brushProperty name="width" value="0.025" units="cm"/>
      <inkml:brushProperty name="height" value="0.025" units="cm"/>
    </inkml:brush>
  </inkml:definitions>
  <inkml:trace contextRef="#ctx0" brushRef="#br0">118 60 15086,'0'0'14531,"-5"-9"-11840,-18-27-2232,22 35-459,1 0 0,-1 0 0,0 0 0,1 0 0,-1 0 0,0 0 0,0 1 0,0-1 0,1 0 0,-1 0 0,0 1 0,0-1 0,0 1 0,0-1 0,0 1 0,0-1 0,0 1 0,0-1 0,0 1 0,0 0 0,-1 0 0,1 0 0,0-1 0,0 1 0,0 0 0,0 0 0,0 1 0,0-1 0,0 0 0,-1 0 0,1 0 0,0 1 0,0-1 0,0 1 0,0-1 0,0 1 0,0-1 0,0 1 0,-1 0 0,-25 28 0,24-26 0,1 0 0,-1 0 0,1 1 0,0-1 0,0 1 0,1 0 0,-1 0 0,1 0 0,0 0 0,0-1 0,0 2 0,0-1 0,1 0 0,-1 0 0,1 8 0,1-10 0,0 1 0,0-1 0,0 1 0,0-1 0,0 0 0,0 1 0,0-1 0,1 0 0,-1 0 0,1 0 0,0 0 0,-1 0 0,1 0 0,0-1 0,0 1 0,0-1 0,1 1 0,-1-1 0,0 0 0,0 0 0,1 0 0,-1 0 0,1 0 0,-1 0 0,6 0 0,23 6-41,63 3 0,-72-9 40,1 1 1,-1 0-1,0 2 1,0 1-1,0 1 1,22 8 0,-43-14 1,-1 1 1,1-1 0,0 0 0,0 0-1,0 1 1,0-1 0,-1 0 0,1 1-1,0-1 1,-1 1 0,1-1 0,0 1-1,-1-1 1,1 1 0,0 0 0,-1-1-1,1 1 1,-1 0 0,1-1 0,-1 1-1,0 0 1,1 0 0,-1 0 0,0-1-1,1 1 1,-1 0 0,0 0 0,0 0-1,0 0 1,0-1 0,1 1 0,-1 0-1,0 0 1,-1 0 0,1 0 0,0-1-1,0 1 1,0 0 0,0 0-1,-1 0 1,1 0 0,0-1 0,-1 1-1,1 0 1,-1 0 0,1-1 0,-1 1-1,1 0 1,-1-1 0,1 1 0,-1-1-1,0 1 1,1-1 0,-1 1 0,0-1-1,0 1 1,1-1 0,-1 1 0,0-1-1,-1 1 1,-50 26-22,49-25 19,-26 11 1,0-2 0,-1 0 0,0-3 0,0 0 0,-1-2 0,-62 5 0,93-11 1,-6-1-1729,6-5-6250,0-8-14411</inkml:trace>
</inkml:ink>
</file>

<file path=ppt/ink/ink2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40.484"/>
    </inkml:context>
    <inkml:brush xml:id="br0">
      <inkml:brushProperty name="width" value="0.025" units="cm"/>
      <inkml:brushProperty name="height" value="0.025" units="cm"/>
    </inkml:brush>
  </inkml:definitions>
  <inkml:trace contextRef="#ctx0" brushRef="#br0">1 89 19859,'10'-7'2925,"76"-45"-35,-76 47-2696,0 1 0,1-1 0,-1 2-1,1 0 1,0 0 0,0 0-1,0 2 1,13-2 0,-22 3-177,-1 0 0,0 1 1,1-1-1,-1 0 0,0 0 0,1 0 0,-1 1 0,0-1 1,0 1-1,1-1 0,-1 1 0,0 0 0,0-1 1,0 1-1,0 0 0,0 0 0,0 0 0,0-1 0,0 1 1,0 0-1,0 0 0,0 1 0,-1-1 0,1 0 1,1 2-1,-1 1 53,1 0 1,-1 1-1,0-1 1,-1 0-1,1 0 1,-1 1-1,1-1 1,-2 6-1,0 4 183,0-1-1,-1 0 1,-1 1-1,-7 20 0,2-16-31,4-9-70,0 1 1,1-1-1,0 1 0,-3 18 0,6-28-134,0 0 0,1 1-1,-1-1 1,0 0-1,0 0 1,0 0 0,0 1-1,1-1 1,-1 0 0,0 0-1,0 0 1,0 0-1,1 0 1,-1 1 0,0-1-1,0 0 1,1 0-1,-1 0 1,0 0 0,0 0-1,1 0 1,-1 0-1,0 0 1,1 0 0,-1 0-1,0 0 1,0 0-1,1 0 1,-1 0 0,0 0-1,0 0 1,1 0 0,-1 0-1,0 0 1,0 0-1,1-1 1,-1 1 0,0 0-1,0 0 1,1 0-1,-1 0 1,0-1 0,0 1-1,0 0 1,0 0-1,1 0 1,-1-1 0,0 1-1,0 0 1,0-1-1,15-9 307,13-17 0,26-32 0,-30 32-227,45-42 0,-69 69-96,1-1 1,-1 1-1,0 0 0,0 0 1,0-1-1,1 1 1,-1 0-1,0-1 1,0 1-1,1 0 1,-1 0-1,0 0 0,1-1 1,-1 1-1,0 0 1,0 0-1,1 0 1,-1 0-1,0-1 0,1 1 1,-1 0-1,1 0 1,-1 0-1,0 0 1,1 0-1,-1 0 1,0 0-1,1 0 0,-1 0 1,0 0-1,1 0 1,-1 0-1,0 1 1,1-1-1,-1 0 1,0 0-1,1 0 0,-1 0 1,0 0-1,1 1 1,-1-1-1,0 0 1,1 0-1,-1 1 1,0-1-1,0 0 0,0 0 1,1 1-1,-1-1 1,0 0-1,0 1 1,0-1-1,1 1 1,1 25 1,-2-25-3,0 1 1,0-1 0,0 1-1,0-1 1,0 1 0,0-1-1,0 1 1,0-1 0,1 1-1,-1-1 1,1 1 0,-1-1 0,1 1-1,0 1 1,5-2 0,-1 0 0,1 0 0,-1-1 0,1 1 0,-1-1 0,1 0 0,0-1 0,7-1 0,-11 2 0,1 0 0,-1 0 0,0-1 0,0 1 0,0-1 0,1 1 0,-1-1 0,0 0 0,0 0 0,0 0 0,0 0 0,0 0 0,0 0 0,-1-1 0,1 1 0,0-1 0,0 1 0,-1-1 0,1 0 0,-1 1 0,0-1 0,2-3 0,-4 43-1176,2-32 586,-1 1 0,0-1 0,0 0 0,-1 0 0,0 1 0,-2 8 0</inkml:trace>
</inkml:ink>
</file>

<file path=ppt/ink/ink2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41.586"/>
    </inkml:context>
    <inkml:brush xml:id="br0">
      <inkml:brushProperty name="width" value="0.025" units="cm"/>
      <inkml:brushProperty name="height" value="0.025" units="cm"/>
    </inkml:brush>
  </inkml:definitions>
  <inkml:trace contextRef="#ctx0" brushRef="#br0">138 196 12940,'0'-1'402,"0"0"0,1 0 0,-1 0 0,0-1 0,0 1 0,0 0 0,0 0 0,0 0 0,0 0-1,0 0 1,-1-1 0,1 1 0,0 0 0,-1 0 0,1 0 0,0 0 0,-1 0 0,0 0 0,1 0 0,-1 0 0,1 0 0,-1 0-1,0 0 1,0 1 0,1-1 0,-1 0 0,0 0 0,0 1 0,-2-2 0,0 1 34,-1 0 0,1 1 0,-1-1 1,0 1-1,1 0 0,-1 0 0,0 0 0,-5 1 0,4 0-310,0 1-1,1-1 1,-1 1-1,1 0 1,-1 0-1,1 1 1,0-1-1,0 1 0,0 0 1,0 0-1,1 0 1,-1 0-1,1 1 1,0-1-1,0 1 1,0 0-1,0 0 0,1 0 1,-1 0-1,1 1 1,0-1-1,1 1 1,-1-1-1,1 1 1,0 0-1,0-1 1,-1 8-1,3-11-117,-1 0 0,1 0 1,0 0-1,-1-1 0,1 1 0,0 0 0,0 0 0,-1-1 1,1 1-1,0 0 0,0-1 0,0 1 0,0-1 1,0 1-1,0-1 0,0 1 0,0-1 0,0 0 0,0 1 1,0-1-1,0 0 0,0 0 0,0 0 0,0 0 1,0 0-1,1 0 0,-1 0 0,0 0 0,0 0 0,1-1 1,41-4 68,42-22-77,-70 20 0,1 1 0,0 1 0,0 0 0,1 1 0,-1 1 0,22-1 0,-37 4 0,-1 0 0,1 0 0,0 1 0,0-1 0,-1 0 0,1 0 0,0 0 0,0 1 0,-1-1 0,1 0 0,0 1 0,0-1 0,-1 1 0,1-1 0,-1 1 0,1-1 0,0 1 0,-1-1 0,1 1 0,-1 0 0,1-1 0,-1 1 0,0 0 0,1-1 0,-1 1 0,0 0 0,1 0 0,-1-1 0,0 1 0,0 0 0,0 0 0,0 0 0,1-1 0,-1 1 0,0 0 0,0 0 0,-1 0 0,1-1 0,0 1 0,0 0 0,0 0 0,0-1 0,-1 1 0,1 0 0,0 0 0,-1-1 0,1 1 0,-1 0 0,-18 37 0,27-51 0,0 0 0,-1 0 0,-1-1 0,0 0 0,4-15 0,12-27 0,-21 55 0,-1 1 0,0 0 0,0-1 0,0 1 0,0 0 0,0-1 0,1 1 0,-1 0 0,0 0 0,0-1 0,1 1 0,-1 0 0,0 0 0,0-1 0,1 1 0,-1 0 0,0 0 0,1 0 0,-1-1 0,0 1 0,1 0 0,-1 0 0,0 0 0,1 0 0,-1 0 0,0 0 0,1 0 0,-1 0 0,0 0 0,1 0 0,-1 0 0,0 0 0,1 0 0,-1 0 0,0 0 0,1 0 0,-1 0 0,0 0 0,1 0 0,-1 1 0,0-1 0,1 0 0,-1 0 0,0 0 0,1 1 0,-1-1 0,15 15 0,-9-8 0,-1-3 0,0-1 0,0 0 0,1 0 0,-1 0 0,1-1 0,0 0 0,0 0 0,0 0 0,0-1 0,0 1 0,0-2 0,0 1 0,0-1 0,0 0 0,0 0 0,8-1 0,-3 0 0,0-1 0,1 0 0,-1-1 0,0 0 0,-1 0 0,1-1 0,19-11 0,-20 9 0,0-1 0,-1 0 0,0 0 0,15-17 0,-20 20 0,-1 1 0,0-1 0,0 0 0,-1 0 0,1-1 0,-1 1 0,0 0 0,0-1 0,0 1 0,-1-1 0,0 0 0,0 0 0,0 1 0,0-7 0,-1 10 0,0 0 0,0 0 0,0 1 0,-1-1 0,1 0 0,0 1 0,-1-1 0,1 0 0,-1 1 0,1-1 0,-1 1 0,1-1 0,-1 0 0,1 1 0,-1-1 0,0 1 0,1 0 0,-1-1 0,1 1 0,-1-1 0,0 1 0,0 0 0,1 0 0,-1-1 0,0 1 0,0 0 0,1 0 0,-1 0 0,0 0 0,0 0 0,1 0 0,-1 0 0,0 0 0,0 0 0,1 0 0,-1 0 0,0 0 0,0 1 0,1-1 0,-1 0 0,-1 1 0,-35 12 0,25-5 0,0 1 0,0 0 0,1 0 0,0 1 0,-18 22 0,23-25 0,1-1 0,0 1 0,0 1 0,1-1 0,0 1 0,0-1 0,1 1 0,0 0 0,0 1 0,1-1 0,-3 14 0,5-21 0,0 1 0,0-1 0,1 0 0,-1 1 0,0-1 0,0 1 0,1-1 0,-1 0 0,1 1 0,-1-1 0,1 0 0,-1 1 0,1-1 0,0 0 0,0 0 0,0 0 0,0 0 0,-1 0 0,2 0 0,-1 0 0,0 0 0,0 0 0,0 0 0,0 0 0,0 0 0,1-1 0,-1 1 0,0-1 0,1 1 0,-1-1 0,0 1 0,1-1 0,1 0 0,55 4 0,-45-4 0,4 0-5,1 1-600,0-1 0,0 0 0,0-2 0,0 0 0,19-6 0,4-6-6682</inkml:trace>
</inkml:ink>
</file>

<file path=ppt/ink/ink2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42.739"/>
    </inkml:context>
    <inkml:brush xml:id="br0">
      <inkml:brushProperty name="width" value="0.025" units="cm"/>
      <inkml:brushProperty name="height" value="0.025" units="cm"/>
    </inkml:brush>
  </inkml:definitions>
  <inkml:trace contextRef="#ctx0" brushRef="#br0">10 82 13869,'4'-21'355,"-1"-12"6077,-3 25-672,-4 35-4496,-8 363 2286,12-389-3540,0 8 44,0-1-1,0 1 1,1-1-1,0 1 0,0-1 1,1 1-1,0-1 0,6 14 1,-8-22-44,0 1 0,0-1 1,1 0-1,-1 1 1,0-1-1,0 1 1,0-1-1,1 0 0,-1 1 1,0-1-1,0 1 1,1-1-1,-1 0 0,0 1 1,1-1-1,-1 0 1,0 0-1,1 1 0,-1-1 1,1 0-1,-1 0 1,0 0-1,1 1 0,-1-1 1,1 0-1,-1 0 1,1 0-1,-1 0 1,1 0-1,-1 0 0,0 0 1,1 0-1,0 0 1,8-12 317,1-21-17,-5-5-301,-2-1 1,-1 0 0,-2 0-1,-6-41 1,1 54-11,3 26-45,0 10-57,2 14-61,0-19 168,2 1 0,-1-1 0,0 0-1,1 0 1,0 0 0,0 0 0,1 0-1,-1 0 1,1 0 0,0-1-1,1 0 1,-1 1 0,1-1 0,-1 0-1,1-1 1,0 1 0,1-1 0,-1 0-1,1 0 1,-1 0 0,1 0 0,0-1-1,0 0 1,0 0 0,0 0 0,0-1-1,0 1 1,1-1 0,-1 0-1,8 0 1,-2-1 6,-1 0 0,1 0 0,0-1 0,0 0-1,0-1 1,-1 0 0,1-1 0,-1 0 0,0-1 0,0 0 0,0 0-1,0-1 1,0-1 0,12-9 0,-12 7-11,0-1 0,0 0 0,-1-1 0,-1 0 0,0-1 0,0 1 0,-1-1 0,0-1 0,6-14 0,-9 17 0,-1 0 0,0 0 0,0 0 0,-1-1 0,0 1 0,-1 0 0,0-1 0,0 1 0,-1-1 0,-1 0 0,1 1 0,-1-1 0,-4-14 0,4 21 0,0-1 0,-1 1 0,1-1 0,-1 1 0,0 0 0,0 0 0,0 0 0,0 0 0,-1 0 0,1 0 0,-1 0 0,0 1 0,0-1 0,0 1 0,0 0 0,0 0 0,-6-3 0,7 4 0,0 0 0,-1 0 0,1 1 0,-1-1 0,1 0 0,-1 1 0,1 0 0,-1-1 0,0 1 0,1 0 0,-1 1 0,1-1 0,-1 0 0,1 1 0,-1-1 0,1 1 0,-1 0 0,1 0 0,-1 0 0,1 0 0,0 0 0,0 0 0,-1 1 0,1-1 0,0 1 0,-3 2 0,-7 10 0,1 0 0,0 1 0,1 0 0,1 1 0,0 0 0,1 1 0,0-1 0,2 1 0,0 1 0,1-1 0,1 1 0,-3 24 0,6-40 0,1 0 0,0 0 0,0 0 0,1 0 0,-1 0 0,0 0 0,1 0 0,-1 0 0,1 0 0,-1 0 0,1 0 0,0 0 0,0 0 0,0 0 0,0 0 0,0-1 0,1 1 0,-1 0 0,1-1 0,-1 1 0,1-1 0,-1 0 0,1 1 0,-1-1 0,1 0 0,0 0 0,0 0 0,0 0 0,0 0 0,0 0 0,0-1 0,0 1 0,0-1 0,0 1 0,2-1 0,10 2 0,0-1 0,0-1 0,0 0 0,19-2 0,-11 0 0,0 0 0,-14 1 0,1 1 0,-1-1 0,1 1 0,-1 1 0,1-1 0,-1 2 0,10 1 0,-15-2 0,-1 1 0,0-1 0,1 0 0,-1 1 0,0-1 0,0 1 0,0 0 0,0 0 0,0 0 0,-1 0 0,1 0 0,0 0 0,-1 0 0,0 0 0,1 1 0,-1-1 0,0 1 0,0-1 0,0 1 0,-1-1 0,1 1 0,-1-1 0,1 1 0,-1-1 0,0 1 0,0 0 0,0 4 0,-1 6 5,0 0 1,0 0-1,-1 0 1,-4 13-1,-4 24-160,10-50 68,0 1 1,0-1 0,0 0-1,0 1 1,0-1 0,1 0-1,-1 0 1,0 1-1,0-1 1,0 0 0,0 0-1,1 1 1,-1-1 0,0 0-1,0 0 1,1 0-1,-1 1 1,0-1 0,0 0-1,1 0 1,-1 0 0,0 0-1,0 1 1,1-1-1,-1 0 1,0 0 0,1 0-1,-1 0 1,0 0 0,0 0-1,1 0 1,-1 0-1,0 0 1,1 0 0,-1 0-1,0 0 1,1 0-1,-1 0 1,0 0 0,0-1-1,1 1 1,-1 0 0,0 0-1,1 0 1,-1 0-1,0 0 1,0-1 0,1 1-1,-1 0 1,0-1 0,18-7-2940,8-14-2868,4-7-2754</inkml:trace>
</inkml:ink>
</file>

<file path=ppt/ink/ink2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43.207"/>
    </inkml:context>
    <inkml:brush xml:id="br0">
      <inkml:brushProperty name="width" value="0.025" units="cm"/>
      <inkml:brushProperty name="height" value="0.025" units="cm"/>
    </inkml:brush>
  </inkml:definitions>
  <inkml:trace contextRef="#ctx0" brushRef="#br0">176 1 6694,'0'0'21130,"-13"2"-19545,4-1-1401,0 1 1,1 0-1,-1 1 0,1 0 0,0 0 0,0 0 0,0 1 1,0 0-1,1 1 0,-1 0 0,1 0 0,0 1 0,-11 11 1,-12 24 332,28-39-504,1 0-1,0 0 1,0 0-1,0 0 1,0 0-1,0 0 1,1 1-1,-1-1 1,1 0-1,-1 0 0,1 0 1,0 1-1,0-1 1,0 0-1,0 0 1,0 1-1,0-1 1,1 0-1,-1 0 1,2 3-1,-1-4-12,0 0 0,0 0 0,1 0 0,-1 0 0,0 0 0,1 0 0,-1 0 0,1-1 0,0 1 0,-1-1 0,1 1 0,-1-1 0,1 0 0,0 1 0,-1-1 0,1 0 0,-1 0 0,1 0 0,2-1 0,35-2 0,-29 1 0,-1-1 0,1 0 0,-1 0 0,0-1 0,0 0 0,0-1 0,0 1 0,11-10 0,2-3 0,35-35 0,-56 57 0,0-1 0,0 0 0,0 0 0,0 1 0,-1-1 0,0 1 0,0 4 0,0 2 0,0-8 0,-1 1 0,1-1 0,0 0 0,1 0 0,-1 0 0,1 0 0,-1 1 0,1-1 0,1 5 0,0-7 0,-1 0 0,0 0 0,0 0 0,0 0 0,1 0 0,-1 0 0,0 0 0,1 0 0,-1-1 0,1 1 0,-1 0 0,1-1 0,-1 1 0,1-1 0,-1 0 0,1 1 0,0-1 0,-1 0 0,1 0 0,-1 0 0,1 0 0,2-1 0,12 0 0,0-2 0,0 0 0,0-1 0,0-1 0,-1 0 0,0-1 0,0 0 0,0-2 0,15-9 0,53-24 0,-82 41 0,0-1 0,0 1 0,0-1 0,0 0 0,0 1 0,0 0 0,0-1 0,0 1 0,1 0 0,-1-1 0,0 1 0,0 0 0,0 0 0,0 0 0,0 0 0,1 0 0,-1 0 0,0 0 0,0 0 0,0 1 0,0-1 0,0 0 0,0 1 0,1-1 0,-1 1 0,0-1 0,0 1 0,1 0 0,-2 1 0,1 0 0,-1 0 0,1 0 0,-1 0 0,1 0 0,-1 0 0,0 0 0,0 0 0,0 0 0,0 0 0,-1 4 0,2 27 0,0-32 0,0 0 0,-1 0 0,1 1 0,0-1 0,-1 0 0,1-1 0,0 1 0,0 0 0,0 0 0,0 0 0,0 0 0,0-1 0,0 1 0,0 0 0,0-1 0,0 1 0,0-1 0,0 1 0,0-1 0,1 0 0,-1 1 0,0-1 0,0 0 0,0 0 0,1 0 0,-1 0 0,2 0 0,3 0-99,1 0 0,-1 0 0,0-1 1,1 0-1,-1 0 0,0-1 0,0 0 0,0 0 0,0 0 0,6-4 1,-8 4-255,0-1 0,0 1 0,-1-1-1,1 0 1,0-1 0,-1 1 0,0 0 0,0-1 0,3-4 0,3-9-8258</inkml:trace>
</inkml:ink>
</file>

<file path=ppt/ink/ink2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43.996"/>
    </inkml:context>
    <inkml:brush xml:id="br0">
      <inkml:brushProperty name="width" value="0.025" units="cm"/>
      <inkml:brushProperty name="height" value="0.025" units="cm"/>
    </inkml:brush>
  </inkml:definitions>
  <inkml:trace contextRef="#ctx0" brushRef="#br0">41 13 14990,'0'0'5867,"-9"0"-2082,-22-1-1561,56-3 463,70-2 527,-75 6-3214,-8-1 0,-1 0 0,0 1 0,1 1 0,-1 0 0,14 3 0,-24-3 0,1-1 0,0 1 0,0-1 0,0 1 0,0 0 0,-1 0 0,1 0 0,0 0 0,-1 0 0,1 0 0,-1 1 0,1-1 0,-1 0 0,0 1 0,1-1 0,-1 1 0,0-1 0,0 1 0,0 0 0,0-1 0,0 1 0,-1 0 0,1 0 0,0 0 0,-1-1 0,1 1 0,-1 0 0,0 0 0,0 0 0,0 0 0,0 0 0,0 0 0,0 0 0,0 0 0,0 0 0,-1 2 0,-1 0 0,1-1 0,-1 1 0,1-1 0,-1 1 0,0-1 0,0 0 0,-1 0 0,1 0 0,0 0 0,-1 0 0,0 0 0,-4 3 0,4-4 0,1 0 0,-1 0 0,1 0 0,0 0 0,-1 1 0,1-1 0,0 1 0,1 0 0,-1-1 0,0 1 0,1 0 0,0 0 0,-1 0 0,1 0 0,0 0 0,0 5 0,1-7 0,1 0 0,-1-1 0,1 1 0,-1 0 0,1-1 0,-1 1 0,1-1 0,0 1 0,-1-1 0,1 1 0,0-1 0,0 0 0,-1 1 0,1-1 0,0 0 0,0 1 0,-1-1 0,1 0 0,0 0 0,0 0 0,0 0 0,0 0 0,-1 0 0,2 0 0,29 2 0,-24-2 0,-3 0-1,0 0 0,0 0 0,-1 1 1,1-1-1,0 1 0,-1 0 0,1 0 0,0 0 0,-1 0 0,1 1 0,-1-1 1,0 1-1,1 0 0,-1 0 0,0 0 0,0 1 0,0-1 0,0 1 0,-1-1 1,1 1-1,-1 0 0,0 0 0,1 0 0,-1 0 0,-1 1 0,1-1 0,0 1 1,-1-1-1,0 1 0,1-1 0,-2 1 0,1 0 0,0-1 0,-1 1 1,1 0-1,-1 0 0,0-1 0,0 1 0,-1 0 0,1 0 0,-1-1 0,0 1 1,0 0-1,0-1 0,0 1 0,-1-1 0,0 1 0,-2 3 0,0 0 6,0-1 0,0 0 0,0 0 0,-1 0 0,0 0-1,0-1 1,-1 0 0,1 0 0,-1 0 0,-10 5 0,13-8-6,0 0 1,0 0-1,0-1 1,-1 1 0,1-1-1,0 0 1,-1 0-1,1 0 1,-1-1-1,1 1 1,-1-1 0,1 1-1,-1-1 1,1 0-1,-1-1 1,1 1-1,-1-1 1,1 1 0,-1-1-1,1 0 1,-1 0-1,1-1 1,0 1-1,-5-3 1,6 2-37,0 1 0,1-1 0,-1 1 1,0-1-1,1 1 0,-1-1 0,1 0 0,0 0 0,-1 0 0,1 0 0,0 0 0,0 0 1,0 0-1,1 0 0,-1-1 0,0 1 0,1 0 0,-1-4 0,1 4-59,0 1-1,0 0 0,0 0 1,0 0-1,1-1 0,-1 1 1,0 0-1,1 0 1,-1 0-1,0-1 0,1 1 1,0 0-1,-1 0 0,1 0 1,-1 0-1,1 0 0,0 0 1,0 0-1,0 0 0,0 1 1,0-1-1,0 0 0,0 0 1,0 1-1,0-1 1,0 1-1,0-1 0,0 1 1,0-1-1,0 1 0,1-1 1,-1 1-1,0 0 0,0 0 1,2 0-1,20-2-8113,3 1-5793</inkml:trace>
</inkml:ink>
</file>

<file path=ppt/ink/ink2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44.518"/>
    </inkml:context>
    <inkml:brush xml:id="br0">
      <inkml:brushProperty name="width" value="0.025" units="cm"/>
      <inkml:brushProperty name="height" value="0.025" units="cm"/>
    </inkml:brush>
  </inkml:definitions>
  <inkml:trace contextRef="#ctx0" brushRef="#br0">50 40 19603,'0'0'10901,"9"6"-10544,-3-1-299,-1-1-14,0 0-1,-1 0 1,2-1 0,-1 0-1,0 0 1,0 0-1,1 0 1,0-1 0,-1 0-1,1 0 1,0-1-1,8 2 1,-5-3-32,-1-1 1,1 0-1,-1 0 1,1 0-1,-1-1 1,0-1-1,0 1 0,0-1 1,0-1-1,0 1 1,-1-1-1,1-1 1,-1 1-1,0-1 1,-1-1-1,1 1 1,-1-1-1,0 0 0,0-1 1,8-12-1,-29 41 44,0 1 0,2 1 0,0 0-1,2 0 1,-13 40 0,-27 137 482,20-71-391,27-113-147,-2 0 0,0 0 0,-11 20 0,16-33 0,-1 0 0,0 0 0,0-1 0,0 1 0,-1-1 0,0 0 0,1 1 0,-1-1 0,0 0 0,0-1 0,0 1 0,-1-1 0,1 1 0,-1-1 0,0 0 0,1 0 0,-1 0 0,0-1 0,0 0 0,-5 2 0,8-3 0,0 0 0,0 0 0,0 0 0,0 0 0,0 0 0,0 0 0,0-1 0,0 1 0,0 0 0,0-1 0,0 1 0,0 0 0,0-1 0,0 1 0,0-1 0,0 0 0,1 1 0,-1-1 0,0 0 0,0 1 0,1-1 0,-1 0 0,0 0 0,1 0 0,-1 1 0,0-3 0,-9-34 0,12-40 0,-2 76 0,1-8-481,1 1 0,0-1 0,0 1 0,0 0-1,1 0 1,1 0 0,4-9 0,2 0-1990,1 1 1,1 0-1,1 1 1,14-15-1,1 1-9354</inkml:trace>
</inkml:ink>
</file>

<file path=ppt/ink/ink2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45.208"/>
    </inkml:context>
    <inkml:brush xml:id="br0">
      <inkml:brushProperty name="width" value="0.025" units="cm"/>
      <inkml:brushProperty name="height" value="0.025" units="cm"/>
    </inkml:brush>
  </inkml:definitions>
  <inkml:trace contextRef="#ctx0" brushRef="#br0">16 154 14253,'0'0'16016,"10"-10"-15098,7-4-710,0 0 0,1 1 0,30-16 1,-38 24-139,-7 4-41,0 0 0,0 0 1,0 0-1,-1-1 1,1 1-1,0-1 1,-1 0-1,1 1 1,-1-1-1,1 0 1,-1 0-1,0-1 0,0 1 1,0 0-1,0-1 1,0 1-1,-1-1 1,1 1-1,-1-1 1,0 0-1,1 0 1,0-3-1,-3 5-29,0 0 0,1 0 0,-1 1 0,0-1 0,0 0 0,1 1 0,-1-1 0,0 1 0,0-1 0,0 1 0,0 0 0,0-1 0,0 1 0,0 0 0,0-1 0,0 1 0,0 0 0,0 0 0,0 0 0,0 0 0,0 0 0,1 0 0,-1 0 0,-2 1 0,-29 2 0,23 2 0,0-1 0,0 1 0,1 1 0,-1 0 0,1 0 0,1 0 0,-1 1 0,1 0 0,0 1 0,1 0 0,0 0 0,0 0 0,0 1 0,1-1 0,1 1 0,-1 0 0,2 1 0,-6 16 0,9-25 0,0 1 0,1-1 0,-1 0 0,0 0 0,0 0 0,1 1 0,-1-1 0,1 0 0,-1 0 0,1 0 0,0 0 0,-1 0 0,1 0 0,0 0 0,0 0 0,-1 0 0,1 0 0,0 0 0,0 0 0,0-1 0,0 1 0,0 0 0,0-1 0,1 1 0,-1-1 0,0 1 0,0-1 0,0 1 0,0-1 0,1 0 0,-1 0 0,0 1 0,0-1 0,1 0 0,-1 0 0,0 0 0,0 0 0,3-1 0,53-3 0,-43-1 0,-1 1 0,0-2 0,0 1 0,0-2 0,-1 0 0,0 0 0,0-1 0,-1-1 0,20-18 0,-11 10 0,-14 61 0,-5-43 0,1 1 0,-1-1 0,1 1 0,-1-1 0,1 0 0,0 1 0,-1-1 0,1 0 0,0 0 0,0 0 0,0-1 0,0 1 0,0 0 0,0-1 0,0 1 0,0-1 0,0 0 0,0 1 0,0-1 0,0 0 0,0 0 0,0-1 0,1 1 0,1-1 0,54-10 0,14-4 0,-72 15 0,1-1 0,-1 1 0,0 0 0,1 0 0,-1 0 0,0-1 0,1 1 0,-1 0 0,0 0 0,1-1 0,-1 1 0,0 0 0,0-1 0,1 1 0,-1 0 0,0-1 0,0 1 0,0-1 0,1 1 0,-1 0 0,0-1 0,0 1 0,0-1 0,0 1 0,0 0 0,0-1 0,0 1 0,0-1 0,0 1 0,0 0 0,0-1 0,0 1 0,0-1 0,0 1 0,0 0 0,0-1 0,-1 1 0,1-1 0,0 1 0,0 0 0,0-1 0,-1 1 0,1 0 0,0-1 0,0 1 0,-1 0 0,1-1 0,-1 1 0,-17-25 0,12 17 0,5 8 2,1-1 0,0 0 0,-1 1 0,1-1 0,0 0 1,-1 1-1,1-1 0,0 0 0,0 0 0,0 1 0,0-1 0,-1 0 0,1 0 0,0 0 0,0 1 0,1-1 0,-1 0 1,0 0-1,0 1 0,0-1 0,0 0 0,1 0 0,-1 1 0,0-1 0,1 0 0,-1 1 0,0-1 0,1 0 0,0 0 1,26-14 74,41 1-539,-61 13 213,49-6-5596,7-1-6930,-23 1 5765</inkml:trace>
</inkml:ink>
</file>

<file path=ppt/ink/ink2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45.545"/>
    </inkml:context>
    <inkml:brush xml:id="br0">
      <inkml:brushProperty name="width" value="0.025" units="cm"/>
      <inkml:brushProperty name="height" value="0.025" units="cm"/>
    </inkml:brush>
  </inkml:definitions>
  <inkml:trace contextRef="#ctx0" brushRef="#br0">217 30 14862,'0'0'10698,"-9"-4"-6779,7 3-3541,-45-18 1774,44 18-2116,1 0 0,-1 0 0,1 1 0,-1-1 0,1 0 0,-1 1 1,1 0-1,-1 0 0,0 0 0,1 0 0,-1 0 0,1 0 0,-1 1 0,0-1 0,1 1 0,-1 0 1,1 0-1,-1 0 0,1 0 0,-4 2 0,5-2-36,1-1 0,-1 1 0,1 0 0,-1-1 0,1 1 0,-1 0 0,1-1 0,-1 1 0,1 0 0,-1 0 0,1-1 0,0 1 0,-1 0 0,1 0 0,0 0 0,0 0 0,0-1 0,0 1 0,0 0 0,0 0 0,0 0 0,0 0 0,0 0 0,0-1 0,0 1 0,0 0 0,0 0 0,1 0 0,-1 0 0,0-1 0,1 1 0,-1 0 0,1 0 0,-1-1 0,1 1 0,-1 0 0,1-1 0,-1 1 0,1 0 0,0-1 0,-1 1 0,1-1 0,0 1 0,0-1 0,-1 0 0,1 1 0,0-1 0,0 0 0,-1 1 0,1-1 0,0 0 0,1 1 0,46 12 0,33-7-68,-57-5 47,0 0 1,0 2-1,0 1 1,29 9-1,-51-13 25,-1 0 0,0 0 0,1 1 0,-1-1 0,0 1 0,0-1 1,1 1-1,-1 0 0,0-1 0,0 1 0,0 0 0,0 0 0,0 0 0,0 0 0,0 0 0,0 0 0,0 0 0,0 0 0,0 0 0,-1 0 0,1 0 0,0 1 0,-1-1 0,1 0 0,-1 0 0,1 1 1,-1-1-1,0 3 0,0-2-2,-1-1 0,1 1 1,-1 0-1,0-1 0,1 1 1,-1 0-1,0-1 0,0 1 0,0-1 1,-1 0-1,1 1 0,0-1 1,0 0-1,-1 1 0,1-1 1,-1 0-1,1 0 0,-1 0 1,1-1-1,-1 1 0,0 0 1,-2 0-1,-34 15-2,-2-1 0,0-3 0,-1-1 0,0-2 0,0-2 0,-78 4 0,118-11 24,0 0 0,0 0 0,0 0 0,-1 0 0,1 0 0,0 0 0,0 0 0,0 0 0,0 0 0,-1-1 0,1 1 0,0 0 0,0-1 0,0 1 1,0-1-1,0 1 0,0-1 0,-1-1 0,-3-15-4560,4-15-12909</inkml:trace>
</inkml:ink>
</file>

<file path=ppt/ink/ink2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2:51.830"/>
    </inkml:context>
    <inkml:brush xml:id="br0">
      <inkml:brushProperty name="width" value="0.025" units="cm"/>
      <inkml:brushProperty name="height" value="0.025" units="cm"/>
    </inkml:brush>
  </inkml:definitions>
  <inkml:trace contextRef="#ctx0" brushRef="#br0">0 119 6054,'0'0'2626,"10"0"-1617,315-2 4236,178 28-4997,-205-10-322,353-25 0,297-72 1671,-920 79-1465,122-11 111,1 7 1,212 19 0,-332-10 858,59-2 1,-644 50-1150,-5-39-1491,318-9 1270,-549 10 1090,1050-30-479,-72 1-344,759 1-169,-312 12 223,-546 2 183,-1-4-1,-1-3 1,1-4 0,111-31 0,-177 32 224,-22 11-448,0-1 0,0 1-1,0 0 1,-1 0 0,1-1-1,0 1 1,0 0 0,0 0-1,0-1 1,0 1 0,0 0-1,0 0 1,0-1 0,0 1-1,-1 0 1,1 0 0,0-1-1,0 1 1,0 0 0,-1 0-1,1 0 1,0-1 0,0 1-1,0 0 1,-1 0 0,1 0-1,0 0 1,0 0 0,-1-1-1,1 1 1,0 0 0,0 0-1,-1 0 1,1 0-1,0 0 1,-1 0 0,1 0-1,0 0 1,-1 0 0,-44-5 140,-114 11-640,-270 46-1,226-22 78,-769 79-550,946-107 967,13-2-12,0 2 0,0-1-1,0 1 1,1 1 0,-1 0 0,-13 6-1,26-9-4,-1 0-1,1 0 0,0 0 0,-1 0 0,1 0 0,0 0 0,0 1 0,-1-1 0,1 0 1,0 0-1,0 0 0,-1 0 0,1 1 0,0-1 0,0 0 0,0 0 0,-1 0 1,1 1-1,0-1 0,0 0 0,0 0 0,0 0 0,-1 1 0,1-1 0,0 0 0,0 1 1,0-1-1,0 0 0,0 0 0,0 1 0,0-1 0,0 0 0,0 1 0,0-1 1,0 0-1,0 0 0,0 1 0,0-1 0,0 0 0,0 1 0,0-1 0,0 0 0,0 0 1,0 1-1,1-1 0,-1 0 0,0 0 0,0 1 0,0-1 0,0 0 0,1 0 1,-1 0-1,0 1 0,0-1 0,0 0 0,1 0 0,-1 0 0,0 0 0,0 1 0,1-1 1,0 0-1,7 5-296,1-1 1,-1 0 0,1-1-1,1 0 1,-1 0 0,0-1 0,1 0-1,-1-1 1,13 1 0,13 2 59,325 39 1126,551-4 1,-502-56-798,-354 11 369,-1-2 0,0-3 0,0-2 0,-1-3 0,70-30 0,-115 43-232,0-2 0,0 1 0,-1-1 0,0 0 1,11-9-1,-17 13-182,0 0-1,0 0 1,0 0 0,0 1 0,-1-1 0,1 0-1,0 0 1,0 0 0,-1 0 0,1-1-1,0 1 1,-1 0 0,1 0 0,-1 0 0,1 0-1,-1-1 1,0 1 0,0 0 0,1 0 0,-1-1-1,0 1 1,0 0 0,0-1 0,0 1 0,0 0-1,-1 0 1,1-1 0,0 1 0,-1 0 0,1 0-1,-1 0 1,1-1 0,-1 1 0,1 0-1,-1 0 1,0 0 0,0 0 0,1 0 0,-1 0-1,0 0 1,0 0 0,0 1 0,0-1 0,0 0-1,0 0 1,0 1 0,-3-2 0,-13-6-21,-2 1 0,1 1 0,-1 0 1,0 1-1,0 1 0,-27-2 1,43 6-16,-152-17-1004,-1 8 0,-206 12 1,232 7 601,0 6 0,1 5 0,1 6 0,2 5 0,0 6 0,-175 78 0,259-99 280,27-12-174,0 1 1,0 0-1,1 2 0,-1-1 1,2 1-1,-1 1 0,-17 15 1,30-22-911,6-4-284,26-10-2354</inkml:trace>
</inkml:ink>
</file>

<file path=ppt/ink/ink2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4:34.026"/>
    </inkml:context>
    <inkml:brush xml:id="br0">
      <inkml:brushProperty name="width" value="0.025" units="cm"/>
      <inkml:brushProperty name="height" value="0.025" units="cm"/>
    </inkml:brush>
  </inkml:definitions>
  <inkml:trace contextRef="#ctx0" brushRef="#br0">210 1409 8552,'-13'1'1746,"-19"1"-400,-30 1 1225,27-2 2603,1045-15-1656,-209 36-2824,-611-9-573,0-9 1,1-8-1,335-50 1,-487 46-71,-37 6-39,-8 2-5,-65 2-16,32 0 7,-499-7-752,268-4 482,-327 33 0,588-23 246,-122 14-145,-130 31 0,249-43 164,8-2 2,0-1 0,0 1 0,0 0-1,0 1 1,0-1 0,0 0 0,1 1-1,-1 0 1,0 0 0,1 0 0,0 1-1,-4 2 1,7-5 0,0 0 0,0 0 0,-1 1 0,1-1 0,0 0 0,0 1 0,0-1 0,0 0-1,0 1 1,0-1 0,-1 0 0,1 1 0,0-1 0,0 0 0,0 1 0,0-1 0,0 0 0,0 1 0,0-1 0,1 0-1,-1 1 1,0-1 0,0 0 0,0 1 0,0-1 0,0 0 0,0 1 0,1-1 0,-1 0 0,0 1 0,0-1 0,0 0-1,1 0 1,-1 1 0,0-1 0,0 0 0,1 0 0,-1 0 0,0 1 0,1-1 0,-1 0 0,0 0 0,1 0 0,-1 0-1,0 0 1,1 1 0,-1-1 0,1 0 0,22 6-220,-23-6 219,75 9-151,0-3 0,0-4 0,76-7 0,-104 3 181,239-17-1063,-1-12 0,471-116 0,-708 136 522,103-30-1229,-127 34 1571,-1-2-1,-1 0 1,0-2 0,25-15 0,-44 23 177,1 0-1,-1-1 1,0 1 0,0-1 0,0 0-1,0 0 1,-1 0 0,0 0 0,1-1-1,-2 1 1,1-1 0,0 1 0,-1-1-1,0 0 1,1-8 0,0 5 30,0 0-1,0 1 1,0-1 0,1 1 0,6-11 0,0 4 62,1 1 0,0 1-1,1 0 1,0 1 0,25-20 0,73-42 531,-71 50-164,48-39-1,-76 53-319,0 0 0,0-1 0,-1 0 1,0-1-1,0 0 0,-1 0 0,-1-1 0,10-21 0,-13 25-34,-1 0 0,-1 0 0,0 0 0,0 0 0,0-1 0,-1 1 0,0 0 0,-1-1 1,0 1-1,0-1 0,-1 1 0,0-1 0,-2-8 0,-1 4-47,0 1 1,-1 0-1,0 0 1,-1 0-1,0 1 0,-1 0 1,-14-18-1,-9-5-104,-2 1 0,-1 2-1,-68-48 1,89 70 49,-36-25-38,0 2 1,-3 3-1,0 2 1,-1 2-1,-2 3 1,0 1-1,-2 4 1,0 1-1,0 3 1,-1 3-1,-97-6 1,-142 6-543,-1 12 0,-331 45 1,522-32 567,1 4 0,0 5 0,1 4 0,2 5 0,2 4 0,1 5 0,2 4 0,2 4 0,-127 89 0,194-119-3,0 2 0,2 0-1,0 2 1,-42 50 0,57-59-1,1 0-1,0 0 1,1 0 0,1 2-1,0-1 1,1 1 0,1 0 0,1 0-1,0 0 1,2 1 0,-3 23-1,4-1 2,1 0 0,3 0 0,1-1 0,2 1 0,1-1 0,3 0 0,1 0 0,1-1 0,3-1 0,1 0 1,23 41-1,-21-47-31,2 0 1,1-2-1,1 0 1,1-2-1,2 0 1,1-1-1,1-2 1,1 0-1,1-2 1,0-1-1,2-2 1,57 29 0,-33-26 37,1-2 1,1-3-1,0-2 0,1-2 1,99 8-1,-55-16-24,1-3 0,146-17 0,-96-8 20,-2-6-1,0-7 1,-3-6 0,248-108-1,-90 3-889,-117 28-3181,-69 24-1480</inkml:trace>
</inkml:ink>
</file>

<file path=ppt/ink/ink2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7:00.252"/>
    </inkml:context>
    <inkml:brush xml:id="br0">
      <inkml:brushProperty name="width" value="0.025" units="cm"/>
      <inkml:brushProperty name="height" value="0.025" units="cm"/>
    </inkml:brush>
  </inkml:definitions>
  <inkml:trace contextRef="#ctx0" brushRef="#br0">1 240 6118,'0'0'9758,"6"0"-9074,358 11 2711,66-5-1075,-55-3-1928,-5 4 924,629-71 0,-345 22-342,6 41-712,-314 3-244,422-19 300,-710 15-284,334-6 40,270-13 7,-147-23-29,388-20 131,-721 59-1181</inkml:trace>
</inkml:ink>
</file>

<file path=ppt/ink/ink2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7:16.807"/>
    </inkml:context>
    <inkml:brush xml:id="br0">
      <inkml:brushProperty name="width" value="0.025" units="cm"/>
      <inkml:brushProperty name="height" value="0.025" units="cm"/>
    </inkml:brush>
  </inkml:definitions>
  <inkml:trace contextRef="#ctx0" brushRef="#br0">1 1 22453,'0'0'2114,"8"11"-7911,2-7 1409,2-4-4485</inkml:trace>
</inkml:ink>
</file>

<file path=ppt/ink/ink2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7:17.319"/>
    </inkml:context>
    <inkml:brush xml:id="br0">
      <inkml:brushProperty name="width" value="0.025" units="cm"/>
      <inkml:brushProperty name="height" value="0.025" units="cm"/>
    </inkml:brush>
  </inkml:definitions>
  <inkml:trace contextRef="#ctx0" brushRef="#br0">0 1 13036,'0'0'3908</inkml:trace>
</inkml:ink>
</file>

<file path=ppt/ink/ink2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28.129"/>
    </inkml:context>
    <inkml:brush xml:id="br0">
      <inkml:brushProperty name="width" value="0.025" units="cm"/>
      <inkml:brushProperty name="height" value="0.025" units="cm"/>
    </inkml:brush>
  </inkml:definitions>
  <inkml:trace contextRef="#ctx0" brushRef="#br0">0 374 7815,'14'-29'1190,"1"0"-1,1 1 0,1 1 0,1 0 0,2 1 0,35-36 0,-40 48-848,1 1 1,0 0-1,1 1 0,1 0 0,0 2 0,0 0 0,1 1 0,0 1 0,1 1 0,0 0 0,26-4 0,-9 4 205,73-5-1,-98 12-523,1 0 0,0 0 1,-1 1-1,1 1 0,-1 0 1,0 0-1,1 2 0,-1-1 0,18 9 1,-26-10-28,-1 0 0,1 1 0,0-1 0,-1 1 0,1 0-1,-1 0 1,0 0 0,0 0 0,0 1 0,0-1 0,0 1 0,-1 0 0,0-1 0,0 1 0,0 0 0,0 1 0,2 6 0,-3-4 1,0 0 0,0 0 0,-1 0 0,0 0 0,0 0 0,-1 0-1,1 0 1,-2 0 0,1 0 0,-3 8 0,-6 11 33,-1 0 1,-1-1-1,-1 0 0,-22 31 0,-113 149 115,83-120 1095,-64 110 0,123-184-1088,0 0 0,1 0 0,0 1 0,1 0 0,-3 13 1,6-22-140,1 1-1,-1-1 1,1 1 0,-1-1 0,1 1 0,0-1 0,0 1 0,1-1-1,-1 1 1,1-1 0,0 0 0,-1 1 0,1-1 0,1 0-1,-1 1 1,1-1 0,-1 0 0,1 0 0,0 0 0,0 0 0,0-1-1,4 5 1,8 3-74,2 0-1,-1-1 0,1-1 1,1 0-1,-1-2 0,1 1 1,1-2-1,23 5 0,-11-2-1067,41 16 0,-58-18 888,-1 1-1,0 0 0,0 1 1,0 0-1,-1 1 0,-1 0 1,0 0-1,0 1 1,0 1-1,-2 0 0,1 0 1,-1 0-1,7 14 0,4 15 267,-1 1 0,22 76-1,4 9-722,16 47-4664,-50-133 6019,-2 1 0,5 58 0,-9-59-132,1-1 0,2 1 1,2-1-1,16 43 0,-21-73-302,-1-1 0,-1 1-1,1-1 1,-1 1 0,-1 0 0,0 0-1,0-1 1,-1 1 0,0 0 0,0 0 0,-1 0-1,0 0 1,0 0 0,-1 0 0,-1-1-1,1 1 1,-1-1 0,-1 0 0,0 0-1,0 0 1,0 0 0,-1 0 0,-11 12-1,-7 6 549,-1-1 0,-2-1 0,0-1-1,-1-2 1,-1 0 0,-1-2-1,-1-1 1,-1-2 0,0-1-1,-48 16 1,69-28-706,0 0 1,-1-1-1,1 0 0,-12 1 0,-8-8-1656,29 4 1267,0 1 1,-1-1-1,1 0 0,0 0 1,0 1-1,-1-1 0,1 0 1,0 0-1,0-1 0,0 1 1,0 0-1,0 0 0,0 0 1,1-1-1,-1 1 0,-1-3 1,-6-28-8650</inkml:trace>
</inkml:ink>
</file>

<file path=ppt/ink/ink2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45.579"/>
    </inkml:context>
    <inkml:brush xml:id="br0">
      <inkml:brushProperty name="width" value="0.025" units="cm"/>
      <inkml:brushProperty name="height" value="0.025" units="cm"/>
    </inkml:brush>
  </inkml:definitions>
  <inkml:trace contextRef="#ctx0" brushRef="#br0">161 340 18161,'0'0'1442,"5"-9"1200,0 1-1767,-3 4-473,1 0 0,-1 0 1,0 0-1,0-1 0,0 1 1,-1 0-1,1-1 0,-1 1 1,0-1-1,0 1 0,-1-1 1,1 0-1,-1-4 1,-1 8-340,0 0 0,1 0 0,-1 1 1,0-1-1,0 0 0,0 0 0,1 1 0,-1-1 1,0 0-1,0 1 0,0-1 0,0 1 1,0-1-1,0 1 0,0 0 0,0-1 1,0 1-1,-1 0 0,1 0 0,0 0 1,0 0-1,0 0 0,0 0 0,0 0 1,0 0-1,0 0 0,0 0 0,0 1 1,-1-1-1,0 1 0,-39 10 85,32-4-158,-1 0 0,1 0 0,0 1 0,1 0 0,0 0 0,0 1 0,1 0 0,-10 15 0,13-18-11,0 0-1,0 0 0,1 0 0,0 1 1,0-1-1,1 1 0,0 0 0,0 0 1,0 0-1,1 0 0,0 0 0,0 0 1,1 0-1,0 0 0,1 8 0,-1-14 16,1-1 0,-1 1-1,1 0 1,-1 0-1,1-1 1,-1 1-1,1 0 1,0-1 0,-1 1-1,1-1 1,0 1-1,0-1 1,-1 1-1,1-1 1,0 1 0,0-1-1,0 0 1,0 1-1,0-1 1,0 0-1,-1 0 1,1 0 0,0 1-1,0-1 1,0 0-1,0 0 1,0-1-1,0 1 1,0 0 0,0 0-1,0 0 1,-1-1-1,1 1 1,0 0-1,0-1 1,0 1 0,0-1-1,-1 1 1,1-1-1,0 1 1,0-1-1,37-22 107,-14 4 116,-2-2 1,0 0 0,-2-1 0,0-2 0,23-36 0,-30 40-66,-1 0 1,-1-1 0,0 0-1,-2 0 1,-1-1 0,0-1-1,7-38 1,-13 11-152,-8 33 0,5 17 0,0 0 0,0 0 0,1 0 0,-1 0 0,0 0 0,0 0 0,1 0 0,-1 1 0,0-1 0,0 0 0,1 0 0,-1 1 0,0-1 0,1 0 0,-1 1 0,0-1 0,1 1 0,-1-1 0,1 1 0,-1-1 0,1 1 0,-1 0 0,1-1 0,-1 1 0,1-1 0,-1 1 0,1 1 0,-5 6 0,0 0 0,0 0 0,1 1 0,1 0 0,-1 0 0,2 0 0,-1 0 0,1 0 0,-1 10 0,-8 89 0,11-106 0,-1 16-4,-1-7-26,1-1 0,1 1 0,0 0 0,1-1 0,3 20 0,-3-28 10,-1 1 0,1-1 0,0 0 0,0 0 0,0 0 0,0 0 0,1 0 1,-1 0-1,1 0 0,-1 0 0,1 0 0,0-1 0,-1 1 0,1-1 0,0 1 0,0-1 0,0 0 0,0 1 0,0-1 0,0 0 0,1-1 0,-1 1 0,0 0 0,1 0 1,-1-1-1,0 0 0,1 1 0,-1-1 0,0 0 0,1 0 0,2 0 0,1 0-561,1-1 1,0 1-1,0-1 0,0 0 1,-1-1-1,1 0 0,0 0 1,8-4-1,-11 4-297,1-1 0,-1 1 0,0-1 0,0 0 0,0 0 0,0-1 0,-1 1 0,1-1 0,-1 0 0,0 0 0,0 0 0,3-7 0,6-14-7156</inkml:trace>
</inkml:ink>
</file>

<file path=ppt/ink/ink2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45.969"/>
    </inkml:context>
    <inkml:brush xml:id="br0">
      <inkml:brushProperty name="width" value="0.025" units="cm"/>
      <inkml:brushProperty name="height" value="0.025" units="cm"/>
    </inkml:brush>
  </inkml:definitions>
  <inkml:trace contextRef="#ctx0" brushRef="#br0">0 59 12396,'0'0'15961,"3"13"-15379,8 31 541,-2 0 0,5 85 0,-3-185-664,-10 45-459,1-9 0,-1 0 0,-1 0 0,0 0 0,-2 0 0,0 0 0,-2 0 0,-10-38 0,14 58 0,0 0 0,0-1 0,0 1 0,0 0 0,0-1 0,0 1 0,0 0 0,0-1 0,-1 1 0,1 0 0,0-1 0,0 1 0,0 0 0,0-1 0,0 1 0,-1 0 0,1-1 0,0 1 0,0 0 0,-1 0 0,1-1 0,0 1 0,0 0 0,-1 0 0,1-1 0,0 1 0,-1 0 0,1 0 0,0 0 0,-1 0 0,1-1 0,0 1 0,-1 0 0,1 0 0,0 0 0,-1 0 0,0 0 0,-2 15 0,4 25 0,0-38-70,0 0 1,-1 1-1,1-1 0,0 0 1,0 0-1,1 0 1,-1 0-1,0 1 0,1-2 1,-1 1-1,1 0 0,0 0 1,-1 0-1,1-1 0,0 1 1,0-1-1,0 0 1,0 1-1,1-1 0,1 1 1,0-1-242,1 0 1,-1 0-1,1 0 1,-1 0 0,1-1-1,-1 0 1,1 0 0,0 0-1,-1 0 1,6-2-1,4-1-830,0-1 0,1 0 0,-1-1 0,-1-1 0,21-11 0,42-32-8724,-44 26 2273</inkml:trace>
</inkml:ink>
</file>

<file path=ppt/ink/ink2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46.298"/>
    </inkml:context>
    <inkml:brush xml:id="br0">
      <inkml:brushProperty name="width" value="0.025" units="cm"/>
      <inkml:brushProperty name="height" value="0.025" units="cm"/>
    </inkml:brush>
  </inkml:definitions>
  <inkml:trace contextRef="#ctx0" brushRef="#br0">122 0 9033,'0'0'11157,"-9"9"-9022,-8 10-1110,1 0 0,-20 32 0,30-42-739,1 0 1,0 0-1,0 1 0,0 0 0,2 0 0,-1 0 0,1 0 0,0 1 0,-1 20 0,4-31-283,0 0 0,0 1 0,0-1 0,0 0 0,0 0 0,0 1 0,0-1 0,0 0 0,0 0 0,0 1 0,1-1 0,-1 0 0,0 0 0,0 0 1,0 1-1,0-1 0,1 0 0,-1 0 0,0 0 0,0 0 0,0 0 0,1 1 0,-1-1 0,0 0 0,0 0 0,1 0 0,-1 0 0,0 0 0,0 0 0,1 0 0,-1 0 0,0 0 0,0 0 0,1 0 0,-1 0 0,0 0 0,0 0 0,1 0 0,-1 0 0,0 0 0,0 0 0,1 0 0,-1 0 0,0 0 0,0 0 0,0-1 0,1 1 0,-1 0 0,0 0 0,0 0 0,0 0 0,1-1 0,-1 1 0,0 0 0,0 0 0,0 0 0,0-1 0,0 1 0,1 0 0,13-12 340,-5 1-186,-1 1 1,0-1 0,-1 0-1,0-1 1,-1 0 0,0 0-1,-1 0 1,0 0 0,-1-1-1,0 0 1,-1 0-1,-1 0 1,0 0 0,0-25-1,-22 80-1128,18-35 726,0 0-391,0 0-1,0 0 1,0 0 0,1 1-1,0-1 1,1 0-1,0 0 1,0 1-1,2 12 1,-2-19 283,1-1 0,0 1 0,0 0-1,-1-1 1,1 1 0,0-1 0,0 1 0,0-1 0,0 0-1,0 1 1,0-1 0,0 0 0,0 1 0,0-1 0,0 0-1,0 0 1,0 0 0,0 0 0,0 0 0,0 0 0,0 0 0,0 0-1,0-1 1,0 1 0,1-1 0,19-5-6347</inkml:trace>
</inkml:ink>
</file>

<file path=ppt/ink/ink2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46.686"/>
    </inkml:context>
    <inkml:brush xml:id="br0">
      <inkml:brushProperty name="width" value="0.025" units="cm"/>
      <inkml:brushProperty name="height" value="0.025" units="cm"/>
    </inkml:brush>
  </inkml:definitions>
  <inkml:trace contextRef="#ctx0" brushRef="#br0">29 0 3107,'0'0'12732,"-2"9"-11136,-8 47 202,2 1 1,-1 80-1,13 126 761,4-158-610,-8-105-1936,0 1 1,1-1 0,-1 0-1,0 0 1,0 0-1,0 0 1,1 1 0,-1-1-1,0 0 1,0 0-1,0 0 1,1 0 0,-1 0-1,0 0 1,0 1-1,1-1 1,-1 0 0,0 0-1,1 0 1,-1 0-1,0 0 1,0 0 0,1 0-1,-1 0 1,0 0-1,0 0 1,1-1 0,-1 1-1,0 0 1,0 0-1,1 0 1,-1 0 0,0 0-1,0 0 1,1 0-1,-1-1 1,0 1 0,0 0-1,0 0 1,1 0-1,-1-1 1,0 1 0,0 0-1,0 0 1,0 0-1,0-1 1,1 1 0,-1 0-1,0 0 1,0-1-1,0 1 1,0-1 0,9-17 477,-1-1 1,0 0-1,-2-1 1,7-34-1,0 4-194,10-36-71,-9 28-379,35-89 0,-47 144 105,0-1 0,0 1 0,1 0-1,-1 0 1,1-1 0,-1 2 0,1-1 0,0 0-1,0 1 1,0-1 0,1 1 0,5-3 0,-8 4 40,0 0 1,0 1 0,0-1-1,0 1 1,1-1-1,-1 1 1,0 0 0,0-1-1,1 1 1,-1 0 0,0 0-1,0 0 1,1 0 0,-1 0-1,0 0 1,0 0 0,1 1-1,-1-1 1,0 0-1,0 1 1,0-1 0,0 0-1,1 1 1,-1 0 0,0-1-1,0 1 1,0 0 0,0-1-1,0 1 1,0 0 0,0 0-1,-1 0 1,1 0-1,0 0 1,0 0 0,-1 0-1,1 0 1,0 0 0,-1 0-1,1 0 1,-1 1 0,0-1-1,1 2 1,-1-1 62,0 0 0,0 0 0,0 1 0,0-1 0,-1 0 0,1 1 0,-1-1 0,1 0 0,-1 0 0,0 0 0,0 0 0,0 1 0,0-1 0,0-1 0,-1 1 0,1 0 0,-1 0 0,1 0 0,-1-1 0,1 1 0,-1-1 0,0 1 0,0-1 0,0 0 0,0 1 0,0-1 0,-3 1 0,-59 29 150,28-21-1227,35-9 678,-1-1 0,0 0 0,1 0 0,-1 0 0,0 0 0,0 0 0,1 0 0,-1 0 1,0 0-1,1-1 0,-1 1 0,1-1 0,-1 1 0,0-1 0,1 0 0,-1 0 0,1 1 0,-1-1 1,-1-2-1,-6-10-5731</inkml:trace>
</inkml:ink>
</file>

<file path=ppt/ink/ink2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39.109"/>
    </inkml:context>
    <inkml:brush xml:id="br0">
      <inkml:brushProperty name="width" value="0.025" units="cm"/>
      <inkml:brushProperty name="height" value="0.025" units="cm"/>
    </inkml:brush>
  </inkml:definitions>
  <inkml:trace contextRef="#ctx0" brushRef="#br0">1 0 8712,'0'0'13965,"53"13"-12107,-18-12-160,10-1-225,1 0-608,3 0-577,-1 0-224,-3 0-320,-7 0-1474,-7 3-1505,-10-3-1761,-9-3-4357</inkml:trace>
</inkml:ink>
</file>

<file path=ppt/ink/ink2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39.469"/>
    </inkml:context>
    <inkml:brush xml:id="br0">
      <inkml:brushProperty name="width" value="0.025" units="cm"/>
      <inkml:brushProperty name="height" value="0.025" units="cm"/>
    </inkml:brush>
  </inkml:definitions>
  <inkml:trace contextRef="#ctx0" brushRef="#br0">1 3 20019,'0'0'3817,"11"1"-3000,28-2-414,-18-1-283,0 1 1,0 2-1,0 0 1,0 1 0,26 6-1,-45-7-107,0-1-1,0 1 1,0 0-1,-1 1 1,1-1-1,0 0 0,-1 0 1,1 1-1,-1-1 1,1 1-1,-1-1 1,0 1-1,0 0 1,1-1-1,-1 1 1,-1 0-1,1 0 1,0 0-1,0 2 1,1 1 144,-1 1 0,0-1 0,0 0 1,-1 1-1,0 0 0,0-1 0,0 7 0,-2 1 302,0 1 0,-1-1-1,0 0 1,-11 25 0,-5-1 73,-2-1 1,-1-1-1,-30 34 0,14-16-616,29-38-109,8-9-1419,7-9-4164,16-15-1004</inkml:trace>
</inkml:ink>
</file>

<file path=ppt/ink/ink2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39.982"/>
    </inkml:context>
    <inkml:brush xml:id="br0">
      <inkml:brushProperty name="width" value="0.025" units="cm"/>
      <inkml:brushProperty name="height" value="0.025" units="cm"/>
    </inkml:brush>
  </inkml:definitions>
  <inkml:trace contextRef="#ctx0" brushRef="#br0">1 63 19795,'0'0'6502,"5"11"-5258,2 10-819,0 0 1,-1 1-1,-1 0 1,-1 1-1,-1-1 1,-1 46 0,-7 92 1821,11-233-2247,-2 28 0,-1-57 0,-3 100 0,0 1 0,0-1 0,0 1 0,0-1 0,-1 1 0,1-1 0,-1 1 0,1-1 0,-1 1 0,1-1 0,-1 1 0,0 0 0,0-1 0,-1-1 0,-3 4 0,3 12 0,2-10 0,0-1 0,0 1 0,0-1 0,0 1 0,0-1 0,1 1 0,-1-1 0,1 0 0,-1 1 0,1-1 0,0 0 0,0 0 0,0 1 0,0-1 0,1 0 0,-1 0 0,0 0 0,1 0 0,-1 0 0,1-1 0,0 1 0,3 2 0,-1-2 0,1 0 0,-1-1 0,0 1 0,0-1 0,1-1 0,-1 1 0,1 0 0,-1-1 0,1 0 0,-1 0 0,1 0 0,4-2 0,0 1 0,-1-2 0,1 1 0,-1-1 0,0 0 0,0-1 0,0 0 0,0 0 0,-1 0 0,1-1 0,-1 0 0,0-1 0,-1 0 0,0 0 0,1 0 0,-2-1 0,1 0 0,5-9 0,-4 5 0,0 1 0,0-1 0,-2-1 0,1 1 0,-1-1 0,-1 0 0,0 0 0,-1 0 0,0-1 0,-1 1 0,1-17 0,-3 28 0,0 1 0,0-1 0,1 1 0,-1-1 0,0 1 0,0-1 0,0 1 0,0-1 0,-1 1 0,1-1 0,0 1 0,0-1 0,0 1 0,0-1 0,0 1 0,0-1 0,-1 1 0,1 0 0,0-1 0,0 1 0,-1-1 0,1 1 0,0 0 0,-1-1 0,1 1 0,0 0 0,-1-1 0,1 1 0,-1 0 0,1 0 0,-1-1 0,1 1 0,-15 6 0,-12 23 0,17-11 0,1 0 0,0 1 0,1 0 0,1 0 0,1 1 0,1 0 0,1 0 0,0 0 0,2 0 0,0 1 0,1-1 0,2 26 0,0-44-6,-1 1 0,1 0-1,0 0 1,0-1 0,0 1 0,0-1 0,0 1 0,0-1-1,1 1 1,-1-1 0,1 0 0,0 1 0,-1-1-1,1 0 1,0 0 0,0 0 0,1-1 0,2 3 0,0-1-47,0 0 0,0-1 1,1 0-1,-1 0 0,1 0 1,-1-1-1,1 0 0,8 1 1,3-1-406,1 0 1,-1-2-1,0 0 1,0-1-1,19-5 1,-17 2-5528,-5-2-3304</inkml:trace>
</inkml:ink>
</file>

<file path=ppt/ink/ink2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40.386"/>
    </inkml:context>
    <inkml:brush xml:id="br0">
      <inkml:brushProperty name="width" value="0.025" units="cm"/>
      <inkml:brushProperty name="height" value="0.025" units="cm"/>
    </inkml:brush>
  </inkml:definitions>
  <inkml:trace contextRef="#ctx0" brushRef="#br0">5 0 16560,'0'0'12572,"0"16"-11168,-2 93-663,-1-26-244,4 1-1,17 134 1,-5-176-989,-13-41 431,1 1 1,0-1-1,-1 0 1,1 1 0,0-1-1,0 0 1,0 0 0,0 1-1,0-1 1,0 0-1,0 0 1,0 0 0,1 0-1,-1 0 1,0-1-1,0 1 1,1 0 0,-1 0-1,1-1 1,-1 1 0,1-1-1,-1 1 1,1-1-1,1 0 1,-2 0-294,-1 0 1,1-1-1,0 1 1,0-1-1,-1 1 0,1-1 1,0 1-1,-1-1 0,1 0 1,0 1-1,-1-1 1,1 0-1,-1 0 0,1 1 1,-1-1-1,1 0 0,-1 0 1,0 0-1,1 1 0,-1-1 1,0 0-1,0 0 1,0-1-1,7-26-5707,-7 23 3991,4-13-4774</inkml:trace>
</inkml:ink>
</file>

<file path=ppt/ink/ink2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41.088"/>
    </inkml:context>
    <inkml:brush xml:id="br0">
      <inkml:brushProperty name="width" value="0.025" units="cm"/>
      <inkml:brushProperty name="height" value="0.025" units="cm"/>
    </inkml:brush>
  </inkml:definitions>
  <inkml:trace contextRef="#ctx0" brushRef="#br0">0 173 15439,'0'0'13858,"10"1"-12022,-7-1-1728,2 2-41,0-2-1,0 1 0,-1 0 1,1-1-1,0 0 0,0 0 1,0-1-1,0 1 0,-1-1 1,1 0-1,0 0 0,0-1 1,-1 1-1,1-1 0,-1 0 1,0-1-1,1 1 0,-1-1 1,0 1-1,0-1 0,-1 0 1,5-5-1,-3 2-66,-1 0 0,0 0 0,0-1 0,-1 1 0,1-1 0,-2 0 0,1 0 0,-1 0 0,0 0 0,0 0 0,0-12 0,-1 17 0,-1-1 0,0 1 0,0 0 0,0 0 0,-1 0 0,1 0 0,0-1 0,-1 1 0,1 0 0,-1 0 0,0 0 0,0 0 0,0 0 0,0 0 0,0 1 0,0-1 0,-2-3 0,1 4 0,0 0 0,0 0 0,0 0 0,0 0 0,0 0 0,0 0 0,0 0 0,-1 1 0,1-1 0,0 1 0,0-1 0,0 1 0,-1 0 0,1 0 0,0 0 0,0 0 0,-1 0 0,1 1 0,0-1 0,-4 2 0,2 0 0,-1-1 0,1 1 0,0 1 0,0-1 0,0 1 0,0-1 0,0 1 0,1 0 0,-1 1 0,1-1 0,0 1 0,0-1 0,0 1 0,0 0 0,0 0 0,1 0 0,0 0 0,0 1 0,-2 4 0,-1 5 0,0 0 0,1 0 0,0 0 0,-3 28 0,6-37 0,1-1 0,-1 1 0,1 0 0,0-1 0,0 1 0,0-1 0,1 1 0,0-1 0,0 1 0,0-1 0,0 1 0,1-1 0,2 6 0,-2-8 0,0 0 0,1 0 0,-1 0 0,0 0 0,0-1 0,1 0 0,-1 1 0,1-1 0,-1 0 0,1 0 0,0 0 0,-1 0 0,1-1 0,0 1 0,0-1 0,0 0 0,-1 0 0,1 1 0,0-2 0,0 1 0,0 0 0,-1-1 0,4 0 0,0 0-7,1 0 0,-1-1-1,-1 1 1,1-1 0,0-1 0,0 1 0,-1-1 0,1 0-1,-1 0 1,0 0 0,0-1 0,8-7 0,1-4-44,0 0 1,17-26-1,5-7 13,-35 47 43,0 0-1,0-1 1,0 1 0,1 0 0,-1-1-1,0 1 1,1 0 0,-1 0-1,0 0 1,1 0 0,-1 0-1,1 0 1,0 0 0,-1 1-1,1-1 1,0 1 0,-1-1 0,1 1-1,0 0 1,-1-1 0,1 1-1,0 0 1,0 0 0,-1 0-1,1 0 1,0 1 0,0-1-1,-1 0 1,1 1 0,3 0 0,-3 1 1,0-1 1,0 1 0,0 0 0,0 0 0,0 0 0,-1 0 0,1 0 0,-1 0-1,1 0 1,-1 1 0,1-1 0,-1 0 0,0 1 0,0-1 0,-1 1 0,1-1-1,0 1 1,-1 0 0,1 4 0,1 13-7,-2-12 0,1-1 0,0 0 0,0 1 0,0-1 0,1 0 0,5 14 0,-5-19 0,-1 0 0,1 0 0,-1 0 0,1 0 0,0 0 0,-1-1 0,1 1 0,0 0 0,0-1 0,0 0 0,1 1 0,-1-1 0,0 0 0,1 0 0,-1 0 0,0 0 0,1-1 0,-1 1 0,1 0 0,-1-1 0,1 0 0,-1 0 0,1 0 0,4 0 0,1 0 0,0 0 0,1-1 0,-1 0 0,0-1 0,0 0 0,0 0 0,0 0 0,0-1 0,13-6 0,-18 7 0,0 0 0,0-1 0,1 1 0,-1 0 0,-1-1 0,1 0 0,0 0 0,-1 0 0,1 0 0,-1 0 0,0 0 0,0 0 0,0-1 0,0 1 0,-1-1 0,1 1 0,-1-1 0,0 0 0,0 0 0,-1 0 0,1 1 0,-1-1 0,1-5 0,-2 6 0,1 1 0,-1-1 0,1 0 0,-1 1 0,0-1 0,0 1 0,0-1 0,0 1 0,-1-1 0,1 1 0,-1 0 0,1-1 0,-1 1 0,0 0 0,1 0 0,-1 1 0,-1-1 0,1 0 0,0 0 0,0 1 0,0 0 0,-1-1 0,-4-1 0,-1-1 0,-1 1 0,1 0 0,-1 0 0,0 1 0,1 0 0,-11 0 0,43 1-1674,0 0 0,0-2-1,0-1 1,28-8 0,14-1-2788,-39 8-1619,3-2-2423</inkml:trace>
</inkml:ink>
</file>

<file path=ppt/ink/ink2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41.695"/>
    </inkml:context>
    <inkml:brush xml:id="br0">
      <inkml:brushProperty name="width" value="0.025" units="cm"/>
      <inkml:brushProperty name="height" value="0.025" units="cm"/>
    </inkml:brush>
  </inkml:definitions>
  <inkml:trace contextRef="#ctx0" brushRef="#br0">94 341 5637,'0'0'19624,"-10"9"-18006,4-5-1472,-5 4 237,1 0-1,0 1 1,-11 12 0,19-19-303,-1 1 0,1 0 0,0 0 0,0-1 0,0 2 0,0-1 0,0 0 0,1 0 0,-1 0 0,1 1 0,0-1 0,0 1 0,0-1 0,1 1 0,-1-1 0,1 1 0,0 0 0,0-1 0,1 8 1,0-10-76,0 0 1,0 0-1,0 0 1,0 0-1,0 0 1,1 0-1,-1 0 1,0-1 0,0 1-1,1 0 1,-1-1-1,1 1 1,-1-1-1,0 1 1,1-1 0,-1 0-1,1 0 1,-1 1-1,1-1 1,-1 0-1,1 0 1,-1-1-1,1 1 1,-1 0 0,3-1-1,41-7 37,-34 3-149,-1 0 0,1 0-1,-1-1 1,0-1-1,10-8 1,-13 9 35,1 0 0,-1 1 0,1 0 0,0 0 0,0 1 0,1 0 0,-1 0 0,16-4 0,-22 8 16,0 0-1,0 0 0,0 0 0,0 0 0,1 0 0,-1 1 1,0-1-1,-1 1 0,1-1 0,0 1 0,0 0 0,0 0 1,2 1-1,-2-1-15,-1 0-1,0-1 1,1 1 0,-1 0 0,1-1 0,-1 1 0,1-1 0,-1 1-1,1-1 1,-1 0 0,1 0 0,-1 0 0,1 0 0,0 0 0,-1 0-1,1 0 1,-1 0 0,1 0 0,-1-1 0,1 1 0,-1-1 0,1 1-1,-1-1 1,1 0 0,-1 1 0,0-1 0,1 0 0,-1 0 0,0 0-1,2-2 1,15-13-111,-2-1-1,0 0 0,-1-1 0,-1 0 0,-1-1 1,20-38-1,-17 24 740,-1-1 1,-1-1-1,14-55 1,-22 57 717,-15 47-35,-15 52-565,19-51-655,1 0 1,0 1-1,1 0 1,1-1-1,1 1 0,0 0 1,1 0-1,1 0 1,0 0-1,2 0 1,-1 0-1,2-1 0,0 1 1,1-1-1,0 0 1,1-1-1,1 1 1,0-1-1,1 0 0,1-1 1,0 0-1,1 0 1,0-1-1,12 11 1,-12-15-250,12 13-418,-20-15 311,-16-6 46,6-3 300,0 0 0,0 0 1,0-1-1,1 0 0,0 0 0,-1-1 0,2 0 0,-1 0 0,-7-8 0,-56-61 430,50 52-125,-11-10 221,15 15 160,0-1 1,-20-27-1,36 45-691,-1-1 0,1 1 0,-1-1 0,1 1 0,0-1 0,-1 1 0,1-1 0,0 1 0,-1-1 0,1 1 0,0-1 0,-1 1 0,1-1 0,0 0 0,0 1 0,0-1 0,0 1 0,-1-1 0,1 0 0,0 1 0,0-1 0,0 0 0,0 1 0,0-1 0,1 1 0,-1-1 0,0 0 0,0 1 0,0-1 0,0 0 0,1 1 0,-1-1 0,0 1 0,1-1 0,-1 1 0,0-1 0,1 1 0,-1-1 0,1 1 0,-1-1 0,1 1 0,-1 0 0,1-1 0,-1 1 0,1 0 0,-1-1 0,1 1 0,-1 0 0,1-1 0,0 1 0,-1 0 0,1 0 0,1 0 0,41-1-32,-28 2 16,1-1-8,97-2-1697,-83 0-1004,53-11-1,-21-4-7875</inkml:trace>
</inkml:ink>
</file>

<file path=ppt/ink/ink2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42.835"/>
    </inkml:context>
    <inkml:brush xml:id="br0">
      <inkml:brushProperty name="width" value="0.025" units="cm"/>
      <inkml:brushProperty name="height" value="0.025" units="cm"/>
    </inkml:brush>
  </inkml:definitions>
  <inkml:trace contextRef="#ctx0" brushRef="#br0">133 27 17392,'-2'-26'2829,"2"26"-2766,0 0 0,0 0 1,0 0-1,0 0 0,0 1 1,0-1-1,0 0 0,0 0 0,0 0 1,0 0-1,0 0 0,0 0 0,-1 0 1,1 1-1,0-1 0,0 0 0,0 0 1,0 0-1,0 0 0,0 0 1,0 0-1,0 0 0,0 0 0,-1 0 1,1 0-1,0 0 0,0 0 0,0 0 1,0 0-1,0 0 0,0 0 0,0 0 1,-1 0-1,1 0 0,0 0 1,0 0-1,0 0 0,0 0 0,0 0 1,0 0-1,0 0 0,-1 0 0,1 0 1,0 0-1,0 0 0,0 0 0,0 0 1,0 0-1,0 0 0,0 0 1,0 0-1,-1 0 0,1-1 0,0 1 1,0 0-1,0 0 0,0 0 0,0 0 1,0 0-1,0 0 0,0 0 0,0 0 1,0-1-1,0 1 0,0 0 0,0 0 1,0 0-1,0 0 0,-9 23 3473,4 0-4331,-5 50 2159,2 1-1,6 139 1,2-120-672,2-17-473,3 0 0,15 81 0,-13-134-219,-2-36 0,-3-41 0,-3 25 0,-1 0 0,-1 1 0,-1-1 0,-2 1 0,-1 0 0,-1 1 0,-1 0 0,-2 0 0,-1 1 0,0 0 0,-28-40 0,27 54 0,8 14 0,5-1 0,1 0 0,-1 1 0,1-1 0,-1 0 0,1 1 0,-1-1 0,1 0 0,0 0 0,-1 0 0,1 1 0,0-1 0,0 0 0,0 0 0,0 0 0,0 0 0,0 0 0,0-1 0,0 1 0,1 0 0,0 0 0,5 3-275,-1-1 0,0 0-1,1 0 1,0-1 0,0 0 0,-1 0-1,1 0 1,9 0 0,-3-1-921,-1-1-1,1 0 1,-1-1 0,1-1-1,-1 0 1,0 0 0,16-6 0,-6 0-1304,0-1 0,0 0 0,21-14 0,16-16-741,-41 21 1048,-17 17 2631,0 0 0,0-1 0,0 1 0,-1 0 0,1-1 0,0 1 0,-1-1 0,1 0 0,0 1 1,-1-1-1,0 1 0,1-1 0,-1 0 0,0-1 0,0 2-113,0 0-1,0 1 1,0-1 0,-1 0-1,1 1 1,0-1-1,0 1 1,-1-1 0,1 0-1,0 1 1,-1-1-1,1 1 1,0-1 0,-1 1-1,1-1 1,-1 1-1,1-1 1,-1 1 0,1-1-1,-1 1 1,1 0-1,-1-1 1,1 1 0,-2-1-1,-1 1 68,1-1-1,0 1 1,0-1-1,-1 1 1,1 0-1,0 0 1,-1 0-1,1 0 1,0 1-1,-5 0 1,1 1-9,0 1 0,0-1 0,0 1 0,1 1-1,-1-1 1,1 1 0,0 0 0,0 0 0,0 0 0,0 1 0,-4 5 0,3-3-7,0 0 0,0 1-1,1 0 1,0 0 0,0 0 0,1 0 0,-4 11 0,7-19-366,1 1 1,0-1-1,0 1 1,0-1-1,0 0 1,-1 1-1,1-1 1,0 1-1,0-1 1,0 1-1,0-1 1,0 0-1,0 1 1,0-1-1,0 1 0,0-1 1,1 1-1,-1-1 1,0 0-1,0 1 1,0-1-1,0 1 1,1-1-1,-1 0 1,0 1-1,0-1 1,1 0-1,-1 1 1,0-1-1,1 0 1,-1 1-1,0-1 1,1 0-1,-1 1 1,20-1 253,26-14-17,-39 12-239,2-2-8,94-27 0,-95 29 0,0 0 0,1 1 0,-1 0 0,1 1 0,-1 0 0,1 0 0,0 1 0,-1 0 0,1 0 0,10 4 0,-16-4 0,1 1 0,-1 0 0,0 0 0,0 0 0,0 1 0,-1-1 0,1 1 0,-1 0 0,1 0 0,-1 0 0,0 0 0,0 0 0,0 0 0,0 0 0,-1 1 0,1-1 0,-1 0 0,0 1 0,1 3 0,8-46 0,-9-2 0,-2-1 0,-8-55 0,10 96 0,-1 1 0,0-1 0,0 1 0,1-1 0,-1 1 0,0 0 0,1-1 0,-1 1 0,0 0 0,1-1 0,-1 1 0,1 0 0,-1-1 0,0 1 0,1 0 0,-1 0 0,1 0 0,-1-1 0,1 1 0,-1 0 0,1 0 0,-1 0 0,1 0 0,-1 0 0,1 0 0,-1 0 0,1 0 0,-1 0 0,1 0 0,-1 0 0,2 0 0,18 2 0,-20-2 0,13 1-102,41 4-2575,2-4-3358,-6-5-4113</inkml:trace>
</inkml:ink>
</file>

<file path=ppt/ink/ink2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43.941"/>
    </inkml:context>
    <inkml:brush xml:id="br0">
      <inkml:brushProperty name="width" value="0.025" units="cm"/>
      <inkml:brushProperty name="height" value="0.025" units="cm"/>
    </inkml:brush>
  </inkml:definitions>
  <inkml:trace contextRef="#ctx0" brushRef="#br0">28 29 15919,'-2'-14'4638,"-2"16"-1205,-5 26-1505,1 58-343,4 0 1,8 110-1,-3-185-1427,-1 10 21,1 0 1,1 0-1,1 0 0,0 0 0,8 21 1,-11-42-174,0-1 1,0 1 0,0 0 0,0-1 0,1 1 0,-1 0-1,0 0 1,0 0 0,0-1 0,0 1 0,1 0 0,-1 0 0,0-1-1,0 1 1,0 0 0,1 0 0,-1 0 0,0 0 0,0 0 0,1-1-1,-1 1 1,0 0 0,0 0 0,1 0 0,-1 0 0,0 0-1,1 0 1,-1 0 0,0 0 0,0 0 0,1 0 0,-1 0 0,0 0-1,1 0 1,-1 0 0,0 0 0,0 0 0,1 0 0,-1 0-1,0 1 1,0-1 0,1 0 0,-1 0 0,0 0 0,0 0 0,1 1-1,-1-1 1,0 0 0,0 0 0,0 0 0,1 1 0,-1-1 0,0 0-1,0 0 1,0 1 0,0-1 0,0 0 0,0 0 0,1 1-1,-1-1 1,0 0 0,0 0 0,0 1 0,0-1 0,0 0 0,0 1-1,0-1 1,6-21 387,2-29-394,-3 0 0,-1 0 0,-3 0 0,-7-66 0,5 109 0,2 24 0,6 32 0,-5-42 0,1 0 0,0 0 0,0-1 0,0 1 0,1-1 0,0 1 0,0-1 0,1 0 0,-1-1 0,1 1 0,9 7 0,-11-11 0,0-1 0,0 1 0,0-1 0,0 0 0,0 0 0,0 0 0,0 0 0,0 0 0,0-1 0,0 0 0,0 1 0,1-1 0,-1 0 0,0 0 0,0-1 0,0 1 0,0-1 0,0 0 0,1 1 0,-1-1 0,0-1 0,-1 1 0,1 0 0,0-1 0,0 1 0,0-1 0,-1 0 0,1 0 0,3-4 0,9-6 0,-2 1 0,0-2 0,0 0 0,-2 0 0,1-1 0,-2-1 0,0 0 0,0 0 0,-2-1 0,0 0 0,0-1 0,-2 0 0,0 0 0,-1 0 0,-1 0 0,0-1 0,-1 0 0,-1 0 0,-1 0 0,-2-28 0,1 46 0,0 0 0,1-1 0,-1 1 0,0 0 0,0-1 0,0 1 0,0 0 0,0-1 0,0 1 0,0 0 0,0 0 0,0-1 0,0 1 0,0 0 0,0-1 0,0 1 0,-1 0 0,1-1 0,0 1 0,0 0 0,0-1 0,0 1 0,-1 0 0,1 0 0,0-1 0,0 1 0,0 0 0,-1 0 0,1-1 0,0 1 0,0 0 0,-1 0 0,1 0 0,0 0 0,-1-1 0,1 1 0,0 0 0,-1 0 0,1 0 0,0 0 0,-1 0 0,-9 12 0,-8 25 0,2 3 0,3-12 0,2 1 0,1 0 0,1 0 0,1 1 0,2 0 0,-3 37 0,9-66 0,0 0 0,0 0 0,0 1 0,0-1 0,0 0 0,0 0 0,0 0 0,0 0 0,1 0 0,-1 0 0,0 0 0,1 0 0,-1 0 0,1 0 0,-1 0 0,1 0 0,0 0 0,-1 0 0,1-1 0,0 1 0,0 0 0,-1 0 0,1-1 0,0 1 0,0 0 0,0-1 0,0 1 0,1 0 0,0-1 0,1 1 0,0-1 0,-1 0 0,1 1 0,0-1 0,-1 0 0,1 0 0,-1-1 0,1 1 0,0-1 0,3 0 0,2-2 0,1 0 0,-1 0 0,1-1 0,-1 0 0,0 0 0,8-7 0,0-5 0,-13 13 0,-1 0 0,1-1 0,0 1 0,0 1 0,1-1 0,-1 0 0,0 1 0,1 0 0,0 0 0,-1 0 0,8-3 0,-11 6 0,1-1 0,0 0 0,0 1 0,-1-1 0,1 1 0,0-1 0,-1 1 0,1 0 0,0-1 0,-1 1 0,1 0 0,-1-1 0,1 1 0,-1 0 0,1 0 0,-1-1 0,0 1 0,1 0 0,-1 0 0,0 0 0,0-1 0,1 1 0,-1 0 0,0 1 0,6 29 0,-5-22 0,22 106 0,-23-115-16,0 1 0,0-1 0,0 0 0,0 0 0,0 1 0,0-1 0,0 0 1,0 0-1,0 1 0,0-1 0,0 0 0,0 0 0,0 0 0,1 1 0,-1-1 0,0 0 0,0 0 0,0 0 0,0 0 0,1 1 0,-1-1 0,0 0 1,0 0-1,0 0 0,1 0 0,-1 0 0,0 0 0,0 1 0,0-1 0,1 0 0,-1 0 0,0 0 0,0 0 0,1 0 0,-1 0 0,0 0 0,0 0 1,1 0-1,-1 0 0,0 0 0,0 0 0,1 0 0,-1 0 0,0 0 0,0-1 0,0 1 0,1 0 0,-1 0 0,0 0 0,0 0 0,0 0 0,1 0 1,-1-1-1,0 1 0,0 0 0,0 0 0,0 0 0,1 0 0,-1-1 0,0 1 0,15-21-2278,-14 19 1987,0 0-1,0 0 1,0 1-1,1-1 1,-1 0-1,1 0 1,-1 1-1,1-1 1,-1 0-1,1 1 1,3-2-1,12 3-9002,-8 0 2354</inkml:trace>
</inkml:ink>
</file>

<file path=ppt/ink/ink2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44.298"/>
    </inkml:context>
    <inkml:brush xml:id="br0">
      <inkml:brushProperty name="width" value="0.025" units="cm"/>
      <inkml:brushProperty name="height" value="0.025" units="cm"/>
    </inkml:brush>
  </inkml:definitions>
  <inkml:trace contextRef="#ctx0" brushRef="#br0">0 142 12139,'0'0'12503,"10"3"-10715,2 1-1430,1-1-1,0 0 0,0-1 0,0 0 1,0-1-1,0 0 0,1-2 1,-1 1-1,14-3 0,-23 2-271,1 0 1,-1 0-1,1-1 1,-1 1-1,1-1 0,-1 0 1,0 0-1,0 0 0,0 0 1,0-1-1,0 0 1,0 0-1,-1 0 0,1 0 1,-1-1-1,0 1 0,0-1 1,0 0-1,-1 1 1,1-1-1,-1-1 0,0 1 1,0 0-1,0 0 0,-1-1 1,0 1-1,1-1 1,-2 0-1,1 1 0,0-1 1,-1-6-1,0 10-86,0-1 0,1 0 0,-1 0 0,0 1 0,0-1 0,-1 0 0,1 0 0,0 0 0,-1 1 0,1-1 0,-1 0 0,1 1 0,-1-1 0,0 0 0,0 1 0,0-1 0,0 1 0,0-1 0,0 1 0,0 0 0,0-1 0,0 1 0,-1 0 0,1 0 0,-1 0 0,1 0 0,-1 0 0,1 0 0,-1 0 0,1 0 0,-1 1 0,0-1 0,1 1 0,-1-1 0,0 1 0,0 0 0,1-1 0,-1 1 0,0 0 0,0 0 0,1 0 0,-1 1 0,-2-1 0,-2 1 0,0 0 0,1 0 0,-1 0 0,1 1 0,-1 0 0,1 0 0,0 0 0,-1 1 0,1 0 0,1 0 0,-1 0 0,-8 8 0,5-4 0,1 1 0,0 1 0,0-1 0,1 1 0,0 0 0,1 0 0,0 1 0,0 0 0,1 0 0,0 0 0,1 0 0,0 0 0,1 1 0,-2 12 0,4-21-15,0 0 0,0-1 1,0 1-1,1 0 0,-1 0 0,0-1 0,1 1 1,-1 0-1,1-1 0,0 1 0,0 0 0,-1-1 1,1 1-1,0-1 0,0 1 0,1-1 0,-1 0 1,0 1-1,0-1 0,1 0 0,-1 0 0,0 0 1,1 0-1,-1 0 0,1 0 0,0 0 0,-1-1 1,1 1-1,0 0 0,-1-1 0,1 1 0,3-1 1,5 2-625,-1-1 0,1-1 0,-1 1 0,20-3 0,19-6-6504</inkml:trace>
</inkml:ink>
</file>

<file path=ppt/ink/ink2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47.463"/>
    </inkml:context>
    <inkml:brush xml:id="br0">
      <inkml:brushProperty name="width" value="0.025" units="cm"/>
      <inkml:brushProperty name="height" value="0.025" units="cm"/>
    </inkml:brush>
  </inkml:definitions>
  <inkml:trace contextRef="#ctx0" brushRef="#br0">0 0 14189,'0'0'5205,"3"13"-4041,-2-10-1054,31 107 3749,-28-97-3271,0-1-1,1 0 1,1 0 0,0 0-1,0-1 1,1 0-1,14 16 1,-19-25-525,0 0-1,0-1 1,0 1 0,0-1 0,1 0 0,-1 0 0,0 0-1,1 0 1,-1 0 0,1 0 0,-1-1 0,1 1 0,0-1-1,-1 0 1,1 1 0,-1-1 0,1 0 0,0-1 0,-1 1 0,1 0-1,-1-1 1,1 0 0,-1 1 0,1-1 0,-1 0 0,1 0-1,-1-1 1,0 1 0,1 0 0,-1-1 0,0 1 0,0-1 0,2-2-1,10-8 166,-1 0-1,0-1 1,18-25-1,-22 28-145,5-10-23,-11 15-53,0 1 0,0-1 0,0 0 1,1 1-1,-1 0 0,1 0 0,0 0 0,1 0 0,-1 1 0,1 0 0,-1 0 0,1 0 0,10-4 0,-14 7-9,0 0 0,1 0 0,-1 1 0,0-1 0,0 1 0,0-1 0,0 1-1,1 0 1,-1 0 0,0-1 0,0 1 0,0 0 0,0 0 0,-1 0 0,1 0 0,0 0 0,0 0 0,-1 0 0,1 0 0,0 0-1,-1 0 1,1 0 0,-1 1 0,1-1 0,0 2 0,14 44 144,-11-33-68,5 16-13,-7-20-52,1 0 0,0 0 0,0-1 1,1 0-1,0 0 0,1 0 0,0 0 0,6 8 0,-10-16-8,0 1 0,1-1 0,-1 0 0,0 0 0,1 0 0,-1-1 0,1 1 0,-1 0 0,1-1 0,-1 1 0,1 0 0,-1-1 0,1 0 0,-1 1 0,1-1 0,0 0 0,-1 0 0,1 0 0,0 0 0,-1 0 0,1 0 0,0-1 0,-1 1 0,1 0 0,-1-1 0,1 1 0,-1-1 0,1 0 0,-1 1 0,1-1 0,-1 0 0,1 0 0,-1 0 0,0 0 0,0 0 0,1 0 0,-1-1 0,0 1 0,2-3 0,6-6 0,-1-1 0,1 0 0,10-20 0,-13 21 0,59-85-3902,-62 84-6941,-3 1 1053</inkml:trace>
</inkml:ink>
</file>

<file path=ppt/ink/ink2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47.821"/>
    </inkml:context>
    <inkml:brush xml:id="br0">
      <inkml:brushProperty name="width" value="0.025" units="cm"/>
      <inkml:brushProperty name="height" value="0.025" units="cm"/>
    </inkml:brush>
  </inkml:definitions>
  <inkml:trace contextRef="#ctx0" brushRef="#br0">0 0 17200,'0'0'6759,"63"11"-9898,-17-11-1538,6 0-5893</inkml:trace>
</inkml:ink>
</file>

<file path=ppt/ink/ink2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48.146"/>
    </inkml:context>
    <inkml:brush xml:id="br0">
      <inkml:brushProperty name="width" value="0.025" units="cm"/>
      <inkml:brushProperty name="height" value="0.025" units="cm"/>
    </inkml:brush>
  </inkml:definitions>
  <inkml:trace contextRef="#ctx0" brushRef="#br0">150 0 12748,'0'0'8312,"-10"2"-5098,-7 1-2333,4-2-485,1 1 0,-1 1 0,1 0 1,-15 6-1,24-8-400,0 0 0,1 0-1,-1 0 1,1 1 0,-1-1 0,1 1 0,0-1-1,0 1 1,-1 0 0,1 0 0,0 0 0,0 0 0,1 0-1,-1 1 1,0-1 0,1 0 0,0 1 0,-1 0-1,1-1 1,0 1 0,0-1 0,1 1 0,-1 0-1,0 0 1,1 0 0,-1 3 0,2-5-14,-1 0-1,1 0 1,-1 0 0,1 0 0,-1-1-1,1 1 1,0 0 0,0 0 0,-1-1-1,1 1 1,0 0 0,0-1 0,0 1-1,-1-1 1,1 1 0,0-1-1,0 0 1,0 1 0,0-1 0,0 0-1,0 1 1,0-1 0,0 0 0,0 0-1,0 0 1,1 0 0,38 4-488,-25-3 176,2 1-18,0 2 0,1 0 0,-2 0 0,1 2 0,0 0 1,22 12-1,-34-15 476,0 0 0,-1 0 1,1 0-1,0 1 1,-1-1-1,0 1 0,0 0 1,0 1-1,0-1 0,-1 1 1,0-1-1,1 1 1,-2 0-1,1 0 0,-1 0 1,1 1-1,-1-1 0,-1 0 1,1 1-1,-1-1 0,0 1 1,0 0-1,-1 6 1,0-9-6,-1-1 0,1 1 0,-1-1 0,0 1 0,0-1 0,0 0 0,0 1 0,-1-1 0,1 0 0,-1 0 1,1 0-1,-1 0 0,0 0 0,1 0 0,-1 0 0,0 0 0,-1-1 0,1 1 0,0-1 0,0 1 0,0-1 1,-1 0-1,1 0 0,-1 0 0,1 0 0,-1-1 0,1 1 0,-1-1 0,-4 1 0,-10 2 126,1-1-1,-1 0 1,-19-1 0,33-1-270,1 0 0,0 0 0,-1-1-1,1 1 1,-1 0 0,1-1 0,0 0 0,0 1 0,-1-1 0,1 0 0,-3-2 0,4 2-178,0 1-1,0-1 1,0 0 0,0 0 0,0 0-1,1 1 1,-1-1 0,0 0 0,0 0-1,1 0 1,-1 0 0,1-1-1,-1 1 1,1 0 0,-1 0 0,1 0-1,0-2 1,0 1-467,0-1-1,0 1 1,0-1-1,0 1 1,1-1-1,0 1 1,-1 0-1,1-1 1,0 1-1,0 0 1,0 0-1,0-1 1,0 1-1,1 0 1,-1 0 0,1 0-1,-1 1 1,1-1-1,0 0 1,3-2-1,19-17-12268</inkml:trace>
</inkml:ink>
</file>

<file path=ppt/ink/ink2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48.501"/>
    </inkml:context>
    <inkml:brush xml:id="br0">
      <inkml:brushProperty name="width" value="0.025" units="cm"/>
      <inkml:brushProperty name="height" value="0.025" units="cm"/>
    </inkml:brush>
  </inkml:definitions>
  <inkml:trace contextRef="#ctx0" brushRef="#br0">43 6 19314,'-5'11'2210,"-3"15"-839,0 0-1,2 1 0,1 1 0,1-1 0,-1 36 0,3-5-909,4 0 0,1 0 0,3-1 0,3 0 0,30 106 0,-39-162-460,1 0 0,-1-1 1,0 1-1,0 0 0,0-1 1,0 1-1,0-1 0,1 1 0,-1 0 1,0-1-1,0 1 0,1-1 1,-1 1-1,0-1 0,1 1 1,-1-1-1,1 1 0,-1-1 1,1 1-1,-1-1 0,1 1 0,-1-1 1,1 0-1,-1 1 0,1-1 1,0 0-1,8-12 79,1-35 57,-10 43-133,11-89-4,-3-176 0,-4 59 0,-4 208-7,1 0 0,-1 0 1,1 0-1,0 0 0,-1 0 0,1 0 0,0 0 1,0 0-1,1 0 0,-1 0 0,0 1 0,0-1 1,1 1-1,-1-1 0,1 1 0,0-1 0,-1 1 1,1 0-1,0-1 0,0 1 0,0 0 0,0 1 1,0-1-1,0 0 0,0 0 0,0 1 0,0-1 1,0 1-1,0 0 0,4-1 0,-4 1-4,0 0 0,1-1 0,-1 1 0,0 0-1,0 0 1,0 0 0,0 0 0,1 1 0,-1-1 0,0 0 0,0 1-1,0 0 1,0-1 0,0 1 0,0 0 0,0 0 0,0 0 0,0 0 0,0 1-1,-1-1 1,1 0 0,0 1 0,-1 0 0,1-1 0,-1 1 0,0 0-1,1-1 1,0 4 0,-1 0 7,0-1 0,-1 1 0,1 0-1,-1 0 1,0 0 0,-1-1 0,1 1-1,-1 0 1,0 0 0,0-1 0,-1 1 0,1-1-1,-1 1 1,0-1 0,0 1 0,-1-1 0,1 0-1,-1 0 1,0 0 0,0-1 0,-5 6-1,-9 9 101,-1-1 0,-38 27 0,47-37-88,9-7-13,-6 5-83,0-1-1,0 1 0,0-1 0,-1 0 0,1-1 0,-1 0 1,-14 5-1,20-8-3,1 0 1,0 0-1,0 0 1,0-1-1,-1 1 1,1 0-1,0 0 1,0 0-1,0 0 1,0 0-1,-1-1 1,1 1-1,0 0 1,0 0-1,0 0 1,0-1-1,0 1 1,0 0-1,0 0 1,0 0-1,0-1 1,-1 1 0,1 0-1,0 0 1,0-1-1,0 1 1,0 0-1,0 0 1,0 0-1,0-1 1,1 1-1,-1 0 1,0 0-1,0-1 1,0 1-1,0 0 1,0 0-1,0 0 1,0-1-1,0 1 1,0 0-1,1 0 1,-1 0-1,0 0 1,0-1-1,0 1 1,0 0-1,1 0 1,-1 0-1,0 0 1,37-43-8851,-11 16 2840</inkml:trace>
</inkml:ink>
</file>

<file path=ppt/ink/ink2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48.934"/>
    </inkml:context>
    <inkml:brush xml:id="br0">
      <inkml:brushProperty name="width" value="0.025" units="cm"/>
      <inkml:brushProperty name="height" value="0.025" units="cm"/>
    </inkml:brush>
  </inkml:definitions>
  <inkml:trace contextRef="#ctx0" brushRef="#br0">54 62 16303,'0'0'11067,"-5"13"-10090,-6 17-295,1 0 1,2 1-1,2-1 1,0 1-1,-1 45 0,7-75-677,0 0 0,0 0-1,0 0 1,0 0-1,0 0 1,0 0-1,0-1 1,1 1 0,-1 0-1,0 0 1,0 0-1,1 0 1,-1 0-1,1-1 1,-1 1 0,1 0-1,-1 0 1,1-1-1,-1 1 1,1 0-1,0 0 1,-1-1 0,1 1-1,0-1 1,-1 1-1,1-1 1,0 1-1,0-1 1,0 1 0,0-1-1,-1 0 1,1 0-1,0 1 1,0-1-1,0 0 1,0 0 0,0 0-1,0 0 1,0 0-1,0 0 1,0 0-1,-1 0 1,1 0 0,0 0-1,0-1 1,0 1-1,0 0 1,0-1-1,0 1 1,-1-1 0,1 1-1,0-1 1,1 0-1,4-1 8,-1-1-1,1 0 0,0-1 0,-1 1 1,0-1-1,7-6 0,1-6-11,-1 1 0,0-2 0,-1 1 0,-1-2 0,-1 1 0,8-23 0,-7 19 0,-9 25 0,1 0 0,-1-1 0,1 1 0,0 0 0,0 0 0,0-1 0,0 1 0,0-1 0,1 0 0,0 0 0,0 0 0,0 0 0,0 0 0,0 0 0,0-1 0,1 0 0,-1 1 0,5 1 0,-2-3-11,0 1 1,0-1-1,0 0 0,0 0 0,0 0 1,0-1-1,0 0 0,1-1 1,-1 1-1,0-1 0,0 0 1,0-1-1,0 1 0,7-4 0,3-2-71,-1-1 0,0-1-1,22-17 1,-28 18 51,1 1 0,0 0 0,1 1 0,-1 0 0,1 0 0,0 1-1,0 1 1,1-1 0,18-2 0,-29 6 40,0 1 0,0 1 0,0-1 0,0 0 1,1 0-1,-1 0 0,0 1 0,0-1 0,0 0 0,0 1 0,0-1 0,0 1 0,0-1 0,0 1 0,0 0 0,0-1 0,0 1 0,0 0 0,-1 0 0,1 0 0,0-1 0,0 1 0,-1 0 1,1 0-1,0 0 0,-1 0 0,1 0 0,-1 0 0,0 0 0,1 1 0,-1-1 0,1 1 0,-1 0 8,0 0-1,1-1 1,-1 1-1,1-1 1,0 0-1,-1 1 1,1-1 0,0 1-1,0-1 1,0 0-1,0 0 1,0 0-1,0 1 1,0-1 0,1 0-1,-1 0 1,0 0-1,1-1 1,-1 1-1,0 0 1,1 0 0,-1-1-1,1 1 1,-1-1-1,1 1 1,-1-1 0,1 0-1,3 1 1,-2-2-50,0 1 1,0 0 0,0-1-1,1 1 1,-1-1-1,0 0 1,0 0 0,0-1-1,0 1 1,0 0-1,0-1 1,-1 0 0,1 0-1,0 0 1,-1 0 0,1 0-1,-1 0 1,0-1-1,0 1 1,3-5 0,11-26-4222,-10-4-6635,-6 10-4977</inkml:trace>
</inkml:ink>
</file>

<file path=ppt/ink/ink2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49.319"/>
    </inkml:context>
    <inkml:brush xml:id="br0">
      <inkml:brushProperty name="width" value="0.025" units="cm"/>
      <inkml:brushProperty name="height" value="0.025" units="cm"/>
    </inkml:brush>
  </inkml:definitions>
  <inkml:trace contextRef="#ctx0" brushRef="#br0">1 1 0,'0'0'25592,"78"31"-36642</inkml:trace>
</inkml:ink>
</file>

<file path=ppt/ink/ink2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49.671"/>
    </inkml:context>
    <inkml:brush xml:id="br0">
      <inkml:brushProperty name="width" value="0.025" units="cm"/>
      <inkml:brushProperty name="height" value="0.025" units="cm"/>
    </inkml:brush>
  </inkml:definitions>
  <inkml:trace contextRef="#ctx0" brushRef="#br0">38 1 19026,'0'0'2984,"-7"9"-219,4-4-2481,-20 39 1842,22-42-2066,0 1 0,0 0 0,1-1 0,-1 1-1,1 0 1,0 0 0,0 0 0,0-1 0,0 1 0,0 0 0,1 0 0,-1 0 0,1-1 0,0 1-1,-1 0 1,1-1 0,1 1 0,-1-1 0,0 1 0,2 2 0,28 38-33,-3 1 0,39 81-1,-56-99 83,-1 0 0,-1 1 0,-1 0 0,-2 1 0,-1-1 0,4 52 0,-8-64 211,-1 0-1,-1 0 1,0 1-1,-1-1 0,-4 17 1,5-28-270,0-1 1,0 0-1,0 0 1,0 0-1,0 0 1,-1 0-1,1 0 1,-1 0-1,0-1 0,0 1 1,0 0-1,0-1 1,-1 0-1,1 1 1,-1-1-1,1 0 1,-1 0-1,0 0 1,0-1-1,1 1 0,-1-1 1,-1 0-1,1 1 1,0-1-1,0-1 1,0 1-1,0 0 1,-1-1-1,1 1 1,-4-1-1,3-1-50,1 1 0,0-1 0,-1 0 0,1 0 0,0-1 0,0 1 0,0-1 0,0 1 0,0-1 0,0 0 0,0 0 0,0 0 0,1 0 0,-1-1 0,1 1 0,0-1 0,0 0 0,0 1 0,0-1 0,0 0 0,0 0 0,1 0 0,-1-1 0,0-3 0,-4-7 0,1 0 0,1-1 0,0 0 0,-3-18 0,5 17 0,0-1 0,1 0 0,1 0 0,0 0 0,1 0 0,1 0 0,6-24 0,-5 31 0,0-1 0,1 1 0,1 0 0,0 0 0,0 0 0,1 1 0,0 0 0,1 0 0,0 1 0,0-1 0,1 1 0,13-11 0,5 1-927,0 1 0,1 1 0,35-15 0,18-10-5140,-18 2-8245</inkml:trace>
</inkml:ink>
</file>

<file path=ppt/ink/ink2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42.588"/>
    </inkml:context>
    <inkml:brush xml:id="br0">
      <inkml:brushProperty name="width" value="0.025" units="cm"/>
      <inkml:brushProperty name="height" value="0.025" units="cm"/>
    </inkml:brush>
  </inkml:definitions>
  <inkml:trace contextRef="#ctx0" brushRef="#br0">18 33 6790,'0'0'5680,"-4"-4"-4489,3 2-1125,-11-14 505,14 10-74,14 9 269,1 2-452,0-1 0,1 0 0,-1-1 0,1-1 0,0-1 0,18-1 0,111-13 539,-9 0-460,-62 12-249,150 20 0,120 10 233,-217-22-346,180 31-1,-217-20 365,1-4 0,156 3 0,8-19 543,358 8-782,-418 14-102,-175-16-44,0 1 1,0 1 0,0 1-1,-1 1 1,-1 1 0,36 20-1,-44-23 26,2 3-130,-14-8 28,-1-1 1,1 0 0,0 1-1,-1-1 1,1 0 0,0 1-1,-1-1 1,1 0 0,-1 1-1,1-1 1,0 0 0,-1 0 0,1 1-1,-1-1 1,1 0 0,-1 0-1,1 0 1,-1 0 0,1 0-1,-1 0 1,1 0 0,0 0-1,-1 0 1,1 0 0,-1 0-1,1 0 1,-1 0 0,1 0-1,-1 0 1,1 0 0,-1 0-1,1-1 1,-1 1 0,-23 0-4708</inkml:trace>
</inkml:ink>
</file>

<file path=ppt/ink/ink2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1:48.480"/>
    </inkml:context>
    <inkml:brush xml:id="br0">
      <inkml:brushProperty name="width" value="0.025" units="cm"/>
      <inkml:brushProperty name="height" value="0.025" units="cm"/>
    </inkml:brush>
  </inkml:definitions>
  <inkml:trace contextRef="#ctx0" brushRef="#br0">46 268 7143,'0'0'4569,"-9"-1"-2545,-28-4-279,64 4 2215,30-3-3553,222 14 1060,42 1-1194,504-59 188,-4-62-9,-412 43-324,-398 64 199,-12 1-97,-26 0 18,-59 1-73,80 1-146,-939 19 385,-3-1-150,929-17-256,10-1 12,1 0 0,-1 0 0,1 0 0,-1-1 0,-12-3 0,21 4-17,-1 0-1,1 0 1,0 0-1,0 0 0,-1 0 1,1 0-1,0-1 1,0 1-1,-1 0 0,1 0 1,0 0-1,0 0 0,0 0 1,-1 0-1,1 0 1,0 0-1,0-1 0,0 1 1,-1 0-1,1 0 1,0 0-1,0 0 0,0-1 1,-1 1-1,1 0 0,0 0 1,0 0-1,0-1 1,0 1-1,0 0 0,0 0 1,0 0-1,0-1 1,-1 1-1,1 0 0,0 0 1,0-1-1,0 1 0,0 0 1,0 0-1,0-1 1,0 1-1,0 0 0,1 0 1,-1-1-1,0 1 1,0 0-1,0-1 0,14-7-62,22-3-151,72-8 68,178-7 1,118 21-2920,-283 5 643,-65 0-239,-16 0-1773</inkml:trace>
</inkml:ink>
</file>

<file path=ppt/ink/ink2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10.228"/>
    </inkml:context>
    <inkml:brush xml:id="br0">
      <inkml:brushProperty name="width" value="0.025" units="cm"/>
      <inkml:brushProperty name="height" value="0.025" units="cm"/>
    </inkml:brush>
  </inkml:definitions>
  <inkml:trace contextRef="#ctx0" brushRef="#br0">37 1 3427,'0'0'16805,"-8"7"-14899,-20 26-267,28-33-1572,0 1 0,0 0 0,0 0 0,0-1 0,0 1 0,0 0-1,0-1 1,0 1 0,0 0 0,0 0 0,0-1 0,0 1 0,0 0 0,1-1 0,-1 1 0,0 0 0,1-1-1,-1 1 1,0 0 0,1-1 0,-1 1 0,1-1 0,-1 1 0,1-1 0,-1 1 0,1-1 0,0 1-1,-1-1 1,1 0 0,-1 1 0,1-1 0,0 0 0,-1 1 0,1-1 0,0 0 0,-1 0 0,1 0 0,0 0-1,0 1 1,-1-1 0,2 0 0,33 8 1391,-34-8-1348,57 5 946,-1-2 1,83-6-1,-114 1-862,96-7 202,-67 3-404,96 3-1,-150 3-99,0 0 0,-1 0 0,1 0 0,0 1 1,0-1-1,0 0 0,0 1 0,0-1 0,0 1 0,0-1 1,-1 1-1,1-1 0,0 1 0,0 0 0,-1-1 0,1 1 0,0 0 1,-1 0-1,2 1 0,-2 5-4039,-7-4-4475,-8-3-598</inkml:trace>
</inkml:ink>
</file>

<file path=ppt/ink/ink2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10.586"/>
    </inkml:context>
    <inkml:brush xml:id="br0">
      <inkml:brushProperty name="width" value="0.025" units="cm"/>
      <inkml:brushProperty name="height" value="0.025" units="cm"/>
    </inkml:brush>
  </inkml:definitions>
  <inkml:trace contextRef="#ctx0" brushRef="#br0">1 15 16335,'0'0'1629,"15"-1"26,-2 0-1183,171-11 3366,-153 11-3674,0 2 0,-1 1 0,1 1 0,40 10 0,-67-12-94,1 0 1,-1 1 0,0-1 0,0 1-1,0 0 1,0 0 0,0 1-1,0-1 1,-1 1 0,1-1-1,-1 1 1,0 0 0,0 1-1,0-1 1,0 0 0,0 1 0,2 5-1,-3-6 91,-1 1-1,0-1 0,0 1 0,0 0 1,-1-1-1,1 1 0,-1 0 1,0-1-1,0 1 0,0 0 1,-1 0-1,1-1 0,-1 1 1,0 0-1,0-1 0,0 1 0,0-1 1,-1 1-1,0-1 0,1 0 1,-4 5-1,-21 28 298,-2 0 0,-1-2 0,-2-2 0,-1 0 0,-40 29 0,-20 21 13,78-68-788,11-10-300,0 0 1,0 0-1,0-1 1,-1 0-1,1 1 0,-1-1 1,0-1-1,0 1 0,0-1 1,0 1-1,-1-1 0,-6 2 1</inkml:trace>
</inkml:ink>
</file>

<file path=ppt/ink/ink2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05.551"/>
    </inkml:context>
    <inkml:brush xml:id="br0">
      <inkml:brushProperty name="width" value="0.025" units="cm"/>
      <inkml:brushProperty name="height" value="0.025" units="cm"/>
    </inkml:brush>
  </inkml:definitions>
  <inkml:trace contextRef="#ctx0" brushRef="#br0">63 50 14734,'0'0'4335,"-10"-1"-1922,-42-2 1900,152-7 77,-32 1-4077,478-13 82,-923 55-186,169-8 79,191-22-215,33-3-99,37-2 11,141-17 30,202-14-9,-184 23-433,-355 13 415,-37 3-13,30 10 62,-268 16 48,418-32-88,0 0-1,0 0 0,1 0 0,-1 0 0,0 0 1,0-1-1,0 1 0,0 0 0,0 0 0,1 0 1,-1 0-1,0 0 0,0-1 0,0 1 0,0 0 1,0 0-1,0 0 0,0-1 0,0 1 0,0 0 1,1 0-1,-1 0 0,0 0 0,0-1 0,0 1 1,0 0-1,0 0 0,0 0 0,0-1 0,0 1 1,0 0-1,-1 0 0,1 0 0,0-1 0,0 1 1,0 0-1,0 0 0,0 0 0,0-1 0,0 1 1,0 0-1,-1 0 0,1 0 0,0 0 0,0 0 1,0-1-1,0 1 0,0 0 0,-1 0 0,1 0 1,0 0-1,0 0 0,0 0 0,0 0 0,-1 0 1,1-1-1,0 1 0,-1 0 0,19-10-199,20 2-159,1 1 0,-1 2 0,1 2 0,61 3 0,-32 0-1191,111-8-5253,-79 0 939</inkml:trace>
</inkml:ink>
</file>

<file path=ppt/ink/ink2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05.914"/>
    </inkml:context>
    <inkml:brush xml:id="br0">
      <inkml:brushProperty name="width" value="0.025" units="cm"/>
      <inkml:brushProperty name="height" value="0.025" units="cm"/>
    </inkml:brush>
  </inkml:definitions>
  <inkml:trace contextRef="#ctx0" brushRef="#br0">120 1 15086,'0'0'1863,"9"0"-918,93 0 1148,0 4 0,140 25 0,-218-26-2163,9 1 97,48 8 46,-74-11-67,0 0 0,-1 1 0,1 1 0,-1-1 0,0 1 0,1 0 0,-1 0 0,9 7 1,-14-9-2,0 0 1,0 0-1,0-1 0,0 1 1,-1 0-1,1 0 1,0 0-1,0 0 1,-1 0-1,1 1 1,-1-1-1,1 0 1,-1 0-1,1 0 1,-1 0-1,0 1 1,1-1-1,-1 0 1,0 0-1,0 1 1,0-1-1,0 0 1,0 0-1,0 1 0,-1-1 1,1 0-1,0 0 1,0 0-1,-1 1 1,1-1-1,-1 0 1,1 0-1,-1 0 1,0 0-1,1 0 1,-1 0-1,0 0 1,0 0-1,0 0 1,-1 1-1,-5 5 135,0-1 0,-1 0 0,1-1 0,-11 7 0,14-10-61,-310 162 2982,70-40-2429,90-27-3871,137-85-3322</inkml:trace>
</inkml:ink>
</file>

<file path=ppt/ink/ink2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08.419"/>
    </inkml:context>
    <inkml:brush xml:id="br0">
      <inkml:brushProperty name="width" value="0.025" units="cm"/>
      <inkml:brushProperty name="height" value="0.025" units="cm"/>
    </inkml:brush>
  </inkml:definitions>
  <inkml:trace contextRef="#ctx0" brushRef="#br0">0 61 16688,'0'0'5013,"9"-10"-2286,28-30-458,-20 29 214,-9 17-1124,-4 20-492,-4-23-777,-6 276 832,-2-78-573,8-200-349,0 1 0,0-1 0,-1 0 0,1 1 0,0-1 0,0 0 0,1 1 0,-1-1 0,0 0 0,0 0 0,1 1 0,-1-1 0,1 0 0,-1 0 0,1 1 0,-1-1 0,2 2 0,-1-3 0,0 0 0,-1-1 0,1 1 0,0 0 0,-1 0 0,1-1 0,-1 1 0,1 0 0,0-1 0,-1 1 0,1-1 0,-1 1 0,1-1 0,-1 1 0,0-1 0,1 1 0,-1-1 0,1 1 0,-1-1 0,0 1 0,1-1 0,-1-1 0,22-48 0,-11 13 0,-2 0 0,-2-1 0,-1 0 0,-2-1 0,-1 1 0,-3-1 0,-5-53 0,6 91 0,-1 0 0,0 1 0,0-1 0,0 0 0,-1 1 0,1-1 0,0 0 0,0 1 0,0-1 0,0 0 0,-1 1 0,1-1 0,0 0 0,-1 1 0,1-1 0,0 1 0,-1-1 0,1 0 0,-1 1 0,1-1 0,-1 1 0,1-1 0,-1 1 0,1 0 0,-1-1 0,1 1 0,-1 0 0,-1-1 0,2 1 0,-1 0 0,1 1 0,-1-1 0,0 0 0,1 0 0,-1 1 0,1-1 0,-1 1 0,1-1 0,0 0 0,-1 1 0,1-1 0,-1 1 0,1-1 0,0 1 0,-1-1 0,1 1 0,0 0 0,0-1 0,-1 1 0,1-1 0,0 1 0,0 0 0,0-1 0,0 1 0,0-1 0,0 1 0,0 0 0,0 0 0,-1 3 0,0-1 0,1 1 0,0-1 0,0 1 0,0 0 0,0-1 0,0 1 0,1-1 0,0 1 0,-1 0 0,1-1 0,1 0 0,-1 1 0,0-1 0,1 0 0,0 1 0,2 3 0,-1-5 0,0 1 0,0-1 0,1 0 0,-1 0 0,0 0 0,1 0 0,0-1 0,-1 1 0,1-1 0,0 0 0,0 0 0,-1 0 0,1-1 0,0 1 0,0-1 0,5 0 0,2 0 0,0 0 0,0 0 0,0-1 0,0-1 0,-1 0 0,1 0 0,-1-1 0,1 0 0,-1-1 0,0 0 0,16-9 0,-21 9 0,1 0 0,-1 0 0,0 0 0,0-1 0,0 1 0,-1-1 0,1-1 0,-1 1 0,-1 0 0,1-1 0,-1 0 0,0 0 0,0 0 0,0 0 0,-1-1 0,0 1 0,0-1 0,-1 1 0,0-1 0,1-7 0,-2 12 0,0 1 0,1 0 0,-1 0 0,0 0 0,0 0 0,0 0 0,0-1 0,0 1 0,0 0 0,-1 0 0,1 0 0,0 0 0,0 0 0,-1 0 0,1-1 0,-1 1 0,1 0 0,-1 0 0,1 0 0,-1 0 0,0 0 0,1 1 0,-2-2 0,1 1 0,0 1 0,0 0 0,0 0 0,0 0 0,0 0 0,-1 0 0,1 0 0,0 0 0,0 0 0,0 0 0,0 1 0,0-1 0,0 0 0,0 1 0,1-1 0,-1 0 0,0 1 0,0-1 0,0 1 0,-1 0 0,-5 5 0,0-1 0,0 1 0,1 0 0,-12 14 0,8-7 0,1 0 0,0 1 0,1 0 0,0 0 0,1 0 0,1 1 0,1 0 0,0 1 0,0-1 0,2 1 0,0 0 0,0 0 0,2 0 0,0 0 0,2 19 0,0-30-3,0 1 0,1-1 0,0 0 1,0 1-1,1-1 0,-1 0 0,1-1 0,0 1 0,0 0 1,1-1-1,-1 0 0,1 0 0,0 0 0,0 0 0,0 0 1,1-1-1,-1 0 0,1 0 0,0 0 0,0 0 0,0-1 1,0 0-1,9 3 0,3 1-154,1-1 0,0-1 0,0 0 1,0-2-1,36 2 0,-12-8-4389,-39 3 3843,0 1-1,0-2 1,0 1-1,-1 0 1,1 0-1,-1-1 0,1 1 1,-1-1-1,1 0 1,-1 0-1,4-4 1,10-15-6408</inkml:trace>
</inkml:ink>
</file>

<file path=ppt/ink/ink2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09.137"/>
    </inkml:context>
    <inkml:brush xml:id="br0">
      <inkml:brushProperty name="width" value="0.025" units="cm"/>
      <inkml:brushProperty name="height" value="0.025" units="cm"/>
    </inkml:brush>
  </inkml:definitions>
  <inkml:trace contextRef="#ctx0" brushRef="#br0">1 141 10442,'0'0'8499,"12"-9"-5238,-4 3-2753,13-11 1492,1 2-1,24-13 0,-40 24-1760,-1 1 0,1 0 0,0 1-1,0-1 1,0 1 0,0 0 0,0 1-1,0-1 1,1 1 0,-1 1 0,0-1-1,1 1 1,-1 0 0,1 0 0,-1 1-1,7 1 1,-11-1-239,-1 0 0,0 0 0,0 1 0,0-1 0,0 0 0,0 0 0,0 1 0,0-1 0,0 1 0,-1-1 0,1 1 0,0-1 0,-1 1 0,1-1 0,-1 1 0,0-1 0,0 1 0,1 0 0,-1-1 0,0 1 0,-1 3 0,0 43 0,0-40 0,-7 58 0,5-46 0,0 0 0,1 0 0,1 1 0,3 22 0,-2-40 0,0 0 0,1-1 0,0 1 0,-1 0 0,1-1 0,0 1 0,1-1 0,-1 1 0,0-1 0,1 0 0,-1 1 0,1-1 0,-1 0 0,1 0 0,0 0 0,0 0 0,0 0 0,0-1 0,1 1 0,-1-1 0,0 1 0,1-1 0,-1 0 0,1 0 0,-1 0 0,1 0 0,-1 0 0,1-1 0,0 1 0,-1-1 0,1 1 0,0-1 0,0 0 0,-1 0 0,1 0 0,0-1 0,3 0 0,3 0 0,0-1 0,-1 1 0,1-2 0,-1 1 0,1-1 0,-1-1 0,0 1 0,0-1 0,0-1 0,11-8 0,-10 6 0,-1 0 0,-1 0 0,1-1 0,-1 0 0,0 0 0,-1 0 0,0-1 0,-1 0 0,1-1 0,-2 1 0,1-1 0,-1 0 0,-1 0 0,0 0 0,0 0 0,-1-1 0,-1 1 0,1-1 0,-2 1 0,1-1 0,-2-13 0,0 23 0,1-1 0,0 1 0,0 0 0,0 0 0,-1 0 0,1 0 0,-1 0 0,1 0 0,-1 0 0,1 0 0,-1 0 0,1 0 0,-1 0 0,0 0 0,0 0 0,1 0 0,-1 0 0,0 1 0,0-1 0,0 0 0,0 1 0,0-1 0,0 1 0,0-1 0,0 1 0,0-1 0,0 1 0,0-1 0,-1 1 0,1 0 0,0 0 0,0 0 0,0 0 0,0 0 0,0 0 0,-1 0 0,-1 0 0,1 1 0,0-1 0,0 0 0,1 1 0,-1 0 0,0-1 0,0 1 0,1 0 0,-1 0 0,0 0 0,1 0 0,-1 0 0,1 0 0,-1 1 0,1-1 0,0 0 0,-1 1 0,1-1 0,0 1 0,0-1 0,0 1 0,0 0 0,0-1 0,0 3 0,0-2 0,0 0 0,1 0 0,-1-1 0,1 1 0,0 0 0,-1 0 0,1 0 0,0 0 0,0 0 0,0 0 0,0 0 0,1 0 0,-1 0 0,0 0 0,1-1 0,-1 1 0,1 0 0,0 0 0,0 0 0,-1-1 0,1 1 0,0 0 0,1-1 0,-1 1 0,0-1 0,0 1 0,1-1 0,-1 1 0,1-1 0,-1 0 0,1 0 0,-1 0 0,1 0 0,0 0 0,-1 0 0,1 0 0,0-1 0,0 1 0,0-1 0,2 1 0,10 2 0,-1-1 0,1-1 0,0 0 0,23-2 0,-15 0 0,-8 1 0,0-2 0,0 1 0,0-2 0,0 0 0,-1-1 0,1 0 0,-1-1 0,0 0 0,15-9 0,-22 11 0,0 0 0,0-1 0,0 0 0,-1 0 0,1-1 0,-1 1 0,0-1 0,0 0 0,-1 0 0,1-1 0,-1 1 0,0-1 0,-1 0 0,1 0 0,-1-1 0,0 1 0,-1-1 0,0 1 0,0-1 0,1-8 0,-2 13 0,-1 1 0,0 0 0,0 0 0,0 0 0,0 0 0,0 0 0,0-1 0,0 1 0,0 0 0,0 0 0,-1 0 0,1 0 0,0 0 0,-1-1 0,1 1 0,-1 0 0,1 0 0,-1 0 0,0 0 0,1 0 0,-1 1 0,0-1 0,0 0 0,0 0 0,1 0 0,-1 1 0,0-1 0,0 0 0,0 1 0,0-1 0,0 1 0,0-1 0,-1 1 0,1-1 0,0 1 0,0 0 0,0-1 0,0 1 0,0 0 0,-1 0 0,1 0 0,0 0 0,0 0 0,0 0 0,0 1 0,-1-1 0,1 0 0,0 0 0,0 1 0,0-1 0,0 1 0,0-1 0,-1 2 0,-5 0 0,1 0 0,0 1 0,-1 0 0,1 0 0,0 0 0,1 1 0,-1 0 0,-5 5 0,4-1 0,0 0 0,0 0 0,1 0 0,0 1 0,1 0 0,0 0 0,1 1 0,0-1 0,-6 20 0,9-25 0,0 0 0,0 0 0,1 1 0,-1-1 0,1 0 0,0 0 0,0 1 0,1-1 0,-1 0 0,1 1 0,0-1 0,0 0 0,0 0 0,1 0 0,-1 0 0,1 0 0,0 0 0,0 0 0,1-1 0,-1 1 0,1-1 0,0 1 0,-1-1 0,1 0 0,1 0 0,2 2 0,4 2 0,1-1 0,-1-1 0,1 1 0,0-2 0,0 1 0,0-2 0,0 1 0,1-2 0,0 1 0,-1-2 0,1 1 0,0-2 0,0 0 0,12-1 0,-23 1-80,0-1-1,0 0 1,0 0-1,-1 1 1,1-1-1,0 0 1,-1 0 0,1 0-1,-1 0 1,1 0-1,-1 0 1,1 0 0,-1 0-1,1 0 1,-1 0-1,0 0 1,0 0-1,0 0 1,0 0 0,1 0-1,-1 0 1,-1-2-1,4-38-5094,-2 18-740,4-4-9107</inkml:trace>
</inkml:ink>
</file>

<file path=ppt/ink/ink2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09.808"/>
    </inkml:context>
    <inkml:brush xml:id="br0">
      <inkml:brushProperty name="width" value="0.025" units="cm"/>
      <inkml:brushProperty name="height" value="0.025" units="cm"/>
    </inkml:brush>
  </inkml:definitions>
  <inkml:trace contextRef="#ctx0" brushRef="#br0">1 59 11531,'0'0'5883,"4"-9"-2990,13-27-453,-5 23 1088,-6 19-1306,-2 19-595,-5 68-846,-19 133 0,10-145-421,3 1 1,6 119-1,14-128-360,-16-84-865,-8-44-10271,11 47 2894</inkml:trace>
</inkml:ink>
</file>

<file path=ppt/ink/ink2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10.369"/>
    </inkml:context>
    <inkml:brush xml:id="br0">
      <inkml:brushProperty name="width" value="0.025" units="cm"/>
      <inkml:brushProperty name="height" value="0.025" units="cm"/>
    </inkml:brush>
  </inkml:definitions>
  <inkml:trace contextRef="#ctx0" brushRef="#br0">84 194 15375,'-2'-13'2183,"-2"-21"-523,-1-4 3307,-15-64 1,20 102-4925,0 0 1,0-1-1,0 1 0,0 0 1,0-1-1,0 1 0,0 0 1,0 0-1,0-1 0,0 1 1,0 0-1,0 0 0,0 0 1,0-1-1,-1 1 0,1 0 1,0 0-1,0-1 0,0 1 1,0 0-1,-1 0 0,1 0 1,0-1-1,0 1 0,0 0 1,0 0-1,-1 0 0,1 0 1,0 0-1,0 0 1,-1-1-1,1 1 0,0 0 1,0 0-1,-1 0 0,1 0 1,0 0-1,0 0 0,-1 0 1,1 0-1,0 0 0,0 0 1,-1 0-1,1 0 0,0 0 1,-1 0-1,-8 13 439,-2 19-412,2 22 130,1 0-1,3 1 0,3-1 1,5 61-1,-3-76-171,0-23-28,0 0 0,1 0 0,0 0 0,2 0 0,0 0 0,0 0 0,2 0 0,0-1 0,7 16 0,-12-32 0,0 1 0,0-1 0,0 1 0,0-1 0,0 1 0,0-1 0,0 1 0,0-1 0,1 1 0,-1-1 0,0 1 0,0-1 0,1 1 0,-1-1 0,0 1 0,1 0 0,-1-1 0,0 1 0,1-1 0,-1 1 0,1 0 0,-1 0 0,0-1 0,1 1 0,-1 0 0,1 0 0,-1-1 0,1 1 0,-1 0 0,1 0 0,-1 0 0,1 0 0,-1 0 0,1 0 0,-1 0 0,1 0 0,-1 0 0,1 0 0,-1 0 0,1 0 0,-1 0 0,1 0 0,-1 0 0,1 0 0,-1 1 0,1-1 0,-1 0 0,1 0 0,-1 1 0,1-1 0,-1 0 0,0 1 0,1-1 0,-1 0 0,0 1 0,1-1 0,-1 0 0,0 1 0,1-1 0,-1 1 0,0-1 0,0 1 0,0-1 0,1 1 0,-1-1 0,0 1 0,0-1 0,0 1 0,8-41 0,2-73 0,-11-214 0,1 325 0,-4-33 0,4 34 0,0 1 0,0-1 0,0 0 0,0 0 0,0 0 0,0 0 0,0 1 0,0-1 0,-1 0 0,1 0 0,0 0 0,-1 1 0,1-1 0,0 0 0,-1 0 0,1 1 0,-1-1 0,1 0 0,-1 1 0,0-1 0,1 0 0,-1 1 0,1-1 0,-1 1 0,0-1 0,0 1 0,1 0 0,-1-1 0,0 1 0,-1-1 0,1 2 0,0 0 0,-1 0 0,1-1 0,0 1 0,0 0 0,0 0 0,0 0 0,0 1 0,0-1 0,0 0 0,1 0 0,-1 0 0,0 1 0,1-1 0,-1 0 0,1 1 0,-1-1 0,0 3 0,-7 33 0,7-29 0,-12 69 0,4 1 0,3 0 0,6 129 0,1-199-577,-1 0-1,2-1 1,-1 1-1,1-1 1,1 1 0,-1-1-1,6 11 1,-7-16 289,0 0-1,0-1 1,0 1 0,0 0 0,0 0 0,1-1-1,-1 1 1,0 0 0,1-1 0,0 1-1,-1-1 1,1 0 0,0 0 0,0 1-1,-1-1 1,1 0 0,0 0 0,0-1 0,0 1-1,0 0 1,0-1 0,0 1 0,1-1-1,-1 0 1,0 0 0,0 0 0,0 0-1,0 0 1,0 0 0,1 0 0,2-1 0,10-7-10918</inkml:trace>
</inkml:ink>
</file>

<file path=ppt/ink/ink2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11.164"/>
    </inkml:context>
    <inkml:brush xml:id="br0">
      <inkml:brushProperty name="width" value="0.025" units="cm"/>
      <inkml:brushProperty name="height" value="0.025" units="cm"/>
    </inkml:brush>
  </inkml:definitions>
  <inkml:trace contextRef="#ctx0" brushRef="#br0">7 5 9993,'0'0'15984,"-1"8"-14335,-4 24-90,5-32-1498,0 1 0,0-1 1,0 0-1,0 1 0,0-1 0,0 0 0,0 0 1,0 1-1,0-1 0,0 0 0,0 1 1,0-1-1,0 0 0,0 0 0,1 1 0,-1-1 1,0 0-1,0 0 0,0 1 0,0-1 0,0 0 1,1 0-1,-1 1 0,0-1 0,0 0 1,1 0-1,-1 0 0,0 1 0,0-1 0,1 0 1,-1 0-1,0 0 0,0 0 0,1 0 0,-1 0 1,0 0-1,1 0 0,-1 0 0,0 1 1,0-1-1,1 0 0,-1 0 0,0 0 0,1-1 1,-1 1-1,0 0 0,1 0 0,-1 0 0,0 0 1,0 0-1,1 0 0,-1 0 0,0 0 1,0-1-1,1 1 0,-1 0 0,0 0 0,16-8-137,-16 8 168,8-6-91,1 1 0,-1 0 1,1 0-1,0 1 0,0 0 0,0 1 1,1 0-1,-1 1 0,1 0 0,0 0 1,0 1-1,17-1 0,-25 3-1,-1 0 0,1 0 0,-1 0 0,0-1 0,1 1 0,-1 1 0,0-1 0,0 0 0,0 0 0,0 0 0,0 1 0,0-1 0,0 0 0,0 1 0,0-1 0,0 1 0,-1-1 0,1 1 0,-1-1 0,1 1 0,-1 0 0,0-1 0,1 1 0,-1 0 0,0-1 0,0 4 0,0 54 0,-1-46 0,-2 24 0,1-28 0,1 1 0,0-1 0,1 1 0,0-1 0,1 1 0,2 13 0,-2-21 0,0 0 0,-1 0 0,1 0 0,0 0 0,1 0 0,-1 0 0,0 0 0,1 0 0,-1 0 0,1 0 0,-1-1 0,1 1 0,0-1 0,0 1 0,0-1 0,0 0 0,0 0 0,0 1 0,0-1 0,0-1 0,0 1 0,0 0 0,1 0 0,-1-1 0,0 0 0,1 1 0,-1-1 0,0 0 0,1 0 0,-1 0 0,3-1 0,2 1 0,0-2 0,0 1 0,0-1 0,0 0 0,0 0 0,-1-1 0,1 0 0,-1 0 0,1-1 0,-1 0 0,0 0 0,0 0 0,-1-1 0,1 0 0,-1 0 0,0 0 0,-1-1 0,9-11 0,-9 12 0,-1 0 0,1-1 0,-1 0 0,0 1 0,0-1 0,0 0 0,-1 0 0,0-1 0,0 1 0,-1 0 0,0-1 0,0 1 0,0-1 0,-1 1 0,0-1 0,0 0 0,-1 1 0,1-1 0,-2 1 0,1 0 0,-4-10 0,4 13 0,0 1 0,-1-1 0,1 1 0,-1-1 0,0 1 0,0 0 0,1 0 0,-1 0 0,-1 0 0,1 0 0,0 1 0,0-1 0,-1 1 0,1-1 0,-1 1 0,1 0 0,-1 0 0,1 0 0,-1 0 0,0 0 0,0 1 0,1-1 0,-1 1 0,0 0 0,-4 0 0,7 0 0,0 0 0,-1 1 0,1-1 0,0 0 0,0 0 0,-1 0 0,1 1 0,0-1 0,0 0 0,0 1 0,0-1 0,-1 0 0,1 1 0,0-1 0,0 0 0,0 0 0,0 1 0,0-1 0,0 1 0,0-1 0,0 0 0,0 1 0,0-1 0,0 0 0,0 1 0,0-1 0,0 0 0,0 1 0,0-1 0,0 0 0,0 1 0,0-1 0,0 0 0,1 0 0,-1 1 0,0-1 0,0 0 0,0 1 0,1-1 0,-1 0 0,0 0 0,0 1 0,1-1 0,-1 0 0,0 0 0,1 0 0,-1 1 0,0-1 0,0 0 0,1 0 0,-1 0 0,0 0 0,1 0 0,-1 0 0,0 0 0,1 0 0,17 12 0,45 0-2105,36-11-5768,-68-1 5007,14-1-6807</inkml:trace>
</inkml:ink>
</file>

<file path=ppt/ink/ink2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11.506"/>
    </inkml:context>
    <inkml:brush xml:id="br0">
      <inkml:brushProperty name="width" value="0.025" units="cm"/>
      <inkml:brushProperty name="height" value="0.025" units="cm"/>
    </inkml:brush>
  </inkml:definitions>
  <inkml:trace contextRef="#ctx0" brushRef="#br0">147 0 13389,'0'0'5028,"-13"7"-938,7-4-3751,-11 5 1117,1 0 1,-24 17 0,36-22-1119,-1 0-1,1 0 1,0 1 0,0 0 0,0 0 0,0 0 0,1 0 0,0 0 0,0 1 0,0 0 0,0-1 0,1 1 0,0 0 0,0 0 0,-2 7 0,4-11-333,-1 0-1,1 0 1,0 0 0,0 0 0,0 0 0,0 0-1,1 0 1,-1 0 0,0 0 0,0-1 0,0 1 0,1 0-1,-1 0 1,0 0 0,1 0 0,-1 0 0,1-1-1,-1 1 1,1 0 0,-1 0 0,1-1 0,0 1-1,-1 0 1,1-1 0,0 1 0,0-1 0,-1 1-1,1-1 1,1 1 0,35 8 31,40-14-72,-31-7 36,-38 9 0,0 0 0,0 1 0,0 0 0,1 0 0,-1 1 0,0 0 0,1 0 0,-1 1 0,15 2 0,-21-1 0,0 0 0,0 0 0,-1 0 0,1 0 0,0 0 0,0 1 0,-1-1 0,1 0 0,-1 1 0,1 0 0,-1-1 0,0 1 0,0 0 0,0 0 0,0 0 0,1 2 0,-1-2 0,1 0 0,-1 1 0,0-1 0,1 0 0,0 0 0,-1 0 0,1 0 0,0 0 0,0 0 0,0 0 0,0 0 0,0-1 0,1 1 0,3 1 0,3-1-411,0 0 0,0-1 1,0 0-1,0 0 0,0-1 0,0 0 1,0-1-1,0 0 0,0-1 0,0 0 1,0 0-1,0 0 0,12-6 0,5-4-2912,-1 0-1,48-32 0,-25 10-6642</inkml:trace>
</inkml:ink>
</file>

<file path=ppt/ink/ink2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11.850"/>
    </inkml:context>
    <inkml:brush xml:id="br0">
      <inkml:brushProperty name="width" value="0.025" units="cm"/>
      <inkml:brushProperty name="height" value="0.025" units="cm"/>
    </inkml:brush>
  </inkml:definitions>
  <inkml:trace contextRef="#ctx0" brushRef="#br0">177 0 18225,'0'0'10154,"-8"12"-9172,3-3-925,0 0 0,0 0 0,1 1 0,0-1 0,1 1 0,0 0 0,0-1 0,1 1 0,0 1 0,1-1-1,0 20 1,4 0-93,2 0 0,1 0 0,2 0 0,19 49 0,3 16-2714,-26-84 1948,-3-13-101,-7-18 243,-8-4 735,-1 1 1,-2 1-1,0 0 0,-1 2 1,-40-36-1,0 0 2702,57 55-2603,1 0-1,-1 0 0,0 0 0,0 0 0,0 0 0,0 0 0,1 0 0,-1 0 1,0 0-1,1 0 0,-1 0 0,1-1 0,-1 1 0,1 0 0,0 0 0,-1 0 0,1-3 1,0 4-130,0-1 0,1 1 0,-1-1 0,0 1 0,1-1 1,-1 1-1,0-1 0,1 1 0,-1-1 0,1 1 0,-1-1 1,1 1-1,-1 0 0,1-1 0,-1 1 0,1 0 0,-1-1 1,1 1-1,-1 0 0,1 0 0,0 0 0,-1-1 0,1 1 1,-1 0-1,2 0 0,56 1-304,-35 0 494,27 0-385,50-2-1886,-35-9-4215,-12-7-4585</inkml:trace>
</inkml:ink>
</file>

<file path=ppt/ink/ink2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12.938"/>
    </inkml:context>
    <inkml:brush xml:id="br0">
      <inkml:brushProperty name="width" value="0.025" units="cm"/>
      <inkml:brushProperty name="height" value="0.025" units="cm"/>
    </inkml:brush>
  </inkml:definitions>
  <inkml:trace contextRef="#ctx0" brushRef="#br0">208 86 15086,'0'-10'3294,"-2"-36"-336,2 45-2820,0 0 1,0 0 0,0-1 0,0 1 0,-1 0 0,1 0 0,0 0 0,-1 0 0,1-1 0,-1 1 0,1 0-1,-1 0 1,1 0 0,-1 0 0,0 0 0,1 0 0,-1 0 0,0 0 0,0 0 0,0 1 0,0-1 0,0 0-1,0 0 1,0 1 0,0-1 0,0 1 0,0-1 0,0 1 0,0-1 0,0 1 0,0 0 0,-1-1 0,1 1-1,-1 0 1,0 0-48,0 0-1,0 1 0,0-1 1,0 0-1,1 1 0,-1 0 0,0-1 1,1 1-1,-1 0 0,0 0 1,1 0-1,-1 0 0,1 0 0,-1 0 1,1 1-1,0-1 0,-1 0 1,1 1-1,-1 1 0,-4 8 93,0 0-1,1 1 1,0-1-1,1 1 1,0 0 0,1 0-1,1 0 1,-3 21-1,2 107 1154,4-91-717,-1-16-358,2 1 0,7 37-1,-7-58-217,1 0-1,1 0 1,0 0-1,0 0 0,1-1 1,1 0-1,0 0 1,10 13-1,-2-14-42,-8-20 0,-8-28 0,-3 22 0,-1 1 0,0 0 0,-1 0 0,-1 0 0,0 1 0,-1 0 0,0 1 0,-1 0 0,-22-21 0,17 18 0,1-1 0,0-1 0,1 0 0,-13-24 0,26 40 0,-1 1 0,1-1 0,0 1 0,0 0 0,0-1 0,0 1 0,0-1 0,0 1 0,0-1 0,0 1 0,0-1 0,0 1 0,0 0 0,0-1 0,0 1 0,0-1 0,0 1 0,0-1 0,0 1 0,0-1 0,1 1 0,-1 0 0,0-1 0,0 1 0,1 0 0,-1-1 0,0 1 0,0 0 0,1-1 0,-1 1 0,0 0 0,1-1 0,-1 1 0,1 0 0,-1 0 0,0-1 0,1 1 0,-1 0 0,1 0 0,-1 0 0,0 0 0,1 0 0,-1 0 0,1-1 0,-1 1 0,1 0 0,-1 0 0,1 0 0,-1 0 0,0 1 0,1-1 0,34 0 0,-24 0 0,81 2-3180,94-3-10673,-109-9 10782,-74 10 3055,25-8-440,-16-5 10398,-28 23-3406,2 13-4262,-4 21-546,18-43-1725,0-1 0,-1 1-1,1-1 1,0 1 0,0 0 0,0-1 0,0 1-1,0-1 1,0 1 0,0-1 0,0 1 0,0 0-1,0-1 1,1 1 0,-1-1 0,0 1 0,0-1-1,0 1 1,1-1 0,-1 1 0,0-1 0,1 1 0,-1-1-1,0 1 1,1-1 0,-1 0 0,0 1 0,1-1-1,-1 0 1,1 1 0,21 3 28,34-15-48,-43 8 12,22-2 5,0 2 0,54 1 0,-77 2 0,-12-1 0,1 0 0,0 1 0,-1-1 0,1 0 0,0 0 0,-1 0 0,1 0 0,-1 0 0,1 1 0,-1-1 0,0 0 0,1 0 0,-1 0 0,0 0 0,0 0 0,0 0 0,0-1 0,0 1 0,0 0 0,0-1 0,1-28 0,-1 28 0,0-87 0,0 88 0,1 1 0,-1 0 0,1 0 0,-1-1 0,0 1 0,1 0 0,-1 0 0,1 0 0,-1 0 0,1 0 0,-1-1 0,1 1 0,-1 0 0,1 0 0,-1 0 0,1 0 0,-1 0 0,1 1 0,-1-1 0,1 0 0,-1 0 0,1 0 0,-1 0 0,0 0 0,1 1 0,0-1 0,57 19-4724,-15-14-1987</inkml:trace>
</inkml:ink>
</file>

<file path=ppt/ink/ink2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13.940"/>
    </inkml:context>
    <inkml:brush xml:id="br0">
      <inkml:brushProperty name="width" value="0.025" units="cm"/>
      <inkml:brushProperty name="height" value="0.025" units="cm"/>
    </inkml:brush>
  </inkml:definitions>
  <inkml:trace contextRef="#ctx0" brushRef="#br0">0 41 7719,'9'-8'9918,"-3"8"-3701,1 19-1305,-5 42-5885,-2-50 2771,-17 223 1378,17-234-3176,0 0 0,0 0 0,0 1 0,-1-1 0,1 0 0,0 1 0,0-1 0,0 0 0,0 1 0,0-1 0,0 1 0,0-1 0,0 0 0,0 1 0,0-1 0,0 0 0,0 1 0,0-1 0,0 0 0,0 1 0,0-1 0,0 0 0,0 1 0,0-1 0,1 0 0,-1 1 0,0-1 0,0 0 0,0 1 0,1-1 0,-1 0 0,0 0 0,0 1 0,1-1 0,-1 0 0,0 0 0,0 1 0,1-1 0,-1 0 0,0 0 0,1 0 0,-1 0 0,0 1 0,1-1 0,-1 0 0,0 0 0,1 0 0,-1 0 0,1 0 0,-1 0 0,0 0 0,1 0 0,-1 0 0,0 0 0,1 0 0,-1 0 0,0 0 0,1-1 0,-1 1 0,0 0 0,1 0 0,-1 0 0,0 0 0,1-1 0,-1 1 0,0 0 0,1-1 0,12-12 0,-7 2 0,1-1 0,-2-1 0,0 1 0,-1-1 0,0 1 0,0-1 0,-2 0 0,1-1 0,-2 1 0,0 0 0,-1-15 0,3 39 0,0-1 0,1 1 0,0-1 0,1 0 0,-1-1 0,2 1 0,0-1 0,0 0 0,0 0 0,1-1 0,15 15 0,-16-20 0,-1 1 0,1-1 0,0 0 0,0 0 0,0-1 0,0 0 0,0 0 0,1 0 0,-1-1 0,1 0 0,-1 0 0,1-1 0,-1 1 0,1-1 0,0-1 0,-1 1 0,1-1 0,-1-1 0,0 1 0,1-1 0,-1 0 0,0 0 0,0-1 0,10-6 0,-7 4 0,-1-1 0,0 0 0,0-1 0,0 1 0,-1-2 0,0 1 0,-1-1 0,0 0 0,0 0 0,0-1 0,-1 0 0,-1 0 0,1 0 0,-1 0 0,3-15 0,9-64 0,-15 83 0,0-1 0,-1 1 0,0-1 0,0 1 0,0 0 0,-1-1 0,1 1 0,-1 0 0,-1-1 0,1 1 0,-1 0 0,0 0 0,-5-10 0,6 14 0,0 0 0,0 0 0,0 0 0,0 0 0,0 1 0,0-1 0,0 0 0,0 0 0,0 1 0,-1-1 0,1 1 0,0-1 0,-1 1 0,1 0 0,0-1 0,-1 1 0,1 0 0,0 0 0,-1 0 0,1 0 0,0 0 0,-1 0 0,1 0 0,0 0 0,-1 1 0,1-1 0,0 0 0,-1 1 0,1 0 0,0-1 0,0 1 0,-1-1 0,1 1 0,0 0 0,0 0 0,0 0 0,0 0 0,0 0 0,0 0 0,0 0 0,0 1 0,-8 7 0,2 0 0,-1 1 0,-9 16 0,12-18 0,-3 5 0,-34 57 0,39-66 0,1 1 0,0-1 0,1 1 0,-1 0 0,1-1 0,0 1 0,0 0 0,0 0 0,1 0 0,-1 0 0,1 0 0,1 0 0,0 8 0,0-12 0,0 1 0,0 0 0,0 0 0,0-1 0,1 1 0,-1-1 0,0 1 0,1-1 0,-1 0 0,1 1 0,-1-1 0,1 0 0,0 0 0,0 0 0,-1 0 0,1 0 0,4 1 0,40 11 0,-30-9 0,6 2 0,3 1 0,0 0 0,30 15 0,-50-20 0,1 1 0,0 0 0,-1 0 0,0 0 0,0 1 0,0 0 0,0 0 0,-1 0 0,1 1 0,-1 0 0,0-1 0,-1 1 0,1 1 0,-1-1 0,3 6 0,-5-31-2553,10-13-5624,-3 17 970</inkml:trace>
</inkml:ink>
</file>

<file path=ppt/ink/ink2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14.284"/>
    </inkml:context>
    <inkml:brush xml:id="br0">
      <inkml:brushProperty name="width" value="0.025" units="cm"/>
      <inkml:brushProperty name="height" value="0.025" units="cm"/>
    </inkml:brush>
  </inkml:definitions>
  <inkml:trace contextRef="#ctx0" brushRef="#br0">1 123 4773,'0'0'13767,"9"1"-9784,-2 0-3413,1 0 0,0-1 0,0 0 0,0 0 0,-1-1-1,1 0 1,0 0 0,-1-1 0,1 0 0,-1 0 0,1-1 0,12-6 0,-14 5-304,55-37 168,-59 40-375,1-1 1,-1 0 0,0 1-1,0-1 1,0 0-1,-1 0 1,1 0 0,0 0-1,-1 0 1,1 0-1,-1-1 1,0 1 0,0 0-1,0-1 1,0 1-1,0-1 1,0 1 0,-1-1-1,1 1 1,-1-1-1,0 0 1,0 1 0,0-4-1,-2 6-20,0-1 1,0 0-1,0 1 0,-1-1 0,1 1 0,0 0 0,0 0 1,-1 0-1,1 0 0,0 0 0,0 0 0,0 1 0,-1-1 0,1 1 1,0-1-1,0 1 0,-3 1 0,-3 4-39,0-1 0,1 1 0,-1 0 0,1 1 0,1 0 0,-1 0 0,1 0 0,0 1 0,1 0 0,-6 11 0,7-13 0,0 0 0,1 1 0,0-1 0,0 1 0,1 0 0,0 0 0,0 0 0,0 0 0,1 0 0,0 1 0,1-1 0,0 0 0,0 1 0,1 8 0,0-13-16,0-1-1,0 0 1,0 1 0,1-1-1,-1 0 1,1 0 0,-1 0-1,1 0 1,0 0 0,-1-1 0,1 1-1,0 0 1,0-1 0,0 1-1,1-1 1,-1 0 0,0 0-1,1 0 1,-1 0 0,0 0-1,1 0 1,-1-1 0,1 1-1,-1-1 1,4 1 0,9 0-639,0 0 1,-1-1-1,17-1 1,-28 1 445,56-9-8092,2-12-9391</inkml:trace>
</inkml:ink>
</file>

<file path=ppt/ink/ink2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14.921"/>
    </inkml:context>
    <inkml:brush xml:id="br0">
      <inkml:brushProperty name="width" value="0.025" units="cm"/>
      <inkml:brushProperty name="height" value="0.025" units="cm"/>
    </inkml:brush>
  </inkml:definitions>
  <inkml:trace contextRef="#ctx0" brushRef="#br0">82 251 11691,'0'0'15914,"-10"10"-15236,4-5-589,-33 34 220,36-36-263,0 1 0,1-1 1,-1 0-1,1 1 0,0-1 1,0 1-1,0 0 0,1 0 1,-1 0-1,1 0 0,0 0 0,0 0 1,0 4-1,1-7-41,0-1 1,1 1-1,-1-1 1,0 1-1,1-1 0,-1 0 1,0 1-1,1-1 1,-1 1-1,0-1 0,1 0 1,-1 1-1,1-1 1,-1 0-1,1 1 0,-1-1 1,1 0-1,-1 0 1,1 1-1,-1-1 0,1 0 1,0 0-1,-1 0 0,1 0 1,-1 0-1,1 0 1,-1 0-1,1 0 0,0 0 1,-1 0-1,1 0 1,-1 0-1,1 0 0,-1-1 1,2 1-1,23-6 137,-10-2-48,0 0 0,-1 0 0,0-2 0,0 0 0,-1 0 0,-1-2-1,1 1 1,-2-1 0,0-1 0,16-23 0,-16 20 47,-1 0-1,0-1 1,-1 0 0,-1 0-1,-1-1 1,0 0 0,-2-1 0,0 1-1,3-22 1,-10 15 117,2 25-253,0 0 0,0 0 0,0-1 0,-1 1 0,1 0 0,0 0 0,0 0 0,-1 0 0,1 0 0,0-1 0,0 1 0,-1 0 0,1 0 0,0 0 0,0 0 0,-1 0 0,1 0 0,0 0 0,-1 0 0,1 0 0,0 0 0,0 0 0,-1 0 0,1 0 0,0 0 0,0 0 0,-1 0 0,1 0 0,0 1 0,0-1 0,-1 0 0,1 0 0,0 0 0,0 0 0,-1 1 0,1-1 0,0 0 0,0 0 0,0 0 0,0 1 0,-1-1 0,-25 36 104,-26 70-51,47-94-54,0 1 0,1 0 0,1 0 0,0 0-1,1 0 1,-1 24 0,3-35-35,0 0 0,0 0-1,0 0 1,1 0 0,-1-1 0,1 1 0,0 0 0,-1 0-1,1 0 1,0 0 0,0-1 0,0 1 0,0 0 0,0-1-1,0 1 1,1-1 0,-1 1 0,4 2 0,-1-1-163,0 0 1,1-1 0,-1 1 0,1-1-1,0 0 1,0 0 0,6 1 0,11 2-1331,-1-1 1,38 2 0,-45-5 592,22 0-5950,-3 0-4127</inkml:trace>
</inkml:ink>
</file>

<file path=ppt/ink/ink2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16.430"/>
    </inkml:context>
    <inkml:brush xml:id="br0">
      <inkml:brushProperty name="width" value="0.025" units="cm"/>
      <inkml:brushProperty name="height" value="0.025" units="cm"/>
    </inkml:brush>
  </inkml:definitions>
  <inkml:trace contextRef="#ctx0" brushRef="#br0">0 14 11307,'12'-14'8563,"-5"24"-3610,-4 29-2235,-6 169 2273,14-254-4798,0 9-151,-6-54-42,0 96-13,0 1 1,1-1-1,-1 0 0,1 0 1,0-1-1,1 0 0,7 4 1,-2-3-591,0-2 0,1 1 0,-1-2 0,1 0 1,-1 0-1,1-1 0,0-1 0,-1 0 1,20-2-1,-27 2 399,1-1 1,0 1-1,-1-1 1,1 0-1,-1-1 1,1 0-1,-1 1 1,0-1-1,0-1 1,0 1-1,0-1 1,0 0-1,0 0 1,-1-1-1,0 1 1,1-1-1,-1 0 1,0 0-1,-1 0 1,1-1-1,-1 1 1,0-1-1,3-6 1,-5 10 243,-1 0-1,1 1 1,-1-1 0,1 0-1,-1 0 1,1 1 0,-1-1-1,0 0 1,0 0 0,1 0-1,-1 1 1,0-1 0,0 0-1,0 0 1,0 0 0,0 0-1,0 0 1,0 1 0,0-1-1,0 0 1,0 0 0,-1 0-1,1 0 1,0 0 0,-1 1-1,1-1 1,0 0 0,-1 0-1,1 1 1,-1-1 0,1 0-1,-1 1 1,1-1 0,-1 0-1,0 1 1,1-1 0,-1 1-1,0-1 1,0 1-1,1-1 1,-1 1 0,0 0-1,0-1 1,0 1 0,1 0-1,-1 0 1,0-1 0,0 1-1,0 0 1,0 0 0,1 0-1,-1 0 1,-2 0 0,0 1 123,-1-1 0,1 1 1,-1 0-1,1 0 0,0 0 1,-1 0-1,1 0 1,0 1-1,0 0 0,0-1 1,0 1-1,-4 3 0,0 2 77,0-1-1,1 1 0,0 1 0,0-1 0,0 1 1,1 0-1,0 0 0,1 1 0,0-1 1,0 1-1,1 0 0,0 0 0,1 1 0,0-1 1,-2 18-1,4-27-216,0 1 0,0 0 0,0-1 1,0 1-1,0 0 0,0-1 0,1 1 0,-1-1 1,0 1-1,0 0 0,1-1 0,-1 1 0,0-1 1,1 1-1,-1-1 0,1 1 0,-1-1 0,1 1 1,-1-1-1,1 1 0,-1-1 0,1 0 0,-1 1 1,1-1-1,-1 0 0,1 1 0,0-1 0,-1 0 1,1 0-1,1 1 0,27-1 511,-21-1-419,0-1 1,0 0 0,0-1-1,13-5 1,-11 2-85,-1 0 0,-1 0 0,1-1 0,-1 0 0,0 0 0,9-11 0,-14 14-30,1-1 0,-1 0 0,0 1 0,0-1 0,-1 0 0,1 0-1,-1-1 1,0 1 0,-1 0 0,1-1 0,-1 1 0,0-1 0,0-9 0,-1 15-18,0 0 1,0-1 0,0 1 0,0 0-1,0-1 1,0 1 0,0 0 0,0-1 0,0 1-1,0 0 1,0-1 0,0 1 0,0 0-1,0-1 1,0 1 0,-1 0 0,1-1-1,0 1 1,0 0 0,0-1 0,-1 1 0,1 0-1,0 0 1,0-1 0,-1 1 0,1 0-1,0 0 1,0 0 0,-1-1 0,1 1 0,0 0-1,-1 0 1,1 0 0,0 0 0,-1 0-1,1 0 1,0 0 0,-1 0 0,1-1-1,0 1 1,-1 0 0,1 0 0,0 1 0,-1-1-1,1 0 1,0 0 0,-1 0 0,1 0-1,0 0 1,-1 0 0,1 0 0,0 0 0,-1 1-1,1-1 1,0 0 0,-1 0 0,1 0-1,0 1 1,-16 14-879,15-14 690,0 0-1,1 1 0,-1-1 1,1 0-1,-1 0 1,1 0-1,0 0 1,-1 1-1,1-1 1,0 0-1,0 0 1,0 1-1,0-1 1,0 0-1,0 1 1,0-1-1,0 0 0,1 0 1,-1 0-1,0 1 1,1-1-1,-1 0 1,1 0-1,-1 0 1,1 0-1,1 2 1,0-2-362,0 1 1,0-1 0,0 0-1,0-1 1,0 1-1,0 0 1,0-1 0,0 1-1,1-1 1,-1 1-1,0-1 1,0 0 0,0 0-1,3 0 1,19 0-7468</inkml:trace>
</inkml:ink>
</file>

<file path=ppt/ink/ink2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16.834"/>
    </inkml:context>
    <inkml:brush xml:id="br0">
      <inkml:brushProperty name="width" value="0.025" units="cm"/>
      <inkml:brushProperty name="height" value="0.025" units="cm"/>
    </inkml:brush>
  </inkml:definitions>
  <inkml:trace contextRef="#ctx0" brushRef="#br0">93 0 14574,'0'0'5637,"-8"11"-3747,-3 6-1087,0 1 0,0 0 0,2 0 0,0 1 1,2 1-1,0-1 0,1 1 0,-7 37 0,12-37-612,1 0-1,1 1 1,1-1 0,1 0-1,0 0 1,12 36 0,-10-22-282,0-8 205,-1-28-23,3-16-2,3-16 28,40-109-611,-42 124 305,0 1 0,2-1 0,0 2 0,1-1 0,17-19 0,-25 33 180,2 1 0,-1-1 0,0 1 0,1 0 0,-1 0 0,1 0 0,0 0 0,0 1 0,0 0 0,0 0 0,0 0 0,1 1 0,-1 0 0,9-1 0,-11 1 14,-1 1 0,0 0 0,1 0 0,-1 0 1,1 0-1,-1 0 0,1 1 0,-1-1 1,1 1-1,-1 0 0,0-1 0,1 1 1,-1 0-1,0 0 0,0 0 0,1 1 1,-1-1-1,0 1 0,0-1 0,-1 1 1,1 0-1,0-1 0,0 1 0,-1 0 0,1 0 1,-1 0-1,0 0 0,1 0 0,-1 1 1,0-1-1,0 0 0,-1 1 0,1-1 1,0 3-1,-1-3 29,1-1 0,-1 1 0,0 0 0,0-1 0,0 1 0,0 0 1,0-1-1,0 1 0,-1 0 0,1-1 0,-1 1 0,1 0 0,-1-1 0,1 1 0,-1-1 0,0 1 0,0-1 1,0 1-1,0-1 0,0 1 0,0-1 0,-3 2 0,0 1 63,0-1 1,0 0-1,0-1 0,-1 1 0,1-1 0,-1 0 1,-9 3-1,-2-1 85,1 0 0,-1-1 0,0-1 0,-19 1-1,32-3-263,0 0-1,0 0 0,-1 0 0,1 0 0,0-1 0,0 1 1,0-1-1,0 0 0,0 0 0,0 0 0,0 0 0,0 0 0,-3-3 1,-6-13-3642,8-10-4098,4-4-8657</inkml:trace>
</inkml:ink>
</file>

<file path=ppt/ink/ink2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17.877"/>
    </inkml:context>
    <inkml:brush xml:id="br0">
      <inkml:brushProperty name="width" value="0.025" units="cm"/>
      <inkml:brushProperty name="height" value="0.025" units="cm"/>
    </inkml:brush>
  </inkml:definitions>
  <inkml:trace contextRef="#ctx0" brushRef="#br0">79 316 18385,'0'0'12492,"-9"0"-12465,9 0-28,-40 5 20,39-5-20,0 0-1,-1 0 1,1 0 0,0 0 0,0 0-1,0 1 1,-1-1 0,1 0 0,0 1-1,0-1 1,0 1 0,0-1 0,0 1-1,0 0 1,0-1 0,0 1 0,0 0-1,0 0 1,0 0 0,0-1 0,1 1-1,-1 0 1,0 0 0,0 0 0,1 0-1,-1 1 1,1-1 0,-1 0 0,1 0-1,0 0 1,-1 0 0,1 0 0,0 1-1,0-1 1,0 0 0,0 0 0,0 1-1,0-1 1,0 1 0,2-1-5,1 0 1,-1 0-1,1-1 1,-1 1-1,1-1 1,-1 1-1,1-1 1,-1 0 0,1 0-1,-1-1 1,5 1-1,-2-1 13,1 0 3,1 0 1,-1 0-1,1-1 0,-1 0 0,0 0 0,1 0 1,-1-1-1,0 0 0,-1 0 0,1-1 0,0 0 1,-1 0-1,8-8 0,-8 8 7,0 0 0,0-1-1,0 1 1,-1-1 0,0 0 0,0-1-1,-1 1 1,6-10 0,-9 26-49,-1-2 34,1 0 0,0 0-1,1-1 1,0 1 0,1 0 0,2 8-1,-3-14 4,0-1 0,0 1 0,0-1 0,1 0 0,-1 0-1,0 0 1,1 0 0,0 0 0,0 0 0,-1 0 0,1 0 0,0-1-1,0 1 1,1-1 0,-1 0 0,0 1 0,0-1 0,1 0 0,-1 0-1,1 0 1,-1-1 0,0 1 0,1 0 0,0-1 0,4 1 0,5-1 34,1-1 1,-1 1 0,0-2 0,1 0 0,-1 0 0,0-1-1,-1-1 1,1 0 0,0 0 0,-1-1 0,0-1 0,0 1-1,-1-2 1,0 0 0,0 0 0,0-1 0,-1 0 0,0-1-1,10-11 1,-8 7 14,-1 0 0,0 0 0,0-1 0,-1 0 1,-1 0-1,-1-1 0,0-1 0,-1 1 0,0-1 0,-1 0 0,-1 0 0,-1 0 0,3-32 0,-5 47-54,-1-1 0,0 0 0,0 0 0,0 1 0,0-1 0,0 0 0,0 0 0,0 1 0,-1-1 0,1 0 0,-1 0 0,1 1 0,-1-1 0,0 1 0,1-1 0,-1 0 0,0 1 0,0 0 0,0-1 0,-2-1 0,1 3 0,1 0 0,0 0 0,-1 0 0,1 1 0,0-1 0,0 1 0,-1-1 0,1 1 0,0-1 0,0 1 0,0 0 0,0-1 0,0 1 0,0 0 0,0 0 0,0 0 0,0 0 0,0 0 0,0 0 0,0 0 0,1 0 0,-1 0 0,0 0 0,1 1 0,-1-1 0,1 0 0,-1 3 0,-16 25 0,1 1 0,2 0 0,1 1 0,2 1 0,1 0 0,1 1 0,2 0 0,1 0 0,-2 47 0,10-61 0,0-1 0,1 1 0,1-1 0,1 0 0,1-1 0,12 27 0,-12-30 0,0 0 0,0 0 0,-2 0 0,0 1 0,0-1 0,-1 1 0,-1 0 0,-1 0 0,0 0 0,-2 27 0,1-41 0,0-1 0,0 1 0,0 0 0,0-1 0,0 1 0,0 0 0,0-1 0,0 1 0,-1 0 0,1-1 0,0 1 0,0-1 0,-1 1 0,1-1 0,-1 1 0,1 0 0,0-1 0,-1 1 0,1-1 0,-1 0 0,1 1 0,-1-1 0,1 1 0,-1-1 0,1 0 0,-1 1 0,0-1 0,1 0 0,-1 0 0,1 1 0,-1-1 0,0 0 0,1 0 0,-1 0 0,0 0 0,1 0 0,-1 0 0,0 0 0,1 0 0,-1 0 0,0 0 0,1 0 0,-1 0 0,0-1 0,1 1 0,-1 0 0,1 0 0,-1-1 0,0 1 0,1 0 0,-1-1 0,1 1 0,-1 0 0,1-1 0,-1 1 0,0-2 0,-2 0 0,0-1 0,0 1 0,0-1 0,0 0 0,0 0 0,1-1 0,-1 1 0,-1-5 0,-7-16 0,1-1 0,2-1 0,0 1 0,2-1 0,1-1 0,1 1 0,1-1 0,1 1 0,3-46 0,0 69-13,-1-1 0,1 1 0,0 0-1,0 0 1,0 0 0,0 0 0,1 0 0,-1 1 0,1-1 0,0 0-1,0 1 1,0-1 0,0 1 0,0-1 0,0 1 0,1 0-1,-1 0 1,1 0 0,0 0 0,-1 1 0,1-1 0,0 1 0,0 0-1,0-1 1,0 1 0,4 0 0,10-4-420,1 1 0,0 1 1,29-1-1,-7 1-1154,15-8-6842,4-6-9577</inkml:trace>
</inkml:ink>
</file>

<file path=ppt/ink/ink2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18.706"/>
    </inkml:context>
    <inkml:brush xml:id="br0">
      <inkml:brushProperty name="width" value="0.025" units="cm"/>
      <inkml:brushProperty name="height" value="0.025" units="cm"/>
    </inkml:brush>
  </inkml:definitions>
  <inkml:trace contextRef="#ctx0" brushRef="#br0">54 73 16944,'2'-9'3048,"1"-1"-1935,5-18 930,-5 3 3375,-32 69-2915,23-32-2413,0 0 0,0 0-1,2 1 1,-1 0 0,2 0 0,-1 0-1,2 0 1,0 0 0,-1 28-1,3-40-84,1 0-1,-1 0 1,1 0-1,-1 0 1,1 0-1,-1 0 1,1 0-1,-1 0 1,1 0-1,0 0 0,0 0 1,-1 0-1,1 0 1,0 0-1,0-1 1,0 1-1,0 0 1,0-1-1,0 1 1,0-1-1,0 1 1,0-1-1,0 1 1,0-1-1,1 0 1,-1 1-1,0-1 1,0 0-1,0 0 0,0 0 1,1 0-1,-1 0 1,0 0-1,0 0 1,0-1-1,2 1 1,3-1 25,1 0 0,-1 0 1,0-1-1,0 1 0,12-6 0,-1-3 2,1-2 0,-1 1 0,-1-2 0,-1 0 0,1-1 0,-2-1 0,0 0 0,12-18 1,-26 33-34,1 0 0,-1 0 1,0 0-1,0-1 0,0 1 1,0 0-1,0 0 1,0 0-1,0 0 0,0 0 1,0 0-1,0 0 0,0-1 1,0 1-1,0 0 1,0 0-1,0 0 0,0 0 1,1 0-1,-1 0 0,0 0 1,0 0-1,0 0 1,0 0-1,0 0 0,0 0 1,0 0-1,0-1 0,1 1 1,-1 0-1,0 0 1,0 0-1,0 0 0,0 0 1,0 0-1,0 0 0,1 0 1,-1 0-1,0 0 1,0 0-1,0 1 0,0-1 1,0 0-1,0 0 0,0 0 1,1 0-1,-1 0 1,0 0-1,0 0 0,0 0 1,0 0-1,0 0 0,0 0 1,0 0-1,0 0 1,0 1-1,0-1 0,1 0 1,-1 0-1,0 0 1,0 0-1,0 0 0,0 0 1,0 0-1,0 0 0,0 1 1,0-1-1,0 0 0,1 15-104,-4 21-51,2-35 156,-4 23 22,1 0-1,-2 41 0,6-64-18,0 0 0,0 0 0,0 0 0,0 0 0,0 0 0,0 0 0,0 0 0,1-1 0,-1 1 0,0 0 0,1 0 0,-1 0 0,1 0 1,-1 0-1,1-1 0,-1 1 0,1 0 0,0 0 0,-1-1 0,1 1 0,0 0 0,-1-1 0,1 1 0,0-1 0,0 1 0,1 0 0,28 2 134,-20-4-99,1-1-1,-1 0 0,-1-1 1,14-5-1,7-6-37,38-24 0,12-7 0,-79 44 0,0 1 0,-1-1 0,1 1 0,0-1 0,-1 1 0,1 0 0,0 0 0,0-1 0,0 1 0,-1 0 0,1 0 0,0 0 0,0 0 0,0 0 0,-1 0 0,1 0 0,0 0 0,0 0 0,0 0 0,-1 0 0,1 0 0,0 1 0,0-1 0,0 0 0,-1 0 0,1 1 0,0-1 0,-1 1 0,1-1 0,0 1 0,-1-1 0,1 1 0,0-1 0,0 2 0,8 28 0,-9-27 0,1 0 0,-1 0 0,1 0 0,0-1 0,-1 1 0,1 0 0,1 0 0,-1-1 0,0 1 0,1-1 0,1 4 0,-1-6 0,-1 1 0,0 0 0,1-1 0,-1 1 0,1-1 0,-1 0 0,1 1 0,-1-1 0,1 0 0,-1 0 0,1 0 0,-1 0 0,1 0 0,0-1 0,-1 1 0,1 0 0,-1-1 0,1 1 0,-1-1 0,0 1 0,1-1 0,-1 0 0,0 1 0,1-1 0,-1 0 0,0 0 0,0 0 0,1 0 0,0-2 0,11-5 0,-10 4 0,1 1 0,0 0 0,1 1 0,-1-1 0,0 1 0,1 0 0,-1 0 0,1 0 0,0 0 0,-1 1 0,1 0 0,0 0 0,5 0 0,-9 1-137,0 1 0,-1-1-1,1 0 1,-1 1 0,1-1 0,-1 1 0,1-1 0,-1 1-1,0 0 1,1-1 0,-1 1 0,1-1 0,-1 1-1,0 0 1,0-1 0,1 1 0,-1 0 0,0-1-1,0 1 1,0 0 0,0-1 0,0 1 0,0 0 0,0 0-1,0-1 1,0 1 0,0 1 0,0-1-746,0 5-6084</inkml:trace>
</inkml:ink>
</file>

<file path=ppt/ink/ink2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19.470"/>
    </inkml:context>
    <inkml:brush xml:id="br0">
      <inkml:brushProperty name="width" value="0.025" units="cm"/>
      <inkml:brushProperty name="height" value="0.025" units="cm"/>
    </inkml:brush>
  </inkml:definitions>
  <inkml:trace contextRef="#ctx0" brushRef="#br0">1 122 15503,'0'0'12225,"13"1"-11249,-7 0-822,1-1 0,-1 0 0,1-1-1,0 0 1,-1 0 0,1 0 0,-1-1-1,0 0 1,12-4 0,-15 4-75,1 0 0,-1 0 0,0 0 1,0 0-1,0-1 0,0 1 0,-1-1 0,1 1 0,-1-1 1,0 0-1,1 0 0,-1 0 0,0-1 0,-1 1 1,1 0-1,-1-1 0,1 1 0,-1-1 0,0 1 1,0-1-1,-1 0 0,1 1 0,0-7 0,-1 8-51,0 1-1,0-1 1,0 1-1,0-1 0,0 1 1,0-1-1,-1 1 0,1-1 1,0 1-1,-1-1 0,1 1 1,-1-1-1,1 1 1,-1 0-1,0-1 0,0 1 1,0 0-1,1 0 0,-1 0 1,-2-2-1,2 2-31,0 1 1,0 0-1,0 0 0,0-1 0,0 1 1,0 0-1,0 0 0,0 0 0,0 0 0,0 0 1,0 0-1,0 1 0,0-1 0,0 0 0,0 0 1,0 1-1,0-1 0,0 1 0,0-1 1,0 0-1,0 1 0,0 0 0,1-1 0,-1 1 1,0 0-1,0-1 0,1 1 0,-1 0 1,0 0-1,1 0 0,-2 1 0,-2 4-9,0 0-1,0 0 1,1 0-1,0 0 1,0 1 0,1-1-1,-1 1 1,1 0-1,1-1 1,-1 1 0,0 10-1,2-15 14,-1 0 0,1 1-1,0-1 1,0 0 0,0 1 0,0-1-1,0 0 1,0 1 0,1-1-1,-1 0 1,1 0 0,-1 1 0,1-1-1,0 0 1,0 0 0,0 0 0,0 0-1,1 0 1,-1 0 0,0 0 0,1 0-1,-1-1 1,1 1 0,0 0-1,-1-1 1,1 1 0,0-1 0,0 0-1,0 0 1,0 0 0,0 0 0,0 0-1,1 0 1,-1 0 0,0-1 0,5 2-1,9-2 19,0-1 0,1 0 0,-1-1 0,0-1 0,0-1 0,0 0 0,0-1 0,-1 0 0,1-2-1,16-9 1,-16 8-2,0 1 0,1 0 1,0 1-1,0 1 0,0 0 0,1 2 0,0 0 0,21-1 0,-36 4-28,-1 1-1,0-1 1,0 1-1,0 0 1,0-1-1,0 1 1,0 0-1,0 0 1,0 1-1,-1-1 1,1 0-1,0 0 1,0 1-1,-1-1 1,1 1-1,-1 0 1,0-1-1,1 1 1,-1 0-1,0 0 1,0 0-1,0 0 1,0 0-1,-1 0 1,1 0-1,0 0 1,-1 0-1,1 0 1,-1 4-1,0-4-11,1 1 1,-1-1-1,1 1 0,-1-1 0,1 1 0,0-1 1,0 0-1,0 0 0,0 1 0,0-1 0,1 0 0,-1 0 1,1 0-1,-1 0 0,1 0 0,0-1 0,0 1 1,-1 0-1,1-1 0,0 0 0,1 1 0,-1-1 1,0 0-1,0 0 0,0 0 0,1 0 0,-1 0 1,1-1-1,2 1 0,2-1-363,0 0-1,-1-1 1,1 0 0,-1 0-1,1-1 1,-1 0 0,1 0 0,-1-1-1,0 1 1,0-1 0,10-7-1,63-52-8985,-49 37 2889,-6 5-365</inkml:trace>
</inkml:ink>
</file>

<file path=ppt/ink/ink2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19.888"/>
    </inkml:context>
    <inkml:brush xml:id="br0">
      <inkml:brushProperty name="width" value="0.025" units="cm"/>
      <inkml:brushProperty name="height" value="0.025" units="cm"/>
    </inkml:brush>
  </inkml:definitions>
  <inkml:trace contextRef="#ctx0" brushRef="#br0">69 1 6278,'0'0'9161,"-3"11"-6455,-20 63 45,14-48-1621,0 0 1,2 0-1,1 1 0,-5 46 1,11 178-576,1-242 789,2-9-403,8-17 51,10-32-351,19-63-248,48-117-289,-86 225-110,0-1-1,1 1 1,-1 0 0,1 0 0,0 0 0,0 0-1,0 0 1,1 1 0,-1-1 0,1 1 0,0 0-1,5-3 1,-8 6-1,1-1 0,0 1 0,-1-1 0,1 1 0,0-1 0,0 1 0,-1 0 0,1 0 0,0 0 0,0 0 0,-1 0 0,1 0 0,0 1-1,0-1 1,-1 0 0,1 1 0,0 0 0,-1-1 0,1 1 0,0 0 0,-1 0 0,1 0 0,-1 0 0,1 0 0,-1 0 0,0 0 0,1 0 0,-1 1 0,0-1 0,0 0 0,0 1-1,0-1 1,0 1 0,0-1 0,-1 1 0,2 2 0,0 0 37,1 0 1,-1 1-1,0-1 0,-1 1 1,1-1-1,-1 1 0,0 0 0,0 0 1,0-1-1,-1 1 0,1 0 1,-1 0-1,-1 0 0,1 0 0,0-1 1,-1 1-1,0 0 0,-1 0 1,1-1-1,-1 1 0,1-1 0,-1 1 1,-1-1-1,1 0 0,-6 8 1,4-7 4,1-1-1,-1 0 1,0 0 0,0 0 0,-1 0 0,1-1 0,-1 1 0,0-1 0,0-1 0,0 1 0,0-1 0,0 1 0,-1-1 0,1-1 0,-1 1-1,1-1 1,-1 0 0,0 0 0,1-1 0,-1 0 0,0 0 0,-7-1 0,12 1-55,0-1 0,0 1 0,0-1 0,1 1 0,-1-1 0,0 0 0,0 1 0,0-1 0,0 0 0,0 0 0,1 0 0,-1 0 0,0 0 0,1 0 0,-1 0 0,1 0 0,-1 0 0,1 0 0,-1 0 0,1 0 0,0 0 0,0 0 0,-1 0 0,1 0 0,0 0 1,0 0-1,0-1 0,0 1 0,0 0 0,0 0 0,1 0 0,-1 0 0,0 0 0,1-1 0,11-43-2057,1 23-1432,1 0 1,1 0-1,22-23 0,-2 4-5689</inkml:trace>
</inkml:ink>
</file>

<file path=ppt/ink/ink2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20.214"/>
    </inkml:context>
    <inkml:brush xml:id="br0">
      <inkml:brushProperty name="width" value="0.025" units="cm"/>
      <inkml:brushProperty name="height" value="0.025" units="cm"/>
    </inkml:brush>
  </inkml:definitions>
  <inkml:trace contextRef="#ctx0" brushRef="#br0">142 0 10922,'0'0'18146,"-6"16"-16833,-25 52-519,3-9-264,3 1 1,-18 65 0,42-121-530,-6 48-55,7-51 34,0 0 1,0 0 0,0 0-1,0 0 1,0 0-1,0 0 1,0 1 0,1-1-1,-1 0 1,0 0-1,1 0 1,-1 0 0,1 0-1,-1 0 1,1 0-1,-1 0 1,1 0 0,0 0-1,0-1 1,-1 1 0,1 0-1,0 0 1,0-1-1,0 1 1,0 0 0,0-1-1,0 1 1,0-1-1,0 1 1,0-1 0,0 1-1,0-1 1,0 0-1,0 0 1,0 0 0,1 1-1,1-1 1,19-2-4278,-2-10-4405,-5 0-827</inkml:trace>
</inkml:ink>
</file>

<file path=ppt/ink/ink2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21.869"/>
    </inkml:context>
    <inkml:brush xml:id="br0">
      <inkml:brushProperty name="width" value="0.025" units="cm"/>
      <inkml:brushProperty name="height" value="0.025" units="cm"/>
    </inkml:brush>
  </inkml:definitions>
  <inkml:trace contextRef="#ctx0" brushRef="#br0">123 32 19506,'0'0'10688,"-2"7"-10645,-1-2-3,1 0 8,-1 0 1,1 1-1,0-1 0,0 1 1,1 0-1,0 0 0,-1 8 1,2-14 228,1 0-254,0 0 0,0-1 0,0 1 0,0 0 0,0 0 0,0-1 0,0 1 0,0-1 0,0 1 0,0-1 0,0 1 0,0-1 0,-1 1 0,1-1 0,0 0 0,0 0 0,0 1 0,-1-1 0,1 0 0,-1 0 0,1 0 0,0 0 0,-1 1 0,0-1 0,1-2 0,0 2 2,-1 1 0,0-1 0,0 1 0,0-1-1,0 0 1,0 1 0,0-1 0,0 1 0,0-1 0,0 0 0,-1 1 0,1-1 0,0 1 0,0-1 0,0 1 0,-1-1-1,1 0 1,0 1 0,-1-1 0,1 1 0,0-1 0,-1 1 0,1 0 0,-1-1 0,1 1 0,-1-1 0,1 1 0,-1 0 0,1-1-1,-1 1 1,1 0 0,-1 0 0,1-1 0,-1 1 0,0 0 0,1 0 0,-1 0 0,1 0 0,-1 0 0,0 0 0,1 0-1,-1 0 1,1 0 0,-1 0 0,0 0 0,1 0 0,-2 0 0,2 1-25,-1-1 1,0 0 0,1 0-1,-1 1 1,1-1-1,-1 0 1,1 1-1,-1-1 1,1 0-1,-1 1 1,1-1-1,-1 1 1,1-1-1,0 1 1,-1-1-1,1 1 1,0-1 0,-1 1-1,1 0 1,0-1-1,0 1 1,-1-1-1,1 1 1,0 0-1,0-1 1,0 1-1,0-1 1,0 1-1,0 0 1,0-1-1,0 1 1,0 0 0,0-1-1,0 1 1,1-1-1,-1 1 1,0 0-1,0-1 1,1 1-1,-1-1 1,0 1-1,0-1 1,1 1-1,-1-1 1,1 1-1,-1-1 1,1 1 0,-1-1-1,0 1 1,1-1-1,0 0 1,-1 1-1,1-1 1,-1 0-1,1 1 1,-1-1-1,1 0 1,0 0-1,0 1 1,1-1-1,0 0 0,0 0 0,0 0 0,0 0 0,0 0 0,0 0 0,0-1 0,0 1 0,0-1 0,-1 1 0,1-1 0,0 0 0,0 0 0,0 0 0,-1 0 0,1 0 0,0 0 0,-1 0 0,1 0 0,-1-1 0,1 1 0,-1-1 0,0 1 0,1-1 0,-1 1 0,0-1 0,0 0 0,0 1 0,0-1 0,-1 0 0,1 0 0,0 0 0,-1 0 0,1 0 0,-1 0 0,0 0 0,0 0 0,0 0 0,0 0 0,0 0 0,0 0 0,0 0 0,0 0 0,-1 1 0,-1-5 0,2 6 0,0-1 0,0 1 0,0-1 0,0 1 0,0-1 0,0 0 0,0 1 0,-1-1 0,1 1 0,0-1 0,0 1 0,-1-1 0,1 1 0,0 0 0,-1-1 0,1 1 0,-1-1 0,1 1 0,0 0 0,-1-1 0,1 1 0,-1 0 0,1-1 0,-1 1 0,1 0 0,-1 0 0,1-1 0,-1 1 0,1 0 0,-1 0 0,0 0 0,1 0 0,-1 0 0,1 0 0,-1 0 0,1 0 0,-1 0 0,0 0 0,1 0 0,-1 0 0,1 0 0,-1 1 0,1-1 0,-1 0 0,1 0 0,-2 1 0,-14-1 0,15 0-54,1 0 0,0 0 0,0 0 0,0 0 0,0-1 0,-1 1 0,1 0 0,0 0 0,0-1 0,0 1 0,0 0-1,0 0 1,0-1 0,0 1 0,0 0 0,-1 0 0,1-1 0,0 1 0,0 0 0,0 0 0,0-1 0,0 1 0,0 0 0,0 0 0,1-1 0,-1 1 0,0 0 0,0 0 0,0-1 0,0 1 0,0 0 0,0 0 0,0 0 0,0-1-1,1 1 1,-1 0 0,0 0 0,0 0 0,0-1 0,1 1 0,-1 0 0,0 0 0,0 0 0,0 0 0,1-1 0,2-5-2480,-15 3 1554,8 2 1180,-1 1 0,1 0 0,0 1 0,-1-1 0,1 1 0,0 0 0,-1 0 0,1 0 0,0 0 0,0 1 0,0 0 0,0 0 0,0 0 0,1 0 0,-1 1 0,0-1 0,1 1 0,0 0 0,0 0 0,0 0 0,0 0 0,0 1 0,0-1 0,1 1 0,0 0 0,0-1 0,0 1 0,0 0 0,-2 6 0,3-7-200,0 1 0,-1-1 0,1 0 0,0 0 0,1 0 0,-1 1 0,1-1 0,-1 0 0,1 1 0,0-1 0,0 0 0,0 1 0,1-1 0,-1 0 0,2 5 0,-1-6 0,0-1 0,0 1 0,0-1 0,1 1 0,-1-1 0,0 1 0,1-1 0,-1 0 0,1 0 0,0 1 0,-1-1 0,1 0 0,0-1 0,-1 1 0,1 0 0,0 0 0,0-1 0,0 1 0,0-1 0,0 0 0,-1 1 0,1-1 0,0 0 0,0 0 0,4-1 0,1 1 0,0-1 0,0 0 0,1 0 0,-2-1 0,1 0 0,0 0 0,0-1 0,-1 1 0,1-2 0,-1 1 0,0-1 0,0 0 0,0 0 0,0 0 0,-1-1 0,0 0 0,0 0 0,0 0 0,0-1 0,-1 0 0,0 1 0,0-2 0,-1 1 0,1 0 0,-1-1 0,-1 1 0,1-1 0,-1 0 0,-1 0 0,1 0 0,0-8 0,-3 15 0,0 0 0,0-1 0,0 1 0,0 0 0,0 0 0,1 0 0,-1-1 0,0 1 0,0 0 0,0 0 0,0 1 0,0-1 0,0 0 0,0 0 0,0 0 0,0 1 0,0-1 0,1 0 0,-1 1 0,0-1 0,0 0 0,0 1 0,1 0 0,-2 0 0,-2 2 0,0 1 0,1 0 0,-1 0 0,1 0 0,0 0 0,0 1 0,1-1 0,-1 1 0,1 0 0,0 0 0,0 0 0,0 0 0,1 0 0,0 0 0,-1 9 0,2-13 0,0 0 0,1 0 0,-1 0 0,1-1 0,-1 1 0,1 0 0,0-1 0,-1 1 0,1-1 0,0 1 0,-1 0 0,1-1 0,0 1 0,-1-1 0,1 0 0,0 1 0,0-1 0,0 0 0,-1 1 0,1-1 0,0 0 0,0 0 0,0 0 0,0 0 0,0 0 0,0 0 0,-1 0 0,1 0 0,0 0 0,1 0 0,31-3 0,-23-1 0,0 0 0,0 0 0,-1-1 0,1 0 0,-1-1 0,0 0 0,-1-1 0,15-13 0,8-6 0,-27 75 0,-4-48 0,1 0 0,-1 0 0,1 0 0,0-1 0,-1 1 0,1 0 0,0 0 0,-1 0 0,1 0 0,0-1 0,0 1 0,0 0 0,0-1 0,0 1 0,0-1 0,-1 1 0,1-1 0,0 0 0,1 1 0,-1-1 0,0 0 0,0 1 0,0-1 0,0 0 0,0 0 0,0 0 0,0 0 0,0 0 0,0 0 0,0-1 0,0 1 0,0 0 0,0 0 0,0-1 0,2 0 0,40-12 0,-13-11 0,-37 66 0,4-29 0,1 0 0,0-1 0,1 1 0,0 0 0,1 0 0,1 1 0,0-2 0,1 1 0,0 0 0,1 0 0,0 0 0,1-1 0,0 0 0,7 13 0,-9-19 0,0 0 0,0 0 0,0 0 0,-1 0 0,0 0 0,0 0 0,-1 0 0,0 0 0,0 0 0,0 0 0,-1 1 0,0-1 0,0 0 0,-3 10 0,2-12 0,0 0 0,0-1 0,0 0 0,0 1 0,0-1 0,-1 0 0,0 0 0,1 0 0,-1 0 0,0-1 0,0 1 0,-1-1 0,1 0 0,0 0 0,-1 0 0,1 0 0,-1-1 0,0 1 0,0-1 0,1 0 0,-1 0 0,0 0 0,0-1 0,-4 1 0,6-1 0,0 0 0,0 0 0,-1 0 0,1 0 0,0 0 0,0 0 0,0 0 0,0-1 0,0 1 0,0-1 0,0 0 0,0 1 0,0-1 0,0 0 0,0 0 0,0 0 0,0-1 0,1 1 0,-1 0 0,0-1 0,1 1 0,-1-1 0,-1-2 0,1 0 0,-1 0 0,1 0 0,0 0 0,1-1 0,-1 1 0,1-1 0,0 1 0,0-1 0,0 1 0,0-9 0,1 4 0,0 0 0,0-1 0,1 1 0,0 0 0,0 0 0,1-1 0,1 1 0,0 0 0,0 1 0,0-1 0,6-8 0,4 0 0,0 1 0,2 1 0,0 0 0,0 1 0,1 0 0,1 2 0,29-18 0,-12 11 0,0 2 0,1 1 0,46-14 0,-72 27 0,0 1 0,1-1 0,-1 1 0,1 1 0,12-1 0,-21 2 0,-1 0 0,0 0 0,1 0 0,-1 0 0,0 0 0,1 0 0,-1 0 0,0 0 0,1 0 0,-1 0 0,0 0 0,1 1 0,-1-1 0,0 0 0,1 0 0,-1 0 0,0 1 0,0-1 0,1 0 0,-1 0 0,0 0 0,0 1 0,1-1 0,-1 0 0,0 1 0,0-1 0,0 0 0,0 0 0,1 1 0,-1-1 0,0 0 0,0 1 0,0-1 0,0 0 0,0 1 0,0-1 0,0 0 0,0 1 0,-4 19 0,-14 14 0,9-22 0,6-9 0,1 0 0,-1 0 0,1 1 0,0-1 0,0 0 0,1 1 0,-1-1 0,1 1 0,-1 0 0,1-1 0,-1 7 0,3-9 0,1-1 0,-1 1 0,0-1 0,0 1 0,1-1 0,-1 1 0,0-1 0,0 0 0,1 1 0,-1-1 0,0 0 0,1 0 0,-1 0 0,0 0 0,1 0 0,-1-1 0,0 1 0,1 0 0,-1-1 0,0 1 0,2-1 0,16-6 0,1-1 0,33-19 0,-42 19 0,1 2 0,0-1 0,1 1 0,-1 1 0,1 1 0,0-1 0,1 2 0,-1 0 0,21-2 0,-33 5 0,0 0 0,0 0 0,0 1 0,0-1 0,0 0 0,-1 0 0,1 1 0,0-1 0,0 0 0,0 1 0,0-1 0,-1 1 0,1-1 0,0 1 0,0-1 0,-1 1 0,1 0 0,-1-1 0,1 1 0,0 0 0,-1-1 0,1 1 0,-1 0 0,1 0 0,-1 0 0,0 0 0,1-1 0,-1 1 0,0 0 0,0 0 0,0 0 0,1 0 0,-1 0 0,0 0 0,0 0 0,0 0 0,-4 47 0,2-10 0,5-37 0,0 0 0,0-1 0,0 1 0,1-1 0,-1 0 0,0 0 0,0 0 0,1-1 0,5 0 0,86-28 0,-77 22 0,1 0 0,0 2 0,0 0 0,0 1 0,0 1 0,20 0 0,-37 2 0,-1 1 0,1 0 0,-1 0 0,1 0 0,-1 0 0,1 0 0,-1 1 0,1-1 0,-1 0 0,1 1 0,-1-1 0,1 1 0,-1-1 0,0 1 0,1 0 0,-1-1 0,0 1 0,0 0 0,1 0 0,-1 0 0,0 0 0,0 0 0,0 0 0,0 0 0,1 3 0,-1 0 0,0-1 0,0 1 0,0 0 0,-1 0 0,0-1 0,0 1 0,0 0 0,0 5 0,-1 10 0,1-19 0,2 17-649,-1-16 498,-1-1 1,0 1-1,1-1 0,-1 0 0,1 0 0,-1 1 0,1-1 0,-1 0 1,1 0-1,-1 0 0,1 1 0,-1-1 0,1 0 0,-1 0 1,1 0-1,-1 0 0,1 0 0,-1 0 0,1 0 0,-1 0 1,1 0-1,-1 0 0,1-1 0,-1 1 0,1 0 0,-1 0 0,1 0 1,-1-1-1,1 1 0,-1 0 0,1 0 0,0-1 0,12-8-11582</inkml:trace>
</inkml:ink>
</file>

<file path=ppt/ink/ink2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23.096"/>
    </inkml:context>
    <inkml:brush xml:id="br0">
      <inkml:brushProperty name="width" value="0.025" units="cm"/>
      <inkml:brushProperty name="height" value="0.025" units="cm"/>
    </inkml:brush>
  </inkml:definitions>
  <inkml:trace contextRef="#ctx0" brushRef="#br0">2 328 14414,'0'1'289,"-1"-1"0,1 1 0,0 0 0,0-1-1,0 1 1,0 0 0,0-1 0,0 1 0,0 0 0,0-1 0,0 1 0,1 0 0,-1-1 0,0 1 0,0 0 0,0-1 0,1 1 0,-1-1 0,0 1 0,1 0 0,-1-1 0,1 1 0,-1-1 0,1 1 0,-1-1 0,1 1 0,-1-1 0,1 0 0,0 1 0,25 4 3255,-20-6-3115,0 1 1,0-1-1,0 0 1,0-1-1,0 1 1,11-6-1,-11 4-294,1-1 1,-1 0-1,1-1 0,-1 1 0,0-1 0,-1 0 0,0-1 0,1 1 0,-2-1 0,1 0 0,-1-1 0,1 1 0,-2-1 1,1 0-1,-1 1 0,0-2 0,-1 1 0,1 0 0,-1 0 0,-1-1 0,1 1 0,-1-12 0,-1 17-134,0 1 0,0 0 0,0-1-1,0 1 1,-1 0 0,1 0 0,0-1-1,-1 1 1,1 0 0,-1 0 0,0 0-1,1-1 1,-1 1 0,0 0 0,0 0-1,0 0 1,1 0 0,-1 0 0,0 0-1,0 1 1,-1-1 0,1 0 0,0 0-1,0 1 1,0-1 0,0 1 0,-1-1 0,1 1-1,0-1 1,0 1 0,-1 0 0,1 0-1,0 0 1,-1-1 0,1 1 0,0 0-1,-1 1 1,1-1 0,0 0 0,0 0-1,-1 0 1,1 1 0,-2 0 0,-1 0-2,0 0 1,0 0-1,0 1 1,0-1-1,0 1 1,0 0-1,0 0 1,1 1-1,-1-1 1,1 1-1,-1 0 1,-3 4-1,0 4 1,1 0 0,0 0 0,0 1 0,1 0 0,0 0 0,2 0 0,-1 1 0,1 0 0,1-1 0,0 1 0,1 0 0,0 13 0,1-25 0,0 1 0,0 0 0,0-1 0,0 1 0,1-1 0,-1 1 0,0-1 0,1 1 0,-1-1 0,1 0 0,-1 1 0,1-1 0,0 1 0,-1-1 0,1 0 0,0 1 0,0-1 0,0 0 0,0 0 0,0 0 0,0 0 0,0 0 0,1 0 0,-1 0 0,0 0 0,1 0 0,1 0 0,1 0 0,0 0 0,0 0 0,0 0 0,0-1 0,0 0 0,0 1 0,0-1 0,0-1 0,1 1 0,4-2 0,8-2 0,1 0 0,-1-2 0,29-13 0,15-16 0,-49 26 0,2 0 0,-1 2 0,1-1 0,0 2 0,29-10 0,-43 17 0,1-1 0,0 1 0,0-1 0,-1 0 0,1 1 0,-1 0 0,1-1 0,0 1 0,-1-1 0,1 1 0,-1 0 0,0-1 0,1 1 0,-1 0 0,1-1 0,-1 1 0,0 0 0,0 0 0,1-1 0,-1 1 0,0 0 0,0 0 0,0 0 0,0-1 0,0 1 0,0 0 0,0 0 0,0 0 0,0-1 0,0 1 0,-1 0 0,1 1 0,-3 32 0,-3-5 0,4-22 0,0 1 0,0 0 0,1 0 0,0 0 0,1 0 0,0 10 0,0-18 0,0 1 0,1 0 0,-1-1 0,1 1 0,-1-1 0,1 1 0,-1-1 0,1 1 0,-1-1 0,1 1 0,0-1 0,-1 1 0,1-1 0,0 0 0,-1 0 0,1 1 0,0-1 0,-1 0 0,1 0 0,0 0 0,0 1 0,-1-1 0,1 0 0,0 0 0,0 0 0,-1 0 0,1 0 0,0-1 0,0 1 0,-1 0 0,1 0 0,1-1 0,26-6 0,-11-3 0,1 0 0,-2-1 0,0-1 0,0 0 0,14-15 0,30-23 0,-60 50-3,0-1-1,1 1 1,-1 0-1,1-1 1,-1 1-1,1 0 1,-1 0 0,1-1-1,-1 1 1,1 0-1,-1 0 1,1 0-1,-1 0 1,1 0 0,-1 0-1,1-1 1,-1 1-1,1 0 1,-1 1-1,1-1 1,-1 0 0,1 0-1,-1 0 1,1 0-1,-1 0 1,1 0-1,-1 1 1,1-1 0,-1 0-1,1 0 1,-1 1-1,1-1 1,-1 0-1,0 1 1,1-1 0,-1 0-1,0 1 1,1-1-1,-1 1 1,0-1-1,1 0 1,-1 1 0,0-1-1,0 1 1,1-1-1,-1 1 1,0-1-1,0 1 1,0-1 0,0 1-1,0-1 1,0 1-1,0 0 1,0-1-1,0 1 1,0-1 0,0 1-1,0 0 1,1 51-444,0-15 50,-1-36 373,1 0 0,0 0 1,-1 0-1,1 1 1,0-1-1,0 0 0,0 0 1,-1 0-1,1-1 1,0 1-1,0 0 0,1 0 1,-1 0-1,0-1 1,0 1-1,0-1 0,0 1 1,1-1-1,-1 1 1,0-1-1,0 0 0,1 1 1,-1-1-1,0 0 1,1 0-1,-1 0 0,0 0 1,1 0-1,-1 0 1,0-1-1,1 1 0,-1 0 1,0-1-1,2 0 1,4-1 29,0 1 1,-1-2 0,1 1 0,-1-1 0,10-5 0,4-6 3,-1-1-1,0 0 1,-1-2 0,-1 0 0,-1-1 0,0 0-1,23-37 1,-29 40 12,-1-1-1,0-1 1,-1 0-1,-1 0 1,-1 0-1,0-1 1,-1 0-1,-1 0 1,-1 0-1,2-31 1,-8 45-153,-4 11 69,-6 13 20,6-4 45,-53 135 6,53-129 47,1 0 1,0 0-1,2 1 0,-3 43 1,7-62-53,0-1 0,0 0 1,0 0-1,0 0 0,1 0 0,-1 0 1,1 0-1,0 0 0,0 0 1,0 0-1,0 0 0,1 0 0,2 4 1,-3-6-6,1 0 0,-1 0 0,0 1 0,1-1 0,-1 0 0,1 0 0,-1-1 0,1 1 1,0 0-1,-1 0 0,1-1 0,0 1 0,0-1 0,0 0 0,-1 1 0,1-1 0,0 0 0,0 0 0,0 0 1,-1 0-1,1 0 0,0-1 0,0 1 0,2-1 0,-3 0-82,1 0 1,0 1-1,-1-1 1,1 0-1,-1 0 1,1-1-1,-1 1 1,0 0-1,1 0 1,-1-1-1,0 1 0,0-1 1,0 1-1,0-1 1,0 1-1,0-1 1,0 1-1,-1-1 1,1 0-1,0 0 1,-1 1-1,1-1 1,-1 0-1,0 0 0,0 0 1,0 0-1,0 1 1,0-1-1,0 0 1,0 0-1,-1 0 1,1 0-1,-1-1 1,0-3-134,0 0 1,0 0 0,0 0-1,-1 0 1,0 0 0,0 1 0,-1-1-1,0 1 1,-3-7 0,-2 3 396,-1 0 0,1 1 0,-1-1 0,-1 1 0,0 1 0,0 0 0,0 1 0,-1 0 0,0 0 0,0 1 0,-17-6 0,40 13 279,0 0 0,0-1 0,1-1 0,14-1 0,4 1-128,45 1 96,148-5-2233,-176-4-1932,-7-7-3539</inkml:trace>
</inkml:ink>
</file>

<file path=ppt/ink/ink2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23.874"/>
    </inkml:context>
    <inkml:brush xml:id="br0">
      <inkml:brushProperty name="width" value="0.025" units="cm"/>
      <inkml:brushProperty name="height" value="0.025" units="cm"/>
    </inkml:brush>
  </inkml:definitions>
  <inkml:trace contextRef="#ctx0" brushRef="#br0">1 113 14958,'1'-11'1374,"1"1"1,0-1-1,1 0 1,0 1-1,1 0 0,0 0 1,0 0-1,11-17 0,-15 27-1299,1 0 0,-1 0-1,0 0 1,0-1-1,0 1 1,0 0 0,0 0-1,0 0 1,1 0 0,-1-1-1,0 1 1,0 0 0,0 0-1,0 0 1,1 0 0,-1 0-1,0 0 1,0-1 0,0 1-1,1 0 1,-1 0 0,0 0-1,0 0 1,1 0 0,-1 0-1,0 0 1,0 0 0,1 0-1,-1 0 1,0 0 0,0 0-1,0 0 1,1 0 0,-1 0-1,0 0 1,0 0 0,1 1-1,-1-1 1,0 0 0,0 0-1,1 0 1,3 12 1032,-1 21-790,-3-30 24,0 21-163,0-12-120,0 1 0,1-1-1,0 0 1,4 16 0,-4-26-56,-1 0 1,1 0-1,0 1 1,0-1 0,0 0-1,0 0 1,0 0-1,0 0 1,1 0 0,-1 0-1,0 0 1,1 0-1,0 0 1,-1-1-1,1 1 1,0-1 0,0 1-1,0-1 1,0 0-1,0 0 1,0 0 0,1 0-1,-1 0 1,0 0-1,0 0 1,1-1-1,3 1 1,4-1-3,-1 0 0,0-1 0,0 0 0,0-1 0,0 0 0,0 0 0,0-1 0,0 0 0,-1-1 0,1 0 0,-1 0 0,0-1 0,9-7 0,-5 5 0,-1 0 0,1 1 0,1 0 0,-1 1 0,17-5 0,-27 10 0,-1 0 0,0 0 0,0 0 0,0 0 0,0 0 0,0 0 0,1 1 0,-1-1 0,0 0 0,0 1 0,0-1 0,0 0 0,0 1 0,0-1 0,0 1 0,0 0 0,0-1 0,0 1 0,0 0 0,0 0 0,-1-1 0,1 1 0,0 0 0,0 0 0,-1 0 0,1 0 0,-1 0 0,1 0 0,-1 0 0,1 0 0,-1 0 0,0 0 0,1 1 0,-1-1 0,0 0 0,0 0 0,0 0 0,0 0 0,0 0 0,0 2 0,0 62 0,-1-45 0,1-19 0,0 7 0,0 0 0,0 0 0,1 0 0,0-1 0,4 14 0,-5-20 0,1 0 0,-1 0 0,0 0 0,1 0 0,-1-1 0,1 1 0,-1 0 0,1 0 0,0 0 0,-1 0 0,1-1 0,0 1 0,0 0 0,0-1 0,-1 1 0,1 0 0,0-1 0,0 1 0,0-1 0,0 1 0,1-1 0,0 0 0,0 0 0,0 0 0,-1 0 0,1 0 0,0 0 0,0-1 0,-1 1 0,1-1 0,0 0 0,0 1 0,-1-1 0,1 0 0,-1 0 0,1 0 0,-1 0 0,4-2 0,6-9-440,0 1 0,0-2 0,-1 1 0,0-1 1,-1-1-1,-1 0 0,0 0 0,-1-1 0,-1 0 0,0 0 0,-1 0 0,0-1 1,-2 0-1,3-18 0,-5 11-4658,-1 0-1976</inkml:trace>
</inkml:ink>
</file>

<file path=ppt/ink/ink2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24.232"/>
    </inkml:context>
    <inkml:brush xml:id="br0">
      <inkml:brushProperty name="width" value="0.025" units="cm"/>
      <inkml:brushProperty name="height" value="0.025" units="cm"/>
    </inkml:brush>
  </inkml:definitions>
  <inkml:trace contextRef="#ctx0" brushRef="#br0">1 38 7751,'0'0'22806,"9"-37"-26009,18 37-737,-5 0-2434,3 0-7623</inkml:trace>
</inkml:ink>
</file>

<file path=ppt/ink/ink2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24.781"/>
    </inkml:context>
    <inkml:brush xml:id="br0">
      <inkml:brushProperty name="width" value="0.025" units="cm"/>
      <inkml:brushProperty name="height" value="0.025" units="cm"/>
    </inkml:brush>
  </inkml:definitions>
  <inkml:trace contextRef="#ctx0" brushRef="#br0">163 141 13485,'0'0'3550,"6"-11"-112,-1 3-2634,-1 3-274,0 0 1,0-1-1,-1 1 0,0-1 1,0 0-1,0 0 1,-1-1-1,0 1 1,0 0-1,-1-1 1,1-6-1,-2 12-453,0 0 0,0 1-1,0-1 1,0 0 0,0 1 0,0-1-1,-1 0 1,1 1 0,0-1 0,0 0-1,-1 1 1,1-1 0,0 0 0,-1 1 0,1-1-1,-1 1 1,1-1 0,-1 1 0,1-1-1,-1 1 1,1-1 0,-1 1 0,1 0-1,-1-1 1,0 1 0,1 0 0,-1-1-1,-1 1 1,-25-2 827,20 2-789,1 1 1,-1 1 0,0-1 0,1 1-1,-1 0 1,-6 4 0,5-1-57,-1 1 0,1 0 1,0 1-1,0-1 0,1 2 0,0-1 1,0 1-1,1 0 0,0 0 0,0 1 1,1 0-1,0 0 0,1 0 0,0 0 1,0 1-1,1-1 0,0 1 0,1 0 1,-2 14-1,4-22-59,0-1 0,0 1 0,0-1 0,0 0 0,0 1 0,0-1 0,1 0 0,-1 1 0,1-1 0,-1 0 0,1 1 0,-1-1 0,1 0 0,-1 0 0,1 0 0,0 0 0,0 1 0,0-1 0,0 0 0,0 0 0,0-1 0,0 1 0,0 0 0,0 0 0,0 0 0,2 0 0,1 0 0,-1 1 0,1-1 0,-1-1 0,1 1 0,0 0 0,-1-1 0,1 0 0,0 0 0,7-1 0,-1 0 0,0-1 0,0 0 0,-1-1 0,1 0 0,0 0 0,16-9 0,-17 6 0,0 0 0,-1-1 0,0 0 0,0-1 0,0 1 0,-1-1 0,7-11 0,-10 15 0,-1-1 0,0 0 0,-1 0 0,1 0 0,-1-1 0,0 1 0,0 0 0,0-1 0,-1 1 0,0-1 0,0 0 0,-1 1 0,1-1 0,-1 0 0,-1-6 0,1 12 0,0-1 0,0 0 0,0 1 0,0-1 0,-1 0 0,1 1 0,0-1 0,-1 1 0,1-1 0,0 0 0,-1 1 0,1-1 0,0 1 0,-1-1 0,1 1 0,-1-1 0,1 1 0,-1-1 0,0 1 0,1 0 0,-1-1 0,1 1 0,-1 0 0,0-1 0,1 1 0,-1 0 0,0 0 0,1-1 0,-1 1 0,0 0 0,1 0 0,-1 0 0,0 0 0,1 0 0,-1 0 0,0 0 0,1 0 0,-1 1 0,0-1 0,0 0 0,1 0 0,-1 0 0,1 1 0,-1-1 0,0 0 0,0 1 0,-2 0 0,1 1 0,-1-1 0,0 1 0,1-1 0,0 1 0,-1 0 0,1-1 0,0 1 0,0 0 0,-3 4 0,-1 4 0,0 0 0,1 0 0,-1 1 0,2 0 0,0 0 0,0 0 0,1 1 0,1-1 0,-1 1 0,2 0 0,-1 12 0,2-23 0,1 1 0,-1-1 0,0 0 0,0 1 0,1-1 0,-1 0 0,1 1 0,-1-1 0,1 0 0,0 1 0,-1-1 0,1 0 0,0 0 0,0 0 0,0 0 0,0 0 0,0 0 0,0 0 0,0 0 0,0 0 0,0 0 0,1-1 0,-1 1 0,0 0 0,0-1 0,1 1 0,-1-1 0,0 0 0,1 1 0,-1-1 0,1 0 0,-1 0 0,0 0 0,1 0 0,-1 0 0,1 0 0,-1 0 0,0 0 0,3-1 0,3 0 0,0 0 0,0 0 0,0-1 0,0 0 0,0 0 0,-1 0 0,8-5 0,-1 0 0,-1-1 0,0-1 0,0 0 0,-1-1 0,0 0 0,-1-1 0,0 0 0,-1 0 0,0-1 0,-1 0 0,0-1 0,-1 1 0,0-2 0,-1 1 0,6-21 0,-12 34 0,-1 0 0,1 0 0,0 0 0,0 0 0,0 0 0,0 0 0,-1 0 0,1 0 0,0 0 0,0 0 0,0 0 0,0 0 0,-1 0 0,1 0 0,0 0 0,0 0 0,0 0 0,0 0 0,-1 0 0,1 0 0,0 0 0,0 0 0,0 0 0,0-1 0,0 1 0,0 0 0,-1 0 0,1 0 0,0 0 0,0 0 0,0-1 0,0 1 0,0 0 0,0 0 0,0 0 0,0 0 0,0 0 0,0-1 0,0 1 0,0 0 0,0 0 0,0 0 0,0-1 0,0 1 0,0 0 0,0 0 0,0 0 0,0-1 0,-9 13 0,3-2 0,1 0 0,0 1 0,0 0 0,1 0 0,1 0 0,0 1 0,1-1 0,0 1 0,-1 17 0,3-28 0,0 0 0,0-1 0,0 1 0,0 0 0,0 0 0,0-1 0,0 1 0,0 0 0,0 0 0,1-1 0,-1 1 0,0 0 0,1 0 0,-1-1 0,0 1 0,1 0 0,-1-1 0,1 1 0,-1-1 0,1 1 0,-1-1 0,1 1 0,-1-1 0,1 1 0,0-1 0,-1 1 0,1-1 0,0 0 0,-1 1 0,2-1 0,25-2 0,-18-1 0,0-1 0,-1 1 0,0-2 0,11-6 0,-2-2 0,0-1 0,29-30 0,-41 39 0,0-1 0,0 0 0,-1 0 0,1 0 0,-2 0 0,1-1 0,-1 1 0,0-1 0,0 0 0,0 0 0,-1 0 0,2-10 0,-28 55 0,18-25 0,1 1 0,0 0 0,1 0 0,1 0 0,0 0 0,1 1 0,0-1 0,1 1 0,2 15 0,-1-28-47,0 0-1,0-1 1,1 1-1,-1-1 1,0 1 0,1-1-1,0 1 1,-1-1-1,1 1 1,0-1 0,0 0-1,0 1 1,0-1-1,0 0 1,0 1 0,0-1-1,0 0 1,0 0-1,1 0 1,-1 0 0,0 0-1,1-1 1,1 2-1,0-1-238,1 0 0,-1 0 0,1 0 1,0 0-1,0-1 0,-1 1 0,1-1 0,0 0 0,7-1 0,-4 0-470,1 0 0,0-1 0,0 0 0,-1 0 0,1-1 0,-1 0 0,0 0-1,0-1 1,9-5 0,10-15-7321</inkml:trace>
</inkml:ink>
</file>

<file path=ppt/ink/ink3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39:26.163"/>
    </inkml:context>
    <inkml:brush xml:id="br0">
      <inkml:brushProperty name="width" value="0.025" units="cm"/>
      <inkml:brushProperty name="height" value="0.025" units="cm"/>
    </inkml:brush>
  </inkml:definitions>
  <inkml:trace contextRef="#ctx0" brushRef="#br0">143 1 15246,'0'0'13314,"-5"14"-12150,-10 36-403,3 1 0,2 0-1,-4 54 1,6 70-761,11-168 0,5-14 0,5-15 0,-10 11 0,0 0 0,-1-1 0,0 1 0,-1-1 0,0 1 0,-1-1 0,0 1 0,-3-19 0,2 23 0,0 0 0,-1 1 0,0-1 0,0 0 0,-1 1 0,0-1 0,0 1 0,0 0 0,-1 0 0,0 0 0,0 1 0,-1-1 0,1 1 0,-1 0 0,-8-6 0,13 10 0,-1 0 0,0 0 0,0 0 0,0 0 0,0 1 0,0-1 0,0 0 0,0 0 0,0 1 0,0-1 0,0 1 0,0-1 0,0 1 0,-1-1 0,1 1 0,0 0 0,0-1 0,-1 1 0,1 0 0,0 0 0,0 0 0,-1 0 0,1 0 0,0 0 0,0 0 0,-1 1 0,1-1 0,0 0 0,0 1 0,0-1 0,0 1 0,-1-1 0,1 1 0,0 0 0,0-1 0,0 1 0,0 0 0,0 0 0,0-1 0,1 1 0,-1 0 0,0 0 0,-1 2 0,1 0 0,0-1 0,1 0 0,-1 0 0,1 1 0,-1-1 0,1 0 0,0 1 0,0-1 0,0 0 0,0 1 0,1-1 0,-1 0 0,0 1 0,1-1 0,0 0 0,-1 1 0,1-1 0,0 0 0,0 0 0,0 0 0,1 0 0,-1 0 0,2 2 0,2 1 0,-1-1 0,1 0 0,0 0 0,1 0 0,-1 0 0,1-1 0,-1 0 0,1 0 0,0 0 0,0-1 0,0 0 0,0 0 0,0-1 0,1 0 0,-1 0 0,1 0 0,-1-1 0,0 0 0,1 0 0,-1 0 0,8-2 0,-5 1 0,-1-1 0,0 0 0,0 0 0,1-1 0,-2 0 0,1 0 0,0-1 0,-1 0 0,1 0 0,-1-1 0,0 1 0,0-2 0,-1 1 0,0-1 0,9-10 0,-10 9 0,0 0 0,-1 0 0,0 0 0,0-1 0,-1 1 0,0-1 0,0 0 0,-1 0 0,0 0 0,2-10 0,-5 18 0,1 0 0,0 0 0,0 0 0,-1 1 0,1-1 0,0 0 0,0 0 0,-1 0 0,1 0 0,0 0 0,0 0 0,-1 0 0,1 0 0,0 0 0,0 0 0,-1 0 0,1 0 0,0 0 0,0 0 0,-1 0 0,1 0 0,0 0 0,-1 0 0,1 0 0,0 0 0,0 0 0,-1 0 0,1 0 0,0 0 0,0-1 0,-1 1 0,1 0 0,0 0 0,0 0 0,0 0 0,-1-1 0,1 1 0,0 0 0,0 0 0,0-1 0,0 1 0,0 0 0,-1 0 0,1-1 0,0 1 0,0 0 0,0 0 0,0-1 0,0 1 0,0 0 0,0 0 0,0-1 0,0 1 0,0 0 0,0-1 0,0 1 0,0 0 0,0 0 0,0-1 0,0 1 0,0 0 0,0 0 0,1-1 0,-1 1 0,-12 12 0,7-2 0,0 0 0,2 1 0,-1-1 0,1 1 0,-3 19 0,5-24 0,0 0 0,0 0 0,1 1 0,0-1 0,0 0 0,1 0 0,-1 1 0,1-1 0,1 0 0,-1 0 0,5 11 0,-4-15 0,0 1 0,0-1 0,0 0 0,0 1 0,0-1 0,0 0 0,1-1 0,-1 1 0,1 0 0,-1-1 0,1 1 0,0-1 0,-1 0 0,1 0 0,0 0 0,0 0 0,0 0 0,0-1 0,0 1 0,0-1 0,0 0 0,0 0 0,0 0 0,0 0 0,0-1 0,0 1 0,0-1 0,6-1 0,-1-1 0,1 1 0,-1-1 0,1-1 0,-1 1 0,0-1 0,0-1 0,-1 0 0,12-9 0,-10 6 0,0-1 0,-1 0 0,0-1 0,0 0 0,6-12 0,-11 18 0,-1 0 0,0 0 0,0 0 0,0-1 0,0 1 0,-1-1 0,0 1 0,0-1 0,0 1 0,0-1 0,-1 0 0,0 0 0,0 1 0,0-1 0,0 0 0,-2-6 0,2 11 0,0 0 0,-1-1 0,1 1 0,0 0 0,-1 0 0,1 0 0,0 0 0,-1-1 0,1 1 0,0 0 0,0 0 0,-1 0 0,1 0 0,0 0 0,-1 0 0,1 0 0,0 0 0,-1 0 0,1 0 0,-1 0 0,1 0 0,0 0 0,-1 0 0,1 0 0,0 0 0,0 0 0,-1 1 0,1-1 0,0 0 0,-1 0 0,1 0 0,0 0 0,0 1 0,-1-1 0,1 0 0,0 0 0,0 1 0,-1-1 0,1 0 0,0 0 0,0 1 0,0-1 0,-1 0 0,1 1 0,0-1 0,0 1 0,-12 12 0,6-2 0,0 0 0,0 0 0,1 0 0,-4 14 0,7-20 0,1 1 0,-1 0 0,1-1 0,0 1 0,0 0 0,1 0 0,0 0 0,0 0 0,0-1 0,3 12 0,-2-16 0,-1 1 0,1-1 0,0 0 0,0 1 0,0-1 0,1 0 0,-1 0 0,0 0 0,0 0 0,1 0 0,-1 0 0,0 0 0,1-1 0,-1 1 0,1 0 0,-1-1 0,1 1 0,-1-1 0,1 1 0,-1-1 0,1 0 0,0 0 0,-1 0 0,1 0 0,-1 0 0,1 0 0,0 0 0,-1 0 0,1-1 0,-1 1 0,3-1 0,3 0 0,-1-1 0,0 0 0,1 0 0,-1 0 0,0 0 0,8-6 0,2-3 0,0-1 0,23-23 0,-34 31 0,-1-1 0,0 0 0,0 0 0,0 0 0,0-1 0,-1 1 0,1-1 0,-1 0 0,-1 0 0,1 0 0,2-12 0,-24 38 0,-9 51 0,26-66 0,0 1 0,1-1 0,0 1 0,0-1 0,1 1 0,0 0 0,0-1 0,0 1 0,0 0 0,1-1 0,2 9 0,-2-13 0,0 1 0,0-1 0,0 0 0,0 0 0,1 1 0,-1-1 0,0 0 0,1 0 0,-1 0 0,1-1 0,-1 1 0,1 0 0,-1-1 0,1 1 0,0 0 0,-1-1 0,1 0 0,0 1 0,-1-1 0,1 0 0,0 0 0,0 0 0,-1 0 0,1 0 0,0-1 0,-1 1 0,1 0 0,0-1 0,2 0 0,50-17 0,-2-15 0,-41 25 0,2 0 0,-1 0 0,1 1 0,0 1 0,23-8 0,-35 13 0,-1 1 0,1 0 0,0 0 0,-1 0 0,1 0 0,-1 1 0,1-1 0,-1 0 0,1 0 0,0 0 0,-1 0 0,1 1 0,-1-1 0,1 0 0,-1 0 0,1 1 0,-1-1 0,1 0 0,-1 1 0,0-1 0,1 1 0,-1-1 0,1 0 0,-1 1 0,0-1 0,1 1 0,-1-1 0,0 1 0,0-1 0,1 1 0,-1 0 0,0-1 0,0 1 0,0-1 0,0 1 0,0-1 0,0 1 0,0-1 0,0 1 0,0 0 0,0 0 0,0 37 0,0-11 0,4-26 0,0 0 0,-1-1 0,1 1 0,0-1 0,0 0 0,-1 0 0,1 0 0,6-2 0,4-1 0,-1 0 0,1-1 0,-1-1 0,26-13 0,-26 12 0,1-1 0,0 2 0,0 0 0,23-5 0,-36 11 0,-1 0 0,1 0 0,0 1 0,-1-1 0,1 0 0,-1 0 0,1 0 0,-1 1 0,0-1 0,0 0 0,1 1 0,-1-1 0,0 0 0,0 1 0,0-1 0,0 0 0,-1 0 0,1 1 0,-1 1 0,1-3 0,-11 50 0,11-49 0,1-1 0,0 1 0,0 0 0,-1-1 0,1 1 0,0-1 0,0 0 0,0 1 0,0-1 0,0 0 0,0 1 0,-1-1 0,1 0 0,0 0 0,0 0 0,0 0 0,0 0 0,0 0 0,0 0 0,0 0 0,0 0 0,0 0 0,0 0 0,0-1 0,0 1 0,1-1 0,59-25 0,-52 21 0,0 0 0,1 1 0,-1 0 0,1 1 0,0 0 0,0 1 0,0-1 0,17 0 0,-25 9 0,-1 0 0,0 1 0,0-1 0,-1 0 0,0 0 0,0 1 0,-1 6 0,1-7 0,4-6 0,0 1 0,0-1 0,-1 1 0,1-1 0,0 0 0,0-1 0,0 1 0,5-2 0,46-16 0,-44 13 0,1 0 0,0 1 0,0 1 0,0 0 0,1 1 0,18-2 0,-30 4-32,-1 0-1,1 1 1,-1-1-1,1 0 1,-1 0-1,1 0 1,0 1-1,-1-1 1,1 0-1,-1 1 1,1-1-1,-1 0 1,0 1-1,1-1 1,-1 1-1,1-1 1,-1 1-1,0-1 1,1 1-1,-1-1 1,0 1-1,1-1 1,-1 1-1,0-1 1,0 1-1,0-1 1,0 1-1,1 0 1,-1-1-1,0 1 1,0-1 0,0 1-1,0 0 1,0-1-1,0 1 1,-1-1-1,1 1 1,0 0-1,0-1 1,0 1-1,-1 0 1,1 0-109,-1 0 1,1 0-1,0-1 1,0 1-1,0 0 1,-1 0-1,1 0 1,0-1-1,0 1 1,0 0-1,0 0 0,0 0 1,0-1-1,1 1 1,-1 0-1,0 0 1,0 0-1,1-1 1,-1 1-1,0 0 1,1-1-1,-1 1 1,0 0-1,1-1 1,-1 1-1,1 0 1,0-1-1,-1 1 1,1-1-1,-1 1 1,1-1-1,0 1 1,-1-1-1,1 1 1,0-1-1,0 0 1,-1 1-1,1-1 1,0 0-1,0 0 0,-1 1 1,1-1-1,0 0 1,0 0-1,0 0 1,-1 0-1,1 0 1,0 0-1,0 0 1,1-1-1,14-1-12276</inkml:trace>
</inkml:ink>
</file>

<file path=ppt/ink/ink3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18.421"/>
    </inkml:context>
    <inkml:brush xml:id="br0">
      <inkml:brushProperty name="width" value="0.025" units="cm"/>
      <inkml:brushProperty name="height" value="0.025" units="cm"/>
    </inkml:brush>
  </inkml:definitions>
  <inkml:trace contextRef="#ctx0" brushRef="#br0">1 44 16400,'0'0'9507,"10"1"-7825,299-8 2399,-78-2-7068,-203 10 1324,28-1-3402,-52 0 4012,0-1 0,1 1 0,-1-1 0,0 0 0,0-1 0,0 1-1,0-1 1,0 1 0,7-5 0,6-8-7969</inkml:trace>
</inkml:ink>
</file>

<file path=ppt/ink/ink3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18.766"/>
    </inkml:context>
    <inkml:brush xml:id="br0">
      <inkml:brushProperty name="width" value="0.025" units="cm"/>
      <inkml:brushProperty name="height" value="0.025" units="cm"/>
    </inkml:brush>
  </inkml:definitions>
  <inkml:trace contextRef="#ctx0" brushRef="#br0">57 1 11627,'0'0'13378,"9"0"-12246,4-1-843,0 2 0,0-1 1,0 2-1,0 0 1,-1 0-1,1 1 0,-1 1 1,15 6-1,-24-9-254,0 0-1,0 1 0,0-1 1,0 1-1,0-1 1,0 1-1,-1 0 1,1 0-1,-1 0 1,1 0-1,-1 1 1,0-1-1,0 1 1,0-1-1,0 1 0,0 0 1,-1 0-1,1 0 1,-1 0-1,0 0 1,0 0-1,0 0 1,0 0-1,0 0 1,-1 1-1,1-1 1,-1 0-1,0 0 0,0 1 1,0-1-1,0 0 1,-1 0-1,0 1 1,1-1-1,-1 0 1,0 0-1,0 0 1,-1 0-1,1 0 1,-1 0-1,-2 3 1,-4 8 117,-1 0 0,-1-1 0,0 0 1,-1-1-1,-19 18 0,-69 51-79,80-67-296,-3 1-1916,7-10-4765</inkml:trace>
</inkml:ink>
</file>

<file path=ppt/ink/ink3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19.777"/>
    </inkml:context>
    <inkml:brush xml:id="br0">
      <inkml:brushProperty name="width" value="0.025" units="cm"/>
      <inkml:brushProperty name="height" value="0.025" units="cm"/>
    </inkml:brush>
  </inkml:definitions>
  <inkml:trace contextRef="#ctx0" brushRef="#br0">23 29 17649,'0'0'8173,"0"10"-6737,-11 308 2650,0-113-3304,11-168-141,21-220-641,2-2 0,-21 150 0,-3 49 0,1 0 0,1 0 0,0-1 0,4 19 0,-5-28 0,1-1 0,0 1 0,0 0 0,0 0 0,0-1 0,0 1 0,1 0 0,0-1 0,0 1 0,0-1 0,0 0 0,0 0 0,0 0 0,1 0 0,0 0 0,0 0 0,0-1 0,0 1 0,0-1 0,0 0 0,0 0 0,1 0 0,-1 0 0,1 0 0,4 1 0,0-2 0,-1 0 0,1 0 0,-1-1 0,0 0 0,1 0 0,-1-1 0,1 0 0,-1 0 0,0-1 0,1 0 0,-1 0 0,0-1 0,0 0 0,-1 0 0,1 0 0,-1-1 0,1 0 0,-1 0 0,0-1 0,0 0 0,-1 0 0,0 0 0,0 0 0,0-1 0,0 0 0,-1 0 0,0 0 0,5-11 0,-1 1 0,-2 1 0,1-1 0,-2 0 0,0 0 0,-1-1 0,-1 1 0,0-1 0,-1 0 0,-1 0 0,-1 0 0,-2-28 0,2 43 0,0 0 0,-1 0 0,1 0 0,-1-1 0,1 1 0,-1 0 0,0 0 0,1 0 0,-1 0 0,0 0 0,0 0 0,-1 0 0,1 0 0,0 1 0,-3-3 0,3 3 0,1 1 0,-1-1 0,0 1 0,0-1 0,0 1 0,-1-1 0,1 1 0,0 0 0,0-1 0,0 1 0,0 0 0,0 0 0,0 0 0,0 0 0,-1 0 0,1 0 0,0 0 0,0 0 0,0 1 0,0-1 0,-2 1 0,-1 0 0,0 1 0,0 1 0,0-1 0,0 1 0,1-1 0,-1 1 0,0 0 0,1 0 0,0 1 0,0-1 0,0 1 0,-4 5 0,-14 26 0,0 2 0,3 0 0,1 1 0,-17 54 0,33-89 0,0 0 0,0 1 0,0-1 0,0 0 0,1 0 0,-1 1 0,1-1 0,0 0 0,0 1 0,0-1 0,1 1 0,-1-1 0,1 0 0,1 6 0,0-7 0,-1-1 0,1 1 0,-1-1 0,1 1 0,0-1 0,0 0 0,0 1 0,0-1 0,0 0 0,0 0 0,0 0 0,0-1 0,0 1 0,0-1 0,0 1 0,1-1 0,-1 1 0,0-1 0,0 0 0,1 0 0,-1 0 0,2-1 0,24 0 0,-1-1 0,42-8 0,-40 4 0,49-2 0,-76 8 0,0 0 0,0 0 0,-1 0 0,1 0 0,0 0 0,0 1 0,0-1 0,-1 0 0,1 1 0,0-1 0,-1 1 0,1 0 0,0 0 0,-1-1 0,1 1 0,-1 0 0,1 0 0,-1 0 0,0 1 0,1-1 0,-1 0 0,0 0 0,0 1 0,2 2 0,-2-1 0,0 1 0,0-1 0,0 0 0,0 0 0,-1 1 0,1-1 0,-1 1 0,0-1 0,0 0 0,0 1 0,-1-1 0,0 5 0,-3 7 0,0 1 0,-1-1 0,-1 0 0,-10 21 0,10-24-578,7-13-1061,13-19-4261,-9 12 2518,11-17-9014</inkml:trace>
</inkml:ink>
</file>

<file path=ppt/ink/ink3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20.134"/>
    </inkml:context>
    <inkml:brush xml:id="br0">
      <inkml:brushProperty name="width" value="0.025" units="cm"/>
      <inkml:brushProperty name="height" value="0.025" units="cm"/>
    </inkml:brush>
  </inkml:definitions>
  <inkml:trace contextRef="#ctx0" brushRef="#br0">48 1 14446,'0'0'17429,"-4"10"-16654,-5 11-762,2 1 0,0 0 0,1 0 0,1 0 0,1 1 0,1 0 0,1 0 0,1 28 0,1-50-134,0 0-1,0 0 1,0 0 0,0 0-1,0 0 1,0 0 0,0 0-1,1 0 1,-1 0-1,0-1 1,1 1 0,-1 0-1,0 0 1,1 0 0,-1 0-1,1 0 1,-1 0 0,1-1-1,0 1 1,-1 0 0,1 0-1,0-1 1,-1 1 0,1 0-1,0-1 1,0 1-1,0-1 1,0 1 0,0-1-1,-1 0 1,1 1 0,0-1-1,0 0 1,0 1 0,0-1-1,0 0 1,0 0 0,0 0-1,0 0 1,0 0-1,2 0 1,-1-1-335,-1 0 0,1 1 0,-1-1 1,1 0-1,0 0 0,-1 0 0,0 0 0,1 0 0,-1 0 0,0-1 0,1 1 0,-1 0 0,0-1 0,0 1 1,0-1-1,0 1 0,0-1 0,-1 1 0,1-1 0,0 0 0,-1 1 0,1-4 0,5-24-13045</inkml:trace>
</inkml:ink>
</file>

<file path=ppt/ink/ink3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20.491"/>
    </inkml:context>
    <inkml:brush xml:id="br0">
      <inkml:brushProperty name="width" value="0.025" units="cm"/>
      <inkml:brushProperty name="height" value="0.025" units="cm"/>
    </inkml:brush>
  </inkml:definitions>
  <inkml:trace contextRef="#ctx0" brushRef="#br0">56 1 18321,'0'0'12428,"-54"4"-10922,53 8-994,1 5-512,0 0 0,13 3 0,9-2 0,6-2-1217,7-2-2755,2-4-2594,-1 0-5445</inkml:trace>
</inkml:ink>
</file>

<file path=ppt/ink/ink3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20.834"/>
    </inkml:context>
    <inkml:brush xml:id="br0">
      <inkml:brushProperty name="width" value="0.025" units="cm"/>
      <inkml:brushProperty name="height" value="0.025" units="cm"/>
    </inkml:brush>
  </inkml:definitions>
  <inkml:trace contextRef="#ctx0" brushRef="#br0">188 0 14446,'0'0'10607,"-10"6"-6833,-167 76 166,237-78-3961,-11-5-298,46 1-1060,-86 1 1283,0 0 0,0 0 0,0 1 0,-1 0-1,1 1 1,-1 0 0,1 0 0,8 5 0,-15-7 114,-1 0-1,1 0 1,0 0-1,0 0 1,-1 0 0,1 1-1,-1-1 1,1 0-1,-1 1 1,1-1-1,-1 1 1,0 0-1,0-1 1,0 1 0,0 0-1,0 0 1,0 0-1,0 0 1,0 0-1,-1-1 1,1 1-1,0 4 1,-2-3 41,1-1 0,-1 1 1,1 0-1,-1-1 0,0 1 0,0-1 0,0 1 1,0-1-1,-1 1 0,1-1 0,0 0 0,-1 0 1,0 1-1,-3 2 0,-5 4 156,0 0 1,-1-1-1,1 0 0,-2 0 1,-18 8-1,11-6-215,0-1 0,0-1 0,-1-1 0,0-1 0,0-1 0,0 0 0,-41 3 0,60-8-24,1 0-1,-1 0 1,1 0-1,0 0 1,-1 0 0,1 0-1,-1 0 1,1 0-1,0 0 1,-1 0 0,1 0-1,-1 0 1,1 0-1,0 0 1,-1-1 0,1 1-1,0 0 1,-1 0-1,1 0 1,0 0-1,-1-1 1,1 1 0,0 0-1,-1-1 1,1 1-1,0 0 1,0 0 0,-1-1-1,1 1 1,0 0-1,0-1 1,-1 1 0,1-1-1,1-9-3262,-1 9 2728,5-22-9243</inkml:trace>
</inkml:ink>
</file>

<file path=ppt/ink/ink3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21.223"/>
    </inkml:context>
    <inkml:brush xml:id="br0">
      <inkml:brushProperty name="width" value="0.025" units="cm"/>
      <inkml:brushProperty name="height" value="0.025" units="cm"/>
    </inkml:brush>
  </inkml:definitions>
  <inkml:trace contextRef="#ctx0" brushRef="#br0">4 0 18738,'0'0'10922,"0"66"-9417,2-40-351,1 1-706,-3-1-448,1-2 0,-1-4 0,0-4 0,0-2 0,0-6-801,-3-36-14958,-4-3 1570</inkml:trace>
</inkml:ink>
</file>

<file path=ppt/ink/ink3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21.566"/>
    </inkml:context>
    <inkml:brush xml:id="br0">
      <inkml:brushProperty name="width" value="0.025" units="cm"/>
      <inkml:brushProperty name="height" value="0.025" units="cm"/>
    </inkml:brush>
  </inkml:definitions>
  <inkml:trace contextRef="#ctx0" brushRef="#br0">0 7 15855,'0'0'12075,"69"-7"-12235,-39 13-1794,4-2-2722,1-3-4260</inkml:trace>
</inkml:ink>
</file>

<file path=ppt/ink/ink3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21.937"/>
    </inkml:context>
    <inkml:brush xml:id="br0">
      <inkml:brushProperty name="width" value="0.025" units="cm"/>
      <inkml:brushProperty name="height" value="0.025" units="cm"/>
    </inkml:brush>
  </inkml:definitions>
  <inkml:trace contextRef="#ctx0" brushRef="#br0">89 1 15791,'0'0'4901,"-10"5"-994,-68 47 4122,85-55-8152,1 1 0,-1 1 0,1-1 0,-1 1 0,1 1-1,0-1 1,15 2 0,-14-1-189,3 0-3,1 1 0,-1 0 0,0 1 0,0 0 0,0 1 0,21 8 0,-29-10 346,-1 0 1,0 0-1,0 1 0,0 0 0,0-1 1,0 1-1,0 0 0,0 0 1,-1 1-1,1-1 0,-1 1 1,1-1-1,-1 1 0,0 0 0,0 0 1,0 0-1,-1 0 0,1 0 1,-1 0-1,1 0 0,-1 0 1,0 1-1,0-1 0,-1 0 1,1 1-1,-1-1 0,0 1 0,0 5 1,-1-5 48,0-1 1,0 1 0,-1-1 0,0 1-1,1-1 1,-1 1 0,0-1 0,-1 0-1,1 0 1,-1 0 0,1 0 0,-1-1-1,0 1 1,0-1 0,0 0 0,0 1-1,0-1 1,-1-1 0,-6 4 0,-1 0 142,0 0 1,-1 0 0,0-1-1,-23 4 1,23-6-224,-1-1 0,1 0 0,-19-2 0,30 1-5,1 0-1,0 0 1,-1 0-1,1 0 1,-1 0-1,1 0 1,0 0-1,-1 0 1,1 0-1,0 0 1,-1 0-1,1 0 1,-1 0-1,1-1 1,0 1-1,-1 0 1,1 0-1,0 0 1,-1-1-1,1 1 1,0 0-1,-1 0 1,1-1-1,0 1 1,0 0-1,-1 0 1,1-1-1,0 1 1,0 0-1,-1-1 1,1 1-1,0-1 1,0 1-1,0 0 1,0-1-1,0 1 1,0 0-1,0-1 1,0 1-1,0-1 1,0 1-1,0 0 1,0-1-1,0 1 1,0-1-1,0 1 1,0 0-1,0-1 1,0 1-1,0 0 1,0-1-1,1 1 1,-1 0-1,0-1 1,0 1-1,0 0 1,1-1-1,-1 1 1,0 0-1,1-1 1,17-17-2548,6 6-4665,1-1-5706</inkml:trace>
</inkml:ink>
</file>

<file path=ppt/ink/ink3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22.962"/>
    </inkml:context>
    <inkml:brush xml:id="br0">
      <inkml:brushProperty name="width" value="0.025" units="cm"/>
      <inkml:brushProperty name="height" value="0.025" units="cm"/>
    </inkml:brush>
  </inkml:definitions>
  <inkml:trace contextRef="#ctx0" brushRef="#br0">1 1 14061,'0'8'8823,"2"12"-5194,2 57-1961,-6-28-860,0-32-341,1 0-1,1 0 0,1 0 0,4 33 0,-4-49-437,-1 0-1,1-1 0,-1 1 1,1 0-1,-1 0 0,1 0 1,0-1-1,-1 1 0,1 0 1,0-1-1,0 1 1,-1 0-1,1-1 0,0 1 1,0-1-1,0 1 0,0-1 1,0 0-1,0 1 0,0-1 1,0 0-1,0 0 0,0 0 1,0 1-1,-1-1 0,1 0 1,0 0-1,0-1 1,0 1-1,0 0 0,0 0 1,0 0-1,0-1 0,0 1 1,0 0-1,0-1 0,1 0 1,35-17 297,-19 3-308,-1-1 0,17-21-1,-22 23-19,1 1 0,0 0 0,1 1 0,26-19 0,-40 31 2,1 0 0,-1-1 0,1 1 0,0-1 0,-1 1 0,1 0 0,0 0 0,-1-1 0,1 1 0,0 0 0,-1 0 0,1 0 0,0 0 0,0 0 0,-1 0 0,1 0 0,0 0 0,0 0 0,-1 0 0,1 0 0,0 0 0,-1 0 0,1 1 0,0-1 0,-1 0 0,1 0 0,0 1 0,-1-1 0,1 1 0,-1-1 0,1 0 0,0 1 0,-1-1 0,1 1 0,-1-1 0,0 1 0,1 0 0,-1-1 0,1 1 0,-1-1 0,0 1 0,1 0 0,-1-1 0,0 1 0,0 0 0,0 0 0,1-1 0,-1 1 0,0 0 0,0-1 0,0 1 0,0 0 0,0 0 0,0 1 0,-1 53 0,1-39 0,-1-14 0,1 0 0,0 0 0,0 0 0,0 0 0,0 0 0,1-1 0,-1 1 0,0 0 0,1 0 0,-1 0 0,1-1 0,0 1 0,-1 0 0,1-1 0,0 1 0,0 0 0,1 1 0,0-3 0,-1 1 0,1-1 0,-1 1 0,1-1 0,-1 0 0,1 1 0,-1-1 0,1 0 0,-1 0 0,1 0 0,-1 0 0,1 0 0,0 0 0,-1-1 0,1 1 0,-1 0 0,1-1 0,-1 0 0,0 1 0,1-1 0,-1 0 0,2-1 0,29-14 0,36-23 0,-50 26 0,1 2 0,0 0 0,1 1 0,0 1 0,1 0 0,35-8 0,-55 17 0,0-1 0,0 1 0,0 0 0,1-1 0,-1 1 0,0 0 0,0 0 0,0 0 0,0 0 0,1 0 0,-1 0 0,0 0 0,0 1 0,0-1 0,0 0 0,1 1 0,-1-1 0,0 0 0,0 1 0,0-1 0,0 1 0,0 0 0,0-1 0,0 1 0,0 0 0,0 0 0,-1 0 0,1 0 0,0-1 0,0 1 0,-1 0 0,1 0 0,0 0 0,-1 0 0,1 2 0,0 2 0,0 0 0,0 1 0,-1-1 0,0 1 0,0-1 0,-1 9 0,0 5 0,-6 31 0,7-50-42,0 0 1,1 1-1,-1-1 0,0 0 0,1 1 1,-1-1-1,0 0 0,1 0 0,-1 1 1,1-1-1,-1 0 0,0 0 1,1 0-1,-1 0 0,1 1 0,-1-1 1,1 0-1,-1 0 0,1 0 1,-1 0-1,0 0 0,1 0 0,-1 0 1,1 0-1,-1 0 0,1 0 0,-1 0 1,1-1-1,-1 1 0,0 0 1,1 0-1,-1 0 0,1-1 0,-1 1 1,0 0-1,1 0 0,0-1 1,5-3-1255,-1-1 1,1 1 0,-1-1 0,0-1 0,4-5-1,-3 5-365,17-21-6635</inkml:trace>
</inkml:ink>
</file>

<file path=ppt/ink/ink3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23.554"/>
    </inkml:context>
    <inkml:brush xml:id="br0">
      <inkml:brushProperty name="width" value="0.025" units="cm"/>
      <inkml:brushProperty name="height" value="0.025" units="cm"/>
    </inkml:brush>
  </inkml:definitions>
  <inkml:trace contextRef="#ctx0" brushRef="#br0">140 84 17809,'0'0'3529,"-11"4"154,2-1-3043,-56 21 2831,61-23-3260,0 1-1,0 0 1,0 0-1,1 0 0,-1 1 1,0-1-1,1 1 1,0 0-1,-1 0 1,1 0-1,1 0 0,-1 1 1,-4 6-1,6-9-204,1 0 1,-1 0-1,1 1 0,0-1 0,-1 0 0,1 1 0,0-1 0,0 0 1,0 0-1,0 1 0,0-1 0,0 0 0,1 1 0,-1-1 0,0 0 0,1 0 1,-1 1-1,0-1 0,1 0 0,0 0 0,-1 0 0,1 0 0,1 2 0,0-1 10,0 0-1,1 0 1,-1 0-1,0 0 0,1 0 1,0-1-1,-1 1 0,1-1 1,5 2-1,8 2 36,-1-1 0,1-1 0,17 2 0,-22-4-43,134 25 168,-144-26-176,0 0 0,1 0 0,-1-1 0,0 1 0,0 0 0,0-1 0,0 1 0,0-1 0,0 1 0,0-1 0,0 1 0,0-1 0,0 0 0,0 0 0,0 1 0,0-1 0,0 0 0,-1 0 0,1 0 0,0 0 0,0 0 0,-1 0 0,1 0 0,-1 0 0,1 0 0,-1-1 0,0 1 0,1 0 0,-1 0 0,0 0 0,0 0 0,0-1 0,0-1 0,7-45 0,-7 46 0,2-54 0,-2 55 0,0 1 0,0 0 0,1 0 0,-1-1 0,0 1 0,0 0 0,0 0 0,0-1 0,1 1 0,-1 0 0,0 0 0,0 0 0,1-1 0,-1 1 0,0 0 0,0 0 0,1 0 0,-1 0 0,0 0 0,0 0 0,1 0 0,-1-1 0,0 1 0,1 0 0,-1 0 0,0 0 0,1 0 0,-1 0 0,0 0 0,0 0 0,1 0 0,-1 0 0,0 1 0,1-1 0,-1 0 0,0 0 0,0 0 0,1 0 0,-1 0 0,0 0 0,0 1 0,1-1 0,15 7 0,-14-6 0,13 5 0,1-1 0,-1 0 0,1-1 0,0-1 0,1 0 0,27 0 0,0-2 0,55-6 0,-86 3 0,1 0 0,-1-1 0,0 0 0,0-1 0,0 0 0,20-10 0,-29 12 0,-1 1 0,0-1 0,1 0 0,-1 0 0,0 0 0,0-1 0,0 1 0,0-1 0,-1 1 0,1-1 0,0 0 0,-1 0 0,0 0 0,0 0 0,0 0 0,0-1 0,-1 1 0,1-1 0,-1 1 0,0-1 0,0 0 0,0 1 0,0-1 0,-1 0 0,1 1 0,-1-1 0,-1-7 0,1 9 0,0 1 0,0 0 0,-1 0 0,1 0 0,0 0 0,-1 0 0,1 0 0,-1 0 0,0 0 0,1 0 0,-1 0 0,0 0 0,0 0 0,1 1 0,-1-1 0,0 0 0,0 0 0,0 1 0,0-1 0,0 0 0,0 1 0,0-1 0,-2 0 0,-33-2 0,27 4 0,1 1 0,-1-1 0,0 2 0,0-1 0,-14 7 0,11-2 0,0 0 0,1 1 0,0 1 0,0-1 0,-17 20 0,24-23 0,-1 0 0,1 0 0,0 1 0,0 0 0,0 0 0,1 0 0,0 0 0,0 1 0,1-1 0,-1 1 0,1 0 0,1 0 0,-2 8 0,3-13 0,0-1 0,1 0 0,-1 1 0,0-1 0,0 0 0,1 0 0,-1 1 0,1-1 0,-1 0 0,1 0 0,-1 0 0,1 0 0,0 0 0,0 0 0,0 0 0,-1 0 0,1 0 0,0 0 0,0 0 0,0 0 0,0 0 0,0-1 0,1 1 0,-1 0 0,0-1 0,0 1 0,0-1 0,0 1 0,1-1 0,-1 0 0,0 0 0,1 1 0,1-1 0,52 2 0,-42-2 0,12 0-519,-1-2 0,50-9 0,5-13-3529,-35 6-4761</inkml:trace>
</inkml:ink>
</file>

<file path=ppt/ink/ink3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24.893"/>
    </inkml:context>
    <inkml:brush xml:id="br0">
      <inkml:brushProperty name="width" value="0.025" units="cm"/>
      <inkml:brushProperty name="height" value="0.025" units="cm"/>
    </inkml:brush>
  </inkml:definitions>
  <inkml:trace contextRef="#ctx0" brushRef="#br0">173 31 16015,'0'0'10709,"-9"-6"-8670,4 2-1739,3 2-229,1 0 1,-1 0 0,0 1 0,0-1 0,0 1 0,0-1 0,0 1 0,0 0 0,0 0 0,-1 0 0,1 0 0,0 0 0,-1 1 0,1-1 0,0 1 0,-1-1 0,1 1 0,-1 0 0,1 0 0,-1 0 0,1 0 0,0 0 0,-1 1 0,1-1 0,-1 1 0,1-1 0,0 1 0,-4 2-1,-1 2 19,0 0 0,0 1 0,0 0 0,1 1 0,-1 0 0,2-1 0,-1 2-1,1-1 1,0 1 0,1 0 0,-1 0 0,2 0 0,-1 0 0,1 1-1,0 0 1,1-1 0,-2 17 0,3-24-90,1-1 0,0 1 0,0 0 0,0 0 0,0 0 0,1 0 0,-1 0 0,0-1 0,0 1 0,0 0 0,1 0 0,-1 0 0,0-1 0,1 1 0,-1 0 0,1 0 0,-1-1 0,1 1 0,-1 0 0,1-1 0,-1 1 0,1 0 0,0-1 0,-1 1 0,1-1 0,0 1 0,0-1 0,-1 1 0,1-1 0,1 1 0,1-1 0,1 1 0,-1 0 0,0-1 0,0 0 0,0 0 0,1 0 0,-1 0 0,6-1 0,4-2 0,0 0 0,0-1 0,16-7 0,29-18 0,-42 19 0,0 2 0,0 0 0,1 1 0,0 0 0,1 2 0,27-6 0,-44 10 0,1 1 0,-1 0 0,0 0 0,1 0 0,-1 0 0,0 0 0,1 0 0,-1 0 0,0 0 0,1 1 0,-1-1 0,0 0 0,1 1 0,-1-1 0,0 1 0,0-1 0,0 1 0,1 0 0,-1 0 0,0-1 0,0 1 0,0 0 0,0 0 0,0 0 0,0 0 0,-1 0 0,2 2 0,-1-1 0,0 1 0,0 0 0,0 0 0,-1 0 0,1 0 0,-1-1 0,0 1 0,0 0 0,0 0 0,0 0 0,-1 6 0,-2 6 0,-1 1 0,-1-1 0,-9 22 0,0-5 0,26-69 0,-2-1 0,-1 0 0,6-74 0,-14 116-8,0 0 0,0 0-1,0 0 1,1-1 0,0 1 0,0 0 0,0-1-1,0 1 1,0-1 0,0 0 0,1 1-1,0-1 1,0 0 0,0-1 0,0 1 0,0 0-1,0-1 1,1 0 0,-1 0 0,1 0 0,0 0-1,-1 0 1,1-1 0,0 0 0,5 2-1,26-4-3695,-14-7-2841,-4-7-3139</inkml:trace>
</inkml:ink>
</file>

<file path=ppt/ink/ink3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26.071"/>
    </inkml:context>
    <inkml:brush xml:id="br0">
      <inkml:brushProperty name="width" value="0.025" units="cm"/>
      <inkml:brushProperty name="height" value="0.025" units="cm"/>
    </inkml:brush>
  </inkml:definitions>
  <inkml:trace contextRef="#ctx0" brushRef="#br0">1 1 17296,'1'-1'280,"-1"1"0,1 0 0,0 0 0,0 0 0,-1 0 0,1 0 0,0 0 0,0 0 0,0 0 0,-1 1 0,1-1 0,0 0 0,-1 0 0,1 1-1,0-1 1,0 0 0,-1 1 0,1-1 0,-1 1 0,1-1 0,0 1 0,8 16 2455,-4 29-963,-5-38-1104,0 62 893,-11 70 0,1-14-546,10-124-1215,0-1 1,0 1-1,0 0 1,-1-1-1,1 1 1,1-1-1,-1 1 0,0 0 1,0-1-1,1 1 1,-1-1-1,0 1 1,1-1-1,0 1 0,-1-1 1,1 0-1,0 1 1,0-1-1,0 0 1,0 1-1,0-1 0,0 0 1,0 0-1,0 0 1,2 2-1,-1-3-90,-1 0-1,0 0 1,1 0-1,-1-1 1,0 1 0,1 0-1,-1-1 1,0 1-1,1 0 1,-1-1 0,0 0-1,0 1 1,1-1-1,-1 0 1,0 1 0,0-1-1,0 0 1,0 0-1,0 0 1,0 0 0,0 0-1,0 0 1,0 0-1,-1 0 1,1-1 0,0 1-1,-1 0 1,1 0-1,0-3 1,12-24-7718</inkml:trace>
</inkml:ink>
</file>

<file path=ppt/ink/ink3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26.399"/>
    </inkml:context>
    <inkml:brush xml:id="br0">
      <inkml:brushProperty name="width" value="0.025" units="cm"/>
      <inkml:brushProperty name="height" value="0.025" units="cm"/>
    </inkml:brush>
  </inkml:definitions>
  <inkml:trace contextRef="#ctx0" brushRef="#br0">0 57 14798,'0'0'7079,"4"10"-4122,16 31-1024,-18-38-1775,0 0 1,0-1-1,1 1 1,-1-1-1,1 1 1,0-1-1,-1 0 1,1 0-1,0 0 1,0 0-1,1-1 0,-1 1 1,0-1-1,0 0 1,1 0-1,-1 0 1,1 0-1,-1 0 1,1-1-1,-1 0 1,1 0-1,5 0 1,-1 0-110,0-1-1,-1 0 1,1 0 0,0 0 0,-1-1-1,1 0 1,-1-1 0,11-4 0,-13 4-32,0 1 0,0-1 1,0 0-1,-1 0 1,1-1-1,-1 0 1,1 1-1,-1-1 1,-1-1-1,1 1 1,0-1-1,-1 1 1,0-1-1,0 0 1,-1 0-1,1 0 1,-1 0-1,0-1 0,0 1 1,-1-1-1,2-7 1,-4 12-2,1 0 0,0 0 0,0 0 0,-1 0-1,1 0 1,-1 0 0,1 0 0,-1 0 0,1 0 0,-1 0 0,1 0 0,-1 0 0,0 0 0,0 0 0,0 0 0,1 0-1,-1 1 1,0-1 0,0 0 0,0 1 0,0-1 0,0 1 0,0-1 0,0 1 0,0-1 0,0 1 0,-1 0 0,1 0-1,0-1 1,0 1 0,0 0 0,0 0 0,0 0 0,0 0 0,-1 0 0,1 0 0,0 1 0,0-1 0,0 0 0,0 0 0,-2 2-1,-2-2 57,0 1 0,0 1-1,0-1 1,1 1 0,-1 0-1,0 0 1,1 0-1,-9 6 1,4 1-47,0 0 1,1 0-1,-1 1 1,2 0-1,0 1 0,-11 21 1,14-24-23,0 0 1,1 0-1,0 0 0,1 0 1,0 1-1,0-1 1,1 1-1,0-1 1,0 1-1,1-1 1,0 10-1,1-16-137,0 0 0,0 0 0,0 0-1,0 0 1,0 0 0,0 0 0,0 0 0,1-1 0,-1 1-1,1-1 1,-1 1 0,1-1 0,0 1 0,-1-1 0,1 0 0,0 0-1,0 0 1,0 0 0,0 0 0,0 0 0,0 0 0,0-1 0,0 1-1,1-1 1,-1 1 0,0-1 0,0 0 0,0 0 0,0 0 0,4-1-1,4 2-1428,0-2 0,0 1 0,0-1-1,0-1 1,14-3 0,16-13-11420</inkml:trace>
</inkml:ink>
</file>

<file path=ppt/ink/ink3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26.746"/>
    </inkml:context>
    <inkml:brush xml:id="br0">
      <inkml:brushProperty name="width" value="0.025" units="cm"/>
      <inkml:brushProperty name="height" value="0.025" units="cm"/>
    </inkml:brush>
  </inkml:definitions>
  <inkml:trace contextRef="#ctx0" brushRef="#br0">184 0 21140,'-9'0'3742,"-3"2"-2932,0 0 0,0 1 0,0 0 0,0 0 0,-20 11-1,25-12-607,1 1 0,0 0 0,0 0-1,0 1 1,1 0 0,-1 0-1,1 0 1,0 1 0,0-1-1,0 1 1,1 1 0,-1-1 0,2 1-1,-5 6 1,8-12-202,0 1 0,0-1 0,1 0 0,-1 1 0,0-1 0,0 1 0,0-1 0,1 1 0,-1-1 0,0 0 0,1 1 0,-1-1 0,0 0 0,1 1 0,-1-1 0,0 0 0,1 1 0,-1-1 0,1 0 0,-1 0 0,1 0 0,-1 1 0,0-1 0,1 0 0,-1 0 0,1 0 0,-1 0 0,1 0 0,-1 0 0,1 0 0,-1 0 0,1 0 0,-1 0 0,1 0 0,-1 0 0,1 0 0,-1 0 0,1-1 0,32 0-1348,47-9 0,-54 5 268,0 2 1,1 1-1,40 2 0,-66 0 1103,0 0 0,1 0-1,-1 0 1,0 0-1,1 0 1,-1 0-1,0 1 1,1-1-1,-1 0 1,0 1 0,0-1-1,1 1 1,-1 0-1,0-1 1,0 1-1,0 0 1,0 0 0,0 0-1,0 0 1,0 0-1,0 0 1,0 0-1,0 0 1,-1 0 0,1 0-1,0 0 1,-1 0-1,1 1 1,-1-1-1,1 0 1,-1 0 0,0 1-1,1-1 1,-1 0-1,0 1 1,0-1-1,0 0 1,0 1 0,0-1-1,0 0 1,0 1-1,-1-1 1,1 0-1,0 1 1,-1-1 0,0 2-1,-1 3 339,0-1 0,-1 0 0,1 1 0,-1-1 0,0 0 0,0-1 0,-1 1 0,1 0 0,-8 6 0,-1-1-126,1-1-1,-2 0 1,1-1-1,-1 0 0,0 0 1,-1-2-1,1 0 0,-1 0 1,-23 5-1,60-30-7649,3 5 1463,4-2-1917</inkml:trace>
</inkml:ink>
</file>

<file path=ppt/ink/ink3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27.137"/>
    </inkml:context>
    <inkml:brush xml:id="br0">
      <inkml:brushProperty name="width" value="0.025" units="cm"/>
      <inkml:brushProperty name="height" value="0.025" units="cm"/>
    </inkml:brush>
  </inkml:definitions>
  <inkml:trace contextRef="#ctx0" brushRef="#br0">113 1 17072,'0'0'12930,"-11"1"-12444,9-1-475,-2 0 19,-1 1 0,0-1-1,0 1 1,0 0-1,0 0 1,1 1 0,-1-1-1,0 1 1,1 0-1,-1 0 1,1 1-1,0 0 1,0-1 0,0 1-1,0 0 1,1 1-1,-7 6 1,-4 15 505,14-24-521,-1-1 0,1 1 0,0-1 1,0 1-1,0-1 0,0 1 0,0-1 1,0 1-1,0-1 0,0 1 0,0-1 1,0 1-1,1-1 0,-1 0 0,0 1 1,0-1-1,0 1 0,0-1 0,1 1 0,-1-1 1,0 1-1,0-1 0,1 0 0,-1 1 1,0-1-1,1 0 0,0 1 0,3 1 8,0-1-1,-1 0 0,1 0 0,0-1 1,0 1-1,0-1 0,0 0 0,1 0 0,3 0 1,-5 0-42,48-2-546,-35 0 266,0 1 0,0 1 1,0 0-1,0 1 1,0 1-1,28 7 1,-43-9 335,1 0 1,-1 1 0,1 0 0,-1-1 0,1 1 0,-1 0 0,1-1 0,-1 1 0,1 0 0,-1 0 0,0 0 0,0 1-1,0-1 1,1 0 0,-1 0 0,0 1 0,0-1 0,-1 0 0,1 1 0,0-1 0,0 1 0,-1-1 0,1 1-1,-1-1 1,1 1 0,-1 0 0,0-1 0,1 1 0,-1-1 0,0 1 0,0 0 0,0-1 0,0 1 0,-1 0 0,1-1-1,0 1 1,-1 0 0,1-1 0,-1 1 0,1-1 0,-1 1 0,0-1 0,-1 2 0,-1 3 146,-1 1 0,0-2 0,-1 1 0,1 0 0,-1-1 1,0 0-1,0 0 0,-11 8 0,-3-1-705,0-1 0,-24 11 1,37-19 70,0-1 1,0 1 0,0-1 0,-1 0 0,1-1 0,-1 0 0,1 0 0,-1 0 0,1-1 0,-1 1 0,-12-3-1</inkml:trace>
</inkml:ink>
</file>

<file path=ppt/ink/ink3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28.365"/>
    </inkml:context>
    <inkml:brush xml:id="br0">
      <inkml:brushProperty name="width" value="0.025" units="cm"/>
      <inkml:brushProperty name="height" value="0.025" units="cm"/>
    </inkml:brush>
  </inkml:definitions>
  <inkml:trace contextRef="#ctx0" brushRef="#br0">138 91 8872,'0'0'5488,"5"-11"-1778,1 0-2538,-4 8-760,1-1 0,-1 0-1,0 0 1,-1 1 0,1-1-1,-1 0 1,1 0 0,-1-1-1,0 1 1,-1 0 0,1 0-1,-1-5 1,0 8-299,0 1 1,0 0 0,0-1-1,0 1 1,0 0-1,0-1 1,0 1-1,0 0 1,0-1-1,0 1 1,0 0-1,0-1 1,0 1 0,-1 0-1,1-1 1,0 1-1,0 0 1,0-1-1,-1 1 1,1 0-1,0 0 1,0-1-1,-1 1 1,1 0-1,0 0 1,0-1 0,-1 1-1,1 0 1,0 0-1,-1 0 1,1 0-1,0 0 1,-1-1-1,1 1 1,0 0-1,-1 0 1,-17 4 1246,-14 15-915,22-10-386,0 0 0,1 1 1,0 0-1,1 1 1,0 0-1,0 0 0,1 1 1,0 0-1,1 0 1,1 0-1,0 1 0,1 0 1,0 0-1,1 0 0,-3 22 1,6-34-57,-1 1 1,1-1-1,0 0 1,0 0-1,0 0 1,0 1-1,1-1 1,-1 0-1,0 0 1,0 0-1,1 0 0,-1 0 1,1 0-1,-1 1 1,1-1-1,-1 0 1,1 0-1,0 0 1,-1 0-1,1-1 1,0 1-1,0 0 1,0 0-1,0 0 1,-1-1-1,1 1 1,0 0-1,1-1 0,0 1 1,1 0 14,0 0-1,0-1 1,0 1 0,1-1 0,-1 0 0,0 0-1,0-1 1,0 1 0,0 0 0,0-1-1,4-1 1,5-2 85,0 0 0,-1-1 0,1 0 1,19-12-1,-13 4-71,-1-1 0,0 0 0,-1-1 0,0 0 0,-1-1 0,-1-1 0,-1-1 0,0 0 0,-2 0 0,0-2 0,12-27 0,-31 69-32,0 1 0,1 1 0,2 0 0,0 0 0,2 0 0,0 0 0,2 35 0,1-58-38,1 0-1,-1 1 1,0-1-1,1 0 1,-1 1-1,1-1 1,-1 0-1,1 1 1,0-1-1,-1 0 1,1 0-1,0 0 1,0 0-1,0 0 1,0 0-1,0 0 1,0 0 0,0 0-1,0 0 1,0-1-1,1 1 1,1 1-1,1-1-276,0 1 0,0-1-1,0 0 1,0 0 0,1-1-1,-1 1 1,7-1 0,0 0-1213,0-1 1,0 0-1,0 0 1,-1-1 0,15-5-1,16-12-13158</inkml:trace>
</inkml:ink>
</file>

<file path=ppt/ink/ink3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28.898"/>
    </inkml:context>
    <inkml:brush xml:id="br0">
      <inkml:brushProperty name="width" value="0.025" units="cm"/>
      <inkml:brushProperty name="height" value="0.025" units="cm"/>
    </inkml:brush>
  </inkml:definitions>
  <inkml:trace contextRef="#ctx0" brushRef="#br0">285 59 12780,'0'0'9871,"-3"-10"-5969,2 8-3690,0-1 0,-1 0-1,1 0 1,0 0 0,-1 1 0,1-1 0,-1 1-1,0-1 1,0 1 0,0 0 0,0-1 0,0 1-1,-1 0 1,1 0 0,0 1 0,-1-1 0,-4-2-1,3 3-68,0 0-1,0 0 1,-1 0-1,1 1 1,0-1-1,-1 1 0,1 0 1,0 0-1,-1 1 1,1-1-1,0 1 1,-1 0-1,1 0 0,0 1 1,-6 1-1,-4 4-131,0 0 1,0 0-1,0 1 0,1 1 0,0 1 0,0-1 0,1 2 1,1 0-1,0 0 0,-19 26 0,29-36-11,0 0 0,0 0 0,0 1 0,0-1 0,0 1 0,1-1 0,-1 1 0,0-1 0,1 1 0,-1-1 0,1 1 0,-1-1 0,1 1 0,0 0 0,0-1 0,0 1 0,0-1 0,0 1 0,0 2 0,1-3 0,-1 0 0,1 0 0,0 0 0,-1 0 0,1-1 0,0 1 0,0 0 0,0 0 0,-1-1 0,1 1 0,0 0 0,0-1 0,0 1 0,0-1 0,0 1 0,0-1 0,0 0 0,1 1 0,-1-1 0,0 0 0,1 0 0,10 1 0,-1 0 0,1-1 0,-1-1 0,16-2 0,-22 2 0,62-10-319,-47 6 143,0 2 1,0 0-1,0 1 0,0 1 1,0 1-1,0 0 0,22 4 1,-40-3 194,-1-1 0,0 0 0,1 0 0,-1 1 0,1-1 0,-1 1 0,0-1 0,1 1 0,-1 0 0,0-1 0,0 1 1,0 0-1,1 0 0,-1 0 0,0 0 0,0 0 0,0 0 0,0 0 0,-1 0 0,1 0 0,0 1 0,0-1 0,-1 0 0,1 0 0,0 1 1,-1-1-1,0 0 0,1 1 0,-1-1 0,0 1 0,1-1 0,-1 1 0,0-1 0,0 0 0,0 1 0,-1-1 0,1 1 0,0-1 0,0 0 0,-1 1 1,1-1-1,-1 1 0,1-1 0,-2 3 0,-1 1 77,0 1 0,0 0 1,0-1-1,-1 0 0,0 1 0,0-1 1,0-1-1,-9 8 0,-8 4-96,-1 0 0,-40 20 0,52-31 0,-1 0 0,-1 0 0,1-1 0,-1 0 0,1-1 0,-1-1 0,0 0 0,-14 1 0,25-3-38,1 0 1,-1 0-1,1 0 0,-1-1 0,1 1 1,-1 0-1,1 0 0,-1-1 1,1 1-1,-1 0 0,1-1 1,0 1-1,-1 0 0,1-1 0,-1 1 1,1-1-1,0 1 0,0 0 1,-1-1-1,1 1 0,0-1 1,0 1-1,-1-1 0,1 1 0,0-1 1,0 1-1,0-1 0,0 1 1,0-1-1,0 1 0,0-1 1,0 1-1,0-1 0,0 0 0,0 1 1,0-1-1,0 1 0,0-1 1,0 1-1,0-1 0,1 1 1,-1-1-1,0 1 0,0-1 0,1 1 1,-1 0-1,1-2 0,13-26-3853,53-59-8585,-23 33-2114</inkml:trace>
</inkml:ink>
</file>

<file path=ppt/ink/ink3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29.254"/>
    </inkml:context>
    <inkml:brush xml:id="br0">
      <inkml:brushProperty name="width" value="0.025" units="cm"/>
      <inkml:brushProperty name="height" value="0.025" units="cm"/>
    </inkml:brush>
  </inkml:definitions>
  <inkml:trace contextRef="#ctx0" brushRef="#br0">152 1 18802,'0'0'2541,"-6"9"390,-4 11-1993,1 0 0,0 1 1,2 0-1,0 0 1,-4 32-1,4-12-308,2 0 1,1 53-1,5-66-692,0 0-1,2 0 0,13 53 1,-16-80-632,-2-8 339,1-1 1,-1 1 0,0-1 0,-1 1 0,0 0 0,0 0 0,0 0 0,-7-8 0,-6-16 81,-1-4 212,10 20 344,0 0-1,0 0 0,2-1 1,-4-16-1,9 32-222,0-1 0,0 1-1,0 0 1,0-1 0,1 1 0,-1-1 0,0 1 0,0 0 0,1 0-1,-1-1 1,0 1 0,1 0 0,-1-1 0,0 1 0,1 0 0,-1 0 0,1 0-1,-1-1 1,0 1 0,1 0 0,-1 0 0,1 0 0,-1 0 0,0 0-1,1 0 1,-1 0 0,1 0 0,-1 0 0,1 0 0,-1 0 0,0 0-1,1 0 1,-1 0 0,1 0 0,-1 0 0,1 0 0,-1 1 0,0-1 0,1 0-1,20 5-65,-21-5 15,74 18-125,4-8-3723,-63-9 900,0-1 1,0-1 0,-1 0-1,29-6 1,-11-4-4910</inkml:trace>
</inkml:ink>
</file>

<file path=ppt/ink/ink3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30.089"/>
    </inkml:context>
    <inkml:brush xml:id="br0">
      <inkml:brushProperty name="width" value="0.025" units="cm"/>
      <inkml:brushProperty name="height" value="0.025" units="cm"/>
    </inkml:brush>
  </inkml:definitions>
  <inkml:trace contextRef="#ctx0" brushRef="#br0">78 284 2659,'4'-14'9320,"-12"12"-2332,-5 7-2893,2 4-3919,5 0 83,0-1 0,0 1 0,1 0 0,1 1 0,0-1-1,0 1 1,1-1 0,0 1 0,0 0 0,1 1 0,1-1 0,0 0 0,0 12 0,1-21-253,0-1 1,-1 1-1,1 0 0,0 0 1,1 0-1,-1 0 1,0 0-1,0 0 1,0-1-1,0 1 0,1 0 1,-1 0-1,0 0 1,1-1-1,-1 1 1,1 0-1,-1 0 0,1-1 1,-1 1-1,1 0 1,-1-1-1,1 1 1,0-1-1,-1 1 0,1-1 1,0 1-1,-1-1 1,1 1-1,1 0 1,0-1 10,0 0 1,0 1 0,0-1 0,0 0 0,0-1-1,0 1 1,0 0 0,1 0 0,-1-1-1,-1 1 1,1-1 0,3-1 0,3-1 35,-1-1 0,1 0 0,-1 0 0,1-1 0,7-7 0,-1 1-26,-1-2 1,0 0-1,-1 0 1,0-1-1,-1-1 1,12-22-1,-22 36 240,-15 45 1153,11-35-1298,1 0 1,0 1 0,0-1-1,1 1 1,0-1-1,1 20 1,1-27-101,-1 1 0,0-1 0,1 1 0,0-1 0,0 1 0,-1-1 0,1 1 1,1-1-1,-1 0 0,0 0 0,0 1 0,1-1 0,0 0 0,-1 0 0,1 0 0,0-1 0,0 1 1,0 0-1,0-1 0,0 1 0,0-1 0,0 0 0,1 1 0,-1-1 0,0 0 0,1-1 0,-1 1 0,1 0 1,-1-1-1,4 1 0,0 0-15,-1 0 0,1-1 0,0 0 1,-1 0-1,1 0 0,-1-1 1,1 0-1,0 0 0,-1 0 0,0-1 1,1 0-1,-1 0 0,0 0 0,0 0 1,7-5-1,-4 1-17,0-1 0,0 1 0,-1-1 0,0 0-1,0-1 1,-1 0 0,0 0 0,5-10 0,7-15-18,-2-1 1,-2-1-1,17-59 0,-27 81 55,42-164 464,-74 242-312,16-37 55,0 0-1,-13 53 1,23-72-206,0-1 1,1 1-1,0 0 1,0 0-1,1 0 1,1-1-1,-1 1 1,2 0 0,-1 0-1,1-1 1,0 1-1,1-1 1,0 0-1,5 11 1,-4-11-29,-3-4 0,1 0 0,0 1 0,0-1 0,0 0 0,0-1 0,1 1 0,-1 0 0,1-1 0,0 1 0,0-1 0,6 5 0,-7-10 0,-1-1 0,0 1 0,1-1 0,-1 1 0,0-1 0,0 1 0,0-1 0,-1 0 0,1 1 0,-1-1 0,1 0 0,-1 0 0,0 1 0,0-1 0,-1-4 0,2 1 0,-1 1 0,3-18 0,-2 1 0,-1-1 0,-2-26 0,2 50 0,0-1 0,0 0 0,0 0 0,-1 0 0,1 0 0,0 0 0,0 0 0,0 1 0,0-1 0,-1 0 0,1 0 0,0 0 0,0 0 0,0 0 0,0 0 0,-1 0 0,1 0 0,0 0 0,0 0 0,0 0 0,-1 0 0,1 0 0,0 0 0,0 0 0,0 0 0,-1 0 0,1 0 0,0 0 0,0 0 0,0 0 0,0 0 0,-1 0 0,1 0 0,0 0 0,0 0 0,0-1 0,0 1 0,-1 0 0,1 0 0,0 0 0,0 0 0,0 0 0,0-1 0,0 1 0,0 0 0,-1 0 0,1 0 0,0 0 0,0-1 0,0 1 0,0 0 0,0 0 0,0 0 0,0-1 0,0 1 0,0 0 0,0 0 0,0 0 0,0 0 0,0-1 0,0 1 0,0 0 0,0 0 0,0 0 0,0-1 0,0 1 0,-5 14 0,4-10 0,1 0 0,0 0 0,0 0 0,0 0 0,1 0 0,-1-1 0,1 1 0,0 0 0,0 0 0,1 0 0,-1 0 0,1-1 0,-1 1 0,1-1 0,0 1 0,1-1 0,3 5 0,-2-5 0,0 0 0,-1 0 0,1 0 0,0-1 0,0 0 0,0 0 0,1 0 0,-1 0 0,1-1 0,-1 0 0,1 0 0,-1 0 0,1 0 0,-1-1 0,7 1 0,-5-1 0,0-1 0,1 1 0,-1-1 0,0 0 0,0-1 0,-1 1 0,1-1 0,0 0 0,0-1 0,-1 1 0,0-1 0,1 0 0,-1-1 0,0 1 0,0-1 0,-1 0 0,1 0 0,-1-1 0,0 1 0,0-1 0,0 0 0,-1 0 0,0 0 0,0 0 0,0-1 0,-1 1 0,1-1 0,-1 0 0,0 0 0,-1 1 0,2-12 0,-30 85 0,25-59 0,0 0 0,1 0 0,0 0 0,0 0 0,1 0 0,0 0 0,1 0 0,3 17 0,-4-22 0,1-1 0,1 0 0,-1-1 0,0 1 0,1 0 0,-1 0 0,1 0 0,0-1 0,0 1 0,0-1 0,0 0 0,0 1 0,1-1 0,-1 0 0,1 0 0,-1 0 0,1-1 0,0 1 0,0-1 0,0 1 0,0-1 0,0 0 0,0 0 0,0 0 0,0-1 0,0 1 0,0-1 0,5 0 0,-4 1-286,1-1 0,-1 0 1,0 0-1,0 0 0,0-1 0,0 1 1,0-1-1,0 0 0,0 0 0,-1-1 1,1 1-1,0-1 0,-1 0 0,1 0 1,-1 0-1,1 0 0,2-3 0,-1 0-681,0 0-1,-1-1 1,0 1-1,0-1 1,0 0-1,-1 0 0,1 0 1,-1-1-1,2-8 1,9-26-9230</inkml:trace>
</inkml:ink>
</file>

<file path=ppt/ink/ink3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30.434"/>
    </inkml:context>
    <inkml:brush xml:id="br0">
      <inkml:brushProperty name="width" value="0.025" units="cm"/>
      <inkml:brushProperty name="height" value="0.025" units="cm"/>
    </inkml:brush>
  </inkml:definitions>
  <inkml:trace contextRef="#ctx0" brushRef="#br0">29 1 17553,'0'0'15214,"-28"54"-15214,39-37-352,6-1-1987,0-1-1985,4-2-2018,1-4-4676</inkml:trace>
</inkml:ink>
</file>

<file path=ppt/ink/ink3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30.805"/>
    </inkml:context>
    <inkml:brush xml:id="br0">
      <inkml:brushProperty name="width" value="0.025" units="cm"/>
      <inkml:brushProperty name="height" value="0.025" units="cm"/>
    </inkml:brush>
  </inkml:definitions>
  <inkml:trace contextRef="#ctx0" brushRef="#br0">213 1 13261,'0'0'18556,"-9"4"-17739,-9 3-741,-82 41 13,93-45-92,0 2 1,0-1-1,0 1 0,1 0 1,-1 0-1,1 1 0,1 0 1,-1 0-1,1 0 0,0 0 1,-6 12-1,10-16 3,0-1 0,0 1 0,1-1 0,-1 1 0,1 0 0,-1-1 0,1 1 0,-1 0 0,1 0 0,0-1 0,0 1 0,0 0 0,0 0 0,0-1 0,0 1 0,1 0 0,-1 0 0,1-1 0,-1 1 0,1 0 0,-1-1 0,1 1 0,0-1 0,0 1 0,0-1 0,0 1 0,0-1 0,0 0 0,0 1 0,0-1 0,1 0 0,-1 0 0,1 0 0,-1 0 0,0 0 0,1 0 0,0 0 0,-1 0 0,1-1 0,-1 1 0,1-1 0,0 1 0,-1-1 0,1 1 0,3-1 0,10 3 0,0-1 0,1 0 0,-1-1 0,17-2 0,-19 1 0,21-1-1440,56-8 0,-59 4-1522,-1-2 0,30-11 0,-1-6-12978</inkml:trace>
</inkml:ink>
</file>

<file path=ppt/ink/ink3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32.143"/>
    </inkml:context>
    <inkml:brush xml:id="br0">
      <inkml:brushProperty name="width" value="0.025" units="cm"/>
      <inkml:brushProperty name="height" value="0.025" units="cm"/>
    </inkml:brush>
  </inkml:definitions>
  <inkml:trace contextRef="#ctx0" brushRef="#br0">51 122 13389,'3'-12'2840,"5"-46"344,-5 9 2109,-3 49-5220,-1 0-1,1 1 0,0-1 1,0 0-1,0 0 1,0 0-1,0 0 1,-1 0-1,1 0 1,0 0-1,0 0 1,0 0-1,0 1 1,-1-1-1,1 0 1,0 0-1,0 0 1,0 0-1,0 0 0,-1 0 1,1 0-1,0 0 1,0 0-1,0 0 1,-1 0-1,1-1 1,0 1-1,0 0 1,0 0-1,0 0 1,-1 0-1,1 0 1,0 0-1,0 0 1,0 0-1,0 0 1,0-1-1,0 1 0,-1 0 1,1 0-1,0 0 1,0 0-1,0 0 1,0-1-1,0 1 1,0 0-1,0 0 1,0 0-1,0 0 1,0-1-1,0 1 1,-1 0-1,1 0 1,0 0-1,0 0 0,0-1 1,-9 17 563,2 3-410,1 1 1,1 0-1,1 1 0,0-1 0,0 27 0,3 112 1421,2-86-1357,2 309-290,-5-366 0,-4-24 0,-3-27 0,6-4 0,2 0 0,1 0 0,8-51 0,-6 75 0,0 0 0,2 1 0,0-1 0,0 1 0,1 0 0,1 0 0,0 0 0,1 1 0,1 0 0,0 0 0,16-19 0,-18 27 0,-1 0 0,1 1 0,-1 0 0,1 0 0,0 1 0,0-1 0,1 1 0,-1 1 0,1-1 0,0 1 0,-1 0 0,1 1 0,0-1 0,0 1 0,0 1 0,0-1 0,0 1 0,0 1 0,0-1 0,0 1 0,0 0 0,12 4 0,-14-4 0,1 1 0,-1 0 0,0 0 0,0 0 0,0 0 0,0 1 0,0 0 0,0 0 0,-1 0 0,1 1 0,-1 0 0,0 0 0,0 0 0,0 0 0,-1 0 0,0 1 0,1-1 0,-2 1 0,1 0 0,0 0 0,-1 0 0,0 0 0,0 1 0,-1-1 0,1 1 0,-1-1 0,0 1 0,0 8 0,-1-6 0,0-7 0,1 1 0,-1 0 0,0-1 0,0 1 0,0 0 0,0-1 0,0 1 0,0 0 0,-1-1 0,1 1 0,0 0 0,-1-1 0,1 1 0,-1-1 0,0 1 0,0-1 0,-1 3 0,-1-21 0,4-1 0,2 1 0,0-1 0,1 0 0,1 1 0,8-21 0,-4 14 0,9-45 0,-18 69 0,0 0 0,0-1 0,0 1 0,0 0 0,0-1 0,0 1 0,0 0 0,0-1 0,0 1 0,0 0 0,0-1 0,0 1 0,0 0 0,0-1 0,0 1 0,1 0 0,-1 0 0,0-1 0,0 1 0,0 0 0,0 0 0,1-1 0,-1 1 0,0 0 0,0 0 0,1-1 0,-1 1 0,0 0 0,0 0 0,1 0 0,-1 0 0,0-1 0,1 1 0,-1 0 0,0 0 0,1 0 0,-1 0 0,0 0 0,1 0 0,-1 0 0,0 0 0,1 0 0,-1 0 0,0 0 0,0 0 0,1 0 0,-1 0 0,0 0 0,1 0 0,-1 0 0,0 1 0,1-1 0,-1 0 0,0 0 0,0 0 0,1 0 0,-1 1 0,0-1 0,0 0 0,1 0 0,-1 1 0,21 22 0,-8-8 0,30 12-2017,-30-21 384,1-1 0,0-1-1,0 0 1,0 0 0,1-2 0,-1 0 0,1 0-1,16-1 1,29-6-1382,-56 4 3094,1 0 0,-1 0-1,0 0 1,0 0 0,0-1-1,0 0 1,0 0 0,-1 0-1,1 0 1,0 0 0,-1-1-1,0 0 1,1 1 0,-1-1 0,4-5-1,-5 5 557,-1 0 0,1 1 0,0-1 0,-1 0 0,0 0 0,1 0 0,-1 0 0,-1 0 0,1-1 0,0 1 0,-1 0 0,1 0 0,-1-4 0,0 6-485,0 0 0,0 1 1,0-1-1,-1 0 0,1 0 1,0 0-1,0 1 0,-1-1 1,1 0-1,0 0 0,-1 1 1,1-1-1,-1 0 0,1 1 1,-1-1-1,1 0 0,-1 1 1,1-1-1,-1 1 0,0-1 1,1 1-1,-1-1 0,0 1 1,0-1-1,1 1 0,-1 0 1,0-1-1,0 1 0,1 0 1,-1 0-1,0 0 0,0-1 1,0 1-1,0 0 0,1 0 1,-1 0-1,0 0 0,0 1 1,0-1-1,0 0 1,1 0-1,-1 0 0,0 1 1,0-1-1,1 0 0,-1 1 1,-1 0-1,-2 0-1,0 1 0,-1-1 0,1 1 0,0 0 0,0 0 0,1 1 0,-1-1 0,-4 4 0,-6 10 7,1 0 0,0 1 0,-18 30 1,27-39-121,-1 0 0,2 0 1,-1 1-1,1-1 1,0 1-1,1 0 0,0 0 1,0 0-1,1 0 1,-1 17-1,3-24-36,0 0 0,-1-1 0,1 1 0,0-1 0,-1 1 0,1-1 0,0 0 0,0 1 0,0-1 0,0 0 0,1 1 0,-1-1 0,0 0 0,0 0 0,1 0 0,-1 0 0,1 0 0,-1-1 0,1 1 0,-1 0 0,1-1 0,-1 1 0,1-1 0,0 1 0,-1-1 0,1 0 0,0 0 0,-1 1 0,1-1 0,0 0 0,3-1 0,5 1 0,0 0 0,0-1 0,0 0 0,13-4 0,-10 1 0,-1 0 0,0-1 0,0-1 0,-1 0 0,1 0 0,-1-1 0,-1-1 0,1 0 0,13-14 0,-2-1 0,0 0 0,31-47 0,-51 79 0,-4 10 0,1-15 0,0 1 0,-1 0 0,1 0 0,0 0 0,1 0 0,-1 0 0,1 0 0,0 0 0,0 6 0,1-10 0,0 1 0,-1-1 0,1 0 0,0 0 0,0 1 0,0-1 0,0 0 0,0 0 0,0 0 0,0 0 0,0 0 0,1 0 0,-1 0 0,0 0 0,1-1 0,-1 1 0,0 0 0,1-1 0,-1 1 0,1-1 0,-1 1 0,1-1 0,-1 0 0,1 0 0,-1 0 0,1 0 0,-1 0 0,1 0 0,-1 0 0,4-1 0,10 0 0,0-1 0,0 0 0,0-2 0,0 0 0,0 0 0,-1-1 0,19-10 0,-18 8 0,0 1 0,0 1 0,0 0 0,0 1 0,1 0 0,19-1 0,-34 5 0,0 1 0,0-1 0,0 1 0,0-1 0,-1 1 0,1-1 0,0 1 0,0 0 0,-1-1 0,1 1 0,-1 0 0,1 0 0,-1-1 0,1 1 0,-1 0 0,1 0 0,-1 0 0,0 0 0,1 0 0,-1 0 0,0 0 0,0 0 0,0 0 0,1 0 0,-1-1 0,0 1 0,0 0 0,-1 0 0,1 2 0,0 40 0,-1-32 0,1 14 0,0-24 0,0-1 0,0 1 0,0-1 0,0 0 0,1 1 0,-1-1 0,0 0 0,0 1 0,0-1 0,0 1 0,1-1 0,-1 0 0,0 1 0,0-1 0,1 0 0,-1 0 0,0 1 0,0-1 0,1 0 0,-1 1 0,0-1 0,1 0 0,-1 0 0,0 0 0,1 1 0,-1-1 0,1 0 0,-1 0 0,0 0 0,1 0 0,-1 0 0,1 0 0,-1 0 0,0 0 0,1 0 0,-1 0 0,1 0 0,-1 0 0,0 0 0,1 0 0,-1 0 0,0 0 0,1 0 0,-1-1 0,1 1 0,0 0 0,17-8 0,-17 8 0,55-31 0,33-16 0,-81 44 0,1-1 0,1 1 0,-1 1 0,0-1 0,1 2 0,-1-1 0,1 1 0,10 1 0,-19 0 0,0 1 0,0 0 0,0-1 0,0 1 0,0 0 0,-1 0 0,1 0 0,0 0 0,0 0 0,0-1 0,-1 1 0,1 1 0,-1-1 0,1 0 0,-1 0 0,1 0 0,-1 0 0,1 0 0,-1 0 0,0 1 0,0-1 0,1 0 0,-1 0 0,0 0 0,0 1 0,0-1 0,-1 0 0,1 0 0,0 0 0,-1 3 0,-5 39 0,2-14 0,4-28 0,0-1 0,1 0 0,-1 1 0,0-1 0,0 1 0,0-1 0,0 0 0,1 1 0,-1-1 0,0 1 0,0-1 0,1 0 0,-1 1 0,0-1 0,1 0 0,-1 0 0,0 1 0,1-1 0,-1 0 0,0 0 0,1 1 0,-1-1 0,1 0 0,-1 0 0,0 0 0,1 0 0,-1 0 0,1 1 0,-1-1 0,1 0 0,0 0 0,4-1 0,1-1 0,-1 1 0,0-1 0,0 0 0,0 0 0,0-1 0,5-2 0,3-3 0,1 1 0,0 0 0,0 1 0,0 1 0,1 0 0,0 1 0,0 0 0,18-1 0,-32 5 0,0 0 0,-1 1 0,1-1 0,-1 0 0,1 0 0,0 1 0,-1-1 0,1 0 0,-1 1 0,1-1 0,-1 1 0,1-1 0,-1 1 0,1-1 0,-1 1 0,0-1 0,1 1 0,-1-1 0,0 1 0,1-1 0,-1 1 0,0 0 0,0-1 0,1 1 0,-1-1 0,0 1 0,0 0 0,0-1 0,0 1 0,0 0 0,0-1 0,0 1 0,0 0 0,0-1 0,0 1 0,0 0 0,0-1 0,-1 1 0,1 0 0,0-1 0,0 1 0,-1-1 0,1 1 0,-1 0 0,-12 30 0,-17 17-1094</inkml:trace>
</inkml:ink>
</file>

<file path=ppt/ink/ink3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32.848"/>
    </inkml:context>
    <inkml:brush xml:id="br0">
      <inkml:brushProperty name="width" value="0.025" units="cm"/>
      <inkml:brushProperty name="height" value="0.025" units="cm"/>
    </inkml:brush>
  </inkml:definitions>
  <inkml:trace contextRef="#ctx0" brushRef="#br0">4 152 10634,'2'4'385,"1"0"0,0-1 0,0 0-1,0 0 1,0 0 0,0 0 0,1 0 0,-1-1 0,1 1 0,0-1-1,-1 0 1,1 0 0,0 0 0,1-1 0,-1 1 0,0-1-1,0 0 1,1 0 0,-1-1 0,0 1 0,1-1 0,-1 0 0,0 0-1,1-1 1,-1 1 0,0-1 0,1 0 0,-1 0 0,0 0 0,0 0-1,0-1 1,5-2 0,-1 0 370,-1 0 0,0 0 0,0 0 0,0-1 0,-1 1 0,1-2 0,-1 1-1,0-1 1,7-9 0,-9 10-545,-1 1-1,0-1 0,0 0 1,-1 0-1,1-1 0,-1 1 0,0 0 1,1-7-1,-2 9-209,0 1 0,0-1 0,-1 0 0,1 1 0,-1-1 0,0 0 0,0 1 0,0-1 0,0 0 0,-1 1 0,1-1 0,0 1 0,-1-1 0,0 0 0,0 1 0,0-1 0,0 1 0,0 0 0,0-1 0,-1 1 0,1 0 0,-1 0 0,1 0 0,-1 0 0,-3-3 0,3 4 0,-1-1 0,0 1 0,-1 0 0,1 0 0,0 0 0,0 0 0,0 1 0,-1-1 0,1 1 0,0 0 0,0 0 0,-1 0 0,1 0 0,0 1 0,-1-1 0,1 1 0,0 0 0,0 0 0,0 0 0,-5 2 0,-1 2 0,0 0 0,1 0 0,0 1 0,0 0 0,1 0 0,-1 1 0,1 0 0,1 0 0,0 0 0,0 1 0,-8 13 0,7-10 0,0 1 0,1 0 0,0 0 0,1 1 0,0-1 0,1 1 0,-4 25 0,7-36 0,1 0 0,-1 0 0,1 0 0,0 0 0,0 0 0,0 0 0,0 0 0,0 0 0,0 0 0,1 0 0,-1 0 0,1-1 0,-1 1 0,1 0 0,-1 0 0,1 0 0,0 0 0,0-1 0,0 1 0,0 0 0,0-1 0,1 1 0,-1-1 0,0 0 0,1 1 0,-1-1 0,1 0 0,-1 0 0,3 2 0,2-1 0,1 0 0,0-1 0,-1 0 0,1 0 0,0 0 0,0 0 0,8-2 0,-12 1 0,5 1-28,64-1-2380,-57 0 694,0-2-1,0 1 1,0-2 0,29-8-1,-3-4-8833</inkml:trace>
</inkml:ink>
</file>

<file path=ppt/ink/ink3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33.486"/>
    </inkml:context>
    <inkml:brush xml:id="br0">
      <inkml:brushProperty name="width" value="0.025" units="cm"/>
      <inkml:brushProperty name="height" value="0.025" units="cm"/>
    </inkml:brush>
  </inkml:definitions>
  <inkml:trace contextRef="#ctx0" brushRef="#br0">1 36 17328,'0'0'3652,"9"-5"288,1 0-3323,1 0 0,-1 1 0,1 1 0,0-1 0,0 1 0,0 1 0,0 0 1,1 1-1,13 0 0,-22 1-577,10 0 147,0 0 1,0 0 0,0 2-1,0-1 1,24 8-1,-34-8-174,-1 0 0,0 0 0,0 0-1,1 0 1,-1 0 0,0 0 0,0 1-1,0-1 1,-1 1 0,1 0 0,0 0-1,0-1 1,-1 1 0,1 0 0,-1 0 0,0 0-1,0 1 1,0-1 0,0 0 0,0 0-1,0 1 1,0-1 0,-1 0 0,1 1-1,-1-1 1,0 1 0,1-1 0,-1 1 0,0-1-1,-1 1 1,1-1 0,0 0 0,-1 1-1,1-1 1,-1 1 0,0-1 0,0 0-1,0 0 1,-2 4 0,-2 5-13,0 1 0,-1-1 0,-11 14 0,13-18 0,-1-1 0,1 1 0,0 0 0,0 0 0,1 0 0,-1 0 0,2 1 0,-1-1 0,1 1 0,0-1 0,-1 16 0,3-22 0,1 0 0,-1 1 0,0-1 0,1 0 0,-1 0 0,1 0 0,0 0 0,-1 0 0,1-1 0,-1 1 0,1 0 0,0 0 0,0 0 0,0 0 0,-1-1 0,1 1 0,0 0 0,0-1 0,0 1 0,0-1 0,0 1 0,0-1 0,0 1 0,0-1 0,1 0 0,-1 0 0,0 1 0,0-1 0,0 0 0,0 0 0,0 0 0,0 0 0,2-1 0,43-4 0,-33 0 0,-1 0 0,0-1 0,-1 0 0,1-1 0,-1 0 0,-1-1 0,1 0 0,14-15 0,4-8 0,34-44 0,-63 75 0,1 0 0,-1 1 0,1-1 0,-1 0 0,1 1 0,-1-1 0,0 0 0,1 1 0,-1-1 0,0 1 0,1-1 0,-1 0 0,0 1 0,0-1 0,1 1 0,-1-1 0,0 1 0,0-1 0,0 1 0,0-1 0,0 1 0,0-1 0,1 1 0,-1-1 0,0 1 0,0-1 0,-1 1 0,1-1 0,0 1 0,0-1 0,0 1 0,0-1 0,0 1 0,-1 0 0,1 27 0,-5 9 0,2-25 0,1 0 0,0 0 0,1 1 0,1 21 0,0-32 0,1 1 0,-1-1 0,0 0 0,1 0 0,0 0 0,-1 0 0,1 0 0,0 0 0,0 0 0,0 0 0,0 0 0,0-1 0,0 1 0,1 0 0,-1-1 0,1 1 0,-1-1 0,1 1 0,-1-1 0,1 0 0,0 1 0,0-1 0,0 0 0,-1 0 0,1 0 0,0-1 0,0 1 0,1 0 0,-1-1 0,0 1 0,0-1 0,4 0 0,0 1 0,0 0 0,0-1 0,0-1 0,0 1 0,0-1 0,0 0 0,0 0 0,0 0 0,0-1 0,-1 0 0,1 0 0,-1 0 0,1-1 0,-1 0 0,0 0 0,9-7 0,-8 4 0,0 0 0,-1 0 0,1-1 0,-1 0 0,0 0 0,-1 0 0,0-1 0,0 1 0,0-1 0,-1 0 0,3-13 0,-1 4 0,-2-1 0,4-30 0,-7 43 0,1 0 0,-1 1 0,0-1 0,0 0 0,-1 0 0,1 1 0,-1-1 0,0 0 0,0 1 0,-1-1 0,1 0 0,-1 1 0,0 0 0,0-1 0,-4-3 0,6 7 0,-1 0 0,1 1 0,-1-1 0,1 0 0,-1 1 0,0-1 0,0 0 0,1 1 0,-1-1 0,0 1 0,0-1 0,1 1 0,-1 0 0,0-1 0,0 1 0,0 0 0,0-1 0,0 1 0,0 0 0,0 0 0,0 0 0,0 0 0,1 0 0,-1 0 0,0 0 0,0 0 0,0 0 0,0 0 0,0 1 0,0-1 0,0 0 0,0 1 0,0-1 0,1 1 0,-1-1 0,0 1 0,0-1 0,1 1 0,-1-1 0,0 1 0,1 0 0,-1-1 0,0 1 0,1 0 0,-1-1 0,1 1 0,-1 0 0,1 0 0,-1 0 0,1 0 0,0 0 0,-1-1 0,1 1 0,0 1 0,-1 0 0,0-1 0,1 0 0,-1 0 0,1 0 0,-1 0 0,1 1 0,0-1 0,-1 0 0,1 0 0,0 1 0,0-1 0,0 0 0,0 1 0,0-1 0,0 0 0,0 0 0,0 1 0,0-1 0,1 0 0,-1 1 0,0-1 0,1 0 0,-1 0 0,1 0 0,0 0 0,-1 1 0,1-1 0,0 0 0,0 0 0,0 0 0,-1 0 0,1-1 0,0 1 0,2 1 0,31 2-2093,19-6-5690,-28-3-278</inkml:trace>
</inkml:ink>
</file>

<file path=ppt/ink/ink3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33.937"/>
    </inkml:context>
    <inkml:brush xml:id="br0">
      <inkml:brushProperty name="width" value="0.025" units="cm"/>
      <inkml:brushProperty name="height" value="0.025" units="cm"/>
    </inkml:brush>
  </inkml:definitions>
  <inkml:trace contextRef="#ctx0" brushRef="#br0">128 110 12300,'0'0'20173,"-11"5"-19911,1-1-255,0 0-1,0 1 1,1 0 0,0 1-1,-11 8 1,16-11-8,0 1 1,-1 0-1,2 0 1,-1 0-1,0 1 1,1-1-1,0 1 1,0 0-1,0 0 1,0 0-1,1 0 1,0 0-1,0 1 1,-1 6-1,3-11 1,0 0 0,0-1 0,0 1 0,-1 0 0,2-1 0,-1 1 0,0 0 0,0-1 0,0 1 0,0 0 0,0-1 0,0 1 0,1 0 0,-1-1 0,0 1 0,1-1 0,-1 1 0,0 0 0,1-1 0,-1 1 0,1-1 0,-1 1 0,1-1 0,-1 1 0,1-1 0,-1 0 0,1 1 0,-1-1 0,1 0 0,0 1 0,28 5 0,29-11 0,11-14 0,-53 13 0,1 2 0,0-1 0,1 2 0,34-3 0,-44 17 0,-5-6 0,0-21 0,0-46 0,-3 48 0,1 0 0,0 0 0,0 0 0,6-21 0,-6 33-53,0 1 0,0 0 0,0 0 1,0 0-1,0-1 0,0 1 0,0 0 0,0 0 0,1 0 1,-1 1-1,0-1 0,1 0 0,-1 0 0,0 1 0,1-1 1,-1 1-1,1-1 0,-1 1 0,1 0 0,-1-1 0,3 1 1,44-4-2693,-24 3 534,31-16-9763,-29 5 2744</inkml:trace>
</inkml:ink>
</file>

<file path=ppt/ink/ink3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34.283"/>
    </inkml:context>
    <inkml:brush xml:id="br0">
      <inkml:brushProperty name="width" value="0.025" units="cm"/>
      <inkml:brushProperty name="height" value="0.025" units="cm"/>
    </inkml:brush>
  </inkml:definitions>
  <inkml:trace contextRef="#ctx0" brushRef="#br0">150 162 3267,'3'-12'5525,"13"-70"1563,-10 16 2870,-6 64-7823,-4 21-357,-11 18-1364,-1 1 1,-29 49-1,30-63-192,1 1-1,2 0 1,0 1 0,2 0-1,1 1 1,1 0-1,-5 31 1,13-56-222,-1-1 0,1 1 0,0-1 0,-1 1 0,1-1 0,0 1 0,0 0 0,0-1 0,0 1 0,1-1 0,-1 1 0,0-1 0,1 1 0,-1-1 0,1 1 0,-1-1 0,1 1 0,0-1 0,-1 1 0,1-1 0,0 0 0,0 1 0,0-1 0,0 0 0,0 0 0,1 0 0,-1 0 0,0 0 0,0 0 0,1 0 0,-1 0 0,0-1 0,1 1 0,1 0 0,2 0 0,-1-1 0,0 0 0,0 0 0,0 0 0,0-1 0,0 0 0,1 1 0,-1-2 0,0 1 0,0 0 0,-1-1 0,7-3 0,7-4 0,0-2 0,-1 0 0,0 0 0,-1-2 0,0 0 0,-1-1 0,20-24 0,76-118 0,-109 155 0,3-4-219</inkml:trace>
</inkml:ink>
</file>

<file path=ppt/ink/ink3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0:34.628"/>
    </inkml:context>
    <inkml:brush xml:id="br0">
      <inkml:brushProperty name="width" value="0.025" units="cm"/>
      <inkml:brushProperty name="height" value="0.025" units="cm"/>
    </inkml:brush>
  </inkml:definitions>
  <inkml:trace contextRef="#ctx0" brushRef="#br0">0 1 18738,'0'0'5093,"0"51"160,9-24-1794,7-3-3235,1 1-224,4-1 0,0 0 0,0-1 0,-3-3 0,-2-6 0,-4-8-8232</inkml:trace>
</inkml:ink>
</file>

<file path=ppt/ink/ink3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11.782"/>
    </inkml:context>
    <inkml:brush xml:id="br0">
      <inkml:brushProperty name="width" value="0.025" units="cm"/>
      <inkml:brushProperty name="height" value="0.025" units="cm"/>
    </inkml:brush>
  </inkml:definitions>
  <inkml:trace contextRef="#ctx0" brushRef="#br0">1 584 10090,'0'0'3421,"11"0"-1963,196 2 1028,299-14-2196,584-32 2012,-639 31-1455,700 1 2577,-66 2-1557,-276-9-1229,710-28-331,1258-131 472,673-18 22,-1090 179 1270,-2311 18-2044,257 0 53,-279-8-836,-22 0-2345,-16-2-3377,3 2 574,6-3-3172</inkml:trace>
</inkml:ink>
</file>

<file path=ppt/ink/ink3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16.998"/>
    </inkml:context>
    <inkml:brush xml:id="br0">
      <inkml:brushProperty name="width" value="0.025" units="cm"/>
      <inkml:brushProperty name="height" value="0.025" units="cm"/>
    </inkml:brush>
  </inkml:definitions>
  <inkml:trace contextRef="#ctx0" brushRef="#br0">8211 924 6726,'-1'-10'1431,"-1"-1"-924,0-1 0,-1 1 0,0-1 1,-1 1-1,0 0 0,-1 1 0,0-1 0,0 1 0,-1 0 1,-1 0-1,0 0 0,-9-9 0,-8-5-454,0 2 1,-2 0-1,-1 2 1,0 1-1,-1 1 1,-1 1-1,-1 2 1,-48-19-1,-35-5-54,-118-26 0,204 59 45,-787-161 1251,-10 48 1195,-1402-59-1161,1448 179-1292,542 12-2,-302 56 0,226-4-48,-558 192-1,763-216 385,-183 98 0,235-106-104,2 1 0,1 3 0,2 2 0,-81 81 0,115-102-254,0 0 1,2 1-1,0 1 0,1 0 0,1 1 1,1 0-1,1 1 0,-10 32 1,16-44-17,1 1 0,1 0 0,0 0 1,0 1-1,1-1 0,1 0 0,-1 0 0,2 1 1,0-1-1,0 0 0,1 0 0,0 0 1,1 0-1,0 0 0,1 0 0,0-1 0,1 0 1,0 0-1,11 16 0,0-7 34,0-1 0,2 0 1,0-2-1,1 0 0,0-1 0,1 0 0,1-2 0,0-1 1,40 18-1,20 1 148,115 31 0,-175-56-171,245 59 106,3-11 0,486 34 0,556-59 113,-1162-29-182,672 2 6,739-3 202,-802-49-132,-6-48 22,-685 89-108,68-10 39,486-88 82,-593 101-139,-1-2 1,1-1-1,-2-1 1,46-25 0,-63 30 24,0-1 1,0 0-1,-1-1 1,1 0-1,-2 0 1,1-1-1,-1 0 1,0 0 0,-1-1-1,0 0 1,0 0-1,-1 0 1,0-1-1,-1 1 1,7-21-1,-8 16 46,1 0 0,-2-1 0,0 1 0,-1-1 0,0 1 0,-1-1 0,-1 0 0,0 1-1,-1-1 1,-1 1 0,0-1 0,-1 1 0,0 0 0,-1 1 0,-1-1 0,0 1 0,-1 0 0,0 0-1,-1 1 1,0 0 0,-1 0 0,-1 1 0,1 0 0,-13-10 0,-13-8 158,0 2 1,-1 1 0,-2 2-1,-1 1 1,0 2 0,-73-27-1,-23-1-25,-233-52 1,-152 4-579,-58 9-2970,191 38-2721,127 22-1404</inkml:trace>
</inkml:ink>
</file>

<file path=ppt/ink/ink3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28.966"/>
    </inkml:context>
    <inkml:brush xml:id="br0">
      <inkml:brushProperty name="width" value="0.025" units="cm"/>
      <inkml:brushProperty name="height" value="0.025" units="cm"/>
    </inkml:brush>
  </inkml:definitions>
  <inkml:trace contextRef="#ctx0" brushRef="#br0">15 25 13933,'0'0'15845,"2"16"-15023,3 37-341,-6 102 0,-1 13 342,3-141-727,1 1-1,2-1 1,13 52-1,-14-73-95,0-7 0,0-18 0,-2-28 0,-4 17 0,-1-1 0,-1 1 0,-1 0 0,-2 0 0,-18-46 0,28 79 0,0 1 0,0-1 0,0 0 0,0 0 0,1 0 0,0-1 0,-1 1 0,1 0 0,0-1 0,0 0 0,1 0 0,-1 0 0,0 0 0,1 0 0,-1-1 0,1 1 0,-1-1 0,1 0 0,0 0 0,0-1 0,-1 1 0,1-1 0,0 0 0,4 0 0,1 1 0,1-1 0,-1 0 0,1-1 0,-1 0 0,0 0 0,1-1 0,-1-1 0,0 1 0,10-6 0,-8 2 0,0 0 0,0-1 0,-1 0 0,0 0 0,-1-2 0,0 1 0,0-1 0,-1 0 0,0-1 0,0 0 0,-1 0 0,-1 0 0,1-1 0,-2 0 0,1-1 0,-2 1 0,0-1 0,0 0 0,-1 0 0,0 0 0,-1 0 0,-1-1 0,0 1 0,0-1 0,-1 1 0,-3-18 0,3 29 0,0 0 0,0 0 0,0 0 0,0 0 0,0 0 0,0 0 0,0 0 0,0 0 0,-1 0 0,1 0 0,0 0 0,-1 0 0,1 0 0,-1 0 0,1 1 0,-1-1 0,1 0 0,-1 0 0,0 0 0,1 1 0,-1-1 0,0 0 0,0 1 0,1-1 0,-1 1 0,0-1 0,0 1 0,0-1 0,0 1 0,0-1 0,0 1 0,0 0 0,0 0 0,0-1 0,0 1 0,0 0 0,0 0 0,0 0 0,0 0 0,0 0 0,0 0 0,0 0 0,0 1 0,0-1 0,1 0 0,-1 1 0,0-1 0,0 0 0,0 1 0,-1 0 0,-2 1 0,1 1 0,-1-1 0,0 1 0,1 0 0,0 0 0,0 0 0,0 1 0,0-1 0,-4 8 0,0 2 0,0 0 0,1 0 0,1 0 0,0 1 0,1 0 0,1 0 0,0 0 0,1 0 0,-1 25 0,3-37 0,0 0 0,0 0 0,0-1 0,0 1 0,1 0 0,-1 0 0,1 0 0,-1-1 0,1 1 0,0 0 0,0-1 0,0 1 0,0-1 0,0 1 0,0-1 0,0 1 0,0-1 0,0 0 0,1 1 0,-1-1 0,1 0 0,-1 0 0,1 0 0,-1 0 0,1 0 0,-1-1 0,1 1 0,0 0 0,0-1 0,2 1 0,7 2 0,1-2 0,-1 1 0,0-2 0,14 0 0,13 2 0,-33-2 0,0 1 0,0 0 0,0 0 0,0 0 0,0 1 0,-1-1 0,1 1 0,-1 0 0,1 1 0,-1-1 0,0 1 0,0 0 0,0 0 0,0 0 0,0 0 0,-1 1 0,1-1 0,4 8 0,-4-4 0,-1 0 0,0 1 0,0-1 0,-1 1 0,0 0 0,0-1 0,-1 1 0,0 0 0,0 0 0,-1 16 0,-8 49 0,0-20 0,25-76-160,7-33-5905,-12 19-1547</inkml:trace>
</inkml:ink>
</file>

<file path=ppt/ink/ink3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29.335"/>
    </inkml:context>
    <inkml:brush xml:id="br0">
      <inkml:brushProperty name="width" value="0.025" units="cm"/>
      <inkml:brushProperty name="height" value="0.025" units="cm"/>
    </inkml:brush>
  </inkml:definitions>
  <inkml:trace contextRef="#ctx0" brushRef="#br0">0 165 20211,'0'0'7164,"10"0"-4329,-1-1-2603,0 0 1,0 0-1,0-1 1,0 0-1,0-1 1,-1 1-1,1-2 1,-1 1-1,0-1 1,14-10-1,-20 13-232,61-48 0,-60 45 0,1 1 0,-1-1 0,1 0 0,-1 0 0,-1 0 0,1-1 0,-1 1 0,1-1 0,-1 1 0,0-1 0,-1 0 0,1 1 0,1-10 0,-3 14 0,0 0 0,0 0 0,0-1 0,0 1 0,0 0 0,0-1 0,0 1 0,0 0 0,0 0 0,0-1 0,0 1 0,0 0 0,0 0 0,0-1 0,0 1 0,0 0 0,0 0 0,0-1 0,-1 1 0,1 0 0,0 0 0,0-1 0,0 1 0,0 0 0,0 0 0,-1 0 0,1-1 0,0 1 0,0 0 0,0 0 0,-1 0 0,1 0 0,0 0 0,0-1 0,-1 1 0,1 0 0,0 0 0,0 0 0,-1 0 0,1 0 0,0 0 0,0 0 0,-1 0 0,1 0 0,0 0 0,-1 0 0,-16 7 0,-14 15 0,16-5 0,-1 1 0,2 0 0,-22 36 0,30-43 0,0 1 0,1 0 0,0 0 0,1 0 0,0 0 0,1 0 0,0 1 0,-2 18 0,5-28 0,0-1 0,0 0 0,0 0 0,1 0 0,-1 0 0,0 0 0,1 0 0,-1 1 0,1-1 0,0 0 0,0 0 0,0-1 0,0 1 0,0 0 0,0 0 0,0 0 0,0-1 0,1 1 0,-1 0 0,1-1 0,-1 1 0,1-1 0,0 0 0,0 0 0,-1 0 0,1 1 0,0-2 0,0 1 0,0 0 0,0 0 0,0-1 0,4 2 0,6 0 0,1 0 0,-1-1 0,0-1 0,20-1 0,-16 1 0,37-8-652,-19-5-3025,8-9-6952</inkml:trace>
</inkml:ink>
</file>

<file path=ppt/ink/ink3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30.116"/>
    </inkml:context>
    <inkml:brush xml:id="br0">
      <inkml:brushProperty name="width" value="0.025" units="cm"/>
      <inkml:brushProperty name="height" value="0.025" units="cm"/>
    </inkml:brush>
  </inkml:definitions>
  <inkml:trace contextRef="#ctx0" brushRef="#br0">0 48 15727,'0'0'11536,"2"10"-9918,3 176 2112,-5-157-3574,15-58-156,-11-1 0,-1 1 0,-2-39 0,-1 53 0,-1 14 0,1 11 0,1-8 0,-1 0 0,0 0 0,1-1 0,-1 1 0,1 0 0,-1 0 0,1 0 0,0 0 0,0-1 0,0 1 0,0 0 0,0-1 0,0 1 0,2 1 0,3 1 0,0 1 0,1-1 0,-1-1 0,1 1 0,0-1 0,0-1 0,0 1 0,0-1 0,1 0 0,-1-1 0,0 0 0,1 0 0,-1 0 0,1-1 0,-1 0 0,1-1 0,-1 1 0,12-4 0,-11 3 0,0-1 0,0 0 0,-1 0 0,1-1 0,-1 0 0,1 0 0,-1-1 0,0 1 0,0-2 0,-1 1 0,1-1 0,-1 0 0,0 0 0,0-1 0,-1 0 0,0 0 0,6-7 0,-9 8 0,1 0 0,-1 1 0,0-1 0,-1 0 0,1 0 0,-1 0 0,0 0 0,0 0 0,0-1 0,-1 1 0,0 0 0,0 0 0,-1-9 0,1 13 0,0 0 0,0 1 0,-1-1 0,1 1 0,0-1 0,0 0 0,-1 1 0,1-1 0,0 1 0,-1-1 0,1 1 0,-1-1 0,1 1 0,0-1 0,-1 1 0,1 0 0,-1-1 0,1 1 0,-1-1 0,0 1 0,1 0 0,-1 0 0,1-1 0,-1 1 0,0 0 0,1 0 0,-1 0 0,1 0 0,-1-1 0,0 1 0,1 0 0,-1 0 0,0 0 0,1 0 0,-1 1 0,0-1 0,1 0 0,-1 0 0,1 0 0,-1 0 0,0 1 0,1-1 0,-1 0 0,1 1 0,-1-1 0,1 0 0,-1 1 0,0 0 0,-25 20 0,13-3 0,1 1 0,1 0 0,-10 24 0,17-33 0,0 1 0,0-1 0,1 1 0,1 0 0,0 0 0,0 0 0,1 0 0,0 13 0,1-22 3,1 0-1,-1 0 1,0 0-1,1 0 1,-1-1 0,1 1-1,0 0 1,0 0 0,0-1-1,0 1 1,0 0-1,0-1 1,0 1 0,0-1-1,0 0 1,1 1-1,-1-1 1,1 0 0,-1 0-1,1 0 1,-1 0 0,1 0-1,0 0 1,-1 0-1,1 0 1,0-1 0,0 1-1,0-1 1,2 1 0,8 1-58,-1 0 0,0-1 0,22-1 0,-18-1-130,8 1-1186,1-2-1,0 0 0,38-10 0,-42 7-1420,0-1 0,-1-1 0,0-1 0,28-16 0,-12 1-3700</inkml:trace>
</inkml:ink>
</file>

<file path=ppt/ink/ink3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30.503"/>
    </inkml:context>
    <inkml:brush xml:id="br0">
      <inkml:brushProperty name="width" value="0.025" units="cm"/>
      <inkml:brushProperty name="height" value="0.025" units="cm"/>
    </inkml:brush>
  </inkml:definitions>
  <inkml:trace contextRef="#ctx0" brushRef="#br0">134 55 10090,'7'-10'827,"3"-6"6576,-12 6-197,-14 9-3531,7 4-3487,0 0-1,1 1 1,0 0 0,0 1-1,0 0 1,0 0 0,1 1-1,0 0 1,0 0 0,1 0 0,-1 1-1,1 0 1,1 1 0,0-1-1,0 1 1,0 0 0,1 0-1,-6 13 1,10-20-188,0 0 0,0-1 0,0 1 0,0 0 0,0 0 0,0-1 0,0 1 0,0 0 0,0 0 0,0-1 0,0 1 0,0 0 0,0 0 0,1-1 0,-1 1 0,0 0 0,1-1 0,-1 1 0,0 0 0,1-1 0,-1 1 0,1 0 0,-1-1 0,1 1 0,-1-1 0,1 1 0,-1-1 0,2 1 0,23 4 0,-18-6 0,-1 1 0,1-1 0,-1-1 0,1 1 0,-1-1 0,7-3 0,-3-1 0,-1 0 0,0-1 0,-1 0 0,1-1 0,-1 0 0,-1 0 0,1 0 0,-2-1 0,1 0 0,-1-1 0,0 1 0,-1-1 0,0 0 0,-1-1 0,6-20 0,-29 83 0,13-40 0,1 1 0,0-1 0,1 1 0,1 0 0,0 0 0,0 0 0,0 15 0,3-26-82,0-1 0,0 1 0,0-1 0,0 1 0,0-1 0,1 1-1,-1-1 1,1 0 0,-1 1 0,1-1 0,-1 1 0,1-1 0,0 0 0,0 0 0,-1 1 0,1-1 0,0 0 0,0 0 0,0 0-1,1 0 1,-1 0 0,0 0 0,0 0 0,0 0 0,1-1 0,1 2 0,1-1-432,0 1-1,0-1 1,1 0 0,-1-1-1,0 1 1,0-1 0,1 0 0,-1 0-1,6-1 1,3 0-1158,0-1 0,0-1-1,0-1 1,0 1 0,18-10 0,14-12-5535</inkml:trace>
</inkml:ink>
</file>

<file path=ppt/ink/ink3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30.844"/>
    </inkml:context>
    <inkml:brush xml:id="br0">
      <inkml:brushProperty name="width" value="0.025" units="cm"/>
      <inkml:brushProperty name="height" value="0.025" units="cm"/>
    </inkml:brush>
  </inkml:definitions>
  <inkml:trace contextRef="#ctx0" brushRef="#br0">163 69 10570,'3'-9'5557,"1"1"-4088,7-18 632,-10 4 2182,-7 19-775,-16 5-1918,22-2-1424,-12 4 105,0 0 0,0 0 0,1 2 0,-1-1 0,1 2 0,0-1 0,1 1 0,0 1 0,0 0 0,0 1 0,1-1 0,-12 17 0,21-25-272,-1 0 1,1 1-1,0-1 1,0 0-1,-1 1 0,1-1 1,0 0-1,0 1 1,0-1-1,0 1 0,-1-1 1,1 0-1,0 1 1,0-1-1,0 1 0,0-1 1,0 1-1,0-1 1,0 0-1,0 1 0,0-1 1,0 1-1,1-1 1,-1 1-1,0-1 0,0 0 1,0 1-1,0-1 1,1 0-1,-1 1 0,0-1 1,0 1-1,1-1 1,-1 0-1,0 0 0,0 1 1,1-1-1,-1 0 1,0 1-1,1-1 0,24 6-73,37-9-232,-55 2 225,5 0-141,6-1-40,-1 1 0,1 0 0,0 2 0,32 4-1,-47-5 275,-1 1 0,1-1 0,0 1 0,-1 0 0,1 0 0,-1 0 0,1 1-1,-1-1 1,0 0 0,1 1 0,-1 0 0,0-1 0,0 1 0,0 0 0,0 0-1,2 4 1,-3-4 55,0 1-1,0 0 1,0-1-1,-1 1 1,1 0 0,-1 0-1,0-1 1,0 1-1,0 0 1,0 0-1,0 0 1,0-1-1,-1 1 1,1 0-1,-1 0 1,0-1 0,0 1-1,0 0 1,-3 3-1,1 1-38,-1-1 0,0 0-1,-1 0 1,1 0 0,-1-1-1,0 0 1,-1 0 0,1 0-1,-1-1 1,0 1 0,0-1-1,-1-1 1,1 1 0,-13 4-1,9-4-20,0 0 0,-1-1 0,0 0 1,1-1-1,-1 0 0,0 0 0,0-1 0,0-1 0,-13 0 0,23 0-142,0 0 0,-1-1 1,1 1-1,0 0 0,0-1 0,0 1 0,-1 0 1,1-1-1,0 0 0,0 1 0,0-1 0,0 0 1,0 1-1,0-1 0,0 0 0,0 0 0,0 0 1,1 0-1,-1 0 0,0 0 0,0 0 1,1 0-1,-1 0 0,1 0 0,-1 0 0,1 0 1,-1-1-1,1 1 0,0 0 0,0 0 0,-1 0 1,1-1-1,0 1 0,0 0 0,0 0 0,0-1 1,1 1-1,-1 0 0,0 0 0,0-1 0,1 1 1,-1 0-1,1 0 0,0-2 0,0-2-1015,1 1 0,0-1-1,0 0 1,1 1 0,-1-1 0,1 1-1,0 0 1,0 0 0,7-7-1,13-6-11933</inkml:trace>
</inkml:ink>
</file>

<file path=ppt/ink/ink3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31.342"/>
    </inkml:context>
    <inkml:brush xml:id="br0">
      <inkml:brushProperty name="width" value="0.025" units="cm"/>
      <inkml:brushProperty name="height" value="0.025" units="cm"/>
    </inkml:brush>
  </inkml:definitions>
  <inkml:trace contextRef="#ctx0" brushRef="#br0">249 58 12043,'0'0'16768,"-9"-10"-14365,-34-27-1085,40 35-1306,1 1 0,-1 0-1,1 0 1,-1 0 0,0 0 0,1 0-1,-1 0 1,0 1 0,0-1-1,1 1 1,-1 0 0,0 0 0,0 0-1,0 0 1,1 0 0,-1 1 0,0-1-1,0 1 1,1 0 0,-1 0 0,0 0-1,1 0 1,-1 0 0,-2 2-1,-5 3-22,1 0-1,0 1 1,0 0-1,-9 10 1,16-15 10,-5 4 1,1 1 0,0-1 0,0 1 0,0 0 0,1 1 0,0-1 0,1 1 0,0 0 0,0 0 0,0 1 0,1-1 0,1 1 0,-1-1 0,1 1 0,-1 10 0,3-17 0,0-1 0,0 1 0,0-1 0,1 1 0,-1 0 0,0-1 0,1 1 0,-1-1 0,1 0 0,-1 1 0,1-1 0,0 1 0,-1-1 0,1 0 0,0 1 0,0-1 0,0 0 0,0 0 0,0 0 0,0 0 0,0 0 0,0 0 0,3 1 0,0 0 0,-1 0 0,1 0 0,0-1 0,1 1 0,-1-1 0,0 0 0,0 0 0,7 0 0,4-1 0,1 0 0,-1-1 0,0 0 0,17-4 0,-10-2 0,0 0 0,-1-2 0,0 0 0,0-1 0,32-23 0,6-1 0,-59 34 0,1-1 0,-1 1 0,1 0 0,-1-1 0,1 1 0,-1 0 0,1-1 0,-1 1 0,1 0 0,-1 0 0,1 0 0,0 0 0,-1 0 0,1 0 0,-1 0 0,1 0 0,0 0 0,-1 0 0,1 0 0,-1 0 0,1 0 0,0 0 0,-1 0 0,1 1 0,-1-1 0,1 0 0,-1 0 0,1 1 0,-1-1 0,1 0 0,-1 1 0,1-1 0,-1 0 0,1 1 0,-1-1 0,0 1 0,1-1 0,-1 1 0,0-1 0,1 1 0,-1-1 0,0 1 0,1-1 0,-1 1 0,0 0 0,0-1 0,0 1 0,0-1 0,0 1 0,0 0 0,0-1 0,0 1 0,0-1 0,0 1 0,0 0 0,0 0 0,-3 45 0,1-31 0,2-14 0,1 0 0,0 1 0,0-1 0,-1 0 0,1 0 0,0 0 0,0 1 0,0-1 0,0 0 0,0 0 0,1 0 0,-1-1 0,0 1 0,0 0 0,1 0 0,-1-1 0,0 1 0,1 0 0,-1-1 0,0 0 0,1 1 0,-1-1 0,1 0 0,-1 1 0,1-1 0,-1 0 0,1 0 0,-1 0 0,1-1 0,2 1 0,52-4 0,21-8 0,-42 5 0,1 2 0,39-1 0,-74 6 0,0 0 0,0 0 0,1 0 0,-1 0 0,0 0 0,1 0 0,-1 0 0,0 0 0,0 0 0,1 1 0,-1-1 0,0 1 0,0-1 0,0 1 0,1-1 0,-1 1 0,0 0 0,0-1 0,0 1 0,0 0 0,0 0 0,0 0 0,0 0 0,-1 0 0,1 0 0,0 0 0,0 0 0,-1 0 0,1 0 0,-1 0 0,1 0 0,0 2 0,11 15 0,-11-17-23,-1-1 0,1 1 0,-1-1 0,1 0 1,0 1-1,-1-1 0,1 0 0,0 1 0,0-1 0,-1 0 0,1 0 0,0 0 1,0 0-1,-1 0 0,1 0 0,0 0 0,0 0 0,-1 0 0,1 0 0,0 0 0,-1 0 1,1 0-1,0-1 0,0 1 0,0-1 0,12-7-3204,3-6-6019</inkml:trace>
</inkml:ink>
</file>

<file path=ppt/ink/ink3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32.419"/>
    </inkml:context>
    <inkml:brush xml:id="br0">
      <inkml:brushProperty name="width" value="0.025" units="cm"/>
      <inkml:brushProperty name="height" value="0.025" units="cm"/>
    </inkml:brush>
  </inkml:definitions>
  <inkml:trace contextRef="#ctx0" brushRef="#br0">64 140 13357,'0'0'3656,"10"-8"-330,4 0-2176,-10 5-721,1 0 0,0 0-1,-1 0 1,0 0 0,1-1 0,-1 0 0,-1 1 0,1-1-1,-1-1 1,6-7 0,-8 11-242,-1 0 0,1 1 1,-1-1-1,1 0 0,-1 0 0,1 0 0,-1 0 0,1 0 0,-1 0 0,0 0 1,0 0-1,1 0 0,-1 0 0,0 0 0,0 0 0,0 0 0,0 0 0,0 0 1,0-1-1,-1 2-130,1-1 1,0 1 0,-1 0 0,1-1-1,-1 1 1,1 0 0,-1-1-1,1 1 1,0 0 0,-1 0 0,1-1-1,-1 1 1,1 0 0,-1 0-1,1 0 1,-1 0 0,1 0 0,-1 0-1,1 0 1,-1 0 0,1 0-1,-1 0 1,1 0 0,-1 0 0,0 0-1,-3 1-16,1-1-1,-1 1 1,1 0-1,-1 1 1,1-1-1,0 0 1,-1 1-1,1 0 1,-3 2-1,-5 5 1,0 1-1,1 0 0,0 1 1,-12 18-1,19-24 12,-1 0 0,1 1 0,0 0-1,0-1 1,0 1 0,1 0 0,0 0 0,0 1-1,1-1 1,0 0 0,0 1 0,0 9 0,1-16-51,1 1 1,-1-1-1,1 1 1,-1-1-1,1 1 1,-1-1-1,1 1 1,-1-1-1,1 1 1,-1-1-1,1 0 1,0 1-1,-1-1 1,1 0-1,0 1 1,-1-1-1,1 0 1,0 0-1,0 0 1,-1 0-1,1 0 1,0 0-1,-1 0 1,1 0-1,0 0 1,0 0-1,-1 0 1,1 0-1,0 0 1,0-1-1,27-4-10,47-27 9,-62 25 0,0 1 0,0 0 0,1 1 0,-1 0 0,1 1 0,0 1 0,0 0 0,27-2 0,-39 5 0,-1 0 0,1 0 0,0 1 0,-1-1 0,1 0 0,0 1 0,-1-1 0,1 1 0,-1 0 0,1-1 0,0 1 0,-1 0 0,0 0 0,1 0 0,-1 0 0,0 0 0,1 0 0,-1 0 0,0 0 0,0 1 0,0-1 0,0 0 0,0 1 0,0-1 0,0 1 0,-1-1 0,1 1 0,0 0 0,-1-1 0,1 1 0,-1 2 0,2 5 0,-1 1 0,0 0 0,-1 0 0,-1 14 0,0-2 0,33-73 0,-13 3 0,-14 35 0,0 0 0,0 0 0,2 0 0,8-14 0,-15 27 0,0-1 0,0 1 0,1 0 0,-1-1 0,0 1 0,1-1 0,-1 1 0,0 0 0,1-1 0,-1 1 0,0 0 0,1-1 0,-1 1 0,1 0 0,-1 0 0,1-1 0,-1 1 0,0 0 0,1 0 0,-1 0 0,1 0 0,-1 0 0,1 0 0,-1 0 0,1-1 0,-1 1 0,1 1 0,-1-1 0,1 0 0,-1 0 0,1 0 0,-1 0 0,1 0 0,-1 0 0,1 0 0,-1 1 0,0-1 0,1 0 0,-1 0 0,1 1 0,-1-1 0,1 0 0,-1 1 0,0-1 0,1 0 0,-1 1 0,1 0 0,14 24 0,-9-14 0,-1-7 0,-1 1 0,1-1 0,0 0 0,0 0 0,1 0 0,-1-1 0,1 0 0,-1 0 0,1 0 0,0-1 0,0 0 0,0 0 0,0 0 0,1-1 0,-1 0 0,0 0 0,1-1 0,-1 1 0,1-1 0,-1-1 0,0 1 0,11-3 0,-7 1 0,0 1 0,0-2 0,-1 1 0,1-1 0,-1-1 0,1 0 0,-1 0 0,-1-1 0,1 0 0,0 0 0,-1-1 0,0 0 0,13-15 0,4-21 0,-24 40 0,0-1 0,0 1 0,0 0 0,0-1 0,-1 1 0,1 0 0,-1-1 0,0 1 0,0-1 0,0 1 0,0-1 0,0 1 0,0-1 0,-1 1 0,1 0 0,-1-1 0,-1-3 0,1 5 0,0 0 0,1 0 0,-1 1 0,0-1 0,0 0 0,0 0 0,0 1 0,0-1 0,0 1 0,0-1 0,0 1 0,-1 0 0,1-1 0,0 1 0,0 0 0,0 0 0,0-1 0,0 1 0,-1 0 0,1 0 0,0 0 0,0 1 0,0-1 0,0 0 0,-1 0 0,1 1 0,0-1 0,0 0 0,-2 2 0,-30 16 0,23-9 0,2-1 0,-1 2 0,1-1 0,1 1 0,-1 1 0,2-1 0,0 1 0,0 0 0,1 1 0,0-1 0,1 1 0,0 0 0,-4 22 0,8-32-44,1 0 1,-1 0-1,0 1 0,1-1 1,-1 0-1,1 0 1,0 0-1,0 0 0,0 0 1,0 0-1,0 0 0,0 0 1,0-1-1,1 1 0,-1 0 1,1-1-1,-1 1 1,1-1-1,0 1 0,-1-1 1,1 0-1,0 1 0,0-1 1,0 0-1,0 0 0,0-1 1,0 1-1,0 0 1,0-1-1,0 1 0,0-1 1,5 1-1,10 1-1481,1 0 0,0 0 0,19-2 0,-22 0-779,26 0-13220</inkml:trace>
</inkml:ink>
</file>

<file path=ppt/ink/ink3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33.506"/>
    </inkml:context>
    <inkml:brush xml:id="br0">
      <inkml:brushProperty name="width" value="0.025" units="cm"/>
      <inkml:brushProperty name="height" value="0.025" units="cm"/>
    </inkml:brush>
  </inkml:definitions>
  <inkml:trace contextRef="#ctx0" brushRef="#br0">3 119 11307,'16'-28'2770,"-7"12"-514,1 1 0,0-1 0,1 2 0,13-15 1175,-28 29-3086,0 0 1,0 0-1,-1 0 0,1 1 1,0-1-1,0 1 1,0 0-1,0 0 0,0 0 1,0 1-1,0 0 1,0-1-1,-4 4 0,6-3-342,0 1-1,0-1 1,0 1-1,0-1 1,0 1-1,1 0 1,-1-1-1,1 1 0,0 0 1,0 0-1,0 0 1,0 0-1,1 0 1,-1 0-1,1 0 1,0 0-1,-1 0 1,1 1-1,1 2 0,-1-3 0,0 0 0,0 0 0,0 0 0,1-1 0,-1 1 0,1 0-1,0 0 1,0 0 0,0-1 0,0 1 0,0 0 0,0-1 0,1 1 0,-1-1-1,1 0 1,0 1 0,0-1 0,0 0 0,0 0 0,3 3 0,3-1 9,-1 1 1,1-1-1,0 0 0,0-1 1,12 3-1,-14-4-6,0-1-1,0 1 0,0 1 1,0-1-1,-1 1 1,1 0-1,-1 0 1,1 1-1,-1 0 1,0-1-1,-1 2 0,7 5 1,-10-8 3,0-1 0,0 1 0,0 0 0,0 0 0,0 0 0,0 0 0,0 0 0,-1 0 0,1 0 0,-1 0 0,1 0 0,-1 0 1,0 0-1,0 0 0,0 0 0,0 0 0,0 0 0,-1 0 0,1 0 0,0 0 0,-1 0 0,-1 4 0,0-2 29,-1 0 0,1 0 0,-1-1 0,0 1 0,0-1 0,0 1 0,0-1 0,-1 0 0,1 0 0,-5 3 0,-1-1 29,0 1 0,-1-1 0,1-1 0,-1 1 0,1-2-1,-1 1 1,-1-2 0,-15 4 0,26-6-85,-1 0-1,0 0 1,1 0-1,-1 0 1,0 0-1,1 0 1,-1 0-1,0 0 1,1 0-1,-1 0 1,1 0-1,-1 0 1,0 0-1,1 0 1,-1-1-1,0 1 1,1 0-1,-1 0 1,1-1-1,-1 1 1,1 0-1,-1-1 1,1 1-1,-1-1 1,7-11-1557,29-17-5526,-27 24 3492,25-21-15325</inkml:trace>
</inkml:ink>
</file>

<file path=ppt/ink/ink3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33.848"/>
    </inkml:context>
    <inkml:brush xml:id="br0">
      <inkml:brushProperty name="width" value="0.025" units="cm"/>
      <inkml:brushProperty name="height" value="0.025" units="cm"/>
    </inkml:brush>
  </inkml:definitions>
  <inkml:trace contextRef="#ctx0" brushRef="#br0">1 1 6598</inkml:trace>
</inkml:ink>
</file>

<file path=ppt/ink/ink3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34.300"/>
    </inkml:context>
    <inkml:brush xml:id="br0">
      <inkml:brushProperty name="width" value="0.025" units="cm"/>
      <inkml:brushProperty name="height" value="0.025" units="cm"/>
    </inkml:brush>
  </inkml:definitions>
  <inkml:trace contextRef="#ctx0" brushRef="#br0">1 0 10602,'0'0'18503,"1"10"-17521,-2 215 1698,1-224-2680,0 0 0,0 0 0,0 0 0,0 0 0,0-1 0,0 1 0,0 0 0,0 0 0,0 0 0,1 0 0,-1 0 0,0-1 0,1 1 0,-1 0 0,0 0 0,1-1 0,-1 1 0,1 0 0,-1 0 0,1-1 0,0 1 0,-1-1 0,1 1 0,-1 0 0,1-1 0,0 1 0,0-1 0,0 1 0,1-1 0,-1 0 0,1 0 0,-1 0 0,1 0 0,-1 0 0,1 0 0,-1 0 0,1-1 0,-1 1 0,1-1 0,-1 1 0,0-1 0,1 1 0,1-2 0,43-32 0,54-75 0,-100 108 0,1 0 0,0 0 0,0 0 0,0 0 0,0 1 0,0-1 0,0 0 0,1 0 0,-1 1 0,0-1 0,0 1 0,0-1 0,1 1 0,-1-1 0,0 1 0,1 0 0,-1 0 0,0 0 0,3-1 0,-4 2 0,1-1 0,0 1 0,0-1 0,-1 1 0,1-1 0,0 1 0,-1-1 0,1 1 0,-1 0 0,1-1 0,-1 1 0,1 0 0,-1-1 0,1 1 0,-1 0 0,0 0 0,1-1 0,-1 1 0,0 0 0,0 0 0,1 0 0,-1 1 0,1 9 0,0 0 0,-1 0 0,-1 20 0,0-14 0,1 57 0,0-73-15,0-1 1,1 1-1,-1-1 1,0 0-1,0 1 1,1-1-1,-1 1 1,1-1-1,-1 0 1,0 1-1,1-1 1,-1 0-1,1 1 1,-1-1-1,1 0 1,-1 0-1,1 1 1,-1-1-1,1 0 1,-1 0-1,1 0 1,-1 0-1,1 1 1,-1-1-1,1 0 1,-1 0-1,1 0 1,-1 0-1,1-1 1,-1 1-1,1 0 1,-1 0-1,1 0 1,-1 0-1,1 0 1,-1-1-1,1 1 1,0 0-1,24-8-2152,33-26-8030,-22 14 1154</inkml:trace>
</inkml:ink>
</file>

<file path=ppt/ink/ink3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34.939"/>
    </inkml:context>
    <inkml:brush xml:id="br0">
      <inkml:brushProperty name="width" value="0.025" units="cm"/>
      <inkml:brushProperty name="height" value="0.025" units="cm"/>
    </inkml:brush>
  </inkml:definitions>
  <inkml:trace contextRef="#ctx0" brushRef="#br0">139 312 19410,'-11'2'3278,"-1"0"-2296,0 0 0,0 1 0,0 0-1,-12 6 1,20-8-830,1 1 1,0-1-1,0 1 0,-1-1 0,1 1 0,0 0 0,1 1 0,-1-1 0,0 0 1,1 1-1,-1-1 0,1 1 0,0 0 0,0 0 0,0 0 0,0 0 0,0 0 0,1 0 1,-1 1-1,1-1 0,0 0 0,-1 5 0,2-7-144,0 0 1,0 0-1,0 0 0,0 0 0,0 0 1,0 0-1,0 0 0,0 0 1,1 0-1,-1 0 0,0 0 0,1 0 1,-1 0-1,1 0 0,-1-1 0,1 1 1,-1 0-1,1 0 0,-1-1 0,1 1 1,0 0-1,0 0 0,-1-1 1,1 1-1,0-1 0,1 2 0,32 6 6,36-12-278,-60 2 218,0-1 1,0 0-1,0 0 0,-1-1 0,1 0 0,-1-1 0,15-10 0,-20 12 43,0 1 0,0-1-1,-1 0 1,1 0 0,-1 0 0,0 0-1,0 0 1,0-1 0,0 0 0,0 0-1,-1 1 1,0-1 0,0-1 0,0 1-1,0 0 1,-1 0 0,1-1-1,-1 1 1,1-7 0,-4 12-29,0-1 1,0 1-1,1 0 0,-1 0 1,0-1-1,1 1 0,-1 0 1,1 0-1,-1 1 1,1-1-1,-1 0 0,1 0 1,-3 4-1,1-1 24,0 1 0,1-1 0,-1 1 0,1 0 0,0 0 0,0 0 0,0 0 0,1 0 0,-1 0 0,1 1 0,1-1 0,-1 0 0,1 7 0,0-11 8,0-1 1,0 1 0,0-1-1,0 1 1,0-1 0,0 1-1,0-1 1,1 0-1,-1 1 1,0-1 0,0 1-1,0-1 1,1 0-1,-1 1 1,0-1 0,0 0-1,1 1 1,-1-1 0,0 0-1,1 1 1,-1-1-1,0 0 1,1 1 0,-1-1-1,0 0 1,1 0 0,-1 0-1,1 1 1,-1-1-1,1 0 1,-1 0 0,0 0-1,1 0 1,21-2 63,20-14 64,-24 2-79,-1 0 0,0-2-1,-1 0 1,-1-1-1,0 0 1,-2-1 0,1-1-1,-2 0 1,-1-1-1,-1 0 1,0-1 0,-1 0-1,-2-1 1,0 1-1,-1-1 1,-1-1 0,-1 1-1,1-26 1,-6 55-48,0 0 0,0-1 1,-1 1-1,0 0 0,-4 7 1,-3 13 70,-1 9 138,1 1-1,1 0 1,3 1 0,0 0 0,3 0-1,2 41 1,1-75-210,0 1 0,0-1 0,0 1 0,0-1 0,1 0 0,0 1 0,0-1 0,0 0 0,0 0 0,1 0 0,0-1 0,-1 1 0,6 4 0,-6-6 0,0 0 0,1 0 0,-1 0 0,0 0 0,1 0 0,-1-1 0,1 0 0,0 1 0,-1-1 0,1 0 0,0 0 0,0 0 0,0-1 0,0 1 0,-1-1 0,1 0 0,0 1 0,0-1 0,0 0 0,0-1 0,5 0 0,-7 0 0,0 1 1,0-1-1,0 0 1,0 0-1,0 0 0,0 1 1,-1-1-1,1 0 0,0 0 1,-1 0-1,1 0 1,0 0-1,-1 0 0,1-1 1,-1 1-1,0 0 1,1 0-1,-1 0 0,0 0 1,0 0-1,0-1 0,0 1 1,0 0-1,0 0 1,0 0-1,0-1 0,-1 0 1,-6-35-55,2 27-5,-1 0 0,-1 0 0,1 1 0,-2 0 0,1 1 0,-1-1 1,0 2-1,-1-1 0,-12-8 0,-10-5 311,-50-26 0,83 43-178,13 2-36,18 0-22,70-3-1276,0-7-3811,-42 1-4645</inkml:trace>
</inkml:ink>
</file>

<file path=ppt/ink/ink3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35.546"/>
    </inkml:context>
    <inkml:brush xml:id="br0">
      <inkml:brushProperty name="width" value="0.025" units="cm"/>
      <inkml:brushProperty name="height" value="0.025" units="cm"/>
    </inkml:brush>
  </inkml:definitions>
  <inkml:trace contextRef="#ctx0" brushRef="#br0">181 42 16111,'0'0'9011,"-9"-7"-6678,5 2-1889,2 3-349,0-1-1,0 1 0,0 0 1,0 0-1,0 0 0,0 0 0,-1 0 1,1 1-1,-1-1 0,1 1 0,-1-1 1,0 1-1,1 0 0,-1 0 0,0 0 1,0 0-1,0 1 0,0-1 1,0 1-1,0 0 0,0 0 0,1 0 1,-5 0-1,-1 4 55,-1 0 1,1 0 0,0 1-1,0 0 1,-12 9-1,16-11-135,0 0-1,1 0 0,-1 1 0,1-1 0,0 1 0,0-1 0,0 1 0,0 0 0,1 0 0,-1 1 0,1-1 0,-3 9 1,5-13-29,1 1-1,-1 0 1,0-1 0,1 1 0,-1-1 0,1 1 0,-1-1 0,0 1 0,1-1 0,-1 1 0,1-1 0,-1 1 0,1-1 0,-1 0 0,1 1 0,0-1 0,-1 0 0,1 1 0,-1-1 0,1 0 0,0 0 0,-1 0 0,1 0 0,0 1 0,-1-1 0,1 0 0,0 0 0,-1 0 0,1 0 0,0-1 0,0 1 0,32 0-230,-26 0 191,24-1-48,-1 1-158,1 0 0,36 6 1,-60-5 239,-1 0 0,1 0 0,-1 1-1,0-1 1,1 2 0,-1-1 0,0 1 0,0 0 0,0 0 0,-1 0 0,1 1 0,-1 0 0,0 0 0,0 0 0,0 1 0,4 5 0,-7-8 44,-1 0 0,1 0 0,-1 1 1,0-1-1,0 0 0,0 0 0,0 0 1,0 1-1,0-1 0,-1 1 0,1-1 1,-1 0-1,0 1 0,0-1 0,0 1 0,0-1 1,0 1-1,0-1 0,0 1 0,-1-1 1,0 0-1,0 4 0,-1-2 78,0-1-1,-1 1 0,1 0 1,-1-1-1,0 0 0,0 1 1,0-1-1,0 0 0,0 0 1,-1-1-1,-5 5 0,-3-1 120,1 0 0,-1 0-1,0-1 1,0-1 0,0 0 0,-1 0-1,-19 2 1,25-5-311,-1-1 1,1 0-1,-1 0 1,1 0-1,-1-1 1,1 0-1,-1 0 0,-9-4 1,15 4 32,1 1-1,-1-1 1,1 0 0,0 0-1,-1 0 1,1 0 0,0 0-1,-1 0 1,1 0 0,0 0-1,0 0 1,0-1 0,0 1 0,0 0-1,0-1 1,0 1 0,-1-3-1,2 1-34,-1 1 0,1-1 0,0 1 0,0-1 0,0 1 0,0-1 0,0 1 0,1 0 0,-1-1 0,1 1 0,-1-1 0,1 1 0,0 0 0,0 0 0,2-5 0,2 1-895,-1-1-1,1 1 0,1 0 0,-1 0 1,1 1-1,0 0 0,7-6 1,-2 3-518,33-29-5510</inkml:trace>
</inkml:ink>
</file>

<file path=ppt/ink/ink3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36.184"/>
    </inkml:context>
    <inkml:brush xml:id="br0">
      <inkml:brushProperty name="width" value="0.025" units="cm"/>
      <inkml:brushProperty name="height" value="0.025" units="cm"/>
    </inkml:brush>
  </inkml:definitions>
  <inkml:trace contextRef="#ctx0" brushRef="#br0">108 0 17200,'0'0'9887,"-10"13"-7885,-2 2-1696,1 1 1,1 0-1,0 1 1,1 0-1,1 1 1,1 0-1,0 0 1,1 0-1,1 1 1,1 0-1,-2 20 1,5-29-307,0 5 0,1-1 0,0 1 0,4 24 0,-4-37 0,0 0 0,0 0 0,1 1 0,-1-1 0,1 0 0,-1 0 0,1 0 0,0 0 0,0 0 0,0 0 0,0 0 0,0 0 0,1-1 0,-1 1 0,0 0 0,1-1 0,-1 1 0,1-1 0,0 1 0,-1-1 0,1 0 0,0 0 0,0 1 0,0-1 0,0-1 0,0 1 0,0 0 0,0 0 0,0-1 0,0 1 0,0-1 0,4 1 0,-5-2-47,1 1 0,0-1 0,-1 0 0,1 1 1,-1-1-1,1 0 0,-1 0 0,1 0 0,-1 0 0,1 0 0,-1 0 0,0-1 0,0 1 1,1 0-1,-1-1 0,0 1 0,0-1 0,0 1 0,-1-1 0,1 1 0,0-1 0,-1 0 1,1 1-1,-1-1 0,1 0 0,-1 1 0,0-1 0,1 0 0,-1 0 0,0-2 1,2-62-1767,-3 61 1753,1-1 15,-1 0 0,0-1 0,0 1 0,-1 0-1,0 0 1,-5-11 0,6 15 61,0 0-1,1 0 0,-1 0 1,-1 0-1,1 0 0,0 0 1,0 1-1,-1-1 1,1 0-1,-1 1 0,1-1 1,-1 1-1,0-1 1,0 1-1,0 0 0,1 0 1,-1 0-1,0 0 1,0 0-1,-1 0 0,1 1 1,0-1-1,-3 0 1,15 13 475,2-7-909,1-1-1,-1 0 1,1-1 0,0-1 0,0 0 0,-1-1 0,1 0-1,0-1 1,24-3 0,-1 3-1966,-21 0 1528,7 0-1118,-1-1 1,26-3-1,-40 3 2020,-1-1-1,1 0 0,-1 0 0,1 0 1,-1-1-1,9-5 0,-15 8 94,0 0-1,0 0 0,-1 0 1,1 0-1,0 0 1,-1 0-1,1-1 1,0 1-1,0 0 1,-1 0-1,1 0 1,0-1-1,0 1 1,0 0-1,-1 0 1,1 0-1,0-1 1,0 1-1,0 0 0,0 0 1,-1-1-1,1 1 1,0 0-1,0-1 1,0 1-1,0 0 1,0 0-1,0-1 1,0 1-1,0 0 1,0-1-1,0 1 1,0 0-1,0-1 1,0 1-1,0 0 1,0-1-1,0 1 0,0 0 1,0 0-1,0-1 1,1 1-1,-1 0 1,0 0-1,0-1 1,0 1-1,0 0 1,1 0-1,-1-1 1,0 1-1,0 0 1,0 0-1,1 0 1,-1-1-1,0 1 0,1 0 1,-30 2 2511,24 1-2404,-1 1-1,0 0 1,1 0 0,0 0-1,0 1 1,0 0-1,1 0 1,0 0-1,0 1 1,0-1 0,0 1-1,1 0 1,0 0-1,0 0 1,1 0-1,-1 1 1,2-1 0,-1 1-1,-1 7 1,3-13-241,0 0 1,0-1-1,0 1 0,1 0 1,-1 0-1,0-1 1,0 1-1,0 0 1,1 0-1,-1-1 1,0 1-1,1 0 0,-1-1 1,0 1-1,1 0 1,-1-1-1,1 1 1,-1-1-1,1 1 0,0 0 1,-1-1-1,1 0 1,-1 1-1,1-1 1,0 1-1,-1-1 1,1 0-1,0 1 0,0-1 1,31 3 103,-22-4-93,-1 0 0,1-1 0,-1 0 0,15-6 0,-8 0-33,0 0-1,-1-1 1,20-15 0,-31 22 13,0-1 0,-1 0 0,1 0 0,0 0 0,-1-1 0,0 1 1,0-1-1,0 0 0,0 1 0,-1-2 0,1 1 0,-1 0 0,0 0 1,0-1-1,-1 1 0,1-1 0,0-6 0,-16 18-124,8 0 144,1 0-1,0 1 1,0 0 0,1 0 0,0 0-1,0 0 1,1 0 0,0 1-1,1 0 1,0-1 0,0 1-1,1 0 1,0 0 0,0 0 0,1 0-1,1 9 1,-1-15-39,1 0 1,0-1-1,0 1 0,0 0 1,0-1-1,0 1 0,0-1 1,1 0-1,-1 1 1,1-1-1,0 0 0,-1 0 1,1 0-1,0 0 0,0 0 1,1 0-1,-1 0 0,0-1 1,0 1-1,1-1 0,-1 0 1,1 0-1,0 0 0,-1 0 1,1 0-1,0 0 1,-1-1-1,1 1 0,0-1 1,0 0-1,-1 1 0,5-2 1,2 2-184,-1-1 0,1 0-1,-1-1 1,1 0 0,-1 0 0,1-1 0,-1 0 0,0-1 0,15-6 0,-17 6-808,0-1-1,0 0 1,0 0 0,-1-1 0,1 0-1,-1 0 1,-1 0 0,7-9-1,9-19-7708</inkml:trace>
</inkml:ink>
</file>

<file path=ppt/ink/ink3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36.702"/>
    </inkml:context>
    <inkml:brush xml:id="br0">
      <inkml:brushProperty name="width" value="0.025" units="cm"/>
      <inkml:brushProperty name="height" value="0.025" units="cm"/>
    </inkml:brush>
  </inkml:definitions>
  <inkml:trace contextRef="#ctx0" brushRef="#br0">64 1 6342,'0'0'16448,"-5"9"-12856,-6 17-2680,1-1 0,1 1 1,2 0-1,0 1 0,2 0 0,-2 29 0,6-28-912,0 60 0,1-82 0,0 0 0,1 0 0,0-1 0,0 1 0,1 0 0,0 0 0,0-1 0,0 1 0,0-1 0,1 1 0,4 6 0,-7-13 0,0 1 0,0 0 0,0 0 0,0 0 0,0-1 0,0 1 0,0 0 0,0 0 0,0 0 0,0-1 0,0 1 0,0 0 0,0 0 0,0 0 0,0-1 0,0 1 0,1 0 0,-1 0 0,0 0 0,0 0 0,0-1 0,0 1 0,0 0 0,0 0 0,0 0 0,1 0 0,-1 0 0,0-1 0,0 1 0,0 0 0,0 0 0,1 0 0,-1 0 0,0 0 0,0 0 0,0 0 0,1 0 0,-1 0 0,0 0 0,0 0 0,0 0 0,1 0 0,-1 0 0,0 0 0,0 0 0,0 0 0,1 0 0,-1 0 0,0 0 0,0 0 0,0 0 0,0 0 0,1 0 0,-1 0 0,0 0 0,0 0 0,0 0 0,1 1 0,-1-1 0,0 0 0,0 0 0,0 0 0,0 0 0,0 0 0,0 1 0,1-1 0,-1-20 0,0 17 0,1-10 0,-1-1 0,0 1 0,-1 0 0,-1 0 0,0 0 0,-1 0 0,0 0 0,-1 0 0,0 1 0,-7-13 0,8 23 0,4 9 0,13 16 0,-7-18 0,0-1 0,0 1 0,1-2 0,0 1 0,0-1 0,0 0 0,0 0 0,0-1 0,1 0 0,16 1 0,-5-1 0,-1-1 0,1-2 0,34-3 0,-49 3 0,1 0 0,0-1 0,0 0 0,-1 0 0,1 0 0,-1 0 0,0-1 0,0 0 0,0 0 0,7-5 0,-9 5 0,-1 1 0,1 0 0,-1-1 0,0 0 0,1 1 0,-1-1 0,0 0 0,0 0 0,-1 0 0,1-1 0,-1 1 0,1 0 0,-1 0 0,0-1 0,-1 1 0,1-1 0,0 1 0,-1-5 0,0 8 0,0 0 0,0 0 0,0 1 0,0-1 0,0 0 0,-1 0 0,1 0 0,0 1 0,0-1 0,0 0 0,-1 0 0,1 0 0,0 0 0,0 1 0,0-1 0,-1 0 0,1 0 0,0 0 0,0 0 0,-1 0 0,1 0 0,0 0 0,0 0 0,-1 0 0,1 1 0,0-1 0,-1 0 0,1 0 0,0 0 0,0-1 0,-1 1 0,1 0 0,0 0 0,0 0 0,-1 0 0,1 0 0,0 0 0,0 0 0,-1 0 0,1 0 0,0-1 0,0 1 0,0 0 0,-1 0 0,1 0 0,0-1 0,0 1 0,0 0 0,-1 0 0,1 0 0,0-1 0,0 1 0,0 0 0,0 0 0,0-1 0,0 1 0,0 0 0,0 0 0,-1-1 0,1 1 0,0 0 0,0 0 0,0-1 0,0 1 0,0 0 0,0-1 0,1 1 0,-1 0 0,0-1 0,-12 15 0,6-6 0,1 1 0,0 0 0,0 0 0,1 0 0,0 1 0,1-1 0,0 1 0,0 0 0,1 0 0,1 0 0,0 0 0,0 0 0,1 1 0,1 18 0,0-28 4,-1 1-1,1-1 1,0 0-1,-1 1 1,1-1-1,0 0 1,0 0 0,-1 1-1,1-1 1,0 0-1,0 0 1,0 0 0,1 0-1,-1 0 1,0 0-1,0 0 1,1 0-1,-1-1 1,0 1 0,1-1-1,-1 1 1,0 0-1,1-1 1,-1 0 0,1 1-1,-1-1 1,1 0-1,-1 0 1,1 0-1,-1 0 1,1 0 0,-1 0-1,1 0 1,-1-1-1,1 1 1,-1-1 0,2 0-1,2 0-100,0 0 0,-1-1 1,1 1-1,-1-1 0,1 0 0,-1-1 0,0 1 1,0-1-1,0 0 0,5-4 0,-5 2-1274,0 0 1,0 0-1,0-1 1,0 1-1,-1-1 0,0 0 1,2-7-1,7-20-8067</inkml:trace>
</inkml:ink>
</file>

<file path=ppt/ink/ink3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37.047"/>
    </inkml:context>
    <inkml:brush xml:id="br0">
      <inkml:brushProperty name="width" value="0.025" units="cm"/>
      <inkml:brushProperty name="height" value="0.025" units="cm"/>
    </inkml:brush>
  </inkml:definitions>
  <inkml:trace contextRef="#ctx0" brushRef="#br0">17 1 16720,'0'0'13741,"-16"59"-13773,30-47-1153,2 1-1954,2-4-1922,-2-2-2530</inkml:trace>
</inkml:ink>
</file>

<file path=ppt/ink/ink3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37.419"/>
    </inkml:context>
    <inkml:brush xml:id="br0">
      <inkml:brushProperty name="width" value="0.025" units="cm"/>
      <inkml:brushProperty name="height" value="0.025" units="cm"/>
    </inkml:brush>
  </inkml:definitions>
  <inkml:trace contextRef="#ctx0" brushRef="#br0">141 0 12204,'0'0'18513,"0"1"-18473,1-1 1,-1 0-1,1 1 1,-1-1-1,1 0 0,-1 1 1,0-1-1,1 1 1,-1-1-1,1 1 0,-1-1 1,0 1-1,1-1 1,-1 1-1,0-1 0,0 1 1,1-1-1,-1 1 1,0 0-1,0-1 0,0 1 1,0-1-1,0 1 1,0 0-1,0-1 0,0 1 1,0-1-1,0 1 0,0 1 1,-37 28 153,-31 31 230,63-57-404,1 1 0,0 1 0,0-1 0,0 1 0,0 0 0,1 0 0,0 0 0,0 0 0,1 0 0,-4 12 0,6-16-20,0-1 0,0 0 0,0 0 0,-1 1 0,1-1 0,0 0 0,1 0 0,-1 1 0,0-1 0,0 0 0,0 0 0,1 1 0,-1-1 0,1 0 0,-1 0 0,1 0 0,-1 0 0,1 0 0,0 0 0,-1 0 0,1 0 0,0 0 0,0 0 0,0 0 0,0 0 0,1 1 0,1 0 0,1-1 0,-1 1 0,0-1 0,1 0 0,-1 0 0,1 0 0,-1 0 0,1-1 0,5 1 0,8 0 0,0-2 0,34-4 0,50-12-1357,-1-5-3420,-93 20-3310</inkml:trace>
</inkml:ink>
</file>

<file path=ppt/ink/ink3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37.840"/>
    </inkml:context>
    <inkml:brush xml:id="br0">
      <inkml:brushProperty name="width" value="0.025" units="cm"/>
      <inkml:brushProperty name="height" value="0.025" units="cm"/>
    </inkml:brush>
  </inkml:definitions>
  <inkml:trace contextRef="#ctx0" brushRef="#br0">0 0 15150,'0'0'12877,"0"75"-11788,0-30-321,0 3-447,0 1-257,8-10-96,8-9-801,5-12-1505,-1-13-2115,3-5-2689</inkml:trace>
</inkml:ink>
</file>

<file path=ppt/ink/ink3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38.861"/>
    </inkml:context>
    <inkml:brush xml:id="br0">
      <inkml:brushProperty name="width" value="0.025" units="cm"/>
      <inkml:brushProperty name="height" value="0.025" units="cm"/>
    </inkml:brush>
  </inkml:definitions>
  <inkml:trace contextRef="#ctx0" brushRef="#br0">0 184 11179,'0'0'11264,"5"-10"-8809,0 3-2208,0-1 0,0 1 0,1 0 0,-1 1 0,2-1 0,-1 1 0,1 0-1,0 0 1,0 1 0,1 0 0,-1 1 0,1-1 0,0 1 0,0 1 0,13-4 0,67-19 793,-80 25-1021,-1-1-1,1 1 0,0 0 0,-1 1 0,1 0 0,0 0 1,0 1-1,0 0 0,12 3 0,-18-3-17,-1 1-1,1-1 1,-1 0-1,1 1 1,-1-1-1,1 1 1,-1-1-1,0 1 1,0 0-1,0-1 1,0 1-1,0 0 1,0 0-1,0 0 1,-1 0-1,1 0 1,-1 0-1,1 0 1,-1 0-1,0 0 1,0 0-1,0 0 1,0 0-1,0 0 1,0 0-1,-1 0 1,1 0-1,-1 0 1,0 3-1,-2 7 52,0 0 1,0 0-1,-9 16 0,4-11-15,1-1 0,0 1-1,1 1 1,0-1-1,2 1 1,-4 27 0,8-45-36,0 1 0,0 0 0,0 0 0,0 0 0,0-1 0,0 1 0,0 0 0,0 0 0,0 0 0,0-1 0,0 1 0,1 0 0,-1 0 0,0-1 0,1 1 0,-1 0 0,0-1 0,1 1 0,-1 0 0,1-1 0,-1 1 0,1-1 0,0 1 0,-1 0 0,1-1 0,-1 0 0,1 1 0,1 0 0,23-2 147,-17-2-51,-1 0 0,1-1 0,0 1 0,11-9 0,4-4 14,0-2 1,-1 0-1,0-1 1,-2-1-1,0-1 1,-2-1-1,0-1 1,26-44-1,-47 97-170,1 55 1,1-77 67,2 1 1,-1-1-1,1 0 1,0 0 0,0 0-1,1 0 1,1 0-1,5 15 1,-6-20 13,0 0 1,0 0-1,1 0 1,-1 0-1,1 0 1,-1 0-1,1-1 1,0 1-1,0-1 1,0 0-1,1 1 1,-1-2-1,0 1 1,1 0-1,-1-1 1,1 1-1,0-1 1,-1 0-1,1 0 1,0-1-1,5 1 1,0 0-20,0-1 1,0 0-1,0 0 1,0-1-1,0-1 1,-1 1-1,1-1 1,0-1-1,-1 0 0,1 0 1,-1 0-1,0-1 1,0 0-1,0-1 1,-1 0-1,0 0 1,9-8-1,-10 7-5,0 1 0,-1-1 1,0 0-1,0 0 0,0-1 0,-1 1 0,0-1 1,0 0-1,-1 0 0,1-1 0,-2 1 0,1-1 1,-1 1-1,0-1 0,-1 0 0,1 0 0,-2 1 1,1-1-1,-2-14 0,1 20 1,0 0 0,-1 1 0,1-1 0,-1 0 0,1 0 0,-1 0 0,0 1 0,0-1 0,0 0 0,0 1 0,0-1 0,0 0 0,0 1 0,-1 0 0,1-1 0,0 1 0,-1 0 0,1 0 0,-1-1 0,0 1 0,1 0 0,-1 1 0,0-1 0,1 0 0,-1 0 0,0 1 0,0-1 0,0 1 0,0-1 0,0 1 0,1 0 0,-1 0 0,0 0 0,0 0 0,0 0 0,0 0 0,0 1 0,0-1 0,0 1 0,1-1 0,-1 1 0,0 0 0,0-1 0,1 1 0,-1 0 0,0 0 0,1 0 0,-1 1 0,1-1 0,-1 0 0,1 0 0,0 1 0,-1-1 0,1 1 0,0-1 0,0 1 0,0 0 0,0-1 0,0 1 0,1 0 0,-1 0 0,0-1 0,1 1 0,0 0 0,-1 0 0,1 3 0,-1-3 0,1 0 0,-1 0 0,1 0 0,-1 0 0,1 0 0,0 1 0,0-1 0,0 0 0,0 0 0,1 0 0,-1 0 0,0 0 0,1 0 0,0 0 0,-1 0 0,1 0 0,0 0 0,0-1 0,0 1 0,0 0 0,0 0 0,0-1 0,1 1 0,-1-1 0,1 1 0,-1-1 0,1 1 0,-1-1 0,1 0 0,2 1 0,1 0 0,1 0 0,0-1 0,-1 1 0,1-1 0,0-1 0,0 1 0,0-1 0,0 0 0,9-2 0,-6 1 0,0-1 0,0-1 0,-1 0 0,1 0 0,-1-1 0,1 0 0,-1 0 0,-1 0 0,1-1 0,0-1 0,-1 1 0,0-1 0,-1-1 0,1 1 0,-1-1 0,-1 0 0,1 0 0,-1-1 0,0 0 0,-1 0 0,0 0 0,0 0 0,0-1 0,-1 1 0,-1-1 0,0 0 0,0 0 0,1-12 0,-3 21 0,0-1 0,0 1 0,0-1 0,0 1 0,0-1 0,0 1 0,0-1 0,0 1 0,0-1 0,0 1 0,0-1 0,-1 1 0,1-1 0,0 1 0,0-1 0,0 1 0,-1 0 0,1-1 0,0 1 0,-1-1 0,1 1 0,0 0 0,-1-1 0,1 1 0,-1 0 0,1 0 0,0-1 0,-1 1 0,1 0 0,-1 0 0,1-1 0,-1 1 0,1 0 0,-1 0 0,1 0 0,-1 0 0,1 0 0,-1 0 0,1 0 0,-1 0 0,1 0 0,-1 0 0,1 0 0,-1 0 0,1 0 0,-1 0 0,1 0 0,-1 1 0,0-1 0,-1 1 0,0 0 0,0 0 0,0 0 0,0 0 0,0 0 0,0 0 0,0 1 0,0-1 0,0 1 0,-3 3 0,-3 7 0,1 0 0,0 0 0,0 1 0,1 0 0,1 1 0,0-1 0,1 1 0,0 0 0,1 0 0,1 0 0,0 0 0,1 1 0,1 23 0,0-35-7,1 0-1,0 0 1,0-1-1,0 1 1,0 0 0,0 0-1,0-1 1,1 1-1,-1-1 1,1 1 0,0-1-1,-1 0 1,1 0-1,0 0 1,1 0 0,-1 0-1,0 0 1,0 0-1,1 0 1,-1-1 0,1 0-1,0 1 1,-1-1-1,1 0 1,0 0-1,0 0 1,-1-1 0,1 1-1,0-1 1,3 1-1,11 1-746,-1-1 0,1 0 0,30-3 0,7-5-7147</inkml:trace>
</inkml:ink>
</file>

<file path=ppt/ink/ink3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39.391"/>
    </inkml:context>
    <inkml:brush xml:id="br0">
      <inkml:brushProperty name="width" value="0.025" units="cm"/>
      <inkml:brushProperty name="height" value="0.025" units="cm"/>
    </inkml:brush>
  </inkml:definitions>
  <inkml:trace contextRef="#ctx0" brushRef="#br0">200 63 13293,'0'0'7692,"9"-7"-3918,27-24-501,-36 31-3214,1 0 0,-1-1-1,0 1 1,1 0 0,-1 0 0,1-1 0,-1 1 0,1 0 0,-1-1 0,0 1 0,1 0-1,-1-1 1,0 1 0,1 0 0,-1-1 0,0 1 0,1-1 0,-1 1 0,0-1-1,0 1 1,0 0 0,1-1 0,-1 1 0,0-1 0,0 1 0,0-1 0,0 1-1,0-1 1,0 1 0,0-1 0,0 1 0,0-1 0,0 1 0,0-1 0,0 1 0,0-1-1,-1 1 1,1-1 0,0 1 0,0-1 0,-1 1 0,1-1 0,0 1 0,0 0-1,-1-1 1,1 1 0,0-1 0,-2 0 0,-17-2 1746,17 2-1760,-8 1-45,0 1 0,0-1 0,0 1 0,0 1 0,0 0 0,0 1 0,0-1 0,1 2 0,0-1 0,-1 2 0,1-1 0,1 1 0,-11 7 0,13-8 0,-1 1 0,1 0 0,0 0 0,0 1 0,1-1 0,0 1 0,0 1 0,0-1 0,0 1 0,1 0 0,0 0 0,1 0 0,0 0 0,0 0 0,0 1 0,1 0 0,-2 9 0,4-16 1,0 1 0,0-1-1,0 1 1,0 0 0,0-1 0,0 1 0,0-1-1,0 1 1,1-1 0,-1 1 0,0-1 0,1 1-1,0-1 1,-1 1 0,1-1 0,0 0 0,0 1-1,0-1 1,0 0 0,0 0 0,0 1 0,0-1 0,2 1-1,0 0 2,0 0 0,0-1 0,0 1-1,0-1 1,1 0 0,-1 0 0,1 0-1,-1 0 1,1 0 0,3-1 0,10 1-51,0-1 1,0-1 0,24-5-1,-9 0-1310,-1-1-1,36-15 0,58-30-9898,-70 26 1830</inkml:trace>
</inkml:ink>
</file>

<file path=ppt/ink/ink3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39.838"/>
    </inkml:context>
    <inkml:brush xml:id="br0">
      <inkml:brushProperty name="width" value="0.025" units="cm"/>
      <inkml:brushProperty name="height" value="0.025" units="cm"/>
    </inkml:brush>
  </inkml:definitions>
  <inkml:trace contextRef="#ctx0" brushRef="#br0">196 1 4420,'0'0'15636,"-10"0"-12593,-5 2-2052,-1 0 0,1 1 0,0 1 0,0 0 1,-22 10-1,33-13-907,0 0 1,-1 1-1,1 0 0,0 0 1,1 1-1,-1-1 1,0 1-1,1-1 1,-1 1-1,1 0 1,0 1-1,0-1 0,0 0 1,0 1-1,1 0 1,-1-1-1,1 1 1,0 0-1,0 0 1,1 1-1,-1-1 0,1 0 1,0 0-1,0 1 1,0-1-1,0 8 1,2-11-81,-1 1 0,1 0 0,-1 0 1,1 0-1,0 0 0,0 0 0,0-1 1,0 1-1,0 0 0,0-1 0,0 1 0,1-1 1,-1 1-1,1-1 0,-1 0 0,1 1 1,-1-1-1,1 0 0,0 0 0,-1 0 1,1 0-1,0-1 0,0 1 0,0 0 0,0-1 1,0 1-1,0-1 0,-1 0 0,5 1 1,65 1 61,-67-2-67,10-2-16,0 0 0,-1-1 0,1-1 1,0 0-1,-1-1 0,0-1 0,0 0 1,-1 0-1,24-17 0,-17 11 78,-18 12 83,-4 23 158,2-4 154,2-18-436,0 0 0,1 0 0,-1-1 0,0 1 0,0 0 0,0-1 0,0 1 0,1-1 0,-1 1 0,0-1 0,0 0 0,1 0 0,-1 1 0,0-1 0,1 0 0,-1 0 0,0 0 1,1 0-1,0-1 0,11 0-12,-1-1 0,0 0 1,1-1-1,-1 0 0,0-1 1,-1-1-1,20-9 0,-21 9-9,0 0 0,1 0-1,0 1 1,-1 0 0,1 1-1,1 1 1,-1 0 0,0 0-1,22 0 1,-31 2 1,0 1 0,-1 0 0,1-1 0,0 1 0,-1 0 0,1 0 0,-1-1 0,1 1 0,-1 1 0,0-1 0,1 0 0,-1 0 0,0 0 0,0 1 0,0-1 0,0 0 0,0 1 0,0-1 0,1 3 0,18 39 0,-3-6 0,-14-34-15,1 1 0,-1-1 0,1 0 1,0 0-1,0-1 0,0 1 0,5 2 0,-8-5-50,0 1 0,0 0-1,0-1 1,0 1 0,0-1 0,-1 1-1,1-1 1,0 0 0,0 1 0,0-1-1,0 0 1,0 0 0,1 0 0,-1 1-1,0-1 1,0 0 0,0 0 0,0-1-1,0 1 1,0 0 0,0 0 0,0 0-1,0-1 1,0 1 0,0 0 0,0-1-1,0 1 1,0-1 0,-1 0-1,1 1 1,0-1 0,0 1 0,0-1-1,-1 0 1,1 0 0,0 1 0,-1-1-1,2-1 1,0-5-6976</inkml:trace>
</inkml:ink>
</file>

<file path=ppt/ink/ink3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40.914"/>
    </inkml:context>
    <inkml:brush xml:id="br0">
      <inkml:brushProperty name="width" value="0.025" units="cm"/>
      <inkml:brushProperty name="height" value="0.025" units="cm"/>
    </inkml:brush>
  </inkml:definitions>
  <inkml:trace contextRef="#ctx0" brushRef="#br0">63 57 5637,'0'0'11355,"-1"-11"-8680,-4-30 271,5 42-2857,-1-1 0,1 1 0,0-1 0,0 0-1,-1 1 1,1-1 0,0 0 0,-1 1 0,1-1-1,0 0 1,-1 1 0,1-1 0,0 0 0,-1 1 0,1-1-1,0 0 1,-1 0 0,1 0 0,-1 1 0,1-1-1,-1 0 1,1 0 0,-1 0 0,1 0 0,0 0-1,-1 0 1,1 0 0,-1 0 0,1 0 0,-1 0 0,1 0-1,-1 0 1,1 0 0,-1 0 0,1-1 0,0 1-1,-1 0 1,1 0 0,-1 0 0,1-1 0,0 1-1,-1 0 1,1 0 0,0-1 0,-1 1 0,1 0-1,0-1 1,-1 1 0,1-1 0,0 1 0,0 0 0,-1-1-1,1 1 1,0-1 0,0 1 0,0 0 0,0-1-1,-1 1 1,1-1 0,0 1 0,0-1 0,0 1-1,0-1 1,0 0 0,-15 30 859,9-6-639,1-1 0,2 1 0,0 0 0,1 0 0,1 0 0,1 1 0,6 41 0,-6-63-295,1 0 1,-1 1-1,1-1 0,0 0 0,0 0 1,0 1-1,0-1 0,1 0 0,-1 0 1,1 0-1,-1 0 0,1-1 1,-1 1-1,1 0 0,0-1 0,0 1 1,0-1-1,0 1 0,4 1 0,-2-2 15,0 1 0,0-1-1,1 0 1,-1 0 0,1 0-1,-1-1 1,1 0 0,-1 0-1,1 0 1,4-1 0,3 0 22,1-2 1,-1 0-1,0 0 1,0-1-1,0 0 1,18-11-1,9-9-51,49-41 0,25-16 0,-110 80 0,-1-1 0,1 1 0,-1 0 0,1-1 0,0 1 0,-1 1 0,1-1 0,0 0 0,0 0 0,-1 1 0,5 0 0,-6 0 0,0 0 0,0 0 0,-1 0 0,1 1 0,0-1 0,0 0 0,0 1 0,0-1 0,-1 1 0,1-1 0,0 1 0,0-1 0,-1 1 0,1 0 0,-1-1 0,1 1 0,0 0 0,-1-1 0,1 1 0,-1 0 0,1 0 0,-1 0 0,0-1 0,1 1 0,-1 0 0,0 0 0,0 0 0,1 0 0,-1 0 0,0 0 0,0-1 0,0 1 0,0 2 0,1 38 0,-2-30 0,1 1 0,1-1 0,0 1 0,1-1 0,3 15 0,-4-25 0,0 0 0,0 1 0,0-1 0,0 0 0,0 0 0,0 1 0,0-1 0,0 0 0,1 0 0,-1 0 0,0 0 0,1-1 0,-1 1 0,1 0 0,-1-1 0,1 1 0,-1 0 0,1-1 0,0 0 0,-1 1 0,1-1 0,-1 0 0,1 0 0,0 0 0,-1 0 0,1 0 0,-1 0 0,1-1 0,0 1 0,2-1 0,56-15 0,-50 12 0,11-1 0,1 0 0,0 2 0,0 0 0,0 1 0,0 2 0,0 0 0,1 1 0,30 6 0,-50-7-361,0 1 0,1-1 1,-1 0-1,0 1 0,1-2 0,-1 1 0,0 0 0,0-1 1,1 1-1,-1-1 0,0 0 0,0 0 0,0 0 0,0 0 1,0-1-1,0 1 0,0-1 0,4-3 0,-4 1-375,0 1 0,0-1 0,-1 1-1,1-1 1,-1 0 0,0 0 0,0 0-1,0 0 1,-1 0 0,0 0 0,1 0 0,-1-1-1,0-7 1,3-16-7629</inkml:trace>
</inkml:ink>
</file>

<file path=ppt/ink/ink3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41.242"/>
    </inkml:context>
    <inkml:brush xml:id="br0">
      <inkml:brushProperty name="width" value="0.025" units="cm"/>
      <inkml:brushProperty name="height" value="0.025" units="cm"/>
    </inkml:brush>
  </inkml:definitions>
  <inkml:trace contextRef="#ctx0" brushRef="#br0">0 0 17168,'0'0'8008</inkml:trace>
</inkml:ink>
</file>

<file path=ppt/ink/ink3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41.568"/>
    </inkml:context>
    <inkml:brush xml:id="br0">
      <inkml:brushProperty name="width" value="0.025" units="cm"/>
      <inkml:brushProperty name="height" value="0.025" units="cm"/>
    </inkml:brush>
  </inkml:definitions>
  <inkml:trace contextRef="#ctx0" brushRef="#br0">47 1 16143,'-1'9'3161,"-18"100"4999,9-62-5535,-6 88 0,28 118-2572,1-305-53,-7 7 0,27-150 0,-27 171 0,0 1 0,2 0 0,1 0 0,0 1 0,2 0 0,13-21 0,-20 37 0,1 0 0,0 0 0,0 1 0,0 0 0,0-1 0,1 2 0,0-1 0,0 1 0,0 0 0,0 0 0,1 0 0,-1 1 0,1 0 0,0 0 0,0 1 0,0 0 0,0 0 0,1 1 0,-1 0 0,0 0 0,1 1 0,-1 0 0,1 0 0,-1 0 0,14 4 0,-19-4 0,0 0 0,0 1 0,0 0 0,0-1 0,0 1 0,0 0 0,-1 0 0,1 0 0,0 0 0,-1 0 0,1 0 0,0 1 0,-1-1 0,0 0 0,1 1 0,-1 0 0,0-1 0,0 1 0,0-1 0,0 1 0,0 0 0,0 0 0,0 0 0,0 0 0,-1 0 0,1-1 0,-1 1 0,1 0 0,-1 0 0,0 0 0,0 0 0,0 0 0,0 0 0,0 0 0,-1 0 0,1 0 0,0 0 0,-1 0 0,-1 3 0,0 3 0,-1 0 0,0 0 0,0-1 0,0 0 0,-1 1 0,0-1 0,-1-1 0,-7 10 0,0-2 0,-1-2 0,-26 21 0,34-29 0,0-1 0,0 1 0,-1-1 0,1 0 0,-1-1 0,1 0 0,-1 0 0,0 0 0,0 0 0,0-1 0,0 0 0,-6 0 0,11 0-34,0-1 1,0 0-1,1 0 0,-1 0 0,0-1 1,0 1-1,1 0 0,-1 0 0,0 0 1,0 0-1,1-1 0,-1 1 0,0 0 1,1-1-1,-1 1 0,1-1 0,-1 1 1,0 0-1,1-1 0,-1 1 0,1-1 1,-1 0-1,1 1 0,-1-1 0,1 1 1,0-1-1,-1 0 0,1 1 0,-1-2 1,2-24-2509,1 19 1425,1 0 0,-1 1 0,1-1 1,1 1-1,6-11 0,13-9-6496,2 0-3667</inkml:trace>
</inkml:ink>
</file>

<file path=ppt/ink/ink3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41.959"/>
    </inkml:context>
    <inkml:brush xml:id="br0">
      <inkml:brushProperty name="width" value="0.025" units="cm"/>
      <inkml:brushProperty name="height" value="0.025" units="cm"/>
    </inkml:brush>
  </inkml:definitions>
  <inkml:trace contextRef="#ctx0" brushRef="#br0">13 1 9545,'0'0'16891,"2"12"-14548,0-4-1974,0 0-69,-1 0 1,0 0-1,0 0 0,-1 0 0,1 0 0,-2 0 0,1 0 0,-4 16 0,2-16-162,-2 3-51,1 0-1,0 1 1,1-1 0,0 1-1,1 0 1,0-1 0,1 1-1,3 20 1,-3-32-87,0 1 0,0-1 0,0 1 0,1-1 0,-1 1 0,0-1 0,0 0 0,1 1 0,-1-1 0,1 0 0,-1 1 0,0-1 0,1 0 0,-1 1 0,1-1 0,-1 0 0,0 0 0,1 1 0,-1-1 0,1 0 0,-1 0 0,1 0 0,-1 0 0,1 0 0,-1 0 0,1 1 0,-1-1 0,1 0 0,-1 0 0,1-1 0,-1 1 0,1 0 0,-1 0 0,1 0 0,-1 0 0,1 0 0,-1 0 0,1-1 0,-1 1 0,0 0 0,1 0 0,-1-1 0,1 1 0,-1 0 0,0-1 0,1 1 0,-1 0 0,1-1 0,19-17 0,-16 11 0,1-1 0,-1 1 0,-1-1 0,0 0 0,0 0 0,0-1 0,-1 1 0,0-1 0,1-11 0,-2 16 0,-1 0 0,1 0 0,-1 0 0,0 0 0,0 0 0,-1 0 0,1 0 0,-1 0 0,0 1 0,0-1 0,0 0 0,0 0 0,-1 0 0,1 1 0,-1-1 0,0 1 0,0 0 0,-1-1 0,1 1 0,-1 0 0,1 0 0,-5-3 0,7 5-24,-1 1-1,1-1 1,0 1 0,0 0-1,-1 0 1,1-1 0,0 1-1,-1 0 1,1-1 0,-1 1-1,1 0 1,0 0 0,-1 0-1,1-1 1,-1 1 0,1 0-1,0 0 1,-1 0 0,1 0-1,-1 0 1,1 0 0,-1 0 0,1 0-1,-1 0 1,1 0 0,0 0-1,-1 0 1,1 0 0,-1 0-1,1 0 1,-1 0 0,1 1-1,0-1 1,-1 0 0,1 0-1,0 1 1,-1-1 0,1 0-1,-1 0 1,1 1 0,0-1-1,0 0 1,-1 1 0,1 0-49,0 0 1,0-1 0,0 1 0,0 0-1,0 0 1,0-1 0,0 1 0,1 0-1,-1 0 1,0-1 0,0 1-1,1 0 1,-1-1 0,1 1 0,-1-1-1,0 1 1,1 0 0,-1-1 0,1 1-1,-1-1 1,1 1 0,0-1 0,-1 1-1,1-1 1,-1 0 0,2 1-1,5 2-619,0 0 0,0 0-1,1-1 1,-1 0 0,0 0-1,1-1 1,-1 0 0,11 0-1,67-3-4905,-52 0 393,11-1-5776</inkml:trace>
</inkml:ink>
</file>

<file path=ppt/ink/ink3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42.536"/>
    </inkml:context>
    <inkml:brush xml:id="br0">
      <inkml:brushProperty name="width" value="0.025" units="cm"/>
      <inkml:brushProperty name="height" value="0.025" units="cm"/>
    </inkml:brush>
  </inkml:definitions>
  <inkml:trace contextRef="#ctx0" brushRef="#br0">150 74 13261,'0'0'17424,"-12"3"-15919,-1-1-1396,1 2 0,0 0 0,0 0 0,-22 12 0,31-14-108,-1 0 1,1 0-1,-1 0 1,1 1-1,-1 0 0,1-1 1,0 1-1,0 0 1,1 0-1,-1 1 0,1-1 1,-1 1-1,1-1 0,0 1 1,0 0-1,1 0 1,-1-1-1,1 1 0,0 0 1,0 0-1,0 1 1,0 6-1,1-9-1,1 0 0,0 0 0,-1 1 0,1-1 0,0 0 0,0 0 0,1 0 0,-1 0 0,0-1 0,1 1 0,-1 0 0,1 0 0,-1-1 0,1 1 0,0-1 0,0 0 0,0 1 0,0-1 0,0 0 0,0 0 0,0 0 0,0 0 0,0-1 0,0 1 0,0 0 0,1-1 0,-1 0 0,0 1 0,1-1 0,2 0 0,3 1 0,1 0 0,-1-1 0,1 0 0,0 0 0,-1-1 0,1 0 0,9-2 0,-12 0 0,0 0 0,-1 0 0,0-1 0,0 0 0,0 0 0,0 0 0,-1 0 0,0-1 0,1 1 0,-2-1 0,1 0 0,0-1 0,-1 1 0,0 0 0,-1-1 0,1 0 0,-1 0 0,0 0 0,0 0 0,-1 0 0,0 0 0,0 0 0,0 0 0,-1-10 0,2 15 0,0 0 0,0 0 0,1 0 0,-1 0 0,0 0 0,0 1 0,0-1 0,1 1 0,-1 0 0,0-1 0,0 1 0,1 0 0,-1 0 0,0 1 0,0-1 0,3 1 0,2-1 0,12 0-3,-1-1-18,0 1 0,1 0 0,-1 2 0,0 0 0,1 1 0,-1 1 0,21 7 0,-37-10 22,0 0-1,0 0 0,0 0 1,-1 1-1,1-1 0,0 1 1,-1-1-1,1 1 0,-1 0 1,1-1-1,-1 1 1,0 0-1,0 0 0,0 0 1,0 0-1,0 0 0,0 0 1,-1 0-1,1 0 0,-1 1 1,1 2-1,-1 53 104,0-9-45,0-48-59,0 0 0,1 0 0,-1-1 0,1 1 0,-1 0 0,1-1 0,0 1 0,-1 0 0,1-1 0,0 1 0,-1-1 0,1 1 0,0-1 0,0 1 0,-1-1 0,1 1 0,0-1 0,0 0 0,0 0 0,0 1 0,-1-1 0,1 0 0,0 0 0,0 0 0,0 0 0,0 0 0,0 0 0,0 0 0,-1 0 0,1 0 0,0 0 0,0-1 0,0 1 0,0 0 0,0-1 0,1 0 0,31-15 0,-29 11 0,0 0 0,1 0 0,-2-1 0,1 0 0,-1 0 0,0 0 0,0 0 0,0 0 0,-1-1 0,0 1 0,0-1 0,-1 1 0,0-1 0,0-9 0,5-18 0,-4 34 0,0 1 0,0-1 0,0 1 0,0-1 0,0 1 0,0 0 0,0 0 0,0-1 0,0 1 0,0 1 0,0-1 0,2 3 0,4 0 0,2-1 0,-1-1 0,1 0 0,-1 0 0,1-1 0,0 0 0,-1-1 0,1 0 0,0-1 0,0 1 0,-1-2 0,1 0 0,11-3 0,1-2 0,0-1 0,0-1 0,38-21 0,-55 27 0,1 0 0,-1 0 0,0 0 0,0 0 0,0-1 0,0 0 0,-1 0 0,0 0 0,0 0 0,0-1 0,0 0 0,0 0 0,3-7 0,-7 11 0,0 0 0,0 1 0,0-1 0,0 0 0,0 1 0,0-1 0,-1 0 0,1 1 0,0-1 0,0 0 0,-1 1 0,1-1 0,0 1 0,-1-1 0,1 1 0,-1-1 0,1 0 0,0 1 0,-1-1 0,0 1 0,1 0 0,-1-1 0,1 1 0,-1-1 0,1 1 0,-1 0 0,0 0 0,1-1 0,-1 1 0,0 0 0,1 0 0,-1 0 0,0-1 0,1 1 0,-1 0 0,0 0 0,1 0 0,-1 0 0,0 1 0,1-1 0,-1 0 0,-1 0 0,-33 3 0,26-1 0,1 0 0,0 1 0,0 0 0,1 0 0,-1 1 0,0 0 0,1 1 0,0-1 0,0 1 0,1 1 0,-1-1 0,1 1 0,0 1 0,1-1 0,-1 1 0,1 0 0,1 0 0,-1 0 0,1 0 0,1 1 0,-1 0 0,-3 12 0,7-17 0,0-1 0,0 0 0,0 1 0,0-1 0,0 1 0,0-1 0,1 0 0,-1 0 0,1 1 0,0-1 0,0 0 0,0 0 0,0 0 0,0 1 0,0-1 0,1 0 0,-1-1 0,0 1 0,1 0 0,0 0 0,-1-1 0,1 1 0,0-1 0,0 1 0,0-1 0,0 0 0,0 0 0,0 1 0,0-2 0,0 1 0,1 0 0,-1 0 0,0-1 0,1 1 0,-1-1 0,3 0 0,13 4 0,0-2 0,0-1 0,30 0 0,-33-2 0,-7 1-21,52-2-2544,-52 1 1210,-1 0 0,0-1 0,0 0 1,0 0-1,0 0 0,9-5 0,22-17-18285</inkml:trace>
</inkml:ink>
</file>

<file path=ppt/ink/ink3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44.278"/>
    </inkml:context>
    <inkml:brush xml:id="br0">
      <inkml:brushProperty name="width" value="0.025" units="cm"/>
      <inkml:brushProperty name="height" value="0.025" units="cm"/>
    </inkml:brush>
  </inkml:definitions>
  <inkml:trace contextRef="#ctx0" brushRef="#br0">0 140 13677,'0'0'2573,"6"-9"107,19-29 69,-24 37-2561,0 0 0,-1 0 1,1 0-1,0 0 0,0 0 0,-1 0 0,1 1 0,0-1 0,0 0 0,0 1 0,0-1 1,0 0-1,0 1 0,0-1 0,0 1 0,2-1 0,8 9 1564,-1 26-332,-10-31-1208,7 57 1046,-2 0-1,-6 101 1,-1-56-525,1-104-733,1-1 0,0 0 0,0 1 0,0-1 0,0 0 0,-1 0 0,1 1 0,0-1 0,0 0 0,0 1 0,0-1 0,0 0 0,0 1 0,0-1 0,0 0 0,0 1 0,0-1 0,0 0 0,0 1 0,0-1 0,1 0 0,-1 1 0,0-1 0,0 0 0,0 0 0,0 1 0,0-1 0,1 0 0,-1 1 0,0-1 0,0 0 0,1 0 0,-1 0 0,0 1 0,0-1 0,1 0 0,-1 0 0,0 0 0,0 0 0,1 1 0,-1-1 0,0 0 0,1 0 0,-1 0 0,0 0 0,1 0 0,-1 0 0,0 0 0,1 0 0,-1 0 0,0 0 0,1 0 0,-1 0 0,0 0 0,1 0 0,-1 0 0,0 0 0,0 0 0,1 0 0,-1-1 0,0 1 0,1 0 0,13-18 0,-7 0 0,-2 0 0,0 0 0,-2-1 0,0 1 0,0-1 0,-2 0 0,-1 0 0,-2-33 0,-5 24 0,7 27 0,0 0 0,0 0 0,0 1 0,0-1 0,0 0 0,0 1 0,-1-1 0,1 0 0,0 0 0,-1 1 0,1-1 0,0 0 0,-1 1 0,1-1 0,-1 1 0,1-1 0,-1 1 0,1-1 0,-1 1 0,1-1 0,-1 1 0,0-1 0,1 1 0,-1 0 0,0-1 0,1 1 0,-1 0 0,0-1 0,1 1 0,-1 0 0,0 0 0,0 0 0,0 0 0,0 2 0,1-1 0,0 1 0,0 0 0,0 0 0,0 0 0,0 0 0,0 0 0,1 0 0,-1 0 0,1 0 0,-1 0 0,1-1 0,0 1 0,0 0 0,1 3 0,1-3 0,-1 1 0,1-1 0,-1 0 0,1 0 0,0 0 0,-1 0 0,1-1 0,0 1 0,0-1 0,0 0 0,1 1 0,-1-2 0,0 1 0,0 0 0,6 0 0,55 1 0,-45-2 0,-9-1 0,1 0 0,0 0 0,-1-2 0,1 1 0,-1-1 0,0 0 0,0-1 0,0-1 0,-1 1 0,1-1 0,-1-1 0,0 0 0,-1 0 0,1-1 0,-1 0 0,0 0 0,-1-1 0,0 0 0,0 0 0,-1-1 0,0 0 0,0 0 0,-1 0 0,0-1 0,-1 0 0,0 0 0,-1 0 0,0 0 0,0-1 0,-1 1 0,0-1 0,-1 1 0,-1-1 0,1 0 0,-2 1 0,1-1 0,-4-16 0,4 26 0,0 0 0,0 0 0,0 0 0,0 0 0,0 0 0,-1 0 0,1 0 0,0 0 0,0 0 0,-1 0 0,1 0 0,-1 0 0,1 0 0,-1 0 0,1 0 0,-1 1 0,0-1 0,1 0 0,-1 0 0,0 1 0,1-1 0,-1 0 0,0 1 0,0-1 0,0 1 0,0-1 0,0 1 0,1-1 0,-1 1 0,0 0 0,0-1 0,0 1 0,0 0 0,0 0 0,0 0 0,0 0 0,0 0 0,0 0 0,0 0 0,0 0 0,0 0 0,0 0 0,0 0 0,0 1 0,0-1 0,0 0 0,0 1 0,0-1 0,-1 2 0,-3 0 0,1 1 0,-1 1 0,1-1 0,0 1 0,0-1 0,0 1 0,1 0 0,-4 5 0,4-5 0,-60 95 0,57-88 0,1 0 0,0 0 0,0 0 0,1 1 0,1 0 0,0 0 0,-2 18 0,5-28 0,0 0 0,0-1 0,0 1 0,0 0 0,1-1 0,-1 1 0,0 0 0,1-1 0,-1 1 0,1-1 0,0 1 0,0-1 0,-1 1 0,1-1 0,0 1 0,0-1 0,0 0 0,1 1 0,-1-1 0,0 0 0,0 0 0,1 0 0,-1 0 0,0 0 0,1 0 0,-1-1 0,1 1 0,-1 0 0,1-1 0,0 1 0,-1-1 0,4 1 0,7 1 0,-1 0 0,1-1 0,21 0 0,-10-1 0,-3 1 0,-3-1 0,0 1 0,-1 1 0,1 0 0,21 7 0,-35-9 0,0 1 0,0 0 0,0 1 0,0-1 0,0 0 0,0 1 0,0 0 0,0 0 0,-1 0 0,1 0 0,-1 0 0,1 0 0,-1 1 0,0-1 0,0 1 0,0-1 0,0 1 0,-1 0 0,1 0 0,-1 0 0,1 0 0,-1 0 0,0 0 0,0 0 0,0 0 0,-1 0 0,1 7 0,-1-2-180,0 0 0,-1 0 0,0 0 1,-1 0-1,1-1 0,-2 1 0,1 0 0,-1-1 0,-6 12 0,3-4-706</inkml:trace>
</inkml:ink>
</file>

<file path=ppt/ink/ink3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45.534"/>
    </inkml:context>
    <inkml:brush xml:id="br0">
      <inkml:brushProperty name="width" value="0.025" units="cm"/>
      <inkml:brushProperty name="height" value="0.025" units="cm"/>
    </inkml:brush>
  </inkml:definitions>
  <inkml:trace contextRef="#ctx0" brushRef="#br0">0 184 11787,'0'0'11179,"10"3"-9322,-2-1-1573,0 0-1,0 0 0,-1-1 1,1 0-1,0-1 0,0 1 1,0-1-1,0-1 0,0 0 0,0 0 1,0 0-1,0-1 0,-1 0 1,9-4-1,6-4 75,0-1 1,-1 0-1,-1-2 0,0 0 1,-1-2-1,0 0 0,27-29 1,-44 42-329,-1 0 0,1-1 0,0 1 0,-1 0 0,0-1 0,1 1 0,-1-1 0,0 0 0,0 1 0,0-5 0,-1 6-27,0 0 1,0 0-1,0 1 1,0-1-1,0 0 1,0 0 0,0 1-1,0-1 1,-1 0-1,1 1 1,0-1-1,-1 0 1,1 1-1,0-1 1,-1 0-1,1 1 1,-1-1-1,1 1 1,-1-1-1,1 1 1,-1-1 0,1 1-1,-1-1 1,0 1-1,1 0 1,-1-1-1,1 1 1,-1 0-1,0-1 1,0 1-1,1 0 1,-1 0-1,0 0 1,1-1-1,-1 1 1,0 0 0,0 0-1,1 0 1,-1 0-1,-1 1 1,-8-1-9,0 0 0,0 1 1,0 1-1,0 0 0,0 0 1,0 1-1,1 0 0,-1 1 0,1 0 1,0 0-1,0 1 0,-14 10 1,1 1 31,0 2 0,0 0 0,-26 31 1,44-45-6,0 1 1,0 0-1,1 0 1,0 0-1,0 0 1,0 0-1,-4 10 1,7-13-19,-1-1-1,1 1 1,0-1 0,-1 1 0,1 0-1,0-1 1,0 1 0,0 0 0,0 0-1,0-1 1,0 1 0,0 0 0,1-1 0,-1 1-1,0-1 1,1 1 0,0 0 0,-1-1-1,1 1 1,0-1 0,0 1 0,0-1-1,0 0 1,0 1 0,0-1 0,0 0-1,0 0 1,1 0 0,-1 0 0,0 0-1,1 0 1,1 1 0,9 4-4,1 0 0,-1-1 0,1-1 0,1 0 0,-1 0 0,0-2 0,22 3 0,100-2-630,-90-4 70,5-1-3423,-6-9-3400</inkml:trace>
</inkml:ink>
</file>

<file path=ppt/ink/ink3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46.313"/>
    </inkml:context>
    <inkml:brush xml:id="br0">
      <inkml:brushProperty name="width" value="0.025" units="cm"/>
      <inkml:brushProperty name="height" value="0.025" units="cm"/>
    </inkml:brush>
  </inkml:definitions>
  <inkml:trace contextRef="#ctx0" brushRef="#br0">0 0 13164,'0'0'17318,"2"10"-16517,-1-7-735,-1 0-22,0 0 0,1 1 1,-1-1-1,1 0 0,0 0 1,0 0-1,0 0 0,0 1 1,1-2-1,-1 1 0,1 0 1,-1 0-1,1 0 0,0-1 1,0 1-1,1-1 0,-1 1 1,0-1-1,1 0 0,-1 0 1,1 0-1,0 0 0,0-1 0,0 1 1,-1-1-1,1 0 0,1 1 1,-1-1-1,0-1 0,0 1 1,5 0-1,9-1-44,-1-1 0,0 0 0,0-2 0,0 0 0,0 0 0,0-2 0,-1 0 0,24-11 0,-16 7 0,0 0 0,43-8 0,-65 16 0,0 1 0,0 0 0,0 0 0,0 0 0,0 0 0,0 0 0,0 0 0,0 0 0,0 0 0,0 0 0,0 1 0,0-1 0,0 0 0,0 1 0,0-1 0,0 0 0,-1 1 0,1-1 0,0 1 0,0 0 0,0-1 0,-1 1 0,1-1 0,0 1 0,-1 0 0,1 0 0,0 0 0,0 1 0,0 1 0,1 0 0,-1 0 0,0 0 0,-1 0 0,1 0 0,-1 0 0,1 0 0,-1 0 0,0 5 0,-1 8 0,0-1 0,-7 29 0,-2 24 0,10-67 0,0-1 0,1 1 0,-1-1 0,0 1 0,1 0 0,-1-1 0,1 1 0,-1-1 0,1 1 0,-1-1 0,1 1 0,0-1 0,-1 1 0,1-1 0,0 0 0,-1 1 0,1-1 0,0 0 0,-1 0 0,1 1 0,0-1 0,0 0 0,-1 0 0,1 0 0,0 0 0,-1 0 0,1 0 0,0 0 0,0 0 0,-1 0 0,1 0 0,0-1 0,0 1 0,-1 0 0,1 0 0,0-1 0,-1 1 0,1 0 0,0-1 0,0 0 0,32-12 0,17-28 0,-42 34 0,-1 0 0,1 0 0,0 1 0,1 0 0,-1 0 0,1 1 0,11-5 0,-20 10-33,0 0 0,0 0 0,1 0 0,-1 0 0,0 0 0,0 0 0,0 0 0,1-1-1,-1 1 1,0 0 0,0 0 0,0 0 0,1 0 0,-1 0 0,0 0 0,0 0 0,0 0 0,1 0 0,-1 1 0,0-1 0,0 0 0,0 0 0,1 0 0,-1 0-1,0 0 1,0 0 0,0 0 0,1 0 0,-1 1 0,0-1 0,0 0 0,0 0 0,0 0 0,0 0 0,1 0 0,-1 1 0,0-1 0,0 0 0,0 0 0,0 0-1,0 1 1,0-1 0,-1 13-3384,-12 11-4321,3-18 809</inkml:trace>
</inkml:ink>
</file>

<file path=ppt/ink/ink3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46.668"/>
    </inkml:context>
    <inkml:brush xml:id="br0">
      <inkml:brushProperty name="width" value="0.025" units="cm"/>
      <inkml:brushProperty name="height" value="0.025" units="cm"/>
    </inkml:brush>
  </inkml:definitions>
  <inkml:trace contextRef="#ctx0" brushRef="#br0">1 1 20531,'0'0'9898,"45"64"-14094,-29-46-1730,0-2-4291</inkml:trace>
</inkml:ink>
</file>

<file path=ppt/ink/ink3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46.995"/>
    </inkml:context>
    <inkml:brush xml:id="br0">
      <inkml:brushProperty name="width" value="0.025" units="cm"/>
      <inkml:brushProperty name="height" value="0.025" units="cm"/>
    </inkml:brush>
  </inkml:definitions>
  <inkml:trace contextRef="#ctx0" brushRef="#br0">213 60 17264,'0'0'3524,"-1"-10"42,-2-28-134,3 37-3382,0 1-1,0-1 0,0 1 1,0-1-1,0 1 1,0-1-1,0 1 0,0-1 1,0 1-1,-1 0 1,1-1-1,0 1 0,0-1 1,-1 1-1,1 0 0,0-1 1,-1 1-1,1-1 1,0 1-1,-1 0 0,1-1 1,0 1-1,-1 0 0,1 0 1,-1-1-1,1 1 1,-1 0-1,1 0 0,-1 0 1,1 0-1,0-1 1,-1 1-1,1 0 0,-1 0 1,1 0-1,-1 0 0,1 0 1,-1 0-1,1 0 1,-1 0-1,1 1 0,-1-1 1,1 0-1,-1 0 1,1 0-1,-1 0 0,1 1 1,0-1-1,-1 0 0,1 0 1,-1 1-1,1-1 1,0 0-1,-1 1 0,1-1 1,0 0-1,-1 1 1,1-1-1,0 0 0,-1 1 1,-17 21 258,6 2-194,1 0 0,1 0 1,2 1-1,0 0 0,2 0 0,0 1 1,-1 29-1,-3 185 632,11-207-746,3 0 0,10 50 0,3 17 0,-20-113 0,-2 0 0,1 1 0,-1-1 0,-9-15 0,-6-12 0,-6-19 0,14 36 0,2-1 0,0 0 0,-8-33 0,18 56-3,0-1 0,0 1-1,0 0 1,0-1 0,0 1 0,0 0 0,0 0 0,1-1-1,-1 1 1,0 0 0,1 0 0,-1 0 0,1-1-1,-1 1 1,1 0 0,0 0 0,-1 0 0,1 0 0,0 0-1,0 0 1,0 0 0,-1 0 0,1 1 0,0-1-1,1 0 1,-1 0 0,0 1 0,0-1 0,0 1 0,0-1-1,0 1 1,1-1 0,-1 1 0,0 0 0,0-1-1,0 1 1,3 0 0,59-4-717,-46 3 210,56-4-7449,-34-3 1158</inkml:trace>
</inkml:ink>
</file>

<file path=ppt/ink/ink3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47.592"/>
    </inkml:context>
    <inkml:brush xml:id="br0">
      <inkml:brushProperty name="width" value="0.025" units="cm"/>
      <inkml:brushProperty name="height" value="0.025" units="cm"/>
    </inkml:brush>
  </inkml:definitions>
  <inkml:trace contextRef="#ctx0" brushRef="#br0">201 7 6758,'0'0'21797,"-9"-2"-20558,4 1-1091,0 0 1,1 0-1,-1 0 1,0 1 0,0 0-1,0 0 1,0 0 0,1 0-1,-1 1 1,0-1-1,0 1 1,1 1 0,-1-1-1,0 1 1,1-1 0,-1 1-1,1 1 1,-7 4 0,0 1-112,0 1 0,1 0 1,0 1-1,-14 18 0,21-24-39,-1 0-1,1 1 1,0 0-1,1 0 1,-1 0-1,1 0 1,0 0-1,0 0 1,1 1-1,0-1 1,0 0 0,0 1-1,0-1 1,1 9-1,0-13 3,0 0 0,0 0 0,1 0 0,-1 0 0,0-1 0,1 1 0,-1 0 0,0 0 0,1 0 0,-1 0 0,1-1 0,-1 1 0,1 0 0,0 0 0,-1-1 0,1 1 0,0 0 0,-1-1 0,1 1 0,0-1 0,0 1 0,0-1 0,-1 1 0,1-1 0,2 1 0,30 2 0,-24-4 0,-1 0 0,1 0 0,0-1 0,0-1 0,9-3 0,-5-1 0,0 0 0,-1-1 0,1-1 0,-2 0 0,0-1 0,0 0 0,0 0 0,-2-1 0,1 0 0,-1-1 0,-1 0 0,10-19 0,-17 29 0,1 0 0,-1 1 0,0-1 0,0 1 0,1 0 0,-1-1 0,1 1 0,0 0 0,-1 0 0,1 0 0,0 0 0,-1 0 0,1 0 0,0 1 0,0-1 0,0 0 0,0 1 0,0 0 0,0-1 0,-1 1 0,1 0 0,0 0 0,0 0 0,0 0 0,0 0 0,0 1 0,0-1 0,2 1 0,57 19 0,-54-17 0,14 5 0,0 1 0,0 1 0,-1 0 0,-1 2 0,35 25 0,-53-35 0,1-1 0,0 0 0,0 0 0,0 0 0,0 0 0,0 0 0,0-1 0,0 1 0,0-1 0,0 1 0,0-1 0,0 0 0,0 0 0,0 0 0,0 0 0,1 0 0,-1 0 0,3-1 0,44-13 0,-22 5 0,-8 6-14,0 0 1,1 2-1,-1 1 0,1 0 0,-1 1 1,38 7-1,4-5-5800,-22-8-2748,-9-5-4576</inkml:trace>
</inkml:ink>
</file>

<file path=ppt/ink/ink3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48.492"/>
    </inkml:context>
    <inkml:brush xml:id="br0">
      <inkml:brushProperty name="width" value="0.025" units="cm"/>
      <inkml:brushProperty name="height" value="0.025" units="cm"/>
    </inkml:brush>
  </inkml:definitions>
  <inkml:trace contextRef="#ctx0" brushRef="#br0">170 299 18674,'0'0'11242,"-9"-2"-9571,0-1-1521,-1 1 0,1 0-1,-1 0 1,1 1 0,-11 0-1,15 1-131,1 0 0,-1 1-1,1 0 1,0-1-1,-1 1 1,1 1 0,0-1-1,0 1 1,0-1-1,0 1 1,0 0 0,0 1-1,1-1 1,-1 1-1,-5 5 1,6-6-18,1 0 0,0 0 0,-1 1 0,1-1 0,0 1 0,0 0 0,1-1 0,-1 1 0,-1 4 0,7 2 0,17-5 0,-13-5 0,1 0 0,-1-1 0,0 0 0,0 0 0,0-1 0,0 0 0,0 0 0,-1-1 0,1 0 0,-1 0 0,0-1 0,0 1 0,-1-2 0,1 1 0,-1-1 0,0 0 0,-1 0 0,1-1 0,-1 1 0,5-10 0,-10 11 0,-6 10 0,-8 14 0,11-13 0,1 0 0,0 0 0,0 1 0,0-1 0,1 1 0,0-1 0,0 1 0,1-1 0,0 1 0,0-1 0,0 1 0,2 9 0,-1-13 0,0 0 0,0 0 0,0 0 0,1-1 0,-1 1 0,1 0 0,-1-1 0,1 1 0,0-1 0,0 1 0,0-1 0,0 0 0,1 0 0,-1 0 0,1 0 0,-1 0 0,1-1 0,-1 1 0,1-1 0,0 1 0,0-1 0,0 0 0,0 0 0,0 0 0,0-1 0,0 1 0,0-1 0,3 0 0,5 1-10,0 0 0,-1-2 1,1 1-1,0-1 0,-1-1 0,1 0 0,-1 0 0,0-1 1,0 0-1,0-1 0,16-8 0,-11 4-24,-2-1-1,1 0 1,-2-1-1,1-1 1,-1 0-1,-1 0 1,13-17-1,-10 10-16,0-1 0,-2-1 0,0 0 0,-2 0 0,0-1 0,-1-1 0,-1 0 0,-1 0 0,-1 0 0,6-44-1,-12 65 40,1-1-1,-1 1 1,0 0-1,0 0 0,1-1 1,-1 1-1,0 0 1,0 0-1,-1-1 1,1 1-1,0 0 0,0 0 1,-1-1-1,1 1 1,0 0-1,-1 0 0,1 0 1,-1 0-1,0 0 1,1 0-1,-2-2 0,1 3 9,0 0 0,0 0 0,0 0-1,0 0 1,0 0 0,1 0-1,-1 0 1,0 0 0,0 1 0,0-1-1,0 0 1,1 0 0,-1 1-1,0-1 1,0 1 0,1-1 0,-1 1-1,0-1 1,1 1 0,-1-1-1,0 1 1,0 1 0,-35 43 129,27-28-33,0-1 1,1 1 0,1 1 0,1-1 0,0 1-1,1 1 1,1-1 0,1 0 0,1 1 0,0 0-1,1-1 1,3 31 0,-2-47-93,0 0 0,1 0 0,-1-1 0,0 1 0,1 0 0,0-1 0,-1 1 0,1 0 0,0-1 0,0 1 0,0 0 0,0-1 0,0 0 0,0 1 0,0-1 0,0 0 0,1 1 0,-1-1 0,1 0 0,-1 0 0,1 0 0,-1 0 0,1 0 0,-1 0 0,1-1 0,0 1 0,-1-1 0,1 1 0,0-1 0,0 1 0,-1-1 0,1 0 0,0 0 0,0 0 0,0 0 0,-1 0 0,1 0 0,0-1 0,0 1 0,-1 0 0,1-1 0,0 0 0,0 1 0,-1-1 0,1 0 0,-1 0 0,1 0 0,-1 0 0,1 0 0,-1 0 0,1 0 0,-1 0 0,0-1 0,0 1 0,0 0 0,0-1 0,0 1 0,0-1 0,0 0 0,0 1 0,0-1 0,-1 0 0,1 1 0,-1-1 0,1 0 0,-1 0 0,1-3 0,0-4 0,0-1 0,-1 0 0,0 0 0,0 1 0,-1-1 0,0 0 0,-5-16 0,6 23 0,-1 0 0,0 0 0,1 0 0,-1 0 0,-1 0 0,1 1 0,0-1 0,-1 0 0,1 1 0,-1-1 0,0 1 0,0-1 0,0 1 0,0 0 0,0 0 0,0 0 0,-1 0 0,1 0 0,-1 1 0,1-1 0,-1 1 0,0 0 0,1-1 0,-1 1 0,0 0 0,0 1 0,0-1 0,0 0 0,-3 1 0,5 0 0,0 0 0,0 1 0,0-1 0,0 1 0,0 0 0,0-1 0,0 1 0,0 0 0,0 0 0,0-1 0,1 1 0,-1 0 0,0 0 0,1 0 0,-1 0 0,0 0 0,1 0 0,-1 0 0,1 0 0,0 0 0,-1 0 0,1 0 0,0 0 0,-1 0 0,1 1 0,0-1 0,0 0 0,0 0 0,0 0 0,0 0 0,0 1 0,1-1 0,-1 0 0,0 0 0,1 2 0,-1 1 0,1 1 0,0 0 0,0 0 0,0-1 0,0 1 0,1-1 0,4 9 0,-2-8 0,1 0 0,1 0 0,-1-1 0,1 0 0,-1 0 0,1 0 0,1 0 0,-1-1 0,0 0 0,1-1 0,-1 1 0,1-1 0,0-1 0,0 1 0,0-1 0,0 0 0,0-1 0,0 1 0,9-2 0,-4 1 0,-1-1 0,1 0 0,0-1 0,0 0 0,-1-1 0,1 0 0,-1-1 0,0 0 0,0-1 0,17-10 0,6-12 0,-27 20 0,0 1 0,1 0 0,0 0 0,0 1 0,1 0 0,14-7 0,-23 12 0,1 0 0,-1 0 0,0 0 0,1-1 0,-1 1 0,0 0 0,1 0 0,-1 0 0,0 0 0,0 0 0,1 0 0,-1 1 0,0-1 0,1 0 0,-1 0 0,0 0 0,1 0 0,-1 0 0,0 0 0,0 0 0,1 1 0,-1-1 0,0 0 0,0 0 0,1 0 0,-1 1 0,0-1 0,0 0 0,0 0 0,1 1 0,-1-1 0,0 0 0,0 0 0,0 1 0,0-1 0,0 0 0,1 1 0,1 18 0,-8 30 0,4-37 0,2-10-4,0 0-1,0 0 1,0 0-1,0 0 1,0 0 0,0 0-1,1 0 1,-1 0-1,1-1 1,-1 1 0,1 0-1,0 0 1,-1 0-1,1-1 1,0 1 0,0 0-1,1-1 1,-1 1-1,0-1 1,0 1 0,3 1-1,-1-1-32,1 1-1,0-1 0,-1-1 0,1 1 1,0 0-1,0-1 0,0 0 1,0 0-1,7 1 0,5 0-385,0-1 0,-1-1 0,1-1 0,25-3 0,-40 3 43,0 1-1,0 0 1,0 0 0,0-1 0,0 1 0,0 0-1,0-1 1,-1 1 0,1-1 0,0 1-1,0-1 1,0 0 0,-1 1 0,1-1-1,0 0 1,-1 1 0,1-1 0,-1 0 0,1 0-1,-1 1 1,1-1 0,-1 0 0,1 0-1,-1 0 1,0 0 0,0 0 0,1 0-1,-1 0 1,0 0 0,0 0 0,2-19-12790</inkml:trace>
</inkml:ink>
</file>

<file path=ppt/ink/ink3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48.853"/>
    </inkml:context>
    <inkml:brush xml:id="br0">
      <inkml:brushProperty name="width" value="0.025" units="cm"/>
      <inkml:brushProperty name="height" value="0.025" units="cm"/>
    </inkml:brush>
  </inkml:definitions>
  <inkml:trace contextRef="#ctx0" brushRef="#br0">0 1 22005,'0'0'10762</inkml:trace>
</inkml:ink>
</file>

<file path=ppt/ink/ink3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49.412"/>
    </inkml:context>
    <inkml:brush xml:id="br0">
      <inkml:brushProperty name="width" value="0.025" units="cm"/>
      <inkml:brushProperty name="height" value="0.025" units="cm"/>
    </inkml:brush>
  </inkml:definitions>
  <inkml:trace contextRef="#ctx0" brushRef="#br0">155 5 16207,'0'0'11451,"-11"-2"-10970,6 1-442,1 1 1,-1-1 0,1 1-1,-1 0 1,0 0-1,1 0 1,-1 1 0,1 0-1,-1 0 1,1 0 0,-1 0-1,1 1 1,0-1-1,0 1 1,-1 0 0,1 1-1,0-1 1,1 1 0,-1-1-1,0 1 1,1 0-1,0 1 1,0-1 0,0 0-1,-4 7 1,-20 35 1102,26-44-1118,0 1 0,1-1 1,-1 0-1,0 0 0,1 1 1,-1-1-1,1 0 0,-1 0 1,1 1-1,0-1 0,0 1 1,0-1-1,0 0 0,0 1 1,0-1-1,0 0 0,0 1 1,0-1-1,0 1 0,1-1 1,-1 0-1,1 0 0,-1 1 1,1-1-1,-1 0 0,1 0 1,0 1-1,0-1 0,-1 0 1,1 0-1,0 0 0,0 0 1,0 0-1,0 0 0,2 1 1,5 1 43,1-1 0,-1-1 0,0 1 0,0-1 0,1-1 0,-1 1 0,1-1 0,-1-1 0,0 0 0,9-1 0,12-4 193,44-13 0,11-13-118,-55 20-101,1 1 0,-1 2-1,48-10 1,-76 19-42,0 0 0,0-1 0,0 1 0,0 0 0,0 0 0,0 0 0,1 0 0,-1 0 0,0 0 0,0 0 0,0 0 0,0 1 0,0-1 0,0 0 0,0 1 0,0-1 0,0 0 0,0 1 0,0-1 0,0 1 0,0 0 0,-1-1 0,1 1 0,0 0 0,0-1 0,0 1 0,-1 0 0,1 0 0,-1 0 0,1 0 0,0 0 0,-1-1 0,1 3 0,0 38 0,-3-18 0,2-11 0,0-11 0,0 0 0,-1-1 0,1 1 0,0 0 0,-1 0 0,1 0 0,0 1 0,0-1 0,0 0 0,0 0 0,0 0 0,0 0 0,0 0 0,1 0 0,-1 0 0,0 0 0,1 0 0,-1 0 0,0-1 0,1 1 0,-1 0 0,1 0 0,-1 0 0,1 0 0,0 0 0,-1-1 0,1 1 0,0 0 0,0 0 0,-1-1 0,1 1 0,0-1 0,0 1 0,0-1 0,0 1 0,0-1 0,0 1 0,0-1 0,0 0 0,0 0 0,0 1 0,0-1 0,0 0 0,0 0 0,0 0 0,0 0 0,0 0 0,0 0 0,0 0 0,0-1 0,1 1 0,10-1-515,-1-1 0,0 1 0,0-2-1,0 0 1,-1 0 0,1-1 0,12-6 0,-8 2-6639</inkml:trace>
</inkml:ink>
</file>

<file path=ppt/ink/ink3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50.533"/>
    </inkml:context>
    <inkml:brush xml:id="br0">
      <inkml:brushProperty name="width" value="0.025" units="cm"/>
      <inkml:brushProperty name="height" value="0.025" units="cm"/>
    </inkml:brush>
  </inkml:definitions>
  <inkml:trace contextRef="#ctx0" brushRef="#br0">97 5 15022,'0'0'157,"0"0"-1,0 0 0,0-1 1,0 1-1,0 0 0,0 0 1,-1-1-1,1 1 1,0 0-1,0 0 0,0-1 1,0 1-1,-1 0 0,1 0 1,0 0-1,0-1 1,-1 1-1,1 0 0,0 0 1,0 0-1,-1 0 0,1-1 1,0 1-1,0 0 1,-1 0-1,1 0 0,0 0 1,-1 0-1,1 0 0,0 0 1,-1 0-1,1 0 1,0 0-1,0 0 0,-1 0 1,1 0-1,0 0 0,-1 0 1,1 1-1,-1-1 1,-7 14 2457,-2 34-1797,7-35 300,-13 55-173,2-10 516,1 0 0,3 1 1,-2 78-1,12-138-1460,0 1 0,0 0 0,0-1 0,0 1 0,0 0 0,1 0 0,-1-1 0,0 1 0,0 0 0,0 0 0,1-1 0,-1 1 0,0 0 0,0 0 0,1 0 0,-1-1 0,0 1 0,1 0 0,-1 0 0,0 0 0,0 0 0,1 0 0,-1 0 0,0 0 0,1 0 0,-1 0 0,0 0 0,1 0 0,-1 0 0,0 0 0,1 0 0,-1 0 0,0 0 0,1 0 0,-1 0 0,0 0 0,0 0 0,1 0 0,-1 0 0,0 1 0,1-1 0,-1 0 0,0 0 0,0 0 0,1 1 0,-1-1 0,0 0 0,0 0 0,0 0 0,1 1 0,-1-1 0,0 0 0,0 1 0,0-1 0,0 0 0,0 0 0,1 1 0,-1-1 0,0 0 0,0 1 0,0-1 0,0 0 0,0 1 0,0-1 0,0 0 0,0 1 0,0-1 0,17-20 0,40-86 0,-39 69 0,1 1 0,2 1 0,45-57 0,-62 88 0,0 0 0,1 0 0,-1 1 0,1 0 0,0 0 0,0 0 0,0 0 0,0 1 0,0 0 0,1 0 0,-1 0 0,1 1 0,-1 0 0,1 0 0,9-1 0,-12 2 0,-1 0 0,1 0 0,-1 0 0,1 0 0,-1 1 0,1-1 0,-1 0 0,1 1 0,-1 0 0,1 0 0,-1 0 0,0 0 0,1 0 0,-1 0 0,0 1 0,0-1 0,0 1 0,0-1 0,0 1 0,0 0 0,0 0 0,-1 0 0,1 0 0,-1 0 0,1 0 0,-1 0 0,0 0 0,0 1 0,0-1 0,0 0 0,0 1 0,0-1 0,-1 1 0,1-1 0,0 6 0,-1-6 0,0-1 0,-1 1 0,1 0 0,0 0 0,0 0 0,-1-1 0,1 1 0,-1 0 0,1-1 0,-1 1 0,0 0 0,0-1 0,0 1 0,0-1 0,0 1 0,0-1 0,0 1 0,0-1 0,0 0 0,-1 0 0,1 1 0,-1-1 0,1 0 0,-1 0 0,-2 1 0,-47 17 0,41-16 0,-12 3 0,1-1 0,-2-1 0,1 0 0,0-2 0,-1-1 0,-27-1 0,48 0-41,1 0-1,-1 0 1,1 0-1,-1 0 1,0 0-1,1 0 1,-1 0-1,0-1 1,1 1-1,-1-1 1,1 1-1,-1-1 1,1 0 0,-1 1-1,1-1 1,0 0-1,-1 0 1,1 0-1,0 0 1,-1 0-1,1 0 1,0-1-1,0 1 1,0 0 0,0-1-1,0 1 1,1 0-1,-1-1 1,0 1-1,1-1 1,-1 1-1,0-1 1,1 0-1,0 1 1,-1-1-1,1 1 1,0-1 0,0 0-1,0 1 1,0-1-1,0 0 1,1 1-1,-1-1 1,0 1-1,1-3 1,1 0-174,-1 0-1,1 0 1,0 0 0,0 0-1,0 1 1,0-1-1,1 1 1,0-1 0,-1 1-1,1 0 1,1 0 0,-1 0-1,0 0 1,1 1 0,-1-1-1,7-2 1,12-3-3008,0 1 0,0 1 0,38-6 0,-13 4-2468</inkml:trace>
</inkml:ink>
</file>

<file path=ppt/ink/ink3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50.925"/>
    </inkml:context>
    <inkml:brush xml:id="br0">
      <inkml:brushProperty name="width" value="0.025" units="cm"/>
      <inkml:brushProperty name="height" value="0.025" units="cm"/>
    </inkml:brush>
  </inkml:definitions>
  <inkml:trace contextRef="#ctx0" brushRef="#br0">50 1 8168,'0'0'18439,"-1"10"-17318,-18 63 1012,12-54-1552,1 1 0,1 1 1,1-1-1,-3 28 0,7-47-580,0 0-1,0 1 1,0-1 0,0 0-1,0 0 1,0 0 0,0 0 0,1 0-1,-1 0 1,0 0 0,1 0-1,-1 0 1,0 0 0,1 0-1,-1 0 1,1 0 0,0 0-1,-1 0 1,1 0 0,0-1 0,-1 1-1,1 0 1,0 0 0,0-1-1,0 1 1,0-1 0,0 1-1,0-1 1,0 1 0,0-1-1,0 1 1,0-1 0,0 0-1,0 1 1,0-1 0,0 0 0,0 0-1,0 0 1,0 0 0,0 0-1,0 0 1,0 0 0,0 0-1,1-1 1,-1 1 0,0 0-1,0-1 1,0 1 0,0 0 0,0-1-1,1 0 1,2-1-14,0 1 0,0-1 0,-1 0 1,1 0-1,-1-1 0,1 1 0,-1-1 0,0 1 0,0-1 0,0 0 0,0-1 1,0 1-1,2-4 0,-2 0-343,-1-1 1,1 1-1,-2 0 0,1-1 1,-1 1-1,0-1 1,-1 1-1,1-1 0,-1 1 1,-2-12-1,2 16 331,0 0 1,-1 1-1,1-1 1,0 1-1,-1-1 0,0 1 1,0-1-1,1 1 0,-1-1 1,-1 1-1,1 0 1,0-1-1,0 1 0,-1 0 1,0 0-1,1 0 0,-1 0 1,0 0-1,0 1 1,0-1-1,0 0 0,0 1 1,0-1-1,0 1 0,-1 0 1,1 0-1,0 0 1,-1 0-1,1 0 0,-1 1 1,1-1-1,-5 0 0,6 2 43,1 0 0,-1 0 0,1 0-1,0 0 1,-1 0 0,1 0-1,0 0 1,0 1 0,0-1 0,0 0-1,0 0 1,0 0 0,0 0 0,0 0-1,0 0 1,1 0 0,-1 0-1,0 0 1,1 0 0,-1 0 0,0 0-1,1 0 1,0 0 0,0 1-1,3 1-124,0-1 0,1 0-1,-1 0 1,1-1-1,-1 1 1,1-1 0,0 0-1,-1 0 1,1 0-1,0-1 1,7 0 0,56-3-6714,-35-5 1606,-2-6-2211</inkml:trace>
</inkml:ink>
</file>

<file path=ppt/ink/ink3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51.250"/>
    </inkml:context>
    <inkml:brush xml:id="br0">
      <inkml:brushProperty name="width" value="0.025" units="cm"/>
      <inkml:brushProperty name="height" value="0.025" units="cm"/>
    </inkml:brush>
  </inkml:definitions>
  <inkml:trace contextRef="#ctx0" brushRef="#br0">123 1 7623,'0'0'11873,"-9"2"-10122,0 0-1313,1 1 0,0 0 0,0 1 0,1-1 0,-1 1 0,1 1 0,-13 9 0,17-12-240,0 1 1,0-1 0,0 1-1,1 0 1,-1 0-1,0 0 1,1 0 0,0 0-1,0 1 1,0-1-1,0 1 1,1-1-1,-1 1 1,1 0 0,0 0-1,0-1 1,0 1-1,1 0 1,-1 0 0,1 0-1,0 0 1,1 7-1,-1-10-169,1 0 0,-1 0-1,1 0 1,0 0 0,-1 0-1,1-1 1,0 1 0,0 0-1,0 0 1,0-1-1,0 1 1,0 0 0,-1-1-1,1 1 1,1-1 0,-1 0-1,0 1 1,0-1 0,0 0-1,0 1 1,0-1-1,0 0 1,0 0 0,0 0-1,0 0 1,2 0 0,37-1 412,-31 1-300,-2-1-92,0 0-1,0 0 1,0-1-1,0 0 0,0 0 1,-1-1-1,1 1 1,-1-1-1,1-1 0,8-6 1,-11 8-29,-1 0 0,0-1 0,0 1 0,0-1 0,0 0 0,0 0 0,0 0 1,-1-1-1,1 1 0,-1-1 0,0 1 0,0-1 0,0 1 0,-1-1 0,1 0 0,-1 0 0,0 0 0,0 0 0,1-8 1,-3 11-24,0 0 0,1 0 1,-1 0-1,0 0 0,1-1 1,-1 1-1,0 0 0,0 0 1,0 1-1,0-1 0,0 0 1,0 0-1,0 0 0,0 1 1,0-1-1,0 0 1,-1 1-1,1-1 0,0 1 1,0 0-1,-1-1 0,1 1 1,0 0-1,-1 0 0,1-1 1,0 1-1,-1 0 0,1 1 1,-2-1-1,2 0-128,0-1-1,0 1 1,0 0-1,0 0 1,-1 0 0,1 0-1,0 0 1,0 0-1,0 1 1,0-1 0,-1 0-1,1 1 1,0-1-1,0 0 1,0 1 0,0-1-1,0 1 1,0 0-1,0-1 1,0 1 0,0 0-1,0 0 1,0 0-1,1-1 1,-1 1 0,0 0-1,0 0 1,1 0-1,-1 0 1,1 0 0,-1 0-1,1 0 1,-1 1-1,1-1 1,-1 2 0,2-3-161,-1 1 1,1 0 0,-1 0 0,0 0 0,1-1-1,0 1 1,-1 0 0,1 0 0,-1-1-1,1 1 1,0-1 0,0 1 0,-1 0 0,1-1-1,0 1 1,0-1 0,0 0 0,-1 1-1,1-1 1,0 0 0,0 1 0,0-1 0,0 0-1,0 0 1,0 0 0,0 0 0,0 0-1,-1 0 1,1 0 0,0 0 0,0 0 0,0 0-1,0-1 1,0 1 0,1-1 0,3 1-927,23-2-6384</inkml:trace>
</inkml:ink>
</file>

<file path=ppt/ink/ink3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51.608"/>
    </inkml:context>
    <inkml:brush xml:id="br0">
      <inkml:brushProperty name="width" value="0.025" units="cm"/>
      <inkml:brushProperty name="height" value="0.025" units="cm"/>
    </inkml:brush>
  </inkml:definitions>
  <inkml:trace contextRef="#ctx0" brushRef="#br0">139 1 8136,'0'0'16725,"-7"10"-15988,-1 4-443,0-1 1,1 1-1,-10 27 0,14-33-124,0 0-1,1 0 0,1 0 0,-1 0 1,1 0-1,1 0 0,-1 0 0,1 1 0,1-1 1,-1 0-1,3 9 0,-2-15-157,0 0 0,0 0 0,0 0 0,0 0 0,0 0 0,1-1 0,-1 1 0,0 0 0,1-1 0,-1 1 0,1-1 0,0 1 1,0-1-1,-1 0 0,1 0 0,0 0 0,0 0 0,0 0 0,0 0 0,0 0 0,0-1 0,0 1 0,0-1 0,3 1 0,62 3 17,-35-3-428,-30-1 367,0 0-1,-1 0 1,1 0 0,0 0 0,0 0 0,0 0 0,-1 1 0,1-1 0,0 1 0,0-1 0,-1 1 0,1 0 0,-1 0 0,1 0 0,0 0 0,-1 0 0,0 0 0,1 0 0,-1 0 0,0 0 0,1 1 0,-1-1 0,0 0 0,0 1 0,0-1 0,0 1 0,0 0 0,-1-1 0,1 1 0,0 0 0,-1-1 0,1 1 0,0 2 0,-2-2 134,0 1 0,1-1 0,-1 1 0,0-1 0,0 1 0,0-1 0,0 0 1,-1 1-1,1-1 0,-1 0 0,1 0 0,-1 0 0,0 0 0,0 0 0,0-1 1,0 1-1,0 0 0,0-1 0,0 1 0,-1-1 0,1 0 0,-5 2 0,-5 2 214,-2-1-1,1 0 1,0-1-1,-1 0 1,0-1-1,1-1 1,-1 0-1,-25-2 1,35 1-461,-1-1 1,0 0 0,0 0-1,0 0 1,1 0 0,-1-1-1,1 0 1,-1 0 0,1 0-1,0 0 1,-1-1 0,-4-4 0,7 5-212,0 0 1,0 0-1,0-1 1,1 1-1,-1-1 1,1 1-1,-1-1 1,1 1-1,0-1 1,0 0 0,0 0-1,1 0 1,-1 0-1,1 1 1,-1-1-1,1 0 1,0 0-1,0 0 1,0 0 0,1 0-1,-1 0 1,2-3-1,8-19-4966,11-2-1922</inkml:trace>
</inkml:ink>
</file>

<file path=ppt/ink/ink3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51.951"/>
    </inkml:context>
    <inkml:brush xml:id="br0">
      <inkml:brushProperty name="width" value="0.025" units="cm"/>
      <inkml:brushProperty name="height" value="0.025" units="cm"/>
    </inkml:brush>
  </inkml:definitions>
  <inkml:trace contextRef="#ctx0" brushRef="#br0">69 1 11435,'0'0'14606,"11"70"-11756,-22-26-960,-4 5-481,-2 0-832,2-1-577,5-6 0,1-7 0,7-6 0,2-9 0,0-6 0,0-8-1986,5-6-2178,3 0-1505,-2-12-4485</inkml:trace>
</inkml:ink>
</file>

<file path=ppt/ink/ink3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52.387"/>
    </inkml:context>
    <inkml:brush xml:id="br0">
      <inkml:brushProperty name="width" value="0.025" units="cm"/>
      <inkml:brushProperty name="height" value="0.025" units="cm"/>
    </inkml:brush>
  </inkml:definitions>
  <inkml:trace contextRef="#ctx0" brushRef="#br0">1 67 8584,'0'0'9033,"12"6"-6594,-1-1-1956,0-1 0,0 0-1,1 0 1,-1-1 0,1-1 0,0 0-1,16 0 1,-22-1-284,-1-1-1,0 0 1,1-1 0,-1 1-1,1-1 1,-1 0 0,0 0-1,0-1 1,1 0-1,-1 0 1,0 0 0,0 0-1,-1-1 1,1 0 0,-1 0-1,1 0 1,-1 0 0,0-1-1,0 0 1,0 0-1,6-8 1,-9 11-122,0-1 0,0 1-1,0-1 1,0 1 0,-1-1 0,1 1 0,0-1-1,-1 0 1,1 1 0,-1-1 0,0 0 0,1 1-1,-1-1 1,0 0 0,0 0 0,0-1 0,-1 2-27,1 0 1,0 0 0,-1 0 0,1 0-1,0 1 1,-1-1 0,1 0-1,-1 0 1,1 1 0,-1-1 0,0 0-1,1 1 1,-1-1 0,0 1 0,1-1-1,-1 0 1,0 1 0,0 0-1,0-1 1,1 1 0,-1-1 0,-1 1-1,-1-1 6,0 1-1,0-1 0,0 1 0,0 0 0,0 0 0,0 0 0,0 0 0,0 0 1,0 1-1,0-1 0,0 1 0,0 0 0,0 0 0,0 0 0,1 0 0,-1 0 1,-3 3-1,-2 2 1,0 0 0,0 1 1,0 0-1,1 0 0,0 1 1,1 0-1,-1 0 0,2 1 1,-1 0-1,1 0 1,0 0-1,1 0 0,0 1 1,1 0-1,0 0 0,0 0 1,-2 18-1,5-27-56,0 0 0,0 0 0,0 1 0,0-1 0,1 0 0,-1 0 0,0 0 0,0 0 0,1 0 0,-1 0 0,1 0 0,-1 0 0,1 0 0,-1 0 0,1 0 0,0 0 0,0 0 0,-1 0 0,1 0 0,0 0 0,0-1 0,0 1 0,0 0 0,0-1 0,1 2 0,2-1 0,0 1 0,-1-1 0,1 0 0,0 0 0,0 0 0,0 0 0,7-1 0,4 0 0,-1 0 0,1-1 0,20-5 0,-5-3 0,0-1 0,-1-1 0,43-23 0,-42 19 0,0 1 0,58-18 0,-88 32 0,1 0 0,-1 0 0,1 0 0,-1-1 0,0 1 0,1 0 0,-1 0 0,0 0 0,1 0 0,-1 0 0,1-1 0,-1 1 0,0 0 0,1 0 0,-1 0 0,1 0 0,-1 0 0,0 0 0,1 0 0,-1 1 0,1-1 0,-1 0 0,0 0 0,1 0 0,-1 0 0,0 0 0,1 1 0,-1-1 0,1 0 0,-1 0 0,0 0 0,0 1 0,1-1 0,-1 0 0,0 1 0,1-1 0,-1 0 0,0 1 0,1-1 0,-3 7 0,0-2 0,0-1 0,0 1 0,-1 0 0,1-1 0,-1 0 0,-6 7 0,7-8 0,-1-1 0,1 1 0,0 0 0,0 0 0,0 0 0,0 0 0,0 1 0,1-1 0,-1 0 0,1 1 0,0-1 0,0 1 0,0 0 0,0-1 0,1 1 0,-1 5 0,5-8 0,-1 0 0,1 0 0,-1 0 0,1 0 0,-1-1 0,1 0 0,-1 0 0,1 0 0,-1 0 0,1 0 0,5-2 0,13-2 0,-1-2 0,0 0 0,0-1 0,26-13 0,-28 11 0,1 1 0,-1 1 0,1 0 0,35-5 0,-54 12 0,-1 0 0,1 0 0,-1 0 0,0 0 0,1 0 0,-1 0 0,0 0 0,1 0 0,-1 0 0,1 0 0,-1 0 0,0 0 0,1 0 0,-1 1 0,0-1 0,1 0 0,-1 0 0,0 0 0,1 1 0,-1-1 0,0 0 0,0 0 0,1 1 0,-1-1 0,0 0 0,0 0 0,0 1 0,1-1 0,-1 0 0,0 1 0,0-1 0,0 0 0,0 1 0,0-1 0,1 1 0,-1-1 0,0 0 0,0 1 0,0-1 0,0 0 0,0 1 0,0-1 0,0 1 0,0-1 0,-1 0 0,1 1 0,0-1 0,0 0 0,0 1 0,0-1 0,0 0 0,-1 1 0,1-1 0,0 0 0,-1 1 0,-6 15 0,1-6 0,3-6 0,0 0 0,1 0 0,0 0 0,0 1 0,0-1 0,0 1 0,1-1 0,0 1 0,0 0 0,-1 6 0,3-10 0,-1 0 0,1 0 0,0 0 0,0 0 0,0-1 0,0 1 0,0 0 0,0-1 0,0 1 0,0 0 0,0-1 0,0 1 0,0-1 0,0 0 0,0 1 0,0-1 0,0 0 0,1 0 0,-1 0 0,0 1 0,0-1 0,0 0 0,0-1 0,1 1 0,-1 0 0,2-1 0,37-2 0,-1-7 0,-1-1 0,53-23 0,44-13 0,-134 47 0,0 0 0,0-1 0,0 1 0,0 0 0,1-1 0,-1 1 0,0 0 0,0 0 0,1 0 0,-1 0 0,0 0 0,0 0 0,0 1 0,1-1 0,-1 0 0,0 1 0,2 0 0,-3-1 0,1 1 0,-1-1 0,0 1 0,1-1 0,-1 1 0,0-1 0,0 1 0,1 0 0,-1-1 0,0 1 0,0-1 0,0 1 0,0 0 0,0-1 0,0 1 0,0-1 0,0 1 0,0 0 0,0-1 0,0 1 0,0-1 0,0 1 0,-1 0 0,1-1 0,0 1 0,-30 51 0,12-21 0,14-11-1807,4-20 1634,1 1 0,-1-1 0,0 0 0,0 1 1,1-1-1,-1 1 0,0-1 0,1 0 0,-1 1 0,0-1 0,1 0 0,-1 1 0,0-1 1,1 0-1,-1 0 0,1 1 0,-1-1 0,1 0 0,-1 0 0,0 0 0,1 1 0,-1-1 1,1 0-1,-1 0 0,1 0 0,-1 0 0,1 0 0,-1 0 0,1 0 0,-1 0 0,1 0 1,-1 0-1,1 0 0,0-1 0,16-1-10194</inkml:trace>
</inkml:ink>
</file>

<file path=ppt/ink/ink3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53.163"/>
    </inkml:context>
    <inkml:brush xml:id="br0">
      <inkml:brushProperty name="width" value="0.025" units="cm"/>
      <inkml:brushProperty name="height" value="0.025" units="cm"/>
    </inkml:brush>
  </inkml:definitions>
  <inkml:trace contextRef="#ctx0" brushRef="#br0">33 1 14350,'0'0'12235,"-27"74"-10986,23-16-288,3 5-384,1-2-257,3 0-192,13-3-64,6-4-672,2-3-2499,1-9-2787,-1-11-5156</inkml:trace>
</inkml:ink>
</file>

<file path=ppt/ink/ink3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2:53.520"/>
    </inkml:context>
    <inkml:brush xml:id="br0">
      <inkml:brushProperty name="width" value="0.025" units="cm"/>
      <inkml:brushProperty name="height" value="0.025" units="cm"/>
    </inkml:brush>
  </inkml:definitions>
  <inkml:trace contextRef="#ctx0" brushRef="#br0">0 1 18514,'0'0'10954,"0"31"-29948</inkml:trace>
</inkml:ink>
</file>

<file path=ppt/ink/ink3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3:15.155"/>
    </inkml:context>
    <inkml:brush xml:id="br0">
      <inkml:brushProperty name="width" value="0.025" units="cm"/>
      <inkml:brushProperty name="height" value="0.025" units="cm"/>
    </inkml:brush>
  </inkml:definitions>
  <inkml:trace contextRef="#ctx0" brushRef="#br0">1 36 9033,'0'0'9833,"9"0"-8552,152-16 2126,-99 7-2508,72-1 0,104 9-314,318 4 1526,-293 11-2015,60 0 101,269 11 1277,122 8-1313,-526-28-162,1225 2 84,-842-9-65,-64-3-18,511 10 0,-262 1 59,-206-36-45,-208 7-12,-268 22-231,16-3-1191,-139 17-5889,17-8 49</inkml:trace>
</inkml:ink>
</file>

<file path=ppt/ink/ink3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5:30.114"/>
    </inkml:context>
    <inkml:brush xml:id="br0">
      <inkml:brushProperty name="width" value="0.025" units="cm"/>
      <inkml:brushProperty name="height" value="0.025" units="cm"/>
    </inkml:brush>
  </inkml:definitions>
  <inkml:trace contextRef="#ctx0" brushRef="#br0">171 0 3011,'-9'2'112,"-48"16"419,-42 13 3881,99-31-4356,0 0 0,-1 0 0,1 0 0,0 0 0,0 0-1,0 0 1,-1 0 0,1 0 0,0 0 0,0 0 0,0 0-1,-1 0 1,1 0 0,0 0 0,0 0 0,0 0 0,-1 1 0,1-1-1,0 0 1,0 0 0,0 0 0,0 0 0,-1 0 0,1 1-1,0-1 1,0 0 0,0 0 0,0 0 0,0 1 0,0-1 0,-1 0-1,1 0 1,0 0 0,0 1 0,0-1 0,0 0 0,0 0-1,0 0 1,0 1 0,0-1 0,0 0 0,0 0 0,0 1 0,0-1-1,0 0 1,0 0 0,0 0 0,0 1 0,1-1 0,-1 0-1,0 0 1,0 0 0,0 1 0,0-1 0,0 0 0,0 0 0,1 0-1,-1 0 1,0 1 0,0-1 0,0 0 0,0 0 0,1 0-1,-1 0 1,0 0 0,0 0 0,1 1 0,13 7 502,13 1-240,-1-1-1,1-1 0,1-1 1,-1-2-1,31 2 0,144-5 329,-103-3-542,466 17 590,-182-3 58,400-39 1,-104 7-99,-3 69 208,521 68-526,-787-102-297,1042 33 1860,-1154-40-1368,766-2-47,-830-25-421,31 0-517,-89 24-5738,-152-5-689</inkml:trace>
</inkml:ink>
</file>

<file path=ppt/ink/ink3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41.360"/>
    </inkml:context>
    <inkml:brush xml:id="br0">
      <inkml:brushProperty name="width" value="0.025" units="cm"/>
      <inkml:brushProperty name="height" value="0.025" units="cm"/>
    </inkml:brush>
  </inkml:definitions>
  <inkml:trace contextRef="#ctx0" brushRef="#br0">48 0 9289,'0'0'3059,"-8"11"-1677,3-4-1036,1 0 1,-1-1-1,1 2 0,1-1 0,-1 0 0,1 1 1,0 0-1,1-1 0,0 1 0,0 0 0,1 1 0,-1 12 1,4 7 317,1 0 0,2 0 0,0 0 0,2-1 1,1 0-1,1 0 0,1-1 0,2 0 0,1-1 0,0 0 1,26 34-1,-31-49-487,1-1 0,0 0 0,1 0 0,0 0 0,0-2 0,1 1 1,0-1-1,1-1 0,-1 0 0,1 0 0,0-1 0,0-1 0,1 0 0,-1-1 1,15 3-1,18-1 349,0-1 1,91-4 0,-54-2-110,59 4 212,-41 1-645,-1-5 1,154-20-1,-229 18-685,21-4-3297,-20-5-5642,-18 4-492</inkml:trace>
</inkml:ink>
</file>

<file path=ppt/ink/ink3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41.873"/>
    </inkml:context>
    <inkml:brush xml:id="br0">
      <inkml:brushProperty name="width" value="0.025" units="cm"/>
      <inkml:brushProperty name="height" value="0.025" units="cm"/>
    </inkml:brush>
  </inkml:definitions>
  <inkml:trace contextRef="#ctx0" brushRef="#br0">0 299 9513,'0'0'11211,"9"-6"-10363,58-33 14,2 3-1,1 3 0,121-40 0,-134 56-505,1 3-1,0 2 1,1 3 0,0 2-1,91 1 1,-136 7-345,-1 0-1,0 1 1,0 0-1,-1 1 1,1 0-1,0 1 1,16 9-1,2 2 129,42 30-1,-24-13 403,-35-25-291,-1-1-1,1 0 1,1-1 0,-1-1-1,1 0 1,-1-1-1,1 0 1,0-1 0,0-1-1,0-1 1,1 0-1,20-3 1,21-4 282,102-28 0,-155 34-522,465-148 385,-463 146-395,0 1 0,1 0 0,-1 0 0,1 0 0,0 1 0,-1 0 0,1 0 0,0 1 0,-1 0 0,14 1 0,-10 10-113,-10-11 42,0 1 0,0-1-1,0 0 1,1 1-1,-1-1 1,0 1 0,0-1-1,1 1 1,-1-1 0,0 1-1,1-1 1,-1 0 0,1 1-1,-1-1 1,0 0 0,1 1-1,-1-1 1,1 0 0,-1 0-1,1 1 1,-1-1 0,1 0-1,-1 0 1,1 0 0,-1 0-1,1 0 1,-1 0 0,1 0-1,-1 1 1,1-1-1,-1-1 1,1 1 0,-1 0-1,1 0 1,-1 0 0,1 0-1,0 0 1,11-8-6490</inkml:trace>
</inkml:ink>
</file>

<file path=ppt/ink/ink3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42.869"/>
    </inkml:context>
    <inkml:brush xml:id="br0">
      <inkml:brushProperty name="width" value="0.025" units="cm"/>
      <inkml:brushProperty name="height" value="0.025" units="cm"/>
    </inkml:brush>
  </inkml:definitions>
  <inkml:trace contextRef="#ctx0" brushRef="#br0">1 18 6022,'0'0'20344,"13"5"-19404,9 1-721,1-1 1,0-1-1,0 0 1,1-2 0,-1-1-1,1-1 1,45-5-1,95-34-69,-164 38-150,1 1 0,0 0 1,-1 0-1,1 0 0,-1 0 1,1 0-1,-1 0 0,1 0 1,-1 0-1,1 0 0,0 1 1,-1-1-1,1 0 0,-1 0 1,1 0-1,-1 1 0,1-1 1,-1 0-1,1 0 1,-1 1-1,0-1 0,1 0 1,-1 1-1,1-1 0,-1 1 1,0-1-1,1 1 0,-1-1 1,0 0-1,1 1 0,-1-1 1,0 1-1,0-1 0,1 2 1,-2 23 55,-16 27 308,-49 74 861,41-81-593,1 2 1,-23 63 0,46-107-638,-4 20-463,5-22 435,0-1-1,0 1 1,0-1-1,0 0 1,0 1-1,0-1 1,0 1-1,0-1 1,1 1-1,-1-1 1,0 1-1,0-1 0,0 0 1,0 1-1,1-1 1,-1 1-1,0-1 1,1 0-1,-1 1 1,0-1-1,1 0 1,-1 1-1,0-1 1,1 0-1,-1 0 1,0 1-1,1-1 1,-1 0-1,1 0 1,-1 0-1,1 0 1,-1 1-1,0-1 1,1 0-1,-1 0 1,1 0-1,-1 0 0,1 0 1,-1 0-1,1 0 1,0-1-385,-1 1 0,1-1 0,-1 0 0,1 1 0,-1-1 0,1 1-1,-1-1 1,0 0 0,0 1 0,1-1 0,-1 0 0,0 0 0,0 1 0,0-1 0,1 0 0,-1 0 0,0 1 0,0-1 0,0 0 0,0 0 0,-1 1 0,1-1 0,0 0-1,0 1 1,0-1 0,0 0 0,-1 0 0,1 1 0,0-1 0,-1 0 0,0 0 0,-13-18-8956</inkml:trace>
</inkml:ink>
</file>

<file path=ppt/ink/ink3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43.197"/>
    </inkml:context>
    <inkml:brush xml:id="br0">
      <inkml:brushProperty name="width" value="0.025" units="cm"/>
      <inkml:brushProperty name="height" value="0.025" units="cm"/>
    </inkml:brush>
  </inkml:definitions>
  <inkml:trace contextRef="#ctx0" brushRef="#br0">1 32 7431,'0'0'18225,"69"-2"-16751,-22 2-642,11 0-447,9 0-289,4-3-480,-7-5-2307,-6-1-3363,-8-1-7398</inkml:trace>
</inkml:ink>
</file>

<file path=ppt/ink/ink3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43.586"/>
    </inkml:context>
    <inkml:brush xml:id="br0">
      <inkml:brushProperty name="width" value="0.025" units="cm"/>
      <inkml:brushProperty name="height" value="0.025" units="cm"/>
    </inkml:brush>
  </inkml:definitions>
  <inkml:trace contextRef="#ctx0" brushRef="#br0">56 30 14606,'0'0'13421,"-56"4"-10026,68-4-2659,18-8-607,11 2-129,9 0-257,5 1-1344,1 2-1218,-2 3-1633,-9-2-353,-6-1-2978</inkml:trace>
</inkml:ink>
</file>

<file path=ppt/ink/ink3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43.915"/>
    </inkml:context>
    <inkml:brush xml:id="br0">
      <inkml:brushProperty name="width" value="0.025" units="cm"/>
      <inkml:brushProperty name="height" value="0.025" units="cm"/>
    </inkml:brush>
  </inkml:definitions>
  <inkml:trace contextRef="#ctx0" brushRef="#br0">1 335 19891,'0'0'9929,"10"-9"-8936,44-37-432,87-80-337,-120 104-222,0 0 0,-2-2 0,0 0 0,19-34 1,-35 55-59,-2 10 60,-5 14 74,-9 17 51,1 0 0,3 0 0,1 1 0,2 0 0,-2 52 0,8-90-143,1 1 0,-1-1-1,0 1 1,0 0 0,1-1 0,-1 1-1,1-1 1,-1 1 0,1-1 0,0 1-1,0-1 1,-1 0 0,1 1-1,0-1 1,0 0 0,0 0 0,0 0-1,1 0 1,-1 1 0,0-2-1,0 1 1,1 0 0,-1 0 0,1 0-1,-1 0 1,0-1 0,1 1-1,-1-1 1,1 1 0,0-1 0,-1 0-1,1 0 1,-1 1 0,1-1 0,-1 0-1,1 0 1,0 0 0,-1-1-1,1 1 1,1-1 0,6 0-601,-1 0 0,1-1 0,-1 0 0,1 0 0,-1-1 0,12-5 0,-2-2-3648,0 0-1,33-26 1,-11-2-5693</inkml:trace>
</inkml:ink>
</file>

<file path=ppt/ink/ink3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44.285"/>
    </inkml:context>
    <inkml:brush xml:id="br0">
      <inkml:brushProperty name="width" value="0.025" units="cm"/>
      <inkml:brushProperty name="height" value="0.025" units="cm"/>
    </inkml:brush>
  </inkml:definitions>
  <inkml:trace contextRef="#ctx0" brushRef="#br0">118 0 5093,'0'0'16063,"-10"11"-13442,5-5-2419,-57 69 3894,57-68-3668,0 1 0,0 0 0,1 0 0,0 1 0,0-1 1,1 1-1,0 0 0,0 0 0,-1 17 0,3-25-419,1 1 0,0-1 0,0 0-1,1 1 1,-1-1 0,0 0 0,0 1 0,1-1 0,-1 0 0,1 1 0,-1-1-1,1 0 1,-1 0 0,1 0 0,0 1 0,0-1 0,-1 0 0,1 0-1,0 0 1,0 0 0,0 0 0,0 0 0,3 1 0,-1 0 5,1-1 0,-1 1-1,1-1 1,0 1 0,0-1 0,-1 0 0,1-1 0,6 1 0,5 0 4,0-1 0,0 0 1,23-5-1,-27 3-18,-1 0 0,0-1 0,0 0 0,0-1 0,0 0 0,0-1 0,-1 0 0,15-11 0,-20 14 0,0-1 0,-1 0 0,1 0 0,-1-1 0,0 1 0,0-1 0,0 1 0,0-1 0,-1 0 0,0 0 0,1 0 0,-1 0 0,-1 0 0,1-1 0,-1 1 0,1-1 0,-1 1 0,-1-1 0,1 1 0,-1-1 0,1 0 0,-2-5 0,1 7-11,-1 0 1,0 1-1,0-1 0,0 0 1,-1 0-1,1 1 0,-1-1 1,1 1-1,-1-1 0,0 1 1,0-1-1,0 1 0,0 0 1,0 0-1,-1 0 0,1 0 0,-1 1 1,1-1-1,-1 1 0,1-1 1,-7-1-1,2 0-194,-1 0-1,1 1 1,-1 0-1,0 0 0,0 0 1,0 1-1,-9 0 1,13 1-4290</inkml:trace>
</inkml:ink>
</file>

<file path=ppt/ink/ink3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45.532"/>
    </inkml:context>
    <inkml:brush xml:id="br0">
      <inkml:brushProperty name="width" value="0.025" units="cm"/>
      <inkml:brushProperty name="height" value="0.025" units="cm"/>
    </inkml:brush>
  </inkml:definitions>
  <inkml:trace contextRef="#ctx0" brushRef="#br0">78 1 17969,'0'0'4217,"-4"10"-2450,2-4-1492,-1-2-186,1 1 1,0 0-1,0 0 0,1 0 1,0 0-1,0 0 0,0 0 1,0 0-1,1 0 0,0 0 1,0 0-1,0 7 0,1-11-85,0 0 0,0 0 0,0 0 0,0 0-1,0-1 1,0 1 0,0 0 0,0-1-1,0 1 1,0 0 0,0-1 0,0 1 0,0-1-1,0 0 1,1 1 0,-1-1 0,0 0 0,0 0-1,1 1 1,-1-1 0,0 0 0,0 0 0,1-1-1,-1 1 1,0 0 0,0 0 0,2-1-1,36-10 89,-5-19-31,-29 25-51,-1 0 0,1 1 1,0 0-1,0 0 1,0 0-1,11-5 0,-16 32 738,-12 78 1757,5-64-1956,0 47 0,15 151 1330,-8-233-1862,-1 0-1,1 0 0,0 0 1,-1 0-1,1-1 0,-1 1 1,1 0-1,-1 0 0,0-1 1,0 1-1,0 0 1,0-1-1,0 1 0,0-1 1,0 1-1,0-1 0,-1 0 1,1 1-1,-1-1 0,1 0 1,-1 0-1,1 0 0,-1 0 1,0 0-1,1 0 1,-1-1-1,0 1 0,0 0 1,1-1-1,-1 1 0,0-1 1,0 0-1,0 0 0,-2 0 1,0 1 0,-1-1 1,0 0-1,1 0 1,-1 0-1,0-1 0,1 0 1,-1 0-1,0 0 1,1 0-1,-1-1 1,1 0-1,0 0 1,-5-2-1,2-2-13,1 1 0,0-1 1,0 0-1,0-1 0,1 1 0,0-1 0,0 0 1,1 0-1,0-1 0,0 1 0,0-1 0,1 0 1,-4-15-1,6 17-17,-1 1 0,1 0 0,0-1 1,1 1-1,-1-1 0,1 0 0,0 1 1,1-1-1,-1 1 0,1-1 0,0 1 1,0-1-1,1 1 0,0 0 0,0-1 0,0 1 1,0 0-1,1 0 0,0 1 0,0-1 1,0 1-1,5-5 0,12-9-3431,47-31-1,-48 36 677,23-15-4797</inkml:trace>
</inkml:ink>
</file>

<file path=ppt/ink/ink3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45.871"/>
    </inkml:context>
    <inkml:brush xml:id="br0">
      <inkml:brushProperty name="width" value="0.025" units="cm"/>
      <inkml:brushProperty name="height" value="0.025" units="cm"/>
    </inkml:brush>
  </inkml:definitions>
  <inkml:trace contextRef="#ctx0" brushRef="#br0">42 154 18321,'0'0'14099,"9"-8"-13789,-7 7-305,11-10 9,0 0 0,19-24-1,-29 32-13,-1 1-1,1-1 1,-1 0 0,0-1-1,0 1 1,0 0-1,0-1 1,-1 1 0,1-1-1,-1 1 1,0-1-1,0 0 1,0 1-1,0-1 1,-1 0 0,0 0-1,1 0 1,-1 1-1,-1-1 1,1 0-1,-2-6 1,2 9 0,-1 1 0,1-1 0,-1 1 0,1 0 0,-1-1 0,1 1 0,-1 0 0,1 0 0,-1-1 0,0 1 0,1 0 0,-1 0 0,1 0 0,-1 0 0,0 0 0,1 0 0,-1 0 0,1 0 0,-1 0 0,0 0 0,1 0 0,-1 0 0,1 0 0,-1 0 0,0 0 0,1 1 0,-1-1 0,1 0 0,-1 1 0,1-1 0,-1 0 0,1 1 0,-1-1 0,1 0 0,-1 1 0,1-1 0,-1 1 0,1-1 0,-1 1 0,-19 18 0,9-5 0,1 0 0,0 1 0,1 1 0,0-1 0,1 1 0,1 1 0,1-1 0,1 1 0,0 0 0,1 1 0,0-1 0,-1 26 0,6-42 1,-1 0 0,0 0 0,0 0 0,0 0 0,1 0 0,-1-1 0,1 1 0,-1 0 0,0 0 0,1 0 0,-1-1 0,1 1 0,0 0 0,-1 0 0,1-1 0,0 1 0,-1-1 0,1 1 0,0 0 0,-1-1 0,1 0 0,0 1 0,0-1 0,0 1 0,0-1 0,0 0 0,-1 1 0,1-1 0,0 0 0,0 0 0,0 0 0,0 0-1,0 0 1,0 0 0,0 0 0,0 0 0,0 0 0,0 0 0,-1-1 0,1 1 0,2-1 0,40-12-207,-29 5-925,0 0 1,-1-1 0,18-15 0,31-39-10370,-37 30 3215</inkml:trace>
</inkml:ink>
</file>

<file path=ppt/ink/ink3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46.276"/>
    </inkml:context>
    <inkml:brush xml:id="br0">
      <inkml:brushProperty name="width" value="0.025" units="cm"/>
      <inkml:brushProperty name="height" value="0.025" units="cm"/>
    </inkml:brush>
  </inkml:definitions>
  <inkml:trace contextRef="#ctx0" brushRef="#br0">54 64 6919,'0'0'7724,"-8"11"-6106,-3 2-1009,-10 16 8,8 4 2604,13-33-3164,0 1 0,0-1 0,0 0 0,1 1 0,-1-1 0,0 1 0,1-1 0,-1 0 0,0 0 1,1 1-1,-1-1 0,0 0 0,1 0 0,-1 1 0,0-1 0,1 0 0,-1 0 0,1 0 0,-1 0 1,0 1-1,1-1 0,-1 0 0,1 0 0,-1 0 0,1 0 0,-1 0 0,1 0 0,-1 0 0,0 0 1,1 0-1,-1 0 0,1-1 0,-1 1 0,0 0 0,1 0 0,-1 0 0,1 0 0,-1-1 0,0 1 1,1 0-1,-1 0 0,1-1 0,21-7-99,-11 2 313,45-21-795,-53 26 755,0-1 1,0 1-1,1 0 1,-1 0-1,0 1 1,1-1-1,-1 1 1,0-1-1,1 1 0,-1 0 1,0 0-1,1 0 1,-1 1-1,5 1 1,-6 0-33,-1-1 0,0 1 0,0 0 0,-1 0 0,1 1 0,0-1 0,-1 0 0,1 0 0,-1 0 0,0 0 0,1 1 0,-1-1 0,0 0 0,0 0 0,-1 0 0,1 1 0,-1 1 0,-1 9 1780,5-32-1113,23-82-866,-26 102 2,1 0 0,0 0 0,-1 0 1,1 0-1,0 0 0,0 0 0,0 0 0,0-1 0,0 1 0,0 0 0,0 0 1,0-1-1,0 1 0,0-1 0,0 1 0,0-1 0,0 1 0,0-1 0,1 0 1,-1 0-1,1 1 0,32 5-236,-16-7-1344,0-1 0,0-1 0,0-1 1,-1 0-1,1-2 0,26-11 0,-16 6-2490,3-1-3213</inkml:trace>
</inkml:ink>
</file>

<file path=ppt/ink/ink3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46.619"/>
    </inkml:context>
    <inkml:brush xml:id="br0">
      <inkml:brushProperty name="width" value="0.025" units="cm"/>
      <inkml:brushProperty name="height" value="0.025" units="cm"/>
    </inkml:brush>
  </inkml:definitions>
  <inkml:trace contextRef="#ctx0" brushRef="#br0">189 9 11851,'0'0'9615,"-12"-2"-5889,6 1-3222,-12-2 615,0 2 0,0 0 0,-27 1 1,40 1-936,0-1 0,0 1 0,1 0 1,-1 0-1,1 1 0,-1-1 0,1 1 1,-1 0-1,-3 3 0,6-4-150,0 1 0,1-1 1,-1 0-1,1 1 0,-1-1 0,1 1 0,0 0 1,0-1-1,-1 1 0,1 0 0,0 0 0,1 0 0,-1 0 1,0 0-1,0 0 0,1 0 0,-1 0 0,1 0 0,0 0 1,0 0-1,0 3 0,0-4-34,0 0 0,0-1 0,1 1 0,-1 0 0,0 0 0,1-1 0,-1 1 0,1 0 0,-1-1 0,1 1 0,-1-1 0,1 1 0,0 0 0,-1-1 0,1 1 0,0-1 0,-1 1 0,1-1 0,0 0 0,0 1 0,-1-1 0,1 0 0,0 0 0,0 1 0,0-1 0,-1 0 0,1 0 0,0 0 0,0 0 0,1 0 0,35 1 0,-26-2 0,74-5-293,-58 3 154,0 1 0,34 2 0,-60 1 147,-1-1 0,0 0-1,1 0 1,-1 0 0,1 1 0,-1-1 0,0 0-1,1 1 1,-1-1 0,0 0 0,1 1 0,-1-1 0,0 0-1,0 1 1,1-1 0,-1 1 0,0-1 0,0 0-1,0 1 1,0-1 0,0 1 0,1-1 0,-1 1-1,0-1 1,0 1 0,0-1 0,0 1 0,0-1 0,0 0-1,-1 1 1,1-1 0,0 1 0,0-1 0,0 1-1,0-1 1,0 1 0,-1-1 0,1 0 0,0 1-1,0-1 1,-1 1 0,1-1 0,0 0 0,0 1 0,-1-1-1,1 0 1,-1 1 0,-13 19 327,-2-5-335,-2-1 0,1-1 0,-2-1 0,1 0 0,-2-2 0,1 0 0,-2-1 0,1-1 0,-40 10 0,59-18 8,-5 1-1132,3-3-2533,3-8-7137</inkml:trace>
</inkml:ink>
</file>

<file path=ppt/ink/ink3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3:40.106"/>
    </inkml:context>
    <inkml:brush xml:id="br0">
      <inkml:brushProperty name="width" value="0.025" units="cm"/>
      <inkml:brushProperty name="height" value="0.025" units="cm"/>
    </inkml:brush>
  </inkml:definitions>
  <inkml:trace contextRef="#ctx0" brushRef="#br0">0 1 6118,'0'0'13447,"2"10"-12144,18 143 1220,1 224 1,-15-215-1512,6 668 3808,-23-673-4293,6-109-363,2 1 1,3 58-1,0-107-212,0-1 0,0 1-1,0 0 1,0 0 0,0 0 0,1 0-1,-1 0 1,0-1 0,0 1 0,0 0-1,0 0 1,0 0 0,0 0 0,1 0-1,-1 0 1,0 0 0,0 0 0,0 0-1,0 0 1,1-1 0,-1 1 0,0 0-1,0 0 1,0 0 0,0 0 0,1 0-1,-1 0 1,0 0 0,0 0 0,0 0-1,0 0 1,1 0 0,-1 1 0,0-1-1,0 0 1,0 0 0,0 0 0,1 0-1,-1 0 1,0 0 0,0 0 0,0 0-1,0 0 1,0 1 0,0-1 0,1 0-1,-1 0 1,0 0 0,0 0 0,0 0-1,0 0 1,0 1 0,8-19-7954,0-15-6262</inkml:trace>
</inkml:ink>
</file>

<file path=ppt/ink/ink3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3:41.301"/>
    </inkml:context>
    <inkml:brush xml:id="br0">
      <inkml:brushProperty name="width" value="0.025" units="cm"/>
      <inkml:brushProperty name="height" value="0.025" units="cm"/>
    </inkml:brush>
  </inkml:definitions>
  <inkml:trace contextRef="#ctx0" brushRef="#br0">71 182 9577,'0'0'1628,"-10"-1"502,5 0-2470,-42-5 4095,39 6-1325,34 5-1479,68 8 545,129 2 0,100-17-1436,-218 0 75,591-60-6,-211 9-103,892 20 800,-877 32-462,-38-16-63,45 0 391,605 15 515,-1112-6-12418,-6-1 1549</inkml:trace>
</inkml:ink>
</file>

<file path=ppt/ink/ink3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3:41.645"/>
    </inkml:context>
    <inkml:brush xml:id="br0">
      <inkml:brushProperty name="width" value="0.025" units="cm"/>
      <inkml:brushProperty name="height" value="0.025" units="cm"/>
    </inkml:brush>
  </inkml:definitions>
  <inkml:trace contextRef="#ctx0" brushRef="#br0">1 13 15022,'0'0'5451,"11"-4"-4933,-9 4-488,5-2 75,-1 0 0,0 0 0,1 1 0,-1 0 0,0 1 0,1-1 0,-1 1 0,1 0 0,-1 1 0,1 0 0,-1 0 0,0 0 0,9 3 0,25 10 219,-1 2 1,-1 2-1,-1 1 1,64 45-1,-99-64-286,0 1-1,-1 1 0,1-1 0,-1 0 0,1 0 0,-1 1 1,1-1-1,-1 0 0,0 1 0,1 0 0,-1-1 0,0 1 0,0 0 1,0-1-1,-1 1 0,1 0 0,0 0 0,-1 0 0,1 0 0,-1 0 1,1-1-1,-1 1 0,0 0 0,0 0 0,0 0 0,0 0 1,0 0-1,-1 0 0,1 0 0,0 0 0,-1 0 0,1 0 0,-1 0 1,0 0-1,0-1 0,0 1 0,0 0 0,0-1 0,0 1 0,0 0 1,0-1-1,-1 1 0,1-1 0,-3 2 0,-8 7 381,-1-1 0,0 0-1,0-1 1,-26 11 0,13-6-185,16-7-614,-47 30 1117,54-34-1532,0 0 0,1 1-1,-1-1 1,0 1-1,1 0 1,0 0 0,0 0-1,-3 6 1</inkml:trace>
</inkml:ink>
</file>

<file path=ppt/ink/ink3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3:42.561"/>
    </inkml:context>
    <inkml:brush xml:id="br0">
      <inkml:brushProperty name="width" value="0.025" units="cm"/>
      <inkml:brushProperty name="height" value="0.025" units="cm"/>
    </inkml:brush>
  </inkml:definitions>
  <inkml:trace contextRef="#ctx0" brushRef="#br0">0 734 18514,'0'0'2220,"10"-8"-981,69-63 1368,115-132 0,51-108-1741,-209 253-841,-29 44 382,1 0 0,1 1 1,1 0-1,13-16 0,-22 84 137,-2 10-621,0 58 353,2-110-518,1 0 1,0 0-1,0 0 0,1-1 0,1 1 1,0-1-1,7 13 0,-11-23-154,1 0 0,1 0 0,-1 0 0,0 0 0,0 0 0,1-1 0,-1 1 0,1 0-1,-1-1 1,1 1 0,0-1 0,0 0 0,-1 0 0,1 0 0,0 1 0,0-2 0,0 1-1,0 0 1,3 1 0,15-1-8305</inkml:trace>
</inkml:ink>
</file>

<file path=ppt/ink/ink3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3:43.651"/>
    </inkml:context>
    <inkml:brush xml:id="br0">
      <inkml:brushProperty name="width" value="0.025" units="cm"/>
      <inkml:brushProperty name="height" value="0.025" units="cm"/>
    </inkml:brush>
  </inkml:definitions>
  <inkml:trace contextRef="#ctx0" brushRef="#br0">366 99 13549,'0'0'2883,"1"-12"21,2-39-118,-3 49-2690,0 0-1,-1 0 1,1 1-1,-1-1 0,0 0 1,1 1-1,-1-1 1,0 1-1,0-1 1,0 1-1,0-1 0,0 1 1,0 0-1,0-1 1,-1 1-1,1 0 1,0 0-1,-1 0 0,1 0 1,-1 0-1,1 0 1,-1 0-1,0 1 1,1-1-1,-1 0 0,0 1 1,1 0-1,-1-1 1,0 1-1,0 0 1,1 0-1,-1 0 0,0 0 1,-2 0-1,-4 0 13,1 0 0,-1 1 0,1 0-1,0 0 1,-1 1 0,-9 3 0,4 1-25,0 1-1,0 0 1,1 1 0,0 1 0,1 0 0,0 1 0,0 0 0,-17 20-1,9-5 319,0 0 0,2 0 0,-17 34 0,24-38 9,0-1-1,-9 35 1,16-47-366,1 1 1,0-1-1,1 1 0,0-1 0,0 1 0,1-1 0,0 1 0,1-1 0,2 17 1,-2-22-32,1-1 1,-1 1 0,1 0 0,0-1-1,0 1 1,0-1 0,0 1 0,0-1 0,0 0-1,1 0 1,-1 0 0,1 0 0,-1 0 0,1-1-1,0 1 1,0-1 0,-1 0 0,1 1-1,0-1 1,0-1 0,0 1 0,1 0 0,-1-1-1,0 0 1,0 1 0,0-1 0,0 0-1,4-1 1,4 1 147,0-1 0,0 0 0,0 0 0,0-1 0,0-1 0,20-7 0,-18 4-56,-1 0 0,1-1 0,-1-1 0,-1 0 0,13-11 0,-20 15-81,1 0-1,-1 0 0,-1 0 1,1 0-1,-1 0 0,1-1 1,-1 0-1,-1 1 1,1-1-1,-1-1 0,1 1 1,-2 0-1,1 0 0,0-1 1,1-10-1,-3 16-23,0-1 0,0 1 0,0-1 0,0 1 0,0 0 0,0-1 0,-1 1 0,1-1 0,0 1 0,0-1 0,0 1 0,0 0 0,0-1 0,-1 1 0,1-1 0,0 1 0,0 0 0,-1-1 0,1 1 0,0 0 0,0-1 0,-1 1 0,1 0 0,0-1 0,-1 1 0,1 0 0,-1 0 0,1 0 0,0-1 0,-1 1 0,1 0 0,-1 0 0,1 0 0,-1 0 0,1 0 0,0 0 0,-1 0 0,1-1 0,-1 2 0,1-1 0,-1 0 0,1 0 0,-1 0 0,1 0 0,0 0 0,-1 0 0,1 0 0,-1 0 0,1 1 0,0-1 0,-1 0 0,1 0 0,-1 0 0,1 1 0,0-1 0,-1 0 0,1 1 0,0-1 0,0 0 0,-1 1 0,1-1 0,-1 1 0,-23 21 0,21-19 0,1 0 0,0 1 0,0-1 0,1 1 0,-1-1 0,1 1 0,-1 0 0,1 0 0,1 0 0,-1-1 0,0 9 0,1-12 0,0 1 0,1 0 0,-1-1 0,1 1 0,-1-1 0,1 1 0,-1-1 0,1 1 0,0-1 0,-1 1 0,1-1 0,0 1 0,-1-1 0,1 0 0,0 0 0,-1 1 0,1-1 0,0 0 0,0 0 0,-1 0 0,1 1 0,0-1 0,0 0 0,-1 0 0,1 0 0,0 0 0,0-1 0,-1 1 0,2 0 0,26-3 0,-14-1 0,-1 0 0,0-1 0,0-1 0,0 0 0,-1-1 0,0 0 0,0-1 0,12-10 0,-7 5 0,0 2 0,29-15 0,-45 27-24,-1 0 0,1 1-1,-1-1 1,1 0 0,-1 1 0,1-1 0,-1 1 0,0-1-1,0 0 1,0 1 0,0-1 0,0 1 0,0-1-1,0 1 1,-1-1 0,0 2 0,-21 63-885,1-3-3376,16-20-6312</inkml:trace>
</inkml:ink>
</file>

<file path=ppt/ink/ink3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3:43.994"/>
    </inkml:context>
    <inkml:brush xml:id="br0">
      <inkml:brushProperty name="width" value="0.025" units="cm"/>
      <inkml:brushProperty name="height" value="0.025" units="cm"/>
    </inkml:brush>
  </inkml:definitions>
  <inkml:trace contextRef="#ctx0" brushRef="#br0">103 1 20563,'0'0'5478,"-59"85"-2756,43-49-1344,0 6-802,7-4-384,6-3-128,3-4-384,0-3-673,3-6-352,8-5-385,0-6-480,-2-3-1089,-1-7-1730,0-1-4292</inkml:trace>
</inkml:ink>
</file>

<file path=ppt/ink/ink3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3:45.181"/>
    </inkml:context>
    <inkml:brush xml:id="br0">
      <inkml:brushProperty name="width" value="0.025" units="cm"/>
      <inkml:brushProperty name="height" value="0.025" units="cm"/>
    </inkml:brush>
  </inkml:definitions>
  <inkml:trace contextRef="#ctx0" brushRef="#br0">7 102 10634,'0'0'5952,"-1"-9"-5418,-4-28 315,5 35-570,0 1 0,0-1-1,0 1 1,1-1 0,-1 1 0,0-1-1,1 1 1,-1-1 0,1 1 0,-1-1 0,1 1-1,0 0 1,0-1 0,0 1 0,0 0-1,0 0 1,0 0 0,0-1 0,0 1 0,0 0-1,0 0 1,0 1 0,1-1 0,-1 0-1,0 0 1,1 1 0,1-2 0,35-9 1754,-14 7-1691,0 1 1,0 1-1,0 1 1,0 1-1,30 4 0,-47-3-320,0 0-1,0 1 0,1 0 0,-1 0 0,-1 1 0,1 0 0,0 0 1,-1 0-1,1 1 0,-1 0 0,0 1 0,0-1 0,-1 1 0,1 0 0,-1 0 1,0 1-1,-1-1 0,1 1 0,-1 0 0,0 1 0,4 8 0,-2-2 130,-1 0-1,0 0 0,-1 0 0,-1 1 1,0 0-1,0-1 0,-2 1 0,1 0 0,-2 0 1,0 0-1,-1 0 0,0 0 0,-5 23 1,4-33-137,-1 1 0,1 0 0,-1-1 0,0 1-1,-1-1 1,1 0 0,-1 0 0,0 0 0,0 0 0,0-1 0,0 0 0,0 0 0,-1 0 0,1 0 0,-1 0 0,0-1 0,0 0 0,0 0 0,0-1 0,0 1 0,-9 0 0,-11 3-7,0-2 0,0-1 1,-30-1-1,53-1-7,-5 0 0,0 0 0,0-1 0,0 1 0,0-2 0,0 1 0,0-1 0,0 0 0,0 0 0,1 0 0,-1-1 0,1 0 0,0-1 0,0 0 0,0 1 0,0-2 0,0 1 0,1-1 0,-5-5 0,10 9-9,0 1 1,0 0-1,0-1 1,0 1-1,0-1 0,0 1 1,0 0-1,0-1 0,1 1 1,-1 0-1,0-1 1,0 1-1,0 0 0,1-1 1,-1 1-1,0 0 0,1 0 1,-1-1-1,0 1 1,0 0-1,1 0 0,-1 0 1,0-1-1,1 1 1,-1 0-1,0 0 0,1 0 1,-1 0-1,1 0 0,-1 0 1,0-1-1,1 1 1,-1 0-1,0 0 0,1 0 1,-1 0-1,1 1 0,-1-1 1,0 0-1,1 0 1,-1 0-1,0 0 0,1 0 1,0 0-1,26 0-1489,-23 0 832,64-5-9284,-28-3 1056</inkml:trace>
</inkml:ink>
</file>

<file path=ppt/ink/ink3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3:45.524"/>
    </inkml:context>
    <inkml:brush xml:id="br0">
      <inkml:brushProperty name="width" value="0.025" units="cm"/>
      <inkml:brushProperty name="height" value="0.025" units="cm"/>
    </inkml:brush>
  </inkml:definitions>
  <inkml:trace contextRef="#ctx0" brushRef="#br0">68 0 18449,'0'0'11147,"-19"83"-10026,11-49-352,-1 6-417,2-2-256,-1 2-32,2-3-32,1-4-64,3-3-736,1-5-450,-1-7-1760,2-8-674</inkml:trace>
</inkml:ink>
</file>

<file path=ppt/ink/ink3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3:45.869"/>
    </inkml:context>
    <inkml:brush xml:id="br0">
      <inkml:brushProperty name="width" value="0.025" units="cm"/>
      <inkml:brushProperty name="height" value="0.025" units="cm"/>
    </inkml:brush>
  </inkml:definitions>
  <inkml:trace contextRef="#ctx0" brushRef="#br0">0 27 16303,'0'0'10837,"12"-4"-10297,25-4-237,1 2 1,0 2-1,0 1 1,0 2-1,1 1 1,39 7-1,-70-7-145,-1 2-1,0-1 0,0 1 1,0 0-1,-1 1 1,9 3-1,-13-5-101,0 0-1,-1 0 1,1 0 0,0 0-1,0 1 1,-1-1 0,1 0-1,-1 1 1,1 0 0,-1-1-1,0 1 1,0 0-1,1-1 1,-1 1 0,0 0-1,-1 0 1,1 0 0,0 0-1,-1 0 1,1 0 0,-1 0-1,1 1 1,-1-1 0,0 2-1,0 0-43,0 0 0,0-1 0,-1 1 1,0 0-1,1 0 0,-2-1 0,1 1 0,0-1 0,-1 1 0,1-1 0,-1 1 0,0-1 0,0 0 0,0 0 1,-1 0-1,1 0 0,-3 3 0,-1-1 4,0-1 0,0 1 0,-1-1 0,1 0 1,-1-1-1,0 1 0,0-1 0,-8 2 0,-7 1 6,0-1-1,0-1 0,0-1 1,-44 1-1,57-7-2920,9-5-4035</inkml:trace>
</inkml:ink>
</file>

<file path=ppt/ink/ink3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3:48.455"/>
    </inkml:context>
    <inkml:brush xml:id="br0">
      <inkml:brushProperty name="width" value="0.025" units="cm"/>
      <inkml:brushProperty name="height" value="0.025" units="cm"/>
    </inkml:brush>
  </inkml:definitions>
  <inkml:trace contextRef="#ctx0" brushRef="#br0">29 31 13229,'2'-3'563,"12"-22"6931,-5 22-3964,-1 18-2337,-1 17-450,-2 1-1,-1 0 1,-1 0 0,-3 57 0,-23 133 105,22-217-777,-1 24 172,2-19-1332,0-24-825,-1 6 654,0-1 0,0 0-1,-1 1 1,1-1 0,-2 1-1,1 0 1,-1 0 0,0 0-1,0 0 1,-7-9 0,-14-23-9556</inkml:trace>
</inkml:ink>
</file>

<file path=ppt/ink/ink3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3:48.796"/>
    </inkml:context>
    <inkml:brush xml:id="br0">
      <inkml:brushProperty name="width" value="0.025" units="cm"/>
      <inkml:brushProperty name="height" value="0.025" units="cm"/>
    </inkml:brush>
  </inkml:definitions>
  <inkml:trace contextRef="#ctx0" brushRef="#br0">1 10 13389,'0'0'12652,"70"-5"-11211,-32 9-800,4-1-481,2-1-96,3-2-641,-2 0-1825,-7 0-1570,-3-2-1953,-12-9-4998</inkml:trace>
</inkml:ink>
</file>

<file path=ppt/ink/ink3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3:49.188"/>
    </inkml:context>
    <inkml:brush xml:id="br0">
      <inkml:brushProperty name="width" value="0.025" units="cm"/>
      <inkml:brushProperty name="height" value="0.025" units="cm"/>
    </inkml:brush>
  </inkml:definitions>
  <inkml:trace contextRef="#ctx0" brushRef="#br0">57 1 14125,'0'0'3689,"-6"9"-1094,4-8-2533,-3 6 465,0-1 0,0 1 0,0 0-1,1 1 1,0-1 0,1 1 0,-1 0 0,1-1 0,1 1-1,-1 1 1,2-1 0,-1 0 0,1 1 0,0 8 0,1-15-512,1-1 0,0 1 1,-1-1-1,1 0 0,0 0 1,0 1-1,0-1 1,0 0-1,0 0 0,0 0 1,0 0-1,0 0 1,1 0-1,-1 0 0,0-1 1,0 1-1,1 0 0,-1-1 1,1 1-1,-1-1 1,0 1-1,1-1 0,-1 0 1,1 1-1,-1-1 1,1 0-1,-1 0 0,1 0 1,-1 0-1,1 0 0,-1-1 1,1 1-1,2-1 1,4 0 62,-1 0 0,1 0 1,-1-1-1,0 0 0,13-5 0,17-19 369,14-7 212,-48 31-615,-1 0 0,1 1 0,0 0 0,0 0 0,0 0 0,0 0 1,1 0-1,-1 0 0,0 1 0,0 0 0,0 0 0,1-1 0,-1 2 0,4-1 0,-6 2-23,1-1-1,0 1 0,0-1 0,-1 1 0,1 0 0,-1 0 0,0-1 0,1 1 0,-1 0 1,0 0-1,0 1 0,0-1 0,0 0 0,-1 0 0,1 0 0,0 1 0,-1-1 1,1 3-1,12 27 94,-11-30-96,-1-1 0,1 0 0,0 0 0,0-1 0,0 1 0,0 0 0,0-1 0,0 1 0,0-1 0,0 1 0,0-1 0,0 0 0,0 0 0,0 0 0,0 0 0,0 0 0,0-1 0,0 1 1,0-1-1,0 1 0,0-1 0,0 0 0,3-1 0,49-26 594,-37 18-520,-10 6-92,-1 0 0,1 1 0,0 0 0,0 0 0,0 0 0,1 1 0,-1 0 0,0 1 0,1 0 0,-1 0 0,1 0 0,12 2 0,-18-1 0,-1 1 0,0 0 0,0 0 0,1 0 0,-1 0 0,0-1 0,0 2 0,0-1 0,0 0 0,0 0 0,-1 0 0,1 0 0,0 0 0,0 1 0,-1-1 0,1 0 0,-1 1 0,1-1 0,-1 1 0,0-1 0,1 0 0,-1 1 0,0-1 0,0 1 0,0 1 0,1 46 0,-2-37 0,1-9 0,0 0 0,0-1 0,0 1 0,0-1 0,0 1 0,1-1 0,-1 1 0,1-1 0,-1 1 0,1-1 0,0 1 0,0-1 0,0 1 0,0-1 0,4 4 0,-4-5 0,0-1 0,1 1 0,-1-1 0,1 1 0,-1-1 0,1 0 0,0 0 0,-1 1 0,1-1 0,-1 0 0,1-1 0,-1 1 0,1 0 0,-1 0 0,1-1 0,-1 1 0,1-1 0,-1 1 0,1-1 0,-1 1 0,1-1 0,-1 0 0,0 0 0,0 0 0,1 0 0,-1 0 0,2-2 0,49-24-8329,-25 15 2725</inkml:trace>
</inkml:ink>
</file>

<file path=ppt/ink/ink3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3:49.546"/>
    </inkml:context>
    <inkml:brush xml:id="br0">
      <inkml:brushProperty name="width" value="0.025" units="cm"/>
      <inkml:brushProperty name="height" value="0.025" units="cm"/>
    </inkml:brush>
  </inkml:definitions>
  <inkml:trace contextRef="#ctx0" brushRef="#br0">0 1 18257,'0'0'10859</inkml:trace>
</inkml:ink>
</file>

<file path=ppt/ink/ink3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3:50.434"/>
    </inkml:context>
    <inkml:brush xml:id="br0">
      <inkml:brushProperty name="width" value="0.025" units="cm"/>
      <inkml:brushProperty name="height" value="0.025" units="cm"/>
    </inkml:brush>
  </inkml:definitions>
  <inkml:trace contextRef="#ctx0" brushRef="#br0">73 82 13068,'0'0'17024,"10"2"-16164,-1-1-751,0-1-1,0 0 1,0-1-1,-1 0 1,1 0 0,0-1-1,10-3 1,-16 4-88,0 0 0,0 0 0,0 0 1,0 0-1,0 0 0,0-1 0,0 1 1,-1-1-1,1 0 0,0 0 0,-1 0 0,0 0 1,1 0-1,-1 0 0,0-1 0,0 1 0,0-1 1,0 1-1,-1-1 0,1 0 0,-1 0 0,0 0 1,1 0-1,-1 0 0,-1 0 0,1 0 0,0-6 1,-1 8-16,0 1 1,-1-1 0,1 1 0,0-1-1,-1 1 1,1-1 0,-1 1-1,1-1 1,-1 1 0,1 0 0,-1-1-1,0 1 1,1 0 0,-1-1-1,1 1 1,-1 0 0,0 0 0,1-1-1,-1 1 1,0 0 0,1 0-1,-1 0 1,0 0 0,1 0 0,-1 0-1,0 0 1,1 0 0,-1 0-1,0 0 1,0 1 0,-24 2 137,11 3-144,0 1 0,1 0 0,0 1 0,0 1 0,0 0 0,1 0 0,1 1 0,0 1 0,0 0 0,1 0 0,-17 25 0,25-33 0,-1 1 0,1 0 0,0 0 0,0 0 0,1 0 0,-1 0 0,1 1 0,-1 6 0,1-10 0,1 0 0,0 0 0,0 0 0,0 0 0,1 0 0,-1 0 0,0 0 0,0 0 0,0 0 0,1 0 0,-1 0 0,1 0 0,-1 0 0,0 0 0,1 0 0,0 0 0,-1 0 0,1 0 0,0-1 0,-1 1 0,1 0 0,0-1 0,0 1 0,-1 0 0,1-1 0,0 1 0,0-1 0,0 1 0,0-1 0,0 1 0,0-1 0,0 0 0,0 1 0,0-1 0,0 0 0,0 0 0,0 0 0,0 0 0,0 0 0,1 0 0,15 1-249,-1-2 1,1 0-1,-1 0 0,0-1 1,1-1-1,-1-1 0,0-1 1,-1 0-1,1 0 0,-1-2 1,21-12-1,16-14-6216</inkml:trace>
</inkml:ink>
</file>

<file path=ppt/ink/ink3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3:51.755"/>
    </inkml:context>
    <inkml:brush xml:id="br0">
      <inkml:brushProperty name="width" value="0.025" units="cm"/>
      <inkml:brushProperty name="height" value="0.025" units="cm"/>
    </inkml:brush>
  </inkml:definitions>
  <inkml:trace contextRef="#ctx0" brushRef="#br0">0 1543 12812,'0'0'5851,"11"-3"-5306,37-9 608,68-8 0,-57 11-385,61-16 1,120-49-590,176-47-230,-372 111-101,127-28 33,307-111 1,-13-24 1875,242-110-1166,114-84 3162,-617 276-3430,-102 43-1448,165-53 0,-264 100 514,5-3-2361,-5-2-4127,-3-2-2329</inkml:trace>
</inkml:ink>
</file>

<file path=ppt/ink/ink3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3:59.102"/>
    </inkml:context>
    <inkml:brush xml:id="br0">
      <inkml:brushProperty name="width" value="0.025" units="cm"/>
      <inkml:brushProperty name="height" value="0.025" units="cm"/>
    </inkml:brush>
  </inkml:definitions>
  <inkml:trace contextRef="#ctx0" brushRef="#br0">0 63 13741,'0'0'3940,"1"-9"-1250,1-4-1693,2-28 3745,-4 75-4097,-1 17 858,2 1 0,2-1 0,16 81 0,-17-125-1787,0-1 1,1 1-1,0-1 1,0 0-1,1 0 0,-1 0 1,1-1-1,0 1 1,1-1-1,-1 0 0,1 0 1,0-1-1,0 1 1,1-1-1,9 6 0,-12-8 28,0-1 1,0 1-1,1-1 0,-1 1 0,0-1 0,1 0 0,-1 0 0,1 0 0,-1-1 0,1 1 0,0-1 1,-1 0-1,1 0 0,-1 0 0,1-1 0,-1 1 0,1-1 0,0 0 0,-1 0 0,0 0 0,1 0 1,-1-1-1,0 1 0,0-1 0,1 0 0,-1 0 0,-1 0 0,1 0 0,0 0 0,4-6 1,12-14-7582</inkml:trace>
</inkml:ink>
</file>

<file path=ppt/ink/ink3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3:59.447"/>
    </inkml:context>
    <inkml:brush xml:id="br0">
      <inkml:brushProperty name="width" value="0.025" units="cm"/>
      <inkml:brushProperty name="height" value="0.025" units="cm"/>
    </inkml:brush>
  </inkml:definitions>
  <inkml:trace contextRef="#ctx0" brushRef="#br0">95 60 17553,'0'0'5498,"-10"1"-3395,7-1-2034,-1 0-1,1 0 0,-1 1 1,1-1-1,-1 1 0,1 0 1,-1 0-1,1 0 0,0 0 1,-1 1-1,1-1 0,0 1 1,0 0-1,0 0 0,1 0 1,-1 0-1,0 1 0,1-1 1,-1 1-1,1-1 0,0 1 1,0 0-1,0 0 0,0 0 1,0 0-1,1 0 0,-1 0 1,1 1-1,0-1 0,0 0 1,0 1-1,1-1 0,-1 1 1,0 4-1,1-6-49,0-1 1,0 0-1,0 0 0,0 0 0,0 1 1,0-1-1,0 0 0,0 0 0,0 1 1,1-1-1,-1 0 0,0 0 1,1 0-1,-1 1 0,1-1 0,-1 0 1,1 0-1,0 0 0,0 0 0,-1 0 1,1 0-1,0 0 0,0 0 0,0-1 1,0 1-1,1 1 0,0-1 56,1-1 0,-1 1 0,0-1 0,0 1 0,0-1 0,1 0 0,-1 0 0,0 0-1,0 0 1,0-1 0,1 1 0,-1 0 0,4-2 0,4-2 156,0 0 1,0 0-1,0-1 1,0 0-1,11-8 1,-2-4-195,-12 11 104,0 0-1,1 1 0,-1-1 0,14-6 0,-19 11-125,-1 1 0,1-1 0,-1 0 0,1 1-1,-1 0 1,1-1 0,0 1 0,-1 0 0,1-1 0,0 1 0,-1 0 0,1 0 0,0 1 0,-1-1 0,1 0 0,0 0 0,-1 1 0,1-1-1,0 1 1,-1 0 0,1-1 0,-1 1 0,1 0 0,-1 0 0,0 0 0,1 0 0,-1 0 0,0 0 0,1 0 0,0 2 0,1 1-25,0 0-1,1-1 1,-1 0 0,1 0 0,-1 0 0,1 0 0,0 0 0,0-1 0,0 0 0,1 0 0,-1 0 0,1 0 0,-1-1-1,1 1 1,-1-1 0,1 0 0,0-1 0,-1 1 0,1-1 0,0 0 0,-1 0 0,1 0 0,0-1 0,0 0 0,-1 0-1,1 0 1,-1 0 0,1-1 0,-1 0 0,1 0 0,-1 0 0,0 0 0,0 0 0,0-1 0,5-5 0,48-42-6590,-24 13-4081,-15 17-1650</inkml:trace>
</inkml:ink>
</file>

<file path=ppt/ink/ink3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3:59.821"/>
    </inkml:context>
    <inkml:brush xml:id="br0">
      <inkml:brushProperty name="width" value="0.025" units="cm"/>
      <inkml:brushProperty name="height" value="0.025" units="cm"/>
    </inkml:brush>
  </inkml:definitions>
  <inkml:trace contextRef="#ctx0" brushRef="#br0">82 0 1409,'0'0'22299,"-2"7"-22102,2-1-188,-1 0-1,1 0 1,0 0-1,1 0 1,0 0-1,0 0 1,0 0-1,1 0 1,-1-1-1,5 9 1,3 15 31,-2-4 29,-1 1 0,-2-1 0,0 1 0,-1 41 0,-2-56 178,-1-1 0,-1 0 0,0 0 1,-1 0-1,0 1 0,0-1 0,-1-1 0,0 1 0,-1 0 0,0-1 0,0 0 0,-1 0 0,-1 0 0,-8 11 1,13-18-199,0-1 0,0 1 0,0-1 0,0 0 0,0 1 0,-1-1 0,1 0 0,0 0 0,-1 0 0,1 0 0,-1 0 0,1 0 0,-1 0 0,0-1 0,1 1 0,-1-1 0,0 1 0,1-1 0,-1 1 1,0-1-1,0 0 0,1 0 0,-1 0 0,-2 0 0,2-1 32,1 0 1,-1 0 0,1 0 0,-1 0-1,1-1 1,-1 1 0,1 0-1,0-1 1,0 1 0,0-1 0,-1 1-1,1-1 1,1 0 0,-1 0-1,0 1 1,0-1 0,1 0-1,-1-2 1,-3-10 298,1-1-1,1 1 1,0-1-1,0-18 1,2 26-380,0-2 3,0-1 0,0 1 0,1 0 0,0 0-1,3-14 1,-3 20-7,0 0 0,0 1 0,1-1 0,-1 0 1,1 1-1,-1-1 0,1 1 0,0 0 0,0 0 0,0 0 0,0 0 0,0 0 0,1 0 0,-1 0 0,1 1 0,-1-1 0,1 1 0,-1-1 0,1 1 0,0 0 1,4-1-1,28-6-1651,5-2-4938,-14 0-304</inkml:trace>
</inkml:ink>
</file>

<file path=ppt/ink/ink3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00.317"/>
    </inkml:context>
    <inkml:brush xml:id="br0">
      <inkml:brushProperty name="width" value="0.025" units="cm"/>
      <inkml:brushProperty name="height" value="0.025" units="cm"/>
    </inkml:brush>
  </inkml:definitions>
  <inkml:trace contextRef="#ctx0" brushRef="#br0">25 0 11339,'0'0'9630,"1"10"-7532,16 149 2954,45 232-2320,-56-376-2275,-4-33 184,-5-36 177,-4 31-818,0 0 0,-2 0 0,0 1 0,-2 0 0,0 1 0,-27-38 0,38 59 0,0-1 0,0 1 0,0 0 0,0-1 0,0 1 0,-1-1 0,1 1 0,0 0 0,0-1 0,0 1 0,0 0 0,-1-1 0,1 1 0,0 0 0,0 0 0,-1-1 0,1 1 0,0 0 0,-1 0 0,1-1 0,0 1 0,-1 0 0,1 0 0,0 0 0,-1-1 0,1 1 0,0 0 0,-1 0 0,1 0 0,-1 0 0,1 0 0,0 0 0,-1 0 0,1 0 0,0 0 0,-1 0 0,1 0 0,-1 0 0,1 0 0,0 0 0,-1 0 0,1 0 0,0 1 0,-1-1 0,1 0 0,0 0 0,-1 0 0,1 1 0,0-1 0,-1 0 0,1 0 0,-1 1 0,1 0 0,0 0 0,-1 0 0,1 0 0,0 0 0,0 0 0,0 0 0,0 0 0,0 0 0,0 0 0,0 0 0,0 0 0,1 0 0,-1 0 0,0 0 0,0 0 0,1 0 0,-1 0 0,1 0 0,-1 0 0,1 1 0,2 1-210,1 0 1,-1-1-1,0 1 1,1-1-1,0 0 1,-1 0-1,1 0 1,0 0-1,0 0 1,0-1-1,0 0 1,0 0-1,1 0 1,-1 0-1,0-1 1,9 1-1,-3-1-453,1 0-1,-1 0 1,1-1 0,-1 0-1,1-1 1,10-3 0,-13 2-748,0 0 0,-1-1 0,0 0 0,0 0 1,0-1-1,8-5 0,2-4-4499</inkml:trace>
</inkml:ink>
</file>

<file path=ppt/ink/ink3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01.114"/>
    </inkml:context>
    <inkml:brush xml:id="br0">
      <inkml:brushProperty name="width" value="0.025" units="cm"/>
      <inkml:brushProperty name="height" value="0.025" units="cm"/>
    </inkml:brush>
  </inkml:definitions>
  <inkml:trace contextRef="#ctx0" brushRef="#br0">28 112 7111,'0'0'8942,"-3"-21"-6796,0 26-9726,0 4 6117,-8-2 5189,11-7-3384,-1 0 1,1 1-1,-1-1 1,1 0 0,-1 1-1,1-1 1,0 0-1,-1 1 1,1-1 0,0 1-1,-1-1 1,1 1-1,0-1 1,-1 1 0,1-1-1,0 1 1,0-1 0,-1 1-1,1-1 1,0 1-1,0-1 1,0 1 0,0-1-1,0 1 1,0-1-1,0 1 1,0 0 0,0-1-1,0 1 1,0-1-1,1 1 1,-1 0-190,0 0 1,0-1-1,0 1 0,0-1 1,0 1-1,0-1 0,1 1 1,-1 0-1,0-1 0,0 1 1,1-1-1,-1 1 1,1-1-1,-1 1 0,0-1 1,1 1-1,-1-1 0,1 0 1,-1 1-1,1-1 0,-1 0 1,1 1-1,-1-1 0,1 0 1,-1 0-1,1 1 0,0-1 1,3 0-47,-1 0-1,0-1 1,0 1 0,1-1 0,-1 0 0,0 0 0,0 0 0,0 0 0,0 0 0,0-1 0,0 1 0,-1-1 0,1 0 0,0 0 0,-1 0 0,1 0 0,-1 0-1,0-1 1,0 1 0,0-1 0,0 0 0,0 1 0,1-4 0,0 2 22,-1-1 0,0 1 0,0-1 0,0 1-1,-1-1 1,0 1 0,0-1 0,0 0 0,0 1 0,-1-1 0,0 0 0,0 0-1,0 0 1,0 1 0,-2-9 0,2 13-129,-1-1 0,1 1 0,0 0 0,0 0 0,-1-1 0,1 1 0,0 0 0,-1 0 0,1-1 0,0 1 0,0 0 0,-1 0 0,1 0 0,-1-1 0,1 1 0,0 0 0,-1 0 0,1 0 0,0 0 0,-1 0 0,1 0 0,-1 0 0,1 0 0,0 0 0,-1 0 0,1 0 0,0 0 0,-1 0 0,1 0 0,-1 0 0,1 0 0,0 1 0,-1-1 0,1 0 0,0 0 0,-1 0 0,1 0 0,-1 1 0,-14 8 0,9-1 0,-1 0 0,1 0 0,1 0 0,-1 1 0,1 0 0,1 0 0,-5 13 0,6-15 0,1-1 0,-1 1 0,2 0 0,-1 0 0,1 0 0,0 1 0,0-1 0,1 0 0,0 0 0,0 0 0,2 10 0,-1-16 0,0 0 0,0 0 0,0 0 0,0 0 0,1 0 0,-1 0 0,0 0 0,1 0 0,-1-1 0,0 1 0,1 0 0,-1-1 0,1 1 0,-1-1 0,1 1 0,-1-1 0,1 0 0,-1 0 0,1 0 0,0 0 0,-1 0 0,1 0 0,-1 0 0,1 0 0,-1-1 0,1 1 0,1-1 0,45-11 0,-31 3 0,-1 0 0,0-1 0,-1-1 0,0-1 0,14-14 0,28-22 0,-57 48 0,0 0 0,1-1 0,-1 1 0,1 0 0,-1-1 0,0 1 0,1 0 0,-1 0 0,1 0 0,-1-1 0,1 1 0,-1 0 0,1 0 0,-1 0 0,1 0 0,-1 0 0,1 0 0,-1 0 0,1 0 0,-1 0 0,1 0 0,-1 0 0,1 0 0,-1 0 0,1 0 0,-1 1 0,0-1 0,1 0 0,-1 0 0,1 1 0,0-1 0,11 16 0,-12-14 0,1 0 0,0 0 0,0 0 0,0 0 0,0-1 0,1 1 0,-1-1 0,0 1 0,1-1 0,-1 1 0,1-1 0,-1 0 0,1 1 0,0-1 0,0 0 0,-1 0 0,1-1 0,3 2 0,8-1 0,-1-1 0,1-1 0,-1 0 0,1-1 0,-1 0 0,1 0 0,-1-2 0,0 0 0,0 0 0,-1-1 0,18-10 0,36-12 0,-64 27 0,1-1 0,0 1 0,0 0 0,-1-1 0,1 1 0,0 0 0,0 0 0,0 0 0,-1 0 0,1 1 0,0-1 0,0 0 0,-1 1 0,1-1 0,0 1 0,3 1 0,-3-1 0,0 0 0,1 0 0,-1 0 0,1 0 0,-1-1 0,1 1 0,-1-1 0,1 0 0,4 0 0,9-4-1563,0-1 1,-1 0-1,0-1 1,0 0-1,-1-2 0,14-9 1,-15 10-4796</inkml:trace>
</inkml:ink>
</file>

<file path=ppt/ink/ink3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02.906"/>
    </inkml:context>
    <inkml:brush xml:id="br0">
      <inkml:brushProperty name="width" value="0.025" units="cm"/>
      <inkml:brushProperty name="height" value="0.025" units="cm"/>
    </inkml:brush>
  </inkml:definitions>
  <inkml:trace contextRef="#ctx0" brushRef="#br0">1 21 13293,'0'-1'510,"0"-1"1,1 1 0,-1 0 0,1 0 0,0-1 0,-1 1 0,1 0-1,0 0 1,0 0 0,-1 0 0,1 0 0,0 0 0,0 0 0,0 0-1,0 0 1,1 0 0,0-1 0,-2 3-370,1-1 1,-1 0-1,1 0 0,-1 1 1,1-1-1,-1 0 1,1 1-1,-1-1 0,1 0 1,-1 1-1,1-1 0,-1 0 1,0 1-1,1-1 0,-1 1 1,0-1-1,1 1 0,-1-1 1,0 1-1,0-1 1,0 1-1,1-1 0,-1 1 1,0 0-1,0-1 0,0 1 1,0 0-1,7 60 1106,-6-49-470,4 45-338,-3-17 204,1 1 0,3 0 0,1-1 0,2 0 0,23 64 0,-31-101-643,0 0 0,0 0 0,1-1 0,-1 1 0,1-1 0,-1 1 0,1-1 0,0 1 0,0-1 0,0 0 0,0 0 0,0 0 0,0 0 0,0 0 0,1-1 0,-1 1 0,1-1 0,3 2 0,-5-5 0,-1-1 0,1 1 0,0-1 0,-1 0 0,0 1 0,0-1 0,1 0 0,-2 1 0,1-1 0,0 0 0,-1-3 0,-1-3 0,-1-1 0,0 1 0,-1 0 0,0 0 0,0 0 0,-1 1 0,0 0 0,-9-12 0,-54-57 0,73 77 0,-1 0 0,1-1 0,0 0 0,0 0 0,0 0 0,-1 0 0,1-1 0,-1 0 0,1 0 0,-1 0 0,1 0 0,-1-1 0,6-4 0,13-16 0,-14 14 0,-1 1 0,1 0 0,19-14 0,-24 20 0,-1 0 0,1 0 0,0 1 0,0-1 0,0 1 0,1 0 0,-1 0 0,0 0 0,0 1 0,1-1 0,-1 1 0,0 0 0,0 0 0,1 0 0,4 2 0,-7-1 0,-1-1 0,1 1 0,0 1 0,0-1 0,0 0 0,-1 0 0,1 1 0,0-1 0,-1 0 0,1 1 0,-1 0 0,0-1 0,0 1 0,1 0 0,-1 0 0,0 0 0,0 0 0,-1 0 0,1 0 0,0 0 0,-1 0 0,1 0 0,-1 0 0,0 0 0,1 0 0,-1 3 0,2 67 0,-3-56 0,1 29 0,15-95 0,-13 24 0,0 0 0,-3-45 0,3 70 0,1 0 0,0 0 0,0 1 0,1-1 0,-1 0 0,0 1 0,0 0 0,0 0 0,0 0 0,6 1 0,-6-1 0,6 0 0,-1-1 0,1 0 0,-1 0 0,1 0 0,-1-1 0,0-1 0,0 0 0,0 0 0,10-5 0,-14 6 0,-1 0 0,0 0 0,1 0 0,-1-1 0,0 1 0,0-1 0,-1 1 0,1-1 0,-1 0 0,1 0 0,-1-1 0,0 1 0,0 0 0,0-1 0,-1 1 0,1-1 0,-1 1 0,0-1 0,0 0 0,0 0 0,0 0 0,-1 1 0,1-6 0,-16 49 0,14-35 0,-1 3 0,0 0 0,1 0 0,0 0 0,1 0 0,0 0 0,0 0 0,2 9 0,-2-16 0,0 0 0,1 0 0,-1 0 0,1 0 0,-1 0 0,1 1 0,-1-1 0,1 0 0,0 0 0,-1 0 0,1-1 0,0 1 0,0 0 0,0 0 0,0 0 0,0 0 0,0-1 0,0 1 0,0-1 0,0 1 0,1 0 0,1 0 0,0-1 0,0 1 0,0-1 0,0 0 0,-1 0 0,1 0 0,0-1 0,0 1 0,0 0 0,0-1 0,0 0 0,4-2 0,7-2 0,-1-1 0,-1-1 0,1 0 0,20-16 0,19-11 0,-51 34 0,0-1 0,-1 1 0,1 0 0,0-1 0,0 1 0,0 0 0,0 0 0,-1-1 0,1 1 0,0 0 0,0 0 0,0 0 0,0 0 0,0 0 0,0 0 0,0 0 0,-1 1 0,1-1 0,0 0 0,0 0 0,0 1 0,0-1 0,-1 1 0,1-1 0,0 0 0,0 1 0,-1 0 0,1-1 0,0 1 0,-1-1 0,1 1 0,-1 0 0,1-1 0,-1 1 0,1 0 0,-1 0 0,1-1 0,-1 1 0,1 0 0,-1 0 0,0 0 0,1 1 0,-1-1 0,1 1 0,0 0 0,0-1 0,0 1 0,0-1 0,0 1 0,0-1 0,1 0 0,-1 0 0,0 1 0,1-1 0,-1 0 0,1 0 0,-1 0 0,1 0 0,1 0 0,2 0-422,0 0 0,0 0 0,0-1 0,0 0 0,0 0 0,0 0 0,0 0 0,0-1 0,0 0 0,0 0 0,0 0 0,0-1 0,-1 1 0,8-4 0,3-4-3112,1 0-1,23-19 0,-31 22 2591,26-20-8340</inkml:trace>
</inkml:ink>
</file>

<file path=ppt/ink/ink3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03.248"/>
    </inkml:context>
    <inkml:brush xml:id="br0">
      <inkml:brushProperty name="width" value="0.025" units="cm"/>
      <inkml:brushProperty name="height" value="0.025" units="cm"/>
    </inkml:brush>
  </inkml:definitions>
  <inkml:trace contextRef="#ctx0" brushRef="#br0">130 143 12684,'1'0'274,"-1"0"1,0-1-1,0 1 0,0-1 1,0 1-1,0 0 0,0-1 1,0 1-1,0-1 0,0 1 1,0 0-1,-1-1 0,1 1 1,0-1-1,0 1 0,0 0 1,0-1-1,-1 1 1,1 0-1,0-1 0,0 1 1,-1 0-1,1-1 0,0 1 1,0 0-1,-1 0 0,1-1 1,0 1-1,-1 0 0,1 0 1,0 0-1,-1-1 0,1 1 1,-1 0-1,1 0 0,0 0 1,-1 0-1,1 0 0,-1 0 1,1 0-1,0 0 0,-1 0 1,0 0-1,-22 10 3258,-19 23-2912,37-29-514,1-1 0,-1 1 0,1 1 1,-1-1-1,1 1 0,1 0 0,-1 0 0,1 0 0,-1 0 0,1 0 0,1 1 0,-1 0 0,1-1 0,-2 8 0,6-12-82,0-1 0,0 1 0,0 0 1,0-1-1,0 1 0,0-1 0,0 1 0,0-1 0,0 0 0,0 0 0,0 0 0,0 0 0,4-1 0,-2 1 24,5-1-20,0-1 1,0 1 0,0-2-1,0 1 1,-1-1 0,1 0 0,-1-1-1,0 0 1,0 0 0,0-1-1,0 0 1,-1 0 0,0-1 0,0 0-1,0 0 1,8-12 0,-6 9 39,-1-1 0,0 0-1,-1-1 1,0 1 0,-1-2 0,0 1 0,-1-1 0,0 1 0,-1-1-1,0-1 1,3-16 0,-7 28-52,0-1 0,1 1 0,-1-1 0,0 0 0,0 1 0,0-1 0,0 1 0,-1-1 0,1 0 0,0 1 0,-1-1 0,1 1 0,-1-1 0,-1-2 0,2 4-10,0-1 1,-1 1 0,1 0 0,-1-1 0,1 1-1,-1 0 1,1-1 0,0 1 0,-1 0 0,0 0-1,1-1 1,-1 1 0,1 0 0,-1 0 0,1 0-1,-1 0 1,1 0 0,-1 0 0,0 0 0,1 0-1,-1 0 1,1 0 0,-1 0 0,1 0 0,-1 0-1,0 1 1,-2 0 5,0 0-1,1 0 0,-1 1 1,1-1-1,-1 1 0,1 0 1,0-1-1,0 1 0,-1 0 1,1 1-1,1-1 0,-1 0 1,-3 5-1,2-2-11,1 1 0,-1-1 0,1 1 0,0-1 0,0 1 0,0 0 0,1 0 0,0 0 0,0 0 0,1 0 0,-1 0 0,1 0 0,1-1 0,0 10 0,0-12 0,0 1 0,0-1 0,0 0 0,1 0 0,-1 1 0,1-1 0,0 0 0,0 0 0,0-1 0,0 1 0,0 0 0,1-1 0,-1 1 0,1-1 0,0 0 0,-1 0 0,1 0 0,0 0 0,0 0 0,0-1 0,1 1 0,-1-1 0,0 0 0,0 0 0,6 1 0,61 3-2851,-65-5 2104,40 0-6737</inkml:trace>
</inkml:ink>
</file>

<file path=ppt/ink/ink3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05.636"/>
    </inkml:context>
    <inkml:brush xml:id="br0">
      <inkml:brushProperty name="width" value="0.025" units="cm"/>
      <inkml:brushProperty name="height" value="0.025" units="cm"/>
    </inkml:brush>
  </inkml:definitions>
  <inkml:trace contextRef="#ctx0" brushRef="#br0">19 1865 4132,'0'0'10346,"-5"-11"-10346,3 5-1,-1 0 0,1 0 0,1 0 0,-1-1 1,1 1-1,0-1 0,0 1 0,1-1 0,0 0 0,0 1 1,1-1-1,1-9 0,8-44 2095,-6 34-1639,0 0 0,2 0-1,15-41 1,11-26-422,-21 58 1044,27-59-1,-32 84-971,0-1 1,0 1-1,1 0 1,0 0-1,1 1 1,0 0-1,0 1 1,1-1-1,14-9 0,75-46-52,41-31-63,-128 88 6,-1 1 0,1 0-1,0 0 1,0 1 0,1 1 0,0-1 0,0 2-1,0 0 1,0 0 0,0 2 0,0-1-1,1 1 1,-1 1 0,0 0 0,1 1-1,-1 0 1,0 1 0,13 3 0,23 8 27,-1 2 1,0 2-1,53 27 1,-39-16-11,-25-12 30,-15-6 196,0-1 1,1 0-1,0-2 0,0 0 0,42 5 1,-48-10-58,0 0 0,0 0 1,0 1-1,0 1 0,0 1 1,-1 0-1,0 1 0,0 1 1,-1 0-1,1 1 0,-2 1 1,15 10-1,-15-10-100,1-1 0,0-1 0,1 0 0,-1-1 0,1 0 0,0-1 0,21 4 0,-19-6 46,-1 2-1,1 0 0,-1 1 1,0 0-1,-1 2 1,19 10-1,23 24 45,2-4 0,2-2 0,84 37 1,-55-34 583,-63-25-572,1-1 1,1-1-1,0-2 0,1-1 1,-1-1-1,1-2 1,52 5-1,-31-9 89,74-2-34,-111-2-219,1 0 0,-1 0 0,1-1 0,-1-1 0,0-1-1,20-9 1,8-6 7,-2-2 0,0-2-1,-2-1 1,0-2 0,-2-2-1,40-40 1,-10-2-23,-4-2 0,-2-3 0,-4-2-1,-3-3 1,-4-2 0,46-106 0,-67 123 6,208-439 17,-180 418 34,-16 26-2191,-7-2-5752,-19 29 1658</inkml:trace>
</inkml:ink>
</file>

<file path=ppt/ink/ink3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11.724"/>
    </inkml:context>
    <inkml:brush xml:id="br0">
      <inkml:brushProperty name="width" value="0.025" units="cm"/>
      <inkml:brushProperty name="height" value="0.025" units="cm"/>
    </inkml:brush>
  </inkml:definitions>
  <inkml:trace contextRef="#ctx0" brushRef="#br0">0 991 6854,'0'0'10159,"6"-10"-9715,8-7-305,1 1 0,0 0 1,2 1-1,-1 1 1,2 1-1,-1 0 1,24-12-1,-13 10-127,0 0 1,1 2-1,1 1 0,0 2 0,49-11 1,-29 12 5,1 3 0,90-1 0,-116 6-9,1-1 0,-1-1-1,0-2 1,0 0-1,-1-2 1,1 0 0,-1-2-1,29-15 1,21-15-89,83-59 1,-105 61 95,3 3 0,0 3-1,71-29 1,-107 52 60,1 2 0,0 0 0,1 2 0,-1 0 0,1 1 0,0 1 0,0 1 0,0 0 1,0 2-1,0 1 0,-1 0 0,1 2 0,37 10 0,-39-7 118,1-1 0,0-1 0,1-1 1,-1-1-1,1 0 0,0-2 0,0 0 1,0-2-1,-1 0 0,1-1 1,0-1-1,-1-1 0,0-1 0,0-1 1,0-1-1,0 0 0,25-14 0,74-43 829,101-46-637,-190 98-359,0 2 0,1 0-1,0 3 1,1 0 0,56-3 0,-81 9-98,17 0 164,1-1-1,38-8 0,-55 8-395,-1 0 0,0 0 0,0-1 0,0 0 0,0-1 0,0 0 1,-1 0-1,0 0 0,0 0 0,0-1 0,0 0 0,8-10 0,15-27-5788</inkml:trace>
</inkml:ink>
</file>

<file path=ppt/ink/ink3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12.765"/>
    </inkml:context>
    <inkml:brush xml:id="br0">
      <inkml:brushProperty name="width" value="0.025" units="cm"/>
      <inkml:brushProperty name="height" value="0.025" units="cm"/>
    </inkml:brush>
  </inkml:definitions>
  <inkml:trace contextRef="#ctx0" brushRef="#br0">0 0 12460,'0'0'5653,"0"10"-4115,0 26-1065,1 0 1,2 1-1,2-1 1,1 0 0,2-1-1,16 49 1,-24-83-443,1 0 1,-1 0 0,0 0 0,1 1-1,-1-1 1,1 0 0,0 0 0,-1 0-1,1 0 1,0 0 0,-1-1 0,1 1-1,0 0 1,0 0 0,0 0 0,0-1-1,0 1 1,0 0 0,0-1 0,0 1-1,0-1 1,0 1 0,0-1 0,0 1-1,0-1 1,0 0 0,0 0 0,1 0-1,-1 1 1,0-1 0,0 0 0,0 0-1,1-1 1,-1 1 0,0 0 0,0 0-1,0 0 1,0-1 0,0 1 0,0-1-1,2 0 1,5-4 123,0 0 1,0 0-1,-1-1 0,12-11 0,12-9-60,-29 25-76,0 0-1,0 0 0,0 1 0,1-1 0,-1 0 0,0 1 0,0-1 0,1 1 0,-1 0 0,0-1 0,1 1 0,-1 0 0,0 1 0,0-1 0,1 0 0,-1 1 1,0-1-1,1 1 0,-1 0 0,0-1 0,0 1 0,3 2 0,-2-1 85,0 1 0,0-1 0,-1 1 0,1 0 1,-1 0-1,1 0 0,-1 1 0,0-1 0,0 0 0,0 1 0,-1-1 0,2 5 1,2 7 288,-1 0 0,-1 0 1,0 0-1,-1 1 1,0 24-1,-2-39-365,0 0 0,0 0 0,0 0 0,-1 0 0,1-1 0,0 1 0,0 0 0,-1 0 0,1 0 0,-1 0 0,1-1 0,-1 1 0,1 0 0,-1-1 0,1 1 0,-1 0 0,0-1 0,1 1 0,-1 0 0,0-1 0,1 1 0,-1-1 0,0 1 0,0-1 0,0 0 0,-1 1 0,-33 5 1151,25-6-862,0-1 0,1 0-1,-1 0 1,-17-5 0,-15-17-235,40 22-102,0-1 0,0 1-1,0-1 1,1 1-1,-1-1 1,0 1-1,1-1 1,0 0 0,-1 0-1,1 0 1,0 0-1,0 0 1,0 0-1,0 0 1,0 0 0,1 0-1,-1 0 1,0-4-1,2 4-430,0 1 0,0 0 0,1 0 0,-1 0 0,0 0 0,1 0 0,-1 0 0,1 0 0,-1 1 0,1-1 0,-1 0 0,1 1 0,-1-1 0,1 1 0,0 0 0,-1-1 0,1 1 0,0 0 0,-1 0 0,1 0 0,2 1 0,11-4-3537,6-5-2283</inkml:trace>
</inkml:ink>
</file>

<file path=ppt/ink/ink3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13.152"/>
    </inkml:context>
    <inkml:brush xml:id="br0">
      <inkml:brushProperty name="width" value="0.025" units="cm"/>
      <inkml:brushProperty name="height" value="0.025" units="cm"/>
    </inkml:brush>
  </inkml:definitions>
  <inkml:trace contextRef="#ctx0" brushRef="#br0">18 27 14606,'0'0'11888,"-3"11"-10847,1-5-917,-1 4 46,1 0-1,-1 0 1,2 0-1,-1 0 1,1 0-1,1 0 1,0 0-1,2 14 1,-2-23-161,0 0 0,1-1 0,-1 1 0,0 0 0,1 0 0,-1-1 0,1 1 0,-1 0 0,1-1 1,-1 1-1,1 0 0,-1-1 0,1 1 0,0-1 0,-1 1 0,1-1 0,0 1 0,-1-1 0,1 0 0,0 1 0,0-1 0,0 0 0,-1 1 0,1-1 0,0 0 0,0 0 0,0 0 0,0 0 1,-1 0-1,1 0 0,0 0 0,0 0 0,0 0 0,-1 0 0,1-1 0,0 1 0,0 0 0,0 0 0,-1-1 0,1 1 0,0-1 0,0 1 0,-1 0 0,1-1 0,0 1 0,0-2 1,3 0 95,0-1 1,0 1-1,0-1 1,-1 0 0,1 0-1,-1-1 1,3-3-1,6-12 268,-2 0-1,12-31 1,-4 9-87,-13 105-446,-4-44 245,-1-5-50,1 0 0,0 0 0,1 0 1,1 0-1,0 0 0,11 27 0,-13-41-1,-1 0-1,1 1 1,0-1-1,0 0 1,0 0-1,1 1 1,-1-1 0,0 0-1,0 0 1,1 0-1,-1-1 1,0 1-1,1 0 1,-1 0-1,1-1 1,-1 1-1,1-1 1,-1 1-1,1-1 1,0 0 0,-1 0-1,1 1 1,-1-1-1,1 0 1,0 0-1,-1-1 1,1 1-1,-1 0 1,1 0-1,0-1 1,-1 1-1,1-1 1,-1 0-1,1 1 1,-1-1 0,0 0-1,3-1 1,23-21-3090,-19 9-2171,-5 0-3524,-3 6-3676</inkml:trace>
</inkml:ink>
</file>

<file path=ppt/ink/ink3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13.545"/>
    </inkml:context>
    <inkml:brush xml:id="br0">
      <inkml:brushProperty name="width" value="0.025" units="cm"/>
      <inkml:brushProperty name="height" value="0.025" units="cm"/>
    </inkml:brush>
  </inkml:definitions>
  <inkml:trace contextRef="#ctx0" brushRef="#br0">0 0 2242,'0'0'513</inkml:trace>
</inkml:ink>
</file>

<file path=ppt/ink/ink3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14.369"/>
    </inkml:context>
    <inkml:brush xml:id="br0">
      <inkml:brushProperty name="width" value="0.025" units="cm"/>
      <inkml:brushProperty name="height" value="0.025" units="cm"/>
    </inkml:brush>
  </inkml:definitions>
  <inkml:trace contextRef="#ctx0" brushRef="#br0">121 24 4068,'0'0'24695,"-9"-6"-24161,6 4-509,1 0-13,1 1-1,-1 0 1,0-1-1,0 1 1,0 0 0,0 0-1,0 0 1,0 0-1,0 0 1,0 0 0,0 1-1,0-1 1,0 1 0,-1-1-1,1 1 1,0 0-1,0 0 1,-1 0 0,1 0-1,0 0 1,0 1 0,-1-1-1,1 1 1,0-1-1,0 1 1,0 0 0,0 0-1,0 0 1,0 0-1,0 0 1,0 0 0,0 1-1,1-1 1,-1 0 0,-2 3-1,1-2-4,1 1-1,-1-1 1,0 0 0,1 1-1,0-1 1,-1 1-1,1 0 1,0 0-1,0 0 1,1 0 0,-1 0-1,1 0 1,-1 1-1,1-1 1,0 0 0,0 5-1,32-8-48,-5-1 59,-16 0-97,1 1 0,0 0 0,-1 0 0,1 1 0,15 4 0,-24-5 74,0 1 0,1 0 0,-1 0 0,0 0 0,0 0 1,0 0-1,0 0 0,0 1 0,-1-1 0,1 1 0,0-1 0,0 1 0,-1 0 0,1-1 0,-1 1 0,0 0 0,1 0 1,-1 0-1,0 0 0,0 0 0,0 0 0,-1 1 0,1-1 0,0 0 0,-1 0 0,0 1 0,1-1 0,-1 0 0,0 1 0,0 3 1,0-4 88,-1 0 1,1 0-1,-1 0 1,1-1 0,-1 1-1,1 0 1,-1 0-1,0 0 1,0 0 0,0 0-1,0-1 1,0 1-1,-1-1 1,1 1 0,0 0-1,-1-1 1,1 0-1,-1 1 1,1-1 0,-1 0-1,0 0 1,1 0-1,-1 0 1,0 0 0,0 0-1,0-1 1,0 1-1,0-1 1,0 1 0,0-1-1,-2 1 1,-11 1 62,0 0 0,1-1 0,-21-2 0,21 1-928,22-2-6253,8-7 2200,-4 2 44,11-4-4904</inkml:trace>
</inkml:ink>
</file>

<file path=ppt/ink/ink3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14.726"/>
    </inkml:context>
    <inkml:brush xml:id="br0">
      <inkml:brushProperty name="width" value="0.025" units="cm"/>
      <inkml:brushProperty name="height" value="0.025" units="cm"/>
    </inkml:brush>
  </inkml:definitions>
  <inkml:trace contextRef="#ctx0" brushRef="#br0">62 153 21781,'0'0'7399,"-2"54"-7335,2-35-32,0-2-192,2-5-737,2-4-801,1-6-224,-1-2-288,-3-11-2594,-1-7-1058</inkml:trace>
  <inkml:trace contextRef="#ctx0" brushRef="#br0" timeOffset="1">39 0 9289,'0'0'17168,"-38"37"-17168,38-19-128,4-3-833,8-2-897,-2-6-1313,0-2-1858,1-3-3715</inkml:trace>
</inkml:ink>
</file>

<file path=ppt/ink/ink3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15.118"/>
    </inkml:context>
    <inkml:brush xml:id="br0">
      <inkml:brushProperty name="width" value="0.025" units="cm"/>
      <inkml:brushProperty name="height" value="0.025" units="cm"/>
    </inkml:brush>
  </inkml:definitions>
  <inkml:trace contextRef="#ctx0" brushRef="#br0">0 7 14157,'0'0'13576,"2"9"-12781,0-1-608,4 27 1575,24 69-1,-30-102-1755,1-1-1,-1 0 0,1 1 0,-1-1 1,1 0-1,0 1 0,-1-1 0,1 0 1,0 0-1,0 1 0,0-1 0,0 0 0,0 0 1,0 0-1,0 0 0,0 0 0,1-1 1,-1 1-1,0 0 0,1 0 0,-1-1 1,0 1-1,1-1 0,-1 1 0,1-1 0,1 0 1,-1 0 5,0 0 1,1-1 0,-1 0-1,0 1 1,0-1 0,0 0-1,1 0 1,-1 0 0,0 0-1,0-1 1,-1 1 0,1-1-1,0 1 1,2-4 0,6-6 41,0 0 0,-1-1 0,13-24 0,-2-5-53,-15 30 0,0 0 0,0 1 0,12-18 0,-9 80 0,-3 29 0,-4-80-155,0 0 0,-1 0 1,1 0-1,0 0 0,-1 0 0,1 0 1,0-1-1,0 1 0,0 0 0,0-1 1,0 1-1,0 0 0,0-1 0,0 1 0,0-1 1,0 0-1,0 1 0,0-1 0,0 0 1,0 0-1,0 1 0,0-1 0,1 0 0,-1 0 1,0 0-1,0 0 0,0-1 0,0 1 1,0 0-1,0 0 0,2-1 0,35-8-8809,-22-2-181</inkml:trace>
</inkml:ink>
</file>

<file path=ppt/ink/ink3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15.492"/>
    </inkml:context>
    <inkml:brush xml:id="br0">
      <inkml:brushProperty name="width" value="0.025" units="cm"/>
      <inkml:brushProperty name="height" value="0.025" units="cm"/>
    </inkml:brush>
  </inkml:definitions>
  <inkml:trace contextRef="#ctx0" brushRef="#br0">1 108 13613,'0'0'14675,"12"4"-14029,44 9-112,-53-13-479,0-1-1,0 1 1,0 0 0,0-1 0,-1 0 0,1 0-1,0 0 1,0 0 0,0 0 0,-1-1 0,1 1-1,-1-1 1,1 0 0,-1 1 0,0-1 0,1 0-1,-1 0 1,0-1 0,0 1 0,-1 0 0,3-4-1,0 1 112,-1 0 0,0-1-1,0 0 1,0 1-1,-1-1 1,1 0 0,1-12-1,-3 17-145,-1 0-1,1 0 0,-1 0 0,0 0 0,0 0 1,0 0-1,1 0 0,-1 0 0,0 0 1,0 0-1,0 0 0,0 0 0,-1 0 1,1 0-1,0 0 0,0 0 0,-1 0 0,1 0 1,0 0-1,-1 0 0,1 0 0,-1 0 1,0 0-1,1 1 0,-1-1 0,1 0 1,-1 0-1,0 0 0,0 1 0,0-1 1,1 0-1,-1 1 0,0-1 0,0 1 0,0-1 1,0 1-1,0 0 0,0-1 0,-1 1 1,0 0-26,0 0 0,0 0 0,-1 1 0,1-1 0,0 1 0,0-1 0,0 1 0,0 0 0,0 0 0,1 0 0,-1 0 0,0 0 0,0 0 1,1 1-1,-1-1 0,0 0 0,1 1 0,-3 3 0,-6 7 6,1 1 1,1 0-1,0 0 1,1 1-1,0 0 0,1 0 1,0 1-1,2 0 1,-1 0-1,2 0 0,0 0 1,-1 24-1,4-38-62,0 1-1,1-1 1,-1 1-1,0-1 1,1 0 0,-1 1-1,1-1 1,0 0-1,-1 1 1,1-1-1,0 0 1,0 0 0,0 0-1,0 1 1,0-1-1,0 0 1,0 0-1,0 0 1,0-1 0,0 1-1,1 0 1,-1 0-1,0-1 1,1 1-1,-1 0 1,0-1-1,1 0 1,-1 1 0,1-1-1,-1 0 1,1 0-1,-1 1 1,1-1-1,-1 0 1,0-1 0,1 1-1,-1 0 1,3-1-1,2 1-718,1-1-1,-1 0 0,0 0 0,1-1 1,-1 1-1,0-2 0,0 1 1,7-4-1,22-21-7135,0-6-6459</inkml:trace>
</inkml:ink>
</file>

<file path=ppt/ink/ink3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15.820"/>
    </inkml:context>
    <inkml:brush xml:id="br0">
      <inkml:brushProperty name="width" value="0.025" units="cm"/>
      <inkml:brushProperty name="height" value="0.025" units="cm"/>
    </inkml:brush>
  </inkml:definitions>
  <inkml:trace contextRef="#ctx0" brushRef="#br0">118 1 8104,'0'0'15454,"-11"6"-13009,-2 1-1838,0 1-1,0 0 1,-11 11-1,20-16-541,0 0 0,1 0 0,0 0-1,0 1 1,0-1 0,0 1 0,0 0 0,1 0 0,-1 0-1,1 0 1,0 1 0,0-1 0,1 0 0,-1 1 0,1-1-1,0 1 1,0 6 0,1-11-70,1 1 0,-1-1 0,1 1 0,-1-1 1,1 1-1,0-1 0,-1 0 0,1 1 0,-1-1 0,1 0 0,0 1 0,-1-1 0,1 0 1,0 0-1,0 0 0,-1 0 0,1 0 0,0 1 0,-1-1 0,1 0 0,0-1 0,0 1 1,-1 0-1,1 0 0,0 0 0,-1 0 0,2-1 0,23-4 131,5-7-56,-20 7-186,-1 1 0,1 0-1,0 1 1,0 0 0,0 1 0,0 0 0,18-1 0,-27 3 121,0 1 0,0 0 1,0-1-1,0 1 0,0 0 1,0 0-1,0 0 0,-1 0 1,1 0-1,0 0 0,-1 0 0,1 0 1,-1 0-1,1 0 0,-1 0 1,0 0-1,1 0 0,-1 1 1,0-1-1,0 0 0,0 0 0,0 0 1,0 0-1,0 1 0,0-1 1,0 0-1,-1 1 0,-1 39 1048,1-37-960,0-1 0,0 0 0,0 0 0,0 0 0,-1 0 0,1 0 0,-1 0 0,0 0 0,0 0 0,0 0 0,0-1 0,-1 1 1,1-1-1,0 0 0,-1 1 0,0-1 0,0 0 0,1-1 0,-1 1 0,0 0 0,0-1 0,-1 0 0,1 0 0,0 0 0,0 0 0,-1 0 0,-3 0 0,6-1-367,1-1-1,-1 1 0,1-1 1,-1 1-1,1-1 1,-1 1-1,1-1 1,-1 1-1,1-1 1,0 1-1,-1-1 0,1 1 1,0-1-1,0 0 1,-1 1-1,1-1 1,0 0-1,0 1 1,0-1-1,0 1 0,0-1 1,0 0-1,0 1 1,0-1-1,0 0 1,0 1-1,0-1 1,0 0-1,1 1 0,-1-1 1,0 0-1,0 1 1,1-1-1,-1 1 1,0-1-1,1 1 1,0-2-1,11-25-8248,3 9 488</inkml:trace>
</inkml:ink>
</file>

<file path=ppt/ink/ink3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16.179"/>
    </inkml:context>
    <inkml:brush xml:id="br0">
      <inkml:brushProperty name="width" value="0.025" units="cm"/>
      <inkml:brushProperty name="height" value="0.025" units="cm"/>
    </inkml:brush>
  </inkml:definitions>
  <inkml:trace contextRef="#ctx0" brushRef="#br0">82 0 11979,'0'0'17158,"-10"8"-16854,4-4-252,1-1 7,0 0-1,0 0 0,0 1 0,1 0 0,-1 0 0,1 0 0,0 1 0,0-1 1,0 1-1,1 0 0,-1 0 0,1 0 0,1 1 0,-1-1 0,-2 9 0,7-14-18,1 1-1,-1-1 0,1 0 0,-1 0 0,0 0 0,1 0 0,-1 0 1,1-1-1,-1 1 0,0-1 0,5-1 0,24-10-39,-20 7-128,0 1 0,1 0 0,0 0 0,0 1-1,0 1 1,23-2 0,-34 4 160,0 1-1,-1 0 1,1-1-1,0 1 1,0 0-1,-1 0 0,1 0 1,0 0-1,-1-1 1,1 1-1,-1 0 1,1 0-1,-1 0 0,0 0 1,1 0-1,-1 0 1,0 0-1,0 1 1,1-1-1,-1 0 1,0 0-1,0 0 0,0 0 1,-1 0-1,1 0 1,0 0-1,0 0 1,0 0-1,-1 0 0,0 2 1,-9 37 1054,-20 10-149,28-47-1097,1-1 1,-1 0-1,0 1 0,0-1 1,0 0-1,0 0 0,-1 0 1,1 0-1,0 0 0,-1 0 0,1-1 1,-1 1-1,0-1 0,1 0 1,-1 0-1,-4 1 0,1-4-5696,2-9-5467</inkml:trace>
</inkml:ink>
</file>

<file path=ppt/ink/ink3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17.019"/>
    </inkml:context>
    <inkml:brush xml:id="br0">
      <inkml:brushProperty name="width" value="0.025" units="cm"/>
      <inkml:brushProperty name="height" value="0.025" units="cm"/>
    </inkml:brush>
  </inkml:definitions>
  <inkml:trace contextRef="#ctx0" brushRef="#br0">219 27 17489,'0'0'8658,"-10"-5"-6576,-37-15-726,43 20-1306,1-1 0,0 1 0,-1 0 0,1-1 0,-1 2 0,1-1 0,-1 0 0,1 1-1,-1-1 1,1 1 0,0 0 0,0 0 0,-1 0 0,1 1 0,0-1 0,0 1 0,0 0 0,0 0-1,0 0 1,1 0 0,-1 0 0,1 1 0,-1-1 0,-3 5 0,-4 5-10,0 1 1,1 0-1,-12 21 1,17-27 18,0 0 1,0 0-1,1 1 1,0-1-1,0 1 1,1 0-1,0 0 1,0 0-1,1 0 1,0 0-1,0 1 0,1-1 1,1 11-1,0-17-57,0 0-1,0-1 0,0 1 1,0-1-1,1 1 0,-1-1 0,0 0 1,1 1-1,-1-1 0,1 0 1,0 0-1,-1 0 0,1 0 0,0 0 1,-1 0-1,1-1 0,0 1 1,0-1-1,0 1 0,0-1 0,0 0 1,0 1-1,-1-1 0,1 0 1,0 0-1,0 0 0,4-1 0,55-7-469,-46 4-262,0-1 1,-1 0-1,0-1 0,15-8 0,24-19-6426,-15 3-2480</inkml:trace>
</inkml:ink>
</file>

<file path=ppt/ink/ink3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17.504"/>
    </inkml:context>
    <inkml:brush xml:id="br0">
      <inkml:brushProperty name="width" value="0.025" units="cm"/>
      <inkml:brushProperty name="height" value="0.025" units="cm"/>
    </inkml:brush>
  </inkml:definitions>
  <inkml:trace contextRef="#ctx0" brushRef="#br0">9 1 20884,'0'0'8926,"-3"6"-10042,-3 15 625,11-14 341,12-11 161,2-13 181,-4 6 72,-14 11-265,-1 0 1,1 1-1,0-1 0,-1 1 1,1-1-1,-1 1 1,1-1-1,-1 1 0,1-1 1,-1 1-1,1-1 0,-1 1 1,1 0-1,-1-1 1,0 1-1,1 0 0,-1-1 1,0 1-1,1 0 0,-1-1 1,0 1-1,0 0 0,0 0 1,0-1-1,0 1 1,0 0-1,0 0 0,0 1 1,7 57 204,6 29 46,-12-80-218,1-1 0,0 0 0,1 0 0,0 0 0,0 0 0,0 0 0,1 0 0,8 11 0,-4-9-10,-7-9 7,0 1-1,0 0 0,0 0 1,0 0-1,0 0 1,0 0-1,0 0 0,0 0 1,-1 0-1,1 0 1,0 0-1,-1 0 0,1 0 1,-1 1-1,1-1 1,-1 0-1,0 0 0,1 1 1,-1-1-1,0 0 1,0 1-1,0-1 0,0 0 1,0 1-1,0-1 1,0 0-1,0 1 0,-1-1 1,1 0-1,0 0 1,-1 1-1,1-1 0,-1 0 1,0 0-1,1 0 1,-1 0-1,0 1 0,0-1 1,1 0-1,-1 0 1,0 0-1,-2 1 0,0 1 62,0 1 0,0-1 0,-1 0 0,1 0 0,-1-1-1,0 1 1,0-1 0,0 1 0,0-1 0,0 0 0,0-1-1,-9 3 1,12-4-63,-1 1-1,1-1 1,-1 0-1,1 0 1,-1 0-1,1 0 1,0 0-1,-1 0 1,1 0-1,-1 0 0,1-1 1,-1 1-1,1 0 1,-1-1-1,1 1 1,0-1-1,-1 0 1,1 0-1,0 1 1,0-1-1,0 0 1,-1 0-1,1 0 1,0 0-1,0 0 1,0 0-1,0 0 0,1-1 1,-1 1-1,0 0 1,0-1-1,1 1 1,-1 0-1,1-1 1,-1 1-1,1 0 1,0-1-1,-1 1 1,1-1-1,0 1 1,0-4-1,-1-1-267,1 0 0,0-1 1,0 1-1,1 0 0,0-1 0,0 1 0,0 0 1,1-1-1,0 1 0,0 0 0,0 0 1,1 1-1,0-1 0,0 0 0,1 1 0,-1 0 1,8-9-1,5-2-1593,1 1 0,0 0 0,32-21 1,-44 33 1544,15-10-6234</inkml:trace>
</inkml:ink>
</file>

<file path=ppt/ink/ink3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17.908"/>
    </inkml:context>
    <inkml:brush xml:id="br0">
      <inkml:brushProperty name="width" value="0.025" units="cm"/>
      <inkml:brushProperty name="height" value="0.025" units="cm"/>
    </inkml:brush>
  </inkml:definitions>
  <inkml:trace contextRef="#ctx0" brushRef="#br0">148 2 2883,'0'0'28790,"-10"-1"-27845,5 1-940,0 0 1,0 0-1,0 0 1,0 1-1,0 0 1,0 0-1,0 0 1,0 0-1,0 1 1,0 0-1,1 0 1,-1 0 0,1 0-1,-1 1 1,1 0-1,0 0 1,0 0-1,0 0 1,0 1-1,1-1 1,0 1-1,-1 0 1,1 0-1,1 1 1,-1-1-1,-2 6 1,1-3-73,1 1 1,0-1-1,0 1 0,-3 15 0,6-22 46,-1 0-1,1 0 0,0 1 0,-1-1 0,1 0 0,0 1 0,0-1 1,0 0-1,0 0 0,0 1 0,0-1 0,0 0 0,0 1 1,0-1-1,1 0 0,-1 0 0,0 1 0,1-1 0,-1 0 0,1 0 1,0 0-1,-1 0 0,1 0 0,0 0 0,0 0 0,-1 0 1,1 0-1,0 0 0,0 0 0,0 0 0,0 0 0,0-1 0,0 1 1,1 0-1,-1-1 0,0 1 0,2 0 0,3 0-382,1-1 0,-1 0 0,1 0 0,-1 0 0,1-1 0,0 0 0,-1 0 0,0-1 0,1 0-1,-1 0 1,0 0 0,8-4 0,1-3-2362,0-1-1,0 0 0,17-16 1,2-4-6817</inkml:trace>
</inkml:ink>
</file>

<file path=ppt/ink/ink3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18.438"/>
    </inkml:context>
    <inkml:brush xml:id="br0">
      <inkml:brushProperty name="width" value="0.025" units="cm"/>
      <inkml:brushProperty name="height" value="0.025" units="cm"/>
    </inkml:brush>
  </inkml:definitions>
  <inkml:trace contextRef="#ctx0" brushRef="#br0">55 0 10154,'0'0'16228,"-6"4"-16116,3-3-92,0 1 0,1 0-1,-1 0 1,1 0-1,-1 0 1,1 0 0,0 1-1,0-1 1,0 1 0,0-1-1,0 1 1,1 0-1,-1-1 1,1 1 0,-2 5-1,0 3 203,0 1 0,1-1 0,-2 22 0,4-31-210,-1-1 0,1 1 1,0-1-1,0 1 1,0 0-1,0-1 1,0 1-1,0-1 1,0 1-1,0-1 0,1 1 1,-1-1-1,1 1 1,-1-1-1,1 1 1,0-1-1,-1 1 1,1-1-1,0 0 0,0 1 1,0-1-1,0 0 1,0 0-1,0 0 1,0 0-1,1 0 1,-1 0-1,3 2 0,-1-2 12,1-1 0,-1 1-1,1-1 1,-1 1-1,1-1 1,-1 0-1,1 0 1,-1-1 0,1 1-1,-1-1 1,1 1-1,3-3 1,3 0-123,-1-1 0,1 0 0,-1-1 0,0 0 0,0-1-1,0 0 1,-1 0 0,15-14 0,-32 50 964,4-18-813,1 0 1,0 1-1,1-1 0,1 1 0,0 0 0,0 0 1,1 0-1,1 16 0,1-28-47,-1 0 0,0 0 0,1 0 1,-1 0-1,1 0 0,-1 0 0,1 0 0,0 0 0,-1 0 1,1 0-1,0 0 0,0-1 0,0 1 0,0 0 0,-1-1 1,1 1-1,0 0 0,0-1 0,0 1 0,0-1 0,0 1 1,1-1-1,-1 0 0,0 1 0,0-1 0,0 0 0,0 0 1,0 0-1,0 0 0,0 0 0,1 0 0,-1 0 0,0 0 0,0 0 1,0-1-1,0 1 0,2-1 0,42-15 279,-38 12-231,1-1-168,0 0 1,0 1-1,0 0 0,18-6 1,-25 10 99,0-1 0,0 1 0,0 0 0,1-1 0,-1 1 0,0 0 1,0 0-1,1 0 0,-1 0 0,0 0 0,1 0 0,-1 1 0,0-1 0,0 0 0,0 1 1,1-1-1,-1 1 0,0-1 0,0 1 0,0-1 0,0 1 0,0 0 0,0-1 0,0 1 1,0 0-1,0 0 0,0 0 0,0 0 0,0 0 0,-1 0 0,1 0 0,0 0 1,-1 0-1,1 0 0,-1 1 0,1-1 0,-1 0 0,1 0 0,-1 0 0,0 1 0,0-1 1,0 0-1,0 1 0,0 1 0,3 32 406,-1 0-1,-2 0 1,-2-1-1,-1 1 1,-14 67-1,17-101-369,0 0 0,0-1 0,-1 1 0,1 0 0,0 0 0,0 0 0,-1 0 0,1 0 0,0 0 0,-1 0 0,1 0 0,-1 0 0,1-1-1,-1 1 1,1 0 0,-1 0 0,0-1 0,1 1 0,-1 0 0,0-1 0,0 1 0,1-1 0,-1 1 0,0-1 0,0 1 0,0-1-1,0 1 1,-1-1 0,0 0 28,1 0-1,-1-1 0,1 1 1,-1-1-1,1 0 0,0 1 1,-1-1-1,1 0 0,0 0 1,0 0-1,-1 0 0,1 0 0,0 0 1,0 0-1,-1-3 0,-33-53 900,31 48-948,0-1 0,0 1 0,1 0 0,0-1 0,0 0 0,1 0 0,-1-11 0,3 17 0,0 0 0,1 1 0,-1-1 0,1 0 0,-1 0 0,1 1 0,0-1 0,0 0 0,1 1 0,-1-1 0,1 1 0,0 0 0,0-1 0,0 1 0,0 0 0,1 0 0,-1 0 0,1 1 0,-1-1 0,1 0 0,6-3 0,91-53-2243,-69 43-1515,52-37 0,-36 16-8296</inkml:trace>
</inkml:ink>
</file>

<file path=ppt/ink/ink3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19.394"/>
    </inkml:context>
    <inkml:brush xml:id="br0">
      <inkml:brushProperty name="width" value="0.025" units="cm"/>
      <inkml:brushProperty name="height" value="0.025" units="cm"/>
    </inkml:brush>
  </inkml:definitions>
  <inkml:trace contextRef="#ctx0" brushRef="#br0">0 1 4708,'0'0'17665,"8"10"-16373,0 4-916,0 2-1,-1-1 0,0 1 1,-1 0-1,-1 0 1,-1 1-1,0 0 1,2 23-1,4 58 721,-8-61-939,2 0 0,2-1-1,1 1 1,14 42-1,-19-76-359,-1 0 0,1 1 0,-1-1 0,1 0 0,0 0 0,0 0 0,1 0 0,-1-1 0,1 1 0,-1 0 0,6 3 0,5 6-3548,-12-9-1040,-10 2-465,8-5 4819,-13 4-7587</inkml:trace>
</inkml:ink>
</file>

<file path=ppt/ink/ink3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19.770"/>
    </inkml:context>
    <inkml:brush xml:id="br0">
      <inkml:brushProperty name="width" value="0.025" units="cm"/>
      <inkml:brushProperty name="height" value="0.025" units="cm"/>
    </inkml:brush>
  </inkml:definitions>
  <inkml:trace contextRef="#ctx0" brushRef="#br0">1 238 9289,'0'0'12225,"2"11"-10576,-1-5-1354,1-1 0,0 1 0,0-1 0,1 1 0,0-1 0,0 0 0,0 0 0,0 0 0,6 6 0,-7-9-217,0 0-1,0 0 1,0 0-1,0-1 1,0 1 0,0-1-1,1 1 1,-1-1-1,1 0 1,-1 0-1,1 0 1,-1 0 0,1 0-1,0-1 1,-1 1-1,1-1 1,0 0 0,0 1-1,-1-1 1,1-1-1,0 1 1,0 0-1,-1-1 1,1 1 0,0-1-1,-1 0 1,1 0-1,3-2 1,-1 1-1,-1-1 0,0 0 0,0 0 1,0 0-1,-1-1 0,1 1 0,-1-1 0,0 0 1,0 0-1,0 0 0,0-1 0,2-4 0,26-62 554,-25 57-610,5-13-292,20-56-1157,-21 25-8500,-10 41 858</inkml:trace>
</inkml:ink>
</file>

<file path=ppt/ink/ink3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20.144"/>
    </inkml:context>
    <inkml:brush xml:id="br0">
      <inkml:brushProperty name="width" value="0.025" units="cm"/>
      <inkml:brushProperty name="height" value="0.025" units="cm"/>
    </inkml:brush>
  </inkml:definitions>
  <inkml:trace contextRef="#ctx0" brushRef="#br0">0 0 9961,'0'0'15439,"34"72"-14574,-18-34-641,-2-2-96,1-2-192,-5-5-352,-1-4-417,-4-6-576,-2-5-481,-3-6-1185,0-5-961,-16 0-961</inkml:trace>
</inkml:ink>
</file>

<file path=ppt/ink/ink3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20.578"/>
    </inkml:context>
    <inkml:brush xml:id="br0">
      <inkml:brushProperty name="width" value="0.025" units="cm"/>
      <inkml:brushProperty name="height" value="0.025" units="cm"/>
    </inkml:brush>
  </inkml:definitions>
  <inkml:trace contextRef="#ctx0" brushRef="#br0">0 213 11243,'0'-10'2813,"1"-6"-1713,1 1-1,1 0 1,0 0 0,1 1 0,11-27-1,-12 33-658,1 0 0,0 0 0,0 1 0,1-1 0,0 1 0,7-6 0,-10 10-315,0 0 1,1 1-1,0 0 0,-1 0 1,1 0-1,0 0 1,0 0-1,1 0 0,-1 1 1,0-1-1,0 1 0,1 0 1,-1 0-1,0 1 1,7-2-1,-8 2-126,0 1 1,0-1-1,0 1 0,-1-1 1,1 1-1,0 0 0,0 0 0,0-1 1,-1 1-1,1 0 0,0 1 1,-1-1-1,1 0 0,-1 0 1,1 1-1,-1-1 0,0 1 0,0-1 1,0 1-1,0 0 0,0-1 1,0 1-1,0 0 0,0 0 1,0-1-1,-1 1 0,1 0 0,-1 0 1,0 0-1,1 0 0,-1 4 1,2 10 14,0 0 1,-1 28 0,-1-36-9,0 3 31,0 0 0,0 0 0,-1 0-1,0-1 1,-1 1 0,-1 0 0,0-1 0,0 1-1,-1-1 1,0 0 0,-10 18 0,11-27 834,4-11-679,10-18-292,-9 25 44,0 0-1,0 0 0,1 0 1,-1 1-1,1-1 0,0 0 1,0 1-1,0 0 1,0-1-1,0 1 0,0 0 1,0 1-1,1-1 1,-1 1-1,1-1 0,-1 1 1,1 0-1,0 0 1,-1 1-1,1-1 0,0 1 1,0 0-1,-1 0 1,8 0-1,-7 1 34,-1 1 0,0-1 0,0 0 1,0 1-1,0 0 0,0-1 0,0 1 0,0 1 0,0-1 1,-1 0-1,1 0 0,-1 1 0,0 0 0,0-1 0,0 1 0,0 0 1,0 0-1,0 0 0,-1 0 0,1 0 0,-1 1 0,0-1 0,0 0 1,-1 1-1,1-1 0,0 1 0,-1 3 0,1-1 207,0 0 0,-1 0 0,0 0-1,0-1 1,0 1 0,-1 0 0,1 0 0,-1 0-1,-1 0 1,1-1 0,-1 1 0,0 0-1,-1-1 1,1 0 0,-1 1 0,0-1 0,0 0-1,-1-1 1,1 1 0,-1 0 0,0-1 0,0 0-1,-1 0 1,1 0 0,-1-1 0,0 1 0,0-1-1,0 0 1,-1-1 0,1 1 0,0-1-1,-1 0 1,0 0 0,1-1 0,-1 0 0,0 0-1,0 0 1,-11 0 0,16-1-252,0 0 0,0 0-1,0 0 1,0 0 0,1 0 0,-1 0 0,0 0 0,0 0-1,0 0 1,0 0 0,0 0 0,0 0 0,1-1-1,-1 1 1,0 0 0,0-1 0,0 1 0,1 0 0,-1-1-1,0 1 1,0-1 0,1 0 0,-1 1 0,1-1-1,-1 1 1,0-1 0,1 0 0,-1 1 0,1-1 0,-1 0-1,1 0 1,0 0 0,-1 1 0,1-1 0,0 0-1,-1 0 1,1 0 0,0 0 0,0 1 0,0-1 0,0 0-1,0-1 1,0-1-354,1 1-1,0 0 1,-1 0 0,1-1-1,0 1 1,0 0 0,1 0-1,-1 0 1,0 0 0,0 0-1,1 1 1,0-1 0,-1 0-1,1 1 1,2-3 0,48-35-8420,-22 16 1714</inkml:trace>
</inkml:ink>
</file>

<file path=ppt/ink/ink3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20.952"/>
    </inkml:context>
    <inkml:brush xml:id="br0">
      <inkml:brushProperty name="width" value="0.025" units="cm"/>
      <inkml:brushProperty name="height" value="0.025" units="cm"/>
    </inkml:brush>
  </inkml:definitions>
  <inkml:trace contextRef="#ctx0" brushRef="#br0">58 1 10282,'0'0'13826,"-8"11"-13612,-24 38-166,30-46-38,1 0 0,-1 0 0,1 0 0,0 0 0,0 0 0,0 0 0,0 1 0,1-1 0,-1 0-1,1 1 1,0-1 0,0 0 0,0 1 0,0-1 0,1 0 0,-1 1 0,1-1 0,0 0 0,2 6 0,-2-8 44,0 1-1,-1-1 1,1 0 0,0 0-1,0 0 1,0 0-1,0 0 1,0-1 0,0 1-1,0 0 1,0 0-1,0-1 1,1 1-1,-1 0 1,0-1 0,0 1-1,1-1 1,-1 0-1,0 1 1,1-1 0,-1 0-1,0 0 1,1 0-1,-1 0 1,0 0-1,1 0 1,-1 0 0,0 0-1,1-1 1,-1 1-1,0-1 1,1 1 0,-1-1-1,0 1 1,0-1-1,0 1 1,1-1 0,-1 0-1,0 0 1,0 0-1,0 0 1,1-1-1,2-2 187,0 0-1,0 0 0,0 0 1,-1-1-1,1 1 0,-1-1 1,-1 0-1,1 0 0,0 0 1,-1 0-1,0-1 0,-1 1 1,1 0-1,-1-1 0,0 0 1,0 1-1,0-9 1,-2 13-181,0 0 0,1-1 1,-1 1-1,0 0 1,0-1-1,0 1 0,0 0 1,0 0-1,-1 0 1,1 0-1,0 0 0,0 0 1,-1 0-1,1 1 1,0-1-1,-1 0 0,1 1 1,-1-1-1,1 1 1,-1-1-1,1 1 1,-1 0-1,1 0 0,-1-1 1,0 1-1,1 0 1,-3 1-1,-3-2-83,0 1 1,0 0-1,0 0 0,0 0 1,-11 3-1,2 9-345,16-11 188,-1 0 1,1 0 0,0-1 0,0 1 0,0 0 0,0 0 0,-1 0 0,1 0-1,0-1 1,0 1 0,1 0 0,-1 0 0,0 0 0,0-1 0,0 1 0,0 0-1,1 0 1,-1 0 0,0-1 0,1 1 0,-1 0 0,1 0 0,-1-1 0,1 1-1,-1-1 1,1 1 0,-1 0 0,1-1 0,-1 1 0,1-1 0,0 1 0,-1-1-1,1 1 1,0-1 0,0 0 0,-1 1 0,1-1 0,0 0 0,0 0 0,0 1 0,-1-1-1,1 0 1,0 0 0,0 0 0,0 0 0,0 0 0,-1 0 0,1 0 0,0 0-1,1-1 1,6 1-872,0-1-1,0 0 0,0-1 1,0 0-1,0 0 0,-1-1 1,1 0-1,-1 0 1,1-1-1,12-8 0,18-9-6671</inkml:trace>
</inkml:ink>
</file>

<file path=ppt/ink/ink3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21.297"/>
    </inkml:context>
    <inkml:brush xml:id="br0">
      <inkml:brushProperty name="width" value="0.025" units="cm"/>
      <inkml:brushProperty name="height" value="0.025" units="cm"/>
    </inkml:brush>
  </inkml:definitions>
  <inkml:trace contextRef="#ctx0" brushRef="#br0">74 10 12556,'0'0'13581,"-11"10"-13421,6-5-140,0-1-5,0 0 0,1 0 0,-1 1 0,1-1 1,0 1-1,0 0 0,1 0 0,-1 1 0,1-1 0,0 1 0,1-1 1,-1 1-1,1 0 0,0 0 0,1 0 0,-2 9 0,3-12-7,-1-1 1,1 1-1,0 0 0,1-1 0,-1 1 0,0 0 0,1-1 0,0 1 0,-1-1 0,1 1 0,0-1 0,0 1 0,0-1 0,1 1 0,2 3 0,-3-5 16,0 0 0,1 0 0,-1-1 0,1 1 0,-1 0 0,0-1 1,1 1-1,-1-1 0,1 1 0,0-1 0,-1 0 0,1 1 0,-1-1 0,1 0 0,-1 0 1,1 0-1,0 0 0,-1-1 0,1 1 0,-1 0 0,1-1 0,-1 1 0,1-1 0,-1 1 0,1-1 1,-1 0-1,1 1 0,1-3 0,4-2 126,-2 1 1,1-1-1,0-1 1,-1 1-1,0-1 1,0 0-1,-1 0 1,0 0-1,0-1 1,0 0-1,-1 0 1,0 0-1,0 0 1,-1 0-1,1 0 1,-2-1-1,1 1 1,-1-1-1,0 1 1,-1-13-1,-1 18-85,0 1 0,0 0 0,0-1 0,0 1 1,-1 0-1,1 0 0,0 0 0,-1 0 0,1 0 0,-1 0 0,1 0 0,-1 0 0,0 0 0,1 1 0,-1-1 0,0 1 0,1-1 0,-1 1 0,0 0 0,0 0 0,1-1 0,-1 1 0,0 0 1,0 1-1,1-1 0,-4 1 0,0-1-69,0 0 1,0 1-1,0-1 0,1 1 1,-1 0-1,0 1 1,0-1-1,-7 4 1,12-5-52,-1 0 1,1 1-1,-1-1 1,1 0-1,-1 0 1,0 1 0,1-1-1,-1 0 1,1 1-1,-1-1 1,1 1-1,0-1 1,-1 0 0,1 1-1,-1-1 1,1 1-1,0-1 1,-1 1-1,1-1 1,0 1 0,0 0-1,-1-1 1,1 1-1,0-1 1,0 1-1,0-1 1,0 1 0,0 0-1,0-1 1,0 1-1,0 0 1,0-1-1,0 1 1,0 0 0,22 4-2747,31-11-4676,-30-6 1077,0-5-3973</inkml:trace>
</inkml:ink>
</file>

<file path=ppt/ink/ink3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21.676"/>
    </inkml:context>
    <inkml:brush xml:id="br0">
      <inkml:brushProperty name="width" value="0.025" units="cm"/>
      <inkml:brushProperty name="height" value="0.025" units="cm"/>
    </inkml:brush>
  </inkml:definitions>
  <inkml:trace contextRef="#ctx0" brushRef="#br0">0 40 6566,'0'0'19928,"4"14"-18785,3 18-386,-6-22-495,1-1 0,0 1-1,1-1 1,5 14 0,-7-22-252,-1 0 0,1 0 1,-1-1-1,0 1 1,1 0-1,-1-1 0,1 1 1,0 0-1,-1-1 0,1 1 1,0-1-1,-1 1 0,1-1 1,0 1-1,-1-1 1,1 0-1,0 1 0,0-1 1,-1 0-1,1 1 0,0-1 1,0 0-1,0 0 0,0 0 1,-1 0-1,1 0 0,0 0 1,0 0-1,0 0 1,0 0-1,-1 0 0,1 0 1,0-1-1,0 1 0,0 0 1,-1-1-1,1 1 0,0 0 1,0-1-1,-1 1 0,1-1 1,0 1-1,-1-1 1,1 1-1,-1-1 0,1 0 1,0 1-1,-1-1 0,1 0 1,-1 0-1,29-38 505,-27 36-491,16-28 96,-13 20-76,1 1 1,0 0-1,1 0 1,15-17-1,-22 26-47,1 1 0,-1-1 0,1 1 0,0-1 1,-1 0-1,1 1 0,0-1 0,-1 1 0,1 0 0,0-1 0,0 1 0,-1 0 0,1-1 0,0 1 1,0 0-1,0 0 0,0 0 0,-1-1 0,1 1 0,0 0 0,0 0 0,0 0 0,0 1 0,0-1 1,-1 0-1,1 0 0,0 0 0,0 1 0,0-1 0,0 0 0,-1 1 0,1-1 0,0 0 0,0 1 1,-1-1-1,1 1 0,0 0 0,-1-1 0,1 1 0,-1-1 0,1 1 0,-1 0 0,1 0 0,-1-1 1,1 1-1,-1 0 0,0 0 0,1-1 0,-1 1 0,0 0 0,1 0 0,-1 1 0,15 55 352,-13-46-293,-2-8-46,1-1 0,0 0 1,-1 1-1,1-1 0,0 0 0,0 1 0,0-1 1,0 0-1,1 0 0,2 3 0,-4-4 0,1-1-1,-1 1 1,1-1-1,-1 0 1,1 1-1,-1-1 1,1 0-1,-1 0 1,1 1-1,0-1 1,-1 0-1,1 0 1,-1 0-1,1 0 1,0 0 0,-1 0-1,1 0 1,-1 0-1,1 0 1,0 0-1,-1 0 1,1 0-1,-1 0 1,1 0-1,0-1 1,0 1-1,4-4 86,0 1-1,0-1 0,0 0 0,-1-1 1,0 1-1,7-11 0,-8 11-52,1 0 0,-1 0-1,1 0 1,0 0-1,-1 0 1,2 1 0,-1-1-1,6-3 1,-8 7-170,-1-1 0,0 1 1,0 0-1,0-1 0,1 1 0,-1 0 1,0 0-1,0 0 0,1 0 0,-1 0 1,0 0-1,0 0 0,0 1 0,1-1 0,-1 0 1,0 1-1,0-1 0,0 1 0,0-1 1,0 1-1,3 1 0,12 20-7231,-13-17 5320,6 8-11665</inkml:trace>
</inkml:ink>
</file>

<file path=ppt/ink/ink3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48.555"/>
    </inkml:context>
    <inkml:brush xml:id="br0">
      <inkml:brushProperty name="width" value="0.025" units="cm"/>
      <inkml:brushProperty name="height" value="0.025" units="cm"/>
    </inkml:brush>
  </inkml:definitions>
  <inkml:trace contextRef="#ctx0" brushRef="#br0">172 1 11627,'0'0'14093,"-11"5"-12710,1 0-1208,1 1 1,0 0-1,0 0 1,0 1-1,1 0 0,0 1 1,0 0-1,0 0 1,1 0-1,1 1 0,0 0 1,0 1-1,-5 10 1,2-1 200,1 0-1,1 1 1,-8 32 0,12-41-310,2-1-1,-1 0 0,1 0 0,0 1 1,1-1-1,1 1 0,-1-1 1,2 0-1,2 14 0,-3-20-140,1-1-1,-1 1 0,1-1 1,0 0-1,0 0 0,0 1 1,0-1-1,1-1 0,-1 1 1,1 0-1,0-1 0,0 1 1,0-1-1,0 0 0,0 0 0,0 0 1,1 0-1,-1 0 0,0-1 1,7 2-1,2 1-1632,1-2 1,-1 0-1,0 0 0,1-1 1,13-1-1,13 0-7250</inkml:trace>
</inkml:ink>
</file>

<file path=ppt/ink/ink3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49.005"/>
    </inkml:context>
    <inkml:brush xml:id="br0">
      <inkml:brushProperty name="width" value="0.025" units="cm"/>
      <inkml:brushProperty name="height" value="0.025" units="cm"/>
    </inkml:brush>
  </inkml:definitions>
  <inkml:trace contextRef="#ctx0" brushRef="#br0">51 1 13004,'0'0'13672,"-5"10"-12247,-5 16-647,2 0 0,0 1-1,2 0 1,1 0-1,-3 48 1,8-74-778,0-1 0,0 1 0,0 0 0,1 0 0,-1-1 0,0 1 0,1 0 0,-1 0 0,0-1 0,1 1 0,-1 0 0,1-1 0,-1 1 0,1-1 0,-1 1 0,1 0 0,0-1 0,-1 1 0,1-1 0,0 0 0,-1 1 0,1-1 0,0 1 0,-1-1 0,1 0 0,0 0 0,0 1 0,-1-1 0,1 0 0,0 0 0,0 0 0,0 0 0,-1 0 0,1 0 0,0 0 0,0 0 0,0 0 0,-1 0 0,1-1 0,1 1 0,35-11 0,8-19 0,-40 25 0,1 0 0,1 0 0,-1 0 0,1 1 0,-1 0 0,1 1 0,0-1 0,1 1 0,-1 1 0,1-1 0,7-1 0,-14 5 0,-1 0 0,1 0 0,-1-1 0,1 1 0,-1 0 0,1 0 0,-1 0 0,1-1 0,-1 1 0,0 0 0,1 0 0,-1 0 0,0 0 0,0 0 0,0 0 0,0 0 0,0 0 0,0 0 0,0-1 0,0 1 0,0 2 0,-1 28 0,1-28 0,-11 69 0,11-72 0,0 0 0,0 1 0,0-1 0,0 0 0,0 1 0,0-1 0,1 0 0,-1 0 0,0 1 0,0-1 0,0 0 0,0 0 0,0 1 0,1-1 0,-1 0 0,0 0 0,0 1 0,0-1 0,1 0 0,-1 0 0,0 0 0,0 1 0,1-1 0,-1 0 0,0 0 0,0 0 0,1 0 0,-1 0 0,0 0 0,0 0 0,1 0 0,-1 0 0,0 1 0,1-1 0,-1 0 0,0 0 0,0 0 0,1-1 0,-1 1 0,0 0 0,1 0 0,-1 0 0,0 0 0,0 0 0,1 0 0,-1 0 0,0 0 0,0-1 0,1 1 0,-1 0 0,0 0 0,13-7 0,7-11-161,-17 15 50,-1 0-1,2-1 1,-1 1 0,0 1 0,1-1 0,-1 0-1,1 1 1,0 0 0,0-1 0,0 2 0,0-1-1,6-2 1,-9 6-669,0 0-1,0 0 0,-1 1 1,1-1-1,-1 0 1,1 0-1,-1 0 1,0 1-1,0-1 1,0 0-1,0 0 0,-1 5 1,1-2-1602,0 9-4238</inkml:trace>
</inkml:ink>
</file>

<file path=ppt/ink/ink3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49.394"/>
    </inkml:context>
    <inkml:brush xml:id="br0">
      <inkml:brushProperty name="width" value="0.025" units="cm"/>
      <inkml:brushProperty name="height" value="0.025" units="cm"/>
    </inkml:brush>
  </inkml:definitions>
  <inkml:trace contextRef="#ctx0" brushRef="#br0">68 0 17457,'0'0'13949,"-5"9"-12791,-5 10-1149,1 0 1,0 0-1,1 0 1,2 1-1,0 0 0,1 1 1,-4 31-1,9-53-130,0 1-1,0 0 1,0 0 0,0 0-1,0 0 1,0-1 0,0 1-1,0 0 1,0 0 0,1 0-1,-1 0 1,0 0 0,0-1-1,0 1 1,0 0 0,0 0-1,0 0 1,1 0 0,-1 0-1,0 0 1,0 0 0,0 0-1,0 0 1,0 0 0,1-1-1,-1 1 1,0 0 0,0 0-1,0 0 1,0 0 0,1 0-1,-1 0 1,0 0 0,0 0-1,0 0 1,1 0 0,-1 0-1,0 0 1,0 1 0,0-1-1,0 0 1,0 0 0,1 0-1,-1 0 1,0 0 0,0 0-1,0 0 1,0 0 0,0 0-1,1 1 1,-1-1 0,0 0-1,0 0 1,0 0-1,0 0 1,0 0 0,0 1-1,0-1 1,0 0 0,0 0-1,0 0 1,1 1 0,7-18-7380,-5-2-480</inkml:trace>
</inkml:ink>
</file>

<file path=ppt/ink/ink3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49.737"/>
    </inkml:context>
    <inkml:brush xml:id="br0">
      <inkml:brushProperty name="width" value="0.025" units="cm"/>
      <inkml:brushProperty name="height" value="0.025" units="cm"/>
    </inkml:brush>
  </inkml:definitions>
  <inkml:trace contextRef="#ctx0" brushRef="#br0">0 6 17328,'0'0'15247,"26"-6"-15792,-11 17-2434,-4 4-3875,1-2-5830</inkml:trace>
</inkml:ink>
</file>

<file path=ppt/ink/ink3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50.081"/>
    </inkml:context>
    <inkml:brush xml:id="br0">
      <inkml:brushProperty name="width" value="0.025" units="cm"/>
      <inkml:brushProperty name="height" value="0.025" units="cm"/>
    </inkml:brush>
  </inkml:definitions>
  <inkml:trace contextRef="#ctx0" brushRef="#br0">50 0 19827,'0'0'12150,"-6"12"-11456,5-12-689,-3 5-2,1 0 1,0 0 0,0 0 0,0 0 0,0 1-1,1-1 1,0 1 0,0 0 0,1-1 0,-1 1 0,1 0-1,0 0 1,1 0 0,-1 0 0,1 0 0,1 0-1,-1 0 1,1 0 0,0 0 0,0 0 0,1-1-1,0 1 1,2 6 0,9 8-4,30 38 0,13 18 0,-52-69 0,-1 0 0,0 0 0,0 0 0,0 0 0,-1 0 0,0 0 0,0 1 0,-1-1 0,0 1 0,0 8 0,-1-15 0,0 1 0,0-1 0,0 1 0,-1-1 0,1 0 0,0 1 0,-1-1 0,1 0 0,-1 1 0,0-1 0,1 0 0,-1 0 0,0 1 0,0-1 0,0 0 0,0 0 0,0 0 0,0 0 0,0 0 0,0 0 0,0-1 0,0 1 0,0 0 0,-1 0 0,1-1 0,0 1 0,-1-1 0,1 1 0,0-1 0,-1 0 0,1 1 0,-1-1 0,1 0 0,0 0 0,-1 0 0,1 0 0,-1 0 0,1 0 0,0 0 0,-3-1 0,-1 0 0,0 0 0,0 1 0,1-1 0,-1-1 0,1 1 0,-1-1 0,1 0 0,-1 0 0,1 0 0,0-1 0,-5-3 0,3 0 0,0-1 0,0 1 0,1-2 0,0 1 0,0 0 0,1-1 0,0 0 0,0 0 0,0-1 0,-1-8 0,3 13 0,1 0 0,0 0 0,1 0 0,-1 0 0,1 0 0,-1 0 0,1 0 0,0 0 0,1 0 0,-1 0 0,1 0 0,0 0 0,0 0 0,0 0 0,0 1 0,1-1 0,-1 0 0,1 1 0,0-1 0,0 1 0,0-1 0,1 1 0,-1 0 0,5-3 0,30-23-1723,25-7-4982,5-3-973,-48 26-911</inkml:trace>
</inkml:ink>
</file>

<file path=ppt/ink/ink3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50.441"/>
    </inkml:context>
    <inkml:brush xml:id="br0">
      <inkml:brushProperty name="width" value="0.025" units="cm"/>
      <inkml:brushProperty name="height" value="0.025" units="cm"/>
    </inkml:brush>
  </inkml:definitions>
  <inkml:trace contextRef="#ctx0" brushRef="#br0">12 0 12236,'0'0'16677,"-2"11"-15092,-6 179 684,7-188-2269,1 0 0,0 0 0,0 0 0,0 0 0,0 0 0,0 0 0,1 0 0,-1 0 0,0 0 0,1 0 0,0 0 0,-1 0 0,1-1 0,0 1 0,0 0 0,0 0 0,0-1 0,0 1 0,1 0 0,-1-1 0,1 1 0,-1-1 0,1 0 0,-1 1 0,1-1 0,-1 0 0,1 0 0,0 0 0,0 0 0,0 0 0,0 0 0,-1-1 0,1 1 0,0-1 0,0 1 0,0-1 0,0 0 0,0 0 0,1 0 0,-1 0 0,0 0 0,0 0 0,0 0 0,4-2 0,4 0 0,0-1 0,0 0 0,0 0 0,0-1 0,0-1 0,-1 1 0,12-9 0,-20 12 0,-1 1 0,1-1 0,-1 1 0,0-1 0,1 1 0,-1 0 0,1-1 0,-1 1 0,1 0 0,-1 0 0,1-1 0,-1 1 0,1 0 0,-1 0 0,1-1 0,0 1 0,-1 0 0,1 0 0,-1 0 0,1 0 0,-1 0 0,1 0 0,0 0 0,-1 0 0,1 0 0,-1 0 0,1 1 0,0-1 0,-1 0 0,1 0 0,-1 0 0,1 1 0,-1-1 0,1 0 0,-1 1 0,1-1 0,-1 0 0,1 1 0,-1-1 0,0 1 0,1-1 0,-1 0 0,0 1 0,1-1 0,-1 1 0,0-1 0,1 1 0,-1-1 0,0 1 0,0 0 0,0-1 0,1 1 0,-1-1 0,0 1 0,0-1 0,0 1 0,0 0 0,0-1 0,0 1 0,0-1 0,0 1 0,-1 0 0,1-1 0,0 1 0,-7 57 0,3-31 0,4-27-41,0 0 0,1 0 0,-1 0 0,0 1 0,0-1-1,0 0 1,0 0 0,0 0 0,0 0 0,0 1 0,0-1 0,0 0 0,0 0 0,0 0 0,1 0-1,-1 0 1,0 1 0,0-1 0,0 0 0,0 0 0,0 0 0,1 0 0,-1 0 0,0 0 0,0 0 0,0 0-1,0 0 1,1 0 0,-1 0 0,0 0 0,0 0 0,0 0 0,0 1 0,1-1 0,-1-1 0,0 1 0,0 0-1,0 0 1,0 0 0,1 0 0,-1 0 0,0 0 0,0 0 0,0 0 0,0 0 0,1 0 0,0 0-1311,9-2-5839</inkml:trace>
</inkml:ink>
</file>

<file path=ppt/ink/ink3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51.610"/>
    </inkml:context>
    <inkml:brush xml:id="br0">
      <inkml:brushProperty name="width" value="0.025" units="cm"/>
      <inkml:brushProperty name="height" value="0.025" units="cm"/>
    </inkml:brush>
  </inkml:definitions>
  <inkml:trace contextRef="#ctx0" brushRef="#br0">42 1 15919,'0'0'11995,"-6"13"-11466,4-8-459,-23 56 398,23-56-411,0 0-1,1 0 1,0 0-1,0-1 1,1 1-1,-1 0 1,1 0-1,0 0 1,0 0-1,1 0 1,-1 0-1,1 0 1,2 7-1,-2-11-42,0 0 0,-1 0 0,1-1 0,0 1 0,0 0 0,0-1 0,0 1 0,0 0 0,0-1 0,0 1 0,1-1 0,-1 1 0,0-1 0,0 0 0,0 0 1,0 1-1,1-1 0,-1 0 0,0 0 0,0 0 0,0 0 0,1 0 0,-1 0 0,0-1 0,0 1 0,2-1 0,32-11 899,-24 4-768,-1-1 0,1 0-1,-1-1 1,-1 0 0,0-1-1,0 1 1,-1-2 0,11-19 0,-20 36-134,0 0 1,1 0-1,-1 0 1,1 0-1,1 0 1,0 10-1,0 0 101,-1-2-68,0-10-32,0 0-1,-1 0 1,2 0 0,-1 0 0,0 0 0,1 0-1,-1 0 1,1 1 0,1 2 0,-2-6-11,1 1 0,0 0 1,0-1-1,0 1 1,-1 0-1,1-1 1,0 1-1,0-1 0,0 1 1,0-1-1,0 0 1,0 1-1,0-1 0,0 0 1,0 0-1,0 0 1,0 0-1,0 0 0,0 0 1,0 0-1,0 0 1,0 0-1,0 0 0,0 0 1,0-1-1,0 1 1,0 0-1,0-1 0,0 1 1,0-1-1,0 1 1,1-2-1,10-4-1,1-1 0,-1 0 0,-1 0 0,0-2 0,14-12 0,-16 13 0,-1 1 0,1-1 0,1 2 0,-1-1 0,1 1 0,0 1 0,1 0 0,19-7 0,-29 12 0,0 0 0,1 0 0,-1 0 0,0 0 0,0 1 0,0-1 0,0 0 0,0 1 0,0-1 0,0 0 0,0 1 0,0-1 0,0 1 0,0 0 0,0-1 0,0 1 0,-1 0 0,1 0 0,0-1 0,0 1 0,-1 0 0,1 0 0,0 0 0,-1 0 0,1 0 0,-1 0 0,1 0 0,-1 0 0,0 0 0,1 0 0,-1 0 0,0 0 0,0 0 0,0 0 0,0 0 0,0 1 0,0-1 0,0 0 0,0 1 0,0 61 0,-1-44 0,7-17 31,-5-3-47,-1 1 0,0 0 0,1 0-1,-1 0 1,0 0 0,1 0 0,-1 0-1,0-1 1,1 1 0,-1 0 0,1 0-1,-1 0 1,0 0 0,1 0-1,-1 1 1,0-1 0,1 0 0,-1 0-1,0 0 1,1 0 0,-1 0 0,0 0-1,1 1 1,-1-1 0,0 0 0,1 0-1,-1 0 1,0 1 0,1-1 0,-1 0-1,0 0 1,0 1 0,1-1 0,-1 0-1,0 1 1,0-1 0,0 0-1,0 1 1,1-1 0,-1 1 0,0 2-1434,1 9-1253,1-10-1382</inkml:trace>
</inkml:ink>
</file>

<file path=ppt/ink/ink3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52.154"/>
    </inkml:context>
    <inkml:brush xml:id="br0">
      <inkml:brushProperty name="width" value="0.025" units="cm"/>
      <inkml:brushProperty name="height" value="0.025" units="cm"/>
    </inkml:brush>
  </inkml:definitions>
  <inkml:trace contextRef="#ctx0" brushRef="#br0">57 82 7751,'0'0'24509,"8"-9"-24066,24-28-379,-32 36-64,1 0 0,0 0 0,0 0 0,-1 0 0,1 0 0,-1 0 0,1 0 0,-1 0 0,1 0 0,-1 0 0,1 0 0,-1 0 0,0 0 0,0 0 0,1 0 0,-1-1 0,0 1 0,0 0 0,0 0 0,-1-2 0,1 2 0,-1 0 0,1 1 0,-1-1 0,1 0 0,-1 1 0,1-1 0,-1 0 0,0 1 0,1-1 0,-1 1 0,0-1 0,0 1 0,1 0 0,-1-1 0,0 1 0,0 0 0,0-1 0,1 1 0,-1 0 0,-1 0 0,-2-1 0,1 1 0,0 0 0,-1 0 0,1 0 0,-1 0 0,1 0 0,0 1 0,-1-1 0,1 1 0,-4 2 0,2 0 0,1 1 0,0 0 0,0 1 0,1-1 0,-1 1 0,1 0 0,0 0 0,0 0 0,1 0 0,0 0 0,-1 0 0,2 1 0,-1-1 0,1 1 0,-1-1 0,2 1 0,-1 0 0,1 0 0,0 8 0,0-13 0,0 0 0,1 0 0,-1 0 0,1-1 0,-1 1 0,1 0 0,-1 0 0,1 0 0,-1 0 0,1 0 0,0-1 0,0 1 0,-1 0 0,1 0 0,0-1 0,0 1 0,0-1 0,0 1 0,0-1 0,0 1 0,0-1 0,0 0 0,0 1 0,0-1 0,0 0 0,0 0 0,0 0 0,0 0 0,0 1 0,0-1 0,0-1 0,0 1 0,0 0 0,0 0 0,0 0 0,0-1 0,2 0 0,43-11 0,-9-10 0,17-10 0,-51 30 0,0 1 0,0-1 0,1 1 0,-1 0 0,0 0 0,1 1 0,-1-1 0,0 0 0,1 1 0,-1 0 0,1 0 0,-1 0 0,6 1 0,-8 0 0,0 0 0,0 0 0,-1 0 0,1 0 0,0 0 0,-1 0 0,1 0 0,0 0 0,-1 0 0,0 1 0,1-1 0,-1 0 0,0 0 0,1 1 0,-1-1 0,0 0 0,0 0 0,0 1 0,0-1 0,0 2 0,-1 35 0,1-29 0,0-9 0,0 1 0,0-1 0,0 0 0,0 1 0,0-1 0,0 1 0,0-1 0,1 0 0,-1 1 0,0-1 0,0 0 0,0 1 0,1-1 0,-1 0 0,0 0 0,0 1 0,1-1 0,-1 0 0,0 0 0,1 1 0,-1-1 0,0 0 0,1 0 0,-1 0 0,0 1 0,1-1 0,-1 0 0,0 0 0,1 0 0,-1 0 0,0 0 0,1 0 0,-1 0 0,1 0 0,-1 0 0,0 0 0,1 0 0,-1 0 0,1 0 0,-1 0 0,0 0 0,1 0 0,-1-1 0,0 1 0,1 0 0,-1 0 0,0 0 0,1-1 0,-1 1 0,0 0 0,1 0 0,-1-1 0,0 1 0,1-1 0,15-9 0,20-18-3067,53-29-12903,-79 51 6180</inkml:trace>
</inkml:ink>
</file>

<file path=ppt/ink/ink3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52.607"/>
    </inkml:context>
    <inkml:brush xml:id="br0">
      <inkml:brushProperty name="width" value="0.025" units="cm"/>
      <inkml:brushProperty name="height" value="0.025" units="cm"/>
    </inkml:brush>
  </inkml:definitions>
  <inkml:trace contextRef="#ctx0" brushRef="#br0">99 0 11050,'0'0'13619,"-3"10"-11639,-18 49-1014,2 0-1,3 1 0,3 1 1,2 1-1,-3 80 0,14-132-986,-1 14-67,1-19 147,1-11 151,5-23-170,1 1-1,2 0 0,20-48 0,-8 26-30,-12 25-9,32-74 0,-38 92 0,1 0 0,0 1 0,0-1 0,1 1 0,0 0 0,0 0 0,0 0 0,1 1 0,0-1 0,12-7 0,-17 12 0,0 0 0,1 0 0,-1 0 0,1 0 0,-1 0 0,1 0 0,0 0 0,-1 1 0,1-1 0,0 1 0,0-1 0,-1 1 0,1-1 0,0 1 0,0 0 0,0 0 0,-1 0 0,1 0 0,0 0 0,0 1 0,-1-1 0,1 0 0,0 1 0,0 0 0,-1-1 0,1 1 0,0 0 0,-1 0 0,1 0 0,-1 0 0,1 0 0,-1 0 0,1 0 0,-1 0 0,0 0 0,0 1 0,0-1 0,1 1 0,-1-1 0,1 4 0,-1-3 0,0 1 0,-1 0 0,1 0 0,-1 0 0,0 0 0,1 0 0,-1 0 0,-1 0 0,1 0 0,0 0 0,-1 0 0,1 0 0,-1 0 0,0 0 0,0-1 0,0 1 0,0 0 0,-1-1 0,1 1 0,-1 0 0,0-1 0,1 0 0,-1 1 0,0-1 0,-3 2 0,-2 3 0,-1 0 0,0-1 0,0 0 0,0 0 0,-1-1 0,0 0 0,0-1 0,0 0 0,-1 0 0,1-1 0,-1 0 0,0 0 0,0-1 0,-16 1 0,25-3-45,0 0 1,0-1-1,0 1 0,0 0 1,0 0-1,0-1 0,1 1 1,-1 0-1,0-1 0,0 1 1,0-1-1,0 1 0,1-1 0,-1 1 1,0-1-1,0 0 0,1 1 1,-1-1-1,1 0 0,-1 0 1,0 1-1,1-1 0,0 0 1,-1 0-1,1 0 0,-1 0 1,1 0-1,0 0 0,0 1 1,-1-1-1,1 0 0,0 0 1,0 0-1,0 0 0,0 0 1,0 0-1,0 0 0,0 0 0,1 0 1,-1 0-1,0 0 0,0 0 1,1 0-1,-1 0 0,1-1 1,1-4-634,0 0 0,0 1 0,0-1 0,1 0 0,0 1 0,5-8 0,16-16-5429,4-4-1709</inkml:trace>
</inkml:ink>
</file>

<file path=ppt/ink/ink3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52.948"/>
    </inkml:context>
    <inkml:brush xml:id="br0">
      <inkml:brushProperty name="width" value="0.025" units="cm"/>
      <inkml:brushProperty name="height" value="0.025" units="cm"/>
    </inkml:brush>
  </inkml:definitions>
  <inkml:trace contextRef="#ctx0" brushRef="#br0">115 0 12684,'0'0'10394,"-4"10"-7042,-28 65-1349,15-39-1136,2 1 0,2 0-1,1 1 1,-10 53 0,22-76-4661,1-15 3577,-1 0 1,0 1 0,0-1-1,0 0 1,1 0-1,-1 1 1,0-1 0,0 0-1,1 0 1,-1 0 0,0 1-1,1-1 1,-1 0-1,0 0 1,0 0 0,1 0-1,-1 0 1,0 0 0,1 0-1,-1 1 1,0-1-1,1 0 1,-1 0 0,0 0-1,1 0 1,-1-1-1,0 1 1,1 0 0,-1 0-1,0 0 1,1 0 0,-1 0-1,0 0 1,1 0-1,-1-1 1,0 1 0,1 0-1,9-6-10315</inkml:trace>
</inkml:ink>
</file>

<file path=ppt/ink/ink3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53.318"/>
    </inkml:context>
    <inkml:brush xml:id="br0">
      <inkml:brushProperty name="width" value="0.025" units="cm"/>
      <inkml:brushProperty name="height" value="0.025" units="cm"/>
    </inkml:brush>
  </inkml:definitions>
  <inkml:trace contextRef="#ctx0" brushRef="#br0">111 11 17521,'0'0'10025,"-8"0"-6939,3 0-3015,1 0 0,0 1 0,-1-1 0,1 1 1,0 0-1,0 0 0,-1 0 0,1 1 0,0-1 0,0 1 1,0 0-1,1 0 0,-1 1 0,0-1 0,1 1 0,0-1 1,-1 1-1,1 0 0,0 1 0,1-1 0,-1 0 1,0 1-1,1 0 0,0-1 0,0 1 0,0 0 0,0 0 1,1 0-1,-3 9 0,4-12-71,-1 1 0,1 0 0,0-1 0,-1 1 0,1 0 0,0 0 0,0 0 0,0-1 0,0 1 0,1 0 0,-1 0 0,0-1 0,1 1 0,-1 0 0,1-1 0,0 1 0,-1 0 0,1-1 0,0 1 0,0-1 0,0 1 0,0-1 0,0 0 0,1 1 0,-1-1 0,0 0 0,1 0 0,-1 0 0,0 0 0,3 2 0,-2-3 0,0 1 0,0-1 0,0 0 0,0 1 0,1-1 0,-1 0 0,0 0 0,0 0 0,0-1 0,0 1 0,0 0 0,0-1 0,0 1 0,0-1 0,0 0 0,0 0 0,0 0 0,0 0 0,-1 0 0,1 0 0,0 0 0,0-1 0,-1 1 0,1 0 0,-1-1 0,3-2 0,1-2 0,0 1 0,0-1 0,-1 0 0,0 0 0,0 0 0,0-1 0,0 0 0,-1 1 0,0-1 0,-1 0 0,0-1 0,0 1 0,0 0 0,-1-1 0,1-8 0,-2 16 0,0-1 0,-1 1 0,1 0 0,0-1 0,0 1 0,0 0 0,0 0 0,0-1 0,0 1 0,0 0 0,-1-1 0,1 1 0,0 0 0,0 0 0,-1-1 0,1 1 0,0 0 0,0 0 0,0 0 0,-1-1 0,1 1 0,0 0 0,-1 0 0,1 0 0,0 0 0,-1 0 0,1 0 0,0-1 0,0 1 0,-1 0 0,1 0 0,0 0 0,-1 0 0,1 0 0,0 0 0,-1 0 0,1 0 0,0 1 0,-1-1 0,1 0 0,0 0 0,-1 0 0,1 0 0,0 0 0,0 0 0,-1 1 0,1-1 0,0 0 0,0 0 0,-1 0 0,1 1 0,0-1 0,0 0 0,-1 0 0,1 1 0,0-1 0,0 1 0,-17 12 0,14-8 0,-1 0 0,1 0 0,1 0 0,-1 0 0,1 0 0,0 1 0,0-1 0,0 1 0,1-1 0,0 1 0,-1 11 0,4-16-205,1-1 1,0 1-1,-1 0 0,1-1 1,0 1-1,0-1 1,0 0-1,-1 0 0,1 0 1,0 0-1,0-1 0,0 1 1,-1-1-1,4 0 0,1-2-1694,1-1-1,-1 1 0,0-2 0,-1 1 0,1 0 1,-1-1-1,9-9 0,2-3-4816</inkml:trace>
</inkml:ink>
</file>

<file path=ppt/ink/ink3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53.975"/>
    </inkml:context>
    <inkml:brush xml:id="br0">
      <inkml:brushProperty name="width" value="0.025" units="cm"/>
      <inkml:brushProperty name="height" value="0.025" units="cm"/>
    </inkml:brush>
  </inkml:definitions>
  <inkml:trace contextRef="#ctx0" brushRef="#br0">111 0 8232,'0'0'11344,"0"6"-11301,0-3-102,2 12 501,10-31 445,-13 34 3202,-3 27-1975,-27 84 1923,24-86-3869,-1 47-1,8-90-168,-8 60-250,8-58 262,-1-1-1,1 1 0,-1 0 0,1 0 0,-1-1 1,0 1-1,0 0 0,0-1 0,0 1 0,0-1 0,0 1 1,0-1-1,0 0 0,0 1 0,-1-1 0,1 0 1,-1 0-1,1 0 0,-1 0 0,1 0 0,-1 0 0,0 0 1,1-1-1,-1 1 0,0 0 0,0-1 0,1 0 1,-1 1-1,-2-1 0,2 0 22,1 0 0,0-1 0,-1 1 1,1-1-1,0 1 0,0-1 0,-1 0 1,1 0-1,0 1 0,0-1 0,0 0 0,0 0 1,0 0-1,0 0 0,0 0 0,0 0 0,0 0 1,1-1-1,-1 1 0,0 0 0,1 0 1,-1-1-1,1 1 0,-1 0 0,1-1 0,-1 1 1,1 0-1,0-1 0,0 1 0,0-1 1,0 1-1,0-2 0,0-55 78,1 50-98,0-4-89,1 1 0,1-1 0,0 1 0,0 0 0,1 0 0,1 0 0,0 1 0,0-1 0,1 1 0,0 0 0,9-10 0,-6 9 48,0 0 0,0 1 0,1 0 1,0 1-1,1 0 0,0 0 0,1 2 1,-1-1-1,16-6 0,-26 13 45,0 1-1,0-1 1,0 1 0,-1 0-1,1 0 1,0-1-1,0 1 1,0 0 0,0 0-1,0 0 1,-1 0-1,1 0 1,0 0 0,0 0-1,0 0 1,0 0 0,0 1-1,0-1 1,-1 0-1,1 0 1,0 1 0,0-1-1,0 1 1,-1-1-1,1 0 1,0 1 0,0 0-1,-1-1 1,1 1 0,0-1-1,-1 1 1,1 0-1,-1-1 1,1 1 0,-1 0-1,1 0 1,-1 0-1,0-1 1,1 1 0,-1 0-1,0 0 1,1 1 0,-1 0 7,1-1 0,-1 1 0,1-1 1,0 1-1,-1-1 0,1 0 0,0 0 1,0 1-1,0-1 0,0 0 0,0 0 1,0 0-1,1 0 0,-1 0 0,0 0 1,0 0-1,1 0 0,-1-1 0,0 1 1,1-1-1,-1 1 0,1-1 0,-1 1 1,1-1-1,2 1 0,13-1-23,1-1 0,30-6 0,4 1 0,7-6-4178,-48 8 2709,0 2 1,0-1 0,1 2-1,14-2 1,-25 3 1081,0 0 0,-1 0 1,1 0-1,0 0 0,0 0 1,0-1-1,-1 1 0,1 0 1,0 0-1,0-1 0,-1 1 1,1-1-1,0 1 0,-1-1 1,1 1-1,0-1 0,-1 1 1,1-1-1,-1 0 1,1 1-1,-1-1 0,1-1 1,-1 2 326,9-12-4931</inkml:trace>
</inkml:ink>
</file>

<file path=ppt/ink/ink3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54.380"/>
    </inkml:context>
    <inkml:brush xml:id="br0">
      <inkml:brushProperty name="width" value="0.025" units="cm"/>
      <inkml:brushProperty name="height" value="0.025" units="cm"/>
    </inkml:brush>
  </inkml:definitions>
  <inkml:trace contextRef="#ctx0" brushRef="#br0">114 162 4068,'2'-12'4949,"11"-79"3434,-7 43-2129,-5 37-3099,-2 14-165,-18 71-3147,-17 79 1017,33-132-590,0 1 0,2-1 0,0 0-1,2 1 1,2 25 0,-2-45-326,-1 0 1,0 0-1,1 0 1,-1 0-1,1 0 1,0 0-1,-1-1 1,1 1-1,0 0 0,0 0 1,0-1-1,1 1 1,-1 0-1,0-1 1,1 1-1,-1-1 0,1 1 1,-1-1-1,1 0 1,-1 0-1,4 2 1,-11-25-1050,-20-19 1336,11 18 314,1 0 1,-11-27-1,22 44-466,1 0 0,-1 0 0,1 0 0,1-1 0,-1 1 0,1-1 0,1 1 0,-1 0 0,1-1 0,0 1 0,0-1 0,1 1 0,2-13 0,-2 17-79,0 1 0,0 0 0,0-1 0,0 1 0,1 0 0,-1 0 0,0 0 0,0 0 0,1 0 0,-1 0 0,1 0 0,-1 1 0,1-1 0,-1 0 0,1 1 0,-1-1 0,1 1 0,-1 0 0,1-1 0,0 1 0,-1 0 0,1 0 0,2 0 0,48 1 0,-41 0 0,11 2-1605,16-1-5770,-37-2 7041,1 0-1,-1-1 0,1 1 0,-1 0 1,0-1-1,0 1 0,1-1 0,-1 1 1,0-1-1,0 0 0,0 1 0,1-1 1,-1 0-1,0 0 0,0 0 0,0 0 1,0 0-1,-1 0 0,1 0 0,0 0 1,0 0-1,0 0 0,0-2 1,7-18-8886</inkml:trace>
</inkml:ink>
</file>

<file path=ppt/ink/ink3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54.751"/>
    </inkml:context>
    <inkml:brush xml:id="br0">
      <inkml:brushProperty name="width" value="0.025" units="cm"/>
      <inkml:brushProperty name="height" value="0.025" units="cm"/>
    </inkml:brush>
  </inkml:definitions>
  <inkml:trace contextRef="#ctx0" brushRef="#br0">224 58 10954,'0'0'4554,"-3"-8"-502,-1-2-2692,-8-28 4220,12 37-3578,68 107 1793,-61-88-3730,0 0 0,-1 1 0,0-1 0,-2 1 0,0 0 0,-2 0 0,0 1 0,-1-1 0,0 1 0,-2-1 0,0 0 0,-2 1 0,0-1 0,-1 0 0,-1 0 0,0-1 0,-11 24 0,3-13-455,0-1 1,-2 0-1,-37 51 0,28-49-2342,-1 0 1,-52 46-1,22-29-9610</inkml:trace>
</inkml:ink>
</file>

<file path=ppt/ink/ink3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55.652"/>
    </inkml:context>
    <inkml:brush xml:id="br0">
      <inkml:brushProperty name="width" value="0.025" units="cm"/>
      <inkml:brushProperty name="height" value="0.025" units="cm"/>
    </inkml:brush>
  </inkml:definitions>
  <inkml:trace contextRef="#ctx0" brushRef="#br0">1545 1 11403,'0'0'8696,"-10"7"-8216,-33 30-28,-60 67 0,-31 29 1250,-150 103 2827,-223 203-2743,384-318-1917,-204 264 0,316-367 289,8-10-596,6-8-2004,9-14 716,1 0 1,-2-1 0,0 0-1,14-25 1,6-15-4473</inkml:trace>
</inkml:ink>
</file>

<file path=ppt/ink/ink3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55.994"/>
    </inkml:context>
    <inkml:brush xml:id="br0">
      <inkml:brushProperty name="width" value="0.025" units="cm"/>
      <inkml:brushProperty name="height" value="0.025" units="cm"/>
    </inkml:brush>
  </inkml:definitions>
  <inkml:trace contextRef="#ctx0" brushRef="#br0">0 78 17681,'0'0'6678,"12"-7"-5722,13-6-590,1 1 1,46-15-1,-58 23-290,-1 0 0,1 1 0,0 0 0,0 1 0,0 1 0,0 0 0,0 1 0,26 3 0,-38-3-66,0 1 0,-1-1 0,1 1 0,0 0 0,0-1 0,-1 1 0,1 0 0,0 0 0,-1 0 0,1 0 0,-1 1 0,1-1 0,-1 0 0,0 1 0,0-1 0,0 1 0,1-1 0,-1 1 0,0 0 0,1 2 0,0 1 53,-1 0-1,1 0 1,-1 0 0,0 0 0,-1 0 0,1 1-1,-1 7 1,-1 4 160,-1-1 0,0 0-1,-1 0 1,-6 17-1,-35 78 465,-5 16 75,35-62-3195,14 0-3437,3-53-3195</inkml:trace>
</inkml:ink>
</file>

<file path=ppt/ink/ink3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57.271"/>
    </inkml:context>
    <inkml:brush xml:id="br0">
      <inkml:brushProperty name="width" value="0.025" units="cm"/>
      <inkml:brushProperty name="height" value="0.025" units="cm"/>
    </inkml:brush>
  </inkml:definitions>
  <inkml:trace contextRef="#ctx0" brushRef="#br0">138 0 9961,'-37'54'673,"1"1"384,8 3 128,7-1 289,9-2 223,9-4 33,3-9-737,14-8-192,14-12-225,7-8-160,7-9-127,8-5-161,3 0-609,4-1-1184,-2-9-834,-6-1-1664,-6-1-4742</inkml:trace>
</inkml:ink>
</file>

<file path=ppt/ink/ink3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57.845"/>
    </inkml:context>
    <inkml:brush xml:id="br0">
      <inkml:brushProperty name="width" value="0.025" units="cm"/>
      <inkml:brushProperty name="height" value="0.025" units="cm"/>
    </inkml:brush>
  </inkml:definitions>
  <inkml:trace contextRef="#ctx0" brushRef="#br0">1 0 9097,'0'0'11541,"4"13"-10441,6 21-325,-2 0 0,-1 1 0,-2-1 0,1 38 1,-7-7 489,0-46-980,0-1 0,1 1 0,1 0 0,1-1 0,0 1-1,1-1 1,9 28 0,-11-44-275,0 0 0,-1-1 0,1 1 0,0-1-1,0 1 1,-1-1 0,1 1 0,0-1 0,1 0-1,-1 1 1,0-1 0,0 0 0,1 0 0,-1 0 0,0 0-1,1 0 1,-1 0 0,1 0 0,-1 0 0,1-1 0,0 1-1,-1 0 1,1-1 0,2 1 0,-1-1-78,0 0 0,0-1 1,-1 1-1,1-1 0,0 0 0,0 1 1,0-1-1,-1 0 0,1-1 0,0 1 1,-1 0-1,1-1 0,2-2 0,4-2-1062,-1-2-1,0 1 1,0-1-1,0 0 1,-1-1 0,10-14-1,-1-11-5900,-3-4-5007</inkml:trace>
</inkml:ink>
</file>

<file path=ppt/ink/ink3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58.621"/>
    </inkml:context>
    <inkml:brush xml:id="br0">
      <inkml:brushProperty name="width" value="0.025" units="cm"/>
      <inkml:brushProperty name="height" value="0.025" units="cm"/>
    </inkml:brush>
  </inkml:definitions>
  <inkml:trace contextRef="#ctx0" brushRef="#br0">77 114 10410,'0'0'11045,"-10"6"-10196,5-3-734,1 0-1,-1 0 1,1 0 0,0 1 0,0 0-1,0 0 1,0 0 0,0 0 0,1 0 0,0 1-1,0 0 1,0-1 0,1 1 0,0 0-1,0 1 1,0-1 0,0 0 0,1 0 0,-1 7-1,0-4 77,1-1-1,1 1 1,-1-1-1,1 1 1,1-1-1,-1 1 1,1-1-1,1 1 1,3 11-1,-4-17-144,0 0 0,0 1 0,0-1 0,1 0 0,-1 0 0,1 0 0,0 0 0,-1 0 0,1 0 0,0 0 0,0-1 0,0 1 0,0-1 0,1 1 0,-1-1 0,0 0 0,1 0 0,-1 0 0,1 0 0,-1 0 0,1 0 0,-1-1 0,1 1 0,-1-1 0,1 0 0,0 0 0,-1 0 0,1 0 0,-1 0 0,5-1 0,-4 0-9,0 0-1,0 0 0,0 0 0,0 0 1,0-1-1,0 1 0,0-1 0,-1 1 1,1-1-1,0 0 0,-1 0 0,0 0 1,1-1-1,-1 1 0,0-1 0,0 1 1,0-1-1,-1 1 0,1-1 0,-1 0 1,1 0-1,-1 0 0,0 0 0,0 0 1,0 0-1,0-6 0,3-7 56,-2 0-1,0 0 1,0-29 0,-2 42-80,-1 0 0,1 1 0,-1-1 0,1 0 0,-1 1 0,0-1 1,0 1-1,0-1 0,0 1 0,-1-1 0,1 1 0,-1 0 0,1-1 0,-1 1 1,0 0-1,0 0 0,0 0 0,0 1 0,0-1 0,0 0 0,0 1 0,-1-1 1,-2-1-1,3 3-17,0-1-1,1 0 1,-1 1 0,0-1 0,1 1 0,-1-1 0,0 1 0,1 0-1,-1 0 1,0 0 0,0 0 0,1 0 0,-1 0 0,0 0 0,1 1 0,-1-1-1,0 1 1,1-1 0,-1 1 0,0 0 0,1-1 0,-1 1 0,1 0 0,-1 0-1,1 0 1,0 0 0,-1 0 0,1 1 0,0-1 0,0 0 0,0 1 0,0-1-1,0 0 1,0 1 0,0-1 0,0 1 0,0 2 0,0-4-1,1 0 1,0 0 0,0 1-1,0-1 1,0 0-1,-1 0 1,1 0 0,0 0-1,0 0 1,0 0 0,0 1-1,0-1 1,0 0-1,0 0 1,-1 0 0,1 0-1,0 1 1,0-1-1,0 0 1,0 0 0,0 0-1,0 1 1,0-1-1,0 0 1,0 0 0,0 0-1,0 1 1,0-1 0,0 0-1,0 0 1,0 0-1,0 0 1,0 1 0,0-1-1,0 0 1,1 0-1,-1 0 1,0 0 0,0 1-1,0-1 1,0 0-1,0 0 1,0 0 0,0 0-1,1 0 1,-1 1 0,0-1-1,0 0 1,0 0-1,0 0 1,1 0 0,-1 0-1,0 0 1,0 0-1,14-7-115,25-23-27,-32 24 9,0 1 30,0-1 0,1 1 0,-1 1 0,1 0 0,0 0 0,0 0 0,14-4 0,-19 8 95,-1-1 1,1 1-1,-1-1 1,1 1-1,-1 0 0,1 0 1,-1 0-1,0 0 0,1 1 1,-1-1-1,1 0 1,-1 1-1,1 0 0,-1 0 1,0 0-1,0 0 1,1 0-1,-1 0 0,0 0 1,0 1-1,0-1 0,0 1 1,0-1-1,-1 1 1,1 0-1,0 0 0,-1 0 1,1 0-1,-1 0 0,0 0 1,2 3-1,0 5 59,1-1 0,-1 1-1,-1 0 1,0 0 0,-1 0-1,0 0 1,0 1 0,-1-1-1,-1 12 1,1-4 432,4-14 15,4-11-356,6-8-76,66-113-97,-80 127 31,0 1 0,0-1 0,0 1 1,1 0-1,-1-1 0,0 1 0,0 0 0,1-1 0,-1 1 0,0 0 1,0-1-1,1 1 0,-1 0 0,0 0 0,1-1 0,-1 1 0,0 0 1,1 0-1,-1 0 0,1-1 0,-1 1 0,0 0 0,1 0 0,-1 0 1,1 0-1,-1 0 0,0 0 0,1 0 0,-1 0 0,1 0 0,-1 0 0,0 0 1,2 0-1,7 14-68,5 38 116,-10-33-19,-2-12-23,0-1 1,1 0 0,-1 0-1,1 0 1,1 0-1,-1-1 1,1 1-1,0-1 1,0 0-1,9 8 1,-11-11 29,0-1 1,-1 0-1,1 1 0,0-1 1,0 0-1,0 0 0,0 0 1,0-1-1,0 1 0,0 0 1,0-1-1,0 1 0,0-1 0,0 0 1,0 0-1,1 0 0,-1 0 1,0 0-1,0 0 0,0 0 1,0-1-1,0 1 0,0-1 1,0 1-1,0-1 0,0 0 1,0 0-1,0 0 0,0 0 1,0 0-1,0-1 0,-1 1 1,1 0-1,-1-1 0,1 1 1,-1-1-1,2-2 0,3-2 113,-1-1 0,0 0-1,0 0 1,-1 0 0,0 0-1,0-1 1,-1 1 0,0-1-1,0 0 1,3-16 0,-5 20-86,-1-1 0,1 1 0,-1 0 0,0-1 0,0 1 0,-1-1 0,1 1 1,-1 0-1,0-1 0,0 1 0,0 0 0,0 0 0,-1-1 0,0 1 0,0 0 0,0 1 0,0-1 1,-1 0-1,0 1 0,1-1 0,-1 1 0,-4-4 0,-2-1-54,7 6-6,-1-1 0,1 1-1,-1-1 1,0 1 0,0 0-1,0 0 1,0 0 0,0 0 0,0 1-1,0-1 1,-1 1 0,1 0 0,-6-1-1,8 4-631,1 1 1,0-1-1,0 1 0,0-1 0,0 1 0,0-1 0,0 1 0,1-1 0,-1 0 0,1 1 1,0-1-1,-1 1 0,3 3 0,10 10-4618,6-2-1703</inkml:trace>
</inkml:ink>
</file>

<file path=ppt/ink/ink3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59.338"/>
    </inkml:context>
    <inkml:brush xml:id="br0">
      <inkml:brushProperty name="width" value="0.025" units="cm"/>
      <inkml:brushProperty name="height" value="0.025" units="cm"/>
    </inkml:brush>
  </inkml:definitions>
  <inkml:trace contextRef="#ctx0" brushRef="#br0">0 1 6182,'0'0'20563,"0"9"-19981,0 9-279,2 1 1,-1-1-1,7 25 0,-7-36-271,1 0 0,0 0 0,0-1 0,0 1 0,1-1 0,0 1 0,1-1 0,-1 0 0,1 0 0,0 0 0,0 0 0,1-1-1,8 7 1,-12-10-12,1-1 0,-1 0-1,1 0 1,-1 0-1,1 0 1,0 0-1,0-1 1,-1 1-1,1 0 1,0-1-1,0 0 1,0 1-1,0-1 1,0 0 0,-1 0-1,1 0 1,0 0-1,0 0 1,0 0-1,0-1 1,0 1-1,0-1 1,2 0-1,0-1 14,-1 0 0,0 0 0,0-1 0,0 1 0,0-1 0,0 0 0,-1 1 0,1-1 0,-1 0 0,1-1 0,1-3 0,5-10 51,-1 0 1,0-1 0,8-30 0,-14 41-98,8-37 117,-8 37-35,-2 29 0,0-13-55,0-7-22,-1 4 47,1-1 0,1 1 1,-1-1-1,1 0 0,0 1 0,0-1 0,2 6 0,-2-9-20,-1-1 0,1 0 0,0 0 0,0 0 0,-1 0-1,1-1 1,0 1 0,0 0 0,0 0 0,0 0 0,0-1 0,0 1-1,1 0 1,-1-1 0,0 1 0,0-1 0,0 0 0,0 1 0,1-1 0,-1 0-1,0 0 1,0 1 0,1-1 0,-1 0 0,0 0 0,0-1 0,1 1 0,-1 0-1,0 0 1,0-1 0,1 1 0,-1 0 0,0-1 0,0 1 0,0-1 0,0 0-1,0 1 1,2-2 0,2-1 13,0 0 0,-1 0 0,1-1 0,-1 0 0,1 0 0,-1 0 0,0 0 0,6-10 0,-6 9-24,0 0 1,0 0 0,0 1 0,1-1-1,0 1 1,0 0 0,9-6 0,-13 10-11,0 0-1,0 0 1,0 0 0,-1 0 0,1 0-1,0 0 1,0 0 0,0 0 0,0 0-1,0 0 1,0 1 0,0-1 0,0 0-1,-1 1 1,1-1 0,0 1 0,0-1-1,0 1 1,-1-1 0,1 1 0,0-1-1,-1 1 1,1 0 0,0-1 0,-1 1-1,1 0 1,-1 0 0,1-1 0,-1 1-1,1 0 1,-1 0 0,0 0 0,0 0-1,1 0 1,-1-1 0,0 1 0,0 2 0,13 46 147,-10-35-104,-2-11 9,0 0-1,0 0 0,0 0 0,0 0 1,1 0-1,-1 0 0,1 0 1,4 4-1,-6-6-39,1 0 1,-1-1-1,1 1 0,0-1 1,-1 1-1,1-1 0,0 1 1,0-1-1,-1 1 0,1-1 1,0 0-1,0 1 0,0-1 1,0 0-1,-1 0 0,1 0 1,0 1-1,0-1 0,0 0 1,0 0-1,0 0 0,1-1 1,19-12-1756,-2-17-3758,-10 10-209,-1-1-3054</inkml:trace>
</inkml:ink>
</file>

<file path=ppt/ink/ink3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59.918"/>
    </inkml:context>
    <inkml:brush xml:id="br0">
      <inkml:brushProperty name="width" value="0.025" units="cm"/>
      <inkml:brushProperty name="height" value="0.025" units="cm"/>
    </inkml:brush>
  </inkml:definitions>
  <inkml:trace contextRef="#ctx0" brushRef="#br0">29 150 8616,'0'0'20793,"3"-10"-20483,1-4-236,0 4-31,-1 0-1,0 0 1,0 0 0,-1 0 0,0-1 0,-1 1-1,0-11 1,-2 20-42,1 1-1,0 0 1,0 0-1,0-1 1,0 1-1,0 0 1,0 0-1,0-1 1,-1 1-1,1 0 1,0 0-1,0 0 1,0-1-1,0 1 1,-1 0-1,1 0 1,0 0-1,0 0 0,-1-1 1,1 1-1,0 0 1,0 0-1,-1 0 1,1 0-1,0 0 1,0 0-1,-1 0 1,1 0-1,0 0 1,0 0-1,-1 0 1,1 0-1,0 0 1,0 0-1,-1 0 1,1 0-1,0 0 1,-1 0-1,1 0 1,0 0-1,0 0 1,-1 0-1,1 0 1,0 1-1,0-1 1,0 0-1,-1 0 1,1 0-1,0 0 1,0 1-1,0-1 1,-1 0-1,1 0 1,0 1-1,-12 11-75,7-3 67,0 1-1,1 1 0,0-1 1,1 1-1,0-1 0,1 1 1,0 0-1,1 0 1,0 0-1,0 0 0,1 0 1,3 21-1,-2-31 9,-1 0 0,1 1-1,0-1 1,-1 0 0,1 0 0,0 0-1,0 0 1,-1-1 0,1 1 0,0 0-1,0 0 1,0 0 0,0-1 0,0 1 0,0 0-1,0-1 1,1 1 0,-1-1 0,0 1-1,0-1 1,0 0 0,0 1 0,1-1-1,-1 0 1,0 0 0,0 0 0,1 0-1,-1 0 1,0 0 0,0 0 0,3-1 0,1 0 18,0 0 1,1 0-1,-1 0 1,0-1 0,0 1-1,7-4 1,2-5 11,0 0-1,0 0 1,-1-1 0,0-1 0,11-13 0,-11 11-21,0 2 0,1-1 0,0 2 0,18-12 0,-32 22-12,1 0-1,0 1 1,0-1-1,0 0 1,-1 1-1,1-1 1,0 1-1,0-1 1,0 1-1,0-1 1,0 1 0,0 0-1,0-1 1,0 1-1,0 0 1,0 0-1,0 0 1,0 0-1,1 0 1,-1 0 0,0 0-1,0 0 1,0 0-1,0 1 1,0-1-1,0 0 1,0 1-1,0-1 1,0 1-1,0-1 1,0 1 0,-1-1-1,1 1 1,0-1-1,0 1 1,0 0-1,-1 0 1,1-1-1,0 1 1,-1 0-1,1 0 1,-1 0 0,1 0-1,-1 0 1,1 0-1,-1 0 1,1 0-1,-1 1 1,2 8 11,0 0 0,0 1 0,-2-1 0,1 16 0,3 21 324,-4-47-323,0 1 0,0-1 0,0 0 0,0 1 0,0-1 0,1 0 0,-1 1 0,0-1 0,0 1 0,0-1 0,1 0 0,-1 0 0,0 1 0,1-1 1,-1 0-1,0 1 0,1-1 0,-1 0 0,0 0 0,1 0 0,-1 1 0,0-1 0,1 0 0,-1 0 0,1 0 0,-1 0 0,0 0 0,1 0 0,-1 0 0,1 0 0,-1 0 0,0 0 0,1 0 0,-1 0 0,1 0 0,-1 0 1,0 0-1,1 0 0,-1 0 0,1 0 0,-1 0 0,0-1 0,1 1 0,-1 0 0,0 0 0,1 0 0,-1-1 0,0 1 0,1 0 0,-1-1 0,0 1 0,0 0 0,1-1 0,-1 1 0,0 0 0,0-1 0,1 1 0,13-24-349,-13 23 257,29-59-5282,-3-3-5787,-12 27-427</inkml:trace>
</inkml:ink>
</file>

<file path=ppt/ink/ink3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5:00.400"/>
    </inkml:context>
    <inkml:brush xml:id="br0">
      <inkml:brushProperty name="width" value="0.025" units="cm"/>
      <inkml:brushProperty name="height" value="0.025" units="cm"/>
    </inkml:brush>
  </inkml:definitions>
  <inkml:trace contextRef="#ctx0" brushRef="#br0">16 28 9513,'0'0'7719,"-3"10"-5695,-1 3-1754,1-1 0,1 1 0,0 0 1,1-1-1,0 1 0,1 0 1,1 0-1,0 0 0,0-1 1,5 18-1,10 28 2084,-2 1 0,7 83 1,-16-369 159,-5 211-2536,1-1-1,1 0 1,0 1-1,1-1 1,9-27-1,-10 40 18,-1 1 0,0-1 0,1 1 0,-1-1 0,1 1 1,0 0-1,0 0 0,0 0 0,1 0 0,-1 0 0,1 0 0,-1 1 0,1-1 0,0 1 0,0 0 0,0 0 0,0 0 0,1 0 0,-1 0 0,0 1 0,1-1 0,0 1 0,-1 0 0,1 0 0,-1 1 0,1-1 0,0 1 0,0-1 0,-1 1 0,1 0 0,6 1 0,-7 0 1,-1-1 0,1 1 0,-1 0 0,0 0-1,1 0 1,-1 0 0,0 0 0,0 0-1,1 1 1,-1-1 0,0 1 0,0-1-1,-1 1 1,1 0 0,0 0 0,-1 0 0,1 0-1,-1 0 1,1 0 0,-1 0 0,0 0-1,0 1 1,0-1 0,0 0 0,0 1-1,-1-1 1,1 1 0,-1-1 0,1 1 0,-1-1-1,0 1 1,0-1 0,-1 5 0,1-1 92,0-1 0,-1 1 0,0 0 1,0-1-1,0 1 0,-1-1 0,0 0 1,0 1-1,0-1 0,0 0 0,-1 0 1,0 0-1,0-1 0,-4 6 0,-2-2-64,0 0-1,0-1 0,-20 12 1,26-18-25,1 1 0,-1 0 0,0-1 0,0 0 0,0 1 0,0-1 0,0 0 0,0-1 0,0 1 0,0 0 0,0-1 0,0 0 1,0 1-1,-1-2 0,1 1 0,0 0 0,0 0 0,0-1 0,-5-1 0,7 1-107,0-1 0,0 1 0,0-1 0,0 0 0,0 1 0,0-1 0,0 0 0,1 1 0,-1-1 0,1 0 0,-1 0 0,1 0-1,0 0 1,-1 0 0,1 1 0,0-1 0,0 0 0,0 0 0,1 0 0,-1-2 0,8-41-4018,29-31-4117,-16 38 3268,-1-3-940</inkml:trace>
</inkml:ink>
</file>

<file path=ppt/ink/ink3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5:00.756"/>
    </inkml:context>
    <inkml:brush xml:id="br0">
      <inkml:brushProperty name="width" value="0.025" units="cm"/>
      <inkml:brushProperty name="height" value="0.025" units="cm"/>
    </inkml:brush>
  </inkml:definitions>
  <inkml:trace contextRef="#ctx0" brushRef="#br0">0 60 4901,'0'0'4398,"4"-10"92,9-27-374,-4 25 3589,-3 22-5631,-1 20-1075,-3 50 131,-3-56-708,2 1 0,0 0 0,2 0 0,0-1 0,2 1 0,12 37 0,-17-61-474,1 0-1,-1 0 1,0-1-1,0 1 1,1 0 0,-1 0-1,0 0 1,1-1 0,-1 1-1,1 0 1,-1 0-1,1-1 1,0 1 0,-1 0-1,1-1 1,0 1-1,-1-1 1,1 1 0,0-1-1,0 1 1,-1-1 0,1 1-1,1 0 1,-1-2-102,0 1 0,-1 0 0,1-1 0,0 1 0,-1 0 0,1-1-1,0 1 1,-1-1 0,1 1 0,-1-1 0,1 0 0,-1 1 0,1-1 0,-1 1 0,1-1 0,-1 0 0,0 1 0,1-1 0,-1 0 0,1-1 0,11-43-9031,-6 9-2314</inkml:trace>
</inkml:ink>
</file>

<file path=ppt/ink/ink3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5:02.002"/>
    </inkml:context>
    <inkml:brush xml:id="br0">
      <inkml:brushProperty name="width" value="0.025" units="cm"/>
      <inkml:brushProperty name="height" value="0.025" units="cm"/>
    </inkml:brush>
  </inkml:definitions>
  <inkml:trace contextRef="#ctx0" brushRef="#br0">34 239 13196,'0'0'7149,"7"-2"-6920,-1-1-236,-3 2-5,-1 0 0,0 0-1,0 0 1,1 0 0,-1 0 0,0 0 0,1 1 0,-1-1-1,1 1 1,-1 0 0,1-1 0,3 2 0,-6-1 66,0 0 0,0 0 0,0 0 1,-1 0-1,1 0 0,0 1 0,0-1 1,0 0-1,0 0 0,0 0 1,0 0-1,0 1 0,0-1 0,-1 0 1,1 0-1,0 1 0,0-1 0,0 0 1,0 0-1,0 0 0,0 1 0,0-1 1,0 0-1,0 0 0,0 0 1,0 1-1,1-1 0,-1 0 0,0 0 1,0 0-1,0 1 0,0-1 0,0 0 1,0 0-1,0 0 0,0 0 0,1 1 1,-1-1-1,0 0 0,0 0 1,0 0-1,0 0 0,1 0 0,-1 1 1,0-1-1,0 0 0,0 0 0,0 0 1,1 0-1,-1 0 0,0 0 0,0 0 1,1 0-1,-1 0 0,0 0 1,0 0-1,0 0 0,1 0 0,-1 0 1,0 0-1,0 0 0,0 0 0,1 0 1,-1 0-1,0 0 0,0 0 0,1-1 1,-20 13 6270,10-6-7100,4-2 939,-1 2 1,1-1-1,0 0 0,1 1 0,0 0 0,-1 0 0,2 0 0,-1 1 0,1-1 0,0 1 0,0 0 0,1 0 0,0 0 1,0 0-1,1 0 0,0 0 0,0 1 0,0 11 0,1-17-164,0-1 0,1 0 0,-1 1 0,0-1 0,0 0 0,1 1 0,-1-1 0,0 0 0,1 1 0,-1-1 0,1 0 0,0 0 0,-1 0 0,1 0 0,0 0 0,0 1 0,0-1 0,0 0 0,0-1 0,0 1 0,0 0 0,0 0 0,0 0 0,1 0 0,1 0 0,0 0 0,-1 0 0,1-1 0,0 1 0,-1-1 0,1 0 0,0 1 0,-1-1 0,1-1 0,0 1 0,4-1 0,-1 0 0,1-1 0,-1 1 0,1-1 0,-1-1 0,0 1 0,0-1 0,0-1 0,0 1 0,8-7 0,-8 4 0,0 0 0,0 0 0,-1-1 0,0 0 0,0-1 0,0 1 0,-1-1 0,0 0 0,-1 1 0,0-2 0,0 1 0,0 0 0,-1-1 0,-1 1 0,1-1 0,-1 0 0,-1 1 0,0-18 0,0 26 0,0-1 0,-1 1 0,1-1 0,0 1 0,0-1 0,0 1 0,0-1 0,0 1 0,-1-1 0,1 1 0,0-1 0,0 1 0,-1-1 0,1 1 0,0-1 0,-1 1 0,1 0 0,0-1 0,-1 1 0,1 0 0,-1-1 0,1 1 0,-1 0 0,1-1 0,0 1 0,-1 0 0,1 0 0,-1 0 0,1-1 0,-1 1 0,1 0 0,-1 0 0,0 0 0,1 0 0,-1 0 0,1 0 0,-1 0 0,1 0 0,-1 0 0,1 0 0,-1 0 0,1 1 0,-1-1 0,1 0 0,-1 0 0,1 0 0,-1 1 0,1-1 0,-1 0 0,1 1 0,-1-1 0,-19 21 0,18-14-8,0-1-1,1 1 1,-1 0-1,1-1 1,1 1 0,-1 9-1,1-15 8,0 0-1,0 0 1,0 0-1,0 0 0,1 0 1,-1 0-1,0 0 1,0 0-1,1 0 1,-1 0-1,1 0 0,-1 0 1,0 0-1,1 0 1,0-1-1,-1 1 1,1 0-1,0 0 0,1 1 1,-1-2 1,0 0 0,0 0 1,0 0-1,0 0 0,0 0 0,0 0 0,0 0 0,0 0 1,0 0-1,1 0 0,-1 0 0,0-1 0,0 1 1,0 0-1,0-1 0,0 1 0,0-1 0,0 1 1,0-1-1,0 0 0,-1 1 0,1-1 0,1-1 1,3-3-86,1 0 0,-1 0 1,0 0-1,-1-1 0,0 0 1,1 0-1,-2 0 0,5-10 1,-4 8-360,1 0 1,-1 1 0,2-1-1,8-10 1,-13 26 360,0-1 0,0 1 1,1-1-1,0 1 0,4 10 0,-2-11 100,1-1 1,-1 0-1,1 0 0,0-1 0,1 1 0,0-1 0,-1 0 1,1-1-1,1 1 0,-1-1 0,1-1 0,0 1 0,0-1 1,0 0-1,8 2 0,-1 1 12,-2 0-1,1 0 1,12 9 0,-16-8 83,0 0 1,-1 1-1,0 0 1,0 0-1,0 1 1,-1 0-1,9 16 1,-13-20-52,-1 0 1,1 0-1,-1 0 1,0 0-1,0 1 1,-1-1-1,0 1 1,0-1-1,0 1 1,0-1-1,-1 1 1,0-1 0,0 1-1,-1-1 1,1 1-1,-1-1 1,-3 10-1,2-11-32,0 0-1,0-1 1,0 1 0,0-1-1,-1 1 1,1-1-1,-1 0 1,0 0-1,0 0 1,0-1 0,-1 1-1,1-1 1,-1 1-1,1-1 1,-1 0 0,0-1-1,1 1 1,-1-1-1,0 1 1,0-1-1,0 0 1,0-1 0,-8 2-1,8-2-11,1 0 0,-1 1 0,1-1 0,-1 0 1,1-1-1,-1 1 0,1-1 0,-1 1 0,1-1 0,0 0 0,-1-1 0,1 1 0,0 0 0,0-1 0,0 0 0,0 1 0,0-1 0,0-1 0,0 1 0,1 0 1,-1-1-1,1 1 0,-1-1 0,1 0 0,0 1 0,0-1 0,-2-6 0,1 0-63,0-1 0,1 0-1,1 1 1,-1-1 0,2 0 0,-1 0-1,1 0 1,1 1 0,0-1 0,0 0 0,1 0-1,0 1 1,1-1 0,0 1 0,0 0 0,1 0-1,0 0 1,6-10 0,6-6-165,1 0 0,0 0 0,2 2 0,35-35 0,-54 58 209,4-4-8,0-1 0,0 1 0,0 0 0,0 1 0,0-1 0,1 1-1,0 0 1,0 0 0,0 0 0,0 0 0,0 1 0,1 0 0,10-2-1,-16 4 61,1 1-1,0 0 0,0 0 0,-1 0 1,1-1-1,-1 1 0,1 0 0,-1 0 0,1 0 1,-1 0-1,1 0 0,-1 0 0,0 0 1,1 0-1,-1 0 0,0 0 0,0 0 0,0 0 1,0 0-1,0 0 0,0 2 0,1 30 285,-1-28-261,7 29 55,-7-33-119,0 0 0,1 0 0,-1 0 0,1-1 0,-1 1 0,1 0 0,-1 0 0,1-1 0,-1 1 0,1-1 0,0 1-1,-1 0 1,1-1 0,0 0 0,0 1 0,-1-1 0,1 1 0,0-1 0,0 0 0,0 1 0,1-1 0,1 0 5,-1-1 0,1 1 0,0-1-1,-1 0 1,1 0 0,-1 0 0,1 0 0,-1-1-1,1 1 1,-1-1 0,0 1 0,1-1-1,-1 0 1,0 0 0,0 0 0,-1 0-1,1 0 1,2-4 0,10-11-14,22-27 0,-34 42 0,0 0 0,0 0 0,0 0 0,0 1 0,0-1 0,1 0 0,-1 1 0,1-1 0,-1 1 0,1 0 0,-1 0 0,1 0 0,0 0 0,5 0 0,-7 2 0,1 0 0,-1 1 0,0-1 0,0 1 0,0 0 0,0-1 0,0 1 0,0 0 0,0-1 0,0 1 0,0 0 0,-1 0 0,1 0 0,-1 0 0,1 3 0,6 15 0,-6-19 0,0 1 0,1-1 0,-1 0 0,1 1 0,-1-1 0,1 0 0,-1 0 0,1 0 0,0 0 0,-1 0 0,1 0 0,0 0 0,0-1 0,-1 1 0,1-1 0,0 1 0,0-1 0,0 0 0,0 0 0,0 0 0,0 0 0,0 0 0,0 0 0,0 0 0,0-1 0,-1 1 0,1-1 0,0 1 0,0-1 0,0 0 0,0 1 0,2-3 0,10-4 0,-1-1 0,0 0 0,16-14 0,-7 6 0,-5 3-129,-14 11 81,0-1-1,0 0 1,0 1 0,1 0-1,-1 0 1,1 0-1,-1 0 1,1 0-1,0 1 1,0 0-1,6-2 1,-6 32 555,-2-28-502,-1 1 1,1-1-1,0 1 0,0-1 0,-1 0 0,1 0 1,0 0-1,0 0 0,0 0 0,0-1 0,1 1 1,-1-1-1,0 1 0,0-1 0,0 0 0,0 1 1,1-1-1,-1 0 0,0-1 0,0 1 0,0 0 1,1-1-1,-1 1 0,3-2 0,53-20 68,-56 21-73,9-3-27,1 0 0,0 0 0,0 1 0,0 0 0,1 1-1,-1 1 1,0 0 0,1 0 0,18 3 0,0-2-113,-28 0-124,-1 0 1,1-1-1,-1 1 1,1-1-1,-1 0 1,1 0-1,-1 0 1,1 0-1,-1 0 1,0 0-1,0-1 1,1 1-1,-1-1 1,0 1-1,0-1 0,0 0 1,-1 0-1,1 0 1,0 0-1,1-3 1,1 0-1198,-1-1 0,0 0 0,0 0 0,-1 0 0,1 0 0,-1 0 0,1-8 0,2-15-5505</inkml:trace>
</inkml:ink>
</file>

<file path=ppt/ink/ink3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5:02.422"/>
    </inkml:context>
    <inkml:brush xml:id="br0">
      <inkml:brushProperty name="width" value="0.025" units="cm"/>
      <inkml:brushProperty name="height" value="0.025" units="cm"/>
    </inkml:brush>
  </inkml:definitions>
  <inkml:trace contextRef="#ctx0" brushRef="#br0">105 0 10602,'-1'1'7032,"0"5"-3492,-2 36-2965,7-24 181,1 0 0,1 0 0,1 0 0,0-1 0,19 31 0,-25-45-637,7 11-113,-1 0 1,2-1 0,-1 0-1,2 0 1,0-1 0,0 0-1,15 13 1,-83-38 89,29 1 342,-54-30 0,15-6 2957,68 48-3381,0 0 0,-1 0 0,1 0 0,0 0 1,0 0-1,-1-1 0,1 1 0,0 0 0,0 0 0,0-1 1,-1 1-1,1 0 0,0 0 0,0-1 0,0 1 0,-1 0 0,1 0 1,0-1-1,0 1 0,0 0 0,0-1 0,0 1 0,0 0 1,0-1-1,0 1 0,0 0 0,0-1 0,0 1 0,0 0 0,0-1 1,0 1-1,0 0 0,0-1 0,0 1 0,0 0 0,0 0 1,1-1-1,-1 1 0,0 0 0,0-1 0,0 1 0,0 0 0,1 0 1,-1-1-1,0 1 0,0 0 0,1 0 0,-1 0 0,0-1 1,0 1-1,1 0 0,-1 0 0,0 0 0,1 0 0,-1 0 0,0 0 1,0-1-1,1 1 0,-1 0 0,0 0 0,1 0 0,-1 0 1,0 0-1,1 0 0,-1 0 0,0 0 0,1 0 0,33-4 828,-21 3-703,14-3-340,-4 1-690,0 0 1,27-9-1,-46 11 604,1-1 0,0 1 0,-1-1 0,1 0 0,-1 0 0,0-1 0,1 1 1,-1-1-1,0 0 0,-1 0 0,1-1 0,0 1 0,-1-1 0,0 0 0,0 1 0,4-7 0,-1-8-7529</inkml:trace>
</inkml:ink>
</file>

<file path=ppt/ink/ink3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5:02.767"/>
    </inkml:context>
    <inkml:brush xml:id="br0">
      <inkml:brushProperty name="width" value="0.025" units="cm"/>
      <inkml:brushProperty name="height" value="0.025" units="cm"/>
    </inkml:brush>
  </inkml:definitions>
  <inkml:trace contextRef="#ctx0" brushRef="#br0">63 0 18738,'0'0'9267,"13"12"-7468,23 21-1179,-1-2 164,44 50-1,-70-72-718,-2 1 0,1 0-1,-2 0 1,1 0 0,-1 1-1,-1 0 1,0 0-1,0 0 1,-1 1 0,-1 0-1,4 14 1,-7-10-127,1 0 1,-2 0-1,0-1 1,-1 1-1,-1 0 0,0-1 1,-1 0-1,0 0 0,-2 0 1,1 0-1,-17 27 1,3-10-649,-1-1 1,-2-1 0,-51 53-1,16-31-6198,0-10-6438</inkml:trace>
</inkml:ink>
</file>

<file path=ppt/ink/ink3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22.402"/>
    </inkml:context>
    <inkml:brush xml:id="br0">
      <inkml:brushProperty name="width" value="0.025" units="cm"/>
      <inkml:brushProperty name="height" value="0.025" units="cm"/>
    </inkml:brush>
  </inkml:definitions>
  <inkml:trace contextRef="#ctx0" brushRef="#br0">1 0 13229,'0'0'12486,"0"14"-12059,16 617 3539,-15-588-3921,-1-8-17,2 0-1,0 0 1,13 56-1,-14-89-94,-1 0 0,1 0-1,0 0 1,-1 0 0,1 0 0,0-1-1,0 1 1,0 0 0,0 0-1,1-1 1,-1 1 0,0-1-1,1 1 1,-1-1 0,1 1 0,0-1-1,-1 0 1,1 0 0,0 0-1,1 1 1,-1-2-55,-1 0 0,0 0 0,0 0 0,0 0 0,0 0 0,0 0 0,0 0 0,0 0 0,0-1 0,0 1 0,0 0 0,0-1 0,0 1 0,0-1 0,0 1 0,0-1 0,0 0 0,0 1 0,0-1 0,0 0 1,-1 0-1,1 1 0,0-1 0,-1 0 0,1 0 0,0 0 0,-1 0 0,1 0 0,-1 0 0,1 0 0,-1 0 0,0 0 0,1 0 0,-1 0 0,0 0 0,0 0 0,0-2 0,2-8-1413,0 0 1,-1 0-1,0-1 0,-1-11 1,0 13 68,0-40-7108</inkml:trace>
</inkml:ink>
</file>

<file path=ppt/ink/ink3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22.775"/>
    </inkml:context>
    <inkml:brush xml:id="br0">
      <inkml:brushProperty name="width" value="0.025" units="cm"/>
      <inkml:brushProperty name="height" value="0.025" units="cm"/>
    </inkml:brush>
  </inkml:definitions>
  <inkml:trace contextRef="#ctx0" brushRef="#br0">18 347 9161,'0'0'6859,"-3"10"-5455,-9 30 198,12-38-1378,-1-1 0,1 1 0,-1 0 0,1-1 0,0 1 0,0 0 0,0-1 0,0 1 0,0 0 0,0 0 0,0-1 0,1 1 0,-1 0 0,1-1 0,0 4 0,0-5-83,-1 1 0,1 0-1,0-1 1,-1 1 0,1 0 0,-1-1-1,1 1 1,0-1 0,0 1 0,-1-1 0,1 0-1,0 1 1,0-1 0,-1 0 0,1 1-1,0-1 1,0 0 0,0 0 0,0 0 0,-1 0-1,1 1 1,1-2 0,1 1 24,-1 0 0,1 0 0,-1-1 0,0 0 0,1 1 0,-1-1-1,0 0 1,1 0 0,-1 0 0,0 0 0,0-1 0,0 1 0,0-1 0,0 1 0,0-1 0,0 0 0,2-3 0,14-24 167,-1 0 0,-2-1 1,-1-1-1,-2 0 1,-1-1-1,-1-1 1,-1 1-1,-3-1 1,0-1-1,2-65 0,-7 117-698,2 0-1,0 0 0,2 0 0,6 17 1,-1 0-331,22 67-2154,-1-38-2108,-2-22-1319</inkml:trace>
</inkml:ink>
</file>

<file path=ppt/ink/ink3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24.127"/>
    </inkml:context>
    <inkml:brush xml:id="br0">
      <inkml:brushProperty name="width" value="0.025" units="cm"/>
      <inkml:brushProperty name="height" value="0.025" units="cm"/>
    </inkml:brush>
  </inkml:definitions>
  <inkml:trace contextRef="#ctx0" brushRef="#br0">148 9 11979,'0'0'13950,"-9"-3"-12936,6 2-989,1 0 1,0 0-1,0 0 0,-1 1 1,1-1-1,0 1 0,-1 0 1,1 0-1,-1 0 0,1 0 1,0 0-1,-1 0 0,1 0 1,0 1-1,-1-1 1,1 1-1,0 0 0,-5 2 1,4 0-16,-1 0 0,0 0 0,1 1 0,0 0 0,0 0 0,0 0 0,0 0 1,1 0-1,-1 1 0,1-1 0,-2 7 0,-7 17 150,1 0 0,2 1 1,1 1-1,1-1 0,1 1 0,2 0 0,1 0 0,2 37 0,-1-65-153,1 1 0,0 0-1,0-1 1,0 1-1,1-1 1,-1 1-1,1 0 1,-1-1 0,1 1-1,0-1 1,0 1-1,0-1 1,0 0-1,0 1 1,1-1 0,-1 0-1,1 0 1,-1 0-1,1 0 1,0 0 0,0 0-1,0-1 1,0 1-1,0 0 1,0-1-1,1 0 1,-1 1 0,0-1-1,1 0 1,-1 0-1,0 0 1,1-1-1,0 1 1,-1-1 0,1 1-1,-1-1 1,1 0-1,0 0 1,-1 0-1,1 0 1,-1 0 0,1-1-1,0 1 1,3-2-1,8-2-276,-1 0 1,0 0-1,0-1 0,0-1 0,-1 0 0,0-1 0,14-9 0,35-35-5001,-29 10-2067,-17 11-1059</inkml:trace>
</inkml:ink>
</file>

<file path=ppt/ink/ink3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24.669"/>
    </inkml:context>
    <inkml:brush xml:id="br0">
      <inkml:brushProperty name="width" value="0.025" units="cm"/>
      <inkml:brushProperty name="height" value="0.025" units="cm"/>
    </inkml:brush>
  </inkml:definitions>
  <inkml:trace contextRef="#ctx0" brushRef="#br0">1 144 3491,'0'0'9860,"3"-9"-7735,-2 5-1669,14-36 1108,-14 38-1258,0 0 0,-1 0 0,1 1 0,0-1 0,1 0 0,-1 0 0,0 1 1,0-1-1,1 0 0,-1 1 0,1-1 0,0 1 0,-1 0 0,1 0 0,0-1 0,0 1 0,0 0 0,-1 1 0,5-2 0,-5 2-178,0 0 0,-1 0 0,1 0 0,0 1-1,0-1 1,0 0 0,0 1 0,0-1 0,-1 1 0,1-1 0,0 1 0,0-1 0,-1 1 0,1-1-1,0 1 1,-1 0 0,1-1 0,0 1 0,-1 0 0,1 0 0,-1 0 0,1-1 0,-1 1 0,0 0-1,1 0 1,-1 0 0,0 0 0,0 0 0,1 0 0,-1-1 0,0 1 0,0 2 0,3 35 928,-2-33-717,-2 225 3195,17-496-3534,-16 245 0,-1 33 0,2 33 0,1-40 0,-1 1 0,1 0 0,0 0 0,0-1 0,1 1 0,0-1 0,0 0 0,0 0 0,0 0 0,1 0 0,0 0 0,7 6 0,-9-9 0,0-1 0,0 1 0,0-1 0,0 0 0,0 0 0,0 0 0,0 0 0,0 0 0,0-1 0,1 1 0,-1 0 0,0-1 0,1 0 0,-1 0 0,0 1 0,0-1 0,1-1 0,-1 1 0,0 0 0,1 0 0,-1-1 0,0 0 0,0 1 0,1-1 0,-1 0 0,0 0 0,0 0 0,0 0 0,0 0 0,0-1 0,-1 1 0,1-1 0,0 1 0,0-1 0,2-3 0,7-8 0,0-1 0,-1-1 0,-1 1 0,0-1 0,-1-1 0,0 0 0,6-22 0,8-14 0,-20 112 0,-4 3 0,0-40 0,1 0 0,1 1 0,1-1 0,1 0 0,6 24 0,-8-46 1,0-1 1,0 1-1,0 0 0,0 0 1,0-1-1,1 1 0,-1 0 1,0-1-1,0 1 1,1 0-1,-1-1 0,0 1 1,1 0-1,-1-1 0,1 1 1,-1-1-1,1 1 0,-1-1 1,1 1-1,-1-1 0,1 1 1,-1-1-1,1 0 1,0 1-1,-1-1 0,1 0 1,0 1-1,-1-1 0,1 0 1,0 0-1,0 0 0,-1 0 1,1 1-1,0-1 0,-1 0 1,1 0-1,0 0 1,0-1-1,-1 1 0,1 0 1,0 0-1,-1 0 0,1 0 1,0-1-1,-1 1 0,1 0 1,0-1-1,-1 1 0,1 0 1,0-1-1,-1 1 0,1-1 1,-1 1-1,1-1 1,-1 1-1,1-1 0,-1 0 1,0 1-1,1-1 0,0 0 1,27-40-736,-7-18-5036,-12-3-3920,-8 12-2065</inkml:trace>
</inkml:ink>
</file>

<file path=ppt/ink/ink3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25.115"/>
    </inkml:context>
    <inkml:brush xml:id="br0">
      <inkml:brushProperty name="width" value="0.025" units="cm"/>
      <inkml:brushProperty name="height" value="0.025" units="cm"/>
    </inkml:brush>
  </inkml:definitions>
  <inkml:trace contextRef="#ctx0" brushRef="#br0">27 0 16303,'0'0'10394,"-5"9"-9876,-14 29-406,18-37-131,1-1-1,0 1 1,0 0-1,-1-1 1,1 1-1,0 0 1,0-1-1,0 1 1,0 0 0,0-1-1,0 1 1,0 0-1,0-1 1,0 1-1,0 0 1,0-1-1,1 1 1,-1-1-1,0 1 1,0 0-1,1-1 1,-1 1 0,0-1-1,1 1 1,-1 0-1,1-1 1,-1 1-1,1-1 1,-1 1-1,1-1 1,-1 0-1,1 1 1,-1-1-1,1 0 1,-1 1 0,1-1-1,0 0 1,0 1-1,25 4-1463,-22-4 1077,28 1-3596,48-1-1,-42-1 4561,-37 0 1231,-7 14 3650,0 0-4787,2-8-442,1 0-1,-1 0 1,1 0 0,1 0 0,-1 1 0,1 0-1,0-1 1,0 1 0,-1 12 0,52-18-237,-45-1-44,0 0 0,0 1-1,1 0 1,-1-1 0,0 1-1,0 1 1,0-1 0,0 0 0,0 1-1,-1 0 1,1 0 0,0 0 0,-1 1-1,1-1 1,-1 1 0,0-1-1,0 1 1,0 0 0,0 1 0,-1-1-1,1 0 1,-1 1 0,0-1 0,0 1-1,0 0 1,0 0 0,0 0-1,0 5 1,0-5 260,-1 1-1,0 0 1,0 0 0,-1 0-1,1-1 1,-1 1-1,0 0 1,0 0-1,-1 0 1,0 0 0,1-1-1,-2 1 1,1 0-1,0-1 1,-1 1 0,0-1-1,0 1 1,0-1-1,-1 0 1,0 0 0,1 0-1,-1 0 1,-1 0-1,-3 3 1,3-3-20,0 0 0,-1-1 0,1 1 0,-1-1 0,0 0 0,0 0-1,0-1 1,-1 0 0,1 0 0,0 0 0,-1 0 0,1-1 0,-1 0 0,0 0 0,1 0 0,-12-1 0,16-1-255,0 1 0,1-1 0,-1 1 0,0-1 0,0 1 0,0-1 0,1 0 0,-1 1 0,1-1 0,-1 0 1,0 0-1,1 0 0,-1 1 0,1-1 0,-1 0 0,1 0 0,0 0 0,-1 0 0,1 0 0,0 0 0,0 0 0,0 0 0,0 0 0,0 0 0,0 0 0,0 0 0,0 0 0,0 0 1,0 0-1,0 0 0,0 0 0,1 1 0,0-3 0,12-35-4637,8 10 170,0-1-1666</inkml:trace>
</inkml:ink>
</file>

<file path=ppt/ink/ink3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25.444"/>
    </inkml:context>
    <inkml:brush xml:id="br0">
      <inkml:brushProperty name="width" value="0.025" units="cm"/>
      <inkml:brushProperty name="height" value="0.025" units="cm"/>
    </inkml:brush>
  </inkml:definitions>
  <inkml:trace contextRef="#ctx0" brushRef="#br0">25 0 18321,'0'0'5990,"-15"57"-3620,11-28-864,0 2-385,2 0-417,2-4-479,0-5-129,0-6-513,0-10-672,9-6-897,-2 0-448,2-16-673,-4-8-1377,1-9-3492</inkml:trace>
</inkml:ink>
</file>

<file path=ppt/ink/ink3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4:25.820"/>
    </inkml:context>
    <inkml:brush xml:id="br0">
      <inkml:brushProperty name="width" value="0.025" units="cm"/>
      <inkml:brushProperty name="height" value="0.025" units="cm"/>
    </inkml:brush>
  </inkml:definitions>
  <inkml:trace contextRef="#ctx0" brushRef="#br0">14 1 16816,'0'0'12716,"-14"28"-14958,26-9-737,-1-3-1089,6-2-1345,-1-3-4677</inkml:trace>
  <inkml:trace contextRef="#ctx0" brushRef="#br0" timeOffset="1">196 110 9705,'0'0'14131,"1"10"-12151,0-3-1668,-1-1 0,0 1 0,-1 0 0,0-1 0,0 1 0,0-1 0,-1 1 0,0-1 0,0 1 0,0-1-1,-1 0 1,0 0 0,-6 10 0,9-16-305,0 0-1,1-1 0,-1 1 1,0 0-1,0 0 1,1 0-1,-1 0 0,0 0 1,1 0-1,-1 0 0,0 0 1,1 0-1,-1 0 1,0 0-1,1 0 0,-1 0 1,0 0-1,0 0 0,1 0 1,-1 0-1,0 1 1,1-1-1,-1 0 0,0 0 1,1 0-1,-1 0 1,0 1-1,0-1 0,0 0 1,1 0-1,-1 0 0,0 1 1,0-1-1,1 0 1,-1 0-1,0 1 0,0-1 1,0 0-1,0 1 1,0-1-1,0 0 0,1 1 1,-1-1-1,0 0 0,0 0 1,0 1-1,0-1 1,0 0-1,0 1 0,0-1 1,0 0-1,0 1 1,-1-1-1,1 0 0,0 1 1,0-1-1,0 0 0,0 0 1,0 1-1,0-1 1,-1 0-1,1 1 0,0-1 1,0 0-1,42-12-547,-11 3-235,-27 8 667,1 0 0,0 1-1,0-1 1,0 1 0,0 0 0,0 1 0,0-1-1,0 1 1,-1 0 0,1 0 0,0 0-1,6 4 1,-8-4 141,-1 1-1,0 0 0,0 0 1,0 0-1,0 0 0,0 0 0,0 0 1,0 1-1,-1-1 0,1 1 1,-1-1-1,0 1 0,0-1 1,0 1-1,0 0 0,0 0 1,0 0-1,-1-1 0,1 1 1,-1 0-1,0 0 0,0 4 1,0 2 129,0 0 0,-1 0 0,0 0 0,0 0 0,-1 0 0,0 0 0,-1 0-1,1-1 1,-2 1 0,1-1 0,-1 0 0,-1 0 0,1 0 0,-1-1 0,-1 1 0,0-1 0,1 0 0,-2-1 0,1 0 0,-1 0 0,0 0 0,0-1 0,-1 0 0,0 0 0,-8 4 0,15-8-224,-1 0 0,1-1-1,0 1 1,-1 0 0,1 0 0,0-1-1,-1 1 1,1-1 0,-1 1 0,1-1 0,0 0-1,-1 1 1,1-1 0,-1 0 0,0 0 0,1 0-1,-1 0 1,1 0 0,-1-1 0,1 1-1,0 0 1,-1-1 0,1 1 0,-1-1 0,1 1-1,-1-1 1,1 0 0,0 1 0,-2-3 0,1 0-581,1 0 1,0-1-1,0 0 1,0 1 0,1-1-1,-1 0 1,1 1-1,0-1 1,0 0 0,0-4-1,0-24-12355</inkml:trace>
</inkml:ink>
</file>

<file path=ppt/ink/ink3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5:08.159"/>
    </inkml:context>
    <inkml:brush xml:id="br0">
      <inkml:brushProperty name="width" value="0.025" units="cm"/>
      <inkml:brushProperty name="height" value="0.025" units="cm"/>
    </inkml:brush>
  </inkml:definitions>
  <inkml:trace contextRef="#ctx0" brushRef="#br0">0 153 1249,'3'-10'4938,"4"-14"-3693,11-47 900,-7 23 4133,-9 56-2403,4 15-3303,6 96 965,-6 1 1,-11 152-1,-2-136-850,-4 150 409,12-275-1024,-1 0-1,2 0 0,-1 0 0,5 13 1,-5-21-128,0 0 1,0 0-1,0 0 1,1 0-1,-1-1 1,1 1-1,-1 0 0,1-1 1,3 3-1,-4-4-74,-1 0-1,1 0 0,0-1 1,0 1-1,0-1 0,0 1 0,0-1 1,0 1-1,0-1 0,0 1 0,0-1 1,0 0-1,0 0 0,0 1 0,1-1 1,-1 0-1,0 0 0,0 0 0,0 0 1,0-1-1,0 1 0,0 0 0,0 0 1,0-1-1,2 0 0,-2 1-185,-1-1 0,1 1-1,0-1 1,-1 0-1,1 1 1,0-1 0,-1 0-1,1 0 1,-1 0 0,1 1-1,-1-1 1,0 0 0,1 0-1,-1 0 1,0 0 0,0 0-1,1 0 1,-1 1 0,0-1-1,0 0 1,0 0 0,0 0-1,0-1 1,0 0-457,0-20-8035</inkml:trace>
</inkml:ink>
</file>

<file path=ppt/ink/ink3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5:08.530"/>
    </inkml:context>
    <inkml:brush xml:id="br0">
      <inkml:brushProperty name="width" value="0.025" units="cm"/>
      <inkml:brushProperty name="height" value="0.025" units="cm"/>
    </inkml:brush>
  </inkml:definitions>
  <inkml:trace contextRef="#ctx0" brushRef="#br0">0 1 14798,'0'0'8904,"8"14"-8055,-3-6-688,0 1-5,0-1 0,-1 1 1,1 0-1,-2 0 1,1 0-1,-2 0 0,1 1 1,-1-1-1,2 20 1,-1 239 1713,-4-135-1960,6 1 1,32 206-1,-28-293-1449,0 0-2118,-2-16-2929,-2-13-5057</inkml:trace>
</inkml:ink>
</file>

<file path=ppt/ink/ink3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5:43.818"/>
    </inkml:context>
    <inkml:brush xml:id="br0">
      <inkml:brushProperty name="width" value="0.025" units="cm"/>
      <inkml:brushProperty name="height" value="0.025" units="cm"/>
    </inkml:brush>
  </inkml:definitions>
  <inkml:trace contextRef="#ctx0" brushRef="#br0">1 1 5733,'0'0'9962,"12"10"-7902,96 104 1554,-62-63-2431,94 81-1,-93-97-1132,2-3-1,2-1 0,61 26 1,171 54 147,-242-98-12,-17-6 126,0 1 0,0 1 0,-1 1 1,37 22-1,-56-28-338,-45-19-5167,4-3 977,-10-4-2125</inkml:trace>
</inkml:ink>
</file>

<file path=ppt/ink/ink3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5:44.193"/>
    </inkml:context>
    <inkml:brush xml:id="br0">
      <inkml:brushProperty name="width" value="0.025" units="cm"/>
      <inkml:brushProperty name="height" value="0.025" units="cm"/>
    </inkml:brush>
  </inkml:definitions>
  <inkml:trace contextRef="#ctx0" brushRef="#br0">1 337 10602,'0'0'13303,"7"4"-12214,0-2-904,0 1 0,1-1 0,-1 0 0,0-1 0,1 1 0,-1-1 0,1-1 0,-1 0-1,1 0 1,-1 0 0,1-1 0,-1 0 0,0-1 0,1 1 0,-1-1 0,0-1 0,0 1 0,0-1-1,0-1 1,0 1 0,7-6 0,3-5 21,0 0 0,-1 0 0,0-2 0,-1 0 0,-1 0 1,-1-2-1,0 1 0,-1-2 0,-1 0 0,-1 0 0,-1-1 0,0 0 0,-2 0 0,10-42 0,-9 43-186,0 24-123,7 36-119,-10-25 276,0-1-101,2-1 0,0 0-1,1 0 1,0-1 0,1 0 0,0 0-1,1-1 1,0 0 0,1-1-1,24 19 1,-24-22-678,0-1 0,1 0 0,0-1-1,0 0 1,0-1 0,0-1 0,1 0 0,17 4 0,36 0-6899</inkml:trace>
</inkml:ink>
</file>

<file path=ppt/ink/ink3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5:44.535"/>
    </inkml:context>
    <inkml:brush xml:id="br0">
      <inkml:brushProperty name="width" value="0.025" units="cm"/>
      <inkml:brushProperty name="height" value="0.025" units="cm"/>
    </inkml:brush>
  </inkml:definitions>
  <inkml:trace contextRef="#ctx0" brushRef="#br0">1 0 10250</inkml:trace>
</inkml:ink>
</file>

<file path=ppt/ink/ink3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5:44.909"/>
    </inkml:context>
    <inkml:brush xml:id="br0">
      <inkml:brushProperty name="width" value="0.025" units="cm"/>
      <inkml:brushProperty name="height" value="0.025" units="cm"/>
    </inkml:brush>
  </inkml:definitions>
  <inkml:trace contextRef="#ctx0" brushRef="#br0">10 146 17072,'0'0'1538,"-1"-9"528,-7-33 523,8 40-2436,0-1 0,0 1 1,0-1-1,0 1 1,0 0-1,1-1 0,-1 1 1,1 0-1,-1-1 0,1 1 1,0 0-1,0 0 1,0-1-1,0 1 0,1 0 1,-1 0-1,1 0 0,-1 1 1,1-1-1,-1 0 0,1 1 1,0-1-1,0 0 1,0 1-1,0 0 0,0 0 1,0-1-1,0 1 0,0 1 1,1-1-1,-1 0 1,0 0-1,1 1 0,-1-1 1,4 1-1,3-2-81,-1 1 0,0 0 1,0 1-1,0-1 0,0 2 0,0-1 0,1 1 1,14 4-1,-12 0 64,0 2 1,0-1-1,0 1 0,-1 1 1,0 0-1,15 16 0,-13-13 124,-1-1 0,2 1-1,-1-2 1,1 0-1,17 9 1,-26-17-227,-1 1 0,1-1-1,0 0 1,0 0 0,0 0 0,0 0-1,-1-1 1,1 0 0,0 1 0,0-2-1,0 1 1,0 0 0,0-1 0,0 1-1,0-1 1,0 0 0,0-1 0,-1 1-1,1-1 1,0 1 0,-1-1 0,1 0 0,-1 0-1,6-6 1,-3 4-33,0-1 0,0 0 0,-1 0 0,1 0 0,-1-1 0,-1 1 0,1-1 0,-1-1 0,0 1 0,0-1 0,-1 1 0,0-1 0,0 0 0,-1 0 0,1 0 0,-2-1 0,1 1 0,-1 0 0,1-14 0,-2 21-100,0-1 0,0 0-1,0 1 1,0-1 0,-1 0 0,1 1 0,0-1 0,0 0-1,0 1 1,-1-1 0,1 1 0,0-1 0,-1 1-1,1-1 1,0 0 0,-1 1 0,1-1 0,-1 1-1,1 0 1,-1-1 0,1 1 0,-1-1 0,0 1 0,0-1-224,0 1 1,0-1 0,0 1 0,0 0 0,0 0 0,0-1 0,1 1 0,-1 0 0,0 0 0,0 0-1,0 0 1,0 0 0,0 0 0,0 0 0,0 1 0,0-1 0,0 0 0,0 0 0,0 1-1,0-1 1,0 1 0,0-1 0,-1 1 0,-5 9-6430</inkml:trace>
</inkml:ink>
</file>

<file path=ppt/ink/ink3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5:45.249"/>
    </inkml:context>
    <inkml:brush xml:id="br0">
      <inkml:brushProperty name="width" value="0.025" units="cm"/>
      <inkml:brushProperty name="height" value="0.025" units="cm"/>
    </inkml:brush>
  </inkml:definitions>
  <inkml:trace contextRef="#ctx0" brushRef="#br0">30 124 14542,'0'-10'2461,"0"6"-2166,0-1 1,0 0-1,1 0 1,-1 1-1,1-1 0,0 1 1,0-1-1,1 1 1,-1-1-1,1 1 1,0 0-1,1 0 1,-1 0-1,0 0 0,1 0 1,0 0-1,0 1 1,0-1-1,1 1 1,-1 0-1,1 0 1,-1 0-1,1 0 0,0 1 1,0-1-1,0 1 1,1 0-1,-1 0 1,0 1-1,1-1 1,5 0-1,-7 2-186,1-1 0,-1 1 0,0 0-1,1 0 1,-1 0 0,1 0 0,-1 1 0,1-1-1,-1 1 1,0 0 0,0 0 0,1 0 0,-1 0 0,0 1-1,0-1 1,0 1 0,0 0 0,0 0 0,-1 0 0,1 0-1,-1 1 1,5 4 0,-5-3-66,1 0 0,-1 0-1,0 1 1,0-1 0,-1 1 0,0-1-1,1 1 1,-2-1 0,1 1 0,0 0-1,-1 0 1,0 0 0,0-1 0,0 1-1,-1 0 1,-1 6 0,0-2 51,-1 0 0,1 0 0,-2 0 1,1-1-1,-1 1 0,-1-1 0,0 0 1,0 0-1,0-1 0,-7 8 0,-12 11 669,-37 31-1,1 0-243,59-56-519,0-1 0,0 1 0,0 0 0,1 0 0,-1 0 0,0-1 0,0 1 0,1 0 0,-1 0 0,0 0 0,1 0 0,-1 0 0,1 0 0,-1 0 0,1 0 0,0 0 0,-1 1 0,1-1 0,0 0 0,0 0 0,0 0 0,-1 0 0,1 0 0,1 2 0,0-2 0,-1-1 0,1 1 0,0-1 0,0 1 0,0-1 0,0 1 0,0-1 0,0 0 0,0 0 0,0 1 0,0-1 0,0 0 0,0 0 0,1 0 0,-1 0 0,0 0 0,0 0 0,0 0 0,2-1 0,59-15 0,-4-9-2510,29-15-7075,-75 34 8003,20-9-10237</inkml:trace>
</inkml:ink>
</file>

<file path=ppt/ink/ink3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5:45.619"/>
    </inkml:context>
    <inkml:brush xml:id="br0">
      <inkml:brushProperty name="width" value="0.025" units="cm"/>
      <inkml:brushProperty name="height" value="0.025" units="cm"/>
    </inkml:brush>
  </inkml:definitions>
  <inkml:trace contextRef="#ctx0" brushRef="#br0">23 1 19731,'0'0'6982,"-21"72"-4644,19-43-1216,2 3-482,0 0-448,0-3-160,13-4-416,2-3-2082,1-12-1698,0-10-2819,1-3-10057</inkml:trace>
</inkml:ink>
</file>

<file path=ppt/ink/ink3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5:45.958"/>
    </inkml:context>
    <inkml:brush xml:id="br0">
      <inkml:brushProperty name="width" value="0.025" units="cm"/>
      <inkml:brushProperty name="height" value="0.025" units="cm"/>
    </inkml:brush>
  </inkml:definitions>
  <inkml:trace contextRef="#ctx0" brushRef="#br0">0 71 23414,'0'0'3064,"4"-9"54,-3 6-3001,0-1 1,0 1-1,1 0 1,-1 0-1,1 0 1,-1 0-1,1 0 1,0 0-1,0 0 0,1 1 1,-1-1-1,1 1 1,-1-1-1,1 1 1,-1 0-1,1 0 1,0 0-1,0 1 0,0-1 1,1 1-1,-1-1 1,0 1-1,0 0 1,1 0-1,-1 1 1,7-2-1,-5 2-117,1-1 0,0 1 0,-1 0 0,1 0 0,-1 0 0,1 1 0,-1 0 0,1 0 0,-1 1 0,0-1 0,9 5 0,-13-5 0,1 1 0,0-1 0,-1 1 0,1-1 0,-1 1 0,1 0 0,-1-1 0,0 1 0,0 0 0,0 0 0,0 0 0,0 0 0,0 0 0,0 0 0,-1 0 0,1 0 0,-1 1 0,0-1 0,1 0 0,-1 0 0,0 0 0,0 1 0,-1-1 0,1 0 0,0 0 0,-1 0 0,1 0 0,-1 1 0,0-1 0,1 0 0,-1 0 0,-2 3 0,-1 2 0,0 1 0,-1-1 0,0-1 0,0 1 0,0-1 0,0 0 0,-1 0 0,0 0 0,-1-1 0,-10 8 0,8-7 0,1 1 0,0 0 0,0 0 0,0 0 0,-10 16 0,18-22 0,0-1 0,0 1 0,0-1 0,1 1 0,-1-1 0,0 1 0,0-1 0,1 0 0,-1 1 0,0-1 0,1 1 0,-1-1 0,1 0 0,-1 1 0,0-1 0,1 0 0,-1 1 0,1-1 0,-1 0 0,1 1 0,-1-1 0,1 0 0,-1 0 0,1 0 0,-1 0 0,1 0 0,-1 1 0,1-1 0,-1 0 0,1 0 0,-1 0 0,1 0 0,-1 0 0,1-1 0,0 1 0,-1 0 0,1 0 0,0-1 0,34 2 0,-29-1 0,3-1 0,0 1 0,0 1 0,0 0 0,0 0 0,0 0 0,0 1 0,-1 0 0,10 4 0,-15-4 0,0 0 0,0 0 0,-1 0 0,1 0 0,0 0 0,-1 1 0,0-1 0,1 1 0,-1-1 0,0 1 0,0 0 0,0 0 0,-1 0 0,1 0 0,-1 0 0,0 1 0,0-1 0,0 0 0,0 1 0,0-1 0,-1 0 0,1 1 0,-1-1 0,0 5 0,0-3 0,1 1 0,-2 0 0,1-1 0,0 1 0,-1 0 0,0-1 0,0 1 0,-1-1 0,0 1 0,0-1 0,0 0 0,0 0 0,-1 0 0,0 0 0,0 0 0,0-1 0,-1 1 0,1-1 0,-1 0 0,0 0 0,0 0 0,-1 0 0,1-1 0,-1 0 0,0 0 0,0 0 0,0 0 0,0-1 0,0 0 0,0 0 0,-1 0 0,-6 1 0,7-2-163,0 0-1,0 0 1,0-1 0,0 1-1,0-1 1,0 0 0,0 0 0,0-1-1,0 1 1,-6-3 0,10 3 57,0 0 0,0-1 0,0 1 0,0 0 1,0-1-1,0 0 0,0 1 0,0-1 1,0 0-1,0 1 0,0-1 0,1 0 0,-1 0 1,0 1-1,1-1 0,-1 0 0,0 0 1,1 0-1,-1 0 0,0-2 0,1 2-75,0-1 0,0 0-1,0 0 1,0 0 0,0 0-1,0 0 1,0 0 0,1 0-1,-1 0 1,1 1 0,0-1-1,-1 0 1,1 0 0,0 1 0,0-1-1,1-1 1,15-17-7517</inkml:trace>
</inkml:ink>
</file>

<file path=ppt/ink/ink3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5:46.337"/>
    </inkml:context>
    <inkml:brush xml:id="br0">
      <inkml:brushProperty name="width" value="0.025" units="cm"/>
      <inkml:brushProperty name="height" value="0.025" units="cm"/>
    </inkml:brush>
  </inkml:definitions>
  <inkml:trace contextRef="#ctx0" brushRef="#br0">67 72 14029,'0'0'8969,"3"-9"-6337,12-31-625,-14 38-1867,0 1 1,0-1 0,1 0-1,-1 1 1,1-1 0,-1 1-1,1 0 1,0 0 0,0-1-1,-1 1 1,1 0 0,0 0-1,0 0 1,0 1 0,0-1-1,0 0 1,0 1 0,0 0-1,0-1 1,1 1-1,-1 0 1,0 0 0,0 0-1,0 0 1,0 0 0,0 1-1,3 0 1,5-1 277,-9 9-322,0-1 0,0 0 0,0 1 0,-1-1 0,-2 10 0,-3 53-28,0-33-49,3 1-1,1 0 1,1-1-1,2 1 1,2 0-1,10 41 1,-9-64-19,-2 1 0,1-1 0,-2 1 0,0-1 0,-1 32 0,-1-45 0,0 0 0,-1 0 0,1 0 0,-1 1 0,1-1 0,-1 0 0,0 0 0,0 0 0,-1 0 0,1 0 0,-1 0 0,1 0 0,-1-1 0,0 1 0,0-1 0,0 1 0,0-1 0,0 1 0,-1-1 0,1 0 0,-1 0 0,0 0 0,1-1 0,-1 1 0,0-1 0,0 1 0,0-1 0,0 0 0,0 0 0,0 0 0,0 0 0,0-1 0,-1 0 0,1 1 0,0-1 0,-5 0 0,4-1 0,0 0 0,0 1 0,0-1 0,1-1 0,-1 1 0,0 0 0,1-1 0,-1 0 0,1 0 0,-1 0 0,1 0 0,0-1 0,0 1 0,0-1 0,0 0 0,0 1 0,1-1 0,-1-1 0,1 1 0,0 0 0,0-1 0,0 1 0,0-1 0,1 1 0,0-1 0,-1 0 0,1 0 0,0-3 0,-3-7 0,1 1 0,0 0 0,2-1 0,-1 0 0,1 1 0,1-1 0,2-13 0,0 16-324,1 0 0,0 0 0,0 1 0,1 0 0,0-1 0,1 1 0,1 1 0,-1-1 0,1 1 0,1 0 0,0 0 0,0 1 0,9-9 0,14-11-2415,2 1 0,38-24 0,-60 44 2189,20-14-7832</inkml:trace>
</inkml:ink>
</file>

<file path=ppt/ink/ink3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5:46.913"/>
    </inkml:context>
    <inkml:brush xml:id="br0">
      <inkml:brushProperty name="width" value="0.025" units="cm"/>
      <inkml:brushProperty name="height" value="0.025" units="cm"/>
    </inkml:brush>
  </inkml:definitions>
  <inkml:trace contextRef="#ctx0" brushRef="#br0">117 68 16592,'0'0'9294,"-11"0"-8755,7 0-427,0 0 0,0 0 0,0 0 0,0 0 0,-1 0 0,1 1 0,0 0 0,0 0 0,0 0 0,1 1-1,-1-1 1,0 1 0,0 0 0,1 0 0,-1 0 0,1 0 0,0 1 0,-1-1 0,1 1 0,0 0 0,1 0 0,-1 0 0,0 0 0,1 1 0,0-1 0,0 0 0,0 1 0,0 0 0,0 0 0,1-1 0,-1 1 0,1 0-1,0 0 1,0 6 0,1-10-103,0 1 0,0 0-1,0-1 1,0 1 0,0-1 0,0 1-1,0-1 1,0 1 0,1-1-1,-1 1 1,0 0 0,0-1-1,1 1 1,-1-1 0,0 1 0,0-1-1,1 1 1,-1-1 0,1 0-1,-1 1 1,0-1 0,1 1-1,-1-1 1,1 0 0,-1 1 0,1-1-1,-1 0 1,1 0 0,-1 1-1,1-1 1,-1 0 0,2 0-1,25 2 144,27-12-164,2-19-1227,-46 23 1158,0 0 0,0 1 0,1 0 0,15-4 0,-26 9 893,-1 3-600,-1 0-1,0 1 1,0-1 0,0 0 0,0 0 0,-1 0 0,1 0 0,-1-1-1,-3 4 1,-9 11 499,53-48-711,-30 23-120,42-32-3300,-47 38 3216,1 0 0,-1 1 0,1-1 0,0 0 0,0 1 0,0 0 0,0 0 0,0 0 0,0 1 0,0-1 1,0 1-1,0 0 0,6 0 0,-2 6 86,-7-6 104,-1 0-1,0 1 1,0-1 0,1 0-1,-1 0 1,0 1 0,0-1-1,1 0 1,-1 1 0,0-1-1,1 0 1,-1 0 0,0 0-1,1 1 1,-1-1 0,1 0-1,-1 0 1,0 0 0,1 0-1,-1 0 1,1 0 0,-1 0-1,0 0 1,1 0 0,-1 0-1,1 0 1,-1 0 0,0 0-1,1 0 1,-1 0 0,1 0-1,-1 0 1,0 0 0,1-1-1,-1 1 1,0 0 0,1 0-1,-1 0 1,0-1 0,1 1-1,-1 0 1,0 0 0,1-1-1,-1 1 1,0 0 0,0-1-1,0 1 1,1 0 0,-1-1-1,0 1 1,0 0 0,0-1-1,1 0 1,7-15-146,-7 14 85,0-1 1,0 1-1,0 0 0,0-1 0,0 1 1,0 0-1,1 0 0,-1 0 0,1 0 1,-1 0-1,1 0 0,0 0 0,-1 1 1,1-1-1,0 1 0,0-1 0,1 1 1,-1 0-1,0 0 0,0 0 0,0 0 1,5-2-1,-6 6 123,-1 0 1,0-1-1,0 1 0,0 0 0,-1-1 1,1 1-1,-1-1 0,1 1 1,-1-1-1,0 1 0,0-1 0,-2 5 1,2-4-346,0 7-2200,2-6-3761</inkml:trace>
</inkml:ink>
</file>

<file path=ppt/ink/ink3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5:47.302"/>
    </inkml:context>
    <inkml:brush xml:id="br0">
      <inkml:brushProperty name="width" value="0.025" units="cm"/>
      <inkml:brushProperty name="height" value="0.025" units="cm"/>
    </inkml:brush>
  </inkml:definitions>
  <inkml:trace contextRef="#ctx0" brushRef="#br0">129 0 18898,'0'0'12620,"-9"2"-11520,-1 1-1074,1 0 1,0 1 0,0 0-1,0 1 1,1-1 0,-12 10-1,17-13-27,-1 2-1,1-1 1,0 0-1,0 1 1,0-1-1,1 1 0,-1 0 1,1 0-1,-1 0 1,1 0-1,0 0 1,0 0-1,0 1 1,1-1-1,-1 1 0,1 0 1,0-1-1,0 1 1,0 0-1,0-1 1,1 1-1,0 0 1,-1 4-1,3-7 2,0 0 0,0 0 0,0 0 0,1 0 0,-1-1 0,0 1 0,0-1 0,0 1 0,0-1 0,1 0 0,-1 0 0,0 0 0,0 0 0,1 0 0,3-1 0,-1 1 0,174-1-753,-178 1 760,0 0 0,0 0 0,0 0 0,0 0 0,0 0 0,0 0 0,0 0-1,0 0 1,-1 1 0,1-1 0,0 0 0,0 1 0,0-1 0,0 1 0,0-1 0,0 1 0,-1-1-1,1 1 1,0-1 0,0 1 0,-1 0 0,1-1 0,0 1 0,-1 0 0,1 0 0,-1 0-1,1 0 1,-1-1 0,1 1 0,-1 0 0,0 0 0,1 0 0,-1 0 0,0 0 0,0 0 0,0 0-1,1 0 1,-1 0 0,0 0 0,0 0 0,-1 0 0,1 0 0,0 0 0,0 0 0,0 0 0,-1 0-1,1-1 1,0 1 0,-1 0 0,1 0 0,-1 0 0,1 0 0,-2 1 0,-1 4 47,-1 0 0,1 0 1,-1 0-1,0-1 0,-1 1 1,-7 6-1,-3 2-54,-1 0 0,-1-2 0,0 0 0,0-1 0,-2 0 0,1-2 0,-28 11 0,45-20-6,1 0-1,-1 1 1,1-1-1,-1 0 1,1 0-1,-1 0 1,1 0 0,-1 0-1,1 0 1,-1 0-1,0 0 1,1 0 0,-1 0-1,1 0 1,-1 0-1,1 0 1,-1 0-1,1 0 1,-1-1 0,1 1-1,-1 0 1,1 0-1,-1-1 1,1 1 0,-1 0-1,1-1 1,0 1-1,-1 0 1,1-1-1,0 1 1,-1-1 0,1 1-1,0 0 1,-1-1-1,1 1 1,0-1-1,0 1 1,-1-1 0,1 1-1,0-1 1,0 1-1,0-1 1,0 0 0,0 1-1,0-1 1,0 1-1,0-1 1,0 1-1,0-1 1,0 1 0,0-1-1,0 1 1,0-1-1,1 1 1,-1-1-1,0 1 1,0-1 0,13-33-2297,6-3-3345,2-7-3005</inkml:trace>
</inkml:ink>
</file>

<file path=ppt/ink/ink3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5:47.626"/>
    </inkml:context>
    <inkml:brush xml:id="br0">
      <inkml:brushProperty name="width" value="0.025" units="cm"/>
      <inkml:brushProperty name="height" value="0.025" units="cm"/>
    </inkml:brush>
  </inkml:definitions>
  <inkml:trace contextRef="#ctx0" brushRef="#br0">48 1 21268,'0'0'11499,"-36"79"-11499,29-38 0,4 5 0,2 3 0,1 5 0,0 3 0,0 1 0,2-1 0,1-3 0,0-4-609,-3-11-5092,2-10-3011</inkml:trace>
</inkml:ink>
</file>

<file path=ppt/ink/ink3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5T11:45:48.002"/>
    </inkml:context>
    <inkml:brush xml:id="br0">
      <inkml:brushProperty name="width" value="0.025" units="cm"/>
      <inkml:brushProperty name="height" value="0.025" units="cm"/>
    </inkml:brush>
  </inkml:definitions>
  <inkml:trace contextRef="#ctx0" brushRef="#br0">24 1 25400,'0'0'7367,"-23"56"-7367,23-41 0,0-1 0,0-5 0,0-6-5157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lang="de-DE"/>
          </a:p>
        </p:txBody>
      </p:sp>
      <p:sp>
        <p:nvSpPr>
          <p:cNvPr id="3" name="Datumsplatzhalter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0524BEED-E0BF-4555-8E2F-C31A69315841}" type="datetimeFigureOut">
              <a:rPr lang="de-DE" smtClean="0"/>
              <a:t>15.10.2026</a:t>
            </a:fld>
            <a:endParaRPr lang="de-DE"/>
          </a:p>
        </p:txBody>
      </p:sp>
      <p:sp>
        <p:nvSpPr>
          <p:cNvPr id="4" name="Folienbildplatzhalter 3"/>
          <p:cNvSpPr>
            <a:spLocks noGrp="1" noRot="1" noChangeAspect="1"/>
          </p:cNvSpPr>
          <p:nvPr>
            <p:ph type="sldImg" idx="2"/>
          </p:nvPr>
        </p:nvSpPr>
        <p:spPr>
          <a:xfrm>
            <a:off x="434975" y="1249363"/>
            <a:ext cx="5997575" cy="3375025"/>
          </a:xfrm>
          <a:prstGeom prst="rect">
            <a:avLst/>
          </a:prstGeom>
          <a:noFill/>
          <a:ln w="12700">
            <a:solidFill>
              <a:prstClr val="black"/>
            </a:solidFill>
          </a:ln>
        </p:spPr>
        <p:txBody>
          <a:bodyPr vert="horz" lIns="96359" tIns="48180" rIns="96359" bIns="48180" rtlCol="0" anchor="ctr"/>
          <a:lstStyle/>
          <a:p>
            <a:endParaRPr lang="de-DE"/>
          </a:p>
        </p:txBody>
      </p:sp>
      <p:sp>
        <p:nvSpPr>
          <p:cNvPr id="5" name="Notizenplatzhalter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lang="de-DE"/>
          </a:p>
        </p:txBody>
      </p:sp>
      <p:sp>
        <p:nvSpPr>
          <p:cNvPr id="7" name="Foliennummernplatzhalter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B85F1F99-80BC-4C62-BD17-0AD959982CD1}" type="slidenum">
              <a:rPr lang="de-DE" smtClean="0"/>
              <a:t>‹Nr.›</a:t>
            </a:fld>
            <a:endParaRPr lang="de-DE"/>
          </a:p>
        </p:txBody>
      </p:sp>
    </p:spTree>
    <p:extLst>
      <p:ext uri="{BB962C8B-B14F-4D97-AF65-F5344CB8AC3E}">
        <p14:creationId xmlns:p14="http://schemas.microsoft.com/office/powerpoint/2010/main" val="3648330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D9894258-9A99-43E2-A812-A5BDFDD33DA4}" type="slidenum">
              <a:rPr lang="de-DE"/>
              <a:pPr/>
              <a:t>1</a:t>
            </a:fld>
            <a:endParaRPr lang="de-DE"/>
          </a:p>
        </p:txBody>
      </p:sp>
      <p:sp>
        <p:nvSpPr>
          <p:cNvPr id="473090" name="Rectangle 2"/>
          <p:cNvSpPr txBox="1">
            <a:spLocks noGrp="1" noRot="1" noChangeAspect="1" noChangeArrowheads="1" noTextEdit="1"/>
          </p:cNvSpPr>
          <p:nvPr>
            <p:ph type="sldImg"/>
          </p:nvPr>
        </p:nvSpPr>
        <p:spPr>
          <a:xfrm>
            <a:off x="87313" y="742950"/>
            <a:ext cx="6623050" cy="3725863"/>
          </a:xfrm>
          <a:ln/>
        </p:spPr>
      </p:sp>
      <p:sp>
        <p:nvSpPr>
          <p:cNvPr id="47309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24387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177207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FEE52045-57BA-4681-B080-A72A34E7F599}" type="slidenum">
              <a:rPr lang="de-DE"/>
              <a:pPr/>
              <a:t>4</a:t>
            </a:fld>
            <a:endParaRPr lang="de-DE"/>
          </a:p>
        </p:txBody>
      </p:sp>
      <p:sp>
        <p:nvSpPr>
          <p:cNvPr id="479234" name="Rectangle 2"/>
          <p:cNvSpPr txBox="1">
            <a:spLocks noGrp="1" noRot="1" noChangeAspect="1" noChangeArrowheads="1" noTextEdit="1"/>
          </p:cNvSpPr>
          <p:nvPr>
            <p:ph type="sldImg"/>
          </p:nvPr>
        </p:nvSpPr>
        <p:spPr>
          <a:xfrm>
            <a:off x="87313" y="742950"/>
            <a:ext cx="6623050" cy="3725863"/>
          </a:xfrm>
          <a:ln/>
        </p:spPr>
      </p:sp>
      <p:sp>
        <p:nvSpPr>
          <p:cNvPr id="479235"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553962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98217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897298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6877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91719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39577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667D3BA4-C826-496B-816E-FA612258FAF1}" type="slidenum">
              <a:rPr lang="de-DE"/>
              <a:pPr/>
              <a:t>11</a:t>
            </a:fld>
            <a:endParaRPr lang="de-DE"/>
          </a:p>
        </p:txBody>
      </p:sp>
      <p:sp>
        <p:nvSpPr>
          <p:cNvPr id="481282" name="Rectangle 2"/>
          <p:cNvSpPr txBox="1">
            <a:spLocks noGrp="1" noRot="1" noChangeAspect="1" noChangeArrowheads="1" noTextEdit="1"/>
          </p:cNvSpPr>
          <p:nvPr>
            <p:ph type="sldImg"/>
          </p:nvPr>
        </p:nvSpPr>
        <p:spPr>
          <a:xfrm>
            <a:off x="87313" y="742950"/>
            <a:ext cx="6623050" cy="3725863"/>
          </a:xfrm>
          <a:ln/>
        </p:spPr>
      </p:sp>
      <p:sp>
        <p:nvSpPr>
          <p:cNvPr id="481283"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3654036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478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8DD3533A-9447-4D4D-8C68-7162F12C3DDB}" type="slidenum">
              <a:rPr lang="de-DE" sz="1200">
                <a:solidFill>
                  <a:srgbClr val="000000"/>
                </a:solidFill>
                <a:latin typeface="Sparkasse Rg" pitchFamily="34" charset="0"/>
              </a:rPr>
              <a:pPr eaLnBrk="1" hangingPunct="1"/>
              <a:t>12</a:t>
            </a:fld>
            <a:endParaRPr lang="de-DE" sz="1200">
              <a:solidFill>
                <a:srgbClr val="000000"/>
              </a:solidFill>
              <a:latin typeface="Sparkasse Rg" pitchFamily="34" charset="0"/>
            </a:endParaRPr>
          </a:p>
        </p:txBody>
      </p:sp>
      <p:sp>
        <p:nvSpPr>
          <p:cNvPr id="374787" name="Rectangle 2"/>
          <p:cNvSpPr>
            <a:spLocks noGrp="1" noRot="1" noChangeAspect="1" noChangeArrowheads="1" noTextEdit="1"/>
          </p:cNvSpPr>
          <p:nvPr>
            <p:ph type="sldImg"/>
          </p:nvPr>
        </p:nvSpPr>
        <p:spPr>
          <a:xfrm>
            <a:off x="93663" y="742950"/>
            <a:ext cx="6619875" cy="3724275"/>
          </a:xfrm>
          <a:ln/>
        </p:spPr>
      </p:sp>
      <p:sp>
        <p:nvSpPr>
          <p:cNvPr id="37478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96561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581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1CB57CA6-6D5E-4E11-AD6B-B5417ACA0A32}" type="slidenum">
              <a:rPr lang="de-DE" sz="1200">
                <a:solidFill>
                  <a:srgbClr val="000000"/>
                </a:solidFill>
                <a:latin typeface="Sparkasse Rg" pitchFamily="34" charset="0"/>
              </a:rPr>
              <a:pPr eaLnBrk="1" hangingPunct="1"/>
              <a:t>13</a:t>
            </a:fld>
            <a:endParaRPr lang="de-DE" sz="1200">
              <a:solidFill>
                <a:srgbClr val="000000"/>
              </a:solidFill>
              <a:latin typeface="Sparkasse Rg" pitchFamily="34" charset="0"/>
            </a:endParaRPr>
          </a:p>
        </p:txBody>
      </p:sp>
      <p:sp>
        <p:nvSpPr>
          <p:cNvPr id="375811" name="Rectangle 2"/>
          <p:cNvSpPr>
            <a:spLocks noGrp="1" noRot="1" noChangeAspect="1" noChangeArrowheads="1" noTextEdit="1"/>
          </p:cNvSpPr>
          <p:nvPr>
            <p:ph type="sldImg"/>
          </p:nvPr>
        </p:nvSpPr>
        <p:spPr>
          <a:xfrm>
            <a:off x="93663" y="742950"/>
            <a:ext cx="6619875" cy="3724275"/>
          </a:xfrm>
          <a:ln/>
        </p:spPr>
      </p:sp>
      <p:sp>
        <p:nvSpPr>
          <p:cNvPr id="37581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308977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245290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229592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958139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BFE1B2D-07F3-499D-9B85-08002EEE54CB}" type="slidenum">
              <a:rPr lang="de-DE" sz="1200">
                <a:solidFill>
                  <a:srgbClr val="000000"/>
                </a:solidFill>
                <a:latin typeface="Sparkasse Rg" pitchFamily="34" charset="0"/>
              </a:rPr>
              <a:pPr eaLnBrk="1" hangingPunct="1"/>
              <a:t>17</a:t>
            </a:fld>
            <a:endParaRPr lang="de-DE" sz="1200">
              <a:solidFill>
                <a:srgbClr val="000000"/>
              </a:solidFill>
              <a:latin typeface="Sparkasse Rg" pitchFamily="34" charset="0"/>
            </a:endParaRPr>
          </a:p>
        </p:txBody>
      </p:sp>
      <p:sp>
        <p:nvSpPr>
          <p:cNvPr id="379907" name="Rectangle 2"/>
          <p:cNvSpPr>
            <a:spLocks noGrp="1" noRot="1" noChangeAspect="1" noChangeArrowheads="1" noTextEdit="1"/>
          </p:cNvSpPr>
          <p:nvPr>
            <p:ph type="sldImg"/>
          </p:nvPr>
        </p:nvSpPr>
        <p:spPr>
          <a:xfrm>
            <a:off x="93663" y="742950"/>
            <a:ext cx="6619875" cy="3724275"/>
          </a:xfrm>
          <a:ln/>
        </p:spPr>
      </p:sp>
      <p:sp>
        <p:nvSpPr>
          <p:cNvPr id="37990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18402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BFE1B2D-07F3-499D-9B85-08002EEE54CB}" type="slidenum">
              <a:rPr lang="de-DE" sz="1200">
                <a:solidFill>
                  <a:srgbClr val="000000"/>
                </a:solidFill>
                <a:latin typeface="Sparkasse Rg" pitchFamily="34" charset="0"/>
              </a:rPr>
              <a:pPr eaLnBrk="1" hangingPunct="1"/>
              <a:t>18</a:t>
            </a:fld>
            <a:endParaRPr lang="de-DE" sz="1200">
              <a:solidFill>
                <a:srgbClr val="000000"/>
              </a:solidFill>
              <a:latin typeface="Sparkasse Rg" pitchFamily="34" charset="0"/>
            </a:endParaRPr>
          </a:p>
        </p:txBody>
      </p:sp>
      <p:sp>
        <p:nvSpPr>
          <p:cNvPr id="379907" name="Rectangle 2"/>
          <p:cNvSpPr>
            <a:spLocks noGrp="1" noRot="1" noChangeAspect="1" noChangeArrowheads="1" noTextEdit="1"/>
          </p:cNvSpPr>
          <p:nvPr>
            <p:ph type="sldImg"/>
          </p:nvPr>
        </p:nvSpPr>
        <p:spPr>
          <a:xfrm>
            <a:off x="93663" y="742950"/>
            <a:ext cx="6619875" cy="3724275"/>
          </a:xfrm>
          <a:ln/>
        </p:spPr>
      </p:sp>
      <p:sp>
        <p:nvSpPr>
          <p:cNvPr id="37990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62453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354BF954-DCBE-409C-AF58-1F1EC3553479}" type="slidenum">
              <a:rPr lang="de-DE"/>
              <a:pPr/>
              <a:t>19</a:t>
            </a:fld>
            <a:endParaRPr lang="de-DE"/>
          </a:p>
        </p:txBody>
      </p:sp>
      <p:sp>
        <p:nvSpPr>
          <p:cNvPr id="483330" name="Rectangle 2"/>
          <p:cNvSpPr txBox="1">
            <a:spLocks noGrp="1" noRot="1" noChangeAspect="1" noChangeArrowheads="1" noTextEdit="1"/>
          </p:cNvSpPr>
          <p:nvPr>
            <p:ph type="sldImg"/>
          </p:nvPr>
        </p:nvSpPr>
        <p:spPr>
          <a:xfrm>
            <a:off x="87313" y="742950"/>
            <a:ext cx="6623050" cy="3725863"/>
          </a:xfrm>
          <a:ln/>
        </p:spPr>
      </p:sp>
      <p:sp>
        <p:nvSpPr>
          <p:cNvPr id="48333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19378414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349300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497863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683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9D0616EB-C823-4719-AC60-1E9A01BCEA34}" type="slidenum">
              <a:rPr lang="de-DE" sz="1200">
                <a:solidFill>
                  <a:srgbClr val="000000"/>
                </a:solidFill>
                <a:latin typeface="Sparkasse Rg" pitchFamily="34" charset="0"/>
              </a:rPr>
              <a:pPr eaLnBrk="1" hangingPunct="1"/>
              <a:t>22</a:t>
            </a:fld>
            <a:endParaRPr lang="de-DE" sz="1200">
              <a:solidFill>
                <a:srgbClr val="000000"/>
              </a:solidFill>
              <a:latin typeface="Sparkasse Rg" pitchFamily="34" charset="0"/>
            </a:endParaRPr>
          </a:p>
        </p:txBody>
      </p:sp>
      <p:sp>
        <p:nvSpPr>
          <p:cNvPr id="376835" name="Rectangle 2"/>
          <p:cNvSpPr>
            <a:spLocks noGrp="1" noRot="1" noChangeAspect="1" noChangeArrowheads="1" noTextEdit="1"/>
          </p:cNvSpPr>
          <p:nvPr>
            <p:ph type="sldImg"/>
          </p:nvPr>
        </p:nvSpPr>
        <p:spPr>
          <a:xfrm>
            <a:off x="93663" y="742950"/>
            <a:ext cx="6619875" cy="3724275"/>
          </a:xfrm>
          <a:ln/>
        </p:spPr>
      </p:sp>
      <p:sp>
        <p:nvSpPr>
          <p:cNvPr id="37683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3865451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88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23</a:t>
            </a:fld>
            <a:endParaRPr lang="de-DE" sz="1200">
              <a:solidFill>
                <a:srgbClr val="000000"/>
              </a:solidFill>
              <a:latin typeface="Sparkasse Rg" pitchFamily="34" charset="0"/>
            </a:endParaRPr>
          </a:p>
        </p:txBody>
      </p:sp>
      <p:sp>
        <p:nvSpPr>
          <p:cNvPr id="378883" name="Rectangle 2"/>
          <p:cNvSpPr>
            <a:spLocks noGrp="1" noRot="1" noChangeAspect="1" noChangeArrowheads="1" noTextEdit="1"/>
          </p:cNvSpPr>
          <p:nvPr>
            <p:ph type="sldImg"/>
          </p:nvPr>
        </p:nvSpPr>
        <p:spPr>
          <a:xfrm>
            <a:off x="93663" y="742950"/>
            <a:ext cx="6619875" cy="3724275"/>
          </a:xfrm>
          <a:ln/>
        </p:spPr>
      </p:sp>
      <p:sp>
        <p:nvSpPr>
          <p:cNvPr id="37888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468520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ABF8F0E-1AFA-5DCD-D841-E570CD731D29}"/>
            </a:ext>
          </a:extLst>
        </p:cNvPr>
        <p:cNvGrpSpPr/>
        <p:nvPr/>
      </p:nvGrpSpPr>
      <p:grpSpPr>
        <a:xfrm>
          <a:off x="0" y="0"/>
          <a:ext cx="0" cy="0"/>
          <a:chOff x="0" y="0"/>
          <a:chExt cx="0" cy="0"/>
        </a:xfrm>
      </p:grpSpPr>
      <p:sp>
        <p:nvSpPr>
          <p:cNvPr id="378882" name="Rectangle 26">
            <a:extLst>
              <a:ext uri="{FF2B5EF4-FFF2-40B4-BE49-F238E27FC236}">
                <a16:creationId xmlns:a16="http://schemas.microsoft.com/office/drawing/2014/main" id="{40339C49-9A6B-8945-8235-D0921CE51E56}"/>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24</a:t>
            </a:fld>
            <a:endParaRPr lang="de-DE" sz="1200">
              <a:solidFill>
                <a:srgbClr val="000000"/>
              </a:solidFill>
              <a:latin typeface="Sparkasse Rg" pitchFamily="34" charset="0"/>
            </a:endParaRPr>
          </a:p>
        </p:txBody>
      </p:sp>
      <p:sp>
        <p:nvSpPr>
          <p:cNvPr id="378883" name="Rectangle 2">
            <a:extLst>
              <a:ext uri="{FF2B5EF4-FFF2-40B4-BE49-F238E27FC236}">
                <a16:creationId xmlns:a16="http://schemas.microsoft.com/office/drawing/2014/main" id="{3C6D3165-08D3-FB15-C86B-760511735302}"/>
              </a:ext>
            </a:extLst>
          </p:cNvPr>
          <p:cNvSpPr>
            <a:spLocks noGrp="1" noRot="1" noChangeAspect="1" noChangeArrowheads="1" noTextEdit="1"/>
          </p:cNvSpPr>
          <p:nvPr>
            <p:ph type="sldImg"/>
          </p:nvPr>
        </p:nvSpPr>
        <p:spPr>
          <a:xfrm>
            <a:off x="93663" y="742950"/>
            <a:ext cx="6619875" cy="3724275"/>
          </a:xfrm>
          <a:ln/>
        </p:spPr>
      </p:sp>
      <p:sp>
        <p:nvSpPr>
          <p:cNvPr id="378884" name="Rectangle 3">
            <a:extLst>
              <a:ext uri="{FF2B5EF4-FFF2-40B4-BE49-F238E27FC236}">
                <a16:creationId xmlns:a16="http://schemas.microsoft.com/office/drawing/2014/main" id="{9D52B9CF-E4D1-969B-8337-56EE0D7807A4}"/>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3780052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5815C09-0FC3-6574-CFDF-B02B4B3F4673}"/>
            </a:ext>
          </a:extLst>
        </p:cNvPr>
        <p:cNvGrpSpPr/>
        <p:nvPr/>
      </p:nvGrpSpPr>
      <p:grpSpPr>
        <a:xfrm>
          <a:off x="0" y="0"/>
          <a:ext cx="0" cy="0"/>
          <a:chOff x="0" y="0"/>
          <a:chExt cx="0" cy="0"/>
        </a:xfrm>
      </p:grpSpPr>
      <p:sp>
        <p:nvSpPr>
          <p:cNvPr id="378882" name="Rectangle 26">
            <a:extLst>
              <a:ext uri="{FF2B5EF4-FFF2-40B4-BE49-F238E27FC236}">
                <a16:creationId xmlns:a16="http://schemas.microsoft.com/office/drawing/2014/main" id="{B814E7C7-CFFE-4020-20D8-E4C33B13DD67}"/>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25</a:t>
            </a:fld>
            <a:endParaRPr lang="de-DE" sz="1200">
              <a:solidFill>
                <a:srgbClr val="000000"/>
              </a:solidFill>
              <a:latin typeface="Sparkasse Rg" pitchFamily="34" charset="0"/>
            </a:endParaRPr>
          </a:p>
        </p:txBody>
      </p:sp>
      <p:sp>
        <p:nvSpPr>
          <p:cNvPr id="378883" name="Rectangle 2">
            <a:extLst>
              <a:ext uri="{FF2B5EF4-FFF2-40B4-BE49-F238E27FC236}">
                <a16:creationId xmlns:a16="http://schemas.microsoft.com/office/drawing/2014/main" id="{77FBEEED-60A5-3A93-0BD0-D224F1BDC8B8}"/>
              </a:ext>
            </a:extLst>
          </p:cNvPr>
          <p:cNvSpPr>
            <a:spLocks noGrp="1" noRot="1" noChangeAspect="1" noChangeArrowheads="1" noTextEdit="1"/>
          </p:cNvSpPr>
          <p:nvPr>
            <p:ph type="sldImg"/>
          </p:nvPr>
        </p:nvSpPr>
        <p:spPr>
          <a:xfrm>
            <a:off x="93663" y="742950"/>
            <a:ext cx="6619875" cy="3724275"/>
          </a:xfrm>
          <a:ln/>
        </p:spPr>
      </p:sp>
      <p:sp>
        <p:nvSpPr>
          <p:cNvPr id="378884" name="Rectangle 3">
            <a:extLst>
              <a:ext uri="{FF2B5EF4-FFF2-40B4-BE49-F238E27FC236}">
                <a16:creationId xmlns:a16="http://schemas.microsoft.com/office/drawing/2014/main" id="{606B641C-791F-B6CE-3FBC-DE85E5982BD3}"/>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40659396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195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0468201D-C911-4012-9DD8-43E7A284D292}" type="slidenum">
              <a:rPr lang="de-DE" sz="1200">
                <a:solidFill>
                  <a:srgbClr val="000000"/>
                </a:solidFill>
                <a:latin typeface="Sparkasse Rg" pitchFamily="34" charset="0"/>
              </a:rPr>
              <a:pPr eaLnBrk="1" hangingPunct="1"/>
              <a:t>26</a:t>
            </a:fld>
            <a:endParaRPr lang="de-DE" sz="1200">
              <a:solidFill>
                <a:srgbClr val="000000"/>
              </a:solidFill>
              <a:latin typeface="Sparkasse Rg" pitchFamily="34" charset="0"/>
            </a:endParaRPr>
          </a:p>
        </p:txBody>
      </p:sp>
      <p:sp>
        <p:nvSpPr>
          <p:cNvPr id="381955" name="Rectangle 2"/>
          <p:cNvSpPr>
            <a:spLocks noGrp="1" noRot="1" noChangeAspect="1" noChangeArrowheads="1" noTextEdit="1"/>
          </p:cNvSpPr>
          <p:nvPr>
            <p:ph type="sldImg"/>
          </p:nvPr>
        </p:nvSpPr>
        <p:spPr>
          <a:xfrm>
            <a:off x="93663" y="742950"/>
            <a:ext cx="6619875" cy="3724275"/>
          </a:xfrm>
          <a:ln/>
        </p:spPr>
      </p:sp>
      <p:sp>
        <p:nvSpPr>
          <p:cNvPr id="38195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0663790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093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423A066-B1CF-4DC4-A7A9-D6EE4AB30EB8}" type="slidenum">
              <a:rPr lang="de-DE" sz="1200">
                <a:solidFill>
                  <a:srgbClr val="000000"/>
                </a:solidFill>
                <a:latin typeface="Sparkasse Rg" pitchFamily="34" charset="0"/>
              </a:rPr>
              <a:pPr eaLnBrk="1" hangingPunct="1"/>
              <a:t>27</a:t>
            </a:fld>
            <a:endParaRPr lang="de-DE" sz="1200">
              <a:solidFill>
                <a:srgbClr val="000000"/>
              </a:solidFill>
              <a:latin typeface="Sparkasse Rg" pitchFamily="34" charset="0"/>
            </a:endParaRPr>
          </a:p>
        </p:txBody>
      </p:sp>
      <p:sp>
        <p:nvSpPr>
          <p:cNvPr id="380931" name="Rectangle 2"/>
          <p:cNvSpPr>
            <a:spLocks noGrp="1" noRot="1" noChangeAspect="1" noChangeArrowheads="1" noTextEdit="1"/>
          </p:cNvSpPr>
          <p:nvPr>
            <p:ph type="sldImg"/>
          </p:nvPr>
        </p:nvSpPr>
        <p:spPr>
          <a:xfrm>
            <a:off x="93663" y="742950"/>
            <a:ext cx="6619875" cy="3724275"/>
          </a:xfrm>
          <a:ln/>
        </p:spPr>
      </p:sp>
      <p:sp>
        <p:nvSpPr>
          <p:cNvPr id="38093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37811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F7E041A3-935E-4547-BFC8-42EC311BE9EB}" type="slidenum">
              <a:rPr lang="de-DE"/>
              <a:pPr/>
              <a:t>28</a:t>
            </a:fld>
            <a:endParaRPr lang="de-DE"/>
          </a:p>
        </p:txBody>
      </p:sp>
      <p:sp>
        <p:nvSpPr>
          <p:cNvPr id="487426" name="Rectangle 2"/>
          <p:cNvSpPr txBox="1">
            <a:spLocks noGrp="1" noRot="1" noChangeAspect="1" noChangeArrowheads="1" noTextEdit="1"/>
          </p:cNvSpPr>
          <p:nvPr>
            <p:ph type="sldImg"/>
          </p:nvPr>
        </p:nvSpPr>
        <p:spPr>
          <a:xfrm>
            <a:off x="87313" y="742950"/>
            <a:ext cx="6623050" cy="3725863"/>
          </a:xfrm>
          <a:ln/>
        </p:spPr>
      </p:sp>
      <p:sp>
        <p:nvSpPr>
          <p:cNvPr id="487427"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20106781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249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39139B9-EBBB-4FD7-9E6A-D792144CFDCA}" type="slidenum">
              <a:rPr lang="de-DE" sz="1200">
                <a:solidFill>
                  <a:srgbClr val="000000"/>
                </a:solidFill>
                <a:latin typeface="Sparkasse Rg" pitchFamily="34" charset="0"/>
              </a:rPr>
              <a:pPr eaLnBrk="1" hangingPunct="1"/>
              <a:t>29</a:t>
            </a:fld>
            <a:endParaRPr lang="de-DE" sz="1200">
              <a:solidFill>
                <a:srgbClr val="000000"/>
              </a:solidFill>
              <a:latin typeface="Sparkasse Rg" pitchFamily="34" charset="0"/>
            </a:endParaRPr>
          </a:p>
        </p:txBody>
      </p:sp>
      <p:sp>
        <p:nvSpPr>
          <p:cNvPr id="362499" name="Rectangle 2"/>
          <p:cNvSpPr>
            <a:spLocks noGrp="1" noRot="1" noChangeAspect="1" noChangeArrowheads="1" noTextEdit="1"/>
          </p:cNvSpPr>
          <p:nvPr>
            <p:ph type="sldImg"/>
          </p:nvPr>
        </p:nvSpPr>
        <p:spPr>
          <a:xfrm>
            <a:off x="93663" y="742950"/>
            <a:ext cx="6619875" cy="3724275"/>
          </a:xfrm>
          <a:ln/>
        </p:spPr>
      </p:sp>
      <p:sp>
        <p:nvSpPr>
          <p:cNvPr id="362500"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1094814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352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70794984-4538-4862-B949-D8817848F907}" type="slidenum">
              <a:rPr lang="de-DE" sz="1200">
                <a:solidFill>
                  <a:srgbClr val="000000"/>
                </a:solidFill>
                <a:latin typeface="Sparkasse Rg" pitchFamily="34" charset="0"/>
              </a:rPr>
              <a:pPr eaLnBrk="1" hangingPunct="1"/>
              <a:t>30</a:t>
            </a:fld>
            <a:endParaRPr lang="de-DE" sz="1200">
              <a:solidFill>
                <a:srgbClr val="000000"/>
              </a:solidFill>
              <a:latin typeface="Sparkasse Rg" pitchFamily="34" charset="0"/>
            </a:endParaRPr>
          </a:p>
        </p:txBody>
      </p:sp>
      <p:sp>
        <p:nvSpPr>
          <p:cNvPr id="363523" name="Rectangle 2"/>
          <p:cNvSpPr>
            <a:spLocks noGrp="1" noRot="1" noChangeAspect="1" noChangeArrowheads="1" noTextEdit="1"/>
          </p:cNvSpPr>
          <p:nvPr>
            <p:ph type="sldImg"/>
          </p:nvPr>
        </p:nvSpPr>
        <p:spPr>
          <a:xfrm>
            <a:off x="93663" y="742950"/>
            <a:ext cx="6619875" cy="3724275"/>
          </a:xfrm>
          <a:ln/>
        </p:spPr>
      </p:sp>
      <p:sp>
        <p:nvSpPr>
          <p:cNvPr id="36352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6002652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659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337C616-BD52-49BA-B1BF-8A8B2D075DBB}" type="slidenum">
              <a:rPr lang="de-DE" sz="1200">
                <a:solidFill>
                  <a:srgbClr val="000000"/>
                </a:solidFill>
                <a:latin typeface="Sparkasse Rg" pitchFamily="34" charset="0"/>
              </a:rPr>
              <a:pPr eaLnBrk="1" hangingPunct="1"/>
              <a:t>31</a:t>
            </a:fld>
            <a:endParaRPr lang="de-DE" sz="1200">
              <a:solidFill>
                <a:srgbClr val="000000"/>
              </a:solidFill>
              <a:latin typeface="Sparkasse Rg" pitchFamily="34" charset="0"/>
            </a:endParaRPr>
          </a:p>
        </p:txBody>
      </p:sp>
      <p:sp>
        <p:nvSpPr>
          <p:cNvPr id="366595" name="Rectangle 2"/>
          <p:cNvSpPr>
            <a:spLocks noGrp="1" noRot="1" noChangeAspect="1" noChangeArrowheads="1" noTextEdit="1"/>
          </p:cNvSpPr>
          <p:nvPr>
            <p:ph type="sldImg"/>
          </p:nvPr>
        </p:nvSpPr>
        <p:spPr>
          <a:xfrm>
            <a:off x="93663" y="742950"/>
            <a:ext cx="6619875" cy="3724275"/>
          </a:xfrm>
          <a:ln/>
        </p:spPr>
      </p:sp>
      <p:sp>
        <p:nvSpPr>
          <p:cNvPr id="36659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5246567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761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11575C7-254A-4E97-98EC-CFDC4EE472B3}" type="slidenum">
              <a:rPr lang="de-DE" sz="1200">
                <a:solidFill>
                  <a:srgbClr val="000000"/>
                </a:solidFill>
                <a:latin typeface="Sparkasse Rg" pitchFamily="34" charset="0"/>
              </a:rPr>
              <a:pPr eaLnBrk="1" hangingPunct="1"/>
              <a:t>32</a:t>
            </a:fld>
            <a:endParaRPr lang="de-DE" sz="1200">
              <a:solidFill>
                <a:srgbClr val="000000"/>
              </a:solidFill>
              <a:latin typeface="Sparkasse Rg" pitchFamily="34" charset="0"/>
            </a:endParaRPr>
          </a:p>
        </p:txBody>
      </p:sp>
      <p:sp>
        <p:nvSpPr>
          <p:cNvPr id="367619" name="Rectangle 2"/>
          <p:cNvSpPr>
            <a:spLocks noGrp="1" noRot="1" noChangeAspect="1" noChangeArrowheads="1" noTextEdit="1"/>
          </p:cNvSpPr>
          <p:nvPr>
            <p:ph type="sldImg"/>
          </p:nvPr>
        </p:nvSpPr>
        <p:spPr>
          <a:xfrm>
            <a:off x="93663" y="742950"/>
            <a:ext cx="6619875" cy="3724275"/>
          </a:xfrm>
          <a:ln/>
        </p:spPr>
      </p:sp>
      <p:sp>
        <p:nvSpPr>
          <p:cNvPr id="367620"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001920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4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00FE689E-BF72-4A8C-B8F6-C3A8F960CBF5}" type="slidenum">
              <a:rPr lang="de-DE" sz="1200">
                <a:solidFill>
                  <a:srgbClr val="000000"/>
                </a:solidFill>
                <a:latin typeface="Sparkasse Rg" pitchFamily="34" charset="0"/>
              </a:rPr>
              <a:pPr eaLnBrk="1" hangingPunct="1"/>
              <a:t>33</a:t>
            </a:fld>
            <a:endParaRPr lang="de-DE" sz="1200">
              <a:solidFill>
                <a:srgbClr val="000000"/>
              </a:solidFill>
              <a:latin typeface="Sparkasse Rg" pitchFamily="34" charset="0"/>
            </a:endParaRPr>
          </a:p>
        </p:txBody>
      </p:sp>
      <p:sp>
        <p:nvSpPr>
          <p:cNvPr id="368643" name="Rectangle 2"/>
          <p:cNvSpPr>
            <a:spLocks noGrp="1" noRot="1" noChangeAspect="1" noChangeArrowheads="1" noTextEdit="1"/>
          </p:cNvSpPr>
          <p:nvPr>
            <p:ph type="sldImg"/>
          </p:nvPr>
        </p:nvSpPr>
        <p:spPr>
          <a:xfrm>
            <a:off x="93663" y="742950"/>
            <a:ext cx="6619875" cy="3724275"/>
          </a:xfrm>
          <a:ln/>
        </p:spPr>
      </p:sp>
      <p:sp>
        <p:nvSpPr>
          <p:cNvPr id="36864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2993815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966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300AD6E-65F9-4309-9C0C-9ED38E9DA83C}" type="slidenum">
              <a:rPr lang="de-DE" sz="1200">
                <a:solidFill>
                  <a:srgbClr val="000000"/>
                </a:solidFill>
                <a:latin typeface="Sparkasse Rg" pitchFamily="34" charset="0"/>
              </a:rPr>
              <a:pPr eaLnBrk="1" hangingPunct="1"/>
              <a:t>34</a:t>
            </a:fld>
            <a:endParaRPr lang="de-DE" sz="1200">
              <a:solidFill>
                <a:srgbClr val="000000"/>
              </a:solidFill>
              <a:latin typeface="Sparkasse Rg" pitchFamily="34" charset="0"/>
            </a:endParaRPr>
          </a:p>
        </p:txBody>
      </p:sp>
      <p:sp>
        <p:nvSpPr>
          <p:cNvPr id="369667" name="Rectangle 2"/>
          <p:cNvSpPr>
            <a:spLocks noGrp="1" noRot="1" noChangeAspect="1" noChangeArrowheads="1" noTextEdit="1"/>
          </p:cNvSpPr>
          <p:nvPr>
            <p:ph type="sldImg"/>
          </p:nvPr>
        </p:nvSpPr>
        <p:spPr>
          <a:xfrm>
            <a:off x="93663" y="742950"/>
            <a:ext cx="6619875" cy="3724275"/>
          </a:xfrm>
          <a:ln/>
        </p:spPr>
      </p:sp>
      <p:sp>
        <p:nvSpPr>
          <p:cNvPr id="36966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448385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090AFE8-7004-57D6-5CC2-5C4D4E9E1311}"/>
            </a:ext>
          </a:extLst>
        </p:cNvPr>
        <p:cNvGrpSpPr/>
        <p:nvPr/>
      </p:nvGrpSpPr>
      <p:grpSpPr>
        <a:xfrm>
          <a:off x="0" y="0"/>
          <a:ext cx="0" cy="0"/>
          <a:chOff x="0" y="0"/>
          <a:chExt cx="0" cy="0"/>
        </a:xfrm>
      </p:grpSpPr>
      <p:sp>
        <p:nvSpPr>
          <p:cNvPr id="369666" name="Rectangle 26">
            <a:extLst>
              <a:ext uri="{FF2B5EF4-FFF2-40B4-BE49-F238E27FC236}">
                <a16:creationId xmlns:a16="http://schemas.microsoft.com/office/drawing/2014/main" id="{A3C8A49A-1916-A27E-DE89-29CF0CCD9A76}"/>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300AD6E-65F9-4309-9C0C-9ED38E9DA83C}" type="slidenum">
              <a:rPr lang="de-DE" sz="1200">
                <a:solidFill>
                  <a:srgbClr val="000000"/>
                </a:solidFill>
                <a:latin typeface="Sparkasse Rg" pitchFamily="34" charset="0"/>
              </a:rPr>
              <a:pPr eaLnBrk="1" hangingPunct="1"/>
              <a:t>35</a:t>
            </a:fld>
            <a:endParaRPr lang="de-DE" sz="1200">
              <a:solidFill>
                <a:srgbClr val="000000"/>
              </a:solidFill>
              <a:latin typeface="Sparkasse Rg" pitchFamily="34" charset="0"/>
            </a:endParaRPr>
          </a:p>
        </p:txBody>
      </p:sp>
      <p:sp>
        <p:nvSpPr>
          <p:cNvPr id="369667" name="Rectangle 2">
            <a:extLst>
              <a:ext uri="{FF2B5EF4-FFF2-40B4-BE49-F238E27FC236}">
                <a16:creationId xmlns:a16="http://schemas.microsoft.com/office/drawing/2014/main" id="{EC6F97D5-7E3E-3A63-E36F-5868DDFAC10B}"/>
              </a:ext>
            </a:extLst>
          </p:cNvPr>
          <p:cNvSpPr>
            <a:spLocks noGrp="1" noRot="1" noChangeAspect="1" noChangeArrowheads="1" noTextEdit="1"/>
          </p:cNvSpPr>
          <p:nvPr>
            <p:ph type="sldImg"/>
          </p:nvPr>
        </p:nvSpPr>
        <p:spPr>
          <a:xfrm>
            <a:off x="93663" y="742950"/>
            <a:ext cx="6619875" cy="3724275"/>
          </a:xfrm>
          <a:ln/>
        </p:spPr>
      </p:sp>
      <p:sp>
        <p:nvSpPr>
          <p:cNvPr id="369668" name="Rectangle 3">
            <a:extLst>
              <a:ext uri="{FF2B5EF4-FFF2-40B4-BE49-F238E27FC236}">
                <a16:creationId xmlns:a16="http://schemas.microsoft.com/office/drawing/2014/main" id="{9162928F-4886-E5C6-7559-B01B1383C662}"/>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2405106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069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3161AB3E-DD77-44D9-AC97-2928F5F87C62}" type="slidenum">
              <a:rPr lang="de-DE" sz="1200">
                <a:solidFill>
                  <a:srgbClr val="000000"/>
                </a:solidFill>
                <a:latin typeface="Sparkasse Rg" pitchFamily="34" charset="0"/>
              </a:rPr>
              <a:pPr eaLnBrk="1" hangingPunct="1"/>
              <a:t>36</a:t>
            </a:fld>
            <a:endParaRPr lang="de-DE" sz="1200">
              <a:solidFill>
                <a:srgbClr val="000000"/>
              </a:solidFill>
              <a:latin typeface="Sparkasse Rg" pitchFamily="34" charset="0"/>
            </a:endParaRPr>
          </a:p>
        </p:txBody>
      </p:sp>
      <p:sp>
        <p:nvSpPr>
          <p:cNvPr id="370691" name="Rectangle 2"/>
          <p:cNvSpPr>
            <a:spLocks noGrp="1" noRot="1" noChangeAspect="1" noChangeArrowheads="1" noTextEdit="1"/>
          </p:cNvSpPr>
          <p:nvPr>
            <p:ph type="sldImg"/>
          </p:nvPr>
        </p:nvSpPr>
        <p:spPr>
          <a:xfrm>
            <a:off x="93663" y="742950"/>
            <a:ext cx="6619875" cy="3724275"/>
          </a:xfrm>
          <a:ln/>
        </p:spPr>
      </p:sp>
      <p:sp>
        <p:nvSpPr>
          <p:cNvPr id="37069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5974579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171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B9DEB884-CAFA-4896-A5C0-9B0ED68CD259}" type="slidenum">
              <a:rPr lang="de-DE" sz="1200">
                <a:solidFill>
                  <a:srgbClr val="000000"/>
                </a:solidFill>
                <a:latin typeface="Sparkasse Rg" pitchFamily="34" charset="0"/>
              </a:rPr>
              <a:pPr eaLnBrk="1" hangingPunct="1"/>
              <a:t>37</a:t>
            </a:fld>
            <a:endParaRPr lang="de-DE" sz="1200">
              <a:solidFill>
                <a:srgbClr val="000000"/>
              </a:solidFill>
              <a:latin typeface="Sparkasse Rg" pitchFamily="34" charset="0"/>
            </a:endParaRPr>
          </a:p>
        </p:txBody>
      </p:sp>
      <p:sp>
        <p:nvSpPr>
          <p:cNvPr id="371715" name="Rectangle 2"/>
          <p:cNvSpPr>
            <a:spLocks noGrp="1" noRot="1" noChangeAspect="1" noChangeArrowheads="1" noTextEdit="1"/>
          </p:cNvSpPr>
          <p:nvPr>
            <p:ph type="sldImg"/>
          </p:nvPr>
        </p:nvSpPr>
        <p:spPr>
          <a:xfrm>
            <a:off x="93663" y="742950"/>
            <a:ext cx="6619875" cy="3724275"/>
          </a:xfrm>
          <a:ln/>
        </p:spPr>
      </p:sp>
      <p:sp>
        <p:nvSpPr>
          <p:cNvPr id="37171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2015536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D59BFE0-36F7-2CC7-A7E3-D1363F5CD38D}"/>
            </a:ext>
          </a:extLst>
        </p:cNvPr>
        <p:cNvGrpSpPr/>
        <p:nvPr/>
      </p:nvGrpSpPr>
      <p:grpSpPr>
        <a:xfrm>
          <a:off x="0" y="0"/>
          <a:ext cx="0" cy="0"/>
          <a:chOff x="0" y="0"/>
          <a:chExt cx="0" cy="0"/>
        </a:xfrm>
      </p:grpSpPr>
      <p:sp>
        <p:nvSpPr>
          <p:cNvPr id="371714" name="Rectangle 26">
            <a:extLst>
              <a:ext uri="{FF2B5EF4-FFF2-40B4-BE49-F238E27FC236}">
                <a16:creationId xmlns:a16="http://schemas.microsoft.com/office/drawing/2014/main" id="{37B0BC4B-D315-27A5-0DA6-6EB76CA9489E}"/>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B9DEB884-CAFA-4896-A5C0-9B0ED68CD259}" type="slidenum">
              <a:rPr lang="de-DE" sz="1200">
                <a:solidFill>
                  <a:srgbClr val="000000"/>
                </a:solidFill>
                <a:latin typeface="Sparkasse Rg" pitchFamily="34" charset="0"/>
              </a:rPr>
              <a:pPr eaLnBrk="1" hangingPunct="1"/>
              <a:t>38</a:t>
            </a:fld>
            <a:endParaRPr lang="de-DE" sz="1200">
              <a:solidFill>
                <a:srgbClr val="000000"/>
              </a:solidFill>
              <a:latin typeface="Sparkasse Rg" pitchFamily="34" charset="0"/>
            </a:endParaRPr>
          </a:p>
        </p:txBody>
      </p:sp>
      <p:sp>
        <p:nvSpPr>
          <p:cNvPr id="371715" name="Rectangle 2">
            <a:extLst>
              <a:ext uri="{FF2B5EF4-FFF2-40B4-BE49-F238E27FC236}">
                <a16:creationId xmlns:a16="http://schemas.microsoft.com/office/drawing/2014/main" id="{8C7FBA2C-4CD6-077A-D1AC-D0BC15960D4A}"/>
              </a:ext>
            </a:extLst>
          </p:cNvPr>
          <p:cNvSpPr>
            <a:spLocks noGrp="1" noRot="1" noChangeAspect="1" noChangeArrowheads="1" noTextEdit="1"/>
          </p:cNvSpPr>
          <p:nvPr>
            <p:ph type="sldImg"/>
          </p:nvPr>
        </p:nvSpPr>
        <p:spPr>
          <a:xfrm>
            <a:off x="93663" y="742950"/>
            <a:ext cx="6619875" cy="3724275"/>
          </a:xfrm>
          <a:ln/>
        </p:spPr>
      </p:sp>
      <p:sp>
        <p:nvSpPr>
          <p:cNvPr id="371716" name="Rectangle 3">
            <a:extLst>
              <a:ext uri="{FF2B5EF4-FFF2-40B4-BE49-F238E27FC236}">
                <a16:creationId xmlns:a16="http://schemas.microsoft.com/office/drawing/2014/main" id="{3216C827-A748-4310-B2E4-8FDE9A2C7E3C}"/>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4810161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6727139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49F0B7FD-EAB7-41D6-9601-A77E8113FF78}" type="slidenum">
              <a:rPr lang="de-DE"/>
              <a:pPr/>
              <a:t>40</a:t>
            </a:fld>
            <a:endParaRPr lang="de-DE"/>
          </a:p>
        </p:txBody>
      </p:sp>
      <p:sp>
        <p:nvSpPr>
          <p:cNvPr id="491522" name="Rectangle 2"/>
          <p:cNvSpPr txBox="1">
            <a:spLocks noGrp="1" noRot="1" noChangeAspect="1" noChangeArrowheads="1" noTextEdit="1"/>
          </p:cNvSpPr>
          <p:nvPr>
            <p:ph type="sldImg"/>
          </p:nvPr>
        </p:nvSpPr>
        <p:spPr>
          <a:xfrm>
            <a:off x="87313" y="742950"/>
            <a:ext cx="6623050" cy="3725863"/>
          </a:xfrm>
          <a:ln/>
        </p:spPr>
      </p:sp>
      <p:sp>
        <p:nvSpPr>
          <p:cNvPr id="491523"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9376757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EDB53AC3-F79C-4526-A9B2-B64A4DED83AC}" type="slidenum">
              <a:rPr lang="de-DE"/>
              <a:pPr/>
              <a:t>41</a:t>
            </a:fld>
            <a:endParaRPr lang="de-DE"/>
          </a:p>
        </p:txBody>
      </p:sp>
      <p:sp>
        <p:nvSpPr>
          <p:cNvPr id="493570" name="Rectangle 2"/>
          <p:cNvSpPr txBox="1">
            <a:spLocks noGrp="1" noRot="1" noChangeAspect="1" noChangeArrowheads="1" noTextEdit="1"/>
          </p:cNvSpPr>
          <p:nvPr>
            <p:ph type="sldImg"/>
          </p:nvPr>
        </p:nvSpPr>
        <p:spPr>
          <a:xfrm>
            <a:off x="87313" y="742950"/>
            <a:ext cx="6623050" cy="3725863"/>
          </a:xfrm>
          <a:ln/>
        </p:spPr>
      </p:sp>
      <p:sp>
        <p:nvSpPr>
          <p:cNvPr id="49357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10307418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382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9D37A7D-E720-4A45-9D64-0A7ACBBC781D}" type="slidenum">
              <a:rPr lang="de-DE" sz="1200">
                <a:solidFill>
                  <a:srgbClr val="000000"/>
                </a:solidFill>
                <a:latin typeface="Sparkasse Rg" pitchFamily="34" charset="0"/>
              </a:rPr>
              <a:pPr eaLnBrk="1" hangingPunct="1"/>
              <a:t>42</a:t>
            </a:fld>
            <a:endParaRPr lang="de-DE" sz="1200">
              <a:solidFill>
                <a:srgbClr val="000000"/>
              </a:solidFill>
              <a:latin typeface="Sparkasse Rg" pitchFamily="34" charset="0"/>
            </a:endParaRPr>
          </a:p>
        </p:txBody>
      </p:sp>
      <p:sp>
        <p:nvSpPr>
          <p:cNvPr id="333827"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B22B2BB9-1ADA-498A-BFE4-0490C2CA987E}" type="slidenum">
              <a:rPr lang="de-DE" sz="1200">
                <a:solidFill>
                  <a:srgbClr val="000000"/>
                </a:solidFill>
                <a:latin typeface="Sparkasse Rg" pitchFamily="34" charset="0"/>
              </a:rPr>
              <a:pPr algn="r" eaLnBrk="1" hangingPunct="1">
                <a:buClrTx/>
                <a:buFontTx/>
                <a:buNone/>
              </a:pPr>
              <a:t>42</a:t>
            </a:fld>
            <a:endParaRPr lang="de-DE" sz="1200">
              <a:solidFill>
                <a:srgbClr val="000000"/>
              </a:solidFill>
              <a:latin typeface="Sparkasse Rg" pitchFamily="34" charset="0"/>
            </a:endParaRPr>
          </a:p>
        </p:txBody>
      </p:sp>
      <p:sp>
        <p:nvSpPr>
          <p:cNvPr id="333828"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3829"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42345205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485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5625151-3D25-46E5-8C05-3F39028BCDDC}" type="slidenum">
              <a:rPr lang="de-DE" sz="1200">
                <a:solidFill>
                  <a:srgbClr val="000000"/>
                </a:solidFill>
                <a:latin typeface="Sparkasse Rg" pitchFamily="34" charset="0"/>
              </a:rPr>
              <a:pPr eaLnBrk="1" hangingPunct="1"/>
              <a:t>43</a:t>
            </a:fld>
            <a:endParaRPr lang="de-DE" sz="1200">
              <a:solidFill>
                <a:srgbClr val="000000"/>
              </a:solidFill>
              <a:latin typeface="Sparkasse Rg" pitchFamily="34" charset="0"/>
            </a:endParaRPr>
          </a:p>
        </p:txBody>
      </p:sp>
      <p:sp>
        <p:nvSpPr>
          <p:cNvPr id="334851"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DC4F38AA-52C0-4EBE-B07A-1615AFCDD3F3}" type="slidenum">
              <a:rPr lang="de-DE" sz="1200">
                <a:solidFill>
                  <a:srgbClr val="000000"/>
                </a:solidFill>
                <a:latin typeface="Sparkasse Rg" pitchFamily="34" charset="0"/>
              </a:rPr>
              <a:pPr algn="r" eaLnBrk="1" hangingPunct="1">
                <a:buClrTx/>
                <a:buFontTx/>
                <a:buNone/>
              </a:pPr>
              <a:t>43</a:t>
            </a:fld>
            <a:endParaRPr lang="de-DE" sz="1200">
              <a:solidFill>
                <a:srgbClr val="000000"/>
              </a:solidFill>
              <a:latin typeface="Sparkasse Rg" pitchFamily="34" charset="0"/>
            </a:endParaRPr>
          </a:p>
        </p:txBody>
      </p:sp>
      <p:sp>
        <p:nvSpPr>
          <p:cNvPr id="334852"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4853"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26848075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18845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18845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0152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784213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15CB2-164D-45E6-81B7-F9CF999FDF3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FC8AC0E-B42C-4009-94F5-37F408DD0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0FCB69C-750A-416A-B650-4459DCD8BE5F}"/>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5" name="Fußzeilenplatzhalter 4">
            <a:extLst>
              <a:ext uri="{FF2B5EF4-FFF2-40B4-BE49-F238E27FC236}">
                <a16:creationId xmlns:a16="http://schemas.microsoft.com/office/drawing/2014/main" id="{3D7216FC-CDDA-4FC7-856F-6D1BF765774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07EAD6-C532-4CB3-BDD4-5B25A832A4C4}"/>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20911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A77072-9838-42DE-9738-1E38E8CA45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3FA340A-F7F9-4297-A59B-8597B8C5DA4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F45680-A9F5-47DC-9FEE-218898FF417F}"/>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5" name="Fußzeilenplatzhalter 4">
            <a:extLst>
              <a:ext uri="{FF2B5EF4-FFF2-40B4-BE49-F238E27FC236}">
                <a16:creationId xmlns:a16="http://schemas.microsoft.com/office/drawing/2014/main" id="{33EA3E5B-4D65-4F5C-AA51-BE43420037F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C9447C8-8C37-4773-8BD4-CF43165FAD63}"/>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99496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835BA-3C4B-49D3-8BA5-2B5FB969159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9578CB4-1C3A-4F80-A91B-B36E5963B8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A7463A4-F863-4846-804B-5B4B35AF4C7F}"/>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5" name="Fußzeilenplatzhalter 4">
            <a:extLst>
              <a:ext uri="{FF2B5EF4-FFF2-40B4-BE49-F238E27FC236}">
                <a16:creationId xmlns:a16="http://schemas.microsoft.com/office/drawing/2014/main" id="{1CC99560-DED2-44F0-A62A-C280BA67074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446564-D7E0-4FC7-84EB-EDC4C0D59810}"/>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6076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DBB5-E341-4F05-9A36-02A7A279A7C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AFA02BB-95C1-46BD-A783-3D7A0FEF9E6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88EF066-687C-42E1-9080-B54BFAE4493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6A4718D-56E8-457D-87D1-B9F47998A93C}"/>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6" name="Fußzeilenplatzhalter 5">
            <a:extLst>
              <a:ext uri="{FF2B5EF4-FFF2-40B4-BE49-F238E27FC236}">
                <a16:creationId xmlns:a16="http://schemas.microsoft.com/office/drawing/2014/main" id="{178FD24A-9CF2-4CD7-8B3E-2F775593A01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A16550E-EAAF-4911-A231-2907F17E15B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5998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93FD2C-65F5-4272-BDFB-8F73792630C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2D78C2D-0DE4-4D23-82CD-7330DE94D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23BADA4-F8AA-4D37-BC58-CE0545591DE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A8DC1A4-70D5-4838-A2A2-52A9F27F2D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731E668-ED59-4B2B-B32E-FD24F457713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FF5175B-967C-43EC-A81E-DB8AE2DDE2C1}"/>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8" name="Fußzeilenplatzhalter 7">
            <a:extLst>
              <a:ext uri="{FF2B5EF4-FFF2-40B4-BE49-F238E27FC236}">
                <a16:creationId xmlns:a16="http://schemas.microsoft.com/office/drawing/2014/main" id="{3C18A539-8D53-4E47-BEB3-A02BA46AA6E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E9B1300-DECA-4AAA-AEC4-6D613B117052}"/>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33947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9E8FD-3A8F-45F0-918D-433651BC44E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1E34814-E549-4F5D-BBDA-26EA8D1EA400}"/>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4" name="Fußzeilenplatzhalter 3">
            <a:extLst>
              <a:ext uri="{FF2B5EF4-FFF2-40B4-BE49-F238E27FC236}">
                <a16:creationId xmlns:a16="http://schemas.microsoft.com/office/drawing/2014/main" id="{15817922-9D56-4558-BA69-BDAD2C1C0E3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A5B991F-7519-4BA1-983B-70277BC27C4A}"/>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850720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0E3B0A2-06E1-43B4-B3A5-C1BEE069D7C9}"/>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3" name="Fußzeilenplatzhalter 2">
            <a:extLst>
              <a:ext uri="{FF2B5EF4-FFF2-40B4-BE49-F238E27FC236}">
                <a16:creationId xmlns:a16="http://schemas.microsoft.com/office/drawing/2014/main" id="{455C4017-C068-43F7-8C83-D20824A744B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92927ED-0109-42D7-A20B-3635323938D8}"/>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00017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10113-C27D-4DFD-AB0F-A090B75170C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66794ED-E4E3-4CAB-9803-58C798D7C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075357A-B974-4F7C-BD2F-AD88D5954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D0F3F03-70D5-4E57-822E-36E24CA5ED01}"/>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6" name="Fußzeilenplatzhalter 5">
            <a:extLst>
              <a:ext uri="{FF2B5EF4-FFF2-40B4-BE49-F238E27FC236}">
                <a16:creationId xmlns:a16="http://schemas.microsoft.com/office/drawing/2014/main" id="{D7F198CB-399D-4196-AD5E-C3E822C2464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C7466C0-BC3C-4E32-9B9C-817462FE4B5D}"/>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5083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B12A0-FA96-4F2D-BBD1-D18DB12FE0E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862DB75-3F7B-4F33-A6A3-DF686245E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04915E9-990C-46A4-BAB7-FC6217343C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1CB4F7-2473-473C-9668-000BC70C5313}"/>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6" name="Fußzeilenplatzhalter 5">
            <a:extLst>
              <a:ext uri="{FF2B5EF4-FFF2-40B4-BE49-F238E27FC236}">
                <a16:creationId xmlns:a16="http://schemas.microsoft.com/office/drawing/2014/main" id="{F87A5594-DD81-4A7F-8819-122D3F36A65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9ED47D4-6DE6-44B6-9583-46117EB1B7D9}"/>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8710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5622B-77DC-4621-9F34-AAB053DB029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22D3FE9F-066E-48C2-A6E9-6A535EE520F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88923FA-6CAC-4572-A797-292068B6B2BD}"/>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5" name="Fußzeilenplatzhalter 4">
            <a:extLst>
              <a:ext uri="{FF2B5EF4-FFF2-40B4-BE49-F238E27FC236}">
                <a16:creationId xmlns:a16="http://schemas.microsoft.com/office/drawing/2014/main" id="{A846BFD5-5C63-412F-9FE3-D7DE010F3C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298081-41C9-44DC-ADE1-6A320FEE714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12994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BC5AE35-7A10-4D44-85E7-23D69967DD5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1766F43-CBDD-4128-9318-2F1BBB7E360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D8ADD35-D1AC-44EE-AB57-95A3D90A469C}"/>
              </a:ext>
            </a:extLst>
          </p:cNvPr>
          <p:cNvSpPr>
            <a:spLocks noGrp="1"/>
          </p:cNvSpPr>
          <p:nvPr>
            <p:ph type="dt" sz="half" idx="10"/>
          </p:nvPr>
        </p:nvSpPr>
        <p:spPr/>
        <p:txBody>
          <a:bodyPr/>
          <a:lstStyle/>
          <a:p>
            <a:fld id="{3D566509-52CD-4576-A1AB-8D0CC0C7B472}" type="datetimeFigureOut">
              <a:rPr lang="de-DE" smtClean="0"/>
              <a:t>15.10.2026</a:t>
            </a:fld>
            <a:endParaRPr lang="de-DE"/>
          </a:p>
        </p:txBody>
      </p:sp>
      <p:sp>
        <p:nvSpPr>
          <p:cNvPr id="5" name="Fußzeilenplatzhalter 4">
            <a:extLst>
              <a:ext uri="{FF2B5EF4-FFF2-40B4-BE49-F238E27FC236}">
                <a16:creationId xmlns:a16="http://schemas.microsoft.com/office/drawing/2014/main" id="{E37B51C0-C5FE-43BD-B471-BE358A0756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4627E67-7EB3-4AC3-8844-CFDC3F66588E}"/>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37108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528A667-8FFB-4005-AC59-C410C8413A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0A12286-93FF-421B-8567-169718828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EA553E2-6455-47F5-801A-FAB9452252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66509-52CD-4576-A1AB-8D0CC0C7B472}" type="datetimeFigureOut">
              <a:rPr lang="de-DE" smtClean="0"/>
              <a:t>15.10.2026</a:t>
            </a:fld>
            <a:endParaRPr lang="de-DE"/>
          </a:p>
        </p:txBody>
      </p:sp>
      <p:sp>
        <p:nvSpPr>
          <p:cNvPr id="5" name="Fußzeilenplatzhalter 4">
            <a:extLst>
              <a:ext uri="{FF2B5EF4-FFF2-40B4-BE49-F238E27FC236}">
                <a16:creationId xmlns:a16="http://schemas.microsoft.com/office/drawing/2014/main" id="{6D983ED2-A3DB-496A-B968-74A4AA2D3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DEE7F7-FB34-452D-8DEE-1D81F27D8C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58EB4-1C7E-42E6-B93A-94A84A4D4353}" type="slidenum">
              <a:rPr lang="de-DE" smtClean="0"/>
              <a:t>‹Nr.›</a:t>
            </a:fld>
            <a:endParaRPr lang="de-DE"/>
          </a:p>
        </p:txBody>
      </p:sp>
    </p:spTree>
    <p:extLst>
      <p:ext uri="{BB962C8B-B14F-4D97-AF65-F5344CB8AC3E}">
        <p14:creationId xmlns:p14="http://schemas.microsoft.com/office/powerpoint/2010/main" val="205377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7" Type="http://schemas.openxmlformats.org/officeDocument/2006/relationships/image" Target="../media/image13.png"/><Relationship Id="rId21" Type="http://schemas.openxmlformats.org/officeDocument/2006/relationships/customXml" Target="../ink/ink10.xml"/><Relationship Id="rId42" Type="http://schemas.openxmlformats.org/officeDocument/2006/relationships/image" Target="../media/image2765.png"/><Relationship Id="rId63" Type="http://schemas.openxmlformats.org/officeDocument/2006/relationships/customXml" Target="../ink/ink31.xml"/><Relationship Id="rId84" Type="http://schemas.openxmlformats.org/officeDocument/2006/relationships/image" Target="../media/image2786.png"/><Relationship Id="rId138" Type="http://schemas.openxmlformats.org/officeDocument/2006/relationships/customXml" Target="../ink/ink69.xml"/><Relationship Id="rId159" Type="http://schemas.openxmlformats.org/officeDocument/2006/relationships/image" Target="../media/image34.png"/><Relationship Id="rId170" Type="http://schemas.openxmlformats.org/officeDocument/2006/relationships/customXml" Target="../ink/ink85.xml"/><Relationship Id="rId191" Type="http://schemas.openxmlformats.org/officeDocument/2006/relationships/image" Target="../media/image50.png"/><Relationship Id="rId205" Type="http://schemas.openxmlformats.org/officeDocument/2006/relationships/customXml" Target="../ink/ink103.xml"/><Relationship Id="rId226" Type="http://schemas.openxmlformats.org/officeDocument/2006/relationships/image" Target="../media/image67.png"/><Relationship Id="rId247" Type="http://schemas.openxmlformats.org/officeDocument/2006/relationships/image" Target="../media/image77.png"/><Relationship Id="rId107" Type="http://schemas.openxmlformats.org/officeDocument/2006/relationships/customXml" Target="../ink/ink53.xml"/><Relationship Id="rId11" Type="http://schemas.openxmlformats.org/officeDocument/2006/relationships/customXml" Target="../ink/ink5.xml"/><Relationship Id="rId32" Type="http://schemas.openxmlformats.org/officeDocument/2006/relationships/image" Target="../media/image2760.png"/><Relationship Id="rId53" Type="http://schemas.openxmlformats.org/officeDocument/2006/relationships/customXml" Target="../ink/ink26.xml"/><Relationship Id="rId74" Type="http://schemas.openxmlformats.org/officeDocument/2006/relationships/image" Target="../media/image2781.png"/><Relationship Id="rId128" Type="http://schemas.openxmlformats.org/officeDocument/2006/relationships/customXml" Target="../ink/ink64.xml"/><Relationship Id="rId149" Type="http://schemas.openxmlformats.org/officeDocument/2006/relationships/image" Target="../media/image29.png"/><Relationship Id="rId5" Type="http://schemas.openxmlformats.org/officeDocument/2006/relationships/customXml" Target="../ink/ink2.xml"/><Relationship Id="rId95" Type="http://schemas.openxmlformats.org/officeDocument/2006/relationships/customXml" Target="../ink/ink47.xml"/><Relationship Id="rId160" Type="http://schemas.openxmlformats.org/officeDocument/2006/relationships/customXml" Target="../ink/ink80.xml"/><Relationship Id="rId181" Type="http://schemas.openxmlformats.org/officeDocument/2006/relationships/image" Target="../media/image45.png"/><Relationship Id="rId216" Type="http://schemas.openxmlformats.org/officeDocument/2006/relationships/image" Target="../media/image62.png"/><Relationship Id="rId237" Type="http://schemas.openxmlformats.org/officeDocument/2006/relationships/customXml" Target="../ink/ink119.xml"/><Relationship Id="rId22" Type="http://schemas.openxmlformats.org/officeDocument/2006/relationships/image" Target="../media/image2755.png"/><Relationship Id="rId43" Type="http://schemas.openxmlformats.org/officeDocument/2006/relationships/customXml" Target="../ink/ink21.xml"/><Relationship Id="rId64" Type="http://schemas.openxmlformats.org/officeDocument/2006/relationships/image" Target="../media/image2776.png"/><Relationship Id="rId118" Type="http://schemas.openxmlformats.org/officeDocument/2006/relationships/customXml" Target="../ink/ink59.xml"/><Relationship Id="rId139" Type="http://schemas.openxmlformats.org/officeDocument/2006/relationships/image" Target="../media/image24.png"/><Relationship Id="rId85" Type="http://schemas.openxmlformats.org/officeDocument/2006/relationships/customXml" Target="../ink/ink42.xml"/><Relationship Id="rId150" Type="http://schemas.openxmlformats.org/officeDocument/2006/relationships/customXml" Target="../ink/ink75.xml"/><Relationship Id="rId171" Type="http://schemas.openxmlformats.org/officeDocument/2006/relationships/image" Target="../media/image40.png"/><Relationship Id="rId192" Type="http://schemas.openxmlformats.org/officeDocument/2006/relationships/customXml" Target="../ink/ink96.xml"/><Relationship Id="rId206" Type="http://schemas.openxmlformats.org/officeDocument/2006/relationships/image" Target="../media/image57.png"/><Relationship Id="rId227" Type="http://schemas.openxmlformats.org/officeDocument/2006/relationships/customXml" Target="../ink/ink114.xml"/><Relationship Id="rId248" Type="http://schemas.openxmlformats.org/officeDocument/2006/relationships/customXml" Target="../ink/ink125.xml"/><Relationship Id="rId12" Type="http://schemas.openxmlformats.org/officeDocument/2006/relationships/image" Target="../media/image2750.png"/><Relationship Id="rId33" Type="http://schemas.openxmlformats.org/officeDocument/2006/relationships/customXml" Target="../ink/ink16.xml"/><Relationship Id="rId108" Type="http://schemas.openxmlformats.org/officeDocument/2006/relationships/image" Target="../media/image9.png"/><Relationship Id="rId129" Type="http://schemas.openxmlformats.org/officeDocument/2006/relationships/image" Target="../media/image19.png"/><Relationship Id="rId54" Type="http://schemas.openxmlformats.org/officeDocument/2006/relationships/image" Target="../media/image2771.png"/><Relationship Id="rId75" Type="http://schemas.openxmlformats.org/officeDocument/2006/relationships/customXml" Target="../ink/ink37.xml"/><Relationship Id="rId96" Type="http://schemas.openxmlformats.org/officeDocument/2006/relationships/image" Target="../media/image3.png"/><Relationship Id="rId140" Type="http://schemas.openxmlformats.org/officeDocument/2006/relationships/customXml" Target="../ink/ink70.xml"/><Relationship Id="rId161" Type="http://schemas.openxmlformats.org/officeDocument/2006/relationships/image" Target="../media/image35.png"/><Relationship Id="rId182" Type="http://schemas.openxmlformats.org/officeDocument/2006/relationships/customXml" Target="../ink/ink91.xml"/><Relationship Id="rId217" Type="http://schemas.openxmlformats.org/officeDocument/2006/relationships/customXml" Target="../ink/ink109.xml"/><Relationship Id="rId6" Type="http://schemas.openxmlformats.org/officeDocument/2006/relationships/image" Target="../media/image2747.png"/><Relationship Id="rId238" Type="http://schemas.openxmlformats.org/officeDocument/2006/relationships/image" Target="../media/image73.png"/><Relationship Id="rId23" Type="http://schemas.openxmlformats.org/officeDocument/2006/relationships/customXml" Target="../ink/ink11.xml"/><Relationship Id="rId119" Type="http://schemas.openxmlformats.org/officeDocument/2006/relationships/image" Target="../media/image14.png"/><Relationship Id="rId44" Type="http://schemas.openxmlformats.org/officeDocument/2006/relationships/image" Target="../media/image2766.png"/><Relationship Id="rId65" Type="http://schemas.openxmlformats.org/officeDocument/2006/relationships/customXml" Target="../ink/ink32.xml"/><Relationship Id="rId86" Type="http://schemas.openxmlformats.org/officeDocument/2006/relationships/image" Target="../media/image2787.png"/><Relationship Id="rId130" Type="http://schemas.openxmlformats.org/officeDocument/2006/relationships/customXml" Target="../ink/ink65.xml"/><Relationship Id="rId151" Type="http://schemas.openxmlformats.org/officeDocument/2006/relationships/image" Target="../media/image30.png"/><Relationship Id="rId172" Type="http://schemas.openxmlformats.org/officeDocument/2006/relationships/customXml" Target="../ink/ink86.xml"/><Relationship Id="rId193" Type="http://schemas.openxmlformats.org/officeDocument/2006/relationships/image" Target="../media/image51.png"/><Relationship Id="rId207" Type="http://schemas.openxmlformats.org/officeDocument/2006/relationships/customXml" Target="../ink/ink104.xml"/><Relationship Id="rId228" Type="http://schemas.openxmlformats.org/officeDocument/2006/relationships/image" Target="../media/image68.png"/><Relationship Id="rId249" Type="http://schemas.openxmlformats.org/officeDocument/2006/relationships/image" Target="../media/image78.png"/><Relationship Id="rId13" Type="http://schemas.openxmlformats.org/officeDocument/2006/relationships/customXml" Target="../ink/ink6.xml"/><Relationship Id="rId109" Type="http://schemas.openxmlformats.org/officeDocument/2006/relationships/customXml" Target="../ink/ink54.xml"/><Relationship Id="rId34" Type="http://schemas.openxmlformats.org/officeDocument/2006/relationships/image" Target="../media/image2761.png"/><Relationship Id="rId55" Type="http://schemas.openxmlformats.org/officeDocument/2006/relationships/customXml" Target="../ink/ink27.xml"/><Relationship Id="rId76" Type="http://schemas.openxmlformats.org/officeDocument/2006/relationships/image" Target="../media/image2782.png"/><Relationship Id="rId97" Type="http://schemas.openxmlformats.org/officeDocument/2006/relationships/customXml" Target="../ink/ink48.xml"/><Relationship Id="rId120" Type="http://schemas.openxmlformats.org/officeDocument/2006/relationships/customXml" Target="../ink/ink60.xml"/><Relationship Id="rId141" Type="http://schemas.openxmlformats.org/officeDocument/2006/relationships/image" Target="../media/image25.png"/><Relationship Id="rId7" Type="http://schemas.openxmlformats.org/officeDocument/2006/relationships/customXml" Target="../ink/ink3.xml"/><Relationship Id="rId162" Type="http://schemas.openxmlformats.org/officeDocument/2006/relationships/customXml" Target="../ink/ink81.xml"/><Relationship Id="rId183" Type="http://schemas.openxmlformats.org/officeDocument/2006/relationships/image" Target="../media/image46.png"/><Relationship Id="rId218" Type="http://schemas.openxmlformats.org/officeDocument/2006/relationships/image" Target="../media/image63.png"/><Relationship Id="rId239" Type="http://schemas.openxmlformats.org/officeDocument/2006/relationships/customXml" Target="../ink/ink120.xml"/><Relationship Id="rId250" Type="http://schemas.openxmlformats.org/officeDocument/2006/relationships/customXml" Target="../ink/ink126.xml"/><Relationship Id="rId24" Type="http://schemas.openxmlformats.org/officeDocument/2006/relationships/image" Target="../media/image2756.png"/><Relationship Id="rId45" Type="http://schemas.openxmlformats.org/officeDocument/2006/relationships/customXml" Target="../ink/ink22.xml"/><Relationship Id="rId66" Type="http://schemas.openxmlformats.org/officeDocument/2006/relationships/image" Target="../media/image2777.png"/><Relationship Id="rId87" Type="http://schemas.openxmlformats.org/officeDocument/2006/relationships/customXml" Target="../ink/ink43.xml"/><Relationship Id="rId110" Type="http://schemas.openxmlformats.org/officeDocument/2006/relationships/image" Target="../media/image10.png"/><Relationship Id="rId131" Type="http://schemas.openxmlformats.org/officeDocument/2006/relationships/image" Target="../media/image20.png"/><Relationship Id="rId152" Type="http://schemas.openxmlformats.org/officeDocument/2006/relationships/customXml" Target="../ink/ink76.xml"/><Relationship Id="rId173" Type="http://schemas.openxmlformats.org/officeDocument/2006/relationships/image" Target="../media/image41.png"/><Relationship Id="rId194" Type="http://schemas.openxmlformats.org/officeDocument/2006/relationships/customXml" Target="../ink/ink97.xml"/><Relationship Id="rId208" Type="http://schemas.openxmlformats.org/officeDocument/2006/relationships/image" Target="../media/image58.png"/><Relationship Id="rId229" Type="http://schemas.openxmlformats.org/officeDocument/2006/relationships/customXml" Target="../ink/ink115.xml"/><Relationship Id="rId240" Type="http://schemas.openxmlformats.org/officeDocument/2006/relationships/image" Target="../media/image74.png"/><Relationship Id="rId14" Type="http://schemas.openxmlformats.org/officeDocument/2006/relationships/image" Target="../media/image2751.png"/><Relationship Id="rId35" Type="http://schemas.openxmlformats.org/officeDocument/2006/relationships/customXml" Target="../ink/ink17.xml"/><Relationship Id="rId56" Type="http://schemas.openxmlformats.org/officeDocument/2006/relationships/image" Target="../media/image2772.png"/><Relationship Id="rId77" Type="http://schemas.openxmlformats.org/officeDocument/2006/relationships/customXml" Target="../ink/ink38.xml"/><Relationship Id="rId100" Type="http://schemas.openxmlformats.org/officeDocument/2006/relationships/image" Target="../media/image5.png"/><Relationship Id="rId8" Type="http://schemas.openxmlformats.org/officeDocument/2006/relationships/image" Target="../media/image2748.png"/><Relationship Id="rId98" Type="http://schemas.openxmlformats.org/officeDocument/2006/relationships/image" Target="../media/image4.png"/><Relationship Id="rId121" Type="http://schemas.openxmlformats.org/officeDocument/2006/relationships/image" Target="../media/image15.png"/><Relationship Id="rId142" Type="http://schemas.openxmlformats.org/officeDocument/2006/relationships/customXml" Target="../ink/ink71.xml"/><Relationship Id="rId163" Type="http://schemas.openxmlformats.org/officeDocument/2006/relationships/image" Target="../media/image36.png"/><Relationship Id="rId184" Type="http://schemas.openxmlformats.org/officeDocument/2006/relationships/customXml" Target="../ink/ink92.xml"/><Relationship Id="rId219" Type="http://schemas.openxmlformats.org/officeDocument/2006/relationships/customXml" Target="../ink/ink110.xml"/><Relationship Id="rId230" Type="http://schemas.openxmlformats.org/officeDocument/2006/relationships/image" Target="../media/image69.png"/><Relationship Id="rId251" Type="http://schemas.openxmlformats.org/officeDocument/2006/relationships/image" Target="../media/image79.png"/><Relationship Id="rId25" Type="http://schemas.openxmlformats.org/officeDocument/2006/relationships/customXml" Target="../ink/ink12.xml"/><Relationship Id="rId46" Type="http://schemas.openxmlformats.org/officeDocument/2006/relationships/image" Target="../media/image2767.png"/><Relationship Id="rId67" Type="http://schemas.openxmlformats.org/officeDocument/2006/relationships/customXml" Target="../ink/ink33.xml"/><Relationship Id="rId88" Type="http://schemas.openxmlformats.org/officeDocument/2006/relationships/image" Target="../media/image2788.png"/><Relationship Id="rId111" Type="http://schemas.openxmlformats.org/officeDocument/2006/relationships/customXml" Target="../ink/ink55.xml"/><Relationship Id="rId132" Type="http://schemas.openxmlformats.org/officeDocument/2006/relationships/customXml" Target="../ink/ink66.xml"/><Relationship Id="rId153" Type="http://schemas.openxmlformats.org/officeDocument/2006/relationships/image" Target="../media/image31.png"/><Relationship Id="rId174" Type="http://schemas.openxmlformats.org/officeDocument/2006/relationships/customXml" Target="../ink/ink87.xml"/><Relationship Id="rId195" Type="http://schemas.openxmlformats.org/officeDocument/2006/relationships/customXml" Target="../ink/ink98.xml"/><Relationship Id="rId209" Type="http://schemas.openxmlformats.org/officeDocument/2006/relationships/customXml" Target="../ink/ink105.xml"/><Relationship Id="rId220" Type="http://schemas.openxmlformats.org/officeDocument/2006/relationships/image" Target="../media/image64.png"/><Relationship Id="rId241" Type="http://schemas.openxmlformats.org/officeDocument/2006/relationships/customXml" Target="../ink/ink121.xml"/><Relationship Id="rId15" Type="http://schemas.openxmlformats.org/officeDocument/2006/relationships/customXml" Target="../ink/ink7.xml"/><Relationship Id="rId36" Type="http://schemas.openxmlformats.org/officeDocument/2006/relationships/image" Target="../media/image2762.png"/><Relationship Id="rId57" Type="http://schemas.openxmlformats.org/officeDocument/2006/relationships/customXml" Target="../ink/ink28.xml"/><Relationship Id="rId78" Type="http://schemas.openxmlformats.org/officeDocument/2006/relationships/image" Target="../media/image2783.png"/><Relationship Id="rId99" Type="http://schemas.openxmlformats.org/officeDocument/2006/relationships/customXml" Target="../ink/ink49.xml"/><Relationship Id="rId101" Type="http://schemas.openxmlformats.org/officeDocument/2006/relationships/customXml" Target="../ink/ink50.xml"/><Relationship Id="rId122" Type="http://schemas.openxmlformats.org/officeDocument/2006/relationships/customXml" Target="../ink/ink61.xml"/><Relationship Id="rId143" Type="http://schemas.openxmlformats.org/officeDocument/2006/relationships/image" Target="../media/image26.png"/><Relationship Id="rId164" Type="http://schemas.openxmlformats.org/officeDocument/2006/relationships/customXml" Target="../ink/ink82.xml"/><Relationship Id="rId185" Type="http://schemas.openxmlformats.org/officeDocument/2006/relationships/image" Target="../media/image47.png"/><Relationship Id="rId9" Type="http://schemas.openxmlformats.org/officeDocument/2006/relationships/customXml" Target="../ink/ink4.xml"/><Relationship Id="rId210" Type="http://schemas.openxmlformats.org/officeDocument/2006/relationships/image" Target="../media/image59.png"/><Relationship Id="rId26" Type="http://schemas.openxmlformats.org/officeDocument/2006/relationships/image" Target="../media/image2757.png"/><Relationship Id="rId231" Type="http://schemas.openxmlformats.org/officeDocument/2006/relationships/customXml" Target="../ink/ink116.xml"/><Relationship Id="rId252" Type="http://schemas.openxmlformats.org/officeDocument/2006/relationships/customXml" Target="../ink/ink127.xml"/><Relationship Id="rId47" Type="http://schemas.openxmlformats.org/officeDocument/2006/relationships/customXml" Target="../ink/ink23.xml"/><Relationship Id="rId68" Type="http://schemas.openxmlformats.org/officeDocument/2006/relationships/image" Target="../media/image2778.png"/><Relationship Id="rId89" Type="http://schemas.openxmlformats.org/officeDocument/2006/relationships/customXml" Target="../ink/ink44.xml"/><Relationship Id="rId112" Type="http://schemas.openxmlformats.org/officeDocument/2006/relationships/image" Target="../media/image11.png"/><Relationship Id="rId133" Type="http://schemas.openxmlformats.org/officeDocument/2006/relationships/image" Target="../media/image21.png"/><Relationship Id="rId154" Type="http://schemas.openxmlformats.org/officeDocument/2006/relationships/customXml" Target="../ink/ink77.xml"/><Relationship Id="rId175" Type="http://schemas.openxmlformats.org/officeDocument/2006/relationships/image" Target="../media/image42.png"/><Relationship Id="rId196" Type="http://schemas.openxmlformats.org/officeDocument/2006/relationships/image" Target="../media/image52.png"/><Relationship Id="rId200" Type="http://schemas.openxmlformats.org/officeDocument/2006/relationships/image" Target="../media/image54.png"/><Relationship Id="rId16" Type="http://schemas.openxmlformats.org/officeDocument/2006/relationships/image" Target="../media/image1.png"/><Relationship Id="rId221" Type="http://schemas.openxmlformats.org/officeDocument/2006/relationships/customXml" Target="../ink/ink111.xml"/><Relationship Id="rId242" Type="http://schemas.openxmlformats.org/officeDocument/2006/relationships/image" Target="../media/image75.png"/><Relationship Id="rId37" Type="http://schemas.openxmlformats.org/officeDocument/2006/relationships/customXml" Target="../ink/ink18.xml"/><Relationship Id="rId58" Type="http://schemas.openxmlformats.org/officeDocument/2006/relationships/image" Target="../media/image2773.png"/><Relationship Id="rId79" Type="http://schemas.openxmlformats.org/officeDocument/2006/relationships/customXml" Target="../ink/ink39.xml"/><Relationship Id="rId102" Type="http://schemas.openxmlformats.org/officeDocument/2006/relationships/image" Target="../media/image6.png"/><Relationship Id="rId123" Type="http://schemas.openxmlformats.org/officeDocument/2006/relationships/image" Target="../media/image16.png"/><Relationship Id="rId144" Type="http://schemas.openxmlformats.org/officeDocument/2006/relationships/customXml" Target="../ink/ink72.xml"/><Relationship Id="rId90" Type="http://schemas.openxmlformats.org/officeDocument/2006/relationships/image" Target="../media/image2789.png"/><Relationship Id="rId165" Type="http://schemas.openxmlformats.org/officeDocument/2006/relationships/image" Target="../media/image37.png"/><Relationship Id="rId186" Type="http://schemas.openxmlformats.org/officeDocument/2006/relationships/customXml" Target="../ink/ink93.xml"/><Relationship Id="rId211" Type="http://schemas.openxmlformats.org/officeDocument/2006/relationships/customXml" Target="../ink/ink106.xml"/><Relationship Id="rId232" Type="http://schemas.openxmlformats.org/officeDocument/2006/relationships/image" Target="../media/image70.png"/><Relationship Id="rId253" Type="http://schemas.openxmlformats.org/officeDocument/2006/relationships/image" Target="../media/image80.png"/><Relationship Id="rId27" Type="http://schemas.openxmlformats.org/officeDocument/2006/relationships/customXml" Target="../ink/ink13.xml"/><Relationship Id="rId48" Type="http://schemas.openxmlformats.org/officeDocument/2006/relationships/image" Target="../media/image2768.png"/><Relationship Id="rId69" Type="http://schemas.openxmlformats.org/officeDocument/2006/relationships/customXml" Target="../ink/ink34.xml"/><Relationship Id="rId113" Type="http://schemas.openxmlformats.org/officeDocument/2006/relationships/customXml" Target="../ink/ink56.xml"/><Relationship Id="rId134" Type="http://schemas.openxmlformats.org/officeDocument/2006/relationships/customXml" Target="../ink/ink67.xml"/><Relationship Id="rId80" Type="http://schemas.openxmlformats.org/officeDocument/2006/relationships/image" Target="../media/image2784.png"/><Relationship Id="rId155" Type="http://schemas.openxmlformats.org/officeDocument/2006/relationships/image" Target="../media/image32.png"/><Relationship Id="rId176" Type="http://schemas.openxmlformats.org/officeDocument/2006/relationships/customXml" Target="../ink/ink88.xml"/><Relationship Id="rId197" Type="http://schemas.openxmlformats.org/officeDocument/2006/relationships/customXml" Target="../ink/ink99.xml"/><Relationship Id="rId201" Type="http://schemas.openxmlformats.org/officeDocument/2006/relationships/customXml" Target="../ink/ink101.xml"/><Relationship Id="rId222" Type="http://schemas.openxmlformats.org/officeDocument/2006/relationships/image" Target="../media/image65.png"/><Relationship Id="rId243" Type="http://schemas.openxmlformats.org/officeDocument/2006/relationships/customXml" Target="../ink/ink122.xml"/><Relationship Id="rId17" Type="http://schemas.openxmlformats.org/officeDocument/2006/relationships/customXml" Target="../ink/ink8.xml"/><Relationship Id="rId38" Type="http://schemas.openxmlformats.org/officeDocument/2006/relationships/image" Target="../media/image2763.png"/><Relationship Id="rId59" Type="http://schemas.openxmlformats.org/officeDocument/2006/relationships/customXml" Target="../ink/ink29.xml"/><Relationship Id="rId103" Type="http://schemas.openxmlformats.org/officeDocument/2006/relationships/customXml" Target="../ink/ink51.xml"/><Relationship Id="rId124" Type="http://schemas.openxmlformats.org/officeDocument/2006/relationships/customXml" Target="../ink/ink62.xml"/><Relationship Id="rId70" Type="http://schemas.openxmlformats.org/officeDocument/2006/relationships/image" Target="../media/image2779.png"/><Relationship Id="rId91" Type="http://schemas.openxmlformats.org/officeDocument/2006/relationships/customXml" Target="../ink/ink45.xml"/><Relationship Id="rId145" Type="http://schemas.openxmlformats.org/officeDocument/2006/relationships/image" Target="../media/image27.png"/><Relationship Id="rId166" Type="http://schemas.openxmlformats.org/officeDocument/2006/relationships/customXml" Target="../ink/ink83.xml"/><Relationship Id="rId187" Type="http://schemas.openxmlformats.org/officeDocument/2006/relationships/image" Target="../media/image48.png"/><Relationship Id="rId1" Type="http://schemas.openxmlformats.org/officeDocument/2006/relationships/slideLayout" Target="../slideLayouts/slideLayout7.xml"/><Relationship Id="rId212" Type="http://schemas.openxmlformats.org/officeDocument/2006/relationships/image" Target="../media/image60.png"/><Relationship Id="rId233" Type="http://schemas.openxmlformats.org/officeDocument/2006/relationships/customXml" Target="../ink/ink117.xml"/><Relationship Id="rId254" Type="http://schemas.openxmlformats.org/officeDocument/2006/relationships/customXml" Target="../ink/ink128.xml"/><Relationship Id="rId28" Type="http://schemas.openxmlformats.org/officeDocument/2006/relationships/image" Target="../media/image2758.png"/><Relationship Id="rId49" Type="http://schemas.openxmlformats.org/officeDocument/2006/relationships/customXml" Target="../ink/ink24.xml"/><Relationship Id="rId114" Type="http://schemas.openxmlformats.org/officeDocument/2006/relationships/customXml" Target="../ink/ink57.xml"/><Relationship Id="rId60" Type="http://schemas.openxmlformats.org/officeDocument/2006/relationships/image" Target="../media/image2774.png"/><Relationship Id="rId81" Type="http://schemas.openxmlformats.org/officeDocument/2006/relationships/customXml" Target="../ink/ink40.xml"/><Relationship Id="rId135" Type="http://schemas.openxmlformats.org/officeDocument/2006/relationships/image" Target="../media/image22.png"/><Relationship Id="rId156" Type="http://schemas.openxmlformats.org/officeDocument/2006/relationships/customXml" Target="../ink/ink78.xml"/><Relationship Id="rId177" Type="http://schemas.openxmlformats.org/officeDocument/2006/relationships/image" Target="../media/image43.png"/><Relationship Id="rId198" Type="http://schemas.openxmlformats.org/officeDocument/2006/relationships/image" Target="../media/image53.png"/><Relationship Id="rId202" Type="http://schemas.openxmlformats.org/officeDocument/2006/relationships/image" Target="../media/image55.png"/><Relationship Id="rId223" Type="http://schemas.openxmlformats.org/officeDocument/2006/relationships/customXml" Target="../ink/ink112.xml"/><Relationship Id="rId244" Type="http://schemas.openxmlformats.org/officeDocument/2006/relationships/customXml" Target="../ink/ink123.xml"/><Relationship Id="rId18" Type="http://schemas.openxmlformats.org/officeDocument/2006/relationships/image" Target="../media/image2753.png"/><Relationship Id="rId39" Type="http://schemas.openxmlformats.org/officeDocument/2006/relationships/customXml" Target="../ink/ink19.xml"/><Relationship Id="rId50" Type="http://schemas.openxmlformats.org/officeDocument/2006/relationships/image" Target="../media/image2769.png"/><Relationship Id="rId104" Type="http://schemas.openxmlformats.org/officeDocument/2006/relationships/image" Target="../media/image7.png"/><Relationship Id="rId125" Type="http://schemas.openxmlformats.org/officeDocument/2006/relationships/image" Target="../media/image17.png"/><Relationship Id="rId146" Type="http://schemas.openxmlformats.org/officeDocument/2006/relationships/customXml" Target="../ink/ink73.xml"/><Relationship Id="rId167" Type="http://schemas.openxmlformats.org/officeDocument/2006/relationships/image" Target="../media/image38.png"/><Relationship Id="rId188" Type="http://schemas.openxmlformats.org/officeDocument/2006/relationships/customXml" Target="../ink/ink94.xml"/><Relationship Id="rId71" Type="http://schemas.openxmlformats.org/officeDocument/2006/relationships/customXml" Target="../ink/ink35.xml"/><Relationship Id="rId92" Type="http://schemas.openxmlformats.org/officeDocument/2006/relationships/image" Target="../media/image2790.png"/><Relationship Id="rId213" Type="http://schemas.openxmlformats.org/officeDocument/2006/relationships/customXml" Target="../ink/ink107.xml"/><Relationship Id="rId234" Type="http://schemas.openxmlformats.org/officeDocument/2006/relationships/image" Target="../media/image71.png"/><Relationship Id="rId2" Type="http://schemas.openxmlformats.org/officeDocument/2006/relationships/notesSlide" Target="../notesSlides/notesSlide1.xml"/><Relationship Id="rId29" Type="http://schemas.openxmlformats.org/officeDocument/2006/relationships/customXml" Target="../ink/ink14.xml"/><Relationship Id="rId255" Type="http://schemas.openxmlformats.org/officeDocument/2006/relationships/image" Target="../media/image81.png"/><Relationship Id="rId40" Type="http://schemas.openxmlformats.org/officeDocument/2006/relationships/image" Target="../media/image2764.png"/><Relationship Id="rId115" Type="http://schemas.openxmlformats.org/officeDocument/2006/relationships/image" Target="../media/image12.png"/><Relationship Id="rId136" Type="http://schemas.openxmlformats.org/officeDocument/2006/relationships/customXml" Target="../ink/ink68.xml"/><Relationship Id="rId157" Type="http://schemas.openxmlformats.org/officeDocument/2006/relationships/image" Target="../media/image33.png"/><Relationship Id="rId178" Type="http://schemas.openxmlformats.org/officeDocument/2006/relationships/customXml" Target="../ink/ink89.xml"/><Relationship Id="rId61" Type="http://schemas.openxmlformats.org/officeDocument/2006/relationships/customXml" Target="../ink/ink30.xml"/><Relationship Id="rId82" Type="http://schemas.openxmlformats.org/officeDocument/2006/relationships/image" Target="../media/image2785.png"/><Relationship Id="rId199" Type="http://schemas.openxmlformats.org/officeDocument/2006/relationships/customXml" Target="../ink/ink100.xml"/><Relationship Id="rId203" Type="http://schemas.openxmlformats.org/officeDocument/2006/relationships/customXml" Target="../ink/ink102.xml"/><Relationship Id="rId19" Type="http://schemas.openxmlformats.org/officeDocument/2006/relationships/customXml" Target="../ink/ink9.xml"/><Relationship Id="rId224" Type="http://schemas.openxmlformats.org/officeDocument/2006/relationships/image" Target="../media/image66.png"/><Relationship Id="rId245" Type="http://schemas.openxmlformats.org/officeDocument/2006/relationships/image" Target="../media/image76.png"/><Relationship Id="rId30" Type="http://schemas.openxmlformats.org/officeDocument/2006/relationships/image" Target="../media/image2759.png"/><Relationship Id="rId105" Type="http://schemas.openxmlformats.org/officeDocument/2006/relationships/customXml" Target="../ink/ink52.xml"/><Relationship Id="rId126" Type="http://schemas.openxmlformats.org/officeDocument/2006/relationships/customXml" Target="../ink/ink63.xml"/><Relationship Id="rId147" Type="http://schemas.openxmlformats.org/officeDocument/2006/relationships/image" Target="../media/image28.png"/><Relationship Id="rId168" Type="http://schemas.openxmlformats.org/officeDocument/2006/relationships/customXml" Target="../ink/ink84.xml"/><Relationship Id="rId51" Type="http://schemas.openxmlformats.org/officeDocument/2006/relationships/customXml" Target="../ink/ink25.xml"/><Relationship Id="rId72" Type="http://schemas.openxmlformats.org/officeDocument/2006/relationships/image" Target="../media/image2780.png"/><Relationship Id="rId93" Type="http://schemas.openxmlformats.org/officeDocument/2006/relationships/customXml" Target="../ink/ink46.xml"/><Relationship Id="rId189" Type="http://schemas.openxmlformats.org/officeDocument/2006/relationships/image" Target="../media/image49.png"/><Relationship Id="rId3" Type="http://schemas.openxmlformats.org/officeDocument/2006/relationships/customXml" Target="../ink/ink1.xml"/><Relationship Id="rId214" Type="http://schemas.openxmlformats.org/officeDocument/2006/relationships/image" Target="../media/image61.png"/><Relationship Id="rId235" Type="http://schemas.openxmlformats.org/officeDocument/2006/relationships/customXml" Target="../ink/ink118.xml"/><Relationship Id="rId256" Type="http://schemas.openxmlformats.org/officeDocument/2006/relationships/customXml" Target="../ink/ink129.xml"/><Relationship Id="rId116" Type="http://schemas.openxmlformats.org/officeDocument/2006/relationships/customXml" Target="../ink/ink58.xml"/><Relationship Id="rId137" Type="http://schemas.openxmlformats.org/officeDocument/2006/relationships/image" Target="../media/image23.png"/><Relationship Id="rId158" Type="http://schemas.openxmlformats.org/officeDocument/2006/relationships/customXml" Target="../ink/ink79.xml"/><Relationship Id="rId20" Type="http://schemas.openxmlformats.org/officeDocument/2006/relationships/image" Target="../media/image2754.png"/><Relationship Id="rId41" Type="http://schemas.openxmlformats.org/officeDocument/2006/relationships/customXml" Target="../ink/ink20.xml"/><Relationship Id="rId62" Type="http://schemas.openxmlformats.org/officeDocument/2006/relationships/image" Target="../media/image2775.png"/><Relationship Id="rId83" Type="http://schemas.openxmlformats.org/officeDocument/2006/relationships/customXml" Target="../ink/ink41.xml"/><Relationship Id="rId179" Type="http://schemas.openxmlformats.org/officeDocument/2006/relationships/image" Target="../media/image44.png"/><Relationship Id="rId190" Type="http://schemas.openxmlformats.org/officeDocument/2006/relationships/customXml" Target="../ink/ink95.xml"/><Relationship Id="rId204" Type="http://schemas.openxmlformats.org/officeDocument/2006/relationships/image" Target="../media/image56.png"/><Relationship Id="rId225" Type="http://schemas.openxmlformats.org/officeDocument/2006/relationships/customXml" Target="../ink/ink113.xml"/><Relationship Id="rId246" Type="http://schemas.openxmlformats.org/officeDocument/2006/relationships/customXml" Target="../ink/ink124.xml"/><Relationship Id="rId106" Type="http://schemas.openxmlformats.org/officeDocument/2006/relationships/image" Target="../media/image8.png"/><Relationship Id="rId127" Type="http://schemas.openxmlformats.org/officeDocument/2006/relationships/image" Target="../media/image18.png"/><Relationship Id="rId10" Type="http://schemas.openxmlformats.org/officeDocument/2006/relationships/image" Target="../media/image2749.png"/><Relationship Id="rId31" Type="http://schemas.openxmlformats.org/officeDocument/2006/relationships/customXml" Target="../ink/ink15.xml"/><Relationship Id="rId52" Type="http://schemas.openxmlformats.org/officeDocument/2006/relationships/image" Target="../media/image2770.png"/><Relationship Id="rId73" Type="http://schemas.openxmlformats.org/officeDocument/2006/relationships/customXml" Target="../ink/ink36.xml"/><Relationship Id="rId94" Type="http://schemas.openxmlformats.org/officeDocument/2006/relationships/image" Target="../media/image2.png"/><Relationship Id="rId148" Type="http://schemas.openxmlformats.org/officeDocument/2006/relationships/customXml" Target="../ink/ink74.xml"/><Relationship Id="rId169" Type="http://schemas.openxmlformats.org/officeDocument/2006/relationships/image" Target="../media/image39.png"/><Relationship Id="rId4" Type="http://schemas.openxmlformats.org/officeDocument/2006/relationships/image" Target="../media/image2746.png"/><Relationship Id="rId180" Type="http://schemas.openxmlformats.org/officeDocument/2006/relationships/customXml" Target="../ink/ink90.xml"/><Relationship Id="rId215" Type="http://schemas.openxmlformats.org/officeDocument/2006/relationships/customXml" Target="../ink/ink108.xml"/><Relationship Id="rId236" Type="http://schemas.openxmlformats.org/officeDocument/2006/relationships/image" Target="../media/image72.png"/><Relationship Id="rId257" Type="http://schemas.openxmlformats.org/officeDocument/2006/relationships/image" Target="../media/image82.png"/></Relationships>
</file>

<file path=ppt/slides/_rels/slide2.xml.rels><?xml version="1.0" encoding="UTF-8" standalone="yes"?>
<Relationships xmlns="http://schemas.openxmlformats.org/package/2006/relationships"><Relationship Id="rId8" Type="http://schemas.openxmlformats.org/officeDocument/2006/relationships/image" Target="../media/image2793.png"/><Relationship Id="rId13" Type="http://schemas.openxmlformats.org/officeDocument/2006/relationships/customXml" Target="../ink/ink135.xml"/><Relationship Id="rId3" Type="http://schemas.openxmlformats.org/officeDocument/2006/relationships/customXml" Target="../ink/ink130.xml"/><Relationship Id="rId7" Type="http://schemas.openxmlformats.org/officeDocument/2006/relationships/customXml" Target="../ink/ink132.xml"/><Relationship Id="rId12" Type="http://schemas.openxmlformats.org/officeDocument/2006/relationships/image" Target="../media/image2795.png"/><Relationship Id="rId2" Type="http://schemas.openxmlformats.org/officeDocument/2006/relationships/notesSlide" Target="../notesSlides/notesSlide2.xml"/><Relationship Id="rId16" Type="http://schemas.openxmlformats.org/officeDocument/2006/relationships/image" Target="../media/image2797.png"/><Relationship Id="rId1" Type="http://schemas.openxmlformats.org/officeDocument/2006/relationships/slideLayout" Target="../slideLayouts/slideLayout7.xml"/><Relationship Id="rId6" Type="http://schemas.openxmlformats.org/officeDocument/2006/relationships/image" Target="../media/image2792.png"/><Relationship Id="rId11" Type="http://schemas.openxmlformats.org/officeDocument/2006/relationships/customXml" Target="../ink/ink134.xml"/><Relationship Id="rId5" Type="http://schemas.openxmlformats.org/officeDocument/2006/relationships/customXml" Target="../ink/ink131.xml"/><Relationship Id="rId15" Type="http://schemas.openxmlformats.org/officeDocument/2006/relationships/customXml" Target="../ink/ink136.xml"/><Relationship Id="rId10" Type="http://schemas.openxmlformats.org/officeDocument/2006/relationships/image" Target="../media/image2794.png"/><Relationship Id="rId4" Type="http://schemas.openxmlformats.org/officeDocument/2006/relationships/image" Target="../media/image2791.png"/><Relationship Id="rId9" Type="http://schemas.openxmlformats.org/officeDocument/2006/relationships/customXml" Target="../ink/ink133.xml"/><Relationship Id="rId14" Type="http://schemas.openxmlformats.org/officeDocument/2006/relationships/image" Target="../media/image2796.png"/></Relationships>
</file>

<file path=ppt/slides/_rels/slide3.xml.rels><?xml version="1.0" encoding="UTF-8" standalone="yes"?>
<Relationships xmlns="http://schemas.openxmlformats.org/package/2006/relationships"><Relationship Id="rId26" Type="http://schemas.openxmlformats.org/officeDocument/2006/relationships/image" Target="../media/image13100.png"/><Relationship Id="rId117" Type="http://schemas.openxmlformats.org/officeDocument/2006/relationships/customXml" Target="../ink/ink194.xml"/><Relationship Id="rId21" Type="http://schemas.openxmlformats.org/officeDocument/2006/relationships/customXml" Target="../ink/ink146.xml"/><Relationship Id="rId42" Type="http://schemas.openxmlformats.org/officeDocument/2006/relationships/image" Target="../media/image21100.png"/><Relationship Id="rId47" Type="http://schemas.openxmlformats.org/officeDocument/2006/relationships/customXml" Target="../ink/ink159.xml"/><Relationship Id="rId63" Type="http://schemas.openxmlformats.org/officeDocument/2006/relationships/customXml" Target="../ink/ink167.xml"/><Relationship Id="rId68" Type="http://schemas.openxmlformats.org/officeDocument/2006/relationships/image" Target="../media/image3410.png"/><Relationship Id="rId84" Type="http://schemas.openxmlformats.org/officeDocument/2006/relationships/image" Target="../media/image4210.png"/><Relationship Id="rId89" Type="http://schemas.openxmlformats.org/officeDocument/2006/relationships/customXml" Target="../ink/ink180.xml"/><Relationship Id="rId112" Type="http://schemas.openxmlformats.org/officeDocument/2006/relationships/image" Target="../media/image5610.png"/><Relationship Id="rId16" Type="http://schemas.openxmlformats.org/officeDocument/2006/relationships/image" Target="../media/image8100.png"/><Relationship Id="rId107" Type="http://schemas.openxmlformats.org/officeDocument/2006/relationships/customXml" Target="../ink/ink189.xml"/><Relationship Id="rId11" Type="http://schemas.openxmlformats.org/officeDocument/2006/relationships/customXml" Target="../ink/ink141.xml"/><Relationship Id="rId32" Type="http://schemas.openxmlformats.org/officeDocument/2006/relationships/image" Target="../media/image16100.png"/><Relationship Id="rId37" Type="http://schemas.openxmlformats.org/officeDocument/2006/relationships/customXml" Target="../ink/ink154.xml"/><Relationship Id="rId53" Type="http://schemas.openxmlformats.org/officeDocument/2006/relationships/customXml" Target="../ink/ink162.xml"/><Relationship Id="rId58" Type="http://schemas.openxmlformats.org/officeDocument/2006/relationships/image" Target="../media/image29100.png"/><Relationship Id="rId74" Type="http://schemas.openxmlformats.org/officeDocument/2006/relationships/image" Target="../media/image3710.png"/><Relationship Id="rId79" Type="http://schemas.openxmlformats.org/officeDocument/2006/relationships/customXml" Target="../ink/ink175.xml"/><Relationship Id="rId102" Type="http://schemas.openxmlformats.org/officeDocument/2006/relationships/image" Target="../media/image5110.png"/><Relationship Id="rId5" Type="http://schemas.openxmlformats.org/officeDocument/2006/relationships/customXml" Target="../ink/ink138.xml"/><Relationship Id="rId90" Type="http://schemas.openxmlformats.org/officeDocument/2006/relationships/image" Target="../media/image4510.png"/><Relationship Id="rId95" Type="http://schemas.openxmlformats.org/officeDocument/2006/relationships/customXml" Target="../ink/ink183.xml"/><Relationship Id="rId22" Type="http://schemas.openxmlformats.org/officeDocument/2006/relationships/image" Target="../media/image11100.png"/><Relationship Id="rId27" Type="http://schemas.openxmlformats.org/officeDocument/2006/relationships/customXml" Target="../ink/ink149.xml"/><Relationship Id="rId43" Type="http://schemas.openxmlformats.org/officeDocument/2006/relationships/customXml" Target="../ink/ink157.xml"/><Relationship Id="rId48" Type="http://schemas.openxmlformats.org/officeDocument/2006/relationships/image" Target="../media/image24100.png"/><Relationship Id="rId64" Type="http://schemas.openxmlformats.org/officeDocument/2006/relationships/image" Target="../media/image3210.png"/><Relationship Id="rId69" Type="http://schemas.openxmlformats.org/officeDocument/2006/relationships/customXml" Target="../ink/ink170.xml"/><Relationship Id="rId113" Type="http://schemas.openxmlformats.org/officeDocument/2006/relationships/customXml" Target="../ink/ink192.xml"/><Relationship Id="rId118" Type="http://schemas.openxmlformats.org/officeDocument/2006/relationships/image" Target="../media/image5911.png"/><Relationship Id="rId80" Type="http://schemas.openxmlformats.org/officeDocument/2006/relationships/image" Target="../media/image4010.png"/><Relationship Id="rId85" Type="http://schemas.openxmlformats.org/officeDocument/2006/relationships/customXml" Target="../ink/ink178.xml"/><Relationship Id="rId12" Type="http://schemas.openxmlformats.org/officeDocument/2006/relationships/image" Target="../media/image6100.png"/><Relationship Id="rId17" Type="http://schemas.openxmlformats.org/officeDocument/2006/relationships/customXml" Target="../ink/ink144.xml"/><Relationship Id="rId33" Type="http://schemas.openxmlformats.org/officeDocument/2006/relationships/customXml" Target="../ink/ink152.xml"/><Relationship Id="rId38" Type="http://schemas.openxmlformats.org/officeDocument/2006/relationships/image" Target="../media/image19100.png"/><Relationship Id="rId59" Type="http://schemas.openxmlformats.org/officeDocument/2006/relationships/customXml" Target="../ink/ink165.xml"/><Relationship Id="rId103" Type="http://schemas.openxmlformats.org/officeDocument/2006/relationships/customXml" Target="../ink/ink187.xml"/><Relationship Id="rId108" Type="http://schemas.openxmlformats.org/officeDocument/2006/relationships/image" Target="../media/image5410.png"/><Relationship Id="rId54" Type="http://schemas.openxmlformats.org/officeDocument/2006/relationships/image" Target="../media/image27100.png"/><Relationship Id="rId70" Type="http://schemas.openxmlformats.org/officeDocument/2006/relationships/image" Target="../media/image3510.png"/><Relationship Id="rId75" Type="http://schemas.openxmlformats.org/officeDocument/2006/relationships/customXml" Target="../ink/ink173.xml"/><Relationship Id="rId91" Type="http://schemas.openxmlformats.org/officeDocument/2006/relationships/customXml" Target="../ink/ink181.xml"/><Relationship Id="rId96" Type="http://schemas.openxmlformats.org/officeDocument/2006/relationships/image" Target="../media/image4810.png"/><Relationship Id="rId1" Type="http://schemas.openxmlformats.org/officeDocument/2006/relationships/slideLayout" Target="../slideLayouts/slideLayout7.xml"/><Relationship Id="rId6" Type="http://schemas.openxmlformats.org/officeDocument/2006/relationships/image" Target="../media/image3100.png"/><Relationship Id="rId23" Type="http://schemas.openxmlformats.org/officeDocument/2006/relationships/customXml" Target="../ink/ink147.xml"/><Relationship Id="rId28" Type="http://schemas.openxmlformats.org/officeDocument/2006/relationships/image" Target="../media/image14100.png"/><Relationship Id="rId49" Type="http://schemas.openxmlformats.org/officeDocument/2006/relationships/customXml" Target="../ink/ink160.xml"/><Relationship Id="rId114" Type="http://schemas.openxmlformats.org/officeDocument/2006/relationships/image" Target="../media/image5710.png"/><Relationship Id="rId10" Type="http://schemas.openxmlformats.org/officeDocument/2006/relationships/image" Target="../media/image5100.png"/><Relationship Id="rId31" Type="http://schemas.openxmlformats.org/officeDocument/2006/relationships/customXml" Target="../ink/ink151.xml"/><Relationship Id="rId44" Type="http://schemas.openxmlformats.org/officeDocument/2006/relationships/image" Target="../media/image22100.png"/><Relationship Id="rId52" Type="http://schemas.openxmlformats.org/officeDocument/2006/relationships/image" Target="../media/image26100.png"/><Relationship Id="rId60" Type="http://schemas.openxmlformats.org/officeDocument/2006/relationships/image" Target="../media/image3025.png"/><Relationship Id="rId65" Type="http://schemas.openxmlformats.org/officeDocument/2006/relationships/customXml" Target="../ink/ink168.xml"/><Relationship Id="rId73" Type="http://schemas.openxmlformats.org/officeDocument/2006/relationships/customXml" Target="../ink/ink172.xml"/><Relationship Id="rId78" Type="http://schemas.openxmlformats.org/officeDocument/2006/relationships/image" Target="../media/image3910.png"/><Relationship Id="rId81" Type="http://schemas.openxmlformats.org/officeDocument/2006/relationships/customXml" Target="../ink/ink176.xml"/><Relationship Id="rId86" Type="http://schemas.openxmlformats.org/officeDocument/2006/relationships/image" Target="../media/image4310.png"/><Relationship Id="rId94" Type="http://schemas.openxmlformats.org/officeDocument/2006/relationships/image" Target="../media/image4710.png"/><Relationship Id="rId99" Type="http://schemas.openxmlformats.org/officeDocument/2006/relationships/customXml" Target="../ink/ink185.xml"/><Relationship Id="rId101" Type="http://schemas.openxmlformats.org/officeDocument/2006/relationships/customXml" Target="../ink/ink186.xml"/><Relationship Id="rId4" Type="http://schemas.openxmlformats.org/officeDocument/2006/relationships/image" Target="../media/image2100.png"/><Relationship Id="rId9" Type="http://schemas.openxmlformats.org/officeDocument/2006/relationships/customXml" Target="../ink/ink140.xml"/><Relationship Id="rId13" Type="http://schemas.openxmlformats.org/officeDocument/2006/relationships/customXml" Target="../ink/ink142.xml"/><Relationship Id="rId18" Type="http://schemas.openxmlformats.org/officeDocument/2006/relationships/image" Target="../media/image9100.png"/><Relationship Id="rId39" Type="http://schemas.openxmlformats.org/officeDocument/2006/relationships/customXml" Target="../ink/ink155.xml"/><Relationship Id="rId109" Type="http://schemas.openxmlformats.org/officeDocument/2006/relationships/customXml" Target="../ink/ink190.xml"/><Relationship Id="rId34" Type="http://schemas.openxmlformats.org/officeDocument/2006/relationships/image" Target="../media/image17100.png"/><Relationship Id="rId50" Type="http://schemas.openxmlformats.org/officeDocument/2006/relationships/image" Target="../media/image25100.png"/><Relationship Id="rId55" Type="http://schemas.openxmlformats.org/officeDocument/2006/relationships/customXml" Target="../ink/ink163.xml"/><Relationship Id="rId76" Type="http://schemas.openxmlformats.org/officeDocument/2006/relationships/image" Target="../media/image3810.png"/><Relationship Id="rId97" Type="http://schemas.openxmlformats.org/officeDocument/2006/relationships/customXml" Target="../ink/ink184.xml"/><Relationship Id="rId104" Type="http://schemas.openxmlformats.org/officeDocument/2006/relationships/image" Target="../media/image5210.png"/><Relationship Id="rId7" Type="http://schemas.openxmlformats.org/officeDocument/2006/relationships/customXml" Target="../ink/ink139.xml"/><Relationship Id="rId71" Type="http://schemas.openxmlformats.org/officeDocument/2006/relationships/customXml" Target="../ink/ink171.xml"/><Relationship Id="rId92" Type="http://schemas.openxmlformats.org/officeDocument/2006/relationships/image" Target="../media/image4610.png"/><Relationship Id="rId2" Type="http://schemas.openxmlformats.org/officeDocument/2006/relationships/notesSlide" Target="../notesSlides/notesSlide3.xml"/><Relationship Id="rId29" Type="http://schemas.openxmlformats.org/officeDocument/2006/relationships/customXml" Target="../ink/ink150.xml"/><Relationship Id="rId24" Type="http://schemas.openxmlformats.org/officeDocument/2006/relationships/image" Target="../media/image12100.png"/><Relationship Id="rId40" Type="http://schemas.openxmlformats.org/officeDocument/2006/relationships/image" Target="../media/image20100.png"/><Relationship Id="rId45" Type="http://schemas.openxmlformats.org/officeDocument/2006/relationships/customXml" Target="../ink/ink158.xml"/><Relationship Id="rId66" Type="http://schemas.openxmlformats.org/officeDocument/2006/relationships/image" Target="../media/image3310.png"/><Relationship Id="rId87" Type="http://schemas.openxmlformats.org/officeDocument/2006/relationships/customXml" Target="../ink/ink179.xml"/><Relationship Id="rId110" Type="http://schemas.openxmlformats.org/officeDocument/2006/relationships/image" Target="../media/image5510.png"/><Relationship Id="rId115" Type="http://schemas.openxmlformats.org/officeDocument/2006/relationships/customXml" Target="../ink/ink193.xml"/><Relationship Id="rId61" Type="http://schemas.openxmlformats.org/officeDocument/2006/relationships/customXml" Target="../ink/ink166.xml"/><Relationship Id="rId82" Type="http://schemas.openxmlformats.org/officeDocument/2006/relationships/image" Target="../media/image4110.png"/><Relationship Id="rId19" Type="http://schemas.openxmlformats.org/officeDocument/2006/relationships/customXml" Target="../ink/ink145.xml"/><Relationship Id="rId14" Type="http://schemas.openxmlformats.org/officeDocument/2006/relationships/image" Target="../media/image7100.png"/><Relationship Id="rId30" Type="http://schemas.openxmlformats.org/officeDocument/2006/relationships/image" Target="../media/image15100.png"/><Relationship Id="rId35" Type="http://schemas.openxmlformats.org/officeDocument/2006/relationships/customXml" Target="../ink/ink153.xml"/><Relationship Id="rId56" Type="http://schemas.openxmlformats.org/officeDocument/2006/relationships/image" Target="../media/image28100.png"/><Relationship Id="rId77" Type="http://schemas.openxmlformats.org/officeDocument/2006/relationships/customXml" Target="../ink/ink174.xml"/><Relationship Id="rId100" Type="http://schemas.openxmlformats.org/officeDocument/2006/relationships/image" Target="../media/image5010.png"/><Relationship Id="rId105" Type="http://schemas.openxmlformats.org/officeDocument/2006/relationships/customXml" Target="../ink/ink188.xml"/><Relationship Id="rId8" Type="http://schemas.openxmlformats.org/officeDocument/2006/relationships/image" Target="../media/image4100.png"/><Relationship Id="rId51" Type="http://schemas.openxmlformats.org/officeDocument/2006/relationships/customXml" Target="../ink/ink161.xml"/><Relationship Id="rId72" Type="http://schemas.openxmlformats.org/officeDocument/2006/relationships/image" Target="../media/image3610.png"/><Relationship Id="rId93" Type="http://schemas.openxmlformats.org/officeDocument/2006/relationships/customXml" Target="../ink/ink182.xml"/><Relationship Id="rId98" Type="http://schemas.openxmlformats.org/officeDocument/2006/relationships/image" Target="../media/image4910.png"/><Relationship Id="rId3" Type="http://schemas.openxmlformats.org/officeDocument/2006/relationships/customXml" Target="../ink/ink137.xml"/><Relationship Id="rId25" Type="http://schemas.openxmlformats.org/officeDocument/2006/relationships/customXml" Target="../ink/ink148.xml"/><Relationship Id="rId46" Type="http://schemas.openxmlformats.org/officeDocument/2006/relationships/image" Target="../media/image23100.png"/><Relationship Id="rId67" Type="http://schemas.openxmlformats.org/officeDocument/2006/relationships/customXml" Target="../ink/ink169.xml"/><Relationship Id="rId116" Type="http://schemas.openxmlformats.org/officeDocument/2006/relationships/image" Target="../media/image5811.png"/><Relationship Id="rId20" Type="http://schemas.openxmlformats.org/officeDocument/2006/relationships/image" Target="../media/image10100.png"/><Relationship Id="rId41" Type="http://schemas.openxmlformats.org/officeDocument/2006/relationships/customXml" Target="../ink/ink156.xml"/><Relationship Id="rId62" Type="http://schemas.openxmlformats.org/officeDocument/2006/relationships/image" Target="../media/image3110.png"/><Relationship Id="rId83" Type="http://schemas.openxmlformats.org/officeDocument/2006/relationships/customXml" Target="../ink/ink177.xml"/><Relationship Id="rId88" Type="http://schemas.openxmlformats.org/officeDocument/2006/relationships/image" Target="../media/image4410.png"/><Relationship Id="rId111" Type="http://schemas.openxmlformats.org/officeDocument/2006/relationships/customXml" Target="../ink/ink191.xml"/><Relationship Id="rId15" Type="http://schemas.openxmlformats.org/officeDocument/2006/relationships/customXml" Target="../ink/ink143.xml"/><Relationship Id="rId36" Type="http://schemas.openxmlformats.org/officeDocument/2006/relationships/image" Target="../media/image18100.png"/><Relationship Id="rId57" Type="http://schemas.openxmlformats.org/officeDocument/2006/relationships/customXml" Target="../ink/ink164.xml"/><Relationship Id="rId106" Type="http://schemas.openxmlformats.org/officeDocument/2006/relationships/image" Target="../media/image5310.png"/></Relationships>
</file>

<file path=ppt/slides/_rels/slide4.xml.rels><?xml version="1.0" encoding="UTF-8" standalone="yes"?>
<Relationships xmlns="http://schemas.openxmlformats.org/package/2006/relationships"><Relationship Id="rId117" Type="http://schemas.openxmlformats.org/officeDocument/2006/relationships/customXml" Target="../ink/ink252.xml"/><Relationship Id="rId21" Type="http://schemas.openxmlformats.org/officeDocument/2006/relationships/image" Target="../media/image6610.png"/><Relationship Id="rId42" Type="http://schemas.openxmlformats.org/officeDocument/2006/relationships/customXml" Target="../ink/ink214.xml"/><Relationship Id="rId63" Type="http://schemas.openxmlformats.org/officeDocument/2006/relationships/image" Target="../media/image86.png"/><Relationship Id="rId84" Type="http://schemas.openxmlformats.org/officeDocument/2006/relationships/customXml" Target="../ink/ink235.xml"/><Relationship Id="rId138" Type="http://schemas.openxmlformats.org/officeDocument/2006/relationships/image" Target="../media/image123.png"/><Relationship Id="rId159" Type="http://schemas.openxmlformats.org/officeDocument/2006/relationships/customXml" Target="../ink/ink273.xml"/><Relationship Id="rId170" Type="http://schemas.openxmlformats.org/officeDocument/2006/relationships/image" Target="../media/image139.png"/><Relationship Id="rId191" Type="http://schemas.openxmlformats.org/officeDocument/2006/relationships/customXml" Target="../ink/ink289.xml"/><Relationship Id="rId205" Type="http://schemas.openxmlformats.org/officeDocument/2006/relationships/customXml" Target="../ink/ink296.xml"/><Relationship Id="rId226" Type="http://schemas.openxmlformats.org/officeDocument/2006/relationships/image" Target="../media/image167.png"/><Relationship Id="rId247" Type="http://schemas.openxmlformats.org/officeDocument/2006/relationships/customXml" Target="../ink/ink317.xml"/><Relationship Id="rId107" Type="http://schemas.openxmlformats.org/officeDocument/2006/relationships/customXml" Target="../ink/ink247.xml"/><Relationship Id="rId11" Type="http://schemas.openxmlformats.org/officeDocument/2006/relationships/image" Target="../media/image6110.png"/><Relationship Id="rId32" Type="http://schemas.openxmlformats.org/officeDocument/2006/relationships/customXml" Target="../ink/ink209.xml"/><Relationship Id="rId53" Type="http://schemas.openxmlformats.org/officeDocument/2006/relationships/image" Target="../media/image8210.png"/><Relationship Id="rId74" Type="http://schemas.openxmlformats.org/officeDocument/2006/relationships/customXml" Target="../ink/ink230.xml"/><Relationship Id="rId128" Type="http://schemas.openxmlformats.org/officeDocument/2006/relationships/image" Target="../media/image118.png"/><Relationship Id="rId149" Type="http://schemas.openxmlformats.org/officeDocument/2006/relationships/customXml" Target="../ink/ink268.xml"/><Relationship Id="rId5" Type="http://schemas.openxmlformats.org/officeDocument/2006/relationships/image" Target="../media/image5810.png"/><Relationship Id="rId95" Type="http://schemas.openxmlformats.org/officeDocument/2006/relationships/customXml" Target="../ink/ink241.xml"/><Relationship Id="rId160" Type="http://schemas.openxmlformats.org/officeDocument/2006/relationships/image" Target="../media/image134.png"/><Relationship Id="rId181" Type="http://schemas.openxmlformats.org/officeDocument/2006/relationships/customXml" Target="../ink/ink284.xml"/><Relationship Id="rId216" Type="http://schemas.openxmlformats.org/officeDocument/2006/relationships/image" Target="../media/image162.png"/><Relationship Id="rId237" Type="http://schemas.openxmlformats.org/officeDocument/2006/relationships/customXml" Target="../ink/ink312.xml"/><Relationship Id="rId258" Type="http://schemas.openxmlformats.org/officeDocument/2006/relationships/image" Target="../media/image183.png"/><Relationship Id="rId22" Type="http://schemas.openxmlformats.org/officeDocument/2006/relationships/customXml" Target="../ink/ink204.xml"/><Relationship Id="rId43" Type="http://schemas.openxmlformats.org/officeDocument/2006/relationships/image" Target="../media/image7710.png"/><Relationship Id="rId64" Type="http://schemas.openxmlformats.org/officeDocument/2006/relationships/customXml" Target="../ink/ink225.xml"/><Relationship Id="rId118" Type="http://schemas.openxmlformats.org/officeDocument/2006/relationships/image" Target="../media/image113.png"/><Relationship Id="rId139" Type="http://schemas.openxmlformats.org/officeDocument/2006/relationships/customXml" Target="../ink/ink263.xml"/><Relationship Id="rId85" Type="http://schemas.openxmlformats.org/officeDocument/2006/relationships/image" Target="../media/image97.png"/><Relationship Id="rId150" Type="http://schemas.openxmlformats.org/officeDocument/2006/relationships/image" Target="../media/image129.png"/><Relationship Id="rId171" Type="http://schemas.openxmlformats.org/officeDocument/2006/relationships/customXml" Target="../ink/ink279.xml"/><Relationship Id="rId192" Type="http://schemas.openxmlformats.org/officeDocument/2006/relationships/image" Target="../media/image150.png"/><Relationship Id="rId206" Type="http://schemas.openxmlformats.org/officeDocument/2006/relationships/image" Target="../media/image157.png"/><Relationship Id="rId227" Type="http://schemas.openxmlformats.org/officeDocument/2006/relationships/customXml" Target="../ink/ink307.xml"/><Relationship Id="rId248" Type="http://schemas.openxmlformats.org/officeDocument/2006/relationships/image" Target="../media/image178.png"/><Relationship Id="rId12" Type="http://schemas.openxmlformats.org/officeDocument/2006/relationships/customXml" Target="../ink/ink199.xml"/><Relationship Id="rId33" Type="http://schemas.openxmlformats.org/officeDocument/2006/relationships/image" Target="../media/image7210.png"/><Relationship Id="rId108" Type="http://schemas.openxmlformats.org/officeDocument/2006/relationships/image" Target="../media/image108.png"/><Relationship Id="rId129" Type="http://schemas.openxmlformats.org/officeDocument/2006/relationships/customXml" Target="../ink/ink258.xml"/><Relationship Id="rId54" Type="http://schemas.openxmlformats.org/officeDocument/2006/relationships/customXml" Target="../ink/ink220.xml"/><Relationship Id="rId75" Type="http://schemas.openxmlformats.org/officeDocument/2006/relationships/image" Target="../media/image92.png"/><Relationship Id="rId96" Type="http://schemas.openxmlformats.org/officeDocument/2006/relationships/image" Target="../media/image102.png"/><Relationship Id="rId140" Type="http://schemas.openxmlformats.org/officeDocument/2006/relationships/image" Target="../media/image124.png"/><Relationship Id="rId161" Type="http://schemas.openxmlformats.org/officeDocument/2006/relationships/customXml" Target="../ink/ink274.xml"/><Relationship Id="rId182" Type="http://schemas.openxmlformats.org/officeDocument/2006/relationships/image" Target="../media/image145.png"/><Relationship Id="rId217" Type="http://schemas.openxmlformats.org/officeDocument/2006/relationships/customXml" Target="../ink/ink302.xml"/><Relationship Id="rId6" Type="http://schemas.openxmlformats.org/officeDocument/2006/relationships/customXml" Target="../ink/ink196.xml"/><Relationship Id="rId238" Type="http://schemas.openxmlformats.org/officeDocument/2006/relationships/image" Target="../media/image173.png"/><Relationship Id="rId259" Type="http://schemas.openxmlformats.org/officeDocument/2006/relationships/customXml" Target="../ink/ink323.xml"/><Relationship Id="rId23" Type="http://schemas.openxmlformats.org/officeDocument/2006/relationships/image" Target="../media/image6710.png"/><Relationship Id="rId119" Type="http://schemas.openxmlformats.org/officeDocument/2006/relationships/customXml" Target="../ink/ink253.xml"/><Relationship Id="rId44" Type="http://schemas.openxmlformats.org/officeDocument/2006/relationships/customXml" Target="../ink/ink215.xml"/><Relationship Id="rId65" Type="http://schemas.openxmlformats.org/officeDocument/2006/relationships/image" Target="../media/image87.png"/><Relationship Id="rId86" Type="http://schemas.openxmlformats.org/officeDocument/2006/relationships/customXml" Target="../ink/ink236.xml"/><Relationship Id="rId130" Type="http://schemas.openxmlformats.org/officeDocument/2006/relationships/image" Target="../media/image119.png"/><Relationship Id="rId151" Type="http://schemas.openxmlformats.org/officeDocument/2006/relationships/customXml" Target="../ink/ink269.xml"/><Relationship Id="rId172" Type="http://schemas.openxmlformats.org/officeDocument/2006/relationships/image" Target="../media/image140.png"/><Relationship Id="rId193" Type="http://schemas.openxmlformats.org/officeDocument/2006/relationships/customXml" Target="../ink/ink290.xml"/><Relationship Id="rId207" Type="http://schemas.openxmlformats.org/officeDocument/2006/relationships/customXml" Target="../ink/ink297.xml"/><Relationship Id="rId228" Type="http://schemas.openxmlformats.org/officeDocument/2006/relationships/image" Target="../media/image168.png"/><Relationship Id="rId249" Type="http://schemas.openxmlformats.org/officeDocument/2006/relationships/customXml" Target="../ink/ink318.xml"/><Relationship Id="rId13" Type="http://schemas.openxmlformats.org/officeDocument/2006/relationships/image" Target="../media/image6210.png"/><Relationship Id="rId109" Type="http://schemas.openxmlformats.org/officeDocument/2006/relationships/customXml" Target="../ink/ink248.xml"/><Relationship Id="rId260" Type="http://schemas.openxmlformats.org/officeDocument/2006/relationships/image" Target="../media/image184.png"/><Relationship Id="rId34" Type="http://schemas.openxmlformats.org/officeDocument/2006/relationships/customXml" Target="../ink/ink210.xml"/><Relationship Id="rId55" Type="http://schemas.openxmlformats.org/officeDocument/2006/relationships/image" Target="../media/image8310.png"/><Relationship Id="rId76" Type="http://schemas.openxmlformats.org/officeDocument/2006/relationships/customXml" Target="../ink/ink231.xml"/><Relationship Id="rId97" Type="http://schemas.openxmlformats.org/officeDocument/2006/relationships/customXml" Target="../ink/ink242.xml"/><Relationship Id="rId120" Type="http://schemas.openxmlformats.org/officeDocument/2006/relationships/image" Target="../media/image114.png"/><Relationship Id="rId141" Type="http://schemas.openxmlformats.org/officeDocument/2006/relationships/customXml" Target="../ink/ink264.xml"/><Relationship Id="rId7" Type="http://schemas.openxmlformats.org/officeDocument/2006/relationships/image" Target="../media/image5910.png"/><Relationship Id="rId162" Type="http://schemas.openxmlformats.org/officeDocument/2006/relationships/image" Target="../media/image135.png"/><Relationship Id="rId183" Type="http://schemas.openxmlformats.org/officeDocument/2006/relationships/customXml" Target="../ink/ink285.xml"/><Relationship Id="rId218" Type="http://schemas.openxmlformats.org/officeDocument/2006/relationships/image" Target="../media/image163.png"/><Relationship Id="rId239" Type="http://schemas.openxmlformats.org/officeDocument/2006/relationships/customXml" Target="../ink/ink313.xml"/><Relationship Id="rId250" Type="http://schemas.openxmlformats.org/officeDocument/2006/relationships/image" Target="../media/image179.png"/><Relationship Id="rId24" Type="http://schemas.openxmlformats.org/officeDocument/2006/relationships/customXml" Target="../ink/ink205.xml"/><Relationship Id="rId45" Type="http://schemas.openxmlformats.org/officeDocument/2006/relationships/image" Target="../media/image7810.png"/><Relationship Id="rId66" Type="http://schemas.openxmlformats.org/officeDocument/2006/relationships/customXml" Target="../ink/ink226.xml"/><Relationship Id="rId87" Type="http://schemas.openxmlformats.org/officeDocument/2006/relationships/customXml" Target="../ink/ink237.xml"/><Relationship Id="rId110" Type="http://schemas.openxmlformats.org/officeDocument/2006/relationships/image" Target="../media/image109.png"/><Relationship Id="rId131" Type="http://schemas.openxmlformats.org/officeDocument/2006/relationships/customXml" Target="../ink/ink259.xml"/><Relationship Id="rId152" Type="http://schemas.openxmlformats.org/officeDocument/2006/relationships/image" Target="../media/image130.png"/><Relationship Id="rId173" Type="http://schemas.openxmlformats.org/officeDocument/2006/relationships/customXml" Target="../ink/ink280.xml"/><Relationship Id="rId194" Type="http://schemas.openxmlformats.org/officeDocument/2006/relationships/image" Target="../media/image151.png"/><Relationship Id="rId208" Type="http://schemas.openxmlformats.org/officeDocument/2006/relationships/image" Target="../media/image158.png"/><Relationship Id="rId229" Type="http://schemas.openxmlformats.org/officeDocument/2006/relationships/customXml" Target="../ink/ink308.xml"/><Relationship Id="rId240" Type="http://schemas.openxmlformats.org/officeDocument/2006/relationships/image" Target="../media/image174.png"/><Relationship Id="rId14" Type="http://schemas.openxmlformats.org/officeDocument/2006/relationships/customXml" Target="../ink/ink200.xml"/><Relationship Id="rId35" Type="http://schemas.openxmlformats.org/officeDocument/2006/relationships/image" Target="../media/image7310.png"/><Relationship Id="rId56" Type="http://schemas.openxmlformats.org/officeDocument/2006/relationships/customXml" Target="../ink/ink221.xml"/><Relationship Id="rId77" Type="http://schemas.openxmlformats.org/officeDocument/2006/relationships/image" Target="../media/image93.png"/><Relationship Id="rId100" Type="http://schemas.openxmlformats.org/officeDocument/2006/relationships/image" Target="../media/image104.png"/><Relationship Id="rId8" Type="http://schemas.openxmlformats.org/officeDocument/2006/relationships/customXml" Target="../ink/ink197.xml"/><Relationship Id="rId98" Type="http://schemas.openxmlformats.org/officeDocument/2006/relationships/image" Target="../media/image103.png"/><Relationship Id="rId121" Type="http://schemas.openxmlformats.org/officeDocument/2006/relationships/customXml" Target="../ink/ink254.xml"/><Relationship Id="rId142" Type="http://schemas.openxmlformats.org/officeDocument/2006/relationships/image" Target="../media/image125.png"/><Relationship Id="rId163" Type="http://schemas.openxmlformats.org/officeDocument/2006/relationships/customXml" Target="../ink/ink275.xml"/><Relationship Id="rId184" Type="http://schemas.openxmlformats.org/officeDocument/2006/relationships/image" Target="../media/image146.png"/><Relationship Id="rId219" Type="http://schemas.openxmlformats.org/officeDocument/2006/relationships/customXml" Target="../ink/ink303.xml"/><Relationship Id="rId230" Type="http://schemas.openxmlformats.org/officeDocument/2006/relationships/image" Target="../media/image169.png"/><Relationship Id="rId251" Type="http://schemas.openxmlformats.org/officeDocument/2006/relationships/customXml" Target="../ink/ink319.xml"/><Relationship Id="rId25" Type="http://schemas.openxmlformats.org/officeDocument/2006/relationships/image" Target="../media/image6810.png"/><Relationship Id="rId46" Type="http://schemas.openxmlformats.org/officeDocument/2006/relationships/customXml" Target="../ink/ink216.xml"/><Relationship Id="rId67" Type="http://schemas.openxmlformats.org/officeDocument/2006/relationships/image" Target="../media/image88.png"/><Relationship Id="rId88" Type="http://schemas.openxmlformats.org/officeDocument/2006/relationships/image" Target="../media/image98.png"/><Relationship Id="rId111" Type="http://schemas.openxmlformats.org/officeDocument/2006/relationships/customXml" Target="../ink/ink249.xml"/><Relationship Id="rId132" Type="http://schemas.openxmlformats.org/officeDocument/2006/relationships/image" Target="../media/image120.png"/><Relationship Id="rId153" Type="http://schemas.openxmlformats.org/officeDocument/2006/relationships/customXml" Target="../ink/ink270.xml"/><Relationship Id="rId174" Type="http://schemas.openxmlformats.org/officeDocument/2006/relationships/image" Target="../media/image141.png"/><Relationship Id="rId195" Type="http://schemas.openxmlformats.org/officeDocument/2006/relationships/customXml" Target="../ink/ink291.xml"/><Relationship Id="rId209" Type="http://schemas.openxmlformats.org/officeDocument/2006/relationships/customXml" Target="../ink/ink298.xml"/><Relationship Id="rId220" Type="http://schemas.openxmlformats.org/officeDocument/2006/relationships/image" Target="../media/image164.png"/><Relationship Id="rId241" Type="http://schemas.openxmlformats.org/officeDocument/2006/relationships/customXml" Target="../ink/ink314.xml"/><Relationship Id="rId15" Type="http://schemas.openxmlformats.org/officeDocument/2006/relationships/image" Target="../media/image6310.png"/><Relationship Id="rId36" Type="http://schemas.openxmlformats.org/officeDocument/2006/relationships/customXml" Target="../ink/ink211.xml"/><Relationship Id="rId57" Type="http://schemas.openxmlformats.org/officeDocument/2006/relationships/image" Target="../media/image84.png"/><Relationship Id="rId78" Type="http://schemas.openxmlformats.org/officeDocument/2006/relationships/customXml" Target="../ink/ink232.xml"/><Relationship Id="rId99" Type="http://schemas.openxmlformats.org/officeDocument/2006/relationships/customXml" Target="../ink/ink243.xml"/><Relationship Id="rId101" Type="http://schemas.openxmlformats.org/officeDocument/2006/relationships/customXml" Target="../ink/ink244.xml"/><Relationship Id="rId122" Type="http://schemas.openxmlformats.org/officeDocument/2006/relationships/image" Target="../media/image115.png"/><Relationship Id="rId143" Type="http://schemas.openxmlformats.org/officeDocument/2006/relationships/customXml" Target="../ink/ink265.xml"/><Relationship Id="rId164" Type="http://schemas.openxmlformats.org/officeDocument/2006/relationships/image" Target="../media/image136.png"/><Relationship Id="rId185" Type="http://schemas.openxmlformats.org/officeDocument/2006/relationships/customXml" Target="../ink/ink286.xml"/><Relationship Id="rId9" Type="http://schemas.openxmlformats.org/officeDocument/2006/relationships/image" Target="../media/image6010.png"/><Relationship Id="rId210" Type="http://schemas.openxmlformats.org/officeDocument/2006/relationships/image" Target="../media/image159.png"/><Relationship Id="rId26" Type="http://schemas.openxmlformats.org/officeDocument/2006/relationships/customXml" Target="../ink/ink206.xml"/><Relationship Id="rId231" Type="http://schemas.openxmlformats.org/officeDocument/2006/relationships/customXml" Target="../ink/ink309.xml"/><Relationship Id="rId252" Type="http://schemas.openxmlformats.org/officeDocument/2006/relationships/image" Target="../media/image180.png"/><Relationship Id="rId47" Type="http://schemas.openxmlformats.org/officeDocument/2006/relationships/image" Target="../media/image7910.png"/><Relationship Id="rId68" Type="http://schemas.openxmlformats.org/officeDocument/2006/relationships/customXml" Target="../ink/ink227.xml"/><Relationship Id="rId89" Type="http://schemas.openxmlformats.org/officeDocument/2006/relationships/customXml" Target="../ink/ink238.xml"/><Relationship Id="rId112" Type="http://schemas.openxmlformats.org/officeDocument/2006/relationships/image" Target="../media/image110.png"/><Relationship Id="rId133" Type="http://schemas.openxmlformats.org/officeDocument/2006/relationships/customXml" Target="../ink/ink260.xml"/><Relationship Id="rId154" Type="http://schemas.openxmlformats.org/officeDocument/2006/relationships/image" Target="../media/image131.png"/><Relationship Id="rId175" Type="http://schemas.openxmlformats.org/officeDocument/2006/relationships/customXml" Target="../ink/ink281.xml"/><Relationship Id="rId196" Type="http://schemas.openxmlformats.org/officeDocument/2006/relationships/image" Target="../media/image152.png"/><Relationship Id="rId200" Type="http://schemas.openxmlformats.org/officeDocument/2006/relationships/image" Target="../media/image154.png"/><Relationship Id="rId16" Type="http://schemas.openxmlformats.org/officeDocument/2006/relationships/customXml" Target="../ink/ink201.xml"/><Relationship Id="rId221" Type="http://schemas.openxmlformats.org/officeDocument/2006/relationships/customXml" Target="../ink/ink304.xml"/><Relationship Id="rId242" Type="http://schemas.openxmlformats.org/officeDocument/2006/relationships/image" Target="../media/image175.png"/><Relationship Id="rId37" Type="http://schemas.openxmlformats.org/officeDocument/2006/relationships/image" Target="../media/image7410.png"/><Relationship Id="rId58" Type="http://schemas.openxmlformats.org/officeDocument/2006/relationships/customXml" Target="../ink/ink222.xml"/><Relationship Id="rId79" Type="http://schemas.openxmlformats.org/officeDocument/2006/relationships/image" Target="../media/image94.png"/><Relationship Id="rId102" Type="http://schemas.openxmlformats.org/officeDocument/2006/relationships/image" Target="../media/image105.png"/><Relationship Id="rId123" Type="http://schemas.openxmlformats.org/officeDocument/2006/relationships/customXml" Target="../ink/ink255.xml"/><Relationship Id="rId144" Type="http://schemas.openxmlformats.org/officeDocument/2006/relationships/image" Target="../media/image126.png"/><Relationship Id="rId90" Type="http://schemas.openxmlformats.org/officeDocument/2006/relationships/image" Target="../media/image99.png"/><Relationship Id="rId165" Type="http://schemas.openxmlformats.org/officeDocument/2006/relationships/customXml" Target="../ink/ink276.xml"/><Relationship Id="rId186" Type="http://schemas.openxmlformats.org/officeDocument/2006/relationships/image" Target="../media/image147.png"/><Relationship Id="rId211" Type="http://schemas.openxmlformats.org/officeDocument/2006/relationships/customXml" Target="../ink/ink299.xml"/><Relationship Id="rId232" Type="http://schemas.openxmlformats.org/officeDocument/2006/relationships/image" Target="../media/image170.png"/><Relationship Id="rId253" Type="http://schemas.openxmlformats.org/officeDocument/2006/relationships/customXml" Target="../ink/ink320.xml"/><Relationship Id="rId27" Type="http://schemas.openxmlformats.org/officeDocument/2006/relationships/image" Target="../media/image6910.png"/><Relationship Id="rId48" Type="http://schemas.openxmlformats.org/officeDocument/2006/relationships/customXml" Target="../ink/ink217.xml"/><Relationship Id="rId69" Type="http://schemas.openxmlformats.org/officeDocument/2006/relationships/image" Target="../media/image89.png"/><Relationship Id="rId113" Type="http://schemas.openxmlformats.org/officeDocument/2006/relationships/customXml" Target="../ink/ink250.xml"/><Relationship Id="rId134" Type="http://schemas.openxmlformats.org/officeDocument/2006/relationships/image" Target="../media/image121.png"/><Relationship Id="rId80" Type="http://schemas.openxmlformats.org/officeDocument/2006/relationships/customXml" Target="../ink/ink233.xml"/><Relationship Id="rId155" Type="http://schemas.openxmlformats.org/officeDocument/2006/relationships/customXml" Target="../ink/ink271.xml"/><Relationship Id="rId176" Type="http://schemas.openxmlformats.org/officeDocument/2006/relationships/image" Target="../media/image142.png"/><Relationship Id="rId197" Type="http://schemas.openxmlformats.org/officeDocument/2006/relationships/customXml" Target="../ink/ink292.xml"/><Relationship Id="rId201" Type="http://schemas.openxmlformats.org/officeDocument/2006/relationships/customXml" Target="../ink/ink294.xml"/><Relationship Id="rId222" Type="http://schemas.openxmlformats.org/officeDocument/2006/relationships/image" Target="../media/image165.png"/><Relationship Id="rId243" Type="http://schemas.openxmlformats.org/officeDocument/2006/relationships/customXml" Target="../ink/ink315.xml"/><Relationship Id="rId17" Type="http://schemas.openxmlformats.org/officeDocument/2006/relationships/image" Target="../media/image6410.png"/><Relationship Id="rId38" Type="http://schemas.openxmlformats.org/officeDocument/2006/relationships/customXml" Target="../ink/ink212.xml"/><Relationship Id="rId59" Type="http://schemas.openxmlformats.org/officeDocument/2006/relationships/image" Target="../media/image4410.png"/><Relationship Id="rId103" Type="http://schemas.openxmlformats.org/officeDocument/2006/relationships/customXml" Target="../ink/ink245.xml"/><Relationship Id="rId124" Type="http://schemas.openxmlformats.org/officeDocument/2006/relationships/image" Target="../media/image116.png"/><Relationship Id="rId70" Type="http://schemas.openxmlformats.org/officeDocument/2006/relationships/customXml" Target="../ink/ink228.xml"/><Relationship Id="rId91" Type="http://schemas.openxmlformats.org/officeDocument/2006/relationships/customXml" Target="../ink/ink239.xml"/><Relationship Id="rId145" Type="http://schemas.openxmlformats.org/officeDocument/2006/relationships/customXml" Target="../ink/ink266.xml"/><Relationship Id="rId166" Type="http://schemas.openxmlformats.org/officeDocument/2006/relationships/image" Target="../media/image137.png"/><Relationship Id="rId187" Type="http://schemas.openxmlformats.org/officeDocument/2006/relationships/customXml" Target="../ink/ink287.xml"/><Relationship Id="rId1" Type="http://schemas.openxmlformats.org/officeDocument/2006/relationships/slideLayout" Target="../slideLayouts/slideLayout7.xml"/><Relationship Id="rId212" Type="http://schemas.openxmlformats.org/officeDocument/2006/relationships/image" Target="../media/image160.png"/><Relationship Id="rId233" Type="http://schemas.openxmlformats.org/officeDocument/2006/relationships/customXml" Target="../ink/ink310.xml"/><Relationship Id="rId254" Type="http://schemas.openxmlformats.org/officeDocument/2006/relationships/image" Target="../media/image181.png"/><Relationship Id="rId28" Type="http://schemas.openxmlformats.org/officeDocument/2006/relationships/customXml" Target="../ink/ink207.xml"/><Relationship Id="rId49" Type="http://schemas.openxmlformats.org/officeDocument/2006/relationships/image" Target="../media/image8010.png"/><Relationship Id="rId114" Type="http://schemas.openxmlformats.org/officeDocument/2006/relationships/image" Target="../media/image111.png"/><Relationship Id="rId60" Type="http://schemas.openxmlformats.org/officeDocument/2006/relationships/customXml" Target="../ink/ink223.xml"/><Relationship Id="rId81" Type="http://schemas.openxmlformats.org/officeDocument/2006/relationships/image" Target="../media/image95.png"/><Relationship Id="rId135" Type="http://schemas.openxmlformats.org/officeDocument/2006/relationships/customXml" Target="../ink/ink261.xml"/><Relationship Id="rId156" Type="http://schemas.openxmlformats.org/officeDocument/2006/relationships/image" Target="../media/image132.png"/><Relationship Id="rId177" Type="http://schemas.openxmlformats.org/officeDocument/2006/relationships/customXml" Target="../ink/ink282.xml"/><Relationship Id="rId198" Type="http://schemas.openxmlformats.org/officeDocument/2006/relationships/image" Target="../media/image153.png"/><Relationship Id="rId202" Type="http://schemas.openxmlformats.org/officeDocument/2006/relationships/image" Target="../media/image155.png"/><Relationship Id="rId223" Type="http://schemas.openxmlformats.org/officeDocument/2006/relationships/customXml" Target="../ink/ink305.xml"/><Relationship Id="rId244" Type="http://schemas.openxmlformats.org/officeDocument/2006/relationships/image" Target="../media/image176.png"/><Relationship Id="rId18" Type="http://schemas.openxmlformats.org/officeDocument/2006/relationships/customXml" Target="../ink/ink202.xml"/><Relationship Id="rId39" Type="http://schemas.openxmlformats.org/officeDocument/2006/relationships/image" Target="../media/image7510.png"/><Relationship Id="rId50" Type="http://schemas.openxmlformats.org/officeDocument/2006/relationships/customXml" Target="../ink/ink218.xml"/><Relationship Id="rId104" Type="http://schemas.openxmlformats.org/officeDocument/2006/relationships/image" Target="../media/image106.png"/><Relationship Id="rId125" Type="http://schemas.openxmlformats.org/officeDocument/2006/relationships/customXml" Target="../ink/ink256.xml"/><Relationship Id="rId146" Type="http://schemas.openxmlformats.org/officeDocument/2006/relationships/image" Target="../media/image127.png"/><Relationship Id="rId167" Type="http://schemas.openxmlformats.org/officeDocument/2006/relationships/customXml" Target="../ink/ink277.xml"/><Relationship Id="rId188" Type="http://schemas.openxmlformats.org/officeDocument/2006/relationships/image" Target="../media/image148.png"/><Relationship Id="rId71" Type="http://schemas.openxmlformats.org/officeDocument/2006/relationships/image" Target="../media/image90.png"/><Relationship Id="rId92" Type="http://schemas.openxmlformats.org/officeDocument/2006/relationships/image" Target="../media/image100.png"/><Relationship Id="rId213" Type="http://schemas.openxmlformats.org/officeDocument/2006/relationships/customXml" Target="../ink/ink300.xml"/><Relationship Id="rId234" Type="http://schemas.openxmlformats.org/officeDocument/2006/relationships/image" Target="../media/image171.png"/><Relationship Id="rId2" Type="http://schemas.openxmlformats.org/officeDocument/2006/relationships/notesSlide" Target="../notesSlides/notesSlide4.xml"/><Relationship Id="rId29" Type="http://schemas.openxmlformats.org/officeDocument/2006/relationships/image" Target="../media/image7010.png"/><Relationship Id="rId255" Type="http://schemas.openxmlformats.org/officeDocument/2006/relationships/customXml" Target="../ink/ink321.xml"/><Relationship Id="rId40" Type="http://schemas.openxmlformats.org/officeDocument/2006/relationships/customXml" Target="../ink/ink213.xml"/><Relationship Id="rId115" Type="http://schemas.openxmlformats.org/officeDocument/2006/relationships/customXml" Target="../ink/ink251.xml"/><Relationship Id="rId136" Type="http://schemas.openxmlformats.org/officeDocument/2006/relationships/image" Target="../media/image122.png"/><Relationship Id="rId157" Type="http://schemas.openxmlformats.org/officeDocument/2006/relationships/customXml" Target="../ink/ink272.xml"/><Relationship Id="rId178" Type="http://schemas.openxmlformats.org/officeDocument/2006/relationships/image" Target="../media/image143.png"/><Relationship Id="rId61" Type="http://schemas.openxmlformats.org/officeDocument/2006/relationships/image" Target="../media/image85.png"/><Relationship Id="rId82" Type="http://schemas.openxmlformats.org/officeDocument/2006/relationships/customXml" Target="../ink/ink234.xml"/><Relationship Id="rId199" Type="http://schemas.openxmlformats.org/officeDocument/2006/relationships/customXml" Target="../ink/ink293.xml"/><Relationship Id="rId203" Type="http://schemas.openxmlformats.org/officeDocument/2006/relationships/customXml" Target="../ink/ink295.xml"/><Relationship Id="rId19" Type="http://schemas.openxmlformats.org/officeDocument/2006/relationships/image" Target="../media/image6510.png"/><Relationship Id="rId224" Type="http://schemas.openxmlformats.org/officeDocument/2006/relationships/image" Target="../media/image166.png"/><Relationship Id="rId245" Type="http://schemas.openxmlformats.org/officeDocument/2006/relationships/customXml" Target="../ink/ink316.xml"/><Relationship Id="rId30" Type="http://schemas.openxmlformats.org/officeDocument/2006/relationships/customXml" Target="../ink/ink208.xml"/><Relationship Id="rId105" Type="http://schemas.openxmlformats.org/officeDocument/2006/relationships/customXml" Target="../ink/ink246.xml"/><Relationship Id="rId126" Type="http://schemas.openxmlformats.org/officeDocument/2006/relationships/image" Target="../media/image117.png"/><Relationship Id="rId147" Type="http://schemas.openxmlformats.org/officeDocument/2006/relationships/customXml" Target="../ink/ink267.xml"/><Relationship Id="rId168" Type="http://schemas.openxmlformats.org/officeDocument/2006/relationships/image" Target="../media/image138.png"/><Relationship Id="rId51" Type="http://schemas.openxmlformats.org/officeDocument/2006/relationships/image" Target="../media/image8110.png"/><Relationship Id="rId72" Type="http://schemas.openxmlformats.org/officeDocument/2006/relationships/customXml" Target="../ink/ink229.xml"/><Relationship Id="rId93" Type="http://schemas.openxmlformats.org/officeDocument/2006/relationships/customXml" Target="../ink/ink240.xml"/><Relationship Id="rId189" Type="http://schemas.openxmlformats.org/officeDocument/2006/relationships/customXml" Target="../ink/ink288.xml"/><Relationship Id="rId3" Type="http://schemas.openxmlformats.org/officeDocument/2006/relationships/image" Target="../media/image83.png"/><Relationship Id="rId214" Type="http://schemas.openxmlformats.org/officeDocument/2006/relationships/image" Target="../media/image161.png"/><Relationship Id="rId235" Type="http://schemas.openxmlformats.org/officeDocument/2006/relationships/customXml" Target="../ink/ink311.xml"/><Relationship Id="rId256" Type="http://schemas.openxmlformats.org/officeDocument/2006/relationships/image" Target="../media/image182.png"/><Relationship Id="rId116" Type="http://schemas.openxmlformats.org/officeDocument/2006/relationships/image" Target="../media/image112.png"/><Relationship Id="rId137" Type="http://schemas.openxmlformats.org/officeDocument/2006/relationships/customXml" Target="../ink/ink262.xml"/><Relationship Id="rId158" Type="http://schemas.openxmlformats.org/officeDocument/2006/relationships/image" Target="../media/image133.png"/><Relationship Id="rId20" Type="http://schemas.openxmlformats.org/officeDocument/2006/relationships/customXml" Target="../ink/ink203.xml"/><Relationship Id="rId41" Type="http://schemas.openxmlformats.org/officeDocument/2006/relationships/image" Target="../media/image7610.png"/><Relationship Id="rId62" Type="http://schemas.openxmlformats.org/officeDocument/2006/relationships/customXml" Target="../ink/ink224.xml"/><Relationship Id="rId83" Type="http://schemas.openxmlformats.org/officeDocument/2006/relationships/image" Target="../media/image96.png"/><Relationship Id="rId179" Type="http://schemas.openxmlformats.org/officeDocument/2006/relationships/customXml" Target="../ink/ink283.xml"/><Relationship Id="rId190" Type="http://schemas.openxmlformats.org/officeDocument/2006/relationships/image" Target="../media/image149.png"/><Relationship Id="rId204" Type="http://schemas.openxmlformats.org/officeDocument/2006/relationships/image" Target="../media/image156.png"/><Relationship Id="rId225" Type="http://schemas.openxmlformats.org/officeDocument/2006/relationships/customXml" Target="../ink/ink306.xml"/><Relationship Id="rId246" Type="http://schemas.openxmlformats.org/officeDocument/2006/relationships/image" Target="../media/image177.png"/><Relationship Id="rId106" Type="http://schemas.openxmlformats.org/officeDocument/2006/relationships/image" Target="../media/image107.png"/><Relationship Id="rId127" Type="http://schemas.openxmlformats.org/officeDocument/2006/relationships/customXml" Target="../ink/ink257.xml"/><Relationship Id="rId10" Type="http://schemas.openxmlformats.org/officeDocument/2006/relationships/customXml" Target="../ink/ink198.xml"/><Relationship Id="rId31" Type="http://schemas.openxmlformats.org/officeDocument/2006/relationships/image" Target="../media/image7110.png"/><Relationship Id="rId52" Type="http://schemas.openxmlformats.org/officeDocument/2006/relationships/customXml" Target="../ink/ink219.xml"/><Relationship Id="rId73" Type="http://schemas.openxmlformats.org/officeDocument/2006/relationships/image" Target="../media/image91.png"/><Relationship Id="rId94" Type="http://schemas.openxmlformats.org/officeDocument/2006/relationships/image" Target="../media/image101.png"/><Relationship Id="rId148" Type="http://schemas.openxmlformats.org/officeDocument/2006/relationships/image" Target="../media/image128.png"/><Relationship Id="rId169" Type="http://schemas.openxmlformats.org/officeDocument/2006/relationships/customXml" Target="../ink/ink278.xml"/><Relationship Id="rId4" Type="http://schemas.openxmlformats.org/officeDocument/2006/relationships/customXml" Target="../ink/ink195.xml"/><Relationship Id="rId180" Type="http://schemas.openxmlformats.org/officeDocument/2006/relationships/image" Target="../media/image144.png"/><Relationship Id="rId215" Type="http://schemas.openxmlformats.org/officeDocument/2006/relationships/customXml" Target="../ink/ink301.xml"/><Relationship Id="rId236" Type="http://schemas.openxmlformats.org/officeDocument/2006/relationships/image" Target="../media/image172.png"/><Relationship Id="rId257" Type="http://schemas.openxmlformats.org/officeDocument/2006/relationships/customXml" Target="../ink/ink322.xml"/></Relationships>
</file>

<file path=ppt/slides/_rels/slide5.xml.rels><?xml version="1.0" encoding="UTF-8" standalone="yes"?>
<Relationships xmlns="http://schemas.openxmlformats.org/package/2006/relationships"><Relationship Id="rId117" Type="http://schemas.openxmlformats.org/officeDocument/2006/relationships/customXml" Target="../ink/ink381.xml"/><Relationship Id="rId299" Type="http://schemas.openxmlformats.org/officeDocument/2006/relationships/customXml" Target="../ink/ink472.xml"/><Relationship Id="rId21" Type="http://schemas.openxmlformats.org/officeDocument/2006/relationships/customXml" Target="../ink/ink333.xml"/><Relationship Id="rId63" Type="http://schemas.openxmlformats.org/officeDocument/2006/relationships/customXml" Target="../ink/ink354.xml"/><Relationship Id="rId159" Type="http://schemas.openxmlformats.org/officeDocument/2006/relationships/customXml" Target="../ink/ink402.xml"/><Relationship Id="rId324" Type="http://schemas.openxmlformats.org/officeDocument/2006/relationships/image" Target="../media/image343.png"/><Relationship Id="rId366" Type="http://schemas.openxmlformats.org/officeDocument/2006/relationships/customXml" Target="../ink/ink506.xml"/><Relationship Id="rId170" Type="http://schemas.openxmlformats.org/officeDocument/2006/relationships/image" Target="../media/image266.png"/><Relationship Id="rId226" Type="http://schemas.openxmlformats.org/officeDocument/2006/relationships/image" Target="../media/image294.png"/><Relationship Id="rId433" Type="http://schemas.openxmlformats.org/officeDocument/2006/relationships/customXml" Target="../ink/ink540.xml"/><Relationship Id="rId268" Type="http://schemas.openxmlformats.org/officeDocument/2006/relationships/image" Target="../media/image315.png"/><Relationship Id="rId475" Type="http://schemas.openxmlformats.org/officeDocument/2006/relationships/customXml" Target="../ink/ink561.xml"/><Relationship Id="rId32" Type="http://schemas.openxmlformats.org/officeDocument/2006/relationships/image" Target="../media/image198.png"/><Relationship Id="rId74" Type="http://schemas.openxmlformats.org/officeDocument/2006/relationships/image" Target="../media/image219.png"/><Relationship Id="rId128" Type="http://schemas.openxmlformats.org/officeDocument/2006/relationships/image" Target="../media/image246.png"/><Relationship Id="rId335" Type="http://schemas.openxmlformats.org/officeDocument/2006/relationships/customXml" Target="../ink/ink490.xml"/><Relationship Id="rId377" Type="http://schemas.openxmlformats.org/officeDocument/2006/relationships/customXml" Target="../ink/ink512.xml"/><Relationship Id="rId5" Type="http://schemas.openxmlformats.org/officeDocument/2006/relationships/customXml" Target="../ink/ink325.xml"/><Relationship Id="rId181" Type="http://schemas.openxmlformats.org/officeDocument/2006/relationships/customXml" Target="../ink/ink413.xml"/><Relationship Id="rId237" Type="http://schemas.openxmlformats.org/officeDocument/2006/relationships/customXml" Target="../ink/ink441.xml"/><Relationship Id="rId402" Type="http://schemas.openxmlformats.org/officeDocument/2006/relationships/image" Target="../media/image381.png"/><Relationship Id="rId279" Type="http://schemas.openxmlformats.org/officeDocument/2006/relationships/customXml" Target="../ink/ink462.xml"/><Relationship Id="rId444" Type="http://schemas.openxmlformats.org/officeDocument/2006/relationships/image" Target="../media/image402.png"/><Relationship Id="rId43" Type="http://schemas.openxmlformats.org/officeDocument/2006/relationships/customXml" Target="../ink/ink344.xml"/><Relationship Id="rId139" Type="http://schemas.openxmlformats.org/officeDocument/2006/relationships/customXml" Target="../ink/ink392.xml"/><Relationship Id="rId290" Type="http://schemas.openxmlformats.org/officeDocument/2006/relationships/image" Target="../media/image326.png"/><Relationship Id="rId304" Type="http://schemas.openxmlformats.org/officeDocument/2006/relationships/image" Target="../media/image333.png"/><Relationship Id="rId346" Type="http://schemas.openxmlformats.org/officeDocument/2006/relationships/image" Target="../media/image354.png"/><Relationship Id="rId388" Type="http://schemas.openxmlformats.org/officeDocument/2006/relationships/image" Target="../media/image374.png"/><Relationship Id="rId85" Type="http://schemas.openxmlformats.org/officeDocument/2006/relationships/customXml" Target="../ink/ink365.xml"/><Relationship Id="rId150" Type="http://schemas.openxmlformats.org/officeDocument/2006/relationships/image" Target="../media/image256.png"/><Relationship Id="rId192" Type="http://schemas.openxmlformats.org/officeDocument/2006/relationships/image" Target="../media/image277.png"/><Relationship Id="rId206" Type="http://schemas.openxmlformats.org/officeDocument/2006/relationships/image" Target="../media/image284.png"/><Relationship Id="rId413" Type="http://schemas.openxmlformats.org/officeDocument/2006/relationships/customXml" Target="../ink/ink530.xml"/><Relationship Id="rId248" Type="http://schemas.openxmlformats.org/officeDocument/2006/relationships/image" Target="../media/image305.png"/><Relationship Id="rId455" Type="http://schemas.openxmlformats.org/officeDocument/2006/relationships/customXml" Target="../ink/ink551.xml"/><Relationship Id="rId12" Type="http://schemas.openxmlformats.org/officeDocument/2006/relationships/image" Target="../media/image188.png"/><Relationship Id="rId108" Type="http://schemas.openxmlformats.org/officeDocument/2006/relationships/image" Target="../media/image236.png"/><Relationship Id="rId315" Type="http://schemas.openxmlformats.org/officeDocument/2006/relationships/customXml" Target="../ink/ink480.xml"/><Relationship Id="rId357" Type="http://schemas.openxmlformats.org/officeDocument/2006/relationships/image" Target="../media/image359.png"/><Relationship Id="rId54" Type="http://schemas.openxmlformats.org/officeDocument/2006/relationships/image" Target="../media/image209.png"/><Relationship Id="rId96" Type="http://schemas.openxmlformats.org/officeDocument/2006/relationships/image" Target="../media/image230.png"/><Relationship Id="rId161" Type="http://schemas.openxmlformats.org/officeDocument/2006/relationships/customXml" Target="../ink/ink403.xml"/><Relationship Id="rId217" Type="http://schemas.openxmlformats.org/officeDocument/2006/relationships/customXml" Target="../ink/ink431.xml"/><Relationship Id="rId399" Type="http://schemas.openxmlformats.org/officeDocument/2006/relationships/customXml" Target="../ink/ink523.xml"/><Relationship Id="rId259" Type="http://schemas.openxmlformats.org/officeDocument/2006/relationships/customXml" Target="../ink/ink452.xml"/><Relationship Id="rId424" Type="http://schemas.openxmlformats.org/officeDocument/2006/relationships/image" Target="../media/image392.png"/><Relationship Id="rId466" Type="http://schemas.openxmlformats.org/officeDocument/2006/relationships/image" Target="../media/image413.png"/><Relationship Id="rId23" Type="http://schemas.openxmlformats.org/officeDocument/2006/relationships/customXml" Target="../ink/ink334.xml"/><Relationship Id="rId119" Type="http://schemas.openxmlformats.org/officeDocument/2006/relationships/customXml" Target="../ink/ink382.xml"/><Relationship Id="rId270" Type="http://schemas.openxmlformats.org/officeDocument/2006/relationships/image" Target="../media/image316.png"/><Relationship Id="rId326" Type="http://schemas.openxmlformats.org/officeDocument/2006/relationships/image" Target="../media/image344.png"/><Relationship Id="rId65" Type="http://schemas.openxmlformats.org/officeDocument/2006/relationships/customXml" Target="../ink/ink355.xml"/><Relationship Id="rId130" Type="http://schemas.openxmlformats.org/officeDocument/2006/relationships/image" Target="../media/image247.png"/><Relationship Id="rId368" Type="http://schemas.openxmlformats.org/officeDocument/2006/relationships/image" Target="../media/image364.png"/><Relationship Id="rId172" Type="http://schemas.openxmlformats.org/officeDocument/2006/relationships/image" Target="../media/image267.png"/><Relationship Id="rId228" Type="http://schemas.openxmlformats.org/officeDocument/2006/relationships/image" Target="../media/image295.png"/><Relationship Id="rId435" Type="http://schemas.openxmlformats.org/officeDocument/2006/relationships/customXml" Target="../ink/ink541.xml"/><Relationship Id="rId281" Type="http://schemas.openxmlformats.org/officeDocument/2006/relationships/customXml" Target="../ink/ink463.xml"/><Relationship Id="rId337" Type="http://schemas.openxmlformats.org/officeDocument/2006/relationships/customXml" Target="../ink/ink491.xml"/><Relationship Id="rId34" Type="http://schemas.openxmlformats.org/officeDocument/2006/relationships/image" Target="../media/image199.png"/><Relationship Id="rId76" Type="http://schemas.openxmlformats.org/officeDocument/2006/relationships/image" Target="../media/image220.png"/><Relationship Id="rId141" Type="http://schemas.openxmlformats.org/officeDocument/2006/relationships/customXml" Target="../ink/ink393.xml"/><Relationship Id="rId379" Type="http://schemas.openxmlformats.org/officeDocument/2006/relationships/customXml" Target="../ink/ink513.xml"/><Relationship Id="rId7" Type="http://schemas.openxmlformats.org/officeDocument/2006/relationships/customXml" Target="../ink/ink326.xml"/><Relationship Id="rId183" Type="http://schemas.openxmlformats.org/officeDocument/2006/relationships/customXml" Target="../ink/ink414.xml"/><Relationship Id="rId239" Type="http://schemas.openxmlformats.org/officeDocument/2006/relationships/customXml" Target="../ink/ink442.xml"/><Relationship Id="rId390" Type="http://schemas.openxmlformats.org/officeDocument/2006/relationships/image" Target="../media/image375.png"/><Relationship Id="rId404" Type="http://schemas.openxmlformats.org/officeDocument/2006/relationships/image" Target="../media/image382.png"/><Relationship Id="rId446" Type="http://schemas.openxmlformats.org/officeDocument/2006/relationships/image" Target="../media/image403.png"/><Relationship Id="rId250" Type="http://schemas.openxmlformats.org/officeDocument/2006/relationships/image" Target="../media/image306.png"/><Relationship Id="rId292" Type="http://schemas.openxmlformats.org/officeDocument/2006/relationships/image" Target="../media/image327.png"/><Relationship Id="rId306" Type="http://schemas.openxmlformats.org/officeDocument/2006/relationships/image" Target="../media/image334.png"/><Relationship Id="rId45" Type="http://schemas.openxmlformats.org/officeDocument/2006/relationships/customXml" Target="../ink/ink345.xml"/><Relationship Id="rId87" Type="http://schemas.openxmlformats.org/officeDocument/2006/relationships/customXml" Target="../ink/ink366.xml"/><Relationship Id="rId110" Type="http://schemas.openxmlformats.org/officeDocument/2006/relationships/image" Target="../media/image237.png"/><Relationship Id="rId348" Type="http://schemas.openxmlformats.org/officeDocument/2006/relationships/image" Target="../media/image355.png"/><Relationship Id="rId152" Type="http://schemas.openxmlformats.org/officeDocument/2006/relationships/image" Target="../media/image257.png"/><Relationship Id="rId194" Type="http://schemas.openxmlformats.org/officeDocument/2006/relationships/image" Target="../media/image278.png"/><Relationship Id="rId208" Type="http://schemas.openxmlformats.org/officeDocument/2006/relationships/image" Target="../media/image285.png"/><Relationship Id="rId415" Type="http://schemas.openxmlformats.org/officeDocument/2006/relationships/customXml" Target="../ink/ink531.xml"/><Relationship Id="rId457" Type="http://schemas.openxmlformats.org/officeDocument/2006/relationships/customXml" Target="../ink/ink552.xml"/><Relationship Id="rId261" Type="http://schemas.openxmlformats.org/officeDocument/2006/relationships/customXml" Target="../ink/ink453.xml"/><Relationship Id="rId14" Type="http://schemas.openxmlformats.org/officeDocument/2006/relationships/image" Target="../media/image189.png"/><Relationship Id="rId56" Type="http://schemas.openxmlformats.org/officeDocument/2006/relationships/image" Target="../media/image210.png"/><Relationship Id="rId317" Type="http://schemas.openxmlformats.org/officeDocument/2006/relationships/customXml" Target="../ink/ink481.xml"/><Relationship Id="rId359" Type="http://schemas.openxmlformats.org/officeDocument/2006/relationships/image" Target="../media/image360.png"/><Relationship Id="rId98" Type="http://schemas.openxmlformats.org/officeDocument/2006/relationships/image" Target="../media/image231.png"/><Relationship Id="rId121" Type="http://schemas.openxmlformats.org/officeDocument/2006/relationships/customXml" Target="../ink/ink383.xml"/><Relationship Id="rId163" Type="http://schemas.openxmlformats.org/officeDocument/2006/relationships/customXml" Target="../ink/ink404.xml"/><Relationship Id="rId219" Type="http://schemas.openxmlformats.org/officeDocument/2006/relationships/customXml" Target="../ink/ink432.xml"/><Relationship Id="rId370" Type="http://schemas.openxmlformats.org/officeDocument/2006/relationships/image" Target="../media/image365.png"/><Relationship Id="rId426" Type="http://schemas.openxmlformats.org/officeDocument/2006/relationships/image" Target="../media/image393.png"/><Relationship Id="rId230" Type="http://schemas.openxmlformats.org/officeDocument/2006/relationships/image" Target="../media/image296.png"/><Relationship Id="rId468" Type="http://schemas.openxmlformats.org/officeDocument/2006/relationships/image" Target="../media/image414.png"/><Relationship Id="rId25" Type="http://schemas.openxmlformats.org/officeDocument/2006/relationships/customXml" Target="../ink/ink335.xml"/><Relationship Id="rId67" Type="http://schemas.openxmlformats.org/officeDocument/2006/relationships/customXml" Target="../ink/ink356.xml"/><Relationship Id="rId272" Type="http://schemas.openxmlformats.org/officeDocument/2006/relationships/image" Target="../media/image317.png"/><Relationship Id="rId328" Type="http://schemas.openxmlformats.org/officeDocument/2006/relationships/image" Target="../media/image345.png"/><Relationship Id="rId132" Type="http://schemas.openxmlformats.org/officeDocument/2006/relationships/image" Target="../media/image248.png"/><Relationship Id="rId174" Type="http://schemas.openxmlformats.org/officeDocument/2006/relationships/image" Target="../media/image268.png"/><Relationship Id="rId381" Type="http://schemas.openxmlformats.org/officeDocument/2006/relationships/customXml" Target="../ink/ink514.xml"/><Relationship Id="rId241" Type="http://schemas.openxmlformats.org/officeDocument/2006/relationships/customXml" Target="../ink/ink443.xml"/><Relationship Id="rId437" Type="http://schemas.openxmlformats.org/officeDocument/2006/relationships/customXml" Target="../ink/ink542.xml"/><Relationship Id="rId36" Type="http://schemas.openxmlformats.org/officeDocument/2006/relationships/image" Target="../media/image200.png"/><Relationship Id="rId283" Type="http://schemas.openxmlformats.org/officeDocument/2006/relationships/customXml" Target="../ink/ink464.xml"/><Relationship Id="rId339" Type="http://schemas.openxmlformats.org/officeDocument/2006/relationships/customXml" Target="../ink/ink492.xml"/><Relationship Id="rId78" Type="http://schemas.openxmlformats.org/officeDocument/2006/relationships/image" Target="../media/image221.png"/><Relationship Id="rId101" Type="http://schemas.openxmlformats.org/officeDocument/2006/relationships/customXml" Target="../ink/ink373.xml"/><Relationship Id="rId143" Type="http://schemas.openxmlformats.org/officeDocument/2006/relationships/customXml" Target="../ink/ink394.xml"/><Relationship Id="rId185" Type="http://schemas.openxmlformats.org/officeDocument/2006/relationships/customXml" Target="../ink/ink415.xml"/><Relationship Id="rId350" Type="http://schemas.openxmlformats.org/officeDocument/2006/relationships/image" Target="../media/image356.png"/><Relationship Id="rId406" Type="http://schemas.openxmlformats.org/officeDocument/2006/relationships/image" Target="../media/image383.png"/><Relationship Id="rId9" Type="http://schemas.openxmlformats.org/officeDocument/2006/relationships/customXml" Target="../ink/ink327.xml"/><Relationship Id="rId210" Type="http://schemas.openxmlformats.org/officeDocument/2006/relationships/image" Target="../media/image286.png"/><Relationship Id="rId392" Type="http://schemas.openxmlformats.org/officeDocument/2006/relationships/image" Target="../media/image376.png"/><Relationship Id="rId448" Type="http://schemas.openxmlformats.org/officeDocument/2006/relationships/image" Target="../media/image404.png"/><Relationship Id="rId252" Type="http://schemas.openxmlformats.org/officeDocument/2006/relationships/image" Target="../media/image307.png"/><Relationship Id="rId294" Type="http://schemas.openxmlformats.org/officeDocument/2006/relationships/image" Target="../media/image328.png"/><Relationship Id="rId308" Type="http://schemas.openxmlformats.org/officeDocument/2006/relationships/image" Target="../media/image335.png"/><Relationship Id="rId47" Type="http://schemas.openxmlformats.org/officeDocument/2006/relationships/customXml" Target="../ink/ink346.xml"/><Relationship Id="rId89" Type="http://schemas.openxmlformats.org/officeDocument/2006/relationships/customXml" Target="../ink/ink367.xml"/><Relationship Id="rId112" Type="http://schemas.openxmlformats.org/officeDocument/2006/relationships/image" Target="../media/image238.png"/><Relationship Id="rId154" Type="http://schemas.openxmlformats.org/officeDocument/2006/relationships/image" Target="../media/image258.png"/><Relationship Id="rId361" Type="http://schemas.openxmlformats.org/officeDocument/2006/relationships/image" Target="../media/image361.png"/><Relationship Id="rId196" Type="http://schemas.openxmlformats.org/officeDocument/2006/relationships/image" Target="../media/image279.png"/><Relationship Id="rId417" Type="http://schemas.openxmlformats.org/officeDocument/2006/relationships/customXml" Target="../ink/ink532.xml"/><Relationship Id="rId459" Type="http://schemas.openxmlformats.org/officeDocument/2006/relationships/customXml" Target="../ink/ink553.xml"/><Relationship Id="rId16" Type="http://schemas.openxmlformats.org/officeDocument/2006/relationships/image" Target="../media/image190.png"/><Relationship Id="rId221" Type="http://schemas.openxmlformats.org/officeDocument/2006/relationships/customXml" Target="../ink/ink433.xml"/><Relationship Id="rId263" Type="http://schemas.openxmlformats.org/officeDocument/2006/relationships/customXml" Target="../ink/ink454.xml"/><Relationship Id="rId319" Type="http://schemas.openxmlformats.org/officeDocument/2006/relationships/customXml" Target="../ink/ink482.xml"/><Relationship Id="rId470" Type="http://schemas.openxmlformats.org/officeDocument/2006/relationships/image" Target="../media/image415.png"/><Relationship Id="rId58" Type="http://schemas.openxmlformats.org/officeDocument/2006/relationships/image" Target="../media/image211.png"/><Relationship Id="rId123" Type="http://schemas.openxmlformats.org/officeDocument/2006/relationships/customXml" Target="../ink/ink384.xml"/><Relationship Id="rId330" Type="http://schemas.openxmlformats.org/officeDocument/2006/relationships/image" Target="../media/image346.png"/><Relationship Id="rId165" Type="http://schemas.openxmlformats.org/officeDocument/2006/relationships/customXml" Target="../ink/ink405.xml"/><Relationship Id="rId372" Type="http://schemas.openxmlformats.org/officeDocument/2006/relationships/image" Target="../media/image366.png"/><Relationship Id="rId428" Type="http://schemas.openxmlformats.org/officeDocument/2006/relationships/image" Target="../media/image394.png"/><Relationship Id="rId232" Type="http://schemas.openxmlformats.org/officeDocument/2006/relationships/image" Target="../media/image297.png"/><Relationship Id="rId274" Type="http://schemas.openxmlformats.org/officeDocument/2006/relationships/image" Target="../media/image318.png"/><Relationship Id="rId27" Type="http://schemas.openxmlformats.org/officeDocument/2006/relationships/customXml" Target="../ink/ink336.xml"/><Relationship Id="rId69" Type="http://schemas.openxmlformats.org/officeDocument/2006/relationships/customXml" Target="../ink/ink357.xml"/><Relationship Id="rId134" Type="http://schemas.openxmlformats.org/officeDocument/2006/relationships/image" Target="../media/image249.png"/><Relationship Id="rId80" Type="http://schemas.openxmlformats.org/officeDocument/2006/relationships/image" Target="../media/image222.png"/><Relationship Id="rId176" Type="http://schemas.openxmlformats.org/officeDocument/2006/relationships/image" Target="../media/image269.png"/><Relationship Id="rId341" Type="http://schemas.openxmlformats.org/officeDocument/2006/relationships/customXml" Target="../ink/ink493.xml"/><Relationship Id="rId383" Type="http://schemas.openxmlformats.org/officeDocument/2006/relationships/customXml" Target="../ink/ink515.xml"/><Relationship Id="rId439" Type="http://schemas.openxmlformats.org/officeDocument/2006/relationships/customXml" Target="../ink/ink543.xml"/><Relationship Id="rId201" Type="http://schemas.openxmlformats.org/officeDocument/2006/relationships/customXml" Target="../ink/ink423.xml"/><Relationship Id="rId243" Type="http://schemas.openxmlformats.org/officeDocument/2006/relationships/customXml" Target="../ink/ink444.xml"/><Relationship Id="rId285" Type="http://schemas.openxmlformats.org/officeDocument/2006/relationships/customXml" Target="../ink/ink465.xml"/><Relationship Id="rId450" Type="http://schemas.openxmlformats.org/officeDocument/2006/relationships/image" Target="../media/image405.png"/><Relationship Id="rId38" Type="http://schemas.openxmlformats.org/officeDocument/2006/relationships/image" Target="../media/image201.png"/><Relationship Id="rId103" Type="http://schemas.openxmlformats.org/officeDocument/2006/relationships/customXml" Target="../ink/ink374.xml"/><Relationship Id="rId310" Type="http://schemas.openxmlformats.org/officeDocument/2006/relationships/image" Target="../media/image336.png"/><Relationship Id="rId91" Type="http://schemas.openxmlformats.org/officeDocument/2006/relationships/customXml" Target="../ink/ink368.xml"/><Relationship Id="rId145" Type="http://schemas.openxmlformats.org/officeDocument/2006/relationships/customXml" Target="../ink/ink395.xml"/><Relationship Id="rId187" Type="http://schemas.openxmlformats.org/officeDocument/2006/relationships/customXml" Target="../ink/ink416.xml"/><Relationship Id="rId352" Type="http://schemas.openxmlformats.org/officeDocument/2006/relationships/customXml" Target="../ink/ink499.xml"/><Relationship Id="rId394" Type="http://schemas.openxmlformats.org/officeDocument/2006/relationships/image" Target="../media/image377.png"/><Relationship Id="rId408" Type="http://schemas.openxmlformats.org/officeDocument/2006/relationships/image" Target="../media/image384.png"/><Relationship Id="rId212" Type="http://schemas.openxmlformats.org/officeDocument/2006/relationships/image" Target="../media/image287.png"/><Relationship Id="rId254" Type="http://schemas.openxmlformats.org/officeDocument/2006/relationships/image" Target="../media/image308.png"/><Relationship Id="rId49" Type="http://schemas.openxmlformats.org/officeDocument/2006/relationships/customXml" Target="../ink/ink347.xml"/><Relationship Id="rId114" Type="http://schemas.openxmlformats.org/officeDocument/2006/relationships/image" Target="../media/image239.png"/><Relationship Id="rId296" Type="http://schemas.openxmlformats.org/officeDocument/2006/relationships/image" Target="../media/image329.png"/><Relationship Id="rId461" Type="http://schemas.openxmlformats.org/officeDocument/2006/relationships/customXml" Target="../ink/ink554.xml"/><Relationship Id="rId60" Type="http://schemas.openxmlformats.org/officeDocument/2006/relationships/image" Target="../media/image212.png"/><Relationship Id="rId156" Type="http://schemas.openxmlformats.org/officeDocument/2006/relationships/image" Target="../media/image259.png"/><Relationship Id="rId198" Type="http://schemas.openxmlformats.org/officeDocument/2006/relationships/image" Target="../media/image280.png"/><Relationship Id="rId321" Type="http://schemas.openxmlformats.org/officeDocument/2006/relationships/customXml" Target="../ink/ink483.xml"/><Relationship Id="rId363" Type="http://schemas.openxmlformats.org/officeDocument/2006/relationships/image" Target="../media/image362.png"/><Relationship Id="rId419" Type="http://schemas.openxmlformats.org/officeDocument/2006/relationships/customXml" Target="../ink/ink533.xml"/><Relationship Id="rId223" Type="http://schemas.openxmlformats.org/officeDocument/2006/relationships/customXml" Target="../ink/ink434.xml"/><Relationship Id="rId430" Type="http://schemas.openxmlformats.org/officeDocument/2006/relationships/image" Target="../media/image395.png"/><Relationship Id="rId18" Type="http://schemas.openxmlformats.org/officeDocument/2006/relationships/image" Target="../media/image191.png"/><Relationship Id="rId265" Type="http://schemas.openxmlformats.org/officeDocument/2006/relationships/customXml" Target="../ink/ink455.xml"/><Relationship Id="rId472" Type="http://schemas.openxmlformats.org/officeDocument/2006/relationships/image" Target="../media/image416.png"/><Relationship Id="rId125" Type="http://schemas.openxmlformats.org/officeDocument/2006/relationships/customXml" Target="../ink/ink385.xml"/><Relationship Id="rId167" Type="http://schemas.openxmlformats.org/officeDocument/2006/relationships/customXml" Target="../ink/ink406.xml"/><Relationship Id="rId332" Type="http://schemas.openxmlformats.org/officeDocument/2006/relationships/image" Target="../media/image347.png"/><Relationship Id="rId374" Type="http://schemas.openxmlformats.org/officeDocument/2006/relationships/image" Target="../media/image367.png"/><Relationship Id="rId71" Type="http://schemas.openxmlformats.org/officeDocument/2006/relationships/customXml" Target="../ink/ink358.xml"/><Relationship Id="rId234" Type="http://schemas.openxmlformats.org/officeDocument/2006/relationships/image" Target="../media/image298.png"/><Relationship Id="rId2" Type="http://schemas.openxmlformats.org/officeDocument/2006/relationships/notesSlide" Target="../notesSlides/notesSlide5.xml"/><Relationship Id="rId29" Type="http://schemas.openxmlformats.org/officeDocument/2006/relationships/customXml" Target="../ink/ink337.xml"/><Relationship Id="rId276" Type="http://schemas.openxmlformats.org/officeDocument/2006/relationships/image" Target="../media/image319.png"/><Relationship Id="rId441" Type="http://schemas.openxmlformats.org/officeDocument/2006/relationships/customXml" Target="../ink/ink544.xml"/><Relationship Id="rId40" Type="http://schemas.openxmlformats.org/officeDocument/2006/relationships/image" Target="../media/image202.png"/><Relationship Id="rId136" Type="http://schemas.openxmlformats.org/officeDocument/2006/relationships/image" Target="../media/image250.png"/><Relationship Id="rId178" Type="http://schemas.openxmlformats.org/officeDocument/2006/relationships/image" Target="../media/image270.png"/><Relationship Id="rId301" Type="http://schemas.openxmlformats.org/officeDocument/2006/relationships/customXml" Target="../ink/ink473.xml"/><Relationship Id="rId343" Type="http://schemas.openxmlformats.org/officeDocument/2006/relationships/customXml" Target="../ink/ink494.xml"/><Relationship Id="rId82" Type="http://schemas.openxmlformats.org/officeDocument/2006/relationships/image" Target="../media/image223.png"/><Relationship Id="rId203" Type="http://schemas.openxmlformats.org/officeDocument/2006/relationships/customXml" Target="../ink/ink424.xml"/><Relationship Id="rId385" Type="http://schemas.openxmlformats.org/officeDocument/2006/relationships/customXml" Target="../ink/ink516.xml"/><Relationship Id="rId245" Type="http://schemas.openxmlformats.org/officeDocument/2006/relationships/customXml" Target="../ink/ink445.xml"/><Relationship Id="rId287" Type="http://schemas.openxmlformats.org/officeDocument/2006/relationships/customXml" Target="../ink/ink466.xml"/><Relationship Id="rId410" Type="http://schemas.openxmlformats.org/officeDocument/2006/relationships/image" Target="../media/image385.png"/><Relationship Id="rId452" Type="http://schemas.openxmlformats.org/officeDocument/2006/relationships/image" Target="../media/image406.png"/><Relationship Id="rId30" Type="http://schemas.openxmlformats.org/officeDocument/2006/relationships/image" Target="../media/image197.png"/><Relationship Id="rId105" Type="http://schemas.openxmlformats.org/officeDocument/2006/relationships/customXml" Target="../ink/ink375.xml"/><Relationship Id="rId126" Type="http://schemas.openxmlformats.org/officeDocument/2006/relationships/image" Target="../media/image245.png"/><Relationship Id="rId147" Type="http://schemas.openxmlformats.org/officeDocument/2006/relationships/customXml" Target="../ink/ink396.xml"/><Relationship Id="rId168" Type="http://schemas.openxmlformats.org/officeDocument/2006/relationships/image" Target="../media/image265.png"/><Relationship Id="rId312" Type="http://schemas.openxmlformats.org/officeDocument/2006/relationships/image" Target="../media/image337.png"/><Relationship Id="rId333" Type="http://schemas.openxmlformats.org/officeDocument/2006/relationships/customXml" Target="../ink/ink489.xml"/><Relationship Id="rId354" Type="http://schemas.openxmlformats.org/officeDocument/2006/relationships/customXml" Target="../ink/ink500.xml"/><Relationship Id="rId51" Type="http://schemas.openxmlformats.org/officeDocument/2006/relationships/customXml" Target="../ink/ink348.xml"/><Relationship Id="rId72" Type="http://schemas.openxmlformats.org/officeDocument/2006/relationships/image" Target="../media/image218.png"/><Relationship Id="rId93" Type="http://schemas.openxmlformats.org/officeDocument/2006/relationships/customXml" Target="../ink/ink369.xml"/><Relationship Id="rId189" Type="http://schemas.openxmlformats.org/officeDocument/2006/relationships/customXml" Target="../ink/ink417.xml"/><Relationship Id="rId375" Type="http://schemas.openxmlformats.org/officeDocument/2006/relationships/customXml" Target="../ink/ink511.xml"/><Relationship Id="rId396" Type="http://schemas.openxmlformats.org/officeDocument/2006/relationships/image" Target="../media/image378.png"/><Relationship Id="rId3" Type="http://schemas.openxmlformats.org/officeDocument/2006/relationships/customXml" Target="../ink/ink324.xml"/><Relationship Id="rId214" Type="http://schemas.openxmlformats.org/officeDocument/2006/relationships/image" Target="../media/image288.png"/><Relationship Id="rId235" Type="http://schemas.openxmlformats.org/officeDocument/2006/relationships/customXml" Target="../ink/ink440.xml"/><Relationship Id="rId256" Type="http://schemas.openxmlformats.org/officeDocument/2006/relationships/image" Target="../media/image309.png"/><Relationship Id="rId277" Type="http://schemas.openxmlformats.org/officeDocument/2006/relationships/customXml" Target="../ink/ink461.xml"/><Relationship Id="rId298" Type="http://schemas.openxmlformats.org/officeDocument/2006/relationships/image" Target="../media/image330.png"/><Relationship Id="rId400" Type="http://schemas.openxmlformats.org/officeDocument/2006/relationships/image" Target="../media/image380.png"/><Relationship Id="rId421" Type="http://schemas.openxmlformats.org/officeDocument/2006/relationships/customXml" Target="../ink/ink534.xml"/><Relationship Id="rId442" Type="http://schemas.openxmlformats.org/officeDocument/2006/relationships/image" Target="../media/image401.png"/><Relationship Id="rId463" Type="http://schemas.openxmlformats.org/officeDocument/2006/relationships/customXml" Target="../ink/ink555.xml"/><Relationship Id="rId116" Type="http://schemas.openxmlformats.org/officeDocument/2006/relationships/image" Target="../media/image240.png"/><Relationship Id="rId137" Type="http://schemas.openxmlformats.org/officeDocument/2006/relationships/customXml" Target="../ink/ink391.xml"/><Relationship Id="rId158" Type="http://schemas.openxmlformats.org/officeDocument/2006/relationships/image" Target="../media/image260.png"/><Relationship Id="rId302" Type="http://schemas.openxmlformats.org/officeDocument/2006/relationships/image" Target="../media/image332.png"/><Relationship Id="rId323" Type="http://schemas.openxmlformats.org/officeDocument/2006/relationships/customXml" Target="../ink/ink484.xml"/><Relationship Id="rId344" Type="http://schemas.openxmlformats.org/officeDocument/2006/relationships/image" Target="../media/image353.png"/><Relationship Id="rId20" Type="http://schemas.openxmlformats.org/officeDocument/2006/relationships/image" Target="../media/image192.png"/><Relationship Id="rId41" Type="http://schemas.openxmlformats.org/officeDocument/2006/relationships/customXml" Target="../ink/ink343.xml"/><Relationship Id="rId62" Type="http://schemas.openxmlformats.org/officeDocument/2006/relationships/image" Target="../media/image213.png"/><Relationship Id="rId83" Type="http://schemas.openxmlformats.org/officeDocument/2006/relationships/customXml" Target="../ink/ink364.xml"/><Relationship Id="rId179" Type="http://schemas.openxmlformats.org/officeDocument/2006/relationships/customXml" Target="../ink/ink412.xml"/><Relationship Id="rId365" Type="http://schemas.openxmlformats.org/officeDocument/2006/relationships/image" Target="../media/image363.png"/><Relationship Id="rId386" Type="http://schemas.openxmlformats.org/officeDocument/2006/relationships/image" Target="../media/image373.png"/><Relationship Id="rId190" Type="http://schemas.openxmlformats.org/officeDocument/2006/relationships/image" Target="../media/image276.png"/><Relationship Id="rId204" Type="http://schemas.openxmlformats.org/officeDocument/2006/relationships/image" Target="../media/image283.png"/><Relationship Id="rId225" Type="http://schemas.openxmlformats.org/officeDocument/2006/relationships/customXml" Target="../ink/ink435.xml"/><Relationship Id="rId246" Type="http://schemas.openxmlformats.org/officeDocument/2006/relationships/image" Target="../media/image304.png"/><Relationship Id="rId267" Type="http://schemas.openxmlformats.org/officeDocument/2006/relationships/customXml" Target="../ink/ink456.xml"/><Relationship Id="rId288" Type="http://schemas.openxmlformats.org/officeDocument/2006/relationships/image" Target="../media/image325.png"/><Relationship Id="rId411" Type="http://schemas.openxmlformats.org/officeDocument/2006/relationships/customXml" Target="../ink/ink529.xml"/><Relationship Id="rId432" Type="http://schemas.openxmlformats.org/officeDocument/2006/relationships/image" Target="../media/image396.png"/><Relationship Id="rId453" Type="http://schemas.openxmlformats.org/officeDocument/2006/relationships/customXml" Target="../ink/ink550.xml"/><Relationship Id="rId474" Type="http://schemas.openxmlformats.org/officeDocument/2006/relationships/image" Target="../media/image417.png"/><Relationship Id="rId106" Type="http://schemas.openxmlformats.org/officeDocument/2006/relationships/image" Target="../media/image235.png"/><Relationship Id="rId127" Type="http://schemas.openxmlformats.org/officeDocument/2006/relationships/customXml" Target="../ink/ink386.xml"/><Relationship Id="rId313" Type="http://schemas.openxmlformats.org/officeDocument/2006/relationships/customXml" Target="../ink/ink479.xml"/><Relationship Id="rId10" Type="http://schemas.openxmlformats.org/officeDocument/2006/relationships/image" Target="../media/image187.png"/><Relationship Id="rId31" Type="http://schemas.openxmlformats.org/officeDocument/2006/relationships/customXml" Target="../ink/ink338.xml"/><Relationship Id="rId52" Type="http://schemas.openxmlformats.org/officeDocument/2006/relationships/image" Target="../media/image208.png"/><Relationship Id="rId73" Type="http://schemas.openxmlformats.org/officeDocument/2006/relationships/customXml" Target="../ink/ink359.xml"/><Relationship Id="rId94" Type="http://schemas.openxmlformats.org/officeDocument/2006/relationships/image" Target="../media/image229.png"/><Relationship Id="rId148" Type="http://schemas.openxmlformats.org/officeDocument/2006/relationships/image" Target="../media/image4410.png"/><Relationship Id="rId169" Type="http://schemas.openxmlformats.org/officeDocument/2006/relationships/customXml" Target="../ink/ink407.xml"/><Relationship Id="rId334" Type="http://schemas.openxmlformats.org/officeDocument/2006/relationships/image" Target="../media/image348.png"/><Relationship Id="rId355" Type="http://schemas.openxmlformats.org/officeDocument/2006/relationships/image" Target="../media/image358.png"/><Relationship Id="rId376" Type="http://schemas.openxmlformats.org/officeDocument/2006/relationships/image" Target="../media/image368.png"/><Relationship Id="rId397" Type="http://schemas.openxmlformats.org/officeDocument/2006/relationships/customXml" Target="../ink/ink522.xml"/><Relationship Id="rId4" Type="http://schemas.openxmlformats.org/officeDocument/2006/relationships/image" Target="../media/image1840.png"/><Relationship Id="rId180" Type="http://schemas.openxmlformats.org/officeDocument/2006/relationships/image" Target="../media/image271.png"/><Relationship Id="rId215" Type="http://schemas.openxmlformats.org/officeDocument/2006/relationships/customXml" Target="../ink/ink430.xml"/><Relationship Id="rId236" Type="http://schemas.openxmlformats.org/officeDocument/2006/relationships/image" Target="../media/image299.png"/><Relationship Id="rId257" Type="http://schemas.openxmlformats.org/officeDocument/2006/relationships/customXml" Target="../ink/ink451.xml"/><Relationship Id="rId278" Type="http://schemas.openxmlformats.org/officeDocument/2006/relationships/image" Target="../media/image320.png"/><Relationship Id="rId401" Type="http://schemas.openxmlformats.org/officeDocument/2006/relationships/customXml" Target="../ink/ink524.xml"/><Relationship Id="rId422" Type="http://schemas.openxmlformats.org/officeDocument/2006/relationships/image" Target="../media/image391.png"/><Relationship Id="rId443" Type="http://schemas.openxmlformats.org/officeDocument/2006/relationships/customXml" Target="../ink/ink545.xml"/><Relationship Id="rId464" Type="http://schemas.openxmlformats.org/officeDocument/2006/relationships/image" Target="../media/image412.png"/><Relationship Id="rId303" Type="http://schemas.openxmlformats.org/officeDocument/2006/relationships/customXml" Target="../ink/ink474.xml"/><Relationship Id="rId42" Type="http://schemas.openxmlformats.org/officeDocument/2006/relationships/image" Target="../media/image203.png"/><Relationship Id="rId84" Type="http://schemas.openxmlformats.org/officeDocument/2006/relationships/image" Target="../media/image224.png"/><Relationship Id="rId138" Type="http://schemas.openxmlformats.org/officeDocument/2006/relationships/image" Target="../media/image251.png"/><Relationship Id="rId345" Type="http://schemas.openxmlformats.org/officeDocument/2006/relationships/customXml" Target="../ink/ink495.xml"/><Relationship Id="rId387" Type="http://schemas.openxmlformats.org/officeDocument/2006/relationships/customXml" Target="../ink/ink517.xml"/><Relationship Id="rId191" Type="http://schemas.openxmlformats.org/officeDocument/2006/relationships/customXml" Target="../ink/ink418.xml"/><Relationship Id="rId205" Type="http://schemas.openxmlformats.org/officeDocument/2006/relationships/customXml" Target="../ink/ink425.xml"/><Relationship Id="rId247" Type="http://schemas.openxmlformats.org/officeDocument/2006/relationships/customXml" Target="../ink/ink446.xml"/><Relationship Id="rId412" Type="http://schemas.openxmlformats.org/officeDocument/2006/relationships/image" Target="../media/image386.png"/><Relationship Id="rId107" Type="http://schemas.openxmlformats.org/officeDocument/2006/relationships/customXml" Target="../ink/ink376.xml"/><Relationship Id="rId289" Type="http://schemas.openxmlformats.org/officeDocument/2006/relationships/customXml" Target="../ink/ink467.xml"/><Relationship Id="rId454" Type="http://schemas.openxmlformats.org/officeDocument/2006/relationships/image" Target="../media/image407.png"/><Relationship Id="rId11" Type="http://schemas.openxmlformats.org/officeDocument/2006/relationships/customXml" Target="../ink/ink328.xml"/><Relationship Id="rId53" Type="http://schemas.openxmlformats.org/officeDocument/2006/relationships/customXml" Target="../ink/ink349.xml"/><Relationship Id="rId149" Type="http://schemas.openxmlformats.org/officeDocument/2006/relationships/customXml" Target="../ink/ink397.xml"/><Relationship Id="rId314" Type="http://schemas.openxmlformats.org/officeDocument/2006/relationships/image" Target="../media/image338.png"/><Relationship Id="rId356" Type="http://schemas.openxmlformats.org/officeDocument/2006/relationships/customXml" Target="../ink/ink501.xml"/><Relationship Id="rId398" Type="http://schemas.openxmlformats.org/officeDocument/2006/relationships/image" Target="../media/image379.png"/><Relationship Id="rId95" Type="http://schemas.openxmlformats.org/officeDocument/2006/relationships/customXml" Target="../ink/ink370.xml"/><Relationship Id="rId160" Type="http://schemas.openxmlformats.org/officeDocument/2006/relationships/image" Target="../media/image261.png"/><Relationship Id="rId216" Type="http://schemas.openxmlformats.org/officeDocument/2006/relationships/image" Target="../media/image289.png"/><Relationship Id="rId423" Type="http://schemas.openxmlformats.org/officeDocument/2006/relationships/customXml" Target="../ink/ink535.xml"/><Relationship Id="rId258" Type="http://schemas.openxmlformats.org/officeDocument/2006/relationships/image" Target="../media/image310.png"/><Relationship Id="rId465" Type="http://schemas.openxmlformats.org/officeDocument/2006/relationships/customXml" Target="../ink/ink556.xml"/><Relationship Id="rId22" Type="http://schemas.openxmlformats.org/officeDocument/2006/relationships/image" Target="../media/image193.png"/><Relationship Id="rId64" Type="http://schemas.openxmlformats.org/officeDocument/2006/relationships/image" Target="../media/image214.png"/><Relationship Id="rId118" Type="http://schemas.openxmlformats.org/officeDocument/2006/relationships/image" Target="../media/image241.png"/><Relationship Id="rId325" Type="http://schemas.openxmlformats.org/officeDocument/2006/relationships/customXml" Target="../ink/ink485.xml"/><Relationship Id="rId367" Type="http://schemas.openxmlformats.org/officeDocument/2006/relationships/customXml" Target="../ink/ink507.xml"/><Relationship Id="rId171" Type="http://schemas.openxmlformats.org/officeDocument/2006/relationships/customXml" Target="../ink/ink408.xml"/><Relationship Id="rId227" Type="http://schemas.openxmlformats.org/officeDocument/2006/relationships/customXml" Target="../ink/ink436.xml"/><Relationship Id="rId269" Type="http://schemas.openxmlformats.org/officeDocument/2006/relationships/customXml" Target="../ink/ink457.xml"/><Relationship Id="rId434" Type="http://schemas.openxmlformats.org/officeDocument/2006/relationships/image" Target="../media/image397.png"/><Relationship Id="rId476" Type="http://schemas.openxmlformats.org/officeDocument/2006/relationships/image" Target="../media/image418.png"/><Relationship Id="rId33" Type="http://schemas.openxmlformats.org/officeDocument/2006/relationships/customXml" Target="../ink/ink339.xml"/><Relationship Id="rId129" Type="http://schemas.openxmlformats.org/officeDocument/2006/relationships/customXml" Target="../ink/ink387.xml"/><Relationship Id="rId280" Type="http://schemas.openxmlformats.org/officeDocument/2006/relationships/image" Target="../media/image321.png"/><Relationship Id="rId336" Type="http://schemas.openxmlformats.org/officeDocument/2006/relationships/image" Target="../media/image349.png"/><Relationship Id="rId75" Type="http://schemas.openxmlformats.org/officeDocument/2006/relationships/customXml" Target="../ink/ink360.xml"/><Relationship Id="rId140" Type="http://schemas.openxmlformats.org/officeDocument/2006/relationships/image" Target="../media/image252.png"/><Relationship Id="rId182" Type="http://schemas.openxmlformats.org/officeDocument/2006/relationships/image" Target="../media/image272.png"/><Relationship Id="rId378" Type="http://schemas.openxmlformats.org/officeDocument/2006/relationships/image" Target="../media/image369.png"/><Relationship Id="rId403" Type="http://schemas.openxmlformats.org/officeDocument/2006/relationships/customXml" Target="../ink/ink525.xml"/><Relationship Id="rId6" Type="http://schemas.openxmlformats.org/officeDocument/2006/relationships/image" Target="../media/image185.png"/><Relationship Id="rId238" Type="http://schemas.openxmlformats.org/officeDocument/2006/relationships/image" Target="../media/image300.png"/><Relationship Id="rId445" Type="http://schemas.openxmlformats.org/officeDocument/2006/relationships/customXml" Target="../ink/ink546.xml"/><Relationship Id="rId291" Type="http://schemas.openxmlformats.org/officeDocument/2006/relationships/customXml" Target="../ink/ink468.xml"/><Relationship Id="rId305" Type="http://schemas.openxmlformats.org/officeDocument/2006/relationships/customXml" Target="../ink/ink475.xml"/><Relationship Id="rId347" Type="http://schemas.openxmlformats.org/officeDocument/2006/relationships/customXml" Target="../ink/ink496.xml"/><Relationship Id="rId44" Type="http://schemas.openxmlformats.org/officeDocument/2006/relationships/image" Target="../media/image204.png"/><Relationship Id="rId86" Type="http://schemas.openxmlformats.org/officeDocument/2006/relationships/image" Target="../media/image225.png"/><Relationship Id="rId151" Type="http://schemas.openxmlformats.org/officeDocument/2006/relationships/customXml" Target="../ink/ink398.xml"/><Relationship Id="rId389" Type="http://schemas.openxmlformats.org/officeDocument/2006/relationships/customXml" Target="../ink/ink518.xml"/><Relationship Id="rId193" Type="http://schemas.openxmlformats.org/officeDocument/2006/relationships/customXml" Target="../ink/ink419.xml"/><Relationship Id="rId207" Type="http://schemas.openxmlformats.org/officeDocument/2006/relationships/customXml" Target="../ink/ink426.xml"/><Relationship Id="rId249" Type="http://schemas.openxmlformats.org/officeDocument/2006/relationships/customXml" Target="../ink/ink447.xml"/><Relationship Id="rId414" Type="http://schemas.openxmlformats.org/officeDocument/2006/relationships/image" Target="../media/image387.png"/><Relationship Id="rId456" Type="http://schemas.openxmlformats.org/officeDocument/2006/relationships/image" Target="../media/image408.png"/><Relationship Id="rId13" Type="http://schemas.openxmlformats.org/officeDocument/2006/relationships/customXml" Target="../ink/ink329.xml"/><Relationship Id="rId109" Type="http://schemas.openxmlformats.org/officeDocument/2006/relationships/customXml" Target="../ink/ink377.xml"/><Relationship Id="rId260" Type="http://schemas.openxmlformats.org/officeDocument/2006/relationships/image" Target="../media/image311.png"/><Relationship Id="rId316" Type="http://schemas.openxmlformats.org/officeDocument/2006/relationships/image" Target="../media/image339.png"/><Relationship Id="rId55" Type="http://schemas.openxmlformats.org/officeDocument/2006/relationships/customXml" Target="../ink/ink350.xml"/><Relationship Id="rId97" Type="http://schemas.openxmlformats.org/officeDocument/2006/relationships/customXml" Target="../ink/ink371.xml"/><Relationship Id="rId120" Type="http://schemas.openxmlformats.org/officeDocument/2006/relationships/image" Target="../media/image242.png"/><Relationship Id="rId358" Type="http://schemas.openxmlformats.org/officeDocument/2006/relationships/customXml" Target="../ink/ink502.xml"/><Relationship Id="rId162" Type="http://schemas.openxmlformats.org/officeDocument/2006/relationships/image" Target="../media/image262.png"/><Relationship Id="rId218" Type="http://schemas.openxmlformats.org/officeDocument/2006/relationships/image" Target="../media/image290.png"/><Relationship Id="rId425" Type="http://schemas.openxmlformats.org/officeDocument/2006/relationships/customXml" Target="../ink/ink536.xml"/><Relationship Id="rId467" Type="http://schemas.openxmlformats.org/officeDocument/2006/relationships/customXml" Target="../ink/ink557.xml"/><Relationship Id="rId271" Type="http://schemas.openxmlformats.org/officeDocument/2006/relationships/customXml" Target="../ink/ink458.xml"/><Relationship Id="rId24" Type="http://schemas.openxmlformats.org/officeDocument/2006/relationships/image" Target="../media/image194.png"/><Relationship Id="rId66" Type="http://schemas.openxmlformats.org/officeDocument/2006/relationships/image" Target="../media/image215.png"/><Relationship Id="rId131" Type="http://schemas.openxmlformats.org/officeDocument/2006/relationships/customXml" Target="../ink/ink388.xml"/><Relationship Id="rId327" Type="http://schemas.openxmlformats.org/officeDocument/2006/relationships/customXml" Target="../ink/ink486.xml"/><Relationship Id="rId369" Type="http://schemas.openxmlformats.org/officeDocument/2006/relationships/customXml" Target="../ink/ink508.xml"/><Relationship Id="rId173" Type="http://schemas.openxmlformats.org/officeDocument/2006/relationships/customXml" Target="../ink/ink409.xml"/><Relationship Id="rId229" Type="http://schemas.openxmlformats.org/officeDocument/2006/relationships/customXml" Target="../ink/ink437.xml"/><Relationship Id="rId380" Type="http://schemas.openxmlformats.org/officeDocument/2006/relationships/image" Target="../media/image370.png"/><Relationship Id="rId436" Type="http://schemas.openxmlformats.org/officeDocument/2006/relationships/image" Target="../media/image398.png"/><Relationship Id="rId240" Type="http://schemas.openxmlformats.org/officeDocument/2006/relationships/image" Target="../media/image301.png"/><Relationship Id="rId35" Type="http://schemas.openxmlformats.org/officeDocument/2006/relationships/customXml" Target="../ink/ink340.xml"/><Relationship Id="rId77" Type="http://schemas.openxmlformats.org/officeDocument/2006/relationships/customXml" Target="../ink/ink361.xml"/><Relationship Id="rId100" Type="http://schemas.openxmlformats.org/officeDocument/2006/relationships/image" Target="../media/image232.png"/><Relationship Id="rId282" Type="http://schemas.openxmlformats.org/officeDocument/2006/relationships/image" Target="../media/image322.png"/><Relationship Id="rId338" Type="http://schemas.openxmlformats.org/officeDocument/2006/relationships/image" Target="../media/image350.png"/><Relationship Id="rId8" Type="http://schemas.openxmlformats.org/officeDocument/2006/relationships/image" Target="../media/image186.png"/><Relationship Id="rId142" Type="http://schemas.openxmlformats.org/officeDocument/2006/relationships/image" Target="../media/image253.png"/><Relationship Id="rId184" Type="http://schemas.openxmlformats.org/officeDocument/2006/relationships/image" Target="../media/image273.png"/><Relationship Id="rId391" Type="http://schemas.openxmlformats.org/officeDocument/2006/relationships/customXml" Target="../ink/ink519.xml"/><Relationship Id="rId405" Type="http://schemas.openxmlformats.org/officeDocument/2006/relationships/customXml" Target="../ink/ink526.xml"/><Relationship Id="rId447" Type="http://schemas.openxmlformats.org/officeDocument/2006/relationships/customXml" Target="../ink/ink547.xml"/><Relationship Id="rId251" Type="http://schemas.openxmlformats.org/officeDocument/2006/relationships/customXml" Target="../ink/ink448.xml"/><Relationship Id="rId46" Type="http://schemas.openxmlformats.org/officeDocument/2006/relationships/image" Target="../media/image205.png"/><Relationship Id="rId293" Type="http://schemas.openxmlformats.org/officeDocument/2006/relationships/customXml" Target="../ink/ink469.xml"/><Relationship Id="rId307" Type="http://schemas.openxmlformats.org/officeDocument/2006/relationships/customXml" Target="../ink/ink476.xml"/><Relationship Id="rId349" Type="http://schemas.openxmlformats.org/officeDocument/2006/relationships/customXml" Target="../ink/ink497.xml"/><Relationship Id="rId88" Type="http://schemas.openxmlformats.org/officeDocument/2006/relationships/image" Target="../media/image226.png"/><Relationship Id="rId111" Type="http://schemas.openxmlformats.org/officeDocument/2006/relationships/customXml" Target="../ink/ink378.xml"/><Relationship Id="rId153" Type="http://schemas.openxmlformats.org/officeDocument/2006/relationships/customXml" Target="../ink/ink399.xml"/><Relationship Id="rId195" Type="http://schemas.openxmlformats.org/officeDocument/2006/relationships/customXml" Target="../ink/ink420.xml"/><Relationship Id="rId209" Type="http://schemas.openxmlformats.org/officeDocument/2006/relationships/customXml" Target="../ink/ink427.xml"/><Relationship Id="rId360" Type="http://schemas.openxmlformats.org/officeDocument/2006/relationships/customXml" Target="../ink/ink503.xml"/><Relationship Id="rId416" Type="http://schemas.openxmlformats.org/officeDocument/2006/relationships/image" Target="../media/image388.png"/><Relationship Id="rId220" Type="http://schemas.openxmlformats.org/officeDocument/2006/relationships/image" Target="../media/image291.png"/><Relationship Id="rId458" Type="http://schemas.openxmlformats.org/officeDocument/2006/relationships/image" Target="../media/image409.png"/><Relationship Id="rId15" Type="http://schemas.openxmlformats.org/officeDocument/2006/relationships/customXml" Target="../ink/ink330.xml"/><Relationship Id="rId57" Type="http://schemas.openxmlformats.org/officeDocument/2006/relationships/customXml" Target="../ink/ink351.xml"/><Relationship Id="rId262" Type="http://schemas.openxmlformats.org/officeDocument/2006/relationships/image" Target="../media/image312.png"/><Relationship Id="rId318" Type="http://schemas.openxmlformats.org/officeDocument/2006/relationships/image" Target="../media/image340.png"/><Relationship Id="rId99" Type="http://schemas.openxmlformats.org/officeDocument/2006/relationships/customXml" Target="../ink/ink372.xml"/><Relationship Id="rId122" Type="http://schemas.openxmlformats.org/officeDocument/2006/relationships/image" Target="../media/image243.png"/><Relationship Id="rId164" Type="http://schemas.openxmlformats.org/officeDocument/2006/relationships/image" Target="../media/image263.png"/><Relationship Id="rId371" Type="http://schemas.openxmlformats.org/officeDocument/2006/relationships/customXml" Target="../ink/ink509.xml"/><Relationship Id="rId427" Type="http://schemas.openxmlformats.org/officeDocument/2006/relationships/customXml" Target="../ink/ink537.xml"/><Relationship Id="rId469" Type="http://schemas.openxmlformats.org/officeDocument/2006/relationships/customXml" Target="../ink/ink558.xml"/><Relationship Id="rId26" Type="http://schemas.openxmlformats.org/officeDocument/2006/relationships/image" Target="../media/image195.png"/><Relationship Id="rId231" Type="http://schemas.openxmlformats.org/officeDocument/2006/relationships/customXml" Target="../ink/ink438.xml"/><Relationship Id="rId273" Type="http://schemas.openxmlformats.org/officeDocument/2006/relationships/customXml" Target="../ink/ink459.xml"/><Relationship Id="rId329" Type="http://schemas.openxmlformats.org/officeDocument/2006/relationships/customXml" Target="../ink/ink487.xml"/><Relationship Id="rId68" Type="http://schemas.openxmlformats.org/officeDocument/2006/relationships/image" Target="../media/image216.png"/><Relationship Id="rId133" Type="http://schemas.openxmlformats.org/officeDocument/2006/relationships/customXml" Target="../ink/ink389.xml"/><Relationship Id="rId175" Type="http://schemas.openxmlformats.org/officeDocument/2006/relationships/customXml" Target="../ink/ink410.xml"/><Relationship Id="rId340" Type="http://schemas.openxmlformats.org/officeDocument/2006/relationships/image" Target="../media/image351.png"/><Relationship Id="rId200" Type="http://schemas.openxmlformats.org/officeDocument/2006/relationships/image" Target="../media/image281.png"/><Relationship Id="rId382" Type="http://schemas.openxmlformats.org/officeDocument/2006/relationships/image" Target="../media/image371.png"/><Relationship Id="rId438" Type="http://schemas.openxmlformats.org/officeDocument/2006/relationships/image" Target="../media/image399.png"/><Relationship Id="rId242" Type="http://schemas.openxmlformats.org/officeDocument/2006/relationships/image" Target="../media/image302.png"/><Relationship Id="rId284" Type="http://schemas.openxmlformats.org/officeDocument/2006/relationships/image" Target="../media/image323.png"/><Relationship Id="rId37" Type="http://schemas.openxmlformats.org/officeDocument/2006/relationships/customXml" Target="../ink/ink341.xml"/><Relationship Id="rId79" Type="http://schemas.openxmlformats.org/officeDocument/2006/relationships/customXml" Target="../ink/ink362.xml"/><Relationship Id="rId102" Type="http://schemas.openxmlformats.org/officeDocument/2006/relationships/image" Target="../media/image233.png"/><Relationship Id="rId144" Type="http://schemas.openxmlformats.org/officeDocument/2006/relationships/image" Target="../media/image254.png"/><Relationship Id="rId90" Type="http://schemas.openxmlformats.org/officeDocument/2006/relationships/image" Target="../media/image227.png"/><Relationship Id="rId186" Type="http://schemas.openxmlformats.org/officeDocument/2006/relationships/image" Target="../media/image274.png"/><Relationship Id="rId351" Type="http://schemas.openxmlformats.org/officeDocument/2006/relationships/customXml" Target="../ink/ink498.xml"/><Relationship Id="rId393" Type="http://schemas.openxmlformats.org/officeDocument/2006/relationships/customXml" Target="../ink/ink520.xml"/><Relationship Id="rId407" Type="http://schemas.openxmlformats.org/officeDocument/2006/relationships/customXml" Target="../ink/ink527.xml"/><Relationship Id="rId449" Type="http://schemas.openxmlformats.org/officeDocument/2006/relationships/customXml" Target="../ink/ink548.xml"/><Relationship Id="rId211" Type="http://schemas.openxmlformats.org/officeDocument/2006/relationships/customXml" Target="../ink/ink428.xml"/><Relationship Id="rId253" Type="http://schemas.openxmlformats.org/officeDocument/2006/relationships/customXml" Target="../ink/ink449.xml"/><Relationship Id="rId295" Type="http://schemas.openxmlformats.org/officeDocument/2006/relationships/customXml" Target="../ink/ink470.xml"/><Relationship Id="rId309" Type="http://schemas.openxmlformats.org/officeDocument/2006/relationships/customXml" Target="../ink/ink477.xml"/><Relationship Id="rId460" Type="http://schemas.openxmlformats.org/officeDocument/2006/relationships/image" Target="../media/image410.png"/><Relationship Id="rId48" Type="http://schemas.openxmlformats.org/officeDocument/2006/relationships/image" Target="../media/image206.png"/><Relationship Id="rId113" Type="http://schemas.openxmlformats.org/officeDocument/2006/relationships/customXml" Target="../ink/ink379.xml"/><Relationship Id="rId320" Type="http://schemas.openxmlformats.org/officeDocument/2006/relationships/image" Target="../media/image341.png"/><Relationship Id="rId155" Type="http://schemas.openxmlformats.org/officeDocument/2006/relationships/customXml" Target="../ink/ink400.xml"/><Relationship Id="rId197" Type="http://schemas.openxmlformats.org/officeDocument/2006/relationships/customXml" Target="../ink/ink421.xml"/><Relationship Id="rId362" Type="http://schemas.openxmlformats.org/officeDocument/2006/relationships/customXml" Target="../ink/ink504.xml"/><Relationship Id="rId418" Type="http://schemas.openxmlformats.org/officeDocument/2006/relationships/image" Target="../media/image389.png"/><Relationship Id="rId222" Type="http://schemas.openxmlformats.org/officeDocument/2006/relationships/image" Target="../media/image292.png"/><Relationship Id="rId264" Type="http://schemas.openxmlformats.org/officeDocument/2006/relationships/image" Target="../media/image313.png"/><Relationship Id="rId471" Type="http://schemas.openxmlformats.org/officeDocument/2006/relationships/customXml" Target="../ink/ink559.xml"/><Relationship Id="rId17" Type="http://schemas.openxmlformats.org/officeDocument/2006/relationships/customXml" Target="../ink/ink331.xml"/><Relationship Id="rId59" Type="http://schemas.openxmlformats.org/officeDocument/2006/relationships/customXml" Target="../ink/ink352.xml"/><Relationship Id="rId124" Type="http://schemas.openxmlformats.org/officeDocument/2006/relationships/image" Target="../media/image244.png"/><Relationship Id="rId70" Type="http://schemas.openxmlformats.org/officeDocument/2006/relationships/image" Target="../media/image217.png"/><Relationship Id="rId166" Type="http://schemas.openxmlformats.org/officeDocument/2006/relationships/image" Target="../media/image264.png"/><Relationship Id="rId331" Type="http://schemas.openxmlformats.org/officeDocument/2006/relationships/customXml" Target="../ink/ink488.xml"/><Relationship Id="rId373" Type="http://schemas.openxmlformats.org/officeDocument/2006/relationships/customXml" Target="../ink/ink510.xml"/><Relationship Id="rId429" Type="http://schemas.openxmlformats.org/officeDocument/2006/relationships/customXml" Target="../ink/ink538.xml"/><Relationship Id="rId1" Type="http://schemas.openxmlformats.org/officeDocument/2006/relationships/slideLayout" Target="../slideLayouts/slideLayout7.xml"/><Relationship Id="rId233" Type="http://schemas.openxmlformats.org/officeDocument/2006/relationships/customXml" Target="../ink/ink439.xml"/><Relationship Id="rId440" Type="http://schemas.openxmlformats.org/officeDocument/2006/relationships/image" Target="../media/image400.png"/><Relationship Id="rId28" Type="http://schemas.openxmlformats.org/officeDocument/2006/relationships/image" Target="../media/image196.png"/><Relationship Id="rId275" Type="http://schemas.openxmlformats.org/officeDocument/2006/relationships/customXml" Target="../ink/ink460.xml"/><Relationship Id="rId300" Type="http://schemas.openxmlformats.org/officeDocument/2006/relationships/image" Target="../media/image331.png"/><Relationship Id="rId81" Type="http://schemas.openxmlformats.org/officeDocument/2006/relationships/customXml" Target="../ink/ink363.xml"/><Relationship Id="rId135" Type="http://schemas.openxmlformats.org/officeDocument/2006/relationships/customXml" Target="../ink/ink390.xml"/><Relationship Id="rId177" Type="http://schemas.openxmlformats.org/officeDocument/2006/relationships/customXml" Target="../ink/ink411.xml"/><Relationship Id="rId342" Type="http://schemas.openxmlformats.org/officeDocument/2006/relationships/image" Target="../media/image352.png"/><Relationship Id="rId384" Type="http://schemas.openxmlformats.org/officeDocument/2006/relationships/image" Target="../media/image372.png"/><Relationship Id="rId202" Type="http://schemas.openxmlformats.org/officeDocument/2006/relationships/image" Target="../media/image282.png"/><Relationship Id="rId244" Type="http://schemas.openxmlformats.org/officeDocument/2006/relationships/image" Target="../media/image303.png"/><Relationship Id="rId39" Type="http://schemas.openxmlformats.org/officeDocument/2006/relationships/customXml" Target="../ink/ink342.xml"/><Relationship Id="rId286" Type="http://schemas.openxmlformats.org/officeDocument/2006/relationships/image" Target="../media/image324.png"/><Relationship Id="rId451" Type="http://schemas.openxmlformats.org/officeDocument/2006/relationships/customXml" Target="../ink/ink549.xml"/><Relationship Id="rId50" Type="http://schemas.openxmlformats.org/officeDocument/2006/relationships/image" Target="../media/image207.png"/><Relationship Id="rId104" Type="http://schemas.openxmlformats.org/officeDocument/2006/relationships/image" Target="../media/image234.png"/><Relationship Id="rId146" Type="http://schemas.openxmlformats.org/officeDocument/2006/relationships/image" Target="../media/image255.png"/><Relationship Id="rId188" Type="http://schemas.openxmlformats.org/officeDocument/2006/relationships/image" Target="../media/image275.png"/><Relationship Id="rId311" Type="http://schemas.openxmlformats.org/officeDocument/2006/relationships/customXml" Target="../ink/ink478.xml"/><Relationship Id="rId353" Type="http://schemas.openxmlformats.org/officeDocument/2006/relationships/image" Target="../media/image357.png"/><Relationship Id="rId395" Type="http://schemas.openxmlformats.org/officeDocument/2006/relationships/customXml" Target="../ink/ink521.xml"/><Relationship Id="rId409" Type="http://schemas.openxmlformats.org/officeDocument/2006/relationships/customXml" Target="../ink/ink528.xml"/><Relationship Id="rId92" Type="http://schemas.openxmlformats.org/officeDocument/2006/relationships/image" Target="../media/image228.png"/><Relationship Id="rId213" Type="http://schemas.openxmlformats.org/officeDocument/2006/relationships/customXml" Target="../ink/ink429.xml"/><Relationship Id="rId420" Type="http://schemas.openxmlformats.org/officeDocument/2006/relationships/image" Target="../media/image390.png"/><Relationship Id="rId255" Type="http://schemas.openxmlformats.org/officeDocument/2006/relationships/customXml" Target="../ink/ink450.xml"/><Relationship Id="rId297" Type="http://schemas.openxmlformats.org/officeDocument/2006/relationships/customXml" Target="../ink/ink471.xml"/><Relationship Id="rId462" Type="http://schemas.openxmlformats.org/officeDocument/2006/relationships/image" Target="../media/image411.png"/><Relationship Id="rId115" Type="http://schemas.openxmlformats.org/officeDocument/2006/relationships/customXml" Target="../ink/ink380.xml"/><Relationship Id="rId157" Type="http://schemas.openxmlformats.org/officeDocument/2006/relationships/customXml" Target="../ink/ink401.xml"/><Relationship Id="rId322" Type="http://schemas.openxmlformats.org/officeDocument/2006/relationships/image" Target="../media/image342.png"/><Relationship Id="rId364" Type="http://schemas.openxmlformats.org/officeDocument/2006/relationships/customXml" Target="../ink/ink505.xml"/><Relationship Id="rId61" Type="http://schemas.openxmlformats.org/officeDocument/2006/relationships/customXml" Target="../ink/ink353.xml"/><Relationship Id="rId199" Type="http://schemas.openxmlformats.org/officeDocument/2006/relationships/customXml" Target="../ink/ink422.xml"/><Relationship Id="rId19" Type="http://schemas.openxmlformats.org/officeDocument/2006/relationships/customXml" Target="../ink/ink332.xml"/><Relationship Id="rId224" Type="http://schemas.openxmlformats.org/officeDocument/2006/relationships/image" Target="../media/image293.png"/><Relationship Id="rId266" Type="http://schemas.openxmlformats.org/officeDocument/2006/relationships/image" Target="../media/image314.png"/><Relationship Id="rId431" Type="http://schemas.openxmlformats.org/officeDocument/2006/relationships/customXml" Target="../ink/ink539.xml"/><Relationship Id="rId473" Type="http://schemas.openxmlformats.org/officeDocument/2006/relationships/customXml" Target="../ink/ink560.xml"/></Relationships>
</file>

<file path=ppt/slides/_rels/slide6.xml.rels><?xml version="1.0" encoding="UTF-8" standalone="yes"?>
<Relationships xmlns="http://schemas.openxmlformats.org/package/2006/relationships"><Relationship Id="rId117" Type="http://schemas.openxmlformats.org/officeDocument/2006/relationships/customXml" Target="../ink/ink619.xml"/><Relationship Id="rId21" Type="http://schemas.openxmlformats.org/officeDocument/2006/relationships/customXml" Target="../ink/ink571.xml"/><Relationship Id="rId42" Type="http://schemas.openxmlformats.org/officeDocument/2006/relationships/image" Target="../media/image432.png"/><Relationship Id="rId63" Type="http://schemas.openxmlformats.org/officeDocument/2006/relationships/customXml" Target="../ink/ink592.xml"/><Relationship Id="rId84" Type="http://schemas.openxmlformats.org/officeDocument/2006/relationships/image" Target="../media/image453.png"/><Relationship Id="rId138" Type="http://schemas.openxmlformats.org/officeDocument/2006/relationships/image" Target="../media/image479.png"/><Relationship Id="rId159" Type="http://schemas.openxmlformats.org/officeDocument/2006/relationships/customXml" Target="../ink/ink640.xml"/><Relationship Id="rId107" Type="http://schemas.openxmlformats.org/officeDocument/2006/relationships/customXml" Target="../ink/ink614.xml"/><Relationship Id="rId11" Type="http://schemas.openxmlformats.org/officeDocument/2006/relationships/customXml" Target="../ink/ink566.xml"/><Relationship Id="rId32" Type="http://schemas.openxmlformats.org/officeDocument/2006/relationships/image" Target="../media/image427.png"/><Relationship Id="rId53" Type="http://schemas.openxmlformats.org/officeDocument/2006/relationships/customXml" Target="../ink/ink587.xml"/><Relationship Id="rId74" Type="http://schemas.openxmlformats.org/officeDocument/2006/relationships/image" Target="../media/image448.png"/><Relationship Id="rId128" Type="http://schemas.openxmlformats.org/officeDocument/2006/relationships/image" Target="../media/image474.png"/><Relationship Id="rId149" Type="http://schemas.openxmlformats.org/officeDocument/2006/relationships/customXml" Target="../ink/ink635.xml"/><Relationship Id="rId5" Type="http://schemas.openxmlformats.org/officeDocument/2006/relationships/customXml" Target="../ink/ink563.xml"/><Relationship Id="rId95" Type="http://schemas.openxmlformats.org/officeDocument/2006/relationships/customXml" Target="../ink/ink608.xml"/><Relationship Id="rId160" Type="http://schemas.openxmlformats.org/officeDocument/2006/relationships/image" Target="../media/image490.png"/><Relationship Id="rId22" Type="http://schemas.openxmlformats.org/officeDocument/2006/relationships/image" Target="../media/image422.png"/><Relationship Id="rId43" Type="http://schemas.openxmlformats.org/officeDocument/2006/relationships/customXml" Target="../ink/ink582.xml"/><Relationship Id="rId64" Type="http://schemas.openxmlformats.org/officeDocument/2006/relationships/image" Target="../media/image443.png"/><Relationship Id="rId118" Type="http://schemas.openxmlformats.org/officeDocument/2006/relationships/image" Target="../media/image469.png"/><Relationship Id="rId139" Type="http://schemas.openxmlformats.org/officeDocument/2006/relationships/customXml" Target="../ink/ink630.xml"/><Relationship Id="rId85" Type="http://schemas.openxmlformats.org/officeDocument/2006/relationships/customXml" Target="../ink/ink603.xml"/><Relationship Id="rId150" Type="http://schemas.openxmlformats.org/officeDocument/2006/relationships/image" Target="../media/image485.png"/><Relationship Id="rId12" Type="http://schemas.openxmlformats.org/officeDocument/2006/relationships/image" Target="../media/image4170.png"/><Relationship Id="rId17" Type="http://schemas.openxmlformats.org/officeDocument/2006/relationships/customXml" Target="../ink/ink569.xml"/><Relationship Id="rId33" Type="http://schemas.openxmlformats.org/officeDocument/2006/relationships/customXml" Target="../ink/ink577.xml"/><Relationship Id="rId38" Type="http://schemas.openxmlformats.org/officeDocument/2006/relationships/image" Target="../media/image430.png"/><Relationship Id="rId59" Type="http://schemas.openxmlformats.org/officeDocument/2006/relationships/customXml" Target="../ink/ink590.xml"/><Relationship Id="rId103" Type="http://schemas.openxmlformats.org/officeDocument/2006/relationships/customXml" Target="../ink/ink612.xml"/><Relationship Id="rId108" Type="http://schemas.openxmlformats.org/officeDocument/2006/relationships/image" Target="../media/image464.png"/><Relationship Id="rId124" Type="http://schemas.openxmlformats.org/officeDocument/2006/relationships/image" Target="../media/image472.png"/><Relationship Id="rId129" Type="http://schemas.openxmlformats.org/officeDocument/2006/relationships/customXml" Target="../ink/ink625.xml"/><Relationship Id="rId54" Type="http://schemas.openxmlformats.org/officeDocument/2006/relationships/image" Target="../media/image438.png"/><Relationship Id="rId70" Type="http://schemas.openxmlformats.org/officeDocument/2006/relationships/image" Target="../media/image446.png"/><Relationship Id="rId75" Type="http://schemas.openxmlformats.org/officeDocument/2006/relationships/customXml" Target="../ink/ink598.xml"/><Relationship Id="rId91" Type="http://schemas.openxmlformats.org/officeDocument/2006/relationships/customXml" Target="../ink/ink606.xml"/><Relationship Id="rId96" Type="http://schemas.openxmlformats.org/officeDocument/2006/relationships/image" Target="../media/image458.png"/><Relationship Id="rId140" Type="http://schemas.openxmlformats.org/officeDocument/2006/relationships/image" Target="../media/image480.png"/><Relationship Id="rId145" Type="http://schemas.openxmlformats.org/officeDocument/2006/relationships/customXml" Target="../ink/ink633.xml"/><Relationship Id="rId161" Type="http://schemas.openxmlformats.org/officeDocument/2006/relationships/customXml" Target="../ink/ink641.xml"/><Relationship Id="rId1" Type="http://schemas.openxmlformats.org/officeDocument/2006/relationships/slideLayout" Target="../slideLayouts/slideLayout7.xml"/><Relationship Id="rId6" Type="http://schemas.openxmlformats.org/officeDocument/2006/relationships/image" Target="../media/image4140.png"/><Relationship Id="rId23" Type="http://schemas.openxmlformats.org/officeDocument/2006/relationships/customXml" Target="../ink/ink572.xml"/><Relationship Id="rId28" Type="http://schemas.openxmlformats.org/officeDocument/2006/relationships/image" Target="../media/image425.png"/><Relationship Id="rId49" Type="http://schemas.openxmlformats.org/officeDocument/2006/relationships/customXml" Target="../ink/ink585.xml"/><Relationship Id="rId114" Type="http://schemas.openxmlformats.org/officeDocument/2006/relationships/image" Target="../media/image467.png"/><Relationship Id="rId119" Type="http://schemas.openxmlformats.org/officeDocument/2006/relationships/customXml" Target="../ink/ink620.xml"/><Relationship Id="rId44" Type="http://schemas.openxmlformats.org/officeDocument/2006/relationships/image" Target="../media/image433.png"/><Relationship Id="rId60" Type="http://schemas.openxmlformats.org/officeDocument/2006/relationships/image" Target="../media/image441.png"/><Relationship Id="rId65" Type="http://schemas.openxmlformats.org/officeDocument/2006/relationships/customXml" Target="../ink/ink593.xml"/><Relationship Id="rId81" Type="http://schemas.openxmlformats.org/officeDocument/2006/relationships/customXml" Target="../ink/ink601.xml"/><Relationship Id="rId86" Type="http://schemas.openxmlformats.org/officeDocument/2006/relationships/image" Target="../media/image454.png"/><Relationship Id="rId130" Type="http://schemas.openxmlformats.org/officeDocument/2006/relationships/image" Target="../media/image475.png"/><Relationship Id="rId135" Type="http://schemas.openxmlformats.org/officeDocument/2006/relationships/customXml" Target="../ink/ink628.xml"/><Relationship Id="rId151" Type="http://schemas.openxmlformats.org/officeDocument/2006/relationships/customXml" Target="../ink/ink636.xml"/><Relationship Id="rId156" Type="http://schemas.openxmlformats.org/officeDocument/2006/relationships/image" Target="../media/image488.png"/><Relationship Id="rId13" Type="http://schemas.openxmlformats.org/officeDocument/2006/relationships/customXml" Target="../ink/ink567.xml"/><Relationship Id="rId18" Type="http://schemas.openxmlformats.org/officeDocument/2006/relationships/image" Target="../media/image420.png"/><Relationship Id="rId39" Type="http://schemas.openxmlformats.org/officeDocument/2006/relationships/customXml" Target="../ink/ink580.xml"/><Relationship Id="rId109" Type="http://schemas.openxmlformats.org/officeDocument/2006/relationships/customXml" Target="../ink/ink615.xml"/><Relationship Id="rId34" Type="http://schemas.openxmlformats.org/officeDocument/2006/relationships/image" Target="../media/image428.png"/><Relationship Id="rId50" Type="http://schemas.openxmlformats.org/officeDocument/2006/relationships/image" Target="../media/image436.png"/><Relationship Id="rId55" Type="http://schemas.openxmlformats.org/officeDocument/2006/relationships/customXml" Target="../ink/ink588.xml"/><Relationship Id="rId76" Type="http://schemas.openxmlformats.org/officeDocument/2006/relationships/image" Target="../media/image449.png"/><Relationship Id="rId97" Type="http://schemas.openxmlformats.org/officeDocument/2006/relationships/customXml" Target="../ink/ink609.xml"/><Relationship Id="rId104" Type="http://schemas.openxmlformats.org/officeDocument/2006/relationships/image" Target="../media/image462.png"/><Relationship Id="rId120" Type="http://schemas.openxmlformats.org/officeDocument/2006/relationships/image" Target="../media/image470.png"/><Relationship Id="rId125" Type="http://schemas.openxmlformats.org/officeDocument/2006/relationships/customXml" Target="../ink/ink623.xml"/><Relationship Id="rId141" Type="http://schemas.openxmlformats.org/officeDocument/2006/relationships/customXml" Target="../ink/ink631.xml"/><Relationship Id="rId146" Type="http://schemas.openxmlformats.org/officeDocument/2006/relationships/image" Target="../media/image483.png"/><Relationship Id="rId7" Type="http://schemas.openxmlformats.org/officeDocument/2006/relationships/customXml" Target="../ink/ink564.xml"/><Relationship Id="rId71" Type="http://schemas.openxmlformats.org/officeDocument/2006/relationships/customXml" Target="../ink/ink596.xml"/><Relationship Id="rId92" Type="http://schemas.openxmlformats.org/officeDocument/2006/relationships/image" Target="../media/image456.png"/><Relationship Id="rId162" Type="http://schemas.openxmlformats.org/officeDocument/2006/relationships/image" Target="../media/image491.png"/><Relationship Id="rId2" Type="http://schemas.openxmlformats.org/officeDocument/2006/relationships/notesSlide" Target="../notesSlides/notesSlide6.xml"/><Relationship Id="rId29" Type="http://schemas.openxmlformats.org/officeDocument/2006/relationships/customXml" Target="../ink/ink575.xml"/><Relationship Id="rId24" Type="http://schemas.openxmlformats.org/officeDocument/2006/relationships/image" Target="../media/image423.png"/><Relationship Id="rId40" Type="http://schemas.openxmlformats.org/officeDocument/2006/relationships/image" Target="../media/image431.png"/><Relationship Id="rId45" Type="http://schemas.openxmlformats.org/officeDocument/2006/relationships/customXml" Target="../ink/ink583.xml"/><Relationship Id="rId66" Type="http://schemas.openxmlformats.org/officeDocument/2006/relationships/image" Target="../media/image444.png"/><Relationship Id="rId87" Type="http://schemas.openxmlformats.org/officeDocument/2006/relationships/customXml" Target="../ink/ink604.xml"/><Relationship Id="rId110" Type="http://schemas.openxmlformats.org/officeDocument/2006/relationships/image" Target="../media/image465.png"/><Relationship Id="rId115" Type="http://schemas.openxmlformats.org/officeDocument/2006/relationships/customXml" Target="../ink/ink618.xml"/><Relationship Id="rId131" Type="http://schemas.openxmlformats.org/officeDocument/2006/relationships/customXml" Target="../ink/ink626.xml"/><Relationship Id="rId136" Type="http://schemas.openxmlformats.org/officeDocument/2006/relationships/image" Target="../media/image478.png"/><Relationship Id="rId157" Type="http://schemas.openxmlformats.org/officeDocument/2006/relationships/customXml" Target="../ink/ink639.xml"/><Relationship Id="rId61" Type="http://schemas.openxmlformats.org/officeDocument/2006/relationships/customXml" Target="../ink/ink591.xml"/><Relationship Id="rId82" Type="http://schemas.openxmlformats.org/officeDocument/2006/relationships/image" Target="../media/image452.png"/><Relationship Id="rId152" Type="http://schemas.openxmlformats.org/officeDocument/2006/relationships/image" Target="../media/image486.png"/><Relationship Id="rId19" Type="http://schemas.openxmlformats.org/officeDocument/2006/relationships/customXml" Target="../ink/ink570.xml"/><Relationship Id="rId14" Type="http://schemas.openxmlformats.org/officeDocument/2006/relationships/image" Target="../media/image4180.png"/><Relationship Id="rId30" Type="http://schemas.openxmlformats.org/officeDocument/2006/relationships/image" Target="../media/image426.png"/><Relationship Id="rId35" Type="http://schemas.openxmlformats.org/officeDocument/2006/relationships/customXml" Target="../ink/ink578.xml"/><Relationship Id="rId56" Type="http://schemas.openxmlformats.org/officeDocument/2006/relationships/image" Target="../media/image439.png"/><Relationship Id="rId77" Type="http://schemas.openxmlformats.org/officeDocument/2006/relationships/customXml" Target="../ink/ink599.xml"/><Relationship Id="rId100" Type="http://schemas.openxmlformats.org/officeDocument/2006/relationships/image" Target="../media/image460.png"/><Relationship Id="rId105" Type="http://schemas.openxmlformats.org/officeDocument/2006/relationships/customXml" Target="../ink/ink613.xml"/><Relationship Id="rId126" Type="http://schemas.openxmlformats.org/officeDocument/2006/relationships/image" Target="../media/image473.png"/><Relationship Id="rId147" Type="http://schemas.openxmlformats.org/officeDocument/2006/relationships/customXml" Target="../ink/ink634.xml"/><Relationship Id="rId8" Type="http://schemas.openxmlformats.org/officeDocument/2006/relationships/image" Target="../media/image4150.png"/><Relationship Id="rId51" Type="http://schemas.openxmlformats.org/officeDocument/2006/relationships/customXml" Target="../ink/ink586.xml"/><Relationship Id="rId72" Type="http://schemas.openxmlformats.org/officeDocument/2006/relationships/image" Target="../media/image447.png"/><Relationship Id="rId93" Type="http://schemas.openxmlformats.org/officeDocument/2006/relationships/customXml" Target="../ink/ink607.xml"/><Relationship Id="rId98" Type="http://schemas.openxmlformats.org/officeDocument/2006/relationships/image" Target="../media/image459.png"/><Relationship Id="rId121" Type="http://schemas.openxmlformats.org/officeDocument/2006/relationships/customXml" Target="../ink/ink621.xml"/><Relationship Id="rId142" Type="http://schemas.openxmlformats.org/officeDocument/2006/relationships/image" Target="../media/image481.png"/><Relationship Id="rId3" Type="http://schemas.openxmlformats.org/officeDocument/2006/relationships/customXml" Target="../ink/ink562.xml"/><Relationship Id="rId25" Type="http://schemas.openxmlformats.org/officeDocument/2006/relationships/customXml" Target="../ink/ink573.xml"/><Relationship Id="rId46" Type="http://schemas.openxmlformats.org/officeDocument/2006/relationships/image" Target="../media/image434.png"/><Relationship Id="rId67" Type="http://schemas.openxmlformats.org/officeDocument/2006/relationships/customXml" Target="../ink/ink594.xml"/><Relationship Id="rId116" Type="http://schemas.openxmlformats.org/officeDocument/2006/relationships/image" Target="../media/image468.png"/><Relationship Id="rId137" Type="http://schemas.openxmlformats.org/officeDocument/2006/relationships/customXml" Target="../ink/ink629.xml"/><Relationship Id="rId158" Type="http://schemas.openxmlformats.org/officeDocument/2006/relationships/image" Target="../media/image489.png"/><Relationship Id="rId20" Type="http://schemas.openxmlformats.org/officeDocument/2006/relationships/image" Target="../media/image421.png"/><Relationship Id="rId41" Type="http://schemas.openxmlformats.org/officeDocument/2006/relationships/customXml" Target="../ink/ink581.xml"/><Relationship Id="rId62" Type="http://schemas.openxmlformats.org/officeDocument/2006/relationships/image" Target="../media/image442.png"/><Relationship Id="rId83" Type="http://schemas.openxmlformats.org/officeDocument/2006/relationships/customXml" Target="../ink/ink602.xml"/><Relationship Id="rId88" Type="http://schemas.openxmlformats.org/officeDocument/2006/relationships/image" Target="../media/image4410.png"/><Relationship Id="rId111" Type="http://schemas.openxmlformats.org/officeDocument/2006/relationships/customXml" Target="../ink/ink616.xml"/><Relationship Id="rId132" Type="http://schemas.openxmlformats.org/officeDocument/2006/relationships/image" Target="../media/image476.png"/><Relationship Id="rId153" Type="http://schemas.openxmlformats.org/officeDocument/2006/relationships/customXml" Target="../ink/ink637.xml"/><Relationship Id="rId15" Type="http://schemas.openxmlformats.org/officeDocument/2006/relationships/customXml" Target="../ink/ink568.xml"/><Relationship Id="rId36" Type="http://schemas.openxmlformats.org/officeDocument/2006/relationships/image" Target="../media/image429.png"/><Relationship Id="rId57" Type="http://schemas.openxmlformats.org/officeDocument/2006/relationships/customXml" Target="../ink/ink589.xml"/><Relationship Id="rId106" Type="http://schemas.openxmlformats.org/officeDocument/2006/relationships/image" Target="../media/image463.png"/><Relationship Id="rId127" Type="http://schemas.openxmlformats.org/officeDocument/2006/relationships/customXml" Target="../ink/ink624.xml"/><Relationship Id="rId10" Type="http://schemas.openxmlformats.org/officeDocument/2006/relationships/image" Target="../media/image4160.png"/><Relationship Id="rId31" Type="http://schemas.openxmlformats.org/officeDocument/2006/relationships/customXml" Target="../ink/ink576.xml"/><Relationship Id="rId52" Type="http://schemas.openxmlformats.org/officeDocument/2006/relationships/image" Target="../media/image437.png"/><Relationship Id="rId73" Type="http://schemas.openxmlformats.org/officeDocument/2006/relationships/customXml" Target="../ink/ink597.xml"/><Relationship Id="rId78" Type="http://schemas.openxmlformats.org/officeDocument/2006/relationships/image" Target="../media/image450.png"/><Relationship Id="rId94" Type="http://schemas.openxmlformats.org/officeDocument/2006/relationships/image" Target="../media/image457.png"/><Relationship Id="rId99" Type="http://schemas.openxmlformats.org/officeDocument/2006/relationships/customXml" Target="../ink/ink610.xml"/><Relationship Id="rId101" Type="http://schemas.openxmlformats.org/officeDocument/2006/relationships/customXml" Target="../ink/ink611.xml"/><Relationship Id="rId122" Type="http://schemas.openxmlformats.org/officeDocument/2006/relationships/image" Target="../media/image471.png"/><Relationship Id="rId143" Type="http://schemas.openxmlformats.org/officeDocument/2006/relationships/customXml" Target="../ink/ink632.xml"/><Relationship Id="rId148" Type="http://schemas.openxmlformats.org/officeDocument/2006/relationships/image" Target="../media/image484.png"/><Relationship Id="rId4" Type="http://schemas.openxmlformats.org/officeDocument/2006/relationships/image" Target="../media/image4130.png"/><Relationship Id="rId9" Type="http://schemas.openxmlformats.org/officeDocument/2006/relationships/customXml" Target="../ink/ink565.xml"/><Relationship Id="rId26" Type="http://schemas.openxmlformats.org/officeDocument/2006/relationships/image" Target="../media/image424.png"/><Relationship Id="rId47" Type="http://schemas.openxmlformats.org/officeDocument/2006/relationships/customXml" Target="../ink/ink584.xml"/><Relationship Id="rId68" Type="http://schemas.openxmlformats.org/officeDocument/2006/relationships/image" Target="../media/image445.png"/><Relationship Id="rId89" Type="http://schemas.openxmlformats.org/officeDocument/2006/relationships/customXml" Target="../ink/ink605.xml"/><Relationship Id="rId112" Type="http://schemas.openxmlformats.org/officeDocument/2006/relationships/image" Target="../media/image466.png"/><Relationship Id="rId133" Type="http://schemas.openxmlformats.org/officeDocument/2006/relationships/customXml" Target="../ink/ink627.xml"/><Relationship Id="rId154" Type="http://schemas.openxmlformats.org/officeDocument/2006/relationships/image" Target="../media/image487.png"/><Relationship Id="rId16" Type="http://schemas.openxmlformats.org/officeDocument/2006/relationships/image" Target="../media/image419.png"/><Relationship Id="rId37" Type="http://schemas.openxmlformats.org/officeDocument/2006/relationships/customXml" Target="../ink/ink579.xml"/><Relationship Id="rId58" Type="http://schemas.openxmlformats.org/officeDocument/2006/relationships/image" Target="../media/image440.png"/><Relationship Id="rId79" Type="http://schemas.openxmlformats.org/officeDocument/2006/relationships/customXml" Target="../ink/ink600.xml"/><Relationship Id="rId102" Type="http://schemas.openxmlformats.org/officeDocument/2006/relationships/image" Target="../media/image461.png"/><Relationship Id="rId123" Type="http://schemas.openxmlformats.org/officeDocument/2006/relationships/customXml" Target="../ink/ink622.xml"/><Relationship Id="rId144" Type="http://schemas.openxmlformats.org/officeDocument/2006/relationships/image" Target="../media/image482.png"/><Relationship Id="rId90" Type="http://schemas.openxmlformats.org/officeDocument/2006/relationships/image" Target="../media/image455.png"/><Relationship Id="rId27" Type="http://schemas.openxmlformats.org/officeDocument/2006/relationships/customXml" Target="../ink/ink574.xml"/><Relationship Id="rId48" Type="http://schemas.openxmlformats.org/officeDocument/2006/relationships/image" Target="../media/image435.png"/><Relationship Id="rId69" Type="http://schemas.openxmlformats.org/officeDocument/2006/relationships/customXml" Target="../ink/ink595.xml"/><Relationship Id="rId113" Type="http://schemas.openxmlformats.org/officeDocument/2006/relationships/customXml" Target="../ink/ink617.xml"/><Relationship Id="rId134" Type="http://schemas.openxmlformats.org/officeDocument/2006/relationships/image" Target="../media/image477.png"/><Relationship Id="rId80" Type="http://schemas.openxmlformats.org/officeDocument/2006/relationships/image" Target="../media/image451.png"/><Relationship Id="rId155" Type="http://schemas.openxmlformats.org/officeDocument/2006/relationships/customXml" Target="../ink/ink638.xml"/></Relationships>
</file>

<file path=ppt/slides/_rels/slide7.xml.rels><?xml version="1.0" encoding="UTF-8" standalone="yes"?>
<Relationships xmlns="http://schemas.openxmlformats.org/package/2006/relationships"><Relationship Id="rId117" Type="http://schemas.openxmlformats.org/officeDocument/2006/relationships/image" Target="../media/image547.png"/><Relationship Id="rId671" Type="http://schemas.openxmlformats.org/officeDocument/2006/relationships/image" Target="../media/image822.png"/><Relationship Id="rId21" Type="http://schemas.openxmlformats.org/officeDocument/2006/relationships/image" Target="../media/image500.png"/><Relationship Id="rId324" Type="http://schemas.openxmlformats.org/officeDocument/2006/relationships/customXml" Target="../ink/ink801.xml"/><Relationship Id="rId531" Type="http://schemas.openxmlformats.org/officeDocument/2006/relationships/customXml" Target="../ink/ink906.xml"/><Relationship Id="rId629" Type="http://schemas.openxmlformats.org/officeDocument/2006/relationships/image" Target="../media/image801.png"/><Relationship Id="rId170" Type="http://schemas.openxmlformats.org/officeDocument/2006/relationships/customXml" Target="../ink/ink724.xml"/><Relationship Id="rId268" Type="http://schemas.openxmlformats.org/officeDocument/2006/relationships/customXml" Target="../ink/ink773.xml"/><Relationship Id="rId475" Type="http://schemas.openxmlformats.org/officeDocument/2006/relationships/customXml" Target="../ink/ink878.xml"/><Relationship Id="rId682" Type="http://schemas.openxmlformats.org/officeDocument/2006/relationships/image" Target="../media/image826.png"/><Relationship Id="rId32" Type="http://schemas.openxmlformats.org/officeDocument/2006/relationships/customXml" Target="../ink/ink655.xml"/><Relationship Id="rId128" Type="http://schemas.openxmlformats.org/officeDocument/2006/relationships/customXml" Target="../ink/ink703.xml"/><Relationship Id="rId335" Type="http://schemas.openxmlformats.org/officeDocument/2006/relationships/image" Target="../media/image656.png"/><Relationship Id="rId542" Type="http://schemas.openxmlformats.org/officeDocument/2006/relationships/image" Target="../media/image758.png"/><Relationship Id="rId181" Type="http://schemas.openxmlformats.org/officeDocument/2006/relationships/image" Target="../media/image579.png"/><Relationship Id="rId402" Type="http://schemas.openxmlformats.org/officeDocument/2006/relationships/image" Target="../media/image689.png"/><Relationship Id="rId279" Type="http://schemas.openxmlformats.org/officeDocument/2006/relationships/image" Target="../media/image628.png"/><Relationship Id="rId486" Type="http://schemas.openxmlformats.org/officeDocument/2006/relationships/image" Target="../media/image730.png"/><Relationship Id="rId693" Type="http://schemas.openxmlformats.org/officeDocument/2006/relationships/customXml" Target="../ink/ink987.xml"/><Relationship Id="rId707" Type="http://schemas.openxmlformats.org/officeDocument/2006/relationships/customXml" Target="../ink/ink994.xml"/><Relationship Id="rId43" Type="http://schemas.openxmlformats.org/officeDocument/2006/relationships/image" Target="../media/image511.png"/><Relationship Id="rId139" Type="http://schemas.openxmlformats.org/officeDocument/2006/relationships/image" Target="../media/image558.png"/><Relationship Id="rId346" Type="http://schemas.openxmlformats.org/officeDocument/2006/relationships/customXml" Target="../ink/ink812.xml"/><Relationship Id="rId553" Type="http://schemas.openxmlformats.org/officeDocument/2006/relationships/customXml" Target="../ink/ink917.xml"/><Relationship Id="rId192" Type="http://schemas.openxmlformats.org/officeDocument/2006/relationships/customXml" Target="../ink/ink735.xml"/><Relationship Id="rId206" Type="http://schemas.openxmlformats.org/officeDocument/2006/relationships/customXml" Target="../ink/ink742.xml"/><Relationship Id="rId413" Type="http://schemas.openxmlformats.org/officeDocument/2006/relationships/customXml" Target="../ink/ink846.xml"/><Relationship Id="rId497" Type="http://schemas.openxmlformats.org/officeDocument/2006/relationships/customXml" Target="../ink/ink889.xml"/><Relationship Id="rId620" Type="http://schemas.openxmlformats.org/officeDocument/2006/relationships/customXml" Target="../ink/ink951.xml"/><Relationship Id="rId357" Type="http://schemas.openxmlformats.org/officeDocument/2006/relationships/image" Target="../media/image667.png"/><Relationship Id="rId54" Type="http://schemas.openxmlformats.org/officeDocument/2006/relationships/customXml" Target="../ink/ink666.xml"/><Relationship Id="rId217" Type="http://schemas.openxmlformats.org/officeDocument/2006/relationships/image" Target="../media/image597.png"/><Relationship Id="rId564" Type="http://schemas.openxmlformats.org/officeDocument/2006/relationships/image" Target="../media/image769.png"/><Relationship Id="rId424" Type="http://schemas.openxmlformats.org/officeDocument/2006/relationships/image" Target="../media/image700.png"/><Relationship Id="rId631" Type="http://schemas.openxmlformats.org/officeDocument/2006/relationships/image" Target="../media/image802.png"/><Relationship Id="rId270" Type="http://schemas.openxmlformats.org/officeDocument/2006/relationships/customXml" Target="../ink/ink774.xml"/><Relationship Id="rId65" Type="http://schemas.openxmlformats.org/officeDocument/2006/relationships/image" Target="../media/image522.png"/><Relationship Id="rId130" Type="http://schemas.openxmlformats.org/officeDocument/2006/relationships/customXml" Target="../ink/ink704.xml"/><Relationship Id="rId368" Type="http://schemas.openxmlformats.org/officeDocument/2006/relationships/image" Target="../media/image672.png"/><Relationship Id="rId575" Type="http://schemas.openxmlformats.org/officeDocument/2006/relationships/customXml" Target="../ink/ink928.xml"/><Relationship Id="rId228" Type="http://schemas.openxmlformats.org/officeDocument/2006/relationships/customXml" Target="../ink/ink753.xml"/><Relationship Id="rId435" Type="http://schemas.openxmlformats.org/officeDocument/2006/relationships/customXml" Target="../ink/ink857.xml"/><Relationship Id="rId642" Type="http://schemas.openxmlformats.org/officeDocument/2006/relationships/customXml" Target="../ink/ink962.xml"/><Relationship Id="rId281" Type="http://schemas.openxmlformats.org/officeDocument/2006/relationships/image" Target="../media/image629.png"/><Relationship Id="rId502" Type="http://schemas.openxmlformats.org/officeDocument/2006/relationships/image" Target="../media/image738.png"/><Relationship Id="rId76" Type="http://schemas.openxmlformats.org/officeDocument/2006/relationships/customXml" Target="../ink/ink677.xml"/><Relationship Id="rId141" Type="http://schemas.openxmlformats.org/officeDocument/2006/relationships/image" Target="../media/image559.png"/><Relationship Id="rId379" Type="http://schemas.openxmlformats.org/officeDocument/2006/relationships/customXml" Target="../ink/ink829.xml"/><Relationship Id="rId586" Type="http://schemas.openxmlformats.org/officeDocument/2006/relationships/image" Target="../media/image780.png"/><Relationship Id="rId7" Type="http://schemas.openxmlformats.org/officeDocument/2006/relationships/image" Target="../media/image493.png"/><Relationship Id="rId239" Type="http://schemas.openxmlformats.org/officeDocument/2006/relationships/image" Target="../media/image608.png"/><Relationship Id="rId446" Type="http://schemas.openxmlformats.org/officeDocument/2006/relationships/customXml" Target="../ink/ink863.xml"/><Relationship Id="rId653" Type="http://schemas.openxmlformats.org/officeDocument/2006/relationships/image" Target="../media/image813.png"/><Relationship Id="rId292" Type="http://schemas.openxmlformats.org/officeDocument/2006/relationships/customXml" Target="../ink/ink785.xml"/><Relationship Id="rId306" Type="http://schemas.openxmlformats.org/officeDocument/2006/relationships/customXml" Target="../ink/ink792.xml"/><Relationship Id="rId87" Type="http://schemas.openxmlformats.org/officeDocument/2006/relationships/image" Target="../media/image532.png"/><Relationship Id="rId513" Type="http://schemas.openxmlformats.org/officeDocument/2006/relationships/customXml" Target="../ink/ink897.xml"/><Relationship Id="rId597" Type="http://schemas.openxmlformats.org/officeDocument/2006/relationships/customXml" Target="../ink/ink939.xml"/><Relationship Id="rId152" Type="http://schemas.openxmlformats.org/officeDocument/2006/relationships/customXml" Target="../ink/ink715.xml"/><Relationship Id="rId457" Type="http://schemas.openxmlformats.org/officeDocument/2006/relationships/image" Target="../media/image716.png"/><Relationship Id="rId664" Type="http://schemas.openxmlformats.org/officeDocument/2006/relationships/customXml" Target="../ink/ink973.xml"/><Relationship Id="rId14" Type="http://schemas.openxmlformats.org/officeDocument/2006/relationships/customXml" Target="../ink/ink646.xml"/><Relationship Id="rId317" Type="http://schemas.openxmlformats.org/officeDocument/2006/relationships/image" Target="../media/image647.png"/><Relationship Id="rId524" Type="http://schemas.openxmlformats.org/officeDocument/2006/relationships/image" Target="../media/image749.png"/><Relationship Id="rId98" Type="http://schemas.openxmlformats.org/officeDocument/2006/relationships/customXml" Target="../ink/ink688.xml"/><Relationship Id="rId163" Type="http://schemas.openxmlformats.org/officeDocument/2006/relationships/image" Target="../media/image570.png"/><Relationship Id="rId370" Type="http://schemas.openxmlformats.org/officeDocument/2006/relationships/image" Target="../media/image673.png"/><Relationship Id="rId230" Type="http://schemas.openxmlformats.org/officeDocument/2006/relationships/customXml" Target="../ink/ink754.xml"/><Relationship Id="rId468" Type="http://schemas.openxmlformats.org/officeDocument/2006/relationships/customXml" Target="../ink/ink874.xml"/><Relationship Id="rId675" Type="http://schemas.openxmlformats.org/officeDocument/2006/relationships/image" Target="../media/image824.png"/><Relationship Id="rId25" Type="http://schemas.openxmlformats.org/officeDocument/2006/relationships/image" Target="../media/image502.png"/><Relationship Id="rId328" Type="http://schemas.openxmlformats.org/officeDocument/2006/relationships/customXml" Target="../ink/ink803.xml"/><Relationship Id="rId535" Type="http://schemas.openxmlformats.org/officeDocument/2006/relationships/customXml" Target="../ink/ink908.xml"/><Relationship Id="rId174" Type="http://schemas.openxmlformats.org/officeDocument/2006/relationships/customXml" Target="../ink/ink726.xml"/><Relationship Id="rId381" Type="http://schemas.openxmlformats.org/officeDocument/2006/relationships/customXml" Target="../ink/ink830.xml"/><Relationship Id="rId602" Type="http://schemas.openxmlformats.org/officeDocument/2006/relationships/image" Target="../media/image788.png"/><Relationship Id="rId241" Type="http://schemas.openxmlformats.org/officeDocument/2006/relationships/image" Target="../media/image609.png"/><Relationship Id="rId479" Type="http://schemas.openxmlformats.org/officeDocument/2006/relationships/customXml" Target="../ink/ink880.xml"/><Relationship Id="rId686" Type="http://schemas.openxmlformats.org/officeDocument/2006/relationships/image" Target="../media/image828.png"/><Relationship Id="rId36" Type="http://schemas.openxmlformats.org/officeDocument/2006/relationships/customXml" Target="../ink/ink657.xml"/><Relationship Id="rId339" Type="http://schemas.openxmlformats.org/officeDocument/2006/relationships/image" Target="../media/image658.png"/><Relationship Id="rId546" Type="http://schemas.openxmlformats.org/officeDocument/2006/relationships/image" Target="../media/image760.png"/><Relationship Id="rId101" Type="http://schemas.openxmlformats.org/officeDocument/2006/relationships/image" Target="../media/image539.png"/><Relationship Id="rId185" Type="http://schemas.openxmlformats.org/officeDocument/2006/relationships/image" Target="../media/image581.png"/><Relationship Id="rId406" Type="http://schemas.openxmlformats.org/officeDocument/2006/relationships/image" Target="../media/image691.png"/><Relationship Id="rId392" Type="http://schemas.openxmlformats.org/officeDocument/2006/relationships/image" Target="../media/image684.png"/><Relationship Id="rId613" Type="http://schemas.openxmlformats.org/officeDocument/2006/relationships/customXml" Target="../ink/ink947.xml"/><Relationship Id="rId697" Type="http://schemas.openxmlformats.org/officeDocument/2006/relationships/customXml" Target="../ink/ink989.xml"/><Relationship Id="rId252" Type="http://schemas.openxmlformats.org/officeDocument/2006/relationships/customXml" Target="../ink/ink765.xml"/><Relationship Id="rId47" Type="http://schemas.openxmlformats.org/officeDocument/2006/relationships/image" Target="../media/image513.png"/><Relationship Id="rId112" Type="http://schemas.openxmlformats.org/officeDocument/2006/relationships/customXml" Target="../ink/ink695.xml"/><Relationship Id="rId557" Type="http://schemas.openxmlformats.org/officeDocument/2006/relationships/customXml" Target="../ink/ink919.xml"/><Relationship Id="rId196" Type="http://schemas.openxmlformats.org/officeDocument/2006/relationships/customXml" Target="../ink/ink737.xml"/><Relationship Id="rId417" Type="http://schemas.openxmlformats.org/officeDocument/2006/relationships/customXml" Target="../ink/ink848.xml"/><Relationship Id="rId624" Type="http://schemas.openxmlformats.org/officeDocument/2006/relationships/customXml" Target="../ink/ink953.xml"/><Relationship Id="rId263" Type="http://schemas.openxmlformats.org/officeDocument/2006/relationships/image" Target="../media/image620.png"/><Relationship Id="rId470" Type="http://schemas.openxmlformats.org/officeDocument/2006/relationships/image" Target="../media/image722.png"/><Relationship Id="rId58" Type="http://schemas.openxmlformats.org/officeDocument/2006/relationships/customXml" Target="../ink/ink668.xml"/><Relationship Id="rId123" Type="http://schemas.openxmlformats.org/officeDocument/2006/relationships/image" Target="../media/image550.png"/><Relationship Id="rId330" Type="http://schemas.openxmlformats.org/officeDocument/2006/relationships/customXml" Target="../ink/ink804.xml"/><Relationship Id="rId568" Type="http://schemas.openxmlformats.org/officeDocument/2006/relationships/image" Target="../media/image771.png"/><Relationship Id="rId428" Type="http://schemas.openxmlformats.org/officeDocument/2006/relationships/image" Target="../media/image702.png"/><Relationship Id="rId635" Type="http://schemas.openxmlformats.org/officeDocument/2006/relationships/image" Target="../media/image804.png"/><Relationship Id="rId274" Type="http://schemas.openxmlformats.org/officeDocument/2006/relationships/customXml" Target="../ink/ink776.xml"/><Relationship Id="rId481" Type="http://schemas.openxmlformats.org/officeDocument/2006/relationships/customXml" Target="../ink/ink881.xml"/><Relationship Id="rId702" Type="http://schemas.openxmlformats.org/officeDocument/2006/relationships/image" Target="../media/image836.png"/><Relationship Id="rId69" Type="http://schemas.openxmlformats.org/officeDocument/2006/relationships/image" Target="../media/image524.png"/><Relationship Id="rId134" Type="http://schemas.openxmlformats.org/officeDocument/2006/relationships/customXml" Target="../ink/ink706.xml"/><Relationship Id="rId579" Type="http://schemas.openxmlformats.org/officeDocument/2006/relationships/customXml" Target="../ink/ink930.xml"/><Relationship Id="rId341" Type="http://schemas.openxmlformats.org/officeDocument/2006/relationships/image" Target="../media/image659.png"/><Relationship Id="rId439" Type="http://schemas.openxmlformats.org/officeDocument/2006/relationships/customXml" Target="../ink/ink859.xml"/><Relationship Id="rId646" Type="http://schemas.openxmlformats.org/officeDocument/2006/relationships/customXml" Target="../ink/ink964.xml"/><Relationship Id="rId201" Type="http://schemas.openxmlformats.org/officeDocument/2006/relationships/image" Target="../media/image589.png"/><Relationship Id="rId285" Type="http://schemas.openxmlformats.org/officeDocument/2006/relationships/image" Target="../media/image631.png"/><Relationship Id="rId506" Type="http://schemas.openxmlformats.org/officeDocument/2006/relationships/image" Target="../media/image740.png"/><Relationship Id="rId492" Type="http://schemas.openxmlformats.org/officeDocument/2006/relationships/image" Target="../media/image733.png"/><Relationship Id="rId713" Type="http://schemas.openxmlformats.org/officeDocument/2006/relationships/customXml" Target="../ink/ink997.xml"/><Relationship Id="rId145" Type="http://schemas.openxmlformats.org/officeDocument/2006/relationships/image" Target="../media/image561.png"/><Relationship Id="rId352" Type="http://schemas.openxmlformats.org/officeDocument/2006/relationships/customXml" Target="../ink/ink815.xml"/><Relationship Id="rId212" Type="http://schemas.openxmlformats.org/officeDocument/2006/relationships/customXml" Target="../ink/ink745.xml"/><Relationship Id="rId657" Type="http://schemas.openxmlformats.org/officeDocument/2006/relationships/image" Target="../media/image815.png"/><Relationship Id="rId296" Type="http://schemas.openxmlformats.org/officeDocument/2006/relationships/customXml" Target="../ink/ink787.xml"/><Relationship Id="rId517" Type="http://schemas.openxmlformats.org/officeDocument/2006/relationships/customXml" Target="../ink/ink899.xml"/><Relationship Id="rId60" Type="http://schemas.openxmlformats.org/officeDocument/2006/relationships/customXml" Target="../ink/ink669.xml"/><Relationship Id="rId156" Type="http://schemas.openxmlformats.org/officeDocument/2006/relationships/customXml" Target="../ink/ink717.xml"/><Relationship Id="rId363" Type="http://schemas.openxmlformats.org/officeDocument/2006/relationships/image" Target="../media/image670.png"/><Relationship Id="rId570" Type="http://schemas.openxmlformats.org/officeDocument/2006/relationships/image" Target="../media/image772.png"/><Relationship Id="rId223" Type="http://schemas.openxmlformats.org/officeDocument/2006/relationships/image" Target="../media/image600.png"/><Relationship Id="rId430" Type="http://schemas.openxmlformats.org/officeDocument/2006/relationships/image" Target="../media/image703.png"/><Relationship Id="rId668" Type="http://schemas.openxmlformats.org/officeDocument/2006/relationships/customXml" Target="../ink/ink975.xml"/><Relationship Id="rId18" Type="http://schemas.openxmlformats.org/officeDocument/2006/relationships/customXml" Target="../ink/ink648.xml"/><Relationship Id="rId528" Type="http://schemas.openxmlformats.org/officeDocument/2006/relationships/image" Target="../media/image751.png"/><Relationship Id="rId167" Type="http://schemas.openxmlformats.org/officeDocument/2006/relationships/image" Target="../media/image572.png"/><Relationship Id="rId374" Type="http://schemas.openxmlformats.org/officeDocument/2006/relationships/image" Target="../media/image675.png"/><Relationship Id="rId581" Type="http://schemas.openxmlformats.org/officeDocument/2006/relationships/customXml" Target="../ink/ink931.xml"/><Relationship Id="rId71" Type="http://schemas.openxmlformats.org/officeDocument/2006/relationships/image" Target="../media/image525.png"/><Relationship Id="rId234" Type="http://schemas.openxmlformats.org/officeDocument/2006/relationships/customXml" Target="../ink/ink756.xml"/><Relationship Id="rId679" Type="http://schemas.openxmlformats.org/officeDocument/2006/relationships/customXml" Target="../ink/ink980.xml"/><Relationship Id="rId2" Type="http://schemas.openxmlformats.org/officeDocument/2006/relationships/slideLayout" Target="../slideLayouts/slideLayout7.xml"/><Relationship Id="rId29" Type="http://schemas.openxmlformats.org/officeDocument/2006/relationships/image" Target="../media/image504.png"/><Relationship Id="rId276" Type="http://schemas.openxmlformats.org/officeDocument/2006/relationships/customXml" Target="../ink/ink777.xml"/><Relationship Id="rId441" Type="http://schemas.openxmlformats.org/officeDocument/2006/relationships/customXml" Target="../ink/ink860.xml"/><Relationship Id="rId483" Type="http://schemas.openxmlformats.org/officeDocument/2006/relationships/customXml" Target="../ink/ink882.xml"/><Relationship Id="rId539" Type="http://schemas.openxmlformats.org/officeDocument/2006/relationships/customXml" Target="../ink/ink910.xml"/><Relationship Id="rId690" Type="http://schemas.openxmlformats.org/officeDocument/2006/relationships/image" Target="../media/image830.png"/><Relationship Id="rId704" Type="http://schemas.openxmlformats.org/officeDocument/2006/relationships/image" Target="../media/image837.png"/><Relationship Id="rId40" Type="http://schemas.openxmlformats.org/officeDocument/2006/relationships/customXml" Target="../ink/ink659.xml"/><Relationship Id="rId136" Type="http://schemas.openxmlformats.org/officeDocument/2006/relationships/customXml" Target="../ink/ink707.xml"/><Relationship Id="rId178" Type="http://schemas.openxmlformats.org/officeDocument/2006/relationships/customXml" Target="../ink/ink728.xml"/><Relationship Id="rId301" Type="http://schemas.openxmlformats.org/officeDocument/2006/relationships/image" Target="../media/image639.png"/><Relationship Id="rId343" Type="http://schemas.openxmlformats.org/officeDocument/2006/relationships/image" Target="../media/image660.png"/><Relationship Id="rId550" Type="http://schemas.openxmlformats.org/officeDocument/2006/relationships/image" Target="../media/image762.png"/><Relationship Id="rId82" Type="http://schemas.openxmlformats.org/officeDocument/2006/relationships/customXml" Target="../ink/ink680.xml"/><Relationship Id="rId203" Type="http://schemas.openxmlformats.org/officeDocument/2006/relationships/image" Target="../media/image590.png"/><Relationship Id="rId385" Type="http://schemas.openxmlformats.org/officeDocument/2006/relationships/customXml" Target="../ink/ink832.xml"/><Relationship Id="rId592" Type="http://schemas.openxmlformats.org/officeDocument/2006/relationships/image" Target="../media/image783.png"/><Relationship Id="rId606" Type="http://schemas.openxmlformats.org/officeDocument/2006/relationships/image" Target="../media/image790.png"/><Relationship Id="rId648" Type="http://schemas.openxmlformats.org/officeDocument/2006/relationships/customXml" Target="../ink/ink965.xml"/><Relationship Id="rId245" Type="http://schemas.openxmlformats.org/officeDocument/2006/relationships/image" Target="../media/image611.png"/><Relationship Id="rId287" Type="http://schemas.openxmlformats.org/officeDocument/2006/relationships/image" Target="../media/image632.png"/><Relationship Id="rId410" Type="http://schemas.openxmlformats.org/officeDocument/2006/relationships/image" Target="../media/image693.png"/><Relationship Id="rId452" Type="http://schemas.openxmlformats.org/officeDocument/2006/relationships/customXml" Target="../ink/ink866.xml"/><Relationship Id="rId494" Type="http://schemas.openxmlformats.org/officeDocument/2006/relationships/image" Target="../media/image734.png"/><Relationship Id="rId508" Type="http://schemas.openxmlformats.org/officeDocument/2006/relationships/image" Target="../media/image741.png"/><Relationship Id="rId105" Type="http://schemas.openxmlformats.org/officeDocument/2006/relationships/image" Target="../media/image541.png"/><Relationship Id="rId147" Type="http://schemas.openxmlformats.org/officeDocument/2006/relationships/image" Target="../media/image562.png"/><Relationship Id="rId312" Type="http://schemas.openxmlformats.org/officeDocument/2006/relationships/customXml" Target="../ink/ink795.xml"/><Relationship Id="rId354" Type="http://schemas.openxmlformats.org/officeDocument/2006/relationships/customXml" Target="../ink/ink816.xml"/><Relationship Id="rId51" Type="http://schemas.openxmlformats.org/officeDocument/2006/relationships/image" Target="../media/image515.png"/><Relationship Id="rId93" Type="http://schemas.openxmlformats.org/officeDocument/2006/relationships/image" Target="../media/image535.png"/><Relationship Id="rId189" Type="http://schemas.openxmlformats.org/officeDocument/2006/relationships/image" Target="../media/image583.png"/><Relationship Id="rId396" Type="http://schemas.openxmlformats.org/officeDocument/2006/relationships/image" Target="../media/image686.png"/><Relationship Id="rId561" Type="http://schemas.openxmlformats.org/officeDocument/2006/relationships/customXml" Target="../ink/ink921.xml"/><Relationship Id="rId617" Type="http://schemas.openxmlformats.org/officeDocument/2006/relationships/customXml" Target="../ink/ink949.xml"/><Relationship Id="rId659" Type="http://schemas.openxmlformats.org/officeDocument/2006/relationships/image" Target="../media/image816.png"/><Relationship Id="rId214" Type="http://schemas.openxmlformats.org/officeDocument/2006/relationships/customXml" Target="../ink/ink746.xml"/><Relationship Id="rId256" Type="http://schemas.openxmlformats.org/officeDocument/2006/relationships/customXml" Target="../ink/ink767.xml"/><Relationship Id="rId298" Type="http://schemas.openxmlformats.org/officeDocument/2006/relationships/customXml" Target="../ink/ink788.xml"/><Relationship Id="rId421" Type="http://schemas.openxmlformats.org/officeDocument/2006/relationships/customXml" Target="../ink/ink850.xml"/><Relationship Id="rId463" Type="http://schemas.openxmlformats.org/officeDocument/2006/relationships/image" Target="../media/image719.png"/><Relationship Id="rId519" Type="http://schemas.openxmlformats.org/officeDocument/2006/relationships/customXml" Target="../ink/ink900.xml"/><Relationship Id="rId670" Type="http://schemas.openxmlformats.org/officeDocument/2006/relationships/customXml" Target="../ink/ink976.xml"/><Relationship Id="rId116" Type="http://schemas.openxmlformats.org/officeDocument/2006/relationships/customXml" Target="../ink/ink697.xml"/><Relationship Id="rId158" Type="http://schemas.openxmlformats.org/officeDocument/2006/relationships/customXml" Target="../ink/ink718.xml"/><Relationship Id="rId323" Type="http://schemas.openxmlformats.org/officeDocument/2006/relationships/image" Target="../media/image650.png"/><Relationship Id="rId530" Type="http://schemas.openxmlformats.org/officeDocument/2006/relationships/image" Target="../media/image752.png"/><Relationship Id="rId20" Type="http://schemas.openxmlformats.org/officeDocument/2006/relationships/customXml" Target="../ink/ink649.xml"/><Relationship Id="rId62" Type="http://schemas.openxmlformats.org/officeDocument/2006/relationships/customXml" Target="../ink/ink670.xml"/><Relationship Id="rId365" Type="http://schemas.openxmlformats.org/officeDocument/2006/relationships/customXml" Target="../ink/ink822.xml"/><Relationship Id="rId572" Type="http://schemas.openxmlformats.org/officeDocument/2006/relationships/image" Target="../media/image773.png"/><Relationship Id="rId628" Type="http://schemas.openxmlformats.org/officeDocument/2006/relationships/customXml" Target="../ink/ink955.xml"/><Relationship Id="rId225" Type="http://schemas.openxmlformats.org/officeDocument/2006/relationships/image" Target="../media/image601.png"/><Relationship Id="rId267" Type="http://schemas.openxmlformats.org/officeDocument/2006/relationships/image" Target="../media/image622.png"/><Relationship Id="rId432" Type="http://schemas.openxmlformats.org/officeDocument/2006/relationships/image" Target="../media/image704.png"/><Relationship Id="rId474" Type="http://schemas.openxmlformats.org/officeDocument/2006/relationships/image" Target="../media/image724.png"/><Relationship Id="rId127" Type="http://schemas.openxmlformats.org/officeDocument/2006/relationships/image" Target="../media/image552.png"/><Relationship Id="rId681" Type="http://schemas.openxmlformats.org/officeDocument/2006/relationships/customXml" Target="../ink/ink981.xml"/><Relationship Id="rId31" Type="http://schemas.openxmlformats.org/officeDocument/2006/relationships/image" Target="../media/image505.png"/><Relationship Id="rId73" Type="http://schemas.openxmlformats.org/officeDocument/2006/relationships/image" Target="../media/image526.png"/><Relationship Id="rId169" Type="http://schemas.openxmlformats.org/officeDocument/2006/relationships/image" Target="../media/image573.png"/><Relationship Id="rId334" Type="http://schemas.openxmlformats.org/officeDocument/2006/relationships/customXml" Target="../ink/ink806.xml"/><Relationship Id="rId376" Type="http://schemas.openxmlformats.org/officeDocument/2006/relationships/image" Target="../media/image676.png"/><Relationship Id="rId541" Type="http://schemas.openxmlformats.org/officeDocument/2006/relationships/customXml" Target="../ink/ink911.xml"/><Relationship Id="rId583" Type="http://schemas.openxmlformats.org/officeDocument/2006/relationships/customXml" Target="../ink/ink932.xml"/><Relationship Id="rId639" Type="http://schemas.openxmlformats.org/officeDocument/2006/relationships/image" Target="../media/image806.png"/><Relationship Id="rId4" Type="http://schemas.openxmlformats.org/officeDocument/2006/relationships/package" Target="../embeddings/Microsoft_Excel_Worksheet.xlsx"/><Relationship Id="rId180" Type="http://schemas.openxmlformats.org/officeDocument/2006/relationships/customXml" Target="../ink/ink729.xml"/><Relationship Id="rId236" Type="http://schemas.openxmlformats.org/officeDocument/2006/relationships/customXml" Target="../ink/ink757.xml"/><Relationship Id="rId278" Type="http://schemas.openxmlformats.org/officeDocument/2006/relationships/customXml" Target="../ink/ink778.xml"/><Relationship Id="rId401" Type="http://schemas.openxmlformats.org/officeDocument/2006/relationships/customXml" Target="../ink/ink840.xml"/><Relationship Id="rId443" Type="http://schemas.openxmlformats.org/officeDocument/2006/relationships/customXml" Target="../ink/ink861.xml"/><Relationship Id="rId650" Type="http://schemas.openxmlformats.org/officeDocument/2006/relationships/customXml" Target="../ink/ink966.xml"/><Relationship Id="rId303" Type="http://schemas.openxmlformats.org/officeDocument/2006/relationships/image" Target="../media/image640.png"/><Relationship Id="rId485" Type="http://schemas.openxmlformats.org/officeDocument/2006/relationships/customXml" Target="../ink/ink883.xml"/><Relationship Id="rId692" Type="http://schemas.openxmlformats.org/officeDocument/2006/relationships/image" Target="../media/image831.png"/><Relationship Id="rId706" Type="http://schemas.openxmlformats.org/officeDocument/2006/relationships/image" Target="../media/image838.png"/><Relationship Id="rId42" Type="http://schemas.openxmlformats.org/officeDocument/2006/relationships/customXml" Target="../ink/ink660.xml"/><Relationship Id="rId84" Type="http://schemas.openxmlformats.org/officeDocument/2006/relationships/customXml" Target="../ink/ink681.xml"/><Relationship Id="rId138" Type="http://schemas.openxmlformats.org/officeDocument/2006/relationships/customXml" Target="../ink/ink708.xml"/><Relationship Id="rId345" Type="http://schemas.openxmlformats.org/officeDocument/2006/relationships/image" Target="../media/image661.png"/><Relationship Id="rId387" Type="http://schemas.openxmlformats.org/officeDocument/2006/relationships/customXml" Target="../ink/ink833.xml"/><Relationship Id="rId510" Type="http://schemas.openxmlformats.org/officeDocument/2006/relationships/image" Target="../media/image742.png"/><Relationship Id="rId552" Type="http://schemas.openxmlformats.org/officeDocument/2006/relationships/image" Target="../media/image763.png"/><Relationship Id="rId594" Type="http://schemas.openxmlformats.org/officeDocument/2006/relationships/image" Target="../media/image784.png"/><Relationship Id="rId608" Type="http://schemas.openxmlformats.org/officeDocument/2006/relationships/image" Target="../media/image791.png"/><Relationship Id="rId191" Type="http://schemas.openxmlformats.org/officeDocument/2006/relationships/image" Target="../media/image584.png"/><Relationship Id="rId205" Type="http://schemas.openxmlformats.org/officeDocument/2006/relationships/image" Target="../media/image591.png"/><Relationship Id="rId247" Type="http://schemas.openxmlformats.org/officeDocument/2006/relationships/image" Target="../media/image612.png"/><Relationship Id="rId412" Type="http://schemas.openxmlformats.org/officeDocument/2006/relationships/image" Target="../media/image694.png"/><Relationship Id="rId107" Type="http://schemas.openxmlformats.org/officeDocument/2006/relationships/image" Target="../media/image542.png"/><Relationship Id="rId289" Type="http://schemas.openxmlformats.org/officeDocument/2006/relationships/image" Target="../media/image633.png"/><Relationship Id="rId454" Type="http://schemas.openxmlformats.org/officeDocument/2006/relationships/customXml" Target="../ink/ink867.xml"/><Relationship Id="rId496" Type="http://schemas.openxmlformats.org/officeDocument/2006/relationships/image" Target="../media/image735.png"/><Relationship Id="rId661" Type="http://schemas.openxmlformats.org/officeDocument/2006/relationships/image" Target="../media/image817.png"/><Relationship Id="rId11" Type="http://schemas.openxmlformats.org/officeDocument/2006/relationships/image" Target="../media/image495.png"/><Relationship Id="rId53" Type="http://schemas.openxmlformats.org/officeDocument/2006/relationships/image" Target="../media/image516.png"/><Relationship Id="rId149" Type="http://schemas.openxmlformats.org/officeDocument/2006/relationships/image" Target="../media/image563.png"/><Relationship Id="rId314" Type="http://schemas.openxmlformats.org/officeDocument/2006/relationships/customXml" Target="../ink/ink796.xml"/><Relationship Id="rId356" Type="http://schemas.openxmlformats.org/officeDocument/2006/relationships/customXml" Target="../ink/ink817.xml"/><Relationship Id="rId398" Type="http://schemas.openxmlformats.org/officeDocument/2006/relationships/image" Target="../media/image687.png"/><Relationship Id="rId521" Type="http://schemas.openxmlformats.org/officeDocument/2006/relationships/customXml" Target="../ink/ink901.xml"/><Relationship Id="rId563" Type="http://schemas.openxmlformats.org/officeDocument/2006/relationships/customXml" Target="../ink/ink922.xml"/><Relationship Id="rId619" Type="http://schemas.openxmlformats.org/officeDocument/2006/relationships/image" Target="../media/image796.png"/><Relationship Id="rId95" Type="http://schemas.openxmlformats.org/officeDocument/2006/relationships/image" Target="../media/image536.png"/><Relationship Id="rId160" Type="http://schemas.openxmlformats.org/officeDocument/2006/relationships/customXml" Target="../ink/ink719.xml"/><Relationship Id="rId216" Type="http://schemas.openxmlformats.org/officeDocument/2006/relationships/customXml" Target="../ink/ink747.xml"/><Relationship Id="rId423" Type="http://schemas.openxmlformats.org/officeDocument/2006/relationships/customXml" Target="../ink/ink851.xml"/><Relationship Id="rId258" Type="http://schemas.openxmlformats.org/officeDocument/2006/relationships/customXml" Target="../ink/ink768.xml"/><Relationship Id="rId465" Type="http://schemas.openxmlformats.org/officeDocument/2006/relationships/image" Target="../media/image720.png"/><Relationship Id="rId630" Type="http://schemas.openxmlformats.org/officeDocument/2006/relationships/customXml" Target="../ink/ink956.xml"/><Relationship Id="rId672" Type="http://schemas.openxmlformats.org/officeDocument/2006/relationships/customXml" Target="../ink/ink977.xml"/><Relationship Id="rId22" Type="http://schemas.openxmlformats.org/officeDocument/2006/relationships/customXml" Target="../ink/ink650.xml"/><Relationship Id="rId64" Type="http://schemas.openxmlformats.org/officeDocument/2006/relationships/customXml" Target="../ink/ink671.xml"/><Relationship Id="rId118" Type="http://schemas.openxmlformats.org/officeDocument/2006/relationships/customXml" Target="../ink/ink698.xml"/><Relationship Id="rId325" Type="http://schemas.openxmlformats.org/officeDocument/2006/relationships/image" Target="../media/image651.png"/><Relationship Id="rId367" Type="http://schemas.openxmlformats.org/officeDocument/2006/relationships/customXml" Target="../ink/ink823.xml"/><Relationship Id="rId532" Type="http://schemas.openxmlformats.org/officeDocument/2006/relationships/image" Target="../media/image753.png"/><Relationship Id="rId574" Type="http://schemas.openxmlformats.org/officeDocument/2006/relationships/image" Target="../media/image774.png"/><Relationship Id="rId171" Type="http://schemas.openxmlformats.org/officeDocument/2006/relationships/image" Target="../media/image574.png"/><Relationship Id="rId227" Type="http://schemas.openxmlformats.org/officeDocument/2006/relationships/image" Target="../media/image602.png"/><Relationship Id="rId269" Type="http://schemas.openxmlformats.org/officeDocument/2006/relationships/image" Target="../media/image623.png"/><Relationship Id="rId434" Type="http://schemas.openxmlformats.org/officeDocument/2006/relationships/image" Target="../media/image705.png"/><Relationship Id="rId476" Type="http://schemas.openxmlformats.org/officeDocument/2006/relationships/image" Target="../media/image725.png"/><Relationship Id="rId641" Type="http://schemas.openxmlformats.org/officeDocument/2006/relationships/image" Target="../media/image807.png"/><Relationship Id="rId683" Type="http://schemas.openxmlformats.org/officeDocument/2006/relationships/customXml" Target="../ink/ink982.xml"/><Relationship Id="rId33" Type="http://schemas.openxmlformats.org/officeDocument/2006/relationships/image" Target="../media/image506.png"/><Relationship Id="rId129" Type="http://schemas.openxmlformats.org/officeDocument/2006/relationships/image" Target="../media/image553.png"/><Relationship Id="rId280" Type="http://schemas.openxmlformats.org/officeDocument/2006/relationships/customXml" Target="../ink/ink779.xml"/><Relationship Id="rId336" Type="http://schemas.openxmlformats.org/officeDocument/2006/relationships/customXml" Target="../ink/ink807.xml"/><Relationship Id="rId501" Type="http://schemas.openxmlformats.org/officeDocument/2006/relationships/customXml" Target="../ink/ink891.xml"/><Relationship Id="rId543" Type="http://schemas.openxmlformats.org/officeDocument/2006/relationships/customXml" Target="../ink/ink912.xml"/><Relationship Id="rId75" Type="http://schemas.openxmlformats.org/officeDocument/2006/relationships/image" Target="../media/image527.png"/><Relationship Id="rId140" Type="http://schemas.openxmlformats.org/officeDocument/2006/relationships/customXml" Target="../ink/ink709.xml"/><Relationship Id="rId182" Type="http://schemas.openxmlformats.org/officeDocument/2006/relationships/customXml" Target="../ink/ink730.xml"/><Relationship Id="rId378" Type="http://schemas.openxmlformats.org/officeDocument/2006/relationships/image" Target="../media/image677.png"/><Relationship Id="rId403" Type="http://schemas.openxmlformats.org/officeDocument/2006/relationships/customXml" Target="../ink/ink841.xml"/><Relationship Id="rId585" Type="http://schemas.openxmlformats.org/officeDocument/2006/relationships/customXml" Target="../ink/ink933.xml"/><Relationship Id="rId6" Type="http://schemas.openxmlformats.org/officeDocument/2006/relationships/customXml" Target="../ink/ink642.xml"/><Relationship Id="rId238" Type="http://schemas.openxmlformats.org/officeDocument/2006/relationships/customXml" Target="../ink/ink758.xml"/><Relationship Id="rId445" Type="http://schemas.openxmlformats.org/officeDocument/2006/relationships/image" Target="../media/image710.png"/><Relationship Id="rId487" Type="http://schemas.openxmlformats.org/officeDocument/2006/relationships/customXml" Target="../ink/ink884.xml"/><Relationship Id="rId610" Type="http://schemas.openxmlformats.org/officeDocument/2006/relationships/image" Target="../media/image792.png"/><Relationship Id="rId652" Type="http://schemas.openxmlformats.org/officeDocument/2006/relationships/customXml" Target="../ink/ink967.xml"/><Relationship Id="rId694" Type="http://schemas.openxmlformats.org/officeDocument/2006/relationships/image" Target="../media/image832.png"/><Relationship Id="rId708" Type="http://schemas.openxmlformats.org/officeDocument/2006/relationships/image" Target="../media/image839.png"/><Relationship Id="rId291" Type="http://schemas.openxmlformats.org/officeDocument/2006/relationships/image" Target="../media/image634.png"/><Relationship Id="rId305" Type="http://schemas.openxmlformats.org/officeDocument/2006/relationships/image" Target="../media/image641.png"/><Relationship Id="rId347" Type="http://schemas.openxmlformats.org/officeDocument/2006/relationships/image" Target="../media/image662.png"/><Relationship Id="rId512" Type="http://schemas.openxmlformats.org/officeDocument/2006/relationships/image" Target="../media/image743.png"/><Relationship Id="rId44" Type="http://schemas.openxmlformats.org/officeDocument/2006/relationships/customXml" Target="../ink/ink661.xml"/><Relationship Id="rId86" Type="http://schemas.openxmlformats.org/officeDocument/2006/relationships/customXml" Target="../ink/ink682.xml"/><Relationship Id="rId151" Type="http://schemas.openxmlformats.org/officeDocument/2006/relationships/image" Target="../media/image564.png"/><Relationship Id="rId389" Type="http://schemas.openxmlformats.org/officeDocument/2006/relationships/customXml" Target="../ink/ink834.xml"/><Relationship Id="rId554" Type="http://schemas.openxmlformats.org/officeDocument/2006/relationships/image" Target="../media/image764.png"/><Relationship Id="rId596" Type="http://schemas.openxmlformats.org/officeDocument/2006/relationships/image" Target="../media/image785.png"/><Relationship Id="rId193" Type="http://schemas.openxmlformats.org/officeDocument/2006/relationships/image" Target="../media/image585.png"/><Relationship Id="rId207" Type="http://schemas.openxmlformats.org/officeDocument/2006/relationships/image" Target="../media/image592.png"/><Relationship Id="rId249" Type="http://schemas.openxmlformats.org/officeDocument/2006/relationships/image" Target="../media/image613.png"/><Relationship Id="rId414" Type="http://schemas.openxmlformats.org/officeDocument/2006/relationships/image" Target="../media/image695.png"/><Relationship Id="rId456" Type="http://schemas.openxmlformats.org/officeDocument/2006/relationships/customXml" Target="../ink/ink868.xml"/><Relationship Id="rId498" Type="http://schemas.openxmlformats.org/officeDocument/2006/relationships/image" Target="../media/image736.png"/><Relationship Id="rId621" Type="http://schemas.openxmlformats.org/officeDocument/2006/relationships/image" Target="../media/image797.png"/><Relationship Id="rId663" Type="http://schemas.openxmlformats.org/officeDocument/2006/relationships/image" Target="../media/image818.png"/><Relationship Id="rId13" Type="http://schemas.openxmlformats.org/officeDocument/2006/relationships/image" Target="../media/image496.png"/><Relationship Id="rId109" Type="http://schemas.openxmlformats.org/officeDocument/2006/relationships/image" Target="../media/image543.png"/><Relationship Id="rId260" Type="http://schemas.openxmlformats.org/officeDocument/2006/relationships/customXml" Target="../ink/ink769.xml"/><Relationship Id="rId316" Type="http://schemas.openxmlformats.org/officeDocument/2006/relationships/customXml" Target="../ink/ink797.xml"/><Relationship Id="rId523" Type="http://schemas.openxmlformats.org/officeDocument/2006/relationships/customXml" Target="../ink/ink902.xml"/><Relationship Id="rId55" Type="http://schemas.openxmlformats.org/officeDocument/2006/relationships/image" Target="../media/image517.png"/><Relationship Id="rId97" Type="http://schemas.openxmlformats.org/officeDocument/2006/relationships/image" Target="../media/image537.png"/><Relationship Id="rId120" Type="http://schemas.openxmlformats.org/officeDocument/2006/relationships/customXml" Target="../ink/ink699.xml"/><Relationship Id="rId358" Type="http://schemas.openxmlformats.org/officeDocument/2006/relationships/customXml" Target="../ink/ink818.xml"/><Relationship Id="rId565" Type="http://schemas.openxmlformats.org/officeDocument/2006/relationships/customXml" Target="../ink/ink923.xml"/><Relationship Id="rId162" Type="http://schemas.openxmlformats.org/officeDocument/2006/relationships/customXml" Target="../ink/ink720.xml"/><Relationship Id="rId218" Type="http://schemas.openxmlformats.org/officeDocument/2006/relationships/customXml" Target="../ink/ink748.xml"/><Relationship Id="rId425" Type="http://schemas.openxmlformats.org/officeDocument/2006/relationships/customXml" Target="../ink/ink852.xml"/><Relationship Id="rId467" Type="http://schemas.openxmlformats.org/officeDocument/2006/relationships/image" Target="../media/image721.png"/><Relationship Id="rId632" Type="http://schemas.openxmlformats.org/officeDocument/2006/relationships/customXml" Target="../ink/ink957.xml"/><Relationship Id="rId271" Type="http://schemas.openxmlformats.org/officeDocument/2006/relationships/image" Target="../media/image624.png"/><Relationship Id="rId674" Type="http://schemas.openxmlformats.org/officeDocument/2006/relationships/customXml" Target="../ink/ink978.xml"/><Relationship Id="rId24" Type="http://schemas.openxmlformats.org/officeDocument/2006/relationships/customXml" Target="../ink/ink651.xml"/><Relationship Id="rId66" Type="http://schemas.openxmlformats.org/officeDocument/2006/relationships/customXml" Target="../ink/ink672.xml"/><Relationship Id="rId131" Type="http://schemas.openxmlformats.org/officeDocument/2006/relationships/image" Target="../media/image554.png"/><Relationship Id="rId327" Type="http://schemas.openxmlformats.org/officeDocument/2006/relationships/image" Target="../media/image652.png"/><Relationship Id="rId369" Type="http://schemas.openxmlformats.org/officeDocument/2006/relationships/customXml" Target="../ink/ink824.xml"/><Relationship Id="rId534" Type="http://schemas.openxmlformats.org/officeDocument/2006/relationships/image" Target="../media/image754.png"/><Relationship Id="rId576" Type="http://schemas.openxmlformats.org/officeDocument/2006/relationships/image" Target="../media/image775.png"/><Relationship Id="rId173" Type="http://schemas.openxmlformats.org/officeDocument/2006/relationships/image" Target="../media/image575.png"/><Relationship Id="rId229" Type="http://schemas.openxmlformats.org/officeDocument/2006/relationships/image" Target="../media/image603.png"/><Relationship Id="rId380" Type="http://schemas.openxmlformats.org/officeDocument/2006/relationships/image" Target="../media/image678.png"/><Relationship Id="rId436" Type="http://schemas.openxmlformats.org/officeDocument/2006/relationships/image" Target="../media/image706.png"/><Relationship Id="rId601" Type="http://schemas.openxmlformats.org/officeDocument/2006/relationships/customXml" Target="../ink/ink941.xml"/><Relationship Id="rId643" Type="http://schemas.openxmlformats.org/officeDocument/2006/relationships/image" Target="../media/image808.png"/><Relationship Id="rId240" Type="http://schemas.openxmlformats.org/officeDocument/2006/relationships/customXml" Target="../ink/ink759.xml"/><Relationship Id="rId478" Type="http://schemas.openxmlformats.org/officeDocument/2006/relationships/image" Target="../media/image726.png"/><Relationship Id="rId685" Type="http://schemas.openxmlformats.org/officeDocument/2006/relationships/customXml" Target="../ink/ink983.xml"/><Relationship Id="rId35" Type="http://schemas.openxmlformats.org/officeDocument/2006/relationships/image" Target="../media/image507.png"/><Relationship Id="rId77" Type="http://schemas.openxmlformats.org/officeDocument/2006/relationships/image" Target="../media/image528.png"/><Relationship Id="rId100" Type="http://schemas.openxmlformats.org/officeDocument/2006/relationships/customXml" Target="../ink/ink689.xml"/><Relationship Id="rId282" Type="http://schemas.openxmlformats.org/officeDocument/2006/relationships/customXml" Target="../ink/ink780.xml"/><Relationship Id="rId338" Type="http://schemas.openxmlformats.org/officeDocument/2006/relationships/customXml" Target="../ink/ink808.xml"/><Relationship Id="rId503" Type="http://schemas.openxmlformats.org/officeDocument/2006/relationships/customXml" Target="../ink/ink892.xml"/><Relationship Id="rId545" Type="http://schemas.openxmlformats.org/officeDocument/2006/relationships/customXml" Target="../ink/ink913.xml"/><Relationship Id="rId587" Type="http://schemas.openxmlformats.org/officeDocument/2006/relationships/customXml" Target="../ink/ink934.xml"/><Relationship Id="rId710" Type="http://schemas.openxmlformats.org/officeDocument/2006/relationships/image" Target="../media/image840.png"/><Relationship Id="rId8" Type="http://schemas.openxmlformats.org/officeDocument/2006/relationships/customXml" Target="../ink/ink643.xml"/><Relationship Id="rId142" Type="http://schemas.openxmlformats.org/officeDocument/2006/relationships/customXml" Target="../ink/ink710.xml"/><Relationship Id="rId184" Type="http://schemas.openxmlformats.org/officeDocument/2006/relationships/customXml" Target="../ink/ink731.xml"/><Relationship Id="rId391" Type="http://schemas.openxmlformats.org/officeDocument/2006/relationships/customXml" Target="../ink/ink835.xml"/><Relationship Id="rId405" Type="http://schemas.openxmlformats.org/officeDocument/2006/relationships/customXml" Target="../ink/ink842.xml"/><Relationship Id="rId447" Type="http://schemas.openxmlformats.org/officeDocument/2006/relationships/image" Target="../media/image711.png"/><Relationship Id="rId612" Type="http://schemas.openxmlformats.org/officeDocument/2006/relationships/image" Target="../media/image793.png"/><Relationship Id="rId251" Type="http://schemas.openxmlformats.org/officeDocument/2006/relationships/image" Target="../media/image614.png"/><Relationship Id="rId489" Type="http://schemas.openxmlformats.org/officeDocument/2006/relationships/customXml" Target="../ink/ink885.xml"/><Relationship Id="rId654" Type="http://schemas.openxmlformats.org/officeDocument/2006/relationships/customXml" Target="../ink/ink968.xml"/><Relationship Id="rId696" Type="http://schemas.openxmlformats.org/officeDocument/2006/relationships/image" Target="../media/image833.png"/><Relationship Id="rId46" Type="http://schemas.openxmlformats.org/officeDocument/2006/relationships/customXml" Target="../ink/ink662.xml"/><Relationship Id="rId293" Type="http://schemas.openxmlformats.org/officeDocument/2006/relationships/image" Target="../media/image635.png"/><Relationship Id="rId307" Type="http://schemas.openxmlformats.org/officeDocument/2006/relationships/image" Target="../media/image642.png"/><Relationship Id="rId349" Type="http://schemas.openxmlformats.org/officeDocument/2006/relationships/image" Target="../media/image663.png"/><Relationship Id="rId514" Type="http://schemas.openxmlformats.org/officeDocument/2006/relationships/image" Target="../media/image744.png"/><Relationship Id="rId556" Type="http://schemas.openxmlformats.org/officeDocument/2006/relationships/image" Target="../media/image765.png"/><Relationship Id="rId88" Type="http://schemas.openxmlformats.org/officeDocument/2006/relationships/customXml" Target="../ink/ink683.xml"/><Relationship Id="rId111" Type="http://schemas.openxmlformats.org/officeDocument/2006/relationships/image" Target="../media/image544.png"/><Relationship Id="rId153" Type="http://schemas.openxmlformats.org/officeDocument/2006/relationships/image" Target="../media/image565.png"/><Relationship Id="rId195" Type="http://schemas.openxmlformats.org/officeDocument/2006/relationships/image" Target="../media/image586.png"/><Relationship Id="rId209" Type="http://schemas.openxmlformats.org/officeDocument/2006/relationships/image" Target="../media/image593.png"/><Relationship Id="rId360" Type="http://schemas.openxmlformats.org/officeDocument/2006/relationships/customXml" Target="../ink/ink819.xml"/><Relationship Id="rId416" Type="http://schemas.openxmlformats.org/officeDocument/2006/relationships/image" Target="../media/image696.png"/><Relationship Id="rId598" Type="http://schemas.openxmlformats.org/officeDocument/2006/relationships/image" Target="../media/image786.png"/><Relationship Id="rId220" Type="http://schemas.openxmlformats.org/officeDocument/2006/relationships/customXml" Target="../ink/ink749.xml"/><Relationship Id="rId458" Type="http://schemas.openxmlformats.org/officeDocument/2006/relationships/customXml" Target="../ink/ink869.xml"/><Relationship Id="rId623" Type="http://schemas.openxmlformats.org/officeDocument/2006/relationships/image" Target="../media/image798.png"/><Relationship Id="rId665" Type="http://schemas.openxmlformats.org/officeDocument/2006/relationships/image" Target="../media/image819.png"/><Relationship Id="rId15" Type="http://schemas.openxmlformats.org/officeDocument/2006/relationships/image" Target="../media/image497.png"/><Relationship Id="rId57" Type="http://schemas.openxmlformats.org/officeDocument/2006/relationships/image" Target="../media/image518.png"/><Relationship Id="rId262" Type="http://schemas.openxmlformats.org/officeDocument/2006/relationships/customXml" Target="../ink/ink770.xml"/><Relationship Id="rId318" Type="http://schemas.openxmlformats.org/officeDocument/2006/relationships/customXml" Target="../ink/ink798.xml"/><Relationship Id="rId525" Type="http://schemas.openxmlformats.org/officeDocument/2006/relationships/customXml" Target="../ink/ink903.xml"/><Relationship Id="rId567" Type="http://schemas.openxmlformats.org/officeDocument/2006/relationships/customXml" Target="../ink/ink924.xml"/><Relationship Id="rId99" Type="http://schemas.openxmlformats.org/officeDocument/2006/relationships/image" Target="../media/image538.png"/><Relationship Id="rId122" Type="http://schemas.openxmlformats.org/officeDocument/2006/relationships/customXml" Target="../ink/ink700.xml"/><Relationship Id="rId164" Type="http://schemas.openxmlformats.org/officeDocument/2006/relationships/customXml" Target="../ink/ink721.xml"/><Relationship Id="rId371" Type="http://schemas.openxmlformats.org/officeDocument/2006/relationships/customXml" Target="../ink/ink825.xml"/><Relationship Id="rId427" Type="http://schemas.openxmlformats.org/officeDocument/2006/relationships/customXml" Target="../ink/ink853.xml"/><Relationship Id="rId469" Type="http://schemas.openxmlformats.org/officeDocument/2006/relationships/customXml" Target="../ink/ink875.xml"/><Relationship Id="rId634" Type="http://schemas.openxmlformats.org/officeDocument/2006/relationships/customXml" Target="../ink/ink958.xml"/><Relationship Id="rId676" Type="http://schemas.openxmlformats.org/officeDocument/2006/relationships/image" Target="../media/image85.emf"/><Relationship Id="rId26" Type="http://schemas.openxmlformats.org/officeDocument/2006/relationships/customXml" Target="../ink/ink652.xml"/><Relationship Id="rId231" Type="http://schemas.openxmlformats.org/officeDocument/2006/relationships/image" Target="../media/image604.png"/><Relationship Id="rId273" Type="http://schemas.openxmlformats.org/officeDocument/2006/relationships/image" Target="../media/image625.png"/><Relationship Id="rId329" Type="http://schemas.openxmlformats.org/officeDocument/2006/relationships/image" Target="../media/image653.png"/><Relationship Id="rId480" Type="http://schemas.openxmlformats.org/officeDocument/2006/relationships/image" Target="../media/image727.png"/><Relationship Id="rId536" Type="http://schemas.openxmlformats.org/officeDocument/2006/relationships/image" Target="../media/image755.png"/><Relationship Id="rId701" Type="http://schemas.openxmlformats.org/officeDocument/2006/relationships/customXml" Target="../ink/ink991.xml"/><Relationship Id="rId68" Type="http://schemas.openxmlformats.org/officeDocument/2006/relationships/customXml" Target="../ink/ink673.xml"/><Relationship Id="rId133" Type="http://schemas.openxmlformats.org/officeDocument/2006/relationships/image" Target="../media/image555.png"/><Relationship Id="rId175" Type="http://schemas.openxmlformats.org/officeDocument/2006/relationships/image" Target="../media/image576.png"/><Relationship Id="rId340" Type="http://schemas.openxmlformats.org/officeDocument/2006/relationships/customXml" Target="../ink/ink809.xml"/><Relationship Id="rId578" Type="http://schemas.openxmlformats.org/officeDocument/2006/relationships/image" Target="../media/image776.png"/><Relationship Id="rId200" Type="http://schemas.openxmlformats.org/officeDocument/2006/relationships/customXml" Target="../ink/ink739.xml"/><Relationship Id="rId382" Type="http://schemas.openxmlformats.org/officeDocument/2006/relationships/image" Target="../media/image679.png"/><Relationship Id="rId438" Type="http://schemas.openxmlformats.org/officeDocument/2006/relationships/image" Target="../media/image707.png"/><Relationship Id="rId603" Type="http://schemas.openxmlformats.org/officeDocument/2006/relationships/customXml" Target="../ink/ink942.xml"/><Relationship Id="rId645" Type="http://schemas.openxmlformats.org/officeDocument/2006/relationships/image" Target="../media/image809.png"/><Relationship Id="rId687" Type="http://schemas.openxmlformats.org/officeDocument/2006/relationships/customXml" Target="../ink/ink984.xml"/><Relationship Id="rId242" Type="http://schemas.openxmlformats.org/officeDocument/2006/relationships/customXml" Target="../ink/ink760.xml"/><Relationship Id="rId284" Type="http://schemas.openxmlformats.org/officeDocument/2006/relationships/customXml" Target="../ink/ink781.xml"/><Relationship Id="rId491" Type="http://schemas.openxmlformats.org/officeDocument/2006/relationships/customXml" Target="../ink/ink886.xml"/><Relationship Id="rId505" Type="http://schemas.openxmlformats.org/officeDocument/2006/relationships/customXml" Target="../ink/ink893.xml"/><Relationship Id="rId712" Type="http://schemas.openxmlformats.org/officeDocument/2006/relationships/image" Target="../media/image841.png"/><Relationship Id="rId37" Type="http://schemas.openxmlformats.org/officeDocument/2006/relationships/image" Target="../media/image508.png"/><Relationship Id="rId79" Type="http://schemas.openxmlformats.org/officeDocument/2006/relationships/image" Target="../media/image529.png"/><Relationship Id="rId102" Type="http://schemas.openxmlformats.org/officeDocument/2006/relationships/customXml" Target="../ink/ink690.xml"/><Relationship Id="rId144" Type="http://schemas.openxmlformats.org/officeDocument/2006/relationships/customXml" Target="../ink/ink711.xml"/><Relationship Id="rId547" Type="http://schemas.openxmlformats.org/officeDocument/2006/relationships/customXml" Target="../ink/ink914.xml"/><Relationship Id="rId589" Type="http://schemas.openxmlformats.org/officeDocument/2006/relationships/customXml" Target="../ink/ink935.xml"/><Relationship Id="rId90" Type="http://schemas.openxmlformats.org/officeDocument/2006/relationships/customXml" Target="../ink/ink684.xml"/><Relationship Id="rId186" Type="http://schemas.openxmlformats.org/officeDocument/2006/relationships/customXml" Target="../ink/ink732.xml"/><Relationship Id="rId351" Type="http://schemas.openxmlformats.org/officeDocument/2006/relationships/image" Target="../media/image664.png"/><Relationship Id="rId393" Type="http://schemas.openxmlformats.org/officeDocument/2006/relationships/customXml" Target="../ink/ink836.xml"/><Relationship Id="rId407" Type="http://schemas.openxmlformats.org/officeDocument/2006/relationships/customXml" Target="../ink/ink843.xml"/><Relationship Id="rId449" Type="http://schemas.openxmlformats.org/officeDocument/2006/relationships/image" Target="../media/image712.png"/><Relationship Id="rId614" Type="http://schemas.openxmlformats.org/officeDocument/2006/relationships/image" Target="../media/image794.png"/><Relationship Id="rId656" Type="http://schemas.openxmlformats.org/officeDocument/2006/relationships/customXml" Target="../ink/ink969.xml"/><Relationship Id="rId211" Type="http://schemas.openxmlformats.org/officeDocument/2006/relationships/image" Target="../media/image594.png"/><Relationship Id="rId253" Type="http://schemas.openxmlformats.org/officeDocument/2006/relationships/image" Target="../media/image615.png"/><Relationship Id="rId295" Type="http://schemas.openxmlformats.org/officeDocument/2006/relationships/image" Target="../media/image636.png"/><Relationship Id="rId309" Type="http://schemas.openxmlformats.org/officeDocument/2006/relationships/image" Target="../media/image643.png"/><Relationship Id="rId460" Type="http://schemas.openxmlformats.org/officeDocument/2006/relationships/customXml" Target="../ink/ink870.xml"/><Relationship Id="rId516" Type="http://schemas.openxmlformats.org/officeDocument/2006/relationships/image" Target="../media/image745.png"/><Relationship Id="rId698" Type="http://schemas.openxmlformats.org/officeDocument/2006/relationships/image" Target="../media/image834.png"/><Relationship Id="rId48" Type="http://schemas.openxmlformats.org/officeDocument/2006/relationships/customXml" Target="../ink/ink663.xml"/><Relationship Id="rId113" Type="http://schemas.openxmlformats.org/officeDocument/2006/relationships/image" Target="../media/image545.png"/><Relationship Id="rId320" Type="http://schemas.openxmlformats.org/officeDocument/2006/relationships/customXml" Target="../ink/ink799.xml"/><Relationship Id="rId558" Type="http://schemas.openxmlformats.org/officeDocument/2006/relationships/image" Target="../media/image766.png"/><Relationship Id="rId155" Type="http://schemas.openxmlformats.org/officeDocument/2006/relationships/image" Target="../media/image566.png"/><Relationship Id="rId197" Type="http://schemas.openxmlformats.org/officeDocument/2006/relationships/image" Target="../media/image587.png"/><Relationship Id="rId362" Type="http://schemas.openxmlformats.org/officeDocument/2006/relationships/customXml" Target="../ink/ink820.xml"/><Relationship Id="rId418" Type="http://schemas.openxmlformats.org/officeDocument/2006/relationships/image" Target="../media/image697.png"/><Relationship Id="rId625" Type="http://schemas.openxmlformats.org/officeDocument/2006/relationships/image" Target="../media/image799.png"/><Relationship Id="rId222" Type="http://schemas.openxmlformats.org/officeDocument/2006/relationships/customXml" Target="../ink/ink750.xml"/><Relationship Id="rId264" Type="http://schemas.openxmlformats.org/officeDocument/2006/relationships/customXml" Target="../ink/ink771.xml"/><Relationship Id="rId471" Type="http://schemas.openxmlformats.org/officeDocument/2006/relationships/customXml" Target="../ink/ink876.xml"/><Relationship Id="rId667" Type="http://schemas.openxmlformats.org/officeDocument/2006/relationships/image" Target="../media/image820.png"/><Relationship Id="rId17" Type="http://schemas.openxmlformats.org/officeDocument/2006/relationships/image" Target="../media/image498.png"/><Relationship Id="rId59" Type="http://schemas.openxmlformats.org/officeDocument/2006/relationships/image" Target="../media/image519.png"/><Relationship Id="rId124" Type="http://schemas.openxmlformats.org/officeDocument/2006/relationships/customXml" Target="../ink/ink701.xml"/><Relationship Id="rId527" Type="http://schemas.openxmlformats.org/officeDocument/2006/relationships/customXml" Target="../ink/ink904.xml"/><Relationship Id="rId569" Type="http://schemas.openxmlformats.org/officeDocument/2006/relationships/customXml" Target="../ink/ink925.xml"/><Relationship Id="rId70" Type="http://schemas.openxmlformats.org/officeDocument/2006/relationships/customXml" Target="../ink/ink674.xml"/><Relationship Id="rId166" Type="http://schemas.openxmlformats.org/officeDocument/2006/relationships/customXml" Target="../ink/ink722.xml"/><Relationship Id="rId331" Type="http://schemas.openxmlformats.org/officeDocument/2006/relationships/image" Target="../media/image654.png"/><Relationship Id="rId373" Type="http://schemas.openxmlformats.org/officeDocument/2006/relationships/customXml" Target="../ink/ink826.xml"/><Relationship Id="rId429" Type="http://schemas.openxmlformats.org/officeDocument/2006/relationships/customXml" Target="../ink/ink854.xml"/><Relationship Id="rId580" Type="http://schemas.openxmlformats.org/officeDocument/2006/relationships/image" Target="../media/image777.png"/><Relationship Id="rId636" Type="http://schemas.openxmlformats.org/officeDocument/2006/relationships/customXml" Target="../ink/ink959.xml"/><Relationship Id="rId1" Type="http://schemas.openxmlformats.org/officeDocument/2006/relationships/vmlDrawing" Target="../drawings/vmlDrawing1.vml"/><Relationship Id="rId233" Type="http://schemas.openxmlformats.org/officeDocument/2006/relationships/image" Target="../media/image605.png"/><Relationship Id="rId440" Type="http://schemas.openxmlformats.org/officeDocument/2006/relationships/image" Target="../media/image708.png"/><Relationship Id="rId678" Type="http://schemas.openxmlformats.org/officeDocument/2006/relationships/image" Target="../media/image492.png"/><Relationship Id="rId28" Type="http://schemas.openxmlformats.org/officeDocument/2006/relationships/customXml" Target="../ink/ink653.xml"/><Relationship Id="rId275" Type="http://schemas.openxmlformats.org/officeDocument/2006/relationships/image" Target="../media/image626.png"/><Relationship Id="rId300" Type="http://schemas.openxmlformats.org/officeDocument/2006/relationships/customXml" Target="../ink/ink789.xml"/><Relationship Id="rId482" Type="http://schemas.openxmlformats.org/officeDocument/2006/relationships/image" Target="../media/image728.png"/><Relationship Id="rId538" Type="http://schemas.openxmlformats.org/officeDocument/2006/relationships/image" Target="../media/image756.png"/><Relationship Id="rId703" Type="http://schemas.openxmlformats.org/officeDocument/2006/relationships/customXml" Target="../ink/ink992.xml"/><Relationship Id="rId81" Type="http://schemas.openxmlformats.org/officeDocument/2006/relationships/image" Target="../media/image530.png"/><Relationship Id="rId135" Type="http://schemas.openxmlformats.org/officeDocument/2006/relationships/image" Target="../media/image556.png"/><Relationship Id="rId177" Type="http://schemas.openxmlformats.org/officeDocument/2006/relationships/image" Target="../media/image577.png"/><Relationship Id="rId342" Type="http://schemas.openxmlformats.org/officeDocument/2006/relationships/customXml" Target="../ink/ink810.xml"/><Relationship Id="rId384" Type="http://schemas.openxmlformats.org/officeDocument/2006/relationships/image" Target="../media/image680.png"/><Relationship Id="rId591" Type="http://schemas.openxmlformats.org/officeDocument/2006/relationships/customXml" Target="../ink/ink936.xml"/><Relationship Id="rId605" Type="http://schemas.openxmlformats.org/officeDocument/2006/relationships/customXml" Target="../ink/ink943.xml"/><Relationship Id="rId202" Type="http://schemas.openxmlformats.org/officeDocument/2006/relationships/customXml" Target="../ink/ink740.xml"/><Relationship Id="rId244" Type="http://schemas.openxmlformats.org/officeDocument/2006/relationships/customXml" Target="../ink/ink761.xml"/><Relationship Id="rId647" Type="http://schemas.openxmlformats.org/officeDocument/2006/relationships/image" Target="../media/image810.png"/><Relationship Id="rId689" Type="http://schemas.openxmlformats.org/officeDocument/2006/relationships/customXml" Target="../ink/ink985.xml"/><Relationship Id="rId39" Type="http://schemas.openxmlformats.org/officeDocument/2006/relationships/image" Target="../media/image509.png"/><Relationship Id="rId286" Type="http://schemas.openxmlformats.org/officeDocument/2006/relationships/customXml" Target="../ink/ink782.xml"/><Relationship Id="rId451" Type="http://schemas.openxmlformats.org/officeDocument/2006/relationships/image" Target="../media/image713.png"/><Relationship Id="rId493" Type="http://schemas.openxmlformats.org/officeDocument/2006/relationships/customXml" Target="../ink/ink887.xml"/><Relationship Id="rId507" Type="http://schemas.openxmlformats.org/officeDocument/2006/relationships/customXml" Target="../ink/ink894.xml"/><Relationship Id="rId549" Type="http://schemas.openxmlformats.org/officeDocument/2006/relationships/customXml" Target="../ink/ink915.xml"/><Relationship Id="rId714" Type="http://schemas.openxmlformats.org/officeDocument/2006/relationships/image" Target="../media/image842.png"/><Relationship Id="rId50" Type="http://schemas.openxmlformats.org/officeDocument/2006/relationships/customXml" Target="../ink/ink664.xml"/><Relationship Id="rId104" Type="http://schemas.openxmlformats.org/officeDocument/2006/relationships/customXml" Target="../ink/ink691.xml"/><Relationship Id="rId146" Type="http://schemas.openxmlformats.org/officeDocument/2006/relationships/customXml" Target="../ink/ink712.xml"/><Relationship Id="rId188" Type="http://schemas.openxmlformats.org/officeDocument/2006/relationships/customXml" Target="../ink/ink733.xml"/><Relationship Id="rId311" Type="http://schemas.openxmlformats.org/officeDocument/2006/relationships/image" Target="../media/image644.png"/><Relationship Id="rId353" Type="http://schemas.openxmlformats.org/officeDocument/2006/relationships/image" Target="../media/image665.png"/><Relationship Id="rId395" Type="http://schemas.openxmlformats.org/officeDocument/2006/relationships/customXml" Target="../ink/ink837.xml"/><Relationship Id="rId409" Type="http://schemas.openxmlformats.org/officeDocument/2006/relationships/customXml" Target="../ink/ink844.xml"/><Relationship Id="rId560" Type="http://schemas.openxmlformats.org/officeDocument/2006/relationships/image" Target="../media/image767.png"/><Relationship Id="rId92" Type="http://schemas.openxmlformats.org/officeDocument/2006/relationships/customXml" Target="../ink/ink685.xml"/><Relationship Id="rId213" Type="http://schemas.openxmlformats.org/officeDocument/2006/relationships/image" Target="../media/image595.png"/><Relationship Id="rId420" Type="http://schemas.openxmlformats.org/officeDocument/2006/relationships/image" Target="../media/image698.png"/><Relationship Id="rId616" Type="http://schemas.openxmlformats.org/officeDocument/2006/relationships/image" Target="../media/image795.png"/><Relationship Id="rId658" Type="http://schemas.openxmlformats.org/officeDocument/2006/relationships/customXml" Target="../ink/ink970.xml"/><Relationship Id="rId255" Type="http://schemas.openxmlformats.org/officeDocument/2006/relationships/image" Target="../media/image616.png"/><Relationship Id="rId297" Type="http://schemas.openxmlformats.org/officeDocument/2006/relationships/image" Target="../media/image637.png"/><Relationship Id="rId462" Type="http://schemas.openxmlformats.org/officeDocument/2006/relationships/customXml" Target="../ink/ink871.xml"/><Relationship Id="rId518" Type="http://schemas.openxmlformats.org/officeDocument/2006/relationships/image" Target="../media/image746.png"/><Relationship Id="rId115" Type="http://schemas.openxmlformats.org/officeDocument/2006/relationships/image" Target="../media/image546.png"/><Relationship Id="rId157" Type="http://schemas.openxmlformats.org/officeDocument/2006/relationships/image" Target="../media/image567.png"/><Relationship Id="rId322" Type="http://schemas.openxmlformats.org/officeDocument/2006/relationships/customXml" Target="../ink/ink800.xml"/><Relationship Id="rId364" Type="http://schemas.openxmlformats.org/officeDocument/2006/relationships/customXml" Target="../ink/ink821.xml"/><Relationship Id="rId61" Type="http://schemas.openxmlformats.org/officeDocument/2006/relationships/image" Target="../media/image520.png"/><Relationship Id="rId199" Type="http://schemas.openxmlformats.org/officeDocument/2006/relationships/image" Target="../media/image588.png"/><Relationship Id="rId571" Type="http://schemas.openxmlformats.org/officeDocument/2006/relationships/customXml" Target="../ink/ink926.xml"/><Relationship Id="rId627" Type="http://schemas.openxmlformats.org/officeDocument/2006/relationships/image" Target="../media/image800.png"/><Relationship Id="rId669" Type="http://schemas.openxmlformats.org/officeDocument/2006/relationships/image" Target="../media/image821.png"/><Relationship Id="rId19" Type="http://schemas.openxmlformats.org/officeDocument/2006/relationships/image" Target="../media/image499.png"/><Relationship Id="rId224" Type="http://schemas.openxmlformats.org/officeDocument/2006/relationships/customXml" Target="../ink/ink751.xml"/><Relationship Id="rId266" Type="http://schemas.openxmlformats.org/officeDocument/2006/relationships/customXml" Target="../ink/ink772.xml"/><Relationship Id="rId431" Type="http://schemas.openxmlformats.org/officeDocument/2006/relationships/customXml" Target="../ink/ink855.xml"/><Relationship Id="rId473" Type="http://schemas.openxmlformats.org/officeDocument/2006/relationships/customXml" Target="../ink/ink877.xml"/><Relationship Id="rId529" Type="http://schemas.openxmlformats.org/officeDocument/2006/relationships/customXml" Target="../ink/ink905.xml"/><Relationship Id="rId680" Type="http://schemas.openxmlformats.org/officeDocument/2006/relationships/image" Target="../media/image825.png"/><Relationship Id="rId30" Type="http://schemas.openxmlformats.org/officeDocument/2006/relationships/customXml" Target="../ink/ink654.xml"/><Relationship Id="rId126" Type="http://schemas.openxmlformats.org/officeDocument/2006/relationships/customXml" Target="../ink/ink702.xml"/><Relationship Id="rId168" Type="http://schemas.openxmlformats.org/officeDocument/2006/relationships/customXml" Target="../ink/ink723.xml"/><Relationship Id="rId333" Type="http://schemas.openxmlformats.org/officeDocument/2006/relationships/image" Target="../media/image655.png"/><Relationship Id="rId540" Type="http://schemas.openxmlformats.org/officeDocument/2006/relationships/image" Target="../media/image757.png"/><Relationship Id="rId72" Type="http://schemas.openxmlformats.org/officeDocument/2006/relationships/customXml" Target="../ink/ink675.xml"/><Relationship Id="rId375" Type="http://schemas.openxmlformats.org/officeDocument/2006/relationships/customXml" Target="../ink/ink827.xml"/><Relationship Id="rId582" Type="http://schemas.openxmlformats.org/officeDocument/2006/relationships/image" Target="../media/image778.png"/><Relationship Id="rId638" Type="http://schemas.openxmlformats.org/officeDocument/2006/relationships/customXml" Target="../ink/ink960.xml"/><Relationship Id="rId3" Type="http://schemas.openxmlformats.org/officeDocument/2006/relationships/notesSlide" Target="../notesSlides/notesSlide7.xml"/><Relationship Id="rId235" Type="http://schemas.openxmlformats.org/officeDocument/2006/relationships/image" Target="../media/image606.png"/><Relationship Id="rId277" Type="http://schemas.openxmlformats.org/officeDocument/2006/relationships/image" Target="../media/image627.png"/><Relationship Id="rId400" Type="http://schemas.openxmlformats.org/officeDocument/2006/relationships/image" Target="../media/image688.png"/><Relationship Id="rId442" Type="http://schemas.openxmlformats.org/officeDocument/2006/relationships/image" Target="../media/image709.png"/><Relationship Id="rId484" Type="http://schemas.openxmlformats.org/officeDocument/2006/relationships/image" Target="../media/image729.png"/><Relationship Id="rId705" Type="http://schemas.openxmlformats.org/officeDocument/2006/relationships/customXml" Target="../ink/ink993.xml"/><Relationship Id="rId137" Type="http://schemas.openxmlformats.org/officeDocument/2006/relationships/image" Target="../media/image557.png"/><Relationship Id="rId302" Type="http://schemas.openxmlformats.org/officeDocument/2006/relationships/customXml" Target="../ink/ink790.xml"/><Relationship Id="rId344" Type="http://schemas.openxmlformats.org/officeDocument/2006/relationships/customXml" Target="../ink/ink811.xml"/><Relationship Id="rId691" Type="http://schemas.openxmlformats.org/officeDocument/2006/relationships/customXml" Target="../ink/ink986.xml"/><Relationship Id="rId41" Type="http://schemas.openxmlformats.org/officeDocument/2006/relationships/image" Target="../media/image510.png"/><Relationship Id="rId83" Type="http://schemas.openxmlformats.org/officeDocument/2006/relationships/image" Target="../media/image4410.png"/><Relationship Id="rId179" Type="http://schemas.openxmlformats.org/officeDocument/2006/relationships/image" Target="../media/image578.png"/><Relationship Id="rId386" Type="http://schemas.openxmlformats.org/officeDocument/2006/relationships/image" Target="../media/image681.png"/><Relationship Id="rId551" Type="http://schemas.openxmlformats.org/officeDocument/2006/relationships/customXml" Target="../ink/ink916.xml"/><Relationship Id="rId593" Type="http://schemas.openxmlformats.org/officeDocument/2006/relationships/customXml" Target="../ink/ink937.xml"/><Relationship Id="rId607" Type="http://schemas.openxmlformats.org/officeDocument/2006/relationships/customXml" Target="../ink/ink944.xml"/><Relationship Id="rId649" Type="http://schemas.openxmlformats.org/officeDocument/2006/relationships/image" Target="../media/image811.png"/><Relationship Id="rId190" Type="http://schemas.openxmlformats.org/officeDocument/2006/relationships/customXml" Target="../ink/ink734.xml"/><Relationship Id="rId204" Type="http://schemas.openxmlformats.org/officeDocument/2006/relationships/customXml" Target="../ink/ink741.xml"/><Relationship Id="rId246" Type="http://schemas.openxmlformats.org/officeDocument/2006/relationships/customXml" Target="../ink/ink762.xml"/><Relationship Id="rId288" Type="http://schemas.openxmlformats.org/officeDocument/2006/relationships/customXml" Target="../ink/ink783.xml"/><Relationship Id="rId411" Type="http://schemas.openxmlformats.org/officeDocument/2006/relationships/customXml" Target="../ink/ink845.xml"/><Relationship Id="rId453" Type="http://schemas.openxmlformats.org/officeDocument/2006/relationships/image" Target="../media/image714.png"/><Relationship Id="rId509" Type="http://schemas.openxmlformats.org/officeDocument/2006/relationships/customXml" Target="../ink/ink895.xml"/><Relationship Id="rId660" Type="http://schemas.openxmlformats.org/officeDocument/2006/relationships/customXml" Target="../ink/ink971.xml"/><Relationship Id="rId106" Type="http://schemas.openxmlformats.org/officeDocument/2006/relationships/customXml" Target="../ink/ink692.xml"/><Relationship Id="rId313" Type="http://schemas.openxmlformats.org/officeDocument/2006/relationships/image" Target="../media/image645.png"/><Relationship Id="rId495" Type="http://schemas.openxmlformats.org/officeDocument/2006/relationships/customXml" Target="../ink/ink888.xml"/><Relationship Id="rId10" Type="http://schemas.openxmlformats.org/officeDocument/2006/relationships/customXml" Target="../ink/ink644.xml"/><Relationship Id="rId52" Type="http://schemas.openxmlformats.org/officeDocument/2006/relationships/customXml" Target="../ink/ink665.xml"/><Relationship Id="rId94" Type="http://schemas.openxmlformats.org/officeDocument/2006/relationships/customXml" Target="../ink/ink686.xml"/><Relationship Id="rId148" Type="http://schemas.openxmlformats.org/officeDocument/2006/relationships/customXml" Target="../ink/ink713.xml"/><Relationship Id="rId355" Type="http://schemas.openxmlformats.org/officeDocument/2006/relationships/image" Target="../media/image666.png"/><Relationship Id="rId397" Type="http://schemas.openxmlformats.org/officeDocument/2006/relationships/customXml" Target="../ink/ink838.xml"/><Relationship Id="rId520" Type="http://schemas.openxmlformats.org/officeDocument/2006/relationships/image" Target="../media/image747.png"/><Relationship Id="rId562" Type="http://schemas.openxmlformats.org/officeDocument/2006/relationships/image" Target="../media/image768.png"/><Relationship Id="rId618" Type="http://schemas.openxmlformats.org/officeDocument/2006/relationships/customXml" Target="../ink/ink950.xml"/><Relationship Id="rId215" Type="http://schemas.openxmlformats.org/officeDocument/2006/relationships/image" Target="../media/image596.png"/><Relationship Id="rId257" Type="http://schemas.openxmlformats.org/officeDocument/2006/relationships/image" Target="../media/image617.png"/><Relationship Id="rId422" Type="http://schemas.openxmlformats.org/officeDocument/2006/relationships/image" Target="../media/image699.png"/><Relationship Id="rId464" Type="http://schemas.openxmlformats.org/officeDocument/2006/relationships/customXml" Target="../ink/ink872.xml"/><Relationship Id="rId299" Type="http://schemas.openxmlformats.org/officeDocument/2006/relationships/image" Target="../media/image638.png"/><Relationship Id="rId63" Type="http://schemas.openxmlformats.org/officeDocument/2006/relationships/image" Target="../media/image521.png"/><Relationship Id="rId159" Type="http://schemas.openxmlformats.org/officeDocument/2006/relationships/image" Target="../media/image568.png"/><Relationship Id="rId366" Type="http://schemas.openxmlformats.org/officeDocument/2006/relationships/image" Target="../media/image671.png"/><Relationship Id="rId573" Type="http://schemas.openxmlformats.org/officeDocument/2006/relationships/customXml" Target="../ink/ink927.xml"/><Relationship Id="rId226" Type="http://schemas.openxmlformats.org/officeDocument/2006/relationships/customXml" Target="../ink/ink752.xml"/><Relationship Id="rId433" Type="http://schemas.openxmlformats.org/officeDocument/2006/relationships/customXml" Target="../ink/ink856.xml"/><Relationship Id="rId640" Type="http://schemas.openxmlformats.org/officeDocument/2006/relationships/customXml" Target="../ink/ink961.xml"/><Relationship Id="rId74" Type="http://schemas.openxmlformats.org/officeDocument/2006/relationships/customXml" Target="../ink/ink676.xml"/><Relationship Id="rId377" Type="http://schemas.openxmlformats.org/officeDocument/2006/relationships/customXml" Target="../ink/ink828.xml"/><Relationship Id="rId500" Type="http://schemas.openxmlformats.org/officeDocument/2006/relationships/image" Target="../media/image737.png"/><Relationship Id="rId584" Type="http://schemas.openxmlformats.org/officeDocument/2006/relationships/image" Target="../media/image779.png"/><Relationship Id="rId5" Type="http://schemas.openxmlformats.org/officeDocument/2006/relationships/image" Target="../media/image84.emf"/><Relationship Id="rId237" Type="http://schemas.openxmlformats.org/officeDocument/2006/relationships/image" Target="../media/image607.png"/><Relationship Id="rId444" Type="http://schemas.openxmlformats.org/officeDocument/2006/relationships/customXml" Target="../ink/ink862.xml"/><Relationship Id="rId651" Type="http://schemas.openxmlformats.org/officeDocument/2006/relationships/image" Target="../media/image812.png"/><Relationship Id="rId290" Type="http://schemas.openxmlformats.org/officeDocument/2006/relationships/customXml" Target="../ink/ink784.xml"/><Relationship Id="rId304" Type="http://schemas.openxmlformats.org/officeDocument/2006/relationships/customXml" Target="../ink/ink791.xml"/><Relationship Id="rId388" Type="http://schemas.openxmlformats.org/officeDocument/2006/relationships/image" Target="../media/image682.png"/><Relationship Id="rId511" Type="http://schemas.openxmlformats.org/officeDocument/2006/relationships/customXml" Target="../ink/ink896.xml"/><Relationship Id="rId609" Type="http://schemas.openxmlformats.org/officeDocument/2006/relationships/customXml" Target="../ink/ink945.xml"/><Relationship Id="rId85" Type="http://schemas.openxmlformats.org/officeDocument/2006/relationships/image" Target="../media/image531.png"/><Relationship Id="rId150" Type="http://schemas.openxmlformats.org/officeDocument/2006/relationships/customXml" Target="../ink/ink714.xml"/><Relationship Id="rId595" Type="http://schemas.openxmlformats.org/officeDocument/2006/relationships/customXml" Target="../ink/ink938.xml"/><Relationship Id="rId248" Type="http://schemas.openxmlformats.org/officeDocument/2006/relationships/customXml" Target="../ink/ink763.xml"/><Relationship Id="rId455" Type="http://schemas.openxmlformats.org/officeDocument/2006/relationships/image" Target="../media/image715.png"/><Relationship Id="rId662" Type="http://schemas.openxmlformats.org/officeDocument/2006/relationships/customXml" Target="../ink/ink972.xml"/><Relationship Id="rId12" Type="http://schemas.openxmlformats.org/officeDocument/2006/relationships/customXml" Target="../ink/ink645.xml"/><Relationship Id="rId108" Type="http://schemas.openxmlformats.org/officeDocument/2006/relationships/customXml" Target="../ink/ink693.xml"/><Relationship Id="rId315" Type="http://schemas.openxmlformats.org/officeDocument/2006/relationships/image" Target="../media/image646.png"/><Relationship Id="rId522" Type="http://schemas.openxmlformats.org/officeDocument/2006/relationships/image" Target="../media/image748.png"/><Relationship Id="rId96" Type="http://schemas.openxmlformats.org/officeDocument/2006/relationships/customXml" Target="../ink/ink687.xml"/><Relationship Id="rId161" Type="http://schemas.openxmlformats.org/officeDocument/2006/relationships/image" Target="../media/image569.png"/><Relationship Id="rId399" Type="http://schemas.openxmlformats.org/officeDocument/2006/relationships/customXml" Target="../ink/ink839.xml"/><Relationship Id="rId259" Type="http://schemas.openxmlformats.org/officeDocument/2006/relationships/image" Target="../media/image618.png"/><Relationship Id="rId466" Type="http://schemas.openxmlformats.org/officeDocument/2006/relationships/customXml" Target="../ink/ink873.xml"/><Relationship Id="rId673" Type="http://schemas.openxmlformats.org/officeDocument/2006/relationships/image" Target="../media/image823.png"/><Relationship Id="rId23" Type="http://schemas.openxmlformats.org/officeDocument/2006/relationships/image" Target="../media/image501.png"/><Relationship Id="rId119" Type="http://schemas.openxmlformats.org/officeDocument/2006/relationships/image" Target="../media/image548.png"/><Relationship Id="rId326" Type="http://schemas.openxmlformats.org/officeDocument/2006/relationships/customXml" Target="../ink/ink802.xml"/><Relationship Id="rId533" Type="http://schemas.openxmlformats.org/officeDocument/2006/relationships/customXml" Target="../ink/ink907.xml"/><Relationship Id="rId172" Type="http://schemas.openxmlformats.org/officeDocument/2006/relationships/customXml" Target="../ink/ink725.xml"/><Relationship Id="rId477" Type="http://schemas.openxmlformats.org/officeDocument/2006/relationships/customXml" Target="../ink/ink879.xml"/><Relationship Id="rId600" Type="http://schemas.openxmlformats.org/officeDocument/2006/relationships/image" Target="../media/image787.png"/><Relationship Id="rId684" Type="http://schemas.openxmlformats.org/officeDocument/2006/relationships/image" Target="../media/image827.png"/><Relationship Id="rId337" Type="http://schemas.openxmlformats.org/officeDocument/2006/relationships/image" Target="../media/image657.png"/><Relationship Id="rId34" Type="http://schemas.openxmlformats.org/officeDocument/2006/relationships/customXml" Target="../ink/ink656.xml"/><Relationship Id="rId544" Type="http://schemas.openxmlformats.org/officeDocument/2006/relationships/image" Target="../media/image759.png"/><Relationship Id="rId183" Type="http://schemas.openxmlformats.org/officeDocument/2006/relationships/image" Target="../media/image580.png"/><Relationship Id="rId390" Type="http://schemas.openxmlformats.org/officeDocument/2006/relationships/image" Target="../media/image683.png"/><Relationship Id="rId404" Type="http://schemas.openxmlformats.org/officeDocument/2006/relationships/image" Target="../media/image690.png"/><Relationship Id="rId611" Type="http://schemas.openxmlformats.org/officeDocument/2006/relationships/customXml" Target="../ink/ink946.xml"/><Relationship Id="rId250" Type="http://schemas.openxmlformats.org/officeDocument/2006/relationships/customXml" Target="../ink/ink764.xml"/><Relationship Id="rId488" Type="http://schemas.openxmlformats.org/officeDocument/2006/relationships/image" Target="../media/image731.png"/><Relationship Id="rId695" Type="http://schemas.openxmlformats.org/officeDocument/2006/relationships/customXml" Target="../ink/ink988.xml"/><Relationship Id="rId709" Type="http://schemas.openxmlformats.org/officeDocument/2006/relationships/customXml" Target="../ink/ink995.xml"/><Relationship Id="rId45" Type="http://schemas.openxmlformats.org/officeDocument/2006/relationships/image" Target="../media/image512.png"/><Relationship Id="rId110" Type="http://schemas.openxmlformats.org/officeDocument/2006/relationships/customXml" Target="../ink/ink694.xml"/><Relationship Id="rId348" Type="http://schemas.openxmlformats.org/officeDocument/2006/relationships/customXml" Target="../ink/ink813.xml"/><Relationship Id="rId555" Type="http://schemas.openxmlformats.org/officeDocument/2006/relationships/customXml" Target="../ink/ink918.xml"/><Relationship Id="rId194" Type="http://schemas.openxmlformats.org/officeDocument/2006/relationships/customXml" Target="../ink/ink736.xml"/><Relationship Id="rId208" Type="http://schemas.openxmlformats.org/officeDocument/2006/relationships/customXml" Target="../ink/ink743.xml"/><Relationship Id="rId415" Type="http://schemas.openxmlformats.org/officeDocument/2006/relationships/customXml" Target="../ink/ink847.xml"/><Relationship Id="rId622" Type="http://schemas.openxmlformats.org/officeDocument/2006/relationships/customXml" Target="../ink/ink952.xml"/><Relationship Id="rId261" Type="http://schemas.openxmlformats.org/officeDocument/2006/relationships/image" Target="../media/image619.png"/><Relationship Id="rId499" Type="http://schemas.openxmlformats.org/officeDocument/2006/relationships/customXml" Target="../ink/ink890.xml"/><Relationship Id="rId56" Type="http://schemas.openxmlformats.org/officeDocument/2006/relationships/customXml" Target="../ink/ink667.xml"/><Relationship Id="rId359" Type="http://schemas.openxmlformats.org/officeDocument/2006/relationships/image" Target="../media/image668.png"/><Relationship Id="rId566" Type="http://schemas.openxmlformats.org/officeDocument/2006/relationships/image" Target="../media/image770.png"/><Relationship Id="rId121" Type="http://schemas.openxmlformats.org/officeDocument/2006/relationships/image" Target="../media/image549.png"/><Relationship Id="rId219" Type="http://schemas.openxmlformats.org/officeDocument/2006/relationships/image" Target="../media/image598.png"/><Relationship Id="rId426" Type="http://schemas.openxmlformats.org/officeDocument/2006/relationships/image" Target="../media/image701.png"/><Relationship Id="rId633" Type="http://schemas.openxmlformats.org/officeDocument/2006/relationships/image" Target="../media/image803.png"/><Relationship Id="rId67" Type="http://schemas.openxmlformats.org/officeDocument/2006/relationships/image" Target="../media/image523.png"/><Relationship Id="rId272" Type="http://schemas.openxmlformats.org/officeDocument/2006/relationships/customXml" Target="../ink/ink775.xml"/><Relationship Id="rId577" Type="http://schemas.openxmlformats.org/officeDocument/2006/relationships/customXml" Target="../ink/ink929.xml"/><Relationship Id="rId700" Type="http://schemas.openxmlformats.org/officeDocument/2006/relationships/image" Target="../media/image835.png"/><Relationship Id="rId132" Type="http://schemas.openxmlformats.org/officeDocument/2006/relationships/customXml" Target="../ink/ink705.xml"/><Relationship Id="rId437" Type="http://schemas.openxmlformats.org/officeDocument/2006/relationships/customXml" Target="../ink/ink858.xml"/><Relationship Id="rId644" Type="http://schemas.openxmlformats.org/officeDocument/2006/relationships/customXml" Target="../ink/ink963.xml"/><Relationship Id="rId283" Type="http://schemas.openxmlformats.org/officeDocument/2006/relationships/image" Target="../media/image630.png"/><Relationship Id="rId490" Type="http://schemas.openxmlformats.org/officeDocument/2006/relationships/image" Target="../media/image732.png"/><Relationship Id="rId504" Type="http://schemas.openxmlformats.org/officeDocument/2006/relationships/image" Target="../media/image739.png"/><Relationship Id="rId711" Type="http://schemas.openxmlformats.org/officeDocument/2006/relationships/customXml" Target="../ink/ink996.xml"/><Relationship Id="rId78" Type="http://schemas.openxmlformats.org/officeDocument/2006/relationships/customXml" Target="../ink/ink678.xml"/><Relationship Id="rId143" Type="http://schemas.openxmlformats.org/officeDocument/2006/relationships/image" Target="../media/image560.png"/><Relationship Id="rId350" Type="http://schemas.openxmlformats.org/officeDocument/2006/relationships/customXml" Target="../ink/ink814.xml"/><Relationship Id="rId588" Type="http://schemas.openxmlformats.org/officeDocument/2006/relationships/image" Target="../media/image781.png"/><Relationship Id="rId9" Type="http://schemas.openxmlformats.org/officeDocument/2006/relationships/image" Target="../media/image494.png"/><Relationship Id="rId210" Type="http://schemas.openxmlformats.org/officeDocument/2006/relationships/customXml" Target="../ink/ink744.xml"/><Relationship Id="rId448" Type="http://schemas.openxmlformats.org/officeDocument/2006/relationships/customXml" Target="../ink/ink864.xml"/><Relationship Id="rId655" Type="http://schemas.openxmlformats.org/officeDocument/2006/relationships/image" Target="../media/image814.png"/><Relationship Id="rId294" Type="http://schemas.openxmlformats.org/officeDocument/2006/relationships/customXml" Target="../ink/ink786.xml"/><Relationship Id="rId308" Type="http://schemas.openxmlformats.org/officeDocument/2006/relationships/customXml" Target="../ink/ink793.xml"/><Relationship Id="rId515" Type="http://schemas.openxmlformats.org/officeDocument/2006/relationships/customXml" Target="../ink/ink898.xml"/><Relationship Id="rId89" Type="http://schemas.openxmlformats.org/officeDocument/2006/relationships/image" Target="../media/image533.png"/><Relationship Id="rId154" Type="http://schemas.openxmlformats.org/officeDocument/2006/relationships/customXml" Target="../ink/ink716.xml"/><Relationship Id="rId361" Type="http://schemas.openxmlformats.org/officeDocument/2006/relationships/image" Target="../media/image669.png"/><Relationship Id="rId599" Type="http://schemas.openxmlformats.org/officeDocument/2006/relationships/customXml" Target="../ink/ink940.xml"/><Relationship Id="rId459" Type="http://schemas.openxmlformats.org/officeDocument/2006/relationships/image" Target="../media/image717.png"/><Relationship Id="rId666" Type="http://schemas.openxmlformats.org/officeDocument/2006/relationships/customXml" Target="../ink/ink974.xml"/><Relationship Id="rId16" Type="http://schemas.openxmlformats.org/officeDocument/2006/relationships/customXml" Target="../ink/ink647.xml"/><Relationship Id="rId221" Type="http://schemas.openxmlformats.org/officeDocument/2006/relationships/image" Target="../media/image599.png"/><Relationship Id="rId319" Type="http://schemas.openxmlformats.org/officeDocument/2006/relationships/image" Target="../media/image648.png"/><Relationship Id="rId526" Type="http://schemas.openxmlformats.org/officeDocument/2006/relationships/image" Target="../media/image750.png"/><Relationship Id="rId165" Type="http://schemas.openxmlformats.org/officeDocument/2006/relationships/image" Target="../media/image571.png"/><Relationship Id="rId372" Type="http://schemas.openxmlformats.org/officeDocument/2006/relationships/image" Target="../media/image674.png"/><Relationship Id="rId677" Type="http://schemas.openxmlformats.org/officeDocument/2006/relationships/customXml" Target="../ink/ink979.xml"/><Relationship Id="rId232" Type="http://schemas.openxmlformats.org/officeDocument/2006/relationships/customXml" Target="../ink/ink755.xml"/><Relationship Id="rId27" Type="http://schemas.openxmlformats.org/officeDocument/2006/relationships/image" Target="../media/image503.png"/><Relationship Id="rId537" Type="http://schemas.openxmlformats.org/officeDocument/2006/relationships/customXml" Target="../ink/ink909.xml"/><Relationship Id="rId80" Type="http://schemas.openxmlformats.org/officeDocument/2006/relationships/customXml" Target="../ink/ink679.xml"/><Relationship Id="rId176" Type="http://schemas.openxmlformats.org/officeDocument/2006/relationships/customXml" Target="../ink/ink727.xml"/><Relationship Id="rId383" Type="http://schemas.openxmlformats.org/officeDocument/2006/relationships/customXml" Target="../ink/ink831.xml"/><Relationship Id="rId590" Type="http://schemas.openxmlformats.org/officeDocument/2006/relationships/image" Target="../media/image782.png"/><Relationship Id="rId604" Type="http://schemas.openxmlformats.org/officeDocument/2006/relationships/image" Target="../media/image789.png"/><Relationship Id="rId243" Type="http://schemas.openxmlformats.org/officeDocument/2006/relationships/image" Target="../media/image610.png"/><Relationship Id="rId450" Type="http://schemas.openxmlformats.org/officeDocument/2006/relationships/customXml" Target="../ink/ink865.xml"/><Relationship Id="rId688" Type="http://schemas.openxmlformats.org/officeDocument/2006/relationships/image" Target="../media/image829.png"/><Relationship Id="rId38" Type="http://schemas.openxmlformats.org/officeDocument/2006/relationships/customXml" Target="../ink/ink658.xml"/><Relationship Id="rId103" Type="http://schemas.openxmlformats.org/officeDocument/2006/relationships/image" Target="../media/image540.png"/><Relationship Id="rId310" Type="http://schemas.openxmlformats.org/officeDocument/2006/relationships/customXml" Target="../ink/ink794.xml"/><Relationship Id="rId548" Type="http://schemas.openxmlformats.org/officeDocument/2006/relationships/image" Target="../media/image761.png"/><Relationship Id="rId91" Type="http://schemas.openxmlformats.org/officeDocument/2006/relationships/image" Target="../media/image534.png"/><Relationship Id="rId187" Type="http://schemas.openxmlformats.org/officeDocument/2006/relationships/image" Target="../media/image582.png"/><Relationship Id="rId394" Type="http://schemas.openxmlformats.org/officeDocument/2006/relationships/image" Target="../media/image685.png"/><Relationship Id="rId408" Type="http://schemas.openxmlformats.org/officeDocument/2006/relationships/image" Target="../media/image692.png"/><Relationship Id="rId615" Type="http://schemas.openxmlformats.org/officeDocument/2006/relationships/customXml" Target="../ink/ink948.xml"/><Relationship Id="rId254" Type="http://schemas.openxmlformats.org/officeDocument/2006/relationships/customXml" Target="../ink/ink766.xml"/><Relationship Id="rId699" Type="http://schemas.openxmlformats.org/officeDocument/2006/relationships/customXml" Target="../ink/ink990.xml"/><Relationship Id="rId49" Type="http://schemas.openxmlformats.org/officeDocument/2006/relationships/image" Target="../media/image514.png"/><Relationship Id="rId114" Type="http://schemas.openxmlformats.org/officeDocument/2006/relationships/customXml" Target="../ink/ink696.xml"/><Relationship Id="rId461" Type="http://schemas.openxmlformats.org/officeDocument/2006/relationships/image" Target="../media/image718.png"/><Relationship Id="rId559" Type="http://schemas.openxmlformats.org/officeDocument/2006/relationships/customXml" Target="../ink/ink920.xml"/><Relationship Id="rId198" Type="http://schemas.openxmlformats.org/officeDocument/2006/relationships/customXml" Target="../ink/ink738.xml"/><Relationship Id="rId321" Type="http://schemas.openxmlformats.org/officeDocument/2006/relationships/image" Target="../media/image649.png"/><Relationship Id="rId419" Type="http://schemas.openxmlformats.org/officeDocument/2006/relationships/customXml" Target="../ink/ink849.xml"/><Relationship Id="rId626" Type="http://schemas.openxmlformats.org/officeDocument/2006/relationships/customXml" Target="../ink/ink954.xml"/><Relationship Id="rId265" Type="http://schemas.openxmlformats.org/officeDocument/2006/relationships/image" Target="../media/image621.png"/><Relationship Id="rId472" Type="http://schemas.openxmlformats.org/officeDocument/2006/relationships/image" Target="../media/image723.png"/><Relationship Id="rId125" Type="http://schemas.openxmlformats.org/officeDocument/2006/relationships/image" Target="../media/image551.png"/><Relationship Id="rId332" Type="http://schemas.openxmlformats.org/officeDocument/2006/relationships/customXml" Target="../ink/ink805.xml"/><Relationship Id="rId637" Type="http://schemas.openxmlformats.org/officeDocument/2006/relationships/image" Target="../media/image805.png"/></Relationships>
</file>

<file path=ppt/slides/_rels/slide8.xml.rels><?xml version="1.0" encoding="UTF-8" standalone="yes"?>
<Relationships xmlns="http://schemas.openxmlformats.org/package/2006/relationships"><Relationship Id="rId117" Type="http://schemas.openxmlformats.org/officeDocument/2006/relationships/image" Target="../media/image900.png"/><Relationship Id="rId299" Type="http://schemas.openxmlformats.org/officeDocument/2006/relationships/image" Target="../media/image991.png"/><Relationship Id="rId21" Type="http://schemas.openxmlformats.org/officeDocument/2006/relationships/image" Target="../media/image852.png"/><Relationship Id="rId63" Type="http://schemas.openxmlformats.org/officeDocument/2006/relationships/image" Target="../media/image873.png"/><Relationship Id="rId159" Type="http://schemas.openxmlformats.org/officeDocument/2006/relationships/image" Target="../media/image921.png"/><Relationship Id="rId324" Type="http://schemas.openxmlformats.org/officeDocument/2006/relationships/customXml" Target="../ink/ink1158.xml"/><Relationship Id="rId170" Type="http://schemas.openxmlformats.org/officeDocument/2006/relationships/customXml" Target="../ink/ink1081.xml"/><Relationship Id="rId226" Type="http://schemas.openxmlformats.org/officeDocument/2006/relationships/customXml" Target="../ink/ink1109.xml"/><Relationship Id="rId268" Type="http://schemas.openxmlformats.org/officeDocument/2006/relationships/customXml" Target="../ink/ink1130.xml"/><Relationship Id="rId32" Type="http://schemas.openxmlformats.org/officeDocument/2006/relationships/customXml" Target="../ink/ink1012.xml"/><Relationship Id="rId74" Type="http://schemas.openxmlformats.org/officeDocument/2006/relationships/customXml" Target="../ink/ink1033.xml"/><Relationship Id="rId128" Type="http://schemas.openxmlformats.org/officeDocument/2006/relationships/customXml" Target="../ink/ink1060.xml"/><Relationship Id="rId335" Type="http://schemas.openxmlformats.org/officeDocument/2006/relationships/image" Target="../media/image1009.png"/><Relationship Id="rId5" Type="http://schemas.openxmlformats.org/officeDocument/2006/relationships/image" Target="../media/image844.png"/><Relationship Id="rId181" Type="http://schemas.openxmlformats.org/officeDocument/2006/relationships/image" Target="../media/image932.png"/><Relationship Id="rId237" Type="http://schemas.openxmlformats.org/officeDocument/2006/relationships/image" Target="../media/image960.png"/><Relationship Id="rId279" Type="http://schemas.openxmlformats.org/officeDocument/2006/relationships/image" Target="../media/image981.png"/><Relationship Id="rId43" Type="http://schemas.openxmlformats.org/officeDocument/2006/relationships/image" Target="../media/image863.png"/><Relationship Id="rId139" Type="http://schemas.openxmlformats.org/officeDocument/2006/relationships/image" Target="../media/image911.png"/><Relationship Id="rId290" Type="http://schemas.openxmlformats.org/officeDocument/2006/relationships/customXml" Target="../ink/ink1141.xml"/><Relationship Id="rId304" Type="http://schemas.openxmlformats.org/officeDocument/2006/relationships/customXml" Target="../ink/ink1148.xml"/><Relationship Id="rId346" Type="http://schemas.openxmlformats.org/officeDocument/2006/relationships/customXml" Target="../ink/ink1169.xml"/><Relationship Id="rId85" Type="http://schemas.openxmlformats.org/officeDocument/2006/relationships/image" Target="../media/image884.png"/><Relationship Id="rId150" Type="http://schemas.openxmlformats.org/officeDocument/2006/relationships/customXml" Target="../ink/ink1071.xml"/><Relationship Id="rId192" Type="http://schemas.openxmlformats.org/officeDocument/2006/relationships/customXml" Target="../ink/ink1092.xml"/><Relationship Id="rId206" Type="http://schemas.openxmlformats.org/officeDocument/2006/relationships/customXml" Target="../ink/ink1099.xml"/><Relationship Id="rId248" Type="http://schemas.openxmlformats.org/officeDocument/2006/relationships/customXml" Target="../ink/ink1120.xml"/><Relationship Id="rId12" Type="http://schemas.openxmlformats.org/officeDocument/2006/relationships/customXml" Target="../ink/ink1002.xml"/><Relationship Id="rId108" Type="http://schemas.openxmlformats.org/officeDocument/2006/relationships/customXml" Target="../ink/ink1050.xml"/><Relationship Id="rId315" Type="http://schemas.openxmlformats.org/officeDocument/2006/relationships/image" Target="../media/image999.png"/><Relationship Id="rId357" Type="http://schemas.openxmlformats.org/officeDocument/2006/relationships/image" Target="../media/image1020.png"/><Relationship Id="rId54" Type="http://schemas.openxmlformats.org/officeDocument/2006/relationships/customXml" Target="../ink/ink1023.xml"/><Relationship Id="rId96" Type="http://schemas.openxmlformats.org/officeDocument/2006/relationships/customXml" Target="../ink/ink1044.xml"/><Relationship Id="rId161" Type="http://schemas.openxmlformats.org/officeDocument/2006/relationships/image" Target="../media/image922.png"/><Relationship Id="rId217" Type="http://schemas.openxmlformats.org/officeDocument/2006/relationships/image" Target="../media/image950.png"/><Relationship Id="rId259" Type="http://schemas.openxmlformats.org/officeDocument/2006/relationships/image" Target="../media/image971.png"/><Relationship Id="rId23" Type="http://schemas.openxmlformats.org/officeDocument/2006/relationships/image" Target="../media/image853.png"/><Relationship Id="rId119" Type="http://schemas.openxmlformats.org/officeDocument/2006/relationships/image" Target="../media/image901.png"/><Relationship Id="rId270" Type="http://schemas.openxmlformats.org/officeDocument/2006/relationships/customXml" Target="../ink/ink1131.xml"/><Relationship Id="rId326" Type="http://schemas.openxmlformats.org/officeDocument/2006/relationships/customXml" Target="../ink/ink1159.xml"/><Relationship Id="rId65" Type="http://schemas.openxmlformats.org/officeDocument/2006/relationships/image" Target="../media/image874.png"/><Relationship Id="rId130" Type="http://schemas.openxmlformats.org/officeDocument/2006/relationships/customXml" Target="../ink/ink1061.xml"/><Relationship Id="rId172" Type="http://schemas.openxmlformats.org/officeDocument/2006/relationships/customXml" Target="../ink/ink1082.xml"/><Relationship Id="rId228" Type="http://schemas.openxmlformats.org/officeDocument/2006/relationships/customXml" Target="../ink/ink1110.xml"/><Relationship Id="rId281" Type="http://schemas.openxmlformats.org/officeDocument/2006/relationships/image" Target="../media/image982.png"/><Relationship Id="rId337" Type="http://schemas.openxmlformats.org/officeDocument/2006/relationships/image" Target="../media/image1010.png"/><Relationship Id="rId34" Type="http://schemas.openxmlformats.org/officeDocument/2006/relationships/customXml" Target="../ink/ink1013.xml"/><Relationship Id="rId76" Type="http://schemas.openxmlformats.org/officeDocument/2006/relationships/customXml" Target="../ink/ink1034.xml"/><Relationship Id="rId141" Type="http://schemas.openxmlformats.org/officeDocument/2006/relationships/image" Target="../media/image912.png"/><Relationship Id="rId7" Type="http://schemas.openxmlformats.org/officeDocument/2006/relationships/image" Target="../media/image845.png"/><Relationship Id="rId183" Type="http://schemas.openxmlformats.org/officeDocument/2006/relationships/image" Target="../media/image933.png"/><Relationship Id="rId239" Type="http://schemas.openxmlformats.org/officeDocument/2006/relationships/image" Target="../media/image961.png"/><Relationship Id="rId250" Type="http://schemas.openxmlformats.org/officeDocument/2006/relationships/customXml" Target="../ink/ink1121.xml"/><Relationship Id="rId292" Type="http://schemas.openxmlformats.org/officeDocument/2006/relationships/customXml" Target="../ink/ink1142.xml"/><Relationship Id="rId306" Type="http://schemas.openxmlformats.org/officeDocument/2006/relationships/customXml" Target="../ink/ink1149.xml"/><Relationship Id="rId45" Type="http://schemas.openxmlformats.org/officeDocument/2006/relationships/image" Target="../media/image864.png"/><Relationship Id="rId87" Type="http://schemas.openxmlformats.org/officeDocument/2006/relationships/image" Target="../media/image885.png"/><Relationship Id="rId110" Type="http://schemas.openxmlformats.org/officeDocument/2006/relationships/customXml" Target="../ink/ink1051.xml"/><Relationship Id="rId348" Type="http://schemas.openxmlformats.org/officeDocument/2006/relationships/customXml" Target="../ink/ink1170.xml"/><Relationship Id="rId152" Type="http://schemas.openxmlformats.org/officeDocument/2006/relationships/customXml" Target="../ink/ink1072.xml"/><Relationship Id="rId194" Type="http://schemas.openxmlformats.org/officeDocument/2006/relationships/customXml" Target="../ink/ink1093.xml"/><Relationship Id="rId208" Type="http://schemas.openxmlformats.org/officeDocument/2006/relationships/customXml" Target="../ink/ink1100.xml"/><Relationship Id="rId261" Type="http://schemas.openxmlformats.org/officeDocument/2006/relationships/image" Target="../media/image972.png"/><Relationship Id="rId14" Type="http://schemas.openxmlformats.org/officeDocument/2006/relationships/customXml" Target="../ink/ink1003.xml"/><Relationship Id="rId56" Type="http://schemas.openxmlformats.org/officeDocument/2006/relationships/customXml" Target="../ink/ink1024.xml"/><Relationship Id="rId317" Type="http://schemas.openxmlformats.org/officeDocument/2006/relationships/image" Target="../media/image1000.png"/><Relationship Id="rId359" Type="http://schemas.openxmlformats.org/officeDocument/2006/relationships/image" Target="../media/image1021.png"/><Relationship Id="rId98" Type="http://schemas.openxmlformats.org/officeDocument/2006/relationships/customXml" Target="../ink/ink1045.xml"/><Relationship Id="rId121" Type="http://schemas.openxmlformats.org/officeDocument/2006/relationships/image" Target="../media/image902.png"/><Relationship Id="rId163" Type="http://schemas.openxmlformats.org/officeDocument/2006/relationships/image" Target="../media/image923.png"/><Relationship Id="rId219" Type="http://schemas.openxmlformats.org/officeDocument/2006/relationships/image" Target="../media/image951.png"/><Relationship Id="rId230" Type="http://schemas.openxmlformats.org/officeDocument/2006/relationships/customXml" Target="../ink/ink1111.xml"/><Relationship Id="rId25" Type="http://schemas.openxmlformats.org/officeDocument/2006/relationships/image" Target="../media/image854.png"/><Relationship Id="rId67" Type="http://schemas.openxmlformats.org/officeDocument/2006/relationships/image" Target="../media/image875.png"/><Relationship Id="rId272" Type="http://schemas.openxmlformats.org/officeDocument/2006/relationships/customXml" Target="../ink/ink1132.xml"/><Relationship Id="rId328" Type="http://schemas.openxmlformats.org/officeDocument/2006/relationships/customXml" Target="../ink/ink1160.xml"/><Relationship Id="rId88" Type="http://schemas.openxmlformats.org/officeDocument/2006/relationships/customXml" Target="../ink/ink1040.xml"/><Relationship Id="rId111" Type="http://schemas.openxmlformats.org/officeDocument/2006/relationships/image" Target="../media/image897.png"/><Relationship Id="rId132" Type="http://schemas.openxmlformats.org/officeDocument/2006/relationships/customXml" Target="../ink/ink1062.xml"/><Relationship Id="rId153" Type="http://schemas.openxmlformats.org/officeDocument/2006/relationships/image" Target="../media/image918.png"/><Relationship Id="rId174" Type="http://schemas.openxmlformats.org/officeDocument/2006/relationships/customXml" Target="../ink/ink1083.xml"/><Relationship Id="rId195" Type="http://schemas.openxmlformats.org/officeDocument/2006/relationships/image" Target="../media/image939.png"/><Relationship Id="rId209" Type="http://schemas.openxmlformats.org/officeDocument/2006/relationships/image" Target="../media/image946.png"/><Relationship Id="rId360" Type="http://schemas.openxmlformats.org/officeDocument/2006/relationships/customXml" Target="../ink/ink1176.xml"/><Relationship Id="rId220" Type="http://schemas.openxmlformats.org/officeDocument/2006/relationships/customXml" Target="../ink/ink1106.xml"/><Relationship Id="rId241" Type="http://schemas.openxmlformats.org/officeDocument/2006/relationships/image" Target="../media/image962.png"/><Relationship Id="rId15" Type="http://schemas.openxmlformats.org/officeDocument/2006/relationships/image" Target="../media/image849.png"/><Relationship Id="rId36" Type="http://schemas.openxmlformats.org/officeDocument/2006/relationships/customXml" Target="../ink/ink1014.xml"/><Relationship Id="rId57" Type="http://schemas.openxmlformats.org/officeDocument/2006/relationships/image" Target="../media/image870.png"/><Relationship Id="rId262" Type="http://schemas.openxmlformats.org/officeDocument/2006/relationships/customXml" Target="../ink/ink1127.xml"/><Relationship Id="rId283" Type="http://schemas.openxmlformats.org/officeDocument/2006/relationships/image" Target="../media/image983.png"/><Relationship Id="rId318" Type="http://schemas.openxmlformats.org/officeDocument/2006/relationships/customXml" Target="../ink/ink1155.xml"/><Relationship Id="rId339" Type="http://schemas.openxmlformats.org/officeDocument/2006/relationships/image" Target="../media/image1011.png"/><Relationship Id="rId78" Type="http://schemas.openxmlformats.org/officeDocument/2006/relationships/customXml" Target="../ink/ink1035.xml"/><Relationship Id="rId99" Type="http://schemas.openxmlformats.org/officeDocument/2006/relationships/image" Target="../media/image891.png"/><Relationship Id="rId101" Type="http://schemas.openxmlformats.org/officeDocument/2006/relationships/image" Target="../media/image892.png"/><Relationship Id="rId122" Type="http://schemas.openxmlformats.org/officeDocument/2006/relationships/customXml" Target="../ink/ink1057.xml"/><Relationship Id="rId143" Type="http://schemas.openxmlformats.org/officeDocument/2006/relationships/image" Target="../media/image913.png"/><Relationship Id="rId164" Type="http://schemas.openxmlformats.org/officeDocument/2006/relationships/customXml" Target="../ink/ink1078.xml"/><Relationship Id="rId185" Type="http://schemas.openxmlformats.org/officeDocument/2006/relationships/image" Target="../media/image934.png"/><Relationship Id="rId350" Type="http://schemas.openxmlformats.org/officeDocument/2006/relationships/customXml" Target="../ink/ink1171.xml"/><Relationship Id="rId9" Type="http://schemas.openxmlformats.org/officeDocument/2006/relationships/image" Target="../media/image846.png"/><Relationship Id="rId210" Type="http://schemas.openxmlformats.org/officeDocument/2006/relationships/customXml" Target="../ink/ink1101.xml"/><Relationship Id="rId26" Type="http://schemas.openxmlformats.org/officeDocument/2006/relationships/customXml" Target="../ink/ink1009.xml"/><Relationship Id="rId231" Type="http://schemas.openxmlformats.org/officeDocument/2006/relationships/image" Target="../media/image957.png"/><Relationship Id="rId252" Type="http://schemas.openxmlformats.org/officeDocument/2006/relationships/customXml" Target="../ink/ink1122.xml"/><Relationship Id="rId273" Type="http://schemas.openxmlformats.org/officeDocument/2006/relationships/image" Target="../media/image978.png"/><Relationship Id="rId294" Type="http://schemas.openxmlformats.org/officeDocument/2006/relationships/customXml" Target="../ink/ink1143.xml"/><Relationship Id="rId308" Type="http://schemas.openxmlformats.org/officeDocument/2006/relationships/customXml" Target="../ink/ink1150.xml"/><Relationship Id="rId329" Type="http://schemas.openxmlformats.org/officeDocument/2006/relationships/image" Target="../media/image1006.png"/><Relationship Id="rId47" Type="http://schemas.openxmlformats.org/officeDocument/2006/relationships/image" Target="../media/image865.png"/><Relationship Id="rId68" Type="http://schemas.openxmlformats.org/officeDocument/2006/relationships/customXml" Target="../ink/ink1030.xml"/><Relationship Id="rId89" Type="http://schemas.openxmlformats.org/officeDocument/2006/relationships/image" Target="../media/image886.png"/><Relationship Id="rId112" Type="http://schemas.openxmlformats.org/officeDocument/2006/relationships/customXml" Target="../ink/ink1052.xml"/><Relationship Id="rId133" Type="http://schemas.openxmlformats.org/officeDocument/2006/relationships/image" Target="../media/image908.png"/><Relationship Id="rId154" Type="http://schemas.openxmlformats.org/officeDocument/2006/relationships/customXml" Target="../ink/ink1073.xml"/><Relationship Id="rId175" Type="http://schemas.openxmlformats.org/officeDocument/2006/relationships/image" Target="../media/image929.png"/><Relationship Id="rId340" Type="http://schemas.openxmlformats.org/officeDocument/2006/relationships/customXml" Target="../ink/ink1166.xml"/><Relationship Id="rId361" Type="http://schemas.openxmlformats.org/officeDocument/2006/relationships/image" Target="../media/image1022.png"/><Relationship Id="rId196" Type="http://schemas.openxmlformats.org/officeDocument/2006/relationships/customXml" Target="../ink/ink1094.xml"/><Relationship Id="rId200" Type="http://schemas.openxmlformats.org/officeDocument/2006/relationships/customXml" Target="../ink/ink1096.xml"/><Relationship Id="rId16" Type="http://schemas.openxmlformats.org/officeDocument/2006/relationships/customXml" Target="../ink/ink1004.xml"/><Relationship Id="rId221" Type="http://schemas.openxmlformats.org/officeDocument/2006/relationships/image" Target="../media/image952.png"/><Relationship Id="rId242" Type="http://schemas.openxmlformats.org/officeDocument/2006/relationships/customXml" Target="../ink/ink1117.xml"/><Relationship Id="rId263" Type="http://schemas.openxmlformats.org/officeDocument/2006/relationships/image" Target="../media/image973.png"/><Relationship Id="rId284" Type="http://schemas.openxmlformats.org/officeDocument/2006/relationships/customXml" Target="../ink/ink1138.xml"/><Relationship Id="rId319" Type="http://schemas.openxmlformats.org/officeDocument/2006/relationships/image" Target="../media/image1001.png"/><Relationship Id="rId37" Type="http://schemas.openxmlformats.org/officeDocument/2006/relationships/image" Target="../media/image860.png"/><Relationship Id="rId58" Type="http://schemas.openxmlformats.org/officeDocument/2006/relationships/customXml" Target="../ink/ink1025.xml"/><Relationship Id="rId79" Type="http://schemas.openxmlformats.org/officeDocument/2006/relationships/image" Target="../media/image881.png"/><Relationship Id="rId102" Type="http://schemas.openxmlformats.org/officeDocument/2006/relationships/customXml" Target="../ink/ink1047.xml"/><Relationship Id="rId123" Type="http://schemas.openxmlformats.org/officeDocument/2006/relationships/image" Target="../media/image903.png"/><Relationship Id="rId144" Type="http://schemas.openxmlformats.org/officeDocument/2006/relationships/customXml" Target="../ink/ink1068.xml"/><Relationship Id="rId330" Type="http://schemas.openxmlformats.org/officeDocument/2006/relationships/customXml" Target="../ink/ink1161.xml"/><Relationship Id="rId90" Type="http://schemas.openxmlformats.org/officeDocument/2006/relationships/customXml" Target="../ink/ink1041.xml"/><Relationship Id="rId165" Type="http://schemas.openxmlformats.org/officeDocument/2006/relationships/image" Target="../media/image924.png"/><Relationship Id="rId186" Type="http://schemas.openxmlformats.org/officeDocument/2006/relationships/customXml" Target="../ink/ink1089.xml"/><Relationship Id="rId351" Type="http://schemas.openxmlformats.org/officeDocument/2006/relationships/image" Target="../media/image1017.png"/><Relationship Id="rId211" Type="http://schemas.openxmlformats.org/officeDocument/2006/relationships/image" Target="../media/image947.png"/><Relationship Id="rId232" Type="http://schemas.openxmlformats.org/officeDocument/2006/relationships/customXml" Target="../ink/ink1112.xml"/><Relationship Id="rId253" Type="http://schemas.openxmlformats.org/officeDocument/2006/relationships/image" Target="../media/image968.png"/><Relationship Id="rId274" Type="http://schemas.openxmlformats.org/officeDocument/2006/relationships/customXml" Target="../ink/ink1133.xml"/><Relationship Id="rId295" Type="http://schemas.openxmlformats.org/officeDocument/2006/relationships/image" Target="../media/image989.png"/><Relationship Id="rId309" Type="http://schemas.openxmlformats.org/officeDocument/2006/relationships/image" Target="../media/image996.png"/><Relationship Id="rId27" Type="http://schemas.openxmlformats.org/officeDocument/2006/relationships/image" Target="../media/image855.png"/><Relationship Id="rId48" Type="http://schemas.openxmlformats.org/officeDocument/2006/relationships/customXml" Target="../ink/ink1020.xml"/><Relationship Id="rId69" Type="http://schemas.openxmlformats.org/officeDocument/2006/relationships/image" Target="../media/image876.png"/><Relationship Id="rId113" Type="http://schemas.openxmlformats.org/officeDocument/2006/relationships/image" Target="../media/image898.png"/><Relationship Id="rId134" Type="http://schemas.openxmlformats.org/officeDocument/2006/relationships/customXml" Target="../ink/ink1063.xml"/><Relationship Id="rId320" Type="http://schemas.openxmlformats.org/officeDocument/2006/relationships/customXml" Target="../ink/ink1156.xml"/><Relationship Id="rId80" Type="http://schemas.openxmlformats.org/officeDocument/2006/relationships/customXml" Target="../ink/ink1036.xml"/><Relationship Id="rId155" Type="http://schemas.openxmlformats.org/officeDocument/2006/relationships/image" Target="../media/image919.png"/><Relationship Id="rId176" Type="http://schemas.openxmlformats.org/officeDocument/2006/relationships/customXml" Target="../ink/ink1084.xml"/><Relationship Id="rId197" Type="http://schemas.openxmlformats.org/officeDocument/2006/relationships/image" Target="../media/image940.png"/><Relationship Id="rId341" Type="http://schemas.openxmlformats.org/officeDocument/2006/relationships/image" Target="../media/image1012.png"/><Relationship Id="rId201" Type="http://schemas.openxmlformats.org/officeDocument/2006/relationships/image" Target="../media/image942.png"/><Relationship Id="rId222" Type="http://schemas.openxmlformats.org/officeDocument/2006/relationships/customXml" Target="../ink/ink1107.xml"/><Relationship Id="rId243" Type="http://schemas.openxmlformats.org/officeDocument/2006/relationships/image" Target="../media/image963.png"/><Relationship Id="rId264" Type="http://schemas.openxmlformats.org/officeDocument/2006/relationships/customXml" Target="../ink/ink1128.xml"/><Relationship Id="rId285" Type="http://schemas.openxmlformats.org/officeDocument/2006/relationships/image" Target="../media/image984.png"/><Relationship Id="rId17" Type="http://schemas.openxmlformats.org/officeDocument/2006/relationships/image" Target="../media/image850.png"/><Relationship Id="rId38" Type="http://schemas.openxmlformats.org/officeDocument/2006/relationships/customXml" Target="../ink/ink1015.xml"/><Relationship Id="rId59" Type="http://schemas.openxmlformats.org/officeDocument/2006/relationships/image" Target="../media/image871.png"/><Relationship Id="rId103" Type="http://schemas.openxmlformats.org/officeDocument/2006/relationships/image" Target="../media/image893.png"/><Relationship Id="rId124" Type="http://schemas.openxmlformats.org/officeDocument/2006/relationships/customXml" Target="../ink/ink1058.xml"/><Relationship Id="rId310" Type="http://schemas.openxmlformats.org/officeDocument/2006/relationships/customXml" Target="../ink/ink1151.xml"/><Relationship Id="rId70" Type="http://schemas.openxmlformats.org/officeDocument/2006/relationships/customXml" Target="../ink/ink1031.xml"/><Relationship Id="rId91" Type="http://schemas.openxmlformats.org/officeDocument/2006/relationships/image" Target="../media/image887.png"/><Relationship Id="rId145" Type="http://schemas.openxmlformats.org/officeDocument/2006/relationships/image" Target="../media/image914.png"/><Relationship Id="rId166" Type="http://schemas.openxmlformats.org/officeDocument/2006/relationships/customXml" Target="../ink/ink1079.xml"/><Relationship Id="rId187" Type="http://schemas.openxmlformats.org/officeDocument/2006/relationships/image" Target="../media/image935.png"/><Relationship Id="rId331" Type="http://schemas.openxmlformats.org/officeDocument/2006/relationships/image" Target="../media/image1007.png"/><Relationship Id="rId352" Type="http://schemas.openxmlformats.org/officeDocument/2006/relationships/customXml" Target="../ink/ink1172.xml"/><Relationship Id="rId1" Type="http://schemas.openxmlformats.org/officeDocument/2006/relationships/slideLayout" Target="../slideLayouts/slideLayout7.xml"/><Relationship Id="rId212" Type="http://schemas.openxmlformats.org/officeDocument/2006/relationships/customXml" Target="../ink/ink1102.xml"/><Relationship Id="rId233" Type="http://schemas.openxmlformats.org/officeDocument/2006/relationships/image" Target="../media/image958.png"/><Relationship Id="rId254" Type="http://schemas.openxmlformats.org/officeDocument/2006/relationships/customXml" Target="../ink/ink1123.xml"/><Relationship Id="rId28" Type="http://schemas.openxmlformats.org/officeDocument/2006/relationships/customXml" Target="../ink/ink1010.xml"/><Relationship Id="rId49" Type="http://schemas.openxmlformats.org/officeDocument/2006/relationships/image" Target="../media/image866.png"/><Relationship Id="rId114" Type="http://schemas.openxmlformats.org/officeDocument/2006/relationships/customXml" Target="../ink/ink1053.xml"/><Relationship Id="rId275" Type="http://schemas.openxmlformats.org/officeDocument/2006/relationships/image" Target="../media/image979.png"/><Relationship Id="rId296" Type="http://schemas.openxmlformats.org/officeDocument/2006/relationships/customXml" Target="../ink/ink1144.xml"/><Relationship Id="rId300" Type="http://schemas.openxmlformats.org/officeDocument/2006/relationships/customXml" Target="../ink/ink1146.xml"/><Relationship Id="rId60" Type="http://schemas.openxmlformats.org/officeDocument/2006/relationships/customXml" Target="../ink/ink1026.xml"/><Relationship Id="rId81" Type="http://schemas.openxmlformats.org/officeDocument/2006/relationships/image" Target="../media/image882.png"/><Relationship Id="rId135" Type="http://schemas.openxmlformats.org/officeDocument/2006/relationships/image" Target="../media/image909.png"/><Relationship Id="rId156" Type="http://schemas.openxmlformats.org/officeDocument/2006/relationships/customXml" Target="../ink/ink1074.xml"/><Relationship Id="rId177" Type="http://schemas.openxmlformats.org/officeDocument/2006/relationships/image" Target="../media/image930.png"/><Relationship Id="rId198" Type="http://schemas.openxmlformats.org/officeDocument/2006/relationships/customXml" Target="../ink/ink1095.xml"/><Relationship Id="rId321" Type="http://schemas.openxmlformats.org/officeDocument/2006/relationships/image" Target="../media/image1002.png"/><Relationship Id="rId342" Type="http://schemas.openxmlformats.org/officeDocument/2006/relationships/customXml" Target="../ink/ink1167.xml"/><Relationship Id="rId202" Type="http://schemas.openxmlformats.org/officeDocument/2006/relationships/customXml" Target="../ink/ink1097.xml"/><Relationship Id="rId223" Type="http://schemas.openxmlformats.org/officeDocument/2006/relationships/image" Target="../media/image953.png"/><Relationship Id="rId244" Type="http://schemas.openxmlformats.org/officeDocument/2006/relationships/customXml" Target="../ink/ink1118.xml"/><Relationship Id="rId18" Type="http://schemas.openxmlformats.org/officeDocument/2006/relationships/customXml" Target="../ink/ink1005.xml"/><Relationship Id="rId39" Type="http://schemas.openxmlformats.org/officeDocument/2006/relationships/image" Target="../media/image861.png"/><Relationship Id="rId265" Type="http://schemas.openxmlformats.org/officeDocument/2006/relationships/image" Target="../media/image974.png"/><Relationship Id="rId286" Type="http://schemas.openxmlformats.org/officeDocument/2006/relationships/customXml" Target="../ink/ink1139.xml"/><Relationship Id="rId50" Type="http://schemas.openxmlformats.org/officeDocument/2006/relationships/customXml" Target="../ink/ink1021.xml"/><Relationship Id="rId104" Type="http://schemas.openxmlformats.org/officeDocument/2006/relationships/customXml" Target="../ink/ink1048.xml"/><Relationship Id="rId125" Type="http://schemas.openxmlformats.org/officeDocument/2006/relationships/image" Target="../media/image904.png"/><Relationship Id="rId146" Type="http://schemas.openxmlformats.org/officeDocument/2006/relationships/customXml" Target="../ink/ink1069.xml"/><Relationship Id="rId167" Type="http://schemas.openxmlformats.org/officeDocument/2006/relationships/image" Target="../media/image925.png"/><Relationship Id="rId188" Type="http://schemas.openxmlformats.org/officeDocument/2006/relationships/customXml" Target="../ink/ink1090.xml"/><Relationship Id="rId311" Type="http://schemas.openxmlformats.org/officeDocument/2006/relationships/image" Target="../media/image997.png"/><Relationship Id="rId332" Type="http://schemas.openxmlformats.org/officeDocument/2006/relationships/customXml" Target="../ink/ink1162.xml"/><Relationship Id="rId353" Type="http://schemas.openxmlformats.org/officeDocument/2006/relationships/image" Target="../media/image1018.png"/><Relationship Id="rId71" Type="http://schemas.openxmlformats.org/officeDocument/2006/relationships/image" Target="../media/image877.png"/><Relationship Id="rId92" Type="http://schemas.openxmlformats.org/officeDocument/2006/relationships/customXml" Target="../ink/ink1042.xml"/><Relationship Id="rId213" Type="http://schemas.openxmlformats.org/officeDocument/2006/relationships/image" Target="../media/image948.png"/><Relationship Id="rId234" Type="http://schemas.openxmlformats.org/officeDocument/2006/relationships/customXml" Target="../ink/ink1113.xml"/><Relationship Id="rId2" Type="http://schemas.openxmlformats.org/officeDocument/2006/relationships/notesSlide" Target="../notesSlides/notesSlide8.xml"/><Relationship Id="rId29" Type="http://schemas.openxmlformats.org/officeDocument/2006/relationships/image" Target="../media/image856.png"/><Relationship Id="rId255" Type="http://schemas.openxmlformats.org/officeDocument/2006/relationships/image" Target="../media/image969.png"/><Relationship Id="rId276" Type="http://schemas.openxmlformats.org/officeDocument/2006/relationships/customXml" Target="../ink/ink1134.xml"/><Relationship Id="rId297" Type="http://schemas.openxmlformats.org/officeDocument/2006/relationships/image" Target="../media/image990.png"/><Relationship Id="rId40" Type="http://schemas.openxmlformats.org/officeDocument/2006/relationships/customXml" Target="../ink/ink1016.xml"/><Relationship Id="rId115" Type="http://schemas.openxmlformats.org/officeDocument/2006/relationships/image" Target="../media/image899.png"/><Relationship Id="rId136" Type="http://schemas.openxmlformats.org/officeDocument/2006/relationships/customXml" Target="../ink/ink1064.xml"/><Relationship Id="rId157" Type="http://schemas.openxmlformats.org/officeDocument/2006/relationships/image" Target="../media/image920.png"/><Relationship Id="rId178" Type="http://schemas.openxmlformats.org/officeDocument/2006/relationships/customXml" Target="../ink/ink1085.xml"/><Relationship Id="rId301" Type="http://schemas.openxmlformats.org/officeDocument/2006/relationships/image" Target="../media/image992.png"/><Relationship Id="rId322" Type="http://schemas.openxmlformats.org/officeDocument/2006/relationships/customXml" Target="../ink/ink1157.xml"/><Relationship Id="rId343" Type="http://schemas.openxmlformats.org/officeDocument/2006/relationships/image" Target="../media/image1013.png"/><Relationship Id="rId61" Type="http://schemas.openxmlformats.org/officeDocument/2006/relationships/image" Target="../media/image872.png"/><Relationship Id="rId82" Type="http://schemas.openxmlformats.org/officeDocument/2006/relationships/customXml" Target="../ink/ink1037.xml"/><Relationship Id="rId199" Type="http://schemas.openxmlformats.org/officeDocument/2006/relationships/image" Target="../media/image941.png"/><Relationship Id="rId203" Type="http://schemas.openxmlformats.org/officeDocument/2006/relationships/image" Target="../media/image943.png"/><Relationship Id="rId19" Type="http://schemas.openxmlformats.org/officeDocument/2006/relationships/image" Target="../media/image851.png"/><Relationship Id="rId224" Type="http://schemas.openxmlformats.org/officeDocument/2006/relationships/customXml" Target="../ink/ink1108.xml"/><Relationship Id="rId245" Type="http://schemas.openxmlformats.org/officeDocument/2006/relationships/image" Target="../media/image964.png"/><Relationship Id="rId266" Type="http://schemas.openxmlformats.org/officeDocument/2006/relationships/customXml" Target="../ink/ink1129.xml"/><Relationship Id="rId287" Type="http://schemas.openxmlformats.org/officeDocument/2006/relationships/image" Target="../media/image985.png"/><Relationship Id="rId30" Type="http://schemas.openxmlformats.org/officeDocument/2006/relationships/customXml" Target="../ink/ink1011.xml"/><Relationship Id="rId105" Type="http://schemas.openxmlformats.org/officeDocument/2006/relationships/image" Target="../media/image894.png"/><Relationship Id="rId126" Type="http://schemas.openxmlformats.org/officeDocument/2006/relationships/customXml" Target="../ink/ink1059.xml"/><Relationship Id="rId147" Type="http://schemas.openxmlformats.org/officeDocument/2006/relationships/image" Target="../media/image915.png"/><Relationship Id="rId168" Type="http://schemas.openxmlformats.org/officeDocument/2006/relationships/customXml" Target="../ink/ink1080.xml"/><Relationship Id="rId312" Type="http://schemas.openxmlformats.org/officeDocument/2006/relationships/customXml" Target="../ink/ink1152.xml"/><Relationship Id="rId333" Type="http://schemas.openxmlformats.org/officeDocument/2006/relationships/image" Target="../media/image1008.png"/><Relationship Id="rId354" Type="http://schemas.openxmlformats.org/officeDocument/2006/relationships/customXml" Target="../ink/ink1173.xml"/><Relationship Id="rId51" Type="http://schemas.openxmlformats.org/officeDocument/2006/relationships/image" Target="../media/image867.png"/><Relationship Id="rId72" Type="http://schemas.openxmlformats.org/officeDocument/2006/relationships/customXml" Target="../ink/ink1032.xml"/><Relationship Id="rId93" Type="http://schemas.openxmlformats.org/officeDocument/2006/relationships/image" Target="../media/image888.png"/><Relationship Id="rId189" Type="http://schemas.openxmlformats.org/officeDocument/2006/relationships/image" Target="../media/image936.png"/><Relationship Id="rId3" Type="http://schemas.openxmlformats.org/officeDocument/2006/relationships/image" Target="../media/image843.png"/><Relationship Id="rId214" Type="http://schemas.openxmlformats.org/officeDocument/2006/relationships/customXml" Target="../ink/ink1103.xml"/><Relationship Id="rId235" Type="http://schemas.openxmlformats.org/officeDocument/2006/relationships/image" Target="../media/image959.png"/><Relationship Id="rId256" Type="http://schemas.openxmlformats.org/officeDocument/2006/relationships/customXml" Target="../ink/ink1124.xml"/><Relationship Id="rId277" Type="http://schemas.openxmlformats.org/officeDocument/2006/relationships/image" Target="../media/image980.png"/><Relationship Id="rId298" Type="http://schemas.openxmlformats.org/officeDocument/2006/relationships/customXml" Target="../ink/ink1145.xml"/><Relationship Id="rId116" Type="http://schemas.openxmlformats.org/officeDocument/2006/relationships/customXml" Target="../ink/ink1054.xml"/><Relationship Id="rId137" Type="http://schemas.openxmlformats.org/officeDocument/2006/relationships/image" Target="../media/image910.png"/><Relationship Id="rId158" Type="http://schemas.openxmlformats.org/officeDocument/2006/relationships/customXml" Target="../ink/ink1075.xml"/><Relationship Id="rId302" Type="http://schemas.openxmlformats.org/officeDocument/2006/relationships/customXml" Target="../ink/ink1147.xml"/><Relationship Id="rId323" Type="http://schemas.openxmlformats.org/officeDocument/2006/relationships/image" Target="../media/image1003.png"/><Relationship Id="rId344" Type="http://schemas.openxmlformats.org/officeDocument/2006/relationships/customXml" Target="../ink/ink1168.xml"/><Relationship Id="rId20" Type="http://schemas.openxmlformats.org/officeDocument/2006/relationships/customXml" Target="../ink/ink1006.xml"/><Relationship Id="rId41" Type="http://schemas.openxmlformats.org/officeDocument/2006/relationships/image" Target="../media/image862.png"/><Relationship Id="rId62" Type="http://schemas.openxmlformats.org/officeDocument/2006/relationships/customXml" Target="../ink/ink1027.xml"/><Relationship Id="rId83" Type="http://schemas.openxmlformats.org/officeDocument/2006/relationships/image" Target="../media/image883.png"/><Relationship Id="rId179" Type="http://schemas.openxmlformats.org/officeDocument/2006/relationships/image" Target="../media/image931.png"/><Relationship Id="rId190" Type="http://schemas.openxmlformats.org/officeDocument/2006/relationships/customXml" Target="../ink/ink1091.xml"/><Relationship Id="rId204" Type="http://schemas.openxmlformats.org/officeDocument/2006/relationships/customXml" Target="../ink/ink1098.xml"/><Relationship Id="rId225" Type="http://schemas.openxmlformats.org/officeDocument/2006/relationships/image" Target="../media/image954.png"/><Relationship Id="rId246" Type="http://schemas.openxmlformats.org/officeDocument/2006/relationships/customXml" Target="../ink/ink1119.xml"/><Relationship Id="rId267" Type="http://schemas.openxmlformats.org/officeDocument/2006/relationships/image" Target="../media/image975.png"/><Relationship Id="rId288" Type="http://schemas.openxmlformats.org/officeDocument/2006/relationships/customXml" Target="../ink/ink1140.xml"/><Relationship Id="rId106" Type="http://schemas.openxmlformats.org/officeDocument/2006/relationships/customXml" Target="../ink/ink1049.xml"/><Relationship Id="rId127" Type="http://schemas.openxmlformats.org/officeDocument/2006/relationships/image" Target="../media/image905.png"/><Relationship Id="rId313" Type="http://schemas.openxmlformats.org/officeDocument/2006/relationships/image" Target="../media/image998.png"/><Relationship Id="rId10" Type="http://schemas.openxmlformats.org/officeDocument/2006/relationships/customXml" Target="../ink/ink1001.xml"/><Relationship Id="rId31" Type="http://schemas.openxmlformats.org/officeDocument/2006/relationships/image" Target="../media/image857.png"/><Relationship Id="rId52" Type="http://schemas.openxmlformats.org/officeDocument/2006/relationships/customXml" Target="../ink/ink1022.xml"/><Relationship Id="rId73" Type="http://schemas.openxmlformats.org/officeDocument/2006/relationships/image" Target="../media/image878.png"/><Relationship Id="rId94" Type="http://schemas.openxmlformats.org/officeDocument/2006/relationships/customXml" Target="../ink/ink1043.xml"/><Relationship Id="rId148" Type="http://schemas.openxmlformats.org/officeDocument/2006/relationships/customXml" Target="../ink/ink1070.xml"/><Relationship Id="rId169" Type="http://schemas.openxmlformats.org/officeDocument/2006/relationships/image" Target="../media/image926.png"/><Relationship Id="rId334" Type="http://schemas.openxmlformats.org/officeDocument/2006/relationships/customXml" Target="../ink/ink1163.xml"/><Relationship Id="rId355" Type="http://schemas.openxmlformats.org/officeDocument/2006/relationships/image" Target="../media/image1019.png"/><Relationship Id="rId4" Type="http://schemas.openxmlformats.org/officeDocument/2006/relationships/customXml" Target="../ink/ink998.xml"/><Relationship Id="rId180" Type="http://schemas.openxmlformats.org/officeDocument/2006/relationships/customXml" Target="../ink/ink1086.xml"/><Relationship Id="rId215" Type="http://schemas.openxmlformats.org/officeDocument/2006/relationships/image" Target="../media/image949.png"/><Relationship Id="rId236" Type="http://schemas.openxmlformats.org/officeDocument/2006/relationships/customXml" Target="../ink/ink1114.xml"/><Relationship Id="rId257" Type="http://schemas.openxmlformats.org/officeDocument/2006/relationships/image" Target="../media/image970.png"/><Relationship Id="rId278" Type="http://schemas.openxmlformats.org/officeDocument/2006/relationships/customXml" Target="../ink/ink1135.xml"/><Relationship Id="rId303" Type="http://schemas.openxmlformats.org/officeDocument/2006/relationships/image" Target="../media/image993.png"/><Relationship Id="rId42" Type="http://schemas.openxmlformats.org/officeDocument/2006/relationships/customXml" Target="../ink/ink1017.xml"/><Relationship Id="rId84" Type="http://schemas.openxmlformats.org/officeDocument/2006/relationships/customXml" Target="../ink/ink1038.xml"/><Relationship Id="rId138" Type="http://schemas.openxmlformats.org/officeDocument/2006/relationships/customXml" Target="../ink/ink1065.xml"/><Relationship Id="rId345" Type="http://schemas.openxmlformats.org/officeDocument/2006/relationships/image" Target="../media/image1014.png"/><Relationship Id="rId191" Type="http://schemas.openxmlformats.org/officeDocument/2006/relationships/image" Target="../media/image937.png"/><Relationship Id="rId205" Type="http://schemas.openxmlformats.org/officeDocument/2006/relationships/image" Target="../media/image944.png"/><Relationship Id="rId247" Type="http://schemas.openxmlformats.org/officeDocument/2006/relationships/image" Target="../media/image965.png"/><Relationship Id="rId107" Type="http://schemas.openxmlformats.org/officeDocument/2006/relationships/image" Target="../media/image895.png"/><Relationship Id="rId289" Type="http://schemas.openxmlformats.org/officeDocument/2006/relationships/image" Target="../media/image986.png"/><Relationship Id="rId11" Type="http://schemas.openxmlformats.org/officeDocument/2006/relationships/image" Target="../media/image847.png"/><Relationship Id="rId53" Type="http://schemas.openxmlformats.org/officeDocument/2006/relationships/image" Target="../media/image868.png"/><Relationship Id="rId149" Type="http://schemas.openxmlformats.org/officeDocument/2006/relationships/image" Target="../media/image916.png"/><Relationship Id="rId314" Type="http://schemas.openxmlformats.org/officeDocument/2006/relationships/customXml" Target="../ink/ink1153.xml"/><Relationship Id="rId356" Type="http://schemas.openxmlformats.org/officeDocument/2006/relationships/customXml" Target="../ink/ink1174.xml"/><Relationship Id="rId95" Type="http://schemas.openxmlformats.org/officeDocument/2006/relationships/image" Target="../media/image889.png"/><Relationship Id="rId160" Type="http://schemas.openxmlformats.org/officeDocument/2006/relationships/customXml" Target="../ink/ink1076.xml"/><Relationship Id="rId216" Type="http://schemas.openxmlformats.org/officeDocument/2006/relationships/customXml" Target="../ink/ink1104.xml"/><Relationship Id="rId258" Type="http://schemas.openxmlformats.org/officeDocument/2006/relationships/customXml" Target="../ink/ink1125.xml"/><Relationship Id="rId22" Type="http://schemas.openxmlformats.org/officeDocument/2006/relationships/customXml" Target="../ink/ink1007.xml"/><Relationship Id="rId64" Type="http://schemas.openxmlformats.org/officeDocument/2006/relationships/customXml" Target="../ink/ink1028.xml"/><Relationship Id="rId118" Type="http://schemas.openxmlformats.org/officeDocument/2006/relationships/customXml" Target="../ink/ink1055.xml"/><Relationship Id="rId325" Type="http://schemas.openxmlformats.org/officeDocument/2006/relationships/image" Target="../media/image1004.png"/><Relationship Id="rId171" Type="http://schemas.openxmlformats.org/officeDocument/2006/relationships/image" Target="../media/image927.png"/><Relationship Id="rId227" Type="http://schemas.openxmlformats.org/officeDocument/2006/relationships/image" Target="../media/image955.png"/><Relationship Id="rId269" Type="http://schemas.openxmlformats.org/officeDocument/2006/relationships/image" Target="../media/image976.png"/><Relationship Id="rId33" Type="http://schemas.openxmlformats.org/officeDocument/2006/relationships/image" Target="../media/image858.png"/><Relationship Id="rId129" Type="http://schemas.openxmlformats.org/officeDocument/2006/relationships/image" Target="../media/image906.png"/><Relationship Id="rId280" Type="http://schemas.openxmlformats.org/officeDocument/2006/relationships/customXml" Target="../ink/ink1136.xml"/><Relationship Id="rId336" Type="http://schemas.openxmlformats.org/officeDocument/2006/relationships/customXml" Target="../ink/ink1164.xml"/><Relationship Id="rId75" Type="http://schemas.openxmlformats.org/officeDocument/2006/relationships/image" Target="../media/image879.png"/><Relationship Id="rId140" Type="http://schemas.openxmlformats.org/officeDocument/2006/relationships/customXml" Target="../ink/ink1066.xml"/><Relationship Id="rId182" Type="http://schemas.openxmlformats.org/officeDocument/2006/relationships/customXml" Target="../ink/ink1087.xml"/><Relationship Id="rId6" Type="http://schemas.openxmlformats.org/officeDocument/2006/relationships/customXml" Target="../ink/ink999.xml"/><Relationship Id="rId238" Type="http://schemas.openxmlformats.org/officeDocument/2006/relationships/customXml" Target="../ink/ink1115.xml"/><Relationship Id="rId291" Type="http://schemas.openxmlformats.org/officeDocument/2006/relationships/image" Target="../media/image987.png"/><Relationship Id="rId305" Type="http://schemas.openxmlformats.org/officeDocument/2006/relationships/image" Target="../media/image994.png"/><Relationship Id="rId347" Type="http://schemas.openxmlformats.org/officeDocument/2006/relationships/image" Target="../media/image1015.png"/><Relationship Id="rId44" Type="http://schemas.openxmlformats.org/officeDocument/2006/relationships/customXml" Target="../ink/ink1018.xml"/><Relationship Id="rId86" Type="http://schemas.openxmlformats.org/officeDocument/2006/relationships/customXml" Target="../ink/ink1039.xml"/><Relationship Id="rId151" Type="http://schemas.openxmlformats.org/officeDocument/2006/relationships/image" Target="../media/image917.png"/><Relationship Id="rId193" Type="http://schemas.openxmlformats.org/officeDocument/2006/relationships/image" Target="../media/image938.png"/><Relationship Id="rId207" Type="http://schemas.openxmlformats.org/officeDocument/2006/relationships/image" Target="../media/image945.png"/><Relationship Id="rId249" Type="http://schemas.openxmlformats.org/officeDocument/2006/relationships/image" Target="../media/image966.png"/><Relationship Id="rId13" Type="http://schemas.openxmlformats.org/officeDocument/2006/relationships/image" Target="../media/image848.png"/><Relationship Id="rId109" Type="http://schemas.openxmlformats.org/officeDocument/2006/relationships/image" Target="../media/image896.png"/><Relationship Id="rId260" Type="http://schemas.openxmlformats.org/officeDocument/2006/relationships/customXml" Target="../ink/ink1126.xml"/><Relationship Id="rId316" Type="http://schemas.openxmlformats.org/officeDocument/2006/relationships/customXml" Target="../ink/ink1154.xml"/><Relationship Id="rId55" Type="http://schemas.openxmlformats.org/officeDocument/2006/relationships/image" Target="../media/image869.png"/><Relationship Id="rId97" Type="http://schemas.openxmlformats.org/officeDocument/2006/relationships/image" Target="../media/image890.png"/><Relationship Id="rId120" Type="http://schemas.openxmlformats.org/officeDocument/2006/relationships/customXml" Target="../ink/ink1056.xml"/><Relationship Id="rId358" Type="http://schemas.openxmlformats.org/officeDocument/2006/relationships/customXml" Target="../ink/ink1175.xml"/><Relationship Id="rId162" Type="http://schemas.openxmlformats.org/officeDocument/2006/relationships/customXml" Target="../ink/ink1077.xml"/><Relationship Id="rId218" Type="http://schemas.openxmlformats.org/officeDocument/2006/relationships/customXml" Target="../ink/ink1105.xml"/><Relationship Id="rId271" Type="http://schemas.openxmlformats.org/officeDocument/2006/relationships/image" Target="../media/image977.png"/><Relationship Id="rId24" Type="http://schemas.openxmlformats.org/officeDocument/2006/relationships/customXml" Target="../ink/ink1008.xml"/><Relationship Id="rId66" Type="http://schemas.openxmlformats.org/officeDocument/2006/relationships/customXml" Target="../ink/ink1029.xml"/><Relationship Id="rId131" Type="http://schemas.openxmlformats.org/officeDocument/2006/relationships/image" Target="../media/image907.png"/><Relationship Id="rId327" Type="http://schemas.openxmlformats.org/officeDocument/2006/relationships/image" Target="../media/image1005.png"/><Relationship Id="rId173" Type="http://schemas.openxmlformats.org/officeDocument/2006/relationships/image" Target="../media/image928.png"/><Relationship Id="rId229" Type="http://schemas.openxmlformats.org/officeDocument/2006/relationships/image" Target="../media/image956.png"/><Relationship Id="rId240" Type="http://schemas.openxmlformats.org/officeDocument/2006/relationships/customXml" Target="../ink/ink1116.xml"/><Relationship Id="rId35" Type="http://schemas.openxmlformats.org/officeDocument/2006/relationships/image" Target="../media/image859.png"/><Relationship Id="rId77" Type="http://schemas.openxmlformats.org/officeDocument/2006/relationships/image" Target="../media/image880.png"/><Relationship Id="rId100" Type="http://schemas.openxmlformats.org/officeDocument/2006/relationships/customXml" Target="../ink/ink1046.xml"/><Relationship Id="rId282" Type="http://schemas.openxmlformats.org/officeDocument/2006/relationships/customXml" Target="../ink/ink1137.xml"/><Relationship Id="rId338" Type="http://schemas.openxmlformats.org/officeDocument/2006/relationships/customXml" Target="../ink/ink1165.xml"/><Relationship Id="rId8" Type="http://schemas.openxmlformats.org/officeDocument/2006/relationships/customXml" Target="../ink/ink1000.xml"/><Relationship Id="rId142" Type="http://schemas.openxmlformats.org/officeDocument/2006/relationships/customXml" Target="../ink/ink1067.xml"/><Relationship Id="rId184" Type="http://schemas.openxmlformats.org/officeDocument/2006/relationships/customXml" Target="../ink/ink1088.xml"/><Relationship Id="rId251" Type="http://schemas.openxmlformats.org/officeDocument/2006/relationships/image" Target="../media/image967.png"/><Relationship Id="rId46" Type="http://schemas.openxmlformats.org/officeDocument/2006/relationships/customXml" Target="../ink/ink1019.xml"/><Relationship Id="rId293" Type="http://schemas.openxmlformats.org/officeDocument/2006/relationships/image" Target="../media/image988.png"/><Relationship Id="rId307" Type="http://schemas.openxmlformats.org/officeDocument/2006/relationships/image" Target="../media/image995.png"/><Relationship Id="rId349" Type="http://schemas.openxmlformats.org/officeDocument/2006/relationships/image" Target="../media/image1016.png"/></Relationships>
</file>

<file path=ppt/slides/_rels/slide9.xml.rels><?xml version="1.0" encoding="UTF-8" standalone="yes"?>
<Relationships xmlns="http://schemas.openxmlformats.org/package/2006/relationships"><Relationship Id="rId13" Type="http://schemas.openxmlformats.org/officeDocument/2006/relationships/image" Target="../media/image1028.png"/><Relationship Id="rId18" Type="http://schemas.openxmlformats.org/officeDocument/2006/relationships/customXml" Target="../ink/ink1184.xml"/><Relationship Id="rId26" Type="http://schemas.openxmlformats.org/officeDocument/2006/relationships/customXml" Target="../ink/ink1188.xml"/><Relationship Id="rId39" Type="http://schemas.openxmlformats.org/officeDocument/2006/relationships/image" Target="../media/image1041.png"/><Relationship Id="rId21" Type="http://schemas.openxmlformats.org/officeDocument/2006/relationships/image" Target="../media/image1032.png"/><Relationship Id="rId34" Type="http://schemas.openxmlformats.org/officeDocument/2006/relationships/customXml" Target="../ink/ink1192.xml"/><Relationship Id="rId42" Type="http://schemas.openxmlformats.org/officeDocument/2006/relationships/customXml" Target="../ink/ink1196.xml"/><Relationship Id="rId47" Type="http://schemas.openxmlformats.org/officeDocument/2006/relationships/image" Target="../media/image1045.png"/><Relationship Id="rId7" Type="http://schemas.openxmlformats.org/officeDocument/2006/relationships/image" Target="../media/image1025.png"/><Relationship Id="rId2" Type="http://schemas.openxmlformats.org/officeDocument/2006/relationships/notesSlide" Target="../notesSlides/notesSlide9.xml"/><Relationship Id="rId16" Type="http://schemas.openxmlformats.org/officeDocument/2006/relationships/customXml" Target="../ink/ink1183.xml"/><Relationship Id="rId29" Type="http://schemas.openxmlformats.org/officeDocument/2006/relationships/image" Target="../media/image1036.png"/><Relationship Id="rId1" Type="http://schemas.openxmlformats.org/officeDocument/2006/relationships/slideLayout" Target="../slideLayouts/slideLayout7.xml"/><Relationship Id="rId6" Type="http://schemas.openxmlformats.org/officeDocument/2006/relationships/customXml" Target="../ink/ink1178.xml"/><Relationship Id="rId11" Type="http://schemas.openxmlformats.org/officeDocument/2006/relationships/image" Target="../media/image1027.png"/><Relationship Id="rId24" Type="http://schemas.openxmlformats.org/officeDocument/2006/relationships/customXml" Target="../ink/ink1187.xml"/><Relationship Id="rId32" Type="http://schemas.openxmlformats.org/officeDocument/2006/relationships/customXml" Target="../ink/ink1191.xml"/><Relationship Id="rId37" Type="http://schemas.openxmlformats.org/officeDocument/2006/relationships/image" Target="../media/image1040.png"/><Relationship Id="rId40" Type="http://schemas.openxmlformats.org/officeDocument/2006/relationships/customXml" Target="../ink/ink1195.xml"/><Relationship Id="rId45" Type="http://schemas.openxmlformats.org/officeDocument/2006/relationships/image" Target="../media/image1044.png"/><Relationship Id="rId5" Type="http://schemas.openxmlformats.org/officeDocument/2006/relationships/image" Target="../media/image1024.png"/><Relationship Id="rId15" Type="http://schemas.openxmlformats.org/officeDocument/2006/relationships/image" Target="../media/image1029.png"/><Relationship Id="rId23" Type="http://schemas.openxmlformats.org/officeDocument/2006/relationships/image" Target="../media/image1033.png"/><Relationship Id="rId28" Type="http://schemas.openxmlformats.org/officeDocument/2006/relationships/customXml" Target="../ink/ink1189.xml"/><Relationship Id="rId36" Type="http://schemas.openxmlformats.org/officeDocument/2006/relationships/customXml" Target="../ink/ink1193.xml"/><Relationship Id="rId10" Type="http://schemas.openxmlformats.org/officeDocument/2006/relationships/customXml" Target="../ink/ink1180.xml"/><Relationship Id="rId19" Type="http://schemas.openxmlformats.org/officeDocument/2006/relationships/image" Target="../media/image1031.png"/><Relationship Id="rId31" Type="http://schemas.openxmlformats.org/officeDocument/2006/relationships/image" Target="../media/image1037.png"/><Relationship Id="rId44" Type="http://schemas.openxmlformats.org/officeDocument/2006/relationships/customXml" Target="../ink/ink1197.xml"/><Relationship Id="rId4" Type="http://schemas.openxmlformats.org/officeDocument/2006/relationships/customXml" Target="../ink/ink1177.xml"/><Relationship Id="rId9" Type="http://schemas.openxmlformats.org/officeDocument/2006/relationships/image" Target="../media/image1026.png"/><Relationship Id="rId14" Type="http://schemas.openxmlformats.org/officeDocument/2006/relationships/customXml" Target="../ink/ink1182.xml"/><Relationship Id="rId22" Type="http://schemas.openxmlformats.org/officeDocument/2006/relationships/customXml" Target="../ink/ink1186.xml"/><Relationship Id="rId27" Type="http://schemas.openxmlformats.org/officeDocument/2006/relationships/image" Target="../media/image1035.png"/><Relationship Id="rId30" Type="http://schemas.openxmlformats.org/officeDocument/2006/relationships/customXml" Target="../ink/ink1190.xml"/><Relationship Id="rId35" Type="http://schemas.openxmlformats.org/officeDocument/2006/relationships/image" Target="../media/image1039.png"/><Relationship Id="rId43" Type="http://schemas.openxmlformats.org/officeDocument/2006/relationships/image" Target="../media/image1043.png"/><Relationship Id="rId8" Type="http://schemas.openxmlformats.org/officeDocument/2006/relationships/customXml" Target="../ink/ink1179.xml"/><Relationship Id="rId3" Type="http://schemas.openxmlformats.org/officeDocument/2006/relationships/image" Target="../media/image1023.png"/><Relationship Id="rId12" Type="http://schemas.openxmlformats.org/officeDocument/2006/relationships/customXml" Target="../ink/ink1181.xml"/><Relationship Id="rId17" Type="http://schemas.openxmlformats.org/officeDocument/2006/relationships/image" Target="../media/image1030.png"/><Relationship Id="rId25" Type="http://schemas.openxmlformats.org/officeDocument/2006/relationships/image" Target="../media/image1034.png"/><Relationship Id="rId33" Type="http://schemas.openxmlformats.org/officeDocument/2006/relationships/image" Target="../media/image1038.png"/><Relationship Id="rId38" Type="http://schemas.openxmlformats.org/officeDocument/2006/relationships/customXml" Target="../ink/ink1194.xml"/><Relationship Id="rId46" Type="http://schemas.openxmlformats.org/officeDocument/2006/relationships/customXml" Target="../ink/ink1198.xml"/><Relationship Id="rId20" Type="http://schemas.openxmlformats.org/officeDocument/2006/relationships/customXml" Target="../ink/ink1185.xml"/><Relationship Id="rId41" Type="http://schemas.openxmlformats.org/officeDocument/2006/relationships/image" Target="../media/image1042.png"/></Relationships>
</file>

<file path=ppt/slides/_rels/slide10.xml.rels><?xml version="1.0" encoding="UTF-8" standalone="yes"?>
<Relationships xmlns="http://schemas.openxmlformats.org/package/2006/relationships"><Relationship Id="rId26" Type="http://schemas.openxmlformats.org/officeDocument/2006/relationships/image" Target="../media/image1057.png"/><Relationship Id="rId21" Type="http://schemas.openxmlformats.org/officeDocument/2006/relationships/customXml" Target="../ink/ink1208.xml"/><Relationship Id="rId42" Type="http://schemas.openxmlformats.org/officeDocument/2006/relationships/image" Target="../media/image1064.png"/><Relationship Id="rId47" Type="http://schemas.openxmlformats.org/officeDocument/2006/relationships/customXml" Target="../ink/ink1221.xml"/><Relationship Id="rId63" Type="http://schemas.openxmlformats.org/officeDocument/2006/relationships/customXml" Target="../ink/ink1229.xml"/><Relationship Id="rId68" Type="http://schemas.openxmlformats.org/officeDocument/2006/relationships/image" Target="../media/image1077.png"/><Relationship Id="rId2" Type="http://schemas.openxmlformats.org/officeDocument/2006/relationships/notesSlide" Target="../notesSlides/notesSlide10.xml"/><Relationship Id="rId16" Type="http://schemas.openxmlformats.org/officeDocument/2006/relationships/image" Target="../media/image1052.png"/><Relationship Id="rId29" Type="http://schemas.openxmlformats.org/officeDocument/2006/relationships/customXml" Target="../ink/ink1212.xml"/><Relationship Id="rId11" Type="http://schemas.openxmlformats.org/officeDocument/2006/relationships/customXml" Target="../ink/ink1203.xml"/><Relationship Id="rId24" Type="http://schemas.openxmlformats.org/officeDocument/2006/relationships/image" Target="../media/image1056.png"/><Relationship Id="rId32" Type="http://schemas.openxmlformats.org/officeDocument/2006/relationships/image" Target="../media/image1060.png"/><Relationship Id="rId37" Type="http://schemas.openxmlformats.org/officeDocument/2006/relationships/customXml" Target="../ink/ink1216.xml"/><Relationship Id="rId40" Type="http://schemas.openxmlformats.org/officeDocument/2006/relationships/image" Target="../media/image911.png"/><Relationship Id="rId45" Type="http://schemas.openxmlformats.org/officeDocument/2006/relationships/customXml" Target="../ink/ink1220.xml"/><Relationship Id="rId53" Type="http://schemas.openxmlformats.org/officeDocument/2006/relationships/customXml" Target="../ink/ink1224.xml"/><Relationship Id="rId58" Type="http://schemas.openxmlformats.org/officeDocument/2006/relationships/image" Target="../media/image1072.png"/><Relationship Id="rId66" Type="http://schemas.openxmlformats.org/officeDocument/2006/relationships/image" Target="../media/image1076.png"/><Relationship Id="rId74" Type="http://schemas.openxmlformats.org/officeDocument/2006/relationships/image" Target="../media/image1080.png"/><Relationship Id="rId5" Type="http://schemas.openxmlformats.org/officeDocument/2006/relationships/customXml" Target="../ink/ink1200.xml"/><Relationship Id="rId61" Type="http://schemas.openxmlformats.org/officeDocument/2006/relationships/customXml" Target="../ink/ink1228.xml"/><Relationship Id="rId19" Type="http://schemas.openxmlformats.org/officeDocument/2006/relationships/customXml" Target="../ink/ink1207.xml"/><Relationship Id="rId14" Type="http://schemas.openxmlformats.org/officeDocument/2006/relationships/image" Target="../media/image1051.png"/><Relationship Id="rId22" Type="http://schemas.openxmlformats.org/officeDocument/2006/relationships/image" Target="../media/image1055.png"/><Relationship Id="rId27" Type="http://schemas.openxmlformats.org/officeDocument/2006/relationships/customXml" Target="../ink/ink1211.xml"/><Relationship Id="rId30" Type="http://schemas.openxmlformats.org/officeDocument/2006/relationships/image" Target="../media/image1059.png"/><Relationship Id="rId35" Type="http://schemas.openxmlformats.org/officeDocument/2006/relationships/customXml" Target="../ink/ink1215.xml"/><Relationship Id="rId43" Type="http://schemas.openxmlformats.org/officeDocument/2006/relationships/customXml" Target="../ink/ink1219.xml"/><Relationship Id="rId48" Type="http://schemas.openxmlformats.org/officeDocument/2006/relationships/image" Target="../media/image1067.png"/><Relationship Id="rId56" Type="http://schemas.openxmlformats.org/officeDocument/2006/relationships/image" Target="../media/image1071.png"/><Relationship Id="rId64" Type="http://schemas.openxmlformats.org/officeDocument/2006/relationships/image" Target="../media/image1075.png"/><Relationship Id="rId69" Type="http://schemas.openxmlformats.org/officeDocument/2006/relationships/customXml" Target="../ink/ink1232.xml"/><Relationship Id="rId8" Type="http://schemas.openxmlformats.org/officeDocument/2006/relationships/image" Target="../media/image1048.png"/><Relationship Id="rId51" Type="http://schemas.openxmlformats.org/officeDocument/2006/relationships/customXml" Target="../ink/ink1223.xml"/><Relationship Id="rId72" Type="http://schemas.openxmlformats.org/officeDocument/2006/relationships/image" Target="../media/image1079.png"/><Relationship Id="rId3" Type="http://schemas.openxmlformats.org/officeDocument/2006/relationships/customXml" Target="../ink/ink1199.xml"/><Relationship Id="rId12" Type="http://schemas.openxmlformats.org/officeDocument/2006/relationships/image" Target="../media/image1050.png"/><Relationship Id="rId17" Type="http://schemas.openxmlformats.org/officeDocument/2006/relationships/customXml" Target="../ink/ink1206.xml"/><Relationship Id="rId25" Type="http://schemas.openxmlformats.org/officeDocument/2006/relationships/customXml" Target="../ink/ink1210.xml"/><Relationship Id="rId33" Type="http://schemas.openxmlformats.org/officeDocument/2006/relationships/customXml" Target="../ink/ink1214.xml"/><Relationship Id="rId38" Type="http://schemas.openxmlformats.org/officeDocument/2006/relationships/image" Target="../media/image1063.png"/><Relationship Id="rId46" Type="http://schemas.openxmlformats.org/officeDocument/2006/relationships/image" Target="../media/image1066.png"/><Relationship Id="rId59" Type="http://schemas.openxmlformats.org/officeDocument/2006/relationships/customXml" Target="../ink/ink1227.xml"/><Relationship Id="rId67" Type="http://schemas.openxmlformats.org/officeDocument/2006/relationships/customXml" Target="../ink/ink1231.xml"/><Relationship Id="rId20" Type="http://schemas.openxmlformats.org/officeDocument/2006/relationships/image" Target="../media/image1054.png"/><Relationship Id="rId41" Type="http://schemas.openxmlformats.org/officeDocument/2006/relationships/customXml" Target="../ink/ink1218.xml"/><Relationship Id="rId54" Type="http://schemas.openxmlformats.org/officeDocument/2006/relationships/image" Target="../media/image1070.png"/><Relationship Id="rId62" Type="http://schemas.openxmlformats.org/officeDocument/2006/relationships/image" Target="../media/image1074.png"/><Relationship Id="rId70" Type="http://schemas.openxmlformats.org/officeDocument/2006/relationships/image" Target="../media/image1078.png"/><Relationship Id="rId75" Type="http://schemas.openxmlformats.org/officeDocument/2006/relationships/customXml" Target="../ink/ink1235.xml"/><Relationship Id="rId1" Type="http://schemas.openxmlformats.org/officeDocument/2006/relationships/slideLayout" Target="../slideLayouts/slideLayout7.xml"/><Relationship Id="rId6" Type="http://schemas.openxmlformats.org/officeDocument/2006/relationships/image" Target="../media/image1047.png"/><Relationship Id="rId15" Type="http://schemas.openxmlformats.org/officeDocument/2006/relationships/customXml" Target="../ink/ink1205.xml"/><Relationship Id="rId23" Type="http://schemas.openxmlformats.org/officeDocument/2006/relationships/customXml" Target="../ink/ink1209.xml"/><Relationship Id="rId28" Type="http://schemas.openxmlformats.org/officeDocument/2006/relationships/image" Target="../media/image1058.png"/><Relationship Id="rId36" Type="http://schemas.openxmlformats.org/officeDocument/2006/relationships/image" Target="../media/image1062.png"/><Relationship Id="rId49" Type="http://schemas.openxmlformats.org/officeDocument/2006/relationships/customXml" Target="../ink/ink1222.xml"/><Relationship Id="rId57" Type="http://schemas.openxmlformats.org/officeDocument/2006/relationships/customXml" Target="../ink/ink1226.xml"/><Relationship Id="rId10" Type="http://schemas.openxmlformats.org/officeDocument/2006/relationships/image" Target="../media/image1049.png"/><Relationship Id="rId31" Type="http://schemas.openxmlformats.org/officeDocument/2006/relationships/customXml" Target="../ink/ink1213.xml"/><Relationship Id="rId44" Type="http://schemas.openxmlformats.org/officeDocument/2006/relationships/image" Target="../media/image1065.png"/><Relationship Id="rId52" Type="http://schemas.openxmlformats.org/officeDocument/2006/relationships/image" Target="../media/image1069.png"/><Relationship Id="rId60" Type="http://schemas.openxmlformats.org/officeDocument/2006/relationships/image" Target="../media/image1073.png"/><Relationship Id="rId65" Type="http://schemas.openxmlformats.org/officeDocument/2006/relationships/customXml" Target="../ink/ink1230.xml"/><Relationship Id="rId73" Type="http://schemas.openxmlformats.org/officeDocument/2006/relationships/customXml" Target="../ink/ink1234.xml"/><Relationship Id="rId4" Type="http://schemas.openxmlformats.org/officeDocument/2006/relationships/image" Target="../media/image1046.png"/><Relationship Id="rId9" Type="http://schemas.openxmlformats.org/officeDocument/2006/relationships/customXml" Target="../ink/ink1202.xml"/><Relationship Id="rId13" Type="http://schemas.openxmlformats.org/officeDocument/2006/relationships/customXml" Target="../ink/ink1204.xml"/><Relationship Id="rId18" Type="http://schemas.openxmlformats.org/officeDocument/2006/relationships/image" Target="../media/image1053.png"/><Relationship Id="rId39" Type="http://schemas.openxmlformats.org/officeDocument/2006/relationships/customXml" Target="../ink/ink1217.xml"/><Relationship Id="rId34" Type="http://schemas.openxmlformats.org/officeDocument/2006/relationships/image" Target="../media/image1061.png"/><Relationship Id="rId50" Type="http://schemas.openxmlformats.org/officeDocument/2006/relationships/image" Target="../media/image1068.png"/><Relationship Id="rId55" Type="http://schemas.openxmlformats.org/officeDocument/2006/relationships/customXml" Target="../ink/ink1225.xml"/><Relationship Id="rId76" Type="http://schemas.openxmlformats.org/officeDocument/2006/relationships/image" Target="../media/image1081.png"/><Relationship Id="rId7" Type="http://schemas.openxmlformats.org/officeDocument/2006/relationships/customXml" Target="../ink/ink1201.xml"/><Relationship Id="rId71" Type="http://schemas.openxmlformats.org/officeDocument/2006/relationships/customXml" Target="../ink/ink1233.xml"/></Relationships>
</file>

<file path=ppt/slides/_rels/slide11.xml.rels><?xml version="1.0" encoding="UTF-8" standalone="yes"?>
<Relationships xmlns="http://schemas.openxmlformats.org/package/2006/relationships"><Relationship Id="rId117" Type="http://schemas.openxmlformats.org/officeDocument/2006/relationships/image" Target="../media/image1138.png"/><Relationship Id="rId21" Type="http://schemas.openxmlformats.org/officeDocument/2006/relationships/image" Target="../media/image1091.png"/><Relationship Id="rId42" Type="http://schemas.openxmlformats.org/officeDocument/2006/relationships/customXml" Target="../ink/ink1255.xml"/><Relationship Id="rId63" Type="http://schemas.openxmlformats.org/officeDocument/2006/relationships/image" Target="../media/image1111.png"/><Relationship Id="rId84" Type="http://schemas.openxmlformats.org/officeDocument/2006/relationships/customXml" Target="../ink/ink1276.xml"/><Relationship Id="rId138" Type="http://schemas.openxmlformats.org/officeDocument/2006/relationships/customXml" Target="../ink/ink1303.xml"/><Relationship Id="rId159" Type="http://schemas.openxmlformats.org/officeDocument/2006/relationships/image" Target="../media/image1159.png"/><Relationship Id="rId170" Type="http://schemas.openxmlformats.org/officeDocument/2006/relationships/customXml" Target="../ink/ink1319.xml"/><Relationship Id="rId191" Type="http://schemas.openxmlformats.org/officeDocument/2006/relationships/image" Target="../media/image1175.png"/><Relationship Id="rId205" Type="http://schemas.openxmlformats.org/officeDocument/2006/relationships/image" Target="../media/image1182.png"/><Relationship Id="rId226" Type="http://schemas.openxmlformats.org/officeDocument/2006/relationships/customXml" Target="../ink/ink1347.xml"/><Relationship Id="rId107" Type="http://schemas.openxmlformats.org/officeDocument/2006/relationships/image" Target="../media/image1133.png"/><Relationship Id="rId11" Type="http://schemas.openxmlformats.org/officeDocument/2006/relationships/image" Target="../media/image1086.png"/><Relationship Id="rId32" Type="http://schemas.openxmlformats.org/officeDocument/2006/relationships/customXml" Target="../ink/ink1250.xml"/><Relationship Id="rId53" Type="http://schemas.openxmlformats.org/officeDocument/2006/relationships/image" Target="../media/image911.png"/><Relationship Id="rId74" Type="http://schemas.openxmlformats.org/officeDocument/2006/relationships/customXml" Target="../ink/ink1271.xml"/><Relationship Id="rId128" Type="http://schemas.openxmlformats.org/officeDocument/2006/relationships/customXml" Target="../ink/ink1298.xml"/><Relationship Id="rId149" Type="http://schemas.openxmlformats.org/officeDocument/2006/relationships/image" Target="../media/image1154.png"/><Relationship Id="rId5" Type="http://schemas.openxmlformats.org/officeDocument/2006/relationships/image" Target="../media/image1083.png"/><Relationship Id="rId95" Type="http://schemas.openxmlformats.org/officeDocument/2006/relationships/image" Target="../media/image1127.png"/><Relationship Id="rId160" Type="http://schemas.openxmlformats.org/officeDocument/2006/relationships/customXml" Target="../ink/ink1314.xml"/><Relationship Id="rId181" Type="http://schemas.openxmlformats.org/officeDocument/2006/relationships/image" Target="../media/image1170.png"/><Relationship Id="rId216" Type="http://schemas.openxmlformats.org/officeDocument/2006/relationships/customXml" Target="../ink/ink1342.xml"/><Relationship Id="rId237" Type="http://schemas.openxmlformats.org/officeDocument/2006/relationships/image" Target="../media/image1198.png"/><Relationship Id="rId22" Type="http://schemas.openxmlformats.org/officeDocument/2006/relationships/customXml" Target="../ink/ink1245.xml"/><Relationship Id="rId43" Type="http://schemas.openxmlformats.org/officeDocument/2006/relationships/image" Target="../media/image1102.png"/><Relationship Id="rId64" Type="http://schemas.openxmlformats.org/officeDocument/2006/relationships/customXml" Target="../ink/ink1266.xml"/><Relationship Id="rId118" Type="http://schemas.openxmlformats.org/officeDocument/2006/relationships/customXml" Target="../ink/ink1293.xml"/><Relationship Id="rId139" Type="http://schemas.openxmlformats.org/officeDocument/2006/relationships/image" Target="../media/image1149.png"/><Relationship Id="rId85" Type="http://schemas.openxmlformats.org/officeDocument/2006/relationships/image" Target="../media/image1122.png"/><Relationship Id="rId150" Type="http://schemas.openxmlformats.org/officeDocument/2006/relationships/customXml" Target="../ink/ink1309.xml"/><Relationship Id="rId171" Type="http://schemas.openxmlformats.org/officeDocument/2006/relationships/image" Target="../media/image1165.png"/><Relationship Id="rId192" Type="http://schemas.openxmlformats.org/officeDocument/2006/relationships/customXml" Target="../ink/ink1330.xml"/><Relationship Id="rId206" Type="http://schemas.openxmlformats.org/officeDocument/2006/relationships/customXml" Target="../ink/ink1337.xml"/><Relationship Id="rId227" Type="http://schemas.openxmlformats.org/officeDocument/2006/relationships/image" Target="../media/image1193.png"/><Relationship Id="rId12" Type="http://schemas.openxmlformats.org/officeDocument/2006/relationships/customXml" Target="../ink/ink1240.xml"/><Relationship Id="rId33" Type="http://schemas.openxmlformats.org/officeDocument/2006/relationships/image" Target="../media/image1097.png"/><Relationship Id="rId108" Type="http://schemas.openxmlformats.org/officeDocument/2006/relationships/customXml" Target="../ink/ink1288.xml"/><Relationship Id="rId129" Type="http://schemas.openxmlformats.org/officeDocument/2006/relationships/image" Target="../media/image1144.png"/><Relationship Id="rId54" Type="http://schemas.openxmlformats.org/officeDocument/2006/relationships/customXml" Target="../ink/ink1261.xml"/><Relationship Id="rId75" Type="http://schemas.openxmlformats.org/officeDocument/2006/relationships/image" Target="../media/image1117.png"/><Relationship Id="rId96" Type="http://schemas.openxmlformats.org/officeDocument/2006/relationships/customXml" Target="../ink/ink1282.xml"/><Relationship Id="rId140" Type="http://schemas.openxmlformats.org/officeDocument/2006/relationships/customXml" Target="../ink/ink1304.xml"/><Relationship Id="rId161" Type="http://schemas.openxmlformats.org/officeDocument/2006/relationships/image" Target="../media/image1160.png"/><Relationship Id="rId182" Type="http://schemas.openxmlformats.org/officeDocument/2006/relationships/customXml" Target="../ink/ink1325.xml"/><Relationship Id="rId217" Type="http://schemas.openxmlformats.org/officeDocument/2006/relationships/image" Target="../media/image1188.png"/><Relationship Id="rId6" Type="http://schemas.openxmlformats.org/officeDocument/2006/relationships/customXml" Target="../ink/ink1237.xml"/><Relationship Id="rId238" Type="http://schemas.openxmlformats.org/officeDocument/2006/relationships/customXml" Target="../ink/ink1353.xml"/><Relationship Id="rId23" Type="http://schemas.openxmlformats.org/officeDocument/2006/relationships/image" Target="../media/image1092.png"/><Relationship Id="rId119" Type="http://schemas.openxmlformats.org/officeDocument/2006/relationships/image" Target="../media/image1139.png"/><Relationship Id="rId44" Type="http://schemas.openxmlformats.org/officeDocument/2006/relationships/customXml" Target="../ink/ink1256.xml"/><Relationship Id="rId65" Type="http://schemas.openxmlformats.org/officeDocument/2006/relationships/image" Target="../media/image1112.png"/><Relationship Id="rId86" Type="http://schemas.openxmlformats.org/officeDocument/2006/relationships/customXml" Target="../ink/ink1277.xml"/><Relationship Id="rId130" Type="http://schemas.openxmlformats.org/officeDocument/2006/relationships/customXml" Target="../ink/ink1299.xml"/><Relationship Id="rId151" Type="http://schemas.openxmlformats.org/officeDocument/2006/relationships/image" Target="../media/image1155.png"/><Relationship Id="rId172" Type="http://schemas.openxmlformats.org/officeDocument/2006/relationships/customXml" Target="../ink/ink1320.xml"/><Relationship Id="rId193" Type="http://schemas.openxmlformats.org/officeDocument/2006/relationships/image" Target="../media/image1176.png"/><Relationship Id="rId207" Type="http://schemas.openxmlformats.org/officeDocument/2006/relationships/image" Target="../media/image1183.png"/><Relationship Id="rId228" Type="http://schemas.openxmlformats.org/officeDocument/2006/relationships/customXml" Target="../ink/ink1348.xml"/><Relationship Id="rId13" Type="http://schemas.openxmlformats.org/officeDocument/2006/relationships/image" Target="../media/image1087.png"/><Relationship Id="rId109" Type="http://schemas.openxmlformats.org/officeDocument/2006/relationships/image" Target="../media/image1134.png"/><Relationship Id="rId34" Type="http://schemas.openxmlformats.org/officeDocument/2006/relationships/customXml" Target="../ink/ink1251.xml"/><Relationship Id="rId55" Type="http://schemas.openxmlformats.org/officeDocument/2006/relationships/image" Target="../media/image1107.png"/><Relationship Id="rId76" Type="http://schemas.openxmlformats.org/officeDocument/2006/relationships/customXml" Target="../ink/ink1272.xml"/><Relationship Id="rId97" Type="http://schemas.openxmlformats.org/officeDocument/2006/relationships/image" Target="../media/image1128.png"/><Relationship Id="rId120" Type="http://schemas.openxmlformats.org/officeDocument/2006/relationships/customXml" Target="../ink/ink1294.xml"/><Relationship Id="rId141" Type="http://schemas.openxmlformats.org/officeDocument/2006/relationships/image" Target="../media/image1150.png"/><Relationship Id="rId7" Type="http://schemas.openxmlformats.org/officeDocument/2006/relationships/image" Target="../media/image1084.png"/><Relationship Id="rId162" Type="http://schemas.openxmlformats.org/officeDocument/2006/relationships/customXml" Target="../ink/ink1315.xml"/><Relationship Id="rId183" Type="http://schemas.openxmlformats.org/officeDocument/2006/relationships/image" Target="../media/image1171.png"/><Relationship Id="rId218" Type="http://schemas.openxmlformats.org/officeDocument/2006/relationships/customXml" Target="../ink/ink1343.xml"/><Relationship Id="rId239" Type="http://schemas.openxmlformats.org/officeDocument/2006/relationships/image" Target="../media/image1199.png"/><Relationship Id="rId24" Type="http://schemas.openxmlformats.org/officeDocument/2006/relationships/customXml" Target="../ink/ink1246.xml"/><Relationship Id="rId45" Type="http://schemas.openxmlformats.org/officeDocument/2006/relationships/image" Target="../media/image1103.png"/><Relationship Id="rId66" Type="http://schemas.openxmlformats.org/officeDocument/2006/relationships/customXml" Target="../ink/ink1267.xml"/><Relationship Id="rId87" Type="http://schemas.openxmlformats.org/officeDocument/2006/relationships/image" Target="../media/image1123.png"/><Relationship Id="rId110" Type="http://schemas.openxmlformats.org/officeDocument/2006/relationships/customXml" Target="../ink/ink1289.xml"/><Relationship Id="rId131" Type="http://schemas.openxmlformats.org/officeDocument/2006/relationships/image" Target="../media/image1145.png"/><Relationship Id="rId152" Type="http://schemas.openxmlformats.org/officeDocument/2006/relationships/customXml" Target="../ink/ink1310.xml"/><Relationship Id="rId173" Type="http://schemas.openxmlformats.org/officeDocument/2006/relationships/image" Target="../media/image1166.png"/><Relationship Id="rId194" Type="http://schemas.openxmlformats.org/officeDocument/2006/relationships/customXml" Target="../ink/ink1331.xml"/><Relationship Id="rId208" Type="http://schemas.openxmlformats.org/officeDocument/2006/relationships/customXml" Target="../ink/ink1338.xml"/><Relationship Id="rId229" Type="http://schemas.openxmlformats.org/officeDocument/2006/relationships/image" Target="../media/image1194.png"/><Relationship Id="rId240" Type="http://schemas.openxmlformats.org/officeDocument/2006/relationships/customXml" Target="../ink/ink1354.xml"/><Relationship Id="rId14" Type="http://schemas.openxmlformats.org/officeDocument/2006/relationships/customXml" Target="../ink/ink1241.xml"/><Relationship Id="rId35" Type="http://schemas.openxmlformats.org/officeDocument/2006/relationships/image" Target="../media/image1098.png"/><Relationship Id="rId56" Type="http://schemas.openxmlformats.org/officeDocument/2006/relationships/customXml" Target="../ink/ink1262.xml"/><Relationship Id="rId77" Type="http://schemas.openxmlformats.org/officeDocument/2006/relationships/image" Target="../media/image1118.png"/><Relationship Id="rId100" Type="http://schemas.openxmlformats.org/officeDocument/2006/relationships/customXml" Target="../ink/ink1284.xml"/><Relationship Id="rId8" Type="http://schemas.openxmlformats.org/officeDocument/2006/relationships/customXml" Target="../ink/ink1238.xml"/><Relationship Id="rId98" Type="http://schemas.openxmlformats.org/officeDocument/2006/relationships/customXml" Target="../ink/ink1283.xml"/><Relationship Id="rId121" Type="http://schemas.openxmlformats.org/officeDocument/2006/relationships/image" Target="../media/image1140.png"/><Relationship Id="rId142" Type="http://schemas.openxmlformats.org/officeDocument/2006/relationships/customXml" Target="../ink/ink1305.xml"/><Relationship Id="rId163" Type="http://schemas.openxmlformats.org/officeDocument/2006/relationships/image" Target="../media/image1161.png"/><Relationship Id="rId184" Type="http://schemas.openxmlformats.org/officeDocument/2006/relationships/customXml" Target="../ink/ink1326.xml"/><Relationship Id="rId219" Type="http://schemas.openxmlformats.org/officeDocument/2006/relationships/image" Target="../media/image1189.png"/><Relationship Id="rId230" Type="http://schemas.openxmlformats.org/officeDocument/2006/relationships/customXml" Target="../ink/ink1349.xml"/><Relationship Id="rId25" Type="http://schemas.openxmlformats.org/officeDocument/2006/relationships/image" Target="../media/image1093.png"/><Relationship Id="rId46" Type="http://schemas.openxmlformats.org/officeDocument/2006/relationships/customXml" Target="../ink/ink1257.xml"/><Relationship Id="rId67" Type="http://schemas.openxmlformats.org/officeDocument/2006/relationships/image" Target="../media/image1113.png"/><Relationship Id="rId88" Type="http://schemas.openxmlformats.org/officeDocument/2006/relationships/customXml" Target="../ink/ink1278.xml"/><Relationship Id="rId111" Type="http://schemas.openxmlformats.org/officeDocument/2006/relationships/image" Target="../media/image1135.png"/><Relationship Id="rId132" Type="http://schemas.openxmlformats.org/officeDocument/2006/relationships/customXml" Target="../ink/ink1300.xml"/><Relationship Id="rId153" Type="http://schemas.openxmlformats.org/officeDocument/2006/relationships/image" Target="../media/image1156.png"/><Relationship Id="rId174" Type="http://schemas.openxmlformats.org/officeDocument/2006/relationships/customXml" Target="../ink/ink1321.xml"/><Relationship Id="rId195" Type="http://schemas.openxmlformats.org/officeDocument/2006/relationships/image" Target="../media/image1177.png"/><Relationship Id="rId209" Type="http://schemas.openxmlformats.org/officeDocument/2006/relationships/image" Target="../media/image1184.png"/><Relationship Id="rId220" Type="http://schemas.openxmlformats.org/officeDocument/2006/relationships/customXml" Target="../ink/ink1344.xml"/><Relationship Id="rId241" Type="http://schemas.openxmlformats.org/officeDocument/2006/relationships/image" Target="../media/image1200.png"/><Relationship Id="rId15" Type="http://schemas.openxmlformats.org/officeDocument/2006/relationships/image" Target="../media/image1088.png"/><Relationship Id="rId36" Type="http://schemas.openxmlformats.org/officeDocument/2006/relationships/customXml" Target="../ink/ink1252.xml"/><Relationship Id="rId57" Type="http://schemas.openxmlformats.org/officeDocument/2006/relationships/image" Target="../media/image1108.png"/><Relationship Id="rId106" Type="http://schemas.openxmlformats.org/officeDocument/2006/relationships/customXml" Target="../ink/ink1287.xml"/><Relationship Id="rId127" Type="http://schemas.openxmlformats.org/officeDocument/2006/relationships/image" Target="../media/image1143.png"/><Relationship Id="rId10" Type="http://schemas.openxmlformats.org/officeDocument/2006/relationships/customXml" Target="../ink/ink1239.xml"/><Relationship Id="rId31" Type="http://schemas.openxmlformats.org/officeDocument/2006/relationships/image" Target="../media/image1096.png"/><Relationship Id="rId52" Type="http://schemas.openxmlformats.org/officeDocument/2006/relationships/customXml" Target="../ink/ink1260.xml"/><Relationship Id="rId73" Type="http://schemas.openxmlformats.org/officeDocument/2006/relationships/image" Target="../media/image1116.png"/><Relationship Id="rId78" Type="http://schemas.openxmlformats.org/officeDocument/2006/relationships/customXml" Target="../ink/ink1273.xml"/><Relationship Id="rId94" Type="http://schemas.openxmlformats.org/officeDocument/2006/relationships/customXml" Target="../ink/ink1281.xml"/><Relationship Id="rId99" Type="http://schemas.openxmlformats.org/officeDocument/2006/relationships/image" Target="../media/image1129.png"/><Relationship Id="rId101" Type="http://schemas.openxmlformats.org/officeDocument/2006/relationships/image" Target="../media/image1130.png"/><Relationship Id="rId122" Type="http://schemas.openxmlformats.org/officeDocument/2006/relationships/customXml" Target="../ink/ink1295.xml"/><Relationship Id="rId143" Type="http://schemas.openxmlformats.org/officeDocument/2006/relationships/image" Target="../media/image1151.png"/><Relationship Id="rId148" Type="http://schemas.openxmlformats.org/officeDocument/2006/relationships/customXml" Target="../ink/ink1308.xml"/><Relationship Id="rId164" Type="http://schemas.openxmlformats.org/officeDocument/2006/relationships/customXml" Target="../ink/ink1316.xml"/><Relationship Id="rId169" Type="http://schemas.openxmlformats.org/officeDocument/2006/relationships/image" Target="../media/image1164.png"/><Relationship Id="rId185" Type="http://schemas.openxmlformats.org/officeDocument/2006/relationships/image" Target="../media/image1172.png"/><Relationship Id="rId4" Type="http://schemas.openxmlformats.org/officeDocument/2006/relationships/customXml" Target="../ink/ink1236.xml"/><Relationship Id="rId9" Type="http://schemas.openxmlformats.org/officeDocument/2006/relationships/image" Target="../media/image1085.png"/><Relationship Id="rId180" Type="http://schemas.openxmlformats.org/officeDocument/2006/relationships/customXml" Target="../ink/ink1324.xml"/><Relationship Id="rId210" Type="http://schemas.openxmlformats.org/officeDocument/2006/relationships/customXml" Target="../ink/ink1339.xml"/><Relationship Id="rId215" Type="http://schemas.openxmlformats.org/officeDocument/2006/relationships/image" Target="../media/image1187.png"/><Relationship Id="rId236" Type="http://schemas.openxmlformats.org/officeDocument/2006/relationships/customXml" Target="../ink/ink1352.xml"/><Relationship Id="rId26" Type="http://schemas.openxmlformats.org/officeDocument/2006/relationships/customXml" Target="../ink/ink1247.xml"/><Relationship Id="rId231" Type="http://schemas.openxmlformats.org/officeDocument/2006/relationships/image" Target="../media/image1195.png"/><Relationship Id="rId47" Type="http://schemas.openxmlformats.org/officeDocument/2006/relationships/image" Target="../media/image1104.png"/><Relationship Id="rId68" Type="http://schemas.openxmlformats.org/officeDocument/2006/relationships/customXml" Target="../ink/ink1268.xml"/><Relationship Id="rId89" Type="http://schemas.openxmlformats.org/officeDocument/2006/relationships/image" Target="../media/image1124.png"/><Relationship Id="rId112" Type="http://schemas.openxmlformats.org/officeDocument/2006/relationships/customXml" Target="../ink/ink1290.xml"/><Relationship Id="rId133" Type="http://schemas.openxmlformats.org/officeDocument/2006/relationships/image" Target="../media/image1146.png"/><Relationship Id="rId154" Type="http://schemas.openxmlformats.org/officeDocument/2006/relationships/customXml" Target="../ink/ink1311.xml"/><Relationship Id="rId175" Type="http://schemas.openxmlformats.org/officeDocument/2006/relationships/image" Target="../media/image1167.png"/><Relationship Id="rId196" Type="http://schemas.openxmlformats.org/officeDocument/2006/relationships/customXml" Target="../ink/ink1332.xml"/><Relationship Id="rId200" Type="http://schemas.openxmlformats.org/officeDocument/2006/relationships/customXml" Target="../ink/ink1334.xml"/><Relationship Id="rId16" Type="http://schemas.openxmlformats.org/officeDocument/2006/relationships/customXml" Target="../ink/ink1242.xml"/><Relationship Id="rId221" Type="http://schemas.openxmlformats.org/officeDocument/2006/relationships/image" Target="../media/image1190.png"/><Relationship Id="rId242" Type="http://schemas.openxmlformats.org/officeDocument/2006/relationships/customXml" Target="../ink/ink1355.xml"/><Relationship Id="rId37" Type="http://schemas.openxmlformats.org/officeDocument/2006/relationships/image" Target="../media/image1099.png"/><Relationship Id="rId58" Type="http://schemas.openxmlformats.org/officeDocument/2006/relationships/customXml" Target="../ink/ink1263.xml"/><Relationship Id="rId79" Type="http://schemas.openxmlformats.org/officeDocument/2006/relationships/image" Target="../media/image1119.png"/><Relationship Id="rId102" Type="http://schemas.openxmlformats.org/officeDocument/2006/relationships/customXml" Target="../ink/ink1285.xml"/><Relationship Id="rId123" Type="http://schemas.openxmlformats.org/officeDocument/2006/relationships/image" Target="../media/image1141.png"/><Relationship Id="rId144" Type="http://schemas.openxmlformats.org/officeDocument/2006/relationships/customXml" Target="../ink/ink1306.xml"/><Relationship Id="rId90" Type="http://schemas.openxmlformats.org/officeDocument/2006/relationships/customXml" Target="../ink/ink1279.xml"/><Relationship Id="rId165" Type="http://schemas.openxmlformats.org/officeDocument/2006/relationships/image" Target="../media/image1162.png"/><Relationship Id="rId186" Type="http://schemas.openxmlformats.org/officeDocument/2006/relationships/customXml" Target="../ink/ink1327.xml"/><Relationship Id="rId211" Type="http://schemas.openxmlformats.org/officeDocument/2006/relationships/image" Target="../media/image1185.png"/><Relationship Id="rId232" Type="http://schemas.openxmlformats.org/officeDocument/2006/relationships/customXml" Target="../ink/ink1350.xml"/><Relationship Id="rId27" Type="http://schemas.openxmlformats.org/officeDocument/2006/relationships/image" Target="../media/image1094.png"/><Relationship Id="rId48" Type="http://schemas.openxmlformats.org/officeDocument/2006/relationships/customXml" Target="../ink/ink1258.xml"/><Relationship Id="rId69" Type="http://schemas.openxmlformats.org/officeDocument/2006/relationships/image" Target="../media/image1114.png"/><Relationship Id="rId113" Type="http://schemas.openxmlformats.org/officeDocument/2006/relationships/image" Target="../media/image1136.png"/><Relationship Id="rId134" Type="http://schemas.openxmlformats.org/officeDocument/2006/relationships/customXml" Target="../ink/ink1301.xml"/><Relationship Id="rId80" Type="http://schemas.openxmlformats.org/officeDocument/2006/relationships/customXml" Target="../ink/ink1274.xml"/><Relationship Id="rId155" Type="http://schemas.openxmlformats.org/officeDocument/2006/relationships/image" Target="../media/image1157.png"/><Relationship Id="rId176" Type="http://schemas.openxmlformats.org/officeDocument/2006/relationships/customXml" Target="../ink/ink1322.xml"/><Relationship Id="rId197" Type="http://schemas.openxmlformats.org/officeDocument/2006/relationships/image" Target="../media/image1178.png"/><Relationship Id="rId201" Type="http://schemas.openxmlformats.org/officeDocument/2006/relationships/image" Target="../media/image1180.png"/><Relationship Id="rId222" Type="http://schemas.openxmlformats.org/officeDocument/2006/relationships/customXml" Target="../ink/ink1345.xml"/><Relationship Id="rId243" Type="http://schemas.openxmlformats.org/officeDocument/2006/relationships/image" Target="../media/image1201.png"/><Relationship Id="rId17" Type="http://schemas.openxmlformats.org/officeDocument/2006/relationships/image" Target="../media/image1089.png"/><Relationship Id="rId38" Type="http://schemas.openxmlformats.org/officeDocument/2006/relationships/customXml" Target="../ink/ink1253.xml"/><Relationship Id="rId59" Type="http://schemas.openxmlformats.org/officeDocument/2006/relationships/image" Target="../media/image1109.png"/><Relationship Id="rId103" Type="http://schemas.openxmlformats.org/officeDocument/2006/relationships/image" Target="../media/image1131.png"/><Relationship Id="rId124" Type="http://schemas.openxmlformats.org/officeDocument/2006/relationships/customXml" Target="../ink/ink1296.xml"/><Relationship Id="rId70" Type="http://schemas.openxmlformats.org/officeDocument/2006/relationships/customXml" Target="../ink/ink1269.xml"/><Relationship Id="rId91" Type="http://schemas.openxmlformats.org/officeDocument/2006/relationships/image" Target="../media/image1125.png"/><Relationship Id="rId145" Type="http://schemas.openxmlformats.org/officeDocument/2006/relationships/image" Target="../media/image1152.png"/><Relationship Id="rId166" Type="http://schemas.openxmlformats.org/officeDocument/2006/relationships/customXml" Target="../ink/ink1317.xml"/><Relationship Id="rId187" Type="http://schemas.openxmlformats.org/officeDocument/2006/relationships/image" Target="../media/image1173.png"/><Relationship Id="rId1" Type="http://schemas.openxmlformats.org/officeDocument/2006/relationships/slideLayout" Target="../slideLayouts/slideLayout7.xml"/><Relationship Id="rId212" Type="http://schemas.openxmlformats.org/officeDocument/2006/relationships/customXml" Target="../ink/ink1340.xml"/><Relationship Id="rId233" Type="http://schemas.openxmlformats.org/officeDocument/2006/relationships/image" Target="../media/image1196.png"/><Relationship Id="rId28" Type="http://schemas.openxmlformats.org/officeDocument/2006/relationships/customXml" Target="../ink/ink1248.xml"/><Relationship Id="rId49" Type="http://schemas.openxmlformats.org/officeDocument/2006/relationships/image" Target="../media/image1105.png"/><Relationship Id="rId114" Type="http://schemas.openxmlformats.org/officeDocument/2006/relationships/customXml" Target="../ink/ink1291.xml"/><Relationship Id="rId60" Type="http://schemas.openxmlformats.org/officeDocument/2006/relationships/customXml" Target="../ink/ink1264.xml"/><Relationship Id="rId81" Type="http://schemas.openxmlformats.org/officeDocument/2006/relationships/image" Target="../media/image1120.png"/><Relationship Id="rId135" Type="http://schemas.openxmlformats.org/officeDocument/2006/relationships/image" Target="../media/image1147.png"/><Relationship Id="rId156" Type="http://schemas.openxmlformats.org/officeDocument/2006/relationships/customXml" Target="../ink/ink1312.xml"/><Relationship Id="rId177" Type="http://schemas.openxmlformats.org/officeDocument/2006/relationships/image" Target="../media/image1168.png"/><Relationship Id="rId198" Type="http://schemas.openxmlformats.org/officeDocument/2006/relationships/customXml" Target="../ink/ink1333.xml"/><Relationship Id="rId202" Type="http://schemas.openxmlformats.org/officeDocument/2006/relationships/customXml" Target="../ink/ink1335.xml"/><Relationship Id="rId223" Type="http://schemas.openxmlformats.org/officeDocument/2006/relationships/image" Target="../media/image1191.png"/><Relationship Id="rId18" Type="http://schemas.openxmlformats.org/officeDocument/2006/relationships/customXml" Target="../ink/ink1243.xml"/><Relationship Id="rId39" Type="http://schemas.openxmlformats.org/officeDocument/2006/relationships/image" Target="../media/image1100.png"/><Relationship Id="rId50" Type="http://schemas.openxmlformats.org/officeDocument/2006/relationships/customXml" Target="../ink/ink1259.xml"/><Relationship Id="rId104" Type="http://schemas.openxmlformats.org/officeDocument/2006/relationships/customXml" Target="../ink/ink1286.xml"/><Relationship Id="rId125" Type="http://schemas.openxmlformats.org/officeDocument/2006/relationships/image" Target="../media/image1142.png"/><Relationship Id="rId146" Type="http://schemas.openxmlformats.org/officeDocument/2006/relationships/customXml" Target="../ink/ink1307.xml"/><Relationship Id="rId167" Type="http://schemas.openxmlformats.org/officeDocument/2006/relationships/image" Target="../media/image1163.png"/><Relationship Id="rId188" Type="http://schemas.openxmlformats.org/officeDocument/2006/relationships/customXml" Target="../ink/ink1328.xml"/><Relationship Id="rId71" Type="http://schemas.openxmlformats.org/officeDocument/2006/relationships/image" Target="../media/image1115.png"/><Relationship Id="rId92" Type="http://schemas.openxmlformats.org/officeDocument/2006/relationships/customXml" Target="../ink/ink1280.xml"/><Relationship Id="rId213" Type="http://schemas.openxmlformats.org/officeDocument/2006/relationships/image" Target="../media/image1186.png"/><Relationship Id="rId234" Type="http://schemas.openxmlformats.org/officeDocument/2006/relationships/customXml" Target="../ink/ink1351.xml"/><Relationship Id="rId2" Type="http://schemas.openxmlformats.org/officeDocument/2006/relationships/notesSlide" Target="../notesSlides/notesSlide11.xml"/><Relationship Id="rId29" Type="http://schemas.openxmlformats.org/officeDocument/2006/relationships/image" Target="../media/image1095.png"/><Relationship Id="rId40" Type="http://schemas.openxmlformats.org/officeDocument/2006/relationships/customXml" Target="../ink/ink1254.xml"/><Relationship Id="rId115" Type="http://schemas.openxmlformats.org/officeDocument/2006/relationships/image" Target="../media/image1137.png"/><Relationship Id="rId136" Type="http://schemas.openxmlformats.org/officeDocument/2006/relationships/customXml" Target="../ink/ink1302.xml"/><Relationship Id="rId157" Type="http://schemas.openxmlformats.org/officeDocument/2006/relationships/image" Target="../media/image1158.png"/><Relationship Id="rId178" Type="http://schemas.openxmlformats.org/officeDocument/2006/relationships/customXml" Target="../ink/ink1323.xml"/><Relationship Id="rId61" Type="http://schemas.openxmlformats.org/officeDocument/2006/relationships/image" Target="../media/image1110.png"/><Relationship Id="rId82" Type="http://schemas.openxmlformats.org/officeDocument/2006/relationships/customXml" Target="../ink/ink1275.xml"/><Relationship Id="rId199" Type="http://schemas.openxmlformats.org/officeDocument/2006/relationships/image" Target="../media/image1179.png"/><Relationship Id="rId203" Type="http://schemas.openxmlformats.org/officeDocument/2006/relationships/image" Target="../media/image1181.png"/><Relationship Id="rId19" Type="http://schemas.openxmlformats.org/officeDocument/2006/relationships/image" Target="../media/image1090.png"/><Relationship Id="rId224" Type="http://schemas.openxmlformats.org/officeDocument/2006/relationships/customXml" Target="../ink/ink1346.xml"/><Relationship Id="rId30" Type="http://schemas.openxmlformats.org/officeDocument/2006/relationships/customXml" Target="../ink/ink1249.xml"/><Relationship Id="rId105" Type="http://schemas.openxmlformats.org/officeDocument/2006/relationships/image" Target="../media/image1132.png"/><Relationship Id="rId126" Type="http://schemas.openxmlformats.org/officeDocument/2006/relationships/customXml" Target="../ink/ink1297.xml"/><Relationship Id="rId147" Type="http://schemas.openxmlformats.org/officeDocument/2006/relationships/image" Target="../media/image1153.png"/><Relationship Id="rId168" Type="http://schemas.openxmlformats.org/officeDocument/2006/relationships/customXml" Target="../ink/ink1318.xml"/><Relationship Id="rId51" Type="http://schemas.openxmlformats.org/officeDocument/2006/relationships/image" Target="../media/image1106.png"/><Relationship Id="rId72" Type="http://schemas.openxmlformats.org/officeDocument/2006/relationships/customXml" Target="../ink/ink1270.xml"/><Relationship Id="rId93" Type="http://schemas.openxmlformats.org/officeDocument/2006/relationships/image" Target="../media/image1126.png"/><Relationship Id="rId189" Type="http://schemas.openxmlformats.org/officeDocument/2006/relationships/image" Target="../media/image1174.png"/><Relationship Id="rId3" Type="http://schemas.openxmlformats.org/officeDocument/2006/relationships/image" Target="../media/image1082.png"/><Relationship Id="rId214" Type="http://schemas.openxmlformats.org/officeDocument/2006/relationships/customXml" Target="../ink/ink1341.xml"/><Relationship Id="rId235" Type="http://schemas.openxmlformats.org/officeDocument/2006/relationships/image" Target="../media/image1197.png"/><Relationship Id="rId116" Type="http://schemas.openxmlformats.org/officeDocument/2006/relationships/customXml" Target="../ink/ink1292.xml"/><Relationship Id="rId137" Type="http://schemas.openxmlformats.org/officeDocument/2006/relationships/image" Target="../media/image1148.png"/><Relationship Id="rId158" Type="http://schemas.openxmlformats.org/officeDocument/2006/relationships/customXml" Target="../ink/ink1313.xml"/><Relationship Id="rId20" Type="http://schemas.openxmlformats.org/officeDocument/2006/relationships/customXml" Target="../ink/ink1244.xml"/><Relationship Id="rId41" Type="http://schemas.openxmlformats.org/officeDocument/2006/relationships/image" Target="../media/image1101.png"/><Relationship Id="rId62" Type="http://schemas.openxmlformats.org/officeDocument/2006/relationships/customXml" Target="../ink/ink1265.xml"/><Relationship Id="rId83" Type="http://schemas.openxmlformats.org/officeDocument/2006/relationships/image" Target="../media/image1121.png"/><Relationship Id="rId179" Type="http://schemas.openxmlformats.org/officeDocument/2006/relationships/image" Target="../media/image1169.png"/><Relationship Id="rId190" Type="http://schemas.openxmlformats.org/officeDocument/2006/relationships/customXml" Target="../ink/ink1329.xml"/><Relationship Id="rId204" Type="http://schemas.openxmlformats.org/officeDocument/2006/relationships/customXml" Target="../ink/ink1336.xml"/><Relationship Id="rId225" Type="http://schemas.openxmlformats.org/officeDocument/2006/relationships/image" Target="../media/image1192.png"/></Relationships>
</file>

<file path=ppt/slides/_rels/slide12.xml.rels><?xml version="1.0" encoding="UTF-8" standalone="yes"?>
<Relationships xmlns="http://schemas.openxmlformats.org/package/2006/relationships"><Relationship Id="rId117" Type="http://schemas.openxmlformats.org/officeDocument/2006/relationships/image" Target="../media/image1251.png"/><Relationship Id="rId21" Type="http://schemas.openxmlformats.org/officeDocument/2006/relationships/customXml" Target="../ink/ink1365.xml"/><Relationship Id="rId42" Type="http://schemas.openxmlformats.org/officeDocument/2006/relationships/image" Target="../media/image1215.png"/><Relationship Id="rId63" Type="http://schemas.openxmlformats.org/officeDocument/2006/relationships/customXml" Target="../ink/ink1386.xml"/><Relationship Id="rId84" Type="http://schemas.openxmlformats.org/officeDocument/2006/relationships/image" Target="../media/image1235.png"/><Relationship Id="rId138" Type="http://schemas.openxmlformats.org/officeDocument/2006/relationships/customXml" Target="../ink/ink1424.xml"/><Relationship Id="rId107" Type="http://schemas.openxmlformats.org/officeDocument/2006/relationships/customXml" Target="../ink/ink1408.xml"/><Relationship Id="rId11" Type="http://schemas.openxmlformats.org/officeDocument/2006/relationships/customXml" Target="../ink/ink1360.xml"/><Relationship Id="rId32" Type="http://schemas.openxmlformats.org/officeDocument/2006/relationships/image" Target="../media/image1210.png"/><Relationship Id="rId53" Type="http://schemas.openxmlformats.org/officeDocument/2006/relationships/customXml" Target="../ink/ink1381.xml"/><Relationship Id="rId74" Type="http://schemas.openxmlformats.org/officeDocument/2006/relationships/image" Target="../media/image1230.png"/><Relationship Id="rId128" Type="http://schemas.openxmlformats.org/officeDocument/2006/relationships/customXml" Target="../ink/ink1419.xml"/><Relationship Id="rId149" Type="http://schemas.openxmlformats.org/officeDocument/2006/relationships/image" Target="../media/image1267.png"/><Relationship Id="rId5" Type="http://schemas.openxmlformats.org/officeDocument/2006/relationships/customXml" Target="../ink/ink1357.xml"/><Relationship Id="rId95" Type="http://schemas.openxmlformats.org/officeDocument/2006/relationships/customXml" Target="../ink/ink1402.xml"/><Relationship Id="rId22" Type="http://schemas.openxmlformats.org/officeDocument/2006/relationships/image" Target="../media/image1205.png"/><Relationship Id="rId27" Type="http://schemas.openxmlformats.org/officeDocument/2006/relationships/customXml" Target="../ink/ink1368.xml"/><Relationship Id="rId43" Type="http://schemas.openxmlformats.org/officeDocument/2006/relationships/customXml" Target="../ink/ink1376.xml"/><Relationship Id="rId48" Type="http://schemas.openxmlformats.org/officeDocument/2006/relationships/image" Target="../media/image1218.png"/><Relationship Id="rId64" Type="http://schemas.openxmlformats.org/officeDocument/2006/relationships/image" Target="../media/image1225.png"/><Relationship Id="rId69" Type="http://schemas.openxmlformats.org/officeDocument/2006/relationships/customXml" Target="../ink/ink1389.xml"/><Relationship Id="rId113" Type="http://schemas.openxmlformats.org/officeDocument/2006/relationships/customXml" Target="../ink/ink1411.xml"/><Relationship Id="rId118" Type="http://schemas.openxmlformats.org/officeDocument/2006/relationships/customXml" Target="../ink/ink1414.xml"/><Relationship Id="rId134" Type="http://schemas.openxmlformats.org/officeDocument/2006/relationships/customXml" Target="../ink/ink1422.xml"/><Relationship Id="rId139" Type="http://schemas.openxmlformats.org/officeDocument/2006/relationships/image" Target="../media/image1262.png"/><Relationship Id="rId80" Type="http://schemas.openxmlformats.org/officeDocument/2006/relationships/image" Target="../media/image1233.png"/><Relationship Id="rId85" Type="http://schemas.openxmlformats.org/officeDocument/2006/relationships/customXml" Target="../ink/ink1397.xml"/><Relationship Id="rId150" Type="http://schemas.openxmlformats.org/officeDocument/2006/relationships/customXml" Target="../ink/ink1430.xml"/><Relationship Id="rId12" Type="http://schemas.openxmlformats.org/officeDocument/2006/relationships/image" Target="../media/image12000.png"/><Relationship Id="rId17" Type="http://schemas.openxmlformats.org/officeDocument/2006/relationships/customXml" Target="../ink/ink1363.xml"/><Relationship Id="rId33" Type="http://schemas.openxmlformats.org/officeDocument/2006/relationships/customXml" Target="../ink/ink1371.xml"/><Relationship Id="rId38" Type="http://schemas.openxmlformats.org/officeDocument/2006/relationships/image" Target="../media/image1213.png"/><Relationship Id="rId59" Type="http://schemas.openxmlformats.org/officeDocument/2006/relationships/customXml" Target="../ink/ink1384.xml"/><Relationship Id="rId103" Type="http://schemas.openxmlformats.org/officeDocument/2006/relationships/customXml" Target="../ink/ink1406.xml"/><Relationship Id="rId108" Type="http://schemas.openxmlformats.org/officeDocument/2006/relationships/image" Target="../media/image1247.png"/><Relationship Id="rId124" Type="http://schemas.openxmlformats.org/officeDocument/2006/relationships/customXml" Target="../ink/ink1417.xml"/><Relationship Id="rId129" Type="http://schemas.openxmlformats.org/officeDocument/2006/relationships/image" Target="../media/image1257.png"/><Relationship Id="rId54" Type="http://schemas.openxmlformats.org/officeDocument/2006/relationships/image" Target="../media/image1221.png"/><Relationship Id="rId70" Type="http://schemas.openxmlformats.org/officeDocument/2006/relationships/image" Target="../media/image1228.png"/><Relationship Id="rId75" Type="http://schemas.openxmlformats.org/officeDocument/2006/relationships/customXml" Target="../ink/ink1392.xml"/><Relationship Id="rId91" Type="http://schemas.openxmlformats.org/officeDocument/2006/relationships/customXml" Target="../ink/ink1400.xml"/><Relationship Id="rId96" Type="http://schemas.openxmlformats.org/officeDocument/2006/relationships/image" Target="../media/image1241.png"/><Relationship Id="rId140" Type="http://schemas.openxmlformats.org/officeDocument/2006/relationships/customXml" Target="../ink/ink1425.xml"/><Relationship Id="rId145" Type="http://schemas.openxmlformats.org/officeDocument/2006/relationships/image" Target="../media/image1265.png"/><Relationship Id="rId1" Type="http://schemas.openxmlformats.org/officeDocument/2006/relationships/slideLayout" Target="../slideLayouts/slideLayout7.xml"/><Relationship Id="rId6" Type="http://schemas.openxmlformats.org/officeDocument/2006/relationships/image" Target="../media/image11970.png"/><Relationship Id="rId23" Type="http://schemas.openxmlformats.org/officeDocument/2006/relationships/customXml" Target="../ink/ink1366.xml"/><Relationship Id="rId28" Type="http://schemas.openxmlformats.org/officeDocument/2006/relationships/image" Target="../media/image1208.png"/><Relationship Id="rId49" Type="http://schemas.openxmlformats.org/officeDocument/2006/relationships/customXml" Target="../ink/ink1379.xml"/><Relationship Id="rId114" Type="http://schemas.openxmlformats.org/officeDocument/2006/relationships/customXml" Target="../ink/ink1412.xml"/><Relationship Id="rId119" Type="http://schemas.openxmlformats.org/officeDocument/2006/relationships/image" Target="../media/image1252.png"/><Relationship Id="rId44" Type="http://schemas.openxmlformats.org/officeDocument/2006/relationships/image" Target="../media/image1216.png"/><Relationship Id="rId60" Type="http://schemas.openxmlformats.org/officeDocument/2006/relationships/image" Target="../media/image1223.png"/><Relationship Id="rId65" Type="http://schemas.openxmlformats.org/officeDocument/2006/relationships/customXml" Target="../ink/ink1387.xml"/><Relationship Id="rId81" Type="http://schemas.openxmlformats.org/officeDocument/2006/relationships/customXml" Target="../ink/ink1395.xml"/><Relationship Id="rId86" Type="http://schemas.openxmlformats.org/officeDocument/2006/relationships/image" Target="../media/image1236.png"/><Relationship Id="rId130" Type="http://schemas.openxmlformats.org/officeDocument/2006/relationships/customXml" Target="../ink/ink1420.xml"/><Relationship Id="rId135" Type="http://schemas.openxmlformats.org/officeDocument/2006/relationships/image" Target="../media/image1260.png"/><Relationship Id="rId151" Type="http://schemas.openxmlformats.org/officeDocument/2006/relationships/image" Target="../media/image1268.png"/><Relationship Id="rId13" Type="http://schemas.openxmlformats.org/officeDocument/2006/relationships/customXml" Target="../ink/ink1361.xml"/><Relationship Id="rId18" Type="http://schemas.openxmlformats.org/officeDocument/2006/relationships/image" Target="../media/image1203.png"/><Relationship Id="rId39" Type="http://schemas.openxmlformats.org/officeDocument/2006/relationships/customXml" Target="../ink/ink1374.xml"/><Relationship Id="rId109" Type="http://schemas.openxmlformats.org/officeDocument/2006/relationships/customXml" Target="../ink/ink1409.xml"/><Relationship Id="rId34" Type="http://schemas.openxmlformats.org/officeDocument/2006/relationships/image" Target="../media/image1211.png"/><Relationship Id="rId50" Type="http://schemas.openxmlformats.org/officeDocument/2006/relationships/image" Target="../media/image1219.png"/><Relationship Id="rId55" Type="http://schemas.openxmlformats.org/officeDocument/2006/relationships/customXml" Target="../ink/ink1382.xml"/><Relationship Id="rId76" Type="http://schemas.openxmlformats.org/officeDocument/2006/relationships/image" Target="../media/image1231.png"/><Relationship Id="rId97" Type="http://schemas.openxmlformats.org/officeDocument/2006/relationships/customXml" Target="../ink/ink1403.xml"/><Relationship Id="rId104" Type="http://schemas.openxmlformats.org/officeDocument/2006/relationships/image" Target="../media/image1245.png"/><Relationship Id="rId120" Type="http://schemas.openxmlformats.org/officeDocument/2006/relationships/customXml" Target="../ink/ink1415.xml"/><Relationship Id="rId125" Type="http://schemas.openxmlformats.org/officeDocument/2006/relationships/image" Target="../media/image1255.png"/><Relationship Id="rId141" Type="http://schemas.openxmlformats.org/officeDocument/2006/relationships/image" Target="../media/image1263.png"/><Relationship Id="rId146" Type="http://schemas.openxmlformats.org/officeDocument/2006/relationships/customXml" Target="../ink/ink1428.xml"/><Relationship Id="rId7" Type="http://schemas.openxmlformats.org/officeDocument/2006/relationships/customXml" Target="../ink/ink1358.xml"/><Relationship Id="rId71" Type="http://schemas.openxmlformats.org/officeDocument/2006/relationships/customXml" Target="../ink/ink1390.xml"/><Relationship Id="rId92" Type="http://schemas.openxmlformats.org/officeDocument/2006/relationships/image" Target="../media/image1239.png"/><Relationship Id="rId2" Type="http://schemas.openxmlformats.org/officeDocument/2006/relationships/notesSlide" Target="../notesSlides/notesSlide12.xml"/><Relationship Id="rId29" Type="http://schemas.openxmlformats.org/officeDocument/2006/relationships/customXml" Target="../ink/ink1369.xml"/><Relationship Id="rId24" Type="http://schemas.openxmlformats.org/officeDocument/2006/relationships/image" Target="../media/image1206.png"/><Relationship Id="rId40" Type="http://schemas.openxmlformats.org/officeDocument/2006/relationships/image" Target="../media/image1214.png"/><Relationship Id="rId45" Type="http://schemas.openxmlformats.org/officeDocument/2006/relationships/customXml" Target="../ink/ink1377.xml"/><Relationship Id="rId66" Type="http://schemas.openxmlformats.org/officeDocument/2006/relationships/image" Target="../media/image1226.png"/><Relationship Id="rId87" Type="http://schemas.openxmlformats.org/officeDocument/2006/relationships/customXml" Target="../ink/ink1398.xml"/><Relationship Id="rId110" Type="http://schemas.openxmlformats.org/officeDocument/2006/relationships/image" Target="../media/image1248.png"/><Relationship Id="rId115" Type="http://schemas.openxmlformats.org/officeDocument/2006/relationships/image" Target="../media/image1250.png"/><Relationship Id="rId131" Type="http://schemas.openxmlformats.org/officeDocument/2006/relationships/image" Target="../media/image1258.png"/><Relationship Id="rId136" Type="http://schemas.openxmlformats.org/officeDocument/2006/relationships/customXml" Target="../ink/ink1423.xml"/><Relationship Id="rId61" Type="http://schemas.openxmlformats.org/officeDocument/2006/relationships/customXml" Target="../ink/ink1385.xml"/><Relationship Id="rId82" Type="http://schemas.openxmlformats.org/officeDocument/2006/relationships/image" Target="../media/image1234.png"/><Relationship Id="rId19" Type="http://schemas.openxmlformats.org/officeDocument/2006/relationships/customXml" Target="../ink/ink1364.xml"/><Relationship Id="rId14" Type="http://schemas.openxmlformats.org/officeDocument/2006/relationships/image" Target="../media/image12010.png"/><Relationship Id="rId30" Type="http://schemas.openxmlformats.org/officeDocument/2006/relationships/image" Target="../media/image1209.png"/><Relationship Id="rId35" Type="http://schemas.openxmlformats.org/officeDocument/2006/relationships/customXml" Target="../ink/ink1372.xml"/><Relationship Id="rId56" Type="http://schemas.openxmlformats.org/officeDocument/2006/relationships/image" Target="../media/image911.png"/><Relationship Id="rId77" Type="http://schemas.openxmlformats.org/officeDocument/2006/relationships/customXml" Target="../ink/ink1393.xml"/><Relationship Id="rId100" Type="http://schemas.openxmlformats.org/officeDocument/2006/relationships/image" Target="../media/image1243.png"/><Relationship Id="rId105" Type="http://schemas.openxmlformats.org/officeDocument/2006/relationships/customXml" Target="../ink/ink1407.xml"/><Relationship Id="rId126" Type="http://schemas.openxmlformats.org/officeDocument/2006/relationships/customXml" Target="../ink/ink1418.xml"/><Relationship Id="rId147" Type="http://schemas.openxmlformats.org/officeDocument/2006/relationships/image" Target="../media/image1266.png"/><Relationship Id="rId8" Type="http://schemas.openxmlformats.org/officeDocument/2006/relationships/image" Target="../media/image11980.png"/><Relationship Id="rId51" Type="http://schemas.openxmlformats.org/officeDocument/2006/relationships/customXml" Target="../ink/ink1380.xml"/><Relationship Id="rId72" Type="http://schemas.openxmlformats.org/officeDocument/2006/relationships/image" Target="../media/image1229.png"/><Relationship Id="rId93" Type="http://schemas.openxmlformats.org/officeDocument/2006/relationships/customXml" Target="../ink/ink1401.xml"/><Relationship Id="rId98" Type="http://schemas.openxmlformats.org/officeDocument/2006/relationships/image" Target="../media/image1242.png"/><Relationship Id="rId121" Type="http://schemas.openxmlformats.org/officeDocument/2006/relationships/image" Target="../media/image1253.png"/><Relationship Id="rId142" Type="http://schemas.openxmlformats.org/officeDocument/2006/relationships/customXml" Target="../ink/ink1426.xml"/><Relationship Id="rId3" Type="http://schemas.openxmlformats.org/officeDocument/2006/relationships/customXml" Target="../ink/ink1356.xml"/><Relationship Id="rId25" Type="http://schemas.openxmlformats.org/officeDocument/2006/relationships/customXml" Target="../ink/ink1367.xml"/><Relationship Id="rId46" Type="http://schemas.openxmlformats.org/officeDocument/2006/relationships/image" Target="../media/image1217.png"/><Relationship Id="rId67" Type="http://schemas.openxmlformats.org/officeDocument/2006/relationships/customXml" Target="../ink/ink1388.xml"/><Relationship Id="rId116" Type="http://schemas.openxmlformats.org/officeDocument/2006/relationships/customXml" Target="../ink/ink1413.xml"/><Relationship Id="rId137" Type="http://schemas.openxmlformats.org/officeDocument/2006/relationships/image" Target="../media/image1261.png"/><Relationship Id="rId20" Type="http://schemas.openxmlformats.org/officeDocument/2006/relationships/image" Target="../media/image1204.png"/><Relationship Id="rId41" Type="http://schemas.openxmlformats.org/officeDocument/2006/relationships/customXml" Target="../ink/ink1375.xml"/><Relationship Id="rId62" Type="http://schemas.openxmlformats.org/officeDocument/2006/relationships/image" Target="../media/image1224.png"/><Relationship Id="rId83" Type="http://schemas.openxmlformats.org/officeDocument/2006/relationships/customXml" Target="../ink/ink1396.xml"/><Relationship Id="rId88" Type="http://schemas.openxmlformats.org/officeDocument/2006/relationships/image" Target="../media/image1237.png"/><Relationship Id="rId111" Type="http://schemas.openxmlformats.org/officeDocument/2006/relationships/customXml" Target="../ink/ink1410.xml"/><Relationship Id="rId132" Type="http://schemas.openxmlformats.org/officeDocument/2006/relationships/customXml" Target="../ink/ink1421.xml"/><Relationship Id="rId15" Type="http://schemas.openxmlformats.org/officeDocument/2006/relationships/customXml" Target="../ink/ink1362.xml"/><Relationship Id="rId36" Type="http://schemas.openxmlformats.org/officeDocument/2006/relationships/image" Target="../media/image1212.png"/><Relationship Id="rId57" Type="http://schemas.openxmlformats.org/officeDocument/2006/relationships/customXml" Target="../ink/ink1383.xml"/><Relationship Id="rId106" Type="http://schemas.openxmlformats.org/officeDocument/2006/relationships/image" Target="../media/image1246.png"/><Relationship Id="rId127" Type="http://schemas.openxmlformats.org/officeDocument/2006/relationships/image" Target="../media/image1256.png"/><Relationship Id="rId10" Type="http://schemas.openxmlformats.org/officeDocument/2006/relationships/image" Target="../media/image11990.png"/><Relationship Id="rId31" Type="http://schemas.openxmlformats.org/officeDocument/2006/relationships/customXml" Target="../ink/ink1370.xml"/><Relationship Id="rId52" Type="http://schemas.openxmlformats.org/officeDocument/2006/relationships/image" Target="../media/image1220.png"/><Relationship Id="rId73" Type="http://schemas.openxmlformats.org/officeDocument/2006/relationships/customXml" Target="../ink/ink1391.xml"/><Relationship Id="rId78" Type="http://schemas.openxmlformats.org/officeDocument/2006/relationships/image" Target="../media/image1232.png"/><Relationship Id="rId94" Type="http://schemas.openxmlformats.org/officeDocument/2006/relationships/image" Target="../media/image1240.png"/><Relationship Id="rId99" Type="http://schemas.openxmlformats.org/officeDocument/2006/relationships/customXml" Target="../ink/ink1404.xml"/><Relationship Id="rId101" Type="http://schemas.openxmlformats.org/officeDocument/2006/relationships/customXml" Target="../ink/ink1405.xml"/><Relationship Id="rId122" Type="http://schemas.openxmlformats.org/officeDocument/2006/relationships/customXml" Target="../ink/ink1416.xml"/><Relationship Id="rId143" Type="http://schemas.openxmlformats.org/officeDocument/2006/relationships/image" Target="../media/image1264.png"/><Relationship Id="rId148" Type="http://schemas.openxmlformats.org/officeDocument/2006/relationships/customXml" Target="../ink/ink1429.xml"/><Relationship Id="rId4" Type="http://schemas.openxmlformats.org/officeDocument/2006/relationships/image" Target="../media/image11960.png"/><Relationship Id="rId9" Type="http://schemas.openxmlformats.org/officeDocument/2006/relationships/customXml" Target="../ink/ink1359.xml"/><Relationship Id="rId26" Type="http://schemas.openxmlformats.org/officeDocument/2006/relationships/image" Target="../media/image1207.png"/><Relationship Id="rId47" Type="http://schemas.openxmlformats.org/officeDocument/2006/relationships/customXml" Target="../ink/ink1378.xml"/><Relationship Id="rId68" Type="http://schemas.openxmlformats.org/officeDocument/2006/relationships/image" Target="../media/image1227.png"/><Relationship Id="rId89" Type="http://schemas.openxmlformats.org/officeDocument/2006/relationships/customXml" Target="../ink/ink1399.xml"/><Relationship Id="rId112" Type="http://schemas.openxmlformats.org/officeDocument/2006/relationships/image" Target="../media/image1249.png"/><Relationship Id="rId133" Type="http://schemas.openxmlformats.org/officeDocument/2006/relationships/image" Target="../media/image1259.png"/><Relationship Id="rId16" Type="http://schemas.openxmlformats.org/officeDocument/2006/relationships/image" Target="../media/image1202.png"/><Relationship Id="rId37" Type="http://schemas.openxmlformats.org/officeDocument/2006/relationships/customXml" Target="../ink/ink1373.xml"/><Relationship Id="rId58" Type="http://schemas.openxmlformats.org/officeDocument/2006/relationships/image" Target="../media/image1222.png"/><Relationship Id="rId79" Type="http://schemas.openxmlformats.org/officeDocument/2006/relationships/customXml" Target="../ink/ink1394.xml"/><Relationship Id="rId102" Type="http://schemas.openxmlformats.org/officeDocument/2006/relationships/image" Target="../media/image1244.png"/><Relationship Id="rId123" Type="http://schemas.openxmlformats.org/officeDocument/2006/relationships/image" Target="../media/image1254.png"/><Relationship Id="rId144" Type="http://schemas.openxmlformats.org/officeDocument/2006/relationships/customXml" Target="../ink/ink1427.xml"/><Relationship Id="rId90" Type="http://schemas.openxmlformats.org/officeDocument/2006/relationships/image" Target="../media/image1238.png"/></Relationships>
</file>

<file path=ppt/slides/_rels/slide13.xml.rels><?xml version="1.0" encoding="UTF-8" standalone="yes"?>
<Relationships xmlns="http://schemas.openxmlformats.org/package/2006/relationships"><Relationship Id="rId8" Type="http://schemas.openxmlformats.org/officeDocument/2006/relationships/image" Target="../media/image1269.png"/><Relationship Id="rId13" Type="http://schemas.openxmlformats.org/officeDocument/2006/relationships/customXml" Target="../ink/ink1436.xml"/><Relationship Id="rId18" Type="http://schemas.openxmlformats.org/officeDocument/2006/relationships/image" Target="../media/image1274.png"/><Relationship Id="rId26" Type="http://schemas.openxmlformats.org/officeDocument/2006/relationships/image" Target="../media/image1278.png"/><Relationship Id="rId3" Type="http://schemas.openxmlformats.org/officeDocument/2006/relationships/customXml" Target="../ink/ink1431.xml"/><Relationship Id="rId21" Type="http://schemas.openxmlformats.org/officeDocument/2006/relationships/customXml" Target="../ink/ink1440.xml"/><Relationship Id="rId7" Type="http://schemas.openxmlformats.org/officeDocument/2006/relationships/customXml" Target="../ink/ink1433.xml"/><Relationship Id="rId12" Type="http://schemas.openxmlformats.org/officeDocument/2006/relationships/image" Target="../media/image1271.png"/><Relationship Id="rId17" Type="http://schemas.openxmlformats.org/officeDocument/2006/relationships/customXml" Target="../ink/ink1438.xml"/><Relationship Id="rId25" Type="http://schemas.openxmlformats.org/officeDocument/2006/relationships/customXml" Target="../ink/ink1442.xml"/><Relationship Id="rId2" Type="http://schemas.openxmlformats.org/officeDocument/2006/relationships/notesSlide" Target="../notesSlides/notesSlide13.xml"/><Relationship Id="rId16" Type="http://schemas.openxmlformats.org/officeDocument/2006/relationships/image" Target="../media/image1273.png"/><Relationship Id="rId20" Type="http://schemas.openxmlformats.org/officeDocument/2006/relationships/image" Target="../media/image1275.png"/><Relationship Id="rId29" Type="http://schemas.openxmlformats.org/officeDocument/2006/relationships/customXml" Target="../ink/ink1444.xml"/><Relationship Id="rId1" Type="http://schemas.openxmlformats.org/officeDocument/2006/relationships/slideLayout" Target="../slideLayouts/slideLayout7.xml"/><Relationship Id="rId6" Type="http://schemas.openxmlformats.org/officeDocument/2006/relationships/image" Target="../media/image12680.png"/><Relationship Id="rId11" Type="http://schemas.openxmlformats.org/officeDocument/2006/relationships/customXml" Target="../ink/ink1435.xml"/><Relationship Id="rId24" Type="http://schemas.openxmlformats.org/officeDocument/2006/relationships/image" Target="../media/image1277.png"/><Relationship Id="rId5" Type="http://schemas.openxmlformats.org/officeDocument/2006/relationships/customXml" Target="../ink/ink1432.xml"/><Relationship Id="rId15" Type="http://schemas.openxmlformats.org/officeDocument/2006/relationships/customXml" Target="../ink/ink1437.xml"/><Relationship Id="rId23" Type="http://schemas.openxmlformats.org/officeDocument/2006/relationships/customXml" Target="../ink/ink1441.xml"/><Relationship Id="rId28" Type="http://schemas.openxmlformats.org/officeDocument/2006/relationships/image" Target="../media/image1279.png"/><Relationship Id="rId10" Type="http://schemas.openxmlformats.org/officeDocument/2006/relationships/image" Target="../media/image1270.png"/><Relationship Id="rId19" Type="http://schemas.openxmlformats.org/officeDocument/2006/relationships/customXml" Target="../ink/ink1439.xml"/><Relationship Id="rId4" Type="http://schemas.openxmlformats.org/officeDocument/2006/relationships/image" Target="../media/image12670.png"/><Relationship Id="rId9" Type="http://schemas.openxmlformats.org/officeDocument/2006/relationships/customXml" Target="../ink/ink1434.xml"/><Relationship Id="rId14" Type="http://schemas.openxmlformats.org/officeDocument/2006/relationships/image" Target="../media/image1272.png"/><Relationship Id="rId22" Type="http://schemas.openxmlformats.org/officeDocument/2006/relationships/image" Target="../media/image1276.png"/><Relationship Id="rId27" Type="http://schemas.openxmlformats.org/officeDocument/2006/relationships/customXml" Target="../ink/ink1443.xml"/><Relationship Id="rId30" Type="http://schemas.openxmlformats.org/officeDocument/2006/relationships/image" Target="../media/image1280.png"/></Relationships>
</file>

<file path=ppt/slides/_rels/slide14.xml.rels><?xml version="1.0" encoding="UTF-8" standalone="yes"?>
<Relationships xmlns="http://schemas.openxmlformats.org/package/2006/relationships"><Relationship Id="rId8" Type="http://schemas.openxmlformats.org/officeDocument/2006/relationships/image" Target="../media/image1283.png"/><Relationship Id="rId3" Type="http://schemas.openxmlformats.org/officeDocument/2006/relationships/customXml" Target="../ink/ink1445.xml"/><Relationship Id="rId7" Type="http://schemas.openxmlformats.org/officeDocument/2006/relationships/customXml" Target="../ink/ink1447.xml"/><Relationship Id="rId12" Type="http://schemas.openxmlformats.org/officeDocument/2006/relationships/image" Target="../media/image128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282.png"/><Relationship Id="rId11" Type="http://schemas.openxmlformats.org/officeDocument/2006/relationships/customXml" Target="../ink/ink1449.xml"/><Relationship Id="rId5" Type="http://schemas.openxmlformats.org/officeDocument/2006/relationships/customXml" Target="../ink/ink1446.xml"/><Relationship Id="rId10" Type="http://schemas.openxmlformats.org/officeDocument/2006/relationships/image" Target="../media/image1284.png"/><Relationship Id="rId4" Type="http://schemas.openxmlformats.org/officeDocument/2006/relationships/image" Target="../media/image1281.png"/><Relationship Id="rId9" Type="http://schemas.openxmlformats.org/officeDocument/2006/relationships/customXml" Target="../ink/ink1448.xml"/></Relationships>
</file>

<file path=ppt/slides/_rels/slide15.xml.rels><?xml version="1.0" encoding="UTF-8" standalone="yes"?>
<Relationships xmlns="http://schemas.openxmlformats.org/package/2006/relationships"><Relationship Id="rId3" Type="http://schemas.openxmlformats.org/officeDocument/2006/relationships/customXml" Target="../ink/ink1450.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287.png"/><Relationship Id="rId5" Type="http://schemas.openxmlformats.org/officeDocument/2006/relationships/customXml" Target="../ink/ink1451.xml"/><Relationship Id="rId4" Type="http://schemas.openxmlformats.org/officeDocument/2006/relationships/image" Target="../media/image1286.png"/></Relationships>
</file>

<file path=ppt/slides/_rels/slide16.xml.rels><?xml version="1.0" encoding="UTF-8" standalone="yes"?>
<Relationships xmlns="http://schemas.openxmlformats.org/package/2006/relationships"><Relationship Id="rId26" Type="http://schemas.openxmlformats.org/officeDocument/2006/relationships/image" Target="../media/image1299.png"/><Relationship Id="rId21" Type="http://schemas.openxmlformats.org/officeDocument/2006/relationships/customXml" Target="../ink/ink1460.xml"/><Relationship Id="rId42" Type="http://schemas.openxmlformats.org/officeDocument/2006/relationships/image" Target="../media/image1307.png"/><Relationship Id="rId47" Type="http://schemas.openxmlformats.org/officeDocument/2006/relationships/customXml" Target="../ink/ink1473.xml"/><Relationship Id="rId63" Type="http://schemas.openxmlformats.org/officeDocument/2006/relationships/customXml" Target="../ink/ink1481.xml"/><Relationship Id="rId68" Type="http://schemas.openxmlformats.org/officeDocument/2006/relationships/image" Target="../media/image1320.png"/><Relationship Id="rId84" Type="http://schemas.openxmlformats.org/officeDocument/2006/relationships/image" Target="../media/image1328.png"/><Relationship Id="rId89" Type="http://schemas.openxmlformats.org/officeDocument/2006/relationships/customXml" Target="../ink/ink1494.xml"/><Relationship Id="rId112" Type="http://schemas.openxmlformats.org/officeDocument/2006/relationships/image" Target="../media/image1342.png"/><Relationship Id="rId16" Type="http://schemas.openxmlformats.org/officeDocument/2006/relationships/image" Target="../media/image1294.png"/><Relationship Id="rId107" Type="http://schemas.openxmlformats.org/officeDocument/2006/relationships/customXml" Target="../ink/ink1503.xml"/><Relationship Id="rId11" Type="http://schemas.openxmlformats.org/officeDocument/2006/relationships/customXml" Target="../ink/ink1455.xml"/><Relationship Id="rId32" Type="http://schemas.openxmlformats.org/officeDocument/2006/relationships/image" Target="../media/image1302.png"/><Relationship Id="rId37" Type="http://schemas.openxmlformats.org/officeDocument/2006/relationships/customXml" Target="../ink/ink1468.xml"/><Relationship Id="rId53" Type="http://schemas.openxmlformats.org/officeDocument/2006/relationships/customXml" Target="../ink/ink1476.xml"/><Relationship Id="rId58" Type="http://schemas.openxmlformats.org/officeDocument/2006/relationships/image" Target="../media/image1315.png"/><Relationship Id="rId74" Type="http://schemas.openxmlformats.org/officeDocument/2006/relationships/image" Target="../media/image1323.png"/><Relationship Id="rId79" Type="http://schemas.openxmlformats.org/officeDocument/2006/relationships/customXml" Target="../ink/ink1489.xml"/><Relationship Id="rId102" Type="http://schemas.openxmlformats.org/officeDocument/2006/relationships/image" Target="../media/image1337.png"/><Relationship Id="rId5" Type="http://schemas.openxmlformats.org/officeDocument/2006/relationships/customXml" Target="../ink/ink1452.xml"/><Relationship Id="rId90" Type="http://schemas.openxmlformats.org/officeDocument/2006/relationships/image" Target="../media/image1331.png"/><Relationship Id="rId95" Type="http://schemas.openxmlformats.org/officeDocument/2006/relationships/customXml" Target="../ink/ink1497.xml"/><Relationship Id="rId22" Type="http://schemas.openxmlformats.org/officeDocument/2006/relationships/image" Target="../media/image1297.png"/><Relationship Id="rId27" Type="http://schemas.openxmlformats.org/officeDocument/2006/relationships/customXml" Target="../ink/ink1463.xml"/><Relationship Id="rId43" Type="http://schemas.openxmlformats.org/officeDocument/2006/relationships/customXml" Target="../ink/ink1471.xml"/><Relationship Id="rId48" Type="http://schemas.openxmlformats.org/officeDocument/2006/relationships/image" Target="../media/image1310.png"/><Relationship Id="rId64" Type="http://schemas.openxmlformats.org/officeDocument/2006/relationships/image" Target="../media/image1318.png"/><Relationship Id="rId69" Type="http://schemas.openxmlformats.org/officeDocument/2006/relationships/customXml" Target="../ink/ink1484.xml"/><Relationship Id="rId113" Type="http://schemas.openxmlformats.org/officeDocument/2006/relationships/customXml" Target="../ink/ink1506.xml"/><Relationship Id="rId80" Type="http://schemas.openxmlformats.org/officeDocument/2006/relationships/image" Target="../media/image1326.png"/><Relationship Id="rId85" Type="http://schemas.openxmlformats.org/officeDocument/2006/relationships/customXml" Target="../ink/ink1492.xml"/><Relationship Id="rId12" Type="http://schemas.openxmlformats.org/officeDocument/2006/relationships/image" Target="../media/image1292.png"/><Relationship Id="rId17" Type="http://schemas.openxmlformats.org/officeDocument/2006/relationships/customXml" Target="../ink/ink1458.xml"/><Relationship Id="rId33" Type="http://schemas.openxmlformats.org/officeDocument/2006/relationships/customXml" Target="../ink/ink1466.xml"/><Relationship Id="rId38" Type="http://schemas.openxmlformats.org/officeDocument/2006/relationships/image" Target="../media/image1305.png"/><Relationship Id="rId59" Type="http://schemas.openxmlformats.org/officeDocument/2006/relationships/customXml" Target="../ink/ink1479.xml"/><Relationship Id="rId103" Type="http://schemas.openxmlformats.org/officeDocument/2006/relationships/customXml" Target="../ink/ink1501.xml"/><Relationship Id="rId108" Type="http://schemas.openxmlformats.org/officeDocument/2006/relationships/image" Target="../media/image1340.png"/><Relationship Id="rId54" Type="http://schemas.openxmlformats.org/officeDocument/2006/relationships/image" Target="../media/image1313.png"/><Relationship Id="rId70" Type="http://schemas.openxmlformats.org/officeDocument/2006/relationships/image" Target="../media/image1321.png"/><Relationship Id="rId75" Type="http://schemas.openxmlformats.org/officeDocument/2006/relationships/customXml" Target="../ink/ink1487.xml"/><Relationship Id="rId91" Type="http://schemas.openxmlformats.org/officeDocument/2006/relationships/customXml" Target="../ink/ink1495.xml"/><Relationship Id="rId96" Type="http://schemas.openxmlformats.org/officeDocument/2006/relationships/image" Target="../media/image1334.png"/><Relationship Id="rId1" Type="http://schemas.openxmlformats.org/officeDocument/2006/relationships/slideLayout" Target="../slideLayouts/slideLayout7.xml"/><Relationship Id="rId6" Type="http://schemas.openxmlformats.org/officeDocument/2006/relationships/image" Target="../media/image1289.png"/><Relationship Id="rId15" Type="http://schemas.openxmlformats.org/officeDocument/2006/relationships/customXml" Target="../ink/ink1457.xml"/><Relationship Id="rId23" Type="http://schemas.openxmlformats.org/officeDocument/2006/relationships/customXml" Target="../ink/ink1461.xml"/><Relationship Id="rId28" Type="http://schemas.openxmlformats.org/officeDocument/2006/relationships/image" Target="../media/image1300.png"/><Relationship Id="rId36" Type="http://schemas.openxmlformats.org/officeDocument/2006/relationships/image" Target="../media/image1304.png"/><Relationship Id="rId49" Type="http://schemas.openxmlformats.org/officeDocument/2006/relationships/customXml" Target="../ink/ink1474.xml"/><Relationship Id="rId57" Type="http://schemas.openxmlformats.org/officeDocument/2006/relationships/customXml" Target="../ink/ink1478.xml"/><Relationship Id="rId106" Type="http://schemas.openxmlformats.org/officeDocument/2006/relationships/image" Target="../media/image1339.png"/><Relationship Id="rId114" Type="http://schemas.openxmlformats.org/officeDocument/2006/relationships/image" Target="../media/image1343.png"/><Relationship Id="rId10" Type="http://schemas.openxmlformats.org/officeDocument/2006/relationships/image" Target="../media/image1291.png"/><Relationship Id="rId31" Type="http://schemas.openxmlformats.org/officeDocument/2006/relationships/customXml" Target="../ink/ink1465.xml"/><Relationship Id="rId44" Type="http://schemas.openxmlformats.org/officeDocument/2006/relationships/image" Target="../media/image1308.png"/><Relationship Id="rId52" Type="http://schemas.openxmlformats.org/officeDocument/2006/relationships/image" Target="../media/image1312.png"/><Relationship Id="rId60" Type="http://schemas.openxmlformats.org/officeDocument/2006/relationships/image" Target="../media/image1316.png"/><Relationship Id="rId65" Type="http://schemas.openxmlformats.org/officeDocument/2006/relationships/customXml" Target="../ink/ink1482.xml"/><Relationship Id="rId73" Type="http://schemas.openxmlformats.org/officeDocument/2006/relationships/customXml" Target="../ink/ink1486.xml"/><Relationship Id="rId78" Type="http://schemas.openxmlformats.org/officeDocument/2006/relationships/image" Target="../media/image1325.png"/><Relationship Id="rId81" Type="http://schemas.openxmlformats.org/officeDocument/2006/relationships/customXml" Target="../ink/ink1490.xml"/><Relationship Id="rId86" Type="http://schemas.openxmlformats.org/officeDocument/2006/relationships/image" Target="../media/image1329.png"/><Relationship Id="rId94" Type="http://schemas.openxmlformats.org/officeDocument/2006/relationships/image" Target="../media/image1333.png"/><Relationship Id="rId99" Type="http://schemas.openxmlformats.org/officeDocument/2006/relationships/customXml" Target="../ink/ink1499.xml"/><Relationship Id="rId101" Type="http://schemas.openxmlformats.org/officeDocument/2006/relationships/customXml" Target="../ink/ink1500.xml"/><Relationship Id="rId4" Type="http://schemas.openxmlformats.org/officeDocument/2006/relationships/hyperlink" Target="https://service.destatis.de/inflationsrechner/EN/" TargetMode="External"/><Relationship Id="rId9" Type="http://schemas.openxmlformats.org/officeDocument/2006/relationships/customXml" Target="../ink/ink1454.xml"/><Relationship Id="rId13" Type="http://schemas.openxmlformats.org/officeDocument/2006/relationships/customXml" Target="../ink/ink1456.xml"/><Relationship Id="rId18" Type="http://schemas.openxmlformats.org/officeDocument/2006/relationships/image" Target="../media/image1295.png"/><Relationship Id="rId39" Type="http://schemas.openxmlformats.org/officeDocument/2006/relationships/customXml" Target="../ink/ink1469.xml"/><Relationship Id="rId109" Type="http://schemas.openxmlformats.org/officeDocument/2006/relationships/customXml" Target="../ink/ink1504.xml"/><Relationship Id="rId34" Type="http://schemas.openxmlformats.org/officeDocument/2006/relationships/image" Target="../media/image1303.png"/><Relationship Id="rId50" Type="http://schemas.openxmlformats.org/officeDocument/2006/relationships/image" Target="../media/image1311.png"/><Relationship Id="rId55" Type="http://schemas.openxmlformats.org/officeDocument/2006/relationships/customXml" Target="../ink/ink1477.xml"/><Relationship Id="rId76" Type="http://schemas.openxmlformats.org/officeDocument/2006/relationships/image" Target="../media/image1324.png"/><Relationship Id="rId97" Type="http://schemas.openxmlformats.org/officeDocument/2006/relationships/customXml" Target="../ink/ink1498.xml"/><Relationship Id="rId104" Type="http://schemas.openxmlformats.org/officeDocument/2006/relationships/image" Target="../media/image1338.png"/><Relationship Id="rId7" Type="http://schemas.openxmlformats.org/officeDocument/2006/relationships/customXml" Target="../ink/ink1453.xml"/><Relationship Id="rId71" Type="http://schemas.openxmlformats.org/officeDocument/2006/relationships/customXml" Target="../ink/ink1485.xml"/><Relationship Id="rId92" Type="http://schemas.openxmlformats.org/officeDocument/2006/relationships/image" Target="../media/image1332.png"/><Relationship Id="rId2" Type="http://schemas.openxmlformats.org/officeDocument/2006/relationships/notesSlide" Target="../notesSlides/notesSlide16.xml"/><Relationship Id="rId29" Type="http://schemas.openxmlformats.org/officeDocument/2006/relationships/customXml" Target="../ink/ink1464.xml"/><Relationship Id="rId24" Type="http://schemas.openxmlformats.org/officeDocument/2006/relationships/image" Target="../media/image1298.png"/><Relationship Id="rId40" Type="http://schemas.openxmlformats.org/officeDocument/2006/relationships/image" Target="../media/image1306.png"/><Relationship Id="rId45" Type="http://schemas.openxmlformats.org/officeDocument/2006/relationships/customXml" Target="../ink/ink1472.xml"/><Relationship Id="rId66" Type="http://schemas.openxmlformats.org/officeDocument/2006/relationships/image" Target="../media/image1319.png"/><Relationship Id="rId87" Type="http://schemas.openxmlformats.org/officeDocument/2006/relationships/customXml" Target="../ink/ink1493.xml"/><Relationship Id="rId110" Type="http://schemas.openxmlformats.org/officeDocument/2006/relationships/image" Target="../media/image1341.png"/><Relationship Id="rId115" Type="http://schemas.openxmlformats.org/officeDocument/2006/relationships/customXml" Target="../ink/ink1507.xml"/><Relationship Id="rId61" Type="http://schemas.openxmlformats.org/officeDocument/2006/relationships/customXml" Target="../ink/ink1480.xml"/><Relationship Id="rId82" Type="http://schemas.openxmlformats.org/officeDocument/2006/relationships/image" Target="../media/image1327.png"/><Relationship Id="rId19" Type="http://schemas.openxmlformats.org/officeDocument/2006/relationships/customXml" Target="../ink/ink1459.xml"/><Relationship Id="rId14" Type="http://schemas.openxmlformats.org/officeDocument/2006/relationships/image" Target="../media/image1293.png"/><Relationship Id="rId30" Type="http://schemas.openxmlformats.org/officeDocument/2006/relationships/image" Target="../media/image1301.png"/><Relationship Id="rId35" Type="http://schemas.openxmlformats.org/officeDocument/2006/relationships/customXml" Target="../ink/ink1467.xml"/><Relationship Id="rId56" Type="http://schemas.openxmlformats.org/officeDocument/2006/relationships/image" Target="../media/image1314.png"/><Relationship Id="rId77" Type="http://schemas.openxmlformats.org/officeDocument/2006/relationships/customXml" Target="../ink/ink1488.xml"/><Relationship Id="rId100" Type="http://schemas.openxmlformats.org/officeDocument/2006/relationships/image" Target="../media/image1336.png"/><Relationship Id="rId105" Type="http://schemas.openxmlformats.org/officeDocument/2006/relationships/customXml" Target="../ink/ink1502.xml"/><Relationship Id="rId8" Type="http://schemas.openxmlformats.org/officeDocument/2006/relationships/image" Target="../media/image1290.png"/><Relationship Id="rId51" Type="http://schemas.openxmlformats.org/officeDocument/2006/relationships/customXml" Target="../ink/ink1475.xml"/><Relationship Id="rId72" Type="http://schemas.openxmlformats.org/officeDocument/2006/relationships/image" Target="../media/image1322.png"/><Relationship Id="rId93" Type="http://schemas.openxmlformats.org/officeDocument/2006/relationships/customXml" Target="../ink/ink1496.xml"/><Relationship Id="rId98" Type="http://schemas.openxmlformats.org/officeDocument/2006/relationships/image" Target="../media/image1335.png"/><Relationship Id="rId3" Type="http://schemas.openxmlformats.org/officeDocument/2006/relationships/image" Target="../media/image1288.png"/><Relationship Id="rId25" Type="http://schemas.openxmlformats.org/officeDocument/2006/relationships/customXml" Target="../ink/ink1462.xml"/><Relationship Id="rId46" Type="http://schemas.openxmlformats.org/officeDocument/2006/relationships/image" Target="../media/image1309.png"/><Relationship Id="rId67" Type="http://schemas.openxmlformats.org/officeDocument/2006/relationships/customXml" Target="../ink/ink1483.xml"/><Relationship Id="rId116" Type="http://schemas.openxmlformats.org/officeDocument/2006/relationships/image" Target="../media/image3.png"/><Relationship Id="rId20" Type="http://schemas.openxmlformats.org/officeDocument/2006/relationships/image" Target="../media/image1296.png"/><Relationship Id="rId41" Type="http://schemas.openxmlformats.org/officeDocument/2006/relationships/customXml" Target="../ink/ink1470.xml"/><Relationship Id="rId62" Type="http://schemas.openxmlformats.org/officeDocument/2006/relationships/image" Target="../media/image1317.png"/><Relationship Id="rId83" Type="http://schemas.openxmlformats.org/officeDocument/2006/relationships/customXml" Target="../ink/ink1491.xml"/><Relationship Id="rId88" Type="http://schemas.openxmlformats.org/officeDocument/2006/relationships/image" Target="../media/image1330.png"/><Relationship Id="rId111" Type="http://schemas.openxmlformats.org/officeDocument/2006/relationships/customXml" Target="../ink/ink1505.xml"/></Relationships>
</file>

<file path=ppt/slides/_rels/slide17.xml.rels><?xml version="1.0" encoding="UTF-8" standalone="yes"?>
<Relationships xmlns="http://schemas.openxmlformats.org/package/2006/relationships"><Relationship Id="rId3" Type="http://schemas.openxmlformats.org/officeDocument/2006/relationships/hyperlink" Target="https://www.destatis.de/DE/Themen/Wirtschaft/Preise/Verbraucherpreisindex/PreisKaleidoskopUebersicht.html"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344.png"/><Relationship Id="rId5" Type="http://schemas.openxmlformats.org/officeDocument/2006/relationships/hyperlink" Target="https://www.destatis.de/DE/Themen/Wirtschaft/Preise/Verbraucherpreisindex/inflation.html" TargetMode="External"/><Relationship Id="rId4" Type="http://schemas.openxmlformats.org/officeDocument/2006/relationships/hyperlink" Target="https://www.destatis.de/DE/Service/Statistik-Visualisiert/persoenlicher-inflationsrechner-uebersicht.html"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ecb.europa.eu/stats/macroeconomic_and_sectoral/hicp/html/index.en.html"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345.png"/></Relationships>
</file>

<file path=ppt/slides/_rels/slide19.xml.rels><?xml version="1.0" encoding="UTF-8" standalone="yes"?>
<Relationships xmlns="http://schemas.openxmlformats.org/package/2006/relationships"><Relationship Id="rId8" Type="http://schemas.openxmlformats.org/officeDocument/2006/relationships/image" Target="../media/image13290.png"/><Relationship Id="rId13" Type="http://schemas.openxmlformats.org/officeDocument/2006/relationships/customXml" Target="../ink/ink1513.xml"/><Relationship Id="rId18" Type="http://schemas.openxmlformats.org/officeDocument/2006/relationships/image" Target="../media/image13340.png"/><Relationship Id="rId26" Type="http://schemas.openxmlformats.org/officeDocument/2006/relationships/image" Target="../media/image13380.png"/><Relationship Id="rId3" Type="http://schemas.openxmlformats.org/officeDocument/2006/relationships/customXml" Target="../ink/ink1508.xml"/><Relationship Id="rId21" Type="http://schemas.openxmlformats.org/officeDocument/2006/relationships/customXml" Target="../ink/ink1517.xml"/><Relationship Id="rId7" Type="http://schemas.openxmlformats.org/officeDocument/2006/relationships/customXml" Target="../ink/ink1510.xml"/><Relationship Id="rId12" Type="http://schemas.openxmlformats.org/officeDocument/2006/relationships/image" Target="../media/image13310.png"/><Relationship Id="rId17" Type="http://schemas.openxmlformats.org/officeDocument/2006/relationships/customXml" Target="../ink/ink1515.xml"/><Relationship Id="rId25" Type="http://schemas.openxmlformats.org/officeDocument/2006/relationships/customXml" Target="../ink/ink1519.xml"/><Relationship Id="rId2" Type="http://schemas.openxmlformats.org/officeDocument/2006/relationships/notesSlide" Target="../notesSlides/notesSlide19.xml"/><Relationship Id="rId16" Type="http://schemas.openxmlformats.org/officeDocument/2006/relationships/image" Target="../media/image13330.png"/><Relationship Id="rId20" Type="http://schemas.openxmlformats.org/officeDocument/2006/relationships/image" Target="../media/image13350.png"/><Relationship Id="rId29" Type="http://schemas.openxmlformats.org/officeDocument/2006/relationships/customXml" Target="../ink/ink1521.xml"/><Relationship Id="rId1" Type="http://schemas.openxmlformats.org/officeDocument/2006/relationships/slideLayout" Target="../slideLayouts/slideLayout7.xml"/><Relationship Id="rId6" Type="http://schemas.openxmlformats.org/officeDocument/2006/relationships/image" Target="../media/image13280.png"/><Relationship Id="rId11" Type="http://schemas.openxmlformats.org/officeDocument/2006/relationships/customXml" Target="../ink/ink1512.xml"/><Relationship Id="rId24" Type="http://schemas.openxmlformats.org/officeDocument/2006/relationships/image" Target="../media/image13370.png"/><Relationship Id="rId5" Type="http://schemas.openxmlformats.org/officeDocument/2006/relationships/customXml" Target="../ink/ink1509.xml"/><Relationship Id="rId15" Type="http://schemas.openxmlformats.org/officeDocument/2006/relationships/customXml" Target="../ink/ink1514.xml"/><Relationship Id="rId23" Type="http://schemas.openxmlformats.org/officeDocument/2006/relationships/customXml" Target="../ink/ink1518.xml"/><Relationship Id="rId28" Type="http://schemas.openxmlformats.org/officeDocument/2006/relationships/image" Target="../media/image13390.png"/><Relationship Id="rId10" Type="http://schemas.openxmlformats.org/officeDocument/2006/relationships/image" Target="../media/image13300.png"/><Relationship Id="rId19" Type="http://schemas.openxmlformats.org/officeDocument/2006/relationships/customXml" Target="../ink/ink1516.xml"/><Relationship Id="rId4" Type="http://schemas.openxmlformats.org/officeDocument/2006/relationships/image" Target="../media/image13270.png"/><Relationship Id="rId9" Type="http://schemas.openxmlformats.org/officeDocument/2006/relationships/customXml" Target="../ink/ink1511.xml"/><Relationship Id="rId14" Type="http://schemas.openxmlformats.org/officeDocument/2006/relationships/image" Target="../media/image13320.png"/><Relationship Id="rId22" Type="http://schemas.openxmlformats.org/officeDocument/2006/relationships/image" Target="../media/image13360.png"/><Relationship Id="rId27" Type="http://schemas.openxmlformats.org/officeDocument/2006/relationships/customXml" Target="../ink/ink1520.xml"/><Relationship Id="rId30" Type="http://schemas.openxmlformats.org/officeDocument/2006/relationships/image" Target="../media/image13400.png"/></Relationships>
</file>

<file path=ppt/slides/_rels/slide20.xml.rels><?xml version="1.0" encoding="UTF-8" standalone="yes"?>
<Relationships xmlns="http://schemas.openxmlformats.org/package/2006/relationships"><Relationship Id="rId13" Type="http://schemas.openxmlformats.org/officeDocument/2006/relationships/image" Target="../media/image13450.png"/><Relationship Id="rId18" Type="http://schemas.openxmlformats.org/officeDocument/2006/relationships/customXml" Target="../ink/ink1529.xml"/><Relationship Id="rId26" Type="http://schemas.openxmlformats.org/officeDocument/2006/relationships/customXml" Target="../ink/ink1533.xml"/><Relationship Id="rId39" Type="http://schemas.openxmlformats.org/officeDocument/2006/relationships/image" Target="../media/image1358.png"/><Relationship Id="rId21" Type="http://schemas.openxmlformats.org/officeDocument/2006/relationships/image" Target="../media/image1349.png"/><Relationship Id="rId34" Type="http://schemas.openxmlformats.org/officeDocument/2006/relationships/customXml" Target="../ink/ink1537.xml"/><Relationship Id="rId42" Type="http://schemas.openxmlformats.org/officeDocument/2006/relationships/customXml" Target="../ink/ink1541.xml"/><Relationship Id="rId47" Type="http://schemas.openxmlformats.org/officeDocument/2006/relationships/image" Target="../media/image1362.png"/><Relationship Id="rId50" Type="http://schemas.openxmlformats.org/officeDocument/2006/relationships/customXml" Target="../ink/ink1545.xml"/><Relationship Id="rId7" Type="http://schemas.openxmlformats.org/officeDocument/2006/relationships/image" Target="../media/image13420.png"/><Relationship Id="rId2" Type="http://schemas.openxmlformats.org/officeDocument/2006/relationships/notesSlide" Target="../notesSlides/notesSlide20.xml"/><Relationship Id="rId16" Type="http://schemas.openxmlformats.org/officeDocument/2006/relationships/customXml" Target="../ink/ink1528.xml"/><Relationship Id="rId29" Type="http://schemas.openxmlformats.org/officeDocument/2006/relationships/image" Target="../media/image1353.png"/><Relationship Id="rId11" Type="http://schemas.openxmlformats.org/officeDocument/2006/relationships/image" Target="../media/image13440.png"/><Relationship Id="rId24" Type="http://schemas.openxmlformats.org/officeDocument/2006/relationships/customXml" Target="../ink/ink1532.xml"/><Relationship Id="rId32" Type="http://schemas.openxmlformats.org/officeDocument/2006/relationships/customXml" Target="../ink/ink1536.xml"/><Relationship Id="rId37" Type="http://schemas.openxmlformats.org/officeDocument/2006/relationships/image" Target="../media/image1357.png"/><Relationship Id="rId40" Type="http://schemas.openxmlformats.org/officeDocument/2006/relationships/customXml" Target="../ink/ink1540.xml"/><Relationship Id="rId45" Type="http://schemas.openxmlformats.org/officeDocument/2006/relationships/image" Target="../media/image1361.png"/><Relationship Id="rId53" Type="http://schemas.openxmlformats.org/officeDocument/2006/relationships/image" Target="../media/image1365.png"/><Relationship Id="rId5" Type="http://schemas.openxmlformats.org/officeDocument/2006/relationships/image" Target="../media/image13410.png"/><Relationship Id="rId10" Type="http://schemas.openxmlformats.org/officeDocument/2006/relationships/customXml" Target="../ink/ink1525.xml"/><Relationship Id="rId19" Type="http://schemas.openxmlformats.org/officeDocument/2006/relationships/image" Target="../media/image1348.png"/><Relationship Id="rId31" Type="http://schemas.openxmlformats.org/officeDocument/2006/relationships/image" Target="../media/image1354.png"/><Relationship Id="rId44" Type="http://schemas.openxmlformats.org/officeDocument/2006/relationships/customXml" Target="../ink/ink1542.xml"/><Relationship Id="rId52" Type="http://schemas.openxmlformats.org/officeDocument/2006/relationships/customXml" Target="../ink/ink1546.xml"/><Relationship Id="rId4" Type="http://schemas.openxmlformats.org/officeDocument/2006/relationships/customXml" Target="../ink/ink1522.xml"/><Relationship Id="rId9" Type="http://schemas.openxmlformats.org/officeDocument/2006/relationships/image" Target="../media/image13430.png"/><Relationship Id="rId14" Type="http://schemas.openxmlformats.org/officeDocument/2006/relationships/customXml" Target="../ink/ink1527.xml"/><Relationship Id="rId22" Type="http://schemas.openxmlformats.org/officeDocument/2006/relationships/customXml" Target="../ink/ink1531.xml"/><Relationship Id="rId27" Type="http://schemas.openxmlformats.org/officeDocument/2006/relationships/image" Target="../media/image1352.png"/><Relationship Id="rId30" Type="http://schemas.openxmlformats.org/officeDocument/2006/relationships/customXml" Target="../ink/ink1535.xml"/><Relationship Id="rId35" Type="http://schemas.openxmlformats.org/officeDocument/2006/relationships/image" Target="../media/image1356.png"/><Relationship Id="rId43" Type="http://schemas.openxmlformats.org/officeDocument/2006/relationships/image" Target="../media/image1360.png"/><Relationship Id="rId48" Type="http://schemas.openxmlformats.org/officeDocument/2006/relationships/customXml" Target="../ink/ink1544.xml"/><Relationship Id="rId8" Type="http://schemas.openxmlformats.org/officeDocument/2006/relationships/customXml" Target="../ink/ink1524.xml"/><Relationship Id="rId51" Type="http://schemas.openxmlformats.org/officeDocument/2006/relationships/image" Target="../media/image1364.png"/><Relationship Id="rId3" Type="http://schemas.openxmlformats.org/officeDocument/2006/relationships/image" Target="NULL"/><Relationship Id="rId12" Type="http://schemas.openxmlformats.org/officeDocument/2006/relationships/customXml" Target="../ink/ink1526.xml"/><Relationship Id="rId17" Type="http://schemas.openxmlformats.org/officeDocument/2006/relationships/image" Target="../media/image1347.png"/><Relationship Id="rId25" Type="http://schemas.openxmlformats.org/officeDocument/2006/relationships/image" Target="../media/image1351.png"/><Relationship Id="rId33" Type="http://schemas.openxmlformats.org/officeDocument/2006/relationships/image" Target="../media/image1355.png"/><Relationship Id="rId38" Type="http://schemas.openxmlformats.org/officeDocument/2006/relationships/customXml" Target="../ink/ink1539.xml"/><Relationship Id="rId46" Type="http://schemas.openxmlformats.org/officeDocument/2006/relationships/customXml" Target="../ink/ink1543.xml"/><Relationship Id="rId20" Type="http://schemas.openxmlformats.org/officeDocument/2006/relationships/customXml" Target="../ink/ink1530.xml"/><Relationship Id="rId41" Type="http://schemas.openxmlformats.org/officeDocument/2006/relationships/image" Target="../media/image1359.png"/><Relationship Id="rId1" Type="http://schemas.openxmlformats.org/officeDocument/2006/relationships/slideLayout" Target="../slideLayouts/slideLayout7.xml"/><Relationship Id="rId6" Type="http://schemas.openxmlformats.org/officeDocument/2006/relationships/customXml" Target="../ink/ink1523.xml"/><Relationship Id="rId15" Type="http://schemas.openxmlformats.org/officeDocument/2006/relationships/image" Target="../media/image1346.png"/><Relationship Id="rId23" Type="http://schemas.openxmlformats.org/officeDocument/2006/relationships/image" Target="../media/image1350.png"/><Relationship Id="rId28" Type="http://schemas.openxmlformats.org/officeDocument/2006/relationships/customXml" Target="../ink/ink1534.xml"/><Relationship Id="rId36" Type="http://schemas.openxmlformats.org/officeDocument/2006/relationships/customXml" Target="../ink/ink1538.xml"/><Relationship Id="rId49" Type="http://schemas.openxmlformats.org/officeDocument/2006/relationships/image" Target="../media/image1363.png"/></Relationships>
</file>

<file path=ppt/slides/_rels/slide21.xml.rels><?xml version="1.0" encoding="UTF-8" standalone="yes"?>
<Relationships xmlns="http://schemas.openxmlformats.org/package/2006/relationships"><Relationship Id="rId117" Type="http://schemas.openxmlformats.org/officeDocument/2006/relationships/image" Target="../media/image1422.png"/><Relationship Id="rId21" Type="http://schemas.openxmlformats.org/officeDocument/2006/relationships/image" Target="../media/image1374.png"/><Relationship Id="rId324" Type="http://schemas.openxmlformats.org/officeDocument/2006/relationships/customXml" Target="../ink/ink1706.xml"/><Relationship Id="rId531" Type="http://schemas.openxmlformats.org/officeDocument/2006/relationships/image" Target="../media/image1628.png"/><Relationship Id="rId170" Type="http://schemas.openxmlformats.org/officeDocument/2006/relationships/customXml" Target="../ink/ink1629.xml"/><Relationship Id="rId268" Type="http://schemas.openxmlformats.org/officeDocument/2006/relationships/customXml" Target="../ink/ink1678.xml"/><Relationship Id="rId475" Type="http://schemas.openxmlformats.org/officeDocument/2006/relationships/image" Target="../media/image1600.png"/><Relationship Id="rId32" Type="http://schemas.openxmlformats.org/officeDocument/2006/relationships/customXml" Target="../ink/ink1560.xml"/><Relationship Id="rId128" Type="http://schemas.openxmlformats.org/officeDocument/2006/relationships/customXml" Target="../ink/ink1608.xml"/><Relationship Id="rId335" Type="http://schemas.openxmlformats.org/officeDocument/2006/relationships/image" Target="../media/image1531.png"/><Relationship Id="rId542" Type="http://schemas.openxmlformats.org/officeDocument/2006/relationships/customXml" Target="../ink/ink1815.xml"/><Relationship Id="rId181" Type="http://schemas.openxmlformats.org/officeDocument/2006/relationships/image" Target="../media/image1454.png"/><Relationship Id="rId402" Type="http://schemas.openxmlformats.org/officeDocument/2006/relationships/customXml" Target="../ink/ink1745.xml"/><Relationship Id="rId279" Type="http://schemas.openxmlformats.org/officeDocument/2006/relationships/image" Target="../media/image1503.png"/><Relationship Id="rId486" Type="http://schemas.openxmlformats.org/officeDocument/2006/relationships/customXml" Target="../ink/ink1787.xml"/><Relationship Id="rId43" Type="http://schemas.openxmlformats.org/officeDocument/2006/relationships/image" Target="../media/image1385.png"/><Relationship Id="rId139" Type="http://schemas.openxmlformats.org/officeDocument/2006/relationships/image" Target="../media/image1433.png"/><Relationship Id="rId346" Type="http://schemas.openxmlformats.org/officeDocument/2006/relationships/customXml" Target="../ink/ink1717.xml"/><Relationship Id="rId553" Type="http://schemas.openxmlformats.org/officeDocument/2006/relationships/image" Target="../media/image1639.png"/><Relationship Id="rId192" Type="http://schemas.openxmlformats.org/officeDocument/2006/relationships/customXml" Target="../ink/ink1640.xml"/><Relationship Id="rId206" Type="http://schemas.openxmlformats.org/officeDocument/2006/relationships/customXml" Target="../ink/ink1647.xml"/><Relationship Id="rId413" Type="http://schemas.openxmlformats.org/officeDocument/2006/relationships/image" Target="../media/image1570.png"/><Relationship Id="rId497" Type="http://schemas.openxmlformats.org/officeDocument/2006/relationships/image" Target="../media/image1611.png"/><Relationship Id="rId357" Type="http://schemas.openxmlformats.org/officeDocument/2006/relationships/image" Target="../media/image1542.png"/><Relationship Id="rId54" Type="http://schemas.openxmlformats.org/officeDocument/2006/relationships/customXml" Target="../ink/ink1571.xml"/><Relationship Id="rId217" Type="http://schemas.openxmlformats.org/officeDocument/2006/relationships/image" Target="../media/image1472.png"/><Relationship Id="rId564" Type="http://schemas.openxmlformats.org/officeDocument/2006/relationships/customXml" Target="../ink/ink1826.xml"/><Relationship Id="rId424" Type="http://schemas.openxmlformats.org/officeDocument/2006/relationships/customXml" Target="../ink/ink1756.xml"/><Relationship Id="rId270" Type="http://schemas.openxmlformats.org/officeDocument/2006/relationships/customXml" Target="../ink/ink1679.xml"/><Relationship Id="rId65" Type="http://schemas.openxmlformats.org/officeDocument/2006/relationships/image" Target="../media/image1396.png"/><Relationship Id="rId130" Type="http://schemas.openxmlformats.org/officeDocument/2006/relationships/customXml" Target="../ink/ink1609.xml"/><Relationship Id="rId368" Type="http://schemas.openxmlformats.org/officeDocument/2006/relationships/customXml" Target="../ink/ink1728.xml"/><Relationship Id="rId575" Type="http://schemas.openxmlformats.org/officeDocument/2006/relationships/image" Target="../media/image1650.png"/><Relationship Id="rId228" Type="http://schemas.openxmlformats.org/officeDocument/2006/relationships/customXml" Target="../ink/ink1658.xml"/><Relationship Id="rId435" Type="http://schemas.openxmlformats.org/officeDocument/2006/relationships/image" Target="../media/image911.png"/><Relationship Id="rId281" Type="http://schemas.openxmlformats.org/officeDocument/2006/relationships/image" Target="../media/image1504.png"/><Relationship Id="rId502" Type="http://schemas.openxmlformats.org/officeDocument/2006/relationships/customXml" Target="../ink/ink1795.xml"/><Relationship Id="rId76" Type="http://schemas.openxmlformats.org/officeDocument/2006/relationships/customXml" Target="../ink/ink1582.xml"/><Relationship Id="rId141" Type="http://schemas.openxmlformats.org/officeDocument/2006/relationships/image" Target="../media/image1434.png"/><Relationship Id="rId379" Type="http://schemas.openxmlformats.org/officeDocument/2006/relationships/image" Target="../media/image1553.png"/><Relationship Id="rId586" Type="http://schemas.openxmlformats.org/officeDocument/2006/relationships/customXml" Target="../ink/ink1837.xml"/><Relationship Id="rId7" Type="http://schemas.openxmlformats.org/officeDocument/2006/relationships/image" Target="../media/image1367.png"/><Relationship Id="rId239" Type="http://schemas.openxmlformats.org/officeDocument/2006/relationships/image" Target="../media/image1483.png"/><Relationship Id="rId446" Type="http://schemas.openxmlformats.org/officeDocument/2006/relationships/customXml" Target="../ink/ink1767.xml"/><Relationship Id="rId292" Type="http://schemas.openxmlformats.org/officeDocument/2006/relationships/customXml" Target="../ink/ink1690.xml"/><Relationship Id="rId306" Type="http://schemas.openxmlformats.org/officeDocument/2006/relationships/customXml" Target="../ink/ink1697.xml"/><Relationship Id="rId45" Type="http://schemas.openxmlformats.org/officeDocument/2006/relationships/image" Target="../media/image1386.png"/><Relationship Id="rId87" Type="http://schemas.openxmlformats.org/officeDocument/2006/relationships/image" Target="../media/image1407.png"/><Relationship Id="rId110" Type="http://schemas.openxmlformats.org/officeDocument/2006/relationships/customXml" Target="../ink/ink1599.xml"/><Relationship Id="rId348" Type="http://schemas.openxmlformats.org/officeDocument/2006/relationships/customXml" Target="../ink/ink1718.xml"/><Relationship Id="rId513" Type="http://schemas.openxmlformats.org/officeDocument/2006/relationships/image" Target="../media/image1619.png"/><Relationship Id="rId555" Type="http://schemas.openxmlformats.org/officeDocument/2006/relationships/image" Target="../media/image1640.png"/><Relationship Id="rId152" Type="http://schemas.openxmlformats.org/officeDocument/2006/relationships/customXml" Target="../ink/ink1620.xml"/><Relationship Id="rId194" Type="http://schemas.openxmlformats.org/officeDocument/2006/relationships/customXml" Target="../ink/ink1641.xml"/><Relationship Id="rId208" Type="http://schemas.openxmlformats.org/officeDocument/2006/relationships/customXml" Target="../ink/ink1648.xml"/><Relationship Id="rId415" Type="http://schemas.openxmlformats.org/officeDocument/2006/relationships/image" Target="../media/image1571.png"/><Relationship Id="rId457" Type="http://schemas.openxmlformats.org/officeDocument/2006/relationships/image" Target="../media/image1591.png"/><Relationship Id="rId261" Type="http://schemas.openxmlformats.org/officeDocument/2006/relationships/image" Target="../media/image1494.png"/><Relationship Id="rId499" Type="http://schemas.openxmlformats.org/officeDocument/2006/relationships/image" Target="../media/image1612.png"/><Relationship Id="rId14" Type="http://schemas.openxmlformats.org/officeDocument/2006/relationships/customXml" Target="../ink/ink1551.xml"/><Relationship Id="rId56" Type="http://schemas.openxmlformats.org/officeDocument/2006/relationships/customXml" Target="../ink/ink1572.xml"/><Relationship Id="rId317" Type="http://schemas.openxmlformats.org/officeDocument/2006/relationships/image" Target="../media/image1522.png"/><Relationship Id="rId359" Type="http://schemas.openxmlformats.org/officeDocument/2006/relationships/image" Target="../media/image1543.png"/><Relationship Id="rId524" Type="http://schemas.openxmlformats.org/officeDocument/2006/relationships/customXml" Target="../ink/ink1806.xml"/><Relationship Id="rId566" Type="http://schemas.openxmlformats.org/officeDocument/2006/relationships/customXml" Target="../ink/ink1827.xml"/><Relationship Id="rId98" Type="http://schemas.openxmlformats.org/officeDocument/2006/relationships/customXml" Target="../ink/ink1593.xml"/><Relationship Id="rId121" Type="http://schemas.openxmlformats.org/officeDocument/2006/relationships/image" Target="../media/image1424.png"/><Relationship Id="rId163" Type="http://schemas.openxmlformats.org/officeDocument/2006/relationships/image" Target="../media/image1445.png"/><Relationship Id="rId219" Type="http://schemas.openxmlformats.org/officeDocument/2006/relationships/image" Target="../media/image1473.png"/><Relationship Id="rId370" Type="http://schemas.openxmlformats.org/officeDocument/2006/relationships/customXml" Target="../ink/ink1729.xml"/><Relationship Id="rId426" Type="http://schemas.openxmlformats.org/officeDocument/2006/relationships/customXml" Target="../ink/ink1757.xml"/><Relationship Id="rId230" Type="http://schemas.openxmlformats.org/officeDocument/2006/relationships/customXml" Target="../ink/ink1659.xml"/><Relationship Id="rId468" Type="http://schemas.openxmlformats.org/officeDocument/2006/relationships/customXml" Target="../ink/ink1778.xml"/><Relationship Id="rId25" Type="http://schemas.openxmlformats.org/officeDocument/2006/relationships/image" Target="../media/image1376.png"/><Relationship Id="rId67" Type="http://schemas.openxmlformats.org/officeDocument/2006/relationships/image" Target="../media/image1397.png"/><Relationship Id="rId272" Type="http://schemas.openxmlformats.org/officeDocument/2006/relationships/customXml" Target="../ink/ink1680.xml"/><Relationship Id="rId328" Type="http://schemas.openxmlformats.org/officeDocument/2006/relationships/customXml" Target="../ink/ink1708.xml"/><Relationship Id="rId535" Type="http://schemas.openxmlformats.org/officeDocument/2006/relationships/image" Target="../media/image1630.png"/><Relationship Id="rId577" Type="http://schemas.openxmlformats.org/officeDocument/2006/relationships/image" Target="../media/image1651.png"/><Relationship Id="rId132" Type="http://schemas.openxmlformats.org/officeDocument/2006/relationships/customXml" Target="../ink/ink1610.xml"/><Relationship Id="rId174" Type="http://schemas.openxmlformats.org/officeDocument/2006/relationships/customXml" Target="../ink/ink1631.xml"/><Relationship Id="rId381" Type="http://schemas.openxmlformats.org/officeDocument/2006/relationships/image" Target="../media/image1554.png"/><Relationship Id="rId241" Type="http://schemas.openxmlformats.org/officeDocument/2006/relationships/image" Target="../media/image1484.png"/><Relationship Id="rId437" Type="http://schemas.openxmlformats.org/officeDocument/2006/relationships/image" Target="../media/image1581.png"/><Relationship Id="rId479" Type="http://schemas.openxmlformats.org/officeDocument/2006/relationships/image" Target="../media/image1602.png"/><Relationship Id="rId36" Type="http://schemas.openxmlformats.org/officeDocument/2006/relationships/customXml" Target="../ink/ink1562.xml"/><Relationship Id="rId283" Type="http://schemas.openxmlformats.org/officeDocument/2006/relationships/image" Target="../media/image1505.png"/><Relationship Id="rId339" Type="http://schemas.openxmlformats.org/officeDocument/2006/relationships/image" Target="../media/image1533.png"/><Relationship Id="rId490" Type="http://schemas.openxmlformats.org/officeDocument/2006/relationships/customXml" Target="../ink/ink1789.xml"/><Relationship Id="rId504" Type="http://schemas.openxmlformats.org/officeDocument/2006/relationships/customXml" Target="../ink/ink1796.xml"/><Relationship Id="rId546" Type="http://schemas.openxmlformats.org/officeDocument/2006/relationships/customXml" Target="../ink/ink1817.xml"/><Relationship Id="rId78" Type="http://schemas.openxmlformats.org/officeDocument/2006/relationships/customXml" Target="../ink/ink1583.xml"/><Relationship Id="rId101" Type="http://schemas.openxmlformats.org/officeDocument/2006/relationships/image" Target="../media/image1414.png"/><Relationship Id="rId143" Type="http://schemas.openxmlformats.org/officeDocument/2006/relationships/image" Target="../media/image1435.png"/><Relationship Id="rId185" Type="http://schemas.openxmlformats.org/officeDocument/2006/relationships/image" Target="../media/image1456.png"/><Relationship Id="rId350" Type="http://schemas.openxmlformats.org/officeDocument/2006/relationships/customXml" Target="../ink/ink1719.xml"/><Relationship Id="rId406" Type="http://schemas.openxmlformats.org/officeDocument/2006/relationships/customXml" Target="../ink/ink1747.xml"/><Relationship Id="rId588" Type="http://schemas.openxmlformats.org/officeDocument/2006/relationships/customXml" Target="../ink/ink1838.xml"/><Relationship Id="rId9" Type="http://schemas.openxmlformats.org/officeDocument/2006/relationships/image" Target="../media/image1368.png"/><Relationship Id="rId210" Type="http://schemas.openxmlformats.org/officeDocument/2006/relationships/customXml" Target="../ink/ink1649.xml"/><Relationship Id="rId392" Type="http://schemas.openxmlformats.org/officeDocument/2006/relationships/customXml" Target="../ink/ink1740.xml"/><Relationship Id="rId448" Type="http://schemas.openxmlformats.org/officeDocument/2006/relationships/customXml" Target="../ink/ink1768.xml"/><Relationship Id="rId252" Type="http://schemas.openxmlformats.org/officeDocument/2006/relationships/customXml" Target="../ink/ink1670.xml"/><Relationship Id="rId294" Type="http://schemas.openxmlformats.org/officeDocument/2006/relationships/customXml" Target="../ink/ink1691.xml"/><Relationship Id="rId308" Type="http://schemas.openxmlformats.org/officeDocument/2006/relationships/customXml" Target="../ink/ink1698.xml"/><Relationship Id="rId515" Type="http://schemas.openxmlformats.org/officeDocument/2006/relationships/image" Target="../media/image1620.png"/><Relationship Id="rId47" Type="http://schemas.openxmlformats.org/officeDocument/2006/relationships/image" Target="../media/image1387.png"/><Relationship Id="rId89" Type="http://schemas.openxmlformats.org/officeDocument/2006/relationships/image" Target="../media/image1408.png"/><Relationship Id="rId112" Type="http://schemas.openxmlformats.org/officeDocument/2006/relationships/customXml" Target="../ink/ink1600.xml"/><Relationship Id="rId154" Type="http://schemas.openxmlformats.org/officeDocument/2006/relationships/customXml" Target="../ink/ink1621.xml"/><Relationship Id="rId361" Type="http://schemas.openxmlformats.org/officeDocument/2006/relationships/image" Target="../media/image1544.png"/><Relationship Id="rId557" Type="http://schemas.openxmlformats.org/officeDocument/2006/relationships/image" Target="../media/image1641.png"/><Relationship Id="rId196" Type="http://schemas.openxmlformats.org/officeDocument/2006/relationships/customXml" Target="../ink/ink1642.xml"/><Relationship Id="rId417" Type="http://schemas.openxmlformats.org/officeDocument/2006/relationships/image" Target="../media/image1572.png"/><Relationship Id="rId459" Type="http://schemas.openxmlformats.org/officeDocument/2006/relationships/image" Target="../media/image1592.png"/><Relationship Id="rId16" Type="http://schemas.openxmlformats.org/officeDocument/2006/relationships/customXml" Target="../ink/ink1552.xml"/><Relationship Id="rId221" Type="http://schemas.openxmlformats.org/officeDocument/2006/relationships/image" Target="../media/image1474.png"/><Relationship Id="rId263" Type="http://schemas.openxmlformats.org/officeDocument/2006/relationships/image" Target="../media/image1495.png"/><Relationship Id="rId319" Type="http://schemas.openxmlformats.org/officeDocument/2006/relationships/image" Target="../media/image1523.png"/><Relationship Id="rId470" Type="http://schemas.openxmlformats.org/officeDocument/2006/relationships/customXml" Target="../ink/ink1779.xml"/><Relationship Id="rId526" Type="http://schemas.openxmlformats.org/officeDocument/2006/relationships/customXml" Target="../ink/ink1807.xml"/><Relationship Id="rId58" Type="http://schemas.openxmlformats.org/officeDocument/2006/relationships/customXml" Target="../ink/ink1573.xml"/><Relationship Id="rId123" Type="http://schemas.openxmlformats.org/officeDocument/2006/relationships/image" Target="../media/image1425.png"/><Relationship Id="rId330" Type="http://schemas.openxmlformats.org/officeDocument/2006/relationships/customXml" Target="../ink/ink1709.xml"/><Relationship Id="rId568" Type="http://schemas.openxmlformats.org/officeDocument/2006/relationships/customXml" Target="../ink/ink1828.xml"/><Relationship Id="rId165" Type="http://schemas.openxmlformats.org/officeDocument/2006/relationships/image" Target="../media/image1446.png"/><Relationship Id="rId372" Type="http://schemas.openxmlformats.org/officeDocument/2006/relationships/customXml" Target="../ink/ink1730.xml"/><Relationship Id="rId428" Type="http://schemas.openxmlformats.org/officeDocument/2006/relationships/customXml" Target="../ink/ink1758.xml"/><Relationship Id="rId232" Type="http://schemas.openxmlformats.org/officeDocument/2006/relationships/customXml" Target="../ink/ink1660.xml"/><Relationship Id="rId274" Type="http://schemas.openxmlformats.org/officeDocument/2006/relationships/customXml" Target="../ink/ink1681.xml"/><Relationship Id="rId481" Type="http://schemas.openxmlformats.org/officeDocument/2006/relationships/image" Target="../media/image1603.png"/><Relationship Id="rId27" Type="http://schemas.openxmlformats.org/officeDocument/2006/relationships/image" Target="../media/image1377.png"/><Relationship Id="rId69" Type="http://schemas.openxmlformats.org/officeDocument/2006/relationships/image" Target="../media/image1398.png"/><Relationship Id="rId134" Type="http://schemas.openxmlformats.org/officeDocument/2006/relationships/customXml" Target="../ink/ink1611.xml"/><Relationship Id="rId537" Type="http://schemas.openxmlformats.org/officeDocument/2006/relationships/image" Target="../media/image1631.png"/><Relationship Id="rId579" Type="http://schemas.openxmlformats.org/officeDocument/2006/relationships/image" Target="../media/image1652.png"/><Relationship Id="rId80" Type="http://schemas.openxmlformats.org/officeDocument/2006/relationships/customXml" Target="../ink/ink1584.xml"/><Relationship Id="rId176" Type="http://schemas.openxmlformats.org/officeDocument/2006/relationships/customXml" Target="../ink/ink1632.xml"/><Relationship Id="rId341" Type="http://schemas.openxmlformats.org/officeDocument/2006/relationships/image" Target="../media/image1534.png"/><Relationship Id="rId383" Type="http://schemas.openxmlformats.org/officeDocument/2006/relationships/image" Target="../media/image1555.png"/><Relationship Id="rId439" Type="http://schemas.openxmlformats.org/officeDocument/2006/relationships/image" Target="../media/image1582.png"/><Relationship Id="rId590" Type="http://schemas.openxmlformats.org/officeDocument/2006/relationships/customXml" Target="../ink/ink1839.xml"/><Relationship Id="rId201" Type="http://schemas.openxmlformats.org/officeDocument/2006/relationships/image" Target="../media/image1464.png"/><Relationship Id="rId243" Type="http://schemas.openxmlformats.org/officeDocument/2006/relationships/image" Target="../media/image1485.png"/><Relationship Id="rId285" Type="http://schemas.openxmlformats.org/officeDocument/2006/relationships/image" Target="../media/image1506.png"/><Relationship Id="rId450" Type="http://schemas.openxmlformats.org/officeDocument/2006/relationships/customXml" Target="../ink/ink1769.xml"/><Relationship Id="rId506" Type="http://schemas.openxmlformats.org/officeDocument/2006/relationships/customXml" Target="../ink/ink1797.xml"/><Relationship Id="rId38" Type="http://schemas.openxmlformats.org/officeDocument/2006/relationships/customXml" Target="../ink/ink1563.xml"/><Relationship Id="rId103" Type="http://schemas.openxmlformats.org/officeDocument/2006/relationships/image" Target="../media/image1415.png"/><Relationship Id="rId310" Type="http://schemas.openxmlformats.org/officeDocument/2006/relationships/customXml" Target="../ink/ink1699.xml"/><Relationship Id="rId492" Type="http://schemas.openxmlformats.org/officeDocument/2006/relationships/customXml" Target="../ink/ink1790.xml"/><Relationship Id="rId548" Type="http://schemas.openxmlformats.org/officeDocument/2006/relationships/customXml" Target="../ink/ink1818.xml"/><Relationship Id="rId91" Type="http://schemas.openxmlformats.org/officeDocument/2006/relationships/image" Target="../media/image1409.png"/><Relationship Id="rId145" Type="http://schemas.openxmlformats.org/officeDocument/2006/relationships/image" Target="../media/image1436.png"/><Relationship Id="rId187" Type="http://schemas.openxmlformats.org/officeDocument/2006/relationships/image" Target="../media/image1457.png"/><Relationship Id="rId352" Type="http://schemas.openxmlformats.org/officeDocument/2006/relationships/customXml" Target="../ink/ink1720.xml"/><Relationship Id="rId394" Type="http://schemas.openxmlformats.org/officeDocument/2006/relationships/customXml" Target="../ink/ink1741.xml"/><Relationship Id="rId408" Type="http://schemas.openxmlformats.org/officeDocument/2006/relationships/customXml" Target="../ink/ink1748.xml"/><Relationship Id="rId212" Type="http://schemas.openxmlformats.org/officeDocument/2006/relationships/customXml" Target="../ink/ink1650.xml"/><Relationship Id="rId254" Type="http://schemas.openxmlformats.org/officeDocument/2006/relationships/customXml" Target="../ink/ink1671.xml"/><Relationship Id="rId49" Type="http://schemas.openxmlformats.org/officeDocument/2006/relationships/image" Target="../media/image1388.png"/><Relationship Id="rId114" Type="http://schemas.openxmlformats.org/officeDocument/2006/relationships/customXml" Target="../ink/ink1601.xml"/><Relationship Id="rId296" Type="http://schemas.openxmlformats.org/officeDocument/2006/relationships/customXml" Target="../ink/ink1692.xml"/><Relationship Id="rId461" Type="http://schemas.openxmlformats.org/officeDocument/2006/relationships/image" Target="../media/image1593.png"/><Relationship Id="rId517" Type="http://schemas.openxmlformats.org/officeDocument/2006/relationships/image" Target="../media/image1621.png"/><Relationship Id="rId559" Type="http://schemas.openxmlformats.org/officeDocument/2006/relationships/image" Target="../media/image1642.png"/><Relationship Id="rId60" Type="http://schemas.openxmlformats.org/officeDocument/2006/relationships/customXml" Target="../ink/ink1574.xml"/><Relationship Id="rId156" Type="http://schemas.openxmlformats.org/officeDocument/2006/relationships/customXml" Target="../ink/ink1622.xml"/><Relationship Id="rId198" Type="http://schemas.openxmlformats.org/officeDocument/2006/relationships/customXml" Target="../ink/ink1643.xml"/><Relationship Id="rId321" Type="http://schemas.openxmlformats.org/officeDocument/2006/relationships/image" Target="../media/image1524.png"/><Relationship Id="rId363" Type="http://schemas.openxmlformats.org/officeDocument/2006/relationships/image" Target="../media/image1545.png"/><Relationship Id="rId419" Type="http://schemas.openxmlformats.org/officeDocument/2006/relationships/image" Target="../media/image1573.png"/><Relationship Id="rId570" Type="http://schemas.openxmlformats.org/officeDocument/2006/relationships/customXml" Target="../ink/ink1829.xml"/><Relationship Id="rId223" Type="http://schemas.openxmlformats.org/officeDocument/2006/relationships/image" Target="../media/image1475.png"/><Relationship Id="rId430" Type="http://schemas.openxmlformats.org/officeDocument/2006/relationships/customXml" Target="../ink/ink1759.xml"/><Relationship Id="rId18" Type="http://schemas.openxmlformats.org/officeDocument/2006/relationships/customXml" Target="../ink/ink1553.xml"/><Relationship Id="rId265" Type="http://schemas.openxmlformats.org/officeDocument/2006/relationships/image" Target="../media/image1496.png"/><Relationship Id="rId472" Type="http://schemas.openxmlformats.org/officeDocument/2006/relationships/customXml" Target="../ink/ink1780.xml"/><Relationship Id="rId528" Type="http://schemas.openxmlformats.org/officeDocument/2006/relationships/customXml" Target="../ink/ink1808.xml"/><Relationship Id="rId125" Type="http://schemas.openxmlformats.org/officeDocument/2006/relationships/image" Target="../media/image1426.png"/><Relationship Id="rId167" Type="http://schemas.openxmlformats.org/officeDocument/2006/relationships/image" Target="../media/image1447.png"/><Relationship Id="rId332" Type="http://schemas.openxmlformats.org/officeDocument/2006/relationships/customXml" Target="../ink/ink1710.xml"/><Relationship Id="rId374" Type="http://schemas.openxmlformats.org/officeDocument/2006/relationships/customXml" Target="../ink/ink1731.xml"/><Relationship Id="rId581" Type="http://schemas.openxmlformats.org/officeDocument/2006/relationships/image" Target="../media/image1653.png"/><Relationship Id="rId71" Type="http://schemas.openxmlformats.org/officeDocument/2006/relationships/image" Target="../media/image1399.png"/><Relationship Id="rId234" Type="http://schemas.openxmlformats.org/officeDocument/2006/relationships/customXml" Target="../ink/ink1661.xml"/><Relationship Id="rId2" Type="http://schemas.openxmlformats.org/officeDocument/2006/relationships/slideLayout" Target="../slideLayouts/slideLayout7.xml"/><Relationship Id="rId29" Type="http://schemas.openxmlformats.org/officeDocument/2006/relationships/image" Target="../media/image1378.png"/><Relationship Id="rId276" Type="http://schemas.openxmlformats.org/officeDocument/2006/relationships/customXml" Target="../ink/ink1682.xml"/><Relationship Id="rId441" Type="http://schemas.openxmlformats.org/officeDocument/2006/relationships/image" Target="../media/image1583.png"/><Relationship Id="rId483" Type="http://schemas.openxmlformats.org/officeDocument/2006/relationships/image" Target="../media/image1604.png"/><Relationship Id="rId539" Type="http://schemas.openxmlformats.org/officeDocument/2006/relationships/image" Target="../media/image1632.png"/><Relationship Id="rId40" Type="http://schemas.openxmlformats.org/officeDocument/2006/relationships/customXml" Target="../ink/ink1564.xml"/><Relationship Id="rId136" Type="http://schemas.openxmlformats.org/officeDocument/2006/relationships/customXml" Target="../ink/ink1612.xml"/><Relationship Id="rId178" Type="http://schemas.openxmlformats.org/officeDocument/2006/relationships/customXml" Target="../ink/ink1633.xml"/><Relationship Id="rId301" Type="http://schemas.openxmlformats.org/officeDocument/2006/relationships/image" Target="../media/image1514.png"/><Relationship Id="rId343" Type="http://schemas.openxmlformats.org/officeDocument/2006/relationships/image" Target="../media/image1535.png"/><Relationship Id="rId550" Type="http://schemas.openxmlformats.org/officeDocument/2006/relationships/customXml" Target="../ink/ink1819.xml"/><Relationship Id="rId82" Type="http://schemas.openxmlformats.org/officeDocument/2006/relationships/customXml" Target="../ink/ink1585.xml"/><Relationship Id="rId203" Type="http://schemas.openxmlformats.org/officeDocument/2006/relationships/image" Target="../media/image1465.png"/><Relationship Id="rId385" Type="http://schemas.openxmlformats.org/officeDocument/2006/relationships/image" Target="../media/image1556.png"/><Relationship Id="rId245" Type="http://schemas.openxmlformats.org/officeDocument/2006/relationships/image" Target="../media/image1486.png"/><Relationship Id="rId287" Type="http://schemas.openxmlformats.org/officeDocument/2006/relationships/image" Target="../media/image1507.png"/><Relationship Id="rId410" Type="http://schemas.openxmlformats.org/officeDocument/2006/relationships/customXml" Target="../ink/ink1749.xml"/><Relationship Id="rId452" Type="http://schemas.openxmlformats.org/officeDocument/2006/relationships/customXml" Target="../ink/ink1770.xml"/><Relationship Id="rId494" Type="http://schemas.openxmlformats.org/officeDocument/2006/relationships/customXml" Target="../ink/ink1791.xml"/><Relationship Id="rId508" Type="http://schemas.openxmlformats.org/officeDocument/2006/relationships/customXml" Target="../ink/ink1798.xml"/><Relationship Id="rId105" Type="http://schemas.openxmlformats.org/officeDocument/2006/relationships/image" Target="../media/image1416.png"/><Relationship Id="rId147" Type="http://schemas.openxmlformats.org/officeDocument/2006/relationships/image" Target="../media/image1437.png"/><Relationship Id="rId312" Type="http://schemas.openxmlformats.org/officeDocument/2006/relationships/customXml" Target="../ink/ink1700.xml"/><Relationship Id="rId354" Type="http://schemas.openxmlformats.org/officeDocument/2006/relationships/customXml" Target="../ink/ink1721.xml"/><Relationship Id="rId51" Type="http://schemas.openxmlformats.org/officeDocument/2006/relationships/image" Target="../media/image1389.png"/><Relationship Id="rId93" Type="http://schemas.openxmlformats.org/officeDocument/2006/relationships/image" Target="../media/image1410.png"/><Relationship Id="rId189" Type="http://schemas.openxmlformats.org/officeDocument/2006/relationships/image" Target="../media/image1458.png"/><Relationship Id="rId396" Type="http://schemas.openxmlformats.org/officeDocument/2006/relationships/customXml" Target="../ink/ink1742.xml"/><Relationship Id="rId561" Type="http://schemas.openxmlformats.org/officeDocument/2006/relationships/image" Target="../media/image1643.png"/><Relationship Id="rId214" Type="http://schemas.openxmlformats.org/officeDocument/2006/relationships/customXml" Target="../ink/ink1651.xml"/><Relationship Id="rId256" Type="http://schemas.openxmlformats.org/officeDocument/2006/relationships/customXml" Target="../ink/ink1672.xml"/><Relationship Id="rId298" Type="http://schemas.openxmlformats.org/officeDocument/2006/relationships/customXml" Target="../ink/ink1693.xml"/><Relationship Id="rId421" Type="http://schemas.openxmlformats.org/officeDocument/2006/relationships/image" Target="../media/image1574.png"/><Relationship Id="rId463" Type="http://schemas.openxmlformats.org/officeDocument/2006/relationships/image" Target="../media/image1594.png"/><Relationship Id="rId519" Type="http://schemas.openxmlformats.org/officeDocument/2006/relationships/image" Target="../media/image1622.png"/><Relationship Id="rId116" Type="http://schemas.openxmlformats.org/officeDocument/2006/relationships/customXml" Target="../ink/ink1602.xml"/><Relationship Id="rId158" Type="http://schemas.openxmlformats.org/officeDocument/2006/relationships/customXml" Target="../ink/ink1623.xml"/><Relationship Id="rId323" Type="http://schemas.openxmlformats.org/officeDocument/2006/relationships/image" Target="../media/image1525.png"/><Relationship Id="rId530" Type="http://schemas.openxmlformats.org/officeDocument/2006/relationships/customXml" Target="../ink/ink1809.xml"/><Relationship Id="rId20" Type="http://schemas.openxmlformats.org/officeDocument/2006/relationships/customXml" Target="../ink/ink1554.xml"/><Relationship Id="rId62" Type="http://schemas.openxmlformats.org/officeDocument/2006/relationships/customXml" Target="../ink/ink1575.xml"/><Relationship Id="rId365" Type="http://schemas.openxmlformats.org/officeDocument/2006/relationships/image" Target="../media/image1546.png"/><Relationship Id="rId572" Type="http://schemas.openxmlformats.org/officeDocument/2006/relationships/customXml" Target="../ink/ink1830.xml"/><Relationship Id="rId225" Type="http://schemas.openxmlformats.org/officeDocument/2006/relationships/image" Target="../media/image1476.png"/><Relationship Id="rId267" Type="http://schemas.openxmlformats.org/officeDocument/2006/relationships/image" Target="../media/image1497.png"/><Relationship Id="rId432" Type="http://schemas.openxmlformats.org/officeDocument/2006/relationships/customXml" Target="../ink/ink1760.xml"/><Relationship Id="rId474" Type="http://schemas.openxmlformats.org/officeDocument/2006/relationships/customXml" Target="../ink/ink1781.xml"/><Relationship Id="rId127" Type="http://schemas.openxmlformats.org/officeDocument/2006/relationships/image" Target="../media/image1427.png"/><Relationship Id="rId31" Type="http://schemas.openxmlformats.org/officeDocument/2006/relationships/image" Target="../media/image1379.png"/><Relationship Id="rId73" Type="http://schemas.openxmlformats.org/officeDocument/2006/relationships/image" Target="../media/image1400.png"/><Relationship Id="rId169" Type="http://schemas.openxmlformats.org/officeDocument/2006/relationships/image" Target="../media/image1448.png"/><Relationship Id="rId334" Type="http://schemas.openxmlformats.org/officeDocument/2006/relationships/customXml" Target="../ink/ink1711.xml"/><Relationship Id="rId376" Type="http://schemas.openxmlformats.org/officeDocument/2006/relationships/customXml" Target="../ink/ink1732.xml"/><Relationship Id="rId541" Type="http://schemas.openxmlformats.org/officeDocument/2006/relationships/image" Target="../media/image1633.png"/><Relationship Id="rId583" Type="http://schemas.openxmlformats.org/officeDocument/2006/relationships/image" Target="../media/image1366.png"/><Relationship Id="rId4" Type="http://schemas.openxmlformats.org/officeDocument/2006/relationships/package" Target="../embeddings/Microsoft_Excel_Worksheet1.xlsx"/><Relationship Id="rId180" Type="http://schemas.openxmlformats.org/officeDocument/2006/relationships/customXml" Target="../ink/ink1634.xml"/><Relationship Id="rId236" Type="http://schemas.openxmlformats.org/officeDocument/2006/relationships/customXml" Target="../ink/ink1662.xml"/><Relationship Id="rId278" Type="http://schemas.openxmlformats.org/officeDocument/2006/relationships/customXml" Target="../ink/ink1683.xml"/><Relationship Id="rId401" Type="http://schemas.openxmlformats.org/officeDocument/2006/relationships/image" Target="../media/image1564.png"/><Relationship Id="rId443" Type="http://schemas.openxmlformats.org/officeDocument/2006/relationships/image" Target="../media/image1584.png"/><Relationship Id="rId303" Type="http://schemas.openxmlformats.org/officeDocument/2006/relationships/image" Target="../media/image1515.png"/><Relationship Id="rId485" Type="http://schemas.openxmlformats.org/officeDocument/2006/relationships/image" Target="../media/image1605.png"/><Relationship Id="rId42" Type="http://schemas.openxmlformats.org/officeDocument/2006/relationships/customXml" Target="../ink/ink1565.xml"/><Relationship Id="rId84" Type="http://schemas.openxmlformats.org/officeDocument/2006/relationships/customXml" Target="../ink/ink1586.xml"/><Relationship Id="rId138" Type="http://schemas.openxmlformats.org/officeDocument/2006/relationships/customXml" Target="../ink/ink1613.xml"/><Relationship Id="rId345" Type="http://schemas.openxmlformats.org/officeDocument/2006/relationships/image" Target="../media/image1536.png"/><Relationship Id="rId387" Type="http://schemas.openxmlformats.org/officeDocument/2006/relationships/image" Target="../media/image1557.png"/><Relationship Id="rId510" Type="http://schemas.openxmlformats.org/officeDocument/2006/relationships/customXml" Target="../ink/ink1799.xml"/><Relationship Id="rId552" Type="http://schemas.openxmlformats.org/officeDocument/2006/relationships/customXml" Target="../ink/ink1820.xml"/><Relationship Id="rId191" Type="http://schemas.openxmlformats.org/officeDocument/2006/relationships/image" Target="../media/image1459.png"/><Relationship Id="rId205" Type="http://schemas.openxmlformats.org/officeDocument/2006/relationships/image" Target="../media/image1466.png"/><Relationship Id="rId247" Type="http://schemas.openxmlformats.org/officeDocument/2006/relationships/image" Target="../media/image1487.png"/><Relationship Id="rId412" Type="http://schemas.openxmlformats.org/officeDocument/2006/relationships/customXml" Target="../ink/ink1750.xml"/><Relationship Id="rId107" Type="http://schemas.openxmlformats.org/officeDocument/2006/relationships/image" Target="../media/image1417.png"/><Relationship Id="rId289" Type="http://schemas.openxmlformats.org/officeDocument/2006/relationships/image" Target="../media/image1508.png"/><Relationship Id="rId454" Type="http://schemas.openxmlformats.org/officeDocument/2006/relationships/customXml" Target="../ink/ink1771.xml"/><Relationship Id="rId496" Type="http://schemas.openxmlformats.org/officeDocument/2006/relationships/customXml" Target="../ink/ink1792.xml"/><Relationship Id="rId11" Type="http://schemas.openxmlformats.org/officeDocument/2006/relationships/image" Target="../media/image1369.png"/><Relationship Id="rId53" Type="http://schemas.openxmlformats.org/officeDocument/2006/relationships/image" Target="../media/image1390.png"/><Relationship Id="rId149" Type="http://schemas.openxmlformats.org/officeDocument/2006/relationships/image" Target="../media/image1438.png"/><Relationship Id="rId314" Type="http://schemas.openxmlformats.org/officeDocument/2006/relationships/customXml" Target="../ink/ink1701.xml"/><Relationship Id="rId356" Type="http://schemas.openxmlformats.org/officeDocument/2006/relationships/customXml" Target="../ink/ink1722.xml"/><Relationship Id="rId398" Type="http://schemas.openxmlformats.org/officeDocument/2006/relationships/customXml" Target="../ink/ink1743.xml"/><Relationship Id="rId521" Type="http://schemas.openxmlformats.org/officeDocument/2006/relationships/image" Target="../media/image1623.png"/><Relationship Id="rId563" Type="http://schemas.openxmlformats.org/officeDocument/2006/relationships/image" Target="../media/image1644.png"/><Relationship Id="rId95" Type="http://schemas.openxmlformats.org/officeDocument/2006/relationships/image" Target="../media/image1411.png"/><Relationship Id="rId160" Type="http://schemas.openxmlformats.org/officeDocument/2006/relationships/customXml" Target="../ink/ink1624.xml"/><Relationship Id="rId216" Type="http://schemas.openxmlformats.org/officeDocument/2006/relationships/customXml" Target="../ink/ink1652.xml"/><Relationship Id="rId423" Type="http://schemas.openxmlformats.org/officeDocument/2006/relationships/image" Target="../media/image1575.png"/><Relationship Id="rId258" Type="http://schemas.openxmlformats.org/officeDocument/2006/relationships/customXml" Target="../ink/ink1673.xml"/><Relationship Id="rId465" Type="http://schemas.openxmlformats.org/officeDocument/2006/relationships/image" Target="../media/image1595.png"/><Relationship Id="rId22" Type="http://schemas.openxmlformats.org/officeDocument/2006/relationships/customXml" Target="../ink/ink1555.xml"/><Relationship Id="rId64" Type="http://schemas.openxmlformats.org/officeDocument/2006/relationships/customXml" Target="../ink/ink1576.xml"/><Relationship Id="rId118" Type="http://schemas.openxmlformats.org/officeDocument/2006/relationships/customXml" Target="../ink/ink1603.xml"/><Relationship Id="rId325" Type="http://schemas.openxmlformats.org/officeDocument/2006/relationships/image" Target="../media/image1526.png"/><Relationship Id="rId367" Type="http://schemas.openxmlformats.org/officeDocument/2006/relationships/image" Target="../media/image1547.png"/><Relationship Id="rId532" Type="http://schemas.openxmlformats.org/officeDocument/2006/relationships/customXml" Target="../ink/ink1810.xml"/><Relationship Id="rId574" Type="http://schemas.openxmlformats.org/officeDocument/2006/relationships/customXml" Target="../ink/ink1831.xml"/><Relationship Id="rId171" Type="http://schemas.openxmlformats.org/officeDocument/2006/relationships/image" Target="../media/image1449.png"/><Relationship Id="rId227" Type="http://schemas.openxmlformats.org/officeDocument/2006/relationships/image" Target="../media/image1477.png"/><Relationship Id="rId269" Type="http://schemas.openxmlformats.org/officeDocument/2006/relationships/image" Target="../media/image1498.png"/><Relationship Id="rId434" Type="http://schemas.openxmlformats.org/officeDocument/2006/relationships/customXml" Target="../ink/ink1761.xml"/><Relationship Id="rId476" Type="http://schemas.openxmlformats.org/officeDocument/2006/relationships/customXml" Target="../ink/ink1782.xml"/><Relationship Id="rId33" Type="http://schemas.openxmlformats.org/officeDocument/2006/relationships/image" Target="../media/image1380.png"/><Relationship Id="rId129" Type="http://schemas.openxmlformats.org/officeDocument/2006/relationships/image" Target="../media/image1428.png"/><Relationship Id="rId280" Type="http://schemas.openxmlformats.org/officeDocument/2006/relationships/customXml" Target="../ink/ink1684.xml"/><Relationship Id="rId336" Type="http://schemas.openxmlformats.org/officeDocument/2006/relationships/customXml" Target="../ink/ink1712.xml"/><Relationship Id="rId501" Type="http://schemas.openxmlformats.org/officeDocument/2006/relationships/image" Target="../media/image1613.png"/><Relationship Id="rId543" Type="http://schemas.openxmlformats.org/officeDocument/2006/relationships/image" Target="../media/image1634.png"/><Relationship Id="rId75" Type="http://schemas.openxmlformats.org/officeDocument/2006/relationships/image" Target="../media/image1401.png"/><Relationship Id="rId140" Type="http://schemas.openxmlformats.org/officeDocument/2006/relationships/customXml" Target="../ink/ink1614.xml"/><Relationship Id="rId182" Type="http://schemas.openxmlformats.org/officeDocument/2006/relationships/customXml" Target="../ink/ink1635.xml"/><Relationship Id="rId378" Type="http://schemas.openxmlformats.org/officeDocument/2006/relationships/customXml" Target="../ink/ink1733.xml"/><Relationship Id="rId403" Type="http://schemas.openxmlformats.org/officeDocument/2006/relationships/image" Target="../media/image1565.png"/><Relationship Id="rId585" Type="http://schemas.openxmlformats.org/officeDocument/2006/relationships/image" Target="../media/image1654.png"/><Relationship Id="rId6" Type="http://schemas.openxmlformats.org/officeDocument/2006/relationships/customXml" Target="../ink/ink1547.xml"/><Relationship Id="rId238" Type="http://schemas.openxmlformats.org/officeDocument/2006/relationships/customXml" Target="../ink/ink1663.xml"/><Relationship Id="rId445" Type="http://schemas.openxmlformats.org/officeDocument/2006/relationships/image" Target="../media/image1585.png"/><Relationship Id="rId487" Type="http://schemas.openxmlformats.org/officeDocument/2006/relationships/image" Target="../media/image1606.png"/><Relationship Id="rId291" Type="http://schemas.openxmlformats.org/officeDocument/2006/relationships/image" Target="../media/image1509.png"/><Relationship Id="rId305" Type="http://schemas.openxmlformats.org/officeDocument/2006/relationships/image" Target="../media/image1516.png"/><Relationship Id="rId347" Type="http://schemas.openxmlformats.org/officeDocument/2006/relationships/image" Target="../media/image1537.png"/><Relationship Id="rId512" Type="http://schemas.openxmlformats.org/officeDocument/2006/relationships/customXml" Target="../ink/ink1800.xml"/><Relationship Id="rId44" Type="http://schemas.openxmlformats.org/officeDocument/2006/relationships/customXml" Target="../ink/ink1566.xml"/><Relationship Id="rId86" Type="http://schemas.openxmlformats.org/officeDocument/2006/relationships/customXml" Target="../ink/ink1587.xml"/><Relationship Id="rId151" Type="http://schemas.openxmlformats.org/officeDocument/2006/relationships/image" Target="../media/image1439.png"/><Relationship Id="rId389" Type="http://schemas.openxmlformats.org/officeDocument/2006/relationships/image" Target="../media/image1558.png"/><Relationship Id="rId554" Type="http://schemas.openxmlformats.org/officeDocument/2006/relationships/customXml" Target="../ink/ink1821.xml"/><Relationship Id="rId193" Type="http://schemas.openxmlformats.org/officeDocument/2006/relationships/image" Target="../media/image1460.png"/><Relationship Id="rId207" Type="http://schemas.openxmlformats.org/officeDocument/2006/relationships/image" Target="../media/image1467.png"/><Relationship Id="rId249" Type="http://schemas.openxmlformats.org/officeDocument/2006/relationships/image" Target="../media/image1488.png"/><Relationship Id="rId414" Type="http://schemas.openxmlformats.org/officeDocument/2006/relationships/customXml" Target="../ink/ink1751.xml"/><Relationship Id="rId456" Type="http://schemas.openxmlformats.org/officeDocument/2006/relationships/customXml" Target="../ink/ink1772.xml"/><Relationship Id="rId498" Type="http://schemas.openxmlformats.org/officeDocument/2006/relationships/customXml" Target="../ink/ink1793.xml"/><Relationship Id="rId13" Type="http://schemas.openxmlformats.org/officeDocument/2006/relationships/image" Target="../media/image1370.png"/><Relationship Id="rId109" Type="http://schemas.openxmlformats.org/officeDocument/2006/relationships/image" Target="../media/image1418.png"/><Relationship Id="rId260" Type="http://schemas.openxmlformats.org/officeDocument/2006/relationships/customXml" Target="../ink/ink1674.xml"/><Relationship Id="rId316" Type="http://schemas.openxmlformats.org/officeDocument/2006/relationships/customXml" Target="../ink/ink1702.xml"/><Relationship Id="rId523" Type="http://schemas.openxmlformats.org/officeDocument/2006/relationships/image" Target="../media/image1624.png"/><Relationship Id="rId55" Type="http://schemas.openxmlformats.org/officeDocument/2006/relationships/image" Target="../media/image1391.png"/><Relationship Id="rId97" Type="http://schemas.openxmlformats.org/officeDocument/2006/relationships/image" Target="../media/image1412.png"/><Relationship Id="rId120" Type="http://schemas.openxmlformats.org/officeDocument/2006/relationships/customXml" Target="../ink/ink1604.xml"/><Relationship Id="rId358" Type="http://schemas.openxmlformats.org/officeDocument/2006/relationships/customXml" Target="../ink/ink1723.xml"/><Relationship Id="rId565" Type="http://schemas.openxmlformats.org/officeDocument/2006/relationships/image" Target="../media/image1645.png"/><Relationship Id="rId162" Type="http://schemas.openxmlformats.org/officeDocument/2006/relationships/customXml" Target="../ink/ink1625.xml"/><Relationship Id="rId218" Type="http://schemas.openxmlformats.org/officeDocument/2006/relationships/customXml" Target="../ink/ink1653.xml"/><Relationship Id="rId425" Type="http://schemas.openxmlformats.org/officeDocument/2006/relationships/image" Target="../media/image1576.png"/><Relationship Id="rId467" Type="http://schemas.openxmlformats.org/officeDocument/2006/relationships/image" Target="../media/image1596.png"/><Relationship Id="rId271" Type="http://schemas.openxmlformats.org/officeDocument/2006/relationships/image" Target="../media/image1499.png"/><Relationship Id="rId24" Type="http://schemas.openxmlformats.org/officeDocument/2006/relationships/customXml" Target="../ink/ink1556.xml"/><Relationship Id="rId66" Type="http://schemas.openxmlformats.org/officeDocument/2006/relationships/customXml" Target="../ink/ink1577.xml"/><Relationship Id="rId131" Type="http://schemas.openxmlformats.org/officeDocument/2006/relationships/image" Target="../media/image1429.png"/><Relationship Id="rId327" Type="http://schemas.openxmlformats.org/officeDocument/2006/relationships/image" Target="../media/image1527.png"/><Relationship Id="rId369" Type="http://schemas.openxmlformats.org/officeDocument/2006/relationships/image" Target="../media/image1548.png"/><Relationship Id="rId534" Type="http://schemas.openxmlformats.org/officeDocument/2006/relationships/customXml" Target="../ink/ink1811.xml"/><Relationship Id="rId576" Type="http://schemas.openxmlformats.org/officeDocument/2006/relationships/customXml" Target="../ink/ink1832.xml"/><Relationship Id="rId173" Type="http://schemas.openxmlformats.org/officeDocument/2006/relationships/image" Target="../media/image1450.png"/><Relationship Id="rId229" Type="http://schemas.openxmlformats.org/officeDocument/2006/relationships/image" Target="../media/image1478.png"/><Relationship Id="rId380" Type="http://schemas.openxmlformats.org/officeDocument/2006/relationships/customXml" Target="../ink/ink1734.xml"/><Relationship Id="rId436" Type="http://schemas.openxmlformats.org/officeDocument/2006/relationships/customXml" Target="../ink/ink1762.xml"/><Relationship Id="rId240" Type="http://schemas.openxmlformats.org/officeDocument/2006/relationships/customXml" Target="../ink/ink1664.xml"/><Relationship Id="rId478" Type="http://schemas.openxmlformats.org/officeDocument/2006/relationships/customXml" Target="../ink/ink1783.xml"/><Relationship Id="rId35" Type="http://schemas.openxmlformats.org/officeDocument/2006/relationships/image" Target="../media/image1381.png"/><Relationship Id="rId77" Type="http://schemas.openxmlformats.org/officeDocument/2006/relationships/image" Target="../media/image1402.png"/><Relationship Id="rId100" Type="http://schemas.openxmlformats.org/officeDocument/2006/relationships/customXml" Target="../ink/ink1594.xml"/><Relationship Id="rId282" Type="http://schemas.openxmlformats.org/officeDocument/2006/relationships/customXml" Target="../ink/ink1685.xml"/><Relationship Id="rId338" Type="http://schemas.openxmlformats.org/officeDocument/2006/relationships/customXml" Target="../ink/ink1713.xml"/><Relationship Id="rId503" Type="http://schemas.openxmlformats.org/officeDocument/2006/relationships/image" Target="../media/image1614.png"/><Relationship Id="rId545" Type="http://schemas.openxmlformats.org/officeDocument/2006/relationships/image" Target="../media/image1635.png"/><Relationship Id="rId587" Type="http://schemas.openxmlformats.org/officeDocument/2006/relationships/image" Target="../media/image1655.png"/><Relationship Id="rId8" Type="http://schemas.openxmlformats.org/officeDocument/2006/relationships/customXml" Target="../ink/ink1548.xml"/><Relationship Id="rId142" Type="http://schemas.openxmlformats.org/officeDocument/2006/relationships/customXml" Target="../ink/ink1615.xml"/><Relationship Id="rId184" Type="http://schemas.openxmlformats.org/officeDocument/2006/relationships/customXml" Target="../ink/ink1636.xml"/><Relationship Id="rId391" Type="http://schemas.openxmlformats.org/officeDocument/2006/relationships/image" Target="../media/image1559.png"/><Relationship Id="rId405" Type="http://schemas.openxmlformats.org/officeDocument/2006/relationships/image" Target="../media/image1566.png"/><Relationship Id="rId447" Type="http://schemas.openxmlformats.org/officeDocument/2006/relationships/image" Target="../media/image1586.png"/><Relationship Id="rId251" Type="http://schemas.openxmlformats.org/officeDocument/2006/relationships/image" Target="../media/image1489.png"/><Relationship Id="rId489" Type="http://schemas.openxmlformats.org/officeDocument/2006/relationships/image" Target="../media/image1607.png"/><Relationship Id="rId46" Type="http://schemas.openxmlformats.org/officeDocument/2006/relationships/customXml" Target="../ink/ink1567.xml"/><Relationship Id="rId293" Type="http://schemas.openxmlformats.org/officeDocument/2006/relationships/image" Target="../media/image1510.png"/><Relationship Id="rId307" Type="http://schemas.openxmlformats.org/officeDocument/2006/relationships/image" Target="../media/image1517.png"/><Relationship Id="rId349" Type="http://schemas.openxmlformats.org/officeDocument/2006/relationships/image" Target="../media/image1538.png"/><Relationship Id="rId514" Type="http://schemas.openxmlformats.org/officeDocument/2006/relationships/customXml" Target="../ink/ink1801.xml"/><Relationship Id="rId556" Type="http://schemas.openxmlformats.org/officeDocument/2006/relationships/customXml" Target="../ink/ink1822.xml"/><Relationship Id="rId88" Type="http://schemas.openxmlformats.org/officeDocument/2006/relationships/customXml" Target="../ink/ink1588.xml"/><Relationship Id="rId111" Type="http://schemas.openxmlformats.org/officeDocument/2006/relationships/image" Target="../media/image1419.png"/><Relationship Id="rId153" Type="http://schemas.openxmlformats.org/officeDocument/2006/relationships/image" Target="../media/image1440.png"/><Relationship Id="rId195" Type="http://schemas.openxmlformats.org/officeDocument/2006/relationships/image" Target="../media/image1461.png"/><Relationship Id="rId209" Type="http://schemas.openxmlformats.org/officeDocument/2006/relationships/image" Target="../media/image1468.png"/><Relationship Id="rId360" Type="http://schemas.openxmlformats.org/officeDocument/2006/relationships/customXml" Target="../ink/ink1724.xml"/><Relationship Id="rId416" Type="http://schemas.openxmlformats.org/officeDocument/2006/relationships/customXml" Target="../ink/ink1752.xml"/><Relationship Id="rId220" Type="http://schemas.openxmlformats.org/officeDocument/2006/relationships/customXml" Target="../ink/ink1654.xml"/><Relationship Id="rId458" Type="http://schemas.openxmlformats.org/officeDocument/2006/relationships/customXml" Target="../ink/ink1773.xml"/><Relationship Id="rId15" Type="http://schemas.openxmlformats.org/officeDocument/2006/relationships/image" Target="../media/image1371.png"/><Relationship Id="rId57" Type="http://schemas.openxmlformats.org/officeDocument/2006/relationships/image" Target="../media/image1392.png"/><Relationship Id="rId262" Type="http://schemas.openxmlformats.org/officeDocument/2006/relationships/customXml" Target="../ink/ink1675.xml"/><Relationship Id="rId318" Type="http://schemas.openxmlformats.org/officeDocument/2006/relationships/customXml" Target="../ink/ink1703.xml"/><Relationship Id="rId525" Type="http://schemas.openxmlformats.org/officeDocument/2006/relationships/image" Target="../media/image1625.png"/><Relationship Id="rId567" Type="http://schemas.openxmlformats.org/officeDocument/2006/relationships/image" Target="../media/image1646.png"/><Relationship Id="rId99" Type="http://schemas.openxmlformats.org/officeDocument/2006/relationships/image" Target="../media/image1413.png"/><Relationship Id="rId122" Type="http://schemas.openxmlformats.org/officeDocument/2006/relationships/customXml" Target="../ink/ink1605.xml"/><Relationship Id="rId164" Type="http://schemas.openxmlformats.org/officeDocument/2006/relationships/customXml" Target="../ink/ink1626.xml"/><Relationship Id="rId371" Type="http://schemas.openxmlformats.org/officeDocument/2006/relationships/image" Target="../media/image1549.png"/><Relationship Id="rId427" Type="http://schemas.openxmlformats.org/officeDocument/2006/relationships/image" Target="../media/image1577.png"/><Relationship Id="rId469" Type="http://schemas.openxmlformats.org/officeDocument/2006/relationships/image" Target="../media/image1597.png"/><Relationship Id="rId26" Type="http://schemas.openxmlformats.org/officeDocument/2006/relationships/customXml" Target="../ink/ink1557.xml"/><Relationship Id="rId231" Type="http://schemas.openxmlformats.org/officeDocument/2006/relationships/image" Target="../media/image1479.png"/><Relationship Id="rId273" Type="http://schemas.openxmlformats.org/officeDocument/2006/relationships/image" Target="../media/image1500.png"/><Relationship Id="rId329" Type="http://schemas.openxmlformats.org/officeDocument/2006/relationships/image" Target="../media/image1528.png"/><Relationship Id="rId480" Type="http://schemas.openxmlformats.org/officeDocument/2006/relationships/customXml" Target="../ink/ink1784.xml"/><Relationship Id="rId536" Type="http://schemas.openxmlformats.org/officeDocument/2006/relationships/customXml" Target="../ink/ink1812.xml"/><Relationship Id="rId68" Type="http://schemas.openxmlformats.org/officeDocument/2006/relationships/customXml" Target="../ink/ink1578.xml"/><Relationship Id="rId133" Type="http://schemas.openxmlformats.org/officeDocument/2006/relationships/image" Target="../media/image1430.png"/><Relationship Id="rId175" Type="http://schemas.openxmlformats.org/officeDocument/2006/relationships/image" Target="../media/image1451.png"/><Relationship Id="rId340" Type="http://schemas.openxmlformats.org/officeDocument/2006/relationships/customXml" Target="../ink/ink1714.xml"/><Relationship Id="rId578" Type="http://schemas.openxmlformats.org/officeDocument/2006/relationships/customXml" Target="../ink/ink1833.xml"/><Relationship Id="rId200" Type="http://schemas.openxmlformats.org/officeDocument/2006/relationships/customXml" Target="../ink/ink1644.xml"/><Relationship Id="rId382" Type="http://schemas.openxmlformats.org/officeDocument/2006/relationships/customXml" Target="../ink/ink1735.xml"/><Relationship Id="rId438" Type="http://schemas.openxmlformats.org/officeDocument/2006/relationships/customXml" Target="../ink/ink1763.xml"/><Relationship Id="rId242" Type="http://schemas.openxmlformats.org/officeDocument/2006/relationships/customXml" Target="../ink/ink1665.xml"/><Relationship Id="rId284" Type="http://schemas.openxmlformats.org/officeDocument/2006/relationships/customXml" Target="../ink/ink1686.xml"/><Relationship Id="rId491" Type="http://schemas.openxmlformats.org/officeDocument/2006/relationships/image" Target="../media/image1608.png"/><Relationship Id="rId505" Type="http://schemas.openxmlformats.org/officeDocument/2006/relationships/image" Target="../media/image1615.png"/><Relationship Id="rId37" Type="http://schemas.openxmlformats.org/officeDocument/2006/relationships/image" Target="../media/image1382.png"/><Relationship Id="rId79" Type="http://schemas.openxmlformats.org/officeDocument/2006/relationships/image" Target="../media/image1403.png"/><Relationship Id="rId102" Type="http://schemas.openxmlformats.org/officeDocument/2006/relationships/customXml" Target="../ink/ink1595.xml"/><Relationship Id="rId144" Type="http://schemas.openxmlformats.org/officeDocument/2006/relationships/customXml" Target="../ink/ink1616.xml"/><Relationship Id="rId547" Type="http://schemas.openxmlformats.org/officeDocument/2006/relationships/image" Target="../media/image1636.png"/><Relationship Id="rId589" Type="http://schemas.openxmlformats.org/officeDocument/2006/relationships/image" Target="../media/image1656.png"/><Relationship Id="rId90" Type="http://schemas.openxmlformats.org/officeDocument/2006/relationships/customXml" Target="../ink/ink1589.xml"/><Relationship Id="rId186" Type="http://schemas.openxmlformats.org/officeDocument/2006/relationships/customXml" Target="../ink/ink1637.xml"/><Relationship Id="rId351" Type="http://schemas.openxmlformats.org/officeDocument/2006/relationships/image" Target="../media/image1539.png"/><Relationship Id="rId393" Type="http://schemas.openxmlformats.org/officeDocument/2006/relationships/image" Target="../media/image1560.png"/><Relationship Id="rId407" Type="http://schemas.openxmlformats.org/officeDocument/2006/relationships/image" Target="../media/image1567.png"/><Relationship Id="rId449" Type="http://schemas.openxmlformats.org/officeDocument/2006/relationships/image" Target="../media/image1587.png"/><Relationship Id="rId211" Type="http://schemas.openxmlformats.org/officeDocument/2006/relationships/image" Target="../media/image1469.png"/><Relationship Id="rId253" Type="http://schemas.openxmlformats.org/officeDocument/2006/relationships/image" Target="../media/image1490.png"/><Relationship Id="rId295" Type="http://schemas.openxmlformats.org/officeDocument/2006/relationships/image" Target="../media/image1511.png"/><Relationship Id="rId309" Type="http://schemas.openxmlformats.org/officeDocument/2006/relationships/image" Target="../media/image1518.png"/><Relationship Id="rId460" Type="http://schemas.openxmlformats.org/officeDocument/2006/relationships/customXml" Target="../ink/ink1774.xml"/><Relationship Id="rId516" Type="http://schemas.openxmlformats.org/officeDocument/2006/relationships/customXml" Target="../ink/ink1802.xml"/><Relationship Id="rId48" Type="http://schemas.openxmlformats.org/officeDocument/2006/relationships/customXml" Target="../ink/ink1568.xml"/><Relationship Id="rId113" Type="http://schemas.openxmlformats.org/officeDocument/2006/relationships/image" Target="../media/image1420.png"/><Relationship Id="rId320" Type="http://schemas.openxmlformats.org/officeDocument/2006/relationships/customXml" Target="../ink/ink1704.xml"/><Relationship Id="rId558" Type="http://schemas.openxmlformats.org/officeDocument/2006/relationships/customXml" Target="../ink/ink1823.xml"/><Relationship Id="rId155" Type="http://schemas.openxmlformats.org/officeDocument/2006/relationships/image" Target="../media/image1441.png"/><Relationship Id="rId197" Type="http://schemas.openxmlformats.org/officeDocument/2006/relationships/image" Target="../media/image1462.png"/><Relationship Id="rId362" Type="http://schemas.openxmlformats.org/officeDocument/2006/relationships/customXml" Target="../ink/ink1725.xml"/><Relationship Id="rId418" Type="http://schemas.openxmlformats.org/officeDocument/2006/relationships/customXml" Target="../ink/ink1753.xml"/><Relationship Id="rId222" Type="http://schemas.openxmlformats.org/officeDocument/2006/relationships/customXml" Target="../ink/ink1655.xml"/><Relationship Id="rId264" Type="http://schemas.openxmlformats.org/officeDocument/2006/relationships/customXml" Target="../ink/ink1676.xml"/><Relationship Id="rId471" Type="http://schemas.openxmlformats.org/officeDocument/2006/relationships/image" Target="../media/image1598.png"/><Relationship Id="rId17" Type="http://schemas.openxmlformats.org/officeDocument/2006/relationships/image" Target="../media/image1372.png"/><Relationship Id="rId59" Type="http://schemas.openxmlformats.org/officeDocument/2006/relationships/image" Target="../media/image1393.png"/><Relationship Id="rId124" Type="http://schemas.openxmlformats.org/officeDocument/2006/relationships/customXml" Target="../ink/ink1606.xml"/><Relationship Id="rId527" Type="http://schemas.openxmlformats.org/officeDocument/2006/relationships/image" Target="../media/image1626.png"/><Relationship Id="rId569" Type="http://schemas.openxmlformats.org/officeDocument/2006/relationships/image" Target="../media/image1647.png"/><Relationship Id="rId70" Type="http://schemas.openxmlformats.org/officeDocument/2006/relationships/customXml" Target="../ink/ink1579.xml"/><Relationship Id="rId166" Type="http://schemas.openxmlformats.org/officeDocument/2006/relationships/customXml" Target="../ink/ink1627.xml"/><Relationship Id="rId331" Type="http://schemas.openxmlformats.org/officeDocument/2006/relationships/image" Target="../media/image1529.png"/><Relationship Id="rId373" Type="http://schemas.openxmlformats.org/officeDocument/2006/relationships/image" Target="../media/image1550.png"/><Relationship Id="rId429" Type="http://schemas.openxmlformats.org/officeDocument/2006/relationships/image" Target="../media/image1578.png"/><Relationship Id="rId580" Type="http://schemas.openxmlformats.org/officeDocument/2006/relationships/customXml" Target="../ink/ink1834.xml"/><Relationship Id="rId1" Type="http://schemas.openxmlformats.org/officeDocument/2006/relationships/vmlDrawing" Target="../drawings/vmlDrawing2.vml"/><Relationship Id="rId233" Type="http://schemas.openxmlformats.org/officeDocument/2006/relationships/image" Target="../media/image1480.png"/><Relationship Id="rId440" Type="http://schemas.openxmlformats.org/officeDocument/2006/relationships/customXml" Target="../ink/ink1764.xml"/><Relationship Id="rId28" Type="http://schemas.openxmlformats.org/officeDocument/2006/relationships/customXml" Target="../ink/ink1558.xml"/><Relationship Id="rId275" Type="http://schemas.openxmlformats.org/officeDocument/2006/relationships/image" Target="../media/image1501.png"/><Relationship Id="rId300" Type="http://schemas.openxmlformats.org/officeDocument/2006/relationships/customXml" Target="../ink/ink1694.xml"/><Relationship Id="rId482" Type="http://schemas.openxmlformats.org/officeDocument/2006/relationships/customXml" Target="../ink/ink1785.xml"/><Relationship Id="rId538" Type="http://schemas.openxmlformats.org/officeDocument/2006/relationships/customXml" Target="../ink/ink1813.xml"/><Relationship Id="rId81" Type="http://schemas.openxmlformats.org/officeDocument/2006/relationships/image" Target="../media/image1404.png"/><Relationship Id="rId135" Type="http://schemas.openxmlformats.org/officeDocument/2006/relationships/image" Target="../media/image1431.png"/><Relationship Id="rId177" Type="http://schemas.openxmlformats.org/officeDocument/2006/relationships/image" Target="../media/image1452.png"/><Relationship Id="rId342" Type="http://schemas.openxmlformats.org/officeDocument/2006/relationships/customXml" Target="../ink/ink1715.xml"/><Relationship Id="rId384" Type="http://schemas.openxmlformats.org/officeDocument/2006/relationships/customXml" Target="../ink/ink1736.xml"/><Relationship Id="rId591" Type="http://schemas.openxmlformats.org/officeDocument/2006/relationships/image" Target="../media/image1657.png"/><Relationship Id="rId202" Type="http://schemas.openxmlformats.org/officeDocument/2006/relationships/customXml" Target="../ink/ink1645.xml"/><Relationship Id="rId244" Type="http://schemas.openxmlformats.org/officeDocument/2006/relationships/customXml" Target="../ink/ink1666.xml"/><Relationship Id="rId39" Type="http://schemas.openxmlformats.org/officeDocument/2006/relationships/image" Target="../media/image1383.png"/><Relationship Id="rId286" Type="http://schemas.openxmlformats.org/officeDocument/2006/relationships/customXml" Target="../ink/ink1687.xml"/><Relationship Id="rId451" Type="http://schemas.openxmlformats.org/officeDocument/2006/relationships/image" Target="../media/image1588.png"/><Relationship Id="rId493" Type="http://schemas.openxmlformats.org/officeDocument/2006/relationships/image" Target="../media/image1609.png"/><Relationship Id="rId507" Type="http://schemas.openxmlformats.org/officeDocument/2006/relationships/image" Target="../media/image1616.png"/><Relationship Id="rId549" Type="http://schemas.openxmlformats.org/officeDocument/2006/relationships/image" Target="../media/image1637.png"/><Relationship Id="rId50" Type="http://schemas.openxmlformats.org/officeDocument/2006/relationships/customXml" Target="../ink/ink1569.xml"/><Relationship Id="rId104" Type="http://schemas.openxmlformats.org/officeDocument/2006/relationships/customXml" Target="../ink/ink1596.xml"/><Relationship Id="rId146" Type="http://schemas.openxmlformats.org/officeDocument/2006/relationships/customXml" Target="../ink/ink1617.xml"/><Relationship Id="rId188" Type="http://schemas.openxmlformats.org/officeDocument/2006/relationships/customXml" Target="../ink/ink1638.xml"/><Relationship Id="rId311" Type="http://schemas.openxmlformats.org/officeDocument/2006/relationships/image" Target="../media/image1519.png"/><Relationship Id="rId353" Type="http://schemas.openxmlformats.org/officeDocument/2006/relationships/image" Target="../media/image1540.png"/><Relationship Id="rId395" Type="http://schemas.openxmlformats.org/officeDocument/2006/relationships/image" Target="../media/image1561.png"/><Relationship Id="rId409" Type="http://schemas.openxmlformats.org/officeDocument/2006/relationships/image" Target="../media/image1568.png"/><Relationship Id="rId560" Type="http://schemas.openxmlformats.org/officeDocument/2006/relationships/customXml" Target="../ink/ink1824.xml"/><Relationship Id="rId92" Type="http://schemas.openxmlformats.org/officeDocument/2006/relationships/customXml" Target="../ink/ink1590.xml"/><Relationship Id="rId213" Type="http://schemas.openxmlformats.org/officeDocument/2006/relationships/image" Target="../media/image1470.png"/><Relationship Id="rId420" Type="http://schemas.openxmlformats.org/officeDocument/2006/relationships/customXml" Target="../ink/ink1754.xml"/><Relationship Id="rId255" Type="http://schemas.openxmlformats.org/officeDocument/2006/relationships/image" Target="../media/image1491.png"/><Relationship Id="rId297" Type="http://schemas.openxmlformats.org/officeDocument/2006/relationships/image" Target="../media/image1512.png"/><Relationship Id="rId462" Type="http://schemas.openxmlformats.org/officeDocument/2006/relationships/customXml" Target="../ink/ink1775.xml"/><Relationship Id="rId518" Type="http://schemas.openxmlformats.org/officeDocument/2006/relationships/customXml" Target="../ink/ink1803.xml"/><Relationship Id="rId115" Type="http://schemas.openxmlformats.org/officeDocument/2006/relationships/image" Target="../media/image1421.png"/><Relationship Id="rId157" Type="http://schemas.openxmlformats.org/officeDocument/2006/relationships/image" Target="../media/image1442.png"/><Relationship Id="rId322" Type="http://schemas.openxmlformats.org/officeDocument/2006/relationships/customXml" Target="../ink/ink1705.xml"/><Relationship Id="rId364" Type="http://schemas.openxmlformats.org/officeDocument/2006/relationships/customXml" Target="../ink/ink1726.xml"/><Relationship Id="rId61" Type="http://schemas.openxmlformats.org/officeDocument/2006/relationships/image" Target="../media/image1394.png"/><Relationship Id="rId199" Type="http://schemas.openxmlformats.org/officeDocument/2006/relationships/image" Target="../media/image1463.png"/><Relationship Id="rId571" Type="http://schemas.openxmlformats.org/officeDocument/2006/relationships/image" Target="../media/image1648.png"/><Relationship Id="rId19" Type="http://schemas.openxmlformats.org/officeDocument/2006/relationships/image" Target="../media/image1373.png"/><Relationship Id="rId224" Type="http://schemas.openxmlformats.org/officeDocument/2006/relationships/customXml" Target="../ink/ink1656.xml"/><Relationship Id="rId266" Type="http://schemas.openxmlformats.org/officeDocument/2006/relationships/customXml" Target="../ink/ink1677.xml"/><Relationship Id="rId431" Type="http://schemas.openxmlformats.org/officeDocument/2006/relationships/image" Target="../media/image1579.png"/><Relationship Id="rId473" Type="http://schemas.openxmlformats.org/officeDocument/2006/relationships/image" Target="../media/image1599.png"/><Relationship Id="rId529" Type="http://schemas.openxmlformats.org/officeDocument/2006/relationships/image" Target="../media/image1627.png"/><Relationship Id="rId30" Type="http://schemas.openxmlformats.org/officeDocument/2006/relationships/customXml" Target="../ink/ink1559.xml"/><Relationship Id="rId126" Type="http://schemas.openxmlformats.org/officeDocument/2006/relationships/customXml" Target="../ink/ink1607.xml"/><Relationship Id="rId168" Type="http://schemas.openxmlformats.org/officeDocument/2006/relationships/customXml" Target="../ink/ink1628.xml"/><Relationship Id="rId333" Type="http://schemas.openxmlformats.org/officeDocument/2006/relationships/image" Target="../media/image1530.png"/><Relationship Id="rId540" Type="http://schemas.openxmlformats.org/officeDocument/2006/relationships/customXml" Target="../ink/ink1814.xml"/><Relationship Id="rId72" Type="http://schemas.openxmlformats.org/officeDocument/2006/relationships/customXml" Target="../ink/ink1580.xml"/><Relationship Id="rId375" Type="http://schemas.openxmlformats.org/officeDocument/2006/relationships/image" Target="../media/image1551.png"/><Relationship Id="rId582" Type="http://schemas.openxmlformats.org/officeDocument/2006/relationships/customXml" Target="../ink/ink1835.xml"/><Relationship Id="rId3" Type="http://schemas.openxmlformats.org/officeDocument/2006/relationships/notesSlide" Target="../notesSlides/notesSlide21.xml"/><Relationship Id="rId235" Type="http://schemas.openxmlformats.org/officeDocument/2006/relationships/image" Target="../media/image1481.png"/><Relationship Id="rId277" Type="http://schemas.openxmlformats.org/officeDocument/2006/relationships/image" Target="../media/image1502.png"/><Relationship Id="rId400" Type="http://schemas.openxmlformats.org/officeDocument/2006/relationships/customXml" Target="../ink/ink1744.xml"/><Relationship Id="rId442" Type="http://schemas.openxmlformats.org/officeDocument/2006/relationships/customXml" Target="../ink/ink1765.xml"/><Relationship Id="rId484" Type="http://schemas.openxmlformats.org/officeDocument/2006/relationships/customXml" Target="../ink/ink1786.xml"/><Relationship Id="rId137" Type="http://schemas.openxmlformats.org/officeDocument/2006/relationships/image" Target="../media/image1432.png"/><Relationship Id="rId302" Type="http://schemas.openxmlformats.org/officeDocument/2006/relationships/customXml" Target="../ink/ink1695.xml"/><Relationship Id="rId344" Type="http://schemas.openxmlformats.org/officeDocument/2006/relationships/customXml" Target="../ink/ink1716.xml"/><Relationship Id="rId41" Type="http://schemas.openxmlformats.org/officeDocument/2006/relationships/image" Target="../media/image1384.png"/><Relationship Id="rId83" Type="http://schemas.openxmlformats.org/officeDocument/2006/relationships/image" Target="../media/image1405.png"/><Relationship Id="rId179" Type="http://schemas.openxmlformats.org/officeDocument/2006/relationships/image" Target="../media/image1453.png"/><Relationship Id="rId386" Type="http://schemas.openxmlformats.org/officeDocument/2006/relationships/customXml" Target="../ink/ink1737.xml"/><Relationship Id="rId551" Type="http://schemas.openxmlformats.org/officeDocument/2006/relationships/image" Target="../media/image1638.png"/><Relationship Id="rId190" Type="http://schemas.openxmlformats.org/officeDocument/2006/relationships/customXml" Target="../ink/ink1639.xml"/><Relationship Id="rId204" Type="http://schemas.openxmlformats.org/officeDocument/2006/relationships/customXml" Target="../ink/ink1646.xml"/><Relationship Id="rId246" Type="http://schemas.openxmlformats.org/officeDocument/2006/relationships/customXml" Target="../ink/ink1667.xml"/><Relationship Id="rId288" Type="http://schemas.openxmlformats.org/officeDocument/2006/relationships/customXml" Target="../ink/ink1688.xml"/><Relationship Id="rId411" Type="http://schemas.openxmlformats.org/officeDocument/2006/relationships/image" Target="../media/image1569.png"/><Relationship Id="rId453" Type="http://schemas.openxmlformats.org/officeDocument/2006/relationships/image" Target="../media/image1589.png"/><Relationship Id="rId509" Type="http://schemas.openxmlformats.org/officeDocument/2006/relationships/image" Target="../media/image1617.png"/><Relationship Id="rId106" Type="http://schemas.openxmlformats.org/officeDocument/2006/relationships/customXml" Target="../ink/ink1597.xml"/><Relationship Id="rId313" Type="http://schemas.openxmlformats.org/officeDocument/2006/relationships/image" Target="../media/image1520.png"/><Relationship Id="rId495" Type="http://schemas.openxmlformats.org/officeDocument/2006/relationships/image" Target="../media/image1610.png"/><Relationship Id="rId10" Type="http://schemas.openxmlformats.org/officeDocument/2006/relationships/customXml" Target="../ink/ink1549.xml"/><Relationship Id="rId52" Type="http://schemas.openxmlformats.org/officeDocument/2006/relationships/customXml" Target="../ink/ink1570.xml"/><Relationship Id="rId94" Type="http://schemas.openxmlformats.org/officeDocument/2006/relationships/customXml" Target="../ink/ink1591.xml"/><Relationship Id="rId148" Type="http://schemas.openxmlformats.org/officeDocument/2006/relationships/customXml" Target="../ink/ink1618.xml"/><Relationship Id="rId355" Type="http://schemas.openxmlformats.org/officeDocument/2006/relationships/image" Target="../media/image1541.png"/><Relationship Id="rId397" Type="http://schemas.openxmlformats.org/officeDocument/2006/relationships/image" Target="../media/image1562.png"/><Relationship Id="rId520" Type="http://schemas.openxmlformats.org/officeDocument/2006/relationships/customXml" Target="../ink/ink1804.xml"/><Relationship Id="rId562" Type="http://schemas.openxmlformats.org/officeDocument/2006/relationships/customXml" Target="../ink/ink1825.xml"/><Relationship Id="rId215" Type="http://schemas.openxmlformats.org/officeDocument/2006/relationships/image" Target="../media/image1471.png"/><Relationship Id="rId257" Type="http://schemas.openxmlformats.org/officeDocument/2006/relationships/image" Target="../media/image1492.png"/><Relationship Id="rId422" Type="http://schemas.openxmlformats.org/officeDocument/2006/relationships/customXml" Target="../ink/ink1755.xml"/><Relationship Id="rId464" Type="http://schemas.openxmlformats.org/officeDocument/2006/relationships/customXml" Target="../ink/ink1776.xml"/><Relationship Id="rId299" Type="http://schemas.openxmlformats.org/officeDocument/2006/relationships/image" Target="../media/image1513.png"/><Relationship Id="rId63" Type="http://schemas.openxmlformats.org/officeDocument/2006/relationships/image" Target="../media/image1395.png"/><Relationship Id="rId159" Type="http://schemas.openxmlformats.org/officeDocument/2006/relationships/image" Target="../media/image1443.png"/><Relationship Id="rId366" Type="http://schemas.openxmlformats.org/officeDocument/2006/relationships/customXml" Target="../ink/ink1727.xml"/><Relationship Id="rId573" Type="http://schemas.openxmlformats.org/officeDocument/2006/relationships/image" Target="../media/image1649.png"/><Relationship Id="rId226" Type="http://schemas.openxmlformats.org/officeDocument/2006/relationships/customXml" Target="../ink/ink1657.xml"/><Relationship Id="rId433" Type="http://schemas.openxmlformats.org/officeDocument/2006/relationships/image" Target="../media/image1580.png"/><Relationship Id="rId74" Type="http://schemas.openxmlformats.org/officeDocument/2006/relationships/customXml" Target="../ink/ink1581.xml"/><Relationship Id="rId377" Type="http://schemas.openxmlformats.org/officeDocument/2006/relationships/image" Target="../media/image1552.png"/><Relationship Id="rId500" Type="http://schemas.openxmlformats.org/officeDocument/2006/relationships/customXml" Target="../ink/ink1794.xml"/><Relationship Id="rId584" Type="http://schemas.openxmlformats.org/officeDocument/2006/relationships/customXml" Target="../ink/ink1836.xml"/><Relationship Id="rId5" Type="http://schemas.openxmlformats.org/officeDocument/2006/relationships/image" Target="../media/image1346.emf"/><Relationship Id="rId237" Type="http://schemas.openxmlformats.org/officeDocument/2006/relationships/image" Target="../media/image1482.png"/><Relationship Id="rId444" Type="http://schemas.openxmlformats.org/officeDocument/2006/relationships/customXml" Target="../ink/ink1766.xml"/><Relationship Id="rId290" Type="http://schemas.openxmlformats.org/officeDocument/2006/relationships/customXml" Target="../ink/ink1689.xml"/><Relationship Id="rId304" Type="http://schemas.openxmlformats.org/officeDocument/2006/relationships/customXml" Target="../ink/ink1696.xml"/><Relationship Id="rId388" Type="http://schemas.openxmlformats.org/officeDocument/2006/relationships/customXml" Target="../ink/ink1738.xml"/><Relationship Id="rId511" Type="http://schemas.openxmlformats.org/officeDocument/2006/relationships/image" Target="../media/image1618.png"/><Relationship Id="rId85" Type="http://schemas.openxmlformats.org/officeDocument/2006/relationships/image" Target="../media/image1406.png"/><Relationship Id="rId150" Type="http://schemas.openxmlformats.org/officeDocument/2006/relationships/customXml" Target="../ink/ink1619.xml"/><Relationship Id="rId248" Type="http://schemas.openxmlformats.org/officeDocument/2006/relationships/customXml" Target="../ink/ink1668.xml"/><Relationship Id="rId455" Type="http://schemas.openxmlformats.org/officeDocument/2006/relationships/image" Target="../media/image1590.png"/><Relationship Id="rId12" Type="http://schemas.openxmlformats.org/officeDocument/2006/relationships/customXml" Target="../ink/ink1550.xml"/><Relationship Id="rId108" Type="http://schemas.openxmlformats.org/officeDocument/2006/relationships/customXml" Target="../ink/ink1598.xml"/><Relationship Id="rId315" Type="http://schemas.openxmlformats.org/officeDocument/2006/relationships/image" Target="../media/image1521.png"/><Relationship Id="rId522" Type="http://schemas.openxmlformats.org/officeDocument/2006/relationships/customXml" Target="../ink/ink1805.xml"/><Relationship Id="rId96" Type="http://schemas.openxmlformats.org/officeDocument/2006/relationships/customXml" Target="../ink/ink1592.xml"/><Relationship Id="rId161" Type="http://schemas.openxmlformats.org/officeDocument/2006/relationships/image" Target="../media/image1444.png"/><Relationship Id="rId399" Type="http://schemas.openxmlformats.org/officeDocument/2006/relationships/image" Target="../media/image1563.png"/><Relationship Id="rId259" Type="http://schemas.openxmlformats.org/officeDocument/2006/relationships/image" Target="../media/image1493.png"/><Relationship Id="rId466" Type="http://schemas.openxmlformats.org/officeDocument/2006/relationships/customXml" Target="../ink/ink1777.xml"/><Relationship Id="rId23" Type="http://schemas.openxmlformats.org/officeDocument/2006/relationships/image" Target="../media/image1375.png"/><Relationship Id="rId119" Type="http://schemas.openxmlformats.org/officeDocument/2006/relationships/image" Target="../media/image1423.png"/><Relationship Id="rId326" Type="http://schemas.openxmlformats.org/officeDocument/2006/relationships/customXml" Target="../ink/ink1707.xml"/><Relationship Id="rId533" Type="http://schemas.openxmlformats.org/officeDocument/2006/relationships/image" Target="../media/image1629.png"/><Relationship Id="rId172" Type="http://schemas.openxmlformats.org/officeDocument/2006/relationships/customXml" Target="../ink/ink1630.xml"/><Relationship Id="rId477" Type="http://schemas.openxmlformats.org/officeDocument/2006/relationships/image" Target="../media/image1601.png"/><Relationship Id="rId337" Type="http://schemas.openxmlformats.org/officeDocument/2006/relationships/image" Target="../media/image1532.png"/><Relationship Id="rId34" Type="http://schemas.openxmlformats.org/officeDocument/2006/relationships/customXml" Target="../ink/ink1561.xml"/><Relationship Id="rId544" Type="http://schemas.openxmlformats.org/officeDocument/2006/relationships/customXml" Target="../ink/ink1816.xml"/><Relationship Id="rId183" Type="http://schemas.openxmlformats.org/officeDocument/2006/relationships/image" Target="../media/image1455.png"/><Relationship Id="rId390" Type="http://schemas.openxmlformats.org/officeDocument/2006/relationships/customXml" Target="../ink/ink1739.xml"/><Relationship Id="rId404" Type="http://schemas.openxmlformats.org/officeDocument/2006/relationships/customXml" Target="../ink/ink1746.xml"/><Relationship Id="rId250" Type="http://schemas.openxmlformats.org/officeDocument/2006/relationships/customXml" Target="../ink/ink1669.xml"/><Relationship Id="rId488" Type="http://schemas.openxmlformats.org/officeDocument/2006/relationships/customXml" Target="../ink/ink1788.xml"/></Relationships>
</file>

<file path=ppt/slides/_rels/slide22.xml.rels><?xml version="1.0" encoding="UTF-8" standalone="yes"?>
<Relationships xmlns="http://schemas.openxmlformats.org/package/2006/relationships"><Relationship Id="rId26" Type="http://schemas.openxmlformats.org/officeDocument/2006/relationships/image" Target="../media/image1665.png"/><Relationship Id="rId21" Type="http://schemas.openxmlformats.org/officeDocument/2006/relationships/customXml" Target="../ink/ink1849.xml"/><Relationship Id="rId42" Type="http://schemas.openxmlformats.org/officeDocument/2006/relationships/image" Target="../media/image1673.png"/><Relationship Id="rId47" Type="http://schemas.openxmlformats.org/officeDocument/2006/relationships/customXml" Target="../ink/ink1862.xml"/><Relationship Id="rId63" Type="http://schemas.openxmlformats.org/officeDocument/2006/relationships/customXml" Target="../ink/ink1870.xml"/><Relationship Id="rId68" Type="http://schemas.openxmlformats.org/officeDocument/2006/relationships/image" Target="../media/image1686.png"/><Relationship Id="rId7" Type="http://schemas.openxmlformats.org/officeDocument/2006/relationships/customXml" Target="../ink/ink1842.xml"/><Relationship Id="rId2" Type="http://schemas.openxmlformats.org/officeDocument/2006/relationships/notesSlide" Target="../notesSlides/notesSlide22.xml"/><Relationship Id="rId16" Type="http://schemas.openxmlformats.org/officeDocument/2006/relationships/image" Target="../media/image1660.png"/><Relationship Id="rId29" Type="http://schemas.openxmlformats.org/officeDocument/2006/relationships/customXml" Target="../ink/ink1853.xml"/><Relationship Id="rId11" Type="http://schemas.openxmlformats.org/officeDocument/2006/relationships/customXml" Target="../ink/ink1844.xml"/><Relationship Id="rId24" Type="http://schemas.openxmlformats.org/officeDocument/2006/relationships/image" Target="../media/image1664.png"/><Relationship Id="rId32" Type="http://schemas.openxmlformats.org/officeDocument/2006/relationships/image" Target="../media/image1668.png"/><Relationship Id="rId37" Type="http://schemas.openxmlformats.org/officeDocument/2006/relationships/customXml" Target="../ink/ink1857.xml"/><Relationship Id="rId40" Type="http://schemas.openxmlformats.org/officeDocument/2006/relationships/image" Target="../media/image1672.png"/><Relationship Id="rId45" Type="http://schemas.openxmlformats.org/officeDocument/2006/relationships/customXml" Target="../ink/ink1861.xml"/><Relationship Id="rId53" Type="http://schemas.openxmlformats.org/officeDocument/2006/relationships/customXml" Target="../ink/ink1865.xml"/><Relationship Id="rId58" Type="http://schemas.openxmlformats.org/officeDocument/2006/relationships/image" Target="../media/image1681.png"/><Relationship Id="rId66" Type="http://schemas.openxmlformats.org/officeDocument/2006/relationships/image" Target="../media/image1685.png"/><Relationship Id="rId5" Type="http://schemas.openxmlformats.org/officeDocument/2006/relationships/customXml" Target="../ink/ink1841.xml"/><Relationship Id="rId61" Type="http://schemas.openxmlformats.org/officeDocument/2006/relationships/customXml" Target="../ink/ink1869.xml"/><Relationship Id="rId19" Type="http://schemas.openxmlformats.org/officeDocument/2006/relationships/customXml" Target="../ink/ink1848.xml"/><Relationship Id="rId14" Type="http://schemas.openxmlformats.org/officeDocument/2006/relationships/image" Target="../media/image1659.png"/><Relationship Id="rId22" Type="http://schemas.openxmlformats.org/officeDocument/2006/relationships/image" Target="../media/image1663.png"/><Relationship Id="rId27" Type="http://schemas.openxmlformats.org/officeDocument/2006/relationships/customXml" Target="../ink/ink1852.xml"/><Relationship Id="rId30" Type="http://schemas.openxmlformats.org/officeDocument/2006/relationships/image" Target="../media/image1667.png"/><Relationship Id="rId35" Type="http://schemas.openxmlformats.org/officeDocument/2006/relationships/customXml" Target="../ink/ink1856.xml"/><Relationship Id="rId43" Type="http://schemas.openxmlformats.org/officeDocument/2006/relationships/customXml" Target="../ink/ink1860.xml"/><Relationship Id="rId48" Type="http://schemas.openxmlformats.org/officeDocument/2006/relationships/image" Target="../media/image1676.png"/><Relationship Id="rId56" Type="http://schemas.openxmlformats.org/officeDocument/2006/relationships/image" Target="../media/image1680.png"/><Relationship Id="rId64" Type="http://schemas.openxmlformats.org/officeDocument/2006/relationships/image" Target="../media/image1684.png"/><Relationship Id="rId69" Type="http://schemas.openxmlformats.org/officeDocument/2006/relationships/customXml" Target="../ink/ink1873.xml"/><Relationship Id="rId8" Type="http://schemas.openxmlformats.org/officeDocument/2006/relationships/image" Target="../media/image16560.png"/><Relationship Id="rId51" Type="http://schemas.openxmlformats.org/officeDocument/2006/relationships/customXml" Target="../ink/ink1864.xml"/><Relationship Id="rId3" Type="http://schemas.openxmlformats.org/officeDocument/2006/relationships/customXml" Target="../ink/ink1840.xml"/><Relationship Id="rId12" Type="http://schemas.openxmlformats.org/officeDocument/2006/relationships/image" Target="../media/image1658.png"/><Relationship Id="rId17" Type="http://schemas.openxmlformats.org/officeDocument/2006/relationships/customXml" Target="../ink/ink1847.xml"/><Relationship Id="rId25" Type="http://schemas.openxmlformats.org/officeDocument/2006/relationships/customXml" Target="../ink/ink1851.xml"/><Relationship Id="rId33" Type="http://schemas.openxmlformats.org/officeDocument/2006/relationships/customXml" Target="../ink/ink1855.xml"/><Relationship Id="rId38" Type="http://schemas.openxmlformats.org/officeDocument/2006/relationships/image" Target="../media/image1671.png"/><Relationship Id="rId46" Type="http://schemas.openxmlformats.org/officeDocument/2006/relationships/image" Target="../media/image1675.png"/><Relationship Id="rId59" Type="http://schemas.openxmlformats.org/officeDocument/2006/relationships/customXml" Target="../ink/ink1868.xml"/><Relationship Id="rId67" Type="http://schemas.openxmlformats.org/officeDocument/2006/relationships/customXml" Target="../ink/ink1872.xml"/><Relationship Id="rId20" Type="http://schemas.openxmlformats.org/officeDocument/2006/relationships/image" Target="../media/image1662.png"/><Relationship Id="rId41" Type="http://schemas.openxmlformats.org/officeDocument/2006/relationships/customXml" Target="../ink/ink1859.xml"/><Relationship Id="rId54" Type="http://schemas.openxmlformats.org/officeDocument/2006/relationships/image" Target="../media/image1679.png"/><Relationship Id="rId62" Type="http://schemas.openxmlformats.org/officeDocument/2006/relationships/image" Target="../media/image1683.png"/><Relationship Id="rId70" Type="http://schemas.openxmlformats.org/officeDocument/2006/relationships/image" Target="../media/image1687.png"/><Relationship Id="rId1" Type="http://schemas.openxmlformats.org/officeDocument/2006/relationships/slideLayout" Target="../slideLayouts/slideLayout7.xml"/><Relationship Id="rId6" Type="http://schemas.openxmlformats.org/officeDocument/2006/relationships/image" Target="../media/image16550.png"/><Relationship Id="rId15" Type="http://schemas.openxmlformats.org/officeDocument/2006/relationships/customXml" Target="../ink/ink1846.xml"/><Relationship Id="rId23" Type="http://schemas.openxmlformats.org/officeDocument/2006/relationships/customXml" Target="../ink/ink1850.xml"/><Relationship Id="rId28" Type="http://schemas.openxmlformats.org/officeDocument/2006/relationships/image" Target="../media/image1666.png"/><Relationship Id="rId36" Type="http://schemas.openxmlformats.org/officeDocument/2006/relationships/image" Target="../media/image1670.png"/><Relationship Id="rId49" Type="http://schemas.openxmlformats.org/officeDocument/2006/relationships/customXml" Target="../ink/ink1863.xml"/><Relationship Id="rId57" Type="http://schemas.openxmlformats.org/officeDocument/2006/relationships/customXml" Target="../ink/ink1867.xml"/><Relationship Id="rId10" Type="http://schemas.openxmlformats.org/officeDocument/2006/relationships/image" Target="../media/image16570.png"/><Relationship Id="rId31" Type="http://schemas.openxmlformats.org/officeDocument/2006/relationships/customXml" Target="../ink/ink1854.xml"/><Relationship Id="rId44" Type="http://schemas.openxmlformats.org/officeDocument/2006/relationships/image" Target="../media/image1674.png"/><Relationship Id="rId52" Type="http://schemas.openxmlformats.org/officeDocument/2006/relationships/image" Target="../media/image1678.png"/><Relationship Id="rId60" Type="http://schemas.openxmlformats.org/officeDocument/2006/relationships/image" Target="../media/image1682.png"/><Relationship Id="rId65" Type="http://schemas.openxmlformats.org/officeDocument/2006/relationships/customXml" Target="../ink/ink1871.xml"/><Relationship Id="rId4" Type="http://schemas.openxmlformats.org/officeDocument/2006/relationships/image" Target="../media/image16540.png"/><Relationship Id="rId9" Type="http://schemas.openxmlformats.org/officeDocument/2006/relationships/customXml" Target="../ink/ink1843.xml"/><Relationship Id="rId13" Type="http://schemas.openxmlformats.org/officeDocument/2006/relationships/customXml" Target="../ink/ink1845.xml"/><Relationship Id="rId18" Type="http://schemas.openxmlformats.org/officeDocument/2006/relationships/image" Target="../media/image1661.png"/><Relationship Id="rId39" Type="http://schemas.openxmlformats.org/officeDocument/2006/relationships/customXml" Target="../ink/ink1858.xml"/><Relationship Id="rId34" Type="http://schemas.openxmlformats.org/officeDocument/2006/relationships/image" Target="../media/image1669.png"/><Relationship Id="rId50" Type="http://schemas.openxmlformats.org/officeDocument/2006/relationships/image" Target="../media/image1677.png"/><Relationship Id="rId55" Type="http://schemas.openxmlformats.org/officeDocument/2006/relationships/customXml" Target="../ink/ink1866.xml"/></Relationships>
</file>

<file path=ppt/slides/_rels/slide23.xml.rels><?xml version="1.0" encoding="UTF-8" standalone="yes"?>
<Relationships xmlns="http://schemas.openxmlformats.org/package/2006/relationships"><Relationship Id="rId13" Type="http://schemas.openxmlformats.org/officeDocument/2006/relationships/customXml" Target="../ink/ink1878.xml"/><Relationship Id="rId18" Type="http://schemas.openxmlformats.org/officeDocument/2006/relationships/image" Target="../media/image1696.png"/><Relationship Id="rId26" Type="http://schemas.openxmlformats.org/officeDocument/2006/relationships/image" Target="../media/image1700.png"/><Relationship Id="rId39" Type="http://schemas.openxmlformats.org/officeDocument/2006/relationships/customXml" Target="../ink/ink1891.xml"/><Relationship Id="rId21" Type="http://schemas.openxmlformats.org/officeDocument/2006/relationships/customXml" Target="../ink/ink1882.xml"/><Relationship Id="rId34" Type="http://schemas.openxmlformats.org/officeDocument/2006/relationships/image" Target="../media/image1704.png"/><Relationship Id="rId42" Type="http://schemas.openxmlformats.org/officeDocument/2006/relationships/image" Target="../media/image1708.png"/><Relationship Id="rId47" Type="http://schemas.openxmlformats.org/officeDocument/2006/relationships/customXml" Target="../ink/ink1895.xml"/><Relationship Id="rId50" Type="http://schemas.openxmlformats.org/officeDocument/2006/relationships/image" Target="../media/image1711.png"/><Relationship Id="rId7" Type="http://schemas.openxmlformats.org/officeDocument/2006/relationships/customXml" Target="../ink/ink1875.xml"/><Relationship Id="rId2" Type="http://schemas.openxmlformats.org/officeDocument/2006/relationships/notesSlide" Target="../notesSlides/notesSlide23.xml"/><Relationship Id="rId16" Type="http://schemas.openxmlformats.org/officeDocument/2006/relationships/image" Target="../media/image1695.png"/><Relationship Id="rId29" Type="http://schemas.openxmlformats.org/officeDocument/2006/relationships/customXml" Target="../ink/ink1886.xml"/><Relationship Id="rId11" Type="http://schemas.openxmlformats.org/officeDocument/2006/relationships/customXml" Target="../ink/ink1877.xml"/><Relationship Id="rId24" Type="http://schemas.openxmlformats.org/officeDocument/2006/relationships/image" Target="../media/image1699.png"/><Relationship Id="rId32" Type="http://schemas.openxmlformats.org/officeDocument/2006/relationships/image" Target="../media/image1703.png"/><Relationship Id="rId37" Type="http://schemas.openxmlformats.org/officeDocument/2006/relationships/customXml" Target="../ink/ink1890.xml"/><Relationship Id="rId40" Type="http://schemas.openxmlformats.org/officeDocument/2006/relationships/image" Target="../media/image1707.png"/><Relationship Id="rId45" Type="http://schemas.openxmlformats.org/officeDocument/2006/relationships/customXml" Target="../ink/ink1894.xml"/><Relationship Id="rId5" Type="http://schemas.openxmlformats.org/officeDocument/2006/relationships/customXml" Target="../ink/ink1874.xml"/><Relationship Id="rId15" Type="http://schemas.openxmlformats.org/officeDocument/2006/relationships/customXml" Target="../ink/ink1879.xml"/><Relationship Id="rId23" Type="http://schemas.openxmlformats.org/officeDocument/2006/relationships/customXml" Target="../ink/ink1883.xml"/><Relationship Id="rId28" Type="http://schemas.openxmlformats.org/officeDocument/2006/relationships/image" Target="../media/image1701.png"/><Relationship Id="rId36" Type="http://schemas.openxmlformats.org/officeDocument/2006/relationships/image" Target="../media/image1705.png"/><Relationship Id="rId49" Type="http://schemas.openxmlformats.org/officeDocument/2006/relationships/customXml" Target="../ink/ink1896.xml"/><Relationship Id="rId10" Type="http://schemas.openxmlformats.org/officeDocument/2006/relationships/image" Target="../media/image1692.png"/><Relationship Id="rId19" Type="http://schemas.openxmlformats.org/officeDocument/2006/relationships/customXml" Target="../ink/ink1881.xml"/><Relationship Id="rId31" Type="http://schemas.openxmlformats.org/officeDocument/2006/relationships/customXml" Target="../ink/ink1887.xml"/><Relationship Id="rId44" Type="http://schemas.openxmlformats.org/officeDocument/2006/relationships/image" Target="../media/image1709.png"/><Relationship Id="rId52" Type="http://schemas.openxmlformats.org/officeDocument/2006/relationships/image" Target="../media/image1712.png"/><Relationship Id="rId4" Type="http://schemas.openxmlformats.org/officeDocument/2006/relationships/image" Target="../media/image1689.png"/><Relationship Id="rId9" Type="http://schemas.openxmlformats.org/officeDocument/2006/relationships/customXml" Target="../ink/ink1876.xml"/><Relationship Id="rId14" Type="http://schemas.openxmlformats.org/officeDocument/2006/relationships/image" Target="../media/image1694.png"/><Relationship Id="rId22" Type="http://schemas.openxmlformats.org/officeDocument/2006/relationships/image" Target="../media/image1698.png"/><Relationship Id="rId27" Type="http://schemas.openxmlformats.org/officeDocument/2006/relationships/customXml" Target="../ink/ink1885.xml"/><Relationship Id="rId30" Type="http://schemas.openxmlformats.org/officeDocument/2006/relationships/image" Target="../media/image1702.png"/><Relationship Id="rId35" Type="http://schemas.openxmlformats.org/officeDocument/2006/relationships/customXml" Target="../ink/ink1889.xml"/><Relationship Id="rId43" Type="http://schemas.openxmlformats.org/officeDocument/2006/relationships/customXml" Target="../ink/ink1893.xml"/><Relationship Id="rId48" Type="http://schemas.openxmlformats.org/officeDocument/2006/relationships/image" Target="../media/image1710.png"/><Relationship Id="rId8" Type="http://schemas.openxmlformats.org/officeDocument/2006/relationships/image" Target="../media/image1691.png"/><Relationship Id="rId51" Type="http://schemas.openxmlformats.org/officeDocument/2006/relationships/customXml" Target="../ink/ink1897.xml"/><Relationship Id="rId3" Type="http://schemas.openxmlformats.org/officeDocument/2006/relationships/image" Target="../media/image1688.png"/><Relationship Id="rId12" Type="http://schemas.openxmlformats.org/officeDocument/2006/relationships/image" Target="../media/image1693.png"/><Relationship Id="rId17" Type="http://schemas.openxmlformats.org/officeDocument/2006/relationships/customXml" Target="../ink/ink1880.xml"/><Relationship Id="rId25" Type="http://schemas.openxmlformats.org/officeDocument/2006/relationships/customXml" Target="../ink/ink1884.xml"/><Relationship Id="rId33" Type="http://schemas.openxmlformats.org/officeDocument/2006/relationships/customXml" Target="../ink/ink1888.xml"/><Relationship Id="rId38" Type="http://schemas.openxmlformats.org/officeDocument/2006/relationships/image" Target="../media/image1706.png"/><Relationship Id="rId46" Type="http://schemas.openxmlformats.org/officeDocument/2006/relationships/image" Target="../media/image3.png"/><Relationship Id="rId20" Type="http://schemas.openxmlformats.org/officeDocument/2006/relationships/image" Target="../media/image1697.png"/><Relationship Id="rId41" Type="http://schemas.openxmlformats.org/officeDocument/2006/relationships/customXml" Target="../ink/ink1892.xml"/><Relationship Id="rId1" Type="http://schemas.openxmlformats.org/officeDocument/2006/relationships/slideLayout" Target="../slideLayouts/slideLayout7.xml"/><Relationship Id="rId6" Type="http://schemas.openxmlformats.org/officeDocument/2006/relationships/image" Target="../media/image1690.png"/></Relationships>
</file>

<file path=ppt/slides/_rels/slide24.xml.rels><?xml version="1.0" encoding="UTF-8" standalone="yes"?>
<Relationships xmlns="http://schemas.openxmlformats.org/package/2006/relationships"><Relationship Id="rId117" Type="http://schemas.openxmlformats.org/officeDocument/2006/relationships/image" Target="../media/image1769.png"/><Relationship Id="rId21" Type="http://schemas.openxmlformats.org/officeDocument/2006/relationships/image" Target="../media/image1722.png"/><Relationship Id="rId42" Type="http://schemas.openxmlformats.org/officeDocument/2006/relationships/customXml" Target="../ink/ink1917.xml"/><Relationship Id="rId63" Type="http://schemas.openxmlformats.org/officeDocument/2006/relationships/image" Target="../media/image1742.png"/><Relationship Id="rId84" Type="http://schemas.openxmlformats.org/officeDocument/2006/relationships/customXml" Target="../ink/ink1938.xml"/><Relationship Id="rId138" Type="http://schemas.openxmlformats.org/officeDocument/2006/relationships/customXml" Target="../ink/ink1965.xml"/><Relationship Id="rId159" Type="http://schemas.openxmlformats.org/officeDocument/2006/relationships/image" Target="../media/image1789.png"/><Relationship Id="rId107" Type="http://schemas.openxmlformats.org/officeDocument/2006/relationships/image" Target="../media/image1764.png"/><Relationship Id="rId11" Type="http://schemas.openxmlformats.org/officeDocument/2006/relationships/image" Target="../media/image1717.png"/><Relationship Id="rId32" Type="http://schemas.openxmlformats.org/officeDocument/2006/relationships/customXml" Target="../ink/ink1912.xml"/><Relationship Id="rId53" Type="http://schemas.openxmlformats.org/officeDocument/2006/relationships/image" Target="../media/image1737.png"/><Relationship Id="rId74" Type="http://schemas.openxmlformats.org/officeDocument/2006/relationships/customXml" Target="../ink/ink1933.xml"/><Relationship Id="rId128" Type="http://schemas.openxmlformats.org/officeDocument/2006/relationships/customXml" Target="../ink/ink1960.xml"/><Relationship Id="rId149" Type="http://schemas.openxmlformats.org/officeDocument/2006/relationships/image" Target="../media/image1784.png"/><Relationship Id="rId5" Type="http://schemas.openxmlformats.org/officeDocument/2006/relationships/image" Target="../media/image1714.png"/><Relationship Id="rId95" Type="http://schemas.openxmlformats.org/officeDocument/2006/relationships/image" Target="../media/image1758.png"/><Relationship Id="rId160" Type="http://schemas.openxmlformats.org/officeDocument/2006/relationships/customXml" Target="../ink/ink1976.xml"/><Relationship Id="rId22" Type="http://schemas.openxmlformats.org/officeDocument/2006/relationships/customXml" Target="../ink/ink1907.xml"/><Relationship Id="rId43" Type="http://schemas.openxmlformats.org/officeDocument/2006/relationships/image" Target="../media/image1733.png"/><Relationship Id="rId64" Type="http://schemas.openxmlformats.org/officeDocument/2006/relationships/customXml" Target="../ink/ink1928.xml"/><Relationship Id="rId118" Type="http://schemas.openxmlformats.org/officeDocument/2006/relationships/customXml" Target="../ink/ink1955.xml"/><Relationship Id="rId139" Type="http://schemas.openxmlformats.org/officeDocument/2006/relationships/image" Target="../media/image1779.png"/><Relationship Id="rId85" Type="http://schemas.openxmlformats.org/officeDocument/2006/relationships/image" Target="../media/image1753.png"/><Relationship Id="rId150" Type="http://schemas.openxmlformats.org/officeDocument/2006/relationships/customXml" Target="../ink/ink1971.xml"/><Relationship Id="rId12" Type="http://schemas.openxmlformats.org/officeDocument/2006/relationships/customXml" Target="../ink/ink1902.xml"/><Relationship Id="rId17" Type="http://schemas.openxmlformats.org/officeDocument/2006/relationships/image" Target="../media/image1720.png"/><Relationship Id="rId33" Type="http://schemas.openxmlformats.org/officeDocument/2006/relationships/image" Target="../media/image1728.png"/><Relationship Id="rId38" Type="http://schemas.openxmlformats.org/officeDocument/2006/relationships/customXml" Target="../ink/ink1915.xml"/><Relationship Id="rId59" Type="http://schemas.openxmlformats.org/officeDocument/2006/relationships/image" Target="../media/image1740.png"/><Relationship Id="rId103" Type="http://schemas.openxmlformats.org/officeDocument/2006/relationships/image" Target="../media/image1762.png"/><Relationship Id="rId108" Type="http://schemas.openxmlformats.org/officeDocument/2006/relationships/customXml" Target="../ink/ink1950.xml"/><Relationship Id="rId124" Type="http://schemas.openxmlformats.org/officeDocument/2006/relationships/customXml" Target="../ink/ink1958.xml"/><Relationship Id="rId129" Type="http://schemas.openxmlformats.org/officeDocument/2006/relationships/image" Target="../media/image1774.png"/><Relationship Id="rId54" Type="http://schemas.openxmlformats.org/officeDocument/2006/relationships/customXml" Target="../ink/ink1923.xml"/><Relationship Id="rId70" Type="http://schemas.openxmlformats.org/officeDocument/2006/relationships/customXml" Target="../ink/ink1931.xml"/><Relationship Id="rId75" Type="http://schemas.openxmlformats.org/officeDocument/2006/relationships/image" Target="../media/image1748.png"/><Relationship Id="rId91" Type="http://schemas.openxmlformats.org/officeDocument/2006/relationships/image" Target="../media/image1756.png"/><Relationship Id="rId96" Type="http://schemas.openxmlformats.org/officeDocument/2006/relationships/customXml" Target="../ink/ink1944.xml"/><Relationship Id="rId140" Type="http://schemas.openxmlformats.org/officeDocument/2006/relationships/customXml" Target="../ink/ink1966.xml"/><Relationship Id="rId145" Type="http://schemas.openxmlformats.org/officeDocument/2006/relationships/image" Target="../media/image1782.png"/><Relationship Id="rId161" Type="http://schemas.openxmlformats.org/officeDocument/2006/relationships/image" Target="../media/image1790.png"/><Relationship Id="rId1" Type="http://schemas.openxmlformats.org/officeDocument/2006/relationships/slideLayout" Target="../slideLayouts/slideLayout7.xml"/><Relationship Id="rId6" Type="http://schemas.openxmlformats.org/officeDocument/2006/relationships/customXml" Target="../ink/ink1899.xml"/><Relationship Id="rId23" Type="http://schemas.openxmlformats.org/officeDocument/2006/relationships/image" Target="../media/image1723.png"/><Relationship Id="rId28" Type="http://schemas.openxmlformats.org/officeDocument/2006/relationships/customXml" Target="../ink/ink1910.xml"/><Relationship Id="rId49" Type="http://schemas.openxmlformats.org/officeDocument/2006/relationships/image" Target="../media/image3.png"/><Relationship Id="rId114" Type="http://schemas.openxmlformats.org/officeDocument/2006/relationships/customXml" Target="../ink/ink1953.xml"/><Relationship Id="rId119" Type="http://schemas.openxmlformats.org/officeDocument/2006/relationships/image" Target="../media/image1770.png"/><Relationship Id="rId44" Type="http://schemas.openxmlformats.org/officeDocument/2006/relationships/customXml" Target="../ink/ink1918.xml"/><Relationship Id="rId60" Type="http://schemas.openxmlformats.org/officeDocument/2006/relationships/customXml" Target="../ink/ink1926.xml"/><Relationship Id="rId65" Type="http://schemas.openxmlformats.org/officeDocument/2006/relationships/image" Target="../media/image1743.png"/><Relationship Id="rId81" Type="http://schemas.openxmlformats.org/officeDocument/2006/relationships/image" Target="../media/image1751.png"/><Relationship Id="rId86" Type="http://schemas.openxmlformats.org/officeDocument/2006/relationships/customXml" Target="../ink/ink1939.xml"/><Relationship Id="rId130" Type="http://schemas.openxmlformats.org/officeDocument/2006/relationships/customXml" Target="../ink/ink1961.xml"/><Relationship Id="rId135" Type="http://schemas.openxmlformats.org/officeDocument/2006/relationships/image" Target="../media/image1777.png"/><Relationship Id="rId151" Type="http://schemas.openxmlformats.org/officeDocument/2006/relationships/image" Target="../media/image1785.png"/><Relationship Id="rId156" Type="http://schemas.openxmlformats.org/officeDocument/2006/relationships/customXml" Target="../ink/ink1974.xml"/><Relationship Id="rId13" Type="http://schemas.openxmlformats.org/officeDocument/2006/relationships/image" Target="../media/image1718.png"/><Relationship Id="rId18" Type="http://schemas.openxmlformats.org/officeDocument/2006/relationships/customXml" Target="../ink/ink1905.xml"/><Relationship Id="rId39" Type="http://schemas.openxmlformats.org/officeDocument/2006/relationships/image" Target="../media/image1731.png"/><Relationship Id="rId109" Type="http://schemas.openxmlformats.org/officeDocument/2006/relationships/image" Target="../media/image1765.png"/><Relationship Id="rId34" Type="http://schemas.openxmlformats.org/officeDocument/2006/relationships/customXml" Target="../ink/ink1913.xml"/><Relationship Id="rId50" Type="http://schemas.openxmlformats.org/officeDocument/2006/relationships/customXml" Target="../ink/ink1921.xml"/><Relationship Id="rId55" Type="http://schemas.openxmlformats.org/officeDocument/2006/relationships/image" Target="../media/image1738.png"/><Relationship Id="rId76" Type="http://schemas.openxmlformats.org/officeDocument/2006/relationships/customXml" Target="../ink/ink1934.xml"/><Relationship Id="rId97" Type="http://schemas.openxmlformats.org/officeDocument/2006/relationships/image" Target="../media/image1759.png"/><Relationship Id="rId104" Type="http://schemas.openxmlformats.org/officeDocument/2006/relationships/customXml" Target="../ink/ink1948.xml"/><Relationship Id="rId120" Type="http://schemas.openxmlformats.org/officeDocument/2006/relationships/customXml" Target="../ink/ink1956.xml"/><Relationship Id="rId125" Type="http://schemas.openxmlformats.org/officeDocument/2006/relationships/image" Target="../media/image7.png"/><Relationship Id="rId141" Type="http://schemas.openxmlformats.org/officeDocument/2006/relationships/image" Target="../media/image1780.png"/><Relationship Id="rId146" Type="http://schemas.openxmlformats.org/officeDocument/2006/relationships/customXml" Target="../ink/ink1969.xml"/><Relationship Id="rId7" Type="http://schemas.openxmlformats.org/officeDocument/2006/relationships/image" Target="../media/image1715.png"/><Relationship Id="rId71" Type="http://schemas.openxmlformats.org/officeDocument/2006/relationships/image" Target="../media/image1746.png"/><Relationship Id="rId92" Type="http://schemas.openxmlformats.org/officeDocument/2006/relationships/customXml" Target="../ink/ink1942.xml"/><Relationship Id="rId2" Type="http://schemas.openxmlformats.org/officeDocument/2006/relationships/notesSlide" Target="../notesSlides/notesSlide24.xml"/><Relationship Id="rId29" Type="http://schemas.openxmlformats.org/officeDocument/2006/relationships/image" Target="../media/image1726.png"/><Relationship Id="rId24" Type="http://schemas.openxmlformats.org/officeDocument/2006/relationships/customXml" Target="../ink/ink1908.xml"/><Relationship Id="rId40" Type="http://schemas.openxmlformats.org/officeDocument/2006/relationships/customXml" Target="../ink/ink1916.xml"/><Relationship Id="rId45" Type="http://schemas.openxmlformats.org/officeDocument/2006/relationships/image" Target="../media/image1734.png"/><Relationship Id="rId66" Type="http://schemas.openxmlformats.org/officeDocument/2006/relationships/customXml" Target="../ink/ink1929.xml"/><Relationship Id="rId87" Type="http://schemas.openxmlformats.org/officeDocument/2006/relationships/image" Target="../media/image1754.png"/><Relationship Id="rId110" Type="http://schemas.openxmlformats.org/officeDocument/2006/relationships/customXml" Target="../ink/ink1951.xml"/><Relationship Id="rId115" Type="http://schemas.openxmlformats.org/officeDocument/2006/relationships/image" Target="../media/image1768.png"/><Relationship Id="rId131" Type="http://schemas.openxmlformats.org/officeDocument/2006/relationships/image" Target="../media/image1775.png"/><Relationship Id="rId136" Type="http://schemas.openxmlformats.org/officeDocument/2006/relationships/customXml" Target="../ink/ink1964.xml"/><Relationship Id="rId157" Type="http://schemas.openxmlformats.org/officeDocument/2006/relationships/image" Target="../media/image1788.png"/><Relationship Id="rId61" Type="http://schemas.openxmlformats.org/officeDocument/2006/relationships/image" Target="../media/image1741.png"/><Relationship Id="rId82" Type="http://schemas.openxmlformats.org/officeDocument/2006/relationships/customXml" Target="../ink/ink1937.xml"/><Relationship Id="rId152" Type="http://schemas.openxmlformats.org/officeDocument/2006/relationships/customXml" Target="../ink/ink1972.xml"/><Relationship Id="rId19" Type="http://schemas.openxmlformats.org/officeDocument/2006/relationships/image" Target="../media/image1721.png"/><Relationship Id="rId14" Type="http://schemas.openxmlformats.org/officeDocument/2006/relationships/customXml" Target="../ink/ink1903.xml"/><Relationship Id="rId30" Type="http://schemas.openxmlformats.org/officeDocument/2006/relationships/customXml" Target="../ink/ink1911.xml"/><Relationship Id="rId35" Type="http://schemas.openxmlformats.org/officeDocument/2006/relationships/image" Target="../media/image1729.png"/><Relationship Id="rId56" Type="http://schemas.openxmlformats.org/officeDocument/2006/relationships/customXml" Target="../ink/ink1924.xml"/><Relationship Id="rId77" Type="http://schemas.openxmlformats.org/officeDocument/2006/relationships/image" Target="../media/image1749.png"/><Relationship Id="rId100" Type="http://schemas.openxmlformats.org/officeDocument/2006/relationships/customXml" Target="../ink/ink1946.xml"/><Relationship Id="rId105" Type="http://schemas.openxmlformats.org/officeDocument/2006/relationships/image" Target="../media/image1763.png"/><Relationship Id="rId126" Type="http://schemas.openxmlformats.org/officeDocument/2006/relationships/customXml" Target="../ink/ink1959.xml"/><Relationship Id="rId147" Type="http://schemas.openxmlformats.org/officeDocument/2006/relationships/image" Target="../media/image1783.png"/><Relationship Id="rId8" Type="http://schemas.openxmlformats.org/officeDocument/2006/relationships/customXml" Target="../ink/ink1900.xml"/><Relationship Id="rId51" Type="http://schemas.openxmlformats.org/officeDocument/2006/relationships/image" Target="../media/image1736.png"/><Relationship Id="rId72" Type="http://schemas.openxmlformats.org/officeDocument/2006/relationships/customXml" Target="../ink/ink1932.xml"/><Relationship Id="rId93" Type="http://schemas.openxmlformats.org/officeDocument/2006/relationships/image" Target="../media/image1757.png"/><Relationship Id="rId98" Type="http://schemas.openxmlformats.org/officeDocument/2006/relationships/customXml" Target="../ink/ink1945.xml"/><Relationship Id="rId121" Type="http://schemas.openxmlformats.org/officeDocument/2006/relationships/image" Target="../media/image1771.png"/><Relationship Id="rId142" Type="http://schemas.openxmlformats.org/officeDocument/2006/relationships/customXml" Target="../ink/ink1967.xml"/><Relationship Id="rId3" Type="http://schemas.openxmlformats.org/officeDocument/2006/relationships/image" Target="../media/image1713.png"/><Relationship Id="rId25" Type="http://schemas.openxmlformats.org/officeDocument/2006/relationships/image" Target="../media/image1724.png"/><Relationship Id="rId46" Type="http://schemas.openxmlformats.org/officeDocument/2006/relationships/customXml" Target="../ink/ink1919.xml"/><Relationship Id="rId67" Type="http://schemas.openxmlformats.org/officeDocument/2006/relationships/image" Target="../media/image1744.png"/><Relationship Id="rId116" Type="http://schemas.openxmlformats.org/officeDocument/2006/relationships/customXml" Target="../ink/ink1954.xml"/><Relationship Id="rId137" Type="http://schemas.openxmlformats.org/officeDocument/2006/relationships/image" Target="../media/image1778.png"/><Relationship Id="rId158" Type="http://schemas.openxmlformats.org/officeDocument/2006/relationships/customXml" Target="../ink/ink1975.xml"/><Relationship Id="rId20" Type="http://schemas.openxmlformats.org/officeDocument/2006/relationships/customXml" Target="../ink/ink1906.xml"/><Relationship Id="rId41" Type="http://schemas.openxmlformats.org/officeDocument/2006/relationships/image" Target="../media/image1732.png"/><Relationship Id="rId62" Type="http://schemas.openxmlformats.org/officeDocument/2006/relationships/customXml" Target="../ink/ink1927.xml"/><Relationship Id="rId83" Type="http://schemas.openxmlformats.org/officeDocument/2006/relationships/image" Target="../media/image1752.png"/><Relationship Id="rId88" Type="http://schemas.openxmlformats.org/officeDocument/2006/relationships/customXml" Target="../ink/ink1940.xml"/><Relationship Id="rId111" Type="http://schemas.openxmlformats.org/officeDocument/2006/relationships/image" Target="../media/image1766.png"/><Relationship Id="rId132" Type="http://schemas.openxmlformats.org/officeDocument/2006/relationships/customXml" Target="../ink/ink1962.xml"/><Relationship Id="rId153" Type="http://schemas.openxmlformats.org/officeDocument/2006/relationships/image" Target="../media/image1786.png"/><Relationship Id="rId15" Type="http://schemas.openxmlformats.org/officeDocument/2006/relationships/image" Target="../media/image1719.png"/><Relationship Id="rId36" Type="http://schemas.openxmlformats.org/officeDocument/2006/relationships/customXml" Target="../ink/ink1914.xml"/><Relationship Id="rId57" Type="http://schemas.openxmlformats.org/officeDocument/2006/relationships/image" Target="../media/image1739.png"/><Relationship Id="rId106" Type="http://schemas.openxmlformats.org/officeDocument/2006/relationships/customXml" Target="../ink/ink1949.xml"/><Relationship Id="rId127" Type="http://schemas.openxmlformats.org/officeDocument/2006/relationships/image" Target="../media/image1773.png"/><Relationship Id="rId10" Type="http://schemas.openxmlformats.org/officeDocument/2006/relationships/customXml" Target="../ink/ink1901.xml"/><Relationship Id="rId31" Type="http://schemas.openxmlformats.org/officeDocument/2006/relationships/image" Target="../media/image1727.png"/><Relationship Id="rId52" Type="http://schemas.openxmlformats.org/officeDocument/2006/relationships/customXml" Target="../ink/ink1922.xml"/><Relationship Id="rId73" Type="http://schemas.openxmlformats.org/officeDocument/2006/relationships/image" Target="../media/image1747.png"/><Relationship Id="rId78" Type="http://schemas.openxmlformats.org/officeDocument/2006/relationships/customXml" Target="../ink/ink1935.xml"/><Relationship Id="rId94" Type="http://schemas.openxmlformats.org/officeDocument/2006/relationships/customXml" Target="../ink/ink1943.xml"/><Relationship Id="rId99" Type="http://schemas.openxmlformats.org/officeDocument/2006/relationships/image" Target="../media/image1760.png"/><Relationship Id="rId101" Type="http://schemas.openxmlformats.org/officeDocument/2006/relationships/image" Target="../media/image1761.png"/><Relationship Id="rId122" Type="http://schemas.openxmlformats.org/officeDocument/2006/relationships/customXml" Target="../ink/ink1957.xml"/><Relationship Id="rId143" Type="http://schemas.openxmlformats.org/officeDocument/2006/relationships/image" Target="../media/image1781.png"/><Relationship Id="rId148" Type="http://schemas.openxmlformats.org/officeDocument/2006/relationships/customXml" Target="../ink/ink1970.xml"/><Relationship Id="rId4" Type="http://schemas.openxmlformats.org/officeDocument/2006/relationships/customXml" Target="../ink/ink1898.xml"/><Relationship Id="rId9" Type="http://schemas.openxmlformats.org/officeDocument/2006/relationships/image" Target="../media/image1716.png"/><Relationship Id="rId26" Type="http://schemas.openxmlformats.org/officeDocument/2006/relationships/customXml" Target="../ink/ink1909.xml"/><Relationship Id="rId47" Type="http://schemas.openxmlformats.org/officeDocument/2006/relationships/image" Target="../media/image1735.png"/><Relationship Id="rId68" Type="http://schemas.openxmlformats.org/officeDocument/2006/relationships/customXml" Target="../ink/ink1930.xml"/><Relationship Id="rId89" Type="http://schemas.openxmlformats.org/officeDocument/2006/relationships/image" Target="../media/image1755.png"/><Relationship Id="rId112" Type="http://schemas.openxmlformats.org/officeDocument/2006/relationships/customXml" Target="../ink/ink1952.xml"/><Relationship Id="rId133" Type="http://schemas.openxmlformats.org/officeDocument/2006/relationships/image" Target="../media/image1776.png"/><Relationship Id="rId154" Type="http://schemas.openxmlformats.org/officeDocument/2006/relationships/customXml" Target="../ink/ink1973.xml"/><Relationship Id="rId16" Type="http://schemas.openxmlformats.org/officeDocument/2006/relationships/customXml" Target="../ink/ink1904.xml"/><Relationship Id="rId37" Type="http://schemas.openxmlformats.org/officeDocument/2006/relationships/image" Target="../media/image1730.png"/><Relationship Id="rId58" Type="http://schemas.openxmlformats.org/officeDocument/2006/relationships/customXml" Target="../ink/ink1925.xml"/><Relationship Id="rId79" Type="http://schemas.openxmlformats.org/officeDocument/2006/relationships/image" Target="../media/image1750.png"/><Relationship Id="rId102" Type="http://schemas.openxmlformats.org/officeDocument/2006/relationships/customXml" Target="../ink/ink1947.xml"/><Relationship Id="rId123" Type="http://schemas.openxmlformats.org/officeDocument/2006/relationships/image" Target="../media/image1772.png"/><Relationship Id="rId144" Type="http://schemas.openxmlformats.org/officeDocument/2006/relationships/customXml" Target="../ink/ink1968.xml"/><Relationship Id="rId90" Type="http://schemas.openxmlformats.org/officeDocument/2006/relationships/customXml" Target="../ink/ink1941.xml"/><Relationship Id="rId27" Type="http://schemas.openxmlformats.org/officeDocument/2006/relationships/image" Target="../media/image1725.png"/><Relationship Id="rId48" Type="http://schemas.openxmlformats.org/officeDocument/2006/relationships/customXml" Target="../ink/ink1920.xml"/><Relationship Id="rId69" Type="http://schemas.openxmlformats.org/officeDocument/2006/relationships/image" Target="../media/image1745.png"/><Relationship Id="rId113" Type="http://schemas.openxmlformats.org/officeDocument/2006/relationships/image" Target="../media/image1767.png"/><Relationship Id="rId134" Type="http://schemas.openxmlformats.org/officeDocument/2006/relationships/customXml" Target="../ink/ink1963.xml"/><Relationship Id="rId80" Type="http://schemas.openxmlformats.org/officeDocument/2006/relationships/customXml" Target="../ink/ink1936.xml"/><Relationship Id="rId155" Type="http://schemas.openxmlformats.org/officeDocument/2006/relationships/image" Target="../media/image1787.png"/></Relationships>
</file>

<file path=ppt/slides/_rels/slide25.xml.rels><?xml version="1.0" encoding="UTF-8" standalone="yes"?>
<Relationships xmlns="http://schemas.openxmlformats.org/package/2006/relationships"><Relationship Id="rId117" Type="http://schemas.openxmlformats.org/officeDocument/2006/relationships/image" Target="../media/image1847.png"/><Relationship Id="rId21" Type="http://schemas.openxmlformats.org/officeDocument/2006/relationships/image" Target="../media/image1800.png"/><Relationship Id="rId42" Type="http://schemas.openxmlformats.org/officeDocument/2006/relationships/customXml" Target="../ink/ink1996.xml"/><Relationship Id="rId63" Type="http://schemas.openxmlformats.org/officeDocument/2006/relationships/image" Target="../media/image1820.png"/><Relationship Id="rId84" Type="http://schemas.openxmlformats.org/officeDocument/2006/relationships/customXml" Target="../ink/ink2017.xml"/><Relationship Id="rId138" Type="http://schemas.openxmlformats.org/officeDocument/2006/relationships/customXml" Target="../ink/ink2045.xml"/><Relationship Id="rId159" Type="http://schemas.openxmlformats.org/officeDocument/2006/relationships/customXml" Target="../ink/ink2056.xml"/><Relationship Id="rId170" Type="http://schemas.openxmlformats.org/officeDocument/2006/relationships/image" Target="../media/image1873.png"/><Relationship Id="rId191" Type="http://schemas.openxmlformats.org/officeDocument/2006/relationships/customXml" Target="../ink/ink2072.xml"/><Relationship Id="rId205" Type="http://schemas.openxmlformats.org/officeDocument/2006/relationships/customXml" Target="../ink/ink2079.xml"/><Relationship Id="rId226" Type="http://schemas.openxmlformats.org/officeDocument/2006/relationships/customXml" Target="../ink/ink2090.xml"/><Relationship Id="rId247" Type="http://schemas.openxmlformats.org/officeDocument/2006/relationships/image" Target="../media/image1911.png"/><Relationship Id="rId107" Type="http://schemas.openxmlformats.org/officeDocument/2006/relationships/customXml" Target="../ink/ink2029.xml"/><Relationship Id="rId11" Type="http://schemas.openxmlformats.org/officeDocument/2006/relationships/image" Target="../media/image1795.png"/><Relationship Id="rId32" Type="http://schemas.openxmlformats.org/officeDocument/2006/relationships/customXml" Target="../ink/ink1991.xml"/><Relationship Id="rId53" Type="http://schemas.openxmlformats.org/officeDocument/2006/relationships/image" Target="../media/image1815.png"/><Relationship Id="rId74" Type="http://schemas.openxmlformats.org/officeDocument/2006/relationships/customXml" Target="../ink/ink2012.xml"/><Relationship Id="rId128" Type="http://schemas.openxmlformats.org/officeDocument/2006/relationships/customXml" Target="../ink/ink2040.xml"/><Relationship Id="rId149" Type="http://schemas.openxmlformats.org/officeDocument/2006/relationships/customXml" Target="../ink/ink2051.xml"/><Relationship Id="rId5" Type="http://schemas.openxmlformats.org/officeDocument/2006/relationships/image" Target="../media/image1792.png"/><Relationship Id="rId95" Type="http://schemas.openxmlformats.org/officeDocument/2006/relationships/image" Target="../media/image1836.png"/><Relationship Id="rId160" Type="http://schemas.openxmlformats.org/officeDocument/2006/relationships/image" Target="../media/image1868.png"/><Relationship Id="rId181" Type="http://schemas.openxmlformats.org/officeDocument/2006/relationships/customXml" Target="../ink/ink2067.xml"/><Relationship Id="rId216" Type="http://schemas.openxmlformats.org/officeDocument/2006/relationships/image" Target="../media/image1896.png"/><Relationship Id="rId237" Type="http://schemas.openxmlformats.org/officeDocument/2006/relationships/image" Target="../media/image1906.png"/><Relationship Id="rId258" Type="http://schemas.openxmlformats.org/officeDocument/2006/relationships/customXml" Target="../ink/ink2106.xml"/><Relationship Id="rId22" Type="http://schemas.openxmlformats.org/officeDocument/2006/relationships/customXml" Target="../ink/ink1986.xml"/><Relationship Id="rId43" Type="http://schemas.openxmlformats.org/officeDocument/2006/relationships/image" Target="../media/image1810.png"/><Relationship Id="rId64" Type="http://schemas.openxmlformats.org/officeDocument/2006/relationships/customXml" Target="../ink/ink2007.xml"/><Relationship Id="rId118" Type="http://schemas.openxmlformats.org/officeDocument/2006/relationships/customXml" Target="../ink/ink2035.xml"/><Relationship Id="rId139" Type="http://schemas.openxmlformats.org/officeDocument/2006/relationships/image" Target="../media/image1858.png"/><Relationship Id="rId85" Type="http://schemas.openxmlformats.org/officeDocument/2006/relationships/image" Target="../media/image1831.png"/><Relationship Id="rId150" Type="http://schemas.openxmlformats.org/officeDocument/2006/relationships/image" Target="../media/image1863.png"/><Relationship Id="rId171" Type="http://schemas.openxmlformats.org/officeDocument/2006/relationships/customXml" Target="../ink/ink2062.xml"/><Relationship Id="rId192" Type="http://schemas.openxmlformats.org/officeDocument/2006/relationships/image" Target="../media/image1884.png"/><Relationship Id="rId206" Type="http://schemas.openxmlformats.org/officeDocument/2006/relationships/image" Target="../media/image1891.png"/><Relationship Id="rId227" Type="http://schemas.openxmlformats.org/officeDocument/2006/relationships/image" Target="../media/image1901.png"/><Relationship Id="rId248" Type="http://schemas.openxmlformats.org/officeDocument/2006/relationships/customXml" Target="../ink/ink2101.xml"/><Relationship Id="rId12" Type="http://schemas.openxmlformats.org/officeDocument/2006/relationships/customXml" Target="../ink/ink1981.xml"/><Relationship Id="rId33" Type="http://schemas.openxmlformats.org/officeDocument/2006/relationships/image" Target="../media/image3.png"/><Relationship Id="rId108" Type="http://schemas.openxmlformats.org/officeDocument/2006/relationships/image" Target="../media/image1843.png"/><Relationship Id="rId129" Type="http://schemas.openxmlformats.org/officeDocument/2006/relationships/image" Target="../media/image1853.png"/><Relationship Id="rId54" Type="http://schemas.openxmlformats.org/officeDocument/2006/relationships/customXml" Target="../ink/ink2002.xml"/><Relationship Id="rId75" Type="http://schemas.openxmlformats.org/officeDocument/2006/relationships/image" Target="../media/image1826.png"/><Relationship Id="rId96" Type="http://schemas.openxmlformats.org/officeDocument/2006/relationships/customXml" Target="../ink/ink2023.xml"/><Relationship Id="rId140" Type="http://schemas.openxmlformats.org/officeDocument/2006/relationships/customXml" Target="../ink/ink2046.xml"/><Relationship Id="rId161" Type="http://schemas.openxmlformats.org/officeDocument/2006/relationships/customXml" Target="../ink/ink2057.xml"/><Relationship Id="rId182" Type="http://schemas.openxmlformats.org/officeDocument/2006/relationships/image" Target="../media/image1879.png"/><Relationship Id="rId217" Type="http://schemas.openxmlformats.org/officeDocument/2006/relationships/customXml" Target="../ink/ink2085.xml"/><Relationship Id="rId6" Type="http://schemas.openxmlformats.org/officeDocument/2006/relationships/customXml" Target="../ink/ink1978.xml"/><Relationship Id="rId238" Type="http://schemas.openxmlformats.org/officeDocument/2006/relationships/customXml" Target="../ink/ink2096.xml"/><Relationship Id="rId259" Type="http://schemas.openxmlformats.org/officeDocument/2006/relationships/image" Target="../media/image1917.png"/><Relationship Id="rId23" Type="http://schemas.openxmlformats.org/officeDocument/2006/relationships/image" Target="../media/image1801.png"/><Relationship Id="rId119" Type="http://schemas.openxmlformats.org/officeDocument/2006/relationships/image" Target="../media/image1848.png"/><Relationship Id="rId44" Type="http://schemas.openxmlformats.org/officeDocument/2006/relationships/customXml" Target="../ink/ink1997.xml"/><Relationship Id="rId65" Type="http://schemas.openxmlformats.org/officeDocument/2006/relationships/image" Target="../media/image1821.png"/><Relationship Id="rId86" Type="http://schemas.openxmlformats.org/officeDocument/2006/relationships/customXml" Target="../ink/ink2018.xml"/><Relationship Id="rId130" Type="http://schemas.openxmlformats.org/officeDocument/2006/relationships/customXml" Target="../ink/ink2041.xml"/><Relationship Id="rId151" Type="http://schemas.openxmlformats.org/officeDocument/2006/relationships/customXml" Target="../ink/ink2052.xml"/><Relationship Id="rId172" Type="http://schemas.openxmlformats.org/officeDocument/2006/relationships/image" Target="../media/image1874.png"/><Relationship Id="rId193" Type="http://schemas.openxmlformats.org/officeDocument/2006/relationships/customXml" Target="../ink/ink2073.xml"/><Relationship Id="rId207" Type="http://schemas.openxmlformats.org/officeDocument/2006/relationships/customXml" Target="../ink/ink2080.xml"/><Relationship Id="rId228" Type="http://schemas.openxmlformats.org/officeDocument/2006/relationships/customXml" Target="../ink/ink2091.xml"/><Relationship Id="rId249" Type="http://schemas.openxmlformats.org/officeDocument/2006/relationships/image" Target="../media/image1912.png"/><Relationship Id="rId13" Type="http://schemas.openxmlformats.org/officeDocument/2006/relationships/image" Target="../media/image1796.png"/><Relationship Id="rId109" Type="http://schemas.openxmlformats.org/officeDocument/2006/relationships/customXml" Target="../ink/ink2030.xml"/><Relationship Id="rId34" Type="http://schemas.openxmlformats.org/officeDocument/2006/relationships/customXml" Target="../ink/ink1992.xml"/><Relationship Id="rId55" Type="http://schemas.openxmlformats.org/officeDocument/2006/relationships/image" Target="../media/image1816.png"/><Relationship Id="rId76" Type="http://schemas.openxmlformats.org/officeDocument/2006/relationships/customXml" Target="../ink/ink2013.xml"/><Relationship Id="rId97" Type="http://schemas.openxmlformats.org/officeDocument/2006/relationships/customXml" Target="../ink/ink2024.xml"/><Relationship Id="rId120" Type="http://schemas.openxmlformats.org/officeDocument/2006/relationships/customXml" Target="../ink/ink2036.xml"/><Relationship Id="rId141" Type="http://schemas.openxmlformats.org/officeDocument/2006/relationships/customXml" Target="../ink/ink2047.xml"/><Relationship Id="rId7" Type="http://schemas.openxmlformats.org/officeDocument/2006/relationships/image" Target="../media/image1793.png"/><Relationship Id="rId162" Type="http://schemas.openxmlformats.org/officeDocument/2006/relationships/image" Target="../media/image1869.png"/><Relationship Id="rId183" Type="http://schemas.openxmlformats.org/officeDocument/2006/relationships/customXml" Target="../ink/ink2068.xml"/><Relationship Id="rId218" Type="http://schemas.openxmlformats.org/officeDocument/2006/relationships/image" Target="../media/image1897.png"/><Relationship Id="rId239" Type="http://schemas.openxmlformats.org/officeDocument/2006/relationships/image" Target="../media/image1907.png"/><Relationship Id="rId250" Type="http://schemas.openxmlformats.org/officeDocument/2006/relationships/customXml" Target="../ink/ink2102.xml"/><Relationship Id="rId24" Type="http://schemas.openxmlformats.org/officeDocument/2006/relationships/customXml" Target="../ink/ink1987.xml"/><Relationship Id="rId45" Type="http://schemas.openxmlformats.org/officeDocument/2006/relationships/image" Target="../media/image1811.png"/><Relationship Id="rId66" Type="http://schemas.openxmlformats.org/officeDocument/2006/relationships/customXml" Target="../ink/ink2008.xml"/><Relationship Id="rId87" Type="http://schemas.openxmlformats.org/officeDocument/2006/relationships/image" Target="../media/image1832.png"/><Relationship Id="rId110" Type="http://schemas.openxmlformats.org/officeDocument/2006/relationships/image" Target="../media/image1844.png"/><Relationship Id="rId131" Type="http://schemas.openxmlformats.org/officeDocument/2006/relationships/image" Target="../media/image1854.png"/><Relationship Id="rId152" Type="http://schemas.openxmlformats.org/officeDocument/2006/relationships/image" Target="../media/image1864.png"/><Relationship Id="rId173" Type="http://schemas.openxmlformats.org/officeDocument/2006/relationships/customXml" Target="../ink/ink2063.xml"/><Relationship Id="rId194" Type="http://schemas.openxmlformats.org/officeDocument/2006/relationships/image" Target="../media/image1885.png"/><Relationship Id="rId208" Type="http://schemas.openxmlformats.org/officeDocument/2006/relationships/image" Target="../media/image1892.png"/><Relationship Id="rId229" Type="http://schemas.openxmlformats.org/officeDocument/2006/relationships/image" Target="../media/image1902.png"/><Relationship Id="rId240" Type="http://schemas.openxmlformats.org/officeDocument/2006/relationships/customXml" Target="../ink/ink2097.xml"/><Relationship Id="rId14" Type="http://schemas.openxmlformats.org/officeDocument/2006/relationships/customXml" Target="../ink/ink1982.xml"/><Relationship Id="rId35" Type="http://schemas.openxmlformats.org/officeDocument/2006/relationships/image" Target="../media/image1806.png"/><Relationship Id="rId56" Type="http://schemas.openxmlformats.org/officeDocument/2006/relationships/customXml" Target="../ink/ink2003.xml"/><Relationship Id="rId77" Type="http://schemas.openxmlformats.org/officeDocument/2006/relationships/image" Target="../media/image1827.png"/><Relationship Id="rId100" Type="http://schemas.openxmlformats.org/officeDocument/2006/relationships/image" Target="../media/image1838.png"/><Relationship Id="rId8" Type="http://schemas.openxmlformats.org/officeDocument/2006/relationships/customXml" Target="../ink/ink1979.xml"/><Relationship Id="rId98" Type="http://schemas.openxmlformats.org/officeDocument/2006/relationships/image" Target="../media/image1837.png"/><Relationship Id="rId121" Type="http://schemas.openxmlformats.org/officeDocument/2006/relationships/image" Target="../media/image1849.png"/><Relationship Id="rId142" Type="http://schemas.openxmlformats.org/officeDocument/2006/relationships/image" Target="../media/image1859.png"/><Relationship Id="rId163" Type="http://schemas.openxmlformats.org/officeDocument/2006/relationships/customXml" Target="../ink/ink2058.xml"/><Relationship Id="rId184" Type="http://schemas.openxmlformats.org/officeDocument/2006/relationships/image" Target="../media/image1880.png"/><Relationship Id="rId219" Type="http://schemas.openxmlformats.org/officeDocument/2006/relationships/customXml" Target="../ink/ink2086.xml"/><Relationship Id="rId230" Type="http://schemas.openxmlformats.org/officeDocument/2006/relationships/customXml" Target="../ink/ink2092.xml"/><Relationship Id="rId251" Type="http://schemas.openxmlformats.org/officeDocument/2006/relationships/image" Target="../media/image1913.png"/><Relationship Id="rId25" Type="http://schemas.openxmlformats.org/officeDocument/2006/relationships/image" Target="../media/image1802.png"/><Relationship Id="rId46" Type="http://schemas.openxmlformats.org/officeDocument/2006/relationships/customXml" Target="../ink/ink1998.xml"/><Relationship Id="rId67" Type="http://schemas.openxmlformats.org/officeDocument/2006/relationships/image" Target="../media/image1822.png"/><Relationship Id="rId88" Type="http://schemas.openxmlformats.org/officeDocument/2006/relationships/customXml" Target="../ink/ink2019.xml"/><Relationship Id="rId111" Type="http://schemas.openxmlformats.org/officeDocument/2006/relationships/customXml" Target="../ink/ink2031.xml"/><Relationship Id="rId132" Type="http://schemas.openxmlformats.org/officeDocument/2006/relationships/customXml" Target="../ink/ink2042.xml"/><Relationship Id="rId153" Type="http://schemas.openxmlformats.org/officeDocument/2006/relationships/customXml" Target="../ink/ink2053.xml"/><Relationship Id="rId174" Type="http://schemas.openxmlformats.org/officeDocument/2006/relationships/image" Target="../media/image1875.png"/><Relationship Id="rId195" Type="http://schemas.openxmlformats.org/officeDocument/2006/relationships/customXml" Target="../ink/ink2074.xml"/><Relationship Id="rId209" Type="http://schemas.openxmlformats.org/officeDocument/2006/relationships/customXml" Target="../ink/ink2081.xml"/><Relationship Id="rId220" Type="http://schemas.openxmlformats.org/officeDocument/2006/relationships/image" Target="../media/image1898.png"/><Relationship Id="rId241" Type="http://schemas.openxmlformats.org/officeDocument/2006/relationships/image" Target="../media/image1908.png"/><Relationship Id="rId15" Type="http://schemas.openxmlformats.org/officeDocument/2006/relationships/image" Target="../media/image1797.png"/><Relationship Id="rId36" Type="http://schemas.openxmlformats.org/officeDocument/2006/relationships/customXml" Target="../ink/ink1993.xml"/><Relationship Id="rId57" Type="http://schemas.openxmlformats.org/officeDocument/2006/relationships/image" Target="../media/image1817.png"/><Relationship Id="rId78" Type="http://schemas.openxmlformats.org/officeDocument/2006/relationships/customXml" Target="../ink/ink2014.xml"/><Relationship Id="rId99" Type="http://schemas.openxmlformats.org/officeDocument/2006/relationships/customXml" Target="../ink/ink2025.xml"/><Relationship Id="rId101" Type="http://schemas.openxmlformats.org/officeDocument/2006/relationships/customXml" Target="../ink/ink2026.xml"/><Relationship Id="rId122" Type="http://schemas.openxmlformats.org/officeDocument/2006/relationships/customXml" Target="../ink/ink2037.xml"/><Relationship Id="rId143" Type="http://schemas.openxmlformats.org/officeDocument/2006/relationships/customXml" Target="../ink/ink2048.xml"/><Relationship Id="rId164" Type="http://schemas.openxmlformats.org/officeDocument/2006/relationships/image" Target="../media/image1870.png"/><Relationship Id="rId185" Type="http://schemas.openxmlformats.org/officeDocument/2006/relationships/customXml" Target="../ink/ink2069.xml"/><Relationship Id="rId9" Type="http://schemas.openxmlformats.org/officeDocument/2006/relationships/image" Target="../media/image1794.png"/><Relationship Id="rId210" Type="http://schemas.openxmlformats.org/officeDocument/2006/relationships/image" Target="../media/image1893.png"/><Relationship Id="rId26" Type="http://schemas.openxmlformats.org/officeDocument/2006/relationships/customXml" Target="../ink/ink1988.xml"/><Relationship Id="rId231" Type="http://schemas.openxmlformats.org/officeDocument/2006/relationships/image" Target="../media/image1903.png"/><Relationship Id="rId252" Type="http://schemas.openxmlformats.org/officeDocument/2006/relationships/customXml" Target="../ink/ink2103.xml"/><Relationship Id="rId47" Type="http://schemas.openxmlformats.org/officeDocument/2006/relationships/image" Target="../media/image1812.png"/><Relationship Id="rId68" Type="http://schemas.openxmlformats.org/officeDocument/2006/relationships/customXml" Target="../ink/ink2009.xml"/><Relationship Id="rId89" Type="http://schemas.openxmlformats.org/officeDocument/2006/relationships/image" Target="../media/image1833.png"/><Relationship Id="rId112" Type="http://schemas.openxmlformats.org/officeDocument/2006/relationships/customXml" Target="../ink/ink2032.xml"/><Relationship Id="rId133" Type="http://schemas.openxmlformats.org/officeDocument/2006/relationships/image" Target="../media/image1855.png"/><Relationship Id="rId154" Type="http://schemas.openxmlformats.org/officeDocument/2006/relationships/image" Target="../media/image1865.png"/><Relationship Id="rId175" Type="http://schemas.openxmlformats.org/officeDocument/2006/relationships/customXml" Target="../ink/ink2064.xml"/><Relationship Id="rId196" Type="http://schemas.openxmlformats.org/officeDocument/2006/relationships/image" Target="../media/image1886.png"/><Relationship Id="rId200" Type="http://schemas.openxmlformats.org/officeDocument/2006/relationships/image" Target="../media/image1888.png"/><Relationship Id="rId16" Type="http://schemas.openxmlformats.org/officeDocument/2006/relationships/customXml" Target="../ink/ink1983.xml"/><Relationship Id="rId221" Type="http://schemas.openxmlformats.org/officeDocument/2006/relationships/customXml" Target="../ink/ink2087.xml"/><Relationship Id="rId242" Type="http://schemas.openxmlformats.org/officeDocument/2006/relationships/customXml" Target="../ink/ink2098.xml"/><Relationship Id="rId37" Type="http://schemas.openxmlformats.org/officeDocument/2006/relationships/image" Target="../media/image1807.png"/><Relationship Id="rId58" Type="http://schemas.openxmlformats.org/officeDocument/2006/relationships/customXml" Target="../ink/ink2004.xml"/><Relationship Id="rId79" Type="http://schemas.openxmlformats.org/officeDocument/2006/relationships/image" Target="../media/image1828.png"/><Relationship Id="rId102" Type="http://schemas.openxmlformats.org/officeDocument/2006/relationships/image" Target="../media/image1839.png"/><Relationship Id="rId123" Type="http://schemas.openxmlformats.org/officeDocument/2006/relationships/image" Target="../media/image1850.png"/><Relationship Id="rId144" Type="http://schemas.openxmlformats.org/officeDocument/2006/relationships/image" Target="../media/image1860.png"/><Relationship Id="rId90" Type="http://schemas.openxmlformats.org/officeDocument/2006/relationships/customXml" Target="../ink/ink2020.xml"/><Relationship Id="rId165" Type="http://schemas.openxmlformats.org/officeDocument/2006/relationships/customXml" Target="../ink/ink2059.xml"/><Relationship Id="rId186" Type="http://schemas.openxmlformats.org/officeDocument/2006/relationships/image" Target="../media/image1881.png"/><Relationship Id="rId211" Type="http://schemas.openxmlformats.org/officeDocument/2006/relationships/customXml" Target="../ink/ink2082.xml"/><Relationship Id="rId232" Type="http://schemas.openxmlformats.org/officeDocument/2006/relationships/customXml" Target="../ink/ink2093.xml"/><Relationship Id="rId253" Type="http://schemas.openxmlformats.org/officeDocument/2006/relationships/image" Target="../media/image1914.png"/><Relationship Id="rId27" Type="http://schemas.openxmlformats.org/officeDocument/2006/relationships/image" Target="../media/image1803.png"/><Relationship Id="rId48" Type="http://schemas.openxmlformats.org/officeDocument/2006/relationships/customXml" Target="../ink/ink1999.xml"/><Relationship Id="rId69" Type="http://schemas.openxmlformats.org/officeDocument/2006/relationships/image" Target="../media/image1823.png"/><Relationship Id="rId113" Type="http://schemas.openxmlformats.org/officeDocument/2006/relationships/image" Target="../media/image1845.png"/><Relationship Id="rId134" Type="http://schemas.openxmlformats.org/officeDocument/2006/relationships/customXml" Target="../ink/ink2043.xml"/><Relationship Id="rId80" Type="http://schemas.openxmlformats.org/officeDocument/2006/relationships/customXml" Target="../ink/ink2015.xml"/><Relationship Id="rId155" Type="http://schemas.openxmlformats.org/officeDocument/2006/relationships/customXml" Target="../ink/ink2054.xml"/><Relationship Id="rId176" Type="http://schemas.openxmlformats.org/officeDocument/2006/relationships/image" Target="../media/image1876.png"/><Relationship Id="rId197" Type="http://schemas.openxmlformats.org/officeDocument/2006/relationships/customXml" Target="../ink/ink2075.xml"/><Relationship Id="rId201" Type="http://schemas.openxmlformats.org/officeDocument/2006/relationships/customXml" Target="../ink/ink2077.xml"/><Relationship Id="rId222" Type="http://schemas.openxmlformats.org/officeDocument/2006/relationships/image" Target="../media/image1899.png"/><Relationship Id="rId243" Type="http://schemas.openxmlformats.org/officeDocument/2006/relationships/image" Target="../media/image1909.png"/><Relationship Id="rId17" Type="http://schemas.openxmlformats.org/officeDocument/2006/relationships/image" Target="../media/image1798.png"/><Relationship Id="rId38" Type="http://schemas.openxmlformats.org/officeDocument/2006/relationships/customXml" Target="../ink/ink1994.xml"/><Relationship Id="rId59" Type="http://schemas.openxmlformats.org/officeDocument/2006/relationships/image" Target="../media/image1818.png"/><Relationship Id="rId103" Type="http://schemas.openxmlformats.org/officeDocument/2006/relationships/customXml" Target="../ink/ink2027.xml"/><Relationship Id="rId124" Type="http://schemas.openxmlformats.org/officeDocument/2006/relationships/customXml" Target="../ink/ink2038.xml"/><Relationship Id="rId70" Type="http://schemas.openxmlformats.org/officeDocument/2006/relationships/customXml" Target="../ink/ink2010.xml"/><Relationship Id="rId91" Type="http://schemas.openxmlformats.org/officeDocument/2006/relationships/image" Target="../media/image1834.png"/><Relationship Id="rId145" Type="http://schemas.openxmlformats.org/officeDocument/2006/relationships/customXml" Target="../ink/ink2049.xml"/><Relationship Id="rId166" Type="http://schemas.openxmlformats.org/officeDocument/2006/relationships/image" Target="../media/image1871.png"/><Relationship Id="rId187" Type="http://schemas.openxmlformats.org/officeDocument/2006/relationships/customXml" Target="../ink/ink2070.xml"/><Relationship Id="rId1" Type="http://schemas.openxmlformats.org/officeDocument/2006/relationships/slideLayout" Target="../slideLayouts/slideLayout7.xml"/><Relationship Id="rId212" Type="http://schemas.openxmlformats.org/officeDocument/2006/relationships/image" Target="../media/image1894.png"/><Relationship Id="rId233" Type="http://schemas.openxmlformats.org/officeDocument/2006/relationships/image" Target="../media/image1904.png"/><Relationship Id="rId254" Type="http://schemas.openxmlformats.org/officeDocument/2006/relationships/customXml" Target="../ink/ink2104.xml"/><Relationship Id="rId28" Type="http://schemas.openxmlformats.org/officeDocument/2006/relationships/customXml" Target="../ink/ink1989.xml"/><Relationship Id="rId49" Type="http://schemas.openxmlformats.org/officeDocument/2006/relationships/image" Target="../media/image1813.png"/><Relationship Id="rId114" Type="http://schemas.openxmlformats.org/officeDocument/2006/relationships/customXml" Target="../ink/ink2033.xml"/><Relationship Id="rId60" Type="http://schemas.openxmlformats.org/officeDocument/2006/relationships/customXml" Target="../ink/ink2005.xml"/><Relationship Id="rId81" Type="http://schemas.openxmlformats.org/officeDocument/2006/relationships/image" Target="../media/image1829.png"/><Relationship Id="rId135" Type="http://schemas.openxmlformats.org/officeDocument/2006/relationships/image" Target="../media/image1856.png"/><Relationship Id="rId156" Type="http://schemas.openxmlformats.org/officeDocument/2006/relationships/image" Target="../media/image1866.png"/><Relationship Id="rId177" Type="http://schemas.openxmlformats.org/officeDocument/2006/relationships/customXml" Target="../ink/ink2065.xml"/><Relationship Id="rId198" Type="http://schemas.openxmlformats.org/officeDocument/2006/relationships/image" Target="../media/image1887.png"/><Relationship Id="rId202" Type="http://schemas.openxmlformats.org/officeDocument/2006/relationships/image" Target="../media/image1889.png"/><Relationship Id="rId223" Type="http://schemas.openxmlformats.org/officeDocument/2006/relationships/customXml" Target="../ink/ink2088.xml"/><Relationship Id="rId244" Type="http://schemas.openxmlformats.org/officeDocument/2006/relationships/customXml" Target="../ink/ink2099.xml"/><Relationship Id="rId18" Type="http://schemas.openxmlformats.org/officeDocument/2006/relationships/customXml" Target="../ink/ink1984.xml"/><Relationship Id="rId39" Type="http://schemas.openxmlformats.org/officeDocument/2006/relationships/image" Target="../media/image1808.png"/><Relationship Id="rId50" Type="http://schemas.openxmlformats.org/officeDocument/2006/relationships/customXml" Target="../ink/ink2000.xml"/><Relationship Id="rId104" Type="http://schemas.openxmlformats.org/officeDocument/2006/relationships/image" Target="../media/image1841.png"/><Relationship Id="rId125" Type="http://schemas.openxmlformats.org/officeDocument/2006/relationships/image" Target="../media/image1851.png"/><Relationship Id="rId146" Type="http://schemas.openxmlformats.org/officeDocument/2006/relationships/image" Target="../media/image1861.png"/><Relationship Id="rId167" Type="http://schemas.openxmlformats.org/officeDocument/2006/relationships/customXml" Target="../ink/ink2060.xml"/><Relationship Id="rId188" Type="http://schemas.openxmlformats.org/officeDocument/2006/relationships/image" Target="../media/image1882.png"/><Relationship Id="rId71" Type="http://schemas.openxmlformats.org/officeDocument/2006/relationships/image" Target="../media/image1824.png"/><Relationship Id="rId92" Type="http://schemas.openxmlformats.org/officeDocument/2006/relationships/customXml" Target="../ink/ink2021.xml"/><Relationship Id="rId213" Type="http://schemas.openxmlformats.org/officeDocument/2006/relationships/customXml" Target="../ink/ink2083.xml"/><Relationship Id="rId234" Type="http://schemas.openxmlformats.org/officeDocument/2006/relationships/customXml" Target="../ink/ink2094.xml"/><Relationship Id="rId2" Type="http://schemas.openxmlformats.org/officeDocument/2006/relationships/notesSlide" Target="../notesSlides/notesSlide25.xml"/><Relationship Id="rId29" Type="http://schemas.openxmlformats.org/officeDocument/2006/relationships/image" Target="../media/image1804.png"/><Relationship Id="rId255" Type="http://schemas.openxmlformats.org/officeDocument/2006/relationships/image" Target="../media/image1915.png"/><Relationship Id="rId40" Type="http://schemas.openxmlformats.org/officeDocument/2006/relationships/customXml" Target="../ink/ink1995.xml"/><Relationship Id="rId115" Type="http://schemas.openxmlformats.org/officeDocument/2006/relationships/image" Target="../media/image1846.png"/><Relationship Id="rId136" Type="http://schemas.openxmlformats.org/officeDocument/2006/relationships/customXml" Target="../ink/ink2044.xml"/><Relationship Id="rId157" Type="http://schemas.openxmlformats.org/officeDocument/2006/relationships/customXml" Target="../ink/ink2055.xml"/><Relationship Id="rId178" Type="http://schemas.openxmlformats.org/officeDocument/2006/relationships/image" Target="../media/image1877.png"/><Relationship Id="rId61" Type="http://schemas.openxmlformats.org/officeDocument/2006/relationships/image" Target="../media/image1819.png"/><Relationship Id="rId82" Type="http://schemas.openxmlformats.org/officeDocument/2006/relationships/customXml" Target="../ink/ink2016.xml"/><Relationship Id="rId199" Type="http://schemas.openxmlformats.org/officeDocument/2006/relationships/customXml" Target="../ink/ink2076.xml"/><Relationship Id="rId203" Type="http://schemas.openxmlformats.org/officeDocument/2006/relationships/customXml" Target="../ink/ink2078.xml"/><Relationship Id="rId19" Type="http://schemas.openxmlformats.org/officeDocument/2006/relationships/image" Target="../media/image1799.png"/><Relationship Id="rId224" Type="http://schemas.openxmlformats.org/officeDocument/2006/relationships/customXml" Target="../ink/ink2089.xml"/><Relationship Id="rId245" Type="http://schemas.openxmlformats.org/officeDocument/2006/relationships/image" Target="../media/image1910.png"/><Relationship Id="rId30" Type="http://schemas.openxmlformats.org/officeDocument/2006/relationships/customXml" Target="../ink/ink1990.xml"/><Relationship Id="rId105" Type="http://schemas.openxmlformats.org/officeDocument/2006/relationships/customXml" Target="../ink/ink2028.xml"/><Relationship Id="rId126" Type="http://schemas.openxmlformats.org/officeDocument/2006/relationships/customXml" Target="../ink/ink2039.xml"/><Relationship Id="rId147" Type="http://schemas.openxmlformats.org/officeDocument/2006/relationships/customXml" Target="../ink/ink2050.xml"/><Relationship Id="rId168" Type="http://schemas.openxmlformats.org/officeDocument/2006/relationships/image" Target="../media/image1872.png"/><Relationship Id="rId51" Type="http://schemas.openxmlformats.org/officeDocument/2006/relationships/image" Target="../media/image1814.png"/><Relationship Id="rId72" Type="http://schemas.openxmlformats.org/officeDocument/2006/relationships/customXml" Target="../ink/ink2011.xml"/><Relationship Id="rId93" Type="http://schemas.openxmlformats.org/officeDocument/2006/relationships/image" Target="../media/image1835.png"/><Relationship Id="rId189" Type="http://schemas.openxmlformats.org/officeDocument/2006/relationships/customXml" Target="../ink/ink2071.xml"/><Relationship Id="rId3" Type="http://schemas.openxmlformats.org/officeDocument/2006/relationships/image" Target="../media/image1791.png"/><Relationship Id="rId214" Type="http://schemas.openxmlformats.org/officeDocument/2006/relationships/image" Target="../media/image1895.png"/><Relationship Id="rId235" Type="http://schemas.openxmlformats.org/officeDocument/2006/relationships/image" Target="../media/image1905.png"/><Relationship Id="rId256" Type="http://schemas.openxmlformats.org/officeDocument/2006/relationships/customXml" Target="../ink/ink2105.xml"/><Relationship Id="rId116" Type="http://schemas.openxmlformats.org/officeDocument/2006/relationships/customXml" Target="../ink/ink2034.xml"/><Relationship Id="rId137" Type="http://schemas.openxmlformats.org/officeDocument/2006/relationships/image" Target="../media/image1857.png"/><Relationship Id="rId158" Type="http://schemas.openxmlformats.org/officeDocument/2006/relationships/image" Target="../media/image1867.png"/><Relationship Id="rId20" Type="http://schemas.openxmlformats.org/officeDocument/2006/relationships/customXml" Target="../ink/ink1985.xml"/><Relationship Id="rId41" Type="http://schemas.openxmlformats.org/officeDocument/2006/relationships/image" Target="../media/image1809.png"/><Relationship Id="rId62" Type="http://schemas.openxmlformats.org/officeDocument/2006/relationships/customXml" Target="../ink/ink2006.xml"/><Relationship Id="rId83" Type="http://schemas.openxmlformats.org/officeDocument/2006/relationships/image" Target="../media/image1830.png"/><Relationship Id="rId179" Type="http://schemas.openxmlformats.org/officeDocument/2006/relationships/customXml" Target="../ink/ink2066.xml"/><Relationship Id="rId190" Type="http://schemas.openxmlformats.org/officeDocument/2006/relationships/image" Target="../media/image1883.png"/><Relationship Id="rId204" Type="http://schemas.openxmlformats.org/officeDocument/2006/relationships/image" Target="../media/image1890.png"/><Relationship Id="rId225" Type="http://schemas.openxmlformats.org/officeDocument/2006/relationships/image" Target="../media/image1900.png"/><Relationship Id="rId246" Type="http://schemas.openxmlformats.org/officeDocument/2006/relationships/customXml" Target="../ink/ink2100.xml"/><Relationship Id="rId106" Type="http://schemas.openxmlformats.org/officeDocument/2006/relationships/image" Target="../media/image1842.png"/><Relationship Id="rId127" Type="http://schemas.openxmlformats.org/officeDocument/2006/relationships/image" Target="../media/image1852.png"/><Relationship Id="rId10" Type="http://schemas.openxmlformats.org/officeDocument/2006/relationships/customXml" Target="../ink/ink1980.xml"/><Relationship Id="rId31" Type="http://schemas.openxmlformats.org/officeDocument/2006/relationships/image" Target="../media/image1805.png"/><Relationship Id="rId52" Type="http://schemas.openxmlformats.org/officeDocument/2006/relationships/customXml" Target="../ink/ink2001.xml"/><Relationship Id="rId73" Type="http://schemas.openxmlformats.org/officeDocument/2006/relationships/image" Target="../media/image1825.png"/><Relationship Id="rId94" Type="http://schemas.openxmlformats.org/officeDocument/2006/relationships/customXml" Target="../ink/ink2022.xml"/><Relationship Id="rId148" Type="http://schemas.openxmlformats.org/officeDocument/2006/relationships/image" Target="../media/image1862.png"/><Relationship Id="rId169" Type="http://schemas.openxmlformats.org/officeDocument/2006/relationships/customXml" Target="../ink/ink2061.xml"/><Relationship Id="rId4" Type="http://schemas.openxmlformats.org/officeDocument/2006/relationships/customXml" Target="../ink/ink1977.xml"/><Relationship Id="rId180" Type="http://schemas.openxmlformats.org/officeDocument/2006/relationships/image" Target="../media/image1878.png"/><Relationship Id="rId215" Type="http://schemas.openxmlformats.org/officeDocument/2006/relationships/customXml" Target="../ink/ink2084.xml"/><Relationship Id="rId236" Type="http://schemas.openxmlformats.org/officeDocument/2006/relationships/customXml" Target="../ink/ink2095.xml"/><Relationship Id="rId257" Type="http://schemas.openxmlformats.org/officeDocument/2006/relationships/image" Target="../media/image1916.png"/></Relationships>
</file>

<file path=ppt/slides/_rels/slide26.xml.rels><?xml version="1.0" encoding="UTF-8" standalone="yes"?>
<Relationships xmlns="http://schemas.openxmlformats.org/package/2006/relationships"><Relationship Id="rId26" Type="http://schemas.openxmlformats.org/officeDocument/2006/relationships/customXml" Target="../ink/ink2118.xml"/><Relationship Id="rId21" Type="http://schemas.openxmlformats.org/officeDocument/2006/relationships/image" Target="../media/image1927.png"/><Relationship Id="rId42" Type="http://schemas.openxmlformats.org/officeDocument/2006/relationships/customXml" Target="../ink/ink2126.xml"/><Relationship Id="rId47" Type="http://schemas.openxmlformats.org/officeDocument/2006/relationships/image" Target="../media/image1939.png"/><Relationship Id="rId63" Type="http://schemas.openxmlformats.org/officeDocument/2006/relationships/image" Target="../media/image1947.png"/><Relationship Id="rId68" Type="http://schemas.openxmlformats.org/officeDocument/2006/relationships/customXml" Target="../ink/ink2139.xml"/><Relationship Id="rId2" Type="http://schemas.openxmlformats.org/officeDocument/2006/relationships/notesSlide" Target="../notesSlides/notesSlide26.xml"/><Relationship Id="rId16" Type="http://schemas.openxmlformats.org/officeDocument/2006/relationships/customXml" Target="../ink/ink2113.xml"/><Relationship Id="rId29" Type="http://schemas.openxmlformats.org/officeDocument/2006/relationships/image" Target="../media/image1930.png"/><Relationship Id="rId11" Type="http://schemas.openxmlformats.org/officeDocument/2006/relationships/image" Target="../media/image1922.png"/><Relationship Id="rId24" Type="http://schemas.openxmlformats.org/officeDocument/2006/relationships/customXml" Target="../ink/ink2117.xml"/><Relationship Id="rId32" Type="http://schemas.openxmlformats.org/officeDocument/2006/relationships/customXml" Target="../ink/ink2121.xml"/><Relationship Id="rId37" Type="http://schemas.openxmlformats.org/officeDocument/2006/relationships/image" Target="../media/image1934.png"/><Relationship Id="rId40" Type="http://schemas.openxmlformats.org/officeDocument/2006/relationships/customXml" Target="../ink/ink2125.xml"/><Relationship Id="rId45" Type="http://schemas.openxmlformats.org/officeDocument/2006/relationships/image" Target="../media/image1938.png"/><Relationship Id="rId53" Type="http://schemas.openxmlformats.org/officeDocument/2006/relationships/image" Target="../media/image1942.png"/><Relationship Id="rId58" Type="http://schemas.openxmlformats.org/officeDocument/2006/relationships/customXml" Target="../ink/ink2134.xml"/><Relationship Id="rId66" Type="http://schemas.openxmlformats.org/officeDocument/2006/relationships/customXml" Target="../ink/ink2138.xml"/><Relationship Id="rId5" Type="http://schemas.openxmlformats.org/officeDocument/2006/relationships/image" Target="../media/image1919.png"/><Relationship Id="rId61" Type="http://schemas.openxmlformats.org/officeDocument/2006/relationships/image" Target="../media/image1946.png"/><Relationship Id="rId19" Type="http://schemas.openxmlformats.org/officeDocument/2006/relationships/image" Target="../media/image1926.png"/><Relationship Id="rId14" Type="http://schemas.openxmlformats.org/officeDocument/2006/relationships/customXml" Target="../ink/ink2112.xml"/><Relationship Id="rId22" Type="http://schemas.openxmlformats.org/officeDocument/2006/relationships/customXml" Target="../ink/ink2116.xml"/><Relationship Id="rId27" Type="http://schemas.openxmlformats.org/officeDocument/2006/relationships/image" Target="../media/image3.png"/><Relationship Id="rId30" Type="http://schemas.openxmlformats.org/officeDocument/2006/relationships/customXml" Target="../ink/ink2120.xml"/><Relationship Id="rId35" Type="http://schemas.openxmlformats.org/officeDocument/2006/relationships/image" Target="../media/image1933.png"/><Relationship Id="rId43" Type="http://schemas.openxmlformats.org/officeDocument/2006/relationships/image" Target="../media/image1937.png"/><Relationship Id="rId48" Type="http://schemas.openxmlformats.org/officeDocument/2006/relationships/customXml" Target="../ink/ink2129.xml"/><Relationship Id="rId56" Type="http://schemas.openxmlformats.org/officeDocument/2006/relationships/customXml" Target="../ink/ink2133.xml"/><Relationship Id="rId64" Type="http://schemas.openxmlformats.org/officeDocument/2006/relationships/customXml" Target="../ink/ink2137.xml"/><Relationship Id="rId69" Type="http://schemas.openxmlformats.org/officeDocument/2006/relationships/image" Target="../media/image1950.png"/><Relationship Id="rId8" Type="http://schemas.openxmlformats.org/officeDocument/2006/relationships/customXml" Target="../ink/ink2109.xml"/><Relationship Id="rId51" Type="http://schemas.openxmlformats.org/officeDocument/2006/relationships/image" Target="../media/image1941.png"/><Relationship Id="rId72" Type="http://schemas.openxmlformats.org/officeDocument/2006/relationships/customXml" Target="../ink/ink2141.xml"/><Relationship Id="rId3" Type="http://schemas.openxmlformats.org/officeDocument/2006/relationships/image" Target="../media/image1918.png"/><Relationship Id="rId12" Type="http://schemas.openxmlformats.org/officeDocument/2006/relationships/customXml" Target="../ink/ink2111.xml"/><Relationship Id="rId17" Type="http://schemas.openxmlformats.org/officeDocument/2006/relationships/image" Target="../media/image1925.png"/><Relationship Id="rId25" Type="http://schemas.openxmlformats.org/officeDocument/2006/relationships/image" Target="../media/image1929.png"/><Relationship Id="rId33" Type="http://schemas.openxmlformats.org/officeDocument/2006/relationships/image" Target="../media/image1932.png"/><Relationship Id="rId38" Type="http://schemas.openxmlformats.org/officeDocument/2006/relationships/customXml" Target="../ink/ink2124.xml"/><Relationship Id="rId46" Type="http://schemas.openxmlformats.org/officeDocument/2006/relationships/customXml" Target="../ink/ink2128.xml"/><Relationship Id="rId59" Type="http://schemas.openxmlformats.org/officeDocument/2006/relationships/image" Target="../media/image1945.png"/><Relationship Id="rId67" Type="http://schemas.openxmlformats.org/officeDocument/2006/relationships/image" Target="../media/image1949.png"/><Relationship Id="rId20" Type="http://schemas.openxmlformats.org/officeDocument/2006/relationships/customXml" Target="../ink/ink2115.xml"/><Relationship Id="rId41" Type="http://schemas.openxmlformats.org/officeDocument/2006/relationships/image" Target="../media/image1936.png"/><Relationship Id="rId54" Type="http://schemas.openxmlformats.org/officeDocument/2006/relationships/customXml" Target="../ink/ink2132.xml"/><Relationship Id="rId62" Type="http://schemas.openxmlformats.org/officeDocument/2006/relationships/customXml" Target="../ink/ink2136.xml"/><Relationship Id="rId70" Type="http://schemas.openxmlformats.org/officeDocument/2006/relationships/customXml" Target="../ink/ink2140.xml"/><Relationship Id="rId1" Type="http://schemas.openxmlformats.org/officeDocument/2006/relationships/slideLayout" Target="../slideLayouts/slideLayout7.xml"/><Relationship Id="rId6" Type="http://schemas.openxmlformats.org/officeDocument/2006/relationships/customXml" Target="../ink/ink2108.xml"/><Relationship Id="rId15" Type="http://schemas.openxmlformats.org/officeDocument/2006/relationships/image" Target="../media/image1924.png"/><Relationship Id="rId23" Type="http://schemas.openxmlformats.org/officeDocument/2006/relationships/image" Target="../media/image1928.png"/><Relationship Id="rId28" Type="http://schemas.openxmlformats.org/officeDocument/2006/relationships/customXml" Target="../ink/ink2119.xml"/><Relationship Id="rId36" Type="http://schemas.openxmlformats.org/officeDocument/2006/relationships/customXml" Target="../ink/ink2123.xml"/><Relationship Id="rId49" Type="http://schemas.openxmlformats.org/officeDocument/2006/relationships/image" Target="../media/image1940.png"/><Relationship Id="rId57" Type="http://schemas.openxmlformats.org/officeDocument/2006/relationships/image" Target="../media/image1944.png"/><Relationship Id="rId10" Type="http://schemas.openxmlformats.org/officeDocument/2006/relationships/customXml" Target="../ink/ink2110.xml"/><Relationship Id="rId31" Type="http://schemas.openxmlformats.org/officeDocument/2006/relationships/image" Target="../media/image1931.png"/><Relationship Id="rId44" Type="http://schemas.openxmlformats.org/officeDocument/2006/relationships/customXml" Target="../ink/ink2127.xml"/><Relationship Id="rId52" Type="http://schemas.openxmlformats.org/officeDocument/2006/relationships/customXml" Target="../ink/ink2131.xml"/><Relationship Id="rId60" Type="http://schemas.openxmlformats.org/officeDocument/2006/relationships/customXml" Target="../ink/ink2135.xml"/><Relationship Id="rId65" Type="http://schemas.openxmlformats.org/officeDocument/2006/relationships/image" Target="../media/image1948.png"/><Relationship Id="rId73" Type="http://schemas.openxmlformats.org/officeDocument/2006/relationships/image" Target="../media/image1952.png"/><Relationship Id="rId4" Type="http://schemas.openxmlformats.org/officeDocument/2006/relationships/customXml" Target="../ink/ink2107.xml"/><Relationship Id="rId9" Type="http://schemas.openxmlformats.org/officeDocument/2006/relationships/image" Target="../media/image1921.png"/><Relationship Id="rId13" Type="http://schemas.openxmlformats.org/officeDocument/2006/relationships/image" Target="../media/image1923.png"/><Relationship Id="rId18" Type="http://schemas.openxmlformats.org/officeDocument/2006/relationships/customXml" Target="../ink/ink2114.xml"/><Relationship Id="rId39" Type="http://schemas.openxmlformats.org/officeDocument/2006/relationships/image" Target="../media/image1935.png"/><Relationship Id="rId34" Type="http://schemas.openxmlformats.org/officeDocument/2006/relationships/customXml" Target="../ink/ink2122.xml"/><Relationship Id="rId50" Type="http://schemas.openxmlformats.org/officeDocument/2006/relationships/customXml" Target="../ink/ink2130.xml"/><Relationship Id="rId55" Type="http://schemas.openxmlformats.org/officeDocument/2006/relationships/image" Target="../media/image1943.png"/><Relationship Id="rId7" Type="http://schemas.openxmlformats.org/officeDocument/2006/relationships/image" Target="../media/image1920.png"/><Relationship Id="rId71" Type="http://schemas.openxmlformats.org/officeDocument/2006/relationships/image" Target="../media/image1951.png"/></Relationships>
</file>

<file path=ppt/slides/_rels/slide27.xml.rels><?xml version="1.0" encoding="UTF-8" standalone="yes"?>
<Relationships xmlns="http://schemas.openxmlformats.org/package/2006/relationships"><Relationship Id="rId117" Type="http://schemas.openxmlformats.org/officeDocument/2006/relationships/image" Target="../media/image2009.png"/><Relationship Id="rId21" Type="http://schemas.openxmlformats.org/officeDocument/2006/relationships/image" Target="../media/image1962.png"/><Relationship Id="rId324" Type="http://schemas.openxmlformats.org/officeDocument/2006/relationships/image" Target="../media/image2112.png"/><Relationship Id="rId531" Type="http://schemas.openxmlformats.org/officeDocument/2006/relationships/image" Target="../media/image2213.png"/><Relationship Id="rId170" Type="http://schemas.openxmlformats.org/officeDocument/2006/relationships/customXml" Target="../ink/ink2226.xml"/><Relationship Id="rId268" Type="http://schemas.openxmlformats.org/officeDocument/2006/relationships/image" Target="../media/image2083.png"/><Relationship Id="rId475" Type="http://schemas.openxmlformats.org/officeDocument/2006/relationships/image" Target="../media/image2185.png"/><Relationship Id="rId32" Type="http://schemas.openxmlformats.org/officeDocument/2006/relationships/customXml" Target="../ink/ink2156.xml"/><Relationship Id="rId128" Type="http://schemas.openxmlformats.org/officeDocument/2006/relationships/image" Target="../media/image2014.png"/><Relationship Id="rId335" Type="http://schemas.openxmlformats.org/officeDocument/2006/relationships/customXml" Target="../ink/ink2309.xml"/><Relationship Id="rId181" Type="http://schemas.openxmlformats.org/officeDocument/2006/relationships/image" Target="../media/image2040.png"/><Relationship Id="rId402" Type="http://schemas.openxmlformats.org/officeDocument/2006/relationships/image" Target="../media/image2149.png"/><Relationship Id="rId279" Type="http://schemas.openxmlformats.org/officeDocument/2006/relationships/customXml" Target="../ink/ink2281.xml"/><Relationship Id="rId486" Type="http://schemas.openxmlformats.org/officeDocument/2006/relationships/customXml" Target="../ink/ink2387.xml"/><Relationship Id="rId43" Type="http://schemas.openxmlformats.org/officeDocument/2006/relationships/image" Target="../media/image1973.png"/><Relationship Id="rId139" Type="http://schemas.openxmlformats.org/officeDocument/2006/relationships/customXml" Target="../ink/ink2210.xml"/><Relationship Id="rId290" Type="http://schemas.openxmlformats.org/officeDocument/2006/relationships/image" Target="../media/image2094.png"/><Relationship Id="rId304" Type="http://schemas.openxmlformats.org/officeDocument/2006/relationships/image" Target="../media/image2102.png"/><Relationship Id="rId346" Type="http://schemas.openxmlformats.org/officeDocument/2006/relationships/customXml" Target="../ink/ink2315.xml"/><Relationship Id="rId388" Type="http://schemas.openxmlformats.org/officeDocument/2006/relationships/customXml" Target="../ink/ink2337.xml"/><Relationship Id="rId511" Type="http://schemas.openxmlformats.org/officeDocument/2006/relationships/image" Target="../media/image2203.png"/><Relationship Id="rId85" Type="http://schemas.openxmlformats.org/officeDocument/2006/relationships/image" Target="../media/image1994.png"/><Relationship Id="rId150" Type="http://schemas.openxmlformats.org/officeDocument/2006/relationships/image" Target="../media/image2025.png"/><Relationship Id="rId192" Type="http://schemas.openxmlformats.org/officeDocument/2006/relationships/customXml" Target="../ink/ink2237.xml"/><Relationship Id="rId206" Type="http://schemas.openxmlformats.org/officeDocument/2006/relationships/customXml" Target="../ink/ink2244.xml"/><Relationship Id="rId413" Type="http://schemas.openxmlformats.org/officeDocument/2006/relationships/image" Target="../media/image2154.png"/><Relationship Id="rId248" Type="http://schemas.openxmlformats.org/officeDocument/2006/relationships/customXml" Target="../ink/ink2265.xml"/><Relationship Id="rId455" Type="http://schemas.openxmlformats.org/officeDocument/2006/relationships/image" Target="../media/image2175.png"/><Relationship Id="rId497" Type="http://schemas.openxmlformats.org/officeDocument/2006/relationships/image" Target="../media/image2196.png"/><Relationship Id="rId12" Type="http://schemas.openxmlformats.org/officeDocument/2006/relationships/customXml" Target="../ink/ink2146.xml"/><Relationship Id="rId108" Type="http://schemas.openxmlformats.org/officeDocument/2006/relationships/customXml" Target="../ink/ink2194.xml"/><Relationship Id="rId315" Type="http://schemas.openxmlformats.org/officeDocument/2006/relationships/customXml" Target="../ink/ink2299.xml"/><Relationship Id="rId357" Type="http://schemas.openxmlformats.org/officeDocument/2006/relationships/customXml" Target="../ink/ink2321.xml"/><Relationship Id="rId522" Type="http://schemas.openxmlformats.org/officeDocument/2006/relationships/customXml" Target="../ink/ink2405.xml"/><Relationship Id="rId54" Type="http://schemas.openxmlformats.org/officeDocument/2006/relationships/customXml" Target="../ink/ink2167.xml"/><Relationship Id="rId96" Type="http://schemas.openxmlformats.org/officeDocument/2006/relationships/customXml" Target="../ink/ink2188.xml"/><Relationship Id="rId161" Type="http://schemas.openxmlformats.org/officeDocument/2006/relationships/image" Target="../media/image2030.png"/><Relationship Id="rId217" Type="http://schemas.openxmlformats.org/officeDocument/2006/relationships/image" Target="../media/image2058.png"/><Relationship Id="rId399" Type="http://schemas.openxmlformats.org/officeDocument/2006/relationships/customXml" Target="../ink/ink2343.xml"/><Relationship Id="rId259" Type="http://schemas.openxmlformats.org/officeDocument/2006/relationships/customXml" Target="../ink/ink2271.xml"/><Relationship Id="rId424" Type="http://schemas.openxmlformats.org/officeDocument/2006/relationships/customXml" Target="../ink/ink2356.xml"/><Relationship Id="rId466" Type="http://schemas.openxmlformats.org/officeDocument/2006/relationships/customXml" Target="../ink/ink2377.xml"/><Relationship Id="rId23" Type="http://schemas.openxmlformats.org/officeDocument/2006/relationships/image" Target="../media/image1963.png"/><Relationship Id="rId119" Type="http://schemas.openxmlformats.org/officeDocument/2006/relationships/image" Target="../media/image2010.png"/><Relationship Id="rId270" Type="http://schemas.openxmlformats.org/officeDocument/2006/relationships/image" Target="../media/image2084.png"/><Relationship Id="rId326" Type="http://schemas.openxmlformats.org/officeDocument/2006/relationships/image" Target="../media/image2113.png"/><Relationship Id="rId533" Type="http://schemas.openxmlformats.org/officeDocument/2006/relationships/image" Target="../media/image2214.png"/><Relationship Id="rId65" Type="http://schemas.openxmlformats.org/officeDocument/2006/relationships/image" Target="../media/image1984.png"/><Relationship Id="rId130" Type="http://schemas.openxmlformats.org/officeDocument/2006/relationships/image" Target="../media/image2015.png"/><Relationship Id="rId368" Type="http://schemas.openxmlformats.org/officeDocument/2006/relationships/customXml" Target="../ink/ink2327.xml"/><Relationship Id="rId172" Type="http://schemas.openxmlformats.org/officeDocument/2006/relationships/customXml" Target="../ink/ink2227.xml"/><Relationship Id="rId228" Type="http://schemas.openxmlformats.org/officeDocument/2006/relationships/customXml" Target="../ink/ink2255.xml"/><Relationship Id="rId435" Type="http://schemas.openxmlformats.org/officeDocument/2006/relationships/image" Target="../media/image2165.png"/><Relationship Id="rId477" Type="http://schemas.openxmlformats.org/officeDocument/2006/relationships/image" Target="../media/image2186.png"/><Relationship Id="rId281" Type="http://schemas.openxmlformats.org/officeDocument/2006/relationships/customXml" Target="../ink/ink2282.xml"/><Relationship Id="rId337" Type="http://schemas.openxmlformats.org/officeDocument/2006/relationships/customXml" Target="../ink/ink2310.xml"/><Relationship Id="rId502" Type="http://schemas.openxmlformats.org/officeDocument/2006/relationships/customXml" Target="../ink/ink2395.xml"/><Relationship Id="rId34" Type="http://schemas.openxmlformats.org/officeDocument/2006/relationships/customXml" Target="../ink/ink2157.xml"/><Relationship Id="rId76" Type="http://schemas.openxmlformats.org/officeDocument/2006/relationships/customXml" Target="../ink/ink2178.xml"/><Relationship Id="rId141" Type="http://schemas.openxmlformats.org/officeDocument/2006/relationships/customXml" Target="../ink/ink2211.xml"/><Relationship Id="rId379" Type="http://schemas.openxmlformats.org/officeDocument/2006/relationships/image" Target="../media/image2138.png"/><Relationship Id="rId7" Type="http://schemas.openxmlformats.org/officeDocument/2006/relationships/image" Target="../media/image1955.png"/><Relationship Id="rId183" Type="http://schemas.openxmlformats.org/officeDocument/2006/relationships/image" Target="../media/image2041.png"/><Relationship Id="rId239" Type="http://schemas.openxmlformats.org/officeDocument/2006/relationships/image" Target="../media/image2069.png"/><Relationship Id="rId390" Type="http://schemas.openxmlformats.org/officeDocument/2006/relationships/customXml" Target="../ink/ink2338.xml"/><Relationship Id="rId404" Type="http://schemas.openxmlformats.org/officeDocument/2006/relationships/image" Target="../media/image2150.png"/><Relationship Id="rId446" Type="http://schemas.openxmlformats.org/officeDocument/2006/relationships/customXml" Target="../ink/ink2367.xml"/><Relationship Id="rId250" Type="http://schemas.openxmlformats.org/officeDocument/2006/relationships/customXml" Target="../ink/ink2266.xml"/><Relationship Id="rId292" Type="http://schemas.openxmlformats.org/officeDocument/2006/relationships/image" Target="../media/image2095.png"/><Relationship Id="rId306" Type="http://schemas.openxmlformats.org/officeDocument/2006/relationships/image" Target="../media/image2103.png"/><Relationship Id="rId488" Type="http://schemas.openxmlformats.org/officeDocument/2006/relationships/customXml" Target="../ink/ink2388.xml"/><Relationship Id="rId45" Type="http://schemas.openxmlformats.org/officeDocument/2006/relationships/image" Target="../media/image1974.png"/><Relationship Id="rId87" Type="http://schemas.openxmlformats.org/officeDocument/2006/relationships/image" Target="../media/image1995.png"/><Relationship Id="rId110" Type="http://schemas.openxmlformats.org/officeDocument/2006/relationships/customXml" Target="../ink/ink2195.xml"/><Relationship Id="rId348" Type="http://schemas.openxmlformats.org/officeDocument/2006/relationships/customXml" Target="../ink/ink2316.xml"/><Relationship Id="rId513" Type="http://schemas.openxmlformats.org/officeDocument/2006/relationships/image" Target="../media/image2204.png"/><Relationship Id="rId152" Type="http://schemas.openxmlformats.org/officeDocument/2006/relationships/image" Target="../media/image2026.png"/><Relationship Id="rId194" Type="http://schemas.openxmlformats.org/officeDocument/2006/relationships/customXml" Target="../ink/ink2238.xml"/><Relationship Id="rId208" Type="http://schemas.openxmlformats.org/officeDocument/2006/relationships/customXml" Target="../ink/ink2245.xml"/><Relationship Id="rId415" Type="http://schemas.openxmlformats.org/officeDocument/2006/relationships/image" Target="../media/image2155.png"/><Relationship Id="rId457" Type="http://schemas.openxmlformats.org/officeDocument/2006/relationships/image" Target="../media/image2176.png"/><Relationship Id="rId261" Type="http://schemas.openxmlformats.org/officeDocument/2006/relationships/customXml" Target="../ink/ink2272.xml"/><Relationship Id="rId499" Type="http://schemas.openxmlformats.org/officeDocument/2006/relationships/image" Target="../media/image2197.png"/><Relationship Id="rId14" Type="http://schemas.openxmlformats.org/officeDocument/2006/relationships/customXml" Target="../ink/ink2147.xml"/><Relationship Id="rId56" Type="http://schemas.openxmlformats.org/officeDocument/2006/relationships/customXml" Target="../ink/ink2168.xml"/><Relationship Id="rId317" Type="http://schemas.openxmlformats.org/officeDocument/2006/relationships/customXml" Target="../ink/ink2300.xml"/><Relationship Id="rId359" Type="http://schemas.openxmlformats.org/officeDocument/2006/relationships/customXml" Target="../ink/ink2322.xml"/><Relationship Id="rId524" Type="http://schemas.openxmlformats.org/officeDocument/2006/relationships/customXml" Target="../ink/ink2406.xml"/><Relationship Id="rId98" Type="http://schemas.openxmlformats.org/officeDocument/2006/relationships/customXml" Target="../ink/ink2189.xml"/><Relationship Id="rId121" Type="http://schemas.openxmlformats.org/officeDocument/2006/relationships/image" Target="../media/image2011.png"/><Relationship Id="rId163" Type="http://schemas.openxmlformats.org/officeDocument/2006/relationships/image" Target="../media/image2031.png"/><Relationship Id="rId219" Type="http://schemas.openxmlformats.org/officeDocument/2006/relationships/image" Target="../media/image2059.png"/><Relationship Id="rId370" Type="http://schemas.openxmlformats.org/officeDocument/2006/relationships/customXml" Target="../ink/ink2328.xml"/><Relationship Id="rId426" Type="http://schemas.openxmlformats.org/officeDocument/2006/relationships/customXml" Target="../ink/ink2357.xml"/><Relationship Id="rId230" Type="http://schemas.openxmlformats.org/officeDocument/2006/relationships/customXml" Target="../ink/ink2256.xml"/><Relationship Id="rId468" Type="http://schemas.openxmlformats.org/officeDocument/2006/relationships/customXml" Target="../ink/ink2378.xml"/><Relationship Id="rId25" Type="http://schemas.openxmlformats.org/officeDocument/2006/relationships/image" Target="../media/image1964.png"/><Relationship Id="rId67" Type="http://schemas.openxmlformats.org/officeDocument/2006/relationships/image" Target="../media/image1985.png"/><Relationship Id="rId272" Type="http://schemas.openxmlformats.org/officeDocument/2006/relationships/image" Target="../media/image2085.png"/><Relationship Id="rId328" Type="http://schemas.openxmlformats.org/officeDocument/2006/relationships/image" Target="../media/image2114.png"/><Relationship Id="rId535" Type="http://schemas.openxmlformats.org/officeDocument/2006/relationships/image" Target="../media/image2215.png"/><Relationship Id="rId132" Type="http://schemas.openxmlformats.org/officeDocument/2006/relationships/image" Target="../media/image2016.png"/><Relationship Id="rId174" Type="http://schemas.openxmlformats.org/officeDocument/2006/relationships/customXml" Target="../ink/ink2228.xml"/><Relationship Id="rId381" Type="http://schemas.openxmlformats.org/officeDocument/2006/relationships/image" Target="../media/image2139.png"/><Relationship Id="rId241" Type="http://schemas.openxmlformats.org/officeDocument/2006/relationships/image" Target="../media/image2070.png"/><Relationship Id="rId437" Type="http://schemas.openxmlformats.org/officeDocument/2006/relationships/image" Target="../media/image2166.png"/><Relationship Id="rId479" Type="http://schemas.openxmlformats.org/officeDocument/2006/relationships/image" Target="../media/image2187.png"/><Relationship Id="rId36" Type="http://schemas.openxmlformats.org/officeDocument/2006/relationships/customXml" Target="../ink/ink2158.xml"/><Relationship Id="rId283" Type="http://schemas.openxmlformats.org/officeDocument/2006/relationships/customXml" Target="../ink/ink2283.xml"/><Relationship Id="rId339" Type="http://schemas.openxmlformats.org/officeDocument/2006/relationships/customXml" Target="../ink/ink2311.xml"/><Relationship Id="rId490" Type="http://schemas.openxmlformats.org/officeDocument/2006/relationships/customXml" Target="../ink/ink2389.xml"/><Relationship Id="rId504" Type="http://schemas.openxmlformats.org/officeDocument/2006/relationships/customXml" Target="../ink/ink2396.xml"/><Relationship Id="rId78" Type="http://schemas.openxmlformats.org/officeDocument/2006/relationships/customXml" Target="../ink/ink2179.xml"/><Relationship Id="rId101" Type="http://schemas.openxmlformats.org/officeDocument/2006/relationships/image" Target="../media/image2002.png"/><Relationship Id="rId143" Type="http://schemas.openxmlformats.org/officeDocument/2006/relationships/customXml" Target="../ink/ink2212.xml"/><Relationship Id="rId185" Type="http://schemas.openxmlformats.org/officeDocument/2006/relationships/image" Target="../media/image2042.png"/><Relationship Id="rId350" Type="http://schemas.openxmlformats.org/officeDocument/2006/relationships/customXml" Target="../ink/ink2317.xml"/><Relationship Id="rId406" Type="http://schemas.openxmlformats.org/officeDocument/2006/relationships/image" Target="../media/image2151.png"/><Relationship Id="rId9" Type="http://schemas.openxmlformats.org/officeDocument/2006/relationships/image" Target="../media/image1956.png"/><Relationship Id="rId210" Type="http://schemas.openxmlformats.org/officeDocument/2006/relationships/customXml" Target="../ink/ink2246.xml"/><Relationship Id="rId392" Type="http://schemas.openxmlformats.org/officeDocument/2006/relationships/customXml" Target="../ink/ink2339.xml"/><Relationship Id="rId448" Type="http://schemas.openxmlformats.org/officeDocument/2006/relationships/customXml" Target="../ink/ink2368.xml"/><Relationship Id="rId252" Type="http://schemas.openxmlformats.org/officeDocument/2006/relationships/customXml" Target="../ink/ink2267.xml"/><Relationship Id="rId294" Type="http://schemas.openxmlformats.org/officeDocument/2006/relationships/image" Target="../media/image2096.png"/><Relationship Id="rId308" Type="http://schemas.openxmlformats.org/officeDocument/2006/relationships/image" Target="../media/image2104.png"/><Relationship Id="rId515" Type="http://schemas.openxmlformats.org/officeDocument/2006/relationships/image" Target="../media/image2205.png"/><Relationship Id="rId47" Type="http://schemas.openxmlformats.org/officeDocument/2006/relationships/image" Target="../media/image1975.png"/><Relationship Id="rId89" Type="http://schemas.openxmlformats.org/officeDocument/2006/relationships/image" Target="../media/image1996.png"/><Relationship Id="rId112" Type="http://schemas.openxmlformats.org/officeDocument/2006/relationships/customXml" Target="../ink/ink2196.xml"/><Relationship Id="rId154" Type="http://schemas.openxmlformats.org/officeDocument/2006/relationships/customXml" Target="../ink/ink2218.xml"/><Relationship Id="rId361" Type="http://schemas.openxmlformats.org/officeDocument/2006/relationships/customXml" Target="../ink/ink2323.xml"/><Relationship Id="rId196" Type="http://schemas.openxmlformats.org/officeDocument/2006/relationships/customXml" Target="../ink/ink2239.xml"/><Relationship Id="rId417" Type="http://schemas.openxmlformats.org/officeDocument/2006/relationships/image" Target="../media/image2156.png"/><Relationship Id="rId459" Type="http://schemas.openxmlformats.org/officeDocument/2006/relationships/image" Target="../media/image2177.png"/><Relationship Id="rId16" Type="http://schemas.openxmlformats.org/officeDocument/2006/relationships/customXml" Target="../ink/ink2148.xml"/><Relationship Id="rId221" Type="http://schemas.openxmlformats.org/officeDocument/2006/relationships/image" Target="../media/image2060.png"/><Relationship Id="rId263" Type="http://schemas.openxmlformats.org/officeDocument/2006/relationships/customXml" Target="../ink/ink2273.xml"/><Relationship Id="rId319" Type="http://schemas.openxmlformats.org/officeDocument/2006/relationships/customXml" Target="../ink/ink2301.xml"/><Relationship Id="rId470" Type="http://schemas.openxmlformats.org/officeDocument/2006/relationships/customXml" Target="../ink/ink2379.xml"/><Relationship Id="rId526" Type="http://schemas.openxmlformats.org/officeDocument/2006/relationships/customXml" Target="../ink/ink2407.xml"/><Relationship Id="rId58" Type="http://schemas.openxmlformats.org/officeDocument/2006/relationships/customXml" Target="../ink/ink2169.xml"/><Relationship Id="rId123" Type="http://schemas.openxmlformats.org/officeDocument/2006/relationships/image" Target="../media/image2012.png"/><Relationship Id="rId330" Type="http://schemas.openxmlformats.org/officeDocument/2006/relationships/image" Target="../media/image2115.png"/><Relationship Id="rId165" Type="http://schemas.openxmlformats.org/officeDocument/2006/relationships/image" Target="../media/image2032.png"/><Relationship Id="rId372" Type="http://schemas.openxmlformats.org/officeDocument/2006/relationships/customXml" Target="../ink/ink2329.xml"/><Relationship Id="rId428" Type="http://schemas.openxmlformats.org/officeDocument/2006/relationships/customXml" Target="../ink/ink2358.xml"/><Relationship Id="rId232" Type="http://schemas.openxmlformats.org/officeDocument/2006/relationships/customXml" Target="../ink/ink2257.xml"/><Relationship Id="rId274" Type="http://schemas.openxmlformats.org/officeDocument/2006/relationships/image" Target="../media/image2086.png"/><Relationship Id="rId481" Type="http://schemas.openxmlformats.org/officeDocument/2006/relationships/image" Target="../media/image2188.png"/><Relationship Id="rId27" Type="http://schemas.openxmlformats.org/officeDocument/2006/relationships/image" Target="../media/image1965.png"/><Relationship Id="rId69" Type="http://schemas.openxmlformats.org/officeDocument/2006/relationships/image" Target="../media/image1986.png"/><Relationship Id="rId134" Type="http://schemas.openxmlformats.org/officeDocument/2006/relationships/image" Target="../media/image2017.png"/><Relationship Id="rId537" Type="http://schemas.openxmlformats.org/officeDocument/2006/relationships/image" Target="../media/image2216.png"/><Relationship Id="rId80" Type="http://schemas.openxmlformats.org/officeDocument/2006/relationships/customXml" Target="../ink/ink2180.xml"/><Relationship Id="rId176" Type="http://schemas.openxmlformats.org/officeDocument/2006/relationships/customXml" Target="../ink/ink2229.xml"/><Relationship Id="rId341" Type="http://schemas.openxmlformats.org/officeDocument/2006/relationships/image" Target="../media/image2120.png"/><Relationship Id="rId383" Type="http://schemas.openxmlformats.org/officeDocument/2006/relationships/image" Target="../media/image2140.png"/><Relationship Id="rId439" Type="http://schemas.openxmlformats.org/officeDocument/2006/relationships/image" Target="../media/image2167.png"/><Relationship Id="rId201" Type="http://schemas.openxmlformats.org/officeDocument/2006/relationships/image" Target="../media/image2050.png"/><Relationship Id="rId243" Type="http://schemas.openxmlformats.org/officeDocument/2006/relationships/image" Target="../media/image2071.png"/><Relationship Id="rId285" Type="http://schemas.openxmlformats.org/officeDocument/2006/relationships/customXml" Target="../ink/ink2284.xml"/><Relationship Id="rId450" Type="http://schemas.openxmlformats.org/officeDocument/2006/relationships/customXml" Target="../ink/ink2369.xml"/><Relationship Id="rId506" Type="http://schemas.openxmlformats.org/officeDocument/2006/relationships/customXml" Target="../ink/ink2397.xml"/><Relationship Id="rId38" Type="http://schemas.openxmlformats.org/officeDocument/2006/relationships/customXml" Target="../ink/ink2159.xml"/><Relationship Id="rId103" Type="http://schemas.openxmlformats.org/officeDocument/2006/relationships/image" Target="../media/image3.png"/><Relationship Id="rId310" Type="http://schemas.openxmlformats.org/officeDocument/2006/relationships/image" Target="../media/image2105.png"/><Relationship Id="rId492" Type="http://schemas.openxmlformats.org/officeDocument/2006/relationships/customXml" Target="../ink/ink2390.xml"/><Relationship Id="rId91" Type="http://schemas.openxmlformats.org/officeDocument/2006/relationships/image" Target="../media/image1997.png"/><Relationship Id="rId145" Type="http://schemas.openxmlformats.org/officeDocument/2006/relationships/customXml" Target="../ink/ink2213.xml"/><Relationship Id="rId187" Type="http://schemas.openxmlformats.org/officeDocument/2006/relationships/image" Target="../media/image2043.png"/><Relationship Id="rId352" Type="http://schemas.openxmlformats.org/officeDocument/2006/relationships/customXml" Target="../ink/ink2318.xml"/><Relationship Id="rId394" Type="http://schemas.openxmlformats.org/officeDocument/2006/relationships/customXml" Target="../ink/ink2340.xml"/><Relationship Id="rId408" Type="http://schemas.openxmlformats.org/officeDocument/2006/relationships/image" Target="../media/image2152.png"/><Relationship Id="rId212" Type="http://schemas.openxmlformats.org/officeDocument/2006/relationships/customXml" Target="../ink/ink2247.xml"/><Relationship Id="rId254" Type="http://schemas.openxmlformats.org/officeDocument/2006/relationships/image" Target="../media/image2076.png"/><Relationship Id="rId49" Type="http://schemas.openxmlformats.org/officeDocument/2006/relationships/image" Target="../media/image1976.png"/><Relationship Id="rId114" Type="http://schemas.openxmlformats.org/officeDocument/2006/relationships/customXml" Target="../ink/ink2197.xml"/><Relationship Id="rId296" Type="http://schemas.openxmlformats.org/officeDocument/2006/relationships/image" Target="../media/image2097.png"/><Relationship Id="rId461" Type="http://schemas.openxmlformats.org/officeDocument/2006/relationships/image" Target="../media/image2178.png"/><Relationship Id="rId517" Type="http://schemas.openxmlformats.org/officeDocument/2006/relationships/image" Target="../media/image2206.png"/><Relationship Id="rId60" Type="http://schemas.openxmlformats.org/officeDocument/2006/relationships/customXml" Target="../ink/ink2170.xml"/><Relationship Id="rId156" Type="http://schemas.openxmlformats.org/officeDocument/2006/relationships/customXml" Target="../ink/ink2219.xml"/><Relationship Id="rId198" Type="http://schemas.openxmlformats.org/officeDocument/2006/relationships/customXml" Target="../ink/ink2240.xml"/><Relationship Id="rId321" Type="http://schemas.openxmlformats.org/officeDocument/2006/relationships/customXml" Target="../ink/ink2302.xml"/><Relationship Id="rId363" Type="http://schemas.openxmlformats.org/officeDocument/2006/relationships/customXml" Target="../ink/ink2324.xml"/><Relationship Id="rId419" Type="http://schemas.openxmlformats.org/officeDocument/2006/relationships/image" Target="../media/image2157.png"/><Relationship Id="rId223" Type="http://schemas.openxmlformats.org/officeDocument/2006/relationships/image" Target="../media/image2061.png"/><Relationship Id="rId430" Type="http://schemas.openxmlformats.org/officeDocument/2006/relationships/customXml" Target="../ink/ink2359.xml"/><Relationship Id="rId18" Type="http://schemas.openxmlformats.org/officeDocument/2006/relationships/customXml" Target="../ink/ink2149.xml"/><Relationship Id="rId265" Type="http://schemas.openxmlformats.org/officeDocument/2006/relationships/customXml" Target="../ink/ink2274.xml"/><Relationship Id="rId472" Type="http://schemas.openxmlformats.org/officeDocument/2006/relationships/customXml" Target="../ink/ink2380.xml"/><Relationship Id="rId528" Type="http://schemas.openxmlformats.org/officeDocument/2006/relationships/customXml" Target="../ink/ink2408.xml"/><Relationship Id="rId125" Type="http://schemas.openxmlformats.org/officeDocument/2006/relationships/image" Target="../media/image2013.png"/><Relationship Id="rId167" Type="http://schemas.openxmlformats.org/officeDocument/2006/relationships/image" Target="../media/image2033.png"/><Relationship Id="rId332" Type="http://schemas.openxmlformats.org/officeDocument/2006/relationships/image" Target="../media/image2116.png"/><Relationship Id="rId374" Type="http://schemas.openxmlformats.org/officeDocument/2006/relationships/customXml" Target="../ink/ink2330.xml"/><Relationship Id="rId71" Type="http://schemas.openxmlformats.org/officeDocument/2006/relationships/image" Target="../media/image1987.png"/><Relationship Id="rId234" Type="http://schemas.openxmlformats.org/officeDocument/2006/relationships/customXml" Target="../ink/ink2258.xml"/><Relationship Id="rId2" Type="http://schemas.openxmlformats.org/officeDocument/2006/relationships/notesSlide" Target="../notesSlides/notesSlide27.xml"/><Relationship Id="rId29" Type="http://schemas.openxmlformats.org/officeDocument/2006/relationships/image" Target="../media/image1966.png"/><Relationship Id="rId276" Type="http://schemas.openxmlformats.org/officeDocument/2006/relationships/image" Target="../media/image2087.png"/><Relationship Id="rId441" Type="http://schemas.openxmlformats.org/officeDocument/2006/relationships/image" Target="../media/image2168.png"/><Relationship Id="rId483" Type="http://schemas.openxmlformats.org/officeDocument/2006/relationships/image" Target="../media/image2189.png"/><Relationship Id="rId40" Type="http://schemas.openxmlformats.org/officeDocument/2006/relationships/customXml" Target="../ink/ink2160.xml"/><Relationship Id="rId136" Type="http://schemas.openxmlformats.org/officeDocument/2006/relationships/image" Target="../media/image2018.png"/><Relationship Id="rId178" Type="http://schemas.openxmlformats.org/officeDocument/2006/relationships/customXml" Target="../ink/ink2230.xml"/><Relationship Id="rId301" Type="http://schemas.openxmlformats.org/officeDocument/2006/relationships/customXml" Target="../ink/ink2292.xml"/><Relationship Id="rId343" Type="http://schemas.openxmlformats.org/officeDocument/2006/relationships/image" Target="../media/image2121.png"/><Relationship Id="rId82" Type="http://schemas.openxmlformats.org/officeDocument/2006/relationships/customXml" Target="../ink/ink2181.xml"/><Relationship Id="rId203" Type="http://schemas.openxmlformats.org/officeDocument/2006/relationships/image" Target="../media/image2051.png"/><Relationship Id="rId385" Type="http://schemas.openxmlformats.org/officeDocument/2006/relationships/image" Target="../media/image2141.png"/><Relationship Id="rId245" Type="http://schemas.openxmlformats.org/officeDocument/2006/relationships/image" Target="../media/image2072.png"/><Relationship Id="rId287" Type="http://schemas.openxmlformats.org/officeDocument/2006/relationships/customXml" Target="../ink/ink2285.xml"/><Relationship Id="rId410" Type="http://schemas.openxmlformats.org/officeDocument/2006/relationships/image" Target="../media/image2153.png"/><Relationship Id="rId452" Type="http://schemas.openxmlformats.org/officeDocument/2006/relationships/customXml" Target="../ink/ink2370.xml"/><Relationship Id="rId494" Type="http://schemas.openxmlformats.org/officeDocument/2006/relationships/customXml" Target="../ink/ink2391.xml"/><Relationship Id="rId508" Type="http://schemas.openxmlformats.org/officeDocument/2006/relationships/customXml" Target="../ink/ink2398.xml"/><Relationship Id="rId105" Type="http://schemas.openxmlformats.org/officeDocument/2006/relationships/image" Target="../media/image2003.png"/><Relationship Id="rId147" Type="http://schemas.openxmlformats.org/officeDocument/2006/relationships/customXml" Target="../ink/ink2214.xml"/><Relationship Id="rId312" Type="http://schemas.openxmlformats.org/officeDocument/2006/relationships/image" Target="../media/image2106.png"/><Relationship Id="rId354" Type="http://schemas.openxmlformats.org/officeDocument/2006/relationships/customXml" Target="../ink/ink2319.xml"/><Relationship Id="rId51" Type="http://schemas.openxmlformats.org/officeDocument/2006/relationships/image" Target="../media/image1977.png"/><Relationship Id="rId93" Type="http://schemas.openxmlformats.org/officeDocument/2006/relationships/image" Target="../media/image1998.png"/><Relationship Id="rId189" Type="http://schemas.openxmlformats.org/officeDocument/2006/relationships/image" Target="../media/image2044.png"/><Relationship Id="rId396" Type="http://schemas.openxmlformats.org/officeDocument/2006/relationships/image" Target="../media/image2146.png"/><Relationship Id="rId214" Type="http://schemas.openxmlformats.org/officeDocument/2006/relationships/customXml" Target="../ink/ink2248.xml"/><Relationship Id="rId256" Type="http://schemas.openxmlformats.org/officeDocument/2006/relationships/image" Target="../media/image2077.png"/><Relationship Id="rId298" Type="http://schemas.openxmlformats.org/officeDocument/2006/relationships/image" Target="../media/image2098.png"/><Relationship Id="rId421" Type="http://schemas.openxmlformats.org/officeDocument/2006/relationships/image" Target="../media/image2158.png"/><Relationship Id="rId463" Type="http://schemas.openxmlformats.org/officeDocument/2006/relationships/image" Target="../media/image2179.png"/><Relationship Id="rId519" Type="http://schemas.openxmlformats.org/officeDocument/2006/relationships/image" Target="../media/image2207.png"/><Relationship Id="rId116" Type="http://schemas.openxmlformats.org/officeDocument/2006/relationships/customXml" Target="../ink/ink2198.xml"/><Relationship Id="rId158" Type="http://schemas.openxmlformats.org/officeDocument/2006/relationships/customXml" Target="../ink/ink2220.xml"/><Relationship Id="rId323" Type="http://schemas.openxmlformats.org/officeDocument/2006/relationships/customXml" Target="../ink/ink2303.xml"/><Relationship Id="rId530" Type="http://schemas.openxmlformats.org/officeDocument/2006/relationships/customXml" Target="../ink/ink2409.xml"/><Relationship Id="rId20" Type="http://schemas.openxmlformats.org/officeDocument/2006/relationships/customXml" Target="../ink/ink2150.xml"/><Relationship Id="rId62" Type="http://schemas.openxmlformats.org/officeDocument/2006/relationships/customXml" Target="../ink/ink2171.xml"/><Relationship Id="rId365" Type="http://schemas.openxmlformats.org/officeDocument/2006/relationships/customXml" Target="../ink/ink2325.xml"/><Relationship Id="rId225" Type="http://schemas.openxmlformats.org/officeDocument/2006/relationships/image" Target="../media/image2062.png"/><Relationship Id="rId267" Type="http://schemas.openxmlformats.org/officeDocument/2006/relationships/customXml" Target="../ink/ink2275.xml"/><Relationship Id="rId432" Type="http://schemas.openxmlformats.org/officeDocument/2006/relationships/customXml" Target="../ink/ink2360.xml"/><Relationship Id="rId474" Type="http://schemas.openxmlformats.org/officeDocument/2006/relationships/customXml" Target="../ink/ink2381.xml"/><Relationship Id="rId127" Type="http://schemas.openxmlformats.org/officeDocument/2006/relationships/customXml" Target="../ink/ink2204.xml"/><Relationship Id="rId31" Type="http://schemas.openxmlformats.org/officeDocument/2006/relationships/image" Target="../media/image1967.png"/><Relationship Id="rId73" Type="http://schemas.openxmlformats.org/officeDocument/2006/relationships/image" Target="../media/image1988.png"/><Relationship Id="rId169" Type="http://schemas.openxmlformats.org/officeDocument/2006/relationships/image" Target="../media/image2034.png"/><Relationship Id="rId334" Type="http://schemas.openxmlformats.org/officeDocument/2006/relationships/image" Target="../media/image2117.png"/><Relationship Id="rId376" Type="http://schemas.openxmlformats.org/officeDocument/2006/relationships/customXml" Target="../ink/ink2331.xml"/><Relationship Id="rId4" Type="http://schemas.openxmlformats.org/officeDocument/2006/relationships/image" Target="../media/image1953.png"/><Relationship Id="rId180" Type="http://schemas.openxmlformats.org/officeDocument/2006/relationships/customXml" Target="../ink/ink2231.xml"/><Relationship Id="rId236" Type="http://schemas.openxmlformats.org/officeDocument/2006/relationships/customXml" Target="../ink/ink2259.xml"/><Relationship Id="rId278" Type="http://schemas.openxmlformats.org/officeDocument/2006/relationships/image" Target="../media/image2088.png"/><Relationship Id="rId401" Type="http://schemas.openxmlformats.org/officeDocument/2006/relationships/customXml" Target="../ink/ink2344.xml"/><Relationship Id="rId443" Type="http://schemas.openxmlformats.org/officeDocument/2006/relationships/image" Target="../media/image2169.png"/><Relationship Id="rId303" Type="http://schemas.openxmlformats.org/officeDocument/2006/relationships/customXml" Target="../ink/ink2293.xml"/><Relationship Id="rId485" Type="http://schemas.openxmlformats.org/officeDocument/2006/relationships/image" Target="../media/image2190.png"/><Relationship Id="rId42" Type="http://schemas.openxmlformats.org/officeDocument/2006/relationships/customXml" Target="../ink/ink2161.xml"/><Relationship Id="rId84" Type="http://schemas.openxmlformats.org/officeDocument/2006/relationships/customXml" Target="../ink/ink2182.xml"/><Relationship Id="rId138" Type="http://schemas.openxmlformats.org/officeDocument/2006/relationships/image" Target="../media/image2019.png"/><Relationship Id="rId345" Type="http://schemas.openxmlformats.org/officeDocument/2006/relationships/image" Target="../media/image2122.png"/><Relationship Id="rId387" Type="http://schemas.openxmlformats.org/officeDocument/2006/relationships/image" Target="../media/image2142.png"/><Relationship Id="rId510" Type="http://schemas.openxmlformats.org/officeDocument/2006/relationships/customXml" Target="../ink/ink2399.xml"/><Relationship Id="rId191" Type="http://schemas.openxmlformats.org/officeDocument/2006/relationships/image" Target="../media/image2045.png"/><Relationship Id="rId205" Type="http://schemas.openxmlformats.org/officeDocument/2006/relationships/image" Target="../media/image2052.png"/><Relationship Id="rId247" Type="http://schemas.openxmlformats.org/officeDocument/2006/relationships/image" Target="../media/image2073.png"/><Relationship Id="rId412" Type="http://schemas.openxmlformats.org/officeDocument/2006/relationships/customXml" Target="../ink/ink2350.xml"/><Relationship Id="rId107" Type="http://schemas.openxmlformats.org/officeDocument/2006/relationships/image" Target="../media/image2004.png"/><Relationship Id="rId289" Type="http://schemas.openxmlformats.org/officeDocument/2006/relationships/customXml" Target="../ink/ink2286.xml"/><Relationship Id="rId454" Type="http://schemas.openxmlformats.org/officeDocument/2006/relationships/customXml" Target="../ink/ink2371.xml"/><Relationship Id="rId496" Type="http://schemas.openxmlformats.org/officeDocument/2006/relationships/customXml" Target="../ink/ink2392.xml"/><Relationship Id="rId11" Type="http://schemas.openxmlformats.org/officeDocument/2006/relationships/image" Target="../media/image1957.png"/><Relationship Id="rId53" Type="http://schemas.openxmlformats.org/officeDocument/2006/relationships/image" Target="../media/image1978.png"/><Relationship Id="rId149" Type="http://schemas.openxmlformats.org/officeDocument/2006/relationships/customXml" Target="../ink/ink2215.xml"/><Relationship Id="rId314" Type="http://schemas.openxmlformats.org/officeDocument/2006/relationships/image" Target="../media/image2107.png"/><Relationship Id="rId356" Type="http://schemas.openxmlformats.org/officeDocument/2006/relationships/customXml" Target="../ink/ink2320.xml"/><Relationship Id="rId398" Type="http://schemas.openxmlformats.org/officeDocument/2006/relationships/image" Target="../media/image2147.png"/><Relationship Id="rId521" Type="http://schemas.openxmlformats.org/officeDocument/2006/relationships/image" Target="../media/image2208.png"/><Relationship Id="rId95" Type="http://schemas.openxmlformats.org/officeDocument/2006/relationships/image" Target="../media/image1999.png"/><Relationship Id="rId160" Type="http://schemas.openxmlformats.org/officeDocument/2006/relationships/customXml" Target="../ink/ink2221.xml"/><Relationship Id="rId216" Type="http://schemas.openxmlformats.org/officeDocument/2006/relationships/customXml" Target="../ink/ink2249.xml"/><Relationship Id="rId423" Type="http://schemas.openxmlformats.org/officeDocument/2006/relationships/image" Target="../media/image2159.png"/><Relationship Id="rId258" Type="http://schemas.openxmlformats.org/officeDocument/2006/relationships/image" Target="../media/image2078.png"/><Relationship Id="rId465" Type="http://schemas.openxmlformats.org/officeDocument/2006/relationships/image" Target="../media/image2180.png"/><Relationship Id="rId22" Type="http://schemas.openxmlformats.org/officeDocument/2006/relationships/customXml" Target="../ink/ink2151.xml"/><Relationship Id="rId64" Type="http://schemas.openxmlformats.org/officeDocument/2006/relationships/customXml" Target="../ink/ink2172.xml"/><Relationship Id="rId118" Type="http://schemas.openxmlformats.org/officeDocument/2006/relationships/customXml" Target="../ink/ink2199.xml"/><Relationship Id="rId325" Type="http://schemas.openxmlformats.org/officeDocument/2006/relationships/customXml" Target="../ink/ink2304.xml"/><Relationship Id="rId367" Type="http://schemas.openxmlformats.org/officeDocument/2006/relationships/image" Target="../media/image2132.png"/><Relationship Id="rId532" Type="http://schemas.openxmlformats.org/officeDocument/2006/relationships/customXml" Target="../ink/ink2410.xml"/><Relationship Id="rId171" Type="http://schemas.openxmlformats.org/officeDocument/2006/relationships/image" Target="../media/image2035.png"/><Relationship Id="rId227" Type="http://schemas.openxmlformats.org/officeDocument/2006/relationships/image" Target="../media/image2063.png"/><Relationship Id="rId269" Type="http://schemas.openxmlformats.org/officeDocument/2006/relationships/customXml" Target="../ink/ink2276.xml"/><Relationship Id="rId434" Type="http://schemas.openxmlformats.org/officeDocument/2006/relationships/customXml" Target="../ink/ink2361.xml"/><Relationship Id="rId476" Type="http://schemas.openxmlformats.org/officeDocument/2006/relationships/customXml" Target="../ink/ink2382.xml"/><Relationship Id="rId33" Type="http://schemas.openxmlformats.org/officeDocument/2006/relationships/image" Target="../media/image1968.png"/><Relationship Id="rId129" Type="http://schemas.openxmlformats.org/officeDocument/2006/relationships/customXml" Target="../ink/ink2205.xml"/><Relationship Id="rId280" Type="http://schemas.openxmlformats.org/officeDocument/2006/relationships/image" Target="../media/image2089.png"/><Relationship Id="rId336" Type="http://schemas.openxmlformats.org/officeDocument/2006/relationships/image" Target="../media/image2118.png"/><Relationship Id="rId501" Type="http://schemas.openxmlformats.org/officeDocument/2006/relationships/image" Target="../media/image2198.png"/><Relationship Id="rId75" Type="http://schemas.openxmlformats.org/officeDocument/2006/relationships/image" Target="../media/image1989.png"/><Relationship Id="rId140" Type="http://schemas.openxmlformats.org/officeDocument/2006/relationships/image" Target="../media/image2020.png"/><Relationship Id="rId182" Type="http://schemas.openxmlformats.org/officeDocument/2006/relationships/customXml" Target="../ink/ink2232.xml"/><Relationship Id="rId378" Type="http://schemas.openxmlformats.org/officeDocument/2006/relationships/customXml" Target="../ink/ink2332.xml"/><Relationship Id="rId403" Type="http://schemas.openxmlformats.org/officeDocument/2006/relationships/customXml" Target="../ink/ink2345.xml"/><Relationship Id="rId6" Type="http://schemas.openxmlformats.org/officeDocument/2006/relationships/customXml" Target="../ink/ink2143.xml"/><Relationship Id="rId238" Type="http://schemas.openxmlformats.org/officeDocument/2006/relationships/customXml" Target="../ink/ink2260.xml"/><Relationship Id="rId445" Type="http://schemas.openxmlformats.org/officeDocument/2006/relationships/image" Target="../media/image2170.png"/><Relationship Id="rId487" Type="http://schemas.openxmlformats.org/officeDocument/2006/relationships/image" Target="../media/image2191.png"/><Relationship Id="rId291" Type="http://schemas.openxmlformats.org/officeDocument/2006/relationships/customXml" Target="../ink/ink2287.xml"/><Relationship Id="rId305" Type="http://schemas.openxmlformats.org/officeDocument/2006/relationships/customXml" Target="../ink/ink2294.xml"/><Relationship Id="rId347" Type="http://schemas.openxmlformats.org/officeDocument/2006/relationships/image" Target="../media/image2123.png"/><Relationship Id="rId512" Type="http://schemas.openxmlformats.org/officeDocument/2006/relationships/customXml" Target="../ink/ink2400.xml"/><Relationship Id="rId44" Type="http://schemas.openxmlformats.org/officeDocument/2006/relationships/customXml" Target="../ink/ink2162.xml"/><Relationship Id="rId86" Type="http://schemas.openxmlformats.org/officeDocument/2006/relationships/customXml" Target="../ink/ink2183.xml"/><Relationship Id="rId151" Type="http://schemas.openxmlformats.org/officeDocument/2006/relationships/customXml" Target="../ink/ink2216.xml"/><Relationship Id="rId389" Type="http://schemas.openxmlformats.org/officeDocument/2006/relationships/image" Target="../media/image2143.png"/><Relationship Id="rId193" Type="http://schemas.openxmlformats.org/officeDocument/2006/relationships/image" Target="../media/image2046.png"/><Relationship Id="rId207" Type="http://schemas.openxmlformats.org/officeDocument/2006/relationships/image" Target="../media/image2053.png"/><Relationship Id="rId249" Type="http://schemas.openxmlformats.org/officeDocument/2006/relationships/image" Target="../media/image2074.png"/><Relationship Id="rId414" Type="http://schemas.openxmlformats.org/officeDocument/2006/relationships/customXml" Target="../ink/ink2351.xml"/><Relationship Id="rId456" Type="http://schemas.openxmlformats.org/officeDocument/2006/relationships/customXml" Target="../ink/ink2372.xml"/><Relationship Id="rId498" Type="http://schemas.openxmlformats.org/officeDocument/2006/relationships/customXml" Target="../ink/ink2393.xml"/><Relationship Id="rId13" Type="http://schemas.openxmlformats.org/officeDocument/2006/relationships/image" Target="../media/image1958.png"/><Relationship Id="rId109" Type="http://schemas.openxmlformats.org/officeDocument/2006/relationships/image" Target="../media/image2005.png"/><Relationship Id="rId260" Type="http://schemas.openxmlformats.org/officeDocument/2006/relationships/image" Target="../media/image2079.png"/><Relationship Id="rId316" Type="http://schemas.openxmlformats.org/officeDocument/2006/relationships/image" Target="../media/image2108.png"/><Relationship Id="rId523" Type="http://schemas.openxmlformats.org/officeDocument/2006/relationships/image" Target="../media/image2209.png"/><Relationship Id="rId55" Type="http://schemas.openxmlformats.org/officeDocument/2006/relationships/image" Target="../media/image1979.png"/><Relationship Id="rId97" Type="http://schemas.openxmlformats.org/officeDocument/2006/relationships/image" Target="../media/image2000.png"/><Relationship Id="rId120" Type="http://schemas.openxmlformats.org/officeDocument/2006/relationships/customXml" Target="../ink/ink2200.xml"/><Relationship Id="rId358" Type="http://schemas.openxmlformats.org/officeDocument/2006/relationships/image" Target="../media/image2128.png"/><Relationship Id="rId162" Type="http://schemas.openxmlformats.org/officeDocument/2006/relationships/customXml" Target="../ink/ink2222.xml"/><Relationship Id="rId218" Type="http://schemas.openxmlformats.org/officeDocument/2006/relationships/customXml" Target="../ink/ink2250.xml"/><Relationship Id="rId425" Type="http://schemas.openxmlformats.org/officeDocument/2006/relationships/image" Target="../media/image2160.png"/><Relationship Id="rId467" Type="http://schemas.openxmlformats.org/officeDocument/2006/relationships/image" Target="../media/image2181.png"/><Relationship Id="rId271" Type="http://schemas.openxmlformats.org/officeDocument/2006/relationships/customXml" Target="../ink/ink2277.xml"/><Relationship Id="rId24" Type="http://schemas.openxmlformats.org/officeDocument/2006/relationships/customXml" Target="../ink/ink2152.xml"/><Relationship Id="rId66" Type="http://schemas.openxmlformats.org/officeDocument/2006/relationships/customXml" Target="../ink/ink2173.xml"/><Relationship Id="rId131" Type="http://schemas.openxmlformats.org/officeDocument/2006/relationships/customXml" Target="../ink/ink2206.xml"/><Relationship Id="rId327" Type="http://schemas.openxmlformats.org/officeDocument/2006/relationships/customXml" Target="../ink/ink2305.xml"/><Relationship Id="rId369" Type="http://schemas.openxmlformats.org/officeDocument/2006/relationships/image" Target="../media/image2133.png"/><Relationship Id="rId534" Type="http://schemas.openxmlformats.org/officeDocument/2006/relationships/customXml" Target="../ink/ink2411.xml"/><Relationship Id="rId173" Type="http://schemas.openxmlformats.org/officeDocument/2006/relationships/image" Target="../media/image2036.png"/><Relationship Id="rId229" Type="http://schemas.openxmlformats.org/officeDocument/2006/relationships/image" Target="../media/image2064.png"/><Relationship Id="rId380" Type="http://schemas.openxmlformats.org/officeDocument/2006/relationships/customXml" Target="../ink/ink2333.xml"/><Relationship Id="rId436" Type="http://schemas.openxmlformats.org/officeDocument/2006/relationships/customXml" Target="../ink/ink2362.xml"/><Relationship Id="rId240" Type="http://schemas.openxmlformats.org/officeDocument/2006/relationships/customXml" Target="../ink/ink2261.xml"/><Relationship Id="rId478" Type="http://schemas.openxmlformats.org/officeDocument/2006/relationships/customXml" Target="../ink/ink2383.xml"/><Relationship Id="rId35" Type="http://schemas.openxmlformats.org/officeDocument/2006/relationships/image" Target="../media/image1969.png"/><Relationship Id="rId77" Type="http://schemas.openxmlformats.org/officeDocument/2006/relationships/image" Target="../media/image1990.png"/><Relationship Id="rId100" Type="http://schemas.openxmlformats.org/officeDocument/2006/relationships/customXml" Target="../ink/ink2190.xml"/><Relationship Id="rId282" Type="http://schemas.openxmlformats.org/officeDocument/2006/relationships/image" Target="../media/image2090.png"/><Relationship Id="rId338" Type="http://schemas.openxmlformats.org/officeDocument/2006/relationships/image" Target="../media/image2119.png"/><Relationship Id="rId503" Type="http://schemas.openxmlformats.org/officeDocument/2006/relationships/image" Target="../media/image2199.png"/><Relationship Id="rId8" Type="http://schemas.openxmlformats.org/officeDocument/2006/relationships/customXml" Target="../ink/ink2144.xml"/><Relationship Id="rId142" Type="http://schemas.openxmlformats.org/officeDocument/2006/relationships/image" Target="../media/image2021.png"/><Relationship Id="rId184" Type="http://schemas.openxmlformats.org/officeDocument/2006/relationships/customXml" Target="../ink/ink2233.xml"/><Relationship Id="rId391" Type="http://schemas.openxmlformats.org/officeDocument/2006/relationships/image" Target="../media/image2144.png"/><Relationship Id="rId405" Type="http://schemas.openxmlformats.org/officeDocument/2006/relationships/customXml" Target="../ink/ink2346.xml"/><Relationship Id="rId447" Type="http://schemas.openxmlformats.org/officeDocument/2006/relationships/image" Target="../media/image2171.png"/><Relationship Id="rId251" Type="http://schemas.openxmlformats.org/officeDocument/2006/relationships/image" Target="../media/image2075.png"/><Relationship Id="rId489" Type="http://schemas.openxmlformats.org/officeDocument/2006/relationships/image" Target="../media/image2192.png"/><Relationship Id="rId46" Type="http://schemas.openxmlformats.org/officeDocument/2006/relationships/customXml" Target="../ink/ink2163.xml"/><Relationship Id="rId293" Type="http://schemas.openxmlformats.org/officeDocument/2006/relationships/customXml" Target="../ink/ink2288.xml"/><Relationship Id="rId307" Type="http://schemas.openxmlformats.org/officeDocument/2006/relationships/customXml" Target="../ink/ink2295.xml"/><Relationship Id="rId349" Type="http://schemas.openxmlformats.org/officeDocument/2006/relationships/image" Target="../media/image2124.png"/><Relationship Id="rId514" Type="http://schemas.openxmlformats.org/officeDocument/2006/relationships/customXml" Target="../ink/ink2401.xml"/><Relationship Id="rId88" Type="http://schemas.openxmlformats.org/officeDocument/2006/relationships/customXml" Target="../ink/ink2184.xml"/><Relationship Id="rId111" Type="http://schemas.openxmlformats.org/officeDocument/2006/relationships/image" Target="../media/image2006.png"/><Relationship Id="rId153" Type="http://schemas.openxmlformats.org/officeDocument/2006/relationships/customXml" Target="../ink/ink2217.xml"/><Relationship Id="rId195" Type="http://schemas.openxmlformats.org/officeDocument/2006/relationships/image" Target="../media/image2047.png"/><Relationship Id="rId209" Type="http://schemas.openxmlformats.org/officeDocument/2006/relationships/image" Target="../media/image2054.png"/><Relationship Id="rId360" Type="http://schemas.openxmlformats.org/officeDocument/2006/relationships/image" Target="../media/image2129.png"/><Relationship Id="rId416" Type="http://schemas.openxmlformats.org/officeDocument/2006/relationships/customXml" Target="../ink/ink2352.xml"/><Relationship Id="rId220" Type="http://schemas.openxmlformats.org/officeDocument/2006/relationships/customXml" Target="../ink/ink2251.xml"/><Relationship Id="rId458" Type="http://schemas.openxmlformats.org/officeDocument/2006/relationships/customXml" Target="../ink/ink2373.xml"/><Relationship Id="rId15" Type="http://schemas.openxmlformats.org/officeDocument/2006/relationships/image" Target="../media/image1959.png"/><Relationship Id="rId57" Type="http://schemas.openxmlformats.org/officeDocument/2006/relationships/image" Target="../media/image1980.png"/><Relationship Id="rId262" Type="http://schemas.openxmlformats.org/officeDocument/2006/relationships/image" Target="../media/image2080.png"/><Relationship Id="rId318" Type="http://schemas.openxmlformats.org/officeDocument/2006/relationships/image" Target="../media/image2109.png"/><Relationship Id="rId525" Type="http://schemas.openxmlformats.org/officeDocument/2006/relationships/image" Target="../media/image2210.png"/><Relationship Id="rId99" Type="http://schemas.openxmlformats.org/officeDocument/2006/relationships/image" Target="../media/image2001.png"/><Relationship Id="rId122" Type="http://schemas.openxmlformats.org/officeDocument/2006/relationships/customXml" Target="../ink/ink2201.xml"/><Relationship Id="rId164" Type="http://schemas.openxmlformats.org/officeDocument/2006/relationships/customXml" Target="../ink/ink2223.xml"/><Relationship Id="rId371" Type="http://schemas.openxmlformats.org/officeDocument/2006/relationships/image" Target="../media/image2134.png"/><Relationship Id="rId427" Type="http://schemas.openxmlformats.org/officeDocument/2006/relationships/image" Target="../media/image2161.png"/><Relationship Id="rId469" Type="http://schemas.openxmlformats.org/officeDocument/2006/relationships/image" Target="../media/image2182.png"/><Relationship Id="rId26" Type="http://schemas.openxmlformats.org/officeDocument/2006/relationships/customXml" Target="../ink/ink2153.xml"/><Relationship Id="rId231" Type="http://schemas.openxmlformats.org/officeDocument/2006/relationships/image" Target="../media/image2065.png"/><Relationship Id="rId273" Type="http://schemas.openxmlformats.org/officeDocument/2006/relationships/customXml" Target="../ink/ink2278.xml"/><Relationship Id="rId329" Type="http://schemas.openxmlformats.org/officeDocument/2006/relationships/customXml" Target="../ink/ink2306.xml"/><Relationship Id="rId480" Type="http://schemas.openxmlformats.org/officeDocument/2006/relationships/customXml" Target="../ink/ink2384.xml"/><Relationship Id="rId536" Type="http://schemas.openxmlformats.org/officeDocument/2006/relationships/customXml" Target="../ink/ink2412.xml"/><Relationship Id="rId68" Type="http://schemas.openxmlformats.org/officeDocument/2006/relationships/customXml" Target="../ink/ink2174.xml"/><Relationship Id="rId133" Type="http://schemas.openxmlformats.org/officeDocument/2006/relationships/customXml" Target="../ink/ink2207.xml"/><Relationship Id="rId175" Type="http://schemas.openxmlformats.org/officeDocument/2006/relationships/image" Target="../media/image2037.png"/><Relationship Id="rId340" Type="http://schemas.openxmlformats.org/officeDocument/2006/relationships/customXml" Target="../ink/ink2312.xml"/><Relationship Id="rId200" Type="http://schemas.openxmlformats.org/officeDocument/2006/relationships/customXml" Target="../ink/ink2241.xml"/><Relationship Id="rId382" Type="http://schemas.openxmlformats.org/officeDocument/2006/relationships/customXml" Target="../ink/ink2334.xml"/><Relationship Id="rId438" Type="http://schemas.openxmlformats.org/officeDocument/2006/relationships/customXml" Target="../ink/ink2363.xml"/><Relationship Id="rId242" Type="http://schemas.openxmlformats.org/officeDocument/2006/relationships/customXml" Target="../ink/ink2262.xml"/><Relationship Id="rId284" Type="http://schemas.openxmlformats.org/officeDocument/2006/relationships/image" Target="../media/image2091.png"/><Relationship Id="rId491" Type="http://schemas.openxmlformats.org/officeDocument/2006/relationships/image" Target="../media/image2193.png"/><Relationship Id="rId505" Type="http://schemas.openxmlformats.org/officeDocument/2006/relationships/image" Target="../media/image2200.png"/><Relationship Id="rId37" Type="http://schemas.openxmlformats.org/officeDocument/2006/relationships/image" Target="../media/image1970.png"/><Relationship Id="rId79" Type="http://schemas.openxmlformats.org/officeDocument/2006/relationships/image" Target="../media/image1991.png"/><Relationship Id="rId102" Type="http://schemas.openxmlformats.org/officeDocument/2006/relationships/customXml" Target="../ink/ink2191.xml"/><Relationship Id="rId144" Type="http://schemas.openxmlformats.org/officeDocument/2006/relationships/image" Target="../media/image2022.png"/><Relationship Id="rId90" Type="http://schemas.openxmlformats.org/officeDocument/2006/relationships/customXml" Target="../ink/ink2185.xml"/><Relationship Id="rId186" Type="http://schemas.openxmlformats.org/officeDocument/2006/relationships/customXml" Target="../ink/ink2234.xml"/><Relationship Id="rId351" Type="http://schemas.openxmlformats.org/officeDocument/2006/relationships/image" Target="../media/image2125.png"/><Relationship Id="rId393" Type="http://schemas.openxmlformats.org/officeDocument/2006/relationships/image" Target="../media/image2145.png"/><Relationship Id="rId407" Type="http://schemas.openxmlformats.org/officeDocument/2006/relationships/customXml" Target="../ink/ink2347.xml"/><Relationship Id="rId449" Type="http://schemas.openxmlformats.org/officeDocument/2006/relationships/image" Target="../media/image2172.png"/><Relationship Id="rId211" Type="http://schemas.openxmlformats.org/officeDocument/2006/relationships/image" Target="../media/image2055.png"/><Relationship Id="rId253" Type="http://schemas.openxmlformats.org/officeDocument/2006/relationships/customXml" Target="../ink/ink2268.xml"/><Relationship Id="rId295" Type="http://schemas.openxmlformats.org/officeDocument/2006/relationships/customXml" Target="../ink/ink2289.xml"/><Relationship Id="rId309" Type="http://schemas.openxmlformats.org/officeDocument/2006/relationships/customXml" Target="../ink/ink2296.xml"/><Relationship Id="rId460" Type="http://schemas.openxmlformats.org/officeDocument/2006/relationships/customXml" Target="../ink/ink2374.xml"/><Relationship Id="rId516" Type="http://schemas.openxmlformats.org/officeDocument/2006/relationships/customXml" Target="../ink/ink2402.xml"/><Relationship Id="rId48" Type="http://schemas.openxmlformats.org/officeDocument/2006/relationships/customXml" Target="../ink/ink2164.xml"/><Relationship Id="rId113" Type="http://schemas.openxmlformats.org/officeDocument/2006/relationships/image" Target="../media/image2007.png"/><Relationship Id="rId320" Type="http://schemas.openxmlformats.org/officeDocument/2006/relationships/image" Target="../media/image2110.png"/><Relationship Id="rId155" Type="http://schemas.openxmlformats.org/officeDocument/2006/relationships/image" Target="../media/image2027.png"/><Relationship Id="rId197" Type="http://schemas.openxmlformats.org/officeDocument/2006/relationships/image" Target="../media/image2048.png"/><Relationship Id="rId362" Type="http://schemas.openxmlformats.org/officeDocument/2006/relationships/image" Target="../media/image2130.png"/><Relationship Id="rId418" Type="http://schemas.openxmlformats.org/officeDocument/2006/relationships/customXml" Target="../ink/ink2353.xml"/><Relationship Id="rId222" Type="http://schemas.openxmlformats.org/officeDocument/2006/relationships/customXml" Target="../ink/ink2252.xml"/><Relationship Id="rId264" Type="http://schemas.openxmlformats.org/officeDocument/2006/relationships/image" Target="../media/image2081.png"/><Relationship Id="rId471" Type="http://schemas.openxmlformats.org/officeDocument/2006/relationships/image" Target="../media/image2183.png"/><Relationship Id="rId17" Type="http://schemas.openxmlformats.org/officeDocument/2006/relationships/image" Target="../media/image1960.png"/><Relationship Id="rId59" Type="http://schemas.openxmlformats.org/officeDocument/2006/relationships/image" Target="../media/image1981.png"/><Relationship Id="rId124" Type="http://schemas.openxmlformats.org/officeDocument/2006/relationships/customXml" Target="../ink/ink2202.xml"/><Relationship Id="rId527" Type="http://schemas.openxmlformats.org/officeDocument/2006/relationships/image" Target="../media/image2211.png"/><Relationship Id="rId70" Type="http://schemas.openxmlformats.org/officeDocument/2006/relationships/customXml" Target="../ink/ink2175.xml"/><Relationship Id="rId166" Type="http://schemas.openxmlformats.org/officeDocument/2006/relationships/customXml" Target="../ink/ink2224.xml"/><Relationship Id="rId331" Type="http://schemas.openxmlformats.org/officeDocument/2006/relationships/customXml" Target="../ink/ink2307.xml"/><Relationship Id="rId373" Type="http://schemas.openxmlformats.org/officeDocument/2006/relationships/image" Target="../media/image2135.png"/><Relationship Id="rId429" Type="http://schemas.openxmlformats.org/officeDocument/2006/relationships/image" Target="../media/image2162.png"/><Relationship Id="rId1" Type="http://schemas.openxmlformats.org/officeDocument/2006/relationships/slideLayout" Target="../slideLayouts/slideLayout7.xml"/><Relationship Id="rId233" Type="http://schemas.openxmlformats.org/officeDocument/2006/relationships/image" Target="../media/image2066.png"/><Relationship Id="rId440" Type="http://schemas.openxmlformats.org/officeDocument/2006/relationships/customXml" Target="../ink/ink2364.xml"/><Relationship Id="rId28" Type="http://schemas.openxmlformats.org/officeDocument/2006/relationships/customXml" Target="../ink/ink2154.xml"/><Relationship Id="rId275" Type="http://schemas.openxmlformats.org/officeDocument/2006/relationships/customXml" Target="../ink/ink2279.xml"/><Relationship Id="rId300" Type="http://schemas.openxmlformats.org/officeDocument/2006/relationships/image" Target="../media/image2099.png"/><Relationship Id="rId482" Type="http://schemas.openxmlformats.org/officeDocument/2006/relationships/customXml" Target="../ink/ink2385.xml"/><Relationship Id="rId81" Type="http://schemas.openxmlformats.org/officeDocument/2006/relationships/image" Target="../media/image1992.png"/><Relationship Id="rId135" Type="http://schemas.openxmlformats.org/officeDocument/2006/relationships/customXml" Target="../ink/ink2208.xml"/><Relationship Id="rId177" Type="http://schemas.openxmlformats.org/officeDocument/2006/relationships/image" Target="../media/image2038.png"/><Relationship Id="rId342" Type="http://schemas.openxmlformats.org/officeDocument/2006/relationships/customXml" Target="../ink/ink2313.xml"/><Relationship Id="rId384" Type="http://schemas.openxmlformats.org/officeDocument/2006/relationships/customXml" Target="../ink/ink2335.xml"/><Relationship Id="rId202" Type="http://schemas.openxmlformats.org/officeDocument/2006/relationships/customXml" Target="../ink/ink2242.xml"/><Relationship Id="rId244" Type="http://schemas.openxmlformats.org/officeDocument/2006/relationships/customXml" Target="../ink/ink2263.xml"/><Relationship Id="rId39" Type="http://schemas.openxmlformats.org/officeDocument/2006/relationships/image" Target="../media/image1971.png"/><Relationship Id="rId286" Type="http://schemas.openxmlformats.org/officeDocument/2006/relationships/image" Target="../media/image2092.png"/><Relationship Id="rId451" Type="http://schemas.openxmlformats.org/officeDocument/2006/relationships/image" Target="../media/image2173.png"/><Relationship Id="rId493" Type="http://schemas.openxmlformats.org/officeDocument/2006/relationships/image" Target="../media/image2194.png"/><Relationship Id="rId507" Type="http://schemas.openxmlformats.org/officeDocument/2006/relationships/image" Target="../media/image2201.png"/><Relationship Id="rId50" Type="http://schemas.openxmlformats.org/officeDocument/2006/relationships/customXml" Target="../ink/ink2165.xml"/><Relationship Id="rId104" Type="http://schemas.openxmlformats.org/officeDocument/2006/relationships/customXml" Target="../ink/ink2192.xml"/><Relationship Id="rId146" Type="http://schemas.openxmlformats.org/officeDocument/2006/relationships/image" Target="../media/image2023.png"/><Relationship Id="rId188" Type="http://schemas.openxmlformats.org/officeDocument/2006/relationships/customXml" Target="../ink/ink2235.xml"/><Relationship Id="rId311" Type="http://schemas.openxmlformats.org/officeDocument/2006/relationships/customXml" Target="../ink/ink2297.xml"/><Relationship Id="rId353" Type="http://schemas.openxmlformats.org/officeDocument/2006/relationships/image" Target="../media/image2126.png"/><Relationship Id="rId395" Type="http://schemas.openxmlformats.org/officeDocument/2006/relationships/customXml" Target="../ink/ink2341.xml"/><Relationship Id="rId409" Type="http://schemas.openxmlformats.org/officeDocument/2006/relationships/customXml" Target="../ink/ink2348.xml"/><Relationship Id="rId92" Type="http://schemas.openxmlformats.org/officeDocument/2006/relationships/customXml" Target="../ink/ink2186.xml"/><Relationship Id="rId213" Type="http://schemas.openxmlformats.org/officeDocument/2006/relationships/image" Target="../media/image2056.png"/><Relationship Id="rId420" Type="http://schemas.openxmlformats.org/officeDocument/2006/relationships/customXml" Target="../ink/ink2354.xml"/><Relationship Id="rId255" Type="http://schemas.openxmlformats.org/officeDocument/2006/relationships/customXml" Target="../ink/ink2269.xml"/><Relationship Id="rId297" Type="http://schemas.openxmlformats.org/officeDocument/2006/relationships/customXml" Target="../ink/ink2290.xml"/><Relationship Id="rId462" Type="http://schemas.openxmlformats.org/officeDocument/2006/relationships/customXml" Target="../ink/ink2375.xml"/><Relationship Id="rId518" Type="http://schemas.openxmlformats.org/officeDocument/2006/relationships/customXml" Target="../ink/ink2403.xml"/><Relationship Id="rId115" Type="http://schemas.openxmlformats.org/officeDocument/2006/relationships/image" Target="../media/image2008.png"/><Relationship Id="rId157" Type="http://schemas.openxmlformats.org/officeDocument/2006/relationships/image" Target="../media/image2028.png"/><Relationship Id="rId322" Type="http://schemas.openxmlformats.org/officeDocument/2006/relationships/image" Target="../media/image2111.png"/><Relationship Id="rId364" Type="http://schemas.openxmlformats.org/officeDocument/2006/relationships/image" Target="../media/image2131.png"/><Relationship Id="rId61" Type="http://schemas.openxmlformats.org/officeDocument/2006/relationships/image" Target="../media/image1982.png"/><Relationship Id="rId199" Type="http://schemas.openxmlformats.org/officeDocument/2006/relationships/image" Target="../media/image2049.png"/><Relationship Id="rId19" Type="http://schemas.openxmlformats.org/officeDocument/2006/relationships/image" Target="../media/image1961.png"/><Relationship Id="rId224" Type="http://schemas.openxmlformats.org/officeDocument/2006/relationships/customXml" Target="../ink/ink2253.xml"/><Relationship Id="rId266" Type="http://schemas.openxmlformats.org/officeDocument/2006/relationships/image" Target="../media/image2082.png"/><Relationship Id="rId431" Type="http://schemas.openxmlformats.org/officeDocument/2006/relationships/image" Target="../media/image2163.png"/><Relationship Id="rId473" Type="http://schemas.openxmlformats.org/officeDocument/2006/relationships/image" Target="../media/image2184.png"/><Relationship Id="rId529" Type="http://schemas.openxmlformats.org/officeDocument/2006/relationships/image" Target="../media/image2212.png"/><Relationship Id="rId30" Type="http://schemas.openxmlformats.org/officeDocument/2006/relationships/customXml" Target="../ink/ink2155.xml"/><Relationship Id="rId126" Type="http://schemas.openxmlformats.org/officeDocument/2006/relationships/customXml" Target="../ink/ink2203.xml"/><Relationship Id="rId168" Type="http://schemas.openxmlformats.org/officeDocument/2006/relationships/customXml" Target="../ink/ink2225.xml"/><Relationship Id="rId333" Type="http://schemas.openxmlformats.org/officeDocument/2006/relationships/customXml" Target="../ink/ink2308.xml"/><Relationship Id="rId72" Type="http://schemas.openxmlformats.org/officeDocument/2006/relationships/customXml" Target="../ink/ink2176.xml"/><Relationship Id="rId375" Type="http://schemas.openxmlformats.org/officeDocument/2006/relationships/image" Target="../media/image2136.png"/><Relationship Id="rId3" Type="http://schemas.openxmlformats.org/officeDocument/2006/relationships/customXml" Target="../ink/ink2142.xml"/><Relationship Id="rId235" Type="http://schemas.openxmlformats.org/officeDocument/2006/relationships/image" Target="../media/image2067.png"/><Relationship Id="rId277" Type="http://schemas.openxmlformats.org/officeDocument/2006/relationships/customXml" Target="../ink/ink2280.xml"/><Relationship Id="rId400" Type="http://schemas.openxmlformats.org/officeDocument/2006/relationships/image" Target="../media/image2148.png"/><Relationship Id="rId442" Type="http://schemas.openxmlformats.org/officeDocument/2006/relationships/customXml" Target="../ink/ink2365.xml"/><Relationship Id="rId484" Type="http://schemas.openxmlformats.org/officeDocument/2006/relationships/customXml" Target="../ink/ink2386.xml"/><Relationship Id="rId137" Type="http://schemas.openxmlformats.org/officeDocument/2006/relationships/customXml" Target="../ink/ink2209.xml"/><Relationship Id="rId302" Type="http://schemas.openxmlformats.org/officeDocument/2006/relationships/image" Target="../media/image2101.png"/><Relationship Id="rId344" Type="http://schemas.openxmlformats.org/officeDocument/2006/relationships/customXml" Target="../ink/ink2314.xml"/><Relationship Id="rId41" Type="http://schemas.openxmlformats.org/officeDocument/2006/relationships/image" Target="../media/image1972.png"/><Relationship Id="rId83" Type="http://schemas.openxmlformats.org/officeDocument/2006/relationships/image" Target="../media/image1993.png"/><Relationship Id="rId179" Type="http://schemas.openxmlformats.org/officeDocument/2006/relationships/image" Target="../media/image2039.png"/><Relationship Id="rId386" Type="http://schemas.openxmlformats.org/officeDocument/2006/relationships/customXml" Target="../ink/ink2336.xml"/><Relationship Id="rId190" Type="http://schemas.openxmlformats.org/officeDocument/2006/relationships/customXml" Target="../ink/ink2236.xml"/><Relationship Id="rId204" Type="http://schemas.openxmlformats.org/officeDocument/2006/relationships/customXml" Target="../ink/ink2243.xml"/><Relationship Id="rId246" Type="http://schemas.openxmlformats.org/officeDocument/2006/relationships/customXml" Target="../ink/ink2264.xml"/><Relationship Id="rId288" Type="http://schemas.openxmlformats.org/officeDocument/2006/relationships/image" Target="../media/image2093.png"/><Relationship Id="rId411" Type="http://schemas.openxmlformats.org/officeDocument/2006/relationships/customXml" Target="../ink/ink2349.xml"/><Relationship Id="rId453" Type="http://schemas.openxmlformats.org/officeDocument/2006/relationships/image" Target="../media/image2174.png"/><Relationship Id="rId509" Type="http://schemas.openxmlformats.org/officeDocument/2006/relationships/image" Target="../media/image2202.png"/><Relationship Id="rId106" Type="http://schemas.openxmlformats.org/officeDocument/2006/relationships/customXml" Target="../ink/ink2193.xml"/><Relationship Id="rId313" Type="http://schemas.openxmlformats.org/officeDocument/2006/relationships/customXml" Target="../ink/ink2298.xml"/><Relationship Id="rId495" Type="http://schemas.openxmlformats.org/officeDocument/2006/relationships/image" Target="../media/image2195.png"/><Relationship Id="rId10" Type="http://schemas.openxmlformats.org/officeDocument/2006/relationships/customXml" Target="../ink/ink2145.xml"/><Relationship Id="rId52" Type="http://schemas.openxmlformats.org/officeDocument/2006/relationships/customXml" Target="../ink/ink2166.xml"/><Relationship Id="rId94" Type="http://schemas.openxmlformats.org/officeDocument/2006/relationships/customXml" Target="../ink/ink2187.xml"/><Relationship Id="rId148" Type="http://schemas.openxmlformats.org/officeDocument/2006/relationships/image" Target="../media/image2024.png"/><Relationship Id="rId355" Type="http://schemas.openxmlformats.org/officeDocument/2006/relationships/image" Target="../media/image2127.png"/><Relationship Id="rId397" Type="http://schemas.openxmlformats.org/officeDocument/2006/relationships/customXml" Target="../ink/ink2342.xml"/><Relationship Id="rId520" Type="http://schemas.openxmlformats.org/officeDocument/2006/relationships/customXml" Target="../ink/ink2404.xml"/><Relationship Id="rId215" Type="http://schemas.openxmlformats.org/officeDocument/2006/relationships/image" Target="../media/image2057.png"/><Relationship Id="rId257" Type="http://schemas.openxmlformats.org/officeDocument/2006/relationships/customXml" Target="../ink/ink2270.xml"/><Relationship Id="rId422" Type="http://schemas.openxmlformats.org/officeDocument/2006/relationships/customXml" Target="../ink/ink2355.xml"/><Relationship Id="rId464" Type="http://schemas.openxmlformats.org/officeDocument/2006/relationships/customXml" Target="../ink/ink2376.xml"/><Relationship Id="rId299" Type="http://schemas.openxmlformats.org/officeDocument/2006/relationships/customXml" Target="../ink/ink2291.xml"/><Relationship Id="rId63" Type="http://schemas.openxmlformats.org/officeDocument/2006/relationships/image" Target="../media/image1983.png"/><Relationship Id="rId159" Type="http://schemas.openxmlformats.org/officeDocument/2006/relationships/image" Target="../media/image2029.png"/><Relationship Id="rId366" Type="http://schemas.openxmlformats.org/officeDocument/2006/relationships/customXml" Target="../ink/ink2326.xml"/><Relationship Id="rId226" Type="http://schemas.openxmlformats.org/officeDocument/2006/relationships/customXml" Target="../ink/ink2254.xml"/><Relationship Id="rId433" Type="http://schemas.openxmlformats.org/officeDocument/2006/relationships/image" Target="../media/image2164.png"/><Relationship Id="rId74" Type="http://schemas.openxmlformats.org/officeDocument/2006/relationships/customXml" Target="../ink/ink2177.xml"/><Relationship Id="rId377" Type="http://schemas.openxmlformats.org/officeDocument/2006/relationships/image" Target="../media/image2137.png"/><Relationship Id="rId500" Type="http://schemas.openxmlformats.org/officeDocument/2006/relationships/customXml" Target="../ink/ink2394.xml"/><Relationship Id="rId5" Type="http://schemas.openxmlformats.org/officeDocument/2006/relationships/image" Target="../media/image1954.png"/><Relationship Id="rId237" Type="http://schemas.openxmlformats.org/officeDocument/2006/relationships/image" Target="../media/image2068.png"/><Relationship Id="rId444" Type="http://schemas.openxmlformats.org/officeDocument/2006/relationships/customXml" Target="../ink/ink2366.xml"/></Relationships>
</file>

<file path=ppt/slides/_rels/slide28.xml.rels><?xml version="1.0" encoding="UTF-8" standalone="yes"?>
<Relationships xmlns="http://schemas.openxmlformats.org/package/2006/relationships"><Relationship Id="rId117" Type="http://schemas.openxmlformats.org/officeDocument/2006/relationships/customXml" Target="../ink/ink2470.xml"/><Relationship Id="rId299" Type="http://schemas.openxmlformats.org/officeDocument/2006/relationships/customXml" Target="../ink/ink2561.xml"/><Relationship Id="rId21" Type="http://schemas.openxmlformats.org/officeDocument/2006/relationships/customXml" Target="../ink/ink2422.xml"/><Relationship Id="rId63" Type="http://schemas.openxmlformats.org/officeDocument/2006/relationships/customXml" Target="../ink/ink2443.xml"/><Relationship Id="rId159" Type="http://schemas.openxmlformats.org/officeDocument/2006/relationships/customXml" Target="../ink/ink2491.xml"/><Relationship Id="rId324" Type="http://schemas.openxmlformats.org/officeDocument/2006/relationships/customXml" Target="../ink/ink2574.xml"/><Relationship Id="rId170" Type="http://schemas.openxmlformats.org/officeDocument/2006/relationships/image" Target="../media/image2299.png"/><Relationship Id="rId226" Type="http://schemas.openxmlformats.org/officeDocument/2006/relationships/image" Target="../media/image2327.png"/><Relationship Id="rId268" Type="http://schemas.openxmlformats.org/officeDocument/2006/relationships/image" Target="../media/image2348.png"/><Relationship Id="rId32" Type="http://schemas.openxmlformats.org/officeDocument/2006/relationships/image" Target="../media/image2231.png"/><Relationship Id="rId74" Type="http://schemas.openxmlformats.org/officeDocument/2006/relationships/image" Target="../media/image2252.png"/><Relationship Id="rId128" Type="http://schemas.openxmlformats.org/officeDocument/2006/relationships/image" Target="../media/image2278.png"/><Relationship Id="rId335" Type="http://schemas.openxmlformats.org/officeDocument/2006/relationships/customXml" Target="../ink/ink2580.xml"/><Relationship Id="rId5" Type="http://schemas.openxmlformats.org/officeDocument/2006/relationships/customXml" Target="../ink/ink2414.xml"/><Relationship Id="rId181" Type="http://schemas.openxmlformats.org/officeDocument/2006/relationships/customXml" Target="../ink/ink2502.xml"/><Relationship Id="rId237" Type="http://schemas.openxmlformats.org/officeDocument/2006/relationships/customXml" Target="../ink/ink2530.xml"/><Relationship Id="rId279" Type="http://schemas.openxmlformats.org/officeDocument/2006/relationships/customXml" Target="../ink/ink2551.xml"/><Relationship Id="rId43" Type="http://schemas.openxmlformats.org/officeDocument/2006/relationships/customXml" Target="../ink/ink2433.xml"/><Relationship Id="rId139" Type="http://schemas.openxmlformats.org/officeDocument/2006/relationships/customXml" Target="../ink/ink2481.xml"/><Relationship Id="rId290" Type="http://schemas.openxmlformats.org/officeDocument/2006/relationships/image" Target="../media/image2359.png"/><Relationship Id="rId304" Type="http://schemas.openxmlformats.org/officeDocument/2006/relationships/image" Target="../media/image2366.png"/><Relationship Id="rId346" Type="http://schemas.openxmlformats.org/officeDocument/2006/relationships/image" Target="../media/image2386.png"/><Relationship Id="rId85" Type="http://schemas.openxmlformats.org/officeDocument/2006/relationships/customXml" Target="../ink/ink2454.xml"/><Relationship Id="rId150" Type="http://schemas.openxmlformats.org/officeDocument/2006/relationships/image" Target="../media/image2289.png"/><Relationship Id="rId192" Type="http://schemas.openxmlformats.org/officeDocument/2006/relationships/image" Target="../media/image2310.png"/><Relationship Id="rId206" Type="http://schemas.openxmlformats.org/officeDocument/2006/relationships/image" Target="../media/image2317.png"/><Relationship Id="rId248" Type="http://schemas.openxmlformats.org/officeDocument/2006/relationships/image" Target="../media/image2338.png"/><Relationship Id="rId12" Type="http://schemas.openxmlformats.org/officeDocument/2006/relationships/image" Target="../media/image2221.png"/><Relationship Id="rId108" Type="http://schemas.openxmlformats.org/officeDocument/2006/relationships/image" Target="../media/image2268.png"/><Relationship Id="rId315" Type="http://schemas.openxmlformats.org/officeDocument/2006/relationships/customXml" Target="../ink/ink2569.xml"/><Relationship Id="rId54" Type="http://schemas.openxmlformats.org/officeDocument/2006/relationships/image" Target="../media/image2242.png"/><Relationship Id="rId96" Type="http://schemas.openxmlformats.org/officeDocument/2006/relationships/image" Target="../media/image2262.png"/><Relationship Id="rId161" Type="http://schemas.openxmlformats.org/officeDocument/2006/relationships/customXml" Target="../ink/ink2492.xml"/><Relationship Id="rId217" Type="http://schemas.openxmlformats.org/officeDocument/2006/relationships/customXml" Target="../ink/ink2520.xml"/><Relationship Id="rId259" Type="http://schemas.openxmlformats.org/officeDocument/2006/relationships/customXml" Target="../ink/ink2541.xml"/><Relationship Id="rId23" Type="http://schemas.openxmlformats.org/officeDocument/2006/relationships/customXml" Target="../ink/ink2423.xml"/><Relationship Id="rId119" Type="http://schemas.openxmlformats.org/officeDocument/2006/relationships/customXml" Target="../ink/ink2471.xml"/><Relationship Id="rId270" Type="http://schemas.openxmlformats.org/officeDocument/2006/relationships/image" Target="../media/image2349.png"/><Relationship Id="rId326" Type="http://schemas.openxmlformats.org/officeDocument/2006/relationships/customXml" Target="../ink/ink2575.xml"/><Relationship Id="rId65" Type="http://schemas.openxmlformats.org/officeDocument/2006/relationships/customXml" Target="../ink/ink2444.xml"/><Relationship Id="rId130" Type="http://schemas.openxmlformats.org/officeDocument/2006/relationships/image" Target="../media/image2279.png"/><Relationship Id="rId172" Type="http://schemas.openxmlformats.org/officeDocument/2006/relationships/image" Target="../media/image2300.png"/><Relationship Id="rId228" Type="http://schemas.openxmlformats.org/officeDocument/2006/relationships/image" Target="../media/image2328.png"/><Relationship Id="rId281" Type="http://schemas.openxmlformats.org/officeDocument/2006/relationships/customXml" Target="../ink/ink2552.xml"/><Relationship Id="rId337" Type="http://schemas.openxmlformats.org/officeDocument/2006/relationships/customXml" Target="../ink/ink2581.xml"/><Relationship Id="rId34" Type="http://schemas.openxmlformats.org/officeDocument/2006/relationships/image" Target="../media/image2232.png"/><Relationship Id="rId76" Type="http://schemas.openxmlformats.org/officeDocument/2006/relationships/image" Target="../media/image2253.png"/><Relationship Id="rId141" Type="http://schemas.openxmlformats.org/officeDocument/2006/relationships/customXml" Target="../ink/ink2482.xml"/><Relationship Id="rId7" Type="http://schemas.openxmlformats.org/officeDocument/2006/relationships/customXml" Target="../ink/ink2415.xml"/><Relationship Id="rId183" Type="http://schemas.openxmlformats.org/officeDocument/2006/relationships/customXml" Target="../ink/ink2503.xml"/><Relationship Id="rId239" Type="http://schemas.openxmlformats.org/officeDocument/2006/relationships/customXml" Target="../ink/ink2531.xml"/><Relationship Id="rId250" Type="http://schemas.openxmlformats.org/officeDocument/2006/relationships/image" Target="../media/image2339.png"/><Relationship Id="rId292" Type="http://schemas.openxmlformats.org/officeDocument/2006/relationships/image" Target="../media/image2360.png"/><Relationship Id="rId306" Type="http://schemas.openxmlformats.org/officeDocument/2006/relationships/image" Target="../media/image2367.png"/><Relationship Id="rId45" Type="http://schemas.openxmlformats.org/officeDocument/2006/relationships/customXml" Target="../ink/ink2434.xml"/><Relationship Id="rId87" Type="http://schemas.openxmlformats.org/officeDocument/2006/relationships/customXml" Target="../ink/ink2455.xml"/><Relationship Id="rId110" Type="http://schemas.openxmlformats.org/officeDocument/2006/relationships/image" Target="../media/image2269.png"/><Relationship Id="rId348" Type="http://schemas.openxmlformats.org/officeDocument/2006/relationships/image" Target="../media/image2387.png"/><Relationship Id="rId152" Type="http://schemas.openxmlformats.org/officeDocument/2006/relationships/image" Target="../media/image2290.png"/><Relationship Id="rId194" Type="http://schemas.openxmlformats.org/officeDocument/2006/relationships/image" Target="../media/image2311.png"/><Relationship Id="rId208" Type="http://schemas.openxmlformats.org/officeDocument/2006/relationships/image" Target="../media/image2318.png"/><Relationship Id="rId261" Type="http://schemas.openxmlformats.org/officeDocument/2006/relationships/customXml" Target="../ink/ink2542.xml"/><Relationship Id="rId14" Type="http://schemas.openxmlformats.org/officeDocument/2006/relationships/image" Target="../media/image2222.png"/><Relationship Id="rId56" Type="http://schemas.openxmlformats.org/officeDocument/2006/relationships/image" Target="../media/image2243.png"/><Relationship Id="rId317" Type="http://schemas.openxmlformats.org/officeDocument/2006/relationships/image" Target="../media/image2372.png"/><Relationship Id="rId98" Type="http://schemas.openxmlformats.org/officeDocument/2006/relationships/image" Target="../media/image2263.png"/><Relationship Id="rId121" Type="http://schemas.openxmlformats.org/officeDocument/2006/relationships/customXml" Target="../ink/ink2472.xml"/><Relationship Id="rId163" Type="http://schemas.openxmlformats.org/officeDocument/2006/relationships/customXml" Target="../ink/ink2493.xml"/><Relationship Id="rId219" Type="http://schemas.openxmlformats.org/officeDocument/2006/relationships/customXml" Target="../ink/ink2521.xml"/><Relationship Id="rId230" Type="http://schemas.openxmlformats.org/officeDocument/2006/relationships/image" Target="../media/image2329.png"/><Relationship Id="rId251" Type="http://schemas.openxmlformats.org/officeDocument/2006/relationships/customXml" Target="../ink/ink2537.xml"/><Relationship Id="rId25" Type="http://schemas.openxmlformats.org/officeDocument/2006/relationships/customXml" Target="../ink/ink2424.xml"/><Relationship Id="rId46" Type="http://schemas.openxmlformats.org/officeDocument/2006/relationships/image" Target="../media/image2238.png"/><Relationship Id="rId67" Type="http://schemas.openxmlformats.org/officeDocument/2006/relationships/customXml" Target="../ink/ink2445.xml"/><Relationship Id="rId272" Type="http://schemas.openxmlformats.org/officeDocument/2006/relationships/image" Target="../media/image2350.png"/><Relationship Id="rId293" Type="http://schemas.openxmlformats.org/officeDocument/2006/relationships/customXml" Target="../ink/ink2558.xml"/><Relationship Id="rId307" Type="http://schemas.openxmlformats.org/officeDocument/2006/relationships/customXml" Target="../ink/ink2565.xml"/><Relationship Id="rId328" Type="http://schemas.openxmlformats.org/officeDocument/2006/relationships/customXml" Target="../ink/ink2576.xml"/><Relationship Id="rId349" Type="http://schemas.openxmlformats.org/officeDocument/2006/relationships/customXml" Target="../ink/ink2587.xml"/><Relationship Id="rId88" Type="http://schemas.openxmlformats.org/officeDocument/2006/relationships/image" Target="../media/image2258.png"/><Relationship Id="rId111" Type="http://schemas.openxmlformats.org/officeDocument/2006/relationships/customXml" Target="../ink/ink2467.xml"/><Relationship Id="rId132" Type="http://schemas.openxmlformats.org/officeDocument/2006/relationships/image" Target="../media/image2280.png"/><Relationship Id="rId153" Type="http://schemas.openxmlformats.org/officeDocument/2006/relationships/customXml" Target="../ink/ink2488.xml"/><Relationship Id="rId174" Type="http://schemas.openxmlformats.org/officeDocument/2006/relationships/image" Target="../media/image2301.png"/><Relationship Id="rId195" Type="http://schemas.openxmlformats.org/officeDocument/2006/relationships/customXml" Target="../ink/ink2509.xml"/><Relationship Id="rId209" Type="http://schemas.openxmlformats.org/officeDocument/2006/relationships/customXml" Target="../ink/ink2516.xml"/><Relationship Id="rId220" Type="http://schemas.openxmlformats.org/officeDocument/2006/relationships/image" Target="../media/image2324.png"/><Relationship Id="rId241" Type="http://schemas.openxmlformats.org/officeDocument/2006/relationships/customXml" Target="../ink/ink2532.xml"/><Relationship Id="rId15" Type="http://schemas.openxmlformats.org/officeDocument/2006/relationships/customXml" Target="../ink/ink2419.xml"/><Relationship Id="rId36" Type="http://schemas.openxmlformats.org/officeDocument/2006/relationships/image" Target="../media/image2233.png"/><Relationship Id="rId57" Type="http://schemas.openxmlformats.org/officeDocument/2006/relationships/customXml" Target="../ink/ink2440.xml"/><Relationship Id="rId262" Type="http://schemas.openxmlformats.org/officeDocument/2006/relationships/image" Target="../media/image2345.png"/><Relationship Id="rId283" Type="http://schemas.openxmlformats.org/officeDocument/2006/relationships/customXml" Target="../ink/ink2553.xml"/><Relationship Id="rId318" Type="http://schemas.openxmlformats.org/officeDocument/2006/relationships/customXml" Target="../ink/ink2571.xml"/><Relationship Id="rId339" Type="http://schemas.openxmlformats.org/officeDocument/2006/relationships/customXml" Target="../ink/ink2582.xml"/><Relationship Id="rId78" Type="http://schemas.openxmlformats.org/officeDocument/2006/relationships/image" Target="../media/image3.png"/><Relationship Id="rId99" Type="http://schemas.openxmlformats.org/officeDocument/2006/relationships/customXml" Target="../ink/ink2461.xml"/><Relationship Id="rId101" Type="http://schemas.openxmlformats.org/officeDocument/2006/relationships/customXml" Target="../ink/ink2462.xml"/><Relationship Id="rId122" Type="http://schemas.openxmlformats.org/officeDocument/2006/relationships/image" Target="../media/image2275.png"/><Relationship Id="rId143" Type="http://schemas.openxmlformats.org/officeDocument/2006/relationships/customXml" Target="../ink/ink2483.xml"/><Relationship Id="rId164" Type="http://schemas.openxmlformats.org/officeDocument/2006/relationships/image" Target="../media/image2296.png"/><Relationship Id="rId185" Type="http://schemas.openxmlformats.org/officeDocument/2006/relationships/customXml" Target="../ink/ink2504.xml"/><Relationship Id="rId350" Type="http://schemas.openxmlformats.org/officeDocument/2006/relationships/image" Target="../media/image2388.png"/><Relationship Id="rId9" Type="http://schemas.openxmlformats.org/officeDocument/2006/relationships/customXml" Target="../ink/ink2416.xml"/><Relationship Id="rId210" Type="http://schemas.openxmlformats.org/officeDocument/2006/relationships/image" Target="../media/image2319.png"/><Relationship Id="rId26" Type="http://schemas.openxmlformats.org/officeDocument/2006/relationships/image" Target="../media/image2228.png"/><Relationship Id="rId231" Type="http://schemas.openxmlformats.org/officeDocument/2006/relationships/customXml" Target="../ink/ink2527.xml"/><Relationship Id="rId252" Type="http://schemas.openxmlformats.org/officeDocument/2006/relationships/image" Target="../media/image2340.png"/><Relationship Id="rId273" Type="http://schemas.openxmlformats.org/officeDocument/2006/relationships/customXml" Target="../ink/ink2548.xml"/><Relationship Id="rId294" Type="http://schemas.openxmlformats.org/officeDocument/2006/relationships/image" Target="../media/image2361.png"/><Relationship Id="rId308" Type="http://schemas.openxmlformats.org/officeDocument/2006/relationships/image" Target="../media/image2368.png"/><Relationship Id="rId329" Type="http://schemas.openxmlformats.org/officeDocument/2006/relationships/image" Target="../media/image2378.png"/><Relationship Id="rId47" Type="http://schemas.openxmlformats.org/officeDocument/2006/relationships/customXml" Target="../ink/ink2435.xml"/><Relationship Id="rId68" Type="http://schemas.openxmlformats.org/officeDocument/2006/relationships/image" Target="../media/image2249.png"/><Relationship Id="rId89" Type="http://schemas.openxmlformats.org/officeDocument/2006/relationships/customXml" Target="../ink/ink2456.xml"/><Relationship Id="rId112" Type="http://schemas.openxmlformats.org/officeDocument/2006/relationships/image" Target="../media/image2270.png"/><Relationship Id="rId133" Type="http://schemas.openxmlformats.org/officeDocument/2006/relationships/customXml" Target="../ink/ink2478.xml"/><Relationship Id="rId154" Type="http://schemas.openxmlformats.org/officeDocument/2006/relationships/image" Target="../media/image2291.png"/><Relationship Id="rId175" Type="http://schemas.openxmlformats.org/officeDocument/2006/relationships/customXml" Target="../ink/ink2499.xml"/><Relationship Id="rId340" Type="http://schemas.openxmlformats.org/officeDocument/2006/relationships/image" Target="../media/image2383.png"/><Relationship Id="rId196" Type="http://schemas.openxmlformats.org/officeDocument/2006/relationships/image" Target="../media/image2312.png"/><Relationship Id="rId200" Type="http://schemas.openxmlformats.org/officeDocument/2006/relationships/image" Target="../media/image2314.png"/><Relationship Id="rId16" Type="http://schemas.openxmlformats.org/officeDocument/2006/relationships/image" Target="../media/image2223.png"/><Relationship Id="rId221" Type="http://schemas.openxmlformats.org/officeDocument/2006/relationships/customXml" Target="../ink/ink2522.xml"/><Relationship Id="rId242" Type="http://schemas.openxmlformats.org/officeDocument/2006/relationships/image" Target="../media/image2335.png"/><Relationship Id="rId263" Type="http://schemas.openxmlformats.org/officeDocument/2006/relationships/customXml" Target="../ink/ink2543.xml"/><Relationship Id="rId284" Type="http://schemas.openxmlformats.org/officeDocument/2006/relationships/image" Target="../media/image2356.png"/><Relationship Id="rId319" Type="http://schemas.openxmlformats.org/officeDocument/2006/relationships/image" Target="../media/image2373.png"/><Relationship Id="rId37" Type="http://schemas.openxmlformats.org/officeDocument/2006/relationships/customXml" Target="../ink/ink2430.xml"/><Relationship Id="rId58" Type="http://schemas.openxmlformats.org/officeDocument/2006/relationships/image" Target="../media/image2244.png"/><Relationship Id="rId79" Type="http://schemas.openxmlformats.org/officeDocument/2006/relationships/customXml" Target="../ink/ink2451.xml"/><Relationship Id="rId102" Type="http://schemas.openxmlformats.org/officeDocument/2006/relationships/image" Target="../media/image2265.png"/><Relationship Id="rId123" Type="http://schemas.openxmlformats.org/officeDocument/2006/relationships/customXml" Target="../ink/ink2473.xml"/><Relationship Id="rId144" Type="http://schemas.openxmlformats.org/officeDocument/2006/relationships/image" Target="../media/image2286.png"/><Relationship Id="rId330" Type="http://schemas.openxmlformats.org/officeDocument/2006/relationships/customXml" Target="../ink/ink2577.xml"/><Relationship Id="rId90" Type="http://schemas.openxmlformats.org/officeDocument/2006/relationships/image" Target="../media/image2259.png"/><Relationship Id="rId165" Type="http://schemas.openxmlformats.org/officeDocument/2006/relationships/customXml" Target="../ink/ink2494.xml"/><Relationship Id="rId186" Type="http://schemas.openxmlformats.org/officeDocument/2006/relationships/image" Target="../media/image2307.png"/><Relationship Id="rId351" Type="http://schemas.openxmlformats.org/officeDocument/2006/relationships/customXml" Target="../ink/ink2588.xml"/><Relationship Id="rId211" Type="http://schemas.openxmlformats.org/officeDocument/2006/relationships/customXml" Target="../ink/ink2517.xml"/><Relationship Id="rId232" Type="http://schemas.openxmlformats.org/officeDocument/2006/relationships/image" Target="../media/image2330.png"/><Relationship Id="rId253" Type="http://schemas.openxmlformats.org/officeDocument/2006/relationships/customXml" Target="../ink/ink2538.xml"/><Relationship Id="rId274" Type="http://schemas.openxmlformats.org/officeDocument/2006/relationships/image" Target="../media/image2351.png"/><Relationship Id="rId295" Type="http://schemas.openxmlformats.org/officeDocument/2006/relationships/customXml" Target="../ink/ink2559.xml"/><Relationship Id="rId309" Type="http://schemas.openxmlformats.org/officeDocument/2006/relationships/customXml" Target="../ink/ink2566.xml"/><Relationship Id="rId27" Type="http://schemas.openxmlformats.org/officeDocument/2006/relationships/customXml" Target="../ink/ink2425.xml"/><Relationship Id="rId48" Type="http://schemas.openxmlformats.org/officeDocument/2006/relationships/image" Target="../media/image2239.png"/><Relationship Id="rId69" Type="http://schemas.openxmlformats.org/officeDocument/2006/relationships/customXml" Target="../ink/ink2446.xml"/><Relationship Id="rId113" Type="http://schemas.openxmlformats.org/officeDocument/2006/relationships/customXml" Target="../ink/ink2468.xml"/><Relationship Id="rId134" Type="http://schemas.openxmlformats.org/officeDocument/2006/relationships/image" Target="../media/image2281.png"/><Relationship Id="rId320" Type="http://schemas.openxmlformats.org/officeDocument/2006/relationships/customXml" Target="../ink/ink2572.xml"/><Relationship Id="rId80" Type="http://schemas.openxmlformats.org/officeDocument/2006/relationships/image" Target="../media/image2254.png"/><Relationship Id="rId155" Type="http://schemas.openxmlformats.org/officeDocument/2006/relationships/customXml" Target="../ink/ink2489.xml"/><Relationship Id="rId176" Type="http://schemas.openxmlformats.org/officeDocument/2006/relationships/image" Target="../media/image2302.png"/><Relationship Id="rId197" Type="http://schemas.openxmlformats.org/officeDocument/2006/relationships/customXml" Target="../ink/ink2510.xml"/><Relationship Id="rId341" Type="http://schemas.openxmlformats.org/officeDocument/2006/relationships/customXml" Target="../ink/ink2583.xml"/><Relationship Id="rId201" Type="http://schemas.openxmlformats.org/officeDocument/2006/relationships/customXml" Target="../ink/ink2512.xml"/><Relationship Id="rId222" Type="http://schemas.openxmlformats.org/officeDocument/2006/relationships/image" Target="../media/image2325.png"/><Relationship Id="rId243" Type="http://schemas.openxmlformats.org/officeDocument/2006/relationships/customXml" Target="../ink/ink2533.xml"/><Relationship Id="rId264" Type="http://schemas.openxmlformats.org/officeDocument/2006/relationships/image" Target="../media/image2346.png"/><Relationship Id="rId285" Type="http://schemas.openxmlformats.org/officeDocument/2006/relationships/customXml" Target="../ink/ink2554.xml"/><Relationship Id="rId17" Type="http://schemas.openxmlformats.org/officeDocument/2006/relationships/customXml" Target="../ink/ink2420.xml"/><Relationship Id="rId38" Type="http://schemas.openxmlformats.org/officeDocument/2006/relationships/image" Target="../media/image2234.png"/><Relationship Id="rId59" Type="http://schemas.openxmlformats.org/officeDocument/2006/relationships/customXml" Target="../ink/ink2441.xml"/><Relationship Id="rId103" Type="http://schemas.openxmlformats.org/officeDocument/2006/relationships/customXml" Target="../ink/ink2463.xml"/><Relationship Id="rId124" Type="http://schemas.openxmlformats.org/officeDocument/2006/relationships/image" Target="../media/image2276.png"/><Relationship Id="rId310" Type="http://schemas.openxmlformats.org/officeDocument/2006/relationships/image" Target="../media/image2369.png"/><Relationship Id="rId70" Type="http://schemas.openxmlformats.org/officeDocument/2006/relationships/image" Target="../media/image2250.png"/><Relationship Id="rId91" Type="http://schemas.openxmlformats.org/officeDocument/2006/relationships/customXml" Target="../ink/ink2457.xml"/><Relationship Id="rId145" Type="http://schemas.openxmlformats.org/officeDocument/2006/relationships/customXml" Target="../ink/ink2484.xml"/><Relationship Id="rId166" Type="http://schemas.openxmlformats.org/officeDocument/2006/relationships/image" Target="../media/image2297.png"/><Relationship Id="rId187" Type="http://schemas.openxmlformats.org/officeDocument/2006/relationships/customXml" Target="../ink/ink2505.xml"/><Relationship Id="rId331" Type="http://schemas.openxmlformats.org/officeDocument/2006/relationships/image" Target="../media/image2379.png"/><Relationship Id="rId352" Type="http://schemas.openxmlformats.org/officeDocument/2006/relationships/image" Target="../media/image2389.png"/><Relationship Id="rId1" Type="http://schemas.openxmlformats.org/officeDocument/2006/relationships/slideLayout" Target="../slideLayouts/slideLayout7.xml"/><Relationship Id="rId212" Type="http://schemas.openxmlformats.org/officeDocument/2006/relationships/image" Target="../media/image2320.png"/><Relationship Id="rId233" Type="http://schemas.openxmlformats.org/officeDocument/2006/relationships/customXml" Target="../ink/ink2528.xml"/><Relationship Id="rId254" Type="http://schemas.openxmlformats.org/officeDocument/2006/relationships/image" Target="../media/image2341.png"/><Relationship Id="rId28" Type="http://schemas.openxmlformats.org/officeDocument/2006/relationships/image" Target="../media/image2229.png"/><Relationship Id="rId49" Type="http://schemas.openxmlformats.org/officeDocument/2006/relationships/customXml" Target="../ink/ink2436.xml"/><Relationship Id="rId114" Type="http://schemas.openxmlformats.org/officeDocument/2006/relationships/image" Target="../media/image2271.png"/><Relationship Id="rId275" Type="http://schemas.openxmlformats.org/officeDocument/2006/relationships/customXml" Target="../ink/ink2549.xml"/><Relationship Id="rId296" Type="http://schemas.openxmlformats.org/officeDocument/2006/relationships/image" Target="../media/image2362.png"/><Relationship Id="rId300" Type="http://schemas.openxmlformats.org/officeDocument/2006/relationships/image" Target="../media/image2364.png"/><Relationship Id="rId60" Type="http://schemas.openxmlformats.org/officeDocument/2006/relationships/image" Target="../media/image2245.png"/><Relationship Id="rId81" Type="http://schemas.openxmlformats.org/officeDocument/2006/relationships/customXml" Target="../ink/ink2452.xml"/><Relationship Id="rId135" Type="http://schemas.openxmlformats.org/officeDocument/2006/relationships/customXml" Target="../ink/ink2479.xml"/><Relationship Id="rId156" Type="http://schemas.openxmlformats.org/officeDocument/2006/relationships/image" Target="../media/image2292.png"/><Relationship Id="rId177" Type="http://schemas.openxmlformats.org/officeDocument/2006/relationships/customXml" Target="../ink/ink2500.xml"/><Relationship Id="rId198" Type="http://schemas.openxmlformats.org/officeDocument/2006/relationships/image" Target="../media/image2313.png"/><Relationship Id="rId321" Type="http://schemas.openxmlformats.org/officeDocument/2006/relationships/image" Target="../media/image2374.png"/><Relationship Id="rId342" Type="http://schemas.openxmlformats.org/officeDocument/2006/relationships/image" Target="../media/image2384.png"/><Relationship Id="rId202" Type="http://schemas.openxmlformats.org/officeDocument/2006/relationships/image" Target="../media/image2315.png"/><Relationship Id="rId223" Type="http://schemas.openxmlformats.org/officeDocument/2006/relationships/customXml" Target="../ink/ink2523.xml"/><Relationship Id="rId244" Type="http://schemas.openxmlformats.org/officeDocument/2006/relationships/image" Target="../media/image2336.png"/><Relationship Id="rId18" Type="http://schemas.openxmlformats.org/officeDocument/2006/relationships/image" Target="../media/image2224.png"/><Relationship Id="rId39" Type="http://schemas.openxmlformats.org/officeDocument/2006/relationships/customXml" Target="../ink/ink2431.xml"/><Relationship Id="rId265" Type="http://schemas.openxmlformats.org/officeDocument/2006/relationships/customXml" Target="../ink/ink2544.xml"/><Relationship Id="rId286" Type="http://schemas.openxmlformats.org/officeDocument/2006/relationships/image" Target="../media/image2357.png"/><Relationship Id="rId50" Type="http://schemas.openxmlformats.org/officeDocument/2006/relationships/image" Target="../media/image2240.png"/><Relationship Id="rId104" Type="http://schemas.openxmlformats.org/officeDocument/2006/relationships/image" Target="../media/image2266.png"/><Relationship Id="rId125" Type="http://schemas.openxmlformats.org/officeDocument/2006/relationships/customXml" Target="../ink/ink2474.xml"/><Relationship Id="rId146" Type="http://schemas.openxmlformats.org/officeDocument/2006/relationships/image" Target="../media/image2287.png"/><Relationship Id="rId167" Type="http://schemas.openxmlformats.org/officeDocument/2006/relationships/customXml" Target="../ink/ink2495.xml"/><Relationship Id="rId188" Type="http://schemas.openxmlformats.org/officeDocument/2006/relationships/image" Target="../media/image2308.png"/><Relationship Id="rId311" Type="http://schemas.openxmlformats.org/officeDocument/2006/relationships/customXml" Target="../ink/ink2567.xml"/><Relationship Id="rId332" Type="http://schemas.openxmlformats.org/officeDocument/2006/relationships/customXml" Target="../ink/ink2578.xml"/><Relationship Id="rId353" Type="http://schemas.openxmlformats.org/officeDocument/2006/relationships/customXml" Target="../ink/ink2589.xml"/><Relationship Id="rId71" Type="http://schemas.openxmlformats.org/officeDocument/2006/relationships/customXml" Target="../ink/ink2447.xml"/><Relationship Id="rId92" Type="http://schemas.openxmlformats.org/officeDocument/2006/relationships/image" Target="../media/image2260.png"/><Relationship Id="rId213" Type="http://schemas.openxmlformats.org/officeDocument/2006/relationships/customXml" Target="../ink/ink2518.xml"/><Relationship Id="rId234" Type="http://schemas.openxmlformats.org/officeDocument/2006/relationships/image" Target="../media/image2331.png"/><Relationship Id="rId2" Type="http://schemas.openxmlformats.org/officeDocument/2006/relationships/notesSlide" Target="../notesSlides/notesSlide28.xml"/><Relationship Id="rId29" Type="http://schemas.openxmlformats.org/officeDocument/2006/relationships/customXml" Target="../ink/ink2426.xml"/><Relationship Id="rId255" Type="http://schemas.openxmlformats.org/officeDocument/2006/relationships/customXml" Target="../ink/ink2539.xml"/><Relationship Id="rId276" Type="http://schemas.openxmlformats.org/officeDocument/2006/relationships/image" Target="../media/image2352.png"/><Relationship Id="rId297" Type="http://schemas.openxmlformats.org/officeDocument/2006/relationships/customXml" Target="../ink/ink2560.xml"/><Relationship Id="rId40" Type="http://schemas.openxmlformats.org/officeDocument/2006/relationships/image" Target="../media/image2235.png"/><Relationship Id="rId115" Type="http://schemas.openxmlformats.org/officeDocument/2006/relationships/customXml" Target="../ink/ink2469.xml"/><Relationship Id="rId136" Type="http://schemas.openxmlformats.org/officeDocument/2006/relationships/image" Target="../media/image2282.png"/><Relationship Id="rId157" Type="http://schemas.openxmlformats.org/officeDocument/2006/relationships/customXml" Target="../ink/ink2490.xml"/><Relationship Id="rId178" Type="http://schemas.openxmlformats.org/officeDocument/2006/relationships/image" Target="../media/image2303.png"/><Relationship Id="rId301" Type="http://schemas.openxmlformats.org/officeDocument/2006/relationships/customXml" Target="../ink/ink2562.xml"/><Relationship Id="rId322" Type="http://schemas.openxmlformats.org/officeDocument/2006/relationships/customXml" Target="../ink/ink2573.xml"/><Relationship Id="rId343" Type="http://schemas.openxmlformats.org/officeDocument/2006/relationships/customXml" Target="../ink/ink2584.xml"/><Relationship Id="rId61" Type="http://schemas.openxmlformats.org/officeDocument/2006/relationships/customXml" Target="../ink/ink2442.xml"/><Relationship Id="rId82" Type="http://schemas.openxmlformats.org/officeDocument/2006/relationships/image" Target="../media/image2255.png"/><Relationship Id="rId199" Type="http://schemas.openxmlformats.org/officeDocument/2006/relationships/customXml" Target="../ink/ink2511.xml"/><Relationship Id="rId203" Type="http://schemas.openxmlformats.org/officeDocument/2006/relationships/customXml" Target="../ink/ink2513.xml"/><Relationship Id="rId19" Type="http://schemas.openxmlformats.org/officeDocument/2006/relationships/customXml" Target="../ink/ink2421.xml"/><Relationship Id="rId224" Type="http://schemas.openxmlformats.org/officeDocument/2006/relationships/image" Target="../media/image2326.png"/><Relationship Id="rId245" Type="http://schemas.openxmlformats.org/officeDocument/2006/relationships/customXml" Target="../ink/ink2534.xml"/><Relationship Id="rId266" Type="http://schemas.openxmlformats.org/officeDocument/2006/relationships/image" Target="../media/image2347.png"/><Relationship Id="rId287" Type="http://schemas.openxmlformats.org/officeDocument/2006/relationships/customXml" Target="../ink/ink2555.xml"/><Relationship Id="rId30" Type="http://schemas.openxmlformats.org/officeDocument/2006/relationships/image" Target="../media/image2230.png"/><Relationship Id="rId105" Type="http://schemas.openxmlformats.org/officeDocument/2006/relationships/customXml" Target="../ink/ink2464.xml"/><Relationship Id="rId126" Type="http://schemas.openxmlformats.org/officeDocument/2006/relationships/image" Target="../media/image2277.png"/><Relationship Id="rId147" Type="http://schemas.openxmlformats.org/officeDocument/2006/relationships/customXml" Target="../ink/ink2485.xml"/><Relationship Id="rId168" Type="http://schemas.openxmlformats.org/officeDocument/2006/relationships/image" Target="../media/image2298.png"/><Relationship Id="rId312" Type="http://schemas.openxmlformats.org/officeDocument/2006/relationships/image" Target="../media/image2370.png"/><Relationship Id="rId333" Type="http://schemas.openxmlformats.org/officeDocument/2006/relationships/customXml" Target="../ink/ink2579.xml"/><Relationship Id="rId354" Type="http://schemas.openxmlformats.org/officeDocument/2006/relationships/image" Target="../media/image2390.png"/><Relationship Id="rId51" Type="http://schemas.openxmlformats.org/officeDocument/2006/relationships/customXml" Target="../ink/ink2437.xml"/><Relationship Id="rId72" Type="http://schemas.openxmlformats.org/officeDocument/2006/relationships/image" Target="../media/image2251.png"/><Relationship Id="rId93" Type="http://schemas.openxmlformats.org/officeDocument/2006/relationships/customXml" Target="../ink/ink2458.xml"/><Relationship Id="rId189" Type="http://schemas.openxmlformats.org/officeDocument/2006/relationships/customXml" Target="../ink/ink2506.xml"/><Relationship Id="rId3" Type="http://schemas.openxmlformats.org/officeDocument/2006/relationships/customXml" Target="../ink/ink2413.xml"/><Relationship Id="rId214" Type="http://schemas.openxmlformats.org/officeDocument/2006/relationships/image" Target="../media/image2321.png"/><Relationship Id="rId235" Type="http://schemas.openxmlformats.org/officeDocument/2006/relationships/customXml" Target="../ink/ink2529.xml"/><Relationship Id="rId256" Type="http://schemas.openxmlformats.org/officeDocument/2006/relationships/image" Target="../media/image2342.png"/><Relationship Id="rId277" Type="http://schemas.openxmlformats.org/officeDocument/2006/relationships/customXml" Target="../ink/ink2550.xml"/><Relationship Id="rId298" Type="http://schemas.openxmlformats.org/officeDocument/2006/relationships/image" Target="../media/image2363.png"/><Relationship Id="rId116" Type="http://schemas.openxmlformats.org/officeDocument/2006/relationships/image" Target="../media/image2272.png"/><Relationship Id="rId137" Type="http://schemas.openxmlformats.org/officeDocument/2006/relationships/customXml" Target="../ink/ink2480.xml"/><Relationship Id="rId158" Type="http://schemas.openxmlformats.org/officeDocument/2006/relationships/image" Target="../media/image2293.png"/><Relationship Id="rId302" Type="http://schemas.openxmlformats.org/officeDocument/2006/relationships/image" Target="../media/image2365.png"/><Relationship Id="rId323" Type="http://schemas.openxmlformats.org/officeDocument/2006/relationships/image" Target="../media/image2375.png"/><Relationship Id="rId344" Type="http://schemas.openxmlformats.org/officeDocument/2006/relationships/image" Target="../media/image2385.png"/><Relationship Id="rId20" Type="http://schemas.openxmlformats.org/officeDocument/2006/relationships/image" Target="../media/image2225.png"/><Relationship Id="rId41" Type="http://schemas.openxmlformats.org/officeDocument/2006/relationships/customXml" Target="../ink/ink2432.xml"/><Relationship Id="rId62" Type="http://schemas.openxmlformats.org/officeDocument/2006/relationships/image" Target="../media/image2246.png"/><Relationship Id="rId83" Type="http://schemas.openxmlformats.org/officeDocument/2006/relationships/customXml" Target="../ink/ink2453.xml"/><Relationship Id="rId179" Type="http://schemas.openxmlformats.org/officeDocument/2006/relationships/customXml" Target="../ink/ink2501.xml"/><Relationship Id="rId190" Type="http://schemas.openxmlformats.org/officeDocument/2006/relationships/image" Target="../media/image2309.png"/><Relationship Id="rId204" Type="http://schemas.openxmlformats.org/officeDocument/2006/relationships/image" Target="../media/image2316.png"/><Relationship Id="rId225" Type="http://schemas.openxmlformats.org/officeDocument/2006/relationships/customXml" Target="../ink/ink2524.xml"/><Relationship Id="rId246" Type="http://schemas.openxmlformats.org/officeDocument/2006/relationships/image" Target="../media/image2337.png"/><Relationship Id="rId267" Type="http://schemas.openxmlformats.org/officeDocument/2006/relationships/customXml" Target="../ink/ink2545.xml"/><Relationship Id="rId288" Type="http://schemas.openxmlformats.org/officeDocument/2006/relationships/image" Target="../media/image2358.png"/><Relationship Id="rId106" Type="http://schemas.openxmlformats.org/officeDocument/2006/relationships/image" Target="../media/image2267.png"/><Relationship Id="rId127" Type="http://schemas.openxmlformats.org/officeDocument/2006/relationships/customXml" Target="../ink/ink2475.xml"/><Relationship Id="rId313" Type="http://schemas.openxmlformats.org/officeDocument/2006/relationships/customXml" Target="../ink/ink2568.xml"/><Relationship Id="rId10" Type="http://schemas.openxmlformats.org/officeDocument/2006/relationships/image" Target="../media/image2220.png"/><Relationship Id="rId31" Type="http://schemas.openxmlformats.org/officeDocument/2006/relationships/customXml" Target="../ink/ink2427.xml"/><Relationship Id="rId52" Type="http://schemas.openxmlformats.org/officeDocument/2006/relationships/image" Target="../media/image2241.png"/><Relationship Id="rId73" Type="http://schemas.openxmlformats.org/officeDocument/2006/relationships/customXml" Target="../ink/ink2448.xml"/><Relationship Id="rId94" Type="http://schemas.openxmlformats.org/officeDocument/2006/relationships/image" Target="../media/image2261.png"/><Relationship Id="rId148" Type="http://schemas.openxmlformats.org/officeDocument/2006/relationships/image" Target="../media/image2288.png"/><Relationship Id="rId169" Type="http://schemas.openxmlformats.org/officeDocument/2006/relationships/customXml" Target="../ink/ink2496.xml"/><Relationship Id="rId334" Type="http://schemas.openxmlformats.org/officeDocument/2006/relationships/image" Target="../media/image2380.png"/><Relationship Id="rId4" Type="http://schemas.openxmlformats.org/officeDocument/2006/relationships/image" Target="../media/image2217.png"/><Relationship Id="rId180" Type="http://schemas.openxmlformats.org/officeDocument/2006/relationships/image" Target="../media/image2304.png"/><Relationship Id="rId215" Type="http://schemas.openxmlformats.org/officeDocument/2006/relationships/customXml" Target="../ink/ink2519.xml"/><Relationship Id="rId236" Type="http://schemas.openxmlformats.org/officeDocument/2006/relationships/image" Target="../media/image2332.png"/><Relationship Id="rId257" Type="http://schemas.openxmlformats.org/officeDocument/2006/relationships/customXml" Target="../ink/ink2540.xml"/><Relationship Id="rId278" Type="http://schemas.openxmlformats.org/officeDocument/2006/relationships/image" Target="../media/image2353.png"/><Relationship Id="rId303" Type="http://schemas.openxmlformats.org/officeDocument/2006/relationships/customXml" Target="../ink/ink2563.xml"/><Relationship Id="rId42" Type="http://schemas.openxmlformats.org/officeDocument/2006/relationships/image" Target="../media/image2236.png"/><Relationship Id="rId84" Type="http://schemas.openxmlformats.org/officeDocument/2006/relationships/image" Target="../media/image2256.png"/><Relationship Id="rId138" Type="http://schemas.openxmlformats.org/officeDocument/2006/relationships/image" Target="../media/image2283.png"/><Relationship Id="rId345" Type="http://schemas.openxmlformats.org/officeDocument/2006/relationships/customXml" Target="../ink/ink2585.xml"/><Relationship Id="rId191" Type="http://schemas.openxmlformats.org/officeDocument/2006/relationships/customXml" Target="../ink/ink2507.xml"/><Relationship Id="rId205" Type="http://schemas.openxmlformats.org/officeDocument/2006/relationships/customXml" Target="../ink/ink2514.xml"/><Relationship Id="rId247" Type="http://schemas.openxmlformats.org/officeDocument/2006/relationships/customXml" Target="../ink/ink2535.xml"/><Relationship Id="rId107" Type="http://schemas.openxmlformats.org/officeDocument/2006/relationships/customXml" Target="../ink/ink2465.xml"/><Relationship Id="rId289" Type="http://schemas.openxmlformats.org/officeDocument/2006/relationships/customXml" Target="../ink/ink2556.xml"/><Relationship Id="rId11" Type="http://schemas.openxmlformats.org/officeDocument/2006/relationships/customXml" Target="../ink/ink2417.xml"/><Relationship Id="rId53" Type="http://schemas.openxmlformats.org/officeDocument/2006/relationships/customXml" Target="../ink/ink2438.xml"/><Relationship Id="rId149" Type="http://schemas.openxmlformats.org/officeDocument/2006/relationships/customXml" Target="../ink/ink2486.xml"/><Relationship Id="rId314" Type="http://schemas.openxmlformats.org/officeDocument/2006/relationships/image" Target="../media/image2371.png"/><Relationship Id="rId95" Type="http://schemas.openxmlformats.org/officeDocument/2006/relationships/customXml" Target="../ink/ink2459.xml"/><Relationship Id="rId160" Type="http://schemas.openxmlformats.org/officeDocument/2006/relationships/image" Target="../media/image2294.png"/><Relationship Id="rId216" Type="http://schemas.openxmlformats.org/officeDocument/2006/relationships/image" Target="../media/image2322.png"/><Relationship Id="rId258" Type="http://schemas.openxmlformats.org/officeDocument/2006/relationships/image" Target="../media/image2343.png"/><Relationship Id="rId22" Type="http://schemas.openxmlformats.org/officeDocument/2006/relationships/image" Target="../media/image2226.png"/><Relationship Id="rId64" Type="http://schemas.openxmlformats.org/officeDocument/2006/relationships/image" Target="../media/image2247.png"/><Relationship Id="rId118" Type="http://schemas.openxmlformats.org/officeDocument/2006/relationships/image" Target="../media/image2273.png"/><Relationship Id="rId325" Type="http://schemas.openxmlformats.org/officeDocument/2006/relationships/image" Target="../media/image2376.png"/><Relationship Id="rId171" Type="http://schemas.openxmlformats.org/officeDocument/2006/relationships/customXml" Target="../ink/ink2497.xml"/><Relationship Id="rId227" Type="http://schemas.openxmlformats.org/officeDocument/2006/relationships/customXml" Target="../ink/ink2525.xml"/><Relationship Id="rId269" Type="http://schemas.openxmlformats.org/officeDocument/2006/relationships/customXml" Target="../ink/ink2546.xml"/><Relationship Id="rId33" Type="http://schemas.openxmlformats.org/officeDocument/2006/relationships/customXml" Target="../ink/ink2428.xml"/><Relationship Id="rId129" Type="http://schemas.openxmlformats.org/officeDocument/2006/relationships/customXml" Target="../ink/ink2476.xml"/><Relationship Id="rId280" Type="http://schemas.openxmlformats.org/officeDocument/2006/relationships/image" Target="../media/image2354.png"/><Relationship Id="rId336" Type="http://schemas.openxmlformats.org/officeDocument/2006/relationships/image" Target="../media/image2381.png"/><Relationship Id="rId75" Type="http://schemas.openxmlformats.org/officeDocument/2006/relationships/customXml" Target="../ink/ink2449.xml"/><Relationship Id="rId140" Type="http://schemas.openxmlformats.org/officeDocument/2006/relationships/image" Target="../media/image2284.png"/><Relationship Id="rId182" Type="http://schemas.openxmlformats.org/officeDocument/2006/relationships/image" Target="../media/image2305.png"/><Relationship Id="rId6" Type="http://schemas.openxmlformats.org/officeDocument/2006/relationships/image" Target="../media/image2218.png"/><Relationship Id="rId238" Type="http://schemas.openxmlformats.org/officeDocument/2006/relationships/image" Target="../media/image2333.png"/><Relationship Id="rId291" Type="http://schemas.openxmlformats.org/officeDocument/2006/relationships/customXml" Target="../ink/ink2557.xml"/><Relationship Id="rId305" Type="http://schemas.openxmlformats.org/officeDocument/2006/relationships/customXml" Target="../ink/ink2564.xml"/><Relationship Id="rId347" Type="http://schemas.openxmlformats.org/officeDocument/2006/relationships/customXml" Target="../ink/ink2586.xml"/><Relationship Id="rId44" Type="http://schemas.openxmlformats.org/officeDocument/2006/relationships/image" Target="../media/image2237.png"/><Relationship Id="rId86" Type="http://schemas.openxmlformats.org/officeDocument/2006/relationships/image" Target="../media/image2257.png"/><Relationship Id="rId151" Type="http://schemas.openxmlformats.org/officeDocument/2006/relationships/customXml" Target="../ink/ink2487.xml"/><Relationship Id="rId193" Type="http://schemas.openxmlformats.org/officeDocument/2006/relationships/customXml" Target="../ink/ink2508.xml"/><Relationship Id="rId207" Type="http://schemas.openxmlformats.org/officeDocument/2006/relationships/customXml" Target="../ink/ink2515.xml"/><Relationship Id="rId249" Type="http://schemas.openxmlformats.org/officeDocument/2006/relationships/customXml" Target="../ink/ink2536.xml"/><Relationship Id="rId13" Type="http://schemas.openxmlformats.org/officeDocument/2006/relationships/customXml" Target="../ink/ink2418.xml"/><Relationship Id="rId109" Type="http://schemas.openxmlformats.org/officeDocument/2006/relationships/customXml" Target="../ink/ink2466.xml"/><Relationship Id="rId260" Type="http://schemas.openxmlformats.org/officeDocument/2006/relationships/image" Target="../media/image2344.png"/><Relationship Id="rId316" Type="http://schemas.openxmlformats.org/officeDocument/2006/relationships/customXml" Target="../ink/ink2570.xml"/><Relationship Id="rId55" Type="http://schemas.openxmlformats.org/officeDocument/2006/relationships/customXml" Target="../ink/ink2439.xml"/><Relationship Id="rId97" Type="http://schemas.openxmlformats.org/officeDocument/2006/relationships/customXml" Target="../ink/ink2460.xml"/><Relationship Id="rId120" Type="http://schemas.openxmlformats.org/officeDocument/2006/relationships/image" Target="../media/image2274.png"/><Relationship Id="rId162" Type="http://schemas.openxmlformats.org/officeDocument/2006/relationships/image" Target="../media/image2295.png"/><Relationship Id="rId218" Type="http://schemas.openxmlformats.org/officeDocument/2006/relationships/image" Target="../media/image2323.png"/><Relationship Id="rId271" Type="http://schemas.openxmlformats.org/officeDocument/2006/relationships/customXml" Target="../ink/ink2547.xml"/><Relationship Id="rId24" Type="http://schemas.openxmlformats.org/officeDocument/2006/relationships/image" Target="../media/image2227.png"/><Relationship Id="rId66" Type="http://schemas.openxmlformats.org/officeDocument/2006/relationships/image" Target="../media/image2248.png"/><Relationship Id="rId131" Type="http://schemas.openxmlformats.org/officeDocument/2006/relationships/customXml" Target="../ink/ink2477.xml"/><Relationship Id="rId327" Type="http://schemas.openxmlformats.org/officeDocument/2006/relationships/image" Target="../media/image2377.png"/><Relationship Id="rId173" Type="http://schemas.openxmlformats.org/officeDocument/2006/relationships/customXml" Target="../ink/ink2498.xml"/><Relationship Id="rId229" Type="http://schemas.openxmlformats.org/officeDocument/2006/relationships/customXml" Target="../ink/ink2526.xml"/><Relationship Id="rId240" Type="http://schemas.openxmlformats.org/officeDocument/2006/relationships/image" Target="../media/image2334.png"/><Relationship Id="rId35" Type="http://schemas.openxmlformats.org/officeDocument/2006/relationships/customXml" Target="../ink/ink2429.xml"/><Relationship Id="rId77" Type="http://schemas.openxmlformats.org/officeDocument/2006/relationships/customXml" Target="../ink/ink2450.xml"/><Relationship Id="rId100" Type="http://schemas.openxmlformats.org/officeDocument/2006/relationships/image" Target="../media/image2264.png"/><Relationship Id="rId282" Type="http://schemas.openxmlformats.org/officeDocument/2006/relationships/image" Target="../media/image2355.png"/><Relationship Id="rId338" Type="http://schemas.openxmlformats.org/officeDocument/2006/relationships/image" Target="../media/image2382.png"/><Relationship Id="rId8" Type="http://schemas.openxmlformats.org/officeDocument/2006/relationships/image" Target="../media/image2219.png"/><Relationship Id="rId142" Type="http://schemas.openxmlformats.org/officeDocument/2006/relationships/image" Target="../media/image2285.png"/><Relationship Id="rId184" Type="http://schemas.openxmlformats.org/officeDocument/2006/relationships/image" Target="../media/image2306.png"/></Relationships>
</file>

<file path=ppt/slides/_rels/slide29.xml.rels><?xml version="1.0" encoding="UTF-8" standalone="yes"?>
<Relationships xmlns="http://schemas.openxmlformats.org/package/2006/relationships"><Relationship Id="rId26" Type="http://schemas.openxmlformats.org/officeDocument/2006/relationships/image" Target="../media/image2401.png"/><Relationship Id="rId21" Type="http://schemas.openxmlformats.org/officeDocument/2006/relationships/customXml" Target="../ink/ink2599.xml"/><Relationship Id="rId42" Type="http://schemas.openxmlformats.org/officeDocument/2006/relationships/image" Target="../media/image2409.png"/><Relationship Id="rId47" Type="http://schemas.openxmlformats.org/officeDocument/2006/relationships/customXml" Target="../ink/ink2612.xml"/><Relationship Id="rId63" Type="http://schemas.openxmlformats.org/officeDocument/2006/relationships/customXml" Target="../ink/ink2620.xml"/><Relationship Id="rId68" Type="http://schemas.openxmlformats.org/officeDocument/2006/relationships/image" Target="../media/image2422.png"/><Relationship Id="rId84" Type="http://schemas.openxmlformats.org/officeDocument/2006/relationships/image" Target="../media/image2430.png"/><Relationship Id="rId89" Type="http://schemas.openxmlformats.org/officeDocument/2006/relationships/customXml" Target="../ink/ink2633.xml"/><Relationship Id="rId16" Type="http://schemas.openxmlformats.org/officeDocument/2006/relationships/image" Target="../media/image2397.png"/><Relationship Id="rId107" Type="http://schemas.openxmlformats.org/officeDocument/2006/relationships/image" Target="../media/image2441.png"/><Relationship Id="rId11" Type="http://schemas.openxmlformats.org/officeDocument/2006/relationships/customXml" Target="../ink/ink2594.xml"/><Relationship Id="rId32" Type="http://schemas.openxmlformats.org/officeDocument/2006/relationships/image" Target="../media/image2404.png"/><Relationship Id="rId37" Type="http://schemas.openxmlformats.org/officeDocument/2006/relationships/customXml" Target="../ink/ink2607.xml"/><Relationship Id="rId53" Type="http://schemas.openxmlformats.org/officeDocument/2006/relationships/customXml" Target="../ink/ink2615.xml"/><Relationship Id="rId58" Type="http://schemas.openxmlformats.org/officeDocument/2006/relationships/image" Target="../media/image2417.png"/><Relationship Id="rId74" Type="http://schemas.openxmlformats.org/officeDocument/2006/relationships/image" Target="../media/image2425.png"/><Relationship Id="rId79" Type="http://schemas.openxmlformats.org/officeDocument/2006/relationships/customXml" Target="../ink/ink2628.xml"/><Relationship Id="rId102" Type="http://schemas.openxmlformats.org/officeDocument/2006/relationships/image" Target="../media/image2439.png"/><Relationship Id="rId5" Type="http://schemas.openxmlformats.org/officeDocument/2006/relationships/customXml" Target="../ink/ink2591.xml"/><Relationship Id="rId90" Type="http://schemas.openxmlformats.org/officeDocument/2006/relationships/image" Target="../media/image2433.png"/><Relationship Id="rId95" Type="http://schemas.openxmlformats.org/officeDocument/2006/relationships/customXml" Target="../ink/ink2636.xml"/><Relationship Id="rId22" Type="http://schemas.openxmlformats.org/officeDocument/2006/relationships/image" Target="../media/image2400.png"/><Relationship Id="rId27" Type="http://schemas.openxmlformats.org/officeDocument/2006/relationships/customXml" Target="../ink/ink2602.xml"/><Relationship Id="rId43" Type="http://schemas.openxmlformats.org/officeDocument/2006/relationships/customXml" Target="../ink/ink2610.xml"/><Relationship Id="rId48" Type="http://schemas.openxmlformats.org/officeDocument/2006/relationships/image" Target="../media/image2412.png"/><Relationship Id="rId64" Type="http://schemas.openxmlformats.org/officeDocument/2006/relationships/image" Target="../media/image2420.png"/><Relationship Id="rId69" Type="http://schemas.openxmlformats.org/officeDocument/2006/relationships/customXml" Target="../ink/ink2623.xml"/><Relationship Id="rId80" Type="http://schemas.openxmlformats.org/officeDocument/2006/relationships/image" Target="../media/image2428.png"/><Relationship Id="rId85" Type="http://schemas.openxmlformats.org/officeDocument/2006/relationships/customXml" Target="../ink/ink2631.xml"/><Relationship Id="rId12" Type="http://schemas.openxmlformats.org/officeDocument/2006/relationships/image" Target="../media/image2395.png"/><Relationship Id="rId17" Type="http://schemas.openxmlformats.org/officeDocument/2006/relationships/customXml" Target="../ink/ink2597.xml"/><Relationship Id="rId33" Type="http://schemas.openxmlformats.org/officeDocument/2006/relationships/customXml" Target="../ink/ink2605.xml"/><Relationship Id="rId38" Type="http://schemas.openxmlformats.org/officeDocument/2006/relationships/image" Target="../media/image2407.png"/><Relationship Id="rId59" Type="http://schemas.openxmlformats.org/officeDocument/2006/relationships/customXml" Target="../ink/ink2618.xml"/><Relationship Id="rId103" Type="http://schemas.openxmlformats.org/officeDocument/2006/relationships/customXml" Target="../ink/ink2640.xml"/><Relationship Id="rId108" Type="http://schemas.openxmlformats.org/officeDocument/2006/relationships/customXml" Target="../ink/ink2643.xml"/><Relationship Id="rId54" Type="http://schemas.openxmlformats.org/officeDocument/2006/relationships/image" Target="../media/image2415.png"/><Relationship Id="rId70" Type="http://schemas.openxmlformats.org/officeDocument/2006/relationships/image" Target="../media/image2423.png"/><Relationship Id="rId75" Type="http://schemas.openxmlformats.org/officeDocument/2006/relationships/customXml" Target="../ink/ink2626.xml"/><Relationship Id="rId91" Type="http://schemas.openxmlformats.org/officeDocument/2006/relationships/customXml" Target="../ink/ink2634.xml"/><Relationship Id="rId96" Type="http://schemas.openxmlformats.org/officeDocument/2006/relationships/image" Target="../media/image2436.png"/><Relationship Id="rId1" Type="http://schemas.openxmlformats.org/officeDocument/2006/relationships/slideLayout" Target="../slideLayouts/slideLayout7.xml"/><Relationship Id="rId6" Type="http://schemas.openxmlformats.org/officeDocument/2006/relationships/image" Target="../media/image2392.png"/><Relationship Id="rId15" Type="http://schemas.openxmlformats.org/officeDocument/2006/relationships/customXml" Target="../ink/ink2596.xml"/><Relationship Id="rId23" Type="http://schemas.openxmlformats.org/officeDocument/2006/relationships/customXml" Target="../ink/ink2600.xml"/><Relationship Id="rId28" Type="http://schemas.openxmlformats.org/officeDocument/2006/relationships/image" Target="../media/image2402.png"/><Relationship Id="rId36" Type="http://schemas.openxmlformats.org/officeDocument/2006/relationships/image" Target="../media/image2406.png"/><Relationship Id="rId49" Type="http://schemas.openxmlformats.org/officeDocument/2006/relationships/customXml" Target="../ink/ink2613.xml"/><Relationship Id="rId57" Type="http://schemas.openxmlformats.org/officeDocument/2006/relationships/customXml" Target="../ink/ink2617.xml"/><Relationship Id="rId106" Type="http://schemas.openxmlformats.org/officeDocument/2006/relationships/customXml" Target="../ink/ink2642.xml"/><Relationship Id="rId10" Type="http://schemas.openxmlformats.org/officeDocument/2006/relationships/image" Target="../media/image2394.png"/><Relationship Id="rId31" Type="http://schemas.openxmlformats.org/officeDocument/2006/relationships/customXml" Target="../ink/ink2604.xml"/><Relationship Id="rId44" Type="http://schemas.openxmlformats.org/officeDocument/2006/relationships/image" Target="../media/image2410.png"/><Relationship Id="rId52" Type="http://schemas.openxmlformats.org/officeDocument/2006/relationships/image" Target="../media/image2414.png"/><Relationship Id="rId60" Type="http://schemas.openxmlformats.org/officeDocument/2006/relationships/image" Target="../media/image2418.png"/><Relationship Id="rId65" Type="http://schemas.openxmlformats.org/officeDocument/2006/relationships/customXml" Target="../ink/ink2621.xml"/><Relationship Id="rId73" Type="http://schemas.openxmlformats.org/officeDocument/2006/relationships/customXml" Target="../ink/ink2625.xml"/><Relationship Id="rId78" Type="http://schemas.openxmlformats.org/officeDocument/2006/relationships/image" Target="../media/image2427.png"/><Relationship Id="rId81" Type="http://schemas.openxmlformats.org/officeDocument/2006/relationships/customXml" Target="../ink/ink2629.xml"/><Relationship Id="rId86" Type="http://schemas.openxmlformats.org/officeDocument/2006/relationships/image" Target="../media/image2431.png"/><Relationship Id="rId94" Type="http://schemas.openxmlformats.org/officeDocument/2006/relationships/image" Target="../media/image2435.png"/><Relationship Id="rId99" Type="http://schemas.openxmlformats.org/officeDocument/2006/relationships/customXml" Target="../ink/ink2638.xml"/><Relationship Id="rId101" Type="http://schemas.openxmlformats.org/officeDocument/2006/relationships/customXml" Target="../ink/ink2639.xml"/><Relationship Id="rId4" Type="http://schemas.openxmlformats.org/officeDocument/2006/relationships/image" Target="../media/image2391.png"/><Relationship Id="rId9" Type="http://schemas.openxmlformats.org/officeDocument/2006/relationships/customXml" Target="../ink/ink2593.xml"/><Relationship Id="rId13" Type="http://schemas.openxmlformats.org/officeDocument/2006/relationships/customXml" Target="../ink/ink2595.xml"/><Relationship Id="rId18" Type="http://schemas.openxmlformats.org/officeDocument/2006/relationships/image" Target="../media/image2398.png"/><Relationship Id="rId39" Type="http://schemas.openxmlformats.org/officeDocument/2006/relationships/customXml" Target="../ink/ink2608.xml"/><Relationship Id="rId109" Type="http://schemas.openxmlformats.org/officeDocument/2006/relationships/image" Target="../media/image2442.png"/><Relationship Id="rId34" Type="http://schemas.openxmlformats.org/officeDocument/2006/relationships/image" Target="../media/image2405.png"/><Relationship Id="rId50" Type="http://schemas.openxmlformats.org/officeDocument/2006/relationships/image" Target="../media/image2413.png"/><Relationship Id="rId55" Type="http://schemas.openxmlformats.org/officeDocument/2006/relationships/customXml" Target="../ink/ink2616.xml"/><Relationship Id="rId76" Type="http://schemas.openxmlformats.org/officeDocument/2006/relationships/image" Target="../media/image2426.png"/><Relationship Id="rId97" Type="http://schemas.openxmlformats.org/officeDocument/2006/relationships/customXml" Target="../ink/ink2637.xml"/><Relationship Id="rId104" Type="http://schemas.openxmlformats.org/officeDocument/2006/relationships/image" Target="../media/image2440.png"/><Relationship Id="rId7" Type="http://schemas.openxmlformats.org/officeDocument/2006/relationships/customXml" Target="../ink/ink2592.xml"/><Relationship Id="rId71" Type="http://schemas.openxmlformats.org/officeDocument/2006/relationships/customXml" Target="../ink/ink2624.xml"/><Relationship Id="rId92" Type="http://schemas.openxmlformats.org/officeDocument/2006/relationships/image" Target="../media/image2434.png"/><Relationship Id="rId2" Type="http://schemas.openxmlformats.org/officeDocument/2006/relationships/notesSlide" Target="../notesSlides/notesSlide29.xml"/><Relationship Id="rId29" Type="http://schemas.openxmlformats.org/officeDocument/2006/relationships/customXml" Target="../ink/ink2603.xml"/><Relationship Id="rId24" Type="http://schemas.openxmlformats.org/officeDocument/2006/relationships/image" Target="../media/image3.png"/><Relationship Id="rId40" Type="http://schemas.openxmlformats.org/officeDocument/2006/relationships/image" Target="../media/image2408.png"/><Relationship Id="rId45" Type="http://schemas.openxmlformats.org/officeDocument/2006/relationships/customXml" Target="../ink/ink2611.xml"/><Relationship Id="rId66" Type="http://schemas.openxmlformats.org/officeDocument/2006/relationships/image" Target="../media/image2421.png"/><Relationship Id="rId87" Type="http://schemas.openxmlformats.org/officeDocument/2006/relationships/customXml" Target="../ink/ink2632.xml"/><Relationship Id="rId61" Type="http://schemas.openxmlformats.org/officeDocument/2006/relationships/customXml" Target="../ink/ink2619.xml"/><Relationship Id="rId82" Type="http://schemas.openxmlformats.org/officeDocument/2006/relationships/image" Target="../media/image2429.png"/><Relationship Id="rId19" Type="http://schemas.openxmlformats.org/officeDocument/2006/relationships/customXml" Target="../ink/ink2598.xml"/><Relationship Id="rId14" Type="http://schemas.openxmlformats.org/officeDocument/2006/relationships/image" Target="../media/image2396.png"/><Relationship Id="rId30" Type="http://schemas.openxmlformats.org/officeDocument/2006/relationships/image" Target="../media/image2403.png"/><Relationship Id="rId35" Type="http://schemas.openxmlformats.org/officeDocument/2006/relationships/customXml" Target="../ink/ink2606.xml"/><Relationship Id="rId56" Type="http://schemas.openxmlformats.org/officeDocument/2006/relationships/image" Target="../media/image2416.png"/><Relationship Id="rId77" Type="http://schemas.openxmlformats.org/officeDocument/2006/relationships/customXml" Target="../ink/ink2627.xml"/><Relationship Id="rId100" Type="http://schemas.openxmlformats.org/officeDocument/2006/relationships/image" Target="../media/image2438.png"/><Relationship Id="rId105" Type="http://schemas.openxmlformats.org/officeDocument/2006/relationships/customXml" Target="../ink/ink2641.xml"/><Relationship Id="rId8" Type="http://schemas.openxmlformats.org/officeDocument/2006/relationships/image" Target="../media/image2393.png"/><Relationship Id="rId51" Type="http://schemas.openxmlformats.org/officeDocument/2006/relationships/customXml" Target="../ink/ink2614.xml"/><Relationship Id="rId72" Type="http://schemas.openxmlformats.org/officeDocument/2006/relationships/image" Target="../media/image2424.png"/><Relationship Id="rId93" Type="http://schemas.openxmlformats.org/officeDocument/2006/relationships/customXml" Target="../ink/ink2635.xml"/><Relationship Id="rId98" Type="http://schemas.openxmlformats.org/officeDocument/2006/relationships/image" Target="../media/image2437.png"/><Relationship Id="rId3" Type="http://schemas.openxmlformats.org/officeDocument/2006/relationships/customXml" Target="../ink/ink2590.xml"/><Relationship Id="rId25" Type="http://schemas.openxmlformats.org/officeDocument/2006/relationships/customXml" Target="../ink/ink2601.xml"/><Relationship Id="rId46" Type="http://schemas.openxmlformats.org/officeDocument/2006/relationships/image" Target="../media/image2411.png"/><Relationship Id="rId67" Type="http://schemas.openxmlformats.org/officeDocument/2006/relationships/customXml" Target="../ink/ink2622.xml"/><Relationship Id="rId20" Type="http://schemas.openxmlformats.org/officeDocument/2006/relationships/image" Target="../media/image2399.png"/><Relationship Id="rId41" Type="http://schemas.openxmlformats.org/officeDocument/2006/relationships/customXml" Target="../ink/ink2609.xml"/><Relationship Id="rId62" Type="http://schemas.openxmlformats.org/officeDocument/2006/relationships/image" Target="../media/image2419.png"/><Relationship Id="rId83" Type="http://schemas.openxmlformats.org/officeDocument/2006/relationships/customXml" Target="../ink/ink2630.xml"/><Relationship Id="rId88" Type="http://schemas.openxmlformats.org/officeDocument/2006/relationships/image" Target="../media/image2432.png"/></Relationships>
</file>

<file path=ppt/slides/_rels/slide30.xml.rels><?xml version="1.0" encoding="UTF-8" standalone="yes"?>
<Relationships xmlns="http://schemas.openxmlformats.org/package/2006/relationships"><Relationship Id="rId117" Type="http://schemas.openxmlformats.org/officeDocument/2006/relationships/customXml" Target="../ink/ink2701.xml"/><Relationship Id="rId299" Type="http://schemas.openxmlformats.org/officeDocument/2006/relationships/image" Target="../media/image2589.png"/><Relationship Id="rId21" Type="http://schemas.openxmlformats.org/officeDocument/2006/relationships/customXml" Target="../ink/ink2653.xml"/><Relationship Id="rId63" Type="http://schemas.openxmlformats.org/officeDocument/2006/relationships/customXml" Target="../ink/ink2674.xml"/><Relationship Id="rId159" Type="http://schemas.openxmlformats.org/officeDocument/2006/relationships/customXml" Target="../ink/ink2722.xml"/><Relationship Id="rId170" Type="http://schemas.openxmlformats.org/officeDocument/2006/relationships/image" Target="../media/image2525.png"/><Relationship Id="rId226" Type="http://schemas.openxmlformats.org/officeDocument/2006/relationships/image" Target="../media/image2553.png"/><Relationship Id="rId268" Type="http://schemas.openxmlformats.org/officeDocument/2006/relationships/image" Target="../media/image2574.png"/><Relationship Id="rId32" Type="http://schemas.openxmlformats.org/officeDocument/2006/relationships/image" Target="../media/image2457.png"/><Relationship Id="rId74" Type="http://schemas.openxmlformats.org/officeDocument/2006/relationships/image" Target="../media/image2478.png"/><Relationship Id="rId128" Type="http://schemas.openxmlformats.org/officeDocument/2006/relationships/image" Target="../media/image2504.png"/><Relationship Id="rId5" Type="http://schemas.openxmlformats.org/officeDocument/2006/relationships/customXml" Target="../ink/ink2645.xml"/><Relationship Id="rId181" Type="http://schemas.openxmlformats.org/officeDocument/2006/relationships/customXml" Target="../ink/ink2733.xml"/><Relationship Id="rId237" Type="http://schemas.openxmlformats.org/officeDocument/2006/relationships/customXml" Target="../ink/ink2761.xml"/><Relationship Id="rId279" Type="http://schemas.openxmlformats.org/officeDocument/2006/relationships/customXml" Target="../ink/ink2782.xml"/><Relationship Id="rId43" Type="http://schemas.openxmlformats.org/officeDocument/2006/relationships/customXml" Target="../ink/ink2664.xml"/><Relationship Id="rId139" Type="http://schemas.openxmlformats.org/officeDocument/2006/relationships/customXml" Target="../ink/ink2712.xml"/><Relationship Id="rId290" Type="http://schemas.openxmlformats.org/officeDocument/2006/relationships/customXml" Target="../ink/ink2788.xml"/><Relationship Id="rId85" Type="http://schemas.openxmlformats.org/officeDocument/2006/relationships/customXml" Target="../ink/ink2685.xml"/><Relationship Id="rId150" Type="http://schemas.openxmlformats.org/officeDocument/2006/relationships/image" Target="../media/image2515.png"/><Relationship Id="rId192" Type="http://schemas.openxmlformats.org/officeDocument/2006/relationships/image" Target="../media/image2536.png"/><Relationship Id="rId206" Type="http://schemas.openxmlformats.org/officeDocument/2006/relationships/image" Target="../media/image2543.png"/><Relationship Id="rId248" Type="http://schemas.openxmlformats.org/officeDocument/2006/relationships/image" Target="../media/image2564.png"/><Relationship Id="rId12" Type="http://schemas.openxmlformats.org/officeDocument/2006/relationships/image" Target="../media/image2447.png"/><Relationship Id="rId108" Type="http://schemas.openxmlformats.org/officeDocument/2006/relationships/image" Target="../media/image3.png"/><Relationship Id="rId54" Type="http://schemas.openxmlformats.org/officeDocument/2006/relationships/image" Target="../media/image2468.png"/><Relationship Id="rId96" Type="http://schemas.openxmlformats.org/officeDocument/2006/relationships/image" Target="../media/image2489.png"/><Relationship Id="rId161" Type="http://schemas.openxmlformats.org/officeDocument/2006/relationships/customXml" Target="../ink/ink2723.xml"/><Relationship Id="rId217" Type="http://schemas.openxmlformats.org/officeDocument/2006/relationships/customXml" Target="../ink/ink2751.xml"/><Relationship Id="rId6" Type="http://schemas.openxmlformats.org/officeDocument/2006/relationships/image" Target="../media/image2444.png"/><Relationship Id="rId238" Type="http://schemas.openxmlformats.org/officeDocument/2006/relationships/image" Target="../media/image2559.png"/><Relationship Id="rId259" Type="http://schemas.openxmlformats.org/officeDocument/2006/relationships/customXml" Target="../ink/ink2772.xml"/><Relationship Id="rId23" Type="http://schemas.openxmlformats.org/officeDocument/2006/relationships/customXml" Target="../ink/ink2654.xml"/><Relationship Id="rId119" Type="http://schemas.openxmlformats.org/officeDocument/2006/relationships/customXml" Target="../ink/ink2702.xml"/><Relationship Id="rId270" Type="http://schemas.openxmlformats.org/officeDocument/2006/relationships/image" Target="../media/image2575.png"/><Relationship Id="rId291" Type="http://schemas.openxmlformats.org/officeDocument/2006/relationships/image" Target="../media/image2585.png"/><Relationship Id="rId44" Type="http://schemas.openxmlformats.org/officeDocument/2006/relationships/image" Target="../media/image2463.png"/><Relationship Id="rId65" Type="http://schemas.openxmlformats.org/officeDocument/2006/relationships/customXml" Target="../ink/ink2675.xml"/><Relationship Id="rId86" Type="http://schemas.openxmlformats.org/officeDocument/2006/relationships/image" Target="../media/image2484.png"/><Relationship Id="rId130" Type="http://schemas.openxmlformats.org/officeDocument/2006/relationships/image" Target="../media/image2505.png"/><Relationship Id="rId151" Type="http://schemas.openxmlformats.org/officeDocument/2006/relationships/customXml" Target="../ink/ink2718.xml"/><Relationship Id="rId172" Type="http://schemas.openxmlformats.org/officeDocument/2006/relationships/image" Target="../media/image2526.png"/><Relationship Id="rId193" Type="http://schemas.openxmlformats.org/officeDocument/2006/relationships/customXml" Target="../ink/ink2739.xml"/><Relationship Id="rId207" Type="http://schemas.openxmlformats.org/officeDocument/2006/relationships/customXml" Target="../ink/ink2746.xml"/><Relationship Id="rId228" Type="http://schemas.openxmlformats.org/officeDocument/2006/relationships/image" Target="../media/image2554.png"/><Relationship Id="rId249" Type="http://schemas.openxmlformats.org/officeDocument/2006/relationships/customXml" Target="../ink/ink2767.xml"/><Relationship Id="rId13" Type="http://schemas.openxmlformats.org/officeDocument/2006/relationships/customXml" Target="../ink/ink2649.xml"/><Relationship Id="rId109" Type="http://schemas.openxmlformats.org/officeDocument/2006/relationships/customXml" Target="../ink/ink2697.xml"/><Relationship Id="rId260" Type="http://schemas.openxmlformats.org/officeDocument/2006/relationships/image" Target="../media/image2570.png"/><Relationship Id="rId281" Type="http://schemas.openxmlformats.org/officeDocument/2006/relationships/customXml" Target="../ink/ink2783.xml"/><Relationship Id="rId34" Type="http://schemas.openxmlformats.org/officeDocument/2006/relationships/image" Target="../media/image2458.png"/><Relationship Id="rId55" Type="http://schemas.openxmlformats.org/officeDocument/2006/relationships/customXml" Target="../ink/ink2670.xml"/><Relationship Id="rId76" Type="http://schemas.openxmlformats.org/officeDocument/2006/relationships/image" Target="../media/image2479.png"/><Relationship Id="rId97" Type="http://schemas.openxmlformats.org/officeDocument/2006/relationships/customXml" Target="../ink/ink2691.xml"/><Relationship Id="rId120" Type="http://schemas.openxmlformats.org/officeDocument/2006/relationships/image" Target="../media/image2500.png"/><Relationship Id="rId141" Type="http://schemas.openxmlformats.org/officeDocument/2006/relationships/customXml" Target="../ink/ink2713.xml"/><Relationship Id="rId7" Type="http://schemas.openxmlformats.org/officeDocument/2006/relationships/customXml" Target="../ink/ink2646.xml"/><Relationship Id="rId162" Type="http://schemas.openxmlformats.org/officeDocument/2006/relationships/image" Target="../media/image2521.png"/><Relationship Id="rId183" Type="http://schemas.openxmlformats.org/officeDocument/2006/relationships/customXml" Target="../ink/ink2734.xml"/><Relationship Id="rId218" Type="http://schemas.openxmlformats.org/officeDocument/2006/relationships/image" Target="../media/image2549.png"/><Relationship Id="rId239" Type="http://schemas.openxmlformats.org/officeDocument/2006/relationships/customXml" Target="../ink/ink2762.xml"/><Relationship Id="rId250" Type="http://schemas.openxmlformats.org/officeDocument/2006/relationships/image" Target="../media/image2565.png"/><Relationship Id="rId271" Type="http://schemas.openxmlformats.org/officeDocument/2006/relationships/customXml" Target="../ink/ink2778.xml"/><Relationship Id="rId292" Type="http://schemas.openxmlformats.org/officeDocument/2006/relationships/customXml" Target="../ink/ink2789.xml"/><Relationship Id="rId24" Type="http://schemas.openxmlformats.org/officeDocument/2006/relationships/image" Target="../media/image2453.png"/><Relationship Id="rId45" Type="http://schemas.openxmlformats.org/officeDocument/2006/relationships/customXml" Target="../ink/ink2665.xml"/><Relationship Id="rId66" Type="http://schemas.openxmlformats.org/officeDocument/2006/relationships/image" Target="../media/image2474.png"/><Relationship Id="rId87" Type="http://schemas.openxmlformats.org/officeDocument/2006/relationships/customXml" Target="../ink/ink2686.xml"/><Relationship Id="rId110" Type="http://schemas.openxmlformats.org/officeDocument/2006/relationships/image" Target="../media/image2495.png"/><Relationship Id="rId131" Type="http://schemas.openxmlformats.org/officeDocument/2006/relationships/customXml" Target="../ink/ink2708.xml"/><Relationship Id="rId152" Type="http://schemas.openxmlformats.org/officeDocument/2006/relationships/image" Target="../media/image2516.png"/><Relationship Id="rId173" Type="http://schemas.openxmlformats.org/officeDocument/2006/relationships/customXml" Target="../ink/ink2729.xml"/><Relationship Id="rId194" Type="http://schemas.openxmlformats.org/officeDocument/2006/relationships/image" Target="../media/image2537.png"/><Relationship Id="rId208" Type="http://schemas.openxmlformats.org/officeDocument/2006/relationships/image" Target="../media/image2544.png"/><Relationship Id="rId229" Type="http://schemas.openxmlformats.org/officeDocument/2006/relationships/customXml" Target="../ink/ink2757.xml"/><Relationship Id="rId240" Type="http://schemas.openxmlformats.org/officeDocument/2006/relationships/image" Target="../media/image2560.png"/><Relationship Id="rId261" Type="http://schemas.openxmlformats.org/officeDocument/2006/relationships/customXml" Target="../ink/ink2773.xml"/><Relationship Id="rId14" Type="http://schemas.openxmlformats.org/officeDocument/2006/relationships/image" Target="../media/image2448.png"/><Relationship Id="rId35" Type="http://schemas.openxmlformats.org/officeDocument/2006/relationships/customXml" Target="../ink/ink2660.xml"/><Relationship Id="rId56" Type="http://schemas.openxmlformats.org/officeDocument/2006/relationships/image" Target="../media/image2469.png"/><Relationship Id="rId77" Type="http://schemas.openxmlformats.org/officeDocument/2006/relationships/customXml" Target="../ink/ink2681.xml"/><Relationship Id="rId100" Type="http://schemas.openxmlformats.org/officeDocument/2006/relationships/image" Target="../media/image2491.png"/><Relationship Id="rId282" Type="http://schemas.openxmlformats.org/officeDocument/2006/relationships/image" Target="../media/image2581.png"/><Relationship Id="rId8" Type="http://schemas.openxmlformats.org/officeDocument/2006/relationships/image" Target="../media/image2445.png"/><Relationship Id="rId98" Type="http://schemas.openxmlformats.org/officeDocument/2006/relationships/image" Target="../media/image2490.png"/><Relationship Id="rId121" Type="http://schemas.openxmlformats.org/officeDocument/2006/relationships/customXml" Target="../ink/ink2703.xml"/><Relationship Id="rId142" Type="http://schemas.openxmlformats.org/officeDocument/2006/relationships/image" Target="../media/image2511.png"/><Relationship Id="rId163" Type="http://schemas.openxmlformats.org/officeDocument/2006/relationships/customXml" Target="../ink/ink2724.xml"/><Relationship Id="rId184" Type="http://schemas.openxmlformats.org/officeDocument/2006/relationships/image" Target="../media/image2532.png"/><Relationship Id="rId219" Type="http://schemas.openxmlformats.org/officeDocument/2006/relationships/customXml" Target="../ink/ink2752.xml"/><Relationship Id="rId230" Type="http://schemas.openxmlformats.org/officeDocument/2006/relationships/image" Target="../media/image2555.png"/><Relationship Id="rId251" Type="http://schemas.openxmlformats.org/officeDocument/2006/relationships/customXml" Target="../ink/ink2768.xml"/><Relationship Id="rId25" Type="http://schemas.openxmlformats.org/officeDocument/2006/relationships/customXml" Target="../ink/ink2655.xml"/><Relationship Id="rId46" Type="http://schemas.openxmlformats.org/officeDocument/2006/relationships/image" Target="../media/image2464.png"/><Relationship Id="rId67" Type="http://schemas.openxmlformats.org/officeDocument/2006/relationships/customXml" Target="../ink/ink2676.xml"/><Relationship Id="rId272" Type="http://schemas.openxmlformats.org/officeDocument/2006/relationships/image" Target="../media/image2576.png"/><Relationship Id="rId293" Type="http://schemas.openxmlformats.org/officeDocument/2006/relationships/image" Target="../media/image2586.png"/><Relationship Id="rId88" Type="http://schemas.openxmlformats.org/officeDocument/2006/relationships/image" Target="../media/image2485.png"/><Relationship Id="rId111" Type="http://schemas.openxmlformats.org/officeDocument/2006/relationships/customXml" Target="../ink/ink2698.xml"/><Relationship Id="rId132" Type="http://schemas.openxmlformats.org/officeDocument/2006/relationships/image" Target="../media/image2506.png"/><Relationship Id="rId153" Type="http://schemas.openxmlformats.org/officeDocument/2006/relationships/customXml" Target="../ink/ink2719.xml"/><Relationship Id="rId174" Type="http://schemas.openxmlformats.org/officeDocument/2006/relationships/image" Target="../media/image2527.png"/><Relationship Id="rId195" Type="http://schemas.openxmlformats.org/officeDocument/2006/relationships/customXml" Target="../ink/ink2740.xml"/><Relationship Id="rId209" Type="http://schemas.openxmlformats.org/officeDocument/2006/relationships/customXml" Target="../ink/ink2747.xml"/><Relationship Id="rId220" Type="http://schemas.openxmlformats.org/officeDocument/2006/relationships/image" Target="../media/image2550.png"/><Relationship Id="rId241" Type="http://schemas.openxmlformats.org/officeDocument/2006/relationships/customXml" Target="../ink/ink2763.xml"/><Relationship Id="rId15" Type="http://schemas.openxmlformats.org/officeDocument/2006/relationships/customXml" Target="../ink/ink2650.xml"/><Relationship Id="rId36" Type="http://schemas.openxmlformats.org/officeDocument/2006/relationships/image" Target="../media/image2459.png"/><Relationship Id="rId57" Type="http://schemas.openxmlformats.org/officeDocument/2006/relationships/customXml" Target="../ink/ink2671.xml"/><Relationship Id="rId262" Type="http://schemas.openxmlformats.org/officeDocument/2006/relationships/image" Target="../media/image2571.png"/><Relationship Id="rId283" Type="http://schemas.openxmlformats.org/officeDocument/2006/relationships/customXml" Target="../ink/ink2784.xml"/><Relationship Id="rId78" Type="http://schemas.openxmlformats.org/officeDocument/2006/relationships/image" Target="../media/image2480.png"/><Relationship Id="rId99" Type="http://schemas.openxmlformats.org/officeDocument/2006/relationships/customXml" Target="../ink/ink2692.xml"/><Relationship Id="rId101" Type="http://schemas.openxmlformats.org/officeDocument/2006/relationships/customXml" Target="../ink/ink2693.xml"/><Relationship Id="rId122" Type="http://schemas.openxmlformats.org/officeDocument/2006/relationships/image" Target="../media/image2501.png"/><Relationship Id="rId143" Type="http://schemas.openxmlformats.org/officeDocument/2006/relationships/customXml" Target="../ink/ink2714.xml"/><Relationship Id="rId164" Type="http://schemas.openxmlformats.org/officeDocument/2006/relationships/image" Target="../media/image2522.png"/><Relationship Id="rId185" Type="http://schemas.openxmlformats.org/officeDocument/2006/relationships/customXml" Target="../ink/ink2735.xml"/><Relationship Id="rId9" Type="http://schemas.openxmlformats.org/officeDocument/2006/relationships/customXml" Target="../ink/ink2647.xml"/><Relationship Id="rId210" Type="http://schemas.openxmlformats.org/officeDocument/2006/relationships/image" Target="../media/image2545.png"/><Relationship Id="rId26" Type="http://schemas.openxmlformats.org/officeDocument/2006/relationships/image" Target="../media/image2454.png"/><Relationship Id="rId231" Type="http://schemas.openxmlformats.org/officeDocument/2006/relationships/customXml" Target="../ink/ink2758.xml"/><Relationship Id="rId252" Type="http://schemas.openxmlformats.org/officeDocument/2006/relationships/image" Target="../media/image2566.png"/><Relationship Id="rId273" Type="http://schemas.openxmlformats.org/officeDocument/2006/relationships/customXml" Target="../ink/ink2779.xml"/><Relationship Id="rId294" Type="http://schemas.openxmlformats.org/officeDocument/2006/relationships/customXml" Target="../ink/ink2790.xml"/><Relationship Id="rId47" Type="http://schemas.openxmlformats.org/officeDocument/2006/relationships/customXml" Target="../ink/ink2666.xml"/><Relationship Id="rId68" Type="http://schemas.openxmlformats.org/officeDocument/2006/relationships/image" Target="../media/image2475.png"/><Relationship Id="rId89" Type="http://schemas.openxmlformats.org/officeDocument/2006/relationships/customXml" Target="../ink/ink2687.xml"/><Relationship Id="rId112" Type="http://schemas.openxmlformats.org/officeDocument/2006/relationships/image" Target="../media/image2496.png"/><Relationship Id="rId133" Type="http://schemas.openxmlformats.org/officeDocument/2006/relationships/customXml" Target="../ink/ink2709.xml"/><Relationship Id="rId154" Type="http://schemas.openxmlformats.org/officeDocument/2006/relationships/image" Target="../media/image2517.png"/><Relationship Id="rId175" Type="http://schemas.openxmlformats.org/officeDocument/2006/relationships/customXml" Target="../ink/ink2730.xml"/><Relationship Id="rId196" Type="http://schemas.openxmlformats.org/officeDocument/2006/relationships/image" Target="../media/image2538.png"/><Relationship Id="rId200" Type="http://schemas.openxmlformats.org/officeDocument/2006/relationships/image" Target="../media/image2540.png"/><Relationship Id="rId16" Type="http://schemas.openxmlformats.org/officeDocument/2006/relationships/image" Target="../media/image2449.png"/><Relationship Id="rId221" Type="http://schemas.openxmlformats.org/officeDocument/2006/relationships/customXml" Target="../ink/ink2753.xml"/><Relationship Id="rId242" Type="http://schemas.openxmlformats.org/officeDocument/2006/relationships/image" Target="../media/image2561.png"/><Relationship Id="rId263" Type="http://schemas.openxmlformats.org/officeDocument/2006/relationships/customXml" Target="../ink/ink2774.xml"/><Relationship Id="rId284" Type="http://schemas.openxmlformats.org/officeDocument/2006/relationships/image" Target="../media/image2582.png"/><Relationship Id="rId37" Type="http://schemas.openxmlformats.org/officeDocument/2006/relationships/customXml" Target="../ink/ink2661.xml"/><Relationship Id="rId58" Type="http://schemas.openxmlformats.org/officeDocument/2006/relationships/image" Target="../media/image2470.png"/><Relationship Id="rId79" Type="http://schemas.openxmlformats.org/officeDocument/2006/relationships/customXml" Target="../ink/ink2682.xml"/><Relationship Id="rId102" Type="http://schemas.openxmlformats.org/officeDocument/2006/relationships/image" Target="../media/image2492.png"/><Relationship Id="rId123" Type="http://schemas.openxmlformats.org/officeDocument/2006/relationships/customXml" Target="../ink/ink2704.xml"/><Relationship Id="rId144" Type="http://schemas.openxmlformats.org/officeDocument/2006/relationships/image" Target="../media/image2512.png"/><Relationship Id="rId90" Type="http://schemas.openxmlformats.org/officeDocument/2006/relationships/image" Target="../media/image2486.png"/><Relationship Id="rId165" Type="http://schemas.openxmlformats.org/officeDocument/2006/relationships/customXml" Target="../ink/ink2725.xml"/><Relationship Id="rId186" Type="http://schemas.openxmlformats.org/officeDocument/2006/relationships/image" Target="../media/image2533.png"/><Relationship Id="rId211" Type="http://schemas.openxmlformats.org/officeDocument/2006/relationships/customXml" Target="../ink/ink2748.xml"/><Relationship Id="rId232" Type="http://schemas.openxmlformats.org/officeDocument/2006/relationships/image" Target="../media/image2556.png"/><Relationship Id="rId253" Type="http://schemas.openxmlformats.org/officeDocument/2006/relationships/customXml" Target="../ink/ink2769.xml"/><Relationship Id="rId274" Type="http://schemas.openxmlformats.org/officeDocument/2006/relationships/image" Target="../media/image2577.png"/><Relationship Id="rId295" Type="http://schemas.openxmlformats.org/officeDocument/2006/relationships/image" Target="../media/image2587.png"/><Relationship Id="rId27" Type="http://schemas.openxmlformats.org/officeDocument/2006/relationships/customXml" Target="../ink/ink2656.xml"/><Relationship Id="rId48" Type="http://schemas.openxmlformats.org/officeDocument/2006/relationships/image" Target="../media/image2465.png"/><Relationship Id="rId69" Type="http://schemas.openxmlformats.org/officeDocument/2006/relationships/customXml" Target="../ink/ink2677.xml"/><Relationship Id="rId113" Type="http://schemas.openxmlformats.org/officeDocument/2006/relationships/customXml" Target="../ink/ink2699.xml"/><Relationship Id="rId134" Type="http://schemas.openxmlformats.org/officeDocument/2006/relationships/image" Target="../media/image2507.png"/><Relationship Id="rId80" Type="http://schemas.openxmlformats.org/officeDocument/2006/relationships/image" Target="../media/image2481.png"/><Relationship Id="rId155" Type="http://schemas.openxmlformats.org/officeDocument/2006/relationships/customXml" Target="../ink/ink2720.xml"/><Relationship Id="rId176" Type="http://schemas.openxmlformats.org/officeDocument/2006/relationships/image" Target="../media/image2528.png"/><Relationship Id="rId197" Type="http://schemas.openxmlformats.org/officeDocument/2006/relationships/customXml" Target="../ink/ink2741.xml"/><Relationship Id="rId201" Type="http://schemas.openxmlformats.org/officeDocument/2006/relationships/customXml" Target="../ink/ink2743.xml"/><Relationship Id="rId222" Type="http://schemas.openxmlformats.org/officeDocument/2006/relationships/image" Target="../media/image2551.png"/><Relationship Id="rId243" Type="http://schemas.openxmlformats.org/officeDocument/2006/relationships/customXml" Target="../ink/ink2764.xml"/><Relationship Id="rId264" Type="http://schemas.openxmlformats.org/officeDocument/2006/relationships/image" Target="../media/image2572.png"/><Relationship Id="rId285" Type="http://schemas.openxmlformats.org/officeDocument/2006/relationships/customXml" Target="../ink/ink2785.xml"/><Relationship Id="rId17" Type="http://schemas.openxmlformats.org/officeDocument/2006/relationships/customXml" Target="../ink/ink2651.xml"/><Relationship Id="rId38" Type="http://schemas.openxmlformats.org/officeDocument/2006/relationships/image" Target="../media/image2460.png"/><Relationship Id="rId59" Type="http://schemas.openxmlformats.org/officeDocument/2006/relationships/customXml" Target="../ink/ink2672.xml"/><Relationship Id="rId103" Type="http://schemas.openxmlformats.org/officeDocument/2006/relationships/customXml" Target="../ink/ink2694.xml"/><Relationship Id="rId124" Type="http://schemas.openxmlformats.org/officeDocument/2006/relationships/image" Target="../media/image2502.png"/><Relationship Id="rId70" Type="http://schemas.openxmlformats.org/officeDocument/2006/relationships/image" Target="../media/image2476.png"/><Relationship Id="rId91" Type="http://schemas.openxmlformats.org/officeDocument/2006/relationships/customXml" Target="../ink/ink2688.xml"/><Relationship Id="rId145" Type="http://schemas.openxmlformats.org/officeDocument/2006/relationships/customXml" Target="../ink/ink2715.xml"/><Relationship Id="rId166" Type="http://schemas.openxmlformats.org/officeDocument/2006/relationships/image" Target="../media/image2523.png"/><Relationship Id="rId187" Type="http://schemas.openxmlformats.org/officeDocument/2006/relationships/customXml" Target="../ink/ink2736.xml"/><Relationship Id="rId1" Type="http://schemas.openxmlformats.org/officeDocument/2006/relationships/slideLayout" Target="../slideLayouts/slideLayout7.xml"/><Relationship Id="rId212" Type="http://schemas.openxmlformats.org/officeDocument/2006/relationships/image" Target="../media/image2546.png"/><Relationship Id="rId233" Type="http://schemas.openxmlformats.org/officeDocument/2006/relationships/customXml" Target="../ink/ink2759.xml"/><Relationship Id="rId254" Type="http://schemas.openxmlformats.org/officeDocument/2006/relationships/image" Target="../media/image2567.png"/><Relationship Id="rId28" Type="http://schemas.openxmlformats.org/officeDocument/2006/relationships/image" Target="../media/image2455.png"/><Relationship Id="rId49" Type="http://schemas.openxmlformats.org/officeDocument/2006/relationships/customXml" Target="../ink/ink2667.xml"/><Relationship Id="rId114" Type="http://schemas.openxmlformats.org/officeDocument/2006/relationships/image" Target="../media/image2497.png"/><Relationship Id="rId275" Type="http://schemas.openxmlformats.org/officeDocument/2006/relationships/customXml" Target="../ink/ink2780.xml"/><Relationship Id="rId296" Type="http://schemas.openxmlformats.org/officeDocument/2006/relationships/customXml" Target="../ink/ink2791.xml"/><Relationship Id="rId300" Type="http://schemas.openxmlformats.org/officeDocument/2006/relationships/customXml" Target="../ink/ink2793.xml"/><Relationship Id="rId60" Type="http://schemas.openxmlformats.org/officeDocument/2006/relationships/image" Target="../media/image2471.png"/><Relationship Id="rId81" Type="http://schemas.openxmlformats.org/officeDocument/2006/relationships/customXml" Target="../ink/ink2683.xml"/><Relationship Id="rId135" Type="http://schemas.openxmlformats.org/officeDocument/2006/relationships/customXml" Target="../ink/ink2710.xml"/><Relationship Id="rId156" Type="http://schemas.openxmlformats.org/officeDocument/2006/relationships/image" Target="../media/image2518.png"/><Relationship Id="rId177" Type="http://schemas.openxmlformats.org/officeDocument/2006/relationships/customXml" Target="../ink/ink2731.xml"/><Relationship Id="rId198" Type="http://schemas.openxmlformats.org/officeDocument/2006/relationships/image" Target="../media/image2539.png"/><Relationship Id="rId202" Type="http://schemas.openxmlformats.org/officeDocument/2006/relationships/image" Target="../media/image2541.png"/><Relationship Id="rId223" Type="http://schemas.openxmlformats.org/officeDocument/2006/relationships/customXml" Target="../ink/ink2754.xml"/><Relationship Id="rId244" Type="http://schemas.openxmlformats.org/officeDocument/2006/relationships/image" Target="../media/image2562.png"/><Relationship Id="rId18" Type="http://schemas.openxmlformats.org/officeDocument/2006/relationships/image" Target="../media/image2450.png"/><Relationship Id="rId39" Type="http://schemas.openxmlformats.org/officeDocument/2006/relationships/customXml" Target="../ink/ink2662.xml"/><Relationship Id="rId265" Type="http://schemas.openxmlformats.org/officeDocument/2006/relationships/customXml" Target="../ink/ink2775.xml"/><Relationship Id="rId286" Type="http://schemas.openxmlformats.org/officeDocument/2006/relationships/image" Target="../media/image2583.png"/><Relationship Id="rId50" Type="http://schemas.openxmlformats.org/officeDocument/2006/relationships/image" Target="../media/image2466.png"/><Relationship Id="rId104" Type="http://schemas.openxmlformats.org/officeDocument/2006/relationships/image" Target="../media/image2493.png"/><Relationship Id="rId125" Type="http://schemas.openxmlformats.org/officeDocument/2006/relationships/customXml" Target="../ink/ink2705.xml"/><Relationship Id="rId146" Type="http://schemas.openxmlformats.org/officeDocument/2006/relationships/image" Target="../media/image2513.png"/><Relationship Id="rId167" Type="http://schemas.openxmlformats.org/officeDocument/2006/relationships/customXml" Target="../ink/ink2726.xml"/><Relationship Id="rId188" Type="http://schemas.openxmlformats.org/officeDocument/2006/relationships/image" Target="../media/image2534.png"/><Relationship Id="rId71" Type="http://schemas.openxmlformats.org/officeDocument/2006/relationships/customXml" Target="../ink/ink2678.xml"/><Relationship Id="rId92" Type="http://schemas.openxmlformats.org/officeDocument/2006/relationships/image" Target="../media/image2487.png"/><Relationship Id="rId213" Type="http://schemas.openxmlformats.org/officeDocument/2006/relationships/customXml" Target="../ink/ink2749.xml"/><Relationship Id="rId234" Type="http://schemas.openxmlformats.org/officeDocument/2006/relationships/image" Target="../media/image2557.png"/><Relationship Id="rId2" Type="http://schemas.openxmlformats.org/officeDocument/2006/relationships/notesSlide" Target="../notesSlides/notesSlide30.xml"/><Relationship Id="rId29" Type="http://schemas.openxmlformats.org/officeDocument/2006/relationships/customXml" Target="../ink/ink2657.xml"/><Relationship Id="rId255" Type="http://schemas.openxmlformats.org/officeDocument/2006/relationships/customXml" Target="../ink/ink2770.xml"/><Relationship Id="rId276" Type="http://schemas.openxmlformats.org/officeDocument/2006/relationships/image" Target="../media/image2578.png"/><Relationship Id="rId297" Type="http://schemas.openxmlformats.org/officeDocument/2006/relationships/image" Target="../media/image2588.png"/><Relationship Id="rId40" Type="http://schemas.openxmlformats.org/officeDocument/2006/relationships/image" Target="../media/image2461.png"/><Relationship Id="rId115" Type="http://schemas.openxmlformats.org/officeDocument/2006/relationships/customXml" Target="../ink/ink2700.xml"/><Relationship Id="rId136" Type="http://schemas.openxmlformats.org/officeDocument/2006/relationships/image" Target="../media/image2508.png"/><Relationship Id="rId157" Type="http://schemas.openxmlformats.org/officeDocument/2006/relationships/customXml" Target="../ink/ink2721.xml"/><Relationship Id="rId178" Type="http://schemas.openxmlformats.org/officeDocument/2006/relationships/image" Target="../media/image2529.png"/><Relationship Id="rId301" Type="http://schemas.openxmlformats.org/officeDocument/2006/relationships/image" Target="../media/image2590.png"/><Relationship Id="rId61" Type="http://schemas.openxmlformats.org/officeDocument/2006/relationships/customXml" Target="../ink/ink2673.xml"/><Relationship Id="rId82" Type="http://schemas.openxmlformats.org/officeDocument/2006/relationships/image" Target="../media/image2482.png"/><Relationship Id="rId199" Type="http://schemas.openxmlformats.org/officeDocument/2006/relationships/customXml" Target="../ink/ink2742.xml"/><Relationship Id="rId203" Type="http://schemas.openxmlformats.org/officeDocument/2006/relationships/customXml" Target="../ink/ink2744.xml"/><Relationship Id="rId19" Type="http://schemas.openxmlformats.org/officeDocument/2006/relationships/customXml" Target="../ink/ink2652.xml"/><Relationship Id="rId224" Type="http://schemas.openxmlformats.org/officeDocument/2006/relationships/image" Target="../media/image2552.png"/><Relationship Id="rId245" Type="http://schemas.openxmlformats.org/officeDocument/2006/relationships/customXml" Target="../ink/ink2765.xml"/><Relationship Id="rId266" Type="http://schemas.openxmlformats.org/officeDocument/2006/relationships/image" Target="../media/image2573.png"/><Relationship Id="rId287" Type="http://schemas.openxmlformats.org/officeDocument/2006/relationships/customXml" Target="../ink/ink2786.xml"/><Relationship Id="rId30" Type="http://schemas.openxmlformats.org/officeDocument/2006/relationships/image" Target="../media/image2456.png"/><Relationship Id="rId105" Type="http://schemas.openxmlformats.org/officeDocument/2006/relationships/customXml" Target="../ink/ink2695.xml"/><Relationship Id="rId126" Type="http://schemas.openxmlformats.org/officeDocument/2006/relationships/image" Target="../media/image2503.png"/><Relationship Id="rId147" Type="http://schemas.openxmlformats.org/officeDocument/2006/relationships/customXml" Target="../ink/ink2716.xml"/><Relationship Id="rId168" Type="http://schemas.openxmlformats.org/officeDocument/2006/relationships/image" Target="../media/image2524.png"/><Relationship Id="rId51" Type="http://schemas.openxmlformats.org/officeDocument/2006/relationships/customXml" Target="../ink/ink2668.xml"/><Relationship Id="rId72" Type="http://schemas.openxmlformats.org/officeDocument/2006/relationships/image" Target="../media/image2477.png"/><Relationship Id="rId93" Type="http://schemas.openxmlformats.org/officeDocument/2006/relationships/customXml" Target="../ink/ink2689.xml"/><Relationship Id="rId189" Type="http://schemas.openxmlformats.org/officeDocument/2006/relationships/customXml" Target="../ink/ink2737.xml"/><Relationship Id="rId3" Type="http://schemas.openxmlformats.org/officeDocument/2006/relationships/customXml" Target="../ink/ink2644.xml"/><Relationship Id="rId214" Type="http://schemas.openxmlformats.org/officeDocument/2006/relationships/image" Target="../media/image2547.png"/><Relationship Id="rId235" Type="http://schemas.openxmlformats.org/officeDocument/2006/relationships/customXml" Target="../ink/ink2760.xml"/><Relationship Id="rId256" Type="http://schemas.openxmlformats.org/officeDocument/2006/relationships/image" Target="../media/image2568.png"/><Relationship Id="rId277" Type="http://schemas.openxmlformats.org/officeDocument/2006/relationships/customXml" Target="../ink/ink2781.xml"/><Relationship Id="rId298" Type="http://schemas.openxmlformats.org/officeDocument/2006/relationships/customXml" Target="../ink/ink2792.xml"/><Relationship Id="rId116" Type="http://schemas.openxmlformats.org/officeDocument/2006/relationships/image" Target="../media/image2498.png"/><Relationship Id="rId137" Type="http://schemas.openxmlformats.org/officeDocument/2006/relationships/customXml" Target="../ink/ink2711.xml"/><Relationship Id="rId158" Type="http://schemas.openxmlformats.org/officeDocument/2006/relationships/image" Target="../media/image2519.png"/><Relationship Id="rId20" Type="http://schemas.openxmlformats.org/officeDocument/2006/relationships/image" Target="../media/image2451.png"/><Relationship Id="rId41" Type="http://schemas.openxmlformats.org/officeDocument/2006/relationships/customXml" Target="../ink/ink2663.xml"/><Relationship Id="rId62" Type="http://schemas.openxmlformats.org/officeDocument/2006/relationships/image" Target="../media/image2472.png"/><Relationship Id="rId83" Type="http://schemas.openxmlformats.org/officeDocument/2006/relationships/customXml" Target="../ink/ink2684.xml"/><Relationship Id="rId179" Type="http://schemas.openxmlformats.org/officeDocument/2006/relationships/customXml" Target="../ink/ink2732.xml"/><Relationship Id="rId190" Type="http://schemas.openxmlformats.org/officeDocument/2006/relationships/image" Target="../media/image2535.png"/><Relationship Id="rId204" Type="http://schemas.openxmlformats.org/officeDocument/2006/relationships/image" Target="../media/image2542.png"/><Relationship Id="rId225" Type="http://schemas.openxmlformats.org/officeDocument/2006/relationships/customXml" Target="../ink/ink2755.xml"/><Relationship Id="rId246" Type="http://schemas.openxmlformats.org/officeDocument/2006/relationships/image" Target="../media/image2563.png"/><Relationship Id="rId267" Type="http://schemas.openxmlformats.org/officeDocument/2006/relationships/customXml" Target="../ink/ink2776.xml"/><Relationship Id="rId288" Type="http://schemas.openxmlformats.org/officeDocument/2006/relationships/image" Target="../media/image2584.png"/><Relationship Id="rId106" Type="http://schemas.openxmlformats.org/officeDocument/2006/relationships/image" Target="../media/image2494.png"/><Relationship Id="rId127" Type="http://schemas.openxmlformats.org/officeDocument/2006/relationships/customXml" Target="../ink/ink2706.xml"/><Relationship Id="rId10" Type="http://schemas.openxmlformats.org/officeDocument/2006/relationships/image" Target="../media/image2446.png"/><Relationship Id="rId31" Type="http://schemas.openxmlformats.org/officeDocument/2006/relationships/customXml" Target="../ink/ink2658.xml"/><Relationship Id="rId52" Type="http://schemas.openxmlformats.org/officeDocument/2006/relationships/image" Target="../media/image2467.png"/><Relationship Id="rId73" Type="http://schemas.openxmlformats.org/officeDocument/2006/relationships/customXml" Target="../ink/ink2679.xml"/><Relationship Id="rId94" Type="http://schemas.openxmlformats.org/officeDocument/2006/relationships/image" Target="../media/image2488.png"/><Relationship Id="rId148" Type="http://schemas.openxmlformats.org/officeDocument/2006/relationships/image" Target="../media/image2514.png"/><Relationship Id="rId169" Type="http://schemas.openxmlformats.org/officeDocument/2006/relationships/customXml" Target="../ink/ink2727.xml"/><Relationship Id="rId4" Type="http://schemas.openxmlformats.org/officeDocument/2006/relationships/image" Target="../media/image2443.png"/><Relationship Id="rId180" Type="http://schemas.openxmlformats.org/officeDocument/2006/relationships/image" Target="../media/image2530.png"/><Relationship Id="rId215" Type="http://schemas.openxmlformats.org/officeDocument/2006/relationships/customXml" Target="../ink/ink2750.xml"/><Relationship Id="rId236" Type="http://schemas.openxmlformats.org/officeDocument/2006/relationships/image" Target="../media/image2558.png"/><Relationship Id="rId257" Type="http://schemas.openxmlformats.org/officeDocument/2006/relationships/customXml" Target="../ink/ink2771.xml"/><Relationship Id="rId278" Type="http://schemas.openxmlformats.org/officeDocument/2006/relationships/image" Target="../media/image2579.png"/><Relationship Id="rId42" Type="http://schemas.openxmlformats.org/officeDocument/2006/relationships/image" Target="../media/image2462.png"/><Relationship Id="rId84" Type="http://schemas.openxmlformats.org/officeDocument/2006/relationships/image" Target="../media/image2483.png"/><Relationship Id="rId138" Type="http://schemas.openxmlformats.org/officeDocument/2006/relationships/image" Target="../media/image2509.png"/><Relationship Id="rId191" Type="http://schemas.openxmlformats.org/officeDocument/2006/relationships/customXml" Target="../ink/ink2738.xml"/><Relationship Id="rId205" Type="http://schemas.openxmlformats.org/officeDocument/2006/relationships/customXml" Target="../ink/ink2745.xml"/><Relationship Id="rId247" Type="http://schemas.openxmlformats.org/officeDocument/2006/relationships/customXml" Target="../ink/ink2766.xml"/><Relationship Id="rId107" Type="http://schemas.openxmlformats.org/officeDocument/2006/relationships/customXml" Target="../ink/ink2696.xml"/><Relationship Id="rId289" Type="http://schemas.openxmlformats.org/officeDocument/2006/relationships/customXml" Target="../ink/ink2787.xml"/><Relationship Id="rId11" Type="http://schemas.openxmlformats.org/officeDocument/2006/relationships/customXml" Target="../ink/ink2648.xml"/><Relationship Id="rId53" Type="http://schemas.openxmlformats.org/officeDocument/2006/relationships/customXml" Target="../ink/ink2669.xml"/><Relationship Id="rId149" Type="http://schemas.openxmlformats.org/officeDocument/2006/relationships/customXml" Target="../ink/ink2717.xml"/><Relationship Id="rId95" Type="http://schemas.openxmlformats.org/officeDocument/2006/relationships/customXml" Target="../ink/ink2690.xml"/><Relationship Id="rId160" Type="http://schemas.openxmlformats.org/officeDocument/2006/relationships/image" Target="../media/image2520.png"/><Relationship Id="rId216" Type="http://schemas.openxmlformats.org/officeDocument/2006/relationships/image" Target="../media/image2548.png"/><Relationship Id="rId258" Type="http://schemas.openxmlformats.org/officeDocument/2006/relationships/image" Target="../media/image2569.png"/><Relationship Id="rId22" Type="http://schemas.openxmlformats.org/officeDocument/2006/relationships/image" Target="../media/image2452.png"/><Relationship Id="rId64" Type="http://schemas.openxmlformats.org/officeDocument/2006/relationships/image" Target="../media/image2473.png"/><Relationship Id="rId118" Type="http://schemas.openxmlformats.org/officeDocument/2006/relationships/image" Target="../media/image2499.png"/><Relationship Id="rId171" Type="http://schemas.openxmlformats.org/officeDocument/2006/relationships/customXml" Target="../ink/ink2728.xml"/><Relationship Id="rId227" Type="http://schemas.openxmlformats.org/officeDocument/2006/relationships/customXml" Target="../ink/ink2756.xml"/><Relationship Id="rId269" Type="http://schemas.openxmlformats.org/officeDocument/2006/relationships/customXml" Target="../ink/ink2777.xml"/><Relationship Id="rId33" Type="http://schemas.openxmlformats.org/officeDocument/2006/relationships/customXml" Target="../ink/ink2659.xml"/><Relationship Id="rId129" Type="http://schemas.openxmlformats.org/officeDocument/2006/relationships/customXml" Target="../ink/ink2707.xml"/><Relationship Id="rId280" Type="http://schemas.openxmlformats.org/officeDocument/2006/relationships/image" Target="../media/image2580.png"/><Relationship Id="rId75" Type="http://schemas.openxmlformats.org/officeDocument/2006/relationships/customXml" Target="../ink/ink2680.xml"/><Relationship Id="rId140" Type="http://schemas.openxmlformats.org/officeDocument/2006/relationships/image" Target="../media/image2510.png"/><Relationship Id="rId182" Type="http://schemas.openxmlformats.org/officeDocument/2006/relationships/image" Target="../media/image2531.png"/></Relationships>
</file>

<file path=ppt/slides/_rels/slide31.xml.rels><?xml version="1.0" encoding="UTF-8" standalone="yes"?>
<Relationships xmlns="http://schemas.openxmlformats.org/package/2006/relationships"><Relationship Id="rId117" Type="http://schemas.openxmlformats.org/officeDocument/2006/relationships/customXml" Target="../ink/ink2850.xml"/><Relationship Id="rId21" Type="http://schemas.openxmlformats.org/officeDocument/2006/relationships/customXml" Target="../ink/ink2802.xml"/><Relationship Id="rId42" Type="http://schemas.openxmlformats.org/officeDocument/2006/relationships/image" Target="../media/image2610.png"/><Relationship Id="rId63" Type="http://schemas.openxmlformats.org/officeDocument/2006/relationships/customXml" Target="../ink/ink2823.xml"/><Relationship Id="rId84" Type="http://schemas.openxmlformats.org/officeDocument/2006/relationships/image" Target="../media/image2631.png"/><Relationship Id="rId138" Type="http://schemas.openxmlformats.org/officeDocument/2006/relationships/image" Target="../media/image2657.png"/><Relationship Id="rId159" Type="http://schemas.openxmlformats.org/officeDocument/2006/relationships/image" Target="../media/image2667.png"/><Relationship Id="rId170" Type="http://schemas.openxmlformats.org/officeDocument/2006/relationships/customXml" Target="../ink/ink2877.xml"/><Relationship Id="rId191" Type="http://schemas.openxmlformats.org/officeDocument/2006/relationships/customXml" Target="../ink/ink2888.xml"/><Relationship Id="rId205" Type="http://schemas.openxmlformats.org/officeDocument/2006/relationships/customXml" Target="../ink/ink2895.xml"/><Relationship Id="rId226" Type="http://schemas.openxmlformats.org/officeDocument/2006/relationships/image" Target="../media/image2700.png"/><Relationship Id="rId247" Type="http://schemas.openxmlformats.org/officeDocument/2006/relationships/customXml" Target="../ink/ink2916.xml"/><Relationship Id="rId107" Type="http://schemas.openxmlformats.org/officeDocument/2006/relationships/customXml" Target="../ink/ink2845.xml"/><Relationship Id="rId11" Type="http://schemas.openxmlformats.org/officeDocument/2006/relationships/customXml" Target="../ink/ink2797.xml"/><Relationship Id="rId32" Type="http://schemas.openxmlformats.org/officeDocument/2006/relationships/image" Target="../media/image2605.png"/><Relationship Id="rId53" Type="http://schemas.openxmlformats.org/officeDocument/2006/relationships/customXml" Target="../ink/ink2818.xml"/><Relationship Id="rId74" Type="http://schemas.openxmlformats.org/officeDocument/2006/relationships/image" Target="../media/image2626.png"/><Relationship Id="rId128" Type="http://schemas.openxmlformats.org/officeDocument/2006/relationships/image" Target="../media/image2652.png"/><Relationship Id="rId149" Type="http://schemas.openxmlformats.org/officeDocument/2006/relationships/image" Target="../media/image2662.png"/><Relationship Id="rId5" Type="http://schemas.openxmlformats.org/officeDocument/2006/relationships/customXml" Target="../ink/ink2794.xml"/><Relationship Id="rId95" Type="http://schemas.openxmlformats.org/officeDocument/2006/relationships/customXml" Target="../ink/ink2839.xml"/><Relationship Id="rId160" Type="http://schemas.openxmlformats.org/officeDocument/2006/relationships/customXml" Target="../ink/ink2872.xml"/><Relationship Id="rId181" Type="http://schemas.openxmlformats.org/officeDocument/2006/relationships/customXml" Target="../ink/ink2883.xml"/><Relationship Id="rId216" Type="http://schemas.openxmlformats.org/officeDocument/2006/relationships/image" Target="../media/image2695.png"/><Relationship Id="rId237" Type="http://schemas.openxmlformats.org/officeDocument/2006/relationships/customXml" Target="../ink/ink2911.xml"/><Relationship Id="rId258" Type="http://schemas.openxmlformats.org/officeDocument/2006/relationships/image" Target="../media/image2716.png"/><Relationship Id="rId22" Type="http://schemas.openxmlformats.org/officeDocument/2006/relationships/image" Target="../media/image1742.png"/><Relationship Id="rId43" Type="http://schemas.openxmlformats.org/officeDocument/2006/relationships/customXml" Target="../ink/ink2813.xml"/><Relationship Id="rId64" Type="http://schemas.openxmlformats.org/officeDocument/2006/relationships/image" Target="../media/image2621.png"/><Relationship Id="rId118" Type="http://schemas.openxmlformats.org/officeDocument/2006/relationships/image" Target="../media/image2647.png"/><Relationship Id="rId139" Type="http://schemas.openxmlformats.org/officeDocument/2006/relationships/customXml" Target="../ink/ink2861.xml"/><Relationship Id="rId85" Type="http://schemas.openxmlformats.org/officeDocument/2006/relationships/customXml" Target="../ink/ink2834.xml"/><Relationship Id="rId150" Type="http://schemas.openxmlformats.org/officeDocument/2006/relationships/customXml" Target="../ink/ink2867.xml"/><Relationship Id="rId171" Type="http://schemas.openxmlformats.org/officeDocument/2006/relationships/image" Target="../media/image2673.png"/><Relationship Id="rId192" Type="http://schemas.openxmlformats.org/officeDocument/2006/relationships/image" Target="../media/image2683.png"/><Relationship Id="rId206" Type="http://schemas.openxmlformats.org/officeDocument/2006/relationships/image" Target="../media/image2690.png"/><Relationship Id="rId227" Type="http://schemas.openxmlformats.org/officeDocument/2006/relationships/customXml" Target="../ink/ink2906.xml"/><Relationship Id="rId248" Type="http://schemas.openxmlformats.org/officeDocument/2006/relationships/image" Target="../media/image2711.png"/><Relationship Id="rId12" Type="http://schemas.openxmlformats.org/officeDocument/2006/relationships/image" Target="../media/image2596.png"/><Relationship Id="rId33" Type="http://schemas.openxmlformats.org/officeDocument/2006/relationships/customXml" Target="../ink/ink2808.xml"/><Relationship Id="rId108" Type="http://schemas.openxmlformats.org/officeDocument/2006/relationships/image" Target="../media/image2642.png"/><Relationship Id="rId129" Type="http://schemas.openxmlformats.org/officeDocument/2006/relationships/customXml" Target="../ink/ink2856.xml"/><Relationship Id="rId54" Type="http://schemas.openxmlformats.org/officeDocument/2006/relationships/image" Target="../media/image2616.png"/><Relationship Id="rId75" Type="http://schemas.openxmlformats.org/officeDocument/2006/relationships/customXml" Target="../ink/ink2829.xml"/><Relationship Id="rId96" Type="http://schemas.openxmlformats.org/officeDocument/2006/relationships/image" Target="../media/image2636.png"/><Relationship Id="rId140" Type="http://schemas.openxmlformats.org/officeDocument/2006/relationships/image" Target="../media/image2658.png"/><Relationship Id="rId161" Type="http://schemas.openxmlformats.org/officeDocument/2006/relationships/image" Target="../media/image2668.png"/><Relationship Id="rId182" Type="http://schemas.openxmlformats.org/officeDocument/2006/relationships/image" Target="../media/image2678.png"/><Relationship Id="rId217" Type="http://schemas.openxmlformats.org/officeDocument/2006/relationships/customXml" Target="../ink/ink2901.xml"/><Relationship Id="rId6" Type="http://schemas.openxmlformats.org/officeDocument/2006/relationships/image" Target="../media/image2593.png"/><Relationship Id="rId238" Type="http://schemas.openxmlformats.org/officeDocument/2006/relationships/image" Target="../media/image2706.png"/><Relationship Id="rId23" Type="http://schemas.openxmlformats.org/officeDocument/2006/relationships/customXml" Target="../ink/ink2803.xml"/><Relationship Id="rId119" Type="http://schemas.openxmlformats.org/officeDocument/2006/relationships/customXml" Target="../ink/ink2851.xml"/><Relationship Id="rId44" Type="http://schemas.openxmlformats.org/officeDocument/2006/relationships/image" Target="../media/image2611.png"/><Relationship Id="rId65" Type="http://schemas.openxmlformats.org/officeDocument/2006/relationships/customXml" Target="../ink/ink2824.xml"/><Relationship Id="rId86" Type="http://schemas.openxmlformats.org/officeDocument/2006/relationships/image" Target="../media/image2632.png"/><Relationship Id="rId130" Type="http://schemas.openxmlformats.org/officeDocument/2006/relationships/image" Target="../media/image2653.png"/><Relationship Id="rId151" Type="http://schemas.openxmlformats.org/officeDocument/2006/relationships/image" Target="../media/image2663.png"/><Relationship Id="rId172" Type="http://schemas.openxmlformats.org/officeDocument/2006/relationships/customXml" Target="../ink/ink2878.xml"/><Relationship Id="rId193" Type="http://schemas.openxmlformats.org/officeDocument/2006/relationships/customXml" Target="../ink/ink2889.xml"/><Relationship Id="rId207" Type="http://schemas.openxmlformats.org/officeDocument/2006/relationships/customXml" Target="../ink/ink2896.xml"/><Relationship Id="rId228" Type="http://schemas.openxmlformats.org/officeDocument/2006/relationships/image" Target="../media/image2701.png"/><Relationship Id="rId249" Type="http://schemas.openxmlformats.org/officeDocument/2006/relationships/customXml" Target="../ink/ink2917.xml"/><Relationship Id="rId13" Type="http://schemas.openxmlformats.org/officeDocument/2006/relationships/customXml" Target="../ink/ink2798.xml"/><Relationship Id="rId109" Type="http://schemas.openxmlformats.org/officeDocument/2006/relationships/customXml" Target="../ink/ink2846.xml"/><Relationship Id="rId34" Type="http://schemas.openxmlformats.org/officeDocument/2006/relationships/image" Target="../media/image2606.png"/><Relationship Id="rId55" Type="http://schemas.openxmlformats.org/officeDocument/2006/relationships/customXml" Target="../ink/ink2819.xml"/><Relationship Id="rId76" Type="http://schemas.openxmlformats.org/officeDocument/2006/relationships/image" Target="../media/image2627.png"/><Relationship Id="rId97" Type="http://schemas.openxmlformats.org/officeDocument/2006/relationships/customXml" Target="../ink/ink2840.xml"/><Relationship Id="rId120" Type="http://schemas.openxmlformats.org/officeDocument/2006/relationships/image" Target="../media/image2648.png"/><Relationship Id="rId141" Type="http://schemas.openxmlformats.org/officeDocument/2006/relationships/customXml" Target="../ink/ink2862.xml"/><Relationship Id="rId7" Type="http://schemas.openxmlformats.org/officeDocument/2006/relationships/customXml" Target="../ink/ink2795.xml"/><Relationship Id="rId162" Type="http://schemas.openxmlformats.org/officeDocument/2006/relationships/customXml" Target="../ink/ink2873.xml"/><Relationship Id="rId183" Type="http://schemas.openxmlformats.org/officeDocument/2006/relationships/customXml" Target="../ink/ink2884.xml"/><Relationship Id="rId218" Type="http://schemas.openxmlformats.org/officeDocument/2006/relationships/image" Target="../media/image2696.png"/><Relationship Id="rId239" Type="http://schemas.openxmlformats.org/officeDocument/2006/relationships/customXml" Target="../ink/ink2912.xml"/><Relationship Id="rId250" Type="http://schemas.openxmlformats.org/officeDocument/2006/relationships/image" Target="../media/image2712.png"/><Relationship Id="rId24" Type="http://schemas.openxmlformats.org/officeDocument/2006/relationships/image" Target="../media/image2601.png"/><Relationship Id="rId45" Type="http://schemas.openxmlformats.org/officeDocument/2006/relationships/customXml" Target="../ink/ink2814.xml"/><Relationship Id="rId66" Type="http://schemas.openxmlformats.org/officeDocument/2006/relationships/image" Target="../media/image2622.png"/><Relationship Id="rId87" Type="http://schemas.openxmlformats.org/officeDocument/2006/relationships/customXml" Target="../ink/ink2835.xml"/><Relationship Id="rId110" Type="http://schemas.openxmlformats.org/officeDocument/2006/relationships/image" Target="../media/image2643.png"/><Relationship Id="rId131" Type="http://schemas.openxmlformats.org/officeDocument/2006/relationships/customXml" Target="../ink/ink2857.xml"/><Relationship Id="rId152" Type="http://schemas.openxmlformats.org/officeDocument/2006/relationships/customXml" Target="../ink/ink2868.xml"/><Relationship Id="rId173" Type="http://schemas.openxmlformats.org/officeDocument/2006/relationships/customXml" Target="../ink/ink2879.xml"/><Relationship Id="rId194" Type="http://schemas.openxmlformats.org/officeDocument/2006/relationships/image" Target="../media/image2684.png"/><Relationship Id="rId208" Type="http://schemas.openxmlformats.org/officeDocument/2006/relationships/image" Target="../media/image2691.png"/><Relationship Id="rId229" Type="http://schemas.openxmlformats.org/officeDocument/2006/relationships/customXml" Target="../ink/ink2907.xml"/><Relationship Id="rId240" Type="http://schemas.openxmlformats.org/officeDocument/2006/relationships/image" Target="../media/image2707.png"/><Relationship Id="rId14" Type="http://schemas.openxmlformats.org/officeDocument/2006/relationships/image" Target="../media/image2597.png"/><Relationship Id="rId35" Type="http://schemas.openxmlformats.org/officeDocument/2006/relationships/customXml" Target="../ink/ink2809.xml"/><Relationship Id="rId56" Type="http://schemas.openxmlformats.org/officeDocument/2006/relationships/image" Target="../media/image2617.png"/><Relationship Id="rId77" Type="http://schemas.openxmlformats.org/officeDocument/2006/relationships/customXml" Target="../ink/ink2830.xml"/><Relationship Id="rId100" Type="http://schemas.openxmlformats.org/officeDocument/2006/relationships/image" Target="../media/image2638.png"/><Relationship Id="rId8" Type="http://schemas.openxmlformats.org/officeDocument/2006/relationships/image" Target="../media/image2594.png"/><Relationship Id="rId98" Type="http://schemas.openxmlformats.org/officeDocument/2006/relationships/image" Target="../media/image2637.png"/><Relationship Id="rId121" Type="http://schemas.openxmlformats.org/officeDocument/2006/relationships/customXml" Target="../ink/ink2852.xml"/><Relationship Id="rId142" Type="http://schemas.openxmlformats.org/officeDocument/2006/relationships/customXml" Target="../ink/ink2863.xml"/><Relationship Id="rId163" Type="http://schemas.openxmlformats.org/officeDocument/2006/relationships/image" Target="../media/image2669.png"/><Relationship Id="rId184" Type="http://schemas.openxmlformats.org/officeDocument/2006/relationships/image" Target="../media/image2679.png"/><Relationship Id="rId219" Type="http://schemas.openxmlformats.org/officeDocument/2006/relationships/customXml" Target="../ink/ink2902.xml"/><Relationship Id="rId230" Type="http://schemas.openxmlformats.org/officeDocument/2006/relationships/image" Target="../media/image2702.png"/><Relationship Id="rId251" Type="http://schemas.openxmlformats.org/officeDocument/2006/relationships/customXml" Target="../ink/ink2918.xml"/><Relationship Id="rId25" Type="http://schemas.openxmlformats.org/officeDocument/2006/relationships/customXml" Target="../ink/ink2804.xml"/><Relationship Id="rId46" Type="http://schemas.openxmlformats.org/officeDocument/2006/relationships/image" Target="../media/image2612.png"/><Relationship Id="rId67" Type="http://schemas.openxmlformats.org/officeDocument/2006/relationships/customXml" Target="../ink/ink2825.xml"/><Relationship Id="rId88" Type="http://schemas.openxmlformats.org/officeDocument/2006/relationships/image" Target="../media/image3.png"/><Relationship Id="rId111" Type="http://schemas.openxmlformats.org/officeDocument/2006/relationships/customXml" Target="../ink/ink2847.xml"/><Relationship Id="rId132" Type="http://schemas.openxmlformats.org/officeDocument/2006/relationships/image" Target="../media/image2654.png"/><Relationship Id="rId153" Type="http://schemas.openxmlformats.org/officeDocument/2006/relationships/image" Target="../media/image2664.png"/><Relationship Id="rId174" Type="http://schemas.openxmlformats.org/officeDocument/2006/relationships/image" Target="../media/image2674.png"/><Relationship Id="rId195" Type="http://schemas.openxmlformats.org/officeDocument/2006/relationships/customXml" Target="../ink/ink2890.xml"/><Relationship Id="rId209" Type="http://schemas.openxmlformats.org/officeDocument/2006/relationships/customXml" Target="../ink/ink2897.xml"/><Relationship Id="rId220" Type="http://schemas.openxmlformats.org/officeDocument/2006/relationships/image" Target="../media/image2697.png"/><Relationship Id="rId241" Type="http://schemas.openxmlformats.org/officeDocument/2006/relationships/customXml" Target="../ink/ink2913.xml"/><Relationship Id="rId15" Type="http://schemas.openxmlformats.org/officeDocument/2006/relationships/customXml" Target="../ink/ink2799.xml"/><Relationship Id="rId36" Type="http://schemas.openxmlformats.org/officeDocument/2006/relationships/image" Target="../media/image2607.png"/><Relationship Id="rId57" Type="http://schemas.openxmlformats.org/officeDocument/2006/relationships/customXml" Target="../ink/ink2820.xml"/><Relationship Id="rId78" Type="http://schemas.openxmlformats.org/officeDocument/2006/relationships/image" Target="../media/image2628.png"/><Relationship Id="rId99" Type="http://schemas.openxmlformats.org/officeDocument/2006/relationships/customXml" Target="../ink/ink2841.xml"/><Relationship Id="rId101" Type="http://schemas.openxmlformats.org/officeDocument/2006/relationships/customXml" Target="../ink/ink2842.xml"/><Relationship Id="rId122" Type="http://schemas.openxmlformats.org/officeDocument/2006/relationships/image" Target="../media/image2649.png"/><Relationship Id="rId143" Type="http://schemas.openxmlformats.org/officeDocument/2006/relationships/image" Target="../media/image2659.png"/><Relationship Id="rId164" Type="http://schemas.openxmlformats.org/officeDocument/2006/relationships/customXml" Target="../ink/ink2874.xml"/><Relationship Id="rId185" Type="http://schemas.openxmlformats.org/officeDocument/2006/relationships/customXml" Target="../ink/ink2885.xml"/><Relationship Id="rId9" Type="http://schemas.openxmlformats.org/officeDocument/2006/relationships/customXml" Target="../ink/ink2796.xml"/><Relationship Id="rId210" Type="http://schemas.openxmlformats.org/officeDocument/2006/relationships/image" Target="../media/image2692.png"/><Relationship Id="rId26" Type="http://schemas.openxmlformats.org/officeDocument/2006/relationships/image" Target="../media/image2602.png"/><Relationship Id="rId231" Type="http://schemas.openxmlformats.org/officeDocument/2006/relationships/customXml" Target="../ink/ink2908.xml"/><Relationship Id="rId252" Type="http://schemas.openxmlformats.org/officeDocument/2006/relationships/image" Target="../media/image2713.png"/><Relationship Id="rId47" Type="http://schemas.openxmlformats.org/officeDocument/2006/relationships/customXml" Target="../ink/ink2815.xml"/><Relationship Id="rId68" Type="http://schemas.openxmlformats.org/officeDocument/2006/relationships/image" Target="../media/image2623.png"/><Relationship Id="rId89" Type="http://schemas.openxmlformats.org/officeDocument/2006/relationships/customXml" Target="../ink/ink2836.xml"/><Relationship Id="rId112" Type="http://schemas.openxmlformats.org/officeDocument/2006/relationships/image" Target="../media/image2644.png"/><Relationship Id="rId133" Type="http://schemas.openxmlformats.org/officeDocument/2006/relationships/customXml" Target="../ink/ink2858.xml"/><Relationship Id="rId154" Type="http://schemas.openxmlformats.org/officeDocument/2006/relationships/customXml" Target="../ink/ink2869.xml"/><Relationship Id="rId175" Type="http://schemas.openxmlformats.org/officeDocument/2006/relationships/customXml" Target="../ink/ink2880.xml"/><Relationship Id="rId196" Type="http://schemas.openxmlformats.org/officeDocument/2006/relationships/image" Target="../media/image2685.png"/><Relationship Id="rId200" Type="http://schemas.openxmlformats.org/officeDocument/2006/relationships/image" Target="../media/image2687.png"/><Relationship Id="rId16" Type="http://schemas.openxmlformats.org/officeDocument/2006/relationships/image" Target="../media/image2598.png"/><Relationship Id="rId221" Type="http://schemas.openxmlformats.org/officeDocument/2006/relationships/customXml" Target="../ink/ink2903.xml"/><Relationship Id="rId242" Type="http://schemas.openxmlformats.org/officeDocument/2006/relationships/image" Target="../media/image2708.png"/><Relationship Id="rId37" Type="http://schemas.openxmlformats.org/officeDocument/2006/relationships/customXml" Target="../ink/ink2810.xml"/><Relationship Id="rId58" Type="http://schemas.openxmlformats.org/officeDocument/2006/relationships/image" Target="../media/image2618.png"/><Relationship Id="rId79" Type="http://schemas.openxmlformats.org/officeDocument/2006/relationships/customXml" Target="../ink/ink2831.xml"/><Relationship Id="rId102" Type="http://schemas.openxmlformats.org/officeDocument/2006/relationships/image" Target="../media/image2639.png"/><Relationship Id="rId123" Type="http://schemas.openxmlformats.org/officeDocument/2006/relationships/customXml" Target="../ink/ink2853.xml"/><Relationship Id="rId144" Type="http://schemas.openxmlformats.org/officeDocument/2006/relationships/customXml" Target="../ink/ink2864.xml"/><Relationship Id="rId90" Type="http://schemas.openxmlformats.org/officeDocument/2006/relationships/image" Target="../media/image2633.png"/><Relationship Id="rId165" Type="http://schemas.openxmlformats.org/officeDocument/2006/relationships/image" Target="../media/image2670.png"/><Relationship Id="rId186" Type="http://schemas.openxmlformats.org/officeDocument/2006/relationships/image" Target="../media/image2680.png"/><Relationship Id="rId211" Type="http://schemas.openxmlformats.org/officeDocument/2006/relationships/customXml" Target="../ink/ink2898.xml"/><Relationship Id="rId232" Type="http://schemas.openxmlformats.org/officeDocument/2006/relationships/image" Target="../media/image2703.png"/><Relationship Id="rId253" Type="http://schemas.openxmlformats.org/officeDocument/2006/relationships/customXml" Target="../ink/ink2919.xml"/><Relationship Id="rId27" Type="http://schemas.openxmlformats.org/officeDocument/2006/relationships/customXml" Target="../ink/ink2805.xml"/><Relationship Id="rId48" Type="http://schemas.openxmlformats.org/officeDocument/2006/relationships/image" Target="../media/image2613.png"/><Relationship Id="rId69" Type="http://schemas.openxmlformats.org/officeDocument/2006/relationships/customXml" Target="../ink/ink2826.xml"/><Relationship Id="rId113" Type="http://schemas.openxmlformats.org/officeDocument/2006/relationships/customXml" Target="../ink/ink2848.xml"/><Relationship Id="rId134" Type="http://schemas.openxmlformats.org/officeDocument/2006/relationships/image" Target="../media/image2655.png"/><Relationship Id="rId80" Type="http://schemas.openxmlformats.org/officeDocument/2006/relationships/image" Target="../media/image2629.png"/><Relationship Id="rId155" Type="http://schemas.openxmlformats.org/officeDocument/2006/relationships/image" Target="../media/image2665.png"/><Relationship Id="rId176" Type="http://schemas.openxmlformats.org/officeDocument/2006/relationships/image" Target="../media/image2675.png"/><Relationship Id="rId197" Type="http://schemas.openxmlformats.org/officeDocument/2006/relationships/customXml" Target="../ink/ink2891.xml"/><Relationship Id="rId201" Type="http://schemas.openxmlformats.org/officeDocument/2006/relationships/customXml" Target="../ink/ink2893.xml"/><Relationship Id="rId222" Type="http://schemas.openxmlformats.org/officeDocument/2006/relationships/image" Target="../media/image2698.png"/><Relationship Id="rId243" Type="http://schemas.openxmlformats.org/officeDocument/2006/relationships/customXml" Target="../ink/ink2914.xml"/><Relationship Id="rId17" Type="http://schemas.openxmlformats.org/officeDocument/2006/relationships/customXml" Target="../ink/ink2800.xml"/><Relationship Id="rId38" Type="http://schemas.openxmlformats.org/officeDocument/2006/relationships/image" Target="../media/image2608.png"/><Relationship Id="rId59" Type="http://schemas.openxmlformats.org/officeDocument/2006/relationships/customXml" Target="../ink/ink2821.xml"/><Relationship Id="rId103" Type="http://schemas.openxmlformats.org/officeDocument/2006/relationships/customXml" Target="../ink/ink2843.xml"/><Relationship Id="rId124" Type="http://schemas.openxmlformats.org/officeDocument/2006/relationships/image" Target="../media/image2650.png"/><Relationship Id="rId70" Type="http://schemas.openxmlformats.org/officeDocument/2006/relationships/image" Target="../media/image2624.png"/><Relationship Id="rId91" Type="http://schemas.openxmlformats.org/officeDocument/2006/relationships/customXml" Target="../ink/ink2837.xml"/><Relationship Id="rId145" Type="http://schemas.openxmlformats.org/officeDocument/2006/relationships/image" Target="../media/image2660.png"/><Relationship Id="rId166" Type="http://schemas.openxmlformats.org/officeDocument/2006/relationships/customXml" Target="../ink/ink2875.xml"/><Relationship Id="rId187" Type="http://schemas.openxmlformats.org/officeDocument/2006/relationships/customXml" Target="../ink/ink2886.xml"/><Relationship Id="rId1" Type="http://schemas.openxmlformats.org/officeDocument/2006/relationships/slideLayout" Target="../slideLayouts/slideLayout7.xml"/><Relationship Id="rId212" Type="http://schemas.openxmlformats.org/officeDocument/2006/relationships/image" Target="../media/image2693.png"/><Relationship Id="rId233" Type="http://schemas.openxmlformats.org/officeDocument/2006/relationships/customXml" Target="../ink/ink2909.xml"/><Relationship Id="rId254" Type="http://schemas.openxmlformats.org/officeDocument/2006/relationships/image" Target="../media/image2714.png"/><Relationship Id="rId28" Type="http://schemas.openxmlformats.org/officeDocument/2006/relationships/image" Target="../media/image2603.png"/><Relationship Id="rId49" Type="http://schemas.openxmlformats.org/officeDocument/2006/relationships/customXml" Target="../ink/ink2816.xml"/><Relationship Id="rId114" Type="http://schemas.openxmlformats.org/officeDocument/2006/relationships/image" Target="../media/image2645.png"/><Relationship Id="rId60" Type="http://schemas.openxmlformats.org/officeDocument/2006/relationships/image" Target="../media/image2619.png"/><Relationship Id="rId81" Type="http://schemas.openxmlformats.org/officeDocument/2006/relationships/customXml" Target="../ink/ink2832.xml"/><Relationship Id="rId135" Type="http://schemas.openxmlformats.org/officeDocument/2006/relationships/customXml" Target="../ink/ink2859.xml"/><Relationship Id="rId156" Type="http://schemas.openxmlformats.org/officeDocument/2006/relationships/customXml" Target="../ink/ink2870.xml"/><Relationship Id="rId177" Type="http://schemas.openxmlformats.org/officeDocument/2006/relationships/customXml" Target="../ink/ink2881.xml"/><Relationship Id="rId198" Type="http://schemas.openxmlformats.org/officeDocument/2006/relationships/image" Target="../media/image2686.png"/><Relationship Id="rId202" Type="http://schemas.openxmlformats.org/officeDocument/2006/relationships/image" Target="../media/image2688.png"/><Relationship Id="rId223" Type="http://schemas.openxmlformats.org/officeDocument/2006/relationships/customXml" Target="../ink/ink2904.xml"/><Relationship Id="rId244" Type="http://schemas.openxmlformats.org/officeDocument/2006/relationships/image" Target="../media/image2709.png"/><Relationship Id="rId18" Type="http://schemas.openxmlformats.org/officeDocument/2006/relationships/image" Target="../media/image2599.png"/><Relationship Id="rId39" Type="http://schemas.openxmlformats.org/officeDocument/2006/relationships/customXml" Target="../ink/ink2811.xml"/><Relationship Id="rId50" Type="http://schemas.openxmlformats.org/officeDocument/2006/relationships/image" Target="../media/image2614.png"/><Relationship Id="rId104" Type="http://schemas.openxmlformats.org/officeDocument/2006/relationships/image" Target="../media/image2640.png"/><Relationship Id="rId125" Type="http://schemas.openxmlformats.org/officeDocument/2006/relationships/customXml" Target="../ink/ink2854.xml"/><Relationship Id="rId146" Type="http://schemas.openxmlformats.org/officeDocument/2006/relationships/customXml" Target="../ink/ink2865.xml"/><Relationship Id="rId167" Type="http://schemas.openxmlformats.org/officeDocument/2006/relationships/image" Target="../media/image2671.png"/><Relationship Id="rId188" Type="http://schemas.openxmlformats.org/officeDocument/2006/relationships/image" Target="../media/image2681.png"/><Relationship Id="rId71" Type="http://schemas.openxmlformats.org/officeDocument/2006/relationships/customXml" Target="../ink/ink2827.xml"/><Relationship Id="rId92" Type="http://schemas.openxmlformats.org/officeDocument/2006/relationships/image" Target="../media/image2634.png"/><Relationship Id="rId213" Type="http://schemas.openxmlformats.org/officeDocument/2006/relationships/customXml" Target="../ink/ink2899.xml"/><Relationship Id="rId234" Type="http://schemas.openxmlformats.org/officeDocument/2006/relationships/image" Target="../media/image2704.png"/><Relationship Id="rId2" Type="http://schemas.openxmlformats.org/officeDocument/2006/relationships/notesSlide" Target="../notesSlides/notesSlide31.xml"/><Relationship Id="rId29" Type="http://schemas.openxmlformats.org/officeDocument/2006/relationships/customXml" Target="../ink/ink2806.xml"/><Relationship Id="rId255" Type="http://schemas.openxmlformats.org/officeDocument/2006/relationships/customXml" Target="../ink/ink2920.xml"/><Relationship Id="rId40" Type="http://schemas.openxmlformats.org/officeDocument/2006/relationships/image" Target="../media/image2609.png"/><Relationship Id="rId115" Type="http://schemas.openxmlformats.org/officeDocument/2006/relationships/customXml" Target="../ink/ink2849.xml"/><Relationship Id="rId136" Type="http://schemas.openxmlformats.org/officeDocument/2006/relationships/image" Target="../media/image2656.png"/><Relationship Id="rId157" Type="http://schemas.openxmlformats.org/officeDocument/2006/relationships/image" Target="../media/image2666.png"/><Relationship Id="rId178" Type="http://schemas.openxmlformats.org/officeDocument/2006/relationships/image" Target="../media/image2676.png"/><Relationship Id="rId61" Type="http://schemas.openxmlformats.org/officeDocument/2006/relationships/customXml" Target="../ink/ink2822.xml"/><Relationship Id="rId82" Type="http://schemas.openxmlformats.org/officeDocument/2006/relationships/image" Target="../media/image2630.png"/><Relationship Id="rId199" Type="http://schemas.openxmlformats.org/officeDocument/2006/relationships/customXml" Target="../ink/ink2892.xml"/><Relationship Id="rId203" Type="http://schemas.openxmlformats.org/officeDocument/2006/relationships/customXml" Target="../ink/ink2894.xml"/><Relationship Id="rId19" Type="http://schemas.openxmlformats.org/officeDocument/2006/relationships/customXml" Target="../ink/ink2801.xml"/><Relationship Id="rId224" Type="http://schemas.openxmlformats.org/officeDocument/2006/relationships/image" Target="../media/image2699.png"/><Relationship Id="rId245" Type="http://schemas.openxmlformats.org/officeDocument/2006/relationships/customXml" Target="../ink/ink2915.xml"/><Relationship Id="rId30" Type="http://schemas.openxmlformats.org/officeDocument/2006/relationships/image" Target="../media/image2604.png"/><Relationship Id="rId105" Type="http://schemas.openxmlformats.org/officeDocument/2006/relationships/customXml" Target="../ink/ink2844.xml"/><Relationship Id="rId126" Type="http://schemas.openxmlformats.org/officeDocument/2006/relationships/image" Target="../media/image2651.png"/><Relationship Id="rId147" Type="http://schemas.openxmlformats.org/officeDocument/2006/relationships/image" Target="../media/image2661.png"/><Relationship Id="rId168" Type="http://schemas.openxmlformats.org/officeDocument/2006/relationships/customXml" Target="../ink/ink2876.xml"/><Relationship Id="rId51" Type="http://schemas.openxmlformats.org/officeDocument/2006/relationships/customXml" Target="../ink/ink2817.xml"/><Relationship Id="rId72" Type="http://schemas.openxmlformats.org/officeDocument/2006/relationships/image" Target="../media/image2625.png"/><Relationship Id="rId93" Type="http://schemas.openxmlformats.org/officeDocument/2006/relationships/customXml" Target="../ink/ink2838.xml"/><Relationship Id="rId189" Type="http://schemas.openxmlformats.org/officeDocument/2006/relationships/customXml" Target="../ink/ink2887.xml"/><Relationship Id="rId3" Type="http://schemas.openxmlformats.org/officeDocument/2006/relationships/image" Target="../media/image2591.png"/><Relationship Id="rId214" Type="http://schemas.openxmlformats.org/officeDocument/2006/relationships/image" Target="../media/image2694.png"/><Relationship Id="rId235" Type="http://schemas.openxmlformats.org/officeDocument/2006/relationships/customXml" Target="../ink/ink2910.xml"/><Relationship Id="rId256" Type="http://schemas.openxmlformats.org/officeDocument/2006/relationships/image" Target="../media/image2715.png"/><Relationship Id="rId116" Type="http://schemas.openxmlformats.org/officeDocument/2006/relationships/image" Target="../media/image2646.png"/><Relationship Id="rId137" Type="http://schemas.openxmlformats.org/officeDocument/2006/relationships/customXml" Target="../ink/ink2860.xml"/><Relationship Id="rId158" Type="http://schemas.openxmlformats.org/officeDocument/2006/relationships/customXml" Target="../ink/ink2871.xml"/><Relationship Id="rId20" Type="http://schemas.openxmlformats.org/officeDocument/2006/relationships/image" Target="../media/image2600.png"/><Relationship Id="rId41" Type="http://schemas.openxmlformats.org/officeDocument/2006/relationships/customXml" Target="../ink/ink2812.xml"/><Relationship Id="rId62" Type="http://schemas.openxmlformats.org/officeDocument/2006/relationships/image" Target="../media/image2620.png"/><Relationship Id="rId83" Type="http://schemas.openxmlformats.org/officeDocument/2006/relationships/customXml" Target="../ink/ink2833.xml"/><Relationship Id="rId179" Type="http://schemas.openxmlformats.org/officeDocument/2006/relationships/customXml" Target="../ink/ink2882.xml"/><Relationship Id="rId190" Type="http://schemas.openxmlformats.org/officeDocument/2006/relationships/image" Target="../media/image2682.png"/><Relationship Id="rId204" Type="http://schemas.openxmlformats.org/officeDocument/2006/relationships/image" Target="../media/image2689.png"/><Relationship Id="rId225" Type="http://schemas.openxmlformats.org/officeDocument/2006/relationships/customXml" Target="../ink/ink2905.xml"/><Relationship Id="rId246" Type="http://schemas.openxmlformats.org/officeDocument/2006/relationships/image" Target="../media/image2710.png"/><Relationship Id="rId106" Type="http://schemas.openxmlformats.org/officeDocument/2006/relationships/image" Target="../media/image2641.png"/><Relationship Id="rId127" Type="http://schemas.openxmlformats.org/officeDocument/2006/relationships/customXml" Target="../ink/ink2855.xml"/><Relationship Id="rId10" Type="http://schemas.openxmlformats.org/officeDocument/2006/relationships/image" Target="../media/image2595.png"/><Relationship Id="rId31" Type="http://schemas.openxmlformats.org/officeDocument/2006/relationships/customXml" Target="../ink/ink2807.xml"/><Relationship Id="rId52" Type="http://schemas.openxmlformats.org/officeDocument/2006/relationships/image" Target="../media/image2615.png"/><Relationship Id="rId73" Type="http://schemas.openxmlformats.org/officeDocument/2006/relationships/customXml" Target="../ink/ink2828.xml"/><Relationship Id="rId94" Type="http://schemas.openxmlformats.org/officeDocument/2006/relationships/image" Target="../media/image2635.png"/><Relationship Id="rId148" Type="http://schemas.openxmlformats.org/officeDocument/2006/relationships/customXml" Target="../ink/ink2866.xml"/><Relationship Id="rId169" Type="http://schemas.openxmlformats.org/officeDocument/2006/relationships/image" Target="../media/image2672.png"/><Relationship Id="rId4" Type="http://schemas.openxmlformats.org/officeDocument/2006/relationships/image" Target="../media/image2592.png"/><Relationship Id="rId180" Type="http://schemas.openxmlformats.org/officeDocument/2006/relationships/image" Target="../media/image2677.png"/><Relationship Id="rId215" Type="http://schemas.openxmlformats.org/officeDocument/2006/relationships/customXml" Target="../ink/ink2900.xml"/><Relationship Id="rId236" Type="http://schemas.openxmlformats.org/officeDocument/2006/relationships/image" Target="../media/image2705.png"/><Relationship Id="rId257" Type="http://schemas.openxmlformats.org/officeDocument/2006/relationships/customXml" Target="../ink/ink2921.xml"/></Relationships>
</file>

<file path=ppt/slides/_rels/slide32.xml.rels><?xml version="1.0" encoding="UTF-8" standalone="yes"?>
<Relationships xmlns="http://schemas.openxmlformats.org/package/2006/relationships"><Relationship Id="rId13" Type="http://schemas.openxmlformats.org/officeDocument/2006/relationships/customXml" Target="../ink/ink2927.xml"/><Relationship Id="rId18" Type="http://schemas.openxmlformats.org/officeDocument/2006/relationships/image" Target="../media/image2724.png"/><Relationship Id="rId26" Type="http://schemas.openxmlformats.org/officeDocument/2006/relationships/image" Target="../media/image2728.png"/><Relationship Id="rId39" Type="http://schemas.openxmlformats.org/officeDocument/2006/relationships/customXml" Target="../ink/ink2940.xml"/><Relationship Id="rId21" Type="http://schemas.openxmlformats.org/officeDocument/2006/relationships/customXml" Target="../ink/ink2931.xml"/><Relationship Id="rId34" Type="http://schemas.openxmlformats.org/officeDocument/2006/relationships/image" Target="../media/image2732.png"/><Relationship Id="rId42" Type="http://schemas.openxmlformats.org/officeDocument/2006/relationships/image" Target="../media/image2736.png"/><Relationship Id="rId47" Type="http://schemas.openxmlformats.org/officeDocument/2006/relationships/customXml" Target="../ink/ink2944.xml"/><Relationship Id="rId50" Type="http://schemas.openxmlformats.org/officeDocument/2006/relationships/image" Target="../media/image2740.png"/><Relationship Id="rId7" Type="http://schemas.openxmlformats.org/officeDocument/2006/relationships/customXml" Target="../ink/ink2924.xml"/><Relationship Id="rId2" Type="http://schemas.openxmlformats.org/officeDocument/2006/relationships/notesSlide" Target="../notesSlides/notesSlide32.xml"/><Relationship Id="rId16" Type="http://schemas.openxmlformats.org/officeDocument/2006/relationships/image" Target="../media/image2723.png"/><Relationship Id="rId29" Type="http://schemas.openxmlformats.org/officeDocument/2006/relationships/customXml" Target="../ink/ink2935.xml"/><Relationship Id="rId11" Type="http://schemas.openxmlformats.org/officeDocument/2006/relationships/customXml" Target="../ink/ink2926.xml"/><Relationship Id="rId24" Type="http://schemas.openxmlformats.org/officeDocument/2006/relationships/image" Target="../media/image2727.png"/><Relationship Id="rId32" Type="http://schemas.openxmlformats.org/officeDocument/2006/relationships/image" Target="../media/image2731.png"/><Relationship Id="rId37" Type="http://schemas.openxmlformats.org/officeDocument/2006/relationships/customXml" Target="../ink/ink2939.xml"/><Relationship Id="rId40" Type="http://schemas.openxmlformats.org/officeDocument/2006/relationships/image" Target="../media/image2735.png"/><Relationship Id="rId45" Type="http://schemas.openxmlformats.org/officeDocument/2006/relationships/customXml" Target="../ink/ink2943.xml"/><Relationship Id="rId5" Type="http://schemas.openxmlformats.org/officeDocument/2006/relationships/customXml" Target="../ink/ink2923.xml"/><Relationship Id="rId15" Type="http://schemas.openxmlformats.org/officeDocument/2006/relationships/customXml" Target="../ink/ink2928.xml"/><Relationship Id="rId23" Type="http://schemas.openxmlformats.org/officeDocument/2006/relationships/customXml" Target="../ink/ink2932.xml"/><Relationship Id="rId28" Type="http://schemas.openxmlformats.org/officeDocument/2006/relationships/image" Target="../media/image2729.png"/><Relationship Id="rId36" Type="http://schemas.openxmlformats.org/officeDocument/2006/relationships/image" Target="../media/image2733.png"/><Relationship Id="rId49" Type="http://schemas.openxmlformats.org/officeDocument/2006/relationships/customXml" Target="../ink/ink2945.xml"/><Relationship Id="rId10" Type="http://schemas.openxmlformats.org/officeDocument/2006/relationships/image" Target="../media/image2720.png"/><Relationship Id="rId19" Type="http://schemas.openxmlformats.org/officeDocument/2006/relationships/customXml" Target="../ink/ink2930.xml"/><Relationship Id="rId31" Type="http://schemas.openxmlformats.org/officeDocument/2006/relationships/customXml" Target="../ink/ink2936.xml"/><Relationship Id="rId44" Type="http://schemas.openxmlformats.org/officeDocument/2006/relationships/image" Target="../media/image2737.png"/><Relationship Id="rId52" Type="http://schemas.openxmlformats.org/officeDocument/2006/relationships/image" Target="../media/image2741.png"/><Relationship Id="rId4" Type="http://schemas.openxmlformats.org/officeDocument/2006/relationships/image" Target="../media/image2717.png"/><Relationship Id="rId9" Type="http://schemas.openxmlformats.org/officeDocument/2006/relationships/customXml" Target="../ink/ink2925.xml"/><Relationship Id="rId14" Type="http://schemas.openxmlformats.org/officeDocument/2006/relationships/image" Target="../media/image2722.png"/><Relationship Id="rId22" Type="http://schemas.openxmlformats.org/officeDocument/2006/relationships/image" Target="../media/image2726.png"/><Relationship Id="rId27" Type="http://schemas.openxmlformats.org/officeDocument/2006/relationships/customXml" Target="../ink/ink2934.xml"/><Relationship Id="rId30" Type="http://schemas.openxmlformats.org/officeDocument/2006/relationships/image" Target="../media/image2730.png"/><Relationship Id="rId35" Type="http://schemas.openxmlformats.org/officeDocument/2006/relationships/customXml" Target="../ink/ink2938.xml"/><Relationship Id="rId43" Type="http://schemas.openxmlformats.org/officeDocument/2006/relationships/customXml" Target="../ink/ink2942.xml"/><Relationship Id="rId48" Type="http://schemas.openxmlformats.org/officeDocument/2006/relationships/image" Target="../media/image2739.png"/><Relationship Id="rId8" Type="http://schemas.openxmlformats.org/officeDocument/2006/relationships/image" Target="../media/image2719.png"/><Relationship Id="rId51" Type="http://schemas.openxmlformats.org/officeDocument/2006/relationships/customXml" Target="../ink/ink2946.xml"/><Relationship Id="rId3" Type="http://schemas.openxmlformats.org/officeDocument/2006/relationships/customXml" Target="../ink/ink2922.xml"/><Relationship Id="rId12" Type="http://schemas.openxmlformats.org/officeDocument/2006/relationships/image" Target="../media/image2721.png"/><Relationship Id="rId17" Type="http://schemas.openxmlformats.org/officeDocument/2006/relationships/customXml" Target="../ink/ink2929.xml"/><Relationship Id="rId25" Type="http://schemas.openxmlformats.org/officeDocument/2006/relationships/customXml" Target="../ink/ink2933.xml"/><Relationship Id="rId33" Type="http://schemas.openxmlformats.org/officeDocument/2006/relationships/customXml" Target="../ink/ink2937.xml"/><Relationship Id="rId38" Type="http://schemas.openxmlformats.org/officeDocument/2006/relationships/image" Target="../media/image2734.png"/><Relationship Id="rId46" Type="http://schemas.openxmlformats.org/officeDocument/2006/relationships/image" Target="../media/image2738.png"/><Relationship Id="rId20" Type="http://schemas.openxmlformats.org/officeDocument/2006/relationships/image" Target="../media/image2725.png"/><Relationship Id="rId41" Type="http://schemas.openxmlformats.org/officeDocument/2006/relationships/customXml" Target="../ink/ink2941.xml"/><Relationship Id="rId1" Type="http://schemas.openxmlformats.org/officeDocument/2006/relationships/slideLayout" Target="../slideLayouts/slideLayout7.xml"/><Relationship Id="rId6" Type="http://schemas.openxmlformats.org/officeDocument/2006/relationships/image" Target="../media/image2718.png"/></Relationships>
</file>

<file path=ppt/slides/_rels/slide33.xml.rels><?xml version="1.0" encoding="UTF-8" standalone="yes"?>
<Relationships xmlns="http://schemas.openxmlformats.org/package/2006/relationships"><Relationship Id="rId117" Type="http://schemas.openxmlformats.org/officeDocument/2006/relationships/customXml" Target="../ink/ink3004.xml"/><Relationship Id="rId21" Type="http://schemas.openxmlformats.org/officeDocument/2006/relationships/customXml" Target="../ink/ink2956.xml"/><Relationship Id="rId42" Type="http://schemas.openxmlformats.org/officeDocument/2006/relationships/image" Target="../media/image2811.png"/><Relationship Id="rId63" Type="http://schemas.openxmlformats.org/officeDocument/2006/relationships/customXml" Target="../ink/ink2977.xml"/><Relationship Id="rId84" Type="http://schemas.openxmlformats.org/officeDocument/2006/relationships/image" Target="../media/image2832.png"/><Relationship Id="rId138" Type="http://schemas.openxmlformats.org/officeDocument/2006/relationships/image" Target="../media/image2859.png"/><Relationship Id="rId159" Type="http://schemas.openxmlformats.org/officeDocument/2006/relationships/customXml" Target="../ink/ink3025.xml"/><Relationship Id="rId170" Type="http://schemas.openxmlformats.org/officeDocument/2006/relationships/image" Target="../media/image2875.png"/><Relationship Id="rId191" Type="http://schemas.openxmlformats.org/officeDocument/2006/relationships/image" Target="../media/image2885.png"/><Relationship Id="rId205" Type="http://schemas.openxmlformats.org/officeDocument/2006/relationships/image" Target="../media/image2892.png"/><Relationship Id="rId226" Type="http://schemas.openxmlformats.org/officeDocument/2006/relationships/image" Target="../media/image2902.png"/><Relationship Id="rId247" Type="http://schemas.openxmlformats.org/officeDocument/2006/relationships/image" Target="../media/image2912.png"/><Relationship Id="rId107" Type="http://schemas.openxmlformats.org/officeDocument/2006/relationships/customXml" Target="../ink/ink2999.xml"/><Relationship Id="rId11" Type="http://schemas.openxmlformats.org/officeDocument/2006/relationships/customXml" Target="../ink/ink2951.xml"/><Relationship Id="rId32" Type="http://schemas.openxmlformats.org/officeDocument/2006/relationships/image" Target="../media/image2806.png"/><Relationship Id="rId53" Type="http://schemas.openxmlformats.org/officeDocument/2006/relationships/customXml" Target="../ink/ink2972.xml"/><Relationship Id="rId74" Type="http://schemas.openxmlformats.org/officeDocument/2006/relationships/image" Target="../media/image2827.png"/><Relationship Id="rId128" Type="http://schemas.openxmlformats.org/officeDocument/2006/relationships/image" Target="../media/image2854.png"/><Relationship Id="rId149" Type="http://schemas.openxmlformats.org/officeDocument/2006/relationships/customXml" Target="../ink/ink3020.xml"/><Relationship Id="rId5" Type="http://schemas.openxmlformats.org/officeDocument/2006/relationships/customXml" Target="../ink/ink2948.xml"/><Relationship Id="rId95" Type="http://schemas.openxmlformats.org/officeDocument/2006/relationships/customXml" Target="../ink/ink2993.xml"/><Relationship Id="rId160" Type="http://schemas.openxmlformats.org/officeDocument/2006/relationships/image" Target="../media/image2870.png"/><Relationship Id="rId181" Type="http://schemas.openxmlformats.org/officeDocument/2006/relationships/customXml" Target="../ink/ink3036.xml"/><Relationship Id="rId216" Type="http://schemas.openxmlformats.org/officeDocument/2006/relationships/image" Target="../media/image2897.png"/><Relationship Id="rId237" Type="http://schemas.openxmlformats.org/officeDocument/2006/relationships/image" Target="../media/image2907.png"/><Relationship Id="rId22" Type="http://schemas.openxmlformats.org/officeDocument/2006/relationships/image" Target="../media/image2801.png"/><Relationship Id="rId43" Type="http://schemas.openxmlformats.org/officeDocument/2006/relationships/customXml" Target="../ink/ink2967.xml"/><Relationship Id="rId64" Type="http://schemas.openxmlformats.org/officeDocument/2006/relationships/image" Target="../media/image2822.png"/><Relationship Id="rId118" Type="http://schemas.openxmlformats.org/officeDocument/2006/relationships/image" Target="../media/image2849.png"/><Relationship Id="rId139" Type="http://schemas.openxmlformats.org/officeDocument/2006/relationships/customXml" Target="../ink/ink3015.xml"/><Relationship Id="rId85" Type="http://schemas.openxmlformats.org/officeDocument/2006/relationships/customXml" Target="../ink/ink2988.xml"/><Relationship Id="rId150" Type="http://schemas.openxmlformats.org/officeDocument/2006/relationships/image" Target="../media/image2865.png"/><Relationship Id="rId171" Type="http://schemas.openxmlformats.org/officeDocument/2006/relationships/customXml" Target="../ink/ink3031.xml"/><Relationship Id="rId192" Type="http://schemas.openxmlformats.org/officeDocument/2006/relationships/customXml" Target="../ink/ink3042.xml"/><Relationship Id="rId206" Type="http://schemas.openxmlformats.org/officeDocument/2006/relationships/customXml" Target="../ink/ink3049.xml"/><Relationship Id="rId227" Type="http://schemas.openxmlformats.org/officeDocument/2006/relationships/customXml" Target="../ink/ink3060.xml"/><Relationship Id="rId248" Type="http://schemas.openxmlformats.org/officeDocument/2006/relationships/customXml" Target="../ink/ink3071.xml"/><Relationship Id="rId12" Type="http://schemas.openxmlformats.org/officeDocument/2006/relationships/image" Target="../media/image2745.png"/><Relationship Id="rId33" Type="http://schemas.openxmlformats.org/officeDocument/2006/relationships/customXml" Target="../ink/ink2962.xml"/><Relationship Id="rId108" Type="http://schemas.openxmlformats.org/officeDocument/2006/relationships/image" Target="../media/image2844.png"/><Relationship Id="rId129" Type="http://schemas.openxmlformats.org/officeDocument/2006/relationships/customXml" Target="../ink/ink3010.xml"/><Relationship Id="rId54" Type="http://schemas.openxmlformats.org/officeDocument/2006/relationships/image" Target="../media/image2817.png"/><Relationship Id="rId75" Type="http://schemas.openxmlformats.org/officeDocument/2006/relationships/customXml" Target="../ink/ink2983.xml"/><Relationship Id="rId96" Type="http://schemas.openxmlformats.org/officeDocument/2006/relationships/image" Target="../media/image2838.png"/><Relationship Id="rId140" Type="http://schemas.openxmlformats.org/officeDocument/2006/relationships/image" Target="../media/image2860.png"/><Relationship Id="rId161" Type="http://schemas.openxmlformats.org/officeDocument/2006/relationships/customXml" Target="../ink/ink3026.xml"/><Relationship Id="rId182" Type="http://schemas.openxmlformats.org/officeDocument/2006/relationships/image" Target="../media/image2881.png"/><Relationship Id="rId217" Type="http://schemas.openxmlformats.org/officeDocument/2006/relationships/customXml" Target="../ink/ink3055.xml"/><Relationship Id="rId6" Type="http://schemas.openxmlformats.org/officeDocument/2006/relationships/image" Target="../media/image2743.png"/><Relationship Id="rId238" Type="http://schemas.openxmlformats.org/officeDocument/2006/relationships/customXml" Target="../ink/ink3066.xml"/><Relationship Id="rId23" Type="http://schemas.openxmlformats.org/officeDocument/2006/relationships/customXml" Target="../ink/ink2957.xml"/><Relationship Id="rId119" Type="http://schemas.openxmlformats.org/officeDocument/2006/relationships/customXml" Target="../ink/ink3005.xml"/><Relationship Id="rId44" Type="http://schemas.openxmlformats.org/officeDocument/2006/relationships/image" Target="../media/image2812.png"/><Relationship Id="rId65" Type="http://schemas.openxmlformats.org/officeDocument/2006/relationships/customXml" Target="../ink/ink2978.xml"/><Relationship Id="rId86" Type="http://schemas.openxmlformats.org/officeDocument/2006/relationships/image" Target="../media/image2833.png"/><Relationship Id="rId130" Type="http://schemas.openxmlformats.org/officeDocument/2006/relationships/image" Target="../media/image2855.png"/><Relationship Id="rId151" Type="http://schemas.openxmlformats.org/officeDocument/2006/relationships/customXml" Target="../ink/ink3021.xml"/><Relationship Id="rId172" Type="http://schemas.openxmlformats.org/officeDocument/2006/relationships/image" Target="../media/image2876.png"/><Relationship Id="rId193" Type="http://schemas.openxmlformats.org/officeDocument/2006/relationships/image" Target="../media/image2886.png"/><Relationship Id="rId207" Type="http://schemas.openxmlformats.org/officeDocument/2006/relationships/image" Target="../media/image2893.png"/><Relationship Id="rId228" Type="http://schemas.openxmlformats.org/officeDocument/2006/relationships/image" Target="../media/image2903.png"/><Relationship Id="rId249" Type="http://schemas.openxmlformats.org/officeDocument/2006/relationships/image" Target="../media/image2913.png"/><Relationship Id="rId13" Type="http://schemas.openxmlformats.org/officeDocument/2006/relationships/customXml" Target="../ink/ink2952.xml"/><Relationship Id="rId109" Type="http://schemas.openxmlformats.org/officeDocument/2006/relationships/customXml" Target="../ink/ink3000.xml"/><Relationship Id="rId34" Type="http://schemas.openxmlformats.org/officeDocument/2006/relationships/image" Target="../media/image2807.png"/><Relationship Id="rId55" Type="http://schemas.openxmlformats.org/officeDocument/2006/relationships/customXml" Target="../ink/ink2973.xml"/><Relationship Id="rId76" Type="http://schemas.openxmlformats.org/officeDocument/2006/relationships/image" Target="../media/image2828.png"/><Relationship Id="rId97" Type="http://schemas.openxmlformats.org/officeDocument/2006/relationships/customXml" Target="../ink/ink2994.xml"/><Relationship Id="rId120" Type="http://schemas.openxmlformats.org/officeDocument/2006/relationships/image" Target="../media/image2850.png"/><Relationship Id="rId141" Type="http://schemas.openxmlformats.org/officeDocument/2006/relationships/customXml" Target="../ink/ink3016.xml"/><Relationship Id="rId7" Type="http://schemas.openxmlformats.org/officeDocument/2006/relationships/customXml" Target="../ink/ink2949.xml"/><Relationship Id="rId162" Type="http://schemas.openxmlformats.org/officeDocument/2006/relationships/image" Target="../media/image2871.png"/><Relationship Id="rId183" Type="http://schemas.openxmlformats.org/officeDocument/2006/relationships/customXml" Target="../ink/ink3037.xml"/><Relationship Id="rId218" Type="http://schemas.openxmlformats.org/officeDocument/2006/relationships/image" Target="../media/image2898.png"/><Relationship Id="rId239" Type="http://schemas.openxmlformats.org/officeDocument/2006/relationships/image" Target="../media/image2908.png"/><Relationship Id="rId250" Type="http://schemas.openxmlformats.org/officeDocument/2006/relationships/customXml" Target="../ink/ink3072.xml"/><Relationship Id="rId24" Type="http://schemas.openxmlformats.org/officeDocument/2006/relationships/image" Target="../media/image2802.png"/><Relationship Id="rId45" Type="http://schemas.openxmlformats.org/officeDocument/2006/relationships/customXml" Target="../ink/ink2968.xml"/><Relationship Id="rId66" Type="http://schemas.openxmlformats.org/officeDocument/2006/relationships/image" Target="../media/image2823.png"/><Relationship Id="rId87" Type="http://schemas.openxmlformats.org/officeDocument/2006/relationships/customXml" Target="../ink/ink2989.xml"/><Relationship Id="rId110" Type="http://schemas.openxmlformats.org/officeDocument/2006/relationships/image" Target="../media/image2845.png"/><Relationship Id="rId131" Type="http://schemas.openxmlformats.org/officeDocument/2006/relationships/customXml" Target="../ink/ink3011.xml"/><Relationship Id="rId152" Type="http://schemas.openxmlformats.org/officeDocument/2006/relationships/image" Target="../media/image2866.png"/><Relationship Id="rId173" Type="http://schemas.openxmlformats.org/officeDocument/2006/relationships/customXml" Target="../ink/ink3032.xml"/><Relationship Id="rId194" Type="http://schemas.openxmlformats.org/officeDocument/2006/relationships/customXml" Target="../ink/ink3043.xml"/><Relationship Id="rId208" Type="http://schemas.openxmlformats.org/officeDocument/2006/relationships/customXml" Target="../ink/ink3050.xml"/><Relationship Id="rId229" Type="http://schemas.openxmlformats.org/officeDocument/2006/relationships/customXml" Target="../ink/ink3061.xml"/><Relationship Id="rId240" Type="http://schemas.openxmlformats.org/officeDocument/2006/relationships/customXml" Target="../ink/ink3067.xml"/><Relationship Id="rId14" Type="http://schemas.openxmlformats.org/officeDocument/2006/relationships/image" Target="../media/image2752.png"/><Relationship Id="rId35" Type="http://schemas.openxmlformats.org/officeDocument/2006/relationships/customXml" Target="../ink/ink2963.xml"/><Relationship Id="rId56" Type="http://schemas.openxmlformats.org/officeDocument/2006/relationships/image" Target="../media/image2818.png"/><Relationship Id="rId77" Type="http://schemas.openxmlformats.org/officeDocument/2006/relationships/customXml" Target="../ink/ink2984.xml"/><Relationship Id="rId100" Type="http://schemas.openxmlformats.org/officeDocument/2006/relationships/image" Target="../media/image2840.png"/><Relationship Id="rId8" Type="http://schemas.openxmlformats.org/officeDocument/2006/relationships/image" Target="../media/image3.png"/><Relationship Id="rId98" Type="http://schemas.openxmlformats.org/officeDocument/2006/relationships/image" Target="../media/image2839.png"/><Relationship Id="rId121" Type="http://schemas.openxmlformats.org/officeDocument/2006/relationships/customXml" Target="../ink/ink3006.xml"/><Relationship Id="rId142" Type="http://schemas.openxmlformats.org/officeDocument/2006/relationships/image" Target="../media/image2861.png"/><Relationship Id="rId163" Type="http://schemas.openxmlformats.org/officeDocument/2006/relationships/customXml" Target="../ink/ink3027.xml"/><Relationship Id="rId184" Type="http://schemas.openxmlformats.org/officeDocument/2006/relationships/image" Target="../media/image2882.png"/><Relationship Id="rId219" Type="http://schemas.openxmlformats.org/officeDocument/2006/relationships/customXml" Target="../ink/ink3056.xml"/><Relationship Id="rId230" Type="http://schemas.openxmlformats.org/officeDocument/2006/relationships/image" Target="../media/image2904.png"/><Relationship Id="rId251" Type="http://schemas.openxmlformats.org/officeDocument/2006/relationships/image" Target="../media/image2914.png"/><Relationship Id="rId25" Type="http://schemas.openxmlformats.org/officeDocument/2006/relationships/customXml" Target="../ink/ink2958.xml"/><Relationship Id="rId46" Type="http://schemas.openxmlformats.org/officeDocument/2006/relationships/image" Target="../media/image2813.png"/><Relationship Id="rId67" Type="http://schemas.openxmlformats.org/officeDocument/2006/relationships/customXml" Target="../ink/ink2979.xml"/><Relationship Id="rId88" Type="http://schemas.openxmlformats.org/officeDocument/2006/relationships/image" Target="../media/image2834.png"/><Relationship Id="rId111" Type="http://schemas.openxmlformats.org/officeDocument/2006/relationships/customXml" Target="../ink/ink3001.xml"/><Relationship Id="rId132" Type="http://schemas.openxmlformats.org/officeDocument/2006/relationships/image" Target="../media/image2856.png"/><Relationship Id="rId153" Type="http://schemas.openxmlformats.org/officeDocument/2006/relationships/customXml" Target="../ink/ink3022.xml"/><Relationship Id="rId174" Type="http://schemas.openxmlformats.org/officeDocument/2006/relationships/image" Target="../media/image2877.png"/><Relationship Id="rId195" Type="http://schemas.openxmlformats.org/officeDocument/2006/relationships/image" Target="../media/image2887.png"/><Relationship Id="rId209" Type="http://schemas.openxmlformats.org/officeDocument/2006/relationships/image" Target="../media/image2894.png"/><Relationship Id="rId220" Type="http://schemas.openxmlformats.org/officeDocument/2006/relationships/image" Target="../media/image2899.png"/><Relationship Id="rId241" Type="http://schemas.openxmlformats.org/officeDocument/2006/relationships/image" Target="../media/image2909.png"/><Relationship Id="rId15" Type="http://schemas.openxmlformats.org/officeDocument/2006/relationships/customXml" Target="../ink/ink2953.xml"/><Relationship Id="rId36" Type="http://schemas.openxmlformats.org/officeDocument/2006/relationships/image" Target="../media/image2808.png"/><Relationship Id="rId57" Type="http://schemas.openxmlformats.org/officeDocument/2006/relationships/customXml" Target="../ink/ink2974.xml"/><Relationship Id="rId78" Type="http://schemas.openxmlformats.org/officeDocument/2006/relationships/image" Target="../media/image2829.png"/><Relationship Id="rId99" Type="http://schemas.openxmlformats.org/officeDocument/2006/relationships/customXml" Target="../ink/ink2995.xml"/><Relationship Id="rId101" Type="http://schemas.openxmlformats.org/officeDocument/2006/relationships/customXml" Target="../ink/ink2996.xml"/><Relationship Id="rId122" Type="http://schemas.openxmlformats.org/officeDocument/2006/relationships/image" Target="../media/image2851.png"/><Relationship Id="rId143" Type="http://schemas.openxmlformats.org/officeDocument/2006/relationships/customXml" Target="../ink/ink3017.xml"/><Relationship Id="rId164" Type="http://schemas.openxmlformats.org/officeDocument/2006/relationships/image" Target="../media/image2872.png"/><Relationship Id="rId185" Type="http://schemas.openxmlformats.org/officeDocument/2006/relationships/customXml" Target="../ink/ink3038.xml"/><Relationship Id="rId4" Type="http://schemas.openxmlformats.org/officeDocument/2006/relationships/image" Target="../media/image2742.png"/><Relationship Id="rId9" Type="http://schemas.openxmlformats.org/officeDocument/2006/relationships/customXml" Target="../ink/ink2950.xml"/><Relationship Id="rId180" Type="http://schemas.openxmlformats.org/officeDocument/2006/relationships/image" Target="../media/image2880.png"/><Relationship Id="rId210" Type="http://schemas.openxmlformats.org/officeDocument/2006/relationships/customXml" Target="../ink/ink3051.xml"/><Relationship Id="rId215" Type="http://schemas.openxmlformats.org/officeDocument/2006/relationships/customXml" Target="../ink/ink3054.xml"/><Relationship Id="rId236" Type="http://schemas.openxmlformats.org/officeDocument/2006/relationships/customXml" Target="../ink/ink3065.xml"/><Relationship Id="rId26" Type="http://schemas.openxmlformats.org/officeDocument/2006/relationships/image" Target="../media/image2803.png"/><Relationship Id="rId231" Type="http://schemas.openxmlformats.org/officeDocument/2006/relationships/customXml" Target="../ink/ink3062.xml"/><Relationship Id="rId47" Type="http://schemas.openxmlformats.org/officeDocument/2006/relationships/customXml" Target="../ink/ink2969.xml"/><Relationship Id="rId68" Type="http://schemas.openxmlformats.org/officeDocument/2006/relationships/image" Target="../media/image2824.png"/><Relationship Id="rId89" Type="http://schemas.openxmlformats.org/officeDocument/2006/relationships/customXml" Target="../ink/ink2990.xml"/><Relationship Id="rId112" Type="http://schemas.openxmlformats.org/officeDocument/2006/relationships/image" Target="../media/image2846.png"/><Relationship Id="rId133" Type="http://schemas.openxmlformats.org/officeDocument/2006/relationships/customXml" Target="../ink/ink3012.xml"/><Relationship Id="rId154" Type="http://schemas.openxmlformats.org/officeDocument/2006/relationships/image" Target="../media/image2867.png"/><Relationship Id="rId175" Type="http://schemas.openxmlformats.org/officeDocument/2006/relationships/customXml" Target="../ink/ink3033.xml"/><Relationship Id="rId196" Type="http://schemas.openxmlformats.org/officeDocument/2006/relationships/customXml" Target="../ink/ink3044.xml"/><Relationship Id="rId200" Type="http://schemas.openxmlformats.org/officeDocument/2006/relationships/customXml" Target="../ink/ink3046.xml"/><Relationship Id="rId16" Type="http://schemas.openxmlformats.org/officeDocument/2006/relationships/image" Target="../media/image2798.png"/><Relationship Id="rId221" Type="http://schemas.openxmlformats.org/officeDocument/2006/relationships/customXml" Target="../ink/ink3057.xml"/><Relationship Id="rId242" Type="http://schemas.openxmlformats.org/officeDocument/2006/relationships/customXml" Target="../ink/ink3068.xml"/><Relationship Id="rId37" Type="http://schemas.openxmlformats.org/officeDocument/2006/relationships/customXml" Target="../ink/ink2964.xml"/><Relationship Id="rId58" Type="http://schemas.openxmlformats.org/officeDocument/2006/relationships/image" Target="../media/image2819.png"/><Relationship Id="rId79" Type="http://schemas.openxmlformats.org/officeDocument/2006/relationships/customXml" Target="../ink/ink2985.xml"/><Relationship Id="rId102" Type="http://schemas.openxmlformats.org/officeDocument/2006/relationships/image" Target="../media/image2841.png"/><Relationship Id="rId123" Type="http://schemas.openxmlformats.org/officeDocument/2006/relationships/customXml" Target="../ink/ink3007.xml"/><Relationship Id="rId144" Type="http://schemas.openxmlformats.org/officeDocument/2006/relationships/image" Target="../media/image2862.png"/><Relationship Id="rId90" Type="http://schemas.openxmlformats.org/officeDocument/2006/relationships/image" Target="../media/image2835.png"/><Relationship Id="rId165" Type="http://schemas.openxmlformats.org/officeDocument/2006/relationships/customXml" Target="../ink/ink3028.xml"/><Relationship Id="rId186" Type="http://schemas.openxmlformats.org/officeDocument/2006/relationships/image" Target="../media/image2883.png"/><Relationship Id="rId211" Type="http://schemas.openxmlformats.org/officeDocument/2006/relationships/image" Target="../media/image2895.png"/><Relationship Id="rId232" Type="http://schemas.openxmlformats.org/officeDocument/2006/relationships/image" Target="../media/image2905.png"/><Relationship Id="rId27" Type="http://schemas.openxmlformats.org/officeDocument/2006/relationships/customXml" Target="../ink/ink2959.xml"/><Relationship Id="rId48" Type="http://schemas.openxmlformats.org/officeDocument/2006/relationships/image" Target="../media/image2814.png"/><Relationship Id="rId69" Type="http://schemas.openxmlformats.org/officeDocument/2006/relationships/customXml" Target="../ink/ink2980.xml"/><Relationship Id="rId113" Type="http://schemas.openxmlformats.org/officeDocument/2006/relationships/customXml" Target="../ink/ink3002.xml"/><Relationship Id="rId134" Type="http://schemas.openxmlformats.org/officeDocument/2006/relationships/image" Target="../media/image2857.png"/><Relationship Id="rId80" Type="http://schemas.openxmlformats.org/officeDocument/2006/relationships/image" Target="../media/image2830.png"/><Relationship Id="rId155" Type="http://schemas.openxmlformats.org/officeDocument/2006/relationships/customXml" Target="../ink/ink3023.xml"/><Relationship Id="rId176" Type="http://schemas.openxmlformats.org/officeDocument/2006/relationships/image" Target="../media/image2878.png"/><Relationship Id="rId197" Type="http://schemas.openxmlformats.org/officeDocument/2006/relationships/image" Target="../media/image2888.png"/><Relationship Id="rId201" Type="http://schemas.openxmlformats.org/officeDocument/2006/relationships/image" Target="../media/image2890.png"/><Relationship Id="rId222" Type="http://schemas.openxmlformats.org/officeDocument/2006/relationships/image" Target="../media/image2900.png"/><Relationship Id="rId243" Type="http://schemas.openxmlformats.org/officeDocument/2006/relationships/image" Target="../media/image2910.png"/><Relationship Id="rId17" Type="http://schemas.openxmlformats.org/officeDocument/2006/relationships/customXml" Target="../ink/ink2954.xml"/><Relationship Id="rId38" Type="http://schemas.openxmlformats.org/officeDocument/2006/relationships/image" Target="../media/image2809.png"/><Relationship Id="rId59" Type="http://schemas.openxmlformats.org/officeDocument/2006/relationships/customXml" Target="../ink/ink2975.xml"/><Relationship Id="rId103" Type="http://schemas.openxmlformats.org/officeDocument/2006/relationships/customXml" Target="../ink/ink2997.xml"/><Relationship Id="rId124" Type="http://schemas.openxmlformats.org/officeDocument/2006/relationships/image" Target="../media/image2852.png"/><Relationship Id="rId70" Type="http://schemas.openxmlformats.org/officeDocument/2006/relationships/image" Target="../media/image2825.png"/><Relationship Id="rId91" Type="http://schemas.openxmlformats.org/officeDocument/2006/relationships/customXml" Target="../ink/ink2991.xml"/><Relationship Id="rId145" Type="http://schemas.openxmlformats.org/officeDocument/2006/relationships/customXml" Target="../ink/ink3018.xml"/><Relationship Id="rId166" Type="http://schemas.openxmlformats.org/officeDocument/2006/relationships/image" Target="../media/image2873.png"/><Relationship Id="rId187" Type="http://schemas.openxmlformats.org/officeDocument/2006/relationships/customXml" Target="../ink/ink3039.xml"/><Relationship Id="rId1" Type="http://schemas.openxmlformats.org/officeDocument/2006/relationships/slideLayout" Target="../slideLayouts/slideLayout7.xml"/><Relationship Id="rId212" Type="http://schemas.openxmlformats.org/officeDocument/2006/relationships/customXml" Target="../ink/ink3052.xml"/><Relationship Id="rId233" Type="http://schemas.openxmlformats.org/officeDocument/2006/relationships/customXml" Target="../ink/ink3063.xml"/><Relationship Id="rId28" Type="http://schemas.openxmlformats.org/officeDocument/2006/relationships/image" Target="../media/image2804.png"/><Relationship Id="rId49" Type="http://schemas.openxmlformats.org/officeDocument/2006/relationships/customXml" Target="../ink/ink2970.xml"/><Relationship Id="rId114" Type="http://schemas.openxmlformats.org/officeDocument/2006/relationships/image" Target="../media/image2847.png"/><Relationship Id="rId60" Type="http://schemas.openxmlformats.org/officeDocument/2006/relationships/image" Target="../media/image2820.png"/><Relationship Id="rId81" Type="http://schemas.openxmlformats.org/officeDocument/2006/relationships/customXml" Target="../ink/ink2986.xml"/><Relationship Id="rId135" Type="http://schemas.openxmlformats.org/officeDocument/2006/relationships/customXml" Target="../ink/ink3013.xml"/><Relationship Id="rId156" Type="http://schemas.openxmlformats.org/officeDocument/2006/relationships/image" Target="../media/image2868.png"/><Relationship Id="rId177" Type="http://schemas.openxmlformats.org/officeDocument/2006/relationships/customXml" Target="../ink/ink3034.xml"/><Relationship Id="rId198" Type="http://schemas.openxmlformats.org/officeDocument/2006/relationships/customXml" Target="../ink/ink3045.xml"/><Relationship Id="rId202" Type="http://schemas.openxmlformats.org/officeDocument/2006/relationships/customXml" Target="../ink/ink3047.xml"/><Relationship Id="rId223" Type="http://schemas.openxmlformats.org/officeDocument/2006/relationships/customXml" Target="../ink/ink3058.xml"/><Relationship Id="rId244" Type="http://schemas.openxmlformats.org/officeDocument/2006/relationships/customXml" Target="../ink/ink3069.xml"/><Relationship Id="rId18" Type="http://schemas.openxmlformats.org/officeDocument/2006/relationships/image" Target="../media/image2799.png"/><Relationship Id="rId39" Type="http://schemas.openxmlformats.org/officeDocument/2006/relationships/customXml" Target="../ink/ink2965.xml"/><Relationship Id="rId50" Type="http://schemas.openxmlformats.org/officeDocument/2006/relationships/image" Target="../media/image2815.png"/><Relationship Id="rId104" Type="http://schemas.openxmlformats.org/officeDocument/2006/relationships/image" Target="../media/image2842.png"/><Relationship Id="rId125" Type="http://schemas.openxmlformats.org/officeDocument/2006/relationships/customXml" Target="../ink/ink3008.xml"/><Relationship Id="rId146" Type="http://schemas.openxmlformats.org/officeDocument/2006/relationships/image" Target="../media/image2863.png"/><Relationship Id="rId167" Type="http://schemas.openxmlformats.org/officeDocument/2006/relationships/customXml" Target="../ink/ink3029.xml"/><Relationship Id="rId188" Type="http://schemas.openxmlformats.org/officeDocument/2006/relationships/customXml" Target="../ink/ink3040.xml"/><Relationship Id="rId71" Type="http://schemas.openxmlformats.org/officeDocument/2006/relationships/customXml" Target="../ink/ink2981.xml"/><Relationship Id="rId92" Type="http://schemas.openxmlformats.org/officeDocument/2006/relationships/image" Target="../media/image2836.png"/><Relationship Id="rId213" Type="http://schemas.openxmlformats.org/officeDocument/2006/relationships/customXml" Target="../ink/ink3053.xml"/><Relationship Id="rId234" Type="http://schemas.openxmlformats.org/officeDocument/2006/relationships/customXml" Target="../ink/ink3064.xml"/><Relationship Id="rId2" Type="http://schemas.openxmlformats.org/officeDocument/2006/relationships/notesSlide" Target="../notesSlides/notesSlide33.xml"/><Relationship Id="rId29" Type="http://schemas.openxmlformats.org/officeDocument/2006/relationships/customXml" Target="../ink/ink2960.xml"/><Relationship Id="rId40" Type="http://schemas.openxmlformats.org/officeDocument/2006/relationships/image" Target="../media/image2810.png"/><Relationship Id="rId115" Type="http://schemas.openxmlformats.org/officeDocument/2006/relationships/customXml" Target="../ink/ink3003.xml"/><Relationship Id="rId136" Type="http://schemas.openxmlformats.org/officeDocument/2006/relationships/image" Target="../media/image2858.png"/><Relationship Id="rId157" Type="http://schemas.openxmlformats.org/officeDocument/2006/relationships/customXml" Target="../ink/ink3024.xml"/><Relationship Id="rId178" Type="http://schemas.openxmlformats.org/officeDocument/2006/relationships/image" Target="../media/image2879.png"/><Relationship Id="rId61" Type="http://schemas.openxmlformats.org/officeDocument/2006/relationships/customXml" Target="../ink/ink2976.xml"/><Relationship Id="rId82" Type="http://schemas.openxmlformats.org/officeDocument/2006/relationships/image" Target="../media/image2831.png"/><Relationship Id="rId199" Type="http://schemas.openxmlformats.org/officeDocument/2006/relationships/image" Target="../media/image2889.png"/><Relationship Id="rId203" Type="http://schemas.openxmlformats.org/officeDocument/2006/relationships/image" Target="../media/image2891.png"/><Relationship Id="rId19" Type="http://schemas.openxmlformats.org/officeDocument/2006/relationships/customXml" Target="../ink/ink2955.xml"/><Relationship Id="rId224" Type="http://schemas.openxmlformats.org/officeDocument/2006/relationships/image" Target="../media/image2901.png"/><Relationship Id="rId245" Type="http://schemas.openxmlformats.org/officeDocument/2006/relationships/image" Target="../media/image2911.png"/><Relationship Id="rId30" Type="http://schemas.openxmlformats.org/officeDocument/2006/relationships/image" Target="../media/image2805.png"/><Relationship Id="rId105" Type="http://schemas.openxmlformats.org/officeDocument/2006/relationships/customXml" Target="../ink/ink2998.xml"/><Relationship Id="rId126" Type="http://schemas.openxmlformats.org/officeDocument/2006/relationships/image" Target="../media/image2853.png"/><Relationship Id="rId147" Type="http://schemas.openxmlformats.org/officeDocument/2006/relationships/customXml" Target="../ink/ink3019.xml"/><Relationship Id="rId168" Type="http://schemas.openxmlformats.org/officeDocument/2006/relationships/image" Target="../media/image2874.png"/><Relationship Id="rId51" Type="http://schemas.openxmlformats.org/officeDocument/2006/relationships/customXml" Target="../ink/ink2971.xml"/><Relationship Id="rId72" Type="http://schemas.openxmlformats.org/officeDocument/2006/relationships/image" Target="../media/image2826.png"/><Relationship Id="rId93" Type="http://schemas.openxmlformats.org/officeDocument/2006/relationships/customXml" Target="../ink/ink2992.xml"/><Relationship Id="rId189" Type="http://schemas.openxmlformats.org/officeDocument/2006/relationships/image" Target="../media/image2884.png"/><Relationship Id="rId3" Type="http://schemas.openxmlformats.org/officeDocument/2006/relationships/customXml" Target="../ink/ink2947.xml"/><Relationship Id="rId214" Type="http://schemas.openxmlformats.org/officeDocument/2006/relationships/image" Target="../media/image2896.png"/><Relationship Id="rId235" Type="http://schemas.openxmlformats.org/officeDocument/2006/relationships/image" Target="../media/image2906.png"/><Relationship Id="rId116" Type="http://schemas.openxmlformats.org/officeDocument/2006/relationships/image" Target="../media/image2848.png"/><Relationship Id="rId137" Type="http://schemas.openxmlformats.org/officeDocument/2006/relationships/customXml" Target="../ink/ink3014.xml"/><Relationship Id="rId158" Type="http://schemas.openxmlformats.org/officeDocument/2006/relationships/image" Target="../media/image2869.png"/><Relationship Id="rId20" Type="http://schemas.openxmlformats.org/officeDocument/2006/relationships/image" Target="../media/image2800.png"/><Relationship Id="rId41" Type="http://schemas.openxmlformats.org/officeDocument/2006/relationships/customXml" Target="../ink/ink2966.xml"/><Relationship Id="rId62" Type="http://schemas.openxmlformats.org/officeDocument/2006/relationships/image" Target="../media/image2821.png"/><Relationship Id="rId83" Type="http://schemas.openxmlformats.org/officeDocument/2006/relationships/customXml" Target="../ink/ink2987.xml"/><Relationship Id="rId179" Type="http://schemas.openxmlformats.org/officeDocument/2006/relationships/customXml" Target="../ink/ink3035.xml"/><Relationship Id="rId190" Type="http://schemas.openxmlformats.org/officeDocument/2006/relationships/customXml" Target="../ink/ink3041.xml"/><Relationship Id="rId204" Type="http://schemas.openxmlformats.org/officeDocument/2006/relationships/customXml" Target="../ink/ink3048.xml"/><Relationship Id="rId225" Type="http://schemas.openxmlformats.org/officeDocument/2006/relationships/customXml" Target="../ink/ink3059.xml"/><Relationship Id="rId246" Type="http://schemas.openxmlformats.org/officeDocument/2006/relationships/customXml" Target="../ink/ink3070.xml"/><Relationship Id="rId106" Type="http://schemas.openxmlformats.org/officeDocument/2006/relationships/image" Target="../media/image2843.png"/><Relationship Id="rId127" Type="http://schemas.openxmlformats.org/officeDocument/2006/relationships/customXml" Target="../ink/ink3009.xml"/><Relationship Id="rId10" Type="http://schemas.openxmlformats.org/officeDocument/2006/relationships/image" Target="../media/image2744.png"/><Relationship Id="rId31" Type="http://schemas.openxmlformats.org/officeDocument/2006/relationships/customXml" Target="../ink/ink2961.xml"/><Relationship Id="rId52" Type="http://schemas.openxmlformats.org/officeDocument/2006/relationships/image" Target="../media/image2816.png"/><Relationship Id="rId73" Type="http://schemas.openxmlformats.org/officeDocument/2006/relationships/customXml" Target="../ink/ink2982.xml"/><Relationship Id="rId94" Type="http://schemas.openxmlformats.org/officeDocument/2006/relationships/image" Target="../media/image2837.png"/><Relationship Id="rId148" Type="http://schemas.openxmlformats.org/officeDocument/2006/relationships/image" Target="../media/image2864.png"/><Relationship Id="rId169" Type="http://schemas.openxmlformats.org/officeDocument/2006/relationships/customXml" Target="../ink/ink3030.xml"/></Relationships>
</file>

<file path=ppt/slides/_rels/slide34.xml.rels><?xml version="1.0" encoding="UTF-8" standalone="yes"?>
<Relationships xmlns="http://schemas.openxmlformats.org/package/2006/relationships"><Relationship Id="rId117" Type="http://schemas.openxmlformats.org/officeDocument/2006/relationships/image" Target="../media/image2970.png"/><Relationship Id="rId21" Type="http://schemas.openxmlformats.org/officeDocument/2006/relationships/customXml" Target="../ink/ink3082.xml"/><Relationship Id="rId42" Type="http://schemas.openxmlformats.org/officeDocument/2006/relationships/image" Target="../media/image2934.png"/><Relationship Id="rId63" Type="http://schemas.openxmlformats.org/officeDocument/2006/relationships/customXml" Target="../ink/ink3103.xml"/><Relationship Id="rId84" Type="http://schemas.openxmlformats.org/officeDocument/2006/relationships/customXml" Target="../ink/ink3114.xml"/><Relationship Id="rId138" Type="http://schemas.openxmlformats.org/officeDocument/2006/relationships/customXml" Target="../ink/ink3141.xml"/><Relationship Id="rId159" Type="http://schemas.openxmlformats.org/officeDocument/2006/relationships/image" Target="../media/image2991.png"/><Relationship Id="rId170" Type="http://schemas.openxmlformats.org/officeDocument/2006/relationships/customXml" Target="../ink/ink3157.xml"/><Relationship Id="rId191" Type="http://schemas.openxmlformats.org/officeDocument/2006/relationships/customXml" Target="../ink/ink3168.xml"/><Relationship Id="rId205" Type="http://schemas.openxmlformats.org/officeDocument/2006/relationships/customXml" Target="../ink/ink3175.xml"/><Relationship Id="rId107" Type="http://schemas.openxmlformats.org/officeDocument/2006/relationships/image" Target="../media/image2965.png"/><Relationship Id="rId11" Type="http://schemas.openxmlformats.org/officeDocument/2006/relationships/customXml" Target="../ink/ink3077.xml"/><Relationship Id="rId32" Type="http://schemas.openxmlformats.org/officeDocument/2006/relationships/image" Target="../media/image2929.png"/><Relationship Id="rId53" Type="http://schemas.openxmlformats.org/officeDocument/2006/relationships/customXml" Target="../ink/ink3098.xml"/><Relationship Id="rId74" Type="http://schemas.openxmlformats.org/officeDocument/2006/relationships/image" Target="../media/image2949.png"/><Relationship Id="rId128" Type="http://schemas.openxmlformats.org/officeDocument/2006/relationships/customXml" Target="../ink/ink3136.xml"/><Relationship Id="rId149" Type="http://schemas.openxmlformats.org/officeDocument/2006/relationships/image" Target="../media/image2986.png"/><Relationship Id="rId5" Type="http://schemas.openxmlformats.org/officeDocument/2006/relationships/customXml" Target="../ink/ink3074.xml"/><Relationship Id="rId95" Type="http://schemas.openxmlformats.org/officeDocument/2006/relationships/image" Target="../media/image2959.png"/><Relationship Id="rId160" Type="http://schemas.openxmlformats.org/officeDocument/2006/relationships/customXml" Target="../ink/ink3152.xml"/><Relationship Id="rId181" Type="http://schemas.openxmlformats.org/officeDocument/2006/relationships/image" Target="../media/image3002.png"/><Relationship Id="rId22" Type="http://schemas.openxmlformats.org/officeDocument/2006/relationships/image" Target="../media/image2924.png"/><Relationship Id="rId43" Type="http://schemas.openxmlformats.org/officeDocument/2006/relationships/customXml" Target="../ink/ink3093.xml"/><Relationship Id="rId64" Type="http://schemas.openxmlformats.org/officeDocument/2006/relationships/image" Target="../media/image2944.png"/><Relationship Id="rId118" Type="http://schemas.openxmlformats.org/officeDocument/2006/relationships/customXml" Target="../ink/ink3131.xml"/><Relationship Id="rId139" Type="http://schemas.openxmlformats.org/officeDocument/2006/relationships/image" Target="../media/image2981.png"/><Relationship Id="rId85" Type="http://schemas.openxmlformats.org/officeDocument/2006/relationships/image" Target="../media/image2954.png"/><Relationship Id="rId150" Type="http://schemas.openxmlformats.org/officeDocument/2006/relationships/customXml" Target="../ink/ink3147.xml"/><Relationship Id="rId171" Type="http://schemas.openxmlformats.org/officeDocument/2006/relationships/image" Target="../media/image2997.png"/><Relationship Id="rId192" Type="http://schemas.openxmlformats.org/officeDocument/2006/relationships/image" Target="../media/image3007.png"/><Relationship Id="rId206" Type="http://schemas.openxmlformats.org/officeDocument/2006/relationships/image" Target="../media/image3014.png"/><Relationship Id="rId12" Type="http://schemas.openxmlformats.org/officeDocument/2006/relationships/image" Target="../media/image2919.png"/><Relationship Id="rId33" Type="http://schemas.openxmlformats.org/officeDocument/2006/relationships/customXml" Target="../ink/ink3088.xml"/><Relationship Id="rId108" Type="http://schemas.openxmlformats.org/officeDocument/2006/relationships/customXml" Target="../ink/ink3126.xml"/><Relationship Id="rId129" Type="http://schemas.openxmlformats.org/officeDocument/2006/relationships/image" Target="../media/image2976.png"/><Relationship Id="rId54" Type="http://schemas.openxmlformats.org/officeDocument/2006/relationships/image" Target="../media/image3.png"/><Relationship Id="rId75" Type="http://schemas.openxmlformats.org/officeDocument/2006/relationships/customXml" Target="../ink/ink3109.xml"/><Relationship Id="rId96" Type="http://schemas.openxmlformats.org/officeDocument/2006/relationships/customXml" Target="../ink/ink3120.xml"/><Relationship Id="rId140" Type="http://schemas.openxmlformats.org/officeDocument/2006/relationships/customXml" Target="../ink/ink3142.xml"/><Relationship Id="rId161" Type="http://schemas.openxmlformats.org/officeDocument/2006/relationships/image" Target="../media/image2992.png"/><Relationship Id="rId182" Type="http://schemas.openxmlformats.org/officeDocument/2006/relationships/customXml" Target="../ink/ink3163.xml"/><Relationship Id="rId6" Type="http://schemas.openxmlformats.org/officeDocument/2006/relationships/image" Target="../media/image2916.png"/><Relationship Id="rId23" Type="http://schemas.openxmlformats.org/officeDocument/2006/relationships/customXml" Target="../ink/ink3083.xml"/><Relationship Id="rId119" Type="http://schemas.openxmlformats.org/officeDocument/2006/relationships/image" Target="../media/image2971.png"/><Relationship Id="rId44" Type="http://schemas.openxmlformats.org/officeDocument/2006/relationships/image" Target="../media/image2935.png"/><Relationship Id="rId65" Type="http://schemas.openxmlformats.org/officeDocument/2006/relationships/customXml" Target="../ink/ink3104.xml"/><Relationship Id="rId86" Type="http://schemas.openxmlformats.org/officeDocument/2006/relationships/customXml" Target="../ink/ink3115.xml"/><Relationship Id="rId130" Type="http://schemas.openxmlformats.org/officeDocument/2006/relationships/customXml" Target="../ink/ink3137.xml"/><Relationship Id="rId151" Type="http://schemas.openxmlformats.org/officeDocument/2006/relationships/image" Target="../media/image2987.png"/><Relationship Id="rId172" Type="http://schemas.openxmlformats.org/officeDocument/2006/relationships/customXml" Target="../ink/ink3158.xml"/><Relationship Id="rId193" Type="http://schemas.openxmlformats.org/officeDocument/2006/relationships/customXml" Target="../ink/ink3169.xml"/><Relationship Id="rId207" Type="http://schemas.openxmlformats.org/officeDocument/2006/relationships/customXml" Target="../ink/ink3176.xml"/><Relationship Id="rId13" Type="http://schemas.openxmlformats.org/officeDocument/2006/relationships/customXml" Target="../ink/ink3078.xml"/><Relationship Id="rId109" Type="http://schemas.openxmlformats.org/officeDocument/2006/relationships/image" Target="../media/image2966.png"/><Relationship Id="rId34" Type="http://schemas.openxmlformats.org/officeDocument/2006/relationships/image" Target="../media/image2930.png"/><Relationship Id="rId55" Type="http://schemas.openxmlformats.org/officeDocument/2006/relationships/customXml" Target="../ink/ink3099.xml"/><Relationship Id="rId76" Type="http://schemas.openxmlformats.org/officeDocument/2006/relationships/image" Target="../media/image2950.png"/><Relationship Id="rId97" Type="http://schemas.openxmlformats.org/officeDocument/2006/relationships/image" Target="../media/image2960.png"/><Relationship Id="rId120" Type="http://schemas.openxmlformats.org/officeDocument/2006/relationships/customXml" Target="../ink/ink3132.xml"/><Relationship Id="rId141" Type="http://schemas.openxmlformats.org/officeDocument/2006/relationships/image" Target="../media/image2982.png"/><Relationship Id="rId7" Type="http://schemas.openxmlformats.org/officeDocument/2006/relationships/customXml" Target="../ink/ink3075.xml"/><Relationship Id="rId162" Type="http://schemas.openxmlformats.org/officeDocument/2006/relationships/customXml" Target="../ink/ink3153.xml"/><Relationship Id="rId183" Type="http://schemas.openxmlformats.org/officeDocument/2006/relationships/image" Target="../media/image3003.png"/><Relationship Id="rId24" Type="http://schemas.openxmlformats.org/officeDocument/2006/relationships/image" Target="../media/image2925.png"/><Relationship Id="rId40" Type="http://schemas.openxmlformats.org/officeDocument/2006/relationships/image" Target="../media/image2933.png"/><Relationship Id="rId45" Type="http://schemas.openxmlformats.org/officeDocument/2006/relationships/customXml" Target="../ink/ink3094.xml"/><Relationship Id="rId66" Type="http://schemas.openxmlformats.org/officeDocument/2006/relationships/image" Target="../media/image2945.png"/><Relationship Id="rId87" Type="http://schemas.openxmlformats.org/officeDocument/2006/relationships/image" Target="../media/image2955.png"/><Relationship Id="rId110" Type="http://schemas.openxmlformats.org/officeDocument/2006/relationships/customXml" Target="../ink/ink3127.xml"/><Relationship Id="rId115" Type="http://schemas.openxmlformats.org/officeDocument/2006/relationships/image" Target="../media/image2969.png"/><Relationship Id="rId131" Type="http://schemas.openxmlformats.org/officeDocument/2006/relationships/image" Target="../media/image2977.png"/><Relationship Id="rId136" Type="http://schemas.openxmlformats.org/officeDocument/2006/relationships/customXml" Target="../ink/ink3140.xml"/><Relationship Id="rId157" Type="http://schemas.openxmlformats.org/officeDocument/2006/relationships/image" Target="../media/image2990.png"/><Relationship Id="rId178" Type="http://schemas.openxmlformats.org/officeDocument/2006/relationships/customXml" Target="../ink/ink3161.xml"/><Relationship Id="rId61" Type="http://schemas.openxmlformats.org/officeDocument/2006/relationships/customXml" Target="../ink/ink3102.xml"/><Relationship Id="rId82" Type="http://schemas.openxmlformats.org/officeDocument/2006/relationships/customXml" Target="../ink/ink3113.xml"/><Relationship Id="rId152" Type="http://schemas.openxmlformats.org/officeDocument/2006/relationships/customXml" Target="../ink/ink3148.xml"/><Relationship Id="rId173" Type="http://schemas.openxmlformats.org/officeDocument/2006/relationships/image" Target="../media/image2998.png"/><Relationship Id="rId194" Type="http://schemas.openxmlformats.org/officeDocument/2006/relationships/image" Target="../media/image3008.png"/><Relationship Id="rId199" Type="http://schemas.openxmlformats.org/officeDocument/2006/relationships/customXml" Target="../ink/ink3172.xml"/><Relationship Id="rId203" Type="http://schemas.openxmlformats.org/officeDocument/2006/relationships/customXml" Target="../ink/ink3174.xml"/><Relationship Id="rId208" Type="http://schemas.openxmlformats.org/officeDocument/2006/relationships/image" Target="../media/image3015.png"/><Relationship Id="rId19" Type="http://schemas.openxmlformats.org/officeDocument/2006/relationships/customXml" Target="../ink/ink3081.xml"/><Relationship Id="rId14" Type="http://schemas.openxmlformats.org/officeDocument/2006/relationships/image" Target="../media/image2920.png"/><Relationship Id="rId30" Type="http://schemas.openxmlformats.org/officeDocument/2006/relationships/image" Target="../media/image2928.png"/><Relationship Id="rId35" Type="http://schemas.openxmlformats.org/officeDocument/2006/relationships/customXml" Target="../ink/ink3089.xml"/><Relationship Id="rId56" Type="http://schemas.openxmlformats.org/officeDocument/2006/relationships/image" Target="../media/image2940.png"/><Relationship Id="rId77" Type="http://schemas.openxmlformats.org/officeDocument/2006/relationships/customXml" Target="../ink/ink3110.xml"/><Relationship Id="rId100" Type="http://schemas.openxmlformats.org/officeDocument/2006/relationships/customXml" Target="../ink/ink3122.xml"/><Relationship Id="rId105" Type="http://schemas.openxmlformats.org/officeDocument/2006/relationships/image" Target="../media/image2964.png"/><Relationship Id="rId126" Type="http://schemas.openxmlformats.org/officeDocument/2006/relationships/customXml" Target="../ink/ink3135.xml"/><Relationship Id="rId147" Type="http://schemas.openxmlformats.org/officeDocument/2006/relationships/image" Target="../media/image2985.png"/><Relationship Id="rId168" Type="http://schemas.openxmlformats.org/officeDocument/2006/relationships/customXml" Target="../ink/ink3156.xml"/><Relationship Id="rId8" Type="http://schemas.openxmlformats.org/officeDocument/2006/relationships/image" Target="../media/image2917.png"/><Relationship Id="rId51" Type="http://schemas.openxmlformats.org/officeDocument/2006/relationships/customXml" Target="../ink/ink3097.xml"/><Relationship Id="rId72" Type="http://schemas.openxmlformats.org/officeDocument/2006/relationships/image" Target="../media/image2948.png"/><Relationship Id="rId93" Type="http://schemas.openxmlformats.org/officeDocument/2006/relationships/image" Target="../media/image2958.png"/><Relationship Id="rId98" Type="http://schemas.openxmlformats.org/officeDocument/2006/relationships/customXml" Target="../ink/ink3121.xml"/><Relationship Id="rId121" Type="http://schemas.openxmlformats.org/officeDocument/2006/relationships/image" Target="../media/image2972.png"/><Relationship Id="rId142" Type="http://schemas.openxmlformats.org/officeDocument/2006/relationships/customXml" Target="../ink/ink3143.xml"/><Relationship Id="rId163" Type="http://schemas.openxmlformats.org/officeDocument/2006/relationships/image" Target="../media/image2993.png"/><Relationship Id="rId184" Type="http://schemas.openxmlformats.org/officeDocument/2006/relationships/customXml" Target="../ink/ink3164.xml"/><Relationship Id="rId189" Type="http://schemas.openxmlformats.org/officeDocument/2006/relationships/image" Target="../media/image3006.png"/><Relationship Id="rId3" Type="http://schemas.openxmlformats.org/officeDocument/2006/relationships/customXml" Target="../ink/ink3073.xml"/><Relationship Id="rId25" Type="http://schemas.openxmlformats.org/officeDocument/2006/relationships/customXml" Target="../ink/ink3084.xml"/><Relationship Id="rId46" Type="http://schemas.openxmlformats.org/officeDocument/2006/relationships/image" Target="../media/image2936.png"/><Relationship Id="rId67" Type="http://schemas.openxmlformats.org/officeDocument/2006/relationships/customXml" Target="../ink/ink3105.xml"/><Relationship Id="rId116" Type="http://schemas.openxmlformats.org/officeDocument/2006/relationships/customXml" Target="../ink/ink3130.xml"/><Relationship Id="rId137" Type="http://schemas.openxmlformats.org/officeDocument/2006/relationships/image" Target="../media/image2980.png"/><Relationship Id="rId158" Type="http://schemas.openxmlformats.org/officeDocument/2006/relationships/customXml" Target="../ink/ink3151.xml"/><Relationship Id="rId20" Type="http://schemas.openxmlformats.org/officeDocument/2006/relationships/image" Target="../media/image2923.png"/><Relationship Id="rId41" Type="http://schemas.openxmlformats.org/officeDocument/2006/relationships/customXml" Target="../ink/ink3092.xml"/><Relationship Id="rId62" Type="http://schemas.openxmlformats.org/officeDocument/2006/relationships/image" Target="../media/image2943.png"/><Relationship Id="rId83" Type="http://schemas.openxmlformats.org/officeDocument/2006/relationships/image" Target="../media/image2953.png"/><Relationship Id="rId88" Type="http://schemas.openxmlformats.org/officeDocument/2006/relationships/customXml" Target="../ink/ink3116.xml"/><Relationship Id="rId111" Type="http://schemas.openxmlformats.org/officeDocument/2006/relationships/image" Target="../media/image2967.png"/><Relationship Id="rId132" Type="http://schemas.openxmlformats.org/officeDocument/2006/relationships/customXml" Target="../ink/ink3138.xml"/><Relationship Id="rId153" Type="http://schemas.openxmlformats.org/officeDocument/2006/relationships/image" Target="../media/image2988.png"/><Relationship Id="rId174" Type="http://schemas.openxmlformats.org/officeDocument/2006/relationships/customXml" Target="../ink/ink3159.xml"/><Relationship Id="rId179" Type="http://schemas.openxmlformats.org/officeDocument/2006/relationships/image" Target="../media/image3001.png"/><Relationship Id="rId195" Type="http://schemas.openxmlformats.org/officeDocument/2006/relationships/customXml" Target="../ink/ink3170.xml"/><Relationship Id="rId190" Type="http://schemas.openxmlformats.org/officeDocument/2006/relationships/customXml" Target="../ink/ink3167.xml"/><Relationship Id="rId204" Type="http://schemas.openxmlformats.org/officeDocument/2006/relationships/image" Target="../media/image3013.png"/><Relationship Id="rId15" Type="http://schemas.openxmlformats.org/officeDocument/2006/relationships/customXml" Target="../ink/ink3079.xml"/><Relationship Id="rId36" Type="http://schemas.openxmlformats.org/officeDocument/2006/relationships/image" Target="../media/image2931.png"/><Relationship Id="rId57" Type="http://schemas.openxmlformats.org/officeDocument/2006/relationships/customXml" Target="../ink/ink3100.xml"/><Relationship Id="rId106" Type="http://schemas.openxmlformats.org/officeDocument/2006/relationships/customXml" Target="../ink/ink3125.xml"/><Relationship Id="rId127" Type="http://schemas.openxmlformats.org/officeDocument/2006/relationships/image" Target="../media/image2975.png"/><Relationship Id="rId10" Type="http://schemas.openxmlformats.org/officeDocument/2006/relationships/image" Target="../media/image2918.png"/><Relationship Id="rId31" Type="http://schemas.openxmlformats.org/officeDocument/2006/relationships/customXml" Target="../ink/ink3087.xml"/><Relationship Id="rId52" Type="http://schemas.openxmlformats.org/officeDocument/2006/relationships/image" Target="../media/image2939.png"/><Relationship Id="rId73" Type="http://schemas.openxmlformats.org/officeDocument/2006/relationships/customXml" Target="../ink/ink3108.xml"/><Relationship Id="rId78" Type="http://schemas.openxmlformats.org/officeDocument/2006/relationships/image" Target="../media/image2951.png"/><Relationship Id="rId94" Type="http://schemas.openxmlformats.org/officeDocument/2006/relationships/customXml" Target="../ink/ink3119.xml"/><Relationship Id="rId99" Type="http://schemas.openxmlformats.org/officeDocument/2006/relationships/image" Target="../media/image2961.png"/><Relationship Id="rId101" Type="http://schemas.openxmlformats.org/officeDocument/2006/relationships/image" Target="../media/image2962.png"/><Relationship Id="rId122" Type="http://schemas.openxmlformats.org/officeDocument/2006/relationships/customXml" Target="../ink/ink3133.xml"/><Relationship Id="rId143" Type="http://schemas.openxmlformats.org/officeDocument/2006/relationships/image" Target="../media/image2983.png"/><Relationship Id="rId148" Type="http://schemas.openxmlformats.org/officeDocument/2006/relationships/customXml" Target="../ink/ink3146.xml"/><Relationship Id="rId164" Type="http://schemas.openxmlformats.org/officeDocument/2006/relationships/customXml" Target="../ink/ink3154.xml"/><Relationship Id="rId169" Type="http://schemas.openxmlformats.org/officeDocument/2006/relationships/image" Target="../media/image2996.png"/><Relationship Id="rId185" Type="http://schemas.openxmlformats.org/officeDocument/2006/relationships/image" Target="../media/image3004.png"/><Relationship Id="rId4" Type="http://schemas.openxmlformats.org/officeDocument/2006/relationships/image" Target="../media/image2915.png"/><Relationship Id="rId9" Type="http://schemas.openxmlformats.org/officeDocument/2006/relationships/customXml" Target="../ink/ink3076.xml"/><Relationship Id="rId180" Type="http://schemas.openxmlformats.org/officeDocument/2006/relationships/customXml" Target="../ink/ink3162.xml"/><Relationship Id="rId26" Type="http://schemas.openxmlformats.org/officeDocument/2006/relationships/image" Target="../media/image2926.png"/><Relationship Id="rId47" Type="http://schemas.openxmlformats.org/officeDocument/2006/relationships/customXml" Target="../ink/ink3095.xml"/><Relationship Id="rId68" Type="http://schemas.openxmlformats.org/officeDocument/2006/relationships/image" Target="../media/image2946.png"/><Relationship Id="rId89" Type="http://schemas.openxmlformats.org/officeDocument/2006/relationships/image" Target="../media/image2956.png"/><Relationship Id="rId112" Type="http://schemas.openxmlformats.org/officeDocument/2006/relationships/customXml" Target="../ink/ink3128.xml"/><Relationship Id="rId133" Type="http://schemas.openxmlformats.org/officeDocument/2006/relationships/image" Target="../media/image2978.png"/><Relationship Id="rId154" Type="http://schemas.openxmlformats.org/officeDocument/2006/relationships/customXml" Target="../ink/ink3149.xml"/><Relationship Id="rId175" Type="http://schemas.openxmlformats.org/officeDocument/2006/relationships/image" Target="../media/image2999.png"/><Relationship Id="rId196" Type="http://schemas.openxmlformats.org/officeDocument/2006/relationships/image" Target="../media/image3009.png"/><Relationship Id="rId200" Type="http://schemas.openxmlformats.org/officeDocument/2006/relationships/image" Target="../media/image3011.png"/><Relationship Id="rId16" Type="http://schemas.openxmlformats.org/officeDocument/2006/relationships/image" Target="../media/image2921.png"/><Relationship Id="rId37" Type="http://schemas.openxmlformats.org/officeDocument/2006/relationships/customXml" Target="../ink/ink3090.xml"/><Relationship Id="rId58" Type="http://schemas.openxmlformats.org/officeDocument/2006/relationships/image" Target="../media/image2941.png"/><Relationship Id="rId79" Type="http://schemas.openxmlformats.org/officeDocument/2006/relationships/customXml" Target="../ink/ink3111.xml"/><Relationship Id="rId102" Type="http://schemas.openxmlformats.org/officeDocument/2006/relationships/customXml" Target="../ink/ink3123.xml"/><Relationship Id="rId123" Type="http://schemas.openxmlformats.org/officeDocument/2006/relationships/image" Target="../media/image2973.png"/><Relationship Id="rId144" Type="http://schemas.openxmlformats.org/officeDocument/2006/relationships/customXml" Target="../ink/ink3144.xml"/><Relationship Id="rId90" Type="http://schemas.openxmlformats.org/officeDocument/2006/relationships/customXml" Target="../ink/ink3117.xml"/><Relationship Id="rId165" Type="http://schemas.openxmlformats.org/officeDocument/2006/relationships/image" Target="../media/image2994.png"/><Relationship Id="rId186" Type="http://schemas.openxmlformats.org/officeDocument/2006/relationships/customXml" Target="../ink/ink3165.xml"/><Relationship Id="rId27" Type="http://schemas.openxmlformats.org/officeDocument/2006/relationships/customXml" Target="../ink/ink3085.xml"/><Relationship Id="rId48" Type="http://schemas.openxmlformats.org/officeDocument/2006/relationships/image" Target="../media/image2937.png"/><Relationship Id="rId69" Type="http://schemas.openxmlformats.org/officeDocument/2006/relationships/customXml" Target="../ink/ink3106.xml"/><Relationship Id="rId113" Type="http://schemas.openxmlformats.org/officeDocument/2006/relationships/image" Target="../media/image2968.png"/><Relationship Id="rId134" Type="http://schemas.openxmlformats.org/officeDocument/2006/relationships/customXml" Target="../ink/ink3139.xml"/><Relationship Id="rId80" Type="http://schemas.openxmlformats.org/officeDocument/2006/relationships/image" Target="../media/image2952.png"/><Relationship Id="rId155" Type="http://schemas.openxmlformats.org/officeDocument/2006/relationships/image" Target="../media/image2989.png"/><Relationship Id="rId176" Type="http://schemas.openxmlformats.org/officeDocument/2006/relationships/customXml" Target="../ink/ink3160.xml"/><Relationship Id="rId197" Type="http://schemas.openxmlformats.org/officeDocument/2006/relationships/customXml" Target="../ink/ink3171.xml"/><Relationship Id="rId201" Type="http://schemas.openxmlformats.org/officeDocument/2006/relationships/customXml" Target="../ink/ink3173.xml"/><Relationship Id="rId17" Type="http://schemas.openxmlformats.org/officeDocument/2006/relationships/customXml" Target="../ink/ink3080.xml"/><Relationship Id="rId38" Type="http://schemas.openxmlformats.org/officeDocument/2006/relationships/image" Target="../media/image2932.png"/><Relationship Id="rId59" Type="http://schemas.openxmlformats.org/officeDocument/2006/relationships/customXml" Target="../ink/ink3101.xml"/><Relationship Id="rId103" Type="http://schemas.openxmlformats.org/officeDocument/2006/relationships/image" Target="../media/image2963.png"/><Relationship Id="rId124" Type="http://schemas.openxmlformats.org/officeDocument/2006/relationships/customXml" Target="../ink/ink3134.xml"/><Relationship Id="rId70" Type="http://schemas.openxmlformats.org/officeDocument/2006/relationships/image" Target="../media/image2947.png"/><Relationship Id="rId91" Type="http://schemas.openxmlformats.org/officeDocument/2006/relationships/image" Target="../media/image2957.png"/><Relationship Id="rId145" Type="http://schemas.openxmlformats.org/officeDocument/2006/relationships/image" Target="../media/image2984.png"/><Relationship Id="rId166" Type="http://schemas.openxmlformats.org/officeDocument/2006/relationships/customXml" Target="../ink/ink3155.xml"/><Relationship Id="rId187" Type="http://schemas.openxmlformats.org/officeDocument/2006/relationships/image" Target="../media/image3005.png"/><Relationship Id="rId1" Type="http://schemas.openxmlformats.org/officeDocument/2006/relationships/slideLayout" Target="../slideLayouts/slideLayout7.xml"/><Relationship Id="rId28" Type="http://schemas.openxmlformats.org/officeDocument/2006/relationships/image" Target="../media/image2927.png"/><Relationship Id="rId49" Type="http://schemas.openxmlformats.org/officeDocument/2006/relationships/customXml" Target="../ink/ink3096.xml"/><Relationship Id="rId114" Type="http://schemas.openxmlformats.org/officeDocument/2006/relationships/customXml" Target="../ink/ink3129.xml"/><Relationship Id="rId60" Type="http://schemas.openxmlformats.org/officeDocument/2006/relationships/image" Target="../media/image2942.png"/><Relationship Id="rId81" Type="http://schemas.openxmlformats.org/officeDocument/2006/relationships/customXml" Target="../ink/ink3112.xml"/><Relationship Id="rId135" Type="http://schemas.openxmlformats.org/officeDocument/2006/relationships/image" Target="../media/image2979.png"/><Relationship Id="rId156" Type="http://schemas.openxmlformats.org/officeDocument/2006/relationships/customXml" Target="../ink/ink3150.xml"/><Relationship Id="rId177" Type="http://schemas.openxmlformats.org/officeDocument/2006/relationships/image" Target="../media/image3000.png"/><Relationship Id="rId198" Type="http://schemas.openxmlformats.org/officeDocument/2006/relationships/image" Target="../media/image3010.png"/><Relationship Id="rId202" Type="http://schemas.openxmlformats.org/officeDocument/2006/relationships/image" Target="../media/image3012.png"/><Relationship Id="rId18" Type="http://schemas.openxmlformats.org/officeDocument/2006/relationships/image" Target="../media/image2922.png"/><Relationship Id="rId39" Type="http://schemas.openxmlformats.org/officeDocument/2006/relationships/customXml" Target="../ink/ink3091.xml"/><Relationship Id="rId50" Type="http://schemas.openxmlformats.org/officeDocument/2006/relationships/image" Target="../media/image2938.png"/><Relationship Id="rId104" Type="http://schemas.openxmlformats.org/officeDocument/2006/relationships/customXml" Target="../ink/ink3124.xml"/><Relationship Id="rId125" Type="http://schemas.openxmlformats.org/officeDocument/2006/relationships/image" Target="../media/image2974.png"/><Relationship Id="rId146" Type="http://schemas.openxmlformats.org/officeDocument/2006/relationships/customXml" Target="../ink/ink3145.xml"/><Relationship Id="rId167" Type="http://schemas.openxmlformats.org/officeDocument/2006/relationships/image" Target="../media/image2995.png"/><Relationship Id="rId188" Type="http://schemas.openxmlformats.org/officeDocument/2006/relationships/customXml" Target="../ink/ink3166.xml"/><Relationship Id="rId71" Type="http://schemas.openxmlformats.org/officeDocument/2006/relationships/customXml" Target="../ink/ink3107.xml"/><Relationship Id="rId92" Type="http://schemas.openxmlformats.org/officeDocument/2006/relationships/customXml" Target="../ink/ink3118.xml"/><Relationship Id="rId2" Type="http://schemas.openxmlformats.org/officeDocument/2006/relationships/notesSlide" Target="../notesSlides/notesSlide34.xml"/><Relationship Id="rId29" Type="http://schemas.openxmlformats.org/officeDocument/2006/relationships/customXml" Target="../ink/ink3086.xml"/></Relationships>
</file>

<file path=ppt/slides/_rels/slide35.xml.rels><?xml version="1.0" encoding="UTF-8" standalone="yes"?>
<Relationships xmlns="http://schemas.openxmlformats.org/package/2006/relationships"><Relationship Id="rId3" Type="http://schemas.openxmlformats.org/officeDocument/2006/relationships/hyperlink" Target="https://statistik.arbeitsagentur.de/DE/Statischer-Content/Statistiken/Themen-im-Fokus/Berufe/AkademikerInnen/Allgemeiner-Teil/1-7-Arbeitslosigkeit.html?templateQueryString=akademiker"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3018.png"/><Relationship Id="rId5" Type="http://schemas.openxmlformats.org/officeDocument/2006/relationships/image" Target="../media/image3017.png"/><Relationship Id="rId4" Type="http://schemas.openxmlformats.org/officeDocument/2006/relationships/image" Target="../media/image3016.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19.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020.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21.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022.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3023.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02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ChangeArrowheads="1"/>
          </p:cNvSpPr>
          <p:nvPr/>
        </p:nvSpPr>
        <p:spPr bwMode="auto">
          <a:xfrm>
            <a:off x="2523466"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Magic Square</a:t>
            </a:r>
          </a:p>
        </p:txBody>
      </p:sp>
      <p:sp>
        <p:nvSpPr>
          <p:cNvPr id="472067" name="Rectangle 3"/>
          <p:cNvSpPr>
            <a:spLocks noChangeArrowheads="1"/>
          </p:cNvSpPr>
          <p:nvPr/>
        </p:nvSpPr>
        <p:spPr bwMode="auto">
          <a:xfrm>
            <a:off x="1923391" y="2420938"/>
            <a:ext cx="4248150" cy="2120900"/>
          </a:xfrm>
          <a:prstGeom prst="rect">
            <a:avLst/>
          </a:prstGeom>
          <a:noFill/>
          <a:ln w="9360">
            <a:solidFill>
              <a:srgbClr val="80808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
        <p:nvSpPr>
          <p:cNvPr id="472068" name="Text Box 4"/>
          <p:cNvSpPr txBox="1">
            <a:spLocks noChangeArrowheads="1"/>
          </p:cNvSpPr>
          <p:nvPr/>
        </p:nvSpPr>
        <p:spPr bwMode="auto">
          <a:xfrm>
            <a:off x="194603" y="5084763"/>
            <a:ext cx="25526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a:t>Price level stability</a:t>
            </a:r>
            <a:endParaRPr lang="de-DE" dirty="0"/>
          </a:p>
        </p:txBody>
      </p:sp>
      <p:sp>
        <p:nvSpPr>
          <p:cNvPr id="472069" name="Text Box 5"/>
          <p:cNvSpPr txBox="1">
            <a:spLocks noChangeArrowheads="1"/>
          </p:cNvSpPr>
          <p:nvPr/>
        </p:nvSpPr>
        <p:spPr bwMode="auto">
          <a:xfrm>
            <a:off x="4947578" y="5084763"/>
            <a:ext cx="341661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a:t>High level of employment</a:t>
            </a:r>
            <a:endParaRPr lang="de-DE" dirty="0"/>
          </a:p>
        </p:txBody>
      </p:sp>
      <p:sp>
        <p:nvSpPr>
          <p:cNvPr id="472070" name="Text Box 6"/>
          <p:cNvSpPr txBox="1">
            <a:spLocks noChangeArrowheads="1"/>
          </p:cNvSpPr>
          <p:nvPr/>
        </p:nvSpPr>
        <p:spPr bwMode="auto">
          <a:xfrm>
            <a:off x="899615" y="1030874"/>
            <a:ext cx="3179967"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Steady and </a:t>
            </a:r>
            <a:r>
              <a:rPr lang="de-DE" dirty="0" err="1"/>
              <a:t>appropriate</a:t>
            </a:r>
            <a:r>
              <a:rPr lang="de-DE" dirty="0"/>
              <a:t> </a:t>
            </a:r>
            <a:r>
              <a:rPr lang="de-DE" dirty="0" err="1"/>
              <a:t>economic</a:t>
            </a:r>
            <a:r>
              <a:rPr lang="de-DE" dirty="0"/>
              <a:t> </a:t>
            </a:r>
            <a:r>
              <a:rPr lang="de-DE" dirty="0" err="1"/>
              <a:t>growth</a:t>
            </a:r>
            <a:endParaRPr lang="de-DE" dirty="0"/>
          </a:p>
        </p:txBody>
      </p:sp>
      <p:sp>
        <p:nvSpPr>
          <p:cNvPr id="472071" name="Text Box 7"/>
          <p:cNvSpPr txBox="1">
            <a:spLocks noChangeArrowheads="1"/>
          </p:cNvSpPr>
          <p:nvPr/>
        </p:nvSpPr>
        <p:spPr bwMode="auto">
          <a:xfrm>
            <a:off x="5306354" y="1268413"/>
            <a:ext cx="223680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a:t>External balance</a:t>
            </a:r>
            <a:endParaRPr lang="de-DE" dirty="0"/>
          </a:p>
        </p:txBody>
      </p:sp>
      <p:sp>
        <p:nvSpPr>
          <p:cNvPr id="8" name="Rechteck 7">
            <a:extLst>
              <a:ext uri="{FF2B5EF4-FFF2-40B4-BE49-F238E27FC236}">
                <a16:creationId xmlns:a16="http://schemas.microsoft.com/office/drawing/2014/main" id="{6CE5DD57-58D6-4708-8157-A6FD6CDAEDF4}"/>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2E926C52-D935-420E-87E7-4C7C00909486}"/>
                  </a:ext>
                </a:extLst>
              </p14:cNvPr>
              <p14:cNvContentPartPr/>
              <p14:nvPr/>
            </p14:nvContentPartPr>
            <p14:xfrm>
              <a:off x="2370312" y="630648"/>
              <a:ext cx="2516760" cy="121680"/>
            </p14:xfrm>
          </p:contentPart>
        </mc:Choice>
        <mc:Fallback xmlns="">
          <p:pic>
            <p:nvPicPr>
              <p:cNvPr id="2" name="Freihand 1">
                <a:extLst>
                  <a:ext uri="{FF2B5EF4-FFF2-40B4-BE49-F238E27FC236}">
                    <a16:creationId xmlns:a16="http://schemas.microsoft.com/office/drawing/2014/main" id="{2E926C52-D935-420E-87E7-4C7C00909486}"/>
                  </a:ext>
                </a:extLst>
              </p:cNvPr>
              <p:cNvPicPr/>
              <p:nvPr/>
            </p:nvPicPr>
            <p:blipFill>
              <a:blip r:embed="rId4"/>
              <a:stretch>
                <a:fillRect/>
              </a:stretch>
            </p:blipFill>
            <p:spPr>
              <a:xfrm>
                <a:off x="2365992" y="626328"/>
                <a:ext cx="252540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66008CB4-421B-4B97-A87A-5B72EDEF792C}"/>
                  </a:ext>
                </a:extLst>
              </p14:cNvPr>
              <p14:cNvContentPartPr/>
              <p14:nvPr/>
            </p14:nvContentPartPr>
            <p14:xfrm>
              <a:off x="220392" y="2056968"/>
              <a:ext cx="2684520" cy="30960"/>
            </p14:xfrm>
          </p:contentPart>
        </mc:Choice>
        <mc:Fallback xmlns="">
          <p:pic>
            <p:nvPicPr>
              <p:cNvPr id="3" name="Freihand 2">
                <a:extLst>
                  <a:ext uri="{FF2B5EF4-FFF2-40B4-BE49-F238E27FC236}">
                    <a16:creationId xmlns:a16="http://schemas.microsoft.com/office/drawing/2014/main" id="{66008CB4-421B-4B97-A87A-5B72EDEF792C}"/>
                  </a:ext>
                </a:extLst>
              </p:cNvPr>
              <p:cNvPicPr/>
              <p:nvPr/>
            </p:nvPicPr>
            <p:blipFill>
              <a:blip r:embed="rId6"/>
              <a:stretch>
                <a:fillRect/>
              </a:stretch>
            </p:blipFill>
            <p:spPr>
              <a:xfrm>
                <a:off x="216072" y="2052648"/>
                <a:ext cx="269316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B6FC5566-9703-448E-A47A-F0FFA8AB78E7}"/>
                  </a:ext>
                </a:extLst>
              </p14:cNvPr>
              <p14:cNvContentPartPr/>
              <p14:nvPr/>
            </p14:nvContentPartPr>
            <p14:xfrm>
              <a:off x="267912" y="2028888"/>
              <a:ext cx="2392920" cy="84600"/>
            </p14:xfrm>
          </p:contentPart>
        </mc:Choice>
        <mc:Fallback xmlns="">
          <p:pic>
            <p:nvPicPr>
              <p:cNvPr id="4" name="Freihand 3">
                <a:extLst>
                  <a:ext uri="{FF2B5EF4-FFF2-40B4-BE49-F238E27FC236}">
                    <a16:creationId xmlns:a16="http://schemas.microsoft.com/office/drawing/2014/main" id="{B6FC5566-9703-448E-A47A-F0FFA8AB78E7}"/>
                  </a:ext>
                </a:extLst>
              </p:cNvPr>
              <p:cNvPicPr/>
              <p:nvPr/>
            </p:nvPicPr>
            <p:blipFill>
              <a:blip r:embed="rId8"/>
              <a:stretch>
                <a:fillRect/>
              </a:stretch>
            </p:blipFill>
            <p:spPr>
              <a:xfrm>
                <a:off x="263592" y="2024568"/>
                <a:ext cx="240156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Freihand 4">
                <a:extLst>
                  <a:ext uri="{FF2B5EF4-FFF2-40B4-BE49-F238E27FC236}">
                    <a16:creationId xmlns:a16="http://schemas.microsoft.com/office/drawing/2014/main" id="{C1DEBC19-DE5C-40A8-913F-4919594D6A37}"/>
                  </a:ext>
                </a:extLst>
              </p14:cNvPr>
              <p14:cNvContentPartPr/>
              <p14:nvPr/>
            </p14:nvContentPartPr>
            <p14:xfrm>
              <a:off x="5055552" y="5482008"/>
              <a:ext cx="3657600" cy="98280"/>
            </p14:xfrm>
          </p:contentPart>
        </mc:Choice>
        <mc:Fallback xmlns="">
          <p:pic>
            <p:nvPicPr>
              <p:cNvPr id="5" name="Freihand 4">
                <a:extLst>
                  <a:ext uri="{FF2B5EF4-FFF2-40B4-BE49-F238E27FC236}">
                    <a16:creationId xmlns:a16="http://schemas.microsoft.com/office/drawing/2014/main" id="{C1DEBC19-DE5C-40A8-913F-4919594D6A37}"/>
                  </a:ext>
                </a:extLst>
              </p:cNvPr>
              <p:cNvPicPr/>
              <p:nvPr/>
            </p:nvPicPr>
            <p:blipFill>
              <a:blip r:embed="rId10"/>
              <a:stretch>
                <a:fillRect/>
              </a:stretch>
            </p:blipFill>
            <p:spPr>
              <a:xfrm>
                <a:off x="5051232" y="5477688"/>
                <a:ext cx="366624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6" name="Freihand 5">
                <a:extLst>
                  <a:ext uri="{FF2B5EF4-FFF2-40B4-BE49-F238E27FC236}">
                    <a16:creationId xmlns:a16="http://schemas.microsoft.com/office/drawing/2014/main" id="{188C7421-8DC8-44E2-AFFB-7165610AAB78}"/>
                  </a:ext>
                </a:extLst>
              </p14:cNvPr>
              <p14:cNvContentPartPr/>
              <p14:nvPr/>
            </p14:nvContentPartPr>
            <p14:xfrm>
              <a:off x="197352" y="5477328"/>
              <a:ext cx="2913480" cy="33840"/>
            </p14:xfrm>
          </p:contentPart>
        </mc:Choice>
        <mc:Fallback xmlns="">
          <p:pic>
            <p:nvPicPr>
              <p:cNvPr id="6" name="Freihand 5">
                <a:extLst>
                  <a:ext uri="{FF2B5EF4-FFF2-40B4-BE49-F238E27FC236}">
                    <a16:creationId xmlns:a16="http://schemas.microsoft.com/office/drawing/2014/main" id="{188C7421-8DC8-44E2-AFFB-7165610AAB78}"/>
                  </a:ext>
                </a:extLst>
              </p:cNvPr>
              <p:cNvPicPr/>
              <p:nvPr/>
            </p:nvPicPr>
            <p:blipFill>
              <a:blip r:embed="rId12"/>
              <a:stretch>
                <a:fillRect/>
              </a:stretch>
            </p:blipFill>
            <p:spPr>
              <a:xfrm>
                <a:off x="193032" y="5473008"/>
                <a:ext cx="292212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7" name="Freihand 6">
                <a:extLst>
                  <a:ext uri="{FF2B5EF4-FFF2-40B4-BE49-F238E27FC236}">
                    <a16:creationId xmlns:a16="http://schemas.microsoft.com/office/drawing/2014/main" id="{7FF5138C-1E77-43BD-B039-17848295BEC1}"/>
                  </a:ext>
                </a:extLst>
              </p14:cNvPr>
              <p14:cNvContentPartPr/>
              <p14:nvPr/>
            </p14:nvContentPartPr>
            <p14:xfrm>
              <a:off x="874872" y="5035248"/>
              <a:ext cx="793440" cy="659880"/>
            </p14:xfrm>
          </p:contentPart>
        </mc:Choice>
        <mc:Fallback xmlns="">
          <p:pic>
            <p:nvPicPr>
              <p:cNvPr id="7" name="Freihand 6">
                <a:extLst>
                  <a:ext uri="{FF2B5EF4-FFF2-40B4-BE49-F238E27FC236}">
                    <a16:creationId xmlns:a16="http://schemas.microsoft.com/office/drawing/2014/main" id="{7FF5138C-1E77-43BD-B039-17848295BEC1}"/>
                  </a:ext>
                </a:extLst>
              </p:cNvPr>
              <p:cNvPicPr/>
              <p:nvPr/>
            </p:nvPicPr>
            <p:blipFill>
              <a:blip r:embed="rId14"/>
              <a:stretch>
                <a:fillRect/>
              </a:stretch>
            </p:blipFill>
            <p:spPr>
              <a:xfrm>
                <a:off x="870552" y="5030928"/>
                <a:ext cx="802080" cy="6685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9" name="Freihand 8">
                <a:extLst>
                  <a:ext uri="{FF2B5EF4-FFF2-40B4-BE49-F238E27FC236}">
                    <a16:creationId xmlns:a16="http://schemas.microsoft.com/office/drawing/2014/main" id="{F1901145-522A-40D7-BEDB-EE4BE8BDB33B}"/>
                  </a:ext>
                </a:extLst>
              </p14:cNvPr>
              <p14:cNvContentPartPr/>
              <p14:nvPr/>
            </p14:nvContentPartPr>
            <p14:xfrm>
              <a:off x="300302" y="1260108"/>
              <a:ext cx="2717640" cy="1706760"/>
            </p14:xfrm>
          </p:contentPart>
        </mc:Choice>
        <mc:Fallback xmlns="">
          <p:pic>
            <p:nvPicPr>
              <p:cNvPr id="9" name="Freihand 8">
                <a:extLst>
                  <a:ext uri="{FF2B5EF4-FFF2-40B4-BE49-F238E27FC236}">
                    <a16:creationId xmlns:a16="http://schemas.microsoft.com/office/drawing/2014/main" id="{F1901145-522A-40D7-BEDB-EE4BE8BDB33B}"/>
                  </a:ext>
                </a:extLst>
              </p:cNvPr>
              <p:cNvPicPr/>
              <p:nvPr/>
            </p:nvPicPr>
            <p:blipFill>
              <a:blip r:embed="rId16"/>
              <a:stretch>
                <a:fillRect/>
              </a:stretch>
            </p:blipFill>
            <p:spPr>
              <a:xfrm>
                <a:off x="295982" y="1255788"/>
                <a:ext cx="2726280" cy="17154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0" name="Freihand 9">
                <a:extLst>
                  <a:ext uri="{FF2B5EF4-FFF2-40B4-BE49-F238E27FC236}">
                    <a16:creationId xmlns:a16="http://schemas.microsoft.com/office/drawing/2014/main" id="{197B9931-7B5C-453D-BAD5-BE3F55AB9385}"/>
                  </a:ext>
                </a:extLst>
              </p14:cNvPr>
              <p14:cNvContentPartPr/>
              <p14:nvPr/>
            </p14:nvContentPartPr>
            <p14:xfrm>
              <a:off x="5337792" y="1693728"/>
              <a:ext cx="2301480" cy="17280"/>
            </p14:xfrm>
          </p:contentPart>
        </mc:Choice>
        <mc:Fallback xmlns="">
          <p:pic>
            <p:nvPicPr>
              <p:cNvPr id="10" name="Freihand 9">
                <a:extLst>
                  <a:ext uri="{FF2B5EF4-FFF2-40B4-BE49-F238E27FC236}">
                    <a16:creationId xmlns:a16="http://schemas.microsoft.com/office/drawing/2014/main" id="{197B9931-7B5C-453D-BAD5-BE3F55AB9385}"/>
                  </a:ext>
                </a:extLst>
              </p:cNvPr>
              <p:cNvPicPr/>
              <p:nvPr/>
            </p:nvPicPr>
            <p:blipFill>
              <a:blip r:embed="rId18"/>
              <a:stretch>
                <a:fillRect/>
              </a:stretch>
            </p:blipFill>
            <p:spPr>
              <a:xfrm>
                <a:off x="5333472" y="1689408"/>
                <a:ext cx="2310120" cy="25920"/>
              </a:xfrm>
              <a:prstGeom prst="rect">
                <a:avLst/>
              </a:prstGeom>
            </p:spPr>
          </p:pic>
        </mc:Fallback>
      </mc:AlternateContent>
      <p:grpSp>
        <p:nvGrpSpPr>
          <p:cNvPr id="50" name="Gruppieren 49">
            <a:extLst>
              <a:ext uri="{FF2B5EF4-FFF2-40B4-BE49-F238E27FC236}">
                <a16:creationId xmlns:a16="http://schemas.microsoft.com/office/drawing/2014/main" id="{55F995B3-3F5E-43F5-A0A1-E7A84964FFF1}"/>
              </a:ext>
            </a:extLst>
          </p:cNvPr>
          <p:cNvGrpSpPr/>
          <p:nvPr/>
        </p:nvGrpSpPr>
        <p:grpSpPr>
          <a:xfrm>
            <a:off x="7539912" y="559368"/>
            <a:ext cx="3833280" cy="1046520"/>
            <a:chOff x="7539912" y="559368"/>
            <a:chExt cx="3833280" cy="1046520"/>
          </a:xfrm>
        </p:grpSpPr>
        <mc:AlternateContent xmlns:mc="http://schemas.openxmlformats.org/markup-compatibility/2006" xmlns:p14="http://schemas.microsoft.com/office/powerpoint/2010/main">
          <mc:Choice Requires="p14">
            <p:contentPart p14:bwMode="auto" r:id="rId19">
              <p14:nvContentPartPr>
                <p14:cNvPr id="11" name="Freihand 10">
                  <a:extLst>
                    <a:ext uri="{FF2B5EF4-FFF2-40B4-BE49-F238E27FC236}">
                      <a16:creationId xmlns:a16="http://schemas.microsoft.com/office/drawing/2014/main" id="{7CB46329-307C-481E-AD0E-5123B90F152E}"/>
                    </a:ext>
                  </a:extLst>
                </p14:cNvPr>
                <p14:cNvContentPartPr/>
                <p14:nvPr/>
              </p14:nvContentPartPr>
              <p14:xfrm>
                <a:off x="7656192" y="1158408"/>
                <a:ext cx="509400" cy="236520"/>
              </p14:xfrm>
            </p:contentPart>
          </mc:Choice>
          <mc:Fallback xmlns="">
            <p:pic>
              <p:nvPicPr>
                <p:cNvPr id="11" name="Freihand 10">
                  <a:extLst>
                    <a:ext uri="{FF2B5EF4-FFF2-40B4-BE49-F238E27FC236}">
                      <a16:creationId xmlns:a16="http://schemas.microsoft.com/office/drawing/2014/main" id="{7CB46329-307C-481E-AD0E-5123B90F152E}"/>
                    </a:ext>
                  </a:extLst>
                </p:cNvPr>
                <p:cNvPicPr/>
                <p:nvPr/>
              </p:nvPicPr>
              <p:blipFill>
                <a:blip r:embed="rId20"/>
                <a:stretch>
                  <a:fillRect/>
                </a:stretch>
              </p:blipFill>
              <p:spPr>
                <a:xfrm>
                  <a:off x="7651872" y="1154088"/>
                  <a:ext cx="51804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2" name="Freihand 11">
                  <a:extLst>
                    <a:ext uri="{FF2B5EF4-FFF2-40B4-BE49-F238E27FC236}">
                      <a16:creationId xmlns:a16="http://schemas.microsoft.com/office/drawing/2014/main" id="{471CBDD9-6A8E-46EA-9B78-40E625CCEBBC}"/>
                    </a:ext>
                  </a:extLst>
                </p14:cNvPr>
                <p14:cNvContentPartPr/>
                <p14:nvPr/>
              </p14:nvContentPartPr>
              <p14:xfrm>
                <a:off x="7539912" y="1221048"/>
                <a:ext cx="338760" cy="251280"/>
              </p14:xfrm>
            </p:contentPart>
          </mc:Choice>
          <mc:Fallback xmlns="">
            <p:pic>
              <p:nvPicPr>
                <p:cNvPr id="12" name="Freihand 11">
                  <a:extLst>
                    <a:ext uri="{FF2B5EF4-FFF2-40B4-BE49-F238E27FC236}">
                      <a16:creationId xmlns:a16="http://schemas.microsoft.com/office/drawing/2014/main" id="{471CBDD9-6A8E-46EA-9B78-40E625CCEBBC}"/>
                    </a:ext>
                  </a:extLst>
                </p:cNvPr>
                <p:cNvPicPr/>
                <p:nvPr/>
              </p:nvPicPr>
              <p:blipFill>
                <a:blip r:embed="rId22"/>
                <a:stretch>
                  <a:fillRect/>
                </a:stretch>
              </p:blipFill>
              <p:spPr>
                <a:xfrm>
                  <a:off x="7535592" y="1216728"/>
                  <a:ext cx="34740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3" name="Freihand 12">
                  <a:extLst>
                    <a:ext uri="{FF2B5EF4-FFF2-40B4-BE49-F238E27FC236}">
                      <a16:creationId xmlns:a16="http://schemas.microsoft.com/office/drawing/2014/main" id="{1BC0C820-F4AF-4EF8-9D64-6A72DC8B9693}"/>
                    </a:ext>
                  </a:extLst>
                </p14:cNvPr>
                <p14:cNvContentPartPr/>
                <p14:nvPr/>
              </p14:nvContentPartPr>
              <p14:xfrm>
                <a:off x="8353152" y="853128"/>
                <a:ext cx="290160" cy="216360"/>
              </p14:xfrm>
            </p:contentPart>
          </mc:Choice>
          <mc:Fallback xmlns="">
            <p:pic>
              <p:nvPicPr>
                <p:cNvPr id="13" name="Freihand 12">
                  <a:extLst>
                    <a:ext uri="{FF2B5EF4-FFF2-40B4-BE49-F238E27FC236}">
                      <a16:creationId xmlns:a16="http://schemas.microsoft.com/office/drawing/2014/main" id="{1BC0C820-F4AF-4EF8-9D64-6A72DC8B9693}"/>
                    </a:ext>
                  </a:extLst>
                </p:cNvPr>
                <p:cNvPicPr/>
                <p:nvPr/>
              </p:nvPicPr>
              <p:blipFill>
                <a:blip r:embed="rId24"/>
                <a:stretch>
                  <a:fillRect/>
                </a:stretch>
              </p:blipFill>
              <p:spPr>
                <a:xfrm>
                  <a:off x="8348832" y="848808"/>
                  <a:ext cx="29880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4" name="Freihand 13">
                  <a:extLst>
                    <a:ext uri="{FF2B5EF4-FFF2-40B4-BE49-F238E27FC236}">
                      <a16:creationId xmlns:a16="http://schemas.microsoft.com/office/drawing/2014/main" id="{E6FA8DD4-1E5C-4CEF-BB89-A16DA61C0CB2}"/>
                    </a:ext>
                  </a:extLst>
                </p14:cNvPr>
                <p14:cNvContentPartPr/>
                <p14:nvPr/>
              </p14:nvContentPartPr>
              <p14:xfrm>
                <a:off x="8602992" y="861408"/>
                <a:ext cx="65880" cy="32400"/>
              </p14:xfrm>
            </p:contentPart>
          </mc:Choice>
          <mc:Fallback xmlns="">
            <p:pic>
              <p:nvPicPr>
                <p:cNvPr id="14" name="Freihand 13">
                  <a:extLst>
                    <a:ext uri="{FF2B5EF4-FFF2-40B4-BE49-F238E27FC236}">
                      <a16:creationId xmlns:a16="http://schemas.microsoft.com/office/drawing/2014/main" id="{E6FA8DD4-1E5C-4CEF-BB89-A16DA61C0CB2}"/>
                    </a:ext>
                  </a:extLst>
                </p:cNvPr>
                <p:cNvPicPr/>
                <p:nvPr/>
              </p:nvPicPr>
              <p:blipFill>
                <a:blip r:embed="rId26"/>
                <a:stretch>
                  <a:fillRect/>
                </a:stretch>
              </p:blipFill>
              <p:spPr>
                <a:xfrm>
                  <a:off x="8598672" y="857088"/>
                  <a:ext cx="7452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5" name="Freihand 14">
                  <a:extLst>
                    <a:ext uri="{FF2B5EF4-FFF2-40B4-BE49-F238E27FC236}">
                      <a16:creationId xmlns:a16="http://schemas.microsoft.com/office/drawing/2014/main" id="{366897F5-C4A1-4E55-84DA-F0916D07F960}"/>
                    </a:ext>
                  </a:extLst>
                </p14:cNvPr>
                <p14:cNvContentPartPr/>
                <p14:nvPr/>
              </p14:nvContentPartPr>
              <p14:xfrm>
                <a:off x="8676792" y="899568"/>
                <a:ext cx="83520" cy="106560"/>
              </p14:xfrm>
            </p:contentPart>
          </mc:Choice>
          <mc:Fallback xmlns="">
            <p:pic>
              <p:nvPicPr>
                <p:cNvPr id="15" name="Freihand 14">
                  <a:extLst>
                    <a:ext uri="{FF2B5EF4-FFF2-40B4-BE49-F238E27FC236}">
                      <a16:creationId xmlns:a16="http://schemas.microsoft.com/office/drawing/2014/main" id="{366897F5-C4A1-4E55-84DA-F0916D07F960}"/>
                    </a:ext>
                  </a:extLst>
                </p:cNvPr>
                <p:cNvPicPr/>
                <p:nvPr/>
              </p:nvPicPr>
              <p:blipFill>
                <a:blip r:embed="rId28"/>
                <a:stretch>
                  <a:fillRect/>
                </a:stretch>
              </p:blipFill>
              <p:spPr>
                <a:xfrm>
                  <a:off x="8672472" y="895248"/>
                  <a:ext cx="9216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6" name="Freihand 15">
                  <a:extLst>
                    <a:ext uri="{FF2B5EF4-FFF2-40B4-BE49-F238E27FC236}">
                      <a16:creationId xmlns:a16="http://schemas.microsoft.com/office/drawing/2014/main" id="{D188CD9C-8A8C-483B-9919-38E69B26ED32}"/>
                    </a:ext>
                  </a:extLst>
                </p14:cNvPr>
                <p14:cNvContentPartPr/>
                <p14:nvPr/>
              </p14:nvContentPartPr>
              <p14:xfrm>
                <a:off x="8905032" y="830448"/>
                <a:ext cx="272160" cy="123120"/>
              </p14:xfrm>
            </p:contentPart>
          </mc:Choice>
          <mc:Fallback xmlns="">
            <p:pic>
              <p:nvPicPr>
                <p:cNvPr id="16" name="Freihand 15">
                  <a:extLst>
                    <a:ext uri="{FF2B5EF4-FFF2-40B4-BE49-F238E27FC236}">
                      <a16:creationId xmlns:a16="http://schemas.microsoft.com/office/drawing/2014/main" id="{D188CD9C-8A8C-483B-9919-38E69B26ED32}"/>
                    </a:ext>
                  </a:extLst>
                </p:cNvPr>
                <p:cNvPicPr/>
                <p:nvPr/>
              </p:nvPicPr>
              <p:blipFill>
                <a:blip r:embed="rId30"/>
                <a:stretch>
                  <a:fillRect/>
                </a:stretch>
              </p:blipFill>
              <p:spPr>
                <a:xfrm>
                  <a:off x="8900712" y="826128"/>
                  <a:ext cx="2808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7" name="Freihand 16">
                  <a:extLst>
                    <a:ext uri="{FF2B5EF4-FFF2-40B4-BE49-F238E27FC236}">
                      <a16:creationId xmlns:a16="http://schemas.microsoft.com/office/drawing/2014/main" id="{458162F8-A620-4303-9FA2-ED0DC36140F7}"/>
                    </a:ext>
                  </a:extLst>
                </p14:cNvPr>
                <p14:cNvContentPartPr/>
                <p14:nvPr/>
              </p14:nvContentPartPr>
              <p14:xfrm>
                <a:off x="9218952" y="819288"/>
                <a:ext cx="109800" cy="82080"/>
              </p14:xfrm>
            </p:contentPart>
          </mc:Choice>
          <mc:Fallback xmlns="">
            <p:pic>
              <p:nvPicPr>
                <p:cNvPr id="17" name="Freihand 16">
                  <a:extLst>
                    <a:ext uri="{FF2B5EF4-FFF2-40B4-BE49-F238E27FC236}">
                      <a16:creationId xmlns:a16="http://schemas.microsoft.com/office/drawing/2014/main" id="{458162F8-A620-4303-9FA2-ED0DC36140F7}"/>
                    </a:ext>
                  </a:extLst>
                </p:cNvPr>
                <p:cNvPicPr/>
                <p:nvPr/>
              </p:nvPicPr>
              <p:blipFill>
                <a:blip r:embed="rId32"/>
                <a:stretch>
                  <a:fillRect/>
                </a:stretch>
              </p:blipFill>
              <p:spPr>
                <a:xfrm>
                  <a:off x="9214632" y="814968"/>
                  <a:ext cx="11844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8" name="Freihand 17">
                  <a:extLst>
                    <a:ext uri="{FF2B5EF4-FFF2-40B4-BE49-F238E27FC236}">
                      <a16:creationId xmlns:a16="http://schemas.microsoft.com/office/drawing/2014/main" id="{1DE576F6-4FA2-4E3B-8009-73B134B42CF7}"/>
                    </a:ext>
                  </a:extLst>
                </p14:cNvPr>
                <p14:cNvContentPartPr/>
                <p14:nvPr/>
              </p14:nvContentPartPr>
              <p14:xfrm>
                <a:off x="9341352" y="782568"/>
                <a:ext cx="92880" cy="119520"/>
              </p14:xfrm>
            </p:contentPart>
          </mc:Choice>
          <mc:Fallback xmlns="">
            <p:pic>
              <p:nvPicPr>
                <p:cNvPr id="18" name="Freihand 17">
                  <a:extLst>
                    <a:ext uri="{FF2B5EF4-FFF2-40B4-BE49-F238E27FC236}">
                      <a16:creationId xmlns:a16="http://schemas.microsoft.com/office/drawing/2014/main" id="{1DE576F6-4FA2-4E3B-8009-73B134B42CF7}"/>
                    </a:ext>
                  </a:extLst>
                </p:cNvPr>
                <p:cNvPicPr/>
                <p:nvPr/>
              </p:nvPicPr>
              <p:blipFill>
                <a:blip r:embed="rId34"/>
                <a:stretch>
                  <a:fillRect/>
                </a:stretch>
              </p:blipFill>
              <p:spPr>
                <a:xfrm>
                  <a:off x="9337032" y="778248"/>
                  <a:ext cx="10152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9" name="Freihand 18">
                  <a:extLst>
                    <a:ext uri="{FF2B5EF4-FFF2-40B4-BE49-F238E27FC236}">
                      <a16:creationId xmlns:a16="http://schemas.microsoft.com/office/drawing/2014/main" id="{529351F7-09F0-427B-AC51-043B5891727E}"/>
                    </a:ext>
                  </a:extLst>
                </p14:cNvPr>
                <p14:cNvContentPartPr/>
                <p14:nvPr/>
              </p14:nvContentPartPr>
              <p14:xfrm>
                <a:off x="9712512" y="661248"/>
                <a:ext cx="305640" cy="165600"/>
              </p14:xfrm>
            </p:contentPart>
          </mc:Choice>
          <mc:Fallback xmlns="">
            <p:pic>
              <p:nvPicPr>
                <p:cNvPr id="19" name="Freihand 18">
                  <a:extLst>
                    <a:ext uri="{FF2B5EF4-FFF2-40B4-BE49-F238E27FC236}">
                      <a16:creationId xmlns:a16="http://schemas.microsoft.com/office/drawing/2014/main" id="{529351F7-09F0-427B-AC51-043B5891727E}"/>
                    </a:ext>
                  </a:extLst>
                </p:cNvPr>
                <p:cNvPicPr/>
                <p:nvPr/>
              </p:nvPicPr>
              <p:blipFill>
                <a:blip r:embed="rId36"/>
                <a:stretch>
                  <a:fillRect/>
                </a:stretch>
              </p:blipFill>
              <p:spPr>
                <a:xfrm>
                  <a:off x="9708192" y="656928"/>
                  <a:ext cx="31428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0" name="Freihand 19">
                  <a:extLst>
                    <a:ext uri="{FF2B5EF4-FFF2-40B4-BE49-F238E27FC236}">
                      <a16:creationId xmlns:a16="http://schemas.microsoft.com/office/drawing/2014/main" id="{98CC89A1-9F61-4131-B9B0-9ABBA9181625}"/>
                    </a:ext>
                  </a:extLst>
                </p14:cNvPr>
                <p14:cNvContentPartPr/>
                <p14:nvPr/>
              </p14:nvContentPartPr>
              <p14:xfrm>
                <a:off x="10009872" y="701208"/>
                <a:ext cx="93960" cy="99000"/>
              </p14:xfrm>
            </p:contentPart>
          </mc:Choice>
          <mc:Fallback xmlns="">
            <p:pic>
              <p:nvPicPr>
                <p:cNvPr id="20" name="Freihand 19">
                  <a:extLst>
                    <a:ext uri="{FF2B5EF4-FFF2-40B4-BE49-F238E27FC236}">
                      <a16:creationId xmlns:a16="http://schemas.microsoft.com/office/drawing/2014/main" id="{98CC89A1-9F61-4131-B9B0-9ABBA9181625}"/>
                    </a:ext>
                  </a:extLst>
                </p:cNvPr>
                <p:cNvPicPr/>
                <p:nvPr/>
              </p:nvPicPr>
              <p:blipFill>
                <a:blip r:embed="rId38"/>
                <a:stretch>
                  <a:fillRect/>
                </a:stretch>
              </p:blipFill>
              <p:spPr>
                <a:xfrm>
                  <a:off x="10005552" y="696888"/>
                  <a:ext cx="10260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1" name="Freihand 20">
                  <a:extLst>
                    <a:ext uri="{FF2B5EF4-FFF2-40B4-BE49-F238E27FC236}">
                      <a16:creationId xmlns:a16="http://schemas.microsoft.com/office/drawing/2014/main" id="{BC39CA0A-723F-4564-9AD4-139D865ECE16}"/>
                    </a:ext>
                  </a:extLst>
                </p14:cNvPr>
                <p14:cNvContentPartPr/>
                <p14:nvPr/>
              </p14:nvContentPartPr>
              <p14:xfrm>
                <a:off x="10359792" y="559368"/>
                <a:ext cx="124200" cy="186120"/>
              </p14:xfrm>
            </p:contentPart>
          </mc:Choice>
          <mc:Fallback xmlns="">
            <p:pic>
              <p:nvPicPr>
                <p:cNvPr id="21" name="Freihand 20">
                  <a:extLst>
                    <a:ext uri="{FF2B5EF4-FFF2-40B4-BE49-F238E27FC236}">
                      <a16:creationId xmlns:a16="http://schemas.microsoft.com/office/drawing/2014/main" id="{BC39CA0A-723F-4564-9AD4-139D865ECE16}"/>
                    </a:ext>
                  </a:extLst>
                </p:cNvPr>
                <p:cNvPicPr/>
                <p:nvPr/>
              </p:nvPicPr>
              <p:blipFill>
                <a:blip r:embed="rId40"/>
                <a:stretch>
                  <a:fillRect/>
                </a:stretch>
              </p:blipFill>
              <p:spPr>
                <a:xfrm>
                  <a:off x="10355472" y="555048"/>
                  <a:ext cx="13284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2" name="Freihand 21">
                  <a:extLst>
                    <a:ext uri="{FF2B5EF4-FFF2-40B4-BE49-F238E27FC236}">
                      <a16:creationId xmlns:a16="http://schemas.microsoft.com/office/drawing/2014/main" id="{E3BCC6D7-2298-4FDD-B8B3-4654FE24B2AB}"/>
                    </a:ext>
                  </a:extLst>
                </p14:cNvPr>
                <p14:cNvContentPartPr/>
                <p14:nvPr/>
              </p14:nvContentPartPr>
              <p14:xfrm>
                <a:off x="10506672" y="615168"/>
                <a:ext cx="102240" cy="106560"/>
              </p14:xfrm>
            </p:contentPart>
          </mc:Choice>
          <mc:Fallback xmlns="">
            <p:pic>
              <p:nvPicPr>
                <p:cNvPr id="22" name="Freihand 21">
                  <a:extLst>
                    <a:ext uri="{FF2B5EF4-FFF2-40B4-BE49-F238E27FC236}">
                      <a16:creationId xmlns:a16="http://schemas.microsoft.com/office/drawing/2014/main" id="{E3BCC6D7-2298-4FDD-B8B3-4654FE24B2AB}"/>
                    </a:ext>
                  </a:extLst>
                </p:cNvPr>
                <p:cNvPicPr/>
                <p:nvPr/>
              </p:nvPicPr>
              <p:blipFill>
                <a:blip r:embed="rId42"/>
                <a:stretch>
                  <a:fillRect/>
                </a:stretch>
              </p:blipFill>
              <p:spPr>
                <a:xfrm>
                  <a:off x="10502352" y="610848"/>
                  <a:ext cx="11088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5" name="Freihand 24">
                  <a:extLst>
                    <a:ext uri="{FF2B5EF4-FFF2-40B4-BE49-F238E27FC236}">
                      <a16:creationId xmlns:a16="http://schemas.microsoft.com/office/drawing/2014/main" id="{18815894-18DA-4041-871D-9A2E8EC9A8FF}"/>
                    </a:ext>
                  </a:extLst>
                </p14:cNvPr>
                <p14:cNvContentPartPr/>
                <p14:nvPr/>
              </p14:nvContentPartPr>
              <p14:xfrm>
                <a:off x="8893872" y="1194408"/>
                <a:ext cx="220680" cy="240120"/>
              </p14:xfrm>
            </p:contentPart>
          </mc:Choice>
          <mc:Fallback xmlns="">
            <p:pic>
              <p:nvPicPr>
                <p:cNvPr id="25" name="Freihand 24">
                  <a:extLst>
                    <a:ext uri="{FF2B5EF4-FFF2-40B4-BE49-F238E27FC236}">
                      <a16:creationId xmlns:a16="http://schemas.microsoft.com/office/drawing/2014/main" id="{18815894-18DA-4041-871D-9A2E8EC9A8FF}"/>
                    </a:ext>
                  </a:extLst>
                </p:cNvPr>
                <p:cNvPicPr/>
                <p:nvPr/>
              </p:nvPicPr>
              <p:blipFill>
                <a:blip r:embed="rId44"/>
                <a:stretch>
                  <a:fillRect/>
                </a:stretch>
              </p:blipFill>
              <p:spPr>
                <a:xfrm>
                  <a:off x="8889552" y="1190088"/>
                  <a:ext cx="229320" cy="24876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6" name="Freihand 25">
                  <a:extLst>
                    <a:ext uri="{FF2B5EF4-FFF2-40B4-BE49-F238E27FC236}">
                      <a16:creationId xmlns:a16="http://schemas.microsoft.com/office/drawing/2014/main" id="{D0D00392-5263-47A3-968E-BE53FDC3368A}"/>
                    </a:ext>
                  </a:extLst>
                </p14:cNvPr>
                <p14:cNvContentPartPr/>
                <p14:nvPr/>
              </p14:nvContentPartPr>
              <p14:xfrm>
                <a:off x="9053712" y="1182528"/>
                <a:ext cx="117720" cy="165240"/>
              </p14:xfrm>
            </p:contentPart>
          </mc:Choice>
          <mc:Fallback xmlns="">
            <p:pic>
              <p:nvPicPr>
                <p:cNvPr id="26" name="Freihand 25">
                  <a:extLst>
                    <a:ext uri="{FF2B5EF4-FFF2-40B4-BE49-F238E27FC236}">
                      <a16:creationId xmlns:a16="http://schemas.microsoft.com/office/drawing/2014/main" id="{D0D00392-5263-47A3-968E-BE53FDC3368A}"/>
                    </a:ext>
                  </a:extLst>
                </p:cNvPr>
                <p:cNvPicPr/>
                <p:nvPr/>
              </p:nvPicPr>
              <p:blipFill>
                <a:blip r:embed="rId46"/>
                <a:stretch>
                  <a:fillRect/>
                </a:stretch>
              </p:blipFill>
              <p:spPr>
                <a:xfrm>
                  <a:off x="9049392" y="1178208"/>
                  <a:ext cx="12636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7" name="Freihand 26">
                  <a:extLst>
                    <a:ext uri="{FF2B5EF4-FFF2-40B4-BE49-F238E27FC236}">
                      <a16:creationId xmlns:a16="http://schemas.microsoft.com/office/drawing/2014/main" id="{73F0F900-5F57-4348-992A-9B092D0D163E}"/>
                    </a:ext>
                  </a:extLst>
                </p14:cNvPr>
                <p14:cNvContentPartPr/>
                <p14:nvPr/>
              </p14:nvContentPartPr>
              <p14:xfrm>
                <a:off x="9117072" y="1244088"/>
                <a:ext cx="131040" cy="72000"/>
              </p14:xfrm>
            </p:contentPart>
          </mc:Choice>
          <mc:Fallback xmlns="">
            <p:pic>
              <p:nvPicPr>
                <p:cNvPr id="27" name="Freihand 26">
                  <a:extLst>
                    <a:ext uri="{FF2B5EF4-FFF2-40B4-BE49-F238E27FC236}">
                      <a16:creationId xmlns:a16="http://schemas.microsoft.com/office/drawing/2014/main" id="{73F0F900-5F57-4348-992A-9B092D0D163E}"/>
                    </a:ext>
                  </a:extLst>
                </p:cNvPr>
                <p:cNvPicPr/>
                <p:nvPr/>
              </p:nvPicPr>
              <p:blipFill>
                <a:blip r:embed="rId48"/>
                <a:stretch>
                  <a:fillRect/>
                </a:stretch>
              </p:blipFill>
              <p:spPr>
                <a:xfrm>
                  <a:off x="9112752" y="1239768"/>
                  <a:ext cx="13968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8" name="Freihand 27">
                  <a:extLst>
                    <a:ext uri="{FF2B5EF4-FFF2-40B4-BE49-F238E27FC236}">
                      <a16:creationId xmlns:a16="http://schemas.microsoft.com/office/drawing/2014/main" id="{32FBF822-C626-41BC-92DE-69ECF18FF8BE}"/>
                    </a:ext>
                  </a:extLst>
                </p14:cNvPr>
                <p14:cNvContentPartPr/>
                <p14:nvPr/>
              </p14:nvContentPartPr>
              <p14:xfrm>
                <a:off x="9217872" y="1217088"/>
                <a:ext cx="113760" cy="66600"/>
              </p14:xfrm>
            </p:contentPart>
          </mc:Choice>
          <mc:Fallback xmlns="">
            <p:pic>
              <p:nvPicPr>
                <p:cNvPr id="28" name="Freihand 27">
                  <a:extLst>
                    <a:ext uri="{FF2B5EF4-FFF2-40B4-BE49-F238E27FC236}">
                      <a16:creationId xmlns:a16="http://schemas.microsoft.com/office/drawing/2014/main" id="{32FBF822-C626-41BC-92DE-69ECF18FF8BE}"/>
                    </a:ext>
                  </a:extLst>
                </p:cNvPr>
                <p:cNvPicPr/>
                <p:nvPr/>
              </p:nvPicPr>
              <p:blipFill>
                <a:blip r:embed="rId50"/>
                <a:stretch>
                  <a:fillRect/>
                </a:stretch>
              </p:blipFill>
              <p:spPr>
                <a:xfrm>
                  <a:off x="9213552" y="1212768"/>
                  <a:ext cx="12240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29" name="Freihand 28">
                  <a:extLst>
                    <a:ext uri="{FF2B5EF4-FFF2-40B4-BE49-F238E27FC236}">
                      <a16:creationId xmlns:a16="http://schemas.microsoft.com/office/drawing/2014/main" id="{203B6E5C-3895-46CB-AC77-BCCEDBCF542F}"/>
                    </a:ext>
                  </a:extLst>
                </p14:cNvPr>
                <p14:cNvContentPartPr/>
                <p14:nvPr/>
              </p14:nvContentPartPr>
              <p14:xfrm>
                <a:off x="9341712" y="1109088"/>
                <a:ext cx="149400" cy="168120"/>
              </p14:xfrm>
            </p:contentPart>
          </mc:Choice>
          <mc:Fallback xmlns="">
            <p:pic>
              <p:nvPicPr>
                <p:cNvPr id="29" name="Freihand 28">
                  <a:extLst>
                    <a:ext uri="{FF2B5EF4-FFF2-40B4-BE49-F238E27FC236}">
                      <a16:creationId xmlns:a16="http://schemas.microsoft.com/office/drawing/2014/main" id="{203B6E5C-3895-46CB-AC77-BCCEDBCF542F}"/>
                    </a:ext>
                  </a:extLst>
                </p:cNvPr>
                <p:cNvPicPr/>
                <p:nvPr/>
              </p:nvPicPr>
              <p:blipFill>
                <a:blip r:embed="rId52"/>
                <a:stretch>
                  <a:fillRect/>
                </a:stretch>
              </p:blipFill>
              <p:spPr>
                <a:xfrm>
                  <a:off x="9337392" y="1104768"/>
                  <a:ext cx="15804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0" name="Freihand 29">
                  <a:extLst>
                    <a:ext uri="{FF2B5EF4-FFF2-40B4-BE49-F238E27FC236}">
                      <a16:creationId xmlns:a16="http://schemas.microsoft.com/office/drawing/2014/main" id="{76DC2496-6B58-4F13-B341-13D22BCDF342}"/>
                    </a:ext>
                  </a:extLst>
                </p14:cNvPr>
                <p14:cNvContentPartPr/>
                <p14:nvPr/>
              </p14:nvContentPartPr>
              <p14:xfrm>
                <a:off x="9660672" y="1102968"/>
                <a:ext cx="140760" cy="132120"/>
              </p14:xfrm>
            </p:contentPart>
          </mc:Choice>
          <mc:Fallback xmlns="">
            <p:pic>
              <p:nvPicPr>
                <p:cNvPr id="30" name="Freihand 29">
                  <a:extLst>
                    <a:ext uri="{FF2B5EF4-FFF2-40B4-BE49-F238E27FC236}">
                      <a16:creationId xmlns:a16="http://schemas.microsoft.com/office/drawing/2014/main" id="{76DC2496-6B58-4F13-B341-13D22BCDF342}"/>
                    </a:ext>
                  </a:extLst>
                </p:cNvPr>
                <p:cNvPicPr/>
                <p:nvPr/>
              </p:nvPicPr>
              <p:blipFill>
                <a:blip r:embed="rId54"/>
                <a:stretch>
                  <a:fillRect/>
                </a:stretch>
              </p:blipFill>
              <p:spPr>
                <a:xfrm>
                  <a:off x="9656352" y="1098648"/>
                  <a:ext cx="14940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1" name="Freihand 30">
                  <a:extLst>
                    <a:ext uri="{FF2B5EF4-FFF2-40B4-BE49-F238E27FC236}">
                      <a16:creationId xmlns:a16="http://schemas.microsoft.com/office/drawing/2014/main" id="{DC3D3911-BC39-4CEF-B54F-0B277CE55E0A}"/>
                    </a:ext>
                  </a:extLst>
                </p14:cNvPr>
                <p14:cNvContentPartPr/>
                <p14:nvPr/>
              </p14:nvContentPartPr>
              <p14:xfrm>
                <a:off x="9826632" y="1118808"/>
                <a:ext cx="122040" cy="85320"/>
              </p14:xfrm>
            </p:contentPart>
          </mc:Choice>
          <mc:Fallback xmlns="">
            <p:pic>
              <p:nvPicPr>
                <p:cNvPr id="31" name="Freihand 30">
                  <a:extLst>
                    <a:ext uri="{FF2B5EF4-FFF2-40B4-BE49-F238E27FC236}">
                      <a16:creationId xmlns:a16="http://schemas.microsoft.com/office/drawing/2014/main" id="{DC3D3911-BC39-4CEF-B54F-0B277CE55E0A}"/>
                    </a:ext>
                  </a:extLst>
                </p:cNvPr>
                <p:cNvPicPr/>
                <p:nvPr/>
              </p:nvPicPr>
              <p:blipFill>
                <a:blip r:embed="rId56"/>
                <a:stretch>
                  <a:fillRect/>
                </a:stretch>
              </p:blipFill>
              <p:spPr>
                <a:xfrm>
                  <a:off x="9822312" y="1114488"/>
                  <a:ext cx="13068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2" name="Freihand 31">
                  <a:extLst>
                    <a:ext uri="{FF2B5EF4-FFF2-40B4-BE49-F238E27FC236}">
                      <a16:creationId xmlns:a16="http://schemas.microsoft.com/office/drawing/2014/main" id="{6FE49015-4E40-423C-85F1-7FFF86D500BA}"/>
                    </a:ext>
                  </a:extLst>
                </p14:cNvPr>
                <p14:cNvContentPartPr/>
                <p14:nvPr/>
              </p14:nvContentPartPr>
              <p14:xfrm>
                <a:off x="9829512" y="1079568"/>
                <a:ext cx="127440" cy="144720"/>
              </p14:xfrm>
            </p:contentPart>
          </mc:Choice>
          <mc:Fallback xmlns="">
            <p:pic>
              <p:nvPicPr>
                <p:cNvPr id="32" name="Freihand 31">
                  <a:extLst>
                    <a:ext uri="{FF2B5EF4-FFF2-40B4-BE49-F238E27FC236}">
                      <a16:creationId xmlns:a16="http://schemas.microsoft.com/office/drawing/2014/main" id="{6FE49015-4E40-423C-85F1-7FFF86D500BA}"/>
                    </a:ext>
                  </a:extLst>
                </p:cNvPr>
                <p:cNvPicPr/>
                <p:nvPr/>
              </p:nvPicPr>
              <p:blipFill>
                <a:blip r:embed="rId58"/>
                <a:stretch>
                  <a:fillRect/>
                </a:stretch>
              </p:blipFill>
              <p:spPr>
                <a:xfrm>
                  <a:off x="9825192" y="1075248"/>
                  <a:ext cx="13608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3" name="Freihand 32">
                  <a:extLst>
                    <a:ext uri="{FF2B5EF4-FFF2-40B4-BE49-F238E27FC236}">
                      <a16:creationId xmlns:a16="http://schemas.microsoft.com/office/drawing/2014/main" id="{E21B5ADE-6569-4709-829F-DC0F813EBC7C}"/>
                    </a:ext>
                  </a:extLst>
                </p14:cNvPr>
                <p14:cNvContentPartPr/>
                <p14:nvPr/>
              </p14:nvContentPartPr>
              <p14:xfrm>
                <a:off x="9951552" y="1084968"/>
                <a:ext cx="97560" cy="100440"/>
              </p14:xfrm>
            </p:contentPart>
          </mc:Choice>
          <mc:Fallback xmlns="">
            <p:pic>
              <p:nvPicPr>
                <p:cNvPr id="33" name="Freihand 32">
                  <a:extLst>
                    <a:ext uri="{FF2B5EF4-FFF2-40B4-BE49-F238E27FC236}">
                      <a16:creationId xmlns:a16="http://schemas.microsoft.com/office/drawing/2014/main" id="{E21B5ADE-6569-4709-829F-DC0F813EBC7C}"/>
                    </a:ext>
                  </a:extLst>
                </p:cNvPr>
                <p:cNvPicPr/>
                <p:nvPr/>
              </p:nvPicPr>
              <p:blipFill>
                <a:blip r:embed="rId60"/>
                <a:stretch>
                  <a:fillRect/>
                </a:stretch>
              </p:blipFill>
              <p:spPr>
                <a:xfrm>
                  <a:off x="9947232" y="1080648"/>
                  <a:ext cx="10620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4" name="Freihand 33">
                  <a:extLst>
                    <a:ext uri="{FF2B5EF4-FFF2-40B4-BE49-F238E27FC236}">
                      <a16:creationId xmlns:a16="http://schemas.microsoft.com/office/drawing/2014/main" id="{EA415FE0-2056-4504-8E32-E554487B0712}"/>
                    </a:ext>
                  </a:extLst>
                </p14:cNvPr>
                <p14:cNvContentPartPr/>
                <p14:nvPr/>
              </p14:nvContentPartPr>
              <p14:xfrm>
                <a:off x="10036872" y="981648"/>
                <a:ext cx="189000" cy="174960"/>
              </p14:xfrm>
            </p:contentPart>
          </mc:Choice>
          <mc:Fallback xmlns="">
            <p:pic>
              <p:nvPicPr>
                <p:cNvPr id="34" name="Freihand 33">
                  <a:extLst>
                    <a:ext uri="{FF2B5EF4-FFF2-40B4-BE49-F238E27FC236}">
                      <a16:creationId xmlns:a16="http://schemas.microsoft.com/office/drawing/2014/main" id="{EA415FE0-2056-4504-8E32-E554487B0712}"/>
                    </a:ext>
                  </a:extLst>
                </p:cNvPr>
                <p:cNvPicPr/>
                <p:nvPr/>
              </p:nvPicPr>
              <p:blipFill>
                <a:blip r:embed="rId62"/>
                <a:stretch>
                  <a:fillRect/>
                </a:stretch>
              </p:blipFill>
              <p:spPr>
                <a:xfrm>
                  <a:off x="10032552" y="977328"/>
                  <a:ext cx="19764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5" name="Freihand 34">
                  <a:extLst>
                    <a:ext uri="{FF2B5EF4-FFF2-40B4-BE49-F238E27FC236}">
                      <a16:creationId xmlns:a16="http://schemas.microsoft.com/office/drawing/2014/main" id="{4D3383B6-97A5-4907-8BD2-520B57DF203F}"/>
                    </a:ext>
                  </a:extLst>
                </p14:cNvPr>
                <p14:cNvContentPartPr/>
                <p14:nvPr/>
              </p14:nvContentPartPr>
              <p14:xfrm>
                <a:off x="10302192" y="1020888"/>
                <a:ext cx="144720" cy="254880"/>
              </p14:xfrm>
            </p:contentPart>
          </mc:Choice>
          <mc:Fallback xmlns="">
            <p:pic>
              <p:nvPicPr>
                <p:cNvPr id="35" name="Freihand 34">
                  <a:extLst>
                    <a:ext uri="{FF2B5EF4-FFF2-40B4-BE49-F238E27FC236}">
                      <a16:creationId xmlns:a16="http://schemas.microsoft.com/office/drawing/2014/main" id="{4D3383B6-97A5-4907-8BD2-520B57DF203F}"/>
                    </a:ext>
                  </a:extLst>
                </p:cNvPr>
                <p:cNvPicPr/>
                <p:nvPr/>
              </p:nvPicPr>
              <p:blipFill>
                <a:blip r:embed="rId64"/>
                <a:stretch>
                  <a:fillRect/>
                </a:stretch>
              </p:blipFill>
              <p:spPr>
                <a:xfrm>
                  <a:off x="10297872" y="1016568"/>
                  <a:ext cx="153360" cy="2635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6" name="Freihand 35">
                  <a:extLst>
                    <a:ext uri="{FF2B5EF4-FFF2-40B4-BE49-F238E27FC236}">
                      <a16:creationId xmlns:a16="http://schemas.microsoft.com/office/drawing/2014/main" id="{045754E3-F64B-4789-90F6-1B52432ABDE8}"/>
                    </a:ext>
                  </a:extLst>
                </p14:cNvPr>
                <p14:cNvContentPartPr/>
                <p14:nvPr/>
              </p14:nvContentPartPr>
              <p14:xfrm>
                <a:off x="10627992" y="856728"/>
                <a:ext cx="220680" cy="208800"/>
              </p14:xfrm>
            </p:contentPart>
          </mc:Choice>
          <mc:Fallback xmlns="">
            <p:pic>
              <p:nvPicPr>
                <p:cNvPr id="36" name="Freihand 35">
                  <a:extLst>
                    <a:ext uri="{FF2B5EF4-FFF2-40B4-BE49-F238E27FC236}">
                      <a16:creationId xmlns:a16="http://schemas.microsoft.com/office/drawing/2014/main" id="{045754E3-F64B-4789-90F6-1B52432ABDE8}"/>
                    </a:ext>
                  </a:extLst>
                </p:cNvPr>
                <p:cNvPicPr/>
                <p:nvPr/>
              </p:nvPicPr>
              <p:blipFill>
                <a:blip r:embed="rId66"/>
                <a:stretch>
                  <a:fillRect/>
                </a:stretch>
              </p:blipFill>
              <p:spPr>
                <a:xfrm>
                  <a:off x="10623672" y="852408"/>
                  <a:ext cx="22932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7" name="Freihand 36">
                  <a:extLst>
                    <a:ext uri="{FF2B5EF4-FFF2-40B4-BE49-F238E27FC236}">
                      <a16:creationId xmlns:a16="http://schemas.microsoft.com/office/drawing/2014/main" id="{3200BB50-9525-4497-BD31-502EEF6B5737}"/>
                    </a:ext>
                  </a:extLst>
                </p14:cNvPr>
                <p14:cNvContentPartPr/>
                <p14:nvPr/>
              </p14:nvContentPartPr>
              <p14:xfrm>
                <a:off x="10832472" y="786168"/>
                <a:ext cx="193680" cy="195120"/>
              </p14:xfrm>
            </p:contentPart>
          </mc:Choice>
          <mc:Fallback xmlns="">
            <p:pic>
              <p:nvPicPr>
                <p:cNvPr id="37" name="Freihand 36">
                  <a:extLst>
                    <a:ext uri="{FF2B5EF4-FFF2-40B4-BE49-F238E27FC236}">
                      <a16:creationId xmlns:a16="http://schemas.microsoft.com/office/drawing/2014/main" id="{3200BB50-9525-4497-BD31-502EEF6B5737}"/>
                    </a:ext>
                  </a:extLst>
                </p:cNvPr>
                <p:cNvPicPr/>
                <p:nvPr/>
              </p:nvPicPr>
              <p:blipFill>
                <a:blip r:embed="rId68"/>
                <a:stretch>
                  <a:fillRect/>
                </a:stretch>
              </p:blipFill>
              <p:spPr>
                <a:xfrm>
                  <a:off x="10828152" y="781848"/>
                  <a:ext cx="20232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8" name="Freihand 37">
                  <a:extLst>
                    <a:ext uri="{FF2B5EF4-FFF2-40B4-BE49-F238E27FC236}">
                      <a16:creationId xmlns:a16="http://schemas.microsoft.com/office/drawing/2014/main" id="{D247CAB9-AE1D-4A66-AC14-5EF59F2F3491}"/>
                    </a:ext>
                  </a:extLst>
                </p14:cNvPr>
                <p14:cNvContentPartPr/>
                <p14:nvPr/>
              </p14:nvContentPartPr>
              <p14:xfrm>
                <a:off x="11042712" y="808128"/>
                <a:ext cx="78480" cy="173880"/>
              </p14:xfrm>
            </p:contentPart>
          </mc:Choice>
          <mc:Fallback xmlns="">
            <p:pic>
              <p:nvPicPr>
                <p:cNvPr id="38" name="Freihand 37">
                  <a:extLst>
                    <a:ext uri="{FF2B5EF4-FFF2-40B4-BE49-F238E27FC236}">
                      <a16:creationId xmlns:a16="http://schemas.microsoft.com/office/drawing/2014/main" id="{D247CAB9-AE1D-4A66-AC14-5EF59F2F3491}"/>
                    </a:ext>
                  </a:extLst>
                </p:cNvPr>
                <p:cNvPicPr/>
                <p:nvPr/>
              </p:nvPicPr>
              <p:blipFill>
                <a:blip r:embed="rId70"/>
                <a:stretch>
                  <a:fillRect/>
                </a:stretch>
              </p:blipFill>
              <p:spPr>
                <a:xfrm>
                  <a:off x="11038392" y="803808"/>
                  <a:ext cx="8712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39" name="Freihand 38">
                  <a:extLst>
                    <a:ext uri="{FF2B5EF4-FFF2-40B4-BE49-F238E27FC236}">
                      <a16:creationId xmlns:a16="http://schemas.microsoft.com/office/drawing/2014/main" id="{3F16C095-5A25-4E74-97E9-1CCDA5075D22}"/>
                    </a:ext>
                  </a:extLst>
                </p14:cNvPr>
                <p14:cNvContentPartPr/>
                <p14:nvPr/>
              </p14:nvContentPartPr>
              <p14:xfrm>
                <a:off x="9924552" y="1474128"/>
                <a:ext cx="254520" cy="131760"/>
              </p14:xfrm>
            </p:contentPart>
          </mc:Choice>
          <mc:Fallback xmlns="">
            <p:pic>
              <p:nvPicPr>
                <p:cNvPr id="39" name="Freihand 38">
                  <a:extLst>
                    <a:ext uri="{FF2B5EF4-FFF2-40B4-BE49-F238E27FC236}">
                      <a16:creationId xmlns:a16="http://schemas.microsoft.com/office/drawing/2014/main" id="{3F16C095-5A25-4E74-97E9-1CCDA5075D22}"/>
                    </a:ext>
                  </a:extLst>
                </p:cNvPr>
                <p:cNvPicPr/>
                <p:nvPr/>
              </p:nvPicPr>
              <p:blipFill>
                <a:blip r:embed="rId72"/>
                <a:stretch>
                  <a:fillRect/>
                </a:stretch>
              </p:blipFill>
              <p:spPr>
                <a:xfrm>
                  <a:off x="9920232" y="1469808"/>
                  <a:ext cx="26316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0" name="Freihand 39">
                  <a:extLst>
                    <a:ext uri="{FF2B5EF4-FFF2-40B4-BE49-F238E27FC236}">
                      <a16:creationId xmlns:a16="http://schemas.microsoft.com/office/drawing/2014/main" id="{CC0B51DC-CEFE-44A2-887D-03E245FB1852}"/>
                    </a:ext>
                  </a:extLst>
                </p14:cNvPr>
                <p14:cNvContentPartPr/>
                <p14:nvPr/>
              </p14:nvContentPartPr>
              <p14:xfrm>
                <a:off x="10135512" y="1507608"/>
                <a:ext cx="72360" cy="66960"/>
              </p14:xfrm>
            </p:contentPart>
          </mc:Choice>
          <mc:Fallback xmlns="">
            <p:pic>
              <p:nvPicPr>
                <p:cNvPr id="40" name="Freihand 39">
                  <a:extLst>
                    <a:ext uri="{FF2B5EF4-FFF2-40B4-BE49-F238E27FC236}">
                      <a16:creationId xmlns:a16="http://schemas.microsoft.com/office/drawing/2014/main" id="{CC0B51DC-CEFE-44A2-887D-03E245FB1852}"/>
                    </a:ext>
                  </a:extLst>
                </p:cNvPr>
                <p:cNvPicPr/>
                <p:nvPr/>
              </p:nvPicPr>
              <p:blipFill>
                <a:blip r:embed="rId74"/>
                <a:stretch>
                  <a:fillRect/>
                </a:stretch>
              </p:blipFill>
              <p:spPr>
                <a:xfrm>
                  <a:off x="10131192" y="1503288"/>
                  <a:ext cx="8100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1" name="Freihand 40">
                  <a:extLst>
                    <a:ext uri="{FF2B5EF4-FFF2-40B4-BE49-F238E27FC236}">
                      <a16:creationId xmlns:a16="http://schemas.microsoft.com/office/drawing/2014/main" id="{C2B07260-B513-414E-B896-BD815C6A6286}"/>
                    </a:ext>
                  </a:extLst>
                </p14:cNvPr>
                <p14:cNvContentPartPr/>
                <p14:nvPr/>
              </p14:nvContentPartPr>
              <p14:xfrm>
                <a:off x="10233072" y="1352088"/>
                <a:ext cx="208800" cy="167040"/>
              </p14:xfrm>
            </p:contentPart>
          </mc:Choice>
          <mc:Fallback xmlns="">
            <p:pic>
              <p:nvPicPr>
                <p:cNvPr id="41" name="Freihand 40">
                  <a:extLst>
                    <a:ext uri="{FF2B5EF4-FFF2-40B4-BE49-F238E27FC236}">
                      <a16:creationId xmlns:a16="http://schemas.microsoft.com/office/drawing/2014/main" id="{C2B07260-B513-414E-B896-BD815C6A6286}"/>
                    </a:ext>
                  </a:extLst>
                </p:cNvPr>
                <p:cNvPicPr/>
                <p:nvPr/>
              </p:nvPicPr>
              <p:blipFill>
                <a:blip r:embed="rId76"/>
                <a:stretch>
                  <a:fillRect/>
                </a:stretch>
              </p:blipFill>
              <p:spPr>
                <a:xfrm>
                  <a:off x="10228752" y="1347768"/>
                  <a:ext cx="21744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2" name="Freihand 41">
                  <a:extLst>
                    <a:ext uri="{FF2B5EF4-FFF2-40B4-BE49-F238E27FC236}">
                      <a16:creationId xmlns:a16="http://schemas.microsoft.com/office/drawing/2014/main" id="{95E0409D-FE16-49B2-8153-67C76A0EFB51}"/>
                    </a:ext>
                  </a:extLst>
                </p14:cNvPr>
                <p14:cNvContentPartPr/>
                <p14:nvPr/>
              </p14:nvContentPartPr>
              <p14:xfrm>
                <a:off x="10364832" y="1286208"/>
                <a:ext cx="28440" cy="12240"/>
              </p14:xfrm>
            </p:contentPart>
          </mc:Choice>
          <mc:Fallback xmlns="">
            <p:pic>
              <p:nvPicPr>
                <p:cNvPr id="42" name="Freihand 41">
                  <a:extLst>
                    <a:ext uri="{FF2B5EF4-FFF2-40B4-BE49-F238E27FC236}">
                      <a16:creationId xmlns:a16="http://schemas.microsoft.com/office/drawing/2014/main" id="{95E0409D-FE16-49B2-8153-67C76A0EFB51}"/>
                    </a:ext>
                  </a:extLst>
                </p:cNvPr>
                <p:cNvPicPr/>
                <p:nvPr/>
              </p:nvPicPr>
              <p:blipFill>
                <a:blip r:embed="rId78"/>
                <a:stretch>
                  <a:fillRect/>
                </a:stretch>
              </p:blipFill>
              <p:spPr>
                <a:xfrm>
                  <a:off x="10360512" y="1281888"/>
                  <a:ext cx="3708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3" name="Freihand 42">
                  <a:extLst>
                    <a:ext uri="{FF2B5EF4-FFF2-40B4-BE49-F238E27FC236}">
                      <a16:creationId xmlns:a16="http://schemas.microsoft.com/office/drawing/2014/main" id="{1585EE41-F480-4F87-9014-261968D3B39E}"/>
                    </a:ext>
                  </a:extLst>
                </p14:cNvPr>
                <p14:cNvContentPartPr/>
                <p14:nvPr/>
              </p14:nvContentPartPr>
              <p14:xfrm>
                <a:off x="10453032" y="1247688"/>
                <a:ext cx="48960" cy="222120"/>
              </p14:xfrm>
            </p:contentPart>
          </mc:Choice>
          <mc:Fallback xmlns="">
            <p:pic>
              <p:nvPicPr>
                <p:cNvPr id="43" name="Freihand 42">
                  <a:extLst>
                    <a:ext uri="{FF2B5EF4-FFF2-40B4-BE49-F238E27FC236}">
                      <a16:creationId xmlns:a16="http://schemas.microsoft.com/office/drawing/2014/main" id="{1585EE41-F480-4F87-9014-261968D3B39E}"/>
                    </a:ext>
                  </a:extLst>
                </p:cNvPr>
                <p:cNvPicPr/>
                <p:nvPr/>
              </p:nvPicPr>
              <p:blipFill>
                <a:blip r:embed="rId80"/>
                <a:stretch>
                  <a:fillRect/>
                </a:stretch>
              </p:blipFill>
              <p:spPr>
                <a:xfrm>
                  <a:off x="10448712" y="1243368"/>
                  <a:ext cx="57600" cy="2307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44" name="Freihand 43">
                  <a:extLst>
                    <a:ext uri="{FF2B5EF4-FFF2-40B4-BE49-F238E27FC236}">
                      <a16:creationId xmlns:a16="http://schemas.microsoft.com/office/drawing/2014/main" id="{798B7C80-DD82-4E00-B6AB-A5C9F8962156}"/>
                    </a:ext>
                  </a:extLst>
                </p14:cNvPr>
                <p14:cNvContentPartPr/>
                <p14:nvPr/>
              </p14:nvContentPartPr>
              <p14:xfrm>
                <a:off x="10648152" y="1230048"/>
                <a:ext cx="119880" cy="196560"/>
              </p14:xfrm>
            </p:contentPart>
          </mc:Choice>
          <mc:Fallback xmlns="">
            <p:pic>
              <p:nvPicPr>
                <p:cNvPr id="44" name="Freihand 43">
                  <a:extLst>
                    <a:ext uri="{FF2B5EF4-FFF2-40B4-BE49-F238E27FC236}">
                      <a16:creationId xmlns:a16="http://schemas.microsoft.com/office/drawing/2014/main" id="{798B7C80-DD82-4E00-B6AB-A5C9F8962156}"/>
                    </a:ext>
                  </a:extLst>
                </p:cNvPr>
                <p:cNvPicPr/>
                <p:nvPr/>
              </p:nvPicPr>
              <p:blipFill>
                <a:blip r:embed="rId82"/>
                <a:stretch>
                  <a:fillRect/>
                </a:stretch>
              </p:blipFill>
              <p:spPr>
                <a:xfrm>
                  <a:off x="10643832" y="1225728"/>
                  <a:ext cx="12852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45" name="Freihand 44">
                  <a:extLst>
                    <a:ext uri="{FF2B5EF4-FFF2-40B4-BE49-F238E27FC236}">
                      <a16:creationId xmlns:a16="http://schemas.microsoft.com/office/drawing/2014/main" id="{01A564BD-31C2-4274-9A6D-6CECC7FC932F}"/>
                    </a:ext>
                  </a:extLst>
                </p14:cNvPr>
                <p14:cNvContentPartPr/>
                <p14:nvPr/>
              </p14:nvContentPartPr>
              <p14:xfrm>
                <a:off x="10819152" y="1176048"/>
                <a:ext cx="129240" cy="207720"/>
              </p14:xfrm>
            </p:contentPart>
          </mc:Choice>
          <mc:Fallback xmlns="">
            <p:pic>
              <p:nvPicPr>
                <p:cNvPr id="45" name="Freihand 44">
                  <a:extLst>
                    <a:ext uri="{FF2B5EF4-FFF2-40B4-BE49-F238E27FC236}">
                      <a16:creationId xmlns:a16="http://schemas.microsoft.com/office/drawing/2014/main" id="{01A564BD-31C2-4274-9A6D-6CECC7FC932F}"/>
                    </a:ext>
                  </a:extLst>
                </p:cNvPr>
                <p:cNvPicPr/>
                <p:nvPr/>
              </p:nvPicPr>
              <p:blipFill>
                <a:blip r:embed="rId84"/>
                <a:stretch>
                  <a:fillRect/>
                </a:stretch>
              </p:blipFill>
              <p:spPr>
                <a:xfrm>
                  <a:off x="10814832" y="1171728"/>
                  <a:ext cx="13788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46" name="Freihand 45">
                  <a:extLst>
                    <a:ext uri="{FF2B5EF4-FFF2-40B4-BE49-F238E27FC236}">
                      <a16:creationId xmlns:a16="http://schemas.microsoft.com/office/drawing/2014/main" id="{40533BE0-0067-413D-99E7-B5B8665AE100}"/>
                    </a:ext>
                  </a:extLst>
                </p14:cNvPr>
                <p14:cNvContentPartPr/>
                <p14:nvPr/>
              </p14:nvContentPartPr>
              <p14:xfrm>
                <a:off x="10946592" y="1139328"/>
                <a:ext cx="88920" cy="165960"/>
              </p14:xfrm>
            </p:contentPart>
          </mc:Choice>
          <mc:Fallback xmlns="">
            <p:pic>
              <p:nvPicPr>
                <p:cNvPr id="46" name="Freihand 45">
                  <a:extLst>
                    <a:ext uri="{FF2B5EF4-FFF2-40B4-BE49-F238E27FC236}">
                      <a16:creationId xmlns:a16="http://schemas.microsoft.com/office/drawing/2014/main" id="{40533BE0-0067-413D-99E7-B5B8665AE100}"/>
                    </a:ext>
                  </a:extLst>
                </p:cNvPr>
                <p:cNvPicPr/>
                <p:nvPr/>
              </p:nvPicPr>
              <p:blipFill>
                <a:blip r:embed="rId86"/>
                <a:stretch>
                  <a:fillRect/>
                </a:stretch>
              </p:blipFill>
              <p:spPr>
                <a:xfrm>
                  <a:off x="10942272" y="1135008"/>
                  <a:ext cx="9756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47" name="Freihand 46">
                  <a:extLst>
                    <a:ext uri="{FF2B5EF4-FFF2-40B4-BE49-F238E27FC236}">
                      <a16:creationId xmlns:a16="http://schemas.microsoft.com/office/drawing/2014/main" id="{918AEFF5-97AC-460E-B103-312EE37B6C58}"/>
                    </a:ext>
                  </a:extLst>
                </p14:cNvPr>
                <p14:cNvContentPartPr/>
                <p14:nvPr/>
              </p14:nvContentPartPr>
              <p14:xfrm>
                <a:off x="10990512" y="1190448"/>
                <a:ext cx="81720" cy="71280"/>
              </p14:xfrm>
            </p:contentPart>
          </mc:Choice>
          <mc:Fallback xmlns="">
            <p:pic>
              <p:nvPicPr>
                <p:cNvPr id="47" name="Freihand 46">
                  <a:extLst>
                    <a:ext uri="{FF2B5EF4-FFF2-40B4-BE49-F238E27FC236}">
                      <a16:creationId xmlns:a16="http://schemas.microsoft.com/office/drawing/2014/main" id="{918AEFF5-97AC-460E-B103-312EE37B6C58}"/>
                    </a:ext>
                  </a:extLst>
                </p:cNvPr>
                <p:cNvPicPr/>
                <p:nvPr/>
              </p:nvPicPr>
              <p:blipFill>
                <a:blip r:embed="rId88"/>
                <a:stretch>
                  <a:fillRect/>
                </a:stretch>
              </p:blipFill>
              <p:spPr>
                <a:xfrm>
                  <a:off x="10986192" y="1186128"/>
                  <a:ext cx="9036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48" name="Freihand 47">
                  <a:extLst>
                    <a:ext uri="{FF2B5EF4-FFF2-40B4-BE49-F238E27FC236}">
                      <a16:creationId xmlns:a16="http://schemas.microsoft.com/office/drawing/2014/main" id="{7CB8A48B-2A98-45F5-91ED-5BB85C3E43F4}"/>
                    </a:ext>
                  </a:extLst>
                </p14:cNvPr>
                <p14:cNvContentPartPr/>
                <p14:nvPr/>
              </p14:nvContentPartPr>
              <p14:xfrm>
                <a:off x="11082672" y="1119888"/>
                <a:ext cx="93600" cy="173520"/>
              </p14:xfrm>
            </p:contentPart>
          </mc:Choice>
          <mc:Fallback xmlns="">
            <p:pic>
              <p:nvPicPr>
                <p:cNvPr id="48" name="Freihand 47">
                  <a:extLst>
                    <a:ext uri="{FF2B5EF4-FFF2-40B4-BE49-F238E27FC236}">
                      <a16:creationId xmlns:a16="http://schemas.microsoft.com/office/drawing/2014/main" id="{7CB8A48B-2A98-45F5-91ED-5BB85C3E43F4}"/>
                    </a:ext>
                  </a:extLst>
                </p:cNvPr>
                <p:cNvPicPr/>
                <p:nvPr/>
              </p:nvPicPr>
              <p:blipFill>
                <a:blip r:embed="rId90"/>
                <a:stretch>
                  <a:fillRect/>
                </a:stretch>
              </p:blipFill>
              <p:spPr>
                <a:xfrm>
                  <a:off x="11078352" y="1115568"/>
                  <a:ext cx="10224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49" name="Freihand 48">
                  <a:extLst>
                    <a:ext uri="{FF2B5EF4-FFF2-40B4-BE49-F238E27FC236}">
                      <a16:creationId xmlns:a16="http://schemas.microsoft.com/office/drawing/2014/main" id="{7BC09CAB-170F-4563-88AB-5CA2DFF4ACD6}"/>
                    </a:ext>
                  </a:extLst>
                </p14:cNvPr>
                <p14:cNvContentPartPr/>
                <p14:nvPr/>
              </p14:nvContentPartPr>
              <p14:xfrm>
                <a:off x="10793952" y="1271448"/>
                <a:ext cx="579240" cy="228240"/>
              </p14:xfrm>
            </p:contentPart>
          </mc:Choice>
          <mc:Fallback xmlns="">
            <p:pic>
              <p:nvPicPr>
                <p:cNvPr id="49" name="Freihand 48">
                  <a:extLst>
                    <a:ext uri="{FF2B5EF4-FFF2-40B4-BE49-F238E27FC236}">
                      <a16:creationId xmlns:a16="http://schemas.microsoft.com/office/drawing/2014/main" id="{7BC09CAB-170F-4563-88AB-5CA2DFF4ACD6}"/>
                    </a:ext>
                  </a:extLst>
                </p:cNvPr>
                <p:cNvPicPr/>
                <p:nvPr/>
              </p:nvPicPr>
              <p:blipFill>
                <a:blip r:embed="rId92"/>
                <a:stretch>
                  <a:fillRect/>
                </a:stretch>
              </p:blipFill>
              <p:spPr>
                <a:xfrm>
                  <a:off x="10789632" y="1267128"/>
                  <a:ext cx="587880" cy="236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3">
            <p14:nvContentPartPr>
              <p14:cNvPr id="23" name="Freihand 22">
                <a:extLst>
                  <a:ext uri="{FF2B5EF4-FFF2-40B4-BE49-F238E27FC236}">
                    <a16:creationId xmlns:a16="http://schemas.microsoft.com/office/drawing/2014/main" id="{16820D9E-A149-4096-9C28-CC1D6F824FB5}"/>
                  </a:ext>
                </a:extLst>
              </p14:cNvPr>
              <p14:cNvContentPartPr/>
              <p14:nvPr/>
            </p14:nvContentPartPr>
            <p14:xfrm>
              <a:off x="136728" y="4847688"/>
              <a:ext cx="3075120" cy="1190520"/>
            </p14:xfrm>
          </p:contentPart>
        </mc:Choice>
        <mc:Fallback xmlns="">
          <p:pic>
            <p:nvPicPr>
              <p:cNvPr id="23" name="Freihand 22">
                <a:extLst>
                  <a:ext uri="{FF2B5EF4-FFF2-40B4-BE49-F238E27FC236}">
                    <a16:creationId xmlns:a16="http://schemas.microsoft.com/office/drawing/2014/main" id="{16820D9E-A149-4096-9C28-CC1D6F824FB5}"/>
                  </a:ext>
                </a:extLst>
              </p:cNvPr>
              <p:cNvPicPr/>
              <p:nvPr/>
            </p:nvPicPr>
            <p:blipFill>
              <a:blip r:embed="rId94"/>
              <a:stretch>
                <a:fillRect/>
              </a:stretch>
            </p:blipFill>
            <p:spPr>
              <a:xfrm>
                <a:off x="132408" y="4843368"/>
                <a:ext cx="3083760" cy="1199160"/>
              </a:xfrm>
              <a:prstGeom prst="rect">
                <a:avLst/>
              </a:prstGeom>
            </p:spPr>
          </p:pic>
        </mc:Fallback>
      </mc:AlternateContent>
      <p:grpSp>
        <p:nvGrpSpPr>
          <p:cNvPr id="472086" name="Gruppieren 472085">
            <a:extLst>
              <a:ext uri="{FF2B5EF4-FFF2-40B4-BE49-F238E27FC236}">
                <a16:creationId xmlns:a16="http://schemas.microsoft.com/office/drawing/2014/main" id="{D5CD413F-DDDB-4C04-86AD-E19F5C43B172}"/>
              </a:ext>
            </a:extLst>
          </p:cNvPr>
          <p:cNvGrpSpPr/>
          <p:nvPr/>
        </p:nvGrpSpPr>
        <p:grpSpPr>
          <a:xfrm>
            <a:off x="270288" y="5941728"/>
            <a:ext cx="789480" cy="220680"/>
            <a:chOff x="270288" y="5941728"/>
            <a:chExt cx="789480" cy="220680"/>
          </a:xfrm>
        </p:grpSpPr>
        <mc:AlternateContent xmlns:mc="http://schemas.openxmlformats.org/markup-compatibility/2006">
          <mc:Choice xmlns:p14="http://schemas.microsoft.com/office/powerpoint/2010/main" Requires="p14">
            <p:contentPart p14:bwMode="auto" r:id="rId95">
              <p14:nvContentPartPr>
                <p14:cNvPr id="472081" name="Freihand 472080">
                  <a:extLst>
                    <a:ext uri="{FF2B5EF4-FFF2-40B4-BE49-F238E27FC236}">
                      <a16:creationId xmlns:a16="http://schemas.microsoft.com/office/drawing/2014/main" id="{7A26DBCB-4259-4E68-8105-2787E30CF1AF}"/>
                    </a:ext>
                  </a:extLst>
                </p14:cNvPr>
                <p14:cNvContentPartPr/>
                <p14:nvPr/>
              </p14:nvContentPartPr>
              <p14:xfrm>
                <a:off x="270288" y="6047568"/>
                <a:ext cx="360" cy="360"/>
              </p14:xfrm>
            </p:contentPart>
          </mc:Choice>
          <mc:Fallback>
            <p:pic>
              <p:nvPicPr>
                <p:cNvPr id="472081" name="Freihand 472080">
                  <a:extLst>
                    <a:ext uri="{FF2B5EF4-FFF2-40B4-BE49-F238E27FC236}">
                      <a16:creationId xmlns:a16="http://schemas.microsoft.com/office/drawing/2014/main" id="{7A26DBCB-4259-4E68-8105-2787E30CF1AF}"/>
                    </a:ext>
                  </a:extLst>
                </p:cNvPr>
                <p:cNvPicPr/>
                <p:nvPr/>
              </p:nvPicPr>
              <p:blipFill>
                <a:blip r:embed="rId96"/>
                <a:stretch>
                  <a:fillRect/>
                </a:stretch>
              </p:blipFill>
              <p:spPr>
                <a:xfrm>
                  <a:off x="265968" y="604324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472082" name="Freihand 472081">
                  <a:extLst>
                    <a:ext uri="{FF2B5EF4-FFF2-40B4-BE49-F238E27FC236}">
                      <a16:creationId xmlns:a16="http://schemas.microsoft.com/office/drawing/2014/main" id="{A953B93F-0E9F-44EC-B68C-E2666C05A731}"/>
                    </a:ext>
                  </a:extLst>
                </p14:cNvPr>
                <p14:cNvContentPartPr/>
                <p14:nvPr/>
              </p14:nvContentPartPr>
              <p14:xfrm>
                <a:off x="270288" y="5959368"/>
                <a:ext cx="297000" cy="203040"/>
              </p14:xfrm>
            </p:contentPart>
          </mc:Choice>
          <mc:Fallback>
            <p:pic>
              <p:nvPicPr>
                <p:cNvPr id="472082" name="Freihand 472081">
                  <a:extLst>
                    <a:ext uri="{FF2B5EF4-FFF2-40B4-BE49-F238E27FC236}">
                      <a16:creationId xmlns:a16="http://schemas.microsoft.com/office/drawing/2014/main" id="{A953B93F-0E9F-44EC-B68C-E2666C05A731}"/>
                    </a:ext>
                  </a:extLst>
                </p:cNvPr>
                <p:cNvPicPr/>
                <p:nvPr/>
              </p:nvPicPr>
              <p:blipFill>
                <a:blip r:embed="rId98"/>
                <a:stretch>
                  <a:fillRect/>
                </a:stretch>
              </p:blipFill>
              <p:spPr>
                <a:xfrm>
                  <a:off x="265968" y="5955048"/>
                  <a:ext cx="305640" cy="21168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472083" name="Freihand 472082">
                  <a:extLst>
                    <a:ext uri="{FF2B5EF4-FFF2-40B4-BE49-F238E27FC236}">
                      <a16:creationId xmlns:a16="http://schemas.microsoft.com/office/drawing/2014/main" id="{748BA346-DB07-4F92-AD4F-29C88D691C95}"/>
                    </a:ext>
                  </a:extLst>
                </p14:cNvPr>
                <p14:cNvContentPartPr/>
                <p14:nvPr/>
              </p14:nvContentPartPr>
              <p14:xfrm>
                <a:off x="563688" y="6039648"/>
                <a:ext cx="132120" cy="106200"/>
              </p14:xfrm>
            </p:contentPart>
          </mc:Choice>
          <mc:Fallback>
            <p:pic>
              <p:nvPicPr>
                <p:cNvPr id="472083" name="Freihand 472082">
                  <a:extLst>
                    <a:ext uri="{FF2B5EF4-FFF2-40B4-BE49-F238E27FC236}">
                      <a16:creationId xmlns:a16="http://schemas.microsoft.com/office/drawing/2014/main" id="{748BA346-DB07-4F92-AD4F-29C88D691C95}"/>
                    </a:ext>
                  </a:extLst>
                </p:cNvPr>
                <p:cNvPicPr/>
                <p:nvPr/>
              </p:nvPicPr>
              <p:blipFill>
                <a:blip r:embed="rId100"/>
                <a:stretch>
                  <a:fillRect/>
                </a:stretch>
              </p:blipFill>
              <p:spPr>
                <a:xfrm>
                  <a:off x="559368" y="6035328"/>
                  <a:ext cx="140760" cy="11484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472084" name="Freihand 472083">
                  <a:extLst>
                    <a:ext uri="{FF2B5EF4-FFF2-40B4-BE49-F238E27FC236}">
                      <a16:creationId xmlns:a16="http://schemas.microsoft.com/office/drawing/2014/main" id="{E6CF2451-0D0C-45EE-ADFC-B9374C38B3B2}"/>
                    </a:ext>
                  </a:extLst>
                </p14:cNvPr>
                <p14:cNvContentPartPr/>
                <p14:nvPr/>
              </p14:nvContentPartPr>
              <p14:xfrm>
                <a:off x="730008" y="5949648"/>
                <a:ext cx="329760" cy="210600"/>
              </p14:xfrm>
            </p:contentPart>
          </mc:Choice>
          <mc:Fallback>
            <p:pic>
              <p:nvPicPr>
                <p:cNvPr id="472084" name="Freihand 472083">
                  <a:extLst>
                    <a:ext uri="{FF2B5EF4-FFF2-40B4-BE49-F238E27FC236}">
                      <a16:creationId xmlns:a16="http://schemas.microsoft.com/office/drawing/2014/main" id="{E6CF2451-0D0C-45EE-ADFC-B9374C38B3B2}"/>
                    </a:ext>
                  </a:extLst>
                </p:cNvPr>
                <p:cNvPicPr/>
                <p:nvPr/>
              </p:nvPicPr>
              <p:blipFill>
                <a:blip r:embed="rId102"/>
                <a:stretch>
                  <a:fillRect/>
                </a:stretch>
              </p:blipFill>
              <p:spPr>
                <a:xfrm>
                  <a:off x="725688" y="5945328"/>
                  <a:ext cx="338400" cy="21924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472085" name="Freihand 472084">
                  <a:extLst>
                    <a:ext uri="{FF2B5EF4-FFF2-40B4-BE49-F238E27FC236}">
                      <a16:creationId xmlns:a16="http://schemas.microsoft.com/office/drawing/2014/main" id="{83E2E5CF-4A6C-4439-BC23-6B6D4DB38798}"/>
                    </a:ext>
                  </a:extLst>
                </p14:cNvPr>
                <p14:cNvContentPartPr/>
                <p14:nvPr/>
              </p14:nvContentPartPr>
              <p14:xfrm>
                <a:off x="923688" y="5941728"/>
                <a:ext cx="18000" cy="9360"/>
              </p14:xfrm>
            </p:contentPart>
          </mc:Choice>
          <mc:Fallback>
            <p:pic>
              <p:nvPicPr>
                <p:cNvPr id="472085" name="Freihand 472084">
                  <a:extLst>
                    <a:ext uri="{FF2B5EF4-FFF2-40B4-BE49-F238E27FC236}">
                      <a16:creationId xmlns:a16="http://schemas.microsoft.com/office/drawing/2014/main" id="{83E2E5CF-4A6C-4439-BC23-6B6D4DB38798}"/>
                    </a:ext>
                  </a:extLst>
                </p:cNvPr>
                <p:cNvPicPr/>
                <p:nvPr/>
              </p:nvPicPr>
              <p:blipFill>
                <a:blip r:embed="rId104"/>
                <a:stretch>
                  <a:fillRect/>
                </a:stretch>
              </p:blipFill>
              <p:spPr>
                <a:xfrm>
                  <a:off x="919368" y="5937408"/>
                  <a:ext cx="26640" cy="18000"/>
                </a:xfrm>
                <a:prstGeom prst="rect">
                  <a:avLst/>
                </a:prstGeom>
              </p:spPr>
            </p:pic>
          </mc:Fallback>
        </mc:AlternateContent>
      </p:grpSp>
      <p:grpSp>
        <p:nvGrpSpPr>
          <p:cNvPr id="472116" name="Gruppieren 472115">
            <a:extLst>
              <a:ext uri="{FF2B5EF4-FFF2-40B4-BE49-F238E27FC236}">
                <a16:creationId xmlns:a16="http://schemas.microsoft.com/office/drawing/2014/main" id="{BBE29CC3-D8F2-43A0-83F3-7E45212B50EC}"/>
              </a:ext>
            </a:extLst>
          </p:cNvPr>
          <p:cNvGrpSpPr/>
          <p:nvPr/>
        </p:nvGrpSpPr>
        <p:grpSpPr>
          <a:xfrm>
            <a:off x="149328" y="316368"/>
            <a:ext cx="4248360" cy="817920"/>
            <a:chOff x="149328" y="316368"/>
            <a:chExt cx="4248360" cy="817920"/>
          </a:xfrm>
        </p:grpSpPr>
        <mc:AlternateContent xmlns:mc="http://schemas.openxmlformats.org/markup-compatibility/2006">
          <mc:Choice xmlns:p14="http://schemas.microsoft.com/office/powerpoint/2010/main" Requires="p14">
            <p:contentPart p14:bwMode="auto" r:id="rId105">
              <p14:nvContentPartPr>
                <p14:cNvPr id="24" name="Freihand 23">
                  <a:extLst>
                    <a:ext uri="{FF2B5EF4-FFF2-40B4-BE49-F238E27FC236}">
                      <a16:creationId xmlns:a16="http://schemas.microsoft.com/office/drawing/2014/main" id="{C8C4B7A3-3AF2-45C6-A10D-B7F5649A4489}"/>
                    </a:ext>
                  </a:extLst>
                </p14:cNvPr>
                <p14:cNvContentPartPr/>
                <p14:nvPr/>
              </p14:nvContentPartPr>
              <p14:xfrm>
                <a:off x="174528" y="461808"/>
                <a:ext cx="155160" cy="144360"/>
              </p14:xfrm>
            </p:contentPart>
          </mc:Choice>
          <mc:Fallback>
            <p:pic>
              <p:nvPicPr>
                <p:cNvPr id="24" name="Freihand 23">
                  <a:extLst>
                    <a:ext uri="{FF2B5EF4-FFF2-40B4-BE49-F238E27FC236}">
                      <a16:creationId xmlns:a16="http://schemas.microsoft.com/office/drawing/2014/main" id="{C8C4B7A3-3AF2-45C6-A10D-B7F5649A4489}"/>
                    </a:ext>
                  </a:extLst>
                </p:cNvPr>
                <p:cNvPicPr/>
                <p:nvPr/>
              </p:nvPicPr>
              <p:blipFill>
                <a:blip r:embed="rId106"/>
                <a:stretch>
                  <a:fillRect/>
                </a:stretch>
              </p:blipFill>
              <p:spPr>
                <a:xfrm>
                  <a:off x="170208" y="457488"/>
                  <a:ext cx="16380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51" name="Freihand 50">
                  <a:extLst>
                    <a:ext uri="{FF2B5EF4-FFF2-40B4-BE49-F238E27FC236}">
                      <a16:creationId xmlns:a16="http://schemas.microsoft.com/office/drawing/2014/main" id="{6B99AAC3-4B0E-4E23-A323-36E5A8FD33F6}"/>
                    </a:ext>
                  </a:extLst>
                </p14:cNvPr>
                <p14:cNvContentPartPr/>
                <p14:nvPr/>
              </p14:nvContentPartPr>
              <p14:xfrm>
                <a:off x="347328" y="408528"/>
                <a:ext cx="54000" cy="191880"/>
              </p14:xfrm>
            </p:contentPart>
          </mc:Choice>
          <mc:Fallback>
            <p:pic>
              <p:nvPicPr>
                <p:cNvPr id="51" name="Freihand 50">
                  <a:extLst>
                    <a:ext uri="{FF2B5EF4-FFF2-40B4-BE49-F238E27FC236}">
                      <a16:creationId xmlns:a16="http://schemas.microsoft.com/office/drawing/2014/main" id="{6B99AAC3-4B0E-4E23-A323-36E5A8FD33F6}"/>
                    </a:ext>
                  </a:extLst>
                </p:cNvPr>
                <p:cNvPicPr/>
                <p:nvPr/>
              </p:nvPicPr>
              <p:blipFill>
                <a:blip r:embed="rId108"/>
                <a:stretch>
                  <a:fillRect/>
                </a:stretch>
              </p:blipFill>
              <p:spPr>
                <a:xfrm>
                  <a:off x="343008" y="404208"/>
                  <a:ext cx="6264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52" name="Freihand 51">
                  <a:extLst>
                    <a:ext uri="{FF2B5EF4-FFF2-40B4-BE49-F238E27FC236}">
                      <a16:creationId xmlns:a16="http://schemas.microsoft.com/office/drawing/2014/main" id="{DD128410-9A7D-4FD6-B37D-E3339DFB069E}"/>
                    </a:ext>
                  </a:extLst>
                </p14:cNvPr>
                <p14:cNvContentPartPr/>
                <p14:nvPr/>
              </p14:nvContentPartPr>
              <p14:xfrm>
                <a:off x="401688" y="494568"/>
                <a:ext cx="149040" cy="91080"/>
              </p14:xfrm>
            </p:contentPart>
          </mc:Choice>
          <mc:Fallback>
            <p:pic>
              <p:nvPicPr>
                <p:cNvPr id="52" name="Freihand 51">
                  <a:extLst>
                    <a:ext uri="{FF2B5EF4-FFF2-40B4-BE49-F238E27FC236}">
                      <a16:creationId xmlns:a16="http://schemas.microsoft.com/office/drawing/2014/main" id="{DD128410-9A7D-4FD6-B37D-E3339DFB069E}"/>
                    </a:ext>
                  </a:extLst>
                </p:cNvPr>
                <p:cNvPicPr/>
                <p:nvPr/>
              </p:nvPicPr>
              <p:blipFill>
                <a:blip r:embed="rId110"/>
                <a:stretch>
                  <a:fillRect/>
                </a:stretch>
              </p:blipFill>
              <p:spPr>
                <a:xfrm>
                  <a:off x="397368" y="490248"/>
                  <a:ext cx="15768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54" name="Freihand 53">
                  <a:extLst>
                    <a:ext uri="{FF2B5EF4-FFF2-40B4-BE49-F238E27FC236}">
                      <a16:creationId xmlns:a16="http://schemas.microsoft.com/office/drawing/2014/main" id="{017545B7-E416-49BE-913D-BFF2035A68B4}"/>
                    </a:ext>
                  </a:extLst>
                </p14:cNvPr>
                <p14:cNvContentPartPr/>
                <p14:nvPr/>
              </p14:nvContentPartPr>
              <p14:xfrm>
                <a:off x="560448" y="389088"/>
                <a:ext cx="246960" cy="190080"/>
              </p14:xfrm>
            </p:contentPart>
          </mc:Choice>
          <mc:Fallback>
            <p:pic>
              <p:nvPicPr>
                <p:cNvPr id="54" name="Freihand 53">
                  <a:extLst>
                    <a:ext uri="{FF2B5EF4-FFF2-40B4-BE49-F238E27FC236}">
                      <a16:creationId xmlns:a16="http://schemas.microsoft.com/office/drawing/2014/main" id="{017545B7-E416-49BE-913D-BFF2035A68B4}"/>
                    </a:ext>
                  </a:extLst>
                </p:cNvPr>
                <p:cNvPicPr/>
                <p:nvPr/>
              </p:nvPicPr>
              <p:blipFill>
                <a:blip r:embed="rId112"/>
                <a:stretch>
                  <a:fillRect/>
                </a:stretch>
              </p:blipFill>
              <p:spPr>
                <a:xfrm>
                  <a:off x="556128" y="384768"/>
                  <a:ext cx="25560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55" name="Freihand 54">
                  <a:extLst>
                    <a:ext uri="{FF2B5EF4-FFF2-40B4-BE49-F238E27FC236}">
                      <a16:creationId xmlns:a16="http://schemas.microsoft.com/office/drawing/2014/main" id="{FBBA2611-8184-475D-AD53-502263EB74EC}"/>
                    </a:ext>
                  </a:extLst>
                </p14:cNvPr>
                <p14:cNvContentPartPr/>
                <p14:nvPr/>
              </p14:nvContentPartPr>
              <p14:xfrm>
                <a:off x="682488" y="390528"/>
                <a:ext cx="19080" cy="9720"/>
              </p14:xfrm>
            </p:contentPart>
          </mc:Choice>
          <mc:Fallback>
            <p:pic>
              <p:nvPicPr>
                <p:cNvPr id="55" name="Freihand 54">
                  <a:extLst>
                    <a:ext uri="{FF2B5EF4-FFF2-40B4-BE49-F238E27FC236}">
                      <a16:creationId xmlns:a16="http://schemas.microsoft.com/office/drawing/2014/main" id="{FBBA2611-8184-475D-AD53-502263EB74EC}"/>
                    </a:ext>
                  </a:extLst>
                </p:cNvPr>
                <p:cNvPicPr/>
                <p:nvPr/>
              </p:nvPicPr>
              <p:blipFill>
                <a:blip r:embed="rId104"/>
                <a:stretch>
                  <a:fillRect/>
                </a:stretch>
              </p:blipFill>
              <p:spPr>
                <a:xfrm>
                  <a:off x="678168" y="386208"/>
                  <a:ext cx="2772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56" name="Freihand 55">
                  <a:extLst>
                    <a:ext uri="{FF2B5EF4-FFF2-40B4-BE49-F238E27FC236}">
                      <a16:creationId xmlns:a16="http://schemas.microsoft.com/office/drawing/2014/main" id="{915D43DE-6E0E-4E40-88A5-1D453F5F3108}"/>
                    </a:ext>
                  </a:extLst>
                </p14:cNvPr>
                <p14:cNvContentPartPr/>
                <p14:nvPr/>
              </p14:nvContentPartPr>
              <p14:xfrm>
                <a:off x="820728" y="457848"/>
                <a:ext cx="133200" cy="84240"/>
              </p14:xfrm>
            </p:contentPart>
          </mc:Choice>
          <mc:Fallback>
            <p:pic>
              <p:nvPicPr>
                <p:cNvPr id="56" name="Freihand 55">
                  <a:extLst>
                    <a:ext uri="{FF2B5EF4-FFF2-40B4-BE49-F238E27FC236}">
                      <a16:creationId xmlns:a16="http://schemas.microsoft.com/office/drawing/2014/main" id="{915D43DE-6E0E-4E40-88A5-1D453F5F3108}"/>
                    </a:ext>
                  </a:extLst>
                </p:cNvPr>
                <p:cNvPicPr/>
                <p:nvPr/>
              </p:nvPicPr>
              <p:blipFill>
                <a:blip r:embed="rId115"/>
                <a:stretch>
                  <a:fillRect/>
                </a:stretch>
              </p:blipFill>
              <p:spPr>
                <a:xfrm>
                  <a:off x="816408" y="453528"/>
                  <a:ext cx="14184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57" name="Freihand 56">
                  <a:extLst>
                    <a:ext uri="{FF2B5EF4-FFF2-40B4-BE49-F238E27FC236}">
                      <a16:creationId xmlns:a16="http://schemas.microsoft.com/office/drawing/2014/main" id="{36D94341-866A-4D29-85AD-A1D89C35F73F}"/>
                    </a:ext>
                  </a:extLst>
                </p14:cNvPr>
                <p14:cNvContentPartPr/>
                <p14:nvPr/>
              </p14:nvContentPartPr>
              <p14:xfrm>
                <a:off x="1070568" y="445608"/>
                <a:ext cx="133200" cy="88200"/>
              </p14:xfrm>
            </p:contentPart>
          </mc:Choice>
          <mc:Fallback>
            <p:pic>
              <p:nvPicPr>
                <p:cNvPr id="57" name="Freihand 56">
                  <a:extLst>
                    <a:ext uri="{FF2B5EF4-FFF2-40B4-BE49-F238E27FC236}">
                      <a16:creationId xmlns:a16="http://schemas.microsoft.com/office/drawing/2014/main" id="{36D94341-866A-4D29-85AD-A1D89C35F73F}"/>
                    </a:ext>
                  </a:extLst>
                </p:cNvPr>
                <p:cNvPicPr/>
                <p:nvPr/>
              </p:nvPicPr>
              <p:blipFill>
                <a:blip r:embed="rId117"/>
                <a:stretch>
                  <a:fillRect/>
                </a:stretch>
              </p:blipFill>
              <p:spPr>
                <a:xfrm>
                  <a:off x="1066248" y="441288"/>
                  <a:ext cx="14184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58" name="Freihand 57">
                  <a:extLst>
                    <a:ext uri="{FF2B5EF4-FFF2-40B4-BE49-F238E27FC236}">
                      <a16:creationId xmlns:a16="http://schemas.microsoft.com/office/drawing/2014/main" id="{A19295FF-7DA8-4F5C-801A-995CE72038A3}"/>
                    </a:ext>
                  </a:extLst>
                </p14:cNvPr>
                <p14:cNvContentPartPr/>
                <p14:nvPr/>
              </p14:nvContentPartPr>
              <p14:xfrm>
                <a:off x="1195848" y="358488"/>
                <a:ext cx="169560" cy="149400"/>
              </p14:xfrm>
            </p:contentPart>
          </mc:Choice>
          <mc:Fallback>
            <p:pic>
              <p:nvPicPr>
                <p:cNvPr id="58" name="Freihand 57">
                  <a:extLst>
                    <a:ext uri="{FF2B5EF4-FFF2-40B4-BE49-F238E27FC236}">
                      <a16:creationId xmlns:a16="http://schemas.microsoft.com/office/drawing/2014/main" id="{A19295FF-7DA8-4F5C-801A-995CE72038A3}"/>
                    </a:ext>
                  </a:extLst>
                </p:cNvPr>
                <p:cNvPicPr/>
                <p:nvPr/>
              </p:nvPicPr>
              <p:blipFill>
                <a:blip r:embed="rId119"/>
                <a:stretch>
                  <a:fillRect/>
                </a:stretch>
              </p:blipFill>
              <p:spPr>
                <a:xfrm>
                  <a:off x="1191528" y="354168"/>
                  <a:ext cx="17820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59" name="Freihand 58">
                  <a:extLst>
                    <a:ext uri="{FF2B5EF4-FFF2-40B4-BE49-F238E27FC236}">
                      <a16:creationId xmlns:a16="http://schemas.microsoft.com/office/drawing/2014/main" id="{C1CD6F14-4155-49D6-8046-31F0103E8723}"/>
                    </a:ext>
                  </a:extLst>
                </p14:cNvPr>
                <p14:cNvContentPartPr/>
                <p14:nvPr/>
              </p14:nvContentPartPr>
              <p14:xfrm>
                <a:off x="1360728" y="423288"/>
                <a:ext cx="326880" cy="228240"/>
              </p14:xfrm>
            </p:contentPart>
          </mc:Choice>
          <mc:Fallback>
            <p:pic>
              <p:nvPicPr>
                <p:cNvPr id="59" name="Freihand 58">
                  <a:extLst>
                    <a:ext uri="{FF2B5EF4-FFF2-40B4-BE49-F238E27FC236}">
                      <a16:creationId xmlns:a16="http://schemas.microsoft.com/office/drawing/2014/main" id="{C1CD6F14-4155-49D6-8046-31F0103E8723}"/>
                    </a:ext>
                  </a:extLst>
                </p:cNvPr>
                <p:cNvPicPr/>
                <p:nvPr/>
              </p:nvPicPr>
              <p:blipFill>
                <a:blip r:embed="rId121"/>
                <a:stretch>
                  <a:fillRect/>
                </a:stretch>
              </p:blipFill>
              <p:spPr>
                <a:xfrm>
                  <a:off x="1356408" y="418968"/>
                  <a:ext cx="335520" cy="23688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60" name="Freihand 59">
                  <a:extLst>
                    <a:ext uri="{FF2B5EF4-FFF2-40B4-BE49-F238E27FC236}">
                      <a16:creationId xmlns:a16="http://schemas.microsoft.com/office/drawing/2014/main" id="{77ED274B-E753-476C-AE98-9FB523316729}"/>
                    </a:ext>
                  </a:extLst>
                </p14:cNvPr>
                <p14:cNvContentPartPr/>
                <p14:nvPr/>
              </p14:nvContentPartPr>
              <p14:xfrm>
                <a:off x="1819728" y="316368"/>
                <a:ext cx="250200" cy="326880"/>
              </p14:xfrm>
            </p:contentPart>
          </mc:Choice>
          <mc:Fallback>
            <p:pic>
              <p:nvPicPr>
                <p:cNvPr id="60" name="Freihand 59">
                  <a:extLst>
                    <a:ext uri="{FF2B5EF4-FFF2-40B4-BE49-F238E27FC236}">
                      <a16:creationId xmlns:a16="http://schemas.microsoft.com/office/drawing/2014/main" id="{77ED274B-E753-476C-AE98-9FB523316729}"/>
                    </a:ext>
                  </a:extLst>
                </p:cNvPr>
                <p:cNvPicPr/>
                <p:nvPr/>
              </p:nvPicPr>
              <p:blipFill>
                <a:blip r:embed="rId123"/>
                <a:stretch>
                  <a:fillRect/>
                </a:stretch>
              </p:blipFill>
              <p:spPr>
                <a:xfrm>
                  <a:off x="1815408" y="312048"/>
                  <a:ext cx="258840" cy="33552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62" name="Freihand 61">
                  <a:extLst>
                    <a:ext uri="{FF2B5EF4-FFF2-40B4-BE49-F238E27FC236}">
                      <a16:creationId xmlns:a16="http://schemas.microsoft.com/office/drawing/2014/main" id="{3EE70FCE-4678-4CF2-8292-4D2EA2A67A2F}"/>
                    </a:ext>
                  </a:extLst>
                </p14:cNvPr>
                <p14:cNvContentPartPr/>
                <p14:nvPr/>
              </p14:nvContentPartPr>
              <p14:xfrm>
                <a:off x="149328" y="795168"/>
                <a:ext cx="177120" cy="102600"/>
              </p14:xfrm>
            </p:contentPart>
          </mc:Choice>
          <mc:Fallback>
            <p:pic>
              <p:nvPicPr>
                <p:cNvPr id="62" name="Freihand 61">
                  <a:extLst>
                    <a:ext uri="{FF2B5EF4-FFF2-40B4-BE49-F238E27FC236}">
                      <a16:creationId xmlns:a16="http://schemas.microsoft.com/office/drawing/2014/main" id="{3EE70FCE-4678-4CF2-8292-4D2EA2A67A2F}"/>
                    </a:ext>
                  </a:extLst>
                </p:cNvPr>
                <p:cNvPicPr/>
                <p:nvPr/>
              </p:nvPicPr>
              <p:blipFill>
                <a:blip r:embed="rId125"/>
                <a:stretch>
                  <a:fillRect/>
                </a:stretch>
              </p:blipFill>
              <p:spPr>
                <a:xfrm>
                  <a:off x="145008" y="790848"/>
                  <a:ext cx="18576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63" name="Freihand 62">
                  <a:extLst>
                    <a:ext uri="{FF2B5EF4-FFF2-40B4-BE49-F238E27FC236}">
                      <a16:creationId xmlns:a16="http://schemas.microsoft.com/office/drawing/2014/main" id="{40D7B86C-E015-453F-8CE3-94A391491DE8}"/>
                    </a:ext>
                  </a:extLst>
                </p14:cNvPr>
                <p14:cNvContentPartPr/>
                <p14:nvPr/>
              </p14:nvContentPartPr>
              <p14:xfrm>
                <a:off x="296568" y="733248"/>
                <a:ext cx="223920" cy="141840"/>
              </p14:xfrm>
            </p:contentPart>
          </mc:Choice>
          <mc:Fallback>
            <p:pic>
              <p:nvPicPr>
                <p:cNvPr id="63" name="Freihand 62">
                  <a:extLst>
                    <a:ext uri="{FF2B5EF4-FFF2-40B4-BE49-F238E27FC236}">
                      <a16:creationId xmlns:a16="http://schemas.microsoft.com/office/drawing/2014/main" id="{40D7B86C-E015-453F-8CE3-94A391491DE8}"/>
                    </a:ext>
                  </a:extLst>
                </p:cNvPr>
                <p:cNvPicPr/>
                <p:nvPr/>
              </p:nvPicPr>
              <p:blipFill>
                <a:blip r:embed="rId127"/>
                <a:stretch>
                  <a:fillRect/>
                </a:stretch>
              </p:blipFill>
              <p:spPr>
                <a:xfrm>
                  <a:off x="292248" y="728928"/>
                  <a:ext cx="23256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472064" name="Freihand 472063">
                  <a:extLst>
                    <a:ext uri="{FF2B5EF4-FFF2-40B4-BE49-F238E27FC236}">
                      <a16:creationId xmlns:a16="http://schemas.microsoft.com/office/drawing/2014/main" id="{03A84516-A6BF-4BFF-BE81-5FD4A994ACB2}"/>
                    </a:ext>
                  </a:extLst>
                </p14:cNvPr>
                <p14:cNvContentPartPr/>
                <p14:nvPr/>
              </p14:nvContentPartPr>
              <p14:xfrm>
                <a:off x="656208" y="713448"/>
                <a:ext cx="160920" cy="179280"/>
              </p14:xfrm>
            </p:contentPart>
          </mc:Choice>
          <mc:Fallback>
            <p:pic>
              <p:nvPicPr>
                <p:cNvPr id="472064" name="Freihand 472063">
                  <a:extLst>
                    <a:ext uri="{FF2B5EF4-FFF2-40B4-BE49-F238E27FC236}">
                      <a16:creationId xmlns:a16="http://schemas.microsoft.com/office/drawing/2014/main" id="{03A84516-A6BF-4BFF-BE81-5FD4A994ACB2}"/>
                    </a:ext>
                  </a:extLst>
                </p:cNvPr>
                <p:cNvPicPr/>
                <p:nvPr/>
              </p:nvPicPr>
              <p:blipFill>
                <a:blip r:embed="rId129"/>
                <a:stretch>
                  <a:fillRect/>
                </a:stretch>
              </p:blipFill>
              <p:spPr>
                <a:xfrm>
                  <a:off x="651888" y="709128"/>
                  <a:ext cx="169560" cy="18792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472065" name="Freihand 472064">
                  <a:extLst>
                    <a:ext uri="{FF2B5EF4-FFF2-40B4-BE49-F238E27FC236}">
                      <a16:creationId xmlns:a16="http://schemas.microsoft.com/office/drawing/2014/main" id="{0641478F-56D9-467F-859F-EE68984EF8F8}"/>
                    </a:ext>
                  </a:extLst>
                </p14:cNvPr>
                <p14:cNvContentPartPr/>
                <p14:nvPr/>
              </p14:nvContentPartPr>
              <p14:xfrm>
                <a:off x="882648" y="739368"/>
                <a:ext cx="23040" cy="118080"/>
              </p14:xfrm>
            </p:contentPart>
          </mc:Choice>
          <mc:Fallback>
            <p:pic>
              <p:nvPicPr>
                <p:cNvPr id="472065" name="Freihand 472064">
                  <a:extLst>
                    <a:ext uri="{FF2B5EF4-FFF2-40B4-BE49-F238E27FC236}">
                      <a16:creationId xmlns:a16="http://schemas.microsoft.com/office/drawing/2014/main" id="{0641478F-56D9-467F-859F-EE68984EF8F8}"/>
                    </a:ext>
                  </a:extLst>
                </p:cNvPr>
                <p:cNvPicPr/>
                <p:nvPr/>
              </p:nvPicPr>
              <p:blipFill>
                <a:blip r:embed="rId131"/>
                <a:stretch>
                  <a:fillRect/>
                </a:stretch>
              </p:blipFill>
              <p:spPr>
                <a:xfrm>
                  <a:off x="878328" y="735048"/>
                  <a:ext cx="3168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472072" name="Freihand 472071">
                  <a:extLst>
                    <a:ext uri="{FF2B5EF4-FFF2-40B4-BE49-F238E27FC236}">
                      <a16:creationId xmlns:a16="http://schemas.microsoft.com/office/drawing/2014/main" id="{030AB15D-1286-4A0C-9EEE-47A0CE50FC1C}"/>
                    </a:ext>
                  </a:extLst>
                </p14:cNvPr>
                <p14:cNvContentPartPr/>
                <p14:nvPr/>
              </p14:nvContentPartPr>
              <p14:xfrm>
                <a:off x="811368" y="745488"/>
                <a:ext cx="160920" cy="126000"/>
              </p14:xfrm>
            </p:contentPart>
          </mc:Choice>
          <mc:Fallback>
            <p:pic>
              <p:nvPicPr>
                <p:cNvPr id="472072" name="Freihand 472071">
                  <a:extLst>
                    <a:ext uri="{FF2B5EF4-FFF2-40B4-BE49-F238E27FC236}">
                      <a16:creationId xmlns:a16="http://schemas.microsoft.com/office/drawing/2014/main" id="{030AB15D-1286-4A0C-9EEE-47A0CE50FC1C}"/>
                    </a:ext>
                  </a:extLst>
                </p:cNvPr>
                <p:cNvPicPr/>
                <p:nvPr/>
              </p:nvPicPr>
              <p:blipFill>
                <a:blip r:embed="rId133"/>
                <a:stretch>
                  <a:fillRect/>
                </a:stretch>
              </p:blipFill>
              <p:spPr>
                <a:xfrm>
                  <a:off x="807048" y="741168"/>
                  <a:ext cx="16956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472073" name="Freihand 472072">
                  <a:extLst>
                    <a:ext uri="{FF2B5EF4-FFF2-40B4-BE49-F238E27FC236}">
                      <a16:creationId xmlns:a16="http://schemas.microsoft.com/office/drawing/2014/main" id="{BC27EA91-FE10-447D-A5B8-A5A6A2AA6EEE}"/>
                    </a:ext>
                  </a:extLst>
                </p14:cNvPr>
                <p14:cNvContentPartPr/>
                <p14:nvPr/>
              </p14:nvContentPartPr>
              <p14:xfrm>
                <a:off x="1033488" y="722808"/>
                <a:ext cx="36360" cy="153720"/>
              </p14:xfrm>
            </p:contentPart>
          </mc:Choice>
          <mc:Fallback>
            <p:pic>
              <p:nvPicPr>
                <p:cNvPr id="472073" name="Freihand 472072">
                  <a:extLst>
                    <a:ext uri="{FF2B5EF4-FFF2-40B4-BE49-F238E27FC236}">
                      <a16:creationId xmlns:a16="http://schemas.microsoft.com/office/drawing/2014/main" id="{BC27EA91-FE10-447D-A5B8-A5A6A2AA6EEE}"/>
                    </a:ext>
                  </a:extLst>
                </p:cNvPr>
                <p:cNvPicPr/>
                <p:nvPr/>
              </p:nvPicPr>
              <p:blipFill>
                <a:blip r:embed="rId135"/>
                <a:stretch>
                  <a:fillRect/>
                </a:stretch>
              </p:blipFill>
              <p:spPr>
                <a:xfrm>
                  <a:off x="1029168" y="718488"/>
                  <a:ext cx="4500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472074" name="Freihand 472073">
                  <a:extLst>
                    <a:ext uri="{FF2B5EF4-FFF2-40B4-BE49-F238E27FC236}">
                      <a16:creationId xmlns:a16="http://schemas.microsoft.com/office/drawing/2014/main" id="{20C1DC05-4327-49A7-907D-50316634ABBB}"/>
                    </a:ext>
                  </a:extLst>
                </p14:cNvPr>
                <p14:cNvContentPartPr/>
                <p14:nvPr/>
              </p14:nvContentPartPr>
              <p14:xfrm>
                <a:off x="930528" y="700848"/>
                <a:ext cx="191520" cy="95400"/>
              </p14:xfrm>
            </p:contentPart>
          </mc:Choice>
          <mc:Fallback>
            <p:pic>
              <p:nvPicPr>
                <p:cNvPr id="472074" name="Freihand 472073">
                  <a:extLst>
                    <a:ext uri="{FF2B5EF4-FFF2-40B4-BE49-F238E27FC236}">
                      <a16:creationId xmlns:a16="http://schemas.microsoft.com/office/drawing/2014/main" id="{20C1DC05-4327-49A7-907D-50316634ABBB}"/>
                    </a:ext>
                  </a:extLst>
                </p:cNvPr>
                <p:cNvPicPr/>
                <p:nvPr/>
              </p:nvPicPr>
              <p:blipFill>
                <a:blip r:embed="rId137"/>
                <a:stretch>
                  <a:fillRect/>
                </a:stretch>
              </p:blipFill>
              <p:spPr>
                <a:xfrm>
                  <a:off x="926208" y="696528"/>
                  <a:ext cx="20016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472076" name="Freihand 472075">
                  <a:extLst>
                    <a:ext uri="{FF2B5EF4-FFF2-40B4-BE49-F238E27FC236}">
                      <a16:creationId xmlns:a16="http://schemas.microsoft.com/office/drawing/2014/main" id="{845EE228-D710-461F-A58A-E6702FA48FD5}"/>
                    </a:ext>
                  </a:extLst>
                </p14:cNvPr>
                <p14:cNvContentPartPr/>
                <p14:nvPr/>
              </p14:nvContentPartPr>
              <p14:xfrm>
                <a:off x="1338408" y="713448"/>
                <a:ext cx="118800" cy="213480"/>
              </p14:xfrm>
            </p:contentPart>
          </mc:Choice>
          <mc:Fallback>
            <p:pic>
              <p:nvPicPr>
                <p:cNvPr id="472076" name="Freihand 472075">
                  <a:extLst>
                    <a:ext uri="{FF2B5EF4-FFF2-40B4-BE49-F238E27FC236}">
                      <a16:creationId xmlns:a16="http://schemas.microsoft.com/office/drawing/2014/main" id="{845EE228-D710-461F-A58A-E6702FA48FD5}"/>
                    </a:ext>
                  </a:extLst>
                </p:cNvPr>
                <p:cNvPicPr/>
                <p:nvPr/>
              </p:nvPicPr>
              <p:blipFill>
                <a:blip r:embed="rId139"/>
                <a:stretch>
                  <a:fillRect/>
                </a:stretch>
              </p:blipFill>
              <p:spPr>
                <a:xfrm>
                  <a:off x="1334088" y="709128"/>
                  <a:ext cx="127440" cy="22212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472077" name="Freihand 472076">
                  <a:extLst>
                    <a:ext uri="{FF2B5EF4-FFF2-40B4-BE49-F238E27FC236}">
                      <a16:creationId xmlns:a16="http://schemas.microsoft.com/office/drawing/2014/main" id="{F8E545FF-3A06-4E72-9E63-8201FA1CFDF3}"/>
                    </a:ext>
                  </a:extLst>
                </p14:cNvPr>
                <p14:cNvContentPartPr/>
                <p14:nvPr/>
              </p14:nvContentPartPr>
              <p14:xfrm>
                <a:off x="1536768" y="781848"/>
                <a:ext cx="24120" cy="19440"/>
              </p14:xfrm>
            </p:contentPart>
          </mc:Choice>
          <mc:Fallback>
            <p:pic>
              <p:nvPicPr>
                <p:cNvPr id="472077" name="Freihand 472076">
                  <a:extLst>
                    <a:ext uri="{FF2B5EF4-FFF2-40B4-BE49-F238E27FC236}">
                      <a16:creationId xmlns:a16="http://schemas.microsoft.com/office/drawing/2014/main" id="{F8E545FF-3A06-4E72-9E63-8201FA1CFDF3}"/>
                    </a:ext>
                  </a:extLst>
                </p:cNvPr>
                <p:cNvPicPr/>
                <p:nvPr/>
              </p:nvPicPr>
              <p:blipFill>
                <a:blip r:embed="rId141"/>
                <a:stretch>
                  <a:fillRect/>
                </a:stretch>
              </p:blipFill>
              <p:spPr>
                <a:xfrm>
                  <a:off x="1532448" y="777528"/>
                  <a:ext cx="3276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472078" name="Freihand 472077">
                  <a:extLst>
                    <a:ext uri="{FF2B5EF4-FFF2-40B4-BE49-F238E27FC236}">
                      <a16:creationId xmlns:a16="http://schemas.microsoft.com/office/drawing/2014/main" id="{CCA5D179-89D5-4836-AB13-43A872D0E04A}"/>
                    </a:ext>
                  </a:extLst>
                </p14:cNvPr>
                <p14:cNvContentPartPr/>
                <p14:nvPr/>
              </p14:nvContentPartPr>
              <p14:xfrm>
                <a:off x="1630368" y="718848"/>
                <a:ext cx="165600" cy="83160"/>
              </p14:xfrm>
            </p:contentPart>
          </mc:Choice>
          <mc:Fallback>
            <p:pic>
              <p:nvPicPr>
                <p:cNvPr id="472078" name="Freihand 472077">
                  <a:extLst>
                    <a:ext uri="{FF2B5EF4-FFF2-40B4-BE49-F238E27FC236}">
                      <a16:creationId xmlns:a16="http://schemas.microsoft.com/office/drawing/2014/main" id="{CCA5D179-89D5-4836-AB13-43A872D0E04A}"/>
                    </a:ext>
                  </a:extLst>
                </p:cNvPr>
                <p:cNvPicPr/>
                <p:nvPr/>
              </p:nvPicPr>
              <p:blipFill>
                <a:blip r:embed="rId143"/>
                <a:stretch>
                  <a:fillRect/>
                </a:stretch>
              </p:blipFill>
              <p:spPr>
                <a:xfrm>
                  <a:off x="1626048" y="714528"/>
                  <a:ext cx="17424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472079" name="Freihand 472078">
                  <a:extLst>
                    <a:ext uri="{FF2B5EF4-FFF2-40B4-BE49-F238E27FC236}">
                      <a16:creationId xmlns:a16="http://schemas.microsoft.com/office/drawing/2014/main" id="{0ECB33A2-F345-4FEE-86CB-44525DF35DD0}"/>
                    </a:ext>
                  </a:extLst>
                </p14:cNvPr>
                <p14:cNvContentPartPr/>
                <p14:nvPr/>
              </p14:nvContentPartPr>
              <p14:xfrm>
                <a:off x="1831608" y="758808"/>
                <a:ext cx="35280" cy="26640"/>
              </p14:xfrm>
            </p:contentPart>
          </mc:Choice>
          <mc:Fallback>
            <p:pic>
              <p:nvPicPr>
                <p:cNvPr id="472079" name="Freihand 472078">
                  <a:extLst>
                    <a:ext uri="{FF2B5EF4-FFF2-40B4-BE49-F238E27FC236}">
                      <a16:creationId xmlns:a16="http://schemas.microsoft.com/office/drawing/2014/main" id="{0ECB33A2-F345-4FEE-86CB-44525DF35DD0}"/>
                    </a:ext>
                  </a:extLst>
                </p:cNvPr>
                <p:cNvPicPr/>
                <p:nvPr/>
              </p:nvPicPr>
              <p:blipFill>
                <a:blip r:embed="rId145"/>
                <a:stretch>
                  <a:fillRect/>
                </a:stretch>
              </p:blipFill>
              <p:spPr>
                <a:xfrm>
                  <a:off x="1827288" y="754488"/>
                  <a:ext cx="4392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472087" name="Freihand 472086">
                  <a:extLst>
                    <a:ext uri="{FF2B5EF4-FFF2-40B4-BE49-F238E27FC236}">
                      <a16:creationId xmlns:a16="http://schemas.microsoft.com/office/drawing/2014/main" id="{CCB7C979-2AA6-464E-A85B-D2EF07FBFA3F}"/>
                    </a:ext>
                  </a:extLst>
                </p14:cNvPr>
                <p14:cNvContentPartPr/>
                <p14:nvPr/>
              </p14:nvContentPartPr>
              <p14:xfrm>
                <a:off x="823248" y="951408"/>
                <a:ext cx="119520" cy="182880"/>
              </p14:xfrm>
            </p:contentPart>
          </mc:Choice>
          <mc:Fallback>
            <p:pic>
              <p:nvPicPr>
                <p:cNvPr id="472087" name="Freihand 472086">
                  <a:extLst>
                    <a:ext uri="{FF2B5EF4-FFF2-40B4-BE49-F238E27FC236}">
                      <a16:creationId xmlns:a16="http://schemas.microsoft.com/office/drawing/2014/main" id="{CCB7C979-2AA6-464E-A85B-D2EF07FBFA3F}"/>
                    </a:ext>
                  </a:extLst>
                </p:cNvPr>
                <p:cNvPicPr/>
                <p:nvPr/>
              </p:nvPicPr>
              <p:blipFill>
                <a:blip r:embed="rId147"/>
                <a:stretch>
                  <a:fillRect/>
                </a:stretch>
              </p:blipFill>
              <p:spPr>
                <a:xfrm>
                  <a:off x="818928" y="947088"/>
                  <a:ext cx="12816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472088" name="Freihand 472087">
                  <a:extLst>
                    <a:ext uri="{FF2B5EF4-FFF2-40B4-BE49-F238E27FC236}">
                      <a16:creationId xmlns:a16="http://schemas.microsoft.com/office/drawing/2014/main" id="{4728E3FE-B40E-4E8C-BFDC-8004F029F346}"/>
                    </a:ext>
                  </a:extLst>
                </p14:cNvPr>
                <p14:cNvContentPartPr/>
                <p14:nvPr/>
              </p14:nvContentPartPr>
              <p14:xfrm>
                <a:off x="937368" y="1013688"/>
                <a:ext cx="139680" cy="49320"/>
              </p14:xfrm>
            </p:contentPart>
          </mc:Choice>
          <mc:Fallback>
            <p:pic>
              <p:nvPicPr>
                <p:cNvPr id="472088" name="Freihand 472087">
                  <a:extLst>
                    <a:ext uri="{FF2B5EF4-FFF2-40B4-BE49-F238E27FC236}">
                      <a16:creationId xmlns:a16="http://schemas.microsoft.com/office/drawing/2014/main" id="{4728E3FE-B40E-4E8C-BFDC-8004F029F346}"/>
                    </a:ext>
                  </a:extLst>
                </p:cNvPr>
                <p:cNvPicPr/>
                <p:nvPr/>
              </p:nvPicPr>
              <p:blipFill>
                <a:blip r:embed="rId149"/>
                <a:stretch>
                  <a:fillRect/>
                </a:stretch>
              </p:blipFill>
              <p:spPr>
                <a:xfrm>
                  <a:off x="933048" y="1009368"/>
                  <a:ext cx="148320" cy="5796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472089" name="Freihand 472088">
                  <a:extLst>
                    <a:ext uri="{FF2B5EF4-FFF2-40B4-BE49-F238E27FC236}">
                      <a16:creationId xmlns:a16="http://schemas.microsoft.com/office/drawing/2014/main" id="{B1BA7F34-9836-4D6F-B41D-5D708A03EBEB}"/>
                    </a:ext>
                  </a:extLst>
                </p14:cNvPr>
                <p14:cNvContentPartPr/>
                <p14:nvPr/>
              </p14:nvContentPartPr>
              <p14:xfrm>
                <a:off x="1159488" y="929088"/>
                <a:ext cx="128160" cy="144000"/>
              </p14:xfrm>
            </p:contentPart>
          </mc:Choice>
          <mc:Fallback>
            <p:pic>
              <p:nvPicPr>
                <p:cNvPr id="472089" name="Freihand 472088">
                  <a:extLst>
                    <a:ext uri="{FF2B5EF4-FFF2-40B4-BE49-F238E27FC236}">
                      <a16:creationId xmlns:a16="http://schemas.microsoft.com/office/drawing/2014/main" id="{B1BA7F34-9836-4D6F-B41D-5D708A03EBEB}"/>
                    </a:ext>
                  </a:extLst>
                </p:cNvPr>
                <p:cNvPicPr/>
                <p:nvPr/>
              </p:nvPicPr>
              <p:blipFill>
                <a:blip r:embed="rId151"/>
                <a:stretch>
                  <a:fillRect/>
                </a:stretch>
              </p:blipFill>
              <p:spPr>
                <a:xfrm>
                  <a:off x="1155168" y="924768"/>
                  <a:ext cx="13680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472090" name="Freihand 472089">
                  <a:extLst>
                    <a:ext uri="{FF2B5EF4-FFF2-40B4-BE49-F238E27FC236}">
                      <a16:creationId xmlns:a16="http://schemas.microsoft.com/office/drawing/2014/main" id="{194F94D9-29E8-484E-9BFE-31D3EA232609}"/>
                    </a:ext>
                  </a:extLst>
                </p14:cNvPr>
                <p14:cNvContentPartPr/>
                <p14:nvPr/>
              </p14:nvContentPartPr>
              <p14:xfrm>
                <a:off x="1304568" y="957528"/>
                <a:ext cx="314280" cy="94320"/>
              </p14:xfrm>
            </p:contentPart>
          </mc:Choice>
          <mc:Fallback>
            <p:pic>
              <p:nvPicPr>
                <p:cNvPr id="472090" name="Freihand 472089">
                  <a:extLst>
                    <a:ext uri="{FF2B5EF4-FFF2-40B4-BE49-F238E27FC236}">
                      <a16:creationId xmlns:a16="http://schemas.microsoft.com/office/drawing/2014/main" id="{194F94D9-29E8-484E-9BFE-31D3EA232609}"/>
                    </a:ext>
                  </a:extLst>
                </p:cNvPr>
                <p:cNvPicPr/>
                <p:nvPr/>
              </p:nvPicPr>
              <p:blipFill>
                <a:blip r:embed="rId153"/>
                <a:stretch>
                  <a:fillRect/>
                </a:stretch>
              </p:blipFill>
              <p:spPr>
                <a:xfrm>
                  <a:off x="1300248" y="953208"/>
                  <a:ext cx="32292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472091" name="Freihand 472090">
                  <a:extLst>
                    <a:ext uri="{FF2B5EF4-FFF2-40B4-BE49-F238E27FC236}">
                      <a16:creationId xmlns:a16="http://schemas.microsoft.com/office/drawing/2014/main" id="{9E0CF87B-CFE6-467F-9AEC-B0D78BB12E33}"/>
                    </a:ext>
                  </a:extLst>
                </p14:cNvPr>
                <p14:cNvContentPartPr/>
                <p14:nvPr/>
              </p14:nvContentPartPr>
              <p14:xfrm>
                <a:off x="1623168" y="915768"/>
                <a:ext cx="58320" cy="113400"/>
              </p14:xfrm>
            </p:contentPart>
          </mc:Choice>
          <mc:Fallback>
            <p:pic>
              <p:nvPicPr>
                <p:cNvPr id="472091" name="Freihand 472090">
                  <a:extLst>
                    <a:ext uri="{FF2B5EF4-FFF2-40B4-BE49-F238E27FC236}">
                      <a16:creationId xmlns:a16="http://schemas.microsoft.com/office/drawing/2014/main" id="{9E0CF87B-CFE6-467F-9AEC-B0D78BB12E33}"/>
                    </a:ext>
                  </a:extLst>
                </p:cNvPr>
                <p:cNvPicPr/>
                <p:nvPr/>
              </p:nvPicPr>
              <p:blipFill>
                <a:blip r:embed="rId155"/>
                <a:stretch>
                  <a:fillRect/>
                </a:stretch>
              </p:blipFill>
              <p:spPr>
                <a:xfrm>
                  <a:off x="1618848" y="911448"/>
                  <a:ext cx="6696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472092" name="Freihand 472091">
                  <a:extLst>
                    <a:ext uri="{FF2B5EF4-FFF2-40B4-BE49-F238E27FC236}">
                      <a16:creationId xmlns:a16="http://schemas.microsoft.com/office/drawing/2014/main" id="{BE4D66AA-16D3-4F32-895B-6BFFF57FFB9F}"/>
                    </a:ext>
                  </a:extLst>
                </p14:cNvPr>
                <p14:cNvContentPartPr/>
                <p14:nvPr/>
              </p14:nvContentPartPr>
              <p14:xfrm>
                <a:off x="1682928" y="978768"/>
                <a:ext cx="72720" cy="52200"/>
              </p14:xfrm>
            </p:contentPart>
          </mc:Choice>
          <mc:Fallback>
            <p:pic>
              <p:nvPicPr>
                <p:cNvPr id="472092" name="Freihand 472091">
                  <a:extLst>
                    <a:ext uri="{FF2B5EF4-FFF2-40B4-BE49-F238E27FC236}">
                      <a16:creationId xmlns:a16="http://schemas.microsoft.com/office/drawing/2014/main" id="{BE4D66AA-16D3-4F32-895B-6BFFF57FFB9F}"/>
                    </a:ext>
                  </a:extLst>
                </p:cNvPr>
                <p:cNvPicPr/>
                <p:nvPr/>
              </p:nvPicPr>
              <p:blipFill>
                <a:blip r:embed="rId157"/>
                <a:stretch>
                  <a:fillRect/>
                </a:stretch>
              </p:blipFill>
              <p:spPr>
                <a:xfrm>
                  <a:off x="1678608" y="974448"/>
                  <a:ext cx="8136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472093" name="Freihand 472092">
                  <a:extLst>
                    <a:ext uri="{FF2B5EF4-FFF2-40B4-BE49-F238E27FC236}">
                      <a16:creationId xmlns:a16="http://schemas.microsoft.com/office/drawing/2014/main" id="{ADAB730C-F438-43D0-8BF7-BA5B3F39805C}"/>
                    </a:ext>
                  </a:extLst>
                </p14:cNvPr>
                <p14:cNvContentPartPr/>
                <p14:nvPr/>
              </p14:nvContentPartPr>
              <p14:xfrm>
                <a:off x="1763928" y="961488"/>
                <a:ext cx="100800" cy="166680"/>
              </p14:xfrm>
            </p:contentPart>
          </mc:Choice>
          <mc:Fallback>
            <p:pic>
              <p:nvPicPr>
                <p:cNvPr id="472093" name="Freihand 472092">
                  <a:extLst>
                    <a:ext uri="{FF2B5EF4-FFF2-40B4-BE49-F238E27FC236}">
                      <a16:creationId xmlns:a16="http://schemas.microsoft.com/office/drawing/2014/main" id="{ADAB730C-F438-43D0-8BF7-BA5B3F39805C}"/>
                    </a:ext>
                  </a:extLst>
                </p:cNvPr>
                <p:cNvPicPr/>
                <p:nvPr/>
              </p:nvPicPr>
              <p:blipFill>
                <a:blip r:embed="rId159"/>
                <a:stretch>
                  <a:fillRect/>
                </a:stretch>
              </p:blipFill>
              <p:spPr>
                <a:xfrm>
                  <a:off x="1759608" y="957168"/>
                  <a:ext cx="10944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472094" name="Freihand 472093">
                  <a:extLst>
                    <a:ext uri="{FF2B5EF4-FFF2-40B4-BE49-F238E27FC236}">
                      <a16:creationId xmlns:a16="http://schemas.microsoft.com/office/drawing/2014/main" id="{DFF3D227-1060-4FAB-AC6F-03ADFFC7B0B1}"/>
                    </a:ext>
                  </a:extLst>
                </p14:cNvPr>
                <p14:cNvContentPartPr/>
                <p14:nvPr/>
              </p14:nvContentPartPr>
              <p14:xfrm>
                <a:off x="1911888" y="951768"/>
                <a:ext cx="141840" cy="81000"/>
              </p14:xfrm>
            </p:contentPart>
          </mc:Choice>
          <mc:Fallback>
            <p:pic>
              <p:nvPicPr>
                <p:cNvPr id="472094" name="Freihand 472093">
                  <a:extLst>
                    <a:ext uri="{FF2B5EF4-FFF2-40B4-BE49-F238E27FC236}">
                      <a16:creationId xmlns:a16="http://schemas.microsoft.com/office/drawing/2014/main" id="{DFF3D227-1060-4FAB-AC6F-03ADFFC7B0B1}"/>
                    </a:ext>
                  </a:extLst>
                </p:cNvPr>
                <p:cNvPicPr/>
                <p:nvPr/>
              </p:nvPicPr>
              <p:blipFill>
                <a:blip r:embed="rId161"/>
                <a:stretch>
                  <a:fillRect/>
                </a:stretch>
              </p:blipFill>
              <p:spPr>
                <a:xfrm>
                  <a:off x="1907568" y="947448"/>
                  <a:ext cx="15048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472095" name="Freihand 472094">
                  <a:extLst>
                    <a:ext uri="{FF2B5EF4-FFF2-40B4-BE49-F238E27FC236}">
                      <a16:creationId xmlns:a16="http://schemas.microsoft.com/office/drawing/2014/main" id="{F2BC1692-1899-4868-B89A-06A52F32EA80}"/>
                    </a:ext>
                  </a:extLst>
                </p14:cNvPr>
                <p14:cNvContentPartPr/>
                <p14:nvPr/>
              </p14:nvContentPartPr>
              <p14:xfrm>
                <a:off x="2038608" y="897408"/>
                <a:ext cx="129600" cy="107640"/>
              </p14:xfrm>
            </p:contentPart>
          </mc:Choice>
          <mc:Fallback>
            <p:pic>
              <p:nvPicPr>
                <p:cNvPr id="472095" name="Freihand 472094">
                  <a:extLst>
                    <a:ext uri="{FF2B5EF4-FFF2-40B4-BE49-F238E27FC236}">
                      <a16:creationId xmlns:a16="http://schemas.microsoft.com/office/drawing/2014/main" id="{F2BC1692-1899-4868-B89A-06A52F32EA80}"/>
                    </a:ext>
                  </a:extLst>
                </p:cNvPr>
                <p:cNvPicPr/>
                <p:nvPr/>
              </p:nvPicPr>
              <p:blipFill>
                <a:blip r:embed="rId163"/>
                <a:stretch>
                  <a:fillRect/>
                </a:stretch>
              </p:blipFill>
              <p:spPr>
                <a:xfrm>
                  <a:off x="2034288" y="893088"/>
                  <a:ext cx="13824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472096" name="Freihand 472095">
                  <a:extLst>
                    <a:ext uri="{FF2B5EF4-FFF2-40B4-BE49-F238E27FC236}">
                      <a16:creationId xmlns:a16="http://schemas.microsoft.com/office/drawing/2014/main" id="{C3E43B6E-0CF4-4619-A8EB-60A05EB97BF1}"/>
                    </a:ext>
                  </a:extLst>
                </p14:cNvPr>
                <p14:cNvContentPartPr/>
                <p14:nvPr/>
              </p14:nvContentPartPr>
              <p14:xfrm>
                <a:off x="2288448" y="919008"/>
                <a:ext cx="145080" cy="89280"/>
              </p14:xfrm>
            </p:contentPart>
          </mc:Choice>
          <mc:Fallback>
            <p:pic>
              <p:nvPicPr>
                <p:cNvPr id="472096" name="Freihand 472095">
                  <a:extLst>
                    <a:ext uri="{FF2B5EF4-FFF2-40B4-BE49-F238E27FC236}">
                      <a16:creationId xmlns:a16="http://schemas.microsoft.com/office/drawing/2014/main" id="{C3E43B6E-0CF4-4619-A8EB-60A05EB97BF1}"/>
                    </a:ext>
                  </a:extLst>
                </p:cNvPr>
                <p:cNvPicPr/>
                <p:nvPr/>
              </p:nvPicPr>
              <p:blipFill>
                <a:blip r:embed="rId165"/>
                <a:stretch>
                  <a:fillRect/>
                </a:stretch>
              </p:blipFill>
              <p:spPr>
                <a:xfrm>
                  <a:off x="2284128" y="914688"/>
                  <a:ext cx="15372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472097" name="Freihand 472096">
                  <a:extLst>
                    <a:ext uri="{FF2B5EF4-FFF2-40B4-BE49-F238E27FC236}">
                      <a16:creationId xmlns:a16="http://schemas.microsoft.com/office/drawing/2014/main" id="{D88F5491-998A-40AA-A63D-22EE64A456C0}"/>
                    </a:ext>
                  </a:extLst>
                </p14:cNvPr>
                <p14:cNvContentPartPr/>
                <p14:nvPr/>
              </p14:nvContentPartPr>
              <p14:xfrm>
                <a:off x="2406528" y="867168"/>
                <a:ext cx="420480" cy="121320"/>
              </p14:xfrm>
            </p:contentPart>
          </mc:Choice>
          <mc:Fallback>
            <p:pic>
              <p:nvPicPr>
                <p:cNvPr id="472097" name="Freihand 472096">
                  <a:extLst>
                    <a:ext uri="{FF2B5EF4-FFF2-40B4-BE49-F238E27FC236}">
                      <a16:creationId xmlns:a16="http://schemas.microsoft.com/office/drawing/2014/main" id="{D88F5491-998A-40AA-A63D-22EE64A456C0}"/>
                    </a:ext>
                  </a:extLst>
                </p:cNvPr>
                <p:cNvPicPr/>
                <p:nvPr/>
              </p:nvPicPr>
              <p:blipFill>
                <a:blip r:embed="rId167"/>
                <a:stretch>
                  <a:fillRect/>
                </a:stretch>
              </p:blipFill>
              <p:spPr>
                <a:xfrm>
                  <a:off x="2402208" y="862848"/>
                  <a:ext cx="42912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472098" name="Freihand 472097">
                  <a:extLst>
                    <a:ext uri="{FF2B5EF4-FFF2-40B4-BE49-F238E27FC236}">
                      <a16:creationId xmlns:a16="http://schemas.microsoft.com/office/drawing/2014/main" id="{96A9977E-45ED-44E9-817C-9B43783C11D3}"/>
                    </a:ext>
                  </a:extLst>
                </p14:cNvPr>
                <p14:cNvContentPartPr/>
                <p14:nvPr/>
              </p14:nvContentPartPr>
              <p14:xfrm>
                <a:off x="2823768" y="889488"/>
                <a:ext cx="82440" cy="77760"/>
              </p14:xfrm>
            </p:contentPart>
          </mc:Choice>
          <mc:Fallback>
            <p:pic>
              <p:nvPicPr>
                <p:cNvPr id="472098" name="Freihand 472097">
                  <a:extLst>
                    <a:ext uri="{FF2B5EF4-FFF2-40B4-BE49-F238E27FC236}">
                      <a16:creationId xmlns:a16="http://schemas.microsoft.com/office/drawing/2014/main" id="{96A9977E-45ED-44E9-817C-9B43783C11D3}"/>
                    </a:ext>
                  </a:extLst>
                </p:cNvPr>
                <p:cNvPicPr/>
                <p:nvPr/>
              </p:nvPicPr>
              <p:blipFill>
                <a:blip r:embed="rId169"/>
                <a:stretch>
                  <a:fillRect/>
                </a:stretch>
              </p:blipFill>
              <p:spPr>
                <a:xfrm>
                  <a:off x="2819448" y="885168"/>
                  <a:ext cx="9108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472099" name="Freihand 472098">
                  <a:extLst>
                    <a:ext uri="{FF2B5EF4-FFF2-40B4-BE49-F238E27FC236}">
                      <a16:creationId xmlns:a16="http://schemas.microsoft.com/office/drawing/2014/main" id="{ECBF2AD7-73FE-4113-8FBA-14477257C279}"/>
                    </a:ext>
                  </a:extLst>
                </p14:cNvPr>
                <p14:cNvContentPartPr/>
                <p14:nvPr/>
              </p14:nvContentPartPr>
              <p14:xfrm>
                <a:off x="2863368" y="834768"/>
                <a:ext cx="59040" cy="27360"/>
              </p14:xfrm>
            </p:contentPart>
          </mc:Choice>
          <mc:Fallback>
            <p:pic>
              <p:nvPicPr>
                <p:cNvPr id="472099" name="Freihand 472098">
                  <a:extLst>
                    <a:ext uri="{FF2B5EF4-FFF2-40B4-BE49-F238E27FC236}">
                      <a16:creationId xmlns:a16="http://schemas.microsoft.com/office/drawing/2014/main" id="{ECBF2AD7-73FE-4113-8FBA-14477257C279}"/>
                    </a:ext>
                  </a:extLst>
                </p:cNvPr>
                <p:cNvPicPr/>
                <p:nvPr/>
              </p:nvPicPr>
              <p:blipFill>
                <a:blip r:embed="rId171"/>
                <a:stretch>
                  <a:fillRect/>
                </a:stretch>
              </p:blipFill>
              <p:spPr>
                <a:xfrm>
                  <a:off x="2859048" y="830448"/>
                  <a:ext cx="6768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472100" name="Freihand 472099">
                  <a:extLst>
                    <a:ext uri="{FF2B5EF4-FFF2-40B4-BE49-F238E27FC236}">
                      <a16:creationId xmlns:a16="http://schemas.microsoft.com/office/drawing/2014/main" id="{9ABE14B0-4B38-435A-A964-6ABBF401EF3C}"/>
                    </a:ext>
                  </a:extLst>
                </p14:cNvPr>
                <p14:cNvContentPartPr/>
                <p14:nvPr/>
              </p14:nvContentPartPr>
              <p14:xfrm>
                <a:off x="2924928" y="865368"/>
                <a:ext cx="78120" cy="122040"/>
              </p14:xfrm>
            </p:contentPart>
          </mc:Choice>
          <mc:Fallback>
            <p:pic>
              <p:nvPicPr>
                <p:cNvPr id="472100" name="Freihand 472099">
                  <a:extLst>
                    <a:ext uri="{FF2B5EF4-FFF2-40B4-BE49-F238E27FC236}">
                      <a16:creationId xmlns:a16="http://schemas.microsoft.com/office/drawing/2014/main" id="{9ABE14B0-4B38-435A-A964-6ABBF401EF3C}"/>
                    </a:ext>
                  </a:extLst>
                </p:cNvPr>
                <p:cNvPicPr/>
                <p:nvPr/>
              </p:nvPicPr>
              <p:blipFill>
                <a:blip r:embed="rId173"/>
                <a:stretch>
                  <a:fillRect/>
                </a:stretch>
              </p:blipFill>
              <p:spPr>
                <a:xfrm>
                  <a:off x="2920608" y="861048"/>
                  <a:ext cx="8676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472101" name="Freihand 472100">
                  <a:extLst>
                    <a:ext uri="{FF2B5EF4-FFF2-40B4-BE49-F238E27FC236}">
                      <a16:creationId xmlns:a16="http://schemas.microsoft.com/office/drawing/2014/main" id="{0322C863-D0FE-4EB2-A225-193826EC578B}"/>
                    </a:ext>
                  </a:extLst>
                </p14:cNvPr>
                <p14:cNvContentPartPr/>
                <p14:nvPr/>
              </p14:nvContentPartPr>
              <p14:xfrm>
                <a:off x="3107448" y="886608"/>
                <a:ext cx="219240" cy="95760"/>
              </p14:xfrm>
            </p:contentPart>
          </mc:Choice>
          <mc:Fallback>
            <p:pic>
              <p:nvPicPr>
                <p:cNvPr id="472101" name="Freihand 472100">
                  <a:extLst>
                    <a:ext uri="{FF2B5EF4-FFF2-40B4-BE49-F238E27FC236}">
                      <a16:creationId xmlns:a16="http://schemas.microsoft.com/office/drawing/2014/main" id="{0322C863-D0FE-4EB2-A225-193826EC578B}"/>
                    </a:ext>
                  </a:extLst>
                </p:cNvPr>
                <p:cNvPicPr/>
                <p:nvPr/>
              </p:nvPicPr>
              <p:blipFill>
                <a:blip r:embed="rId175"/>
                <a:stretch>
                  <a:fillRect/>
                </a:stretch>
              </p:blipFill>
              <p:spPr>
                <a:xfrm>
                  <a:off x="3103128" y="882288"/>
                  <a:ext cx="22788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472102" name="Freihand 472101">
                  <a:extLst>
                    <a:ext uri="{FF2B5EF4-FFF2-40B4-BE49-F238E27FC236}">
                      <a16:creationId xmlns:a16="http://schemas.microsoft.com/office/drawing/2014/main" id="{BAD782FB-B1F1-43EA-8BF8-35B46A9FD13E}"/>
                    </a:ext>
                  </a:extLst>
                </p14:cNvPr>
                <p14:cNvContentPartPr/>
                <p14:nvPr/>
              </p14:nvContentPartPr>
              <p14:xfrm>
                <a:off x="3446208" y="851328"/>
                <a:ext cx="146880" cy="139320"/>
              </p14:xfrm>
            </p:contentPart>
          </mc:Choice>
          <mc:Fallback>
            <p:pic>
              <p:nvPicPr>
                <p:cNvPr id="472102" name="Freihand 472101">
                  <a:extLst>
                    <a:ext uri="{FF2B5EF4-FFF2-40B4-BE49-F238E27FC236}">
                      <a16:creationId xmlns:a16="http://schemas.microsoft.com/office/drawing/2014/main" id="{BAD782FB-B1F1-43EA-8BF8-35B46A9FD13E}"/>
                    </a:ext>
                  </a:extLst>
                </p:cNvPr>
                <p:cNvPicPr/>
                <p:nvPr/>
              </p:nvPicPr>
              <p:blipFill>
                <a:blip r:embed="rId177"/>
                <a:stretch>
                  <a:fillRect/>
                </a:stretch>
              </p:blipFill>
              <p:spPr>
                <a:xfrm>
                  <a:off x="3441888" y="847008"/>
                  <a:ext cx="15552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472103" name="Freihand 472102">
                  <a:extLst>
                    <a:ext uri="{FF2B5EF4-FFF2-40B4-BE49-F238E27FC236}">
                      <a16:creationId xmlns:a16="http://schemas.microsoft.com/office/drawing/2014/main" id="{76184201-5C38-4836-B7EE-7790E53B31CB}"/>
                    </a:ext>
                  </a:extLst>
                </p14:cNvPr>
                <p14:cNvContentPartPr/>
                <p14:nvPr/>
              </p14:nvContentPartPr>
              <p14:xfrm>
                <a:off x="3626208" y="933768"/>
                <a:ext cx="65160" cy="8280"/>
              </p14:xfrm>
            </p:contentPart>
          </mc:Choice>
          <mc:Fallback>
            <p:pic>
              <p:nvPicPr>
                <p:cNvPr id="472103" name="Freihand 472102">
                  <a:extLst>
                    <a:ext uri="{FF2B5EF4-FFF2-40B4-BE49-F238E27FC236}">
                      <a16:creationId xmlns:a16="http://schemas.microsoft.com/office/drawing/2014/main" id="{76184201-5C38-4836-B7EE-7790E53B31CB}"/>
                    </a:ext>
                  </a:extLst>
                </p:cNvPr>
                <p:cNvPicPr/>
                <p:nvPr/>
              </p:nvPicPr>
              <p:blipFill>
                <a:blip r:embed="rId179"/>
                <a:stretch>
                  <a:fillRect/>
                </a:stretch>
              </p:blipFill>
              <p:spPr>
                <a:xfrm>
                  <a:off x="3621888" y="929448"/>
                  <a:ext cx="7380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472104" name="Freihand 472103">
                  <a:extLst>
                    <a:ext uri="{FF2B5EF4-FFF2-40B4-BE49-F238E27FC236}">
                      <a16:creationId xmlns:a16="http://schemas.microsoft.com/office/drawing/2014/main" id="{2F831E20-6862-434E-9908-B4C7ECDA4901}"/>
                    </a:ext>
                  </a:extLst>
                </p14:cNvPr>
                <p14:cNvContentPartPr/>
                <p14:nvPr/>
              </p14:nvContentPartPr>
              <p14:xfrm>
                <a:off x="3736368" y="844488"/>
                <a:ext cx="89280" cy="144360"/>
              </p14:xfrm>
            </p:contentPart>
          </mc:Choice>
          <mc:Fallback>
            <p:pic>
              <p:nvPicPr>
                <p:cNvPr id="472104" name="Freihand 472103">
                  <a:extLst>
                    <a:ext uri="{FF2B5EF4-FFF2-40B4-BE49-F238E27FC236}">
                      <a16:creationId xmlns:a16="http://schemas.microsoft.com/office/drawing/2014/main" id="{2F831E20-6862-434E-9908-B4C7ECDA4901}"/>
                    </a:ext>
                  </a:extLst>
                </p:cNvPr>
                <p:cNvPicPr/>
                <p:nvPr/>
              </p:nvPicPr>
              <p:blipFill>
                <a:blip r:embed="rId181"/>
                <a:stretch>
                  <a:fillRect/>
                </a:stretch>
              </p:blipFill>
              <p:spPr>
                <a:xfrm>
                  <a:off x="3732048" y="840168"/>
                  <a:ext cx="9792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472105" name="Freihand 472104">
                  <a:extLst>
                    <a:ext uri="{FF2B5EF4-FFF2-40B4-BE49-F238E27FC236}">
                      <a16:creationId xmlns:a16="http://schemas.microsoft.com/office/drawing/2014/main" id="{26C137E7-B6AE-45E3-A4EB-817EE4B7651B}"/>
                    </a:ext>
                  </a:extLst>
                </p14:cNvPr>
                <p14:cNvContentPartPr/>
                <p14:nvPr/>
              </p14:nvContentPartPr>
              <p14:xfrm>
                <a:off x="3881088" y="875448"/>
                <a:ext cx="64440" cy="114840"/>
              </p14:xfrm>
            </p:contentPart>
          </mc:Choice>
          <mc:Fallback>
            <p:pic>
              <p:nvPicPr>
                <p:cNvPr id="472105" name="Freihand 472104">
                  <a:extLst>
                    <a:ext uri="{FF2B5EF4-FFF2-40B4-BE49-F238E27FC236}">
                      <a16:creationId xmlns:a16="http://schemas.microsoft.com/office/drawing/2014/main" id="{26C137E7-B6AE-45E3-A4EB-817EE4B7651B}"/>
                    </a:ext>
                  </a:extLst>
                </p:cNvPr>
                <p:cNvPicPr/>
                <p:nvPr/>
              </p:nvPicPr>
              <p:blipFill>
                <a:blip r:embed="rId183"/>
                <a:stretch>
                  <a:fillRect/>
                </a:stretch>
              </p:blipFill>
              <p:spPr>
                <a:xfrm>
                  <a:off x="3876768" y="871128"/>
                  <a:ext cx="7308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472106" name="Freihand 472105">
                  <a:extLst>
                    <a:ext uri="{FF2B5EF4-FFF2-40B4-BE49-F238E27FC236}">
                      <a16:creationId xmlns:a16="http://schemas.microsoft.com/office/drawing/2014/main" id="{14B69D01-D847-41F6-AE15-AAD3C27C5757}"/>
                    </a:ext>
                  </a:extLst>
                </p14:cNvPr>
                <p14:cNvContentPartPr/>
                <p14:nvPr/>
              </p14:nvContentPartPr>
              <p14:xfrm>
                <a:off x="3846888" y="805608"/>
                <a:ext cx="59760" cy="101880"/>
              </p14:xfrm>
            </p:contentPart>
          </mc:Choice>
          <mc:Fallback>
            <p:pic>
              <p:nvPicPr>
                <p:cNvPr id="472106" name="Freihand 472105">
                  <a:extLst>
                    <a:ext uri="{FF2B5EF4-FFF2-40B4-BE49-F238E27FC236}">
                      <a16:creationId xmlns:a16="http://schemas.microsoft.com/office/drawing/2014/main" id="{14B69D01-D847-41F6-AE15-AAD3C27C5757}"/>
                    </a:ext>
                  </a:extLst>
                </p:cNvPr>
                <p:cNvPicPr/>
                <p:nvPr/>
              </p:nvPicPr>
              <p:blipFill>
                <a:blip r:embed="rId185"/>
                <a:stretch>
                  <a:fillRect/>
                </a:stretch>
              </p:blipFill>
              <p:spPr>
                <a:xfrm>
                  <a:off x="3842568" y="801288"/>
                  <a:ext cx="6840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472107" name="Freihand 472106">
                  <a:extLst>
                    <a:ext uri="{FF2B5EF4-FFF2-40B4-BE49-F238E27FC236}">
                      <a16:creationId xmlns:a16="http://schemas.microsoft.com/office/drawing/2014/main" id="{8D65E712-3605-4796-AA61-35398D838678}"/>
                    </a:ext>
                  </a:extLst>
                </p14:cNvPr>
                <p14:cNvContentPartPr/>
                <p14:nvPr/>
              </p14:nvContentPartPr>
              <p14:xfrm>
                <a:off x="3952368" y="909288"/>
                <a:ext cx="57960" cy="86040"/>
              </p14:xfrm>
            </p:contentPart>
          </mc:Choice>
          <mc:Fallback>
            <p:pic>
              <p:nvPicPr>
                <p:cNvPr id="472107" name="Freihand 472106">
                  <a:extLst>
                    <a:ext uri="{FF2B5EF4-FFF2-40B4-BE49-F238E27FC236}">
                      <a16:creationId xmlns:a16="http://schemas.microsoft.com/office/drawing/2014/main" id="{8D65E712-3605-4796-AA61-35398D838678}"/>
                    </a:ext>
                  </a:extLst>
                </p:cNvPr>
                <p:cNvPicPr/>
                <p:nvPr/>
              </p:nvPicPr>
              <p:blipFill>
                <a:blip r:embed="rId187"/>
                <a:stretch>
                  <a:fillRect/>
                </a:stretch>
              </p:blipFill>
              <p:spPr>
                <a:xfrm>
                  <a:off x="3948048" y="904968"/>
                  <a:ext cx="6660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472109" name="Freihand 472108">
                  <a:extLst>
                    <a:ext uri="{FF2B5EF4-FFF2-40B4-BE49-F238E27FC236}">
                      <a16:creationId xmlns:a16="http://schemas.microsoft.com/office/drawing/2014/main" id="{84E384CB-665E-4B78-A38B-533356298633}"/>
                    </a:ext>
                  </a:extLst>
                </p14:cNvPr>
                <p14:cNvContentPartPr/>
                <p14:nvPr/>
              </p14:nvContentPartPr>
              <p14:xfrm>
                <a:off x="4092408" y="887328"/>
                <a:ext cx="108360" cy="188280"/>
              </p14:xfrm>
            </p:contentPart>
          </mc:Choice>
          <mc:Fallback>
            <p:pic>
              <p:nvPicPr>
                <p:cNvPr id="472109" name="Freihand 472108">
                  <a:extLst>
                    <a:ext uri="{FF2B5EF4-FFF2-40B4-BE49-F238E27FC236}">
                      <a16:creationId xmlns:a16="http://schemas.microsoft.com/office/drawing/2014/main" id="{84E384CB-665E-4B78-A38B-533356298633}"/>
                    </a:ext>
                  </a:extLst>
                </p:cNvPr>
                <p:cNvPicPr/>
                <p:nvPr/>
              </p:nvPicPr>
              <p:blipFill>
                <a:blip r:embed="rId189"/>
                <a:stretch>
                  <a:fillRect/>
                </a:stretch>
              </p:blipFill>
              <p:spPr>
                <a:xfrm>
                  <a:off x="4088088" y="883008"/>
                  <a:ext cx="117000" cy="19692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472110" name="Freihand 472109">
                  <a:extLst>
                    <a:ext uri="{FF2B5EF4-FFF2-40B4-BE49-F238E27FC236}">
                      <a16:creationId xmlns:a16="http://schemas.microsoft.com/office/drawing/2014/main" id="{5459FCFE-EA6F-4675-A103-9F5CBB884FF9}"/>
                    </a:ext>
                  </a:extLst>
                </p14:cNvPr>
                <p14:cNvContentPartPr/>
                <p14:nvPr/>
              </p14:nvContentPartPr>
              <p14:xfrm>
                <a:off x="4236408" y="948888"/>
                <a:ext cx="9360" cy="2880"/>
              </p14:xfrm>
            </p:contentPart>
          </mc:Choice>
          <mc:Fallback>
            <p:pic>
              <p:nvPicPr>
                <p:cNvPr id="472110" name="Freihand 472109">
                  <a:extLst>
                    <a:ext uri="{FF2B5EF4-FFF2-40B4-BE49-F238E27FC236}">
                      <a16:creationId xmlns:a16="http://schemas.microsoft.com/office/drawing/2014/main" id="{5459FCFE-EA6F-4675-A103-9F5CBB884FF9}"/>
                    </a:ext>
                  </a:extLst>
                </p:cNvPr>
                <p:cNvPicPr/>
                <p:nvPr/>
              </p:nvPicPr>
              <p:blipFill>
                <a:blip r:embed="rId191"/>
                <a:stretch>
                  <a:fillRect/>
                </a:stretch>
              </p:blipFill>
              <p:spPr>
                <a:xfrm>
                  <a:off x="4232088" y="944568"/>
                  <a:ext cx="1800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472111" name="Freihand 472110">
                  <a:extLst>
                    <a:ext uri="{FF2B5EF4-FFF2-40B4-BE49-F238E27FC236}">
                      <a16:creationId xmlns:a16="http://schemas.microsoft.com/office/drawing/2014/main" id="{AA9490C9-F1C7-4E37-B3AE-62EBE11E382B}"/>
                    </a:ext>
                  </a:extLst>
                </p14:cNvPr>
                <p14:cNvContentPartPr/>
                <p14:nvPr/>
              </p14:nvContentPartPr>
              <p14:xfrm>
                <a:off x="4265208" y="889488"/>
                <a:ext cx="97200" cy="95040"/>
              </p14:xfrm>
            </p:contentPart>
          </mc:Choice>
          <mc:Fallback>
            <p:pic>
              <p:nvPicPr>
                <p:cNvPr id="472111" name="Freihand 472110">
                  <a:extLst>
                    <a:ext uri="{FF2B5EF4-FFF2-40B4-BE49-F238E27FC236}">
                      <a16:creationId xmlns:a16="http://schemas.microsoft.com/office/drawing/2014/main" id="{AA9490C9-F1C7-4E37-B3AE-62EBE11E382B}"/>
                    </a:ext>
                  </a:extLst>
                </p:cNvPr>
                <p:cNvPicPr/>
                <p:nvPr/>
              </p:nvPicPr>
              <p:blipFill>
                <a:blip r:embed="rId193"/>
                <a:stretch>
                  <a:fillRect/>
                </a:stretch>
              </p:blipFill>
              <p:spPr>
                <a:xfrm>
                  <a:off x="4260888" y="885168"/>
                  <a:ext cx="10584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472112" name="Freihand 472111">
                  <a:extLst>
                    <a:ext uri="{FF2B5EF4-FFF2-40B4-BE49-F238E27FC236}">
                      <a16:creationId xmlns:a16="http://schemas.microsoft.com/office/drawing/2014/main" id="{E70CC31E-547F-4488-B82A-47DEEFD246FD}"/>
                    </a:ext>
                  </a:extLst>
                </p14:cNvPr>
                <p14:cNvContentPartPr/>
                <p14:nvPr/>
              </p14:nvContentPartPr>
              <p14:xfrm>
                <a:off x="4397328" y="969408"/>
                <a:ext cx="360" cy="360"/>
              </p14:xfrm>
            </p:contentPart>
          </mc:Choice>
          <mc:Fallback>
            <p:pic>
              <p:nvPicPr>
                <p:cNvPr id="472112" name="Freihand 472111">
                  <a:extLst>
                    <a:ext uri="{FF2B5EF4-FFF2-40B4-BE49-F238E27FC236}">
                      <a16:creationId xmlns:a16="http://schemas.microsoft.com/office/drawing/2014/main" id="{E70CC31E-547F-4488-B82A-47DEEFD246FD}"/>
                    </a:ext>
                  </a:extLst>
                </p:cNvPr>
                <p:cNvPicPr/>
                <p:nvPr/>
              </p:nvPicPr>
              <p:blipFill>
                <a:blip r:embed="rId96"/>
                <a:stretch>
                  <a:fillRect/>
                </a:stretch>
              </p:blipFill>
              <p:spPr>
                <a:xfrm>
                  <a:off x="4393008" y="96508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472113" name="Freihand 472112">
                  <a:extLst>
                    <a:ext uri="{FF2B5EF4-FFF2-40B4-BE49-F238E27FC236}">
                      <a16:creationId xmlns:a16="http://schemas.microsoft.com/office/drawing/2014/main" id="{A9FF4B8C-17D8-4D2E-BECB-679296829886}"/>
                    </a:ext>
                  </a:extLst>
                </p14:cNvPr>
                <p14:cNvContentPartPr/>
                <p14:nvPr/>
              </p14:nvContentPartPr>
              <p14:xfrm>
                <a:off x="3602448" y="853488"/>
                <a:ext cx="50760" cy="158400"/>
              </p14:xfrm>
            </p:contentPart>
          </mc:Choice>
          <mc:Fallback>
            <p:pic>
              <p:nvPicPr>
                <p:cNvPr id="472113" name="Freihand 472112">
                  <a:extLst>
                    <a:ext uri="{FF2B5EF4-FFF2-40B4-BE49-F238E27FC236}">
                      <a16:creationId xmlns:a16="http://schemas.microsoft.com/office/drawing/2014/main" id="{A9FF4B8C-17D8-4D2E-BECB-679296829886}"/>
                    </a:ext>
                  </a:extLst>
                </p:cNvPr>
                <p:cNvPicPr/>
                <p:nvPr/>
              </p:nvPicPr>
              <p:blipFill>
                <a:blip r:embed="rId196"/>
                <a:stretch>
                  <a:fillRect/>
                </a:stretch>
              </p:blipFill>
              <p:spPr>
                <a:xfrm>
                  <a:off x="3598128" y="849168"/>
                  <a:ext cx="59400" cy="16704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472114" name="Freihand 472113">
                  <a:extLst>
                    <a:ext uri="{FF2B5EF4-FFF2-40B4-BE49-F238E27FC236}">
                      <a16:creationId xmlns:a16="http://schemas.microsoft.com/office/drawing/2014/main" id="{6F7F54BE-6233-42CD-8D57-443131BF33F2}"/>
                    </a:ext>
                  </a:extLst>
                </p14:cNvPr>
                <p14:cNvContentPartPr/>
                <p14:nvPr/>
              </p14:nvContentPartPr>
              <p14:xfrm>
                <a:off x="3591288" y="820368"/>
                <a:ext cx="43920" cy="95760"/>
              </p14:xfrm>
            </p:contentPart>
          </mc:Choice>
          <mc:Fallback>
            <p:pic>
              <p:nvPicPr>
                <p:cNvPr id="472114" name="Freihand 472113">
                  <a:extLst>
                    <a:ext uri="{FF2B5EF4-FFF2-40B4-BE49-F238E27FC236}">
                      <a16:creationId xmlns:a16="http://schemas.microsoft.com/office/drawing/2014/main" id="{6F7F54BE-6233-42CD-8D57-443131BF33F2}"/>
                    </a:ext>
                  </a:extLst>
                </p:cNvPr>
                <p:cNvPicPr/>
                <p:nvPr/>
              </p:nvPicPr>
              <p:blipFill>
                <a:blip r:embed="rId198"/>
                <a:stretch>
                  <a:fillRect/>
                </a:stretch>
              </p:blipFill>
              <p:spPr>
                <a:xfrm>
                  <a:off x="3586968" y="816048"/>
                  <a:ext cx="5256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472115" name="Freihand 472114">
                  <a:extLst>
                    <a:ext uri="{FF2B5EF4-FFF2-40B4-BE49-F238E27FC236}">
                      <a16:creationId xmlns:a16="http://schemas.microsoft.com/office/drawing/2014/main" id="{EAA5AA02-6310-45F3-8ACD-1BDF4BD2CBCE}"/>
                    </a:ext>
                  </a:extLst>
                </p14:cNvPr>
                <p14:cNvContentPartPr/>
                <p14:nvPr/>
              </p14:nvContentPartPr>
              <p14:xfrm>
                <a:off x="3665808" y="970128"/>
                <a:ext cx="29520" cy="53280"/>
              </p14:xfrm>
            </p:contentPart>
          </mc:Choice>
          <mc:Fallback>
            <p:pic>
              <p:nvPicPr>
                <p:cNvPr id="472115" name="Freihand 472114">
                  <a:extLst>
                    <a:ext uri="{FF2B5EF4-FFF2-40B4-BE49-F238E27FC236}">
                      <a16:creationId xmlns:a16="http://schemas.microsoft.com/office/drawing/2014/main" id="{EAA5AA02-6310-45F3-8ACD-1BDF4BD2CBCE}"/>
                    </a:ext>
                  </a:extLst>
                </p:cNvPr>
                <p:cNvPicPr/>
                <p:nvPr/>
              </p:nvPicPr>
              <p:blipFill>
                <a:blip r:embed="rId200"/>
                <a:stretch>
                  <a:fillRect/>
                </a:stretch>
              </p:blipFill>
              <p:spPr>
                <a:xfrm>
                  <a:off x="3661488" y="965808"/>
                  <a:ext cx="38160" cy="61920"/>
                </a:xfrm>
                <a:prstGeom prst="rect">
                  <a:avLst/>
                </a:prstGeom>
              </p:spPr>
            </p:pic>
          </mc:Fallback>
        </mc:AlternateContent>
      </p:grpSp>
      <p:grpSp>
        <p:nvGrpSpPr>
          <p:cNvPr id="472154" name="Gruppieren 472153">
            <a:extLst>
              <a:ext uri="{FF2B5EF4-FFF2-40B4-BE49-F238E27FC236}">
                <a16:creationId xmlns:a16="http://schemas.microsoft.com/office/drawing/2014/main" id="{CA3E9A6D-7240-40D1-BBA5-C0516F6D40C6}"/>
              </a:ext>
            </a:extLst>
          </p:cNvPr>
          <p:cNvGrpSpPr/>
          <p:nvPr/>
        </p:nvGrpSpPr>
        <p:grpSpPr>
          <a:xfrm>
            <a:off x="1249488" y="5788728"/>
            <a:ext cx="3351600" cy="757440"/>
            <a:chOff x="1249488" y="5788728"/>
            <a:chExt cx="3351600" cy="757440"/>
          </a:xfrm>
        </p:grpSpPr>
        <mc:AlternateContent xmlns:mc="http://schemas.openxmlformats.org/markup-compatibility/2006">
          <mc:Choice xmlns:p14="http://schemas.microsoft.com/office/powerpoint/2010/main" Requires="p14">
            <p:contentPart p14:bwMode="auto" r:id="rId201">
              <p14:nvContentPartPr>
                <p14:cNvPr id="472117" name="Freihand 472116">
                  <a:extLst>
                    <a:ext uri="{FF2B5EF4-FFF2-40B4-BE49-F238E27FC236}">
                      <a16:creationId xmlns:a16="http://schemas.microsoft.com/office/drawing/2014/main" id="{050F6529-9C78-4493-8B08-AB1E69177AC4}"/>
                    </a:ext>
                  </a:extLst>
                </p14:cNvPr>
                <p14:cNvContentPartPr/>
                <p14:nvPr/>
              </p14:nvContentPartPr>
              <p14:xfrm>
                <a:off x="1249488" y="6055128"/>
                <a:ext cx="132120" cy="87480"/>
              </p14:xfrm>
            </p:contentPart>
          </mc:Choice>
          <mc:Fallback>
            <p:pic>
              <p:nvPicPr>
                <p:cNvPr id="472117" name="Freihand 472116">
                  <a:extLst>
                    <a:ext uri="{FF2B5EF4-FFF2-40B4-BE49-F238E27FC236}">
                      <a16:creationId xmlns:a16="http://schemas.microsoft.com/office/drawing/2014/main" id="{050F6529-9C78-4493-8B08-AB1E69177AC4}"/>
                    </a:ext>
                  </a:extLst>
                </p:cNvPr>
                <p:cNvPicPr/>
                <p:nvPr/>
              </p:nvPicPr>
              <p:blipFill>
                <a:blip r:embed="rId202"/>
                <a:stretch>
                  <a:fillRect/>
                </a:stretch>
              </p:blipFill>
              <p:spPr>
                <a:xfrm>
                  <a:off x="1245168" y="6050808"/>
                  <a:ext cx="14076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472118" name="Freihand 472117">
                  <a:extLst>
                    <a:ext uri="{FF2B5EF4-FFF2-40B4-BE49-F238E27FC236}">
                      <a16:creationId xmlns:a16="http://schemas.microsoft.com/office/drawing/2014/main" id="{2F5B1B60-2325-4990-AECC-5E595F6E4793}"/>
                    </a:ext>
                  </a:extLst>
                </p14:cNvPr>
                <p14:cNvContentPartPr/>
                <p14:nvPr/>
              </p14:nvContentPartPr>
              <p14:xfrm>
                <a:off x="1406448" y="5964768"/>
                <a:ext cx="144360" cy="169200"/>
              </p14:xfrm>
            </p:contentPart>
          </mc:Choice>
          <mc:Fallback>
            <p:pic>
              <p:nvPicPr>
                <p:cNvPr id="472118" name="Freihand 472117">
                  <a:extLst>
                    <a:ext uri="{FF2B5EF4-FFF2-40B4-BE49-F238E27FC236}">
                      <a16:creationId xmlns:a16="http://schemas.microsoft.com/office/drawing/2014/main" id="{2F5B1B60-2325-4990-AECC-5E595F6E4793}"/>
                    </a:ext>
                  </a:extLst>
                </p:cNvPr>
                <p:cNvPicPr/>
                <p:nvPr/>
              </p:nvPicPr>
              <p:blipFill>
                <a:blip r:embed="rId204"/>
                <a:stretch>
                  <a:fillRect/>
                </a:stretch>
              </p:blipFill>
              <p:spPr>
                <a:xfrm>
                  <a:off x="1402128" y="5960448"/>
                  <a:ext cx="153000" cy="17784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472119" name="Freihand 472118">
                  <a:extLst>
                    <a:ext uri="{FF2B5EF4-FFF2-40B4-BE49-F238E27FC236}">
                      <a16:creationId xmlns:a16="http://schemas.microsoft.com/office/drawing/2014/main" id="{1342DE2F-81AD-4B4E-A8FD-465A21A23B22}"/>
                    </a:ext>
                  </a:extLst>
                </p14:cNvPr>
                <p14:cNvContentPartPr/>
                <p14:nvPr/>
              </p14:nvContentPartPr>
              <p14:xfrm>
                <a:off x="1581408" y="6038928"/>
                <a:ext cx="415800" cy="248040"/>
              </p14:xfrm>
            </p:contentPart>
          </mc:Choice>
          <mc:Fallback>
            <p:pic>
              <p:nvPicPr>
                <p:cNvPr id="472119" name="Freihand 472118">
                  <a:extLst>
                    <a:ext uri="{FF2B5EF4-FFF2-40B4-BE49-F238E27FC236}">
                      <a16:creationId xmlns:a16="http://schemas.microsoft.com/office/drawing/2014/main" id="{1342DE2F-81AD-4B4E-A8FD-465A21A23B22}"/>
                    </a:ext>
                  </a:extLst>
                </p:cNvPr>
                <p:cNvPicPr/>
                <p:nvPr/>
              </p:nvPicPr>
              <p:blipFill>
                <a:blip r:embed="rId206"/>
                <a:stretch>
                  <a:fillRect/>
                </a:stretch>
              </p:blipFill>
              <p:spPr>
                <a:xfrm>
                  <a:off x="1577088" y="6034608"/>
                  <a:ext cx="424440" cy="25668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472121" name="Freihand 472120">
                  <a:extLst>
                    <a:ext uri="{FF2B5EF4-FFF2-40B4-BE49-F238E27FC236}">
                      <a16:creationId xmlns:a16="http://schemas.microsoft.com/office/drawing/2014/main" id="{CEBB8AA4-5229-43F0-9701-DC646F1EBD15}"/>
                    </a:ext>
                  </a:extLst>
                </p14:cNvPr>
                <p14:cNvContentPartPr/>
                <p14:nvPr/>
              </p14:nvContentPartPr>
              <p14:xfrm>
                <a:off x="2084688" y="5940288"/>
                <a:ext cx="229680" cy="362160"/>
              </p14:xfrm>
            </p:contentPart>
          </mc:Choice>
          <mc:Fallback>
            <p:pic>
              <p:nvPicPr>
                <p:cNvPr id="472121" name="Freihand 472120">
                  <a:extLst>
                    <a:ext uri="{FF2B5EF4-FFF2-40B4-BE49-F238E27FC236}">
                      <a16:creationId xmlns:a16="http://schemas.microsoft.com/office/drawing/2014/main" id="{CEBB8AA4-5229-43F0-9701-DC646F1EBD15}"/>
                    </a:ext>
                  </a:extLst>
                </p:cNvPr>
                <p:cNvPicPr/>
                <p:nvPr/>
              </p:nvPicPr>
              <p:blipFill>
                <a:blip r:embed="rId208"/>
                <a:stretch>
                  <a:fillRect/>
                </a:stretch>
              </p:blipFill>
              <p:spPr>
                <a:xfrm>
                  <a:off x="2080368" y="5935968"/>
                  <a:ext cx="238320" cy="37080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472122" name="Freihand 472121">
                  <a:extLst>
                    <a:ext uri="{FF2B5EF4-FFF2-40B4-BE49-F238E27FC236}">
                      <a16:creationId xmlns:a16="http://schemas.microsoft.com/office/drawing/2014/main" id="{624635AA-290F-425C-9B4F-2AB6CD2F84B8}"/>
                    </a:ext>
                  </a:extLst>
                </p14:cNvPr>
                <p14:cNvContentPartPr/>
                <p14:nvPr/>
              </p14:nvContentPartPr>
              <p14:xfrm>
                <a:off x="2420928" y="5969808"/>
                <a:ext cx="158760" cy="130320"/>
              </p14:xfrm>
            </p:contentPart>
          </mc:Choice>
          <mc:Fallback>
            <p:pic>
              <p:nvPicPr>
                <p:cNvPr id="472122" name="Freihand 472121">
                  <a:extLst>
                    <a:ext uri="{FF2B5EF4-FFF2-40B4-BE49-F238E27FC236}">
                      <a16:creationId xmlns:a16="http://schemas.microsoft.com/office/drawing/2014/main" id="{624635AA-290F-425C-9B4F-2AB6CD2F84B8}"/>
                    </a:ext>
                  </a:extLst>
                </p:cNvPr>
                <p:cNvPicPr/>
                <p:nvPr/>
              </p:nvPicPr>
              <p:blipFill>
                <a:blip r:embed="rId210"/>
                <a:stretch>
                  <a:fillRect/>
                </a:stretch>
              </p:blipFill>
              <p:spPr>
                <a:xfrm>
                  <a:off x="2416608" y="5965488"/>
                  <a:ext cx="16740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472127" name="Freihand 472126">
                  <a:extLst>
                    <a:ext uri="{FF2B5EF4-FFF2-40B4-BE49-F238E27FC236}">
                      <a16:creationId xmlns:a16="http://schemas.microsoft.com/office/drawing/2014/main" id="{2700EFEA-3C81-4C1B-B4A0-51C6130BDB5A}"/>
                    </a:ext>
                  </a:extLst>
                </p14:cNvPr>
                <p14:cNvContentPartPr/>
                <p14:nvPr/>
              </p14:nvContentPartPr>
              <p14:xfrm>
                <a:off x="2639448" y="5942808"/>
                <a:ext cx="35640" cy="145800"/>
              </p14:xfrm>
            </p:contentPart>
          </mc:Choice>
          <mc:Fallback>
            <p:pic>
              <p:nvPicPr>
                <p:cNvPr id="472127" name="Freihand 472126">
                  <a:extLst>
                    <a:ext uri="{FF2B5EF4-FFF2-40B4-BE49-F238E27FC236}">
                      <a16:creationId xmlns:a16="http://schemas.microsoft.com/office/drawing/2014/main" id="{2700EFEA-3C81-4C1B-B4A0-51C6130BDB5A}"/>
                    </a:ext>
                  </a:extLst>
                </p:cNvPr>
                <p:cNvPicPr/>
                <p:nvPr/>
              </p:nvPicPr>
              <p:blipFill>
                <a:blip r:embed="rId212"/>
                <a:stretch>
                  <a:fillRect/>
                </a:stretch>
              </p:blipFill>
              <p:spPr>
                <a:xfrm>
                  <a:off x="2635128" y="5938488"/>
                  <a:ext cx="4428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472128" name="Freihand 472127">
                  <a:extLst>
                    <a:ext uri="{FF2B5EF4-FFF2-40B4-BE49-F238E27FC236}">
                      <a16:creationId xmlns:a16="http://schemas.microsoft.com/office/drawing/2014/main" id="{20727266-9FF2-493A-B81F-89E829AF4195}"/>
                    </a:ext>
                  </a:extLst>
                </p14:cNvPr>
                <p14:cNvContentPartPr/>
                <p14:nvPr/>
              </p14:nvContentPartPr>
              <p14:xfrm>
                <a:off x="2566728" y="5909688"/>
                <a:ext cx="163080" cy="113040"/>
              </p14:xfrm>
            </p:contentPart>
          </mc:Choice>
          <mc:Fallback>
            <p:pic>
              <p:nvPicPr>
                <p:cNvPr id="472128" name="Freihand 472127">
                  <a:extLst>
                    <a:ext uri="{FF2B5EF4-FFF2-40B4-BE49-F238E27FC236}">
                      <a16:creationId xmlns:a16="http://schemas.microsoft.com/office/drawing/2014/main" id="{20727266-9FF2-493A-B81F-89E829AF4195}"/>
                    </a:ext>
                  </a:extLst>
                </p:cNvPr>
                <p:cNvPicPr/>
                <p:nvPr/>
              </p:nvPicPr>
              <p:blipFill>
                <a:blip r:embed="rId214"/>
                <a:stretch>
                  <a:fillRect/>
                </a:stretch>
              </p:blipFill>
              <p:spPr>
                <a:xfrm>
                  <a:off x="2562408" y="5905368"/>
                  <a:ext cx="17172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472129" name="Freihand 472128">
                  <a:extLst>
                    <a:ext uri="{FF2B5EF4-FFF2-40B4-BE49-F238E27FC236}">
                      <a16:creationId xmlns:a16="http://schemas.microsoft.com/office/drawing/2014/main" id="{52C21A70-03F5-4016-9333-475AAD3BDFF4}"/>
                    </a:ext>
                  </a:extLst>
                </p14:cNvPr>
                <p14:cNvContentPartPr/>
                <p14:nvPr/>
              </p14:nvContentPartPr>
              <p14:xfrm>
                <a:off x="2770488" y="5919768"/>
                <a:ext cx="39960" cy="168840"/>
              </p14:xfrm>
            </p:contentPart>
          </mc:Choice>
          <mc:Fallback>
            <p:pic>
              <p:nvPicPr>
                <p:cNvPr id="472129" name="Freihand 472128">
                  <a:extLst>
                    <a:ext uri="{FF2B5EF4-FFF2-40B4-BE49-F238E27FC236}">
                      <a16:creationId xmlns:a16="http://schemas.microsoft.com/office/drawing/2014/main" id="{52C21A70-03F5-4016-9333-475AAD3BDFF4}"/>
                    </a:ext>
                  </a:extLst>
                </p:cNvPr>
                <p:cNvPicPr/>
                <p:nvPr/>
              </p:nvPicPr>
              <p:blipFill>
                <a:blip r:embed="rId216"/>
                <a:stretch>
                  <a:fillRect/>
                </a:stretch>
              </p:blipFill>
              <p:spPr>
                <a:xfrm>
                  <a:off x="2766168" y="5915448"/>
                  <a:ext cx="4860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472131" name="Freihand 472130">
                  <a:extLst>
                    <a:ext uri="{FF2B5EF4-FFF2-40B4-BE49-F238E27FC236}">
                      <a16:creationId xmlns:a16="http://schemas.microsoft.com/office/drawing/2014/main" id="{C0514037-7237-4706-8E0F-6DD946E804AC}"/>
                    </a:ext>
                  </a:extLst>
                </p14:cNvPr>
                <p14:cNvContentPartPr/>
                <p14:nvPr/>
              </p14:nvContentPartPr>
              <p14:xfrm>
                <a:off x="2980368" y="5939928"/>
                <a:ext cx="115920" cy="225720"/>
              </p14:xfrm>
            </p:contentPart>
          </mc:Choice>
          <mc:Fallback>
            <p:pic>
              <p:nvPicPr>
                <p:cNvPr id="472131" name="Freihand 472130">
                  <a:extLst>
                    <a:ext uri="{FF2B5EF4-FFF2-40B4-BE49-F238E27FC236}">
                      <a16:creationId xmlns:a16="http://schemas.microsoft.com/office/drawing/2014/main" id="{C0514037-7237-4706-8E0F-6DD946E804AC}"/>
                    </a:ext>
                  </a:extLst>
                </p:cNvPr>
                <p:cNvPicPr/>
                <p:nvPr/>
              </p:nvPicPr>
              <p:blipFill>
                <a:blip r:embed="rId218"/>
                <a:stretch>
                  <a:fillRect/>
                </a:stretch>
              </p:blipFill>
              <p:spPr>
                <a:xfrm>
                  <a:off x="2976048" y="5935608"/>
                  <a:ext cx="124560" cy="23436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472132" name="Freihand 472131">
                  <a:extLst>
                    <a:ext uri="{FF2B5EF4-FFF2-40B4-BE49-F238E27FC236}">
                      <a16:creationId xmlns:a16="http://schemas.microsoft.com/office/drawing/2014/main" id="{B2A752F3-F605-4493-AFB9-BF61412911F9}"/>
                    </a:ext>
                  </a:extLst>
                </p14:cNvPr>
                <p14:cNvContentPartPr/>
                <p14:nvPr/>
              </p14:nvContentPartPr>
              <p14:xfrm>
                <a:off x="3173328" y="6008688"/>
                <a:ext cx="18000" cy="20160"/>
              </p14:xfrm>
            </p:contentPart>
          </mc:Choice>
          <mc:Fallback>
            <p:pic>
              <p:nvPicPr>
                <p:cNvPr id="472132" name="Freihand 472131">
                  <a:extLst>
                    <a:ext uri="{FF2B5EF4-FFF2-40B4-BE49-F238E27FC236}">
                      <a16:creationId xmlns:a16="http://schemas.microsoft.com/office/drawing/2014/main" id="{B2A752F3-F605-4493-AFB9-BF61412911F9}"/>
                    </a:ext>
                  </a:extLst>
                </p:cNvPr>
                <p:cNvPicPr/>
                <p:nvPr/>
              </p:nvPicPr>
              <p:blipFill>
                <a:blip r:embed="rId220"/>
                <a:stretch>
                  <a:fillRect/>
                </a:stretch>
              </p:blipFill>
              <p:spPr>
                <a:xfrm>
                  <a:off x="3169008" y="6004368"/>
                  <a:ext cx="2664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472133" name="Freihand 472132">
                  <a:extLst>
                    <a:ext uri="{FF2B5EF4-FFF2-40B4-BE49-F238E27FC236}">
                      <a16:creationId xmlns:a16="http://schemas.microsoft.com/office/drawing/2014/main" id="{31DD0340-B112-4744-87EE-5BA87102CF75}"/>
                    </a:ext>
                  </a:extLst>
                </p14:cNvPr>
                <p14:cNvContentPartPr/>
                <p14:nvPr/>
              </p14:nvContentPartPr>
              <p14:xfrm>
                <a:off x="3266208" y="5946408"/>
                <a:ext cx="133200" cy="93600"/>
              </p14:xfrm>
            </p:contentPart>
          </mc:Choice>
          <mc:Fallback>
            <p:pic>
              <p:nvPicPr>
                <p:cNvPr id="472133" name="Freihand 472132">
                  <a:extLst>
                    <a:ext uri="{FF2B5EF4-FFF2-40B4-BE49-F238E27FC236}">
                      <a16:creationId xmlns:a16="http://schemas.microsoft.com/office/drawing/2014/main" id="{31DD0340-B112-4744-87EE-5BA87102CF75}"/>
                    </a:ext>
                  </a:extLst>
                </p:cNvPr>
                <p:cNvPicPr/>
                <p:nvPr/>
              </p:nvPicPr>
              <p:blipFill>
                <a:blip r:embed="rId222"/>
                <a:stretch>
                  <a:fillRect/>
                </a:stretch>
              </p:blipFill>
              <p:spPr>
                <a:xfrm>
                  <a:off x="3261888" y="5942088"/>
                  <a:ext cx="14184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472135" name="Freihand 472134">
                  <a:extLst>
                    <a:ext uri="{FF2B5EF4-FFF2-40B4-BE49-F238E27FC236}">
                      <a16:creationId xmlns:a16="http://schemas.microsoft.com/office/drawing/2014/main" id="{D6B648F8-6C02-4532-97F8-6DBC75536794}"/>
                    </a:ext>
                  </a:extLst>
                </p14:cNvPr>
                <p14:cNvContentPartPr/>
                <p14:nvPr/>
              </p14:nvContentPartPr>
              <p14:xfrm>
                <a:off x="3467808" y="6008688"/>
                <a:ext cx="31680" cy="10800"/>
              </p14:xfrm>
            </p:contentPart>
          </mc:Choice>
          <mc:Fallback>
            <p:pic>
              <p:nvPicPr>
                <p:cNvPr id="472135" name="Freihand 472134">
                  <a:extLst>
                    <a:ext uri="{FF2B5EF4-FFF2-40B4-BE49-F238E27FC236}">
                      <a16:creationId xmlns:a16="http://schemas.microsoft.com/office/drawing/2014/main" id="{D6B648F8-6C02-4532-97F8-6DBC75536794}"/>
                    </a:ext>
                  </a:extLst>
                </p:cNvPr>
                <p:cNvPicPr/>
                <p:nvPr/>
              </p:nvPicPr>
              <p:blipFill>
                <a:blip r:embed="rId224"/>
                <a:stretch>
                  <a:fillRect/>
                </a:stretch>
              </p:blipFill>
              <p:spPr>
                <a:xfrm>
                  <a:off x="3463488" y="6004368"/>
                  <a:ext cx="4032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472137" name="Freihand 472136">
                  <a:extLst>
                    <a:ext uri="{FF2B5EF4-FFF2-40B4-BE49-F238E27FC236}">
                      <a16:creationId xmlns:a16="http://schemas.microsoft.com/office/drawing/2014/main" id="{504A7C33-88A6-496C-8EA2-869C29111639}"/>
                    </a:ext>
                  </a:extLst>
                </p14:cNvPr>
                <p14:cNvContentPartPr/>
                <p14:nvPr/>
              </p14:nvContentPartPr>
              <p14:xfrm>
                <a:off x="3584448" y="5928048"/>
                <a:ext cx="209520" cy="82440"/>
              </p14:xfrm>
            </p:contentPart>
          </mc:Choice>
          <mc:Fallback>
            <p:pic>
              <p:nvPicPr>
                <p:cNvPr id="472137" name="Freihand 472136">
                  <a:extLst>
                    <a:ext uri="{FF2B5EF4-FFF2-40B4-BE49-F238E27FC236}">
                      <a16:creationId xmlns:a16="http://schemas.microsoft.com/office/drawing/2014/main" id="{504A7C33-88A6-496C-8EA2-869C29111639}"/>
                    </a:ext>
                  </a:extLst>
                </p:cNvPr>
                <p:cNvPicPr/>
                <p:nvPr/>
              </p:nvPicPr>
              <p:blipFill>
                <a:blip r:embed="rId226"/>
                <a:stretch>
                  <a:fillRect/>
                </a:stretch>
              </p:blipFill>
              <p:spPr>
                <a:xfrm>
                  <a:off x="3580128" y="5923728"/>
                  <a:ext cx="21816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472138" name="Freihand 472137">
                  <a:extLst>
                    <a:ext uri="{FF2B5EF4-FFF2-40B4-BE49-F238E27FC236}">
                      <a16:creationId xmlns:a16="http://schemas.microsoft.com/office/drawing/2014/main" id="{43ABABE8-040D-47D9-91A6-231AD1A82023}"/>
                    </a:ext>
                  </a:extLst>
                </p14:cNvPr>
                <p14:cNvContentPartPr/>
                <p14:nvPr/>
              </p14:nvContentPartPr>
              <p14:xfrm>
                <a:off x="3823488" y="5818248"/>
                <a:ext cx="149400" cy="212040"/>
              </p14:xfrm>
            </p:contentPart>
          </mc:Choice>
          <mc:Fallback>
            <p:pic>
              <p:nvPicPr>
                <p:cNvPr id="472138" name="Freihand 472137">
                  <a:extLst>
                    <a:ext uri="{FF2B5EF4-FFF2-40B4-BE49-F238E27FC236}">
                      <a16:creationId xmlns:a16="http://schemas.microsoft.com/office/drawing/2014/main" id="{43ABABE8-040D-47D9-91A6-231AD1A82023}"/>
                    </a:ext>
                  </a:extLst>
                </p:cNvPr>
                <p:cNvPicPr/>
                <p:nvPr/>
              </p:nvPicPr>
              <p:blipFill>
                <a:blip r:embed="rId228"/>
                <a:stretch>
                  <a:fillRect/>
                </a:stretch>
              </p:blipFill>
              <p:spPr>
                <a:xfrm>
                  <a:off x="3819168" y="5813928"/>
                  <a:ext cx="158040" cy="22068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472139" name="Freihand 472138">
                  <a:extLst>
                    <a:ext uri="{FF2B5EF4-FFF2-40B4-BE49-F238E27FC236}">
                      <a16:creationId xmlns:a16="http://schemas.microsoft.com/office/drawing/2014/main" id="{F5F88A23-315A-4F0F-9601-04694BB62011}"/>
                    </a:ext>
                  </a:extLst>
                </p14:cNvPr>
                <p14:cNvContentPartPr/>
                <p14:nvPr/>
              </p14:nvContentPartPr>
              <p14:xfrm>
                <a:off x="3998808" y="5840568"/>
                <a:ext cx="155520" cy="200880"/>
              </p14:xfrm>
            </p:contentPart>
          </mc:Choice>
          <mc:Fallback>
            <p:pic>
              <p:nvPicPr>
                <p:cNvPr id="472139" name="Freihand 472138">
                  <a:extLst>
                    <a:ext uri="{FF2B5EF4-FFF2-40B4-BE49-F238E27FC236}">
                      <a16:creationId xmlns:a16="http://schemas.microsoft.com/office/drawing/2014/main" id="{F5F88A23-315A-4F0F-9601-04694BB62011}"/>
                    </a:ext>
                  </a:extLst>
                </p:cNvPr>
                <p:cNvPicPr/>
                <p:nvPr/>
              </p:nvPicPr>
              <p:blipFill>
                <a:blip r:embed="rId230"/>
                <a:stretch>
                  <a:fillRect/>
                </a:stretch>
              </p:blipFill>
              <p:spPr>
                <a:xfrm>
                  <a:off x="3994488" y="5836248"/>
                  <a:ext cx="164160" cy="20952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472140" name="Freihand 472139">
                  <a:extLst>
                    <a:ext uri="{FF2B5EF4-FFF2-40B4-BE49-F238E27FC236}">
                      <a16:creationId xmlns:a16="http://schemas.microsoft.com/office/drawing/2014/main" id="{E58832FD-A7F5-4609-BF66-06522373BC15}"/>
                    </a:ext>
                  </a:extLst>
                </p14:cNvPr>
                <p14:cNvContentPartPr/>
                <p14:nvPr/>
              </p14:nvContentPartPr>
              <p14:xfrm>
                <a:off x="3990528" y="5788728"/>
                <a:ext cx="97560" cy="161280"/>
              </p14:xfrm>
            </p:contentPart>
          </mc:Choice>
          <mc:Fallback>
            <p:pic>
              <p:nvPicPr>
                <p:cNvPr id="472140" name="Freihand 472139">
                  <a:extLst>
                    <a:ext uri="{FF2B5EF4-FFF2-40B4-BE49-F238E27FC236}">
                      <a16:creationId xmlns:a16="http://schemas.microsoft.com/office/drawing/2014/main" id="{E58832FD-A7F5-4609-BF66-06522373BC15}"/>
                    </a:ext>
                  </a:extLst>
                </p:cNvPr>
                <p:cNvPicPr/>
                <p:nvPr/>
              </p:nvPicPr>
              <p:blipFill>
                <a:blip r:embed="rId232"/>
                <a:stretch>
                  <a:fillRect/>
                </a:stretch>
              </p:blipFill>
              <p:spPr>
                <a:xfrm>
                  <a:off x="3986208" y="5784408"/>
                  <a:ext cx="10620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472141" name="Freihand 472140">
                  <a:extLst>
                    <a:ext uri="{FF2B5EF4-FFF2-40B4-BE49-F238E27FC236}">
                      <a16:creationId xmlns:a16="http://schemas.microsoft.com/office/drawing/2014/main" id="{F1313F96-2B8D-4F01-B8AE-0BC0D06E14F2}"/>
                    </a:ext>
                  </a:extLst>
                </p14:cNvPr>
                <p14:cNvContentPartPr/>
                <p14:nvPr/>
              </p14:nvContentPartPr>
              <p14:xfrm>
                <a:off x="4079808" y="5938848"/>
                <a:ext cx="113760" cy="115200"/>
              </p14:xfrm>
            </p:contentPart>
          </mc:Choice>
          <mc:Fallback>
            <p:pic>
              <p:nvPicPr>
                <p:cNvPr id="472141" name="Freihand 472140">
                  <a:extLst>
                    <a:ext uri="{FF2B5EF4-FFF2-40B4-BE49-F238E27FC236}">
                      <a16:creationId xmlns:a16="http://schemas.microsoft.com/office/drawing/2014/main" id="{F1313F96-2B8D-4F01-B8AE-0BC0D06E14F2}"/>
                    </a:ext>
                  </a:extLst>
                </p:cNvPr>
                <p:cNvPicPr/>
                <p:nvPr/>
              </p:nvPicPr>
              <p:blipFill>
                <a:blip r:embed="rId234"/>
                <a:stretch>
                  <a:fillRect/>
                </a:stretch>
              </p:blipFill>
              <p:spPr>
                <a:xfrm>
                  <a:off x="4075488" y="5934528"/>
                  <a:ext cx="12240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472142" name="Freihand 472141">
                  <a:extLst>
                    <a:ext uri="{FF2B5EF4-FFF2-40B4-BE49-F238E27FC236}">
                      <a16:creationId xmlns:a16="http://schemas.microsoft.com/office/drawing/2014/main" id="{81536BB9-FDED-486E-9F1C-06963F864CC7}"/>
                    </a:ext>
                  </a:extLst>
                </p14:cNvPr>
                <p14:cNvContentPartPr/>
                <p14:nvPr/>
              </p14:nvContentPartPr>
              <p14:xfrm>
                <a:off x="4247208" y="5847768"/>
                <a:ext cx="100080" cy="287280"/>
              </p14:xfrm>
            </p:contentPart>
          </mc:Choice>
          <mc:Fallback>
            <p:pic>
              <p:nvPicPr>
                <p:cNvPr id="472142" name="Freihand 472141">
                  <a:extLst>
                    <a:ext uri="{FF2B5EF4-FFF2-40B4-BE49-F238E27FC236}">
                      <a16:creationId xmlns:a16="http://schemas.microsoft.com/office/drawing/2014/main" id="{81536BB9-FDED-486E-9F1C-06963F864CC7}"/>
                    </a:ext>
                  </a:extLst>
                </p:cNvPr>
                <p:cNvPicPr/>
                <p:nvPr/>
              </p:nvPicPr>
              <p:blipFill>
                <a:blip r:embed="rId236"/>
                <a:stretch>
                  <a:fillRect/>
                </a:stretch>
              </p:blipFill>
              <p:spPr>
                <a:xfrm>
                  <a:off x="4242888" y="5843448"/>
                  <a:ext cx="108720" cy="29592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472143" name="Freihand 472142">
                  <a:extLst>
                    <a:ext uri="{FF2B5EF4-FFF2-40B4-BE49-F238E27FC236}">
                      <a16:creationId xmlns:a16="http://schemas.microsoft.com/office/drawing/2014/main" id="{D4640B70-5E97-442A-AC74-B4690990EACA}"/>
                    </a:ext>
                  </a:extLst>
                </p14:cNvPr>
                <p14:cNvContentPartPr/>
                <p14:nvPr/>
              </p14:nvContentPartPr>
              <p14:xfrm>
                <a:off x="4416048" y="5952888"/>
                <a:ext cx="16200" cy="17640"/>
              </p14:xfrm>
            </p:contentPart>
          </mc:Choice>
          <mc:Fallback>
            <p:pic>
              <p:nvPicPr>
                <p:cNvPr id="472143" name="Freihand 472142">
                  <a:extLst>
                    <a:ext uri="{FF2B5EF4-FFF2-40B4-BE49-F238E27FC236}">
                      <a16:creationId xmlns:a16="http://schemas.microsoft.com/office/drawing/2014/main" id="{D4640B70-5E97-442A-AC74-B4690990EACA}"/>
                    </a:ext>
                  </a:extLst>
                </p:cNvPr>
                <p:cNvPicPr/>
                <p:nvPr/>
              </p:nvPicPr>
              <p:blipFill>
                <a:blip r:embed="rId238"/>
                <a:stretch>
                  <a:fillRect/>
                </a:stretch>
              </p:blipFill>
              <p:spPr>
                <a:xfrm>
                  <a:off x="4411728" y="5948568"/>
                  <a:ext cx="2484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472144" name="Freihand 472143">
                  <a:extLst>
                    <a:ext uri="{FF2B5EF4-FFF2-40B4-BE49-F238E27FC236}">
                      <a16:creationId xmlns:a16="http://schemas.microsoft.com/office/drawing/2014/main" id="{1FD10E83-26BC-405C-94CD-BA643A87E97C}"/>
                    </a:ext>
                  </a:extLst>
                </p14:cNvPr>
                <p14:cNvContentPartPr/>
                <p14:nvPr/>
              </p14:nvContentPartPr>
              <p14:xfrm>
                <a:off x="4494528" y="5870808"/>
                <a:ext cx="106560" cy="113760"/>
              </p14:xfrm>
            </p:contentPart>
          </mc:Choice>
          <mc:Fallback>
            <p:pic>
              <p:nvPicPr>
                <p:cNvPr id="472144" name="Freihand 472143">
                  <a:extLst>
                    <a:ext uri="{FF2B5EF4-FFF2-40B4-BE49-F238E27FC236}">
                      <a16:creationId xmlns:a16="http://schemas.microsoft.com/office/drawing/2014/main" id="{1FD10E83-26BC-405C-94CD-BA643A87E97C}"/>
                    </a:ext>
                  </a:extLst>
                </p:cNvPr>
                <p:cNvPicPr/>
                <p:nvPr/>
              </p:nvPicPr>
              <p:blipFill>
                <a:blip r:embed="rId240"/>
                <a:stretch>
                  <a:fillRect/>
                </a:stretch>
              </p:blipFill>
              <p:spPr>
                <a:xfrm>
                  <a:off x="4490208" y="5866488"/>
                  <a:ext cx="11520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472145" name="Freihand 472144">
                  <a:extLst>
                    <a:ext uri="{FF2B5EF4-FFF2-40B4-BE49-F238E27FC236}">
                      <a16:creationId xmlns:a16="http://schemas.microsoft.com/office/drawing/2014/main" id="{053D4A91-B26D-4F41-92C2-BA8F6A0A7FFB}"/>
                    </a:ext>
                  </a:extLst>
                </p14:cNvPr>
                <p14:cNvContentPartPr/>
                <p14:nvPr/>
              </p14:nvContentPartPr>
              <p14:xfrm>
                <a:off x="1957968" y="6429528"/>
                <a:ext cx="236520" cy="97200"/>
              </p14:xfrm>
            </p:contentPart>
          </mc:Choice>
          <mc:Fallback>
            <p:pic>
              <p:nvPicPr>
                <p:cNvPr id="472145" name="Freihand 472144">
                  <a:extLst>
                    <a:ext uri="{FF2B5EF4-FFF2-40B4-BE49-F238E27FC236}">
                      <a16:creationId xmlns:a16="http://schemas.microsoft.com/office/drawing/2014/main" id="{053D4A91-B26D-4F41-92C2-BA8F6A0A7FFB}"/>
                    </a:ext>
                  </a:extLst>
                </p:cNvPr>
                <p:cNvPicPr/>
                <p:nvPr/>
              </p:nvPicPr>
              <p:blipFill>
                <a:blip r:embed="rId242"/>
                <a:stretch>
                  <a:fillRect/>
                </a:stretch>
              </p:blipFill>
              <p:spPr>
                <a:xfrm>
                  <a:off x="1953648" y="6425208"/>
                  <a:ext cx="24516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472146" name="Freihand 472145">
                  <a:extLst>
                    <a:ext uri="{FF2B5EF4-FFF2-40B4-BE49-F238E27FC236}">
                      <a16:creationId xmlns:a16="http://schemas.microsoft.com/office/drawing/2014/main" id="{A892CC86-4AD5-4C54-92CF-4BCE0E270AD8}"/>
                    </a:ext>
                  </a:extLst>
                </p14:cNvPr>
                <p14:cNvContentPartPr/>
                <p14:nvPr/>
              </p14:nvContentPartPr>
              <p14:xfrm>
                <a:off x="2194128" y="6343848"/>
                <a:ext cx="360" cy="360"/>
              </p14:xfrm>
            </p:contentPart>
          </mc:Choice>
          <mc:Fallback>
            <p:pic>
              <p:nvPicPr>
                <p:cNvPr id="472146" name="Freihand 472145">
                  <a:extLst>
                    <a:ext uri="{FF2B5EF4-FFF2-40B4-BE49-F238E27FC236}">
                      <a16:creationId xmlns:a16="http://schemas.microsoft.com/office/drawing/2014/main" id="{A892CC86-4AD5-4C54-92CF-4BCE0E270AD8}"/>
                    </a:ext>
                  </a:extLst>
                </p:cNvPr>
                <p:cNvPicPr/>
                <p:nvPr/>
              </p:nvPicPr>
              <p:blipFill>
                <a:blip r:embed="rId96"/>
                <a:stretch>
                  <a:fillRect/>
                </a:stretch>
              </p:blipFill>
              <p:spPr>
                <a:xfrm>
                  <a:off x="2189808" y="633952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472147" name="Freihand 472146">
                  <a:extLst>
                    <a:ext uri="{FF2B5EF4-FFF2-40B4-BE49-F238E27FC236}">
                      <a16:creationId xmlns:a16="http://schemas.microsoft.com/office/drawing/2014/main" id="{3CC54E5B-3DE3-4663-B0F3-4E280E655CD1}"/>
                    </a:ext>
                  </a:extLst>
                </p14:cNvPr>
                <p14:cNvContentPartPr/>
                <p14:nvPr/>
              </p14:nvContentPartPr>
              <p14:xfrm>
                <a:off x="2310768" y="6314688"/>
                <a:ext cx="193680" cy="231480"/>
              </p14:xfrm>
            </p:contentPart>
          </mc:Choice>
          <mc:Fallback>
            <p:pic>
              <p:nvPicPr>
                <p:cNvPr id="472147" name="Freihand 472146">
                  <a:extLst>
                    <a:ext uri="{FF2B5EF4-FFF2-40B4-BE49-F238E27FC236}">
                      <a16:creationId xmlns:a16="http://schemas.microsoft.com/office/drawing/2014/main" id="{3CC54E5B-3DE3-4663-B0F3-4E280E655CD1}"/>
                    </a:ext>
                  </a:extLst>
                </p:cNvPr>
                <p:cNvPicPr/>
                <p:nvPr/>
              </p:nvPicPr>
              <p:blipFill>
                <a:blip r:embed="rId245"/>
                <a:stretch>
                  <a:fillRect/>
                </a:stretch>
              </p:blipFill>
              <p:spPr>
                <a:xfrm>
                  <a:off x="2306448" y="6310368"/>
                  <a:ext cx="202320" cy="24012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472148" name="Freihand 472147">
                  <a:extLst>
                    <a:ext uri="{FF2B5EF4-FFF2-40B4-BE49-F238E27FC236}">
                      <a16:creationId xmlns:a16="http://schemas.microsoft.com/office/drawing/2014/main" id="{28A59422-85AD-4B76-BBA3-BD1E2209792E}"/>
                    </a:ext>
                  </a:extLst>
                </p14:cNvPr>
                <p14:cNvContentPartPr/>
                <p14:nvPr/>
              </p14:nvContentPartPr>
              <p14:xfrm>
                <a:off x="2570688" y="6388488"/>
                <a:ext cx="97920" cy="96480"/>
              </p14:xfrm>
            </p:contentPart>
          </mc:Choice>
          <mc:Fallback>
            <p:pic>
              <p:nvPicPr>
                <p:cNvPr id="472148" name="Freihand 472147">
                  <a:extLst>
                    <a:ext uri="{FF2B5EF4-FFF2-40B4-BE49-F238E27FC236}">
                      <a16:creationId xmlns:a16="http://schemas.microsoft.com/office/drawing/2014/main" id="{28A59422-85AD-4B76-BBA3-BD1E2209792E}"/>
                    </a:ext>
                  </a:extLst>
                </p:cNvPr>
                <p:cNvPicPr/>
                <p:nvPr/>
              </p:nvPicPr>
              <p:blipFill>
                <a:blip r:embed="rId247"/>
                <a:stretch>
                  <a:fillRect/>
                </a:stretch>
              </p:blipFill>
              <p:spPr>
                <a:xfrm>
                  <a:off x="2566368" y="6384168"/>
                  <a:ext cx="10656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472149" name="Freihand 472148">
                  <a:extLst>
                    <a:ext uri="{FF2B5EF4-FFF2-40B4-BE49-F238E27FC236}">
                      <a16:creationId xmlns:a16="http://schemas.microsoft.com/office/drawing/2014/main" id="{EA68AF0D-EBF0-43EE-9A4B-DC80C7E08FE4}"/>
                    </a:ext>
                  </a:extLst>
                </p14:cNvPr>
                <p14:cNvContentPartPr/>
                <p14:nvPr/>
              </p14:nvContentPartPr>
              <p14:xfrm>
                <a:off x="2827008" y="6384168"/>
                <a:ext cx="208800" cy="79560"/>
              </p14:xfrm>
            </p:contentPart>
          </mc:Choice>
          <mc:Fallback>
            <p:pic>
              <p:nvPicPr>
                <p:cNvPr id="472149" name="Freihand 472148">
                  <a:extLst>
                    <a:ext uri="{FF2B5EF4-FFF2-40B4-BE49-F238E27FC236}">
                      <a16:creationId xmlns:a16="http://schemas.microsoft.com/office/drawing/2014/main" id="{EA68AF0D-EBF0-43EE-9A4B-DC80C7E08FE4}"/>
                    </a:ext>
                  </a:extLst>
                </p:cNvPr>
                <p:cNvPicPr/>
                <p:nvPr/>
              </p:nvPicPr>
              <p:blipFill>
                <a:blip r:embed="rId249"/>
                <a:stretch>
                  <a:fillRect/>
                </a:stretch>
              </p:blipFill>
              <p:spPr>
                <a:xfrm>
                  <a:off x="2822688" y="6379848"/>
                  <a:ext cx="21744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472150" name="Freihand 472149">
                  <a:extLst>
                    <a:ext uri="{FF2B5EF4-FFF2-40B4-BE49-F238E27FC236}">
                      <a16:creationId xmlns:a16="http://schemas.microsoft.com/office/drawing/2014/main" id="{13533570-DFBA-4BB6-9665-2462043CCFEC}"/>
                    </a:ext>
                  </a:extLst>
                </p14:cNvPr>
                <p14:cNvContentPartPr/>
                <p14:nvPr/>
              </p14:nvContentPartPr>
              <p14:xfrm>
                <a:off x="3078648" y="6378048"/>
                <a:ext cx="78840" cy="86760"/>
              </p14:xfrm>
            </p:contentPart>
          </mc:Choice>
          <mc:Fallback>
            <p:pic>
              <p:nvPicPr>
                <p:cNvPr id="472150" name="Freihand 472149">
                  <a:extLst>
                    <a:ext uri="{FF2B5EF4-FFF2-40B4-BE49-F238E27FC236}">
                      <a16:creationId xmlns:a16="http://schemas.microsoft.com/office/drawing/2014/main" id="{13533570-DFBA-4BB6-9665-2462043CCFEC}"/>
                    </a:ext>
                  </a:extLst>
                </p:cNvPr>
                <p:cNvPicPr/>
                <p:nvPr/>
              </p:nvPicPr>
              <p:blipFill>
                <a:blip r:embed="rId251"/>
                <a:stretch>
                  <a:fillRect/>
                </a:stretch>
              </p:blipFill>
              <p:spPr>
                <a:xfrm>
                  <a:off x="3074328" y="6373728"/>
                  <a:ext cx="8748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472151" name="Freihand 472150">
                  <a:extLst>
                    <a:ext uri="{FF2B5EF4-FFF2-40B4-BE49-F238E27FC236}">
                      <a16:creationId xmlns:a16="http://schemas.microsoft.com/office/drawing/2014/main" id="{70C14A0D-BEB8-4334-B82E-823487E8A83A}"/>
                    </a:ext>
                  </a:extLst>
                </p14:cNvPr>
                <p14:cNvContentPartPr/>
                <p14:nvPr/>
              </p14:nvContentPartPr>
              <p14:xfrm>
                <a:off x="3194208" y="6286968"/>
                <a:ext cx="219600" cy="151200"/>
              </p14:xfrm>
            </p:contentPart>
          </mc:Choice>
          <mc:Fallback>
            <p:pic>
              <p:nvPicPr>
                <p:cNvPr id="472151" name="Freihand 472150">
                  <a:extLst>
                    <a:ext uri="{FF2B5EF4-FFF2-40B4-BE49-F238E27FC236}">
                      <a16:creationId xmlns:a16="http://schemas.microsoft.com/office/drawing/2014/main" id="{70C14A0D-BEB8-4334-B82E-823487E8A83A}"/>
                    </a:ext>
                  </a:extLst>
                </p:cNvPr>
                <p:cNvPicPr/>
                <p:nvPr/>
              </p:nvPicPr>
              <p:blipFill>
                <a:blip r:embed="rId253"/>
                <a:stretch>
                  <a:fillRect/>
                </a:stretch>
              </p:blipFill>
              <p:spPr>
                <a:xfrm>
                  <a:off x="3189888" y="6282648"/>
                  <a:ext cx="22824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254">
              <p14:nvContentPartPr>
                <p14:cNvPr id="472152" name="Freihand 472151">
                  <a:extLst>
                    <a:ext uri="{FF2B5EF4-FFF2-40B4-BE49-F238E27FC236}">
                      <a16:creationId xmlns:a16="http://schemas.microsoft.com/office/drawing/2014/main" id="{05C816B8-6F40-4C0E-92DA-B775B83A044C}"/>
                    </a:ext>
                  </a:extLst>
                </p14:cNvPr>
                <p14:cNvContentPartPr/>
                <p14:nvPr/>
              </p14:nvContentPartPr>
              <p14:xfrm>
                <a:off x="3452688" y="6331968"/>
                <a:ext cx="462960" cy="91800"/>
              </p14:xfrm>
            </p:contentPart>
          </mc:Choice>
          <mc:Fallback>
            <p:pic>
              <p:nvPicPr>
                <p:cNvPr id="472152" name="Freihand 472151">
                  <a:extLst>
                    <a:ext uri="{FF2B5EF4-FFF2-40B4-BE49-F238E27FC236}">
                      <a16:creationId xmlns:a16="http://schemas.microsoft.com/office/drawing/2014/main" id="{05C816B8-6F40-4C0E-92DA-B775B83A044C}"/>
                    </a:ext>
                  </a:extLst>
                </p:cNvPr>
                <p:cNvPicPr/>
                <p:nvPr/>
              </p:nvPicPr>
              <p:blipFill>
                <a:blip r:embed="rId255"/>
                <a:stretch>
                  <a:fillRect/>
                </a:stretch>
              </p:blipFill>
              <p:spPr>
                <a:xfrm>
                  <a:off x="3448368" y="6327648"/>
                  <a:ext cx="47160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472153" name="Freihand 472152">
                  <a:extLst>
                    <a:ext uri="{FF2B5EF4-FFF2-40B4-BE49-F238E27FC236}">
                      <a16:creationId xmlns:a16="http://schemas.microsoft.com/office/drawing/2014/main" id="{82FFBBF9-8469-4E9B-B409-E85FBB28B7A4}"/>
                    </a:ext>
                  </a:extLst>
                </p14:cNvPr>
                <p14:cNvContentPartPr/>
                <p14:nvPr/>
              </p14:nvContentPartPr>
              <p14:xfrm>
                <a:off x="4052808" y="6229008"/>
                <a:ext cx="493560" cy="189360"/>
              </p14:xfrm>
            </p:contentPart>
          </mc:Choice>
          <mc:Fallback>
            <p:pic>
              <p:nvPicPr>
                <p:cNvPr id="472153" name="Freihand 472152">
                  <a:extLst>
                    <a:ext uri="{FF2B5EF4-FFF2-40B4-BE49-F238E27FC236}">
                      <a16:creationId xmlns:a16="http://schemas.microsoft.com/office/drawing/2014/main" id="{82FFBBF9-8469-4E9B-B409-E85FBB28B7A4}"/>
                    </a:ext>
                  </a:extLst>
                </p:cNvPr>
                <p:cNvPicPr/>
                <p:nvPr/>
              </p:nvPicPr>
              <p:blipFill>
                <a:blip r:embed="rId257"/>
                <a:stretch>
                  <a:fillRect/>
                </a:stretch>
              </p:blipFill>
              <p:spPr>
                <a:xfrm>
                  <a:off x="4048488" y="6224688"/>
                  <a:ext cx="502200" cy="198000"/>
                </a:xfrm>
                <a:prstGeom prst="rect">
                  <a:avLst/>
                </a:prstGeom>
              </p:spPr>
            </p:pic>
          </mc:Fallback>
        </mc:AlternateContent>
      </p:grpSp>
    </p:spTree>
    <p:extLst>
      <p:ext uri="{BB962C8B-B14F-4D97-AF65-F5344CB8AC3E}">
        <p14:creationId xmlns:p14="http://schemas.microsoft.com/office/powerpoint/2010/main" val="17129724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20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20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20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20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068" grpId="0"/>
      <p:bldP spid="472069" grpId="0"/>
      <p:bldP spid="472070" grpId="0"/>
      <p:bldP spid="47207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231D700-F615-4737-B55A-810A2DF756A3}"/>
              </a:ext>
            </a:extLst>
          </p:cNvPr>
          <p:cNvSpPr>
            <a:spLocks noChangeArrowheads="1"/>
          </p:cNvSpPr>
          <p:nvPr/>
        </p:nvSpPr>
        <p:spPr bwMode="auto">
          <a:xfrm>
            <a:off x="2207941" y="-172252"/>
            <a:ext cx="7198949" cy="15718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dirty="0"/>
              <a:t>Gesetz zur Förderung der Stabilität und des Wachstums der Wirtschaft (</a:t>
            </a:r>
            <a:r>
              <a:rPr lang="de-DE" sz="2800" b="1" dirty="0" err="1"/>
              <a:t>StabG</a:t>
            </a:r>
            <a:r>
              <a:rPr lang="de-DE" sz="2800" b="1" dirty="0"/>
              <a:t> 1967)</a:t>
            </a:r>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2000" i="1" dirty="0"/>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i="1" dirty="0"/>
              <a:t>Law on the Promotion of Economic Stability and Growth</a:t>
            </a:r>
            <a:endParaRPr lang="de-DE" sz="2000" i="1" dirty="0"/>
          </a:p>
        </p:txBody>
      </p:sp>
      <p:sp>
        <p:nvSpPr>
          <p:cNvPr id="2" name="Textfeld 1">
            <a:extLst>
              <a:ext uri="{FF2B5EF4-FFF2-40B4-BE49-F238E27FC236}">
                <a16:creationId xmlns:a16="http://schemas.microsoft.com/office/drawing/2014/main" id="{41292832-50DD-4BEA-8F7D-66EE46CD7C38}"/>
              </a:ext>
            </a:extLst>
          </p:cNvPr>
          <p:cNvSpPr txBox="1"/>
          <p:nvPr/>
        </p:nvSpPr>
        <p:spPr>
          <a:xfrm>
            <a:off x="460167" y="1498619"/>
            <a:ext cx="8229438" cy="4524315"/>
          </a:xfrm>
          <a:prstGeom prst="rect">
            <a:avLst/>
          </a:prstGeom>
          <a:noFill/>
        </p:spPr>
        <p:txBody>
          <a:bodyPr wrap="square" rtlCol="0">
            <a:spAutoFit/>
          </a:bodyPr>
          <a:lstStyle/>
          <a:p>
            <a:pPr algn="ctr"/>
            <a:r>
              <a:rPr lang="de-DE" sz="2400" dirty="0"/>
              <a:t>§ 1</a:t>
            </a:r>
          </a:p>
          <a:p>
            <a:endParaRPr lang="de-DE" sz="2400" dirty="0"/>
          </a:p>
          <a:p>
            <a:r>
              <a:rPr lang="de-DE" sz="2000" dirty="0"/>
              <a:t>Bund und Länder haben bei ihren wirtschafts- und finanzpolitischen Maßnahmen die Erfordernisse des </a:t>
            </a:r>
            <a:r>
              <a:rPr lang="de-DE" sz="2000" b="1" dirty="0"/>
              <a:t>gesamtwirtschaftlichen Gleichgewichts</a:t>
            </a:r>
            <a:r>
              <a:rPr lang="de-DE" sz="2000" dirty="0"/>
              <a:t> zu beachten. Die Maßnahmen sind so zu treffen, dass sie im Rahmen der  marktwirtschaftlichen Ordnung gleichzeitig zur </a:t>
            </a:r>
            <a:r>
              <a:rPr lang="de-DE" sz="2000" b="1" dirty="0"/>
              <a:t>Stabilität des Preisniveaus</a:t>
            </a:r>
            <a:r>
              <a:rPr lang="de-DE" sz="2000" dirty="0"/>
              <a:t>, zu  einem </a:t>
            </a:r>
            <a:r>
              <a:rPr lang="de-DE" sz="2000" b="1" dirty="0"/>
              <a:t>hohen Beschäftigungsstand </a:t>
            </a:r>
            <a:r>
              <a:rPr lang="de-DE" sz="2000" dirty="0"/>
              <a:t>und </a:t>
            </a:r>
            <a:r>
              <a:rPr lang="de-DE" sz="2000" b="1" dirty="0"/>
              <a:t>außenwirtschaftlichem Gleichgewicht  </a:t>
            </a:r>
            <a:r>
              <a:rPr lang="de-DE" sz="2000" dirty="0"/>
              <a:t>bei </a:t>
            </a:r>
            <a:r>
              <a:rPr lang="de-DE" sz="2000" b="1" dirty="0"/>
              <a:t>stetigem und angemessenem Wirtschaftswachstum</a:t>
            </a:r>
            <a:r>
              <a:rPr lang="de-DE" sz="2000" dirty="0"/>
              <a:t>.</a:t>
            </a:r>
          </a:p>
          <a:p>
            <a:endParaRPr lang="de-DE" sz="2000" dirty="0"/>
          </a:p>
          <a:p>
            <a:r>
              <a:rPr lang="en-US" sz="2000" dirty="0"/>
              <a:t>The federal and state governments must take into account the requirements of macroeconomic balance in their economic and fiscal policy. The policy has to be within the framework of the market economy, they simultaneously contribute to </a:t>
            </a:r>
            <a:r>
              <a:rPr lang="en-US" sz="2000" b="1" dirty="0"/>
              <a:t>price stability</a:t>
            </a:r>
            <a:r>
              <a:rPr lang="en-US" sz="2000" dirty="0"/>
              <a:t>, a </a:t>
            </a:r>
            <a:r>
              <a:rPr lang="en-US" sz="2000" b="1" dirty="0"/>
              <a:t>high level of employment</a:t>
            </a:r>
            <a:r>
              <a:rPr lang="en-US" sz="2000" dirty="0"/>
              <a:t> and </a:t>
            </a:r>
            <a:r>
              <a:rPr lang="en-US" sz="2000" b="1" dirty="0"/>
              <a:t>external economic balance</a:t>
            </a:r>
            <a:r>
              <a:rPr lang="en-US" sz="2000" dirty="0"/>
              <a:t>, with </a:t>
            </a:r>
            <a:r>
              <a:rPr lang="en-US" sz="2000" b="1" dirty="0"/>
              <a:t>steady and appropriate economic growth</a:t>
            </a:r>
            <a:r>
              <a:rPr lang="en-US" sz="2000" dirty="0"/>
              <a:t>.</a:t>
            </a:r>
            <a:endParaRPr lang="de-DE" sz="2000" dirty="0"/>
          </a:p>
        </p:txBody>
      </p:sp>
      <p:sp>
        <p:nvSpPr>
          <p:cNvPr id="11" name="Rechteck 10">
            <a:extLst>
              <a:ext uri="{FF2B5EF4-FFF2-40B4-BE49-F238E27FC236}">
                <a16:creationId xmlns:a16="http://schemas.microsoft.com/office/drawing/2014/main" id="{A4F415C7-2C5E-417C-8871-0D86DF18ABF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3" name="Freihand 2">
                <a:extLst>
                  <a:ext uri="{FF2B5EF4-FFF2-40B4-BE49-F238E27FC236}">
                    <a16:creationId xmlns:a16="http://schemas.microsoft.com/office/drawing/2014/main" id="{94790950-82F3-434F-9A13-09A52136A770}"/>
                  </a:ext>
                </a:extLst>
              </p14:cNvPr>
              <p14:cNvContentPartPr/>
              <p14:nvPr/>
            </p14:nvContentPartPr>
            <p14:xfrm>
              <a:off x="7988832" y="739152"/>
              <a:ext cx="845640" cy="85320"/>
            </p14:xfrm>
          </p:contentPart>
        </mc:Choice>
        <mc:Fallback xmlns="">
          <p:pic>
            <p:nvPicPr>
              <p:cNvPr id="3" name="Freihand 2">
                <a:extLst>
                  <a:ext uri="{FF2B5EF4-FFF2-40B4-BE49-F238E27FC236}">
                    <a16:creationId xmlns:a16="http://schemas.microsoft.com/office/drawing/2014/main" id="{94790950-82F3-434F-9A13-09A52136A770}"/>
                  </a:ext>
                </a:extLst>
              </p:cNvPr>
              <p:cNvPicPr/>
              <p:nvPr/>
            </p:nvPicPr>
            <p:blipFill>
              <a:blip r:embed="rId4"/>
              <a:stretch>
                <a:fillRect/>
              </a:stretch>
            </p:blipFill>
            <p:spPr>
              <a:xfrm>
                <a:off x="7984512" y="734832"/>
                <a:ext cx="85428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Freihand 4">
                <a:extLst>
                  <a:ext uri="{FF2B5EF4-FFF2-40B4-BE49-F238E27FC236}">
                    <a16:creationId xmlns:a16="http://schemas.microsoft.com/office/drawing/2014/main" id="{F5C5F8B8-304D-432F-9119-F982B3C665A2}"/>
                  </a:ext>
                </a:extLst>
              </p14:cNvPr>
              <p14:cNvContentPartPr/>
              <p14:nvPr/>
            </p14:nvContentPartPr>
            <p14:xfrm>
              <a:off x="3739392" y="5269392"/>
              <a:ext cx="1710360" cy="116280"/>
            </p14:xfrm>
          </p:contentPart>
        </mc:Choice>
        <mc:Fallback xmlns="">
          <p:pic>
            <p:nvPicPr>
              <p:cNvPr id="5" name="Freihand 4">
                <a:extLst>
                  <a:ext uri="{FF2B5EF4-FFF2-40B4-BE49-F238E27FC236}">
                    <a16:creationId xmlns:a16="http://schemas.microsoft.com/office/drawing/2014/main" id="{F5C5F8B8-304D-432F-9119-F982B3C665A2}"/>
                  </a:ext>
                </a:extLst>
              </p:cNvPr>
              <p:cNvPicPr/>
              <p:nvPr/>
            </p:nvPicPr>
            <p:blipFill>
              <a:blip r:embed="rId6"/>
              <a:stretch>
                <a:fillRect/>
              </a:stretch>
            </p:blipFill>
            <p:spPr>
              <a:xfrm>
                <a:off x="3735072" y="5265072"/>
                <a:ext cx="1719000" cy="124920"/>
              </a:xfrm>
              <a:prstGeom prst="rect">
                <a:avLst/>
              </a:prstGeom>
            </p:spPr>
          </p:pic>
        </mc:Fallback>
      </mc:AlternateContent>
      <p:grpSp>
        <p:nvGrpSpPr>
          <p:cNvPr id="12" name="Gruppieren 11">
            <a:extLst>
              <a:ext uri="{FF2B5EF4-FFF2-40B4-BE49-F238E27FC236}">
                <a16:creationId xmlns:a16="http://schemas.microsoft.com/office/drawing/2014/main" id="{9382B465-D635-4558-B6C3-66084EE1FBC4}"/>
              </a:ext>
            </a:extLst>
          </p:cNvPr>
          <p:cNvGrpSpPr/>
          <p:nvPr/>
        </p:nvGrpSpPr>
        <p:grpSpPr>
          <a:xfrm>
            <a:off x="1832472" y="5603112"/>
            <a:ext cx="6029640" cy="108360"/>
            <a:chOff x="1832472" y="5603112"/>
            <a:chExt cx="6029640" cy="108360"/>
          </a:xfrm>
        </p:grpSpPr>
        <mc:AlternateContent xmlns:mc="http://schemas.openxmlformats.org/markup-compatibility/2006" xmlns:p14="http://schemas.microsoft.com/office/powerpoint/2010/main">
          <mc:Choice Requires="p14">
            <p:contentPart p14:bwMode="auto" r:id="rId7">
              <p14:nvContentPartPr>
                <p14:cNvPr id="6" name="Freihand 5">
                  <a:extLst>
                    <a:ext uri="{FF2B5EF4-FFF2-40B4-BE49-F238E27FC236}">
                      <a16:creationId xmlns:a16="http://schemas.microsoft.com/office/drawing/2014/main" id="{4F6B5AE4-E2B2-4199-B975-F3F6EAA40A25}"/>
                    </a:ext>
                  </a:extLst>
                </p14:cNvPr>
                <p14:cNvContentPartPr/>
                <p14:nvPr/>
              </p14:nvContentPartPr>
              <p14:xfrm>
                <a:off x="1832472" y="5608152"/>
                <a:ext cx="1483200" cy="36360"/>
              </p14:xfrm>
            </p:contentPart>
          </mc:Choice>
          <mc:Fallback xmlns="">
            <p:pic>
              <p:nvPicPr>
                <p:cNvPr id="6" name="Freihand 5">
                  <a:extLst>
                    <a:ext uri="{FF2B5EF4-FFF2-40B4-BE49-F238E27FC236}">
                      <a16:creationId xmlns:a16="http://schemas.microsoft.com/office/drawing/2014/main" id="{4F6B5AE4-E2B2-4199-B975-F3F6EAA40A25}"/>
                    </a:ext>
                  </a:extLst>
                </p:cNvPr>
                <p:cNvPicPr/>
                <p:nvPr/>
              </p:nvPicPr>
              <p:blipFill>
                <a:blip r:embed="rId8"/>
                <a:stretch>
                  <a:fillRect/>
                </a:stretch>
              </p:blipFill>
              <p:spPr>
                <a:xfrm>
                  <a:off x="1828152" y="5603832"/>
                  <a:ext cx="149184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Freihand 6">
                  <a:extLst>
                    <a:ext uri="{FF2B5EF4-FFF2-40B4-BE49-F238E27FC236}">
                      <a16:creationId xmlns:a16="http://schemas.microsoft.com/office/drawing/2014/main" id="{DF956DBB-71F2-4D6C-A5F9-0D54C2015B34}"/>
                    </a:ext>
                  </a:extLst>
                </p14:cNvPr>
                <p14:cNvContentPartPr/>
                <p14:nvPr/>
              </p14:nvContentPartPr>
              <p14:xfrm>
                <a:off x="3737592" y="5604192"/>
                <a:ext cx="2714040" cy="107280"/>
              </p14:xfrm>
            </p:contentPart>
          </mc:Choice>
          <mc:Fallback xmlns="">
            <p:pic>
              <p:nvPicPr>
                <p:cNvPr id="7" name="Freihand 6">
                  <a:extLst>
                    <a:ext uri="{FF2B5EF4-FFF2-40B4-BE49-F238E27FC236}">
                      <a16:creationId xmlns:a16="http://schemas.microsoft.com/office/drawing/2014/main" id="{DF956DBB-71F2-4D6C-A5F9-0D54C2015B34}"/>
                    </a:ext>
                  </a:extLst>
                </p:cNvPr>
                <p:cNvPicPr/>
                <p:nvPr/>
              </p:nvPicPr>
              <p:blipFill>
                <a:blip r:embed="rId10"/>
                <a:stretch>
                  <a:fillRect/>
                </a:stretch>
              </p:blipFill>
              <p:spPr>
                <a:xfrm>
                  <a:off x="3733272" y="5599872"/>
                  <a:ext cx="272268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2222E7B3-8E3B-45C4-8627-C2B981AF2283}"/>
                    </a:ext>
                  </a:extLst>
                </p14:cNvPr>
                <p14:cNvContentPartPr/>
                <p14:nvPr/>
              </p14:nvContentPartPr>
              <p14:xfrm>
                <a:off x="6844032" y="5603112"/>
                <a:ext cx="1018080" cy="56520"/>
              </p14:xfrm>
            </p:contentPart>
          </mc:Choice>
          <mc:Fallback xmlns="">
            <p:pic>
              <p:nvPicPr>
                <p:cNvPr id="9" name="Freihand 8">
                  <a:extLst>
                    <a:ext uri="{FF2B5EF4-FFF2-40B4-BE49-F238E27FC236}">
                      <a16:creationId xmlns:a16="http://schemas.microsoft.com/office/drawing/2014/main" id="{2222E7B3-8E3B-45C4-8627-C2B981AF2283}"/>
                    </a:ext>
                  </a:extLst>
                </p:cNvPr>
                <p:cNvPicPr/>
                <p:nvPr/>
              </p:nvPicPr>
              <p:blipFill>
                <a:blip r:embed="rId12"/>
                <a:stretch>
                  <a:fillRect/>
                </a:stretch>
              </p:blipFill>
              <p:spPr>
                <a:xfrm>
                  <a:off x="6839712" y="5598792"/>
                  <a:ext cx="1026720" cy="65160"/>
                </a:xfrm>
                <a:prstGeom prst="rect">
                  <a:avLst/>
                </a:prstGeom>
              </p:spPr>
            </p:pic>
          </mc:Fallback>
        </mc:AlternateContent>
      </p:grpSp>
      <p:grpSp>
        <p:nvGrpSpPr>
          <p:cNvPr id="14" name="Gruppieren 13">
            <a:extLst>
              <a:ext uri="{FF2B5EF4-FFF2-40B4-BE49-F238E27FC236}">
                <a16:creationId xmlns:a16="http://schemas.microsoft.com/office/drawing/2014/main" id="{988AE71B-6152-43EB-8129-8A32D25CD962}"/>
              </a:ext>
            </a:extLst>
          </p:cNvPr>
          <p:cNvGrpSpPr/>
          <p:nvPr/>
        </p:nvGrpSpPr>
        <p:grpSpPr>
          <a:xfrm>
            <a:off x="430992" y="5923512"/>
            <a:ext cx="7151400" cy="88920"/>
            <a:chOff x="430992" y="5923512"/>
            <a:chExt cx="7151400" cy="88920"/>
          </a:xfrm>
        </p:grpSpPr>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FBD32DE2-5DF9-4090-A979-FE0C39542A38}"/>
                    </a:ext>
                  </a:extLst>
                </p14:cNvPr>
                <p14:cNvContentPartPr/>
                <p14:nvPr/>
              </p14:nvContentPartPr>
              <p14:xfrm>
                <a:off x="430992" y="5951232"/>
                <a:ext cx="1575720" cy="35280"/>
              </p14:xfrm>
            </p:contentPart>
          </mc:Choice>
          <mc:Fallback xmlns="">
            <p:pic>
              <p:nvPicPr>
                <p:cNvPr id="10" name="Freihand 9">
                  <a:extLst>
                    <a:ext uri="{FF2B5EF4-FFF2-40B4-BE49-F238E27FC236}">
                      <a16:creationId xmlns:a16="http://schemas.microsoft.com/office/drawing/2014/main" id="{FBD32DE2-5DF9-4090-A979-FE0C39542A38}"/>
                    </a:ext>
                  </a:extLst>
                </p:cNvPr>
                <p:cNvPicPr/>
                <p:nvPr/>
              </p:nvPicPr>
              <p:blipFill>
                <a:blip r:embed="rId14"/>
                <a:stretch>
                  <a:fillRect/>
                </a:stretch>
              </p:blipFill>
              <p:spPr>
                <a:xfrm>
                  <a:off x="426672" y="5946912"/>
                  <a:ext cx="158436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Freihand 12">
                  <a:extLst>
                    <a:ext uri="{FF2B5EF4-FFF2-40B4-BE49-F238E27FC236}">
                      <a16:creationId xmlns:a16="http://schemas.microsoft.com/office/drawing/2014/main" id="{5B9D2762-5179-4F1C-B6BD-486478064BD4}"/>
                    </a:ext>
                  </a:extLst>
                </p14:cNvPr>
                <p14:cNvContentPartPr/>
                <p14:nvPr/>
              </p14:nvContentPartPr>
              <p14:xfrm>
                <a:off x="3222432" y="5923512"/>
                <a:ext cx="4359960" cy="88920"/>
              </p14:xfrm>
            </p:contentPart>
          </mc:Choice>
          <mc:Fallback xmlns="">
            <p:pic>
              <p:nvPicPr>
                <p:cNvPr id="13" name="Freihand 12">
                  <a:extLst>
                    <a:ext uri="{FF2B5EF4-FFF2-40B4-BE49-F238E27FC236}">
                      <a16:creationId xmlns:a16="http://schemas.microsoft.com/office/drawing/2014/main" id="{5B9D2762-5179-4F1C-B6BD-486478064BD4}"/>
                    </a:ext>
                  </a:extLst>
                </p:cNvPr>
                <p:cNvPicPr/>
                <p:nvPr/>
              </p:nvPicPr>
              <p:blipFill>
                <a:blip r:embed="rId16"/>
                <a:stretch>
                  <a:fillRect/>
                </a:stretch>
              </p:blipFill>
              <p:spPr>
                <a:xfrm>
                  <a:off x="3218112" y="5919192"/>
                  <a:ext cx="4368600" cy="97560"/>
                </a:xfrm>
                <a:prstGeom prst="rect">
                  <a:avLst/>
                </a:prstGeom>
              </p:spPr>
            </p:pic>
          </mc:Fallback>
        </mc:AlternateContent>
      </p:grpSp>
    </p:spTree>
    <p:extLst>
      <p:ext uri="{BB962C8B-B14F-4D97-AF65-F5344CB8AC3E}">
        <p14:creationId xmlns:p14="http://schemas.microsoft.com/office/powerpoint/2010/main" val="1754235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22649" y="2396692"/>
            <a:ext cx="8995797" cy="33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600">
                <a:solidFill>
                  <a:srgbClr val="000000"/>
                </a:solidFill>
              </a:rPr>
              <a:t>Relative change of the nominal GDP compared to the previous period (year)</a:t>
            </a:r>
            <a:endParaRPr lang="de-DE" altLang="de-DE" sz="1600" dirty="0">
              <a:solidFill>
                <a:srgbClr val="000000"/>
              </a:solidFill>
            </a:endParaRPr>
          </a:p>
        </p:txBody>
      </p:sp>
      <p:sp>
        <p:nvSpPr>
          <p:cNvPr id="8" name="Text Box 3"/>
          <p:cNvSpPr txBox="1">
            <a:spLocks noChangeArrowheads="1"/>
          </p:cNvSpPr>
          <p:nvPr/>
        </p:nvSpPr>
        <p:spPr bwMode="auto">
          <a:xfrm>
            <a:off x="87749" y="3870306"/>
            <a:ext cx="4050110" cy="33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600">
                <a:solidFill>
                  <a:srgbClr val="000000"/>
                </a:solidFill>
              </a:rPr>
              <a:t>Difference because of changes in prices</a:t>
            </a:r>
            <a:endParaRPr lang="de-DE" altLang="de-DE" sz="1600" dirty="0">
              <a:solidFill>
                <a:srgbClr val="000000"/>
              </a:solidFill>
            </a:endParaRPr>
          </a:p>
        </p:txBody>
      </p:sp>
      <p:sp>
        <p:nvSpPr>
          <p:cNvPr id="9" name="Text Box 3"/>
          <p:cNvSpPr txBox="1">
            <a:spLocks noChangeArrowheads="1"/>
          </p:cNvSpPr>
          <p:nvPr/>
        </p:nvSpPr>
        <p:spPr bwMode="auto">
          <a:xfrm>
            <a:off x="4856426" y="3899152"/>
            <a:ext cx="4050110" cy="33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600">
                <a:solidFill>
                  <a:srgbClr val="000000"/>
                </a:solidFill>
              </a:rPr>
              <a:t>Difference because of changes in quantity</a:t>
            </a:r>
            <a:endParaRPr lang="de-DE" altLang="de-DE" sz="1600" dirty="0">
              <a:solidFill>
                <a:srgbClr val="000000"/>
              </a:solidFill>
            </a:endParaRPr>
          </a:p>
        </p:txBody>
      </p:sp>
      <p:sp>
        <p:nvSpPr>
          <p:cNvPr id="10" name="Text Box 3"/>
          <p:cNvSpPr txBox="1">
            <a:spLocks noChangeArrowheads="1"/>
          </p:cNvSpPr>
          <p:nvPr/>
        </p:nvSpPr>
        <p:spPr bwMode="auto">
          <a:xfrm>
            <a:off x="22650" y="5401612"/>
            <a:ext cx="8213674" cy="13168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600" dirty="0">
                <a:solidFill>
                  <a:srgbClr val="000000"/>
                </a:solidFill>
              </a:rPr>
              <a:t>In </a:t>
            </a:r>
            <a:r>
              <a:rPr lang="de-DE" altLang="de-DE" sz="1600" dirty="0" err="1">
                <a:solidFill>
                  <a:srgbClr val="000000"/>
                </a:solidFill>
              </a:rPr>
              <a:t>order</a:t>
            </a:r>
            <a:r>
              <a:rPr lang="de-DE" altLang="de-DE" sz="1600" dirty="0">
                <a:solidFill>
                  <a:srgbClr val="000000"/>
                </a:solidFill>
              </a:rPr>
              <a:t> to do not </a:t>
            </a:r>
            <a:r>
              <a:rPr lang="de-DE" altLang="de-DE" sz="1600" dirty="0" err="1">
                <a:solidFill>
                  <a:srgbClr val="000000"/>
                </a:solidFill>
              </a:rPr>
              <a:t>count</a:t>
            </a:r>
            <a:r>
              <a:rPr lang="de-DE" altLang="de-DE" sz="1600" dirty="0">
                <a:solidFill>
                  <a:srgbClr val="000000"/>
                </a:solidFill>
              </a:rPr>
              <a:t> </a:t>
            </a:r>
            <a:r>
              <a:rPr lang="de-DE" altLang="de-DE" sz="1600" dirty="0" err="1">
                <a:solidFill>
                  <a:srgbClr val="000000"/>
                </a:solidFill>
              </a:rPr>
              <a:t>changes</a:t>
            </a:r>
            <a:r>
              <a:rPr lang="de-DE" altLang="de-DE" sz="1600" dirty="0">
                <a:solidFill>
                  <a:srgbClr val="000000"/>
                </a:solidFill>
              </a:rPr>
              <a:t> in </a:t>
            </a:r>
            <a:r>
              <a:rPr lang="de-DE" altLang="de-DE" sz="1600" dirty="0" err="1">
                <a:solidFill>
                  <a:srgbClr val="000000"/>
                </a:solidFill>
              </a:rPr>
              <a:t>prices</a:t>
            </a:r>
            <a:r>
              <a:rPr lang="de-DE" altLang="de-DE" sz="1600" dirty="0">
                <a:solidFill>
                  <a:srgbClr val="000000"/>
                </a:solidFill>
              </a:rPr>
              <a:t>, </a:t>
            </a:r>
            <a:r>
              <a:rPr lang="de-DE" altLang="de-DE" sz="1600" dirty="0" err="1">
                <a:solidFill>
                  <a:srgbClr val="000000"/>
                </a:solidFill>
              </a:rPr>
              <a:t>the</a:t>
            </a:r>
            <a:r>
              <a:rPr lang="de-DE" altLang="de-DE" sz="1600" dirty="0">
                <a:solidFill>
                  <a:srgbClr val="000000"/>
                </a:solidFill>
              </a:rPr>
              <a:t> </a:t>
            </a:r>
            <a:r>
              <a:rPr lang="de-DE" altLang="de-DE" sz="1600" b="1" dirty="0">
                <a:solidFill>
                  <a:srgbClr val="000000"/>
                </a:solidFill>
              </a:rPr>
              <a:t>real GDP </a:t>
            </a:r>
            <a:r>
              <a:rPr lang="de-DE" altLang="de-DE" sz="1600" dirty="0" err="1">
                <a:solidFill>
                  <a:srgbClr val="000000"/>
                </a:solidFill>
              </a:rPr>
              <a:t>is</a:t>
            </a:r>
            <a:r>
              <a:rPr lang="de-DE" altLang="de-DE" sz="1600" dirty="0">
                <a:solidFill>
                  <a:srgbClr val="000000"/>
                </a:solidFill>
              </a:rPr>
              <a:t> </a:t>
            </a:r>
            <a:r>
              <a:rPr lang="de-DE" altLang="de-DE" sz="1600" dirty="0" err="1">
                <a:solidFill>
                  <a:srgbClr val="000000"/>
                </a:solidFill>
              </a:rPr>
              <a:t>calculated</a:t>
            </a:r>
            <a:r>
              <a:rPr lang="de-DE" altLang="de-DE" sz="1600" dirty="0">
                <a:solidFill>
                  <a:srgbClr val="000000"/>
                </a:solidFill>
              </a:rPr>
              <a:t> </a:t>
            </a:r>
            <a:r>
              <a:rPr lang="de-DE" altLang="de-DE" sz="1600" dirty="0" err="1">
                <a:solidFill>
                  <a:srgbClr val="000000"/>
                </a:solidFill>
              </a:rPr>
              <a:t>with</a:t>
            </a:r>
            <a:r>
              <a:rPr lang="de-DE" altLang="de-DE" sz="1600" dirty="0">
                <a:solidFill>
                  <a:srgbClr val="000000"/>
                </a:solidFill>
              </a:rPr>
              <a:t> </a:t>
            </a:r>
            <a:r>
              <a:rPr lang="de-DE" altLang="de-DE" sz="1600" dirty="0" err="1">
                <a:solidFill>
                  <a:srgbClr val="000000"/>
                </a:solidFill>
              </a:rPr>
              <a:t>respect</a:t>
            </a:r>
            <a:r>
              <a:rPr lang="de-DE" altLang="de-DE" sz="1600" dirty="0">
                <a:solidFill>
                  <a:srgbClr val="000000"/>
                </a:solidFill>
              </a:rPr>
              <a:t> to </a:t>
            </a:r>
            <a:r>
              <a:rPr lang="de-DE" altLang="de-DE" sz="1600" dirty="0" err="1">
                <a:solidFill>
                  <a:srgbClr val="000000"/>
                </a:solidFill>
              </a:rPr>
              <a:t>the</a:t>
            </a:r>
            <a:r>
              <a:rPr lang="de-DE" altLang="de-DE" sz="1600" dirty="0">
                <a:solidFill>
                  <a:srgbClr val="000000"/>
                </a:solidFill>
              </a:rPr>
              <a:t> </a:t>
            </a:r>
            <a:r>
              <a:rPr lang="de-DE" altLang="de-DE" sz="1600" b="1" dirty="0" err="1">
                <a:solidFill>
                  <a:srgbClr val="000000"/>
                </a:solidFill>
              </a:rPr>
              <a:t>prices</a:t>
            </a:r>
            <a:r>
              <a:rPr lang="de-DE" altLang="de-DE" sz="1600" b="1" dirty="0">
                <a:solidFill>
                  <a:srgbClr val="000000"/>
                </a:solidFill>
              </a:rPr>
              <a:t> </a:t>
            </a:r>
            <a:r>
              <a:rPr lang="de-DE" altLang="de-DE" sz="1600" b="1" dirty="0" err="1">
                <a:solidFill>
                  <a:srgbClr val="000000"/>
                </a:solidFill>
              </a:rPr>
              <a:t>of</a:t>
            </a:r>
            <a:r>
              <a:rPr lang="de-DE" altLang="de-DE" sz="1600" b="1" dirty="0">
                <a:solidFill>
                  <a:srgbClr val="000000"/>
                </a:solidFill>
              </a:rPr>
              <a:t> </a:t>
            </a:r>
            <a:r>
              <a:rPr lang="de-DE" altLang="de-DE" sz="1600" b="1" dirty="0" err="1">
                <a:solidFill>
                  <a:srgbClr val="000000"/>
                </a:solidFill>
              </a:rPr>
              <a:t>the</a:t>
            </a:r>
            <a:r>
              <a:rPr lang="de-DE" altLang="de-DE" sz="1600" b="1" dirty="0">
                <a:solidFill>
                  <a:srgbClr val="000000"/>
                </a:solidFill>
              </a:rPr>
              <a:t> </a:t>
            </a:r>
            <a:r>
              <a:rPr lang="de-DE" altLang="de-DE" sz="1600" b="1" dirty="0" err="1">
                <a:solidFill>
                  <a:srgbClr val="000000"/>
                </a:solidFill>
              </a:rPr>
              <a:t>previous</a:t>
            </a:r>
            <a:r>
              <a:rPr lang="de-DE" altLang="de-DE" sz="1600" b="1" dirty="0">
                <a:solidFill>
                  <a:srgbClr val="000000"/>
                </a:solidFill>
              </a:rPr>
              <a:t> </a:t>
            </a:r>
            <a:r>
              <a:rPr lang="de-DE" altLang="de-DE" sz="1600" b="1" dirty="0" err="1">
                <a:solidFill>
                  <a:srgbClr val="000000"/>
                </a:solidFill>
              </a:rPr>
              <a:t>year</a:t>
            </a:r>
            <a:r>
              <a:rPr lang="de-DE" altLang="de-DE" sz="1600" b="1" dirty="0">
                <a:solidFill>
                  <a:srgbClr val="000000"/>
                </a:solidFill>
              </a:rPr>
              <a:t>,</a:t>
            </a:r>
          </a:p>
          <a:p>
            <a:pPr algn="ctr" eaLnBrk="1" hangingPunct="1">
              <a:buClrTx/>
            </a:pPr>
            <a:endParaRPr lang="de-DE" altLang="de-DE" sz="1600" dirty="0">
              <a:solidFill>
                <a:srgbClr val="000000"/>
              </a:solidFill>
            </a:endParaRPr>
          </a:p>
          <a:p>
            <a:pPr algn="ctr" eaLnBrk="1" hangingPunct="1">
              <a:buClrTx/>
            </a:pPr>
            <a:r>
              <a:rPr lang="de-DE" altLang="de-DE" sz="1600" dirty="0" err="1">
                <a:solidFill>
                  <a:srgbClr val="000000"/>
                </a:solidFill>
              </a:rPr>
              <a:t>Since</a:t>
            </a:r>
            <a:r>
              <a:rPr lang="de-DE" altLang="de-DE" sz="1600" dirty="0">
                <a:solidFill>
                  <a:srgbClr val="000000"/>
                </a:solidFill>
              </a:rPr>
              <a:t> </a:t>
            </a:r>
            <a:r>
              <a:rPr lang="de-DE" altLang="de-DE" sz="1600" dirty="0" err="1">
                <a:solidFill>
                  <a:srgbClr val="000000"/>
                </a:solidFill>
              </a:rPr>
              <a:t>only</a:t>
            </a:r>
            <a:r>
              <a:rPr lang="de-DE" altLang="de-DE" sz="1600" dirty="0">
                <a:solidFill>
                  <a:srgbClr val="000000"/>
                </a:solidFill>
              </a:rPr>
              <a:t> a </a:t>
            </a:r>
            <a:r>
              <a:rPr lang="de-DE" altLang="de-DE" sz="1600" dirty="0" err="1">
                <a:solidFill>
                  <a:srgbClr val="000000"/>
                </a:solidFill>
              </a:rPr>
              <a:t>change</a:t>
            </a:r>
            <a:r>
              <a:rPr lang="de-DE" altLang="de-DE" sz="1600" dirty="0">
                <a:solidFill>
                  <a:srgbClr val="000000"/>
                </a:solidFill>
              </a:rPr>
              <a:t> </a:t>
            </a:r>
            <a:r>
              <a:rPr lang="de-DE" altLang="de-DE" sz="1600" dirty="0" err="1">
                <a:solidFill>
                  <a:srgbClr val="000000"/>
                </a:solidFill>
              </a:rPr>
              <a:t>because</a:t>
            </a:r>
            <a:r>
              <a:rPr lang="de-DE" altLang="de-DE" sz="1600" dirty="0">
                <a:solidFill>
                  <a:srgbClr val="000000"/>
                </a:solidFill>
              </a:rPr>
              <a:t> </a:t>
            </a:r>
            <a:r>
              <a:rPr lang="de-DE" altLang="de-DE" sz="1600" dirty="0" err="1">
                <a:solidFill>
                  <a:srgbClr val="000000"/>
                </a:solidFill>
              </a:rPr>
              <a:t>higher</a:t>
            </a:r>
            <a:r>
              <a:rPr lang="de-DE" altLang="de-DE" sz="1600" dirty="0">
                <a:solidFill>
                  <a:srgbClr val="000000"/>
                </a:solidFill>
              </a:rPr>
              <a:t> </a:t>
            </a:r>
            <a:r>
              <a:rPr lang="de-DE" altLang="de-DE" sz="1600" dirty="0" err="1">
                <a:solidFill>
                  <a:srgbClr val="000000"/>
                </a:solidFill>
              </a:rPr>
              <a:t>prices</a:t>
            </a:r>
            <a:r>
              <a:rPr lang="de-DE" altLang="de-DE" sz="1600" dirty="0">
                <a:solidFill>
                  <a:srgbClr val="000000"/>
                </a:solidFill>
              </a:rPr>
              <a:t> </a:t>
            </a:r>
            <a:r>
              <a:rPr lang="de-DE" altLang="de-DE" sz="1600" dirty="0" err="1">
                <a:solidFill>
                  <a:srgbClr val="000000"/>
                </a:solidFill>
              </a:rPr>
              <a:t>does</a:t>
            </a:r>
            <a:r>
              <a:rPr lang="de-DE" altLang="de-DE" sz="1600" dirty="0">
                <a:solidFill>
                  <a:srgbClr val="000000"/>
                </a:solidFill>
              </a:rPr>
              <a:t> not </a:t>
            </a:r>
            <a:r>
              <a:rPr lang="de-DE" altLang="de-DE" sz="1600" dirty="0" err="1">
                <a:solidFill>
                  <a:srgbClr val="000000"/>
                </a:solidFill>
              </a:rPr>
              <a:t>count</a:t>
            </a:r>
            <a:r>
              <a:rPr lang="de-DE" altLang="de-DE" sz="1600" dirty="0">
                <a:solidFill>
                  <a:srgbClr val="000000"/>
                </a:solidFill>
              </a:rPr>
              <a:t> </a:t>
            </a:r>
            <a:r>
              <a:rPr lang="de-DE" altLang="de-DE" sz="1600" dirty="0" err="1">
                <a:solidFill>
                  <a:srgbClr val="000000"/>
                </a:solidFill>
              </a:rPr>
              <a:t>for</a:t>
            </a:r>
            <a:r>
              <a:rPr lang="de-DE" altLang="de-DE" sz="1600" dirty="0">
                <a:solidFill>
                  <a:srgbClr val="000000"/>
                </a:solidFill>
              </a:rPr>
              <a:t> an </a:t>
            </a:r>
            <a:r>
              <a:rPr lang="de-DE" altLang="de-DE" sz="1600" dirty="0" err="1">
                <a:solidFill>
                  <a:srgbClr val="000000"/>
                </a:solidFill>
              </a:rPr>
              <a:t>increase</a:t>
            </a:r>
            <a:r>
              <a:rPr lang="de-DE" altLang="de-DE" sz="1600" dirty="0">
                <a:solidFill>
                  <a:srgbClr val="000000"/>
                </a:solidFill>
              </a:rPr>
              <a:t> </a:t>
            </a:r>
            <a:r>
              <a:rPr lang="de-DE" altLang="de-DE" sz="1600" dirty="0" err="1">
                <a:solidFill>
                  <a:srgbClr val="000000"/>
                </a:solidFill>
              </a:rPr>
              <a:t>of</a:t>
            </a:r>
            <a:r>
              <a:rPr lang="de-DE" altLang="de-DE" sz="1600" dirty="0">
                <a:solidFill>
                  <a:srgbClr val="000000"/>
                </a:solidFill>
              </a:rPr>
              <a:t> </a:t>
            </a:r>
            <a:r>
              <a:rPr lang="de-DE" altLang="de-DE" sz="1600" dirty="0" err="1">
                <a:solidFill>
                  <a:srgbClr val="000000"/>
                </a:solidFill>
              </a:rPr>
              <a:t>overall</a:t>
            </a:r>
            <a:r>
              <a:rPr lang="de-DE" altLang="de-DE" sz="1600" dirty="0">
                <a:solidFill>
                  <a:srgbClr val="000000"/>
                </a:solidFill>
              </a:rPr>
              <a:t> </a:t>
            </a:r>
            <a:r>
              <a:rPr lang="de-DE" altLang="de-DE" sz="1600" dirty="0" err="1">
                <a:solidFill>
                  <a:srgbClr val="000000"/>
                </a:solidFill>
              </a:rPr>
              <a:t>economic</a:t>
            </a:r>
            <a:r>
              <a:rPr lang="de-DE" altLang="de-DE" sz="1600" dirty="0">
                <a:solidFill>
                  <a:srgbClr val="000000"/>
                </a:solidFill>
              </a:rPr>
              <a:t> </a:t>
            </a:r>
            <a:r>
              <a:rPr lang="de-DE" altLang="de-DE" sz="1600" dirty="0" err="1">
                <a:solidFill>
                  <a:srgbClr val="000000"/>
                </a:solidFill>
              </a:rPr>
              <a:t>performance</a:t>
            </a:r>
            <a:r>
              <a:rPr lang="de-DE" altLang="de-DE" sz="1600" dirty="0">
                <a:solidFill>
                  <a:srgbClr val="000000"/>
                </a:solidFill>
              </a:rPr>
              <a:t>!</a:t>
            </a:r>
          </a:p>
        </p:txBody>
      </p:sp>
      <p:cxnSp>
        <p:nvCxnSpPr>
          <p:cNvPr id="4" name="Gerade Verbindung mit Pfeil 3"/>
          <p:cNvCxnSpPr/>
          <p:nvPr/>
        </p:nvCxnSpPr>
        <p:spPr>
          <a:xfrm flipH="1">
            <a:off x="2635399" y="3264219"/>
            <a:ext cx="1344973" cy="606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Gerade Verbindung mit Pfeil 10"/>
          <p:cNvCxnSpPr/>
          <p:nvPr/>
        </p:nvCxnSpPr>
        <p:spPr>
          <a:xfrm>
            <a:off x="5193035" y="3293066"/>
            <a:ext cx="1231176" cy="475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p:nvPr/>
        </p:nvCxnSpPr>
        <p:spPr>
          <a:xfrm flipH="1">
            <a:off x="5488274" y="4766679"/>
            <a:ext cx="1344973" cy="606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13"/>
          <p:cNvCxnSpPr/>
          <p:nvPr/>
        </p:nvCxnSpPr>
        <p:spPr>
          <a:xfrm>
            <a:off x="2691271" y="4716103"/>
            <a:ext cx="1119966" cy="606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Rechteck 16">
            <a:extLst>
              <a:ext uri="{FF2B5EF4-FFF2-40B4-BE49-F238E27FC236}">
                <a16:creationId xmlns:a16="http://schemas.microsoft.com/office/drawing/2014/main" id="{9E95A176-E50B-4E1F-B2CC-304C7C647C2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sz="1600"/>
          </a:p>
        </p:txBody>
      </p:sp>
      <p:sp>
        <p:nvSpPr>
          <p:cNvPr id="2" name="Text Box 3">
            <a:extLst>
              <a:ext uri="{FF2B5EF4-FFF2-40B4-BE49-F238E27FC236}">
                <a16:creationId xmlns:a16="http://schemas.microsoft.com/office/drawing/2014/main" id="{48CC5434-2EFF-0B3A-F3DD-EFA6620D8283}"/>
              </a:ext>
            </a:extLst>
          </p:cNvPr>
          <p:cNvSpPr txBox="1">
            <a:spLocks noChangeArrowheads="1"/>
          </p:cNvSpPr>
          <p:nvPr/>
        </p:nvSpPr>
        <p:spPr bwMode="auto">
          <a:xfrm>
            <a:off x="22649" y="545148"/>
            <a:ext cx="12169351" cy="1193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en-US" altLang="de-DE" sz="1800" dirty="0">
                <a:solidFill>
                  <a:srgbClr val="000000"/>
                </a:solidFill>
              </a:rPr>
              <a:t>When measuring overall economic performance, the question arises as to how to deal with a situation in which the value of GDP in monetary units or euros increases solely due to price inflation.</a:t>
            </a:r>
          </a:p>
          <a:p>
            <a:pPr eaLnBrk="1" hangingPunct="1">
              <a:buClrTx/>
            </a:pPr>
            <a:endParaRPr lang="en-US" altLang="de-DE" sz="1800" dirty="0">
              <a:solidFill>
                <a:srgbClr val="000000"/>
              </a:solidFill>
            </a:endParaRPr>
          </a:p>
          <a:p>
            <a:pPr eaLnBrk="1" hangingPunct="1">
              <a:buClrTx/>
            </a:pPr>
            <a:r>
              <a:rPr lang="en-US" altLang="de-DE" sz="1800" dirty="0">
                <a:solidFill>
                  <a:srgbClr val="000000"/>
                </a:solidFill>
              </a:rPr>
              <a:t>-&gt; Therefor we distinguish between </a:t>
            </a:r>
            <a:r>
              <a:rPr lang="en-US" altLang="de-DE" sz="1800" b="1" dirty="0">
                <a:solidFill>
                  <a:srgbClr val="000000"/>
                </a:solidFill>
              </a:rPr>
              <a:t>nominal and real economic growth.</a:t>
            </a:r>
            <a:endParaRPr lang="de-DE" altLang="de-DE" sz="1800" b="1" dirty="0">
              <a:solidFill>
                <a:srgbClr val="000000"/>
              </a:solidFill>
            </a:endParaRPr>
          </a:p>
        </p:txBody>
      </p:sp>
      <p:sp>
        <p:nvSpPr>
          <p:cNvPr id="3" name="Rectangle 2">
            <a:extLst>
              <a:ext uri="{FF2B5EF4-FFF2-40B4-BE49-F238E27FC236}">
                <a16:creationId xmlns:a16="http://schemas.microsoft.com/office/drawing/2014/main" id="{43AE2AFF-9C81-8595-8AB7-C7ED69E69F87}"/>
              </a:ext>
            </a:extLst>
          </p:cNvPr>
          <p:cNvSpPr>
            <a:spLocks noChangeArrowheads="1"/>
          </p:cNvSpPr>
          <p:nvPr/>
        </p:nvSpPr>
        <p:spPr bwMode="auto">
          <a:xfrm>
            <a:off x="2089881" y="48046"/>
            <a:ext cx="73083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buClrTx/>
              <a:buFontTx/>
              <a:buNone/>
            </a:pPr>
            <a:r>
              <a:rPr lang="de-DE" sz="2400" dirty="0"/>
              <a:t>Steady and </a:t>
            </a:r>
            <a:r>
              <a:rPr lang="de-DE" sz="2400" dirty="0" err="1"/>
              <a:t>appropriate</a:t>
            </a:r>
            <a:r>
              <a:rPr lang="de-DE" sz="2400" dirty="0"/>
              <a:t> </a:t>
            </a:r>
            <a:r>
              <a:rPr lang="de-DE" sz="2400" dirty="0" err="1"/>
              <a:t>economic</a:t>
            </a:r>
            <a:r>
              <a:rPr lang="de-DE" sz="2400" dirty="0"/>
              <a:t> </a:t>
            </a:r>
            <a:r>
              <a:rPr lang="de-DE" sz="2400" dirty="0" err="1"/>
              <a:t>growth</a:t>
            </a:r>
            <a:endParaRPr lang="de-DE" sz="2400" dirty="0"/>
          </a:p>
        </p:txBody>
      </p:sp>
      <p:grpSp>
        <p:nvGrpSpPr>
          <p:cNvPr id="28" name="Gruppieren 27">
            <a:extLst>
              <a:ext uri="{FF2B5EF4-FFF2-40B4-BE49-F238E27FC236}">
                <a16:creationId xmlns:a16="http://schemas.microsoft.com/office/drawing/2014/main" id="{EAF96B94-BB26-4640-86B8-B0AC53F22CA4}"/>
              </a:ext>
            </a:extLst>
          </p:cNvPr>
          <p:cNvGrpSpPr/>
          <p:nvPr/>
        </p:nvGrpSpPr>
        <p:grpSpPr>
          <a:xfrm>
            <a:off x="10572768" y="1505088"/>
            <a:ext cx="1006560" cy="131040"/>
            <a:chOff x="10572768" y="1505088"/>
            <a:chExt cx="1006560" cy="131040"/>
          </a:xfrm>
        </p:grpSpPr>
        <mc:AlternateContent xmlns:mc="http://schemas.openxmlformats.org/markup-compatibility/2006" xmlns:p14="http://schemas.microsoft.com/office/powerpoint/2010/main">
          <mc:Choice Requires="p14">
            <p:contentPart p14:bwMode="auto" r:id="rId3">
              <p14:nvContentPartPr>
                <p14:cNvPr id="25" name="Freihand 24">
                  <a:extLst>
                    <a:ext uri="{FF2B5EF4-FFF2-40B4-BE49-F238E27FC236}">
                      <a16:creationId xmlns:a16="http://schemas.microsoft.com/office/drawing/2014/main" id="{31C10F1A-2899-4375-B067-E90548C763E1}"/>
                    </a:ext>
                  </a:extLst>
                </p14:cNvPr>
                <p14:cNvContentPartPr/>
                <p14:nvPr/>
              </p14:nvContentPartPr>
              <p14:xfrm>
                <a:off x="10572768" y="1505088"/>
                <a:ext cx="204480" cy="128880"/>
              </p14:xfrm>
            </p:contentPart>
          </mc:Choice>
          <mc:Fallback xmlns="">
            <p:pic>
              <p:nvPicPr>
                <p:cNvPr id="25" name="Freihand 24">
                  <a:extLst>
                    <a:ext uri="{FF2B5EF4-FFF2-40B4-BE49-F238E27FC236}">
                      <a16:creationId xmlns:a16="http://schemas.microsoft.com/office/drawing/2014/main" id="{31C10F1A-2899-4375-B067-E90548C763E1}"/>
                    </a:ext>
                  </a:extLst>
                </p:cNvPr>
                <p:cNvPicPr/>
                <p:nvPr/>
              </p:nvPicPr>
              <p:blipFill>
                <a:blip r:embed="rId4"/>
                <a:stretch>
                  <a:fillRect/>
                </a:stretch>
              </p:blipFill>
              <p:spPr>
                <a:xfrm>
                  <a:off x="10568448" y="1500768"/>
                  <a:ext cx="21312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6" name="Freihand 25">
                  <a:extLst>
                    <a:ext uri="{FF2B5EF4-FFF2-40B4-BE49-F238E27FC236}">
                      <a16:creationId xmlns:a16="http://schemas.microsoft.com/office/drawing/2014/main" id="{D6CEC889-2FEC-40EA-BD7E-919D55B74C3F}"/>
                    </a:ext>
                  </a:extLst>
                </p14:cNvPr>
                <p14:cNvContentPartPr/>
                <p14:nvPr/>
              </p14:nvContentPartPr>
              <p14:xfrm>
                <a:off x="10786608" y="1518768"/>
                <a:ext cx="496800" cy="117360"/>
              </p14:xfrm>
            </p:contentPart>
          </mc:Choice>
          <mc:Fallback xmlns="">
            <p:pic>
              <p:nvPicPr>
                <p:cNvPr id="26" name="Freihand 25">
                  <a:extLst>
                    <a:ext uri="{FF2B5EF4-FFF2-40B4-BE49-F238E27FC236}">
                      <a16:creationId xmlns:a16="http://schemas.microsoft.com/office/drawing/2014/main" id="{D6CEC889-2FEC-40EA-BD7E-919D55B74C3F}"/>
                    </a:ext>
                  </a:extLst>
                </p:cNvPr>
                <p:cNvPicPr/>
                <p:nvPr/>
              </p:nvPicPr>
              <p:blipFill>
                <a:blip r:embed="rId6"/>
                <a:stretch>
                  <a:fillRect/>
                </a:stretch>
              </p:blipFill>
              <p:spPr>
                <a:xfrm>
                  <a:off x="10782288" y="1514448"/>
                  <a:ext cx="50544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7" name="Freihand 26">
                  <a:extLst>
                    <a:ext uri="{FF2B5EF4-FFF2-40B4-BE49-F238E27FC236}">
                      <a16:creationId xmlns:a16="http://schemas.microsoft.com/office/drawing/2014/main" id="{ED52A9A3-1E66-4DD7-8EE0-8F0919E83628}"/>
                    </a:ext>
                  </a:extLst>
                </p14:cNvPr>
                <p14:cNvContentPartPr/>
                <p14:nvPr/>
              </p14:nvContentPartPr>
              <p14:xfrm>
                <a:off x="11322648" y="1554408"/>
                <a:ext cx="256680" cy="50040"/>
              </p14:xfrm>
            </p:contentPart>
          </mc:Choice>
          <mc:Fallback xmlns="">
            <p:pic>
              <p:nvPicPr>
                <p:cNvPr id="27" name="Freihand 26">
                  <a:extLst>
                    <a:ext uri="{FF2B5EF4-FFF2-40B4-BE49-F238E27FC236}">
                      <a16:creationId xmlns:a16="http://schemas.microsoft.com/office/drawing/2014/main" id="{ED52A9A3-1E66-4DD7-8EE0-8F0919E83628}"/>
                    </a:ext>
                  </a:extLst>
                </p:cNvPr>
                <p:cNvPicPr/>
                <p:nvPr/>
              </p:nvPicPr>
              <p:blipFill>
                <a:blip r:embed="rId8"/>
                <a:stretch>
                  <a:fillRect/>
                </a:stretch>
              </p:blipFill>
              <p:spPr>
                <a:xfrm>
                  <a:off x="11318328" y="1550088"/>
                  <a:ext cx="265320" cy="58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
            <p14:nvContentPartPr>
              <p14:cNvPr id="55" name="Freihand 54">
                <a:extLst>
                  <a:ext uri="{FF2B5EF4-FFF2-40B4-BE49-F238E27FC236}">
                    <a16:creationId xmlns:a16="http://schemas.microsoft.com/office/drawing/2014/main" id="{1041FE73-1CDD-4370-87B9-3E7D0801316F}"/>
                  </a:ext>
                </a:extLst>
              </p14:cNvPr>
              <p14:cNvContentPartPr/>
              <p14:nvPr/>
            </p14:nvContentPartPr>
            <p14:xfrm>
              <a:off x="11367288" y="854208"/>
              <a:ext cx="609120" cy="24840"/>
            </p14:xfrm>
          </p:contentPart>
        </mc:Choice>
        <mc:Fallback xmlns="">
          <p:pic>
            <p:nvPicPr>
              <p:cNvPr id="55" name="Freihand 54">
                <a:extLst>
                  <a:ext uri="{FF2B5EF4-FFF2-40B4-BE49-F238E27FC236}">
                    <a16:creationId xmlns:a16="http://schemas.microsoft.com/office/drawing/2014/main" id="{1041FE73-1CDD-4370-87B9-3E7D0801316F}"/>
                  </a:ext>
                </a:extLst>
              </p:cNvPr>
              <p:cNvPicPr/>
              <p:nvPr/>
            </p:nvPicPr>
            <p:blipFill>
              <a:blip r:embed="rId10"/>
              <a:stretch>
                <a:fillRect/>
              </a:stretch>
            </p:blipFill>
            <p:spPr>
              <a:xfrm>
                <a:off x="11362968" y="849888"/>
                <a:ext cx="61776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6" name="Freihand 55">
                <a:extLst>
                  <a:ext uri="{FF2B5EF4-FFF2-40B4-BE49-F238E27FC236}">
                    <a16:creationId xmlns:a16="http://schemas.microsoft.com/office/drawing/2014/main" id="{C8212B5F-3442-4809-86F9-63191833B5C7}"/>
                  </a:ext>
                </a:extLst>
              </p14:cNvPr>
              <p14:cNvContentPartPr/>
              <p14:nvPr/>
            </p14:nvContentPartPr>
            <p14:xfrm>
              <a:off x="10710288" y="2353968"/>
              <a:ext cx="699120" cy="39240"/>
            </p14:xfrm>
          </p:contentPart>
        </mc:Choice>
        <mc:Fallback xmlns="">
          <p:pic>
            <p:nvPicPr>
              <p:cNvPr id="56" name="Freihand 55">
                <a:extLst>
                  <a:ext uri="{FF2B5EF4-FFF2-40B4-BE49-F238E27FC236}">
                    <a16:creationId xmlns:a16="http://schemas.microsoft.com/office/drawing/2014/main" id="{C8212B5F-3442-4809-86F9-63191833B5C7}"/>
                  </a:ext>
                </a:extLst>
              </p:cNvPr>
              <p:cNvPicPr/>
              <p:nvPr/>
            </p:nvPicPr>
            <p:blipFill>
              <a:blip r:embed="rId12"/>
              <a:stretch>
                <a:fillRect/>
              </a:stretch>
            </p:blipFill>
            <p:spPr>
              <a:xfrm>
                <a:off x="10705968" y="2349648"/>
                <a:ext cx="70776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57" name="Freihand 56">
                <a:extLst>
                  <a:ext uri="{FF2B5EF4-FFF2-40B4-BE49-F238E27FC236}">
                    <a16:creationId xmlns:a16="http://schemas.microsoft.com/office/drawing/2014/main" id="{565D410D-9618-4660-94F9-EFABBCBB4968}"/>
                  </a:ext>
                </a:extLst>
              </p14:cNvPr>
              <p14:cNvContentPartPr/>
              <p14:nvPr/>
            </p14:nvContentPartPr>
            <p14:xfrm>
              <a:off x="4998528" y="504648"/>
              <a:ext cx="2399400" cy="46440"/>
            </p14:xfrm>
          </p:contentPart>
        </mc:Choice>
        <mc:Fallback xmlns="">
          <p:pic>
            <p:nvPicPr>
              <p:cNvPr id="57" name="Freihand 56">
                <a:extLst>
                  <a:ext uri="{FF2B5EF4-FFF2-40B4-BE49-F238E27FC236}">
                    <a16:creationId xmlns:a16="http://schemas.microsoft.com/office/drawing/2014/main" id="{565D410D-9618-4660-94F9-EFABBCBB4968}"/>
                  </a:ext>
                </a:extLst>
              </p:cNvPr>
              <p:cNvPicPr/>
              <p:nvPr/>
            </p:nvPicPr>
            <p:blipFill>
              <a:blip r:embed="rId14"/>
              <a:stretch>
                <a:fillRect/>
              </a:stretch>
            </p:blipFill>
            <p:spPr>
              <a:xfrm>
                <a:off x="4994208" y="500328"/>
                <a:ext cx="24080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8" name="Freihand 57">
                <a:extLst>
                  <a:ext uri="{FF2B5EF4-FFF2-40B4-BE49-F238E27FC236}">
                    <a16:creationId xmlns:a16="http://schemas.microsoft.com/office/drawing/2014/main" id="{337797FE-A8BD-4E5B-8715-7CC3DB06FD6C}"/>
                  </a:ext>
                </a:extLst>
              </p14:cNvPr>
              <p14:cNvContentPartPr/>
              <p14:nvPr/>
            </p14:nvContentPartPr>
            <p14:xfrm>
              <a:off x="10392048" y="1925568"/>
              <a:ext cx="1316160" cy="538200"/>
            </p14:xfrm>
          </p:contentPart>
        </mc:Choice>
        <mc:Fallback xmlns="">
          <p:pic>
            <p:nvPicPr>
              <p:cNvPr id="58" name="Freihand 57">
                <a:extLst>
                  <a:ext uri="{FF2B5EF4-FFF2-40B4-BE49-F238E27FC236}">
                    <a16:creationId xmlns:a16="http://schemas.microsoft.com/office/drawing/2014/main" id="{337797FE-A8BD-4E5B-8715-7CC3DB06FD6C}"/>
                  </a:ext>
                </a:extLst>
              </p:cNvPr>
              <p:cNvPicPr/>
              <p:nvPr/>
            </p:nvPicPr>
            <p:blipFill>
              <a:blip r:embed="rId16"/>
              <a:stretch>
                <a:fillRect/>
              </a:stretch>
            </p:blipFill>
            <p:spPr>
              <a:xfrm>
                <a:off x="10387728" y="1921248"/>
                <a:ext cx="1324800" cy="5468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60" name="Freihand 59">
                <a:extLst>
                  <a:ext uri="{FF2B5EF4-FFF2-40B4-BE49-F238E27FC236}">
                    <a16:creationId xmlns:a16="http://schemas.microsoft.com/office/drawing/2014/main" id="{7658837C-863D-45BA-B652-D49AB628F554}"/>
                  </a:ext>
                </a:extLst>
              </p14:cNvPr>
              <p14:cNvContentPartPr/>
              <p14:nvPr/>
            </p14:nvContentPartPr>
            <p14:xfrm>
              <a:off x="4998888" y="463968"/>
              <a:ext cx="2591640" cy="77760"/>
            </p14:xfrm>
          </p:contentPart>
        </mc:Choice>
        <mc:Fallback xmlns="">
          <p:pic>
            <p:nvPicPr>
              <p:cNvPr id="60" name="Freihand 59">
                <a:extLst>
                  <a:ext uri="{FF2B5EF4-FFF2-40B4-BE49-F238E27FC236}">
                    <a16:creationId xmlns:a16="http://schemas.microsoft.com/office/drawing/2014/main" id="{7658837C-863D-45BA-B652-D49AB628F554}"/>
                  </a:ext>
                </a:extLst>
              </p:cNvPr>
              <p:cNvPicPr/>
              <p:nvPr/>
            </p:nvPicPr>
            <p:blipFill>
              <a:blip r:embed="rId18"/>
              <a:stretch>
                <a:fillRect/>
              </a:stretch>
            </p:blipFill>
            <p:spPr>
              <a:xfrm>
                <a:off x="4994568" y="459648"/>
                <a:ext cx="2600280" cy="86400"/>
              </a:xfrm>
              <a:prstGeom prst="rect">
                <a:avLst/>
              </a:prstGeom>
            </p:spPr>
          </p:pic>
        </mc:Fallback>
      </mc:AlternateContent>
      <p:grpSp>
        <p:nvGrpSpPr>
          <p:cNvPr id="62" name="Gruppieren 61">
            <a:extLst>
              <a:ext uri="{FF2B5EF4-FFF2-40B4-BE49-F238E27FC236}">
                <a16:creationId xmlns:a16="http://schemas.microsoft.com/office/drawing/2014/main" id="{CB37FBCE-0955-42B0-93DD-D6B645F407FC}"/>
              </a:ext>
            </a:extLst>
          </p:cNvPr>
          <p:cNvGrpSpPr/>
          <p:nvPr/>
        </p:nvGrpSpPr>
        <p:grpSpPr>
          <a:xfrm>
            <a:off x="10343448" y="1735488"/>
            <a:ext cx="1608480" cy="736560"/>
            <a:chOff x="10343448" y="1735488"/>
            <a:chExt cx="1608480" cy="736560"/>
          </a:xfrm>
        </p:grpSpPr>
        <mc:AlternateContent xmlns:mc="http://schemas.openxmlformats.org/markup-compatibility/2006" xmlns:p14="http://schemas.microsoft.com/office/powerpoint/2010/main">
          <mc:Choice Requires="p14">
            <p:contentPart p14:bwMode="auto" r:id="rId19">
              <p14:nvContentPartPr>
                <p14:cNvPr id="30" name="Freihand 29">
                  <a:extLst>
                    <a:ext uri="{FF2B5EF4-FFF2-40B4-BE49-F238E27FC236}">
                      <a16:creationId xmlns:a16="http://schemas.microsoft.com/office/drawing/2014/main" id="{1655266D-97E8-4B37-B793-D0B55A9DAD86}"/>
                    </a:ext>
                  </a:extLst>
                </p14:cNvPr>
                <p14:cNvContentPartPr/>
                <p14:nvPr/>
              </p14:nvContentPartPr>
              <p14:xfrm>
                <a:off x="10349208" y="1838088"/>
                <a:ext cx="128520" cy="9000"/>
              </p14:xfrm>
            </p:contentPart>
          </mc:Choice>
          <mc:Fallback xmlns="">
            <p:pic>
              <p:nvPicPr>
                <p:cNvPr id="30" name="Freihand 29">
                  <a:extLst>
                    <a:ext uri="{FF2B5EF4-FFF2-40B4-BE49-F238E27FC236}">
                      <a16:creationId xmlns:a16="http://schemas.microsoft.com/office/drawing/2014/main" id="{1655266D-97E8-4B37-B793-D0B55A9DAD86}"/>
                    </a:ext>
                  </a:extLst>
                </p:cNvPr>
                <p:cNvPicPr/>
                <p:nvPr/>
              </p:nvPicPr>
              <p:blipFill>
                <a:blip r:embed="rId20"/>
                <a:stretch>
                  <a:fillRect/>
                </a:stretch>
              </p:blipFill>
              <p:spPr>
                <a:xfrm>
                  <a:off x="10344888" y="1833768"/>
                  <a:ext cx="13716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1" name="Freihand 30">
                  <a:extLst>
                    <a:ext uri="{FF2B5EF4-FFF2-40B4-BE49-F238E27FC236}">
                      <a16:creationId xmlns:a16="http://schemas.microsoft.com/office/drawing/2014/main" id="{BCA89570-AEA8-4746-9682-896857139E2D}"/>
                    </a:ext>
                  </a:extLst>
                </p14:cNvPr>
                <p14:cNvContentPartPr/>
                <p14:nvPr/>
              </p14:nvContentPartPr>
              <p14:xfrm>
                <a:off x="10343448" y="1899648"/>
                <a:ext cx="152640" cy="6840"/>
              </p14:xfrm>
            </p:contentPart>
          </mc:Choice>
          <mc:Fallback xmlns="">
            <p:pic>
              <p:nvPicPr>
                <p:cNvPr id="31" name="Freihand 30">
                  <a:extLst>
                    <a:ext uri="{FF2B5EF4-FFF2-40B4-BE49-F238E27FC236}">
                      <a16:creationId xmlns:a16="http://schemas.microsoft.com/office/drawing/2014/main" id="{BCA89570-AEA8-4746-9682-896857139E2D}"/>
                    </a:ext>
                  </a:extLst>
                </p:cNvPr>
                <p:cNvPicPr/>
                <p:nvPr/>
              </p:nvPicPr>
              <p:blipFill>
                <a:blip r:embed="rId22"/>
                <a:stretch>
                  <a:fillRect/>
                </a:stretch>
              </p:blipFill>
              <p:spPr>
                <a:xfrm>
                  <a:off x="10339128" y="1895328"/>
                  <a:ext cx="16128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2" name="Freihand 31">
                  <a:extLst>
                    <a:ext uri="{FF2B5EF4-FFF2-40B4-BE49-F238E27FC236}">
                      <a16:creationId xmlns:a16="http://schemas.microsoft.com/office/drawing/2014/main" id="{13903888-F4C1-4EDA-B0E4-DBFCE2F17E01}"/>
                    </a:ext>
                  </a:extLst>
                </p14:cNvPr>
                <p14:cNvContentPartPr/>
                <p14:nvPr/>
              </p14:nvContentPartPr>
              <p14:xfrm>
                <a:off x="10628928" y="1801368"/>
                <a:ext cx="11520" cy="141840"/>
              </p14:xfrm>
            </p:contentPart>
          </mc:Choice>
          <mc:Fallback xmlns="">
            <p:pic>
              <p:nvPicPr>
                <p:cNvPr id="32" name="Freihand 31">
                  <a:extLst>
                    <a:ext uri="{FF2B5EF4-FFF2-40B4-BE49-F238E27FC236}">
                      <a16:creationId xmlns:a16="http://schemas.microsoft.com/office/drawing/2014/main" id="{13903888-F4C1-4EDA-B0E4-DBFCE2F17E01}"/>
                    </a:ext>
                  </a:extLst>
                </p:cNvPr>
                <p:cNvPicPr/>
                <p:nvPr/>
              </p:nvPicPr>
              <p:blipFill>
                <a:blip r:embed="rId24"/>
                <a:stretch>
                  <a:fillRect/>
                </a:stretch>
              </p:blipFill>
              <p:spPr>
                <a:xfrm>
                  <a:off x="10624608" y="1797048"/>
                  <a:ext cx="2016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3" name="Freihand 32">
                  <a:extLst>
                    <a:ext uri="{FF2B5EF4-FFF2-40B4-BE49-F238E27FC236}">
                      <a16:creationId xmlns:a16="http://schemas.microsoft.com/office/drawing/2014/main" id="{728D6B8A-E88A-4EEE-AE78-B3D3163E5538}"/>
                    </a:ext>
                  </a:extLst>
                </p14:cNvPr>
                <p14:cNvContentPartPr/>
                <p14:nvPr/>
              </p14:nvContentPartPr>
              <p14:xfrm>
                <a:off x="10567368" y="1774728"/>
                <a:ext cx="132840" cy="93240"/>
              </p14:xfrm>
            </p:contentPart>
          </mc:Choice>
          <mc:Fallback xmlns="">
            <p:pic>
              <p:nvPicPr>
                <p:cNvPr id="33" name="Freihand 32">
                  <a:extLst>
                    <a:ext uri="{FF2B5EF4-FFF2-40B4-BE49-F238E27FC236}">
                      <a16:creationId xmlns:a16="http://schemas.microsoft.com/office/drawing/2014/main" id="{728D6B8A-E88A-4EEE-AE78-B3D3163E5538}"/>
                    </a:ext>
                  </a:extLst>
                </p:cNvPr>
                <p:cNvPicPr/>
                <p:nvPr/>
              </p:nvPicPr>
              <p:blipFill>
                <a:blip r:embed="rId26"/>
                <a:stretch>
                  <a:fillRect/>
                </a:stretch>
              </p:blipFill>
              <p:spPr>
                <a:xfrm>
                  <a:off x="10563048" y="1770408"/>
                  <a:ext cx="14148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4" name="Freihand 33">
                  <a:extLst>
                    <a:ext uri="{FF2B5EF4-FFF2-40B4-BE49-F238E27FC236}">
                      <a16:creationId xmlns:a16="http://schemas.microsoft.com/office/drawing/2014/main" id="{25ACD057-775D-455D-825D-0D4CCCFE1851}"/>
                    </a:ext>
                  </a:extLst>
                </p14:cNvPr>
                <p14:cNvContentPartPr/>
                <p14:nvPr/>
              </p14:nvContentPartPr>
              <p14:xfrm>
                <a:off x="10716408" y="1837368"/>
                <a:ext cx="169200" cy="101520"/>
              </p14:xfrm>
            </p:contentPart>
          </mc:Choice>
          <mc:Fallback xmlns="">
            <p:pic>
              <p:nvPicPr>
                <p:cNvPr id="34" name="Freihand 33">
                  <a:extLst>
                    <a:ext uri="{FF2B5EF4-FFF2-40B4-BE49-F238E27FC236}">
                      <a16:creationId xmlns:a16="http://schemas.microsoft.com/office/drawing/2014/main" id="{25ACD057-775D-455D-825D-0D4CCCFE1851}"/>
                    </a:ext>
                  </a:extLst>
                </p:cNvPr>
                <p:cNvPicPr/>
                <p:nvPr/>
              </p:nvPicPr>
              <p:blipFill>
                <a:blip r:embed="rId28"/>
                <a:stretch>
                  <a:fillRect/>
                </a:stretch>
              </p:blipFill>
              <p:spPr>
                <a:xfrm>
                  <a:off x="10712088" y="1833048"/>
                  <a:ext cx="17784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5" name="Freihand 34">
                  <a:extLst>
                    <a:ext uri="{FF2B5EF4-FFF2-40B4-BE49-F238E27FC236}">
                      <a16:creationId xmlns:a16="http://schemas.microsoft.com/office/drawing/2014/main" id="{1F067D78-61A6-432D-89EE-464789250563}"/>
                    </a:ext>
                  </a:extLst>
                </p14:cNvPr>
                <p14:cNvContentPartPr/>
                <p14:nvPr/>
              </p14:nvContentPartPr>
              <p14:xfrm>
                <a:off x="10866888" y="1765728"/>
                <a:ext cx="102600" cy="163800"/>
              </p14:xfrm>
            </p:contentPart>
          </mc:Choice>
          <mc:Fallback xmlns="">
            <p:pic>
              <p:nvPicPr>
                <p:cNvPr id="35" name="Freihand 34">
                  <a:extLst>
                    <a:ext uri="{FF2B5EF4-FFF2-40B4-BE49-F238E27FC236}">
                      <a16:creationId xmlns:a16="http://schemas.microsoft.com/office/drawing/2014/main" id="{1F067D78-61A6-432D-89EE-464789250563}"/>
                    </a:ext>
                  </a:extLst>
                </p:cNvPr>
                <p:cNvPicPr/>
                <p:nvPr/>
              </p:nvPicPr>
              <p:blipFill>
                <a:blip r:embed="rId30"/>
                <a:stretch>
                  <a:fillRect/>
                </a:stretch>
              </p:blipFill>
              <p:spPr>
                <a:xfrm>
                  <a:off x="10862568" y="1761408"/>
                  <a:ext cx="11124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6" name="Freihand 35">
                  <a:extLst>
                    <a:ext uri="{FF2B5EF4-FFF2-40B4-BE49-F238E27FC236}">
                      <a16:creationId xmlns:a16="http://schemas.microsoft.com/office/drawing/2014/main" id="{3D6D9359-FE35-49C8-BF8A-DCEDADCAD203}"/>
                    </a:ext>
                  </a:extLst>
                </p14:cNvPr>
                <p14:cNvContentPartPr/>
                <p14:nvPr/>
              </p14:nvContentPartPr>
              <p14:xfrm>
                <a:off x="10983888" y="1847808"/>
                <a:ext cx="133560" cy="69480"/>
              </p14:xfrm>
            </p:contentPart>
          </mc:Choice>
          <mc:Fallback xmlns="">
            <p:pic>
              <p:nvPicPr>
                <p:cNvPr id="36" name="Freihand 35">
                  <a:extLst>
                    <a:ext uri="{FF2B5EF4-FFF2-40B4-BE49-F238E27FC236}">
                      <a16:creationId xmlns:a16="http://schemas.microsoft.com/office/drawing/2014/main" id="{3D6D9359-FE35-49C8-BF8A-DCEDADCAD203}"/>
                    </a:ext>
                  </a:extLst>
                </p:cNvPr>
                <p:cNvPicPr/>
                <p:nvPr/>
              </p:nvPicPr>
              <p:blipFill>
                <a:blip r:embed="rId32"/>
                <a:stretch>
                  <a:fillRect/>
                </a:stretch>
              </p:blipFill>
              <p:spPr>
                <a:xfrm>
                  <a:off x="10979568" y="1843488"/>
                  <a:ext cx="14220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7" name="Freihand 36">
                  <a:extLst>
                    <a:ext uri="{FF2B5EF4-FFF2-40B4-BE49-F238E27FC236}">
                      <a16:creationId xmlns:a16="http://schemas.microsoft.com/office/drawing/2014/main" id="{F7C9B621-B5D3-4827-92E3-85DF25466775}"/>
                    </a:ext>
                  </a:extLst>
                </p14:cNvPr>
                <p14:cNvContentPartPr/>
                <p14:nvPr/>
              </p14:nvContentPartPr>
              <p14:xfrm>
                <a:off x="11203128" y="1853208"/>
                <a:ext cx="78120" cy="86400"/>
              </p14:xfrm>
            </p:contentPart>
          </mc:Choice>
          <mc:Fallback xmlns="">
            <p:pic>
              <p:nvPicPr>
                <p:cNvPr id="37" name="Freihand 36">
                  <a:extLst>
                    <a:ext uri="{FF2B5EF4-FFF2-40B4-BE49-F238E27FC236}">
                      <a16:creationId xmlns:a16="http://schemas.microsoft.com/office/drawing/2014/main" id="{F7C9B621-B5D3-4827-92E3-85DF25466775}"/>
                    </a:ext>
                  </a:extLst>
                </p:cNvPr>
                <p:cNvPicPr/>
                <p:nvPr/>
              </p:nvPicPr>
              <p:blipFill>
                <a:blip r:embed="rId34"/>
                <a:stretch>
                  <a:fillRect/>
                </a:stretch>
              </p:blipFill>
              <p:spPr>
                <a:xfrm>
                  <a:off x="11198808" y="1848888"/>
                  <a:ext cx="8676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8" name="Freihand 37">
                  <a:extLst>
                    <a:ext uri="{FF2B5EF4-FFF2-40B4-BE49-F238E27FC236}">
                      <a16:creationId xmlns:a16="http://schemas.microsoft.com/office/drawing/2014/main" id="{16E46073-9D96-4C72-B070-155EDEC1EB64}"/>
                    </a:ext>
                  </a:extLst>
                </p14:cNvPr>
                <p14:cNvContentPartPr/>
                <p14:nvPr/>
              </p14:nvContentPartPr>
              <p14:xfrm>
                <a:off x="11199528" y="1841328"/>
                <a:ext cx="97560" cy="70560"/>
              </p14:xfrm>
            </p:contentPart>
          </mc:Choice>
          <mc:Fallback xmlns="">
            <p:pic>
              <p:nvPicPr>
                <p:cNvPr id="38" name="Freihand 37">
                  <a:extLst>
                    <a:ext uri="{FF2B5EF4-FFF2-40B4-BE49-F238E27FC236}">
                      <a16:creationId xmlns:a16="http://schemas.microsoft.com/office/drawing/2014/main" id="{16E46073-9D96-4C72-B070-155EDEC1EB64}"/>
                    </a:ext>
                  </a:extLst>
                </p:cNvPr>
                <p:cNvPicPr/>
                <p:nvPr/>
              </p:nvPicPr>
              <p:blipFill>
                <a:blip r:embed="rId36"/>
                <a:stretch>
                  <a:fillRect/>
                </a:stretch>
              </p:blipFill>
              <p:spPr>
                <a:xfrm>
                  <a:off x="11195208" y="1837008"/>
                  <a:ext cx="10620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40" name="Freihand 39">
                  <a:extLst>
                    <a:ext uri="{FF2B5EF4-FFF2-40B4-BE49-F238E27FC236}">
                      <a16:creationId xmlns:a16="http://schemas.microsoft.com/office/drawing/2014/main" id="{2EC062A1-CBB7-4535-85C5-F58BB66B2678}"/>
                    </a:ext>
                  </a:extLst>
                </p14:cNvPr>
                <p14:cNvContentPartPr/>
                <p14:nvPr/>
              </p14:nvContentPartPr>
              <p14:xfrm>
                <a:off x="11360808" y="1758528"/>
                <a:ext cx="105120" cy="130680"/>
              </p14:xfrm>
            </p:contentPart>
          </mc:Choice>
          <mc:Fallback xmlns="">
            <p:pic>
              <p:nvPicPr>
                <p:cNvPr id="40" name="Freihand 39">
                  <a:extLst>
                    <a:ext uri="{FF2B5EF4-FFF2-40B4-BE49-F238E27FC236}">
                      <a16:creationId xmlns:a16="http://schemas.microsoft.com/office/drawing/2014/main" id="{2EC062A1-CBB7-4535-85C5-F58BB66B2678}"/>
                    </a:ext>
                  </a:extLst>
                </p:cNvPr>
                <p:cNvPicPr/>
                <p:nvPr/>
              </p:nvPicPr>
              <p:blipFill>
                <a:blip r:embed="rId38"/>
                <a:stretch>
                  <a:fillRect/>
                </a:stretch>
              </p:blipFill>
              <p:spPr>
                <a:xfrm>
                  <a:off x="11356488" y="1754208"/>
                  <a:ext cx="11376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41" name="Freihand 40">
                  <a:extLst>
                    <a:ext uri="{FF2B5EF4-FFF2-40B4-BE49-F238E27FC236}">
                      <a16:creationId xmlns:a16="http://schemas.microsoft.com/office/drawing/2014/main" id="{79B84590-FC99-44AE-9556-29DC87A94EB8}"/>
                    </a:ext>
                  </a:extLst>
                </p14:cNvPr>
                <p14:cNvContentPartPr/>
                <p14:nvPr/>
              </p14:nvContentPartPr>
              <p14:xfrm>
                <a:off x="11469528" y="1811448"/>
                <a:ext cx="90720" cy="72720"/>
              </p14:xfrm>
            </p:contentPart>
          </mc:Choice>
          <mc:Fallback xmlns="">
            <p:pic>
              <p:nvPicPr>
                <p:cNvPr id="41" name="Freihand 40">
                  <a:extLst>
                    <a:ext uri="{FF2B5EF4-FFF2-40B4-BE49-F238E27FC236}">
                      <a16:creationId xmlns:a16="http://schemas.microsoft.com/office/drawing/2014/main" id="{79B84590-FC99-44AE-9556-29DC87A94EB8}"/>
                    </a:ext>
                  </a:extLst>
                </p:cNvPr>
                <p:cNvPicPr/>
                <p:nvPr/>
              </p:nvPicPr>
              <p:blipFill>
                <a:blip r:embed="rId40"/>
                <a:stretch>
                  <a:fillRect/>
                </a:stretch>
              </p:blipFill>
              <p:spPr>
                <a:xfrm>
                  <a:off x="11465208" y="1807128"/>
                  <a:ext cx="9936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42" name="Freihand 41">
                  <a:extLst>
                    <a:ext uri="{FF2B5EF4-FFF2-40B4-BE49-F238E27FC236}">
                      <a16:creationId xmlns:a16="http://schemas.microsoft.com/office/drawing/2014/main" id="{BBB204B5-7EEB-4934-B3A5-482238BFB6E5}"/>
                    </a:ext>
                  </a:extLst>
                </p14:cNvPr>
                <p14:cNvContentPartPr/>
                <p14:nvPr/>
              </p14:nvContentPartPr>
              <p14:xfrm>
                <a:off x="11569608" y="1806048"/>
                <a:ext cx="143280" cy="73080"/>
              </p14:xfrm>
            </p:contentPart>
          </mc:Choice>
          <mc:Fallback xmlns="">
            <p:pic>
              <p:nvPicPr>
                <p:cNvPr id="42" name="Freihand 41">
                  <a:extLst>
                    <a:ext uri="{FF2B5EF4-FFF2-40B4-BE49-F238E27FC236}">
                      <a16:creationId xmlns:a16="http://schemas.microsoft.com/office/drawing/2014/main" id="{BBB204B5-7EEB-4934-B3A5-482238BFB6E5}"/>
                    </a:ext>
                  </a:extLst>
                </p:cNvPr>
                <p:cNvPicPr/>
                <p:nvPr/>
              </p:nvPicPr>
              <p:blipFill>
                <a:blip r:embed="rId42"/>
                <a:stretch>
                  <a:fillRect/>
                </a:stretch>
              </p:blipFill>
              <p:spPr>
                <a:xfrm>
                  <a:off x="11565288" y="1801728"/>
                  <a:ext cx="15192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43" name="Freihand 42">
                  <a:extLst>
                    <a:ext uri="{FF2B5EF4-FFF2-40B4-BE49-F238E27FC236}">
                      <a16:creationId xmlns:a16="http://schemas.microsoft.com/office/drawing/2014/main" id="{2E752FB1-A2C9-4E5C-9C28-CB72A4422A68}"/>
                    </a:ext>
                  </a:extLst>
                </p14:cNvPr>
                <p14:cNvContentPartPr/>
                <p14:nvPr/>
              </p14:nvContentPartPr>
              <p14:xfrm>
                <a:off x="11718648" y="1754568"/>
                <a:ext cx="88200" cy="114840"/>
              </p14:xfrm>
            </p:contentPart>
          </mc:Choice>
          <mc:Fallback xmlns="">
            <p:pic>
              <p:nvPicPr>
                <p:cNvPr id="43" name="Freihand 42">
                  <a:extLst>
                    <a:ext uri="{FF2B5EF4-FFF2-40B4-BE49-F238E27FC236}">
                      <a16:creationId xmlns:a16="http://schemas.microsoft.com/office/drawing/2014/main" id="{2E752FB1-A2C9-4E5C-9C28-CB72A4422A68}"/>
                    </a:ext>
                  </a:extLst>
                </p:cNvPr>
                <p:cNvPicPr/>
                <p:nvPr/>
              </p:nvPicPr>
              <p:blipFill>
                <a:blip r:embed="rId44"/>
                <a:stretch>
                  <a:fillRect/>
                </a:stretch>
              </p:blipFill>
              <p:spPr>
                <a:xfrm>
                  <a:off x="11714328" y="1750248"/>
                  <a:ext cx="9684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44" name="Freihand 43">
                  <a:extLst>
                    <a:ext uri="{FF2B5EF4-FFF2-40B4-BE49-F238E27FC236}">
                      <a16:creationId xmlns:a16="http://schemas.microsoft.com/office/drawing/2014/main" id="{902A32D7-82A0-4C91-8332-2DA9EB8628FF}"/>
                    </a:ext>
                  </a:extLst>
                </p14:cNvPr>
                <p14:cNvContentPartPr/>
                <p14:nvPr/>
              </p14:nvContentPartPr>
              <p14:xfrm>
                <a:off x="11815488" y="1735488"/>
                <a:ext cx="136440" cy="266040"/>
              </p14:xfrm>
            </p:contentPart>
          </mc:Choice>
          <mc:Fallback xmlns="">
            <p:pic>
              <p:nvPicPr>
                <p:cNvPr id="44" name="Freihand 43">
                  <a:extLst>
                    <a:ext uri="{FF2B5EF4-FFF2-40B4-BE49-F238E27FC236}">
                      <a16:creationId xmlns:a16="http://schemas.microsoft.com/office/drawing/2014/main" id="{902A32D7-82A0-4C91-8332-2DA9EB8628FF}"/>
                    </a:ext>
                  </a:extLst>
                </p:cNvPr>
                <p:cNvPicPr/>
                <p:nvPr/>
              </p:nvPicPr>
              <p:blipFill>
                <a:blip r:embed="rId46"/>
                <a:stretch>
                  <a:fillRect/>
                </a:stretch>
              </p:blipFill>
              <p:spPr>
                <a:xfrm>
                  <a:off x="11811168" y="1731168"/>
                  <a:ext cx="145080" cy="2746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45" name="Freihand 44">
                  <a:extLst>
                    <a:ext uri="{FF2B5EF4-FFF2-40B4-BE49-F238E27FC236}">
                      <a16:creationId xmlns:a16="http://schemas.microsoft.com/office/drawing/2014/main" id="{0DCCB41D-658F-491B-BE46-8900B1CC4E54}"/>
                    </a:ext>
                  </a:extLst>
                </p14:cNvPr>
                <p14:cNvContentPartPr/>
                <p14:nvPr/>
              </p14:nvContentPartPr>
              <p14:xfrm>
                <a:off x="10410048" y="2188368"/>
                <a:ext cx="139680" cy="12240"/>
              </p14:xfrm>
            </p:contentPart>
          </mc:Choice>
          <mc:Fallback xmlns="">
            <p:pic>
              <p:nvPicPr>
                <p:cNvPr id="45" name="Freihand 44">
                  <a:extLst>
                    <a:ext uri="{FF2B5EF4-FFF2-40B4-BE49-F238E27FC236}">
                      <a16:creationId xmlns:a16="http://schemas.microsoft.com/office/drawing/2014/main" id="{0DCCB41D-658F-491B-BE46-8900B1CC4E54}"/>
                    </a:ext>
                  </a:extLst>
                </p:cNvPr>
                <p:cNvPicPr/>
                <p:nvPr/>
              </p:nvPicPr>
              <p:blipFill>
                <a:blip r:embed="rId48"/>
                <a:stretch>
                  <a:fillRect/>
                </a:stretch>
              </p:blipFill>
              <p:spPr>
                <a:xfrm>
                  <a:off x="10405728" y="2184048"/>
                  <a:ext cx="14832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46" name="Freihand 45">
                  <a:extLst>
                    <a:ext uri="{FF2B5EF4-FFF2-40B4-BE49-F238E27FC236}">
                      <a16:creationId xmlns:a16="http://schemas.microsoft.com/office/drawing/2014/main" id="{9121B9DD-D5FE-4B28-B112-D6ED10A55889}"/>
                    </a:ext>
                  </a:extLst>
                </p14:cNvPr>
                <p14:cNvContentPartPr/>
                <p14:nvPr/>
              </p14:nvContentPartPr>
              <p14:xfrm>
                <a:off x="10404648" y="2225088"/>
                <a:ext cx="162000" cy="21600"/>
              </p14:xfrm>
            </p:contentPart>
          </mc:Choice>
          <mc:Fallback xmlns="">
            <p:pic>
              <p:nvPicPr>
                <p:cNvPr id="46" name="Freihand 45">
                  <a:extLst>
                    <a:ext uri="{FF2B5EF4-FFF2-40B4-BE49-F238E27FC236}">
                      <a16:creationId xmlns:a16="http://schemas.microsoft.com/office/drawing/2014/main" id="{9121B9DD-D5FE-4B28-B112-D6ED10A55889}"/>
                    </a:ext>
                  </a:extLst>
                </p:cNvPr>
                <p:cNvPicPr/>
                <p:nvPr/>
              </p:nvPicPr>
              <p:blipFill>
                <a:blip r:embed="rId50"/>
                <a:stretch>
                  <a:fillRect/>
                </a:stretch>
              </p:blipFill>
              <p:spPr>
                <a:xfrm>
                  <a:off x="10400328" y="2220768"/>
                  <a:ext cx="17064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47" name="Freihand 46">
                  <a:extLst>
                    <a:ext uri="{FF2B5EF4-FFF2-40B4-BE49-F238E27FC236}">
                      <a16:creationId xmlns:a16="http://schemas.microsoft.com/office/drawing/2014/main" id="{96D66CF7-9647-44EC-99E2-43EFDBE0ED3F}"/>
                    </a:ext>
                  </a:extLst>
                </p14:cNvPr>
                <p14:cNvContentPartPr/>
                <p14:nvPr/>
              </p14:nvContentPartPr>
              <p14:xfrm>
                <a:off x="10823688" y="2161728"/>
                <a:ext cx="8280" cy="100440"/>
              </p14:xfrm>
            </p:contentPart>
          </mc:Choice>
          <mc:Fallback xmlns="">
            <p:pic>
              <p:nvPicPr>
                <p:cNvPr id="47" name="Freihand 46">
                  <a:extLst>
                    <a:ext uri="{FF2B5EF4-FFF2-40B4-BE49-F238E27FC236}">
                      <a16:creationId xmlns:a16="http://schemas.microsoft.com/office/drawing/2014/main" id="{96D66CF7-9647-44EC-99E2-43EFDBE0ED3F}"/>
                    </a:ext>
                  </a:extLst>
                </p:cNvPr>
                <p:cNvPicPr/>
                <p:nvPr/>
              </p:nvPicPr>
              <p:blipFill>
                <a:blip r:embed="rId52"/>
                <a:stretch>
                  <a:fillRect/>
                </a:stretch>
              </p:blipFill>
              <p:spPr>
                <a:xfrm>
                  <a:off x="10819368" y="2157408"/>
                  <a:ext cx="1692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48" name="Freihand 47">
                  <a:extLst>
                    <a:ext uri="{FF2B5EF4-FFF2-40B4-BE49-F238E27FC236}">
                      <a16:creationId xmlns:a16="http://schemas.microsoft.com/office/drawing/2014/main" id="{7A1B511F-1C1E-4D9E-A9F1-BFBCFE045FAA}"/>
                    </a:ext>
                  </a:extLst>
                </p14:cNvPr>
                <p14:cNvContentPartPr/>
                <p14:nvPr/>
              </p14:nvContentPartPr>
              <p14:xfrm>
                <a:off x="10752768" y="2107728"/>
                <a:ext cx="157680" cy="79560"/>
              </p14:xfrm>
            </p:contentPart>
          </mc:Choice>
          <mc:Fallback xmlns="">
            <p:pic>
              <p:nvPicPr>
                <p:cNvPr id="48" name="Freihand 47">
                  <a:extLst>
                    <a:ext uri="{FF2B5EF4-FFF2-40B4-BE49-F238E27FC236}">
                      <a16:creationId xmlns:a16="http://schemas.microsoft.com/office/drawing/2014/main" id="{7A1B511F-1C1E-4D9E-A9F1-BFBCFE045FAA}"/>
                    </a:ext>
                  </a:extLst>
                </p:cNvPr>
                <p:cNvPicPr/>
                <p:nvPr/>
              </p:nvPicPr>
              <p:blipFill>
                <a:blip r:embed="rId54"/>
                <a:stretch>
                  <a:fillRect/>
                </a:stretch>
              </p:blipFill>
              <p:spPr>
                <a:xfrm>
                  <a:off x="10748448" y="2103408"/>
                  <a:ext cx="16632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49" name="Freihand 48">
                  <a:extLst>
                    <a:ext uri="{FF2B5EF4-FFF2-40B4-BE49-F238E27FC236}">
                      <a16:creationId xmlns:a16="http://schemas.microsoft.com/office/drawing/2014/main" id="{BB4C97F2-B8B8-4082-8EE4-B245F8FCEEE5}"/>
                    </a:ext>
                  </a:extLst>
                </p14:cNvPr>
                <p14:cNvContentPartPr/>
                <p14:nvPr/>
              </p14:nvContentPartPr>
              <p14:xfrm>
                <a:off x="11050848" y="2193768"/>
                <a:ext cx="55440" cy="22680"/>
              </p14:xfrm>
            </p:contentPart>
          </mc:Choice>
          <mc:Fallback xmlns="">
            <p:pic>
              <p:nvPicPr>
                <p:cNvPr id="49" name="Freihand 48">
                  <a:extLst>
                    <a:ext uri="{FF2B5EF4-FFF2-40B4-BE49-F238E27FC236}">
                      <a16:creationId xmlns:a16="http://schemas.microsoft.com/office/drawing/2014/main" id="{BB4C97F2-B8B8-4082-8EE4-B245F8FCEEE5}"/>
                    </a:ext>
                  </a:extLst>
                </p:cNvPr>
                <p:cNvPicPr/>
                <p:nvPr/>
              </p:nvPicPr>
              <p:blipFill>
                <a:blip r:embed="rId56"/>
                <a:stretch>
                  <a:fillRect/>
                </a:stretch>
              </p:blipFill>
              <p:spPr>
                <a:xfrm>
                  <a:off x="11046528" y="2189448"/>
                  <a:ext cx="6408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50" name="Freihand 49">
                  <a:extLst>
                    <a:ext uri="{FF2B5EF4-FFF2-40B4-BE49-F238E27FC236}">
                      <a16:creationId xmlns:a16="http://schemas.microsoft.com/office/drawing/2014/main" id="{BB3F8C86-4654-4E4E-954C-70DB57C2D5D0}"/>
                    </a:ext>
                  </a:extLst>
                </p14:cNvPr>
                <p14:cNvContentPartPr/>
                <p14:nvPr/>
              </p14:nvContentPartPr>
              <p14:xfrm>
                <a:off x="11178648" y="2140848"/>
                <a:ext cx="102960" cy="94320"/>
              </p14:xfrm>
            </p:contentPart>
          </mc:Choice>
          <mc:Fallback xmlns="">
            <p:pic>
              <p:nvPicPr>
                <p:cNvPr id="50" name="Freihand 49">
                  <a:extLst>
                    <a:ext uri="{FF2B5EF4-FFF2-40B4-BE49-F238E27FC236}">
                      <a16:creationId xmlns:a16="http://schemas.microsoft.com/office/drawing/2014/main" id="{BB3F8C86-4654-4E4E-954C-70DB57C2D5D0}"/>
                    </a:ext>
                  </a:extLst>
                </p:cNvPr>
                <p:cNvPicPr/>
                <p:nvPr/>
              </p:nvPicPr>
              <p:blipFill>
                <a:blip r:embed="rId58"/>
                <a:stretch>
                  <a:fillRect/>
                </a:stretch>
              </p:blipFill>
              <p:spPr>
                <a:xfrm>
                  <a:off x="11174328" y="2136528"/>
                  <a:ext cx="11160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51" name="Freihand 50">
                  <a:extLst>
                    <a:ext uri="{FF2B5EF4-FFF2-40B4-BE49-F238E27FC236}">
                      <a16:creationId xmlns:a16="http://schemas.microsoft.com/office/drawing/2014/main" id="{85F552D7-6EA4-47A5-A26B-98149746302A}"/>
                    </a:ext>
                  </a:extLst>
                </p14:cNvPr>
                <p14:cNvContentPartPr/>
                <p14:nvPr/>
              </p14:nvContentPartPr>
              <p14:xfrm>
                <a:off x="11169288" y="2134008"/>
                <a:ext cx="145800" cy="79920"/>
              </p14:xfrm>
            </p:contentPart>
          </mc:Choice>
          <mc:Fallback xmlns="">
            <p:pic>
              <p:nvPicPr>
                <p:cNvPr id="51" name="Freihand 50">
                  <a:extLst>
                    <a:ext uri="{FF2B5EF4-FFF2-40B4-BE49-F238E27FC236}">
                      <a16:creationId xmlns:a16="http://schemas.microsoft.com/office/drawing/2014/main" id="{85F552D7-6EA4-47A5-A26B-98149746302A}"/>
                    </a:ext>
                  </a:extLst>
                </p:cNvPr>
                <p:cNvPicPr/>
                <p:nvPr/>
              </p:nvPicPr>
              <p:blipFill>
                <a:blip r:embed="rId60"/>
                <a:stretch>
                  <a:fillRect/>
                </a:stretch>
              </p:blipFill>
              <p:spPr>
                <a:xfrm>
                  <a:off x="11164968" y="2129688"/>
                  <a:ext cx="15444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61" name="Freihand 60">
                  <a:extLst>
                    <a:ext uri="{FF2B5EF4-FFF2-40B4-BE49-F238E27FC236}">
                      <a16:creationId xmlns:a16="http://schemas.microsoft.com/office/drawing/2014/main" id="{8C747868-3EDC-43BC-9730-3704ED33D22D}"/>
                    </a:ext>
                  </a:extLst>
                </p14:cNvPr>
                <p14:cNvContentPartPr/>
                <p14:nvPr/>
              </p14:nvContentPartPr>
              <p14:xfrm>
                <a:off x="10613808" y="1955448"/>
                <a:ext cx="346320" cy="516600"/>
              </p14:xfrm>
            </p:contentPart>
          </mc:Choice>
          <mc:Fallback xmlns="">
            <p:pic>
              <p:nvPicPr>
                <p:cNvPr id="61" name="Freihand 60">
                  <a:extLst>
                    <a:ext uri="{FF2B5EF4-FFF2-40B4-BE49-F238E27FC236}">
                      <a16:creationId xmlns:a16="http://schemas.microsoft.com/office/drawing/2014/main" id="{8C747868-3EDC-43BC-9730-3704ED33D22D}"/>
                    </a:ext>
                  </a:extLst>
                </p:cNvPr>
                <p:cNvPicPr/>
                <p:nvPr/>
              </p:nvPicPr>
              <p:blipFill>
                <a:blip r:embed="rId62"/>
                <a:stretch>
                  <a:fillRect/>
                </a:stretch>
              </p:blipFill>
              <p:spPr>
                <a:xfrm>
                  <a:off x="10609488" y="1951128"/>
                  <a:ext cx="354960" cy="525240"/>
                </a:xfrm>
                <a:prstGeom prst="rect">
                  <a:avLst/>
                </a:prstGeom>
              </p:spPr>
            </p:pic>
          </mc:Fallback>
        </mc:AlternateContent>
      </p:grpSp>
      <p:grpSp>
        <p:nvGrpSpPr>
          <p:cNvPr id="67" name="Gruppieren 66">
            <a:extLst>
              <a:ext uri="{FF2B5EF4-FFF2-40B4-BE49-F238E27FC236}">
                <a16:creationId xmlns:a16="http://schemas.microsoft.com/office/drawing/2014/main" id="{C84633B5-387C-4456-8823-C46858F3F4E0}"/>
              </a:ext>
            </a:extLst>
          </p:cNvPr>
          <p:cNvGrpSpPr/>
          <p:nvPr/>
        </p:nvGrpSpPr>
        <p:grpSpPr>
          <a:xfrm>
            <a:off x="3436848" y="1673208"/>
            <a:ext cx="1735560" cy="59760"/>
            <a:chOff x="3436848" y="1673208"/>
            <a:chExt cx="1735560" cy="59760"/>
          </a:xfrm>
        </p:grpSpPr>
        <mc:AlternateContent xmlns:mc="http://schemas.openxmlformats.org/markup-compatibility/2006" xmlns:p14="http://schemas.microsoft.com/office/powerpoint/2010/main">
          <mc:Choice Requires="p14">
            <p:contentPart p14:bwMode="auto" r:id="rId63">
              <p14:nvContentPartPr>
                <p14:cNvPr id="63" name="Freihand 62">
                  <a:extLst>
                    <a:ext uri="{FF2B5EF4-FFF2-40B4-BE49-F238E27FC236}">
                      <a16:creationId xmlns:a16="http://schemas.microsoft.com/office/drawing/2014/main" id="{400960F1-BABB-4A18-984E-066296F80615}"/>
                    </a:ext>
                  </a:extLst>
                </p14:cNvPr>
                <p14:cNvContentPartPr/>
                <p14:nvPr/>
              </p14:nvContentPartPr>
              <p14:xfrm>
                <a:off x="3504888" y="1688328"/>
                <a:ext cx="76320" cy="2520"/>
              </p14:xfrm>
            </p:contentPart>
          </mc:Choice>
          <mc:Fallback xmlns="">
            <p:pic>
              <p:nvPicPr>
                <p:cNvPr id="63" name="Freihand 62">
                  <a:extLst>
                    <a:ext uri="{FF2B5EF4-FFF2-40B4-BE49-F238E27FC236}">
                      <a16:creationId xmlns:a16="http://schemas.microsoft.com/office/drawing/2014/main" id="{400960F1-BABB-4A18-984E-066296F80615}"/>
                    </a:ext>
                  </a:extLst>
                </p:cNvPr>
                <p:cNvPicPr/>
                <p:nvPr/>
              </p:nvPicPr>
              <p:blipFill>
                <a:blip r:embed="rId64"/>
                <a:stretch>
                  <a:fillRect/>
                </a:stretch>
              </p:blipFill>
              <p:spPr>
                <a:xfrm>
                  <a:off x="3500568" y="1684008"/>
                  <a:ext cx="84960" cy="1116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64" name="Freihand 63">
                  <a:extLst>
                    <a:ext uri="{FF2B5EF4-FFF2-40B4-BE49-F238E27FC236}">
                      <a16:creationId xmlns:a16="http://schemas.microsoft.com/office/drawing/2014/main" id="{D55E8AE0-445D-4E77-A23C-AD23A2287503}"/>
                    </a:ext>
                  </a:extLst>
                </p14:cNvPr>
                <p14:cNvContentPartPr/>
                <p14:nvPr/>
              </p14:nvContentPartPr>
              <p14:xfrm>
                <a:off x="3436848" y="1673208"/>
                <a:ext cx="827640" cy="59760"/>
              </p14:xfrm>
            </p:contentPart>
          </mc:Choice>
          <mc:Fallback xmlns="">
            <p:pic>
              <p:nvPicPr>
                <p:cNvPr id="64" name="Freihand 63">
                  <a:extLst>
                    <a:ext uri="{FF2B5EF4-FFF2-40B4-BE49-F238E27FC236}">
                      <a16:creationId xmlns:a16="http://schemas.microsoft.com/office/drawing/2014/main" id="{D55E8AE0-445D-4E77-A23C-AD23A2287503}"/>
                    </a:ext>
                  </a:extLst>
                </p:cNvPr>
                <p:cNvPicPr/>
                <p:nvPr/>
              </p:nvPicPr>
              <p:blipFill>
                <a:blip r:embed="rId66"/>
                <a:stretch>
                  <a:fillRect/>
                </a:stretch>
              </p:blipFill>
              <p:spPr>
                <a:xfrm>
                  <a:off x="3432528" y="1668888"/>
                  <a:ext cx="83628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66" name="Freihand 65">
                  <a:extLst>
                    <a:ext uri="{FF2B5EF4-FFF2-40B4-BE49-F238E27FC236}">
                      <a16:creationId xmlns:a16="http://schemas.microsoft.com/office/drawing/2014/main" id="{9C50D22B-9F26-4738-B4DB-E30065ABF920}"/>
                    </a:ext>
                  </a:extLst>
                </p14:cNvPr>
                <p14:cNvContentPartPr/>
                <p14:nvPr/>
              </p14:nvContentPartPr>
              <p14:xfrm>
                <a:off x="4720608" y="1677168"/>
                <a:ext cx="451800" cy="43920"/>
              </p14:xfrm>
            </p:contentPart>
          </mc:Choice>
          <mc:Fallback xmlns="">
            <p:pic>
              <p:nvPicPr>
                <p:cNvPr id="66" name="Freihand 65">
                  <a:extLst>
                    <a:ext uri="{FF2B5EF4-FFF2-40B4-BE49-F238E27FC236}">
                      <a16:creationId xmlns:a16="http://schemas.microsoft.com/office/drawing/2014/main" id="{9C50D22B-9F26-4738-B4DB-E30065ABF920}"/>
                    </a:ext>
                  </a:extLst>
                </p:cNvPr>
                <p:cNvPicPr/>
                <p:nvPr/>
              </p:nvPicPr>
              <p:blipFill>
                <a:blip r:embed="rId68"/>
                <a:stretch>
                  <a:fillRect/>
                </a:stretch>
              </p:blipFill>
              <p:spPr>
                <a:xfrm>
                  <a:off x="4716288" y="1672848"/>
                  <a:ext cx="460440" cy="52560"/>
                </a:xfrm>
                <a:prstGeom prst="rect">
                  <a:avLst/>
                </a:prstGeom>
              </p:spPr>
            </p:pic>
          </mc:Fallback>
        </mc:AlternateContent>
      </p:grpSp>
      <p:grpSp>
        <p:nvGrpSpPr>
          <p:cNvPr id="69" name="Gruppieren 68">
            <a:extLst>
              <a:ext uri="{FF2B5EF4-FFF2-40B4-BE49-F238E27FC236}">
                <a16:creationId xmlns:a16="http://schemas.microsoft.com/office/drawing/2014/main" id="{33AD6C54-D934-4C62-8C85-7701EE2C6B37}"/>
              </a:ext>
            </a:extLst>
          </p:cNvPr>
          <p:cNvGrpSpPr/>
          <p:nvPr/>
        </p:nvGrpSpPr>
        <p:grpSpPr>
          <a:xfrm>
            <a:off x="10556928" y="461088"/>
            <a:ext cx="1550880" cy="946080"/>
            <a:chOff x="10556928" y="461088"/>
            <a:chExt cx="1550880" cy="946080"/>
          </a:xfrm>
        </p:grpSpPr>
        <mc:AlternateContent xmlns:mc="http://schemas.openxmlformats.org/markup-compatibility/2006" xmlns:p14="http://schemas.microsoft.com/office/powerpoint/2010/main">
          <mc:Choice Requires="p14">
            <p:contentPart p14:bwMode="auto" r:id="rId69">
              <p14:nvContentPartPr>
                <p14:cNvPr id="5" name="Freihand 4">
                  <a:extLst>
                    <a:ext uri="{FF2B5EF4-FFF2-40B4-BE49-F238E27FC236}">
                      <a16:creationId xmlns:a16="http://schemas.microsoft.com/office/drawing/2014/main" id="{4CE9F03F-C49A-41A1-85BE-15DED42AA2BD}"/>
                    </a:ext>
                  </a:extLst>
                </p14:cNvPr>
                <p14:cNvContentPartPr/>
                <p14:nvPr/>
              </p14:nvContentPartPr>
              <p14:xfrm>
                <a:off x="11355408" y="955368"/>
                <a:ext cx="99000" cy="127800"/>
              </p14:xfrm>
            </p:contentPart>
          </mc:Choice>
          <mc:Fallback xmlns="">
            <p:pic>
              <p:nvPicPr>
                <p:cNvPr id="5" name="Freihand 4">
                  <a:extLst>
                    <a:ext uri="{FF2B5EF4-FFF2-40B4-BE49-F238E27FC236}">
                      <a16:creationId xmlns:a16="http://schemas.microsoft.com/office/drawing/2014/main" id="{4CE9F03F-C49A-41A1-85BE-15DED42AA2BD}"/>
                    </a:ext>
                  </a:extLst>
                </p:cNvPr>
                <p:cNvPicPr/>
                <p:nvPr/>
              </p:nvPicPr>
              <p:blipFill>
                <a:blip r:embed="rId70"/>
                <a:stretch>
                  <a:fillRect/>
                </a:stretch>
              </p:blipFill>
              <p:spPr>
                <a:xfrm>
                  <a:off x="11351088" y="951048"/>
                  <a:ext cx="10764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6" name="Freihand 5">
                  <a:extLst>
                    <a:ext uri="{FF2B5EF4-FFF2-40B4-BE49-F238E27FC236}">
                      <a16:creationId xmlns:a16="http://schemas.microsoft.com/office/drawing/2014/main" id="{0611E8FA-EB33-4DF6-A398-6756599C1AE2}"/>
                    </a:ext>
                  </a:extLst>
                </p14:cNvPr>
                <p14:cNvContentPartPr/>
                <p14:nvPr/>
              </p14:nvContentPartPr>
              <p14:xfrm>
                <a:off x="11384928" y="881568"/>
                <a:ext cx="119880" cy="91440"/>
              </p14:xfrm>
            </p:contentPart>
          </mc:Choice>
          <mc:Fallback xmlns="">
            <p:pic>
              <p:nvPicPr>
                <p:cNvPr id="6" name="Freihand 5">
                  <a:extLst>
                    <a:ext uri="{FF2B5EF4-FFF2-40B4-BE49-F238E27FC236}">
                      <a16:creationId xmlns:a16="http://schemas.microsoft.com/office/drawing/2014/main" id="{0611E8FA-EB33-4DF6-A398-6756599C1AE2}"/>
                    </a:ext>
                  </a:extLst>
                </p:cNvPr>
                <p:cNvPicPr/>
                <p:nvPr/>
              </p:nvPicPr>
              <p:blipFill>
                <a:blip r:embed="rId72"/>
                <a:stretch>
                  <a:fillRect/>
                </a:stretch>
              </p:blipFill>
              <p:spPr>
                <a:xfrm>
                  <a:off x="11380608" y="877248"/>
                  <a:ext cx="12852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15" name="Freihand 14">
                  <a:extLst>
                    <a:ext uri="{FF2B5EF4-FFF2-40B4-BE49-F238E27FC236}">
                      <a16:creationId xmlns:a16="http://schemas.microsoft.com/office/drawing/2014/main" id="{DDA8BB85-1CAF-4E8D-A2D9-D326A63599F8}"/>
                    </a:ext>
                  </a:extLst>
                </p14:cNvPr>
                <p14:cNvContentPartPr/>
                <p14:nvPr/>
              </p14:nvContentPartPr>
              <p14:xfrm>
                <a:off x="10556928" y="1204488"/>
                <a:ext cx="140760" cy="113400"/>
              </p14:xfrm>
            </p:contentPart>
          </mc:Choice>
          <mc:Fallback xmlns="">
            <p:pic>
              <p:nvPicPr>
                <p:cNvPr id="15" name="Freihand 14">
                  <a:extLst>
                    <a:ext uri="{FF2B5EF4-FFF2-40B4-BE49-F238E27FC236}">
                      <a16:creationId xmlns:a16="http://schemas.microsoft.com/office/drawing/2014/main" id="{DDA8BB85-1CAF-4E8D-A2D9-D326A63599F8}"/>
                    </a:ext>
                  </a:extLst>
                </p:cNvPr>
                <p:cNvPicPr/>
                <p:nvPr/>
              </p:nvPicPr>
              <p:blipFill>
                <a:blip r:embed="rId74"/>
                <a:stretch>
                  <a:fillRect/>
                </a:stretch>
              </p:blipFill>
              <p:spPr>
                <a:xfrm>
                  <a:off x="10552608" y="1200168"/>
                  <a:ext cx="14940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16" name="Freihand 15">
                  <a:extLst>
                    <a:ext uri="{FF2B5EF4-FFF2-40B4-BE49-F238E27FC236}">
                      <a16:creationId xmlns:a16="http://schemas.microsoft.com/office/drawing/2014/main" id="{ED3E0C70-637B-4652-A85E-6A2C3759929F}"/>
                    </a:ext>
                  </a:extLst>
                </p14:cNvPr>
                <p14:cNvContentPartPr/>
                <p14:nvPr/>
              </p14:nvContentPartPr>
              <p14:xfrm>
                <a:off x="10717848" y="1231128"/>
                <a:ext cx="291600" cy="56880"/>
              </p14:xfrm>
            </p:contentPart>
          </mc:Choice>
          <mc:Fallback xmlns="">
            <p:pic>
              <p:nvPicPr>
                <p:cNvPr id="16" name="Freihand 15">
                  <a:extLst>
                    <a:ext uri="{FF2B5EF4-FFF2-40B4-BE49-F238E27FC236}">
                      <a16:creationId xmlns:a16="http://schemas.microsoft.com/office/drawing/2014/main" id="{ED3E0C70-637B-4652-A85E-6A2C3759929F}"/>
                    </a:ext>
                  </a:extLst>
                </p:cNvPr>
                <p:cNvPicPr/>
                <p:nvPr/>
              </p:nvPicPr>
              <p:blipFill>
                <a:blip r:embed="rId76"/>
                <a:stretch>
                  <a:fillRect/>
                </a:stretch>
              </p:blipFill>
              <p:spPr>
                <a:xfrm>
                  <a:off x="10713528" y="1226808"/>
                  <a:ext cx="30024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18" name="Freihand 17">
                  <a:extLst>
                    <a:ext uri="{FF2B5EF4-FFF2-40B4-BE49-F238E27FC236}">
                      <a16:creationId xmlns:a16="http://schemas.microsoft.com/office/drawing/2014/main" id="{EFF929DF-314B-42B6-A95F-9416CD457DAF}"/>
                    </a:ext>
                  </a:extLst>
                </p14:cNvPr>
                <p14:cNvContentPartPr/>
                <p14:nvPr/>
              </p14:nvContentPartPr>
              <p14:xfrm>
                <a:off x="11049048" y="1239048"/>
                <a:ext cx="140040" cy="168120"/>
              </p14:xfrm>
            </p:contentPart>
          </mc:Choice>
          <mc:Fallback xmlns="">
            <p:pic>
              <p:nvPicPr>
                <p:cNvPr id="18" name="Freihand 17">
                  <a:extLst>
                    <a:ext uri="{FF2B5EF4-FFF2-40B4-BE49-F238E27FC236}">
                      <a16:creationId xmlns:a16="http://schemas.microsoft.com/office/drawing/2014/main" id="{EFF929DF-314B-42B6-A95F-9416CD457DAF}"/>
                    </a:ext>
                  </a:extLst>
                </p:cNvPr>
                <p:cNvPicPr/>
                <p:nvPr/>
              </p:nvPicPr>
              <p:blipFill>
                <a:blip r:embed="rId78"/>
                <a:stretch>
                  <a:fillRect/>
                </a:stretch>
              </p:blipFill>
              <p:spPr>
                <a:xfrm>
                  <a:off x="11044728" y="1234728"/>
                  <a:ext cx="14868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19" name="Freihand 18">
                  <a:extLst>
                    <a:ext uri="{FF2B5EF4-FFF2-40B4-BE49-F238E27FC236}">
                      <a16:creationId xmlns:a16="http://schemas.microsoft.com/office/drawing/2014/main" id="{E9BE7BA4-7D07-4C62-8C41-ABA398E608C3}"/>
                    </a:ext>
                  </a:extLst>
                </p14:cNvPr>
                <p14:cNvContentPartPr/>
                <p14:nvPr/>
              </p14:nvContentPartPr>
              <p14:xfrm>
                <a:off x="11200968" y="1245528"/>
                <a:ext cx="349920" cy="56160"/>
              </p14:xfrm>
            </p:contentPart>
          </mc:Choice>
          <mc:Fallback xmlns="">
            <p:pic>
              <p:nvPicPr>
                <p:cNvPr id="19" name="Freihand 18">
                  <a:extLst>
                    <a:ext uri="{FF2B5EF4-FFF2-40B4-BE49-F238E27FC236}">
                      <a16:creationId xmlns:a16="http://schemas.microsoft.com/office/drawing/2014/main" id="{E9BE7BA4-7D07-4C62-8C41-ABA398E608C3}"/>
                    </a:ext>
                  </a:extLst>
                </p:cNvPr>
                <p:cNvPicPr/>
                <p:nvPr/>
              </p:nvPicPr>
              <p:blipFill>
                <a:blip r:embed="rId80"/>
                <a:stretch>
                  <a:fillRect/>
                </a:stretch>
              </p:blipFill>
              <p:spPr>
                <a:xfrm>
                  <a:off x="11196648" y="1241208"/>
                  <a:ext cx="35856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21" name="Freihand 20">
                  <a:extLst>
                    <a:ext uri="{FF2B5EF4-FFF2-40B4-BE49-F238E27FC236}">
                      <a16:creationId xmlns:a16="http://schemas.microsoft.com/office/drawing/2014/main" id="{56801949-8F56-4C59-890C-545D0DF1E67F}"/>
                    </a:ext>
                  </a:extLst>
                </p14:cNvPr>
                <p14:cNvContentPartPr/>
                <p14:nvPr/>
              </p14:nvContentPartPr>
              <p14:xfrm>
                <a:off x="11706408" y="1225728"/>
                <a:ext cx="194760" cy="68400"/>
              </p14:xfrm>
            </p:contentPart>
          </mc:Choice>
          <mc:Fallback xmlns="">
            <p:pic>
              <p:nvPicPr>
                <p:cNvPr id="21" name="Freihand 20">
                  <a:extLst>
                    <a:ext uri="{FF2B5EF4-FFF2-40B4-BE49-F238E27FC236}">
                      <a16:creationId xmlns:a16="http://schemas.microsoft.com/office/drawing/2014/main" id="{56801949-8F56-4C59-890C-545D0DF1E67F}"/>
                    </a:ext>
                  </a:extLst>
                </p:cNvPr>
                <p:cNvPicPr/>
                <p:nvPr/>
              </p:nvPicPr>
              <p:blipFill>
                <a:blip r:embed="rId82"/>
                <a:stretch>
                  <a:fillRect/>
                </a:stretch>
              </p:blipFill>
              <p:spPr>
                <a:xfrm>
                  <a:off x="11702088" y="1221408"/>
                  <a:ext cx="20340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22" name="Freihand 21">
                  <a:extLst>
                    <a:ext uri="{FF2B5EF4-FFF2-40B4-BE49-F238E27FC236}">
                      <a16:creationId xmlns:a16="http://schemas.microsoft.com/office/drawing/2014/main" id="{58109013-B630-4D2A-9AFA-1FC0B4BFE6F7}"/>
                    </a:ext>
                  </a:extLst>
                </p14:cNvPr>
                <p14:cNvContentPartPr/>
                <p14:nvPr/>
              </p14:nvContentPartPr>
              <p14:xfrm>
                <a:off x="11908368" y="1150488"/>
                <a:ext cx="60840" cy="130320"/>
              </p14:xfrm>
            </p:contentPart>
          </mc:Choice>
          <mc:Fallback xmlns="">
            <p:pic>
              <p:nvPicPr>
                <p:cNvPr id="22" name="Freihand 21">
                  <a:extLst>
                    <a:ext uri="{FF2B5EF4-FFF2-40B4-BE49-F238E27FC236}">
                      <a16:creationId xmlns:a16="http://schemas.microsoft.com/office/drawing/2014/main" id="{58109013-B630-4D2A-9AFA-1FC0B4BFE6F7}"/>
                    </a:ext>
                  </a:extLst>
                </p:cNvPr>
                <p:cNvPicPr/>
                <p:nvPr/>
              </p:nvPicPr>
              <p:blipFill>
                <a:blip r:embed="rId84"/>
                <a:stretch>
                  <a:fillRect/>
                </a:stretch>
              </p:blipFill>
              <p:spPr>
                <a:xfrm>
                  <a:off x="11904048" y="1146168"/>
                  <a:ext cx="6948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23" name="Freihand 22">
                  <a:extLst>
                    <a:ext uri="{FF2B5EF4-FFF2-40B4-BE49-F238E27FC236}">
                      <a16:creationId xmlns:a16="http://schemas.microsoft.com/office/drawing/2014/main" id="{FDAF5145-1608-4C96-B407-7018C5468C21}"/>
                    </a:ext>
                  </a:extLst>
                </p14:cNvPr>
                <p14:cNvContentPartPr/>
                <p14:nvPr/>
              </p14:nvContentPartPr>
              <p14:xfrm>
                <a:off x="11956968" y="1095048"/>
                <a:ext cx="150840" cy="190080"/>
              </p14:xfrm>
            </p:contentPart>
          </mc:Choice>
          <mc:Fallback xmlns="">
            <p:pic>
              <p:nvPicPr>
                <p:cNvPr id="23" name="Freihand 22">
                  <a:extLst>
                    <a:ext uri="{FF2B5EF4-FFF2-40B4-BE49-F238E27FC236}">
                      <a16:creationId xmlns:a16="http://schemas.microsoft.com/office/drawing/2014/main" id="{FDAF5145-1608-4C96-B407-7018C5468C21}"/>
                    </a:ext>
                  </a:extLst>
                </p:cNvPr>
                <p:cNvPicPr/>
                <p:nvPr/>
              </p:nvPicPr>
              <p:blipFill>
                <a:blip r:embed="rId86"/>
                <a:stretch>
                  <a:fillRect/>
                </a:stretch>
              </p:blipFill>
              <p:spPr>
                <a:xfrm>
                  <a:off x="11952648" y="1090728"/>
                  <a:ext cx="15948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24" name="Freihand 23">
                  <a:extLst>
                    <a:ext uri="{FF2B5EF4-FFF2-40B4-BE49-F238E27FC236}">
                      <a16:creationId xmlns:a16="http://schemas.microsoft.com/office/drawing/2014/main" id="{39A34C42-C868-4D98-98E4-12B54B330FA1}"/>
                    </a:ext>
                  </a:extLst>
                </p14:cNvPr>
                <p14:cNvContentPartPr/>
                <p14:nvPr/>
              </p14:nvContentPartPr>
              <p14:xfrm>
                <a:off x="11999448" y="1038888"/>
                <a:ext cx="360" cy="360"/>
              </p14:xfrm>
            </p:contentPart>
          </mc:Choice>
          <mc:Fallback xmlns="">
            <p:pic>
              <p:nvPicPr>
                <p:cNvPr id="24" name="Freihand 23">
                  <a:extLst>
                    <a:ext uri="{FF2B5EF4-FFF2-40B4-BE49-F238E27FC236}">
                      <a16:creationId xmlns:a16="http://schemas.microsoft.com/office/drawing/2014/main" id="{39A34C42-C868-4D98-98E4-12B54B330FA1}"/>
                    </a:ext>
                  </a:extLst>
                </p:cNvPr>
                <p:cNvPicPr/>
                <p:nvPr/>
              </p:nvPicPr>
              <p:blipFill>
                <a:blip r:embed="rId88"/>
                <a:stretch>
                  <a:fillRect/>
                </a:stretch>
              </p:blipFill>
              <p:spPr>
                <a:xfrm>
                  <a:off x="11995128" y="103456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68" name="Freihand 67">
                  <a:extLst>
                    <a:ext uri="{FF2B5EF4-FFF2-40B4-BE49-F238E27FC236}">
                      <a16:creationId xmlns:a16="http://schemas.microsoft.com/office/drawing/2014/main" id="{05F8BDDA-4D25-4801-A7B4-828A63D9E297}"/>
                    </a:ext>
                  </a:extLst>
                </p14:cNvPr>
                <p14:cNvContentPartPr/>
                <p14:nvPr/>
              </p14:nvContentPartPr>
              <p14:xfrm>
                <a:off x="11185128" y="461088"/>
                <a:ext cx="815040" cy="572400"/>
              </p14:xfrm>
            </p:contentPart>
          </mc:Choice>
          <mc:Fallback xmlns="">
            <p:pic>
              <p:nvPicPr>
                <p:cNvPr id="68" name="Freihand 67">
                  <a:extLst>
                    <a:ext uri="{FF2B5EF4-FFF2-40B4-BE49-F238E27FC236}">
                      <a16:creationId xmlns:a16="http://schemas.microsoft.com/office/drawing/2014/main" id="{05F8BDDA-4D25-4801-A7B4-828A63D9E297}"/>
                    </a:ext>
                  </a:extLst>
                </p:cNvPr>
                <p:cNvPicPr/>
                <p:nvPr/>
              </p:nvPicPr>
              <p:blipFill>
                <a:blip r:embed="rId90"/>
                <a:stretch>
                  <a:fillRect/>
                </a:stretch>
              </p:blipFill>
              <p:spPr>
                <a:xfrm>
                  <a:off x="11180808" y="456768"/>
                  <a:ext cx="823680" cy="581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1">
            <p14:nvContentPartPr>
              <p14:cNvPr id="70" name="Freihand 69">
                <a:extLst>
                  <a:ext uri="{FF2B5EF4-FFF2-40B4-BE49-F238E27FC236}">
                    <a16:creationId xmlns:a16="http://schemas.microsoft.com/office/drawing/2014/main" id="{052BD24A-618C-4A73-BFAA-A0F100529255}"/>
                  </a:ext>
                </a:extLst>
              </p14:cNvPr>
              <p14:cNvContentPartPr/>
              <p14:nvPr/>
            </p14:nvContentPartPr>
            <p14:xfrm>
              <a:off x="3237048" y="2737368"/>
              <a:ext cx="2277000" cy="64440"/>
            </p14:xfrm>
          </p:contentPart>
        </mc:Choice>
        <mc:Fallback xmlns="">
          <p:pic>
            <p:nvPicPr>
              <p:cNvPr id="70" name="Freihand 69">
                <a:extLst>
                  <a:ext uri="{FF2B5EF4-FFF2-40B4-BE49-F238E27FC236}">
                    <a16:creationId xmlns:a16="http://schemas.microsoft.com/office/drawing/2014/main" id="{052BD24A-618C-4A73-BFAA-A0F100529255}"/>
                  </a:ext>
                </a:extLst>
              </p:cNvPr>
              <p:cNvPicPr/>
              <p:nvPr/>
            </p:nvPicPr>
            <p:blipFill>
              <a:blip r:embed="rId92"/>
              <a:stretch>
                <a:fillRect/>
              </a:stretch>
            </p:blipFill>
            <p:spPr>
              <a:xfrm>
                <a:off x="3232728" y="2733048"/>
                <a:ext cx="228564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71" name="Freihand 70">
                <a:extLst>
                  <a:ext uri="{FF2B5EF4-FFF2-40B4-BE49-F238E27FC236}">
                    <a16:creationId xmlns:a16="http://schemas.microsoft.com/office/drawing/2014/main" id="{6451A4F1-842E-48B0-849B-E3BFD9ED4B5B}"/>
                  </a:ext>
                </a:extLst>
              </p14:cNvPr>
              <p14:cNvContentPartPr/>
              <p14:nvPr/>
            </p14:nvContentPartPr>
            <p14:xfrm>
              <a:off x="5298768" y="4216608"/>
              <a:ext cx="2985480" cy="54000"/>
            </p14:xfrm>
          </p:contentPart>
        </mc:Choice>
        <mc:Fallback xmlns="">
          <p:pic>
            <p:nvPicPr>
              <p:cNvPr id="71" name="Freihand 70">
                <a:extLst>
                  <a:ext uri="{FF2B5EF4-FFF2-40B4-BE49-F238E27FC236}">
                    <a16:creationId xmlns:a16="http://schemas.microsoft.com/office/drawing/2014/main" id="{6451A4F1-842E-48B0-849B-E3BFD9ED4B5B}"/>
                  </a:ext>
                </a:extLst>
              </p:cNvPr>
              <p:cNvPicPr/>
              <p:nvPr/>
            </p:nvPicPr>
            <p:blipFill>
              <a:blip r:embed="rId94"/>
              <a:stretch>
                <a:fillRect/>
              </a:stretch>
            </p:blipFill>
            <p:spPr>
              <a:xfrm>
                <a:off x="5294448" y="4212288"/>
                <a:ext cx="299412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72" name="Freihand 71">
                <a:extLst>
                  <a:ext uri="{FF2B5EF4-FFF2-40B4-BE49-F238E27FC236}">
                    <a16:creationId xmlns:a16="http://schemas.microsoft.com/office/drawing/2014/main" id="{83C36A30-AD97-427B-AF78-583DC855162D}"/>
                  </a:ext>
                </a:extLst>
              </p14:cNvPr>
              <p14:cNvContentPartPr/>
              <p14:nvPr/>
            </p14:nvContentPartPr>
            <p14:xfrm>
              <a:off x="644328" y="4181688"/>
              <a:ext cx="2874960" cy="66600"/>
            </p14:xfrm>
          </p:contentPart>
        </mc:Choice>
        <mc:Fallback xmlns="">
          <p:pic>
            <p:nvPicPr>
              <p:cNvPr id="72" name="Freihand 71">
                <a:extLst>
                  <a:ext uri="{FF2B5EF4-FFF2-40B4-BE49-F238E27FC236}">
                    <a16:creationId xmlns:a16="http://schemas.microsoft.com/office/drawing/2014/main" id="{83C36A30-AD97-427B-AF78-583DC855162D}"/>
                  </a:ext>
                </a:extLst>
              </p:cNvPr>
              <p:cNvPicPr/>
              <p:nvPr/>
            </p:nvPicPr>
            <p:blipFill>
              <a:blip r:embed="rId96"/>
              <a:stretch>
                <a:fillRect/>
              </a:stretch>
            </p:blipFill>
            <p:spPr>
              <a:xfrm>
                <a:off x="640008" y="4177368"/>
                <a:ext cx="288360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73" name="Freihand 72">
                <a:extLst>
                  <a:ext uri="{FF2B5EF4-FFF2-40B4-BE49-F238E27FC236}">
                    <a16:creationId xmlns:a16="http://schemas.microsoft.com/office/drawing/2014/main" id="{BE0D4374-91B6-48CC-B45B-0519DF330BF6}"/>
                  </a:ext>
                </a:extLst>
              </p14:cNvPr>
              <p14:cNvContentPartPr/>
              <p14:nvPr/>
            </p14:nvContentPartPr>
            <p14:xfrm>
              <a:off x="4027248" y="5299128"/>
              <a:ext cx="901440" cy="429120"/>
            </p14:xfrm>
          </p:contentPart>
        </mc:Choice>
        <mc:Fallback xmlns="">
          <p:pic>
            <p:nvPicPr>
              <p:cNvPr id="73" name="Freihand 72">
                <a:extLst>
                  <a:ext uri="{FF2B5EF4-FFF2-40B4-BE49-F238E27FC236}">
                    <a16:creationId xmlns:a16="http://schemas.microsoft.com/office/drawing/2014/main" id="{BE0D4374-91B6-48CC-B45B-0519DF330BF6}"/>
                  </a:ext>
                </a:extLst>
              </p:cNvPr>
              <p:cNvPicPr/>
              <p:nvPr/>
            </p:nvPicPr>
            <p:blipFill>
              <a:blip r:embed="rId98"/>
              <a:stretch>
                <a:fillRect/>
              </a:stretch>
            </p:blipFill>
            <p:spPr>
              <a:xfrm>
                <a:off x="4022928" y="5294808"/>
                <a:ext cx="910080" cy="4377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77" name="Freihand 76">
                <a:extLst>
                  <a:ext uri="{FF2B5EF4-FFF2-40B4-BE49-F238E27FC236}">
                    <a16:creationId xmlns:a16="http://schemas.microsoft.com/office/drawing/2014/main" id="{EE468C82-7BFB-444E-9B59-91B1D8D6AD38}"/>
                  </a:ext>
                </a:extLst>
              </p14:cNvPr>
              <p14:cNvContentPartPr/>
              <p14:nvPr/>
            </p14:nvContentPartPr>
            <p14:xfrm>
              <a:off x="6983568" y="5661288"/>
              <a:ext cx="1349280" cy="29880"/>
            </p14:xfrm>
          </p:contentPart>
        </mc:Choice>
        <mc:Fallback xmlns="">
          <p:pic>
            <p:nvPicPr>
              <p:cNvPr id="77" name="Freihand 76">
                <a:extLst>
                  <a:ext uri="{FF2B5EF4-FFF2-40B4-BE49-F238E27FC236}">
                    <a16:creationId xmlns:a16="http://schemas.microsoft.com/office/drawing/2014/main" id="{EE468C82-7BFB-444E-9B59-91B1D8D6AD38}"/>
                  </a:ext>
                </a:extLst>
              </p:cNvPr>
              <p:cNvPicPr/>
              <p:nvPr/>
            </p:nvPicPr>
            <p:blipFill>
              <a:blip r:embed="rId100"/>
              <a:stretch>
                <a:fillRect/>
              </a:stretch>
            </p:blipFill>
            <p:spPr>
              <a:xfrm>
                <a:off x="6979248" y="5656968"/>
                <a:ext cx="135792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78" name="Freihand 77">
                <a:extLst>
                  <a:ext uri="{FF2B5EF4-FFF2-40B4-BE49-F238E27FC236}">
                    <a16:creationId xmlns:a16="http://schemas.microsoft.com/office/drawing/2014/main" id="{781CEBE4-1C8A-46F4-BA82-CF86E375C512}"/>
                  </a:ext>
                </a:extLst>
              </p14:cNvPr>
              <p14:cNvContentPartPr/>
              <p14:nvPr/>
            </p14:nvContentPartPr>
            <p14:xfrm>
              <a:off x="3466008" y="5941728"/>
              <a:ext cx="1343160" cy="41400"/>
            </p14:xfrm>
          </p:contentPart>
        </mc:Choice>
        <mc:Fallback xmlns="">
          <p:pic>
            <p:nvPicPr>
              <p:cNvPr id="78" name="Freihand 77">
                <a:extLst>
                  <a:ext uri="{FF2B5EF4-FFF2-40B4-BE49-F238E27FC236}">
                    <a16:creationId xmlns:a16="http://schemas.microsoft.com/office/drawing/2014/main" id="{781CEBE4-1C8A-46F4-BA82-CF86E375C512}"/>
                  </a:ext>
                </a:extLst>
              </p:cNvPr>
              <p:cNvPicPr/>
              <p:nvPr/>
            </p:nvPicPr>
            <p:blipFill>
              <a:blip r:embed="rId102"/>
              <a:stretch>
                <a:fillRect/>
              </a:stretch>
            </p:blipFill>
            <p:spPr>
              <a:xfrm>
                <a:off x="3461688" y="5937408"/>
                <a:ext cx="1351800" cy="50040"/>
              </a:xfrm>
              <a:prstGeom prst="rect">
                <a:avLst/>
              </a:prstGeom>
            </p:spPr>
          </p:pic>
        </mc:Fallback>
      </mc:AlternateContent>
      <p:grpSp>
        <p:nvGrpSpPr>
          <p:cNvPr id="80" name="Gruppieren 79">
            <a:extLst>
              <a:ext uri="{FF2B5EF4-FFF2-40B4-BE49-F238E27FC236}">
                <a16:creationId xmlns:a16="http://schemas.microsoft.com/office/drawing/2014/main" id="{C4C3E163-85BB-4005-BFFD-72AB35EBB63B}"/>
              </a:ext>
            </a:extLst>
          </p:cNvPr>
          <p:cNvGrpSpPr/>
          <p:nvPr/>
        </p:nvGrpSpPr>
        <p:grpSpPr>
          <a:xfrm>
            <a:off x="1018008" y="3082608"/>
            <a:ext cx="1596960" cy="1825920"/>
            <a:chOff x="1018008" y="3082608"/>
            <a:chExt cx="1596960" cy="1825920"/>
          </a:xfrm>
        </p:grpSpPr>
        <mc:AlternateContent xmlns:mc="http://schemas.openxmlformats.org/markup-compatibility/2006" xmlns:p14="http://schemas.microsoft.com/office/powerpoint/2010/main">
          <mc:Choice Requires="p14">
            <p:contentPart p14:bwMode="auto" r:id="rId103">
              <p14:nvContentPartPr>
                <p14:cNvPr id="74" name="Freihand 73">
                  <a:extLst>
                    <a:ext uri="{FF2B5EF4-FFF2-40B4-BE49-F238E27FC236}">
                      <a16:creationId xmlns:a16="http://schemas.microsoft.com/office/drawing/2014/main" id="{B8169E28-9C4E-4150-8B38-3BB2D0E3DE29}"/>
                    </a:ext>
                  </a:extLst>
                </p14:cNvPr>
                <p14:cNvContentPartPr/>
                <p14:nvPr/>
              </p14:nvContentPartPr>
              <p14:xfrm>
                <a:off x="1338048" y="3655368"/>
                <a:ext cx="1019880" cy="723960"/>
              </p14:xfrm>
            </p:contentPart>
          </mc:Choice>
          <mc:Fallback xmlns="">
            <p:pic>
              <p:nvPicPr>
                <p:cNvPr id="74" name="Freihand 73">
                  <a:extLst>
                    <a:ext uri="{FF2B5EF4-FFF2-40B4-BE49-F238E27FC236}">
                      <a16:creationId xmlns:a16="http://schemas.microsoft.com/office/drawing/2014/main" id="{B8169E28-9C4E-4150-8B38-3BB2D0E3DE29}"/>
                    </a:ext>
                  </a:extLst>
                </p:cNvPr>
                <p:cNvPicPr/>
                <p:nvPr/>
              </p:nvPicPr>
              <p:blipFill>
                <a:blip r:embed="rId104"/>
                <a:stretch>
                  <a:fillRect/>
                </a:stretch>
              </p:blipFill>
              <p:spPr>
                <a:xfrm>
                  <a:off x="1333728" y="3651048"/>
                  <a:ext cx="1028520" cy="73260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75" name="Freihand 74">
                  <a:extLst>
                    <a:ext uri="{FF2B5EF4-FFF2-40B4-BE49-F238E27FC236}">
                      <a16:creationId xmlns:a16="http://schemas.microsoft.com/office/drawing/2014/main" id="{3C7260F2-78A5-4FA4-834C-E3E17BEF6529}"/>
                    </a:ext>
                  </a:extLst>
                </p14:cNvPr>
                <p14:cNvContentPartPr/>
                <p14:nvPr/>
              </p14:nvContentPartPr>
              <p14:xfrm>
                <a:off x="1569168" y="3610728"/>
                <a:ext cx="665280" cy="810720"/>
              </p14:xfrm>
            </p:contentPart>
          </mc:Choice>
          <mc:Fallback xmlns="">
            <p:pic>
              <p:nvPicPr>
                <p:cNvPr id="75" name="Freihand 74">
                  <a:extLst>
                    <a:ext uri="{FF2B5EF4-FFF2-40B4-BE49-F238E27FC236}">
                      <a16:creationId xmlns:a16="http://schemas.microsoft.com/office/drawing/2014/main" id="{3C7260F2-78A5-4FA4-834C-E3E17BEF6529}"/>
                    </a:ext>
                  </a:extLst>
                </p:cNvPr>
                <p:cNvPicPr/>
                <p:nvPr/>
              </p:nvPicPr>
              <p:blipFill>
                <a:blip r:embed="rId106"/>
                <a:stretch>
                  <a:fillRect/>
                </a:stretch>
              </p:blipFill>
              <p:spPr>
                <a:xfrm>
                  <a:off x="1564848" y="3606408"/>
                  <a:ext cx="673920" cy="8193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79" name="Freihand 78">
                  <a:extLst>
                    <a:ext uri="{FF2B5EF4-FFF2-40B4-BE49-F238E27FC236}">
                      <a16:creationId xmlns:a16="http://schemas.microsoft.com/office/drawing/2014/main" id="{2784945F-132E-4339-BC4A-5CA9A90D037B}"/>
                    </a:ext>
                  </a:extLst>
                </p14:cNvPr>
                <p14:cNvContentPartPr/>
                <p14:nvPr/>
              </p14:nvContentPartPr>
              <p14:xfrm>
                <a:off x="1018008" y="3082608"/>
                <a:ext cx="1596960" cy="1825920"/>
              </p14:xfrm>
            </p:contentPart>
          </mc:Choice>
          <mc:Fallback xmlns="">
            <p:pic>
              <p:nvPicPr>
                <p:cNvPr id="79" name="Freihand 78">
                  <a:extLst>
                    <a:ext uri="{FF2B5EF4-FFF2-40B4-BE49-F238E27FC236}">
                      <a16:creationId xmlns:a16="http://schemas.microsoft.com/office/drawing/2014/main" id="{2784945F-132E-4339-BC4A-5CA9A90D037B}"/>
                    </a:ext>
                  </a:extLst>
                </p:cNvPr>
                <p:cNvPicPr/>
                <p:nvPr/>
              </p:nvPicPr>
              <p:blipFill>
                <a:blip r:embed="rId108"/>
                <a:stretch>
                  <a:fillRect/>
                </a:stretch>
              </p:blipFill>
              <p:spPr>
                <a:xfrm>
                  <a:off x="1013688" y="3078288"/>
                  <a:ext cx="1605600" cy="1834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9">
            <p14:nvContentPartPr>
              <p14:cNvPr id="81" name="Freihand 80">
                <a:extLst>
                  <a:ext uri="{FF2B5EF4-FFF2-40B4-BE49-F238E27FC236}">
                    <a16:creationId xmlns:a16="http://schemas.microsoft.com/office/drawing/2014/main" id="{9AD4B017-ABB2-4C87-817B-B22372DCFB96}"/>
                  </a:ext>
                </a:extLst>
              </p14:cNvPr>
              <p14:cNvContentPartPr/>
              <p14:nvPr/>
            </p14:nvContentPartPr>
            <p14:xfrm>
              <a:off x="7269408" y="5627088"/>
              <a:ext cx="1045800" cy="24840"/>
            </p14:xfrm>
          </p:contentPart>
        </mc:Choice>
        <mc:Fallback xmlns="">
          <p:pic>
            <p:nvPicPr>
              <p:cNvPr id="81" name="Freihand 80">
                <a:extLst>
                  <a:ext uri="{FF2B5EF4-FFF2-40B4-BE49-F238E27FC236}">
                    <a16:creationId xmlns:a16="http://schemas.microsoft.com/office/drawing/2014/main" id="{9AD4B017-ABB2-4C87-817B-B22372DCFB96}"/>
                  </a:ext>
                </a:extLst>
              </p:cNvPr>
              <p:cNvPicPr/>
              <p:nvPr/>
            </p:nvPicPr>
            <p:blipFill>
              <a:blip r:embed="rId110"/>
              <a:stretch>
                <a:fillRect/>
              </a:stretch>
            </p:blipFill>
            <p:spPr>
              <a:xfrm>
                <a:off x="7265088" y="5622768"/>
                <a:ext cx="105444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82" name="Freihand 81">
                <a:extLst>
                  <a:ext uri="{FF2B5EF4-FFF2-40B4-BE49-F238E27FC236}">
                    <a16:creationId xmlns:a16="http://schemas.microsoft.com/office/drawing/2014/main" id="{915E72FC-8508-4707-803B-EA56FDB5CF47}"/>
                  </a:ext>
                </a:extLst>
              </p14:cNvPr>
              <p14:cNvContentPartPr/>
              <p14:nvPr/>
            </p14:nvContentPartPr>
            <p14:xfrm>
              <a:off x="3427128" y="5790168"/>
              <a:ext cx="1831320" cy="141120"/>
            </p14:xfrm>
          </p:contentPart>
        </mc:Choice>
        <mc:Fallback xmlns="">
          <p:pic>
            <p:nvPicPr>
              <p:cNvPr id="82" name="Freihand 81">
                <a:extLst>
                  <a:ext uri="{FF2B5EF4-FFF2-40B4-BE49-F238E27FC236}">
                    <a16:creationId xmlns:a16="http://schemas.microsoft.com/office/drawing/2014/main" id="{915E72FC-8508-4707-803B-EA56FDB5CF47}"/>
                  </a:ext>
                </a:extLst>
              </p:cNvPr>
              <p:cNvPicPr/>
              <p:nvPr/>
            </p:nvPicPr>
            <p:blipFill>
              <a:blip r:embed="rId112"/>
              <a:stretch>
                <a:fillRect/>
              </a:stretch>
            </p:blipFill>
            <p:spPr>
              <a:xfrm>
                <a:off x="3422808" y="5785848"/>
                <a:ext cx="183996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12" name="Freihand 11">
                <a:extLst>
                  <a:ext uri="{FF2B5EF4-FFF2-40B4-BE49-F238E27FC236}">
                    <a16:creationId xmlns:a16="http://schemas.microsoft.com/office/drawing/2014/main" id="{B423CDAE-FC00-4EFC-973D-BAE44F6416EB}"/>
                  </a:ext>
                </a:extLst>
              </p14:cNvPr>
              <p14:cNvContentPartPr/>
              <p14:nvPr/>
            </p14:nvContentPartPr>
            <p14:xfrm>
              <a:off x="1003608" y="3150288"/>
              <a:ext cx="1634040" cy="1751400"/>
            </p14:xfrm>
          </p:contentPart>
        </mc:Choice>
        <mc:Fallback xmlns="">
          <p:pic>
            <p:nvPicPr>
              <p:cNvPr id="12" name="Freihand 11">
                <a:extLst>
                  <a:ext uri="{FF2B5EF4-FFF2-40B4-BE49-F238E27FC236}">
                    <a16:creationId xmlns:a16="http://schemas.microsoft.com/office/drawing/2014/main" id="{B423CDAE-FC00-4EFC-973D-BAE44F6416EB}"/>
                  </a:ext>
                </a:extLst>
              </p:cNvPr>
              <p:cNvPicPr/>
              <p:nvPr/>
            </p:nvPicPr>
            <p:blipFill>
              <a:blip r:embed="rId114"/>
              <a:stretch>
                <a:fillRect/>
              </a:stretch>
            </p:blipFill>
            <p:spPr>
              <a:xfrm>
                <a:off x="999288" y="3145968"/>
                <a:ext cx="1642680" cy="176004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20" name="Freihand 19">
                <a:extLst>
                  <a:ext uri="{FF2B5EF4-FFF2-40B4-BE49-F238E27FC236}">
                    <a16:creationId xmlns:a16="http://schemas.microsoft.com/office/drawing/2014/main" id="{2F7DF94C-2CCA-48F0-944F-767E80FDA9A3}"/>
                  </a:ext>
                </a:extLst>
              </p14:cNvPr>
              <p14:cNvContentPartPr/>
              <p14:nvPr/>
            </p14:nvContentPartPr>
            <p14:xfrm>
              <a:off x="7051248" y="5663808"/>
              <a:ext cx="1319400" cy="49680"/>
            </p14:xfrm>
          </p:contentPart>
        </mc:Choice>
        <mc:Fallback xmlns="">
          <p:pic>
            <p:nvPicPr>
              <p:cNvPr id="20" name="Freihand 19">
                <a:extLst>
                  <a:ext uri="{FF2B5EF4-FFF2-40B4-BE49-F238E27FC236}">
                    <a16:creationId xmlns:a16="http://schemas.microsoft.com/office/drawing/2014/main" id="{2F7DF94C-2CCA-48F0-944F-767E80FDA9A3}"/>
                  </a:ext>
                </a:extLst>
              </p:cNvPr>
              <p:cNvPicPr/>
              <p:nvPr/>
            </p:nvPicPr>
            <p:blipFill>
              <a:blip r:embed="rId116"/>
              <a:stretch>
                <a:fillRect/>
              </a:stretch>
            </p:blipFill>
            <p:spPr>
              <a:xfrm>
                <a:off x="7046928" y="5659488"/>
                <a:ext cx="132804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29" name="Freihand 28">
                <a:extLst>
                  <a:ext uri="{FF2B5EF4-FFF2-40B4-BE49-F238E27FC236}">
                    <a16:creationId xmlns:a16="http://schemas.microsoft.com/office/drawing/2014/main" id="{EB2357C1-F5D3-412E-9606-374440AEC5FC}"/>
                  </a:ext>
                </a:extLst>
              </p14:cNvPr>
              <p14:cNvContentPartPr/>
              <p14:nvPr/>
            </p14:nvContentPartPr>
            <p14:xfrm>
              <a:off x="3212208" y="5928768"/>
              <a:ext cx="1519920" cy="72000"/>
            </p14:xfrm>
          </p:contentPart>
        </mc:Choice>
        <mc:Fallback xmlns="">
          <p:pic>
            <p:nvPicPr>
              <p:cNvPr id="29" name="Freihand 28">
                <a:extLst>
                  <a:ext uri="{FF2B5EF4-FFF2-40B4-BE49-F238E27FC236}">
                    <a16:creationId xmlns:a16="http://schemas.microsoft.com/office/drawing/2014/main" id="{EB2357C1-F5D3-412E-9606-374440AEC5FC}"/>
                  </a:ext>
                </a:extLst>
              </p:cNvPr>
              <p:cNvPicPr/>
              <p:nvPr/>
            </p:nvPicPr>
            <p:blipFill>
              <a:blip r:embed="rId118"/>
              <a:stretch>
                <a:fillRect/>
              </a:stretch>
            </p:blipFill>
            <p:spPr>
              <a:xfrm>
                <a:off x="3207888" y="5924448"/>
                <a:ext cx="1528560" cy="80640"/>
              </a:xfrm>
              <a:prstGeom prst="rect">
                <a:avLst/>
              </a:prstGeom>
            </p:spPr>
          </p:pic>
        </mc:Fallback>
      </mc:AlternateContent>
    </p:spTree>
    <p:extLst>
      <p:ext uri="{BB962C8B-B14F-4D97-AF65-F5344CB8AC3E}">
        <p14:creationId xmlns:p14="http://schemas.microsoft.com/office/powerpoint/2010/main" val="2080388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2"/>
          <p:cNvSpPr>
            <a:spLocks noChangeArrowheads="1"/>
          </p:cNvSpPr>
          <p:nvPr/>
        </p:nvSpPr>
        <p:spPr bwMode="auto">
          <a:xfrm>
            <a:off x="2089881" y="48046"/>
            <a:ext cx="73083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400" b="1"/>
              <a:t>Steady and appropriate economic growth</a:t>
            </a:r>
            <a:endParaRPr lang="en-US" sz="2400" b="1" dirty="0"/>
          </a:p>
        </p:txBody>
      </p:sp>
      <p:sp>
        <p:nvSpPr>
          <p:cNvPr id="478211" name="Text Box 3"/>
          <p:cNvSpPr txBox="1">
            <a:spLocks noChangeArrowheads="1"/>
          </p:cNvSpPr>
          <p:nvPr/>
        </p:nvSpPr>
        <p:spPr bwMode="auto">
          <a:xfrm>
            <a:off x="552202" y="290319"/>
            <a:ext cx="11639798" cy="31722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r>
              <a:rPr lang="de-DE" sz="2000" u="sng">
                <a:solidFill>
                  <a:schemeClr val="tx1"/>
                </a:solidFill>
              </a:rPr>
              <a:t>Indicators</a:t>
            </a:r>
            <a:endParaRPr lang="de-DE" sz="2000" u="sng" dirty="0">
              <a:solidFill>
                <a:schemeClr val="tx1"/>
              </a:solidFill>
            </a:endParaRPr>
          </a:p>
          <a:p>
            <a:endParaRPr lang="de-DE" sz="2000" dirty="0">
              <a:solidFill>
                <a:schemeClr val="tx1"/>
              </a:solidFill>
            </a:endParaRPr>
          </a:p>
          <a:p>
            <a:pPr>
              <a:buFontTx/>
              <a:buChar char="•"/>
            </a:pPr>
            <a:r>
              <a:rPr lang="de-DE" sz="2000">
                <a:solidFill>
                  <a:schemeClr val="tx1"/>
                </a:solidFill>
              </a:rPr>
              <a:t>Growth of </a:t>
            </a:r>
            <a:r>
              <a:rPr lang="de-DE" sz="2000" b="1">
                <a:solidFill>
                  <a:schemeClr val="tx1"/>
                </a:solidFill>
              </a:rPr>
              <a:t>real</a:t>
            </a:r>
            <a:r>
              <a:rPr lang="de-DE" sz="2000">
                <a:solidFill>
                  <a:schemeClr val="tx1"/>
                </a:solidFill>
              </a:rPr>
              <a:t> GDP</a:t>
            </a:r>
            <a:endParaRPr lang="de-DE" sz="2000" dirty="0">
              <a:solidFill>
                <a:schemeClr val="tx1"/>
              </a:solidFill>
            </a:endParaRPr>
          </a:p>
          <a:p>
            <a:pPr>
              <a:buFontTx/>
              <a:buNone/>
            </a:pPr>
            <a:r>
              <a:rPr lang="de-DE" sz="2000" dirty="0">
                <a:solidFill>
                  <a:schemeClr val="tx1"/>
                </a:solidFill>
              </a:rPr>
              <a:t>	</a:t>
            </a:r>
            <a:r>
              <a:rPr lang="de-DE" sz="2000">
                <a:solidFill>
                  <a:schemeClr val="tx1"/>
                </a:solidFill>
              </a:rPr>
              <a:t>	</a:t>
            </a:r>
            <a:r>
              <a:rPr lang="de-DE" sz="2000">
                <a:solidFill>
                  <a:schemeClr val="tx1"/>
                </a:solidFill>
                <a:cs typeface="Times New Roman" pitchFamily="18" charset="0"/>
              </a:rPr>
              <a:t>→	change of overall economic performance, not including singular changes in prices (price adjusted GDP)</a:t>
            </a:r>
            <a:endParaRPr lang="de-DE" sz="2000" dirty="0">
              <a:solidFill>
                <a:schemeClr val="tx1"/>
              </a:solidFill>
            </a:endParaRPr>
          </a:p>
          <a:p>
            <a:pPr>
              <a:buFontTx/>
              <a:buChar char="•"/>
            </a:pPr>
            <a:endParaRPr lang="de-DE" sz="2000" dirty="0">
              <a:solidFill>
                <a:schemeClr val="tx1"/>
              </a:solidFill>
            </a:endParaRPr>
          </a:p>
          <a:p>
            <a:pPr>
              <a:buFontTx/>
              <a:buChar char="•"/>
            </a:pPr>
            <a:r>
              <a:rPr lang="de-DE" sz="2000">
                <a:solidFill>
                  <a:schemeClr val="tx1"/>
                </a:solidFill>
              </a:rPr>
              <a:t>Growth of </a:t>
            </a:r>
            <a:r>
              <a:rPr lang="de-DE" sz="2000" b="1">
                <a:solidFill>
                  <a:schemeClr val="tx1"/>
                </a:solidFill>
              </a:rPr>
              <a:t>real</a:t>
            </a:r>
            <a:r>
              <a:rPr lang="de-DE" sz="2000">
                <a:solidFill>
                  <a:schemeClr val="tx1"/>
                </a:solidFill>
              </a:rPr>
              <a:t> GDP per capita</a:t>
            </a:r>
            <a:endParaRPr lang="de-DE" sz="2000" dirty="0">
              <a:solidFill>
                <a:schemeClr val="tx1"/>
              </a:solidFill>
            </a:endParaRPr>
          </a:p>
          <a:p>
            <a:pPr>
              <a:buFontTx/>
              <a:buNone/>
            </a:pPr>
            <a:r>
              <a:rPr lang="de-DE" sz="2000" dirty="0">
                <a:solidFill>
                  <a:schemeClr val="tx1"/>
                </a:solidFill>
              </a:rPr>
              <a:t>	</a:t>
            </a:r>
            <a:r>
              <a:rPr lang="de-DE" sz="2000">
                <a:solidFill>
                  <a:schemeClr val="tx1"/>
                </a:solidFill>
              </a:rPr>
              <a:t>	</a:t>
            </a:r>
            <a:r>
              <a:rPr lang="de-DE" sz="2000">
                <a:solidFill>
                  <a:schemeClr val="tx1"/>
                </a:solidFill>
                <a:cs typeface="Times New Roman" pitchFamily="18" charset="0"/>
              </a:rPr>
              <a:t>→	since in general new inhabitants will increase GDP, we also to adjust for population growth</a:t>
            </a:r>
            <a:endParaRPr lang="de-DE" sz="2000" dirty="0">
              <a:solidFill>
                <a:schemeClr val="tx1"/>
              </a:solidFill>
            </a:endParaRPr>
          </a:p>
          <a:p>
            <a:endParaRPr lang="de-DE" sz="2000" dirty="0">
              <a:solidFill>
                <a:schemeClr val="tx1"/>
              </a:solidFill>
            </a:endParaRPr>
          </a:p>
          <a:p>
            <a:r>
              <a:rPr lang="de-DE" sz="2000" dirty="0">
                <a:solidFill>
                  <a:schemeClr val="tx1"/>
                </a:solidFill>
                <a:cs typeface="Times New Roman" pitchFamily="18" charset="0"/>
              </a:rPr>
              <a:t>→	</a:t>
            </a:r>
            <a:r>
              <a:rPr lang="de-DE" sz="2000">
                <a:solidFill>
                  <a:schemeClr val="tx1"/>
                </a:solidFill>
              </a:rPr>
              <a:t>In developed countries an growth rate of GDP of roughly </a:t>
            </a:r>
            <a:r>
              <a:rPr lang="de-DE" sz="2000" dirty="0">
                <a:solidFill>
                  <a:schemeClr val="tx1"/>
                </a:solidFill>
              </a:rPr>
              <a:t>1%-3</a:t>
            </a:r>
            <a:r>
              <a:rPr lang="de-DE" sz="2000">
                <a:solidFill>
                  <a:schemeClr val="tx1"/>
                </a:solidFill>
              </a:rPr>
              <a:t>% p.a. is claimed to be appropriate on average, without high volatily around this traget growth rate.</a:t>
            </a:r>
            <a:endParaRPr lang="de-DE" sz="2000" dirty="0">
              <a:solidFill>
                <a:schemeClr val="tx1"/>
              </a:solidFill>
            </a:endParaRPr>
          </a:p>
        </p:txBody>
      </p:sp>
      <p:sp>
        <p:nvSpPr>
          <p:cNvPr id="10" name="Textfeld 9"/>
          <p:cNvSpPr txBox="1"/>
          <p:nvPr/>
        </p:nvSpPr>
        <p:spPr>
          <a:xfrm>
            <a:off x="28650" y="6531017"/>
            <a:ext cx="2313063" cy="237246"/>
          </a:xfrm>
          <a:prstGeom prst="rect">
            <a:avLst/>
          </a:prstGeom>
          <a:noFill/>
        </p:spPr>
        <p:txBody>
          <a:bodyPr wrap="square" rtlCol="0">
            <a:noAutofit/>
          </a:bodyPr>
          <a:lstStyle/>
          <a:p>
            <a:r>
              <a:rPr lang="de-DE" sz="1400"/>
              <a:t>Source: </a:t>
            </a:r>
            <a:r>
              <a:rPr lang="de-DE" sz="1400" dirty="0"/>
              <a:t>IMF</a:t>
            </a:r>
          </a:p>
        </p:txBody>
      </p:sp>
      <p:sp>
        <p:nvSpPr>
          <p:cNvPr id="18" name="Rechteck 17">
            <a:extLst>
              <a:ext uri="{FF2B5EF4-FFF2-40B4-BE49-F238E27FC236}">
                <a16:creationId xmlns:a16="http://schemas.microsoft.com/office/drawing/2014/main" id="{6E26D9F9-CEC4-4F93-ACE7-A6F04CEC94E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D25E193F-0047-4477-0ED0-6A1222643F1C}"/>
              </a:ext>
            </a:extLst>
          </p:cNvPr>
          <p:cNvPicPr>
            <a:picLocks noChangeAspect="1"/>
          </p:cNvPicPr>
          <p:nvPr/>
        </p:nvPicPr>
        <p:blipFill>
          <a:blip r:embed="rId3"/>
          <a:stretch>
            <a:fillRect/>
          </a:stretch>
        </p:blipFill>
        <p:spPr>
          <a:xfrm>
            <a:off x="870402" y="3580309"/>
            <a:ext cx="6391051" cy="2950707"/>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Freihand 1">
                <a:extLst>
                  <a:ext uri="{FF2B5EF4-FFF2-40B4-BE49-F238E27FC236}">
                    <a16:creationId xmlns:a16="http://schemas.microsoft.com/office/drawing/2014/main" id="{8AC8ED96-33F9-4B9D-A4F1-90ECF63AC1E0}"/>
                  </a:ext>
                </a:extLst>
              </p14:cNvPr>
              <p14:cNvContentPartPr/>
              <p14:nvPr/>
            </p14:nvContentPartPr>
            <p14:xfrm>
              <a:off x="2125368" y="1242648"/>
              <a:ext cx="1049760" cy="24120"/>
            </p14:xfrm>
          </p:contentPart>
        </mc:Choice>
        <mc:Fallback xmlns="">
          <p:pic>
            <p:nvPicPr>
              <p:cNvPr id="2" name="Freihand 1">
                <a:extLst>
                  <a:ext uri="{FF2B5EF4-FFF2-40B4-BE49-F238E27FC236}">
                    <a16:creationId xmlns:a16="http://schemas.microsoft.com/office/drawing/2014/main" id="{8AC8ED96-33F9-4B9D-A4F1-90ECF63AC1E0}"/>
                  </a:ext>
                </a:extLst>
              </p:cNvPr>
              <p:cNvPicPr/>
              <p:nvPr/>
            </p:nvPicPr>
            <p:blipFill>
              <a:blip r:embed="rId5"/>
              <a:stretch>
                <a:fillRect/>
              </a:stretch>
            </p:blipFill>
            <p:spPr>
              <a:xfrm>
                <a:off x="2121048" y="1238328"/>
                <a:ext cx="105840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Freihand 2">
                <a:extLst>
                  <a:ext uri="{FF2B5EF4-FFF2-40B4-BE49-F238E27FC236}">
                    <a16:creationId xmlns:a16="http://schemas.microsoft.com/office/drawing/2014/main" id="{15313A70-8F36-4FFB-93D1-080862E0D614}"/>
                  </a:ext>
                </a:extLst>
              </p14:cNvPr>
              <p14:cNvContentPartPr/>
              <p14:nvPr/>
            </p14:nvContentPartPr>
            <p14:xfrm>
              <a:off x="2106288" y="852048"/>
              <a:ext cx="1104120" cy="458280"/>
            </p14:xfrm>
          </p:contentPart>
        </mc:Choice>
        <mc:Fallback xmlns="">
          <p:pic>
            <p:nvPicPr>
              <p:cNvPr id="3" name="Freihand 2">
                <a:extLst>
                  <a:ext uri="{FF2B5EF4-FFF2-40B4-BE49-F238E27FC236}">
                    <a16:creationId xmlns:a16="http://schemas.microsoft.com/office/drawing/2014/main" id="{15313A70-8F36-4FFB-93D1-080862E0D614}"/>
                  </a:ext>
                </a:extLst>
              </p:cNvPr>
              <p:cNvPicPr/>
              <p:nvPr/>
            </p:nvPicPr>
            <p:blipFill>
              <a:blip r:embed="rId7"/>
              <a:stretch>
                <a:fillRect/>
              </a:stretch>
            </p:blipFill>
            <p:spPr>
              <a:xfrm>
                <a:off x="2101968" y="847728"/>
                <a:ext cx="1112760" cy="4669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Freihand 4">
                <a:extLst>
                  <a:ext uri="{FF2B5EF4-FFF2-40B4-BE49-F238E27FC236}">
                    <a16:creationId xmlns:a16="http://schemas.microsoft.com/office/drawing/2014/main" id="{71A69867-02A1-4948-9A3C-CA3FCE75160F}"/>
                  </a:ext>
                </a:extLst>
              </p14:cNvPr>
              <p14:cNvContentPartPr/>
              <p14:nvPr/>
            </p14:nvContentPartPr>
            <p14:xfrm>
              <a:off x="6281928" y="1543608"/>
              <a:ext cx="3625920" cy="52920"/>
            </p14:xfrm>
          </p:contentPart>
        </mc:Choice>
        <mc:Fallback xmlns="">
          <p:pic>
            <p:nvPicPr>
              <p:cNvPr id="5" name="Freihand 4">
                <a:extLst>
                  <a:ext uri="{FF2B5EF4-FFF2-40B4-BE49-F238E27FC236}">
                    <a16:creationId xmlns:a16="http://schemas.microsoft.com/office/drawing/2014/main" id="{71A69867-02A1-4948-9A3C-CA3FCE75160F}"/>
                  </a:ext>
                </a:extLst>
              </p:cNvPr>
              <p:cNvPicPr/>
              <p:nvPr/>
            </p:nvPicPr>
            <p:blipFill>
              <a:blip r:embed="rId9"/>
              <a:stretch>
                <a:fillRect/>
              </a:stretch>
            </p:blipFill>
            <p:spPr>
              <a:xfrm>
                <a:off x="6277608" y="1539288"/>
                <a:ext cx="363456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 name="Freihand 5">
                <a:extLst>
                  <a:ext uri="{FF2B5EF4-FFF2-40B4-BE49-F238E27FC236}">
                    <a16:creationId xmlns:a16="http://schemas.microsoft.com/office/drawing/2014/main" id="{62C66937-0157-4D19-A3E5-B88DFCEE8B55}"/>
                  </a:ext>
                </a:extLst>
              </p14:cNvPr>
              <p14:cNvContentPartPr/>
              <p14:nvPr/>
            </p14:nvContentPartPr>
            <p14:xfrm>
              <a:off x="2323368" y="498168"/>
              <a:ext cx="5506920" cy="87840"/>
            </p14:xfrm>
          </p:contentPart>
        </mc:Choice>
        <mc:Fallback xmlns="">
          <p:pic>
            <p:nvPicPr>
              <p:cNvPr id="6" name="Freihand 5">
                <a:extLst>
                  <a:ext uri="{FF2B5EF4-FFF2-40B4-BE49-F238E27FC236}">
                    <a16:creationId xmlns:a16="http://schemas.microsoft.com/office/drawing/2014/main" id="{62C66937-0157-4D19-A3E5-B88DFCEE8B55}"/>
                  </a:ext>
                </a:extLst>
              </p:cNvPr>
              <p:cNvPicPr/>
              <p:nvPr/>
            </p:nvPicPr>
            <p:blipFill>
              <a:blip r:embed="rId11"/>
              <a:stretch>
                <a:fillRect/>
              </a:stretch>
            </p:blipFill>
            <p:spPr>
              <a:xfrm>
                <a:off x="2319048" y="493848"/>
                <a:ext cx="551556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 name="Freihand 6">
                <a:extLst>
                  <a:ext uri="{FF2B5EF4-FFF2-40B4-BE49-F238E27FC236}">
                    <a16:creationId xmlns:a16="http://schemas.microsoft.com/office/drawing/2014/main" id="{A2B0599F-3B14-42A0-9630-8DB74767E1F1}"/>
                  </a:ext>
                </a:extLst>
              </p14:cNvPr>
              <p14:cNvContentPartPr/>
              <p14:nvPr/>
            </p14:nvContentPartPr>
            <p14:xfrm>
              <a:off x="2165328" y="2088648"/>
              <a:ext cx="2140920" cy="85680"/>
            </p14:xfrm>
          </p:contentPart>
        </mc:Choice>
        <mc:Fallback xmlns="">
          <p:pic>
            <p:nvPicPr>
              <p:cNvPr id="7" name="Freihand 6">
                <a:extLst>
                  <a:ext uri="{FF2B5EF4-FFF2-40B4-BE49-F238E27FC236}">
                    <a16:creationId xmlns:a16="http://schemas.microsoft.com/office/drawing/2014/main" id="{A2B0599F-3B14-42A0-9630-8DB74767E1F1}"/>
                  </a:ext>
                </a:extLst>
              </p:cNvPr>
              <p:cNvPicPr/>
              <p:nvPr/>
            </p:nvPicPr>
            <p:blipFill>
              <a:blip r:embed="rId13"/>
              <a:stretch>
                <a:fillRect/>
              </a:stretch>
            </p:blipFill>
            <p:spPr>
              <a:xfrm>
                <a:off x="2161008" y="2084328"/>
                <a:ext cx="214956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 name="Freihand 7">
                <a:extLst>
                  <a:ext uri="{FF2B5EF4-FFF2-40B4-BE49-F238E27FC236}">
                    <a16:creationId xmlns:a16="http://schemas.microsoft.com/office/drawing/2014/main" id="{1CB27C76-D216-4CE5-A034-4DB2B2B2CBB6}"/>
                  </a:ext>
                </a:extLst>
              </p14:cNvPr>
              <p14:cNvContentPartPr/>
              <p14:nvPr/>
            </p14:nvContentPartPr>
            <p14:xfrm>
              <a:off x="2150568" y="1219968"/>
              <a:ext cx="1116720" cy="40320"/>
            </p14:xfrm>
          </p:contentPart>
        </mc:Choice>
        <mc:Fallback xmlns="">
          <p:pic>
            <p:nvPicPr>
              <p:cNvPr id="8" name="Freihand 7">
                <a:extLst>
                  <a:ext uri="{FF2B5EF4-FFF2-40B4-BE49-F238E27FC236}">
                    <a16:creationId xmlns:a16="http://schemas.microsoft.com/office/drawing/2014/main" id="{1CB27C76-D216-4CE5-A034-4DB2B2B2CBB6}"/>
                  </a:ext>
                </a:extLst>
              </p:cNvPr>
              <p:cNvPicPr/>
              <p:nvPr/>
            </p:nvPicPr>
            <p:blipFill>
              <a:blip r:embed="rId15"/>
              <a:stretch>
                <a:fillRect/>
              </a:stretch>
            </p:blipFill>
            <p:spPr>
              <a:xfrm>
                <a:off x="2146248" y="1215648"/>
                <a:ext cx="112536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 name="Freihand 8">
                <a:extLst>
                  <a:ext uri="{FF2B5EF4-FFF2-40B4-BE49-F238E27FC236}">
                    <a16:creationId xmlns:a16="http://schemas.microsoft.com/office/drawing/2014/main" id="{0705EFA1-4A9A-4059-85B1-8A10BACAAA4B}"/>
                  </a:ext>
                </a:extLst>
              </p14:cNvPr>
              <p14:cNvContentPartPr/>
              <p14:nvPr/>
            </p14:nvContentPartPr>
            <p14:xfrm>
              <a:off x="812448" y="6085368"/>
              <a:ext cx="3446280" cy="447480"/>
            </p14:xfrm>
          </p:contentPart>
        </mc:Choice>
        <mc:Fallback xmlns="">
          <p:pic>
            <p:nvPicPr>
              <p:cNvPr id="9" name="Freihand 8">
                <a:extLst>
                  <a:ext uri="{FF2B5EF4-FFF2-40B4-BE49-F238E27FC236}">
                    <a16:creationId xmlns:a16="http://schemas.microsoft.com/office/drawing/2014/main" id="{0705EFA1-4A9A-4059-85B1-8A10BACAAA4B}"/>
                  </a:ext>
                </a:extLst>
              </p:cNvPr>
              <p:cNvPicPr/>
              <p:nvPr/>
            </p:nvPicPr>
            <p:blipFill>
              <a:blip r:embed="rId17"/>
              <a:stretch>
                <a:fillRect/>
              </a:stretch>
            </p:blipFill>
            <p:spPr>
              <a:xfrm>
                <a:off x="808128" y="6081048"/>
                <a:ext cx="3454920" cy="4561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 name="Freihand 10">
                <a:extLst>
                  <a:ext uri="{FF2B5EF4-FFF2-40B4-BE49-F238E27FC236}">
                    <a16:creationId xmlns:a16="http://schemas.microsoft.com/office/drawing/2014/main" id="{143FFE60-7E1A-464B-A828-93DBCFBCA254}"/>
                  </a:ext>
                </a:extLst>
              </p14:cNvPr>
              <p14:cNvContentPartPr/>
              <p14:nvPr/>
            </p14:nvContentPartPr>
            <p14:xfrm>
              <a:off x="1509408" y="6158448"/>
              <a:ext cx="2080440" cy="33480"/>
            </p14:xfrm>
          </p:contentPart>
        </mc:Choice>
        <mc:Fallback xmlns="">
          <p:pic>
            <p:nvPicPr>
              <p:cNvPr id="11" name="Freihand 10">
                <a:extLst>
                  <a:ext uri="{FF2B5EF4-FFF2-40B4-BE49-F238E27FC236}">
                    <a16:creationId xmlns:a16="http://schemas.microsoft.com/office/drawing/2014/main" id="{143FFE60-7E1A-464B-A828-93DBCFBCA254}"/>
                  </a:ext>
                </a:extLst>
              </p:cNvPr>
              <p:cNvPicPr/>
              <p:nvPr/>
            </p:nvPicPr>
            <p:blipFill>
              <a:blip r:embed="rId19"/>
              <a:stretch>
                <a:fillRect/>
              </a:stretch>
            </p:blipFill>
            <p:spPr>
              <a:xfrm>
                <a:off x="1505088" y="6154128"/>
                <a:ext cx="208908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2" name="Freihand 11">
                <a:extLst>
                  <a:ext uri="{FF2B5EF4-FFF2-40B4-BE49-F238E27FC236}">
                    <a16:creationId xmlns:a16="http://schemas.microsoft.com/office/drawing/2014/main" id="{F1FAC844-BCB4-453C-84DD-2FF4E884E15B}"/>
                  </a:ext>
                </a:extLst>
              </p14:cNvPr>
              <p14:cNvContentPartPr/>
              <p14:nvPr/>
            </p14:nvContentPartPr>
            <p14:xfrm>
              <a:off x="1627128" y="4304448"/>
              <a:ext cx="1841400" cy="1193040"/>
            </p14:xfrm>
          </p:contentPart>
        </mc:Choice>
        <mc:Fallback xmlns="">
          <p:pic>
            <p:nvPicPr>
              <p:cNvPr id="12" name="Freihand 11">
                <a:extLst>
                  <a:ext uri="{FF2B5EF4-FFF2-40B4-BE49-F238E27FC236}">
                    <a16:creationId xmlns:a16="http://schemas.microsoft.com/office/drawing/2014/main" id="{F1FAC844-BCB4-453C-84DD-2FF4E884E15B}"/>
                  </a:ext>
                </a:extLst>
              </p:cNvPr>
              <p:cNvPicPr/>
              <p:nvPr/>
            </p:nvPicPr>
            <p:blipFill>
              <a:blip r:embed="rId21"/>
              <a:stretch>
                <a:fillRect/>
              </a:stretch>
            </p:blipFill>
            <p:spPr>
              <a:xfrm>
                <a:off x="1622808" y="4300128"/>
                <a:ext cx="1850040" cy="1201680"/>
              </a:xfrm>
              <a:prstGeom prst="rect">
                <a:avLst/>
              </a:prstGeom>
            </p:spPr>
          </p:pic>
        </mc:Fallback>
      </mc:AlternateContent>
      <p:grpSp>
        <p:nvGrpSpPr>
          <p:cNvPr id="50" name="Gruppieren 49">
            <a:extLst>
              <a:ext uri="{FF2B5EF4-FFF2-40B4-BE49-F238E27FC236}">
                <a16:creationId xmlns:a16="http://schemas.microsoft.com/office/drawing/2014/main" id="{9A26D57C-3449-4B82-AD98-521555C57A76}"/>
              </a:ext>
            </a:extLst>
          </p:cNvPr>
          <p:cNvGrpSpPr/>
          <p:nvPr/>
        </p:nvGrpSpPr>
        <p:grpSpPr>
          <a:xfrm>
            <a:off x="2350728" y="3374568"/>
            <a:ext cx="2831040" cy="1265400"/>
            <a:chOff x="2350728" y="3374568"/>
            <a:chExt cx="2831040" cy="1265400"/>
          </a:xfrm>
        </p:grpSpPr>
        <mc:AlternateContent xmlns:mc="http://schemas.openxmlformats.org/markup-compatibility/2006" xmlns:p14="http://schemas.microsoft.com/office/powerpoint/2010/main">
          <mc:Choice Requires="p14">
            <p:contentPart p14:bwMode="auto" r:id="rId22">
              <p14:nvContentPartPr>
                <p14:cNvPr id="13" name="Freihand 12">
                  <a:extLst>
                    <a:ext uri="{FF2B5EF4-FFF2-40B4-BE49-F238E27FC236}">
                      <a16:creationId xmlns:a16="http://schemas.microsoft.com/office/drawing/2014/main" id="{44B8B5CF-8C1F-4ABE-B337-5A8266FEAEE0}"/>
                    </a:ext>
                  </a:extLst>
                </p14:cNvPr>
                <p14:cNvContentPartPr/>
                <p14:nvPr/>
              </p14:nvContentPartPr>
              <p14:xfrm>
                <a:off x="2605608" y="4278168"/>
                <a:ext cx="37440" cy="283320"/>
              </p14:xfrm>
            </p:contentPart>
          </mc:Choice>
          <mc:Fallback xmlns="">
            <p:pic>
              <p:nvPicPr>
                <p:cNvPr id="13" name="Freihand 12">
                  <a:extLst>
                    <a:ext uri="{FF2B5EF4-FFF2-40B4-BE49-F238E27FC236}">
                      <a16:creationId xmlns:a16="http://schemas.microsoft.com/office/drawing/2014/main" id="{44B8B5CF-8C1F-4ABE-B337-5A8266FEAEE0}"/>
                    </a:ext>
                  </a:extLst>
                </p:cNvPr>
                <p:cNvPicPr/>
                <p:nvPr/>
              </p:nvPicPr>
              <p:blipFill>
                <a:blip r:embed="rId23"/>
                <a:stretch>
                  <a:fillRect/>
                </a:stretch>
              </p:blipFill>
              <p:spPr>
                <a:xfrm>
                  <a:off x="2601288" y="4273848"/>
                  <a:ext cx="46080" cy="2919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4" name="Freihand 13">
                  <a:extLst>
                    <a:ext uri="{FF2B5EF4-FFF2-40B4-BE49-F238E27FC236}">
                      <a16:creationId xmlns:a16="http://schemas.microsoft.com/office/drawing/2014/main" id="{83A6505D-5679-43ED-90B3-6160FFC36562}"/>
                    </a:ext>
                  </a:extLst>
                </p14:cNvPr>
                <p14:cNvContentPartPr/>
                <p14:nvPr/>
              </p14:nvContentPartPr>
              <p14:xfrm>
                <a:off x="2542968" y="4431888"/>
                <a:ext cx="187920" cy="208080"/>
              </p14:xfrm>
            </p:contentPart>
          </mc:Choice>
          <mc:Fallback xmlns="">
            <p:pic>
              <p:nvPicPr>
                <p:cNvPr id="14" name="Freihand 13">
                  <a:extLst>
                    <a:ext uri="{FF2B5EF4-FFF2-40B4-BE49-F238E27FC236}">
                      <a16:creationId xmlns:a16="http://schemas.microsoft.com/office/drawing/2014/main" id="{83A6505D-5679-43ED-90B3-6160FFC36562}"/>
                    </a:ext>
                  </a:extLst>
                </p:cNvPr>
                <p:cNvPicPr/>
                <p:nvPr/>
              </p:nvPicPr>
              <p:blipFill>
                <a:blip r:embed="rId25"/>
                <a:stretch>
                  <a:fillRect/>
                </a:stretch>
              </p:blipFill>
              <p:spPr>
                <a:xfrm>
                  <a:off x="2538648" y="4427568"/>
                  <a:ext cx="19656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5" name="Freihand 14">
                  <a:extLst>
                    <a:ext uri="{FF2B5EF4-FFF2-40B4-BE49-F238E27FC236}">
                      <a16:creationId xmlns:a16="http://schemas.microsoft.com/office/drawing/2014/main" id="{BEEC2951-2777-405E-8870-9DF14ECADCB6}"/>
                    </a:ext>
                  </a:extLst>
                </p14:cNvPr>
                <p14:cNvContentPartPr/>
                <p14:nvPr/>
              </p14:nvContentPartPr>
              <p14:xfrm>
                <a:off x="2350728" y="4077288"/>
                <a:ext cx="195480" cy="134280"/>
              </p14:xfrm>
            </p:contentPart>
          </mc:Choice>
          <mc:Fallback xmlns="">
            <p:pic>
              <p:nvPicPr>
                <p:cNvPr id="15" name="Freihand 14">
                  <a:extLst>
                    <a:ext uri="{FF2B5EF4-FFF2-40B4-BE49-F238E27FC236}">
                      <a16:creationId xmlns:a16="http://schemas.microsoft.com/office/drawing/2014/main" id="{BEEC2951-2777-405E-8870-9DF14ECADCB6}"/>
                    </a:ext>
                  </a:extLst>
                </p:cNvPr>
                <p:cNvPicPr/>
                <p:nvPr/>
              </p:nvPicPr>
              <p:blipFill>
                <a:blip r:embed="rId27"/>
                <a:stretch>
                  <a:fillRect/>
                </a:stretch>
              </p:blipFill>
              <p:spPr>
                <a:xfrm>
                  <a:off x="2346408" y="4072968"/>
                  <a:ext cx="20412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6" name="Freihand 15">
                  <a:extLst>
                    <a:ext uri="{FF2B5EF4-FFF2-40B4-BE49-F238E27FC236}">
                      <a16:creationId xmlns:a16="http://schemas.microsoft.com/office/drawing/2014/main" id="{7156DCCB-55E9-4057-9DD8-E10721614A36}"/>
                    </a:ext>
                  </a:extLst>
                </p14:cNvPr>
                <p14:cNvContentPartPr/>
                <p14:nvPr/>
              </p14:nvContentPartPr>
              <p14:xfrm>
                <a:off x="2566008" y="4033368"/>
                <a:ext cx="119160" cy="86040"/>
              </p14:xfrm>
            </p:contentPart>
          </mc:Choice>
          <mc:Fallback xmlns="">
            <p:pic>
              <p:nvPicPr>
                <p:cNvPr id="16" name="Freihand 15">
                  <a:extLst>
                    <a:ext uri="{FF2B5EF4-FFF2-40B4-BE49-F238E27FC236}">
                      <a16:creationId xmlns:a16="http://schemas.microsoft.com/office/drawing/2014/main" id="{7156DCCB-55E9-4057-9DD8-E10721614A36}"/>
                    </a:ext>
                  </a:extLst>
                </p:cNvPr>
                <p:cNvPicPr/>
                <p:nvPr/>
              </p:nvPicPr>
              <p:blipFill>
                <a:blip r:embed="rId29"/>
                <a:stretch>
                  <a:fillRect/>
                </a:stretch>
              </p:blipFill>
              <p:spPr>
                <a:xfrm>
                  <a:off x="2561688" y="4029048"/>
                  <a:ext cx="12780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7" name="Freihand 16">
                  <a:extLst>
                    <a:ext uri="{FF2B5EF4-FFF2-40B4-BE49-F238E27FC236}">
                      <a16:creationId xmlns:a16="http://schemas.microsoft.com/office/drawing/2014/main" id="{B11D0161-7002-413F-A849-17681A264B72}"/>
                    </a:ext>
                  </a:extLst>
                </p14:cNvPr>
                <p14:cNvContentPartPr/>
                <p14:nvPr/>
              </p14:nvContentPartPr>
              <p14:xfrm>
                <a:off x="2673648" y="4003488"/>
                <a:ext cx="74880" cy="79560"/>
              </p14:xfrm>
            </p:contentPart>
          </mc:Choice>
          <mc:Fallback xmlns="">
            <p:pic>
              <p:nvPicPr>
                <p:cNvPr id="17" name="Freihand 16">
                  <a:extLst>
                    <a:ext uri="{FF2B5EF4-FFF2-40B4-BE49-F238E27FC236}">
                      <a16:creationId xmlns:a16="http://schemas.microsoft.com/office/drawing/2014/main" id="{B11D0161-7002-413F-A849-17681A264B72}"/>
                    </a:ext>
                  </a:extLst>
                </p:cNvPr>
                <p:cNvPicPr/>
                <p:nvPr/>
              </p:nvPicPr>
              <p:blipFill>
                <a:blip r:embed="rId31"/>
                <a:stretch>
                  <a:fillRect/>
                </a:stretch>
              </p:blipFill>
              <p:spPr>
                <a:xfrm>
                  <a:off x="2669328" y="3999168"/>
                  <a:ext cx="8352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9" name="Freihand 18">
                  <a:extLst>
                    <a:ext uri="{FF2B5EF4-FFF2-40B4-BE49-F238E27FC236}">
                      <a16:creationId xmlns:a16="http://schemas.microsoft.com/office/drawing/2014/main" id="{903C2D42-0771-4EB8-BB87-7C55C413F628}"/>
                    </a:ext>
                  </a:extLst>
                </p14:cNvPr>
                <p14:cNvContentPartPr/>
                <p14:nvPr/>
              </p14:nvContentPartPr>
              <p14:xfrm>
                <a:off x="2728728" y="3922128"/>
                <a:ext cx="125280" cy="95040"/>
              </p14:xfrm>
            </p:contentPart>
          </mc:Choice>
          <mc:Fallback xmlns="">
            <p:pic>
              <p:nvPicPr>
                <p:cNvPr id="19" name="Freihand 18">
                  <a:extLst>
                    <a:ext uri="{FF2B5EF4-FFF2-40B4-BE49-F238E27FC236}">
                      <a16:creationId xmlns:a16="http://schemas.microsoft.com/office/drawing/2014/main" id="{903C2D42-0771-4EB8-BB87-7C55C413F628}"/>
                    </a:ext>
                  </a:extLst>
                </p:cNvPr>
                <p:cNvPicPr/>
                <p:nvPr/>
              </p:nvPicPr>
              <p:blipFill>
                <a:blip r:embed="rId33"/>
                <a:stretch>
                  <a:fillRect/>
                </a:stretch>
              </p:blipFill>
              <p:spPr>
                <a:xfrm>
                  <a:off x="2724408" y="3917808"/>
                  <a:ext cx="13392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0" name="Freihand 19">
                  <a:extLst>
                    <a:ext uri="{FF2B5EF4-FFF2-40B4-BE49-F238E27FC236}">
                      <a16:creationId xmlns:a16="http://schemas.microsoft.com/office/drawing/2014/main" id="{79F224D9-EE2B-454A-8B08-60BBA94B4105}"/>
                    </a:ext>
                  </a:extLst>
                </p14:cNvPr>
                <p14:cNvContentPartPr/>
                <p14:nvPr/>
              </p14:nvContentPartPr>
              <p14:xfrm>
                <a:off x="2948688" y="3788928"/>
                <a:ext cx="171000" cy="135720"/>
              </p14:xfrm>
            </p:contentPart>
          </mc:Choice>
          <mc:Fallback xmlns="">
            <p:pic>
              <p:nvPicPr>
                <p:cNvPr id="20" name="Freihand 19">
                  <a:extLst>
                    <a:ext uri="{FF2B5EF4-FFF2-40B4-BE49-F238E27FC236}">
                      <a16:creationId xmlns:a16="http://schemas.microsoft.com/office/drawing/2014/main" id="{79F224D9-EE2B-454A-8B08-60BBA94B4105}"/>
                    </a:ext>
                  </a:extLst>
                </p:cNvPr>
                <p:cNvPicPr/>
                <p:nvPr/>
              </p:nvPicPr>
              <p:blipFill>
                <a:blip r:embed="rId35"/>
                <a:stretch>
                  <a:fillRect/>
                </a:stretch>
              </p:blipFill>
              <p:spPr>
                <a:xfrm>
                  <a:off x="2944368" y="3784608"/>
                  <a:ext cx="17964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1" name="Freihand 20">
                  <a:extLst>
                    <a:ext uri="{FF2B5EF4-FFF2-40B4-BE49-F238E27FC236}">
                      <a16:creationId xmlns:a16="http://schemas.microsoft.com/office/drawing/2014/main" id="{5116E457-CEA8-46B0-BA56-B8AE46D6DD07}"/>
                    </a:ext>
                  </a:extLst>
                </p14:cNvPr>
                <p14:cNvContentPartPr/>
                <p14:nvPr/>
              </p14:nvContentPartPr>
              <p14:xfrm>
                <a:off x="3076488" y="3784248"/>
                <a:ext cx="34920" cy="6480"/>
              </p14:xfrm>
            </p:contentPart>
          </mc:Choice>
          <mc:Fallback xmlns="">
            <p:pic>
              <p:nvPicPr>
                <p:cNvPr id="21" name="Freihand 20">
                  <a:extLst>
                    <a:ext uri="{FF2B5EF4-FFF2-40B4-BE49-F238E27FC236}">
                      <a16:creationId xmlns:a16="http://schemas.microsoft.com/office/drawing/2014/main" id="{5116E457-CEA8-46B0-BA56-B8AE46D6DD07}"/>
                    </a:ext>
                  </a:extLst>
                </p:cNvPr>
                <p:cNvPicPr/>
                <p:nvPr/>
              </p:nvPicPr>
              <p:blipFill>
                <a:blip r:embed="rId37"/>
                <a:stretch>
                  <a:fillRect/>
                </a:stretch>
              </p:blipFill>
              <p:spPr>
                <a:xfrm>
                  <a:off x="3072168" y="3779928"/>
                  <a:ext cx="43560" cy="151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2" name="Freihand 21">
                  <a:extLst>
                    <a:ext uri="{FF2B5EF4-FFF2-40B4-BE49-F238E27FC236}">
                      <a16:creationId xmlns:a16="http://schemas.microsoft.com/office/drawing/2014/main" id="{A8341985-C2D0-486C-8902-FED51D703C11}"/>
                    </a:ext>
                  </a:extLst>
                </p14:cNvPr>
                <p14:cNvContentPartPr/>
                <p14:nvPr/>
              </p14:nvContentPartPr>
              <p14:xfrm>
                <a:off x="3148488" y="3801888"/>
                <a:ext cx="88200" cy="169920"/>
              </p14:xfrm>
            </p:contentPart>
          </mc:Choice>
          <mc:Fallback xmlns="">
            <p:pic>
              <p:nvPicPr>
                <p:cNvPr id="22" name="Freihand 21">
                  <a:extLst>
                    <a:ext uri="{FF2B5EF4-FFF2-40B4-BE49-F238E27FC236}">
                      <a16:creationId xmlns:a16="http://schemas.microsoft.com/office/drawing/2014/main" id="{A8341985-C2D0-486C-8902-FED51D703C11}"/>
                    </a:ext>
                  </a:extLst>
                </p:cNvPr>
                <p:cNvPicPr/>
                <p:nvPr/>
              </p:nvPicPr>
              <p:blipFill>
                <a:blip r:embed="rId39"/>
                <a:stretch>
                  <a:fillRect/>
                </a:stretch>
              </p:blipFill>
              <p:spPr>
                <a:xfrm>
                  <a:off x="3144168" y="3797568"/>
                  <a:ext cx="9684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3" name="Freihand 22">
                  <a:extLst>
                    <a:ext uri="{FF2B5EF4-FFF2-40B4-BE49-F238E27FC236}">
                      <a16:creationId xmlns:a16="http://schemas.microsoft.com/office/drawing/2014/main" id="{6450E498-CF57-4284-8B87-DCB7B7879D06}"/>
                    </a:ext>
                  </a:extLst>
                </p14:cNvPr>
                <p14:cNvContentPartPr/>
                <p14:nvPr/>
              </p14:nvContentPartPr>
              <p14:xfrm>
                <a:off x="3198168" y="3659328"/>
                <a:ext cx="244080" cy="155880"/>
              </p14:xfrm>
            </p:contentPart>
          </mc:Choice>
          <mc:Fallback xmlns="">
            <p:pic>
              <p:nvPicPr>
                <p:cNvPr id="23" name="Freihand 22">
                  <a:extLst>
                    <a:ext uri="{FF2B5EF4-FFF2-40B4-BE49-F238E27FC236}">
                      <a16:creationId xmlns:a16="http://schemas.microsoft.com/office/drawing/2014/main" id="{6450E498-CF57-4284-8B87-DCB7B7879D06}"/>
                    </a:ext>
                  </a:extLst>
                </p:cNvPr>
                <p:cNvPicPr/>
                <p:nvPr/>
              </p:nvPicPr>
              <p:blipFill>
                <a:blip r:embed="rId41"/>
                <a:stretch>
                  <a:fillRect/>
                </a:stretch>
              </p:blipFill>
              <p:spPr>
                <a:xfrm>
                  <a:off x="3193848" y="3655008"/>
                  <a:ext cx="25272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5" name="Freihand 24">
                  <a:extLst>
                    <a:ext uri="{FF2B5EF4-FFF2-40B4-BE49-F238E27FC236}">
                      <a16:creationId xmlns:a16="http://schemas.microsoft.com/office/drawing/2014/main" id="{84454AFD-1FDA-478D-9D44-903484C74D80}"/>
                    </a:ext>
                  </a:extLst>
                </p14:cNvPr>
                <p14:cNvContentPartPr/>
                <p14:nvPr/>
              </p14:nvContentPartPr>
              <p14:xfrm>
                <a:off x="2904048" y="4105728"/>
                <a:ext cx="81000" cy="139320"/>
              </p14:xfrm>
            </p:contentPart>
          </mc:Choice>
          <mc:Fallback xmlns="">
            <p:pic>
              <p:nvPicPr>
                <p:cNvPr id="25" name="Freihand 24">
                  <a:extLst>
                    <a:ext uri="{FF2B5EF4-FFF2-40B4-BE49-F238E27FC236}">
                      <a16:creationId xmlns:a16="http://schemas.microsoft.com/office/drawing/2014/main" id="{84454AFD-1FDA-478D-9D44-903484C74D80}"/>
                    </a:ext>
                  </a:extLst>
                </p:cNvPr>
                <p:cNvPicPr/>
                <p:nvPr/>
              </p:nvPicPr>
              <p:blipFill>
                <a:blip r:embed="rId43"/>
                <a:stretch>
                  <a:fillRect/>
                </a:stretch>
              </p:blipFill>
              <p:spPr>
                <a:xfrm>
                  <a:off x="2899728" y="4101408"/>
                  <a:ext cx="8964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6" name="Freihand 25">
                  <a:extLst>
                    <a:ext uri="{FF2B5EF4-FFF2-40B4-BE49-F238E27FC236}">
                      <a16:creationId xmlns:a16="http://schemas.microsoft.com/office/drawing/2014/main" id="{815128C9-EC12-4F64-B52C-E7A8B5607931}"/>
                    </a:ext>
                  </a:extLst>
                </p14:cNvPr>
                <p14:cNvContentPartPr/>
                <p14:nvPr/>
              </p14:nvContentPartPr>
              <p14:xfrm>
                <a:off x="3006648" y="4057488"/>
                <a:ext cx="64800" cy="74880"/>
              </p14:xfrm>
            </p:contentPart>
          </mc:Choice>
          <mc:Fallback xmlns="">
            <p:pic>
              <p:nvPicPr>
                <p:cNvPr id="26" name="Freihand 25">
                  <a:extLst>
                    <a:ext uri="{FF2B5EF4-FFF2-40B4-BE49-F238E27FC236}">
                      <a16:creationId xmlns:a16="http://schemas.microsoft.com/office/drawing/2014/main" id="{815128C9-EC12-4F64-B52C-E7A8B5607931}"/>
                    </a:ext>
                  </a:extLst>
                </p:cNvPr>
                <p:cNvPicPr/>
                <p:nvPr/>
              </p:nvPicPr>
              <p:blipFill>
                <a:blip r:embed="rId45"/>
                <a:stretch>
                  <a:fillRect/>
                </a:stretch>
              </p:blipFill>
              <p:spPr>
                <a:xfrm>
                  <a:off x="3002328" y="4053168"/>
                  <a:ext cx="7344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7" name="Freihand 26">
                  <a:extLst>
                    <a:ext uri="{FF2B5EF4-FFF2-40B4-BE49-F238E27FC236}">
                      <a16:creationId xmlns:a16="http://schemas.microsoft.com/office/drawing/2014/main" id="{8FEF9190-69E6-4541-B518-CB4F9B4593A0}"/>
                    </a:ext>
                  </a:extLst>
                </p14:cNvPr>
                <p14:cNvContentPartPr/>
                <p14:nvPr/>
              </p14:nvContentPartPr>
              <p14:xfrm>
                <a:off x="3078648" y="4017528"/>
                <a:ext cx="70560" cy="126000"/>
              </p14:xfrm>
            </p:contentPart>
          </mc:Choice>
          <mc:Fallback xmlns="">
            <p:pic>
              <p:nvPicPr>
                <p:cNvPr id="27" name="Freihand 26">
                  <a:extLst>
                    <a:ext uri="{FF2B5EF4-FFF2-40B4-BE49-F238E27FC236}">
                      <a16:creationId xmlns:a16="http://schemas.microsoft.com/office/drawing/2014/main" id="{8FEF9190-69E6-4541-B518-CB4F9B4593A0}"/>
                    </a:ext>
                  </a:extLst>
                </p:cNvPr>
                <p:cNvPicPr/>
                <p:nvPr/>
              </p:nvPicPr>
              <p:blipFill>
                <a:blip r:embed="rId47"/>
                <a:stretch>
                  <a:fillRect/>
                </a:stretch>
              </p:blipFill>
              <p:spPr>
                <a:xfrm>
                  <a:off x="3074328" y="4013208"/>
                  <a:ext cx="7920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8" name="Freihand 27">
                  <a:extLst>
                    <a:ext uri="{FF2B5EF4-FFF2-40B4-BE49-F238E27FC236}">
                      <a16:creationId xmlns:a16="http://schemas.microsoft.com/office/drawing/2014/main" id="{30195F0C-812A-4B60-B123-92B42106F012}"/>
                    </a:ext>
                  </a:extLst>
                </p14:cNvPr>
                <p14:cNvContentPartPr/>
                <p14:nvPr/>
              </p14:nvContentPartPr>
              <p14:xfrm>
                <a:off x="3162888" y="3979728"/>
                <a:ext cx="117720" cy="66600"/>
              </p14:xfrm>
            </p:contentPart>
          </mc:Choice>
          <mc:Fallback xmlns="">
            <p:pic>
              <p:nvPicPr>
                <p:cNvPr id="28" name="Freihand 27">
                  <a:extLst>
                    <a:ext uri="{FF2B5EF4-FFF2-40B4-BE49-F238E27FC236}">
                      <a16:creationId xmlns:a16="http://schemas.microsoft.com/office/drawing/2014/main" id="{30195F0C-812A-4B60-B123-92B42106F012}"/>
                    </a:ext>
                  </a:extLst>
                </p:cNvPr>
                <p:cNvPicPr/>
                <p:nvPr/>
              </p:nvPicPr>
              <p:blipFill>
                <a:blip r:embed="rId49"/>
                <a:stretch>
                  <a:fillRect/>
                </a:stretch>
              </p:blipFill>
              <p:spPr>
                <a:xfrm>
                  <a:off x="3158568" y="3975408"/>
                  <a:ext cx="12636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29" name="Freihand 28">
                  <a:extLst>
                    <a:ext uri="{FF2B5EF4-FFF2-40B4-BE49-F238E27FC236}">
                      <a16:creationId xmlns:a16="http://schemas.microsoft.com/office/drawing/2014/main" id="{F8BD3A31-9F9A-4CFA-9F19-A59177D20520}"/>
                    </a:ext>
                  </a:extLst>
                </p14:cNvPr>
                <p14:cNvContentPartPr/>
                <p14:nvPr/>
              </p14:nvContentPartPr>
              <p14:xfrm>
                <a:off x="3265128" y="3880008"/>
                <a:ext cx="72000" cy="92880"/>
              </p14:xfrm>
            </p:contentPart>
          </mc:Choice>
          <mc:Fallback xmlns="">
            <p:pic>
              <p:nvPicPr>
                <p:cNvPr id="29" name="Freihand 28">
                  <a:extLst>
                    <a:ext uri="{FF2B5EF4-FFF2-40B4-BE49-F238E27FC236}">
                      <a16:creationId xmlns:a16="http://schemas.microsoft.com/office/drawing/2014/main" id="{F8BD3A31-9F9A-4CFA-9F19-A59177D20520}"/>
                    </a:ext>
                  </a:extLst>
                </p:cNvPr>
                <p:cNvPicPr/>
                <p:nvPr/>
              </p:nvPicPr>
              <p:blipFill>
                <a:blip r:embed="rId51"/>
                <a:stretch>
                  <a:fillRect/>
                </a:stretch>
              </p:blipFill>
              <p:spPr>
                <a:xfrm>
                  <a:off x="3260808" y="3875688"/>
                  <a:ext cx="8064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0" name="Freihand 29">
                  <a:extLst>
                    <a:ext uri="{FF2B5EF4-FFF2-40B4-BE49-F238E27FC236}">
                      <a16:creationId xmlns:a16="http://schemas.microsoft.com/office/drawing/2014/main" id="{CDEE5F3C-A14B-49CE-909F-15C19930A538}"/>
                    </a:ext>
                  </a:extLst>
                </p14:cNvPr>
                <p14:cNvContentPartPr/>
                <p14:nvPr/>
              </p14:nvContentPartPr>
              <p14:xfrm>
                <a:off x="3337848" y="3795408"/>
                <a:ext cx="215280" cy="165240"/>
              </p14:xfrm>
            </p:contentPart>
          </mc:Choice>
          <mc:Fallback xmlns="">
            <p:pic>
              <p:nvPicPr>
                <p:cNvPr id="30" name="Freihand 29">
                  <a:extLst>
                    <a:ext uri="{FF2B5EF4-FFF2-40B4-BE49-F238E27FC236}">
                      <a16:creationId xmlns:a16="http://schemas.microsoft.com/office/drawing/2014/main" id="{CDEE5F3C-A14B-49CE-909F-15C19930A538}"/>
                    </a:ext>
                  </a:extLst>
                </p:cNvPr>
                <p:cNvPicPr/>
                <p:nvPr/>
              </p:nvPicPr>
              <p:blipFill>
                <a:blip r:embed="rId53"/>
                <a:stretch>
                  <a:fillRect/>
                </a:stretch>
              </p:blipFill>
              <p:spPr>
                <a:xfrm>
                  <a:off x="3333528" y="3791088"/>
                  <a:ext cx="22392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1" name="Freihand 30">
                  <a:extLst>
                    <a:ext uri="{FF2B5EF4-FFF2-40B4-BE49-F238E27FC236}">
                      <a16:creationId xmlns:a16="http://schemas.microsoft.com/office/drawing/2014/main" id="{8F43530A-2AA9-4F03-A1BA-44779D12E34F}"/>
                    </a:ext>
                  </a:extLst>
                </p14:cNvPr>
                <p14:cNvContentPartPr/>
                <p14:nvPr/>
              </p14:nvContentPartPr>
              <p14:xfrm>
                <a:off x="3494088" y="3796488"/>
                <a:ext cx="35280" cy="18000"/>
              </p14:xfrm>
            </p:contentPart>
          </mc:Choice>
          <mc:Fallback xmlns="">
            <p:pic>
              <p:nvPicPr>
                <p:cNvPr id="31" name="Freihand 30">
                  <a:extLst>
                    <a:ext uri="{FF2B5EF4-FFF2-40B4-BE49-F238E27FC236}">
                      <a16:creationId xmlns:a16="http://schemas.microsoft.com/office/drawing/2014/main" id="{8F43530A-2AA9-4F03-A1BA-44779D12E34F}"/>
                    </a:ext>
                  </a:extLst>
                </p:cNvPr>
                <p:cNvPicPr/>
                <p:nvPr/>
              </p:nvPicPr>
              <p:blipFill>
                <a:blip r:embed="rId55"/>
                <a:stretch>
                  <a:fillRect/>
                </a:stretch>
              </p:blipFill>
              <p:spPr>
                <a:xfrm>
                  <a:off x="3489768" y="3792168"/>
                  <a:ext cx="4392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2" name="Freihand 31">
                  <a:extLst>
                    <a:ext uri="{FF2B5EF4-FFF2-40B4-BE49-F238E27FC236}">
                      <a16:creationId xmlns:a16="http://schemas.microsoft.com/office/drawing/2014/main" id="{5CDC99DD-9DB5-4660-A725-E317E3585F76}"/>
                    </a:ext>
                  </a:extLst>
                </p14:cNvPr>
                <p14:cNvContentPartPr/>
                <p14:nvPr/>
              </p14:nvContentPartPr>
              <p14:xfrm>
                <a:off x="3556008" y="3796488"/>
                <a:ext cx="133920" cy="73800"/>
              </p14:xfrm>
            </p:contentPart>
          </mc:Choice>
          <mc:Fallback xmlns="">
            <p:pic>
              <p:nvPicPr>
                <p:cNvPr id="32" name="Freihand 31">
                  <a:extLst>
                    <a:ext uri="{FF2B5EF4-FFF2-40B4-BE49-F238E27FC236}">
                      <a16:creationId xmlns:a16="http://schemas.microsoft.com/office/drawing/2014/main" id="{5CDC99DD-9DB5-4660-A725-E317E3585F76}"/>
                    </a:ext>
                  </a:extLst>
                </p:cNvPr>
                <p:cNvPicPr/>
                <p:nvPr/>
              </p:nvPicPr>
              <p:blipFill>
                <a:blip r:embed="rId57"/>
                <a:stretch>
                  <a:fillRect/>
                </a:stretch>
              </p:blipFill>
              <p:spPr>
                <a:xfrm>
                  <a:off x="3551688" y="3792168"/>
                  <a:ext cx="14256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3" name="Freihand 32">
                  <a:extLst>
                    <a:ext uri="{FF2B5EF4-FFF2-40B4-BE49-F238E27FC236}">
                      <a16:creationId xmlns:a16="http://schemas.microsoft.com/office/drawing/2014/main" id="{BC20C383-1ADA-4ED1-A32D-2EA8CD35711C}"/>
                    </a:ext>
                  </a:extLst>
                </p14:cNvPr>
                <p14:cNvContentPartPr/>
                <p14:nvPr/>
              </p14:nvContentPartPr>
              <p14:xfrm>
                <a:off x="3879288" y="3745728"/>
                <a:ext cx="360" cy="360"/>
              </p14:xfrm>
            </p:contentPart>
          </mc:Choice>
          <mc:Fallback xmlns="">
            <p:pic>
              <p:nvPicPr>
                <p:cNvPr id="33" name="Freihand 32">
                  <a:extLst>
                    <a:ext uri="{FF2B5EF4-FFF2-40B4-BE49-F238E27FC236}">
                      <a16:creationId xmlns:a16="http://schemas.microsoft.com/office/drawing/2014/main" id="{BC20C383-1ADA-4ED1-A32D-2EA8CD35711C}"/>
                    </a:ext>
                  </a:extLst>
                </p:cNvPr>
                <p:cNvPicPr/>
                <p:nvPr/>
              </p:nvPicPr>
              <p:blipFill>
                <a:blip r:embed="rId59"/>
                <a:stretch>
                  <a:fillRect/>
                </a:stretch>
              </p:blipFill>
              <p:spPr>
                <a:xfrm>
                  <a:off x="3874968" y="374140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4" name="Freihand 33">
                  <a:extLst>
                    <a:ext uri="{FF2B5EF4-FFF2-40B4-BE49-F238E27FC236}">
                      <a16:creationId xmlns:a16="http://schemas.microsoft.com/office/drawing/2014/main" id="{5E6B7882-9964-4B01-A843-995EDB57F663}"/>
                    </a:ext>
                  </a:extLst>
                </p14:cNvPr>
                <p14:cNvContentPartPr/>
                <p14:nvPr/>
              </p14:nvContentPartPr>
              <p14:xfrm>
                <a:off x="3780648" y="3610728"/>
                <a:ext cx="326880" cy="279360"/>
              </p14:xfrm>
            </p:contentPart>
          </mc:Choice>
          <mc:Fallback xmlns="">
            <p:pic>
              <p:nvPicPr>
                <p:cNvPr id="34" name="Freihand 33">
                  <a:extLst>
                    <a:ext uri="{FF2B5EF4-FFF2-40B4-BE49-F238E27FC236}">
                      <a16:creationId xmlns:a16="http://schemas.microsoft.com/office/drawing/2014/main" id="{5E6B7882-9964-4B01-A843-995EDB57F663}"/>
                    </a:ext>
                  </a:extLst>
                </p:cNvPr>
                <p:cNvPicPr/>
                <p:nvPr/>
              </p:nvPicPr>
              <p:blipFill>
                <a:blip r:embed="rId61"/>
                <a:stretch>
                  <a:fillRect/>
                </a:stretch>
              </p:blipFill>
              <p:spPr>
                <a:xfrm>
                  <a:off x="3776328" y="3606408"/>
                  <a:ext cx="33552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5" name="Freihand 34">
                  <a:extLst>
                    <a:ext uri="{FF2B5EF4-FFF2-40B4-BE49-F238E27FC236}">
                      <a16:creationId xmlns:a16="http://schemas.microsoft.com/office/drawing/2014/main" id="{CB0D67A5-53FF-4E91-9506-BE697374A4B4}"/>
                    </a:ext>
                  </a:extLst>
                </p14:cNvPr>
                <p14:cNvContentPartPr/>
                <p14:nvPr/>
              </p14:nvContentPartPr>
              <p14:xfrm>
                <a:off x="4116528" y="3530808"/>
                <a:ext cx="178560" cy="144360"/>
              </p14:xfrm>
            </p:contentPart>
          </mc:Choice>
          <mc:Fallback xmlns="">
            <p:pic>
              <p:nvPicPr>
                <p:cNvPr id="35" name="Freihand 34">
                  <a:extLst>
                    <a:ext uri="{FF2B5EF4-FFF2-40B4-BE49-F238E27FC236}">
                      <a16:creationId xmlns:a16="http://schemas.microsoft.com/office/drawing/2014/main" id="{CB0D67A5-53FF-4E91-9506-BE697374A4B4}"/>
                    </a:ext>
                  </a:extLst>
                </p:cNvPr>
                <p:cNvPicPr/>
                <p:nvPr/>
              </p:nvPicPr>
              <p:blipFill>
                <a:blip r:embed="rId63"/>
                <a:stretch>
                  <a:fillRect/>
                </a:stretch>
              </p:blipFill>
              <p:spPr>
                <a:xfrm>
                  <a:off x="4112208" y="3526488"/>
                  <a:ext cx="18720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7" name="Freihand 36">
                  <a:extLst>
                    <a:ext uri="{FF2B5EF4-FFF2-40B4-BE49-F238E27FC236}">
                      <a16:creationId xmlns:a16="http://schemas.microsoft.com/office/drawing/2014/main" id="{C6BFF63D-C056-4BA9-AE71-DED677B076A4}"/>
                    </a:ext>
                  </a:extLst>
                </p14:cNvPr>
                <p14:cNvContentPartPr/>
                <p14:nvPr/>
              </p14:nvContentPartPr>
              <p14:xfrm>
                <a:off x="3924648" y="3786048"/>
                <a:ext cx="191520" cy="190080"/>
              </p14:xfrm>
            </p:contentPart>
          </mc:Choice>
          <mc:Fallback xmlns="">
            <p:pic>
              <p:nvPicPr>
                <p:cNvPr id="37" name="Freihand 36">
                  <a:extLst>
                    <a:ext uri="{FF2B5EF4-FFF2-40B4-BE49-F238E27FC236}">
                      <a16:creationId xmlns:a16="http://schemas.microsoft.com/office/drawing/2014/main" id="{C6BFF63D-C056-4BA9-AE71-DED677B076A4}"/>
                    </a:ext>
                  </a:extLst>
                </p:cNvPr>
                <p:cNvPicPr/>
                <p:nvPr/>
              </p:nvPicPr>
              <p:blipFill>
                <a:blip r:embed="rId65"/>
                <a:stretch>
                  <a:fillRect/>
                </a:stretch>
              </p:blipFill>
              <p:spPr>
                <a:xfrm>
                  <a:off x="3920328" y="3781728"/>
                  <a:ext cx="20016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8" name="Freihand 37">
                  <a:extLst>
                    <a:ext uri="{FF2B5EF4-FFF2-40B4-BE49-F238E27FC236}">
                      <a16:creationId xmlns:a16="http://schemas.microsoft.com/office/drawing/2014/main" id="{139A68E0-A8C2-443F-9253-D9544598E00E}"/>
                    </a:ext>
                  </a:extLst>
                </p14:cNvPr>
                <p14:cNvContentPartPr/>
                <p14:nvPr/>
              </p14:nvContentPartPr>
              <p14:xfrm>
                <a:off x="4112208" y="3798288"/>
                <a:ext cx="196560" cy="84600"/>
              </p14:xfrm>
            </p:contentPart>
          </mc:Choice>
          <mc:Fallback xmlns="">
            <p:pic>
              <p:nvPicPr>
                <p:cNvPr id="38" name="Freihand 37">
                  <a:extLst>
                    <a:ext uri="{FF2B5EF4-FFF2-40B4-BE49-F238E27FC236}">
                      <a16:creationId xmlns:a16="http://schemas.microsoft.com/office/drawing/2014/main" id="{139A68E0-A8C2-443F-9253-D9544598E00E}"/>
                    </a:ext>
                  </a:extLst>
                </p:cNvPr>
                <p:cNvPicPr/>
                <p:nvPr/>
              </p:nvPicPr>
              <p:blipFill>
                <a:blip r:embed="rId67"/>
                <a:stretch>
                  <a:fillRect/>
                </a:stretch>
              </p:blipFill>
              <p:spPr>
                <a:xfrm>
                  <a:off x="4107888" y="3793968"/>
                  <a:ext cx="20520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0" name="Freihand 39">
                  <a:extLst>
                    <a:ext uri="{FF2B5EF4-FFF2-40B4-BE49-F238E27FC236}">
                      <a16:creationId xmlns:a16="http://schemas.microsoft.com/office/drawing/2014/main" id="{EBEA27FE-71DC-42B0-ADCE-D9AC73AB4E35}"/>
                    </a:ext>
                  </a:extLst>
                </p14:cNvPr>
                <p14:cNvContentPartPr/>
                <p14:nvPr/>
              </p14:nvContentPartPr>
              <p14:xfrm>
                <a:off x="4374288" y="3679488"/>
                <a:ext cx="160920" cy="94680"/>
              </p14:xfrm>
            </p:contentPart>
          </mc:Choice>
          <mc:Fallback xmlns="">
            <p:pic>
              <p:nvPicPr>
                <p:cNvPr id="40" name="Freihand 39">
                  <a:extLst>
                    <a:ext uri="{FF2B5EF4-FFF2-40B4-BE49-F238E27FC236}">
                      <a16:creationId xmlns:a16="http://schemas.microsoft.com/office/drawing/2014/main" id="{EBEA27FE-71DC-42B0-ADCE-D9AC73AB4E35}"/>
                    </a:ext>
                  </a:extLst>
                </p:cNvPr>
                <p:cNvPicPr/>
                <p:nvPr/>
              </p:nvPicPr>
              <p:blipFill>
                <a:blip r:embed="rId69"/>
                <a:stretch>
                  <a:fillRect/>
                </a:stretch>
              </p:blipFill>
              <p:spPr>
                <a:xfrm>
                  <a:off x="4369968" y="3675168"/>
                  <a:ext cx="16956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1" name="Freihand 40">
                  <a:extLst>
                    <a:ext uri="{FF2B5EF4-FFF2-40B4-BE49-F238E27FC236}">
                      <a16:creationId xmlns:a16="http://schemas.microsoft.com/office/drawing/2014/main" id="{430404EE-FFB7-4501-8429-722B9919A482}"/>
                    </a:ext>
                  </a:extLst>
                </p14:cNvPr>
                <p14:cNvContentPartPr/>
                <p14:nvPr/>
              </p14:nvContentPartPr>
              <p14:xfrm>
                <a:off x="4499568" y="3586248"/>
                <a:ext cx="20520" cy="7200"/>
              </p14:xfrm>
            </p:contentPart>
          </mc:Choice>
          <mc:Fallback xmlns="">
            <p:pic>
              <p:nvPicPr>
                <p:cNvPr id="41" name="Freihand 40">
                  <a:extLst>
                    <a:ext uri="{FF2B5EF4-FFF2-40B4-BE49-F238E27FC236}">
                      <a16:creationId xmlns:a16="http://schemas.microsoft.com/office/drawing/2014/main" id="{430404EE-FFB7-4501-8429-722B9919A482}"/>
                    </a:ext>
                  </a:extLst>
                </p:cNvPr>
                <p:cNvPicPr/>
                <p:nvPr/>
              </p:nvPicPr>
              <p:blipFill>
                <a:blip r:embed="rId71"/>
                <a:stretch>
                  <a:fillRect/>
                </a:stretch>
              </p:blipFill>
              <p:spPr>
                <a:xfrm>
                  <a:off x="4495248" y="3581928"/>
                  <a:ext cx="2916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2" name="Freihand 41">
                  <a:extLst>
                    <a:ext uri="{FF2B5EF4-FFF2-40B4-BE49-F238E27FC236}">
                      <a16:creationId xmlns:a16="http://schemas.microsoft.com/office/drawing/2014/main" id="{5ED2392F-3D5E-49C8-A53E-2F389D8BBAB4}"/>
                    </a:ext>
                  </a:extLst>
                </p14:cNvPr>
                <p14:cNvContentPartPr/>
                <p14:nvPr/>
              </p14:nvContentPartPr>
              <p14:xfrm>
                <a:off x="4577688" y="3519648"/>
                <a:ext cx="77040" cy="160920"/>
              </p14:xfrm>
            </p:contentPart>
          </mc:Choice>
          <mc:Fallback xmlns="">
            <p:pic>
              <p:nvPicPr>
                <p:cNvPr id="42" name="Freihand 41">
                  <a:extLst>
                    <a:ext uri="{FF2B5EF4-FFF2-40B4-BE49-F238E27FC236}">
                      <a16:creationId xmlns:a16="http://schemas.microsoft.com/office/drawing/2014/main" id="{5ED2392F-3D5E-49C8-A53E-2F389D8BBAB4}"/>
                    </a:ext>
                  </a:extLst>
                </p:cNvPr>
                <p:cNvPicPr/>
                <p:nvPr/>
              </p:nvPicPr>
              <p:blipFill>
                <a:blip r:embed="rId73"/>
                <a:stretch>
                  <a:fillRect/>
                </a:stretch>
              </p:blipFill>
              <p:spPr>
                <a:xfrm>
                  <a:off x="4573368" y="3515328"/>
                  <a:ext cx="8568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3" name="Freihand 42">
                  <a:extLst>
                    <a:ext uri="{FF2B5EF4-FFF2-40B4-BE49-F238E27FC236}">
                      <a16:creationId xmlns:a16="http://schemas.microsoft.com/office/drawing/2014/main" id="{4215713E-4534-4938-AA92-2AF763590181}"/>
                    </a:ext>
                  </a:extLst>
                </p14:cNvPr>
                <p14:cNvContentPartPr/>
                <p14:nvPr/>
              </p14:nvContentPartPr>
              <p14:xfrm>
                <a:off x="4591368" y="3565728"/>
                <a:ext cx="106920" cy="126000"/>
              </p14:xfrm>
            </p:contentPart>
          </mc:Choice>
          <mc:Fallback xmlns="">
            <p:pic>
              <p:nvPicPr>
                <p:cNvPr id="43" name="Freihand 42">
                  <a:extLst>
                    <a:ext uri="{FF2B5EF4-FFF2-40B4-BE49-F238E27FC236}">
                      <a16:creationId xmlns:a16="http://schemas.microsoft.com/office/drawing/2014/main" id="{4215713E-4534-4938-AA92-2AF763590181}"/>
                    </a:ext>
                  </a:extLst>
                </p:cNvPr>
                <p:cNvPicPr/>
                <p:nvPr/>
              </p:nvPicPr>
              <p:blipFill>
                <a:blip r:embed="rId75"/>
                <a:stretch>
                  <a:fillRect/>
                </a:stretch>
              </p:blipFill>
              <p:spPr>
                <a:xfrm>
                  <a:off x="4587048" y="3561408"/>
                  <a:ext cx="11556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4" name="Freihand 43">
                  <a:extLst>
                    <a:ext uri="{FF2B5EF4-FFF2-40B4-BE49-F238E27FC236}">
                      <a16:creationId xmlns:a16="http://schemas.microsoft.com/office/drawing/2014/main" id="{99191FA3-247A-4DF1-A4B7-4BA4F697CB7B}"/>
                    </a:ext>
                  </a:extLst>
                </p14:cNvPr>
                <p14:cNvContentPartPr/>
                <p14:nvPr/>
              </p14:nvContentPartPr>
              <p14:xfrm>
                <a:off x="4695408" y="3541968"/>
                <a:ext cx="122760" cy="92880"/>
              </p14:xfrm>
            </p:contentPart>
          </mc:Choice>
          <mc:Fallback xmlns="">
            <p:pic>
              <p:nvPicPr>
                <p:cNvPr id="44" name="Freihand 43">
                  <a:extLst>
                    <a:ext uri="{FF2B5EF4-FFF2-40B4-BE49-F238E27FC236}">
                      <a16:creationId xmlns:a16="http://schemas.microsoft.com/office/drawing/2014/main" id="{99191FA3-247A-4DF1-A4B7-4BA4F697CB7B}"/>
                    </a:ext>
                  </a:extLst>
                </p:cNvPr>
                <p:cNvPicPr/>
                <p:nvPr/>
              </p:nvPicPr>
              <p:blipFill>
                <a:blip r:embed="rId77"/>
                <a:stretch>
                  <a:fillRect/>
                </a:stretch>
              </p:blipFill>
              <p:spPr>
                <a:xfrm>
                  <a:off x="4691088" y="3537648"/>
                  <a:ext cx="13140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45" name="Freihand 44">
                  <a:extLst>
                    <a:ext uri="{FF2B5EF4-FFF2-40B4-BE49-F238E27FC236}">
                      <a16:creationId xmlns:a16="http://schemas.microsoft.com/office/drawing/2014/main" id="{15326316-CE17-4283-A69D-DEB1086ED0D6}"/>
                    </a:ext>
                  </a:extLst>
                </p14:cNvPr>
                <p14:cNvContentPartPr/>
                <p14:nvPr/>
              </p14:nvContentPartPr>
              <p14:xfrm>
                <a:off x="4842288" y="3517488"/>
                <a:ext cx="56520" cy="82080"/>
              </p14:xfrm>
            </p:contentPart>
          </mc:Choice>
          <mc:Fallback xmlns="">
            <p:pic>
              <p:nvPicPr>
                <p:cNvPr id="45" name="Freihand 44">
                  <a:extLst>
                    <a:ext uri="{FF2B5EF4-FFF2-40B4-BE49-F238E27FC236}">
                      <a16:creationId xmlns:a16="http://schemas.microsoft.com/office/drawing/2014/main" id="{15326316-CE17-4283-A69D-DEB1086ED0D6}"/>
                    </a:ext>
                  </a:extLst>
                </p:cNvPr>
                <p:cNvPicPr/>
                <p:nvPr/>
              </p:nvPicPr>
              <p:blipFill>
                <a:blip r:embed="rId79"/>
                <a:stretch>
                  <a:fillRect/>
                </a:stretch>
              </p:blipFill>
              <p:spPr>
                <a:xfrm>
                  <a:off x="4837968" y="3513168"/>
                  <a:ext cx="6516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46" name="Freihand 45">
                  <a:extLst>
                    <a:ext uri="{FF2B5EF4-FFF2-40B4-BE49-F238E27FC236}">
                      <a16:creationId xmlns:a16="http://schemas.microsoft.com/office/drawing/2014/main" id="{43FD83F6-CB54-4761-8FA8-3F2B65D119DD}"/>
                    </a:ext>
                  </a:extLst>
                </p14:cNvPr>
                <p14:cNvContentPartPr/>
                <p14:nvPr/>
              </p14:nvContentPartPr>
              <p14:xfrm>
                <a:off x="4913208" y="3498408"/>
                <a:ext cx="51480" cy="178200"/>
              </p14:xfrm>
            </p:contentPart>
          </mc:Choice>
          <mc:Fallback xmlns="">
            <p:pic>
              <p:nvPicPr>
                <p:cNvPr id="46" name="Freihand 45">
                  <a:extLst>
                    <a:ext uri="{FF2B5EF4-FFF2-40B4-BE49-F238E27FC236}">
                      <a16:creationId xmlns:a16="http://schemas.microsoft.com/office/drawing/2014/main" id="{43FD83F6-CB54-4761-8FA8-3F2B65D119DD}"/>
                    </a:ext>
                  </a:extLst>
                </p:cNvPr>
                <p:cNvPicPr/>
                <p:nvPr/>
              </p:nvPicPr>
              <p:blipFill>
                <a:blip r:embed="rId81"/>
                <a:stretch>
                  <a:fillRect/>
                </a:stretch>
              </p:blipFill>
              <p:spPr>
                <a:xfrm>
                  <a:off x="4908888" y="3494088"/>
                  <a:ext cx="6012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47" name="Freihand 46">
                  <a:extLst>
                    <a:ext uri="{FF2B5EF4-FFF2-40B4-BE49-F238E27FC236}">
                      <a16:creationId xmlns:a16="http://schemas.microsoft.com/office/drawing/2014/main" id="{C29453F6-D677-4138-8591-826658887770}"/>
                    </a:ext>
                  </a:extLst>
                </p14:cNvPr>
                <p14:cNvContentPartPr/>
                <p14:nvPr/>
              </p14:nvContentPartPr>
              <p14:xfrm>
                <a:off x="5005368" y="3440448"/>
                <a:ext cx="75960" cy="88560"/>
              </p14:xfrm>
            </p:contentPart>
          </mc:Choice>
          <mc:Fallback xmlns="">
            <p:pic>
              <p:nvPicPr>
                <p:cNvPr id="47" name="Freihand 46">
                  <a:extLst>
                    <a:ext uri="{FF2B5EF4-FFF2-40B4-BE49-F238E27FC236}">
                      <a16:creationId xmlns:a16="http://schemas.microsoft.com/office/drawing/2014/main" id="{C29453F6-D677-4138-8591-826658887770}"/>
                    </a:ext>
                  </a:extLst>
                </p:cNvPr>
                <p:cNvPicPr/>
                <p:nvPr/>
              </p:nvPicPr>
              <p:blipFill>
                <a:blip r:embed="rId83"/>
                <a:stretch>
                  <a:fillRect/>
                </a:stretch>
              </p:blipFill>
              <p:spPr>
                <a:xfrm>
                  <a:off x="5001048" y="3436128"/>
                  <a:ext cx="8460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48" name="Freihand 47">
                  <a:extLst>
                    <a:ext uri="{FF2B5EF4-FFF2-40B4-BE49-F238E27FC236}">
                      <a16:creationId xmlns:a16="http://schemas.microsoft.com/office/drawing/2014/main" id="{7E5838B6-7204-4BCE-A7F7-2A1D9F942312}"/>
                    </a:ext>
                  </a:extLst>
                </p14:cNvPr>
                <p14:cNvContentPartPr/>
                <p14:nvPr/>
              </p14:nvContentPartPr>
              <p14:xfrm>
                <a:off x="5133528" y="3374568"/>
                <a:ext cx="19440" cy="58320"/>
              </p14:xfrm>
            </p:contentPart>
          </mc:Choice>
          <mc:Fallback xmlns="">
            <p:pic>
              <p:nvPicPr>
                <p:cNvPr id="48" name="Freihand 47">
                  <a:extLst>
                    <a:ext uri="{FF2B5EF4-FFF2-40B4-BE49-F238E27FC236}">
                      <a16:creationId xmlns:a16="http://schemas.microsoft.com/office/drawing/2014/main" id="{7E5838B6-7204-4BCE-A7F7-2A1D9F942312}"/>
                    </a:ext>
                  </a:extLst>
                </p:cNvPr>
                <p:cNvPicPr/>
                <p:nvPr/>
              </p:nvPicPr>
              <p:blipFill>
                <a:blip r:embed="rId85"/>
                <a:stretch>
                  <a:fillRect/>
                </a:stretch>
              </p:blipFill>
              <p:spPr>
                <a:xfrm>
                  <a:off x="5129208" y="3370248"/>
                  <a:ext cx="2808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49" name="Freihand 48">
                  <a:extLst>
                    <a:ext uri="{FF2B5EF4-FFF2-40B4-BE49-F238E27FC236}">
                      <a16:creationId xmlns:a16="http://schemas.microsoft.com/office/drawing/2014/main" id="{5FBE2352-6313-4B29-BCB8-BA962B9353A9}"/>
                    </a:ext>
                  </a:extLst>
                </p14:cNvPr>
                <p14:cNvContentPartPr/>
                <p14:nvPr/>
              </p14:nvContentPartPr>
              <p14:xfrm>
                <a:off x="5181408" y="3537288"/>
                <a:ext cx="360" cy="360"/>
              </p14:xfrm>
            </p:contentPart>
          </mc:Choice>
          <mc:Fallback xmlns="">
            <p:pic>
              <p:nvPicPr>
                <p:cNvPr id="49" name="Freihand 48">
                  <a:extLst>
                    <a:ext uri="{FF2B5EF4-FFF2-40B4-BE49-F238E27FC236}">
                      <a16:creationId xmlns:a16="http://schemas.microsoft.com/office/drawing/2014/main" id="{5FBE2352-6313-4B29-BCB8-BA962B9353A9}"/>
                    </a:ext>
                  </a:extLst>
                </p:cNvPr>
                <p:cNvPicPr/>
                <p:nvPr/>
              </p:nvPicPr>
              <p:blipFill>
                <a:blip r:embed="rId59"/>
                <a:stretch>
                  <a:fillRect/>
                </a:stretch>
              </p:blipFill>
              <p:spPr>
                <a:xfrm>
                  <a:off x="5177088" y="3532968"/>
                  <a:ext cx="9000" cy="9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7">
            <p14:nvContentPartPr>
              <p14:cNvPr id="51" name="Freihand 50">
                <a:extLst>
                  <a:ext uri="{FF2B5EF4-FFF2-40B4-BE49-F238E27FC236}">
                    <a16:creationId xmlns:a16="http://schemas.microsoft.com/office/drawing/2014/main" id="{57D22446-64C3-454B-B0AC-2670B447F56D}"/>
                  </a:ext>
                </a:extLst>
              </p14:cNvPr>
              <p14:cNvContentPartPr/>
              <p14:nvPr/>
            </p14:nvContentPartPr>
            <p14:xfrm>
              <a:off x="4965768" y="5065848"/>
              <a:ext cx="2103480" cy="217440"/>
            </p14:xfrm>
          </p:contentPart>
        </mc:Choice>
        <mc:Fallback xmlns="">
          <p:pic>
            <p:nvPicPr>
              <p:cNvPr id="51" name="Freihand 50">
                <a:extLst>
                  <a:ext uri="{FF2B5EF4-FFF2-40B4-BE49-F238E27FC236}">
                    <a16:creationId xmlns:a16="http://schemas.microsoft.com/office/drawing/2014/main" id="{57D22446-64C3-454B-B0AC-2670B447F56D}"/>
                  </a:ext>
                </a:extLst>
              </p:cNvPr>
              <p:cNvPicPr/>
              <p:nvPr/>
            </p:nvPicPr>
            <p:blipFill>
              <a:blip r:embed="rId88"/>
              <a:stretch>
                <a:fillRect/>
              </a:stretch>
            </p:blipFill>
            <p:spPr>
              <a:xfrm>
                <a:off x="4961448" y="5061528"/>
                <a:ext cx="211212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2" name="Freihand 51">
                <a:extLst>
                  <a:ext uri="{FF2B5EF4-FFF2-40B4-BE49-F238E27FC236}">
                    <a16:creationId xmlns:a16="http://schemas.microsoft.com/office/drawing/2014/main" id="{A9D1D9FD-AF04-4D4C-9C60-5D59DF172E1D}"/>
                  </a:ext>
                </a:extLst>
              </p14:cNvPr>
              <p14:cNvContentPartPr/>
              <p14:nvPr/>
            </p14:nvContentPartPr>
            <p14:xfrm>
              <a:off x="2090448" y="5422248"/>
              <a:ext cx="797400" cy="31680"/>
            </p14:xfrm>
          </p:contentPart>
        </mc:Choice>
        <mc:Fallback xmlns="">
          <p:pic>
            <p:nvPicPr>
              <p:cNvPr id="52" name="Freihand 51">
                <a:extLst>
                  <a:ext uri="{FF2B5EF4-FFF2-40B4-BE49-F238E27FC236}">
                    <a16:creationId xmlns:a16="http://schemas.microsoft.com/office/drawing/2014/main" id="{A9D1D9FD-AF04-4D4C-9C60-5D59DF172E1D}"/>
                  </a:ext>
                </a:extLst>
              </p:cNvPr>
              <p:cNvPicPr/>
              <p:nvPr/>
            </p:nvPicPr>
            <p:blipFill>
              <a:blip r:embed="rId90"/>
              <a:stretch>
                <a:fillRect/>
              </a:stretch>
            </p:blipFill>
            <p:spPr>
              <a:xfrm>
                <a:off x="2086128" y="5417928"/>
                <a:ext cx="806040" cy="40320"/>
              </a:xfrm>
              <a:prstGeom prst="rect">
                <a:avLst/>
              </a:prstGeom>
            </p:spPr>
          </p:pic>
        </mc:Fallback>
      </mc:AlternateContent>
      <p:grpSp>
        <p:nvGrpSpPr>
          <p:cNvPr id="478227" name="Gruppieren 478226">
            <a:extLst>
              <a:ext uri="{FF2B5EF4-FFF2-40B4-BE49-F238E27FC236}">
                <a16:creationId xmlns:a16="http://schemas.microsoft.com/office/drawing/2014/main" id="{6290DBFC-5088-4AB7-B266-33235FF6A7F5}"/>
              </a:ext>
            </a:extLst>
          </p:cNvPr>
          <p:cNvGrpSpPr/>
          <p:nvPr/>
        </p:nvGrpSpPr>
        <p:grpSpPr>
          <a:xfrm>
            <a:off x="198648" y="5303808"/>
            <a:ext cx="3338280" cy="703800"/>
            <a:chOff x="198648" y="5303808"/>
            <a:chExt cx="3338280" cy="703800"/>
          </a:xfrm>
        </p:grpSpPr>
        <mc:AlternateContent xmlns:mc="http://schemas.openxmlformats.org/markup-compatibility/2006" xmlns:p14="http://schemas.microsoft.com/office/powerpoint/2010/main">
          <mc:Choice Requires="p14">
            <p:contentPart p14:bwMode="auto" r:id="rId91">
              <p14:nvContentPartPr>
                <p14:cNvPr id="53" name="Freihand 52">
                  <a:extLst>
                    <a:ext uri="{FF2B5EF4-FFF2-40B4-BE49-F238E27FC236}">
                      <a16:creationId xmlns:a16="http://schemas.microsoft.com/office/drawing/2014/main" id="{79B7E82B-80FF-47B9-BB7A-1C6C052C35E4}"/>
                    </a:ext>
                  </a:extLst>
                </p14:cNvPr>
                <p14:cNvContentPartPr/>
                <p14:nvPr/>
              </p14:nvContentPartPr>
              <p14:xfrm>
                <a:off x="2108808" y="5303808"/>
                <a:ext cx="68400" cy="209520"/>
              </p14:xfrm>
            </p:contentPart>
          </mc:Choice>
          <mc:Fallback xmlns="">
            <p:pic>
              <p:nvPicPr>
                <p:cNvPr id="53" name="Freihand 52">
                  <a:extLst>
                    <a:ext uri="{FF2B5EF4-FFF2-40B4-BE49-F238E27FC236}">
                      <a16:creationId xmlns:a16="http://schemas.microsoft.com/office/drawing/2014/main" id="{79B7E82B-80FF-47B9-BB7A-1C6C052C35E4}"/>
                    </a:ext>
                  </a:extLst>
                </p:cNvPr>
                <p:cNvPicPr/>
                <p:nvPr/>
              </p:nvPicPr>
              <p:blipFill>
                <a:blip r:embed="rId92"/>
                <a:stretch>
                  <a:fillRect/>
                </a:stretch>
              </p:blipFill>
              <p:spPr>
                <a:xfrm>
                  <a:off x="2104488" y="5299488"/>
                  <a:ext cx="7704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4" name="Freihand 53">
                  <a:extLst>
                    <a:ext uri="{FF2B5EF4-FFF2-40B4-BE49-F238E27FC236}">
                      <a16:creationId xmlns:a16="http://schemas.microsoft.com/office/drawing/2014/main" id="{5A6D2FF1-8CCC-4281-8483-63C8002EB437}"/>
                    </a:ext>
                  </a:extLst>
                </p14:cNvPr>
                <p14:cNvContentPartPr/>
                <p14:nvPr/>
              </p14:nvContentPartPr>
              <p14:xfrm>
                <a:off x="2877048" y="5319648"/>
                <a:ext cx="30600" cy="239040"/>
              </p14:xfrm>
            </p:contentPart>
          </mc:Choice>
          <mc:Fallback xmlns="">
            <p:pic>
              <p:nvPicPr>
                <p:cNvPr id="54" name="Freihand 53">
                  <a:extLst>
                    <a:ext uri="{FF2B5EF4-FFF2-40B4-BE49-F238E27FC236}">
                      <a16:creationId xmlns:a16="http://schemas.microsoft.com/office/drawing/2014/main" id="{5A6D2FF1-8CCC-4281-8483-63C8002EB437}"/>
                    </a:ext>
                  </a:extLst>
                </p:cNvPr>
                <p:cNvPicPr/>
                <p:nvPr/>
              </p:nvPicPr>
              <p:blipFill>
                <a:blip r:embed="rId94"/>
                <a:stretch>
                  <a:fillRect/>
                </a:stretch>
              </p:blipFill>
              <p:spPr>
                <a:xfrm>
                  <a:off x="2872728" y="5315328"/>
                  <a:ext cx="39240" cy="24768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5" name="Freihand 54">
                  <a:extLst>
                    <a:ext uri="{FF2B5EF4-FFF2-40B4-BE49-F238E27FC236}">
                      <a16:creationId xmlns:a16="http://schemas.microsoft.com/office/drawing/2014/main" id="{37714D06-AD45-4308-9959-3506B785B1CD}"/>
                    </a:ext>
                  </a:extLst>
                </p14:cNvPr>
                <p14:cNvContentPartPr/>
                <p14:nvPr/>
              </p14:nvContentPartPr>
              <p14:xfrm>
                <a:off x="1380168" y="5542848"/>
                <a:ext cx="1027080" cy="441360"/>
              </p14:xfrm>
            </p:contentPart>
          </mc:Choice>
          <mc:Fallback xmlns="">
            <p:pic>
              <p:nvPicPr>
                <p:cNvPr id="55" name="Freihand 54">
                  <a:extLst>
                    <a:ext uri="{FF2B5EF4-FFF2-40B4-BE49-F238E27FC236}">
                      <a16:creationId xmlns:a16="http://schemas.microsoft.com/office/drawing/2014/main" id="{37714D06-AD45-4308-9959-3506B785B1CD}"/>
                    </a:ext>
                  </a:extLst>
                </p:cNvPr>
                <p:cNvPicPr/>
                <p:nvPr/>
              </p:nvPicPr>
              <p:blipFill>
                <a:blip r:embed="rId96"/>
                <a:stretch>
                  <a:fillRect/>
                </a:stretch>
              </p:blipFill>
              <p:spPr>
                <a:xfrm>
                  <a:off x="1375848" y="5538528"/>
                  <a:ext cx="1035720" cy="45000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6" name="Freihand 55">
                  <a:extLst>
                    <a:ext uri="{FF2B5EF4-FFF2-40B4-BE49-F238E27FC236}">
                      <a16:creationId xmlns:a16="http://schemas.microsoft.com/office/drawing/2014/main" id="{A393A24A-A820-4677-9471-466CF049F000}"/>
                    </a:ext>
                  </a:extLst>
                </p14:cNvPr>
                <p14:cNvContentPartPr/>
                <p14:nvPr/>
              </p14:nvContentPartPr>
              <p14:xfrm>
                <a:off x="2193048" y="5462568"/>
                <a:ext cx="241560" cy="200520"/>
              </p14:xfrm>
            </p:contentPart>
          </mc:Choice>
          <mc:Fallback xmlns="">
            <p:pic>
              <p:nvPicPr>
                <p:cNvPr id="56" name="Freihand 55">
                  <a:extLst>
                    <a:ext uri="{FF2B5EF4-FFF2-40B4-BE49-F238E27FC236}">
                      <a16:creationId xmlns:a16="http://schemas.microsoft.com/office/drawing/2014/main" id="{A393A24A-A820-4677-9471-466CF049F000}"/>
                    </a:ext>
                  </a:extLst>
                </p:cNvPr>
                <p:cNvPicPr/>
                <p:nvPr/>
              </p:nvPicPr>
              <p:blipFill>
                <a:blip r:embed="rId98"/>
                <a:stretch>
                  <a:fillRect/>
                </a:stretch>
              </p:blipFill>
              <p:spPr>
                <a:xfrm>
                  <a:off x="2188728" y="5458248"/>
                  <a:ext cx="25020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58" name="Freihand 57">
                  <a:extLst>
                    <a:ext uri="{FF2B5EF4-FFF2-40B4-BE49-F238E27FC236}">
                      <a16:creationId xmlns:a16="http://schemas.microsoft.com/office/drawing/2014/main" id="{3720EA32-2683-4E38-ACB9-F2FE8E9FB1C0}"/>
                    </a:ext>
                  </a:extLst>
                </p14:cNvPr>
                <p14:cNvContentPartPr/>
                <p14:nvPr/>
              </p14:nvContentPartPr>
              <p14:xfrm>
                <a:off x="198648" y="5759568"/>
                <a:ext cx="134280" cy="157320"/>
              </p14:xfrm>
            </p:contentPart>
          </mc:Choice>
          <mc:Fallback xmlns="">
            <p:pic>
              <p:nvPicPr>
                <p:cNvPr id="58" name="Freihand 57">
                  <a:extLst>
                    <a:ext uri="{FF2B5EF4-FFF2-40B4-BE49-F238E27FC236}">
                      <a16:creationId xmlns:a16="http://schemas.microsoft.com/office/drawing/2014/main" id="{3720EA32-2683-4E38-ACB9-F2FE8E9FB1C0}"/>
                    </a:ext>
                  </a:extLst>
                </p:cNvPr>
                <p:cNvPicPr/>
                <p:nvPr/>
              </p:nvPicPr>
              <p:blipFill>
                <a:blip r:embed="rId100"/>
                <a:stretch>
                  <a:fillRect/>
                </a:stretch>
              </p:blipFill>
              <p:spPr>
                <a:xfrm>
                  <a:off x="194328" y="5755248"/>
                  <a:ext cx="14292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59" name="Freihand 58">
                  <a:extLst>
                    <a:ext uri="{FF2B5EF4-FFF2-40B4-BE49-F238E27FC236}">
                      <a16:creationId xmlns:a16="http://schemas.microsoft.com/office/drawing/2014/main" id="{5B2ADA8F-F0D7-4519-BA54-B68BCB1F0AF9}"/>
                    </a:ext>
                  </a:extLst>
                </p14:cNvPr>
                <p14:cNvContentPartPr/>
                <p14:nvPr/>
              </p14:nvContentPartPr>
              <p14:xfrm>
                <a:off x="335448" y="5760648"/>
                <a:ext cx="193320" cy="117360"/>
              </p14:xfrm>
            </p:contentPart>
          </mc:Choice>
          <mc:Fallback xmlns="">
            <p:pic>
              <p:nvPicPr>
                <p:cNvPr id="59" name="Freihand 58">
                  <a:extLst>
                    <a:ext uri="{FF2B5EF4-FFF2-40B4-BE49-F238E27FC236}">
                      <a16:creationId xmlns:a16="http://schemas.microsoft.com/office/drawing/2014/main" id="{5B2ADA8F-F0D7-4519-BA54-B68BCB1F0AF9}"/>
                    </a:ext>
                  </a:extLst>
                </p:cNvPr>
                <p:cNvPicPr/>
                <p:nvPr/>
              </p:nvPicPr>
              <p:blipFill>
                <a:blip r:embed="rId102"/>
                <a:stretch>
                  <a:fillRect/>
                </a:stretch>
              </p:blipFill>
              <p:spPr>
                <a:xfrm>
                  <a:off x="331128" y="5756328"/>
                  <a:ext cx="2019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0" name="Freihand 59">
                  <a:extLst>
                    <a:ext uri="{FF2B5EF4-FFF2-40B4-BE49-F238E27FC236}">
                      <a16:creationId xmlns:a16="http://schemas.microsoft.com/office/drawing/2014/main" id="{6D4E4DB8-E4C6-4C20-AC66-92DB8484A075}"/>
                    </a:ext>
                  </a:extLst>
                </p14:cNvPr>
                <p14:cNvContentPartPr/>
                <p14:nvPr/>
              </p14:nvContentPartPr>
              <p14:xfrm>
                <a:off x="499608" y="5812488"/>
                <a:ext cx="75600" cy="195120"/>
              </p14:xfrm>
            </p:contentPart>
          </mc:Choice>
          <mc:Fallback xmlns="">
            <p:pic>
              <p:nvPicPr>
                <p:cNvPr id="60" name="Freihand 59">
                  <a:extLst>
                    <a:ext uri="{FF2B5EF4-FFF2-40B4-BE49-F238E27FC236}">
                      <a16:creationId xmlns:a16="http://schemas.microsoft.com/office/drawing/2014/main" id="{6D4E4DB8-E4C6-4C20-AC66-92DB8484A075}"/>
                    </a:ext>
                  </a:extLst>
                </p:cNvPr>
                <p:cNvPicPr/>
                <p:nvPr/>
              </p:nvPicPr>
              <p:blipFill>
                <a:blip r:embed="rId104"/>
                <a:stretch>
                  <a:fillRect/>
                </a:stretch>
              </p:blipFill>
              <p:spPr>
                <a:xfrm>
                  <a:off x="495288" y="5808168"/>
                  <a:ext cx="8424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61" name="Freihand 60">
                  <a:extLst>
                    <a:ext uri="{FF2B5EF4-FFF2-40B4-BE49-F238E27FC236}">
                      <a16:creationId xmlns:a16="http://schemas.microsoft.com/office/drawing/2014/main" id="{521D05C5-50FB-4441-AC65-2D1A19441E43}"/>
                    </a:ext>
                  </a:extLst>
                </p14:cNvPr>
                <p14:cNvContentPartPr/>
                <p14:nvPr/>
              </p14:nvContentPartPr>
              <p14:xfrm>
                <a:off x="611568" y="5826168"/>
                <a:ext cx="101160" cy="52920"/>
              </p14:xfrm>
            </p:contentPart>
          </mc:Choice>
          <mc:Fallback xmlns="">
            <p:pic>
              <p:nvPicPr>
                <p:cNvPr id="61" name="Freihand 60">
                  <a:extLst>
                    <a:ext uri="{FF2B5EF4-FFF2-40B4-BE49-F238E27FC236}">
                      <a16:creationId xmlns:a16="http://schemas.microsoft.com/office/drawing/2014/main" id="{521D05C5-50FB-4441-AC65-2D1A19441E43}"/>
                    </a:ext>
                  </a:extLst>
                </p:cNvPr>
                <p:cNvPicPr/>
                <p:nvPr/>
              </p:nvPicPr>
              <p:blipFill>
                <a:blip r:embed="rId106"/>
                <a:stretch>
                  <a:fillRect/>
                </a:stretch>
              </p:blipFill>
              <p:spPr>
                <a:xfrm>
                  <a:off x="607248" y="5821848"/>
                  <a:ext cx="10980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62" name="Freihand 61">
                  <a:extLst>
                    <a:ext uri="{FF2B5EF4-FFF2-40B4-BE49-F238E27FC236}">
                      <a16:creationId xmlns:a16="http://schemas.microsoft.com/office/drawing/2014/main" id="{CD6B0113-E4F4-4E5C-AEFA-5C50FF94CBD2}"/>
                    </a:ext>
                  </a:extLst>
                </p14:cNvPr>
                <p14:cNvContentPartPr/>
                <p14:nvPr/>
              </p14:nvContentPartPr>
              <p14:xfrm>
                <a:off x="737208" y="5751648"/>
                <a:ext cx="283680" cy="126720"/>
              </p14:xfrm>
            </p:contentPart>
          </mc:Choice>
          <mc:Fallback xmlns="">
            <p:pic>
              <p:nvPicPr>
                <p:cNvPr id="62" name="Freihand 61">
                  <a:extLst>
                    <a:ext uri="{FF2B5EF4-FFF2-40B4-BE49-F238E27FC236}">
                      <a16:creationId xmlns:a16="http://schemas.microsoft.com/office/drawing/2014/main" id="{CD6B0113-E4F4-4E5C-AEFA-5C50FF94CBD2}"/>
                    </a:ext>
                  </a:extLst>
                </p:cNvPr>
                <p:cNvPicPr/>
                <p:nvPr/>
              </p:nvPicPr>
              <p:blipFill>
                <a:blip r:embed="rId108"/>
                <a:stretch>
                  <a:fillRect/>
                </a:stretch>
              </p:blipFill>
              <p:spPr>
                <a:xfrm>
                  <a:off x="732888" y="5747328"/>
                  <a:ext cx="29232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63" name="Freihand 62">
                  <a:extLst>
                    <a:ext uri="{FF2B5EF4-FFF2-40B4-BE49-F238E27FC236}">
                      <a16:creationId xmlns:a16="http://schemas.microsoft.com/office/drawing/2014/main" id="{F1884A4D-E5FC-41E8-8A01-85313AFE8CA9}"/>
                    </a:ext>
                  </a:extLst>
                </p14:cNvPr>
                <p14:cNvContentPartPr/>
                <p14:nvPr/>
              </p14:nvContentPartPr>
              <p14:xfrm>
                <a:off x="1008288" y="5752728"/>
                <a:ext cx="50760" cy="8640"/>
              </p14:xfrm>
            </p:contentPart>
          </mc:Choice>
          <mc:Fallback xmlns="">
            <p:pic>
              <p:nvPicPr>
                <p:cNvPr id="63" name="Freihand 62">
                  <a:extLst>
                    <a:ext uri="{FF2B5EF4-FFF2-40B4-BE49-F238E27FC236}">
                      <a16:creationId xmlns:a16="http://schemas.microsoft.com/office/drawing/2014/main" id="{F1884A4D-E5FC-41E8-8A01-85313AFE8CA9}"/>
                    </a:ext>
                  </a:extLst>
                </p:cNvPr>
                <p:cNvPicPr/>
                <p:nvPr/>
              </p:nvPicPr>
              <p:blipFill>
                <a:blip r:embed="rId110"/>
                <a:stretch>
                  <a:fillRect/>
                </a:stretch>
              </p:blipFill>
              <p:spPr>
                <a:xfrm>
                  <a:off x="1003968" y="5748408"/>
                  <a:ext cx="5940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478208" name="Freihand 478207">
                  <a:extLst>
                    <a:ext uri="{FF2B5EF4-FFF2-40B4-BE49-F238E27FC236}">
                      <a16:creationId xmlns:a16="http://schemas.microsoft.com/office/drawing/2014/main" id="{8984A8FA-0E76-4771-88D3-99D2C31DB07D}"/>
                    </a:ext>
                  </a:extLst>
                </p14:cNvPr>
                <p14:cNvContentPartPr/>
                <p14:nvPr/>
              </p14:nvContentPartPr>
              <p14:xfrm>
                <a:off x="1059768" y="5782968"/>
                <a:ext cx="179640" cy="57960"/>
              </p14:xfrm>
            </p:contentPart>
          </mc:Choice>
          <mc:Fallback xmlns="">
            <p:pic>
              <p:nvPicPr>
                <p:cNvPr id="478208" name="Freihand 478207">
                  <a:extLst>
                    <a:ext uri="{FF2B5EF4-FFF2-40B4-BE49-F238E27FC236}">
                      <a16:creationId xmlns:a16="http://schemas.microsoft.com/office/drawing/2014/main" id="{8984A8FA-0E76-4771-88D3-99D2C31DB07D}"/>
                    </a:ext>
                  </a:extLst>
                </p:cNvPr>
                <p:cNvPicPr/>
                <p:nvPr/>
              </p:nvPicPr>
              <p:blipFill>
                <a:blip r:embed="rId112"/>
                <a:stretch>
                  <a:fillRect/>
                </a:stretch>
              </p:blipFill>
              <p:spPr>
                <a:xfrm>
                  <a:off x="1055448" y="5778648"/>
                  <a:ext cx="18828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478212" name="Freihand 478211">
                  <a:extLst>
                    <a:ext uri="{FF2B5EF4-FFF2-40B4-BE49-F238E27FC236}">
                      <a16:creationId xmlns:a16="http://schemas.microsoft.com/office/drawing/2014/main" id="{83925029-51AA-4445-9292-B59AB9FD93F2}"/>
                    </a:ext>
                  </a:extLst>
                </p14:cNvPr>
                <p14:cNvContentPartPr/>
                <p14:nvPr/>
              </p14:nvContentPartPr>
              <p14:xfrm>
                <a:off x="1320408" y="5713488"/>
                <a:ext cx="175680" cy="198360"/>
              </p14:xfrm>
            </p:contentPart>
          </mc:Choice>
          <mc:Fallback xmlns="">
            <p:pic>
              <p:nvPicPr>
                <p:cNvPr id="478212" name="Freihand 478211">
                  <a:extLst>
                    <a:ext uri="{FF2B5EF4-FFF2-40B4-BE49-F238E27FC236}">
                      <a16:creationId xmlns:a16="http://schemas.microsoft.com/office/drawing/2014/main" id="{83925029-51AA-4445-9292-B59AB9FD93F2}"/>
                    </a:ext>
                  </a:extLst>
                </p:cNvPr>
                <p:cNvPicPr/>
                <p:nvPr/>
              </p:nvPicPr>
              <p:blipFill>
                <a:blip r:embed="rId114"/>
                <a:stretch>
                  <a:fillRect/>
                </a:stretch>
              </p:blipFill>
              <p:spPr>
                <a:xfrm>
                  <a:off x="1316088" y="5709168"/>
                  <a:ext cx="18432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478213" name="Freihand 478212">
                  <a:extLst>
                    <a:ext uri="{FF2B5EF4-FFF2-40B4-BE49-F238E27FC236}">
                      <a16:creationId xmlns:a16="http://schemas.microsoft.com/office/drawing/2014/main" id="{89ACD802-1D6F-40CB-81E8-BD9133A4C8DB}"/>
                    </a:ext>
                  </a:extLst>
                </p14:cNvPr>
                <p14:cNvContentPartPr/>
                <p14:nvPr/>
              </p14:nvContentPartPr>
              <p14:xfrm>
                <a:off x="1586088" y="5702328"/>
                <a:ext cx="15840" cy="132480"/>
              </p14:xfrm>
            </p:contentPart>
          </mc:Choice>
          <mc:Fallback xmlns="">
            <p:pic>
              <p:nvPicPr>
                <p:cNvPr id="478213" name="Freihand 478212">
                  <a:extLst>
                    <a:ext uri="{FF2B5EF4-FFF2-40B4-BE49-F238E27FC236}">
                      <a16:creationId xmlns:a16="http://schemas.microsoft.com/office/drawing/2014/main" id="{89ACD802-1D6F-40CB-81E8-BD9133A4C8DB}"/>
                    </a:ext>
                  </a:extLst>
                </p:cNvPr>
                <p:cNvPicPr/>
                <p:nvPr/>
              </p:nvPicPr>
              <p:blipFill>
                <a:blip r:embed="rId116"/>
                <a:stretch>
                  <a:fillRect/>
                </a:stretch>
              </p:blipFill>
              <p:spPr>
                <a:xfrm>
                  <a:off x="1581768" y="5698008"/>
                  <a:ext cx="2448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478214" name="Freihand 478213">
                  <a:extLst>
                    <a:ext uri="{FF2B5EF4-FFF2-40B4-BE49-F238E27FC236}">
                      <a16:creationId xmlns:a16="http://schemas.microsoft.com/office/drawing/2014/main" id="{F4B4B2FB-E780-4DDF-B177-11ED06A27F83}"/>
                    </a:ext>
                  </a:extLst>
                </p14:cNvPr>
                <p14:cNvContentPartPr/>
                <p14:nvPr/>
              </p14:nvContentPartPr>
              <p14:xfrm>
                <a:off x="1543248" y="5659488"/>
                <a:ext cx="117360" cy="95040"/>
              </p14:xfrm>
            </p:contentPart>
          </mc:Choice>
          <mc:Fallback xmlns="">
            <p:pic>
              <p:nvPicPr>
                <p:cNvPr id="478214" name="Freihand 478213">
                  <a:extLst>
                    <a:ext uri="{FF2B5EF4-FFF2-40B4-BE49-F238E27FC236}">
                      <a16:creationId xmlns:a16="http://schemas.microsoft.com/office/drawing/2014/main" id="{F4B4B2FB-E780-4DDF-B177-11ED06A27F83}"/>
                    </a:ext>
                  </a:extLst>
                </p:cNvPr>
                <p:cNvPicPr/>
                <p:nvPr/>
              </p:nvPicPr>
              <p:blipFill>
                <a:blip r:embed="rId118"/>
                <a:stretch>
                  <a:fillRect/>
                </a:stretch>
              </p:blipFill>
              <p:spPr>
                <a:xfrm>
                  <a:off x="1538928" y="5655168"/>
                  <a:ext cx="12600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478215" name="Freihand 478214">
                  <a:extLst>
                    <a:ext uri="{FF2B5EF4-FFF2-40B4-BE49-F238E27FC236}">
                      <a16:creationId xmlns:a16="http://schemas.microsoft.com/office/drawing/2014/main" id="{A9DD3766-EB4D-45A0-9552-F1A6F3AE2F09}"/>
                    </a:ext>
                  </a:extLst>
                </p14:cNvPr>
                <p14:cNvContentPartPr/>
                <p14:nvPr/>
              </p14:nvContentPartPr>
              <p14:xfrm>
                <a:off x="1636488" y="5740128"/>
                <a:ext cx="68040" cy="84600"/>
              </p14:xfrm>
            </p:contentPart>
          </mc:Choice>
          <mc:Fallback xmlns="">
            <p:pic>
              <p:nvPicPr>
                <p:cNvPr id="478215" name="Freihand 478214">
                  <a:extLst>
                    <a:ext uri="{FF2B5EF4-FFF2-40B4-BE49-F238E27FC236}">
                      <a16:creationId xmlns:a16="http://schemas.microsoft.com/office/drawing/2014/main" id="{A9DD3766-EB4D-45A0-9552-F1A6F3AE2F09}"/>
                    </a:ext>
                  </a:extLst>
                </p:cNvPr>
                <p:cNvPicPr/>
                <p:nvPr/>
              </p:nvPicPr>
              <p:blipFill>
                <a:blip r:embed="rId120"/>
                <a:stretch>
                  <a:fillRect/>
                </a:stretch>
              </p:blipFill>
              <p:spPr>
                <a:xfrm>
                  <a:off x="1632168" y="5735808"/>
                  <a:ext cx="7668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478216" name="Freihand 478215">
                  <a:extLst>
                    <a:ext uri="{FF2B5EF4-FFF2-40B4-BE49-F238E27FC236}">
                      <a16:creationId xmlns:a16="http://schemas.microsoft.com/office/drawing/2014/main" id="{6E955ADB-2E0C-49FD-9F53-D2AAD3FFE412}"/>
                    </a:ext>
                  </a:extLst>
                </p14:cNvPr>
                <p14:cNvContentPartPr/>
                <p14:nvPr/>
              </p14:nvContentPartPr>
              <p14:xfrm>
                <a:off x="1717128" y="5753088"/>
                <a:ext cx="76320" cy="171720"/>
              </p14:xfrm>
            </p:contentPart>
          </mc:Choice>
          <mc:Fallback xmlns="">
            <p:pic>
              <p:nvPicPr>
                <p:cNvPr id="478216" name="Freihand 478215">
                  <a:extLst>
                    <a:ext uri="{FF2B5EF4-FFF2-40B4-BE49-F238E27FC236}">
                      <a16:creationId xmlns:a16="http://schemas.microsoft.com/office/drawing/2014/main" id="{6E955ADB-2E0C-49FD-9F53-D2AAD3FFE412}"/>
                    </a:ext>
                  </a:extLst>
                </p:cNvPr>
                <p:cNvPicPr/>
                <p:nvPr/>
              </p:nvPicPr>
              <p:blipFill>
                <a:blip r:embed="rId122"/>
                <a:stretch>
                  <a:fillRect/>
                </a:stretch>
              </p:blipFill>
              <p:spPr>
                <a:xfrm>
                  <a:off x="1712808" y="5748768"/>
                  <a:ext cx="8496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478217" name="Freihand 478216">
                  <a:extLst>
                    <a:ext uri="{FF2B5EF4-FFF2-40B4-BE49-F238E27FC236}">
                      <a16:creationId xmlns:a16="http://schemas.microsoft.com/office/drawing/2014/main" id="{061407D1-4A7D-425E-B93E-415F17F0144B}"/>
                    </a:ext>
                  </a:extLst>
                </p14:cNvPr>
                <p14:cNvContentPartPr/>
                <p14:nvPr/>
              </p14:nvContentPartPr>
              <p14:xfrm>
                <a:off x="1806408" y="5756688"/>
                <a:ext cx="100440" cy="64440"/>
              </p14:xfrm>
            </p:contentPart>
          </mc:Choice>
          <mc:Fallback xmlns="">
            <p:pic>
              <p:nvPicPr>
                <p:cNvPr id="478217" name="Freihand 478216">
                  <a:extLst>
                    <a:ext uri="{FF2B5EF4-FFF2-40B4-BE49-F238E27FC236}">
                      <a16:creationId xmlns:a16="http://schemas.microsoft.com/office/drawing/2014/main" id="{061407D1-4A7D-425E-B93E-415F17F0144B}"/>
                    </a:ext>
                  </a:extLst>
                </p:cNvPr>
                <p:cNvPicPr/>
                <p:nvPr/>
              </p:nvPicPr>
              <p:blipFill>
                <a:blip r:embed="rId124"/>
                <a:stretch>
                  <a:fillRect/>
                </a:stretch>
              </p:blipFill>
              <p:spPr>
                <a:xfrm>
                  <a:off x="1802088" y="5752368"/>
                  <a:ext cx="10908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478219" name="Freihand 478218">
                  <a:extLst>
                    <a:ext uri="{FF2B5EF4-FFF2-40B4-BE49-F238E27FC236}">
                      <a16:creationId xmlns:a16="http://schemas.microsoft.com/office/drawing/2014/main" id="{F69548DB-B75D-4358-B002-04D5137E9194}"/>
                    </a:ext>
                  </a:extLst>
                </p14:cNvPr>
                <p14:cNvContentPartPr/>
                <p14:nvPr/>
              </p14:nvContentPartPr>
              <p14:xfrm>
                <a:off x="1945368" y="5639688"/>
                <a:ext cx="326160" cy="178200"/>
              </p14:xfrm>
            </p:contentPart>
          </mc:Choice>
          <mc:Fallback xmlns="">
            <p:pic>
              <p:nvPicPr>
                <p:cNvPr id="478219" name="Freihand 478218">
                  <a:extLst>
                    <a:ext uri="{FF2B5EF4-FFF2-40B4-BE49-F238E27FC236}">
                      <a16:creationId xmlns:a16="http://schemas.microsoft.com/office/drawing/2014/main" id="{F69548DB-B75D-4358-B002-04D5137E9194}"/>
                    </a:ext>
                  </a:extLst>
                </p:cNvPr>
                <p:cNvPicPr/>
                <p:nvPr/>
              </p:nvPicPr>
              <p:blipFill>
                <a:blip r:embed="rId126"/>
                <a:stretch>
                  <a:fillRect/>
                </a:stretch>
              </p:blipFill>
              <p:spPr>
                <a:xfrm>
                  <a:off x="1941048" y="5635368"/>
                  <a:ext cx="33480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478220" name="Freihand 478219">
                  <a:extLst>
                    <a:ext uri="{FF2B5EF4-FFF2-40B4-BE49-F238E27FC236}">
                      <a16:creationId xmlns:a16="http://schemas.microsoft.com/office/drawing/2014/main" id="{42C2C24A-35DC-496C-B842-CC28BC595904}"/>
                    </a:ext>
                  </a:extLst>
                </p14:cNvPr>
                <p14:cNvContentPartPr/>
                <p14:nvPr/>
              </p14:nvContentPartPr>
              <p14:xfrm>
                <a:off x="2231208" y="5685048"/>
                <a:ext cx="56520" cy="26640"/>
              </p14:xfrm>
            </p:contentPart>
          </mc:Choice>
          <mc:Fallback xmlns="">
            <p:pic>
              <p:nvPicPr>
                <p:cNvPr id="478220" name="Freihand 478219">
                  <a:extLst>
                    <a:ext uri="{FF2B5EF4-FFF2-40B4-BE49-F238E27FC236}">
                      <a16:creationId xmlns:a16="http://schemas.microsoft.com/office/drawing/2014/main" id="{42C2C24A-35DC-496C-B842-CC28BC595904}"/>
                    </a:ext>
                  </a:extLst>
                </p:cNvPr>
                <p:cNvPicPr/>
                <p:nvPr/>
              </p:nvPicPr>
              <p:blipFill>
                <a:blip r:embed="rId128"/>
                <a:stretch>
                  <a:fillRect/>
                </a:stretch>
              </p:blipFill>
              <p:spPr>
                <a:xfrm>
                  <a:off x="2226888" y="5680728"/>
                  <a:ext cx="6516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478221" name="Freihand 478220">
                  <a:extLst>
                    <a:ext uri="{FF2B5EF4-FFF2-40B4-BE49-F238E27FC236}">
                      <a16:creationId xmlns:a16="http://schemas.microsoft.com/office/drawing/2014/main" id="{A7421C83-BCC6-492A-B5C5-FBAE4094F577}"/>
                    </a:ext>
                  </a:extLst>
                </p14:cNvPr>
                <p14:cNvContentPartPr/>
                <p14:nvPr/>
              </p14:nvContentPartPr>
              <p14:xfrm>
                <a:off x="2297448" y="5729328"/>
                <a:ext cx="166320" cy="56520"/>
              </p14:xfrm>
            </p:contentPart>
          </mc:Choice>
          <mc:Fallback xmlns="">
            <p:pic>
              <p:nvPicPr>
                <p:cNvPr id="478221" name="Freihand 478220">
                  <a:extLst>
                    <a:ext uri="{FF2B5EF4-FFF2-40B4-BE49-F238E27FC236}">
                      <a16:creationId xmlns:a16="http://schemas.microsoft.com/office/drawing/2014/main" id="{A7421C83-BCC6-492A-B5C5-FBAE4094F577}"/>
                    </a:ext>
                  </a:extLst>
                </p:cNvPr>
                <p:cNvPicPr/>
                <p:nvPr/>
              </p:nvPicPr>
              <p:blipFill>
                <a:blip r:embed="rId130"/>
                <a:stretch>
                  <a:fillRect/>
                </a:stretch>
              </p:blipFill>
              <p:spPr>
                <a:xfrm>
                  <a:off x="2293128" y="5725008"/>
                  <a:ext cx="17496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478222" name="Freihand 478221">
                  <a:extLst>
                    <a:ext uri="{FF2B5EF4-FFF2-40B4-BE49-F238E27FC236}">
                      <a16:creationId xmlns:a16="http://schemas.microsoft.com/office/drawing/2014/main" id="{DD9EF475-7975-48B9-9182-8537C45421CA}"/>
                    </a:ext>
                  </a:extLst>
                </p14:cNvPr>
                <p14:cNvContentPartPr/>
                <p14:nvPr/>
              </p14:nvContentPartPr>
              <p14:xfrm>
                <a:off x="2565648" y="5755248"/>
                <a:ext cx="179280" cy="38520"/>
              </p14:xfrm>
            </p:contentPart>
          </mc:Choice>
          <mc:Fallback xmlns="">
            <p:pic>
              <p:nvPicPr>
                <p:cNvPr id="478222" name="Freihand 478221">
                  <a:extLst>
                    <a:ext uri="{FF2B5EF4-FFF2-40B4-BE49-F238E27FC236}">
                      <a16:creationId xmlns:a16="http://schemas.microsoft.com/office/drawing/2014/main" id="{DD9EF475-7975-48B9-9182-8537C45421CA}"/>
                    </a:ext>
                  </a:extLst>
                </p:cNvPr>
                <p:cNvPicPr/>
                <p:nvPr/>
              </p:nvPicPr>
              <p:blipFill>
                <a:blip r:embed="rId132"/>
                <a:stretch>
                  <a:fillRect/>
                </a:stretch>
              </p:blipFill>
              <p:spPr>
                <a:xfrm>
                  <a:off x="2561328" y="5750928"/>
                  <a:ext cx="18792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478223" name="Freihand 478222">
                  <a:extLst>
                    <a:ext uri="{FF2B5EF4-FFF2-40B4-BE49-F238E27FC236}">
                      <a16:creationId xmlns:a16="http://schemas.microsoft.com/office/drawing/2014/main" id="{F63315E8-5D80-438F-BC4C-04FFBDE15CB0}"/>
                    </a:ext>
                  </a:extLst>
                </p14:cNvPr>
                <p14:cNvContentPartPr/>
                <p14:nvPr/>
              </p14:nvContentPartPr>
              <p14:xfrm>
                <a:off x="2718648" y="5672448"/>
                <a:ext cx="69120" cy="15480"/>
              </p14:xfrm>
            </p:contentPart>
          </mc:Choice>
          <mc:Fallback xmlns="">
            <p:pic>
              <p:nvPicPr>
                <p:cNvPr id="478223" name="Freihand 478222">
                  <a:extLst>
                    <a:ext uri="{FF2B5EF4-FFF2-40B4-BE49-F238E27FC236}">
                      <a16:creationId xmlns:a16="http://schemas.microsoft.com/office/drawing/2014/main" id="{F63315E8-5D80-438F-BC4C-04FFBDE15CB0}"/>
                    </a:ext>
                  </a:extLst>
                </p:cNvPr>
                <p:cNvPicPr/>
                <p:nvPr/>
              </p:nvPicPr>
              <p:blipFill>
                <a:blip r:embed="rId134"/>
                <a:stretch>
                  <a:fillRect/>
                </a:stretch>
              </p:blipFill>
              <p:spPr>
                <a:xfrm>
                  <a:off x="2714328" y="5668128"/>
                  <a:ext cx="7776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478224" name="Freihand 478223">
                  <a:extLst>
                    <a:ext uri="{FF2B5EF4-FFF2-40B4-BE49-F238E27FC236}">
                      <a16:creationId xmlns:a16="http://schemas.microsoft.com/office/drawing/2014/main" id="{3665B117-FFE7-44AE-A0F4-5A8658AF6F82}"/>
                    </a:ext>
                  </a:extLst>
                </p14:cNvPr>
                <p14:cNvContentPartPr/>
                <p14:nvPr/>
              </p14:nvContentPartPr>
              <p14:xfrm>
                <a:off x="2830608" y="5657688"/>
                <a:ext cx="91800" cy="164520"/>
              </p14:xfrm>
            </p:contentPart>
          </mc:Choice>
          <mc:Fallback xmlns="">
            <p:pic>
              <p:nvPicPr>
                <p:cNvPr id="478224" name="Freihand 478223">
                  <a:extLst>
                    <a:ext uri="{FF2B5EF4-FFF2-40B4-BE49-F238E27FC236}">
                      <a16:creationId xmlns:a16="http://schemas.microsoft.com/office/drawing/2014/main" id="{3665B117-FFE7-44AE-A0F4-5A8658AF6F82}"/>
                    </a:ext>
                  </a:extLst>
                </p:cNvPr>
                <p:cNvPicPr/>
                <p:nvPr/>
              </p:nvPicPr>
              <p:blipFill>
                <a:blip r:embed="rId136"/>
                <a:stretch>
                  <a:fillRect/>
                </a:stretch>
              </p:blipFill>
              <p:spPr>
                <a:xfrm>
                  <a:off x="2826288" y="5653368"/>
                  <a:ext cx="10044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478226" name="Freihand 478225">
                  <a:extLst>
                    <a:ext uri="{FF2B5EF4-FFF2-40B4-BE49-F238E27FC236}">
                      <a16:creationId xmlns:a16="http://schemas.microsoft.com/office/drawing/2014/main" id="{A9559B13-74CD-4E13-B999-15B5C5BD6CAD}"/>
                    </a:ext>
                  </a:extLst>
                </p14:cNvPr>
                <p14:cNvContentPartPr/>
                <p14:nvPr/>
              </p14:nvContentPartPr>
              <p14:xfrm>
                <a:off x="2950848" y="5704128"/>
                <a:ext cx="586080" cy="222480"/>
              </p14:xfrm>
            </p:contentPart>
          </mc:Choice>
          <mc:Fallback xmlns="">
            <p:pic>
              <p:nvPicPr>
                <p:cNvPr id="478226" name="Freihand 478225">
                  <a:extLst>
                    <a:ext uri="{FF2B5EF4-FFF2-40B4-BE49-F238E27FC236}">
                      <a16:creationId xmlns:a16="http://schemas.microsoft.com/office/drawing/2014/main" id="{A9559B13-74CD-4E13-B999-15B5C5BD6CAD}"/>
                    </a:ext>
                  </a:extLst>
                </p:cNvPr>
                <p:cNvPicPr/>
                <p:nvPr/>
              </p:nvPicPr>
              <p:blipFill>
                <a:blip r:embed="rId138"/>
                <a:stretch>
                  <a:fillRect/>
                </a:stretch>
              </p:blipFill>
              <p:spPr>
                <a:xfrm>
                  <a:off x="2946528" y="5699808"/>
                  <a:ext cx="594720" cy="231120"/>
                </a:xfrm>
                <a:prstGeom prst="rect">
                  <a:avLst/>
                </a:prstGeom>
              </p:spPr>
            </p:pic>
          </mc:Fallback>
        </mc:AlternateContent>
      </p:grpSp>
      <p:grpSp>
        <p:nvGrpSpPr>
          <p:cNvPr id="478240" name="Gruppieren 478239">
            <a:extLst>
              <a:ext uri="{FF2B5EF4-FFF2-40B4-BE49-F238E27FC236}">
                <a16:creationId xmlns:a16="http://schemas.microsoft.com/office/drawing/2014/main" id="{FF30F7F2-B5B5-427C-A0B2-EA53066EB7E9}"/>
              </a:ext>
            </a:extLst>
          </p:cNvPr>
          <p:cNvGrpSpPr/>
          <p:nvPr/>
        </p:nvGrpSpPr>
        <p:grpSpPr>
          <a:xfrm>
            <a:off x="3594528" y="5639328"/>
            <a:ext cx="1212840" cy="250920"/>
            <a:chOff x="3594528" y="5639328"/>
            <a:chExt cx="1212840" cy="250920"/>
          </a:xfrm>
        </p:grpSpPr>
        <mc:AlternateContent xmlns:mc="http://schemas.openxmlformats.org/markup-compatibility/2006" xmlns:p14="http://schemas.microsoft.com/office/powerpoint/2010/main">
          <mc:Choice Requires="p14">
            <p:contentPart p14:bwMode="auto" r:id="rId139">
              <p14:nvContentPartPr>
                <p14:cNvPr id="478228" name="Freihand 478227">
                  <a:extLst>
                    <a:ext uri="{FF2B5EF4-FFF2-40B4-BE49-F238E27FC236}">
                      <a16:creationId xmlns:a16="http://schemas.microsoft.com/office/drawing/2014/main" id="{87DCD6BB-3C9C-4CF7-BC05-2A073F0D16EF}"/>
                    </a:ext>
                  </a:extLst>
                </p14:cNvPr>
                <p14:cNvContentPartPr/>
                <p14:nvPr/>
              </p14:nvContentPartPr>
              <p14:xfrm>
                <a:off x="3594528" y="5723568"/>
                <a:ext cx="135360" cy="58680"/>
              </p14:xfrm>
            </p:contentPart>
          </mc:Choice>
          <mc:Fallback xmlns="">
            <p:pic>
              <p:nvPicPr>
                <p:cNvPr id="478228" name="Freihand 478227">
                  <a:extLst>
                    <a:ext uri="{FF2B5EF4-FFF2-40B4-BE49-F238E27FC236}">
                      <a16:creationId xmlns:a16="http://schemas.microsoft.com/office/drawing/2014/main" id="{87DCD6BB-3C9C-4CF7-BC05-2A073F0D16EF}"/>
                    </a:ext>
                  </a:extLst>
                </p:cNvPr>
                <p:cNvPicPr/>
                <p:nvPr/>
              </p:nvPicPr>
              <p:blipFill>
                <a:blip r:embed="rId140"/>
                <a:stretch>
                  <a:fillRect/>
                </a:stretch>
              </p:blipFill>
              <p:spPr>
                <a:xfrm>
                  <a:off x="3590208" y="5719248"/>
                  <a:ext cx="14400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478229" name="Freihand 478228">
                  <a:extLst>
                    <a:ext uri="{FF2B5EF4-FFF2-40B4-BE49-F238E27FC236}">
                      <a16:creationId xmlns:a16="http://schemas.microsoft.com/office/drawing/2014/main" id="{6A37973E-56F8-4BCD-B86A-6A12C8F5D46B}"/>
                    </a:ext>
                  </a:extLst>
                </p14:cNvPr>
                <p14:cNvContentPartPr/>
                <p14:nvPr/>
              </p14:nvContentPartPr>
              <p14:xfrm>
                <a:off x="3780288" y="5672808"/>
                <a:ext cx="96120" cy="126360"/>
              </p14:xfrm>
            </p:contentPart>
          </mc:Choice>
          <mc:Fallback xmlns="">
            <p:pic>
              <p:nvPicPr>
                <p:cNvPr id="478229" name="Freihand 478228">
                  <a:extLst>
                    <a:ext uri="{FF2B5EF4-FFF2-40B4-BE49-F238E27FC236}">
                      <a16:creationId xmlns:a16="http://schemas.microsoft.com/office/drawing/2014/main" id="{6A37973E-56F8-4BCD-B86A-6A12C8F5D46B}"/>
                    </a:ext>
                  </a:extLst>
                </p:cNvPr>
                <p:cNvPicPr/>
                <p:nvPr/>
              </p:nvPicPr>
              <p:blipFill>
                <a:blip r:embed="rId142"/>
                <a:stretch>
                  <a:fillRect/>
                </a:stretch>
              </p:blipFill>
              <p:spPr>
                <a:xfrm>
                  <a:off x="3775968" y="5668488"/>
                  <a:ext cx="10476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478230" name="Freihand 478229">
                  <a:extLst>
                    <a:ext uri="{FF2B5EF4-FFF2-40B4-BE49-F238E27FC236}">
                      <a16:creationId xmlns:a16="http://schemas.microsoft.com/office/drawing/2014/main" id="{790D83C7-92FA-4621-966A-7CB7F826D5C0}"/>
                    </a:ext>
                  </a:extLst>
                </p14:cNvPr>
                <p14:cNvContentPartPr/>
                <p14:nvPr/>
              </p14:nvContentPartPr>
              <p14:xfrm>
                <a:off x="3892248" y="5679648"/>
                <a:ext cx="76320" cy="143640"/>
              </p14:xfrm>
            </p:contentPart>
          </mc:Choice>
          <mc:Fallback xmlns="">
            <p:pic>
              <p:nvPicPr>
                <p:cNvPr id="478230" name="Freihand 478229">
                  <a:extLst>
                    <a:ext uri="{FF2B5EF4-FFF2-40B4-BE49-F238E27FC236}">
                      <a16:creationId xmlns:a16="http://schemas.microsoft.com/office/drawing/2014/main" id="{790D83C7-92FA-4621-966A-7CB7F826D5C0}"/>
                    </a:ext>
                  </a:extLst>
                </p:cNvPr>
                <p:cNvPicPr/>
                <p:nvPr/>
              </p:nvPicPr>
              <p:blipFill>
                <a:blip r:embed="rId144"/>
                <a:stretch>
                  <a:fillRect/>
                </a:stretch>
              </p:blipFill>
              <p:spPr>
                <a:xfrm>
                  <a:off x="3887928" y="5675328"/>
                  <a:ext cx="8496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478231" name="Freihand 478230">
                  <a:extLst>
                    <a:ext uri="{FF2B5EF4-FFF2-40B4-BE49-F238E27FC236}">
                      <a16:creationId xmlns:a16="http://schemas.microsoft.com/office/drawing/2014/main" id="{A6A463D6-E0DB-4D31-AF3C-9128D4DBB9EC}"/>
                    </a:ext>
                  </a:extLst>
                </p14:cNvPr>
                <p14:cNvContentPartPr/>
                <p14:nvPr/>
              </p14:nvContentPartPr>
              <p14:xfrm>
                <a:off x="3968928" y="5678208"/>
                <a:ext cx="84600" cy="131760"/>
              </p14:xfrm>
            </p:contentPart>
          </mc:Choice>
          <mc:Fallback xmlns="">
            <p:pic>
              <p:nvPicPr>
                <p:cNvPr id="478231" name="Freihand 478230">
                  <a:extLst>
                    <a:ext uri="{FF2B5EF4-FFF2-40B4-BE49-F238E27FC236}">
                      <a16:creationId xmlns:a16="http://schemas.microsoft.com/office/drawing/2014/main" id="{A6A463D6-E0DB-4D31-AF3C-9128D4DBB9EC}"/>
                    </a:ext>
                  </a:extLst>
                </p:cNvPr>
                <p:cNvPicPr/>
                <p:nvPr/>
              </p:nvPicPr>
              <p:blipFill>
                <a:blip r:embed="rId146"/>
                <a:stretch>
                  <a:fillRect/>
                </a:stretch>
              </p:blipFill>
              <p:spPr>
                <a:xfrm>
                  <a:off x="3964608" y="5673888"/>
                  <a:ext cx="9324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478232" name="Freihand 478231">
                  <a:extLst>
                    <a:ext uri="{FF2B5EF4-FFF2-40B4-BE49-F238E27FC236}">
                      <a16:creationId xmlns:a16="http://schemas.microsoft.com/office/drawing/2014/main" id="{B3B4E5E0-54A8-45F9-A4C8-D35B3EFE9215}"/>
                    </a:ext>
                  </a:extLst>
                </p14:cNvPr>
                <p14:cNvContentPartPr/>
                <p14:nvPr/>
              </p14:nvContentPartPr>
              <p14:xfrm>
                <a:off x="4079808" y="5696568"/>
                <a:ext cx="74160" cy="100440"/>
              </p14:xfrm>
            </p:contentPart>
          </mc:Choice>
          <mc:Fallback xmlns="">
            <p:pic>
              <p:nvPicPr>
                <p:cNvPr id="478232" name="Freihand 478231">
                  <a:extLst>
                    <a:ext uri="{FF2B5EF4-FFF2-40B4-BE49-F238E27FC236}">
                      <a16:creationId xmlns:a16="http://schemas.microsoft.com/office/drawing/2014/main" id="{B3B4E5E0-54A8-45F9-A4C8-D35B3EFE9215}"/>
                    </a:ext>
                  </a:extLst>
                </p:cNvPr>
                <p:cNvPicPr/>
                <p:nvPr/>
              </p:nvPicPr>
              <p:blipFill>
                <a:blip r:embed="rId148"/>
                <a:stretch>
                  <a:fillRect/>
                </a:stretch>
              </p:blipFill>
              <p:spPr>
                <a:xfrm>
                  <a:off x="4075488" y="5692248"/>
                  <a:ext cx="8280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478233" name="Freihand 478232">
                  <a:extLst>
                    <a:ext uri="{FF2B5EF4-FFF2-40B4-BE49-F238E27FC236}">
                      <a16:creationId xmlns:a16="http://schemas.microsoft.com/office/drawing/2014/main" id="{A637AD08-3EE1-4CCF-A048-A1EA76B3E830}"/>
                    </a:ext>
                  </a:extLst>
                </p14:cNvPr>
                <p14:cNvContentPartPr/>
                <p14:nvPr/>
              </p14:nvContentPartPr>
              <p14:xfrm>
                <a:off x="4201128" y="5730048"/>
                <a:ext cx="90360" cy="1080"/>
              </p14:xfrm>
            </p:contentPart>
          </mc:Choice>
          <mc:Fallback xmlns="">
            <p:pic>
              <p:nvPicPr>
                <p:cNvPr id="478233" name="Freihand 478232">
                  <a:extLst>
                    <a:ext uri="{FF2B5EF4-FFF2-40B4-BE49-F238E27FC236}">
                      <a16:creationId xmlns:a16="http://schemas.microsoft.com/office/drawing/2014/main" id="{A637AD08-3EE1-4CCF-A048-A1EA76B3E830}"/>
                    </a:ext>
                  </a:extLst>
                </p:cNvPr>
                <p:cNvPicPr/>
                <p:nvPr/>
              </p:nvPicPr>
              <p:blipFill>
                <a:blip r:embed="rId150"/>
                <a:stretch>
                  <a:fillRect/>
                </a:stretch>
              </p:blipFill>
              <p:spPr>
                <a:xfrm>
                  <a:off x="4196808" y="5725728"/>
                  <a:ext cx="99000" cy="97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478234" name="Freihand 478233">
                  <a:extLst>
                    <a:ext uri="{FF2B5EF4-FFF2-40B4-BE49-F238E27FC236}">
                      <a16:creationId xmlns:a16="http://schemas.microsoft.com/office/drawing/2014/main" id="{FF6234EE-F0A8-4995-B2DE-96A3771CA4C5}"/>
                    </a:ext>
                  </a:extLst>
                </p14:cNvPr>
                <p14:cNvContentPartPr/>
                <p14:nvPr/>
              </p14:nvContentPartPr>
              <p14:xfrm>
                <a:off x="4340088" y="5659848"/>
                <a:ext cx="72360" cy="130320"/>
              </p14:xfrm>
            </p:contentPart>
          </mc:Choice>
          <mc:Fallback xmlns="">
            <p:pic>
              <p:nvPicPr>
                <p:cNvPr id="478234" name="Freihand 478233">
                  <a:extLst>
                    <a:ext uri="{FF2B5EF4-FFF2-40B4-BE49-F238E27FC236}">
                      <a16:creationId xmlns:a16="http://schemas.microsoft.com/office/drawing/2014/main" id="{FF6234EE-F0A8-4995-B2DE-96A3771CA4C5}"/>
                    </a:ext>
                  </a:extLst>
                </p:cNvPr>
                <p:cNvPicPr/>
                <p:nvPr/>
              </p:nvPicPr>
              <p:blipFill>
                <a:blip r:embed="rId152"/>
                <a:stretch>
                  <a:fillRect/>
                </a:stretch>
              </p:blipFill>
              <p:spPr>
                <a:xfrm>
                  <a:off x="4335768" y="5655528"/>
                  <a:ext cx="810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478235" name="Freihand 478234">
                  <a:extLst>
                    <a:ext uri="{FF2B5EF4-FFF2-40B4-BE49-F238E27FC236}">
                      <a16:creationId xmlns:a16="http://schemas.microsoft.com/office/drawing/2014/main" id="{B8E56CA8-7A32-491D-9030-1BFACAE03A90}"/>
                    </a:ext>
                  </a:extLst>
                </p14:cNvPr>
                <p14:cNvContentPartPr/>
                <p14:nvPr/>
              </p14:nvContentPartPr>
              <p14:xfrm>
                <a:off x="4435488" y="5670288"/>
                <a:ext cx="70560" cy="99360"/>
              </p14:xfrm>
            </p:contentPart>
          </mc:Choice>
          <mc:Fallback xmlns="">
            <p:pic>
              <p:nvPicPr>
                <p:cNvPr id="478235" name="Freihand 478234">
                  <a:extLst>
                    <a:ext uri="{FF2B5EF4-FFF2-40B4-BE49-F238E27FC236}">
                      <a16:creationId xmlns:a16="http://schemas.microsoft.com/office/drawing/2014/main" id="{B8E56CA8-7A32-491D-9030-1BFACAE03A90}"/>
                    </a:ext>
                  </a:extLst>
                </p:cNvPr>
                <p:cNvPicPr/>
                <p:nvPr/>
              </p:nvPicPr>
              <p:blipFill>
                <a:blip r:embed="rId154"/>
                <a:stretch>
                  <a:fillRect/>
                </a:stretch>
              </p:blipFill>
              <p:spPr>
                <a:xfrm>
                  <a:off x="4431168" y="5665968"/>
                  <a:ext cx="7920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478236" name="Freihand 478235">
                  <a:extLst>
                    <a:ext uri="{FF2B5EF4-FFF2-40B4-BE49-F238E27FC236}">
                      <a16:creationId xmlns:a16="http://schemas.microsoft.com/office/drawing/2014/main" id="{2C2752A4-CD96-4451-9435-B7221CE5514C}"/>
                    </a:ext>
                  </a:extLst>
                </p14:cNvPr>
                <p14:cNvContentPartPr/>
                <p14:nvPr/>
              </p14:nvContentPartPr>
              <p14:xfrm>
                <a:off x="4504248" y="5675688"/>
                <a:ext cx="86040" cy="106920"/>
              </p14:xfrm>
            </p:contentPart>
          </mc:Choice>
          <mc:Fallback xmlns="">
            <p:pic>
              <p:nvPicPr>
                <p:cNvPr id="478236" name="Freihand 478235">
                  <a:extLst>
                    <a:ext uri="{FF2B5EF4-FFF2-40B4-BE49-F238E27FC236}">
                      <a16:creationId xmlns:a16="http://schemas.microsoft.com/office/drawing/2014/main" id="{2C2752A4-CD96-4451-9435-B7221CE5514C}"/>
                    </a:ext>
                  </a:extLst>
                </p:cNvPr>
                <p:cNvPicPr/>
                <p:nvPr/>
              </p:nvPicPr>
              <p:blipFill>
                <a:blip r:embed="rId156"/>
                <a:stretch>
                  <a:fillRect/>
                </a:stretch>
              </p:blipFill>
              <p:spPr>
                <a:xfrm>
                  <a:off x="4499928" y="5671368"/>
                  <a:ext cx="9468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478237" name="Freihand 478236">
                  <a:extLst>
                    <a:ext uri="{FF2B5EF4-FFF2-40B4-BE49-F238E27FC236}">
                      <a16:creationId xmlns:a16="http://schemas.microsoft.com/office/drawing/2014/main" id="{73466FB5-6F13-4A60-ADDC-A963A89439D0}"/>
                    </a:ext>
                  </a:extLst>
                </p14:cNvPr>
                <p14:cNvContentPartPr/>
                <p14:nvPr/>
              </p14:nvContentPartPr>
              <p14:xfrm>
                <a:off x="4571928" y="5639328"/>
                <a:ext cx="133200" cy="183960"/>
              </p14:xfrm>
            </p:contentPart>
          </mc:Choice>
          <mc:Fallback xmlns="">
            <p:pic>
              <p:nvPicPr>
                <p:cNvPr id="478237" name="Freihand 478236">
                  <a:extLst>
                    <a:ext uri="{FF2B5EF4-FFF2-40B4-BE49-F238E27FC236}">
                      <a16:creationId xmlns:a16="http://schemas.microsoft.com/office/drawing/2014/main" id="{73466FB5-6F13-4A60-ADDC-A963A89439D0}"/>
                    </a:ext>
                  </a:extLst>
                </p:cNvPr>
                <p:cNvPicPr/>
                <p:nvPr/>
              </p:nvPicPr>
              <p:blipFill>
                <a:blip r:embed="rId158"/>
                <a:stretch>
                  <a:fillRect/>
                </a:stretch>
              </p:blipFill>
              <p:spPr>
                <a:xfrm>
                  <a:off x="4567608" y="5635008"/>
                  <a:ext cx="14184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478239" name="Freihand 478238">
                  <a:extLst>
                    <a:ext uri="{FF2B5EF4-FFF2-40B4-BE49-F238E27FC236}">
                      <a16:creationId xmlns:a16="http://schemas.microsoft.com/office/drawing/2014/main" id="{BE7B0750-B8C7-4DE6-8C89-8CFA94CD0647}"/>
                    </a:ext>
                  </a:extLst>
                </p14:cNvPr>
                <p14:cNvContentPartPr/>
                <p14:nvPr/>
              </p14:nvContentPartPr>
              <p14:xfrm>
                <a:off x="3743928" y="5811048"/>
                <a:ext cx="1063440" cy="79200"/>
              </p14:xfrm>
            </p:contentPart>
          </mc:Choice>
          <mc:Fallback xmlns="">
            <p:pic>
              <p:nvPicPr>
                <p:cNvPr id="478239" name="Freihand 478238">
                  <a:extLst>
                    <a:ext uri="{FF2B5EF4-FFF2-40B4-BE49-F238E27FC236}">
                      <a16:creationId xmlns:a16="http://schemas.microsoft.com/office/drawing/2014/main" id="{BE7B0750-B8C7-4DE6-8C89-8CFA94CD0647}"/>
                    </a:ext>
                  </a:extLst>
                </p:cNvPr>
                <p:cNvPicPr/>
                <p:nvPr/>
              </p:nvPicPr>
              <p:blipFill>
                <a:blip r:embed="rId160"/>
                <a:stretch>
                  <a:fillRect/>
                </a:stretch>
              </p:blipFill>
              <p:spPr>
                <a:xfrm>
                  <a:off x="3739608" y="5806728"/>
                  <a:ext cx="1072080" cy="87840"/>
                </a:xfrm>
                <a:prstGeom prst="rect">
                  <a:avLst/>
                </a:prstGeom>
              </p:spPr>
            </p:pic>
          </mc:Fallback>
        </mc:AlternateContent>
      </p:grpSp>
      <p:grpSp>
        <p:nvGrpSpPr>
          <p:cNvPr id="478290" name="Gruppieren 478289">
            <a:extLst>
              <a:ext uri="{FF2B5EF4-FFF2-40B4-BE49-F238E27FC236}">
                <a16:creationId xmlns:a16="http://schemas.microsoft.com/office/drawing/2014/main" id="{322DCB24-210E-4B56-9FC3-0B15DA20D5FB}"/>
              </a:ext>
            </a:extLst>
          </p:cNvPr>
          <p:cNvGrpSpPr/>
          <p:nvPr/>
        </p:nvGrpSpPr>
        <p:grpSpPr>
          <a:xfrm>
            <a:off x="6468048" y="5275728"/>
            <a:ext cx="2116440" cy="1583280"/>
            <a:chOff x="6468048" y="5275728"/>
            <a:chExt cx="2116440" cy="1583280"/>
          </a:xfrm>
        </p:grpSpPr>
        <mc:AlternateContent xmlns:mc="http://schemas.openxmlformats.org/markup-compatibility/2006" xmlns:p14="http://schemas.microsoft.com/office/powerpoint/2010/main">
          <mc:Choice Requires="p14">
            <p:contentPart p14:bwMode="auto" r:id="rId161">
              <p14:nvContentPartPr>
                <p14:cNvPr id="478241" name="Freihand 478240">
                  <a:extLst>
                    <a:ext uri="{FF2B5EF4-FFF2-40B4-BE49-F238E27FC236}">
                      <a16:creationId xmlns:a16="http://schemas.microsoft.com/office/drawing/2014/main" id="{A3604B0D-4434-4B8C-B5E9-EF4C73482E02}"/>
                    </a:ext>
                  </a:extLst>
                </p14:cNvPr>
                <p14:cNvContentPartPr/>
                <p14:nvPr/>
              </p14:nvContentPartPr>
              <p14:xfrm>
                <a:off x="6468048" y="5458248"/>
                <a:ext cx="606240" cy="62640"/>
              </p14:xfrm>
            </p:contentPart>
          </mc:Choice>
          <mc:Fallback xmlns="">
            <p:pic>
              <p:nvPicPr>
                <p:cNvPr id="478241" name="Freihand 478240">
                  <a:extLst>
                    <a:ext uri="{FF2B5EF4-FFF2-40B4-BE49-F238E27FC236}">
                      <a16:creationId xmlns:a16="http://schemas.microsoft.com/office/drawing/2014/main" id="{A3604B0D-4434-4B8C-B5E9-EF4C73482E02}"/>
                    </a:ext>
                  </a:extLst>
                </p:cNvPr>
                <p:cNvPicPr/>
                <p:nvPr/>
              </p:nvPicPr>
              <p:blipFill>
                <a:blip r:embed="rId162"/>
                <a:stretch>
                  <a:fillRect/>
                </a:stretch>
              </p:blipFill>
              <p:spPr>
                <a:xfrm>
                  <a:off x="6463728" y="5453928"/>
                  <a:ext cx="61488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478242" name="Freihand 478241">
                  <a:extLst>
                    <a:ext uri="{FF2B5EF4-FFF2-40B4-BE49-F238E27FC236}">
                      <a16:creationId xmlns:a16="http://schemas.microsoft.com/office/drawing/2014/main" id="{A0E5BA61-4FA2-4F72-B0A2-B03948DC0E3F}"/>
                    </a:ext>
                  </a:extLst>
                </p14:cNvPr>
                <p14:cNvContentPartPr/>
                <p14:nvPr/>
              </p14:nvContentPartPr>
              <p14:xfrm>
                <a:off x="7169688" y="5406408"/>
                <a:ext cx="223920" cy="105480"/>
              </p14:xfrm>
            </p:contentPart>
          </mc:Choice>
          <mc:Fallback xmlns="">
            <p:pic>
              <p:nvPicPr>
                <p:cNvPr id="478242" name="Freihand 478241">
                  <a:extLst>
                    <a:ext uri="{FF2B5EF4-FFF2-40B4-BE49-F238E27FC236}">
                      <a16:creationId xmlns:a16="http://schemas.microsoft.com/office/drawing/2014/main" id="{A0E5BA61-4FA2-4F72-B0A2-B03948DC0E3F}"/>
                    </a:ext>
                  </a:extLst>
                </p:cNvPr>
                <p:cNvPicPr/>
                <p:nvPr/>
              </p:nvPicPr>
              <p:blipFill>
                <a:blip r:embed="rId164"/>
                <a:stretch>
                  <a:fillRect/>
                </a:stretch>
              </p:blipFill>
              <p:spPr>
                <a:xfrm>
                  <a:off x="7165368" y="5402088"/>
                  <a:ext cx="23256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478244" name="Freihand 478243">
                  <a:extLst>
                    <a:ext uri="{FF2B5EF4-FFF2-40B4-BE49-F238E27FC236}">
                      <a16:creationId xmlns:a16="http://schemas.microsoft.com/office/drawing/2014/main" id="{4514791B-ACD8-4033-8930-146AB56E82F3}"/>
                    </a:ext>
                  </a:extLst>
                </p14:cNvPr>
                <p14:cNvContentPartPr/>
                <p14:nvPr/>
              </p14:nvContentPartPr>
              <p14:xfrm>
                <a:off x="7181568" y="5325768"/>
                <a:ext cx="156960" cy="185400"/>
              </p14:xfrm>
            </p:contentPart>
          </mc:Choice>
          <mc:Fallback xmlns="">
            <p:pic>
              <p:nvPicPr>
                <p:cNvPr id="478244" name="Freihand 478243">
                  <a:extLst>
                    <a:ext uri="{FF2B5EF4-FFF2-40B4-BE49-F238E27FC236}">
                      <a16:creationId xmlns:a16="http://schemas.microsoft.com/office/drawing/2014/main" id="{4514791B-ACD8-4033-8930-146AB56E82F3}"/>
                    </a:ext>
                  </a:extLst>
                </p:cNvPr>
                <p:cNvPicPr/>
                <p:nvPr/>
              </p:nvPicPr>
              <p:blipFill>
                <a:blip r:embed="rId166"/>
                <a:stretch>
                  <a:fillRect/>
                </a:stretch>
              </p:blipFill>
              <p:spPr>
                <a:xfrm>
                  <a:off x="7177248" y="5321448"/>
                  <a:ext cx="16560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478245" name="Freihand 478244">
                  <a:extLst>
                    <a:ext uri="{FF2B5EF4-FFF2-40B4-BE49-F238E27FC236}">
                      <a16:creationId xmlns:a16="http://schemas.microsoft.com/office/drawing/2014/main" id="{3CBB915F-AF4F-46CB-BDFA-FB7EA41A873D}"/>
                    </a:ext>
                  </a:extLst>
                </p14:cNvPr>
                <p14:cNvContentPartPr/>
                <p14:nvPr/>
              </p14:nvContentPartPr>
              <p14:xfrm>
                <a:off x="7360128" y="5362488"/>
                <a:ext cx="222840" cy="96840"/>
              </p14:xfrm>
            </p:contentPart>
          </mc:Choice>
          <mc:Fallback xmlns="">
            <p:pic>
              <p:nvPicPr>
                <p:cNvPr id="478245" name="Freihand 478244">
                  <a:extLst>
                    <a:ext uri="{FF2B5EF4-FFF2-40B4-BE49-F238E27FC236}">
                      <a16:creationId xmlns:a16="http://schemas.microsoft.com/office/drawing/2014/main" id="{3CBB915F-AF4F-46CB-BDFA-FB7EA41A873D}"/>
                    </a:ext>
                  </a:extLst>
                </p:cNvPr>
                <p:cNvPicPr/>
                <p:nvPr/>
              </p:nvPicPr>
              <p:blipFill>
                <a:blip r:embed="rId168"/>
                <a:stretch>
                  <a:fillRect/>
                </a:stretch>
              </p:blipFill>
              <p:spPr>
                <a:xfrm>
                  <a:off x="7355808" y="5358168"/>
                  <a:ext cx="23148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478246" name="Freihand 478245">
                  <a:extLst>
                    <a:ext uri="{FF2B5EF4-FFF2-40B4-BE49-F238E27FC236}">
                      <a16:creationId xmlns:a16="http://schemas.microsoft.com/office/drawing/2014/main" id="{B31870F3-C6E1-4680-A567-B06043173FF5}"/>
                    </a:ext>
                  </a:extLst>
                </p14:cNvPr>
                <p14:cNvContentPartPr/>
                <p14:nvPr/>
              </p14:nvContentPartPr>
              <p14:xfrm>
                <a:off x="7565688" y="5291928"/>
                <a:ext cx="66960" cy="20520"/>
              </p14:xfrm>
            </p:contentPart>
          </mc:Choice>
          <mc:Fallback xmlns="">
            <p:pic>
              <p:nvPicPr>
                <p:cNvPr id="478246" name="Freihand 478245">
                  <a:extLst>
                    <a:ext uri="{FF2B5EF4-FFF2-40B4-BE49-F238E27FC236}">
                      <a16:creationId xmlns:a16="http://schemas.microsoft.com/office/drawing/2014/main" id="{B31870F3-C6E1-4680-A567-B06043173FF5}"/>
                    </a:ext>
                  </a:extLst>
                </p:cNvPr>
                <p:cNvPicPr/>
                <p:nvPr/>
              </p:nvPicPr>
              <p:blipFill>
                <a:blip r:embed="rId170"/>
                <a:stretch>
                  <a:fillRect/>
                </a:stretch>
              </p:blipFill>
              <p:spPr>
                <a:xfrm>
                  <a:off x="7561368" y="5287608"/>
                  <a:ext cx="75600" cy="2916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478247" name="Freihand 478246">
                  <a:extLst>
                    <a:ext uri="{FF2B5EF4-FFF2-40B4-BE49-F238E27FC236}">
                      <a16:creationId xmlns:a16="http://schemas.microsoft.com/office/drawing/2014/main" id="{C41676E8-DE20-4225-BDBF-A059701D1970}"/>
                    </a:ext>
                  </a:extLst>
                </p14:cNvPr>
                <p14:cNvContentPartPr/>
                <p14:nvPr/>
              </p14:nvContentPartPr>
              <p14:xfrm>
                <a:off x="7617168" y="5341248"/>
                <a:ext cx="109440" cy="106200"/>
              </p14:xfrm>
            </p:contentPart>
          </mc:Choice>
          <mc:Fallback xmlns="">
            <p:pic>
              <p:nvPicPr>
                <p:cNvPr id="478247" name="Freihand 478246">
                  <a:extLst>
                    <a:ext uri="{FF2B5EF4-FFF2-40B4-BE49-F238E27FC236}">
                      <a16:creationId xmlns:a16="http://schemas.microsoft.com/office/drawing/2014/main" id="{C41676E8-DE20-4225-BDBF-A059701D1970}"/>
                    </a:ext>
                  </a:extLst>
                </p:cNvPr>
                <p:cNvPicPr/>
                <p:nvPr/>
              </p:nvPicPr>
              <p:blipFill>
                <a:blip r:embed="rId172"/>
                <a:stretch>
                  <a:fillRect/>
                </a:stretch>
              </p:blipFill>
              <p:spPr>
                <a:xfrm>
                  <a:off x="7612848" y="5336928"/>
                  <a:ext cx="11808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478248" name="Freihand 478247">
                  <a:extLst>
                    <a:ext uri="{FF2B5EF4-FFF2-40B4-BE49-F238E27FC236}">
                      <a16:creationId xmlns:a16="http://schemas.microsoft.com/office/drawing/2014/main" id="{99DA92FF-266D-4F5C-AF7C-BDAB3DA8BCD9}"/>
                    </a:ext>
                  </a:extLst>
                </p14:cNvPr>
                <p14:cNvContentPartPr/>
                <p14:nvPr/>
              </p14:nvContentPartPr>
              <p14:xfrm>
                <a:off x="7747848" y="5324328"/>
                <a:ext cx="113040" cy="101520"/>
              </p14:xfrm>
            </p:contentPart>
          </mc:Choice>
          <mc:Fallback xmlns="">
            <p:pic>
              <p:nvPicPr>
                <p:cNvPr id="478248" name="Freihand 478247">
                  <a:extLst>
                    <a:ext uri="{FF2B5EF4-FFF2-40B4-BE49-F238E27FC236}">
                      <a16:creationId xmlns:a16="http://schemas.microsoft.com/office/drawing/2014/main" id="{99DA92FF-266D-4F5C-AF7C-BDAB3DA8BCD9}"/>
                    </a:ext>
                  </a:extLst>
                </p:cNvPr>
                <p:cNvPicPr/>
                <p:nvPr/>
              </p:nvPicPr>
              <p:blipFill>
                <a:blip r:embed="rId174"/>
                <a:stretch>
                  <a:fillRect/>
                </a:stretch>
              </p:blipFill>
              <p:spPr>
                <a:xfrm>
                  <a:off x="7743528" y="5320008"/>
                  <a:ext cx="12168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478249" name="Freihand 478248">
                  <a:extLst>
                    <a:ext uri="{FF2B5EF4-FFF2-40B4-BE49-F238E27FC236}">
                      <a16:creationId xmlns:a16="http://schemas.microsoft.com/office/drawing/2014/main" id="{BF85F072-F634-4DF0-942C-718C3C6B0354}"/>
                    </a:ext>
                  </a:extLst>
                </p14:cNvPr>
                <p14:cNvContentPartPr/>
                <p14:nvPr/>
              </p14:nvContentPartPr>
              <p14:xfrm>
                <a:off x="7993008" y="5276448"/>
                <a:ext cx="131760" cy="136080"/>
              </p14:xfrm>
            </p:contentPart>
          </mc:Choice>
          <mc:Fallback xmlns="">
            <p:pic>
              <p:nvPicPr>
                <p:cNvPr id="478249" name="Freihand 478248">
                  <a:extLst>
                    <a:ext uri="{FF2B5EF4-FFF2-40B4-BE49-F238E27FC236}">
                      <a16:creationId xmlns:a16="http://schemas.microsoft.com/office/drawing/2014/main" id="{BF85F072-F634-4DF0-942C-718C3C6B0354}"/>
                    </a:ext>
                  </a:extLst>
                </p:cNvPr>
                <p:cNvPicPr/>
                <p:nvPr/>
              </p:nvPicPr>
              <p:blipFill>
                <a:blip r:embed="rId176"/>
                <a:stretch>
                  <a:fillRect/>
                </a:stretch>
              </p:blipFill>
              <p:spPr>
                <a:xfrm>
                  <a:off x="7988688" y="5272128"/>
                  <a:ext cx="14040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478250" name="Freihand 478249">
                  <a:extLst>
                    <a:ext uri="{FF2B5EF4-FFF2-40B4-BE49-F238E27FC236}">
                      <a16:creationId xmlns:a16="http://schemas.microsoft.com/office/drawing/2014/main" id="{05E95E95-2FF3-4766-BD06-C87C98867FB0}"/>
                    </a:ext>
                  </a:extLst>
                </p14:cNvPr>
                <p14:cNvContentPartPr/>
                <p14:nvPr/>
              </p14:nvContentPartPr>
              <p14:xfrm>
                <a:off x="8112528" y="5293728"/>
                <a:ext cx="120240" cy="115920"/>
              </p14:xfrm>
            </p:contentPart>
          </mc:Choice>
          <mc:Fallback xmlns="">
            <p:pic>
              <p:nvPicPr>
                <p:cNvPr id="478250" name="Freihand 478249">
                  <a:extLst>
                    <a:ext uri="{FF2B5EF4-FFF2-40B4-BE49-F238E27FC236}">
                      <a16:creationId xmlns:a16="http://schemas.microsoft.com/office/drawing/2014/main" id="{05E95E95-2FF3-4766-BD06-C87C98867FB0}"/>
                    </a:ext>
                  </a:extLst>
                </p:cNvPr>
                <p:cNvPicPr/>
                <p:nvPr/>
              </p:nvPicPr>
              <p:blipFill>
                <a:blip r:embed="rId178"/>
                <a:stretch>
                  <a:fillRect/>
                </a:stretch>
              </p:blipFill>
              <p:spPr>
                <a:xfrm>
                  <a:off x="8108208" y="5289408"/>
                  <a:ext cx="12888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478251" name="Freihand 478250">
                  <a:extLst>
                    <a:ext uri="{FF2B5EF4-FFF2-40B4-BE49-F238E27FC236}">
                      <a16:creationId xmlns:a16="http://schemas.microsoft.com/office/drawing/2014/main" id="{1B098EC8-88BF-4CD9-909A-21F69C448482}"/>
                    </a:ext>
                  </a:extLst>
                </p14:cNvPr>
                <p14:cNvContentPartPr/>
                <p14:nvPr/>
              </p14:nvContentPartPr>
              <p14:xfrm>
                <a:off x="8292528" y="5286528"/>
                <a:ext cx="18000" cy="102600"/>
              </p14:xfrm>
            </p:contentPart>
          </mc:Choice>
          <mc:Fallback xmlns="">
            <p:pic>
              <p:nvPicPr>
                <p:cNvPr id="478251" name="Freihand 478250">
                  <a:extLst>
                    <a:ext uri="{FF2B5EF4-FFF2-40B4-BE49-F238E27FC236}">
                      <a16:creationId xmlns:a16="http://schemas.microsoft.com/office/drawing/2014/main" id="{1B098EC8-88BF-4CD9-909A-21F69C448482}"/>
                    </a:ext>
                  </a:extLst>
                </p:cNvPr>
                <p:cNvPicPr/>
                <p:nvPr/>
              </p:nvPicPr>
              <p:blipFill>
                <a:blip r:embed="rId180"/>
                <a:stretch>
                  <a:fillRect/>
                </a:stretch>
              </p:blipFill>
              <p:spPr>
                <a:xfrm>
                  <a:off x="8288208" y="5282208"/>
                  <a:ext cx="2664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478252" name="Freihand 478251">
                  <a:extLst>
                    <a:ext uri="{FF2B5EF4-FFF2-40B4-BE49-F238E27FC236}">
                      <a16:creationId xmlns:a16="http://schemas.microsoft.com/office/drawing/2014/main" id="{7D338E02-ECF8-4132-B923-02D93F701825}"/>
                    </a:ext>
                  </a:extLst>
                </p14:cNvPr>
                <p14:cNvContentPartPr/>
                <p14:nvPr/>
              </p14:nvContentPartPr>
              <p14:xfrm>
                <a:off x="8402328" y="5275728"/>
                <a:ext cx="133200" cy="120600"/>
              </p14:xfrm>
            </p:contentPart>
          </mc:Choice>
          <mc:Fallback xmlns="">
            <p:pic>
              <p:nvPicPr>
                <p:cNvPr id="478252" name="Freihand 478251">
                  <a:extLst>
                    <a:ext uri="{FF2B5EF4-FFF2-40B4-BE49-F238E27FC236}">
                      <a16:creationId xmlns:a16="http://schemas.microsoft.com/office/drawing/2014/main" id="{7D338E02-ECF8-4132-B923-02D93F701825}"/>
                    </a:ext>
                  </a:extLst>
                </p:cNvPr>
                <p:cNvPicPr/>
                <p:nvPr/>
              </p:nvPicPr>
              <p:blipFill>
                <a:blip r:embed="rId182"/>
                <a:stretch>
                  <a:fillRect/>
                </a:stretch>
              </p:blipFill>
              <p:spPr>
                <a:xfrm>
                  <a:off x="8398008" y="5271408"/>
                  <a:ext cx="14184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478253" name="Freihand 478252">
                  <a:extLst>
                    <a:ext uri="{FF2B5EF4-FFF2-40B4-BE49-F238E27FC236}">
                      <a16:creationId xmlns:a16="http://schemas.microsoft.com/office/drawing/2014/main" id="{A4EE4331-E019-48BA-8997-69F4081E669E}"/>
                    </a:ext>
                  </a:extLst>
                </p14:cNvPr>
                <p14:cNvContentPartPr/>
                <p14:nvPr/>
              </p14:nvContentPartPr>
              <p14:xfrm>
                <a:off x="7287408" y="5593248"/>
                <a:ext cx="186120" cy="191520"/>
              </p14:xfrm>
            </p:contentPart>
          </mc:Choice>
          <mc:Fallback xmlns="">
            <p:pic>
              <p:nvPicPr>
                <p:cNvPr id="478253" name="Freihand 478252">
                  <a:extLst>
                    <a:ext uri="{FF2B5EF4-FFF2-40B4-BE49-F238E27FC236}">
                      <a16:creationId xmlns:a16="http://schemas.microsoft.com/office/drawing/2014/main" id="{A4EE4331-E019-48BA-8997-69F4081E669E}"/>
                    </a:ext>
                  </a:extLst>
                </p:cNvPr>
                <p:cNvPicPr/>
                <p:nvPr/>
              </p:nvPicPr>
              <p:blipFill>
                <a:blip r:embed="rId184"/>
                <a:stretch>
                  <a:fillRect/>
                </a:stretch>
              </p:blipFill>
              <p:spPr>
                <a:xfrm>
                  <a:off x="7283088" y="5588928"/>
                  <a:ext cx="19476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478254" name="Freihand 478253">
                  <a:extLst>
                    <a:ext uri="{FF2B5EF4-FFF2-40B4-BE49-F238E27FC236}">
                      <a16:creationId xmlns:a16="http://schemas.microsoft.com/office/drawing/2014/main" id="{E917BFA9-3852-49E3-B079-43F8D4B7B322}"/>
                    </a:ext>
                  </a:extLst>
                </p14:cNvPr>
                <p14:cNvContentPartPr/>
                <p14:nvPr/>
              </p14:nvContentPartPr>
              <p14:xfrm>
                <a:off x="7499808" y="5647968"/>
                <a:ext cx="380160" cy="88200"/>
              </p14:xfrm>
            </p:contentPart>
          </mc:Choice>
          <mc:Fallback xmlns="">
            <p:pic>
              <p:nvPicPr>
                <p:cNvPr id="478254" name="Freihand 478253">
                  <a:extLst>
                    <a:ext uri="{FF2B5EF4-FFF2-40B4-BE49-F238E27FC236}">
                      <a16:creationId xmlns:a16="http://schemas.microsoft.com/office/drawing/2014/main" id="{E917BFA9-3852-49E3-B079-43F8D4B7B322}"/>
                    </a:ext>
                  </a:extLst>
                </p:cNvPr>
                <p:cNvPicPr/>
                <p:nvPr/>
              </p:nvPicPr>
              <p:blipFill>
                <a:blip r:embed="rId186"/>
                <a:stretch>
                  <a:fillRect/>
                </a:stretch>
              </p:blipFill>
              <p:spPr>
                <a:xfrm>
                  <a:off x="7495488" y="5643648"/>
                  <a:ext cx="38880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478255" name="Freihand 478254">
                  <a:extLst>
                    <a:ext uri="{FF2B5EF4-FFF2-40B4-BE49-F238E27FC236}">
                      <a16:creationId xmlns:a16="http://schemas.microsoft.com/office/drawing/2014/main" id="{A430068D-84B0-4886-A569-EFD48F75C187}"/>
                    </a:ext>
                  </a:extLst>
                </p14:cNvPr>
                <p14:cNvContentPartPr/>
                <p14:nvPr/>
              </p14:nvContentPartPr>
              <p14:xfrm>
                <a:off x="7897248" y="5648328"/>
                <a:ext cx="304200" cy="243000"/>
              </p14:xfrm>
            </p:contentPart>
          </mc:Choice>
          <mc:Fallback xmlns="">
            <p:pic>
              <p:nvPicPr>
                <p:cNvPr id="478255" name="Freihand 478254">
                  <a:extLst>
                    <a:ext uri="{FF2B5EF4-FFF2-40B4-BE49-F238E27FC236}">
                      <a16:creationId xmlns:a16="http://schemas.microsoft.com/office/drawing/2014/main" id="{A430068D-84B0-4886-A569-EFD48F75C187}"/>
                    </a:ext>
                  </a:extLst>
                </p:cNvPr>
                <p:cNvPicPr/>
                <p:nvPr/>
              </p:nvPicPr>
              <p:blipFill>
                <a:blip r:embed="rId188"/>
                <a:stretch>
                  <a:fillRect/>
                </a:stretch>
              </p:blipFill>
              <p:spPr>
                <a:xfrm>
                  <a:off x="7892928" y="5644008"/>
                  <a:ext cx="312840" cy="25164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478257" name="Freihand 478256">
                  <a:extLst>
                    <a:ext uri="{FF2B5EF4-FFF2-40B4-BE49-F238E27FC236}">
                      <a16:creationId xmlns:a16="http://schemas.microsoft.com/office/drawing/2014/main" id="{5AE532F3-654C-4643-8B30-1F396571A5F6}"/>
                    </a:ext>
                  </a:extLst>
                </p14:cNvPr>
                <p14:cNvContentPartPr/>
                <p14:nvPr/>
              </p14:nvContentPartPr>
              <p14:xfrm>
                <a:off x="8234208" y="5530968"/>
                <a:ext cx="10080" cy="95400"/>
              </p14:xfrm>
            </p:contentPart>
          </mc:Choice>
          <mc:Fallback xmlns="">
            <p:pic>
              <p:nvPicPr>
                <p:cNvPr id="478257" name="Freihand 478256">
                  <a:extLst>
                    <a:ext uri="{FF2B5EF4-FFF2-40B4-BE49-F238E27FC236}">
                      <a16:creationId xmlns:a16="http://schemas.microsoft.com/office/drawing/2014/main" id="{5AE532F3-654C-4643-8B30-1F396571A5F6}"/>
                    </a:ext>
                  </a:extLst>
                </p:cNvPr>
                <p:cNvPicPr/>
                <p:nvPr/>
              </p:nvPicPr>
              <p:blipFill>
                <a:blip r:embed="rId190"/>
                <a:stretch>
                  <a:fillRect/>
                </a:stretch>
              </p:blipFill>
              <p:spPr>
                <a:xfrm>
                  <a:off x="8229888" y="5526648"/>
                  <a:ext cx="1872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478258" name="Freihand 478257">
                  <a:extLst>
                    <a:ext uri="{FF2B5EF4-FFF2-40B4-BE49-F238E27FC236}">
                      <a16:creationId xmlns:a16="http://schemas.microsoft.com/office/drawing/2014/main" id="{C280F65E-DCA1-49E8-861C-7AB04726FFF0}"/>
                    </a:ext>
                  </a:extLst>
                </p14:cNvPr>
                <p14:cNvContentPartPr/>
                <p14:nvPr/>
              </p14:nvContentPartPr>
              <p14:xfrm>
                <a:off x="8250408" y="5604768"/>
                <a:ext cx="111600" cy="119160"/>
              </p14:xfrm>
            </p:contentPart>
          </mc:Choice>
          <mc:Fallback xmlns="">
            <p:pic>
              <p:nvPicPr>
                <p:cNvPr id="478258" name="Freihand 478257">
                  <a:extLst>
                    <a:ext uri="{FF2B5EF4-FFF2-40B4-BE49-F238E27FC236}">
                      <a16:creationId xmlns:a16="http://schemas.microsoft.com/office/drawing/2014/main" id="{C280F65E-DCA1-49E8-861C-7AB04726FFF0}"/>
                    </a:ext>
                  </a:extLst>
                </p:cNvPr>
                <p:cNvPicPr/>
                <p:nvPr/>
              </p:nvPicPr>
              <p:blipFill>
                <a:blip r:embed="rId192"/>
                <a:stretch>
                  <a:fillRect/>
                </a:stretch>
              </p:blipFill>
              <p:spPr>
                <a:xfrm>
                  <a:off x="8246088" y="5600448"/>
                  <a:ext cx="12024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478259" name="Freihand 478258">
                  <a:extLst>
                    <a:ext uri="{FF2B5EF4-FFF2-40B4-BE49-F238E27FC236}">
                      <a16:creationId xmlns:a16="http://schemas.microsoft.com/office/drawing/2014/main" id="{DA2D9E86-DD48-400E-B573-AAD495DA643C}"/>
                    </a:ext>
                  </a:extLst>
                </p14:cNvPr>
                <p14:cNvContentPartPr/>
                <p14:nvPr/>
              </p14:nvContentPartPr>
              <p14:xfrm>
                <a:off x="7327728" y="5912928"/>
                <a:ext cx="95760" cy="215280"/>
              </p14:xfrm>
            </p:contentPart>
          </mc:Choice>
          <mc:Fallback xmlns="">
            <p:pic>
              <p:nvPicPr>
                <p:cNvPr id="478259" name="Freihand 478258">
                  <a:extLst>
                    <a:ext uri="{FF2B5EF4-FFF2-40B4-BE49-F238E27FC236}">
                      <a16:creationId xmlns:a16="http://schemas.microsoft.com/office/drawing/2014/main" id="{DA2D9E86-DD48-400E-B573-AAD495DA643C}"/>
                    </a:ext>
                  </a:extLst>
                </p:cNvPr>
                <p:cNvPicPr/>
                <p:nvPr/>
              </p:nvPicPr>
              <p:blipFill>
                <a:blip r:embed="rId194"/>
                <a:stretch>
                  <a:fillRect/>
                </a:stretch>
              </p:blipFill>
              <p:spPr>
                <a:xfrm>
                  <a:off x="7323408" y="5908608"/>
                  <a:ext cx="10440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478260" name="Freihand 478259">
                  <a:extLst>
                    <a:ext uri="{FF2B5EF4-FFF2-40B4-BE49-F238E27FC236}">
                      <a16:creationId xmlns:a16="http://schemas.microsoft.com/office/drawing/2014/main" id="{38816788-C3AC-43A0-90E4-9B44081B1B70}"/>
                    </a:ext>
                  </a:extLst>
                </p14:cNvPr>
                <p14:cNvContentPartPr/>
                <p14:nvPr/>
              </p14:nvContentPartPr>
              <p14:xfrm>
                <a:off x="7444728" y="5930208"/>
                <a:ext cx="59040" cy="79560"/>
              </p14:xfrm>
            </p:contentPart>
          </mc:Choice>
          <mc:Fallback xmlns="">
            <p:pic>
              <p:nvPicPr>
                <p:cNvPr id="478260" name="Freihand 478259">
                  <a:extLst>
                    <a:ext uri="{FF2B5EF4-FFF2-40B4-BE49-F238E27FC236}">
                      <a16:creationId xmlns:a16="http://schemas.microsoft.com/office/drawing/2014/main" id="{38816788-C3AC-43A0-90E4-9B44081B1B70}"/>
                    </a:ext>
                  </a:extLst>
                </p:cNvPr>
                <p:cNvPicPr/>
                <p:nvPr/>
              </p:nvPicPr>
              <p:blipFill>
                <a:blip r:embed="rId196"/>
                <a:stretch>
                  <a:fillRect/>
                </a:stretch>
              </p:blipFill>
              <p:spPr>
                <a:xfrm>
                  <a:off x="7440408" y="5925888"/>
                  <a:ext cx="6768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478261" name="Freihand 478260">
                  <a:extLst>
                    <a:ext uri="{FF2B5EF4-FFF2-40B4-BE49-F238E27FC236}">
                      <a16:creationId xmlns:a16="http://schemas.microsoft.com/office/drawing/2014/main" id="{04E14F4D-4215-403D-A412-2086F61D99F6}"/>
                    </a:ext>
                  </a:extLst>
                </p14:cNvPr>
                <p14:cNvContentPartPr/>
                <p14:nvPr/>
              </p14:nvContentPartPr>
              <p14:xfrm>
                <a:off x="7514928" y="5920848"/>
                <a:ext cx="61920" cy="210960"/>
              </p14:xfrm>
            </p:contentPart>
          </mc:Choice>
          <mc:Fallback xmlns="">
            <p:pic>
              <p:nvPicPr>
                <p:cNvPr id="478261" name="Freihand 478260">
                  <a:extLst>
                    <a:ext uri="{FF2B5EF4-FFF2-40B4-BE49-F238E27FC236}">
                      <a16:creationId xmlns:a16="http://schemas.microsoft.com/office/drawing/2014/main" id="{04E14F4D-4215-403D-A412-2086F61D99F6}"/>
                    </a:ext>
                  </a:extLst>
                </p:cNvPr>
                <p:cNvPicPr/>
                <p:nvPr/>
              </p:nvPicPr>
              <p:blipFill>
                <a:blip r:embed="rId198"/>
                <a:stretch>
                  <a:fillRect/>
                </a:stretch>
              </p:blipFill>
              <p:spPr>
                <a:xfrm>
                  <a:off x="7510608" y="5916528"/>
                  <a:ext cx="7056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478262" name="Freihand 478261">
                  <a:extLst>
                    <a:ext uri="{FF2B5EF4-FFF2-40B4-BE49-F238E27FC236}">
                      <a16:creationId xmlns:a16="http://schemas.microsoft.com/office/drawing/2014/main" id="{D237F1D3-E54B-4402-8A65-74173A4C87E6}"/>
                    </a:ext>
                  </a:extLst>
                </p14:cNvPr>
                <p14:cNvContentPartPr/>
                <p14:nvPr/>
              </p14:nvContentPartPr>
              <p14:xfrm>
                <a:off x="7608888" y="5923008"/>
                <a:ext cx="90360" cy="86760"/>
              </p14:xfrm>
            </p:contentPart>
          </mc:Choice>
          <mc:Fallback xmlns="">
            <p:pic>
              <p:nvPicPr>
                <p:cNvPr id="478262" name="Freihand 478261">
                  <a:extLst>
                    <a:ext uri="{FF2B5EF4-FFF2-40B4-BE49-F238E27FC236}">
                      <a16:creationId xmlns:a16="http://schemas.microsoft.com/office/drawing/2014/main" id="{D237F1D3-E54B-4402-8A65-74173A4C87E6}"/>
                    </a:ext>
                  </a:extLst>
                </p:cNvPr>
                <p:cNvPicPr/>
                <p:nvPr/>
              </p:nvPicPr>
              <p:blipFill>
                <a:blip r:embed="rId200"/>
                <a:stretch>
                  <a:fillRect/>
                </a:stretch>
              </p:blipFill>
              <p:spPr>
                <a:xfrm>
                  <a:off x="7604568" y="5918688"/>
                  <a:ext cx="9900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478263" name="Freihand 478262">
                  <a:extLst>
                    <a:ext uri="{FF2B5EF4-FFF2-40B4-BE49-F238E27FC236}">
                      <a16:creationId xmlns:a16="http://schemas.microsoft.com/office/drawing/2014/main" id="{B647B217-F51B-4766-85BD-42B14DE1AD53}"/>
                    </a:ext>
                  </a:extLst>
                </p14:cNvPr>
                <p14:cNvContentPartPr/>
                <p14:nvPr/>
              </p14:nvContentPartPr>
              <p14:xfrm>
                <a:off x="7742088" y="5831928"/>
                <a:ext cx="90720" cy="159480"/>
              </p14:xfrm>
            </p:contentPart>
          </mc:Choice>
          <mc:Fallback xmlns="">
            <p:pic>
              <p:nvPicPr>
                <p:cNvPr id="478263" name="Freihand 478262">
                  <a:extLst>
                    <a:ext uri="{FF2B5EF4-FFF2-40B4-BE49-F238E27FC236}">
                      <a16:creationId xmlns:a16="http://schemas.microsoft.com/office/drawing/2014/main" id="{B647B217-F51B-4766-85BD-42B14DE1AD53}"/>
                    </a:ext>
                  </a:extLst>
                </p:cNvPr>
                <p:cNvPicPr/>
                <p:nvPr/>
              </p:nvPicPr>
              <p:blipFill>
                <a:blip r:embed="rId202"/>
                <a:stretch>
                  <a:fillRect/>
                </a:stretch>
              </p:blipFill>
              <p:spPr>
                <a:xfrm>
                  <a:off x="7737768" y="5827608"/>
                  <a:ext cx="9936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478264" name="Freihand 478263">
                  <a:extLst>
                    <a:ext uri="{FF2B5EF4-FFF2-40B4-BE49-F238E27FC236}">
                      <a16:creationId xmlns:a16="http://schemas.microsoft.com/office/drawing/2014/main" id="{688D9B20-DF5A-4041-9129-2D6E999357C7}"/>
                    </a:ext>
                  </a:extLst>
                </p14:cNvPr>
                <p14:cNvContentPartPr/>
                <p14:nvPr/>
              </p14:nvContentPartPr>
              <p14:xfrm>
                <a:off x="7797888" y="5833368"/>
                <a:ext cx="286200" cy="158760"/>
              </p14:xfrm>
            </p:contentPart>
          </mc:Choice>
          <mc:Fallback xmlns="">
            <p:pic>
              <p:nvPicPr>
                <p:cNvPr id="478264" name="Freihand 478263">
                  <a:extLst>
                    <a:ext uri="{FF2B5EF4-FFF2-40B4-BE49-F238E27FC236}">
                      <a16:creationId xmlns:a16="http://schemas.microsoft.com/office/drawing/2014/main" id="{688D9B20-DF5A-4041-9129-2D6E999357C7}"/>
                    </a:ext>
                  </a:extLst>
                </p:cNvPr>
                <p:cNvPicPr/>
                <p:nvPr/>
              </p:nvPicPr>
              <p:blipFill>
                <a:blip r:embed="rId204"/>
                <a:stretch>
                  <a:fillRect/>
                </a:stretch>
              </p:blipFill>
              <p:spPr>
                <a:xfrm>
                  <a:off x="7793568" y="5829048"/>
                  <a:ext cx="29484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478265" name="Freihand 478264">
                  <a:extLst>
                    <a:ext uri="{FF2B5EF4-FFF2-40B4-BE49-F238E27FC236}">
                      <a16:creationId xmlns:a16="http://schemas.microsoft.com/office/drawing/2014/main" id="{93E6634C-194A-4245-86A8-B92E95AA58A0}"/>
                    </a:ext>
                  </a:extLst>
                </p14:cNvPr>
                <p14:cNvContentPartPr/>
                <p14:nvPr/>
              </p14:nvContentPartPr>
              <p14:xfrm>
                <a:off x="8066808" y="5866848"/>
                <a:ext cx="34920" cy="48240"/>
              </p14:xfrm>
            </p:contentPart>
          </mc:Choice>
          <mc:Fallback xmlns="">
            <p:pic>
              <p:nvPicPr>
                <p:cNvPr id="478265" name="Freihand 478264">
                  <a:extLst>
                    <a:ext uri="{FF2B5EF4-FFF2-40B4-BE49-F238E27FC236}">
                      <a16:creationId xmlns:a16="http://schemas.microsoft.com/office/drawing/2014/main" id="{93E6634C-194A-4245-86A8-B92E95AA58A0}"/>
                    </a:ext>
                  </a:extLst>
                </p:cNvPr>
                <p:cNvPicPr/>
                <p:nvPr/>
              </p:nvPicPr>
              <p:blipFill>
                <a:blip r:embed="rId206"/>
                <a:stretch>
                  <a:fillRect/>
                </a:stretch>
              </p:blipFill>
              <p:spPr>
                <a:xfrm>
                  <a:off x="8062488" y="5862528"/>
                  <a:ext cx="4356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478266" name="Freihand 478265">
                  <a:extLst>
                    <a:ext uri="{FF2B5EF4-FFF2-40B4-BE49-F238E27FC236}">
                      <a16:creationId xmlns:a16="http://schemas.microsoft.com/office/drawing/2014/main" id="{EC930C3B-4DD9-4992-A08A-3986F6046E17}"/>
                    </a:ext>
                  </a:extLst>
                </p14:cNvPr>
                <p14:cNvContentPartPr/>
                <p14:nvPr/>
              </p14:nvContentPartPr>
              <p14:xfrm>
                <a:off x="8127288" y="5915808"/>
                <a:ext cx="155880" cy="67320"/>
              </p14:xfrm>
            </p:contentPart>
          </mc:Choice>
          <mc:Fallback xmlns="">
            <p:pic>
              <p:nvPicPr>
                <p:cNvPr id="478266" name="Freihand 478265">
                  <a:extLst>
                    <a:ext uri="{FF2B5EF4-FFF2-40B4-BE49-F238E27FC236}">
                      <a16:creationId xmlns:a16="http://schemas.microsoft.com/office/drawing/2014/main" id="{EC930C3B-4DD9-4992-A08A-3986F6046E17}"/>
                    </a:ext>
                  </a:extLst>
                </p:cNvPr>
                <p:cNvPicPr/>
                <p:nvPr/>
              </p:nvPicPr>
              <p:blipFill>
                <a:blip r:embed="rId208"/>
                <a:stretch>
                  <a:fillRect/>
                </a:stretch>
              </p:blipFill>
              <p:spPr>
                <a:xfrm>
                  <a:off x="8122968" y="5911488"/>
                  <a:ext cx="16452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478267" name="Freihand 478266">
                  <a:extLst>
                    <a:ext uri="{FF2B5EF4-FFF2-40B4-BE49-F238E27FC236}">
                      <a16:creationId xmlns:a16="http://schemas.microsoft.com/office/drawing/2014/main" id="{F96003BF-0838-4518-BC90-2D554C4762B9}"/>
                    </a:ext>
                  </a:extLst>
                </p14:cNvPr>
                <p14:cNvContentPartPr/>
                <p14:nvPr/>
              </p14:nvContentPartPr>
              <p14:xfrm>
                <a:off x="7332768" y="6159528"/>
                <a:ext cx="130320" cy="127440"/>
              </p14:xfrm>
            </p:contentPart>
          </mc:Choice>
          <mc:Fallback xmlns="">
            <p:pic>
              <p:nvPicPr>
                <p:cNvPr id="478267" name="Freihand 478266">
                  <a:extLst>
                    <a:ext uri="{FF2B5EF4-FFF2-40B4-BE49-F238E27FC236}">
                      <a16:creationId xmlns:a16="http://schemas.microsoft.com/office/drawing/2014/main" id="{F96003BF-0838-4518-BC90-2D554C4762B9}"/>
                    </a:ext>
                  </a:extLst>
                </p:cNvPr>
                <p:cNvPicPr/>
                <p:nvPr/>
              </p:nvPicPr>
              <p:blipFill>
                <a:blip r:embed="rId210"/>
                <a:stretch>
                  <a:fillRect/>
                </a:stretch>
              </p:blipFill>
              <p:spPr>
                <a:xfrm>
                  <a:off x="7328448" y="6155208"/>
                  <a:ext cx="13896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478268" name="Freihand 478267">
                  <a:extLst>
                    <a:ext uri="{FF2B5EF4-FFF2-40B4-BE49-F238E27FC236}">
                      <a16:creationId xmlns:a16="http://schemas.microsoft.com/office/drawing/2014/main" id="{F76910BF-DE5B-4E43-9BCC-5FF1E7A8ECB5}"/>
                    </a:ext>
                  </a:extLst>
                </p14:cNvPr>
                <p14:cNvContentPartPr/>
                <p14:nvPr/>
              </p14:nvContentPartPr>
              <p14:xfrm>
                <a:off x="7427448" y="6176088"/>
                <a:ext cx="288360" cy="98280"/>
              </p14:xfrm>
            </p:contentPart>
          </mc:Choice>
          <mc:Fallback xmlns="">
            <p:pic>
              <p:nvPicPr>
                <p:cNvPr id="478268" name="Freihand 478267">
                  <a:extLst>
                    <a:ext uri="{FF2B5EF4-FFF2-40B4-BE49-F238E27FC236}">
                      <a16:creationId xmlns:a16="http://schemas.microsoft.com/office/drawing/2014/main" id="{F76910BF-DE5B-4E43-9BCC-5FF1E7A8ECB5}"/>
                    </a:ext>
                  </a:extLst>
                </p:cNvPr>
                <p:cNvPicPr/>
                <p:nvPr/>
              </p:nvPicPr>
              <p:blipFill>
                <a:blip r:embed="rId212"/>
                <a:stretch>
                  <a:fillRect/>
                </a:stretch>
              </p:blipFill>
              <p:spPr>
                <a:xfrm>
                  <a:off x="7423128" y="6171768"/>
                  <a:ext cx="29700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478269" name="Freihand 478268">
                  <a:extLst>
                    <a:ext uri="{FF2B5EF4-FFF2-40B4-BE49-F238E27FC236}">
                      <a16:creationId xmlns:a16="http://schemas.microsoft.com/office/drawing/2014/main" id="{2B74D574-F09E-4440-98F4-B6828C790F31}"/>
                    </a:ext>
                  </a:extLst>
                </p14:cNvPr>
                <p14:cNvContentPartPr/>
                <p14:nvPr/>
              </p14:nvContentPartPr>
              <p14:xfrm>
                <a:off x="7682688" y="6178608"/>
                <a:ext cx="72720" cy="208800"/>
              </p14:xfrm>
            </p:contentPart>
          </mc:Choice>
          <mc:Fallback xmlns="">
            <p:pic>
              <p:nvPicPr>
                <p:cNvPr id="478269" name="Freihand 478268">
                  <a:extLst>
                    <a:ext uri="{FF2B5EF4-FFF2-40B4-BE49-F238E27FC236}">
                      <a16:creationId xmlns:a16="http://schemas.microsoft.com/office/drawing/2014/main" id="{2B74D574-F09E-4440-98F4-B6828C790F31}"/>
                    </a:ext>
                  </a:extLst>
                </p:cNvPr>
                <p:cNvPicPr/>
                <p:nvPr/>
              </p:nvPicPr>
              <p:blipFill>
                <a:blip r:embed="rId214"/>
                <a:stretch>
                  <a:fillRect/>
                </a:stretch>
              </p:blipFill>
              <p:spPr>
                <a:xfrm>
                  <a:off x="7678368" y="6174288"/>
                  <a:ext cx="8136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478270" name="Freihand 478269">
                  <a:extLst>
                    <a:ext uri="{FF2B5EF4-FFF2-40B4-BE49-F238E27FC236}">
                      <a16:creationId xmlns:a16="http://schemas.microsoft.com/office/drawing/2014/main" id="{E07F4F43-223B-4AB7-90A8-CD09E3D50179}"/>
                    </a:ext>
                  </a:extLst>
                </p14:cNvPr>
                <p14:cNvContentPartPr/>
                <p14:nvPr/>
              </p14:nvContentPartPr>
              <p14:xfrm>
                <a:off x="7778088" y="6100128"/>
                <a:ext cx="102240" cy="144720"/>
              </p14:xfrm>
            </p:contentPart>
          </mc:Choice>
          <mc:Fallback xmlns="">
            <p:pic>
              <p:nvPicPr>
                <p:cNvPr id="478270" name="Freihand 478269">
                  <a:extLst>
                    <a:ext uri="{FF2B5EF4-FFF2-40B4-BE49-F238E27FC236}">
                      <a16:creationId xmlns:a16="http://schemas.microsoft.com/office/drawing/2014/main" id="{E07F4F43-223B-4AB7-90A8-CD09E3D50179}"/>
                    </a:ext>
                  </a:extLst>
                </p:cNvPr>
                <p:cNvPicPr/>
                <p:nvPr/>
              </p:nvPicPr>
              <p:blipFill>
                <a:blip r:embed="rId216"/>
                <a:stretch>
                  <a:fillRect/>
                </a:stretch>
              </p:blipFill>
              <p:spPr>
                <a:xfrm>
                  <a:off x="7773768" y="6095808"/>
                  <a:ext cx="11088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478271" name="Freihand 478270">
                  <a:extLst>
                    <a:ext uri="{FF2B5EF4-FFF2-40B4-BE49-F238E27FC236}">
                      <a16:creationId xmlns:a16="http://schemas.microsoft.com/office/drawing/2014/main" id="{0B93F795-9483-47FE-9824-9E2E6B249170}"/>
                    </a:ext>
                  </a:extLst>
                </p14:cNvPr>
                <p14:cNvContentPartPr/>
                <p14:nvPr/>
              </p14:nvContentPartPr>
              <p14:xfrm>
                <a:off x="7910568" y="6098688"/>
                <a:ext cx="41760" cy="124920"/>
              </p14:xfrm>
            </p:contentPart>
          </mc:Choice>
          <mc:Fallback xmlns="">
            <p:pic>
              <p:nvPicPr>
                <p:cNvPr id="478271" name="Freihand 478270">
                  <a:extLst>
                    <a:ext uri="{FF2B5EF4-FFF2-40B4-BE49-F238E27FC236}">
                      <a16:creationId xmlns:a16="http://schemas.microsoft.com/office/drawing/2014/main" id="{0B93F795-9483-47FE-9824-9E2E6B249170}"/>
                    </a:ext>
                  </a:extLst>
                </p:cNvPr>
                <p:cNvPicPr/>
                <p:nvPr/>
              </p:nvPicPr>
              <p:blipFill>
                <a:blip r:embed="rId218"/>
                <a:stretch>
                  <a:fillRect/>
                </a:stretch>
              </p:blipFill>
              <p:spPr>
                <a:xfrm>
                  <a:off x="7906248" y="6094368"/>
                  <a:ext cx="5040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478272" name="Freihand 478271">
                  <a:extLst>
                    <a:ext uri="{FF2B5EF4-FFF2-40B4-BE49-F238E27FC236}">
                      <a16:creationId xmlns:a16="http://schemas.microsoft.com/office/drawing/2014/main" id="{81774138-ABCF-4029-9AAB-6E0B3F244509}"/>
                    </a:ext>
                  </a:extLst>
                </p14:cNvPr>
                <p14:cNvContentPartPr/>
                <p14:nvPr/>
              </p14:nvContentPartPr>
              <p14:xfrm>
                <a:off x="7991208" y="6173928"/>
                <a:ext cx="164880" cy="199440"/>
              </p14:xfrm>
            </p:contentPart>
          </mc:Choice>
          <mc:Fallback xmlns="">
            <p:pic>
              <p:nvPicPr>
                <p:cNvPr id="478272" name="Freihand 478271">
                  <a:extLst>
                    <a:ext uri="{FF2B5EF4-FFF2-40B4-BE49-F238E27FC236}">
                      <a16:creationId xmlns:a16="http://schemas.microsoft.com/office/drawing/2014/main" id="{81774138-ABCF-4029-9AAB-6E0B3F244509}"/>
                    </a:ext>
                  </a:extLst>
                </p:cNvPr>
                <p:cNvPicPr/>
                <p:nvPr/>
              </p:nvPicPr>
              <p:blipFill>
                <a:blip r:embed="rId220"/>
                <a:stretch>
                  <a:fillRect/>
                </a:stretch>
              </p:blipFill>
              <p:spPr>
                <a:xfrm>
                  <a:off x="7986888" y="6169608"/>
                  <a:ext cx="17352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478274" name="Freihand 478273">
                  <a:extLst>
                    <a:ext uri="{FF2B5EF4-FFF2-40B4-BE49-F238E27FC236}">
                      <a16:creationId xmlns:a16="http://schemas.microsoft.com/office/drawing/2014/main" id="{F70E78A9-8DB0-4051-8536-8A56164EE618}"/>
                    </a:ext>
                  </a:extLst>
                </p14:cNvPr>
                <p14:cNvContentPartPr/>
                <p14:nvPr/>
              </p14:nvContentPartPr>
              <p14:xfrm>
                <a:off x="7288488" y="6439608"/>
                <a:ext cx="222120" cy="205200"/>
              </p14:xfrm>
            </p:contentPart>
          </mc:Choice>
          <mc:Fallback xmlns="">
            <p:pic>
              <p:nvPicPr>
                <p:cNvPr id="478274" name="Freihand 478273">
                  <a:extLst>
                    <a:ext uri="{FF2B5EF4-FFF2-40B4-BE49-F238E27FC236}">
                      <a16:creationId xmlns:a16="http://schemas.microsoft.com/office/drawing/2014/main" id="{F70E78A9-8DB0-4051-8536-8A56164EE618}"/>
                    </a:ext>
                  </a:extLst>
                </p:cNvPr>
                <p:cNvPicPr/>
                <p:nvPr/>
              </p:nvPicPr>
              <p:blipFill>
                <a:blip r:embed="rId222"/>
                <a:stretch>
                  <a:fillRect/>
                </a:stretch>
              </p:blipFill>
              <p:spPr>
                <a:xfrm>
                  <a:off x="7284168" y="6435288"/>
                  <a:ext cx="23076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478275" name="Freihand 478274">
                  <a:extLst>
                    <a:ext uri="{FF2B5EF4-FFF2-40B4-BE49-F238E27FC236}">
                      <a16:creationId xmlns:a16="http://schemas.microsoft.com/office/drawing/2014/main" id="{BE7D8C39-8233-4B2E-A9CA-4B39D22DB264}"/>
                    </a:ext>
                  </a:extLst>
                </p14:cNvPr>
                <p14:cNvContentPartPr/>
                <p14:nvPr/>
              </p14:nvContentPartPr>
              <p14:xfrm>
                <a:off x="7522848" y="6451488"/>
                <a:ext cx="251280" cy="95040"/>
              </p14:xfrm>
            </p:contentPart>
          </mc:Choice>
          <mc:Fallback xmlns="">
            <p:pic>
              <p:nvPicPr>
                <p:cNvPr id="478275" name="Freihand 478274">
                  <a:extLst>
                    <a:ext uri="{FF2B5EF4-FFF2-40B4-BE49-F238E27FC236}">
                      <a16:creationId xmlns:a16="http://schemas.microsoft.com/office/drawing/2014/main" id="{BE7D8C39-8233-4B2E-A9CA-4B39D22DB264}"/>
                    </a:ext>
                  </a:extLst>
                </p:cNvPr>
                <p:cNvPicPr/>
                <p:nvPr/>
              </p:nvPicPr>
              <p:blipFill>
                <a:blip r:embed="rId224"/>
                <a:stretch>
                  <a:fillRect/>
                </a:stretch>
              </p:blipFill>
              <p:spPr>
                <a:xfrm>
                  <a:off x="7518528" y="6447168"/>
                  <a:ext cx="25992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478276" name="Freihand 478275">
                  <a:extLst>
                    <a:ext uri="{FF2B5EF4-FFF2-40B4-BE49-F238E27FC236}">
                      <a16:creationId xmlns:a16="http://schemas.microsoft.com/office/drawing/2014/main" id="{2AF5638A-C087-4AEB-9E86-1E748057C77C}"/>
                    </a:ext>
                  </a:extLst>
                </p14:cNvPr>
                <p14:cNvContentPartPr/>
                <p14:nvPr/>
              </p14:nvContentPartPr>
              <p14:xfrm>
                <a:off x="7819848" y="6439248"/>
                <a:ext cx="91440" cy="110880"/>
              </p14:xfrm>
            </p:contentPart>
          </mc:Choice>
          <mc:Fallback xmlns="">
            <p:pic>
              <p:nvPicPr>
                <p:cNvPr id="478276" name="Freihand 478275">
                  <a:extLst>
                    <a:ext uri="{FF2B5EF4-FFF2-40B4-BE49-F238E27FC236}">
                      <a16:creationId xmlns:a16="http://schemas.microsoft.com/office/drawing/2014/main" id="{2AF5638A-C087-4AEB-9E86-1E748057C77C}"/>
                    </a:ext>
                  </a:extLst>
                </p:cNvPr>
                <p:cNvPicPr/>
                <p:nvPr/>
              </p:nvPicPr>
              <p:blipFill>
                <a:blip r:embed="rId226"/>
                <a:stretch>
                  <a:fillRect/>
                </a:stretch>
              </p:blipFill>
              <p:spPr>
                <a:xfrm>
                  <a:off x="7815528" y="6434928"/>
                  <a:ext cx="10008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478277" name="Freihand 478276">
                  <a:extLst>
                    <a:ext uri="{FF2B5EF4-FFF2-40B4-BE49-F238E27FC236}">
                      <a16:creationId xmlns:a16="http://schemas.microsoft.com/office/drawing/2014/main" id="{C8C4A5D6-C4D2-45B7-9AF1-2207B2AD7639}"/>
                    </a:ext>
                  </a:extLst>
                </p14:cNvPr>
                <p14:cNvContentPartPr/>
                <p14:nvPr/>
              </p14:nvContentPartPr>
              <p14:xfrm>
                <a:off x="7957728" y="6450048"/>
                <a:ext cx="196200" cy="92520"/>
              </p14:xfrm>
            </p:contentPart>
          </mc:Choice>
          <mc:Fallback xmlns="">
            <p:pic>
              <p:nvPicPr>
                <p:cNvPr id="478277" name="Freihand 478276">
                  <a:extLst>
                    <a:ext uri="{FF2B5EF4-FFF2-40B4-BE49-F238E27FC236}">
                      <a16:creationId xmlns:a16="http://schemas.microsoft.com/office/drawing/2014/main" id="{C8C4A5D6-C4D2-45B7-9AF1-2207B2AD7639}"/>
                    </a:ext>
                  </a:extLst>
                </p:cNvPr>
                <p:cNvPicPr/>
                <p:nvPr/>
              </p:nvPicPr>
              <p:blipFill>
                <a:blip r:embed="rId228"/>
                <a:stretch>
                  <a:fillRect/>
                </a:stretch>
              </p:blipFill>
              <p:spPr>
                <a:xfrm>
                  <a:off x="7953408" y="6445728"/>
                  <a:ext cx="20484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478278" name="Freihand 478277">
                  <a:extLst>
                    <a:ext uri="{FF2B5EF4-FFF2-40B4-BE49-F238E27FC236}">
                      <a16:creationId xmlns:a16="http://schemas.microsoft.com/office/drawing/2014/main" id="{33B9B7DB-2AF7-4917-BC1D-1F9B1DE0ECCC}"/>
                    </a:ext>
                  </a:extLst>
                </p14:cNvPr>
                <p14:cNvContentPartPr/>
                <p14:nvPr/>
              </p14:nvContentPartPr>
              <p14:xfrm>
                <a:off x="8172288" y="6378408"/>
                <a:ext cx="88200" cy="172800"/>
              </p14:xfrm>
            </p:contentPart>
          </mc:Choice>
          <mc:Fallback xmlns="">
            <p:pic>
              <p:nvPicPr>
                <p:cNvPr id="478278" name="Freihand 478277">
                  <a:extLst>
                    <a:ext uri="{FF2B5EF4-FFF2-40B4-BE49-F238E27FC236}">
                      <a16:creationId xmlns:a16="http://schemas.microsoft.com/office/drawing/2014/main" id="{33B9B7DB-2AF7-4917-BC1D-1F9B1DE0ECCC}"/>
                    </a:ext>
                  </a:extLst>
                </p:cNvPr>
                <p:cNvPicPr/>
                <p:nvPr/>
              </p:nvPicPr>
              <p:blipFill>
                <a:blip r:embed="rId230"/>
                <a:stretch>
                  <a:fillRect/>
                </a:stretch>
              </p:blipFill>
              <p:spPr>
                <a:xfrm>
                  <a:off x="8167968" y="6374088"/>
                  <a:ext cx="9684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478279" name="Freihand 478278">
                  <a:extLst>
                    <a:ext uri="{FF2B5EF4-FFF2-40B4-BE49-F238E27FC236}">
                      <a16:creationId xmlns:a16="http://schemas.microsoft.com/office/drawing/2014/main" id="{FA93BE7C-FE9C-4F8B-BECD-F31235BFDA68}"/>
                    </a:ext>
                  </a:extLst>
                </p14:cNvPr>
                <p14:cNvContentPartPr/>
                <p14:nvPr/>
              </p14:nvContentPartPr>
              <p14:xfrm>
                <a:off x="8195328" y="6309648"/>
                <a:ext cx="12600" cy="23040"/>
              </p14:xfrm>
            </p:contentPart>
          </mc:Choice>
          <mc:Fallback xmlns="">
            <p:pic>
              <p:nvPicPr>
                <p:cNvPr id="478279" name="Freihand 478278">
                  <a:extLst>
                    <a:ext uri="{FF2B5EF4-FFF2-40B4-BE49-F238E27FC236}">
                      <a16:creationId xmlns:a16="http://schemas.microsoft.com/office/drawing/2014/main" id="{FA93BE7C-FE9C-4F8B-BECD-F31235BFDA68}"/>
                    </a:ext>
                  </a:extLst>
                </p:cNvPr>
                <p:cNvPicPr/>
                <p:nvPr/>
              </p:nvPicPr>
              <p:blipFill>
                <a:blip r:embed="rId232"/>
                <a:stretch>
                  <a:fillRect/>
                </a:stretch>
              </p:blipFill>
              <p:spPr>
                <a:xfrm>
                  <a:off x="8191008" y="6305328"/>
                  <a:ext cx="2124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478280" name="Freihand 478279">
                  <a:extLst>
                    <a:ext uri="{FF2B5EF4-FFF2-40B4-BE49-F238E27FC236}">
                      <a16:creationId xmlns:a16="http://schemas.microsoft.com/office/drawing/2014/main" id="{2708C4A8-6EC2-4212-B79D-41B3FAF46A68}"/>
                    </a:ext>
                  </a:extLst>
                </p14:cNvPr>
                <p14:cNvContentPartPr/>
                <p14:nvPr/>
              </p14:nvContentPartPr>
              <p14:xfrm>
                <a:off x="8258328" y="6363288"/>
                <a:ext cx="100800" cy="189360"/>
              </p14:xfrm>
            </p:contentPart>
          </mc:Choice>
          <mc:Fallback xmlns="">
            <p:pic>
              <p:nvPicPr>
                <p:cNvPr id="478280" name="Freihand 478279">
                  <a:extLst>
                    <a:ext uri="{FF2B5EF4-FFF2-40B4-BE49-F238E27FC236}">
                      <a16:creationId xmlns:a16="http://schemas.microsoft.com/office/drawing/2014/main" id="{2708C4A8-6EC2-4212-B79D-41B3FAF46A68}"/>
                    </a:ext>
                  </a:extLst>
                </p:cNvPr>
                <p:cNvPicPr/>
                <p:nvPr/>
              </p:nvPicPr>
              <p:blipFill>
                <a:blip r:embed="rId234"/>
                <a:stretch>
                  <a:fillRect/>
                </a:stretch>
              </p:blipFill>
              <p:spPr>
                <a:xfrm>
                  <a:off x="8254008" y="6358968"/>
                  <a:ext cx="10944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478281" name="Freihand 478280">
                  <a:extLst>
                    <a:ext uri="{FF2B5EF4-FFF2-40B4-BE49-F238E27FC236}">
                      <a16:creationId xmlns:a16="http://schemas.microsoft.com/office/drawing/2014/main" id="{D29A3C4C-9DF9-44F4-882C-0030C75A84B9}"/>
                    </a:ext>
                  </a:extLst>
                </p14:cNvPr>
                <p14:cNvContentPartPr/>
                <p14:nvPr/>
              </p14:nvContentPartPr>
              <p14:xfrm>
                <a:off x="7660728" y="6666408"/>
                <a:ext cx="225000" cy="96840"/>
              </p14:xfrm>
            </p:contentPart>
          </mc:Choice>
          <mc:Fallback xmlns="">
            <p:pic>
              <p:nvPicPr>
                <p:cNvPr id="478281" name="Freihand 478280">
                  <a:extLst>
                    <a:ext uri="{FF2B5EF4-FFF2-40B4-BE49-F238E27FC236}">
                      <a16:creationId xmlns:a16="http://schemas.microsoft.com/office/drawing/2014/main" id="{D29A3C4C-9DF9-44F4-882C-0030C75A84B9}"/>
                    </a:ext>
                  </a:extLst>
                </p:cNvPr>
                <p:cNvPicPr/>
                <p:nvPr/>
              </p:nvPicPr>
              <p:blipFill>
                <a:blip r:embed="rId236"/>
                <a:stretch>
                  <a:fillRect/>
                </a:stretch>
              </p:blipFill>
              <p:spPr>
                <a:xfrm>
                  <a:off x="7656408" y="6662088"/>
                  <a:ext cx="23364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478282" name="Freihand 478281">
                  <a:extLst>
                    <a:ext uri="{FF2B5EF4-FFF2-40B4-BE49-F238E27FC236}">
                      <a16:creationId xmlns:a16="http://schemas.microsoft.com/office/drawing/2014/main" id="{DAFD88DB-3673-4B08-92A2-3F3F74954204}"/>
                    </a:ext>
                  </a:extLst>
                </p14:cNvPr>
                <p14:cNvContentPartPr/>
                <p14:nvPr/>
              </p14:nvContentPartPr>
              <p14:xfrm>
                <a:off x="7971408" y="6622488"/>
                <a:ext cx="151200" cy="143280"/>
              </p14:xfrm>
            </p:contentPart>
          </mc:Choice>
          <mc:Fallback xmlns="">
            <p:pic>
              <p:nvPicPr>
                <p:cNvPr id="478282" name="Freihand 478281">
                  <a:extLst>
                    <a:ext uri="{FF2B5EF4-FFF2-40B4-BE49-F238E27FC236}">
                      <a16:creationId xmlns:a16="http://schemas.microsoft.com/office/drawing/2014/main" id="{DAFD88DB-3673-4B08-92A2-3F3F74954204}"/>
                    </a:ext>
                  </a:extLst>
                </p:cNvPr>
                <p:cNvPicPr/>
                <p:nvPr/>
              </p:nvPicPr>
              <p:blipFill>
                <a:blip r:embed="rId238"/>
                <a:stretch>
                  <a:fillRect/>
                </a:stretch>
              </p:blipFill>
              <p:spPr>
                <a:xfrm>
                  <a:off x="7967088" y="6618168"/>
                  <a:ext cx="15984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478283" name="Freihand 478282">
                  <a:extLst>
                    <a:ext uri="{FF2B5EF4-FFF2-40B4-BE49-F238E27FC236}">
                      <a16:creationId xmlns:a16="http://schemas.microsoft.com/office/drawing/2014/main" id="{27544FC4-8143-44B1-AB87-3950B9EEB094}"/>
                    </a:ext>
                  </a:extLst>
                </p14:cNvPr>
                <p14:cNvContentPartPr/>
                <p14:nvPr/>
              </p14:nvContentPartPr>
              <p14:xfrm>
                <a:off x="8147808" y="6724728"/>
                <a:ext cx="16200" cy="108000"/>
              </p14:xfrm>
            </p:contentPart>
          </mc:Choice>
          <mc:Fallback xmlns="">
            <p:pic>
              <p:nvPicPr>
                <p:cNvPr id="478283" name="Freihand 478282">
                  <a:extLst>
                    <a:ext uri="{FF2B5EF4-FFF2-40B4-BE49-F238E27FC236}">
                      <a16:creationId xmlns:a16="http://schemas.microsoft.com/office/drawing/2014/main" id="{27544FC4-8143-44B1-AB87-3950B9EEB094}"/>
                    </a:ext>
                  </a:extLst>
                </p:cNvPr>
                <p:cNvPicPr/>
                <p:nvPr/>
              </p:nvPicPr>
              <p:blipFill>
                <a:blip r:embed="rId240"/>
                <a:stretch>
                  <a:fillRect/>
                </a:stretch>
              </p:blipFill>
              <p:spPr>
                <a:xfrm>
                  <a:off x="8143488" y="6720408"/>
                  <a:ext cx="2484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478285" name="Freihand 478284">
                  <a:extLst>
                    <a:ext uri="{FF2B5EF4-FFF2-40B4-BE49-F238E27FC236}">
                      <a16:creationId xmlns:a16="http://schemas.microsoft.com/office/drawing/2014/main" id="{01E86FA2-A58E-405F-8588-4576A26F61FB}"/>
                    </a:ext>
                  </a:extLst>
                </p14:cNvPr>
                <p14:cNvContentPartPr/>
                <p14:nvPr/>
              </p14:nvContentPartPr>
              <p14:xfrm>
                <a:off x="8210088" y="6608448"/>
                <a:ext cx="118080" cy="179280"/>
              </p14:xfrm>
            </p:contentPart>
          </mc:Choice>
          <mc:Fallback xmlns="">
            <p:pic>
              <p:nvPicPr>
                <p:cNvPr id="478285" name="Freihand 478284">
                  <a:extLst>
                    <a:ext uri="{FF2B5EF4-FFF2-40B4-BE49-F238E27FC236}">
                      <a16:creationId xmlns:a16="http://schemas.microsoft.com/office/drawing/2014/main" id="{01E86FA2-A58E-405F-8588-4576A26F61FB}"/>
                    </a:ext>
                  </a:extLst>
                </p:cNvPr>
                <p:cNvPicPr/>
                <p:nvPr/>
              </p:nvPicPr>
              <p:blipFill>
                <a:blip r:embed="rId242"/>
                <a:stretch>
                  <a:fillRect/>
                </a:stretch>
              </p:blipFill>
              <p:spPr>
                <a:xfrm>
                  <a:off x="8205768" y="6604128"/>
                  <a:ext cx="12672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478286" name="Freihand 478285">
                  <a:extLst>
                    <a:ext uri="{FF2B5EF4-FFF2-40B4-BE49-F238E27FC236}">
                      <a16:creationId xmlns:a16="http://schemas.microsoft.com/office/drawing/2014/main" id="{C6DDCAB3-B044-402B-951D-2A4810245810}"/>
                    </a:ext>
                  </a:extLst>
                </p14:cNvPr>
                <p14:cNvContentPartPr/>
                <p14:nvPr/>
              </p14:nvContentPartPr>
              <p14:xfrm>
                <a:off x="8388288" y="6628968"/>
                <a:ext cx="72720" cy="144000"/>
              </p14:xfrm>
            </p:contentPart>
          </mc:Choice>
          <mc:Fallback xmlns="">
            <p:pic>
              <p:nvPicPr>
                <p:cNvPr id="478286" name="Freihand 478285">
                  <a:extLst>
                    <a:ext uri="{FF2B5EF4-FFF2-40B4-BE49-F238E27FC236}">
                      <a16:creationId xmlns:a16="http://schemas.microsoft.com/office/drawing/2014/main" id="{C6DDCAB3-B044-402B-951D-2A4810245810}"/>
                    </a:ext>
                  </a:extLst>
                </p:cNvPr>
                <p:cNvPicPr/>
                <p:nvPr/>
              </p:nvPicPr>
              <p:blipFill>
                <a:blip r:embed="rId244"/>
                <a:stretch>
                  <a:fillRect/>
                </a:stretch>
              </p:blipFill>
              <p:spPr>
                <a:xfrm>
                  <a:off x="8383968" y="6624648"/>
                  <a:ext cx="8136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478287" name="Freihand 478286">
                  <a:extLst>
                    <a:ext uri="{FF2B5EF4-FFF2-40B4-BE49-F238E27FC236}">
                      <a16:creationId xmlns:a16="http://schemas.microsoft.com/office/drawing/2014/main" id="{AB3871C6-A9FB-4C61-A4E6-E4B103E6BC53}"/>
                    </a:ext>
                  </a:extLst>
                </p14:cNvPr>
                <p14:cNvContentPartPr/>
                <p14:nvPr/>
              </p14:nvContentPartPr>
              <p14:xfrm>
                <a:off x="8375688" y="6557328"/>
                <a:ext cx="79200" cy="86040"/>
              </p14:xfrm>
            </p:contentPart>
          </mc:Choice>
          <mc:Fallback xmlns="">
            <p:pic>
              <p:nvPicPr>
                <p:cNvPr id="478287" name="Freihand 478286">
                  <a:extLst>
                    <a:ext uri="{FF2B5EF4-FFF2-40B4-BE49-F238E27FC236}">
                      <a16:creationId xmlns:a16="http://schemas.microsoft.com/office/drawing/2014/main" id="{AB3871C6-A9FB-4C61-A4E6-E4B103E6BC53}"/>
                    </a:ext>
                  </a:extLst>
                </p:cNvPr>
                <p:cNvPicPr/>
                <p:nvPr/>
              </p:nvPicPr>
              <p:blipFill>
                <a:blip r:embed="rId246"/>
                <a:stretch>
                  <a:fillRect/>
                </a:stretch>
              </p:blipFill>
              <p:spPr>
                <a:xfrm>
                  <a:off x="8371368" y="6553008"/>
                  <a:ext cx="8784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478288" name="Freihand 478287">
                  <a:extLst>
                    <a:ext uri="{FF2B5EF4-FFF2-40B4-BE49-F238E27FC236}">
                      <a16:creationId xmlns:a16="http://schemas.microsoft.com/office/drawing/2014/main" id="{2D3978DA-FFD1-4372-AF07-86D5BFA87A8C}"/>
                    </a:ext>
                  </a:extLst>
                </p14:cNvPr>
                <p14:cNvContentPartPr/>
                <p14:nvPr/>
              </p14:nvContentPartPr>
              <p14:xfrm>
                <a:off x="8432928" y="6684408"/>
                <a:ext cx="96480" cy="82440"/>
              </p14:xfrm>
            </p:contentPart>
          </mc:Choice>
          <mc:Fallback xmlns="">
            <p:pic>
              <p:nvPicPr>
                <p:cNvPr id="478288" name="Freihand 478287">
                  <a:extLst>
                    <a:ext uri="{FF2B5EF4-FFF2-40B4-BE49-F238E27FC236}">
                      <a16:creationId xmlns:a16="http://schemas.microsoft.com/office/drawing/2014/main" id="{2D3978DA-FFD1-4372-AF07-86D5BFA87A8C}"/>
                    </a:ext>
                  </a:extLst>
                </p:cNvPr>
                <p:cNvPicPr/>
                <p:nvPr/>
              </p:nvPicPr>
              <p:blipFill>
                <a:blip r:embed="rId248"/>
                <a:stretch>
                  <a:fillRect/>
                </a:stretch>
              </p:blipFill>
              <p:spPr>
                <a:xfrm>
                  <a:off x="8428608" y="6680088"/>
                  <a:ext cx="10512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478289" name="Freihand 478288">
                  <a:extLst>
                    <a:ext uri="{FF2B5EF4-FFF2-40B4-BE49-F238E27FC236}">
                      <a16:creationId xmlns:a16="http://schemas.microsoft.com/office/drawing/2014/main" id="{DD0255CB-277F-4528-BB5D-7A0E9AE3DDD8}"/>
                    </a:ext>
                  </a:extLst>
                </p14:cNvPr>
                <p14:cNvContentPartPr/>
                <p14:nvPr/>
              </p14:nvContentPartPr>
              <p14:xfrm>
                <a:off x="7981848" y="6784848"/>
                <a:ext cx="602640" cy="74160"/>
              </p14:xfrm>
            </p:contentPart>
          </mc:Choice>
          <mc:Fallback xmlns="">
            <p:pic>
              <p:nvPicPr>
                <p:cNvPr id="478289" name="Freihand 478288">
                  <a:extLst>
                    <a:ext uri="{FF2B5EF4-FFF2-40B4-BE49-F238E27FC236}">
                      <a16:creationId xmlns:a16="http://schemas.microsoft.com/office/drawing/2014/main" id="{DD0255CB-277F-4528-BB5D-7A0E9AE3DDD8}"/>
                    </a:ext>
                  </a:extLst>
                </p:cNvPr>
                <p:cNvPicPr/>
                <p:nvPr/>
              </p:nvPicPr>
              <p:blipFill>
                <a:blip r:embed="rId250"/>
                <a:stretch>
                  <a:fillRect/>
                </a:stretch>
              </p:blipFill>
              <p:spPr>
                <a:xfrm>
                  <a:off x="7977528" y="6780528"/>
                  <a:ext cx="611280" cy="82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51">
            <p14:nvContentPartPr>
              <p14:cNvPr id="478291" name="Freihand 478290">
                <a:extLst>
                  <a:ext uri="{FF2B5EF4-FFF2-40B4-BE49-F238E27FC236}">
                    <a16:creationId xmlns:a16="http://schemas.microsoft.com/office/drawing/2014/main" id="{D9153DDA-31BF-4A4A-B16B-A6F479D20EE8}"/>
                  </a:ext>
                </a:extLst>
              </p14:cNvPr>
              <p14:cNvContentPartPr/>
              <p14:nvPr/>
            </p14:nvContentPartPr>
            <p14:xfrm>
              <a:off x="2086488" y="869688"/>
              <a:ext cx="1224000" cy="464400"/>
            </p14:xfrm>
          </p:contentPart>
        </mc:Choice>
        <mc:Fallback xmlns="">
          <p:pic>
            <p:nvPicPr>
              <p:cNvPr id="478291" name="Freihand 478290">
                <a:extLst>
                  <a:ext uri="{FF2B5EF4-FFF2-40B4-BE49-F238E27FC236}">
                    <a16:creationId xmlns:a16="http://schemas.microsoft.com/office/drawing/2014/main" id="{D9153DDA-31BF-4A4A-B16B-A6F479D20EE8}"/>
                  </a:ext>
                </a:extLst>
              </p:cNvPr>
              <p:cNvPicPr/>
              <p:nvPr/>
            </p:nvPicPr>
            <p:blipFill>
              <a:blip r:embed="rId252"/>
              <a:stretch>
                <a:fillRect/>
              </a:stretch>
            </p:blipFill>
            <p:spPr>
              <a:xfrm>
                <a:off x="2082168" y="865368"/>
                <a:ext cx="1232640" cy="47304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478292" name="Freihand 478291">
                <a:extLst>
                  <a:ext uri="{FF2B5EF4-FFF2-40B4-BE49-F238E27FC236}">
                    <a16:creationId xmlns:a16="http://schemas.microsoft.com/office/drawing/2014/main" id="{CA9BAD52-3166-4D5A-8A87-94408D399037}"/>
                  </a:ext>
                </a:extLst>
              </p14:cNvPr>
              <p14:cNvContentPartPr/>
              <p14:nvPr/>
            </p14:nvContentPartPr>
            <p14:xfrm>
              <a:off x="1301328" y="3034008"/>
              <a:ext cx="2110320" cy="128880"/>
            </p14:xfrm>
          </p:contentPart>
        </mc:Choice>
        <mc:Fallback xmlns="">
          <p:pic>
            <p:nvPicPr>
              <p:cNvPr id="478292" name="Freihand 478291">
                <a:extLst>
                  <a:ext uri="{FF2B5EF4-FFF2-40B4-BE49-F238E27FC236}">
                    <a16:creationId xmlns:a16="http://schemas.microsoft.com/office/drawing/2014/main" id="{CA9BAD52-3166-4D5A-8A87-94408D399037}"/>
                  </a:ext>
                </a:extLst>
              </p:cNvPr>
              <p:cNvPicPr/>
              <p:nvPr/>
            </p:nvPicPr>
            <p:blipFill>
              <a:blip r:embed="rId254"/>
              <a:stretch>
                <a:fillRect/>
              </a:stretch>
            </p:blipFill>
            <p:spPr>
              <a:xfrm>
                <a:off x="1297008" y="3029688"/>
                <a:ext cx="21189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478293" name="Freihand 478292">
                <a:extLst>
                  <a:ext uri="{FF2B5EF4-FFF2-40B4-BE49-F238E27FC236}">
                    <a16:creationId xmlns:a16="http://schemas.microsoft.com/office/drawing/2014/main" id="{7982CA97-CFD7-4F5B-BD05-873E6CBFD65E}"/>
                  </a:ext>
                </a:extLst>
              </p14:cNvPr>
              <p14:cNvContentPartPr/>
              <p14:nvPr/>
            </p14:nvContentPartPr>
            <p14:xfrm>
              <a:off x="6750648" y="2622528"/>
              <a:ext cx="1144440" cy="599760"/>
            </p14:xfrm>
          </p:contentPart>
        </mc:Choice>
        <mc:Fallback xmlns="">
          <p:pic>
            <p:nvPicPr>
              <p:cNvPr id="478293" name="Freihand 478292">
                <a:extLst>
                  <a:ext uri="{FF2B5EF4-FFF2-40B4-BE49-F238E27FC236}">
                    <a16:creationId xmlns:a16="http://schemas.microsoft.com/office/drawing/2014/main" id="{7982CA97-CFD7-4F5B-BD05-873E6CBFD65E}"/>
                  </a:ext>
                </a:extLst>
              </p:cNvPr>
              <p:cNvPicPr/>
              <p:nvPr/>
            </p:nvPicPr>
            <p:blipFill>
              <a:blip r:embed="rId256"/>
              <a:stretch>
                <a:fillRect/>
              </a:stretch>
            </p:blipFill>
            <p:spPr>
              <a:xfrm>
                <a:off x="6746328" y="2618208"/>
                <a:ext cx="1153080" cy="60840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478294" name="Freihand 478293">
                <a:extLst>
                  <a:ext uri="{FF2B5EF4-FFF2-40B4-BE49-F238E27FC236}">
                    <a16:creationId xmlns:a16="http://schemas.microsoft.com/office/drawing/2014/main" id="{C9DB5AFA-2414-4BD6-A437-EA146C098AD5}"/>
                  </a:ext>
                </a:extLst>
              </p14:cNvPr>
              <p14:cNvContentPartPr/>
              <p14:nvPr/>
            </p14:nvContentPartPr>
            <p14:xfrm>
              <a:off x="6784848" y="2645568"/>
              <a:ext cx="1015200" cy="632520"/>
            </p14:xfrm>
          </p:contentPart>
        </mc:Choice>
        <mc:Fallback xmlns="">
          <p:pic>
            <p:nvPicPr>
              <p:cNvPr id="478294" name="Freihand 478293">
                <a:extLst>
                  <a:ext uri="{FF2B5EF4-FFF2-40B4-BE49-F238E27FC236}">
                    <a16:creationId xmlns:a16="http://schemas.microsoft.com/office/drawing/2014/main" id="{C9DB5AFA-2414-4BD6-A437-EA146C098AD5}"/>
                  </a:ext>
                </a:extLst>
              </p:cNvPr>
              <p:cNvPicPr/>
              <p:nvPr/>
            </p:nvPicPr>
            <p:blipFill>
              <a:blip r:embed="rId258"/>
              <a:stretch>
                <a:fillRect/>
              </a:stretch>
            </p:blipFill>
            <p:spPr>
              <a:xfrm>
                <a:off x="6780528" y="2641248"/>
                <a:ext cx="1023840" cy="64116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24" name="Freihand 23">
                <a:extLst>
                  <a:ext uri="{FF2B5EF4-FFF2-40B4-BE49-F238E27FC236}">
                    <a16:creationId xmlns:a16="http://schemas.microsoft.com/office/drawing/2014/main" id="{2A298D13-2724-424D-8F41-D98F5CD124B8}"/>
                  </a:ext>
                </a:extLst>
              </p14:cNvPr>
              <p14:cNvContentPartPr/>
              <p14:nvPr/>
            </p14:nvContentPartPr>
            <p14:xfrm>
              <a:off x="6619248" y="2563848"/>
              <a:ext cx="1345320" cy="754920"/>
            </p14:xfrm>
          </p:contentPart>
        </mc:Choice>
        <mc:Fallback xmlns="">
          <p:pic>
            <p:nvPicPr>
              <p:cNvPr id="24" name="Freihand 23">
                <a:extLst>
                  <a:ext uri="{FF2B5EF4-FFF2-40B4-BE49-F238E27FC236}">
                    <a16:creationId xmlns:a16="http://schemas.microsoft.com/office/drawing/2014/main" id="{2A298D13-2724-424D-8F41-D98F5CD124B8}"/>
                  </a:ext>
                </a:extLst>
              </p:cNvPr>
              <p:cNvPicPr/>
              <p:nvPr/>
            </p:nvPicPr>
            <p:blipFill>
              <a:blip r:embed="rId260"/>
              <a:stretch>
                <a:fillRect/>
              </a:stretch>
            </p:blipFill>
            <p:spPr>
              <a:xfrm>
                <a:off x="6614928" y="2559528"/>
                <a:ext cx="1353960" cy="763560"/>
              </a:xfrm>
              <a:prstGeom prst="rect">
                <a:avLst/>
              </a:prstGeom>
            </p:spPr>
          </p:pic>
        </mc:Fallback>
      </mc:AlternateContent>
    </p:spTree>
    <p:extLst>
      <p:ext uri="{BB962C8B-B14F-4D97-AF65-F5344CB8AC3E}">
        <p14:creationId xmlns:p14="http://schemas.microsoft.com/office/powerpoint/2010/main" val="40977018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91811" y="-1888"/>
            <a:ext cx="7761950" cy="744941"/>
          </a:xfrm>
          <a:prstGeom prst="rect">
            <a:avLst/>
          </a:prstGeom>
          <a:noFill/>
          <a:ln>
            <a:noFill/>
          </a:ln>
        </p:spPr>
        <p:txBody>
          <a:bodyPr lIns="81646" tIns="40823" rIns="81646" bIns="40823" anchor="ctr" anchorCtr="1"/>
          <a:lstStyle/>
          <a:p>
            <a:pPr>
              <a:lnSpc>
                <a:spcPct val="100000"/>
              </a:lnSpc>
            </a:pPr>
            <a:r>
              <a:rPr lang="de-DE" sz="2540" b="1">
                <a:solidFill>
                  <a:srgbClr val="000000"/>
                </a:solidFill>
                <a:latin typeface="Arial"/>
              </a:rPr>
              <a:t>Calculating real GDP</a:t>
            </a:r>
            <a:endParaRPr sz="2540" dirty="0"/>
          </a:p>
        </p:txBody>
      </p:sp>
      <p:sp>
        <p:nvSpPr>
          <p:cNvPr id="7" name="Text Box 3"/>
          <p:cNvSpPr txBox="1">
            <a:spLocks noChangeArrowheads="1"/>
          </p:cNvSpPr>
          <p:nvPr/>
        </p:nvSpPr>
        <p:spPr bwMode="auto">
          <a:xfrm>
            <a:off x="488740" y="957495"/>
            <a:ext cx="7155193" cy="5625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a:solidFill>
                  <a:srgbClr val="000000"/>
                </a:solidFill>
              </a:rPr>
              <a:t>Since 2005 real GDP is calculated via a chain index (</a:t>
            </a:r>
            <a:r>
              <a:rPr lang="de-DE" altLang="de-DE" sz="1800" b="1">
                <a:solidFill>
                  <a:srgbClr val="000000"/>
                </a:solidFill>
              </a:rPr>
              <a:t>caution, in many textbooks and in the web real GDP is explained due to a fixed price bases, but this is wrong!</a:t>
            </a:r>
            <a:r>
              <a:rPr lang="de-DE" altLang="de-DE" sz="1800">
                <a:solidFill>
                  <a:srgbClr val="000000"/>
                </a:solidFill>
              </a:rPr>
              <a:t>).</a:t>
            </a:r>
            <a:endParaRPr lang="de-DE" altLang="de-DE" sz="1800" dirty="0">
              <a:solidFill>
                <a:srgbClr val="000000"/>
              </a:solidFill>
            </a:endParaRPr>
          </a:p>
          <a:p>
            <a:pPr eaLnBrk="1" hangingPunct="1">
              <a:buClrTx/>
            </a:pPr>
            <a:endParaRPr lang="de-DE" altLang="de-DE" sz="1800" dirty="0">
              <a:solidFill>
                <a:srgbClr val="000000"/>
              </a:solidFill>
            </a:endParaRPr>
          </a:p>
          <a:p>
            <a:pPr eaLnBrk="1" hangingPunct="1">
              <a:buClrTx/>
            </a:pPr>
            <a:r>
              <a:rPr lang="de-DE" altLang="de-DE" sz="1800">
                <a:solidFill>
                  <a:srgbClr val="000000"/>
                </a:solidFill>
              </a:rPr>
              <a:t>Real GDP </a:t>
            </a:r>
            <a:r>
              <a:rPr lang="en-US" altLang="de-DE" sz="1800">
                <a:solidFill>
                  <a:srgbClr val="000000"/>
                </a:solidFill>
              </a:rPr>
              <a:t>is the value of final goods and services calculated via constant prices of the previous year.</a:t>
            </a:r>
            <a:r>
              <a:rPr lang="de-DE" altLang="de-DE" sz="1800">
                <a:solidFill>
                  <a:srgbClr val="000000"/>
                </a:solidFill>
              </a:rPr>
              <a:t> We set a base year in time t wird equal to Index</a:t>
            </a:r>
            <a:r>
              <a:rPr lang="de-DE" altLang="de-DE" sz="1800" baseline="-25000">
                <a:solidFill>
                  <a:srgbClr val="000000"/>
                </a:solidFill>
              </a:rPr>
              <a:t>real</a:t>
            </a:r>
            <a:r>
              <a:rPr lang="de-DE" altLang="de-DE" sz="1800" dirty="0">
                <a:solidFill>
                  <a:srgbClr val="000000"/>
                </a:solidFill>
              </a:rPr>
              <a:t>(t)=</a:t>
            </a:r>
            <a:r>
              <a:rPr lang="de-DE" altLang="de-DE" sz="1800">
                <a:solidFill>
                  <a:srgbClr val="000000"/>
                </a:solidFill>
              </a:rPr>
              <a:t>100 and the indices of the following years are the calculated recursively</a:t>
            </a:r>
            <a:endParaRPr lang="de-DE" altLang="de-DE" sz="1800" dirty="0">
              <a:solidFill>
                <a:srgbClr val="000000"/>
              </a:solidFill>
            </a:endParaRP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								</a:t>
            </a:r>
            <a:r>
              <a:rPr lang="de-DE" altLang="de-DE" sz="1800">
                <a:solidFill>
                  <a:srgbClr val="000000"/>
                </a:solidFill>
              </a:rPr>
              <a:t> GDP(</a:t>
            </a:r>
            <a:r>
              <a:rPr lang="de-DE" altLang="de-DE" sz="1800" dirty="0">
                <a:solidFill>
                  <a:srgbClr val="000000"/>
                </a:solidFill>
              </a:rPr>
              <a:t>t+</a:t>
            </a:r>
            <a:r>
              <a:rPr lang="de-DE" altLang="de-DE" sz="1800">
                <a:solidFill>
                  <a:srgbClr val="000000"/>
                </a:solidFill>
              </a:rPr>
              <a:t>1) in prices of </a:t>
            </a:r>
            <a:r>
              <a:rPr lang="de-DE" altLang="de-DE" sz="1800" dirty="0">
                <a:solidFill>
                  <a:srgbClr val="000000"/>
                </a:solidFill>
              </a:rPr>
              <a:t>t</a:t>
            </a:r>
          </a:p>
          <a:p>
            <a:pPr eaLnBrk="1" hangingPunct="1">
              <a:buClrTx/>
            </a:pPr>
            <a:r>
              <a:rPr lang="de-DE" altLang="de-DE" sz="1800" dirty="0">
                <a:solidFill>
                  <a:srgbClr val="000000"/>
                </a:solidFill>
              </a:rPr>
              <a:t>Index</a:t>
            </a:r>
            <a:r>
              <a:rPr lang="de-DE" altLang="de-DE" sz="1800" baseline="-25000" dirty="0">
                <a:solidFill>
                  <a:srgbClr val="000000"/>
                </a:solidFill>
              </a:rPr>
              <a:t>real</a:t>
            </a:r>
            <a:r>
              <a:rPr lang="de-DE" altLang="de-DE" sz="1800" dirty="0">
                <a:solidFill>
                  <a:srgbClr val="000000"/>
                </a:solidFill>
              </a:rPr>
              <a:t>(t+1)	=	Index</a:t>
            </a:r>
            <a:r>
              <a:rPr lang="de-DE" altLang="de-DE" sz="1800" baseline="-25000" dirty="0">
                <a:solidFill>
                  <a:srgbClr val="000000"/>
                </a:solidFill>
              </a:rPr>
              <a:t>real</a:t>
            </a:r>
            <a:r>
              <a:rPr lang="de-DE" altLang="de-DE" sz="1800" dirty="0">
                <a:solidFill>
                  <a:srgbClr val="000000"/>
                </a:solidFill>
              </a:rPr>
              <a:t>(t)</a:t>
            </a:r>
          </a:p>
          <a:p>
            <a:pPr eaLnBrk="1" hangingPunct="1">
              <a:buClrTx/>
            </a:pPr>
            <a:r>
              <a:rPr lang="de-DE" altLang="de-DE" sz="1800" dirty="0">
                <a:solidFill>
                  <a:srgbClr val="000000"/>
                </a:solidFill>
              </a:rPr>
              <a:t>								</a:t>
            </a:r>
            <a:r>
              <a:rPr lang="de-DE" altLang="de-DE" sz="1800">
                <a:solidFill>
                  <a:srgbClr val="000000"/>
                </a:solidFill>
              </a:rPr>
              <a:t>   GDP(</a:t>
            </a:r>
            <a:r>
              <a:rPr lang="de-DE" altLang="de-DE" sz="1800" dirty="0">
                <a:solidFill>
                  <a:srgbClr val="000000"/>
                </a:solidFill>
              </a:rPr>
              <a:t>t</a:t>
            </a:r>
            <a:r>
              <a:rPr lang="de-DE" altLang="de-DE" sz="1800">
                <a:solidFill>
                  <a:srgbClr val="000000"/>
                </a:solidFill>
              </a:rPr>
              <a:t>) in prices of </a:t>
            </a:r>
            <a:r>
              <a:rPr lang="de-DE" altLang="de-DE" sz="1800" dirty="0">
                <a:solidFill>
                  <a:srgbClr val="000000"/>
                </a:solidFill>
              </a:rPr>
              <a:t>t</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								P</a:t>
            </a:r>
            <a:r>
              <a:rPr lang="de-DE" altLang="de-DE" sz="1800" baseline="-25000" dirty="0">
                <a:solidFill>
                  <a:srgbClr val="000000"/>
                </a:solidFill>
              </a:rPr>
              <a:t>1</a:t>
            </a:r>
            <a:r>
              <a:rPr lang="de-DE" altLang="de-DE" sz="1800" dirty="0">
                <a:solidFill>
                  <a:srgbClr val="000000"/>
                </a:solidFill>
              </a:rPr>
              <a:t>(t)•X</a:t>
            </a:r>
            <a:r>
              <a:rPr lang="de-DE" altLang="de-DE" sz="1800" baseline="-25000" dirty="0">
                <a:solidFill>
                  <a:srgbClr val="000000"/>
                </a:solidFill>
              </a:rPr>
              <a:t>1</a:t>
            </a:r>
            <a:r>
              <a:rPr lang="de-DE" altLang="de-DE" sz="1800" dirty="0">
                <a:solidFill>
                  <a:srgbClr val="000000"/>
                </a:solidFill>
              </a:rPr>
              <a:t>(t+1)+P</a:t>
            </a:r>
            <a:r>
              <a:rPr lang="de-DE" altLang="de-DE" sz="1800" baseline="-25000" dirty="0">
                <a:solidFill>
                  <a:srgbClr val="000000"/>
                </a:solidFill>
              </a:rPr>
              <a:t>2</a:t>
            </a:r>
            <a:r>
              <a:rPr lang="de-DE" altLang="de-DE" sz="1800" dirty="0">
                <a:solidFill>
                  <a:srgbClr val="000000"/>
                </a:solidFill>
              </a:rPr>
              <a:t>(t) •X</a:t>
            </a:r>
            <a:r>
              <a:rPr lang="de-DE" altLang="de-DE" sz="1800" baseline="-25000" dirty="0">
                <a:solidFill>
                  <a:srgbClr val="000000"/>
                </a:solidFill>
              </a:rPr>
              <a:t>2</a:t>
            </a:r>
            <a:r>
              <a:rPr lang="de-DE" altLang="de-DE" sz="1800" dirty="0">
                <a:solidFill>
                  <a:srgbClr val="000000"/>
                </a:solidFill>
              </a:rPr>
              <a:t>(t+1)+…</a:t>
            </a:r>
          </a:p>
          <a:p>
            <a:pPr eaLnBrk="1" hangingPunct="1">
              <a:buClrTx/>
            </a:pPr>
            <a:r>
              <a:rPr lang="de-DE" altLang="de-DE" sz="1800" dirty="0">
                <a:solidFill>
                  <a:srgbClr val="000000"/>
                </a:solidFill>
              </a:rPr>
              <a:t>			=	 Index</a:t>
            </a:r>
            <a:r>
              <a:rPr lang="de-DE" altLang="de-DE" sz="1800" baseline="-25000" dirty="0">
                <a:solidFill>
                  <a:srgbClr val="000000"/>
                </a:solidFill>
              </a:rPr>
              <a:t>real</a:t>
            </a:r>
            <a:r>
              <a:rPr lang="de-DE" altLang="de-DE" sz="1800" dirty="0">
                <a:solidFill>
                  <a:srgbClr val="000000"/>
                </a:solidFill>
              </a:rPr>
              <a:t>(t)</a:t>
            </a:r>
          </a:p>
          <a:p>
            <a:pPr eaLnBrk="1" hangingPunct="1">
              <a:buClrTx/>
            </a:pPr>
            <a:r>
              <a:rPr lang="de-DE" altLang="de-DE" sz="1800" dirty="0">
                <a:solidFill>
                  <a:srgbClr val="000000"/>
                </a:solidFill>
              </a:rPr>
              <a:t>								    P</a:t>
            </a:r>
            <a:r>
              <a:rPr lang="de-DE" altLang="de-DE" sz="1800" baseline="-25000" dirty="0">
                <a:solidFill>
                  <a:srgbClr val="000000"/>
                </a:solidFill>
              </a:rPr>
              <a:t>1</a:t>
            </a:r>
            <a:r>
              <a:rPr lang="de-DE" altLang="de-DE" sz="1800" dirty="0">
                <a:solidFill>
                  <a:srgbClr val="000000"/>
                </a:solidFill>
              </a:rPr>
              <a:t>(t) •X</a:t>
            </a:r>
            <a:r>
              <a:rPr lang="de-DE" altLang="de-DE" sz="1800" baseline="-25000" dirty="0">
                <a:solidFill>
                  <a:srgbClr val="000000"/>
                </a:solidFill>
              </a:rPr>
              <a:t>1</a:t>
            </a:r>
            <a:r>
              <a:rPr lang="de-DE" altLang="de-DE" sz="1800" dirty="0">
                <a:solidFill>
                  <a:srgbClr val="000000"/>
                </a:solidFill>
              </a:rPr>
              <a:t>(t)+P</a:t>
            </a:r>
            <a:r>
              <a:rPr lang="de-DE" altLang="de-DE" sz="1800" baseline="-25000" dirty="0">
                <a:solidFill>
                  <a:srgbClr val="000000"/>
                </a:solidFill>
              </a:rPr>
              <a:t>2</a:t>
            </a:r>
            <a:r>
              <a:rPr lang="de-DE" altLang="de-DE" sz="1800" dirty="0">
                <a:solidFill>
                  <a:srgbClr val="000000"/>
                </a:solidFill>
              </a:rPr>
              <a:t>(t) •X</a:t>
            </a:r>
            <a:r>
              <a:rPr lang="de-DE" altLang="de-DE" sz="1800" baseline="-25000" dirty="0">
                <a:solidFill>
                  <a:srgbClr val="000000"/>
                </a:solidFill>
              </a:rPr>
              <a:t>2</a:t>
            </a:r>
            <a:r>
              <a:rPr lang="de-DE" altLang="de-DE" sz="1800" dirty="0">
                <a:solidFill>
                  <a:srgbClr val="000000"/>
                </a:solidFill>
              </a:rPr>
              <a:t>(t)+…</a:t>
            </a:r>
          </a:p>
          <a:p>
            <a:pPr eaLnBrk="1" hangingPunct="1">
              <a:buClrTx/>
            </a:pPr>
            <a:endParaRPr lang="de-DE" altLang="de-DE" sz="1800" dirty="0">
              <a:solidFill>
                <a:srgbClr val="000000"/>
              </a:solidFill>
            </a:endParaRPr>
          </a:p>
          <a:p>
            <a:pPr eaLnBrk="1" hangingPunct="1">
              <a:buClrTx/>
            </a:pPr>
            <a:endParaRPr lang="de-DE" altLang="de-DE" sz="1800" dirty="0">
              <a:solidFill>
                <a:srgbClr val="000000"/>
              </a:solidFill>
            </a:endParaRPr>
          </a:p>
          <a:p>
            <a:pPr eaLnBrk="1" hangingPunct="1">
              <a:buClrTx/>
            </a:pPr>
            <a:r>
              <a:rPr lang="de-DE" altLang="de-DE" sz="1800">
                <a:solidFill>
                  <a:srgbClr val="000000"/>
                </a:solidFill>
              </a:rPr>
              <a:t>with </a:t>
            </a:r>
            <a:r>
              <a:rPr lang="de-DE" altLang="de-DE" sz="1800" dirty="0">
                <a:solidFill>
                  <a:srgbClr val="000000"/>
                </a:solidFill>
              </a:rPr>
              <a:t>P</a:t>
            </a:r>
            <a:r>
              <a:rPr lang="de-DE" altLang="de-DE" sz="1800" baseline="-25000" dirty="0">
                <a:solidFill>
                  <a:srgbClr val="000000"/>
                </a:solidFill>
              </a:rPr>
              <a:t>1</a:t>
            </a:r>
            <a:r>
              <a:rPr lang="de-DE" altLang="de-DE" sz="1800" dirty="0">
                <a:solidFill>
                  <a:srgbClr val="000000"/>
                </a:solidFill>
              </a:rPr>
              <a:t>, P</a:t>
            </a:r>
            <a:r>
              <a:rPr lang="de-DE" altLang="de-DE" sz="1800" baseline="-25000" dirty="0">
                <a:solidFill>
                  <a:srgbClr val="000000"/>
                </a:solidFill>
              </a:rPr>
              <a:t>2</a:t>
            </a:r>
            <a:r>
              <a:rPr lang="de-DE" altLang="de-DE" sz="1800" baseline="-25000">
                <a:solidFill>
                  <a:srgbClr val="000000"/>
                </a:solidFill>
              </a:rPr>
              <a:t>,</a:t>
            </a:r>
            <a:r>
              <a:rPr lang="de-DE" altLang="de-DE" sz="1800">
                <a:solidFill>
                  <a:srgbClr val="000000"/>
                </a:solidFill>
              </a:rPr>
              <a:t>… prices of goods an services </a:t>
            </a:r>
            <a:r>
              <a:rPr lang="de-DE" altLang="de-DE" sz="1800" dirty="0">
                <a:solidFill>
                  <a:srgbClr val="000000"/>
                </a:solidFill>
              </a:rPr>
              <a:t>1,2,… ;X</a:t>
            </a:r>
            <a:r>
              <a:rPr lang="de-DE" altLang="de-DE" sz="1800" baseline="-25000" dirty="0">
                <a:solidFill>
                  <a:srgbClr val="000000"/>
                </a:solidFill>
              </a:rPr>
              <a:t>1</a:t>
            </a:r>
            <a:r>
              <a:rPr lang="de-DE" altLang="de-DE" sz="1800" dirty="0">
                <a:solidFill>
                  <a:srgbClr val="000000"/>
                </a:solidFill>
              </a:rPr>
              <a:t>, X</a:t>
            </a:r>
            <a:r>
              <a:rPr lang="de-DE" altLang="de-DE" sz="1800" baseline="-25000" dirty="0">
                <a:solidFill>
                  <a:srgbClr val="000000"/>
                </a:solidFill>
              </a:rPr>
              <a:t>2</a:t>
            </a:r>
            <a:r>
              <a:rPr lang="de-DE" altLang="de-DE" sz="1800">
                <a:solidFill>
                  <a:srgbClr val="000000"/>
                </a:solidFill>
              </a:rPr>
              <a:t>,…  quantities of goods an services </a:t>
            </a:r>
            <a:r>
              <a:rPr lang="de-DE" altLang="de-DE" sz="1800" dirty="0">
                <a:solidFill>
                  <a:srgbClr val="000000"/>
                </a:solidFill>
              </a:rPr>
              <a:t>1,2</a:t>
            </a:r>
            <a:r>
              <a:rPr lang="de-DE" altLang="de-DE" sz="1800">
                <a:solidFill>
                  <a:srgbClr val="000000"/>
                </a:solidFill>
              </a:rPr>
              <a:t>,…  and time t</a:t>
            </a:r>
            <a:endParaRPr lang="de-DE" altLang="de-DE" sz="1800" dirty="0">
              <a:solidFill>
                <a:srgbClr val="000000"/>
              </a:solidFill>
            </a:endParaRPr>
          </a:p>
        </p:txBody>
      </p:sp>
      <p:cxnSp>
        <p:nvCxnSpPr>
          <p:cNvPr id="4" name="Gerade Verbindung 3"/>
          <p:cNvCxnSpPr/>
          <p:nvPr/>
        </p:nvCxnSpPr>
        <p:spPr>
          <a:xfrm>
            <a:off x="3500100" y="3927432"/>
            <a:ext cx="320089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Gerade Verbindung 8"/>
          <p:cNvCxnSpPr/>
          <p:nvPr/>
        </p:nvCxnSpPr>
        <p:spPr>
          <a:xfrm>
            <a:off x="3215932" y="5009885"/>
            <a:ext cx="398478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693BA297-718A-4B74-9C56-93ED74B98B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785746C1-AEDD-4109-84A3-7341E67E2355}"/>
                  </a:ext>
                </a:extLst>
              </p14:cNvPr>
              <p14:cNvContentPartPr/>
              <p14:nvPr/>
            </p14:nvContentPartPr>
            <p14:xfrm>
              <a:off x="209808" y="3183048"/>
              <a:ext cx="6949800" cy="1384560"/>
            </p14:xfrm>
          </p:contentPart>
        </mc:Choice>
        <mc:Fallback xmlns="">
          <p:pic>
            <p:nvPicPr>
              <p:cNvPr id="2" name="Freihand 1">
                <a:extLst>
                  <a:ext uri="{FF2B5EF4-FFF2-40B4-BE49-F238E27FC236}">
                    <a16:creationId xmlns:a16="http://schemas.microsoft.com/office/drawing/2014/main" id="{785746C1-AEDD-4109-84A3-7341E67E2355}"/>
                  </a:ext>
                </a:extLst>
              </p:cNvPr>
              <p:cNvPicPr/>
              <p:nvPr/>
            </p:nvPicPr>
            <p:blipFill>
              <a:blip r:embed="rId4"/>
              <a:stretch>
                <a:fillRect/>
              </a:stretch>
            </p:blipFill>
            <p:spPr>
              <a:xfrm>
                <a:off x="205488" y="3178728"/>
                <a:ext cx="6958440" cy="1393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Freihand 9">
                <a:extLst>
                  <a:ext uri="{FF2B5EF4-FFF2-40B4-BE49-F238E27FC236}">
                    <a16:creationId xmlns:a16="http://schemas.microsoft.com/office/drawing/2014/main" id="{22D3C55E-7B0E-4967-98BE-D2464E90170B}"/>
                  </a:ext>
                </a:extLst>
              </p14:cNvPr>
              <p14:cNvContentPartPr/>
              <p14:nvPr/>
            </p14:nvContentPartPr>
            <p14:xfrm>
              <a:off x="3585528" y="3271968"/>
              <a:ext cx="1120680" cy="586440"/>
            </p14:xfrm>
          </p:contentPart>
        </mc:Choice>
        <mc:Fallback xmlns="">
          <p:pic>
            <p:nvPicPr>
              <p:cNvPr id="10" name="Freihand 9">
                <a:extLst>
                  <a:ext uri="{FF2B5EF4-FFF2-40B4-BE49-F238E27FC236}">
                    <a16:creationId xmlns:a16="http://schemas.microsoft.com/office/drawing/2014/main" id="{22D3C55E-7B0E-4967-98BE-D2464E90170B}"/>
                  </a:ext>
                </a:extLst>
              </p:cNvPr>
              <p:cNvPicPr/>
              <p:nvPr/>
            </p:nvPicPr>
            <p:blipFill>
              <a:blip r:embed="rId6"/>
              <a:stretch>
                <a:fillRect/>
              </a:stretch>
            </p:blipFill>
            <p:spPr>
              <a:xfrm>
                <a:off x="3581208" y="3267648"/>
                <a:ext cx="1129320" cy="595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9" name="Freihand 18">
                <a:extLst>
                  <a:ext uri="{FF2B5EF4-FFF2-40B4-BE49-F238E27FC236}">
                    <a16:creationId xmlns:a16="http://schemas.microsoft.com/office/drawing/2014/main" id="{02EABED0-E7D4-45FF-9F18-30CB1A19CC7B}"/>
                  </a:ext>
                </a:extLst>
              </p14:cNvPr>
              <p14:cNvContentPartPr/>
              <p14:nvPr/>
            </p14:nvContentPartPr>
            <p14:xfrm>
              <a:off x="3808008" y="3951648"/>
              <a:ext cx="2131560" cy="397800"/>
            </p14:xfrm>
          </p:contentPart>
        </mc:Choice>
        <mc:Fallback xmlns="">
          <p:pic>
            <p:nvPicPr>
              <p:cNvPr id="19" name="Freihand 18">
                <a:extLst>
                  <a:ext uri="{FF2B5EF4-FFF2-40B4-BE49-F238E27FC236}">
                    <a16:creationId xmlns:a16="http://schemas.microsoft.com/office/drawing/2014/main" id="{02EABED0-E7D4-45FF-9F18-30CB1A19CC7B}"/>
                  </a:ext>
                </a:extLst>
              </p:cNvPr>
              <p:cNvPicPr/>
              <p:nvPr/>
            </p:nvPicPr>
            <p:blipFill>
              <a:blip r:embed="rId8"/>
              <a:stretch>
                <a:fillRect/>
              </a:stretch>
            </p:blipFill>
            <p:spPr>
              <a:xfrm>
                <a:off x="3803688" y="3947328"/>
                <a:ext cx="2140200" cy="4064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3" name="Freihand 42">
                <a:extLst>
                  <a:ext uri="{FF2B5EF4-FFF2-40B4-BE49-F238E27FC236}">
                    <a16:creationId xmlns:a16="http://schemas.microsoft.com/office/drawing/2014/main" id="{1AA44DF9-0CDA-4F3D-B195-AD0885B984D3}"/>
                  </a:ext>
                </a:extLst>
              </p14:cNvPr>
              <p14:cNvContentPartPr/>
              <p14:nvPr/>
            </p14:nvContentPartPr>
            <p14:xfrm>
              <a:off x="2331648" y="4029768"/>
              <a:ext cx="985680" cy="45360"/>
            </p14:xfrm>
          </p:contentPart>
        </mc:Choice>
        <mc:Fallback xmlns="">
          <p:pic>
            <p:nvPicPr>
              <p:cNvPr id="43" name="Freihand 42">
                <a:extLst>
                  <a:ext uri="{FF2B5EF4-FFF2-40B4-BE49-F238E27FC236}">
                    <a16:creationId xmlns:a16="http://schemas.microsoft.com/office/drawing/2014/main" id="{1AA44DF9-0CDA-4F3D-B195-AD0885B984D3}"/>
                  </a:ext>
                </a:extLst>
              </p:cNvPr>
              <p:cNvPicPr/>
              <p:nvPr/>
            </p:nvPicPr>
            <p:blipFill>
              <a:blip r:embed="rId10"/>
              <a:stretch>
                <a:fillRect/>
              </a:stretch>
            </p:blipFill>
            <p:spPr>
              <a:xfrm>
                <a:off x="2327328" y="4025448"/>
                <a:ext cx="99432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4" name="Freihand 43">
                <a:extLst>
                  <a:ext uri="{FF2B5EF4-FFF2-40B4-BE49-F238E27FC236}">
                    <a16:creationId xmlns:a16="http://schemas.microsoft.com/office/drawing/2014/main" id="{E8E61E45-9799-4A5E-838C-CC2C4BAC6E9E}"/>
                  </a:ext>
                </a:extLst>
              </p14:cNvPr>
              <p14:cNvContentPartPr/>
              <p14:nvPr/>
            </p14:nvContentPartPr>
            <p14:xfrm>
              <a:off x="2217528" y="3558168"/>
              <a:ext cx="1316520" cy="693360"/>
            </p14:xfrm>
          </p:contentPart>
        </mc:Choice>
        <mc:Fallback xmlns="">
          <p:pic>
            <p:nvPicPr>
              <p:cNvPr id="44" name="Freihand 43">
                <a:extLst>
                  <a:ext uri="{FF2B5EF4-FFF2-40B4-BE49-F238E27FC236}">
                    <a16:creationId xmlns:a16="http://schemas.microsoft.com/office/drawing/2014/main" id="{E8E61E45-9799-4A5E-838C-CC2C4BAC6E9E}"/>
                  </a:ext>
                </a:extLst>
              </p:cNvPr>
              <p:cNvPicPr/>
              <p:nvPr/>
            </p:nvPicPr>
            <p:blipFill>
              <a:blip r:embed="rId12"/>
              <a:stretch>
                <a:fillRect/>
              </a:stretch>
            </p:blipFill>
            <p:spPr>
              <a:xfrm>
                <a:off x="2213208" y="3553848"/>
                <a:ext cx="1325160" cy="702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5" name="Freihand 44">
                <a:extLst>
                  <a:ext uri="{FF2B5EF4-FFF2-40B4-BE49-F238E27FC236}">
                    <a16:creationId xmlns:a16="http://schemas.microsoft.com/office/drawing/2014/main" id="{B287DA22-F9FF-4162-9F73-C2EA9136FCF9}"/>
                  </a:ext>
                </a:extLst>
              </p14:cNvPr>
              <p14:cNvContentPartPr/>
              <p14:nvPr/>
            </p14:nvContentPartPr>
            <p14:xfrm>
              <a:off x="396288" y="3480768"/>
              <a:ext cx="1535400" cy="930960"/>
            </p14:xfrm>
          </p:contentPart>
        </mc:Choice>
        <mc:Fallback xmlns="">
          <p:pic>
            <p:nvPicPr>
              <p:cNvPr id="45" name="Freihand 44">
                <a:extLst>
                  <a:ext uri="{FF2B5EF4-FFF2-40B4-BE49-F238E27FC236}">
                    <a16:creationId xmlns:a16="http://schemas.microsoft.com/office/drawing/2014/main" id="{B287DA22-F9FF-4162-9F73-C2EA9136FCF9}"/>
                  </a:ext>
                </a:extLst>
              </p:cNvPr>
              <p:cNvPicPr/>
              <p:nvPr/>
            </p:nvPicPr>
            <p:blipFill>
              <a:blip r:embed="rId14"/>
              <a:stretch>
                <a:fillRect/>
              </a:stretch>
            </p:blipFill>
            <p:spPr>
              <a:xfrm>
                <a:off x="391968" y="3476448"/>
                <a:ext cx="1544040" cy="939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7" name="Freihand 46">
                <a:extLst>
                  <a:ext uri="{FF2B5EF4-FFF2-40B4-BE49-F238E27FC236}">
                    <a16:creationId xmlns:a16="http://schemas.microsoft.com/office/drawing/2014/main" id="{45977F3F-ADBC-401D-8C82-F6BBFED000E9}"/>
                  </a:ext>
                </a:extLst>
              </p14:cNvPr>
              <p14:cNvContentPartPr/>
              <p14:nvPr/>
            </p14:nvContentPartPr>
            <p14:xfrm>
              <a:off x="500688" y="3508488"/>
              <a:ext cx="1383120" cy="703440"/>
            </p14:xfrm>
          </p:contentPart>
        </mc:Choice>
        <mc:Fallback xmlns="">
          <p:pic>
            <p:nvPicPr>
              <p:cNvPr id="47" name="Freihand 46">
                <a:extLst>
                  <a:ext uri="{FF2B5EF4-FFF2-40B4-BE49-F238E27FC236}">
                    <a16:creationId xmlns:a16="http://schemas.microsoft.com/office/drawing/2014/main" id="{45977F3F-ADBC-401D-8C82-F6BBFED000E9}"/>
                  </a:ext>
                </a:extLst>
              </p:cNvPr>
              <p:cNvPicPr/>
              <p:nvPr/>
            </p:nvPicPr>
            <p:blipFill>
              <a:blip r:embed="rId16"/>
              <a:stretch>
                <a:fillRect/>
              </a:stretch>
            </p:blipFill>
            <p:spPr>
              <a:xfrm>
                <a:off x="496368" y="3504168"/>
                <a:ext cx="1391760" cy="7120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 name="Freihand 2">
                <a:extLst>
                  <a:ext uri="{FF2B5EF4-FFF2-40B4-BE49-F238E27FC236}">
                    <a16:creationId xmlns:a16="http://schemas.microsoft.com/office/drawing/2014/main" id="{22DA9BE9-6581-4AFC-9C36-5924B646D551}"/>
                  </a:ext>
                </a:extLst>
              </p14:cNvPr>
              <p14:cNvContentPartPr/>
              <p14:nvPr/>
            </p14:nvContentPartPr>
            <p14:xfrm>
              <a:off x="577008" y="4000608"/>
              <a:ext cx="1233720" cy="84960"/>
            </p14:xfrm>
          </p:contentPart>
        </mc:Choice>
        <mc:Fallback xmlns="">
          <p:pic>
            <p:nvPicPr>
              <p:cNvPr id="3" name="Freihand 2">
                <a:extLst>
                  <a:ext uri="{FF2B5EF4-FFF2-40B4-BE49-F238E27FC236}">
                    <a16:creationId xmlns:a16="http://schemas.microsoft.com/office/drawing/2014/main" id="{22DA9BE9-6581-4AFC-9C36-5924B646D551}"/>
                  </a:ext>
                </a:extLst>
              </p:cNvPr>
              <p:cNvPicPr/>
              <p:nvPr/>
            </p:nvPicPr>
            <p:blipFill>
              <a:blip r:embed="rId18"/>
              <a:stretch>
                <a:fillRect/>
              </a:stretch>
            </p:blipFill>
            <p:spPr>
              <a:xfrm>
                <a:off x="572688" y="3996288"/>
                <a:ext cx="124236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5" name="Freihand 4">
                <a:extLst>
                  <a:ext uri="{FF2B5EF4-FFF2-40B4-BE49-F238E27FC236}">
                    <a16:creationId xmlns:a16="http://schemas.microsoft.com/office/drawing/2014/main" id="{04EBEE53-A4B8-4C41-A07A-3344D6AC8B34}"/>
                  </a:ext>
                </a:extLst>
              </p14:cNvPr>
              <p14:cNvContentPartPr/>
              <p14:nvPr/>
            </p14:nvContentPartPr>
            <p14:xfrm>
              <a:off x="1065168" y="3789288"/>
              <a:ext cx="266040" cy="307440"/>
            </p14:xfrm>
          </p:contentPart>
        </mc:Choice>
        <mc:Fallback xmlns="">
          <p:pic>
            <p:nvPicPr>
              <p:cNvPr id="5" name="Freihand 4">
                <a:extLst>
                  <a:ext uri="{FF2B5EF4-FFF2-40B4-BE49-F238E27FC236}">
                    <a16:creationId xmlns:a16="http://schemas.microsoft.com/office/drawing/2014/main" id="{04EBEE53-A4B8-4C41-A07A-3344D6AC8B34}"/>
                  </a:ext>
                </a:extLst>
              </p:cNvPr>
              <p:cNvPicPr/>
              <p:nvPr/>
            </p:nvPicPr>
            <p:blipFill>
              <a:blip r:embed="rId20"/>
              <a:stretch>
                <a:fillRect/>
              </a:stretch>
            </p:blipFill>
            <p:spPr>
              <a:xfrm>
                <a:off x="1060848" y="3784968"/>
                <a:ext cx="274680" cy="3160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9" name="Freihand 48">
                <a:extLst>
                  <a:ext uri="{FF2B5EF4-FFF2-40B4-BE49-F238E27FC236}">
                    <a16:creationId xmlns:a16="http://schemas.microsoft.com/office/drawing/2014/main" id="{B117C3F8-D40A-48E4-B4BB-4FA12B1D9EAA}"/>
                  </a:ext>
                </a:extLst>
              </p14:cNvPr>
              <p14:cNvContentPartPr/>
              <p14:nvPr/>
            </p14:nvContentPartPr>
            <p14:xfrm>
              <a:off x="2153088" y="3565368"/>
              <a:ext cx="1310760" cy="692280"/>
            </p14:xfrm>
          </p:contentPart>
        </mc:Choice>
        <mc:Fallback xmlns="">
          <p:pic>
            <p:nvPicPr>
              <p:cNvPr id="49" name="Freihand 48">
                <a:extLst>
                  <a:ext uri="{FF2B5EF4-FFF2-40B4-BE49-F238E27FC236}">
                    <a16:creationId xmlns:a16="http://schemas.microsoft.com/office/drawing/2014/main" id="{B117C3F8-D40A-48E4-B4BB-4FA12B1D9EAA}"/>
                  </a:ext>
                </a:extLst>
              </p:cNvPr>
              <p:cNvPicPr/>
              <p:nvPr/>
            </p:nvPicPr>
            <p:blipFill>
              <a:blip r:embed="rId22"/>
              <a:stretch>
                <a:fillRect/>
              </a:stretch>
            </p:blipFill>
            <p:spPr>
              <a:xfrm>
                <a:off x="2148768" y="3561048"/>
                <a:ext cx="1319400" cy="7009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1" name="Freihand 10">
                <a:extLst>
                  <a:ext uri="{FF2B5EF4-FFF2-40B4-BE49-F238E27FC236}">
                    <a16:creationId xmlns:a16="http://schemas.microsoft.com/office/drawing/2014/main" id="{3898637E-CA38-4F05-A251-53F38A3053E3}"/>
                  </a:ext>
                </a:extLst>
              </p14:cNvPr>
              <p14:cNvContentPartPr/>
              <p14:nvPr/>
            </p14:nvContentPartPr>
            <p14:xfrm>
              <a:off x="4452768" y="3456648"/>
              <a:ext cx="25560" cy="10080"/>
            </p14:xfrm>
          </p:contentPart>
        </mc:Choice>
        <mc:Fallback xmlns="">
          <p:pic>
            <p:nvPicPr>
              <p:cNvPr id="11" name="Freihand 10">
                <a:extLst>
                  <a:ext uri="{FF2B5EF4-FFF2-40B4-BE49-F238E27FC236}">
                    <a16:creationId xmlns:a16="http://schemas.microsoft.com/office/drawing/2014/main" id="{3898637E-CA38-4F05-A251-53F38A3053E3}"/>
                  </a:ext>
                </a:extLst>
              </p:cNvPr>
              <p:cNvPicPr/>
              <p:nvPr/>
            </p:nvPicPr>
            <p:blipFill>
              <a:blip r:embed="rId24"/>
              <a:stretch>
                <a:fillRect/>
              </a:stretch>
            </p:blipFill>
            <p:spPr>
              <a:xfrm>
                <a:off x="4448448" y="3452328"/>
                <a:ext cx="3420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2" name="Freihand 11">
                <a:extLst>
                  <a:ext uri="{FF2B5EF4-FFF2-40B4-BE49-F238E27FC236}">
                    <a16:creationId xmlns:a16="http://schemas.microsoft.com/office/drawing/2014/main" id="{CD0C530E-9FE1-42E1-B732-51D1604BC08B}"/>
                  </a:ext>
                </a:extLst>
              </p14:cNvPr>
              <p14:cNvContentPartPr/>
              <p14:nvPr/>
            </p14:nvContentPartPr>
            <p14:xfrm>
              <a:off x="3616848" y="3294288"/>
              <a:ext cx="1026000" cy="567720"/>
            </p14:xfrm>
          </p:contentPart>
        </mc:Choice>
        <mc:Fallback xmlns="">
          <p:pic>
            <p:nvPicPr>
              <p:cNvPr id="12" name="Freihand 11">
                <a:extLst>
                  <a:ext uri="{FF2B5EF4-FFF2-40B4-BE49-F238E27FC236}">
                    <a16:creationId xmlns:a16="http://schemas.microsoft.com/office/drawing/2014/main" id="{CD0C530E-9FE1-42E1-B732-51D1604BC08B}"/>
                  </a:ext>
                </a:extLst>
              </p:cNvPr>
              <p:cNvPicPr/>
              <p:nvPr/>
            </p:nvPicPr>
            <p:blipFill>
              <a:blip r:embed="rId26"/>
              <a:stretch>
                <a:fillRect/>
              </a:stretch>
            </p:blipFill>
            <p:spPr>
              <a:xfrm>
                <a:off x="3612528" y="3289968"/>
                <a:ext cx="1034640" cy="5763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4" name="Freihand 13">
                <a:extLst>
                  <a:ext uri="{FF2B5EF4-FFF2-40B4-BE49-F238E27FC236}">
                    <a16:creationId xmlns:a16="http://schemas.microsoft.com/office/drawing/2014/main" id="{DFE59387-BDB7-4A8E-AF12-9F96F1CD7EF9}"/>
                  </a:ext>
                </a:extLst>
              </p14:cNvPr>
              <p14:cNvContentPartPr/>
              <p14:nvPr/>
            </p14:nvContentPartPr>
            <p14:xfrm>
              <a:off x="4481568" y="3331728"/>
              <a:ext cx="15480" cy="13320"/>
            </p14:xfrm>
          </p:contentPart>
        </mc:Choice>
        <mc:Fallback xmlns="">
          <p:pic>
            <p:nvPicPr>
              <p:cNvPr id="14" name="Freihand 13">
                <a:extLst>
                  <a:ext uri="{FF2B5EF4-FFF2-40B4-BE49-F238E27FC236}">
                    <a16:creationId xmlns:a16="http://schemas.microsoft.com/office/drawing/2014/main" id="{DFE59387-BDB7-4A8E-AF12-9F96F1CD7EF9}"/>
                  </a:ext>
                </a:extLst>
              </p:cNvPr>
              <p:cNvPicPr/>
              <p:nvPr/>
            </p:nvPicPr>
            <p:blipFill>
              <a:blip r:embed="rId28"/>
              <a:stretch>
                <a:fillRect/>
              </a:stretch>
            </p:blipFill>
            <p:spPr>
              <a:xfrm>
                <a:off x="4477248" y="3327408"/>
                <a:ext cx="2412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6" name="Freihand 15">
                <a:extLst>
                  <a:ext uri="{FF2B5EF4-FFF2-40B4-BE49-F238E27FC236}">
                    <a16:creationId xmlns:a16="http://schemas.microsoft.com/office/drawing/2014/main" id="{A712CB1C-B063-4C24-9C4E-19FBE82505EC}"/>
                  </a:ext>
                </a:extLst>
              </p14:cNvPr>
              <p14:cNvContentPartPr/>
              <p14:nvPr/>
            </p14:nvContentPartPr>
            <p14:xfrm>
              <a:off x="3716928" y="3238488"/>
              <a:ext cx="883080" cy="650520"/>
            </p14:xfrm>
          </p:contentPart>
        </mc:Choice>
        <mc:Fallback xmlns="">
          <p:pic>
            <p:nvPicPr>
              <p:cNvPr id="16" name="Freihand 15">
                <a:extLst>
                  <a:ext uri="{FF2B5EF4-FFF2-40B4-BE49-F238E27FC236}">
                    <a16:creationId xmlns:a16="http://schemas.microsoft.com/office/drawing/2014/main" id="{A712CB1C-B063-4C24-9C4E-19FBE82505EC}"/>
                  </a:ext>
                </a:extLst>
              </p:cNvPr>
              <p:cNvPicPr/>
              <p:nvPr/>
            </p:nvPicPr>
            <p:blipFill>
              <a:blip r:embed="rId30"/>
              <a:stretch>
                <a:fillRect/>
              </a:stretch>
            </p:blipFill>
            <p:spPr>
              <a:xfrm>
                <a:off x="3712608" y="3234168"/>
                <a:ext cx="891720" cy="6591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8" name="Freihand 17">
                <a:extLst>
                  <a:ext uri="{FF2B5EF4-FFF2-40B4-BE49-F238E27FC236}">
                    <a16:creationId xmlns:a16="http://schemas.microsoft.com/office/drawing/2014/main" id="{82586A6F-B098-4F56-B91D-21664383D790}"/>
                  </a:ext>
                </a:extLst>
              </p14:cNvPr>
              <p14:cNvContentPartPr/>
              <p14:nvPr/>
            </p14:nvContentPartPr>
            <p14:xfrm>
              <a:off x="5553288" y="3401928"/>
              <a:ext cx="496440" cy="443520"/>
            </p14:xfrm>
          </p:contentPart>
        </mc:Choice>
        <mc:Fallback xmlns="">
          <p:pic>
            <p:nvPicPr>
              <p:cNvPr id="18" name="Freihand 17">
                <a:extLst>
                  <a:ext uri="{FF2B5EF4-FFF2-40B4-BE49-F238E27FC236}">
                    <a16:creationId xmlns:a16="http://schemas.microsoft.com/office/drawing/2014/main" id="{82586A6F-B098-4F56-B91D-21664383D790}"/>
                  </a:ext>
                </a:extLst>
              </p:cNvPr>
              <p:cNvPicPr/>
              <p:nvPr/>
            </p:nvPicPr>
            <p:blipFill>
              <a:blip r:embed="rId32"/>
              <a:stretch>
                <a:fillRect/>
              </a:stretch>
            </p:blipFill>
            <p:spPr>
              <a:xfrm>
                <a:off x="5548968" y="3397608"/>
                <a:ext cx="505080" cy="4521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51" name="Freihand 50">
                <a:extLst>
                  <a:ext uri="{FF2B5EF4-FFF2-40B4-BE49-F238E27FC236}">
                    <a16:creationId xmlns:a16="http://schemas.microsoft.com/office/drawing/2014/main" id="{DC1545FE-D76A-4037-8602-A2E2763E4F1A}"/>
                  </a:ext>
                </a:extLst>
              </p14:cNvPr>
              <p14:cNvContentPartPr/>
              <p14:nvPr/>
            </p14:nvContentPartPr>
            <p14:xfrm>
              <a:off x="3415248" y="2463408"/>
              <a:ext cx="4944240" cy="956520"/>
            </p14:xfrm>
          </p:contentPart>
        </mc:Choice>
        <mc:Fallback xmlns="">
          <p:pic>
            <p:nvPicPr>
              <p:cNvPr id="51" name="Freihand 50">
                <a:extLst>
                  <a:ext uri="{FF2B5EF4-FFF2-40B4-BE49-F238E27FC236}">
                    <a16:creationId xmlns:a16="http://schemas.microsoft.com/office/drawing/2014/main" id="{DC1545FE-D76A-4037-8602-A2E2763E4F1A}"/>
                  </a:ext>
                </a:extLst>
              </p:cNvPr>
              <p:cNvPicPr/>
              <p:nvPr/>
            </p:nvPicPr>
            <p:blipFill>
              <a:blip r:embed="rId34"/>
              <a:stretch>
                <a:fillRect/>
              </a:stretch>
            </p:blipFill>
            <p:spPr>
              <a:xfrm>
                <a:off x="3410928" y="2459088"/>
                <a:ext cx="4952880" cy="9651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52" name="Freihand 51">
                <a:extLst>
                  <a:ext uri="{FF2B5EF4-FFF2-40B4-BE49-F238E27FC236}">
                    <a16:creationId xmlns:a16="http://schemas.microsoft.com/office/drawing/2014/main" id="{FD4314EA-33C6-4814-A36A-FB43F8395C33}"/>
                  </a:ext>
                </a:extLst>
              </p14:cNvPr>
              <p14:cNvContentPartPr/>
              <p14:nvPr/>
            </p14:nvContentPartPr>
            <p14:xfrm>
              <a:off x="3251448" y="3190608"/>
              <a:ext cx="558720" cy="327600"/>
            </p14:xfrm>
          </p:contentPart>
        </mc:Choice>
        <mc:Fallback xmlns="">
          <p:pic>
            <p:nvPicPr>
              <p:cNvPr id="52" name="Freihand 51">
                <a:extLst>
                  <a:ext uri="{FF2B5EF4-FFF2-40B4-BE49-F238E27FC236}">
                    <a16:creationId xmlns:a16="http://schemas.microsoft.com/office/drawing/2014/main" id="{FD4314EA-33C6-4814-A36A-FB43F8395C33}"/>
                  </a:ext>
                </a:extLst>
              </p:cNvPr>
              <p:cNvPicPr/>
              <p:nvPr/>
            </p:nvPicPr>
            <p:blipFill>
              <a:blip r:embed="rId36"/>
              <a:stretch>
                <a:fillRect/>
              </a:stretch>
            </p:blipFill>
            <p:spPr>
              <a:xfrm>
                <a:off x="3247128" y="3186288"/>
                <a:ext cx="567360" cy="3362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02" name="Freihand 201">
                <a:extLst>
                  <a:ext uri="{FF2B5EF4-FFF2-40B4-BE49-F238E27FC236}">
                    <a16:creationId xmlns:a16="http://schemas.microsoft.com/office/drawing/2014/main" id="{E19424EF-5B92-4E5E-BF58-CDD295335AB4}"/>
                  </a:ext>
                </a:extLst>
              </p14:cNvPr>
              <p14:cNvContentPartPr/>
              <p14:nvPr/>
            </p14:nvContentPartPr>
            <p14:xfrm>
              <a:off x="2293128" y="4099608"/>
              <a:ext cx="867600" cy="95040"/>
            </p14:xfrm>
          </p:contentPart>
        </mc:Choice>
        <mc:Fallback xmlns="">
          <p:pic>
            <p:nvPicPr>
              <p:cNvPr id="202" name="Freihand 201">
                <a:extLst>
                  <a:ext uri="{FF2B5EF4-FFF2-40B4-BE49-F238E27FC236}">
                    <a16:creationId xmlns:a16="http://schemas.microsoft.com/office/drawing/2014/main" id="{E19424EF-5B92-4E5E-BF58-CDD295335AB4}"/>
                  </a:ext>
                </a:extLst>
              </p:cNvPr>
              <p:cNvPicPr/>
              <p:nvPr/>
            </p:nvPicPr>
            <p:blipFill>
              <a:blip r:embed="rId38"/>
              <a:stretch>
                <a:fillRect/>
              </a:stretch>
            </p:blipFill>
            <p:spPr>
              <a:xfrm>
                <a:off x="2288808" y="4095288"/>
                <a:ext cx="876240" cy="103680"/>
              </a:xfrm>
              <a:prstGeom prst="rect">
                <a:avLst/>
              </a:prstGeom>
            </p:spPr>
          </p:pic>
        </mc:Fallback>
      </mc:AlternateContent>
      <p:grpSp>
        <p:nvGrpSpPr>
          <p:cNvPr id="276" name="Gruppieren 275">
            <a:extLst>
              <a:ext uri="{FF2B5EF4-FFF2-40B4-BE49-F238E27FC236}">
                <a16:creationId xmlns:a16="http://schemas.microsoft.com/office/drawing/2014/main" id="{990F70AA-BC78-4E3C-9E41-9FA61A421927}"/>
              </a:ext>
            </a:extLst>
          </p:cNvPr>
          <p:cNvGrpSpPr/>
          <p:nvPr/>
        </p:nvGrpSpPr>
        <p:grpSpPr>
          <a:xfrm>
            <a:off x="6023088" y="105048"/>
            <a:ext cx="6171120" cy="4103280"/>
            <a:chOff x="6023088" y="105048"/>
            <a:chExt cx="6171120" cy="4103280"/>
          </a:xfrm>
        </p:grpSpPr>
        <mc:AlternateContent xmlns:mc="http://schemas.openxmlformats.org/markup-compatibility/2006" xmlns:p14="http://schemas.microsoft.com/office/powerpoint/2010/main">
          <mc:Choice Requires="p14">
            <p:contentPart p14:bwMode="auto" r:id="rId39">
              <p14:nvContentPartPr>
                <p14:cNvPr id="21" name="Freihand 20">
                  <a:extLst>
                    <a:ext uri="{FF2B5EF4-FFF2-40B4-BE49-F238E27FC236}">
                      <a16:creationId xmlns:a16="http://schemas.microsoft.com/office/drawing/2014/main" id="{DAB310EF-6725-412F-B2F6-0E049255BB14}"/>
                    </a:ext>
                  </a:extLst>
                </p14:cNvPr>
                <p14:cNvContentPartPr/>
                <p14:nvPr/>
              </p14:nvContentPartPr>
              <p14:xfrm>
                <a:off x="6168888" y="3989448"/>
                <a:ext cx="1513800" cy="119160"/>
              </p14:xfrm>
            </p:contentPart>
          </mc:Choice>
          <mc:Fallback xmlns="">
            <p:pic>
              <p:nvPicPr>
                <p:cNvPr id="21" name="Freihand 20">
                  <a:extLst>
                    <a:ext uri="{FF2B5EF4-FFF2-40B4-BE49-F238E27FC236}">
                      <a16:creationId xmlns:a16="http://schemas.microsoft.com/office/drawing/2014/main" id="{DAB310EF-6725-412F-B2F6-0E049255BB14}"/>
                    </a:ext>
                  </a:extLst>
                </p:cNvPr>
                <p:cNvPicPr/>
                <p:nvPr/>
              </p:nvPicPr>
              <p:blipFill>
                <a:blip r:embed="rId40"/>
                <a:stretch>
                  <a:fillRect/>
                </a:stretch>
              </p:blipFill>
              <p:spPr>
                <a:xfrm>
                  <a:off x="6164568" y="3985128"/>
                  <a:ext cx="152244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2" name="Freihand 21">
                  <a:extLst>
                    <a:ext uri="{FF2B5EF4-FFF2-40B4-BE49-F238E27FC236}">
                      <a16:creationId xmlns:a16="http://schemas.microsoft.com/office/drawing/2014/main" id="{5B9C10C9-0F61-4BAB-A378-DAEEB4E5D5E9}"/>
                    </a:ext>
                  </a:extLst>
                </p14:cNvPr>
                <p14:cNvContentPartPr/>
                <p14:nvPr/>
              </p14:nvContentPartPr>
              <p14:xfrm>
                <a:off x="6023088" y="3915288"/>
                <a:ext cx="520200" cy="293040"/>
              </p14:xfrm>
            </p:contentPart>
          </mc:Choice>
          <mc:Fallback xmlns="">
            <p:pic>
              <p:nvPicPr>
                <p:cNvPr id="22" name="Freihand 21">
                  <a:extLst>
                    <a:ext uri="{FF2B5EF4-FFF2-40B4-BE49-F238E27FC236}">
                      <a16:creationId xmlns:a16="http://schemas.microsoft.com/office/drawing/2014/main" id="{5B9C10C9-0F61-4BAB-A378-DAEEB4E5D5E9}"/>
                    </a:ext>
                  </a:extLst>
                </p:cNvPr>
                <p:cNvPicPr/>
                <p:nvPr/>
              </p:nvPicPr>
              <p:blipFill>
                <a:blip r:embed="rId42"/>
                <a:stretch>
                  <a:fillRect/>
                </a:stretch>
              </p:blipFill>
              <p:spPr>
                <a:xfrm>
                  <a:off x="6018768" y="3910968"/>
                  <a:ext cx="528840" cy="3016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3" name="Freihand 22">
                  <a:extLst>
                    <a:ext uri="{FF2B5EF4-FFF2-40B4-BE49-F238E27FC236}">
                      <a16:creationId xmlns:a16="http://schemas.microsoft.com/office/drawing/2014/main" id="{D585B749-60C7-4FF9-9437-AA80C9016C37}"/>
                    </a:ext>
                  </a:extLst>
                </p14:cNvPr>
                <p14:cNvContentPartPr/>
                <p14:nvPr/>
              </p14:nvContentPartPr>
              <p14:xfrm>
                <a:off x="7827768" y="3868128"/>
                <a:ext cx="184680" cy="136080"/>
              </p14:xfrm>
            </p:contentPart>
          </mc:Choice>
          <mc:Fallback xmlns="">
            <p:pic>
              <p:nvPicPr>
                <p:cNvPr id="23" name="Freihand 22">
                  <a:extLst>
                    <a:ext uri="{FF2B5EF4-FFF2-40B4-BE49-F238E27FC236}">
                      <a16:creationId xmlns:a16="http://schemas.microsoft.com/office/drawing/2014/main" id="{D585B749-60C7-4FF9-9437-AA80C9016C37}"/>
                    </a:ext>
                  </a:extLst>
                </p:cNvPr>
                <p:cNvPicPr/>
                <p:nvPr/>
              </p:nvPicPr>
              <p:blipFill>
                <a:blip r:embed="rId44"/>
                <a:stretch>
                  <a:fillRect/>
                </a:stretch>
              </p:blipFill>
              <p:spPr>
                <a:xfrm>
                  <a:off x="7823448" y="3863808"/>
                  <a:ext cx="19332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4" name="Freihand 23">
                  <a:extLst>
                    <a:ext uri="{FF2B5EF4-FFF2-40B4-BE49-F238E27FC236}">
                      <a16:creationId xmlns:a16="http://schemas.microsoft.com/office/drawing/2014/main" id="{3472DD34-7F7F-4364-B619-9AE3522856DA}"/>
                    </a:ext>
                  </a:extLst>
                </p14:cNvPr>
                <p14:cNvContentPartPr/>
                <p14:nvPr/>
              </p14:nvContentPartPr>
              <p14:xfrm>
                <a:off x="7999848" y="3842208"/>
                <a:ext cx="659160" cy="114840"/>
              </p14:xfrm>
            </p:contentPart>
          </mc:Choice>
          <mc:Fallback xmlns="">
            <p:pic>
              <p:nvPicPr>
                <p:cNvPr id="24" name="Freihand 23">
                  <a:extLst>
                    <a:ext uri="{FF2B5EF4-FFF2-40B4-BE49-F238E27FC236}">
                      <a16:creationId xmlns:a16="http://schemas.microsoft.com/office/drawing/2014/main" id="{3472DD34-7F7F-4364-B619-9AE3522856DA}"/>
                    </a:ext>
                  </a:extLst>
                </p:cNvPr>
                <p:cNvPicPr/>
                <p:nvPr/>
              </p:nvPicPr>
              <p:blipFill>
                <a:blip r:embed="rId46"/>
                <a:stretch>
                  <a:fillRect/>
                </a:stretch>
              </p:blipFill>
              <p:spPr>
                <a:xfrm>
                  <a:off x="7995528" y="3837888"/>
                  <a:ext cx="66780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5" name="Freihand 24">
                  <a:extLst>
                    <a:ext uri="{FF2B5EF4-FFF2-40B4-BE49-F238E27FC236}">
                      <a16:creationId xmlns:a16="http://schemas.microsoft.com/office/drawing/2014/main" id="{D3A47DF9-C7A9-4FA5-9E31-1A755C12EDEA}"/>
                    </a:ext>
                  </a:extLst>
                </p14:cNvPr>
                <p14:cNvContentPartPr/>
                <p14:nvPr/>
              </p14:nvContentPartPr>
              <p14:xfrm>
                <a:off x="8626968" y="3775968"/>
                <a:ext cx="40320" cy="39240"/>
              </p14:xfrm>
            </p:contentPart>
          </mc:Choice>
          <mc:Fallback xmlns="">
            <p:pic>
              <p:nvPicPr>
                <p:cNvPr id="25" name="Freihand 24">
                  <a:extLst>
                    <a:ext uri="{FF2B5EF4-FFF2-40B4-BE49-F238E27FC236}">
                      <a16:creationId xmlns:a16="http://schemas.microsoft.com/office/drawing/2014/main" id="{D3A47DF9-C7A9-4FA5-9E31-1A755C12EDEA}"/>
                    </a:ext>
                  </a:extLst>
                </p:cNvPr>
                <p:cNvPicPr/>
                <p:nvPr/>
              </p:nvPicPr>
              <p:blipFill>
                <a:blip r:embed="rId48"/>
                <a:stretch>
                  <a:fillRect/>
                </a:stretch>
              </p:blipFill>
              <p:spPr>
                <a:xfrm>
                  <a:off x="8622648" y="3771648"/>
                  <a:ext cx="4896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6" name="Freihand 25">
                  <a:extLst>
                    <a:ext uri="{FF2B5EF4-FFF2-40B4-BE49-F238E27FC236}">
                      <a16:creationId xmlns:a16="http://schemas.microsoft.com/office/drawing/2014/main" id="{E7265971-B621-45BD-A14F-FA810FB5B84A}"/>
                    </a:ext>
                  </a:extLst>
                </p14:cNvPr>
                <p14:cNvContentPartPr/>
                <p14:nvPr/>
              </p14:nvContentPartPr>
              <p14:xfrm>
                <a:off x="8708328" y="3678408"/>
                <a:ext cx="327240" cy="188640"/>
              </p14:xfrm>
            </p:contentPart>
          </mc:Choice>
          <mc:Fallback xmlns="">
            <p:pic>
              <p:nvPicPr>
                <p:cNvPr id="26" name="Freihand 25">
                  <a:extLst>
                    <a:ext uri="{FF2B5EF4-FFF2-40B4-BE49-F238E27FC236}">
                      <a16:creationId xmlns:a16="http://schemas.microsoft.com/office/drawing/2014/main" id="{E7265971-B621-45BD-A14F-FA810FB5B84A}"/>
                    </a:ext>
                  </a:extLst>
                </p:cNvPr>
                <p:cNvPicPr/>
                <p:nvPr/>
              </p:nvPicPr>
              <p:blipFill>
                <a:blip r:embed="rId50"/>
                <a:stretch>
                  <a:fillRect/>
                </a:stretch>
              </p:blipFill>
              <p:spPr>
                <a:xfrm>
                  <a:off x="8704008" y="3674088"/>
                  <a:ext cx="33588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27" name="Freihand 26">
                  <a:extLst>
                    <a:ext uri="{FF2B5EF4-FFF2-40B4-BE49-F238E27FC236}">
                      <a16:creationId xmlns:a16="http://schemas.microsoft.com/office/drawing/2014/main" id="{BD44D4FD-2DAF-4025-894C-E4BFF56BB9AB}"/>
                    </a:ext>
                  </a:extLst>
                </p14:cNvPr>
                <p14:cNvContentPartPr/>
                <p14:nvPr/>
              </p14:nvContentPartPr>
              <p14:xfrm>
                <a:off x="9167328" y="3597408"/>
                <a:ext cx="232920" cy="203040"/>
              </p14:xfrm>
            </p:contentPart>
          </mc:Choice>
          <mc:Fallback xmlns="">
            <p:pic>
              <p:nvPicPr>
                <p:cNvPr id="27" name="Freihand 26">
                  <a:extLst>
                    <a:ext uri="{FF2B5EF4-FFF2-40B4-BE49-F238E27FC236}">
                      <a16:creationId xmlns:a16="http://schemas.microsoft.com/office/drawing/2014/main" id="{BD44D4FD-2DAF-4025-894C-E4BFF56BB9AB}"/>
                    </a:ext>
                  </a:extLst>
                </p:cNvPr>
                <p:cNvPicPr/>
                <p:nvPr/>
              </p:nvPicPr>
              <p:blipFill>
                <a:blip r:embed="rId52"/>
                <a:stretch>
                  <a:fillRect/>
                </a:stretch>
              </p:blipFill>
              <p:spPr>
                <a:xfrm>
                  <a:off x="9163008" y="3593088"/>
                  <a:ext cx="241560" cy="2116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28" name="Freihand 27">
                  <a:extLst>
                    <a:ext uri="{FF2B5EF4-FFF2-40B4-BE49-F238E27FC236}">
                      <a16:creationId xmlns:a16="http://schemas.microsoft.com/office/drawing/2014/main" id="{72AEEB31-4A0F-43BE-8CB1-0083489BED41}"/>
                    </a:ext>
                  </a:extLst>
                </p14:cNvPr>
                <p14:cNvContentPartPr/>
                <p14:nvPr/>
              </p14:nvContentPartPr>
              <p14:xfrm>
                <a:off x="9475488" y="3610368"/>
                <a:ext cx="47520" cy="130320"/>
              </p14:xfrm>
            </p:contentPart>
          </mc:Choice>
          <mc:Fallback xmlns="">
            <p:pic>
              <p:nvPicPr>
                <p:cNvPr id="28" name="Freihand 27">
                  <a:extLst>
                    <a:ext uri="{FF2B5EF4-FFF2-40B4-BE49-F238E27FC236}">
                      <a16:creationId xmlns:a16="http://schemas.microsoft.com/office/drawing/2014/main" id="{72AEEB31-4A0F-43BE-8CB1-0083489BED41}"/>
                    </a:ext>
                  </a:extLst>
                </p:cNvPr>
                <p:cNvPicPr/>
                <p:nvPr/>
              </p:nvPicPr>
              <p:blipFill>
                <a:blip r:embed="rId54"/>
                <a:stretch>
                  <a:fillRect/>
                </a:stretch>
              </p:blipFill>
              <p:spPr>
                <a:xfrm>
                  <a:off x="9471168" y="3606048"/>
                  <a:ext cx="5616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29" name="Freihand 28">
                  <a:extLst>
                    <a:ext uri="{FF2B5EF4-FFF2-40B4-BE49-F238E27FC236}">
                      <a16:creationId xmlns:a16="http://schemas.microsoft.com/office/drawing/2014/main" id="{4B5BC53D-780B-4DFC-AB74-9EAD879D76C9}"/>
                    </a:ext>
                  </a:extLst>
                </p14:cNvPr>
                <p14:cNvContentPartPr/>
                <p14:nvPr/>
              </p14:nvContentPartPr>
              <p14:xfrm>
                <a:off x="9408888" y="3630528"/>
                <a:ext cx="47160" cy="10080"/>
              </p14:xfrm>
            </p:contentPart>
          </mc:Choice>
          <mc:Fallback xmlns="">
            <p:pic>
              <p:nvPicPr>
                <p:cNvPr id="29" name="Freihand 28">
                  <a:extLst>
                    <a:ext uri="{FF2B5EF4-FFF2-40B4-BE49-F238E27FC236}">
                      <a16:creationId xmlns:a16="http://schemas.microsoft.com/office/drawing/2014/main" id="{4B5BC53D-780B-4DFC-AB74-9EAD879D76C9}"/>
                    </a:ext>
                  </a:extLst>
                </p:cNvPr>
                <p:cNvPicPr/>
                <p:nvPr/>
              </p:nvPicPr>
              <p:blipFill>
                <a:blip r:embed="rId56"/>
                <a:stretch>
                  <a:fillRect/>
                </a:stretch>
              </p:blipFill>
              <p:spPr>
                <a:xfrm>
                  <a:off x="9404568" y="3626208"/>
                  <a:ext cx="5580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0" name="Freihand 29">
                  <a:extLst>
                    <a:ext uri="{FF2B5EF4-FFF2-40B4-BE49-F238E27FC236}">
                      <a16:creationId xmlns:a16="http://schemas.microsoft.com/office/drawing/2014/main" id="{0F358DD7-278D-463D-9681-2C99F601C095}"/>
                    </a:ext>
                  </a:extLst>
                </p14:cNvPr>
                <p14:cNvContentPartPr/>
                <p14:nvPr/>
              </p14:nvContentPartPr>
              <p14:xfrm>
                <a:off x="9342288" y="3556368"/>
                <a:ext cx="188640" cy="205200"/>
              </p14:xfrm>
            </p:contentPart>
          </mc:Choice>
          <mc:Fallback xmlns="">
            <p:pic>
              <p:nvPicPr>
                <p:cNvPr id="30" name="Freihand 29">
                  <a:extLst>
                    <a:ext uri="{FF2B5EF4-FFF2-40B4-BE49-F238E27FC236}">
                      <a16:creationId xmlns:a16="http://schemas.microsoft.com/office/drawing/2014/main" id="{0F358DD7-278D-463D-9681-2C99F601C095}"/>
                    </a:ext>
                  </a:extLst>
                </p:cNvPr>
                <p:cNvPicPr/>
                <p:nvPr/>
              </p:nvPicPr>
              <p:blipFill>
                <a:blip r:embed="rId58"/>
                <a:stretch>
                  <a:fillRect/>
                </a:stretch>
              </p:blipFill>
              <p:spPr>
                <a:xfrm>
                  <a:off x="9337968" y="3552048"/>
                  <a:ext cx="19728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1" name="Freihand 30">
                  <a:extLst>
                    <a:ext uri="{FF2B5EF4-FFF2-40B4-BE49-F238E27FC236}">
                      <a16:creationId xmlns:a16="http://schemas.microsoft.com/office/drawing/2014/main" id="{321D5F13-65ED-4329-8B5D-4DDB1A50611F}"/>
                    </a:ext>
                  </a:extLst>
                </p14:cNvPr>
                <p14:cNvContentPartPr/>
                <p14:nvPr/>
              </p14:nvContentPartPr>
              <p14:xfrm>
                <a:off x="9613008" y="3526128"/>
                <a:ext cx="33120" cy="207720"/>
              </p14:xfrm>
            </p:contentPart>
          </mc:Choice>
          <mc:Fallback xmlns="">
            <p:pic>
              <p:nvPicPr>
                <p:cNvPr id="31" name="Freihand 30">
                  <a:extLst>
                    <a:ext uri="{FF2B5EF4-FFF2-40B4-BE49-F238E27FC236}">
                      <a16:creationId xmlns:a16="http://schemas.microsoft.com/office/drawing/2014/main" id="{321D5F13-65ED-4329-8B5D-4DDB1A50611F}"/>
                    </a:ext>
                  </a:extLst>
                </p:cNvPr>
                <p:cNvPicPr/>
                <p:nvPr/>
              </p:nvPicPr>
              <p:blipFill>
                <a:blip r:embed="rId60"/>
                <a:stretch>
                  <a:fillRect/>
                </a:stretch>
              </p:blipFill>
              <p:spPr>
                <a:xfrm>
                  <a:off x="9608688" y="3521808"/>
                  <a:ext cx="4176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2" name="Freihand 31">
                  <a:extLst>
                    <a:ext uri="{FF2B5EF4-FFF2-40B4-BE49-F238E27FC236}">
                      <a16:creationId xmlns:a16="http://schemas.microsoft.com/office/drawing/2014/main" id="{921D06A4-90C0-4FDE-A8E9-76AEEE90E021}"/>
                    </a:ext>
                  </a:extLst>
                </p14:cNvPr>
                <p14:cNvContentPartPr/>
                <p14:nvPr/>
              </p14:nvContentPartPr>
              <p14:xfrm>
                <a:off x="9523728" y="3499128"/>
                <a:ext cx="176400" cy="129600"/>
              </p14:xfrm>
            </p:contentPart>
          </mc:Choice>
          <mc:Fallback xmlns="">
            <p:pic>
              <p:nvPicPr>
                <p:cNvPr id="32" name="Freihand 31">
                  <a:extLst>
                    <a:ext uri="{FF2B5EF4-FFF2-40B4-BE49-F238E27FC236}">
                      <a16:creationId xmlns:a16="http://schemas.microsoft.com/office/drawing/2014/main" id="{921D06A4-90C0-4FDE-A8E9-76AEEE90E021}"/>
                    </a:ext>
                  </a:extLst>
                </p:cNvPr>
                <p:cNvPicPr/>
                <p:nvPr/>
              </p:nvPicPr>
              <p:blipFill>
                <a:blip r:embed="rId62"/>
                <a:stretch>
                  <a:fillRect/>
                </a:stretch>
              </p:blipFill>
              <p:spPr>
                <a:xfrm>
                  <a:off x="9519408" y="3494808"/>
                  <a:ext cx="18504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3" name="Freihand 32">
                  <a:extLst>
                    <a:ext uri="{FF2B5EF4-FFF2-40B4-BE49-F238E27FC236}">
                      <a16:creationId xmlns:a16="http://schemas.microsoft.com/office/drawing/2014/main" id="{0377DC61-3020-46D1-A60A-27BE4B9401EF}"/>
                    </a:ext>
                  </a:extLst>
                </p14:cNvPr>
                <p14:cNvContentPartPr/>
                <p14:nvPr/>
              </p14:nvContentPartPr>
              <p14:xfrm>
                <a:off x="9811728" y="3352248"/>
                <a:ext cx="281880" cy="437400"/>
              </p14:xfrm>
            </p:contentPart>
          </mc:Choice>
          <mc:Fallback xmlns="">
            <p:pic>
              <p:nvPicPr>
                <p:cNvPr id="33" name="Freihand 32">
                  <a:extLst>
                    <a:ext uri="{FF2B5EF4-FFF2-40B4-BE49-F238E27FC236}">
                      <a16:creationId xmlns:a16="http://schemas.microsoft.com/office/drawing/2014/main" id="{0377DC61-3020-46D1-A60A-27BE4B9401EF}"/>
                    </a:ext>
                  </a:extLst>
                </p:cNvPr>
                <p:cNvPicPr/>
                <p:nvPr/>
              </p:nvPicPr>
              <p:blipFill>
                <a:blip r:embed="rId64"/>
                <a:stretch>
                  <a:fillRect/>
                </a:stretch>
              </p:blipFill>
              <p:spPr>
                <a:xfrm>
                  <a:off x="9807408" y="3347928"/>
                  <a:ext cx="290520" cy="44604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4" name="Freihand 33">
                  <a:extLst>
                    <a:ext uri="{FF2B5EF4-FFF2-40B4-BE49-F238E27FC236}">
                      <a16:creationId xmlns:a16="http://schemas.microsoft.com/office/drawing/2014/main" id="{F1B330C8-A509-4163-BD5B-9F49D979CCC2}"/>
                    </a:ext>
                  </a:extLst>
                </p14:cNvPr>
                <p14:cNvContentPartPr/>
                <p14:nvPr/>
              </p14:nvContentPartPr>
              <p14:xfrm>
                <a:off x="10158048" y="3201408"/>
                <a:ext cx="278280" cy="309960"/>
              </p14:xfrm>
            </p:contentPart>
          </mc:Choice>
          <mc:Fallback xmlns="">
            <p:pic>
              <p:nvPicPr>
                <p:cNvPr id="34" name="Freihand 33">
                  <a:extLst>
                    <a:ext uri="{FF2B5EF4-FFF2-40B4-BE49-F238E27FC236}">
                      <a16:creationId xmlns:a16="http://schemas.microsoft.com/office/drawing/2014/main" id="{F1B330C8-A509-4163-BD5B-9F49D979CCC2}"/>
                    </a:ext>
                  </a:extLst>
                </p:cNvPr>
                <p:cNvPicPr/>
                <p:nvPr/>
              </p:nvPicPr>
              <p:blipFill>
                <a:blip r:embed="rId66"/>
                <a:stretch>
                  <a:fillRect/>
                </a:stretch>
              </p:blipFill>
              <p:spPr>
                <a:xfrm>
                  <a:off x="10153728" y="3197088"/>
                  <a:ext cx="286920" cy="3186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5" name="Freihand 34">
                  <a:extLst>
                    <a:ext uri="{FF2B5EF4-FFF2-40B4-BE49-F238E27FC236}">
                      <a16:creationId xmlns:a16="http://schemas.microsoft.com/office/drawing/2014/main" id="{9F3D8C8D-C01C-4C8B-BE17-6877B8752BC1}"/>
                    </a:ext>
                  </a:extLst>
                </p14:cNvPr>
                <p14:cNvContentPartPr/>
                <p14:nvPr/>
              </p14:nvContentPartPr>
              <p14:xfrm>
                <a:off x="10538928" y="3144168"/>
                <a:ext cx="261000" cy="393480"/>
              </p14:xfrm>
            </p:contentPart>
          </mc:Choice>
          <mc:Fallback xmlns="">
            <p:pic>
              <p:nvPicPr>
                <p:cNvPr id="35" name="Freihand 34">
                  <a:extLst>
                    <a:ext uri="{FF2B5EF4-FFF2-40B4-BE49-F238E27FC236}">
                      <a16:creationId xmlns:a16="http://schemas.microsoft.com/office/drawing/2014/main" id="{9F3D8C8D-C01C-4C8B-BE17-6877B8752BC1}"/>
                    </a:ext>
                  </a:extLst>
                </p:cNvPr>
                <p:cNvPicPr/>
                <p:nvPr/>
              </p:nvPicPr>
              <p:blipFill>
                <a:blip r:embed="rId68"/>
                <a:stretch>
                  <a:fillRect/>
                </a:stretch>
              </p:blipFill>
              <p:spPr>
                <a:xfrm>
                  <a:off x="10534608" y="3139848"/>
                  <a:ext cx="269640" cy="40212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6" name="Freihand 35">
                  <a:extLst>
                    <a:ext uri="{FF2B5EF4-FFF2-40B4-BE49-F238E27FC236}">
                      <a16:creationId xmlns:a16="http://schemas.microsoft.com/office/drawing/2014/main" id="{D1FC89E4-88AF-4F9B-8594-7F3C47C1C574}"/>
                    </a:ext>
                  </a:extLst>
                </p14:cNvPr>
                <p14:cNvContentPartPr/>
                <p14:nvPr/>
              </p14:nvContentPartPr>
              <p14:xfrm>
                <a:off x="10817208" y="3086928"/>
                <a:ext cx="157680" cy="181080"/>
              </p14:xfrm>
            </p:contentPart>
          </mc:Choice>
          <mc:Fallback xmlns="">
            <p:pic>
              <p:nvPicPr>
                <p:cNvPr id="36" name="Freihand 35">
                  <a:extLst>
                    <a:ext uri="{FF2B5EF4-FFF2-40B4-BE49-F238E27FC236}">
                      <a16:creationId xmlns:a16="http://schemas.microsoft.com/office/drawing/2014/main" id="{D1FC89E4-88AF-4F9B-8594-7F3C47C1C574}"/>
                    </a:ext>
                  </a:extLst>
                </p:cNvPr>
                <p:cNvPicPr/>
                <p:nvPr/>
              </p:nvPicPr>
              <p:blipFill>
                <a:blip r:embed="rId70"/>
                <a:stretch>
                  <a:fillRect/>
                </a:stretch>
              </p:blipFill>
              <p:spPr>
                <a:xfrm>
                  <a:off x="10812888" y="3082608"/>
                  <a:ext cx="16632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37" name="Freihand 36">
                  <a:extLst>
                    <a:ext uri="{FF2B5EF4-FFF2-40B4-BE49-F238E27FC236}">
                      <a16:creationId xmlns:a16="http://schemas.microsoft.com/office/drawing/2014/main" id="{9208E8DB-B0A8-4DD2-BA7C-2AB780346943}"/>
                    </a:ext>
                  </a:extLst>
                </p14:cNvPr>
                <p14:cNvContentPartPr/>
                <p14:nvPr/>
              </p14:nvContentPartPr>
              <p14:xfrm>
                <a:off x="10971288" y="3021768"/>
                <a:ext cx="36360" cy="41760"/>
              </p14:xfrm>
            </p:contentPart>
          </mc:Choice>
          <mc:Fallback xmlns="">
            <p:pic>
              <p:nvPicPr>
                <p:cNvPr id="37" name="Freihand 36">
                  <a:extLst>
                    <a:ext uri="{FF2B5EF4-FFF2-40B4-BE49-F238E27FC236}">
                      <a16:creationId xmlns:a16="http://schemas.microsoft.com/office/drawing/2014/main" id="{9208E8DB-B0A8-4DD2-BA7C-2AB780346943}"/>
                    </a:ext>
                  </a:extLst>
                </p:cNvPr>
                <p:cNvPicPr/>
                <p:nvPr/>
              </p:nvPicPr>
              <p:blipFill>
                <a:blip r:embed="rId72"/>
                <a:stretch>
                  <a:fillRect/>
                </a:stretch>
              </p:blipFill>
              <p:spPr>
                <a:xfrm>
                  <a:off x="10966968" y="3017448"/>
                  <a:ext cx="4500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38" name="Freihand 37">
                  <a:extLst>
                    <a:ext uri="{FF2B5EF4-FFF2-40B4-BE49-F238E27FC236}">
                      <a16:creationId xmlns:a16="http://schemas.microsoft.com/office/drawing/2014/main" id="{70BDA1EE-12BC-4440-AD6A-E83ED3C92CB0}"/>
                    </a:ext>
                  </a:extLst>
                </p14:cNvPr>
                <p14:cNvContentPartPr/>
                <p14:nvPr/>
              </p14:nvContentPartPr>
              <p14:xfrm>
                <a:off x="11014848" y="2999448"/>
                <a:ext cx="281520" cy="138240"/>
              </p14:xfrm>
            </p:contentPart>
          </mc:Choice>
          <mc:Fallback xmlns="">
            <p:pic>
              <p:nvPicPr>
                <p:cNvPr id="38" name="Freihand 37">
                  <a:extLst>
                    <a:ext uri="{FF2B5EF4-FFF2-40B4-BE49-F238E27FC236}">
                      <a16:creationId xmlns:a16="http://schemas.microsoft.com/office/drawing/2014/main" id="{70BDA1EE-12BC-4440-AD6A-E83ED3C92CB0}"/>
                    </a:ext>
                  </a:extLst>
                </p:cNvPr>
                <p:cNvPicPr/>
                <p:nvPr/>
              </p:nvPicPr>
              <p:blipFill>
                <a:blip r:embed="rId74"/>
                <a:stretch>
                  <a:fillRect/>
                </a:stretch>
              </p:blipFill>
              <p:spPr>
                <a:xfrm>
                  <a:off x="11010528" y="2995128"/>
                  <a:ext cx="29016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39" name="Freihand 38">
                  <a:extLst>
                    <a:ext uri="{FF2B5EF4-FFF2-40B4-BE49-F238E27FC236}">
                      <a16:creationId xmlns:a16="http://schemas.microsoft.com/office/drawing/2014/main" id="{298BF287-51C0-4C2D-816A-FBAD62E082E4}"/>
                    </a:ext>
                  </a:extLst>
                </p14:cNvPr>
                <p14:cNvContentPartPr/>
                <p14:nvPr/>
              </p14:nvContentPartPr>
              <p14:xfrm>
                <a:off x="11440008" y="2855088"/>
                <a:ext cx="116640" cy="322920"/>
              </p14:xfrm>
            </p:contentPart>
          </mc:Choice>
          <mc:Fallback xmlns="">
            <p:pic>
              <p:nvPicPr>
                <p:cNvPr id="39" name="Freihand 38">
                  <a:extLst>
                    <a:ext uri="{FF2B5EF4-FFF2-40B4-BE49-F238E27FC236}">
                      <a16:creationId xmlns:a16="http://schemas.microsoft.com/office/drawing/2014/main" id="{298BF287-51C0-4C2D-816A-FBAD62E082E4}"/>
                    </a:ext>
                  </a:extLst>
                </p:cNvPr>
                <p:cNvPicPr/>
                <p:nvPr/>
              </p:nvPicPr>
              <p:blipFill>
                <a:blip r:embed="rId76"/>
                <a:stretch>
                  <a:fillRect/>
                </a:stretch>
              </p:blipFill>
              <p:spPr>
                <a:xfrm>
                  <a:off x="11435688" y="2850768"/>
                  <a:ext cx="125280" cy="33156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0" name="Freihand 39">
                  <a:extLst>
                    <a:ext uri="{FF2B5EF4-FFF2-40B4-BE49-F238E27FC236}">
                      <a16:creationId xmlns:a16="http://schemas.microsoft.com/office/drawing/2014/main" id="{89014EF3-BE04-4815-8D15-11A2F36A3A9E}"/>
                    </a:ext>
                  </a:extLst>
                </p14:cNvPr>
                <p14:cNvContentPartPr/>
                <p14:nvPr/>
              </p14:nvContentPartPr>
              <p14:xfrm>
                <a:off x="11587608" y="2784528"/>
                <a:ext cx="84960" cy="150840"/>
              </p14:xfrm>
            </p:contentPart>
          </mc:Choice>
          <mc:Fallback xmlns="">
            <p:pic>
              <p:nvPicPr>
                <p:cNvPr id="40" name="Freihand 39">
                  <a:extLst>
                    <a:ext uri="{FF2B5EF4-FFF2-40B4-BE49-F238E27FC236}">
                      <a16:creationId xmlns:a16="http://schemas.microsoft.com/office/drawing/2014/main" id="{89014EF3-BE04-4815-8D15-11A2F36A3A9E}"/>
                    </a:ext>
                  </a:extLst>
                </p:cNvPr>
                <p:cNvPicPr/>
                <p:nvPr/>
              </p:nvPicPr>
              <p:blipFill>
                <a:blip r:embed="rId78"/>
                <a:stretch>
                  <a:fillRect/>
                </a:stretch>
              </p:blipFill>
              <p:spPr>
                <a:xfrm>
                  <a:off x="11583288" y="2780208"/>
                  <a:ext cx="9360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1" name="Freihand 40">
                  <a:extLst>
                    <a:ext uri="{FF2B5EF4-FFF2-40B4-BE49-F238E27FC236}">
                      <a16:creationId xmlns:a16="http://schemas.microsoft.com/office/drawing/2014/main" id="{0C8665D0-0BDC-4A5D-94E5-E3CA1F5F07B5}"/>
                    </a:ext>
                  </a:extLst>
                </p14:cNvPr>
                <p14:cNvContentPartPr/>
                <p14:nvPr/>
              </p14:nvContentPartPr>
              <p14:xfrm>
                <a:off x="11689128" y="2679048"/>
                <a:ext cx="268920" cy="200160"/>
              </p14:xfrm>
            </p:contentPart>
          </mc:Choice>
          <mc:Fallback xmlns="">
            <p:pic>
              <p:nvPicPr>
                <p:cNvPr id="41" name="Freihand 40">
                  <a:extLst>
                    <a:ext uri="{FF2B5EF4-FFF2-40B4-BE49-F238E27FC236}">
                      <a16:creationId xmlns:a16="http://schemas.microsoft.com/office/drawing/2014/main" id="{0C8665D0-0BDC-4A5D-94E5-E3CA1F5F07B5}"/>
                    </a:ext>
                  </a:extLst>
                </p:cNvPr>
                <p:cNvPicPr/>
                <p:nvPr/>
              </p:nvPicPr>
              <p:blipFill>
                <a:blip r:embed="rId80"/>
                <a:stretch>
                  <a:fillRect/>
                </a:stretch>
              </p:blipFill>
              <p:spPr>
                <a:xfrm>
                  <a:off x="11684808" y="2674728"/>
                  <a:ext cx="27756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54" name="Freihand 53">
                  <a:extLst>
                    <a:ext uri="{FF2B5EF4-FFF2-40B4-BE49-F238E27FC236}">
                      <a16:creationId xmlns:a16="http://schemas.microsoft.com/office/drawing/2014/main" id="{D669D61F-8EEF-4A08-8DEE-FE260DD76BA7}"/>
                    </a:ext>
                  </a:extLst>
                </p14:cNvPr>
                <p14:cNvContentPartPr/>
                <p14:nvPr/>
              </p14:nvContentPartPr>
              <p14:xfrm>
                <a:off x="8521848" y="2213568"/>
                <a:ext cx="138240" cy="227160"/>
              </p14:xfrm>
            </p:contentPart>
          </mc:Choice>
          <mc:Fallback xmlns="">
            <p:pic>
              <p:nvPicPr>
                <p:cNvPr id="54" name="Freihand 53">
                  <a:extLst>
                    <a:ext uri="{FF2B5EF4-FFF2-40B4-BE49-F238E27FC236}">
                      <a16:creationId xmlns:a16="http://schemas.microsoft.com/office/drawing/2014/main" id="{D669D61F-8EEF-4A08-8DEE-FE260DD76BA7}"/>
                    </a:ext>
                  </a:extLst>
                </p:cNvPr>
                <p:cNvPicPr/>
                <p:nvPr/>
              </p:nvPicPr>
              <p:blipFill>
                <a:blip r:embed="rId82"/>
                <a:stretch>
                  <a:fillRect/>
                </a:stretch>
              </p:blipFill>
              <p:spPr>
                <a:xfrm>
                  <a:off x="8517528" y="2209248"/>
                  <a:ext cx="146880" cy="2358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55" name="Freihand 54">
                  <a:extLst>
                    <a:ext uri="{FF2B5EF4-FFF2-40B4-BE49-F238E27FC236}">
                      <a16:creationId xmlns:a16="http://schemas.microsoft.com/office/drawing/2014/main" id="{5871D230-21A9-476E-B55C-C2339F89FA64}"/>
                    </a:ext>
                  </a:extLst>
                </p14:cNvPr>
                <p14:cNvContentPartPr/>
                <p14:nvPr/>
              </p14:nvContentPartPr>
              <p14:xfrm>
                <a:off x="8657568" y="2216448"/>
                <a:ext cx="185400" cy="104760"/>
              </p14:xfrm>
            </p:contentPart>
          </mc:Choice>
          <mc:Fallback xmlns="">
            <p:pic>
              <p:nvPicPr>
                <p:cNvPr id="55" name="Freihand 54">
                  <a:extLst>
                    <a:ext uri="{FF2B5EF4-FFF2-40B4-BE49-F238E27FC236}">
                      <a16:creationId xmlns:a16="http://schemas.microsoft.com/office/drawing/2014/main" id="{5871D230-21A9-476E-B55C-C2339F89FA64}"/>
                    </a:ext>
                  </a:extLst>
                </p:cNvPr>
                <p:cNvPicPr/>
                <p:nvPr/>
              </p:nvPicPr>
              <p:blipFill>
                <a:blip r:embed="rId84"/>
                <a:stretch>
                  <a:fillRect/>
                </a:stretch>
              </p:blipFill>
              <p:spPr>
                <a:xfrm>
                  <a:off x="8653248" y="2212128"/>
                  <a:ext cx="19404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56" name="Freihand 55">
                  <a:extLst>
                    <a:ext uri="{FF2B5EF4-FFF2-40B4-BE49-F238E27FC236}">
                      <a16:creationId xmlns:a16="http://schemas.microsoft.com/office/drawing/2014/main" id="{5E82F4EA-B82D-4063-8638-4F1A44F64530}"/>
                    </a:ext>
                  </a:extLst>
                </p14:cNvPr>
                <p14:cNvContentPartPr/>
                <p14:nvPr/>
              </p14:nvContentPartPr>
              <p14:xfrm>
                <a:off x="8854488" y="2151648"/>
                <a:ext cx="106560" cy="130680"/>
              </p14:xfrm>
            </p:contentPart>
          </mc:Choice>
          <mc:Fallback xmlns="">
            <p:pic>
              <p:nvPicPr>
                <p:cNvPr id="56" name="Freihand 55">
                  <a:extLst>
                    <a:ext uri="{FF2B5EF4-FFF2-40B4-BE49-F238E27FC236}">
                      <a16:creationId xmlns:a16="http://schemas.microsoft.com/office/drawing/2014/main" id="{5E82F4EA-B82D-4063-8638-4F1A44F64530}"/>
                    </a:ext>
                  </a:extLst>
                </p:cNvPr>
                <p:cNvPicPr/>
                <p:nvPr/>
              </p:nvPicPr>
              <p:blipFill>
                <a:blip r:embed="rId86"/>
                <a:stretch>
                  <a:fillRect/>
                </a:stretch>
              </p:blipFill>
              <p:spPr>
                <a:xfrm>
                  <a:off x="8850168" y="2147328"/>
                  <a:ext cx="11520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7" name="Freihand 56">
                  <a:extLst>
                    <a:ext uri="{FF2B5EF4-FFF2-40B4-BE49-F238E27FC236}">
                      <a16:creationId xmlns:a16="http://schemas.microsoft.com/office/drawing/2014/main" id="{E62145E4-CB70-4F92-98D2-61CC93119E32}"/>
                    </a:ext>
                  </a:extLst>
                </p14:cNvPr>
                <p14:cNvContentPartPr/>
                <p14:nvPr/>
              </p14:nvContentPartPr>
              <p14:xfrm>
                <a:off x="9155448" y="1990368"/>
                <a:ext cx="121680" cy="310320"/>
              </p14:xfrm>
            </p:contentPart>
          </mc:Choice>
          <mc:Fallback xmlns="">
            <p:pic>
              <p:nvPicPr>
                <p:cNvPr id="57" name="Freihand 56">
                  <a:extLst>
                    <a:ext uri="{FF2B5EF4-FFF2-40B4-BE49-F238E27FC236}">
                      <a16:creationId xmlns:a16="http://schemas.microsoft.com/office/drawing/2014/main" id="{E62145E4-CB70-4F92-98D2-61CC93119E32}"/>
                    </a:ext>
                  </a:extLst>
                </p:cNvPr>
                <p:cNvPicPr/>
                <p:nvPr/>
              </p:nvPicPr>
              <p:blipFill>
                <a:blip r:embed="rId88"/>
                <a:stretch>
                  <a:fillRect/>
                </a:stretch>
              </p:blipFill>
              <p:spPr>
                <a:xfrm>
                  <a:off x="9151128" y="1986048"/>
                  <a:ext cx="130320" cy="31896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8" name="Freihand 57">
                  <a:extLst>
                    <a:ext uri="{FF2B5EF4-FFF2-40B4-BE49-F238E27FC236}">
                      <a16:creationId xmlns:a16="http://schemas.microsoft.com/office/drawing/2014/main" id="{B5B7C7E3-1B48-4D44-BD86-8203C5E0BCD4}"/>
                    </a:ext>
                  </a:extLst>
                </p14:cNvPr>
                <p14:cNvContentPartPr/>
                <p14:nvPr/>
              </p14:nvContentPartPr>
              <p14:xfrm>
                <a:off x="9316368" y="1936368"/>
                <a:ext cx="114120" cy="139680"/>
              </p14:xfrm>
            </p:contentPart>
          </mc:Choice>
          <mc:Fallback xmlns="">
            <p:pic>
              <p:nvPicPr>
                <p:cNvPr id="58" name="Freihand 57">
                  <a:extLst>
                    <a:ext uri="{FF2B5EF4-FFF2-40B4-BE49-F238E27FC236}">
                      <a16:creationId xmlns:a16="http://schemas.microsoft.com/office/drawing/2014/main" id="{B5B7C7E3-1B48-4D44-BD86-8203C5E0BCD4}"/>
                    </a:ext>
                  </a:extLst>
                </p:cNvPr>
                <p:cNvPicPr/>
                <p:nvPr/>
              </p:nvPicPr>
              <p:blipFill>
                <a:blip r:embed="rId90"/>
                <a:stretch>
                  <a:fillRect/>
                </a:stretch>
              </p:blipFill>
              <p:spPr>
                <a:xfrm>
                  <a:off x="9312048" y="1932048"/>
                  <a:ext cx="12276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59" name="Freihand 58">
                  <a:extLst>
                    <a:ext uri="{FF2B5EF4-FFF2-40B4-BE49-F238E27FC236}">
                      <a16:creationId xmlns:a16="http://schemas.microsoft.com/office/drawing/2014/main" id="{78E62E55-0307-4FD1-A343-AB00ABF71C7A}"/>
                    </a:ext>
                  </a:extLst>
                </p14:cNvPr>
                <p14:cNvContentPartPr/>
                <p14:nvPr/>
              </p14:nvContentPartPr>
              <p14:xfrm>
                <a:off x="9426888" y="1871568"/>
                <a:ext cx="184320" cy="151200"/>
              </p14:xfrm>
            </p:contentPart>
          </mc:Choice>
          <mc:Fallback xmlns="">
            <p:pic>
              <p:nvPicPr>
                <p:cNvPr id="59" name="Freihand 58">
                  <a:extLst>
                    <a:ext uri="{FF2B5EF4-FFF2-40B4-BE49-F238E27FC236}">
                      <a16:creationId xmlns:a16="http://schemas.microsoft.com/office/drawing/2014/main" id="{78E62E55-0307-4FD1-A343-AB00ABF71C7A}"/>
                    </a:ext>
                  </a:extLst>
                </p:cNvPr>
                <p:cNvPicPr/>
                <p:nvPr/>
              </p:nvPicPr>
              <p:blipFill>
                <a:blip r:embed="rId92"/>
                <a:stretch>
                  <a:fillRect/>
                </a:stretch>
              </p:blipFill>
              <p:spPr>
                <a:xfrm>
                  <a:off x="9422568" y="1867248"/>
                  <a:ext cx="19296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60" name="Freihand 59">
                  <a:extLst>
                    <a:ext uri="{FF2B5EF4-FFF2-40B4-BE49-F238E27FC236}">
                      <a16:creationId xmlns:a16="http://schemas.microsoft.com/office/drawing/2014/main" id="{284C1145-C5B3-4AD0-9532-8FACE704B2FD}"/>
                    </a:ext>
                  </a:extLst>
                </p14:cNvPr>
                <p14:cNvContentPartPr/>
                <p14:nvPr/>
              </p14:nvContentPartPr>
              <p14:xfrm>
                <a:off x="9800928" y="1825848"/>
                <a:ext cx="37440" cy="82800"/>
              </p14:xfrm>
            </p:contentPart>
          </mc:Choice>
          <mc:Fallback xmlns="">
            <p:pic>
              <p:nvPicPr>
                <p:cNvPr id="60" name="Freihand 59">
                  <a:extLst>
                    <a:ext uri="{FF2B5EF4-FFF2-40B4-BE49-F238E27FC236}">
                      <a16:creationId xmlns:a16="http://schemas.microsoft.com/office/drawing/2014/main" id="{284C1145-C5B3-4AD0-9532-8FACE704B2FD}"/>
                    </a:ext>
                  </a:extLst>
                </p:cNvPr>
                <p:cNvPicPr/>
                <p:nvPr/>
              </p:nvPicPr>
              <p:blipFill>
                <a:blip r:embed="rId94"/>
                <a:stretch>
                  <a:fillRect/>
                </a:stretch>
              </p:blipFill>
              <p:spPr>
                <a:xfrm>
                  <a:off x="9796608" y="1821528"/>
                  <a:ext cx="4608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61" name="Freihand 60">
                  <a:extLst>
                    <a:ext uri="{FF2B5EF4-FFF2-40B4-BE49-F238E27FC236}">
                      <a16:creationId xmlns:a16="http://schemas.microsoft.com/office/drawing/2014/main" id="{9EA9C6EA-84F1-448D-9199-416A37B92555}"/>
                    </a:ext>
                  </a:extLst>
                </p14:cNvPr>
                <p14:cNvContentPartPr/>
                <p14:nvPr/>
              </p14:nvContentPartPr>
              <p14:xfrm>
                <a:off x="9796968" y="1714968"/>
                <a:ext cx="73080" cy="21240"/>
              </p14:xfrm>
            </p:contentPart>
          </mc:Choice>
          <mc:Fallback xmlns="">
            <p:pic>
              <p:nvPicPr>
                <p:cNvPr id="61" name="Freihand 60">
                  <a:extLst>
                    <a:ext uri="{FF2B5EF4-FFF2-40B4-BE49-F238E27FC236}">
                      <a16:creationId xmlns:a16="http://schemas.microsoft.com/office/drawing/2014/main" id="{9EA9C6EA-84F1-448D-9199-416A37B92555}"/>
                    </a:ext>
                  </a:extLst>
                </p:cNvPr>
                <p:cNvPicPr/>
                <p:nvPr/>
              </p:nvPicPr>
              <p:blipFill>
                <a:blip r:embed="rId96"/>
                <a:stretch>
                  <a:fillRect/>
                </a:stretch>
              </p:blipFill>
              <p:spPr>
                <a:xfrm>
                  <a:off x="9792648" y="1710648"/>
                  <a:ext cx="8172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62" name="Freihand 61">
                  <a:extLst>
                    <a:ext uri="{FF2B5EF4-FFF2-40B4-BE49-F238E27FC236}">
                      <a16:creationId xmlns:a16="http://schemas.microsoft.com/office/drawing/2014/main" id="{94995B11-4A1E-41E9-BD8F-DDA9E245CB30}"/>
                    </a:ext>
                  </a:extLst>
                </p14:cNvPr>
                <p14:cNvContentPartPr/>
                <p14:nvPr/>
              </p14:nvContentPartPr>
              <p14:xfrm>
                <a:off x="9877608" y="1718568"/>
                <a:ext cx="116640" cy="136800"/>
              </p14:xfrm>
            </p:contentPart>
          </mc:Choice>
          <mc:Fallback xmlns="">
            <p:pic>
              <p:nvPicPr>
                <p:cNvPr id="62" name="Freihand 61">
                  <a:extLst>
                    <a:ext uri="{FF2B5EF4-FFF2-40B4-BE49-F238E27FC236}">
                      <a16:creationId xmlns:a16="http://schemas.microsoft.com/office/drawing/2014/main" id="{94995B11-4A1E-41E9-BD8F-DDA9E245CB30}"/>
                    </a:ext>
                  </a:extLst>
                </p:cNvPr>
                <p:cNvPicPr/>
                <p:nvPr/>
              </p:nvPicPr>
              <p:blipFill>
                <a:blip r:embed="rId98"/>
                <a:stretch>
                  <a:fillRect/>
                </a:stretch>
              </p:blipFill>
              <p:spPr>
                <a:xfrm>
                  <a:off x="9873288" y="1714248"/>
                  <a:ext cx="12528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63" name="Freihand 62">
                  <a:extLst>
                    <a:ext uri="{FF2B5EF4-FFF2-40B4-BE49-F238E27FC236}">
                      <a16:creationId xmlns:a16="http://schemas.microsoft.com/office/drawing/2014/main" id="{57797434-471E-4F92-8DC1-9E0B20FC11C8}"/>
                    </a:ext>
                  </a:extLst>
                </p14:cNvPr>
                <p14:cNvContentPartPr/>
                <p14:nvPr/>
              </p14:nvContentPartPr>
              <p14:xfrm>
                <a:off x="10107288" y="1651608"/>
                <a:ext cx="120600" cy="98640"/>
              </p14:xfrm>
            </p:contentPart>
          </mc:Choice>
          <mc:Fallback xmlns="">
            <p:pic>
              <p:nvPicPr>
                <p:cNvPr id="63" name="Freihand 62">
                  <a:extLst>
                    <a:ext uri="{FF2B5EF4-FFF2-40B4-BE49-F238E27FC236}">
                      <a16:creationId xmlns:a16="http://schemas.microsoft.com/office/drawing/2014/main" id="{57797434-471E-4F92-8DC1-9E0B20FC11C8}"/>
                    </a:ext>
                  </a:extLst>
                </p:cNvPr>
                <p:cNvPicPr/>
                <p:nvPr/>
              </p:nvPicPr>
              <p:blipFill>
                <a:blip r:embed="rId100"/>
                <a:stretch>
                  <a:fillRect/>
                </a:stretch>
              </p:blipFill>
              <p:spPr>
                <a:xfrm>
                  <a:off x="10102968" y="1647288"/>
                  <a:ext cx="12924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64" name="Freihand 63">
                  <a:extLst>
                    <a:ext uri="{FF2B5EF4-FFF2-40B4-BE49-F238E27FC236}">
                      <a16:creationId xmlns:a16="http://schemas.microsoft.com/office/drawing/2014/main" id="{AA0D9247-74AC-4D1F-98AC-344DB3DF0E0A}"/>
                    </a:ext>
                  </a:extLst>
                </p14:cNvPr>
                <p14:cNvContentPartPr/>
                <p14:nvPr/>
              </p14:nvContentPartPr>
              <p14:xfrm>
                <a:off x="10198728" y="1498968"/>
                <a:ext cx="163440" cy="165960"/>
              </p14:xfrm>
            </p:contentPart>
          </mc:Choice>
          <mc:Fallback xmlns="">
            <p:pic>
              <p:nvPicPr>
                <p:cNvPr id="64" name="Freihand 63">
                  <a:extLst>
                    <a:ext uri="{FF2B5EF4-FFF2-40B4-BE49-F238E27FC236}">
                      <a16:creationId xmlns:a16="http://schemas.microsoft.com/office/drawing/2014/main" id="{AA0D9247-74AC-4D1F-98AC-344DB3DF0E0A}"/>
                    </a:ext>
                  </a:extLst>
                </p:cNvPr>
                <p:cNvPicPr/>
                <p:nvPr/>
              </p:nvPicPr>
              <p:blipFill>
                <a:blip r:embed="rId102"/>
                <a:stretch>
                  <a:fillRect/>
                </a:stretch>
              </p:blipFill>
              <p:spPr>
                <a:xfrm>
                  <a:off x="10194408" y="1494648"/>
                  <a:ext cx="17208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5" name="Freihand 64">
                  <a:extLst>
                    <a:ext uri="{FF2B5EF4-FFF2-40B4-BE49-F238E27FC236}">
                      <a16:creationId xmlns:a16="http://schemas.microsoft.com/office/drawing/2014/main" id="{E30AB1CA-4093-4A49-81D2-E2868F3F1E77}"/>
                    </a:ext>
                  </a:extLst>
                </p14:cNvPr>
                <p14:cNvContentPartPr/>
                <p14:nvPr/>
              </p14:nvContentPartPr>
              <p14:xfrm>
                <a:off x="10354248" y="1524528"/>
                <a:ext cx="87480" cy="108000"/>
              </p14:xfrm>
            </p:contentPart>
          </mc:Choice>
          <mc:Fallback xmlns="">
            <p:pic>
              <p:nvPicPr>
                <p:cNvPr id="65" name="Freihand 64">
                  <a:extLst>
                    <a:ext uri="{FF2B5EF4-FFF2-40B4-BE49-F238E27FC236}">
                      <a16:creationId xmlns:a16="http://schemas.microsoft.com/office/drawing/2014/main" id="{E30AB1CA-4093-4A49-81D2-E2868F3F1E77}"/>
                    </a:ext>
                  </a:extLst>
                </p:cNvPr>
                <p:cNvPicPr/>
                <p:nvPr/>
              </p:nvPicPr>
              <p:blipFill>
                <a:blip r:embed="rId104"/>
                <a:stretch>
                  <a:fillRect/>
                </a:stretch>
              </p:blipFill>
              <p:spPr>
                <a:xfrm>
                  <a:off x="10349928" y="1520208"/>
                  <a:ext cx="9612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66" name="Freihand 65">
                  <a:extLst>
                    <a:ext uri="{FF2B5EF4-FFF2-40B4-BE49-F238E27FC236}">
                      <a16:creationId xmlns:a16="http://schemas.microsoft.com/office/drawing/2014/main" id="{BB322946-8BB7-4E2D-A728-17F5F90D75A0}"/>
                    </a:ext>
                  </a:extLst>
                </p14:cNvPr>
                <p14:cNvContentPartPr/>
                <p14:nvPr/>
              </p14:nvContentPartPr>
              <p14:xfrm>
                <a:off x="10435608" y="1475568"/>
                <a:ext cx="101520" cy="108720"/>
              </p14:xfrm>
            </p:contentPart>
          </mc:Choice>
          <mc:Fallback xmlns="">
            <p:pic>
              <p:nvPicPr>
                <p:cNvPr id="66" name="Freihand 65">
                  <a:extLst>
                    <a:ext uri="{FF2B5EF4-FFF2-40B4-BE49-F238E27FC236}">
                      <a16:creationId xmlns:a16="http://schemas.microsoft.com/office/drawing/2014/main" id="{BB322946-8BB7-4E2D-A728-17F5F90D75A0}"/>
                    </a:ext>
                  </a:extLst>
                </p:cNvPr>
                <p:cNvPicPr/>
                <p:nvPr/>
              </p:nvPicPr>
              <p:blipFill>
                <a:blip r:embed="rId106"/>
                <a:stretch>
                  <a:fillRect/>
                </a:stretch>
              </p:blipFill>
              <p:spPr>
                <a:xfrm>
                  <a:off x="10431288" y="1471248"/>
                  <a:ext cx="11016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67" name="Freihand 66">
                  <a:extLst>
                    <a:ext uri="{FF2B5EF4-FFF2-40B4-BE49-F238E27FC236}">
                      <a16:creationId xmlns:a16="http://schemas.microsoft.com/office/drawing/2014/main" id="{6639B6B7-B6B3-4F9A-B7D7-B535EC90D59C}"/>
                    </a:ext>
                  </a:extLst>
                </p14:cNvPr>
                <p14:cNvContentPartPr/>
                <p14:nvPr/>
              </p14:nvContentPartPr>
              <p14:xfrm>
                <a:off x="10557288" y="1396008"/>
                <a:ext cx="222120" cy="82800"/>
              </p14:xfrm>
            </p:contentPart>
          </mc:Choice>
          <mc:Fallback xmlns="">
            <p:pic>
              <p:nvPicPr>
                <p:cNvPr id="67" name="Freihand 66">
                  <a:extLst>
                    <a:ext uri="{FF2B5EF4-FFF2-40B4-BE49-F238E27FC236}">
                      <a16:creationId xmlns:a16="http://schemas.microsoft.com/office/drawing/2014/main" id="{6639B6B7-B6B3-4F9A-B7D7-B535EC90D59C}"/>
                    </a:ext>
                  </a:extLst>
                </p:cNvPr>
                <p:cNvPicPr/>
                <p:nvPr/>
              </p:nvPicPr>
              <p:blipFill>
                <a:blip r:embed="rId108"/>
                <a:stretch>
                  <a:fillRect/>
                </a:stretch>
              </p:blipFill>
              <p:spPr>
                <a:xfrm>
                  <a:off x="10552968" y="1391688"/>
                  <a:ext cx="23076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69" name="Freihand 68">
                  <a:extLst>
                    <a:ext uri="{FF2B5EF4-FFF2-40B4-BE49-F238E27FC236}">
                      <a16:creationId xmlns:a16="http://schemas.microsoft.com/office/drawing/2014/main" id="{558A0826-AAC2-4B2E-B255-E72DD9E2C324}"/>
                    </a:ext>
                  </a:extLst>
                </p14:cNvPr>
                <p14:cNvContentPartPr/>
                <p14:nvPr/>
              </p14:nvContentPartPr>
              <p14:xfrm>
                <a:off x="10921248" y="1129608"/>
                <a:ext cx="124200" cy="232920"/>
              </p14:xfrm>
            </p:contentPart>
          </mc:Choice>
          <mc:Fallback xmlns="">
            <p:pic>
              <p:nvPicPr>
                <p:cNvPr id="69" name="Freihand 68">
                  <a:extLst>
                    <a:ext uri="{FF2B5EF4-FFF2-40B4-BE49-F238E27FC236}">
                      <a16:creationId xmlns:a16="http://schemas.microsoft.com/office/drawing/2014/main" id="{558A0826-AAC2-4B2E-B255-E72DD9E2C324}"/>
                    </a:ext>
                  </a:extLst>
                </p:cNvPr>
                <p:cNvPicPr/>
                <p:nvPr/>
              </p:nvPicPr>
              <p:blipFill>
                <a:blip r:embed="rId110"/>
                <a:stretch>
                  <a:fillRect/>
                </a:stretch>
              </p:blipFill>
              <p:spPr>
                <a:xfrm>
                  <a:off x="10916928" y="1125288"/>
                  <a:ext cx="132840" cy="24156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70" name="Freihand 69">
                  <a:extLst>
                    <a:ext uri="{FF2B5EF4-FFF2-40B4-BE49-F238E27FC236}">
                      <a16:creationId xmlns:a16="http://schemas.microsoft.com/office/drawing/2014/main" id="{BEC070E7-6E20-4B46-A219-54FFD6EF73CA}"/>
                    </a:ext>
                  </a:extLst>
                </p14:cNvPr>
                <p14:cNvContentPartPr/>
                <p14:nvPr/>
              </p14:nvContentPartPr>
              <p14:xfrm>
                <a:off x="11048328" y="1152648"/>
                <a:ext cx="106920" cy="146880"/>
              </p14:xfrm>
            </p:contentPart>
          </mc:Choice>
          <mc:Fallback xmlns="">
            <p:pic>
              <p:nvPicPr>
                <p:cNvPr id="70" name="Freihand 69">
                  <a:extLst>
                    <a:ext uri="{FF2B5EF4-FFF2-40B4-BE49-F238E27FC236}">
                      <a16:creationId xmlns:a16="http://schemas.microsoft.com/office/drawing/2014/main" id="{BEC070E7-6E20-4B46-A219-54FFD6EF73CA}"/>
                    </a:ext>
                  </a:extLst>
                </p:cNvPr>
                <p:cNvPicPr/>
                <p:nvPr/>
              </p:nvPicPr>
              <p:blipFill>
                <a:blip r:embed="rId112"/>
                <a:stretch>
                  <a:fillRect/>
                </a:stretch>
              </p:blipFill>
              <p:spPr>
                <a:xfrm>
                  <a:off x="11044008" y="1148328"/>
                  <a:ext cx="11556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71" name="Freihand 70">
                  <a:extLst>
                    <a:ext uri="{FF2B5EF4-FFF2-40B4-BE49-F238E27FC236}">
                      <a16:creationId xmlns:a16="http://schemas.microsoft.com/office/drawing/2014/main" id="{06CB5397-20BF-4882-B4AA-309EDD952319}"/>
                    </a:ext>
                  </a:extLst>
                </p14:cNvPr>
                <p14:cNvContentPartPr/>
                <p14:nvPr/>
              </p14:nvContentPartPr>
              <p14:xfrm>
                <a:off x="11249208" y="998568"/>
                <a:ext cx="122400" cy="229680"/>
              </p14:xfrm>
            </p:contentPart>
          </mc:Choice>
          <mc:Fallback xmlns="">
            <p:pic>
              <p:nvPicPr>
                <p:cNvPr id="71" name="Freihand 70">
                  <a:extLst>
                    <a:ext uri="{FF2B5EF4-FFF2-40B4-BE49-F238E27FC236}">
                      <a16:creationId xmlns:a16="http://schemas.microsoft.com/office/drawing/2014/main" id="{06CB5397-20BF-4882-B4AA-309EDD952319}"/>
                    </a:ext>
                  </a:extLst>
                </p:cNvPr>
                <p:cNvPicPr/>
                <p:nvPr/>
              </p:nvPicPr>
              <p:blipFill>
                <a:blip r:embed="rId114"/>
                <a:stretch>
                  <a:fillRect/>
                </a:stretch>
              </p:blipFill>
              <p:spPr>
                <a:xfrm>
                  <a:off x="11244888" y="994248"/>
                  <a:ext cx="131040" cy="23832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72" name="Freihand 71">
                  <a:extLst>
                    <a:ext uri="{FF2B5EF4-FFF2-40B4-BE49-F238E27FC236}">
                      <a16:creationId xmlns:a16="http://schemas.microsoft.com/office/drawing/2014/main" id="{199B3F68-8ECF-4E4C-9E04-D8950A670DCB}"/>
                    </a:ext>
                  </a:extLst>
                </p14:cNvPr>
                <p14:cNvContentPartPr/>
                <p14:nvPr/>
              </p14:nvContentPartPr>
              <p14:xfrm>
                <a:off x="11418768" y="1024488"/>
                <a:ext cx="131760" cy="132840"/>
              </p14:xfrm>
            </p:contentPart>
          </mc:Choice>
          <mc:Fallback xmlns="">
            <p:pic>
              <p:nvPicPr>
                <p:cNvPr id="72" name="Freihand 71">
                  <a:extLst>
                    <a:ext uri="{FF2B5EF4-FFF2-40B4-BE49-F238E27FC236}">
                      <a16:creationId xmlns:a16="http://schemas.microsoft.com/office/drawing/2014/main" id="{199B3F68-8ECF-4E4C-9E04-D8950A670DCB}"/>
                    </a:ext>
                  </a:extLst>
                </p:cNvPr>
                <p:cNvPicPr/>
                <p:nvPr/>
              </p:nvPicPr>
              <p:blipFill>
                <a:blip r:embed="rId116"/>
                <a:stretch>
                  <a:fillRect/>
                </a:stretch>
              </p:blipFill>
              <p:spPr>
                <a:xfrm>
                  <a:off x="11414448" y="1020168"/>
                  <a:ext cx="14040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73" name="Freihand 72">
                  <a:extLst>
                    <a:ext uri="{FF2B5EF4-FFF2-40B4-BE49-F238E27FC236}">
                      <a16:creationId xmlns:a16="http://schemas.microsoft.com/office/drawing/2014/main" id="{1319DCFB-A323-4610-AF98-25E5DBE06E1D}"/>
                    </a:ext>
                  </a:extLst>
                </p14:cNvPr>
                <p14:cNvContentPartPr/>
                <p14:nvPr/>
              </p14:nvContentPartPr>
              <p14:xfrm>
                <a:off x="9397008" y="2296368"/>
                <a:ext cx="118800" cy="244800"/>
              </p14:xfrm>
            </p:contentPart>
          </mc:Choice>
          <mc:Fallback xmlns="">
            <p:pic>
              <p:nvPicPr>
                <p:cNvPr id="73" name="Freihand 72">
                  <a:extLst>
                    <a:ext uri="{FF2B5EF4-FFF2-40B4-BE49-F238E27FC236}">
                      <a16:creationId xmlns:a16="http://schemas.microsoft.com/office/drawing/2014/main" id="{1319DCFB-A323-4610-AF98-25E5DBE06E1D}"/>
                    </a:ext>
                  </a:extLst>
                </p:cNvPr>
                <p:cNvPicPr/>
                <p:nvPr/>
              </p:nvPicPr>
              <p:blipFill>
                <a:blip r:embed="rId118"/>
                <a:stretch>
                  <a:fillRect/>
                </a:stretch>
              </p:blipFill>
              <p:spPr>
                <a:xfrm>
                  <a:off x="9392688" y="2292048"/>
                  <a:ext cx="127440" cy="25344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74" name="Freihand 73">
                  <a:extLst>
                    <a:ext uri="{FF2B5EF4-FFF2-40B4-BE49-F238E27FC236}">
                      <a16:creationId xmlns:a16="http://schemas.microsoft.com/office/drawing/2014/main" id="{5FA696B3-7850-4081-A923-A3812BB36D90}"/>
                    </a:ext>
                  </a:extLst>
                </p14:cNvPr>
                <p14:cNvContentPartPr/>
                <p14:nvPr/>
              </p14:nvContentPartPr>
              <p14:xfrm>
                <a:off x="9564768" y="2131848"/>
                <a:ext cx="194760" cy="289440"/>
              </p14:xfrm>
            </p:contentPart>
          </mc:Choice>
          <mc:Fallback xmlns="">
            <p:pic>
              <p:nvPicPr>
                <p:cNvPr id="74" name="Freihand 73">
                  <a:extLst>
                    <a:ext uri="{FF2B5EF4-FFF2-40B4-BE49-F238E27FC236}">
                      <a16:creationId xmlns:a16="http://schemas.microsoft.com/office/drawing/2014/main" id="{5FA696B3-7850-4081-A923-A3812BB36D90}"/>
                    </a:ext>
                  </a:extLst>
                </p:cNvPr>
                <p:cNvPicPr/>
                <p:nvPr/>
              </p:nvPicPr>
              <p:blipFill>
                <a:blip r:embed="rId120"/>
                <a:stretch>
                  <a:fillRect/>
                </a:stretch>
              </p:blipFill>
              <p:spPr>
                <a:xfrm>
                  <a:off x="9560448" y="2127528"/>
                  <a:ext cx="20340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75" name="Freihand 74">
                  <a:extLst>
                    <a:ext uri="{FF2B5EF4-FFF2-40B4-BE49-F238E27FC236}">
                      <a16:creationId xmlns:a16="http://schemas.microsoft.com/office/drawing/2014/main" id="{B894D90D-ECB1-4393-93AC-930D9FE24EB9}"/>
                    </a:ext>
                  </a:extLst>
                </p14:cNvPr>
                <p14:cNvContentPartPr/>
                <p14:nvPr/>
              </p14:nvContentPartPr>
              <p14:xfrm>
                <a:off x="10046088" y="2029248"/>
                <a:ext cx="77040" cy="217440"/>
              </p14:xfrm>
            </p:contentPart>
          </mc:Choice>
          <mc:Fallback xmlns="">
            <p:pic>
              <p:nvPicPr>
                <p:cNvPr id="75" name="Freihand 74">
                  <a:extLst>
                    <a:ext uri="{FF2B5EF4-FFF2-40B4-BE49-F238E27FC236}">
                      <a16:creationId xmlns:a16="http://schemas.microsoft.com/office/drawing/2014/main" id="{B894D90D-ECB1-4393-93AC-930D9FE24EB9}"/>
                    </a:ext>
                  </a:extLst>
                </p:cNvPr>
                <p:cNvPicPr/>
                <p:nvPr/>
              </p:nvPicPr>
              <p:blipFill>
                <a:blip r:embed="rId122"/>
                <a:stretch>
                  <a:fillRect/>
                </a:stretch>
              </p:blipFill>
              <p:spPr>
                <a:xfrm>
                  <a:off x="10041768" y="2024928"/>
                  <a:ext cx="8568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76" name="Freihand 75">
                  <a:extLst>
                    <a:ext uri="{FF2B5EF4-FFF2-40B4-BE49-F238E27FC236}">
                      <a16:creationId xmlns:a16="http://schemas.microsoft.com/office/drawing/2014/main" id="{105F8535-43B9-4EBE-AED4-85971B8B4540}"/>
                    </a:ext>
                  </a:extLst>
                </p14:cNvPr>
                <p14:cNvContentPartPr/>
                <p14:nvPr/>
              </p14:nvContentPartPr>
              <p14:xfrm>
                <a:off x="10049688" y="2064888"/>
                <a:ext cx="137520" cy="58680"/>
              </p14:xfrm>
            </p:contentPart>
          </mc:Choice>
          <mc:Fallback xmlns="">
            <p:pic>
              <p:nvPicPr>
                <p:cNvPr id="76" name="Freihand 75">
                  <a:extLst>
                    <a:ext uri="{FF2B5EF4-FFF2-40B4-BE49-F238E27FC236}">
                      <a16:creationId xmlns:a16="http://schemas.microsoft.com/office/drawing/2014/main" id="{105F8535-43B9-4EBE-AED4-85971B8B4540}"/>
                    </a:ext>
                  </a:extLst>
                </p:cNvPr>
                <p:cNvPicPr/>
                <p:nvPr/>
              </p:nvPicPr>
              <p:blipFill>
                <a:blip r:embed="rId124"/>
                <a:stretch>
                  <a:fillRect/>
                </a:stretch>
              </p:blipFill>
              <p:spPr>
                <a:xfrm>
                  <a:off x="10045368" y="2060568"/>
                  <a:ext cx="14616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77" name="Freihand 76">
                  <a:extLst>
                    <a:ext uri="{FF2B5EF4-FFF2-40B4-BE49-F238E27FC236}">
                      <a16:creationId xmlns:a16="http://schemas.microsoft.com/office/drawing/2014/main" id="{2B876121-A33B-45B9-B504-17D55B394747}"/>
                    </a:ext>
                  </a:extLst>
                </p14:cNvPr>
                <p14:cNvContentPartPr/>
                <p14:nvPr/>
              </p14:nvContentPartPr>
              <p14:xfrm>
                <a:off x="10194048" y="2047608"/>
                <a:ext cx="92880" cy="132840"/>
              </p14:xfrm>
            </p:contentPart>
          </mc:Choice>
          <mc:Fallback xmlns="">
            <p:pic>
              <p:nvPicPr>
                <p:cNvPr id="77" name="Freihand 76">
                  <a:extLst>
                    <a:ext uri="{FF2B5EF4-FFF2-40B4-BE49-F238E27FC236}">
                      <a16:creationId xmlns:a16="http://schemas.microsoft.com/office/drawing/2014/main" id="{2B876121-A33B-45B9-B504-17D55B394747}"/>
                    </a:ext>
                  </a:extLst>
                </p:cNvPr>
                <p:cNvPicPr/>
                <p:nvPr/>
              </p:nvPicPr>
              <p:blipFill>
                <a:blip r:embed="rId126"/>
                <a:stretch>
                  <a:fillRect/>
                </a:stretch>
              </p:blipFill>
              <p:spPr>
                <a:xfrm>
                  <a:off x="10189728" y="2043288"/>
                  <a:ext cx="10152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80" name="Freihand 79">
                  <a:extLst>
                    <a:ext uri="{FF2B5EF4-FFF2-40B4-BE49-F238E27FC236}">
                      <a16:creationId xmlns:a16="http://schemas.microsoft.com/office/drawing/2014/main" id="{DA21BB5D-A4B6-4083-ACD7-642BAFC50D5B}"/>
                    </a:ext>
                  </a:extLst>
                </p14:cNvPr>
                <p14:cNvContentPartPr/>
                <p14:nvPr/>
              </p14:nvContentPartPr>
              <p14:xfrm>
                <a:off x="10571688" y="1799208"/>
                <a:ext cx="76680" cy="218160"/>
              </p14:xfrm>
            </p:contentPart>
          </mc:Choice>
          <mc:Fallback xmlns="">
            <p:pic>
              <p:nvPicPr>
                <p:cNvPr id="80" name="Freihand 79">
                  <a:extLst>
                    <a:ext uri="{FF2B5EF4-FFF2-40B4-BE49-F238E27FC236}">
                      <a16:creationId xmlns:a16="http://schemas.microsoft.com/office/drawing/2014/main" id="{DA21BB5D-A4B6-4083-ACD7-642BAFC50D5B}"/>
                    </a:ext>
                  </a:extLst>
                </p:cNvPr>
                <p:cNvPicPr/>
                <p:nvPr/>
              </p:nvPicPr>
              <p:blipFill>
                <a:blip r:embed="rId128"/>
                <a:stretch>
                  <a:fillRect/>
                </a:stretch>
              </p:blipFill>
              <p:spPr>
                <a:xfrm>
                  <a:off x="10567368" y="1794888"/>
                  <a:ext cx="8532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81" name="Freihand 80">
                  <a:extLst>
                    <a:ext uri="{FF2B5EF4-FFF2-40B4-BE49-F238E27FC236}">
                      <a16:creationId xmlns:a16="http://schemas.microsoft.com/office/drawing/2014/main" id="{CD7ABF1A-7DFE-4452-980C-23DACBBDD4E1}"/>
                    </a:ext>
                  </a:extLst>
                </p14:cNvPr>
                <p14:cNvContentPartPr/>
                <p14:nvPr/>
              </p14:nvContentPartPr>
              <p14:xfrm>
                <a:off x="10530648" y="1952928"/>
                <a:ext cx="273240" cy="127440"/>
              </p14:xfrm>
            </p:contentPart>
          </mc:Choice>
          <mc:Fallback xmlns="">
            <p:pic>
              <p:nvPicPr>
                <p:cNvPr id="81" name="Freihand 80">
                  <a:extLst>
                    <a:ext uri="{FF2B5EF4-FFF2-40B4-BE49-F238E27FC236}">
                      <a16:creationId xmlns:a16="http://schemas.microsoft.com/office/drawing/2014/main" id="{CD7ABF1A-7DFE-4452-980C-23DACBBDD4E1}"/>
                    </a:ext>
                  </a:extLst>
                </p:cNvPr>
                <p:cNvPicPr/>
                <p:nvPr/>
              </p:nvPicPr>
              <p:blipFill>
                <a:blip r:embed="rId130"/>
                <a:stretch>
                  <a:fillRect/>
                </a:stretch>
              </p:blipFill>
              <p:spPr>
                <a:xfrm>
                  <a:off x="10526328" y="1948608"/>
                  <a:ext cx="28188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82" name="Freihand 81">
                  <a:extLst>
                    <a:ext uri="{FF2B5EF4-FFF2-40B4-BE49-F238E27FC236}">
                      <a16:creationId xmlns:a16="http://schemas.microsoft.com/office/drawing/2014/main" id="{BFEAAD26-3D1E-4DF3-A5E8-656E2AD8DF21}"/>
                    </a:ext>
                  </a:extLst>
                </p14:cNvPr>
                <p14:cNvContentPartPr/>
                <p14:nvPr/>
              </p14:nvContentPartPr>
              <p14:xfrm>
                <a:off x="10412928" y="1672488"/>
                <a:ext cx="250560" cy="145800"/>
              </p14:xfrm>
            </p:contentPart>
          </mc:Choice>
          <mc:Fallback xmlns="">
            <p:pic>
              <p:nvPicPr>
                <p:cNvPr id="82" name="Freihand 81">
                  <a:extLst>
                    <a:ext uri="{FF2B5EF4-FFF2-40B4-BE49-F238E27FC236}">
                      <a16:creationId xmlns:a16="http://schemas.microsoft.com/office/drawing/2014/main" id="{BFEAAD26-3D1E-4DF3-A5E8-656E2AD8DF21}"/>
                    </a:ext>
                  </a:extLst>
                </p:cNvPr>
                <p:cNvPicPr/>
                <p:nvPr/>
              </p:nvPicPr>
              <p:blipFill>
                <a:blip r:embed="rId132"/>
                <a:stretch>
                  <a:fillRect/>
                </a:stretch>
              </p:blipFill>
              <p:spPr>
                <a:xfrm>
                  <a:off x="10408608" y="1668168"/>
                  <a:ext cx="25920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83" name="Freihand 82">
                  <a:extLst>
                    <a:ext uri="{FF2B5EF4-FFF2-40B4-BE49-F238E27FC236}">
                      <a16:creationId xmlns:a16="http://schemas.microsoft.com/office/drawing/2014/main" id="{43008A87-A9F7-4FD2-8A22-A3166F15F45E}"/>
                    </a:ext>
                  </a:extLst>
                </p14:cNvPr>
                <p14:cNvContentPartPr/>
                <p14:nvPr/>
              </p14:nvContentPartPr>
              <p14:xfrm>
                <a:off x="10895328" y="1872648"/>
                <a:ext cx="122400" cy="172440"/>
              </p14:xfrm>
            </p:contentPart>
          </mc:Choice>
          <mc:Fallback xmlns="">
            <p:pic>
              <p:nvPicPr>
                <p:cNvPr id="83" name="Freihand 82">
                  <a:extLst>
                    <a:ext uri="{FF2B5EF4-FFF2-40B4-BE49-F238E27FC236}">
                      <a16:creationId xmlns:a16="http://schemas.microsoft.com/office/drawing/2014/main" id="{43008A87-A9F7-4FD2-8A22-A3166F15F45E}"/>
                    </a:ext>
                  </a:extLst>
                </p:cNvPr>
                <p:cNvPicPr/>
                <p:nvPr/>
              </p:nvPicPr>
              <p:blipFill>
                <a:blip r:embed="rId134"/>
                <a:stretch>
                  <a:fillRect/>
                </a:stretch>
              </p:blipFill>
              <p:spPr>
                <a:xfrm>
                  <a:off x="10891008" y="1868328"/>
                  <a:ext cx="13104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84" name="Freihand 83">
                  <a:extLst>
                    <a:ext uri="{FF2B5EF4-FFF2-40B4-BE49-F238E27FC236}">
                      <a16:creationId xmlns:a16="http://schemas.microsoft.com/office/drawing/2014/main" id="{F22A1DAA-5C67-448D-B59F-09C3A64D45FC}"/>
                    </a:ext>
                  </a:extLst>
                </p14:cNvPr>
                <p14:cNvContentPartPr/>
                <p14:nvPr/>
              </p14:nvContentPartPr>
              <p14:xfrm>
                <a:off x="10881288" y="1834848"/>
                <a:ext cx="173520" cy="108720"/>
              </p14:xfrm>
            </p:contentPart>
          </mc:Choice>
          <mc:Fallback xmlns="">
            <p:pic>
              <p:nvPicPr>
                <p:cNvPr id="84" name="Freihand 83">
                  <a:extLst>
                    <a:ext uri="{FF2B5EF4-FFF2-40B4-BE49-F238E27FC236}">
                      <a16:creationId xmlns:a16="http://schemas.microsoft.com/office/drawing/2014/main" id="{F22A1DAA-5C67-448D-B59F-09C3A64D45FC}"/>
                    </a:ext>
                  </a:extLst>
                </p:cNvPr>
                <p:cNvPicPr/>
                <p:nvPr/>
              </p:nvPicPr>
              <p:blipFill>
                <a:blip r:embed="rId136"/>
                <a:stretch>
                  <a:fillRect/>
                </a:stretch>
              </p:blipFill>
              <p:spPr>
                <a:xfrm>
                  <a:off x="10876968" y="1830528"/>
                  <a:ext cx="18216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85" name="Freihand 84">
                  <a:extLst>
                    <a:ext uri="{FF2B5EF4-FFF2-40B4-BE49-F238E27FC236}">
                      <a16:creationId xmlns:a16="http://schemas.microsoft.com/office/drawing/2014/main" id="{9B25C185-C622-4427-9E6E-CD6109A86D5F}"/>
                    </a:ext>
                  </a:extLst>
                </p14:cNvPr>
                <p14:cNvContentPartPr/>
                <p14:nvPr/>
              </p14:nvContentPartPr>
              <p14:xfrm>
                <a:off x="11042928" y="1578528"/>
                <a:ext cx="214560" cy="119880"/>
              </p14:xfrm>
            </p:contentPart>
          </mc:Choice>
          <mc:Fallback xmlns="">
            <p:pic>
              <p:nvPicPr>
                <p:cNvPr id="85" name="Freihand 84">
                  <a:extLst>
                    <a:ext uri="{FF2B5EF4-FFF2-40B4-BE49-F238E27FC236}">
                      <a16:creationId xmlns:a16="http://schemas.microsoft.com/office/drawing/2014/main" id="{9B25C185-C622-4427-9E6E-CD6109A86D5F}"/>
                    </a:ext>
                  </a:extLst>
                </p:cNvPr>
                <p:cNvPicPr/>
                <p:nvPr/>
              </p:nvPicPr>
              <p:blipFill>
                <a:blip r:embed="rId138"/>
                <a:stretch>
                  <a:fillRect/>
                </a:stretch>
              </p:blipFill>
              <p:spPr>
                <a:xfrm>
                  <a:off x="11038608" y="1574208"/>
                  <a:ext cx="22320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86" name="Freihand 85">
                  <a:extLst>
                    <a:ext uri="{FF2B5EF4-FFF2-40B4-BE49-F238E27FC236}">
                      <a16:creationId xmlns:a16="http://schemas.microsoft.com/office/drawing/2014/main" id="{768858A2-8B37-4770-989F-EAC7A9C504E9}"/>
                    </a:ext>
                  </a:extLst>
                </p14:cNvPr>
                <p14:cNvContentPartPr/>
                <p14:nvPr/>
              </p14:nvContentPartPr>
              <p14:xfrm>
                <a:off x="11297088" y="1396368"/>
                <a:ext cx="193320" cy="233640"/>
              </p14:xfrm>
            </p:contentPart>
          </mc:Choice>
          <mc:Fallback xmlns="">
            <p:pic>
              <p:nvPicPr>
                <p:cNvPr id="86" name="Freihand 85">
                  <a:extLst>
                    <a:ext uri="{FF2B5EF4-FFF2-40B4-BE49-F238E27FC236}">
                      <a16:creationId xmlns:a16="http://schemas.microsoft.com/office/drawing/2014/main" id="{768858A2-8B37-4770-989F-EAC7A9C504E9}"/>
                    </a:ext>
                  </a:extLst>
                </p:cNvPr>
                <p:cNvPicPr/>
                <p:nvPr/>
              </p:nvPicPr>
              <p:blipFill>
                <a:blip r:embed="rId140"/>
                <a:stretch>
                  <a:fillRect/>
                </a:stretch>
              </p:blipFill>
              <p:spPr>
                <a:xfrm>
                  <a:off x="11292768" y="1392048"/>
                  <a:ext cx="20196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87" name="Freihand 86">
                  <a:extLst>
                    <a:ext uri="{FF2B5EF4-FFF2-40B4-BE49-F238E27FC236}">
                      <a16:creationId xmlns:a16="http://schemas.microsoft.com/office/drawing/2014/main" id="{2F8CAE0F-0EB2-4F13-9183-4E440A3308F5}"/>
                    </a:ext>
                  </a:extLst>
                </p14:cNvPr>
                <p14:cNvContentPartPr/>
                <p14:nvPr/>
              </p14:nvContentPartPr>
              <p14:xfrm>
                <a:off x="11492568" y="1347768"/>
                <a:ext cx="101520" cy="186840"/>
              </p14:xfrm>
            </p:contentPart>
          </mc:Choice>
          <mc:Fallback xmlns="">
            <p:pic>
              <p:nvPicPr>
                <p:cNvPr id="87" name="Freihand 86">
                  <a:extLst>
                    <a:ext uri="{FF2B5EF4-FFF2-40B4-BE49-F238E27FC236}">
                      <a16:creationId xmlns:a16="http://schemas.microsoft.com/office/drawing/2014/main" id="{2F8CAE0F-0EB2-4F13-9183-4E440A3308F5}"/>
                    </a:ext>
                  </a:extLst>
                </p:cNvPr>
                <p:cNvPicPr/>
                <p:nvPr/>
              </p:nvPicPr>
              <p:blipFill>
                <a:blip r:embed="rId142"/>
                <a:stretch>
                  <a:fillRect/>
                </a:stretch>
              </p:blipFill>
              <p:spPr>
                <a:xfrm>
                  <a:off x="11488248" y="1343448"/>
                  <a:ext cx="11016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88" name="Freihand 87">
                  <a:extLst>
                    <a:ext uri="{FF2B5EF4-FFF2-40B4-BE49-F238E27FC236}">
                      <a16:creationId xmlns:a16="http://schemas.microsoft.com/office/drawing/2014/main" id="{53A73CDD-DE50-47BC-A1C8-745665BD0F7F}"/>
                    </a:ext>
                  </a:extLst>
                </p14:cNvPr>
                <p14:cNvContentPartPr/>
                <p14:nvPr/>
              </p14:nvContentPartPr>
              <p14:xfrm>
                <a:off x="11639448" y="1322208"/>
                <a:ext cx="159120" cy="166680"/>
              </p14:xfrm>
            </p:contentPart>
          </mc:Choice>
          <mc:Fallback xmlns="">
            <p:pic>
              <p:nvPicPr>
                <p:cNvPr id="88" name="Freihand 87">
                  <a:extLst>
                    <a:ext uri="{FF2B5EF4-FFF2-40B4-BE49-F238E27FC236}">
                      <a16:creationId xmlns:a16="http://schemas.microsoft.com/office/drawing/2014/main" id="{53A73CDD-DE50-47BC-A1C8-745665BD0F7F}"/>
                    </a:ext>
                  </a:extLst>
                </p:cNvPr>
                <p:cNvPicPr/>
                <p:nvPr/>
              </p:nvPicPr>
              <p:blipFill>
                <a:blip r:embed="rId144"/>
                <a:stretch>
                  <a:fillRect/>
                </a:stretch>
              </p:blipFill>
              <p:spPr>
                <a:xfrm>
                  <a:off x="11635128" y="1317888"/>
                  <a:ext cx="16776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90" name="Freihand 89">
                  <a:extLst>
                    <a:ext uri="{FF2B5EF4-FFF2-40B4-BE49-F238E27FC236}">
                      <a16:creationId xmlns:a16="http://schemas.microsoft.com/office/drawing/2014/main" id="{BF9343BD-65DD-4408-B71E-9594E3B8C9A5}"/>
                    </a:ext>
                  </a:extLst>
                </p14:cNvPr>
                <p14:cNvContentPartPr/>
                <p14:nvPr/>
              </p14:nvContentPartPr>
              <p14:xfrm>
                <a:off x="10947168" y="1737648"/>
                <a:ext cx="46080" cy="75960"/>
              </p14:xfrm>
            </p:contentPart>
          </mc:Choice>
          <mc:Fallback xmlns="">
            <p:pic>
              <p:nvPicPr>
                <p:cNvPr id="90" name="Freihand 89">
                  <a:extLst>
                    <a:ext uri="{FF2B5EF4-FFF2-40B4-BE49-F238E27FC236}">
                      <a16:creationId xmlns:a16="http://schemas.microsoft.com/office/drawing/2014/main" id="{BF9343BD-65DD-4408-B71E-9594E3B8C9A5}"/>
                    </a:ext>
                  </a:extLst>
                </p:cNvPr>
                <p:cNvPicPr/>
                <p:nvPr/>
              </p:nvPicPr>
              <p:blipFill>
                <a:blip r:embed="rId146"/>
                <a:stretch>
                  <a:fillRect/>
                </a:stretch>
              </p:blipFill>
              <p:spPr>
                <a:xfrm>
                  <a:off x="10942848" y="1733328"/>
                  <a:ext cx="5472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92" name="Freihand 91">
                  <a:extLst>
                    <a:ext uri="{FF2B5EF4-FFF2-40B4-BE49-F238E27FC236}">
                      <a16:creationId xmlns:a16="http://schemas.microsoft.com/office/drawing/2014/main" id="{FF1CA6D1-50D1-4423-9712-374B3C84417F}"/>
                    </a:ext>
                  </a:extLst>
                </p14:cNvPr>
                <p14:cNvContentPartPr/>
                <p14:nvPr/>
              </p14:nvContentPartPr>
              <p14:xfrm>
                <a:off x="8241048" y="375768"/>
                <a:ext cx="360" cy="360"/>
              </p14:xfrm>
            </p:contentPart>
          </mc:Choice>
          <mc:Fallback xmlns="">
            <p:pic>
              <p:nvPicPr>
                <p:cNvPr id="92" name="Freihand 91">
                  <a:extLst>
                    <a:ext uri="{FF2B5EF4-FFF2-40B4-BE49-F238E27FC236}">
                      <a16:creationId xmlns:a16="http://schemas.microsoft.com/office/drawing/2014/main" id="{FF1CA6D1-50D1-4423-9712-374B3C84417F}"/>
                    </a:ext>
                  </a:extLst>
                </p:cNvPr>
                <p:cNvPicPr/>
                <p:nvPr/>
              </p:nvPicPr>
              <p:blipFill>
                <a:blip r:embed="rId148"/>
                <a:stretch>
                  <a:fillRect/>
                </a:stretch>
              </p:blipFill>
              <p:spPr>
                <a:xfrm>
                  <a:off x="8236728" y="37144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93" name="Freihand 92">
                  <a:extLst>
                    <a:ext uri="{FF2B5EF4-FFF2-40B4-BE49-F238E27FC236}">
                      <a16:creationId xmlns:a16="http://schemas.microsoft.com/office/drawing/2014/main" id="{19CDAC6B-9E7C-4F0B-83A1-97390D087ECD}"/>
                    </a:ext>
                  </a:extLst>
                </p14:cNvPr>
                <p14:cNvContentPartPr/>
                <p14:nvPr/>
              </p14:nvContentPartPr>
              <p14:xfrm>
                <a:off x="8155368" y="229608"/>
                <a:ext cx="164880" cy="236880"/>
              </p14:xfrm>
            </p:contentPart>
          </mc:Choice>
          <mc:Fallback xmlns="">
            <p:pic>
              <p:nvPicPr>
                <p:cNvPr id="93" name="Freihand 92">
                  <a:extLst>
                    <a:ext uri="{FF2B5EF4-FFF2-40B4-BE49-F238E27FC236}">
                      <a16:creationId xmlns:a16="http://schemas.microsoft.com/office/drawing/2014/main" id="{19CDAC6B-9E7C-4F0B-83A1-97390D087ECD}"/>
                    </a:ext>
                  </a:extLst>
                </p:cNvPr>
                <p:cNvPicPr/>
                <p:nvPr/>
              </p:nvPicPr>
              <p:blipFill>
                <a:blip r:embed="rId150"/>
                <a:stretch>
                  <a:fillRect/>
                </a:stretch>
              </p:blipFill>
              <p:spPr>
                <a:xfrm>
                  <a:off x="8151048" y="225288"/>
                  <a:ext cx="17352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94" name="Freihand 93">
                  <a:extLst>
                    <a:ext uri="{FF2B5EF4-FFF2-40B4-BE49-F238E27FC236}">
                      <a16:creationId xmlns:a16="http://schemas.microsoft.com/office/drawing/2014/main" id="{8AEAA403-B2E5-49B3-A13B-AFCE308A87C5}"/>
                    </a:ext>
                  </a:extLst>
                </p14:cNvPr>
                <p14:cNvContentPartPr/>
                <p14:nvPr/>
              </p14:nvContentPartPr>
              <p14:xfrm>
                <a:off x="8232408" y="358848"/>
                <a:ext cx="99720" cy="24840"/>
              </p14:xfrm>
            </p:contentPart>
          </mc:Choice>
          <mc:Fallback xmlns="">
            <p:pic>
              <p:nvPicPr>
                <p:cNvPr id="94" name="Freihand 93">
                  <a:extLst>
                    <a:ext uri="{FF2B5EF4-FFF2-40B4-BE49-F238E27FC236}">
                      <a16:creationId xmlns:a16="http://schemas.microsoft.com/office/drawing/2014/main" id="{8AEAA403-B2E5-49B3-A13B-AFCE308A87C5}"/>
                    </a:ext>
                  </a:extLst>
                </p:cNvPr>
                <p:cNvPicPr/>
                <p:nvPr/>
              </p:nvPicPr>
              <p:blipFill>
                <a:blip r:embed="rId152"/>
                <a:stretch>
                  <a:fillRect/>
                </a:stretch>
              </p:blipFill>
              <p:spPr>
                <a:xfrm>
                  <a:off x="8228088" y="354528"/>
                  <a:ext cx="10836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96" name="Freihand 95">
                  <a:extLst>
                    <a:ext uri="{FF2B5EF4-FFF2-40B4-BE49-F238E27FC236}">
                      <a16:creationId xmlns:a16="http://schemas.microsoft.com/office/drawing/2014/main" id="{05F13D25-1A31-43B8-B7C5-C8BCDF9402C3}"/>
                    </a:ext>
                  </a:extLst>
                </p14:cNvPr>
                <p14:cNvContentPartPr/>
                <p14:nvPr/>
              </p14:nvContentPartPr>
              <p14:xfrm>
                <a:off x="8366688" y="373248"/>
                <a:ext cx="105840" cy="107280"/>
              </p14:xfrm>
            </p:contentPart>
          </mc:Choice>
          <mc:Fallback xmlns="">
            <p:pic>
              <p:nvPicPr>
                <p:cNvPr id="96" name="Freihand 95">
                  <a:extLst>
                    <a:ext uri="{FF2B5EF4-FFF2-40B4-BE49-F238E27FC236}">
                      <a16:creationId xmlns:a16="http://schemas.microsoft.com/office/drawing/2014/main" id="{05F13D25-1A31-43B8-B7C5-C8BCDF9402C3}"/>
                    </a:ext>
                  </a:extLst>
                </p:cNvPr>
                <p:cNvPicPr/>
                <p:nvPr/>
              </p:nvPicPr>
              <p:blipFill>
                <a:blip r:embed="rId154"/>
                <a:stretch>
                  <a:fillRect/>
                </a:stretch>
              </p:blipFill>
              <p:spPr>
                <a:xfrm>
                  <a:off x="8362368" y="368928"/>
                  <a:ext cx="11448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97" name="Freihand 96">
                  <a:extLst>
                    <a:ext uri="{FF2B5EF4-FFF2-40B4-BE49-F238E27FC236}">
                      <a16:creationId xmlns:a16="http://schemas.microsoft.com/office/drawing/2014/main" id="{4FBFCE7C-FA35-4AA9-B870-6B1CE1A90DEE}"/>
                    </a:ext>
                  </a:extLst>
                </p14:cNvPr>
                <p14:cNvContentPartPr/>
                <p14:nvPr/>
              </p14:nvContentPartPr>
              <p14:xfrm>
                <a:off x="8561448" y="307008"/>
                <a:ext cx="86040" cy="10440"/>
              </p14:xfrm>
            </p:contentPart>
          </mc:Choice>
          <mc:Fallback xmlns="">
            <p:pic>
              <p:nvPicPr>
                <p:cNvPr id="97" name="Freihand 96">
                  <a:extLst>
                    <a:ext uri="{FF2B5EF4-FFF2-40B4-BE49-F238E27FC236}">
                      <a16:creationId xmlns:a16="http://schemas.microsoft.com/office/drawing/2014/main" id="{4FBFCE7C-FA35-4AA9-B870-6B1CE1A90DEE}"/>
                    </a:ext>
                  </a:extLst>
                </p:cNvPr>
                <p:cNvPicPr/>
                <p:nvPr/>
              </p:nvPicPr>
              <p:blipFill>
                <a:blip r:embed="rId156"/>
                <a:stretch>
                  <a:fillRect/>
                </a:stretch>
              </p:blipFill>
              <p:spPr>
                <a:xfrm>
                  <a:off x="8557128" y="302688"/>
                  <a:ext cx="9468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98" name="Freihand 97">
                  <a:extLst>
                    <a:ext uri="{FF2B5EF4-FFF2-40B4-BE49-F238E27FC236}">
                      <a16:creationId xmlns:a16="http://schemas.microsoft.com/office/drawing/2014/main" id="{FB8E7BCE-1A8C-4375-B6D3-22D16C5BA598}"/>
                    </a:ext>
                  </a:extLst>
                </p14:cNvPr>
                <p14:cNvContentPartPr/>
                <p14:nvPr/>
              </p14:nvContentPartPr>
              <p14:xfrm>
                <a:off x="8566128" y="357048"/>
                <a:ext cx="91800" cy="16560"/>
              </p14:xfrm>
            </p:contentPart>
          </mc:Choice>
          <mc:Fallback xmlns="">
            <p:pic>
              <p:nvPicPr>
                <p:cNvPr id="98" name="Freihand 97">
                  <a:extLst>
                    <a:ext uri="{FF2B5EF4-FFF2-40B4-BE49-F238E27FC236}">
                      <a16:creationId xmlns:a16="http://schemas.microsoft.com/office/drawing/2014/main" id="{FB8E7BCE-1A8C-4375-B6D3-22D16C5BA598}"/>
                    </a:ext>
                  </a:extLst>
                </p:cNvPr>
                <p:cNvPicPr/>
                <p:nvPr/>
              </p:nvPicPr>
              <p:blipFill>
                <a:blip r:embed="rId158"/>
                <a:stretch>
                  <a:fillRect/>
                </a:stretch>
              </p:blipFill>
              <p:spPr>
                <a:xfrm>
                  <a:off x="8561808" y="352728"/>
                  <a:ext cx="10044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00" name="Freihand 99">
                  <a:extLst>
                    <a:ext uri="{FF2B5EF4-FFF2-40B4-BE49-F238E27FC236}">
                      <a16:creationId xmlns:a16="http://schemas.microsoft.com/office/drawing/2014/main" id="{296E0D50-F013-4B52-9609-CD4B2B46E816}"/>
                    </a:ext>
                  </a:extLst>
                </p14:cNvPr>
                <p14:cNvContentPartPr/>
                <p14:nvPr/>
              </p14:nvContentPartPr>
              <p14:xfrm>
                <a:off x="8786808" y="225648"/>
                <a:ext cx="97920" cy="132480"/>
              </p14:xfrm>
            </p:contentPart>
          </mc:Choice>
          <mc:Fallback xmlns="">
            <p:pic>
              <p:nvPicPr>
                <p:cNvPr id="100" name="Freihand 99">
                  <a:extLst>
                    <a:ext uri="{FF2B5EF4-FFF2-40B4-BE49-F238E27FC236}">
                      <a16:creationId xmlns:a16="http://schemas.microsoft.com/office/drawing/2014/main" id="{296E0D50-F013-4B52-9609-CD4B2B46E816}"/>
                    </a:ext>
                  </a:extLst>
                </p:cNvPr>
                <p:cNvPicPr/>
                <p:nvPr/>
              </p:nvPicPr>
              <p:blipFill>
                <a:blip r:embed="rId160"/>
                <a:stretch>
                  <a:fillRect/>
                </a:stretch>
              </p:blipFill>
              <p:spPr>
                <a:xfrm>
                  <a:off x="8782488" y="221328"/>
                  <a:ext cx="10656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01" name="Freihand 100">
                  <a:extLst>
                    <a:ext uri="{FF2B5EF4-FFF2-40B4-BE49-F238E27FC236}">
                      <a16:creationId xmlns:a16="http://schemas.microsoft.com/office/drawing/2014/main" id="{6D5DCC78-22B5-4A04-AAD1-21163CB855AE}"/>
                    </a:ext>
                  </a:extLst>
                </p14:cNvPr>
                <p14:cNvContentPartPr/>
                <p14:nvPr/>
              </p14:nvContentPartPr>
              <p14:xfrm>
                <a:off x="8926848" y="222048"/>
                <a:ext cx="89280" cy="122760"/>
              </p14:xfrm>
            </p:contentPart>
          </mc:Choice>
          <mc:Fallback xmlns="">
            <p:pic>
              <p:nvPicPr>
                <p:cNvPr id="101" name="Freihand 100">
                  <a:extLst>
                    <a:ext uri="{FF2B5EF4-FFF2-40B4-BE49-F238E27FC236}">
                      <a16:creationId xmlns:a16="http://schemas.microsoft.com/office/drawing/2014/main" id="{6D5DCC78-22B5-4A04-AAD1-21163CB855AE}"/>
                    </a:ext>
                  </a:extLst>
                </p:cNvPr>
                <p:cNvPicPr/>
                <p:nvPr/>
              </p:nvPicPr>
              <p:blipFill>
                <a:blip r:embed="rId162"/>
                <a:stretch>
                  <a:fillRect/>
                </a:stretch>
              </p:blipFill>
              <p:spPr>
                <a:xfrm>
                  <a:off x="8922528" y="217728"/>
                  <a:ext cx="9792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02" name="Freihand 101">
                  <a:extLst>
                    <a:ext uri="{FF2B5EF4-FFF2-40B4-BE49-F238E27FC236}">
                      <a16:creationId xmlns:a16="http://schemas.microsoft.com/office/drawing/2014/main" id="{C9C08217-0240-4EED-A81A-D3F05447B199}"/>
                    </a:ext>
                  </a:extLst>
                </p14:cNvPr>
                <p14:cNvContentPartPr/>
                <p14:nvPr/>
              </p14:nvContentPartPr>
              <p14:xfrm>
                <a:off x="9319608" y="178848"/>
                <a:ext cx="149040" cy="164160"/>
              </p14:xfrm>
            </p:contentPart>
          </mc:Choice>
          <mc:Fallback xmlns="">
            <p:pic>
              <p:nvPicPr>
                <p:cNvPr id="102" name="Freihand 101">
                  <a:extLst>
                    <a:ext uri="{FF2B5EF4-FFF2-40B4-BE49-F238E27FC236}">
                      <a16:creationId xmlns:a16="http://schemas.microsoft.com/office/drawing/2014/main" id="{C9C08217-0240-4EED-A81A-D3F05447B199}"/>
                    </a:ext>
                  </a:extLst>
                </p:cNvPr>
                <p:cNvPicPr/>
                <p:nvPr/>
              </p:nvPicPr>
              <p:blipFill>
                <a:blip r:embed="rId164"/>
                <a:stretch>
                  <a:fillRect/>
                </a:stretch>
              </p:blipFill>
              <p:spPr>
                <a:xfrm>
                  <a:off x="9315288" y="174528"/>
                  <a:ext cx="15768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03" name="Freihand 102">
                  <a:extLst>
                    <a:ext uri="{FF2B5EF4-FFF2-40B4-BE49-F238E27FC236}">
                      <a16:creationId xmlns:a16="http://schemas.microsoft.com/office/drawing/2014/main" id="{3EC1B4F3-1437-4E36-9160-C688F565C313}"/>
                    </a:ext>
                  </a:extLst>
                </p14:cNvPr>
                <p14:cNvContentPartPr/>
                <p14:nvPr/>
              </p14:nvContentPartPr>
              <p14:xfrm>
                <a:off x="9359208" y="257688"/>
                <a:ext cx="104760" cy="12600"/>
              </p14:xfrm>
            </p:contentPart>
          </mc:Choice>
          <mc:Fallback xmlns="">
            <p:pic>
              <p:nvPicPr>
                <p:cNvPr id="103" name="Freihand 102">
                  <a:extLst>
                    <a:ext uri="{FF2B5EF4-FFF2-40B4-BE49-F238E27FC236}">
                      <a16:creationId xmlns:a16="http://schemas.microsoft.com/office/drawing/2014/main" id="{3EC1B4F3-1437-4E36-9160-C688F565C313}"/>
                    </a:ext>
                  </a:extLst>
                </p:cNvPr>
                <p:cNvPicPr/>
                <p:nvPr/>
              </p:nvPicPr>
              <p:blipFill>
                <a:blip r:embed="rId166"/>
                <a:stretch>
                  <a:fillRect/>
                </a:stretch>
              </p:blipFill>
              <p:spPr>
                <a:xfrm>
                  <a:off x="9354888" y="253368"/>
                  <a:ext cx="11340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04" name="Freihand 103">
                  <a:extLst>
                    <a:ext uri="{FF2B5EF4-FFF2-40B4-BE49-F238E27FC236}">
                      <a16:creationId xmlns:a16="http://schemas.microsoft.com/office/drawing/2014/main" id="{DACFE5C0-D0F9-4677-AD37-74EF5ECAFAB7}"/>
                    </a:ext>
                  </a:extLst>
                </p14:cNvPr>
                <p14:cNvContentPartPr/>
                <p14:nvPr/>
              </p14:nvContentPartPr>
              <p14:xfrm>
                <a:off x="9497088" y="287928"/>
                <a:ext cx="122040" cy="102960"/>
              </p14:xfrm>
            </p:contentPart>
          </mc:Choice>
          <mc:Fallback xmlns="">
            <p:pic>
              <p:nvPicPr>
                <p:cNvPr id="104" name="Freihand 103">
                  <a:extLst>
                    <a:ext uri="{FF2B5EF4-FFF2-40B4-BE49-F238E27FC236}">
                      <a16:creationId xmlns:a16="http://schemas.microsoft.com/office/drawing/2014/main" id="{DACFE5C0-D0F9-4677-AD37-74EF5ECAFAB7}"/>
                    </a:ext>
                  </a:extLst>
                </p:cNvPr>
                <p:cNvPicPr/>
                <p:nvPr/>
              </p:nvPicPr>
              <p:blipFill>
                <a:blip r:embed="rId168"/>
                <a:stretch>
                  <a:fillRect/>
                </a:stretch>
              </p:blipFill>
              <p:spPr>
                <a:xfrm>
                  <a:off x="9492768" y="283608"/>
                  <a:ext cx="13068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05" name="Freihand 104">
                  <a:extLst>
                    <a:ext uri="{FF2B5EF4-FFF2-40B4-BE49-F238E27FC236}">
                      <a16:creationId xmlns:a16="http://schemas.microsoft.com/office/drawing/2014/main" id="{8800FFF9-AA78-4E69-B99C-26DBBDF3FCB8}"/>
                    </a:ext>
                  </a:extLst>
                </p14:cNvPr>
                <p14:cNvContentPartPr/>
                <p14:nvPr/>
              </p14:nvContentPartPr>
              <p14:xfrm>
                <a:off x="9733608" y="218808"/>
                <a:ext cx="122400" cy="7560"/>
              </p14:xfrm>
            </p:contentPart>
          </mc:Choice>
          <mc:Fallback xmlns="">
            <p:pic>
              <p:nvPicPr>
                <p:cNvPr id="105" name="Freihand 104">
                  <a:extLst>
                    <a:ext uri="{FF2B5EF4-FFF2-40B4-BE49-F238E27FC236}">
                      <a16:creationId xmlns:a16="http://schemas.microsoft.com/office/drawing/2014/main" id="{8800FFF9-AA78-4E69-B99C-26DBBDF3FCB8}"/>
                    </a:ext>
                  </a:extLst>
                </p:cNvPr>
                <p:cNvPicPr/>
                <p:nvPr/>
              </p:nvPicPr>
              <p:blipFill>
                <a:blip r:embed="rId170"/>
                <a:stretch>
                  <a:fillRect/>
                </a:stretch>
              </p:blipFill>
              <p:spPr>
                <a:xfrm>
                  <a:off x="9729288" y="214488"/>
                  <a:ext cx="13104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06" name="Freihand 105">
                  <a:extLst>
                    <a:ext uri="{FF2B5EF4-FFF2-40B4-BE49-F238E27FC236}">
                      <a16:creationId xmlns:a16="http://schemas.microsoft.com/office/drawing/2014/main" id="{6CB2C552-5504-4CCB-980D-5C4FFBC3F955}"/>
                    </a:ext>
                  </a:extLst>
                </p14:cNvPr>
                <p14:cNvContentPartPr/>
                <p14:nvPr/>
              </p14:nvContentPartPr>
              <p14:xfrm>
                <a:off x="9744408" y="268128"/>
                <a:ext cx="112320" cy="8640"/>
              </p14:xfrm>
            </p:contentPart>
          </mc:Choice>
          <mc:Fallback xmlns="">
            <p:pic>
              <p:nvPicPr>
                <p:cNvPr id="106" name="Freihand 105">
                  <a:extLst>
                    <a:ext uri="{FF2B5EF4-FFF2-40B4-BE49-F238E27FC236}">
                      <a16:creationId xmlns:a16="http://schemas.microsoft.com/office/drawing/2014/main" id="{6CB2C552-5504-4CCB-980D-5C4FFBC3F955}"/>
                    </a:ext>
                  </a:extLst>
                </p:cNvPr>
                <p:cNvPicPr/>
                <p:nvPr/>
              </p:nvPicPr>
              <p:blipFill>
                <a:blip r:embed="rId172"/>
                <a:stretch>
                  <a:fillRect/>
                </a:stretch>
              </p:blipFill>
              <p:spPr>
                <a:xfrm>
                  <a:off x="9740088" y="263808"/>
                  <a:ext cx="12096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09" name="Freihand 108">
                  <a:extLst>
                    <a:ext uri="{FF2B5EF4-FFF2-40B4-BE49-F238E27FC236}">
                      <a16:creationId xmlns:a16="http://schemas.microsoft.com/office/drawing/2014/main" id="{7C632690-64A9-427B-AD5B-2758F8D96EF9}"/>
                    </a:ext>
                  </a:extLst>
                </p14:cNvPr>
                <p14:cNvContentPartPr/>
                <p14:nvPr/>
              </p14:nvContentPartPr>
              <p14:xfrm>
                <a:off x="9963288" y="140328"/>
                <a:ext cx="80280" cy="119880"/>
              </p14:xfrm>
            </p:contentPart>
          </mc:Choice>
          <mc:Fallback xmlns="">
            <p:pic>
              <p:nvPicPr>
                <p:cNvPr id="109" name="Freihand 108">
                  <a:extLst>
                    <a:ext uri="{FF2B5EF4-FFF2-40B4-BE49-F238E27FC236}">
                      <a16:creationId xmlns:a16="http://schemas.microsoft.com/office/drawing/2014/main" id="{7C632690-64A9-427B-AD5B-2758F8D96EF9}"/>
                    </a:ext>
                  </a:extLst>
                </p:cNvPr>
                <p:cNvPicPr/>
                <p:nvPr/>
              </p:nvPicPr>
              <p:blipFill>
                <a:blip r:embed="rId174"/>
                <a:stretch>
                  <a:fillRect/>
                </a:stretch>
              </p:blipFill>
              <p:spPr>
                <a:xfrm>
                  <a:off x="9958968" y="136008"/>
                  <a:ext cx="8892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12" name="Freihand 111">
                  <a:extLst>
                    <a:ext uri="{FF2B5EF4-FFF2-40B4-BE49-F238E27FC236}">
                      <a16:creationId xmlns:a16="http://schemas.microsoft.com/office/drawing/2014/main" id="{9F7428AF-1BC2-469F-AB62-4FBC3EBC7649}"/>
                    </a:ext>
                  </a:extLst>
                </p14:cNvPr>
                <p14:cNvContentPartPr/>
                <p14:nvPr/>
              </p14:nvContentPartPr>
              <p14:xfrm>
                <a:off x="10068408" y="126288"/>
                <a:ext cx="122400" cy="140400"/>
              </p14:xfrm>
            </p:contentPart>
          </mc:Choice>
          <mc:Fallback xmlns="">
            <p:pic>
              <p:nvPicPr>
                <p:cNvPr id="112" name="Freihand 111">
                  <a:extLst>
                    <a:ext uri="{FF2B5EF4-FFF2-40B4-BE49-F238E27FC236}">
                      <a16:creationId xmlns:a16="http://schemas.microsoft.com/office/drawing/2014/main" id="{9F7428AF-1BC2-469F-AB62-4FBC3EBC7649}"/>
                    </a:ext>
                  </a:extLst>
                </p:cNvPr>
                <p:cNvPicPr/>
                <p:nvPr/>
              </p:nvPicPr>
              <p:blipFill>
                <a:blip r:embed="rId176"/>
                <a:stretch>
                  <a:fillRect/>
                </a:stretch>
              </p:blipFill>
              <p:spPr>
                <a:xfrm>
                  <a:off x="10064088" y="121968"/>
                  <a:ext cx="13104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13" name="Freihand 112">
                  <a:extLst>
                    <a:ext uri="{FF2B5EF4-FFF2-40B4-BE49-F238E27FC236}">
                      <a16:creationId xmlns:a16="http://schemas.microsoft.com/office/drawing/2014/main" id="{7F25213D-AFC4-4DAC-AF3C-39BF4AD04868}"/>
                    </a:ext>
                  </a:extLst>
                </p14:cNvPr>
                <p14:cNvContentPartPr/>
                <p14:nvPr/>
              </p14:nvContentPartPr>
              <p14:xfrm>
                <a:off x="10133568" y="105048"/>
                <a:ext cx="137160" cy="19440"/>
              </p14:xfrm>
            </p:contentPart>
          </mc:Choice>
          <mc:Fallback xmlns="">
            <p:pic>
              <p:nvPicPr>
                <p:cNvPr id="113" name="Freihand 112">
                  <a:extLst>
                    <a:ext uri="{FF2B5EF4-FFF2-40B4-BE49-F238E27FC236}">
                      <a16:creationId xmlns:a16="http://schemas.microsoft.com/office/drawing/2014/main" id="{7F25213D-AFC4-4DAC-AF3C-39BF4AD04868}"/>
                    </a:ext>
                  </a:extLst>
                </p:cNvPr>
                <p:cNvPicPr/>
                <p:nvPr/>
              </p:nvPicPr>
              <p:blipFill>
                <a:blip r:embed="rId178"/>
                <a:stretch>
                  <a:fillRect/>
                </a:stretch>
              </p:blipFill>
              <p:spPr>
                <a:xfrm>
                  <a:off x="10129248" y="100728"/>
                  <a:ext cx="14580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15" name="Freihand 114">
                  <a:extLst>
                    <a:ext uri="{FF2B5EF4-FFF2-40B4-BE49-F238E27FC236}">
                      <a16:creationId xmlns:a16="http://schemas.microsoft.com/office/drawing/2014/main" id="{CC74E66E-B8DC-4F63-8541-6A805E907B23}"/>
                    </a:ext>
                  </a:extLst>
                </p14:cNvPr>
                <p14:cNvContentPartPr/>
                <p14:nvPr/>
              </p14:nvContentPartPr>
              <p14:xfrm>
                <a:off x="8367768" y="742968"/>
                <a:ext cx="112320" cy="243360"/>
              </p14:xfrm>
            </p:contentPart>
          </mc:Choice>
          <mc:Fallback xmlns="">
            <p:pic>
              <p:nvPicPr>
                <p:cNvPr id="115" name="Freihand 114">
                  <a:extLst>
                    <a:ext uri="{FF2B5EF4-FFF2-40B4-BE49-F238E27FC236}">
                      <a16:creationId xmlns:a16="http://schemas.microsoft.com/office/drawing/2014/main" id="{CC74E66E-B8DC-4F63-8541-6A805E907B23}"/>
                    </a:ext>
                  </a:extLst>
                </p:cNvPr>
                <p:cNvPicPr/>
                <p:nvPr/>
              </p:nvPicPr>
              <p:blipFill>
                <a:blip r:embed="rId180"/>
                <a:stretch>
                  <a:fillRect/>
                </a:stretch>
              </p:blipFill>
              <p:spPr>
                <a:xfrm>
                  <a:off x="8363448" y="738648"/>
                  <a:ext cx="12096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16" name="Freihand 115">
                  <a:extLst>
                    <a:ext uri="{FF2B5EF4-FFF2-40B4-BE49-F238E27FC236}">
                      <a16:creationId xmlns:a16="http://schemas.microsoft.com/office/drawing/2014/main" id="{C5B6606B-F85A-4C72-83DE-DCE29AAE02A4}"/>
                    </a:ext>
                  </a:extLst>
                </p14:cNvPr>
                <p14:cNvContentPartPr/>
                <p14:nvPr/>
              </p14:nvContentPartPr>
              <p14:xfrm>
                <a:off x="8558928" y="790128"/>
                <a:ext cx="90000" cy="140040"/>
              </p14:xfrm>
            </p:contentPart>
          </mc:Choice>
          <mc:Fallback xmlns="">
            <p:pic>
              <p:nvPicPr>
                <p:cNvPr id="116" name="Freihand 115">
                  <a:extLst>
                    <a:ext uri="{FF2B5EF4-FFF2-40B4-BE49-F238E27FC236}">
                      <a16:creationId xmlns:a16="http://schemas.microsoft.com/office/drawing/2014/main" id="{C5B6606B-F85A-4C72-83DE-DCE29AAE02A4}"/>
                    </a:ext>
                  </a:extLst>
                </p:cNvPr>
                <p:cNvPicPr/>
                <p:nvPr/>
              </p:nvPicPr>
              <p:blipFill>
                <a:blip r:embed="rId182"/>
                <a:stretch>
                  <a:fillRect/>
                </a:stretch>
              </p:blipFill>
              <p:spPr>
                <a:xfrm>
                  <a:off x="8554608" y="785808"/>
                  <a:ext cx="9864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17" name="Freihand 116">
                  <a:extLst>
                    <a:ext uri="{FF2B5EF4-FFF2-40B4-BE49-F238E27FC236}">
                      <a16:creationId xmlns:a16="http://schemas.microsoft.com/office/drawing/2014/main" id="{17703AFC-CAF1-43F6-BB95-C554C4E51BFB}"/>
                    </a:ext>
                  </a:extLst>
                </p14:cNvPr>
                <p14:cNvContentPartPr/>
                <p14:nvPr/>
              </p14:nvContentPartPr>
              <p14:xfrm>
                <a:off x="8605008" y="786888"/>
                <a:ext cx="79200" cy="126720"/>
              </p14:xfrm>
            </p:contentPart>
          </mc:Choice>
          <mc:Fallback xmlns="">
            <p:pic>
              <p:nvPicPr>
                <p:cNvPr id="117" name="Freihand 116">
                  <a:extLst>
                    <a:ext uri="{FF2B5EF4-FFF2-40B4-BE49-F238E27FC236}">
                      <a16:creationId xmlns:a16="http://schemas.microsoft.com/office/drawing/2014/main" id="{17703AFC-CAF1-43F6-BB95-C554C4E51BFB}"/>
                    </a:ext>
                  </a:extLst>
                </p:cNvPr>
                <p:cNvPicPr/>
                <p:nvPr/>
              </p:nvPicPr>
              <p:blipFill>
                <a:blip r:embed="rId184"/>
                <a:stretch>
                  <a:fillRect/>
                </a:stretch>
              </p:blipFill>
              <p:spPr>
                <a:xfrm>
                  <a:off x="8600688" y="782568"/>
                  <a:ext cx="8784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18" name="Freihand 117">
                  <a:extLst>
                    <a:ext uri="{FF2B5EF4-FFF2-40B4-BE49-F238E27FC236}">
                      <a16:creationId xmlns:a16="http://schemas.microsoft.com/office/drawing/2014/main" id="{32F83EBC-F23A-44EB-86FC-F63340E5DB06}"/>
                    </a:ext>
                  </a:extLst>
                </p14:cNvPr>
                <p14:cNvContentPartPr/>
                <p14:nvPr/>
              </p14:nvContentPartPr>
              <p14:xfrm>
                <a:off x="8820288" y="717048"/>
                <a:ext cx="109800" cy="15840"/>
              </p14:xfrm>
            </p:contentPart>
          </mc:Choice>
          <mc:Fallback xmlns="">
            <p:pic>
              <p:nvPicPr>
                <p:cNvPr id="118" name="Freihand 117">
                  <a:extLst>
                    <a:ext uri="{FF2B5EF4-FFF2-40B4-BE49-F238E27FC236}">
                      <a16:creationId xmlns:a16="http://schemas.microsoft.com/office/drawing/2014/main" id="{32F83EBC-F23A-44EB-86FC-F63340E5DB06}"/>
                    </a:ext>
                  </a:extLst>
                </p:cNvPr>
                <p:cNvPicPr/>
                <p:nvPr/>
              </p:nvPicPr>
              <p:blipFill>
                <a:blip r:embed="rId186"/>
                <a:stretch>
                  <a:fillRect/>
                </a:stretch>
              </p:blipFill>
              <p:spPr>
                <a:xfrm>
                  <a:off x="8815968" y="712728"/>
                  <a:ext cx="11844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19" name="Freihand 118">
                  <a:extLst>
                    <a:ext uri="{FF2B5EF4-FFF2-40B4-BE49-F238E27FC236}">
                      <a16:creationId xmlns:a16="http://schemas.microsoft.com/office/drawing/2014/main" id="{46C2388C-5338-4D2D-A0D3-54AA8E668A5B}"/>
                    </a:ext>
                  </a:extLst>
                </p14:cNvPr>
                <p14:cNvContentPartPr/>
                <p14:nvPr/>
              </p14:nvContentPartPr>
              <p14:xfrm>
                <a:off x="8826408" y="761688"/>
                <a:ext cx="94680" cy="28080"/>
              </p14:xfrm>
            </p:contentPart>
          </mc:Choice>
          <mc:Fallback xmlns="">
            <p:pic>
              <p:nvPicPr>
                <p:cNvPr id="119" name="Freihand 118">
                  <a:extLst>
                    <a:ext uri="{FF2B5EF4-FFF2-40B4-BE49-F238E27FC236}">
                      <a16:creationId xmlns:a16="http://schemas.microsoft.com/office/drawing/2014/main" id="{46C2388C-5338-4D2D-A0D3-54AA8E668A5B}"/>
                    </a:ext>
                  </a:extLst>
                </p:cNvPr>
                <p:cNvPicPr/>
                <p:nvPr/>
              </p:nvPicPr>
              <p:blipFill>
                <a:blip r:embed="rId188"/>
                <a:stretch>
                  <a:fillRect/>
                </a:stretch>
              </p:blipFill>
              <p:spPr>
                <a:xfrm>
                  <a:off x="8822088" y="757368"/>
                  <a:ext cx="10332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20" name="Freihand 119">
                  <a:extLst>
                    <a:ext uri="{FF2B5EF4-FFF2-40B4-BE49-F238E27FC236}">
                      <a16:creationId xmlns:a16="http://schemas.microsoft.com/office/drawing/2014/main" id="{C68A771B-9208-4A8C-BF20-182695AE5190}"/>
                    </a:ext>
                  </a:extLst>
                </p14:cNvPr>
                <p14:cNvContentPartPr/>
                <p14:nvPr/>
              </p14:nvContentPartPr>
              <p14:xfrm>
                <a:off x="9115848" y="555768"/>
                <a:ext cx="118800" cy="138600"/>
              </p14:xfrm>
            </p:contentPart>
          </mc:Choice>
          <mc:Fallback xmlns="">
            <p:pic>
              <p:nvPicPr>
                <p:cNvPr id="120" name="Freihand 119">
                  <a:extLst>
                    <a:ext uri="{FF2B5EF4-FFF2-40B4-BE49-F238E27FC236}">
                      <a16:creationId xmlns:a16="http://schemas.microsoft.com/office/drawing/2014/main" id="{C68A771B-9208-4A8C-BF20-182695AE5190}"/>
                    </a:ext>
                  </a:extLst>
                </p:cNvPr>
                <p:cNvPicPr/>
                <p:nvPr/>
              </p:nvPicPr>
              <p:blipFill>
                <a:blip r:embed="rId190"/>
                <a:stretch>
                  <a:fillRect/>
                </a:stretch>
              </p:blipFill>
              <p:spPr>
                <a:xfrm>
                  <a:off x="9111528" y="551448"/>
                  <a:ext cx="12744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21" name="Freihand 120">
                  <a:extLst>
                    <a:ext uri="{FF2B5EF4-FFF2-40B4-BE49-F238E27FC236}">
                      <a16:creationId xmlns:a16="http://schemas.microsoft.com/office/drawing/2014/main" id="{B7763DBC-01BC-4978-8238-B040F713D0B3}"/>
                    </a:ext>
                  </a:extLst>
                </p14:cNvPr>
                <p14:cNvContentPartPr/>
                <p14:nvPr/>
              </p14:nvContentPartPr>
              <p14:xfrm>
                <a:off x="9284328" y="538128"/>
                <a:ext cx="97560" cy="128160"/>
              </p14:xfrm>
            </p:contentPart>
          </mc:Choice>
          <mc:Fallback xmlns="">
            <p:pic>
              <p:nvPicPr>
                <p:cNvPr id="121" name="Freihand 120">
                  <a:extLst>
                    <a:ext uri="{FF2B5EF4-FFF2-40B4-BE49-F238E27FC236}">
                      <a16:creationId xmlns:a16="http://schemas.microsoft.com/office/drawing/2014/main" id="{B7763DBC-01BC-4978-8238-B040F713D0B3}"/>
                    </a:ext>
                  </a:extLst>
                </p:cNvPr>
                <p:cNvPicPr/>
                <p:nvPr/>
              </p:nvPicPr>
              <p:blipFill>
                <a:blip r:embed="rId192"/>
                <a:stretch>
                  <a:fillRect/>
                </a:stretch>
              </p:blipFill>
              <p:spPr>
                <a:xfrm>
                  <a:off x="9280008" y="533808"/>
                  <a:ext cx="10620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22" name="Freihand 121">
                  <a:extLst>
                    <a:ext uri="{FF2B5EF4-FFF2-40B4-BE49-F238E27FC236}">
                      <a16:creationId xmlns:a16="http://schemas.microsoft.com/office/drawing/2014/main" id="{812B4A46-D213-40D2-9E21-AD242FC91509}"/>
                    </a:ext>
                  </a:extLst>
                </p14:cNvPr>
                <p14:cNvContentPartPr/>
                <p14:nvPr/>
              </p14:nvContentPartPr>
              <p14:xfrm>
                <a:off x="9318528" y="530928"/>
                <a:ext cx="122040" cy="5400"/>
              </p14:xfrm>
            </p:contentPart>
          </mc:Choice>
          <mc:Fallback xmlns="">
            <p:pic>
              <p:nvPicPr>
                <p:cNvPr id="122" name="Freihand 121">
                  <a:extLst>
                    <a:ext uri="{FF2B5EF4-FFF2-40B4-BE49-F238E27FC236}">
                      <a16:creationId xmlns:a16="http://schemas.microsoft.com/office/drawing/2014/main" id="{812B4A46-D213-40D2-9E21-AD242FC91509}"/>
                    </a:ext>
                  </a:extLst>
                </p:cNvPr>
                <p:cNvPicPr/>
                <p:nvPr/>
              </p:nvPicPr>
              <p:blipFill>
                <a:blip r:embed="rId194"/>
                <a:stretch>
                  <a:fillRect/>
                </a:stretch>
              </p:blipFill>
              <p:spPr>
                <a:xfrm>
                  <a:off x="9314208" y="526608"/>
                  <a:ext cx="1306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23" name="Freihand 122">
                  <a:extLst>
                    <a:ext uri="{FF2B5EF4-FFF2-40B4-BE49-F238E27FC236}">
                      <a16:creationId xmlns:a16="http://schemas.microsoft.com/office/drawing/2014/main" id="{539F846C-4BA7-4CF8-B331-024C35C9FF3C}"/>
                    </a:ext>
                  </a:extLst>
                </p14:cNvPr>
                <p14:cNvContentPartPr/>
                <p14:nvPr/>
              </p14:nvContentPartPr>
              <p14:xfrm>
                <a:off x="9532728" y="562248"/>
                <a:ext cx="101520" cy="18000"/>
              </p14:xfrm>
            </p:contentPart>
          </mc:Choice>
          <mc:Fallback xmlns="">
            <p:pic>
              <p:nvPicPr>
                <p:cNvPr id="123" name="Freihand 122">
                  <a:extLst>
                    <a:ext uri="{FF2B5EF4-FFF2-40B4-BE49-F238E27FC236}">
                      <a16:creationId xmlns:a16="http://schemas.microsoft.com/office/drawing/2014/main" id="{539F846C-4BA7-4CF8-B331-024C35C9FF3C}"/>
                    </a:ext>
                  </a:extLst>
                </p:cNvPr>
                <p:cNvPicPr/>
                <p:nvPr/>
              </p:nvPicPr>
              <p:blipFill>
                <a:blip r:embed="rId196"/>
                <a:stretch>
                  <a:fillRect/>
                </a:stretch>
              </p:blipFill>
              <p:spPr>
                <a:xfrm>
                  <a:off x="9528408" y="557928"/>
                  <a:ext cx="11016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24" name="Freihand 123">
                  <a:extLst>
                    <a:ext uri="{FF2B5EF4-FFF2-40B4-BE49-F238E27FC236}">
                      <a16:creationId xmlns:a16="http://schemas.microsoft.com/office/drawing/2014/main" id="{7F7753DD-D97E-4422-B78C-072869993099}"/>
                    </a:ext>
                  </a:extLst>
                </p14:cNvPr>
                <p14:cNvContentPartPr/>
                <p14:nvPr/>
              </p14:nvContentPartPr>
              <p14:xfrm>
                <a:off x="9684288" y="468288"/>
                <a:ext cx="244080" cy="117720"/>
              </p14:xfrm>
            </p:contentPart>
          </mc:Choice>
          <mc:Fallback xmlns="">
            <p:pic>
              <p:nvPicPr>
                <p:cNvPr id="124" name="Freihand 123">
                  <a:extLst>
                    <a:ext uri="{FF2B5EF4-FFF2-40B4-BE49-F238E27FC236}">
                      <a16:creationId xmlns:a16="http://schemas.microsoft.com/office/drawing/2014/main" id="{7F7753DD-D97E-4422-B78C-072869993099}"/>
                    </a:ext>
                  </a:extLst>
                </p:cNvPr>
                <p:cNvPicPr/>
                <p:nvPr/>
              </p:nvPicPr>
              <p:blipFill>
                <a:blip r:embed="rId198"/>
                <a:stretch>
                  <a:fillRect/>
                </a:stretch>
              </p:blipFill>
              <p:spPr>
                <a:xfrm>
                  <a:off x="9679968" y="463968"/>
                  <a:ext cx="25272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25" name="Freihand 124">
                  <a:extLst>
                    <a:ext uri="{FF2B5EF4-FFF2-40B4-BE49-F238E27FC236}">
                      <a16:creationId xmlns:a16="http://schemas.microsoft.com/office/drawing/2014/main" id="{A62D5C31-33CD-43EA-B7B4-EB5A0BBAD9DD}"/>
                    </a:ext>
                  </a:extLst>
                </p14:cNvPr>
                <p14:cNvContentPartPr/>
                <p14:nvPr/>
              </p14:nvContentPartPr>
              <p14:xfrm>
                <a:off x="9111168" y="646128"/>
                <a:ext cx="803880" cy="97200"/>
              </p14:xfrm>
            </p:contentPart>
          </mc:Choice>
          <mc:Fallback xmlns="">
            <p:pic>
              <p:nvPicPr>
                <p:cNvPr id="125" name="Freihand 124">
                  <a:extLst>
                    <a:ext uri="{FF2B5EF4-FFF2-40B4-BE49-F238E27FC236}">
                      <a16:creationId xmlns:a16="http://schemas.microsoft.com/office/drawing/2014/main" id="{A62D5C31-33CD-43EA-B7B4-EB5A0BBAD9DD}"/>
                    </a:ext>
                  </a:extLst>
                </p:cNvPr>
                <p:cNvPicPr/>
                <p:nvPr/>
              </p:nvPicPr>
              <p:blipFill>
                <a:blip r:embed="rId200"/>
                <a:stretch>
                  <a:fillRect/>
                </a:stretch>
              </p:blipFill>
              <p:spPr>
                <a:xfrm>
                  <a:off x="9106848" y="641808"/>
                  <a:ext cx="81252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27" name="Freihand 126">
                  <a:extLst>
                    <a:ext uri="{FF2B5EF4-FFF2-40B4-BE49-F238E27FC236}">
                      <a16:creationId xmlns:a16="http://schemas.microsoft.com/office/drawing/2014/main" id="{4DE577AB-3145-472D-B8C9-D43B2BD81B19}"/>
                    </a:ext>
                  </a:extLst>
                </p14:cNvPr>
                <p14:cNvContentPartPr/>
                <p14:nvPr/>
              </p14:nvContentPartPr>
              <p14:xfrm>
                <a:off x="9277128" y="767448"/>
                <a:ext cx="111240" cy="146160"/>
              </p14:xfrm>
            </p:contentPart>
          </mc:Choice>
          <mc:Fallback xmlns="">
            <p:pic>
              <p:nvPicPr>
                <p:cNvPr id="127" name="Freihand 126">
                  <a:extLst>
                    <a:ext uri="{FF2B5EF4-FFF2-40B4-BE49-F238E27FC236}">
                      <a16:creationId xmlns:a16="http://schemas.microsoft.com/office/drawing/2014/main" id="{4DE577AB-3145-472D-B8C9-D43B2BD81B19}"/>
                    </a:ext>
                  </a:extLst>
                </p:cNvPr>
                <p:cNvPicPr/>
                <p:nvPr/>
              </p:nvPicPr>
              <p:blipFill>
                <a:blip r:embed="rId202"/>
                <a:stretch>
                  <a:fillRect/>
                </a:stretch>
              </p:blipFill>
              <p:spPr>
                <a:xfrm>
                  <a:off x="9272808" y="763128"/>
                  <a:ext cx="11988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28" name="Freihand 127">
                  <a:extLst>
                    <a:ext uri="{FF2B5EF4-FFF2-40B4-BE49-F238E27FC236}">
                      <a16:creationId xmlns:a16="http://schemas.microsoft.com/office/drawing/2014/main" id="{0AEA236B-63A4-46C2-86FC-10C80C2F6446}"/>
                    </a:ext>
                  </a:extLst>
                </p14:cNvPr>
                <p14:cNvContentPartPr/>
                <p14:nvPr/>
              </p14:nvContentPartPr>
              <p14:xfrm>
                <a:off x="9436248" y="785808"/>
                <a:ext cx="88920" cy="111960"/>
              </p14:xfrm>
            </p:contentPart>
          </mc:Choice>
          <mc:Fallback xmlns="">
            <p:pic>
              <p:nvPicPr>
                <p:cNvPr id="128" name="Freihand 127">
                  <a:extLst>
                    <a:ext uri="{FF2B5EF4-FFF2-40B4-BE49-F238E27FC236}">
                      <a16:creationId xmlns:a16="http://schemas.microsoft.com/office/drawing/2014/main" id="{0AEA236B-63A4-46C2-86FC-10C80C2F6446}"/>
                    </a:ext>
                  </a:extLst>
                </p:cNvPr>
                <p:cNvPicPr/>
                <p:nvPr/>
              </p:nvPicPr>
              <p:blipFill>
                <a:blip r:embed="rId204"/>
                <a:stretch>
                  <a:fillRect/>
                </a:stretch>
              </p:blipFill>
              <p:spPr>
                <a:xfrm>
                  <a:off x="9431928" y="781488"/>
                  <a:ext cx="9756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30" name="Freihand 129">
                  <a:extLst>
                    <a:ext uri="{FF2B5EF4-FFF2-40B4-BE49-F238E27FC236}">
                      <a16:creationId xmlns:a16="http://schemas.microsoft.com/office/drawing/2014/main" id="{40EC96EC-0244-47F1-BD6F-E8F4C4B0D433}"/>
                    </a:ext>
                  </a:extLst>
                </p14:cNvPr>
                <p14:cNvContentPartPr/>
                <p14:nvPr/>
              </p14:nvContentPartPr>
              <p14:xfrm>
                <a:off x="10004688" y="645048"/>
                <a:ext cx="166320" cy="15840"/>
              </p14:xfrm>
            </p:contentPart>
          </mc:Choice>
          <mc:Fallback xmlns="">
            <p:pic>
              <p:nvPicPr>
                <p:cNvPr id="130" name="Freihand 129">
                  <a:extLst>
                    <a:ext uri="{FF2B5EF4-FFF2-40B4-BE49-F238E27FC236}">
                      <a16:creationId xmlns:a16="http://schemas.microsoft.com/office/drawing/2014/main" id="{40EC96EC-0244-47F1-BD6F-E8F4C4B0D433}"/>
                    </a:ext>
                  </a:extLst>
                </p:cNvPr>
                <p:cNvPicPr/>
                <p:nvPr/>
              </p:nvPicPr>
              <p:blipFill>
                <a:blip r:embed="rId206"/>
                <a:stretch>
                  <a:fillRect/>
                </a:stretch>
              </p:blipFill>
              <p:spPr>
                <a:xfrm>
                  <a:off x="10000368" y="640728"/>
                  <a:ext cx="17496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131" name="Freihand 130">
                  <a:extLst>
                    <a:ext uri="{FF2B5EF4-FFF2-40B4-BE49-F238E27FC236}">
                      <a16:creationId xmlns:a16="http://schemas.microsoft.com/office/drawing/2014/main" id="{75C4C33C-6654-4521-9C9F-F0B7DA167864}"/>
                    </a:ext>
                  </a:extLst>
                </p14:cNvPr>
                <p14:cNvContentPartPr/>
                <p14:nvPr/>
              </p14:nvContentPartPr>
              <p14:xfrm>
                <a:off x="10005048" y="697248"/>
                <a:ext cx="169920" cy="43560"/>
              </p14:xfrm>
            </p:contentPart>
          </mc:Choice>
          <mc:Fallback xmlns="">
            <p:pic>
              <p:nvPicPr>
                <p:cNvPr id="131" name="Freihand 130">
                  <a:extLst>
                    <a:ext uri="{FF2B5EF4-FFF2-40B4-BE49-F238E27FC236}">
                      <a16:creationId xmlns:a16="http://schemas.microsoft.com/office/drawing/2014/main" id="{75C4C33C-6654-4521-9C9F-F0B7DA167864}"/>
                    </a:ext>
                  </a:extLst>
                </p:cNvPr>
                <p:cNvPicPr/>
                <p:nvPr/>
              </p:nvPicPr>
              <p:blipFill>
                <a:blip r:embed="rId208"/>
                <a:stretch>
                  <a:fillRect/>
                </a:stretch>
              </p:blipFill>
              <p:spPr>
                <a:xfrm>
                  <a:off x="10000728" y="692928"/>
                  <a:ext cx="17856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32" name="Freihand 131">
                  <a:extLst>
                    <a:ext uri="{FF2B5EF4-FFF2-40B4-BE49-F238E27FC236}">
                      <a16:creationId xmlns:a16="http://schemas.microsoft.com/office/drawing/2014/main" id="{23C07C88-1551-454A-BFF9-8E52AC6EB910}"/>
                    </a:ext>
                  </a:extLst>
                </p14:cNvPr>
                <p14:cNvContentPartPr/>
                <p14:nvPr/>
              </p14:nvContentPartPr>
              <p14:xfrm>
                <a:off x="10227168" y="553968"/>
                <a:ext cx="168840" cy="164880"/>
              </p14:xfrm>
            </p:contentPart>
          </mc:Choice>
          <mc:Fallback xmlns="">
            <p:pic>
              <p:nvPicPr>
                <p:cNvPr id="132" name="Freihand 131">
                  <a:extLst>
                    <a:ext uri="{FF2B5EF4-FFF2-40B4-BE49-F238E27FC236}">
                      <a16:creationId xmlns:a16="http://schemas.microsoft.com/office/drawing/2014/main" id="{23C07C88-1551-454A-BFF9-8E52AC6EB910}"/>
                    </a:ext>
                  </a:extLst>
                </p:cNvPr>
                <p:cNvPicPr/>
                <p:nvPr/>
              </p:nvPicPr>
              <p:blipFill>
                <a:blip r:embed="rId210"/>
                <a:stretch>
                  <a:fillRect/>
                </a:stretch>
              </p:blipFill>
              <p:spPr>
                <a:xfrm>
                  <a:off x="10222848" y="549648"/>
                  <a:ext cx="17748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133" name="Freihand 132">
                  <a:extLst>
                    <a:ext uri="{FF2B5EF4-FFF2-40B4-BE49-F238E27FC236}">
                      <a16:creationId xmlns:a16="http://schemas.microsoft.com/office/drawing/2014/main" id="{F2AF5867-FAB7-468A-89D7-71C1B27D71F1}"/>
                    </a:ext>
                  </a:extLst>
                </p14:cNvPr>
                <p14:cNvContentPartPr/>
                <p14:nvPr/>
              </p14:nvContentPartPr>
              <p14:xfrm>
                <a:off x="10329408" y="520488"/>
                <a:ext cx="236160" cy="141480"/>
              </p14:xfrm>
            </p:contentPart>
          </mc:Choice>
          <mc:Fallback xmlns="">
            <p:pic>
              <p:nvPicPr>
                <p:cNvPr id="133" name="Freihand 132">
                  <a:extLst>
                    <a:ext uri="{FF2B5EF4-FFF2-40B4-BE49-F238E27FC236}">
                      <a16:creationId xmlns:a16="http://schemas.microsoft.com/office/drawing/2014/main" id="{F2AF5867-FAB7-468A-89D7-71C1B27D71F1}"/>
                    </a:ext>
                  </a:extLst>
                </p:cNvPr>
                <p:cNvPicPr/>
                <p:nvPr/>
              </p:nvPicPr>
              <p:blipFill>
                <a:blip r:embed="rId212"/>
                <a:stretch>
                  <a:fillRect/>
                </a:stretch>
              </p:blipFill>
              <p:spPr>
                <a:xfrm>
                  <a:off x="10325088" y="516168"/>
                  <a:ext cx="24480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35" name="Freihand 134">
                  <a:extLst>
                    <a:ext uri="{FF2B5EF4-FFF2-40B4-BE49-F238E27FC236}">
                      <a16:creationId xmlns:a16="http://schemas.microsoft.com/office/drawing/2014/main" id="{D7FB3D57-ACD8-4695-9C49-1C2D759119F7}"/>
                    </a:ext>
                  </a:extLst>
                </p14:cNvPr>
                <p14:cNvContentPartPr/>
                <p14:nvPr/>
              </p14:nvContentPartPr>
              <p14:xfrm>
                <a:off x="10672848" y="477288"/>
                <a:ext cx="106200" cy="137880"/>
              </p14:xfrm>
            </p:contentPart>
          </mc:Choice>
          <mc:Fallback xmlns="">
            <p:pic>
              <p:nvPicPr>
                <p:cNvPr id="135" name="Freihand 134">
                  <a:extLst>
                    <a:ext uri="{FF2B5EF4-FFF2-40B4-BE49-F238E27FC236}">
                      <a16:creationId xmlns:a16="http://schemas.microsoft.com/office/drawing/2014/main" id="{D7FB3D57-ACD8-4695-9C49-1C2D759119F7}"/>
                    </a:ext>
                  </a:extLst>
                </p:cNvPr>
                <p:cNvPicPr/>
                <p:nvPr/>
              </p:nvPicPr>
              <p:blipFill>
                <a:blip r:embed="rId214"/>
                <a:stretch>
                  <a:fillRect/>
                </a:stretch>
              </p:blipFill>
              <p:spPr>
                <a:xfrm>
                  <a:off x="10668528" y="472968"/>
                  <a:ext cx="11484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36" name="Freihand 135">
                  <a:extLst>
                    <a:ext uri="{FF2B5EF4-FFF2-40B4-BE49-F238E27FC236}">
                      <a16:creationId xmlns:a16="http://schemas.microsoft.com/office/drawing/2014/main" id="{6EB3D084-D7C8-4518-AB49-6AF580F530F6}"/>
                    </a:ext>
                  </a:extLst>
                </p14:cNvPr>
                <p14:cNvContentPartPr/>
                <p14:nvPr/>
              </p14:nvContentPartPr>
              <p14:xfrm>
                <a:off x="10580688" y="427968"/>
                <a:ext cx="86400" cy="122760"/>
              </p14:xfrm>
            </p:contentPart>
          </mc:Choice>
          <mc:Fallback xmlns="">
            <p:pic>
              <p:nvPicPr>
                <p:cNvPr id="136" name="Freihand 135">
                  <a:extLst>
                    <a:ext uri="{FF2B5EF4-FFF2-40B4-BE49-F238E27FC236}">
                      <a16:creationId xmlns:a16="http://schemas.microsoft.com/office/drawing/2014/main" id="{6EB3D084-D7C8-4518-AB49-6AF580F530F6}"/>
                    </a:ext>
                  </a:extLst>
                </p:cNvPr>
                <p:cNvPicPr/>
                <p:nvPr/>
              </p:nvPicPr>
              <p:blipFill>
                <a:blip r:embed="rId216"/>
                <a:stretch>
                  <a:fillRect/>
                </a:stretch>
              </p:blipFill>
              <p:spPr>
                <a:xfrm>
                  <a:off x="10576368" y="423648"/>
                  <a:ext cx="9504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37" name="Freihand 136">
                  <a:extLst>
                    <a:ext uri="{FF2B5EF4-FFF2-40B4-BE49-F238E27FC236}">
                      <a16:creationId xmlns:a16="http://schemas.microsoft.com/office/drawing/2014/main" id="{129B790F-7F1A-4FEE-8BC6-4A9593481E20}"/>
                    </a:ext>
                  </a:extLst>
                </p14:cNvPr>
                <p14:cNvContentPartPr/>
                <p14:nvPr/>
              </p14:nvContentPartPr>
              <p14:xfrm>
                <a:off x="10758168" y="574128"/>
                <a:ext cx="76320" cy="65520"/>
              </p14:xfrm>
            </p:contentPart>
          </mc:Choice>
          <mc:Fallback xmlns="">
            <p:pic>
              <p:nvPicPr>
                <p:cNvPr id="137" name="Freihand 136">
                  <a:extLst>
                    <a:ext uri="{FF2B5EF4-FFF2-40B4-BE49-F238E27FC236}">
                      <a16:creationId xmlns:a16="http://schemas.microsoft.com/office/drawing/2014/main" id="{129B790F-7F1A-4FEE-8BC6-4A9593481E20}"/>
                    </a:ext>
                  </a:extLst>
                </p:cNvPr>
                <p:cNvPicPr/>
                <p:nvPr/>
              </p:nvPicPr>
              <p:blipFill>
                <a:blip r:embed="rId218"/>
                <a:stretch>
                  <a:fillRect/>
                </a:stretch>
              </p:blipFill>
              <p:spPr>
                <a:xfrm>
                  <a:off x="10753848" y="569808"/>
                  <a:ext cx="8496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39" name="Freihand 138">
                  <a:extLst>
                    <a:ext uri="{FF2B5EF4-FFF2-40B4-BE49-F238E27FC236}">
                      <a16:creationId xmlns:a16="http://schemas.microsoft.com/office/drawing/2014/main" id="{34E238F9-B90E-4129-959E-2378CD6EEE4D}"/>
                    </a:ext>
                  </a:extLst>
                </p14:cNvPr>
                <p14:cNvContentPartPr/>
                <p14:nvPr/>
              </p14:nvContentPartPr>
              <p14:xfrm>
                <a:off x="11142648" y="154008"/>
                <a:ext cx="9000" cy="110880"/>
              </p14:xfrm>
            </p:contentPart>
          </mc:Choice>
          <mc:Fallback xmlns="">
            <p:pic>
              <p:nvPicPr>
                <p:cNvPr id="139" name="Freihand 138">
                  <a:extLst>
                    <a:ext uri="{FF2B5EF4-FFF2-40B4-BE49-F238E27FC236}">
                      <a16:creationId xmlns:a16="http://schemas.microsoft.com/office/drawing/2014/main" id="{34E238F9-B90E-4129-959E-2378CD6EEE4D}"/>
                    </a:ext>
                  </a:extLst>
                </p:cNvPr>
                <p:cNvPicPr/>
                <p:nvPr/>
              </p:nvPicPr>
              <p:blipFill>
                <a:blip r:embed="rId220"/>
                <a:stretch>
                  <a:fillRect/>
                </a:stretch>
              </p:blipFill>
              <p:spPr>
                <a:xfrm>
                  <a:off x="11138328" y="149688"/>
                  <a:ext cx="1764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40" name="Freihand 139">
                  <a:extLst>
                    <a:ext uri="{FF2B5EF4-FFF2-40B4-BE49-F238E27FC236}">
                      <a16:creationId xmlns:a16="http://schemas.microsoft.com/office/drawing/2014/main" id="{F5D98668-4093-4D6D-B548-C329BED1CC83}"/>
                    </a:ext>
                  </a:extLst>
                </p14:cNvPr>
                <p14:cNvContentPartPr/>
                <p14:nvPr/>
              </p14:nvContentPartPr>
              <p14:xfrm>
                <a:off x="11052288" y="129528"/>
                <a:ext cx="139320" cy="128520"/>
              </p14:xfrm>
            </p:contentPart>
          </mc:Choice>
          <mc:Fallback xmlns="">
            <p:pic>
              <p:nvPicPr>
                <p:cNvPr id="140" name="Freihand 139">
                  <a:extLst>
                    <a:ext uri="{FF2B5EF4-FFF2-40B4-BE49-F238E27FC236}">
                      <a16:creationId xmlns:a16="http://schemas.microsoft.com/office/drawing/2014/main" id="{F5D98668-4093-4D6D-B548-C329BED1CC83}"/>
                    </a:ext>
                  </a:extLst>
                </p:cNvPr>
                <p:cNvPicPr/>
                <p:nvPr/>
              </p:nvPicPr>
              <p:blipFill>
                <a:blip r:embed="rId222"/>
                <a:stretch>
                  <a:fillRect/>
                </a:stretch>
              </p:blipFill>
              <p:spPr>
                <a:xfrm>
                  <a:off x="11047968" y="125208"/>
                  <a:ext cx="14796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41" name="Freihand 140">
                  <a:extLst>
                    <a:ext uri="{FF2B5EF4-FFF2-40B4-BE49-F238E27FC236}">
                      <a16:creationId xmlns:a16="http://schemas.microsoft.com/office/drawing/2014/main" id="{844C25EB-9437-4852-8ACF-0E20DAE1C2CE}"/>
                    </a:ext>
                  </a:extLst>
                </p14:cNvPr>
                <p14:cNvContentPartPr/>
                <p14:nvPr/>
              </p14:nvContentPartPr>
              <p14:xfrm>
                <a:off x="11192328" y="192528"/>
                <a:ext cx="204840" cy="57600"/>
              </p14:xfrm>
            </p:contentPart>
          </mc:Choice>
          <mc:Fallback xmlns="">
            <p:pic>
              <p:nvPicPr>
                <p:cNvPr id="141" name="Freihand 140">
                  <a:extLst>
                    <a:ext uri="{FF2B5EF4-FFF2-40B4-BE49-F238E27FC236}">
                      <a16:creationId xmlns:a16="http://schemas.microsoft.com/office/drawing/2014/main" id="{844C25EB-9437-4852-8ACF-0E20DAE1C2CE}"/>
                    </a:ext>
                  </a:extLst>
                </p:cNvPr>
                <p:cNvPicPr/>
                <p:nvPr/>
              </p:nvPicPr>
              <p:blipFill>
                <a:blip r:embed="rId224"/>
                <a:stretch>
                  <a:fillRect/>
                </a:stretch>
              </p:blipFill>
              <p:spPr>
                <a:xfrm>
                  <a:off x="11188008" y="188208"/>
                  <a:ext cx="21348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42" name="Freihand 141">
                  <a:extLst>
                    <a:ext uri="{FF2B5EF4-FFF2-40B4-BE49-F238E27FC236}">
                      <a16:creationId xmlns:a16="http://schemas.microsoft.com/office/drawing/2014/main" id="{FF4E1268-FE36-4CFC-9290-F8EE7BF9DF99}"/>
                    </a:ext>
                  </a:extLst>
                </p14:cNvPr>
                <p14:cNvContentPartPr/>
                <p14:nvPr/>
              </p14:nvContentPartPr>
              <p14:xfrm>
                <a:off x="11409408" y="126288"/>
                <a:ext cx="72000" cy="131760"/>
              </p14:xfrm>
            </p:contentPart>
          </mc:Choice>
          <mc:Fallback xmlns="">
            <p:pic>
              <p:nvPicPr>
                <p:cNvPr id="142" name="Freihand 141">
                  <a:extLst>
                    <a:ext uri="{FF2B5EF4-FFF2-40B4-BE49-F238E27FC236}">
                      <a16:creationId xmlns:a16="http://schemas.microsoft.com/office/drawing/2014/main" id="{FF4E1268-FE36-4CFC-9290-F8EE7BF9DF99}"/>
                    </a:ext>
                  </a:extLst>
                </p:cNvPr>
                <p:cNvPicPr/>
                <p:nvPr/>
              </p:nvPicPr>
              <p:blipFill>
                <a:blip r:embed="rId226"/>
                <a:stretch>
                  <a:fillRect/>
                </a:stretch>
              </p:blipFill>
              <p:spPr>
                <a:xfrm>
                  <a:off x="11405088" y="121968"/>
                  <a:ext cx="8064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43" name="Freihand 142">
                  <a:extLst>
                    <a:ext uri="{FF2B5EF4-FFF2-40B4-BE49-F238E27FC236}">
                      <a16:creationId xmlns:a16="http://schemas.microsoft.com/office/drawing/2014/main" id="{0CA76823-976A-4EE0-ADE5-BA24C077B31D}"/>
                    </a:ext>
                  </a:extLst>
                </p14:cNvPr>
                <p14:cNvContentPartPr/>
                <p14:nvPr/>
              </p14:nvContentPartPr>
              <p14:xfrm>
                <a:off x="11512008" y="126288"/>
                <a:ext cx="33480" cy="101520"/>
              </p14:xfrm>
            </p:contentPart>
          </mc:Choice>
          <mc:Fallback xmlns="">
            <p:pic>
              <p:nvPicPr>
                <p:cNvPr id="143" name="Freihand 142">
                  <a:extLst>
                    <a:ext uri="{FF2B5EF4-FFF2-40B4-BE49-F238E27FC236}">
                      <a16:creationId xmlns:a16="http://schemas.microsoft.com/office/drawing/2014/main" id="{0CA76823-976A-4EE0-ADE5-BA24C077B31D}"/>
                    </a:ext>
                  </a:extLst>
                </p:cNvPr>
                <p:cNvPicPr/>
                <p:nvPr/>
              </p:nvPicPr>
              <p:blipFill>
                <a:blip r:embed="rId228"/>
                <a:stretch>
                  <a:fillRect/>
                </a:stretch>
              </p:blipFill>
              <p:spPr>
                <a:xfrm>
                  <a:off x="11507688" y="121968"/>
                  <a:ext cx="4212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44" name="Freihand 143">
                  <a:extLst>
                    <a:ext uri="{FF2B5EF4-FFF2-40B4-BE49-F238E27FC236}">
                      <a16:creationId xmlns:a16="http://schemas.microsoft.com/office/drawing/2014/main" id="{21615DBC-466C-4506-A7F1-6BC42E08A024}"/>
                    </a:ext>
                  </a:extLst>
                </p14:cNvPr>
                <p14:cNvContentPartPr/>
                <p14:nvPr/>
              </p14:nvContentPartPr>
              <p14:xfrm>
                <a:off x="11550168" y="184968"/>
                <a:ext cx="80280" cy="62640"/>
              </p14:xfrm>
            </p:contentPart>
          </mc:Choice>
          <mc:Fallback xmlns="">
            <p:pic>
              <p:nvPicPr>
                <p:cNvPr id="144" name="Freihand 143">
                  <a:extLst>
                    <a:ext uri="{FF2B5EF4-FFF2-40B4-BE49-F238E27FC236}">
                      <a16:creationId xmlns:a16="http://schemas.microsoft.com/office/drawing/2014/main" id="{21615DBC-466C-4506-A7F1-6BC42E08A024}"/>
                    </a:ext>
                  </a:extLst>
                </p:cNvPr>
                <p:cNvPicPr/>
                <p:nvPr/>
              </p:nvPicPr>
              <p:blipFill>
                <a:blip r:embed="rId230"/>
                <a:stretch>
                  <a:fillRect/>
                </a:stretch>
              </p:blipFill>
              <p:spPr>
                <a:xfrm>
                  <a:off x="11545848" y="180648"/>
                  <a:ext cx="8892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46" name="Freihand 145">
                  <a:extLst>
                    <a:ext uri="{FF2B5EF4-FFF2-40B4-BE49-F238E27FC236}">
                      <a16:creationId xmlns:a16="http://schemas.microsoft.com/office/drawing/2014/main" id="{A29A71B0-0E1D-43F1-B9C1-931C0774CD3D}"/>
                    </a:ext>
                  </a:extLst>
                </p14:cNvPr>
                <p14:cNvContentPartPr/>
                <p14:nvPr/>
              </p14:nvContentPartPr>
              <p14:xfrm>
                <a:off x="11224008" y="349128"/>
                <a:ext cx="21960" cy="135000"/>
              </p14:xfrm>
            </p:contentPart>
          </mc:Choice>
          <mc:Fallback xmlns="">
            <p:pic>
              <p:nvPicPr>
                <p:cNvPr id="146" name="Freihand 145">
                  <a:extLst>
                    <a:ext uri="{FF2B5EF4-FFF2-40B4-BE49-F238E27FC236}">
                      <a16:creationId xmlns:a16="http://schemas.microsoft.com/office/drawing/2014/main" id="{A29A71B0-0E1D-43F1-B9C1-931C0774CD3D}"/>
                    </a:ext>
                  </a:extLst>
                </p:cNvPr>
                <p:cNvPicPr/>
                <p:nvPr/>
              </p:nvPicPr>
              <p:blipFill>
                <a:blip r:embed="rId232"/>
                <a:stretch>
                  <a:fillRect/>
                </a:stretch>
              </p:blipFill>
              <p:spPr>
                <a:xfrm>
                  <a:off x="11219688" y="344808"/>
                  <a:ext cx="3060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147" name="Freihand 146">
                  <a:extLst>
                    <a:ext uri="{FF2B5EF4-FFF2-40B4-BE49-F238E27FC236}">
                      <a16:creationId xmlns:a16="http://schemas.microsoft.com/office/drawing/2014/main" id="{48DBD87F-45F6-4A16-90A9-A33FD28C665E}"/>
                    </a:ext>
                  </a:extLst>
                </p14:cNvPr>
                <p14:cNvContentPartPr/>
                <p14:nvPr/>
              </p14:nvContentPartPr>
              <p14:xfrm>
                <a:off x="11198088" y="330048"/>
                <a:ext cx="173160" cy="115200"/>
              </p14:xfrm>
            </p:contentPart>
          </mc:Choice>
          <mc:Fallback xmlns="">
            <p:pic>
              <p:nvPicPr>
                <p:cNvPr id="147" name="Freihand 146">
                  <a:extLst>
                    <a:ext uri="{FF2B5EF4-FFF2-40B4-BE49-F238E27FC236}">
                      <a16:creationId xmlns:a16="http://schemas.microsoft.com/office/drawing/2014/main" id="{48DBD87F-45F6-4A16-90A9-A33FD28C665E}"/>
                    </a:ext>
                  </a:extLst>
                </p:cNvPr>
                <p:cNvPicPr/>
                <p:nvPr/>
              </p:nvPicPr>
              <p:blipFill>
                <a:blip r:embed="rId234"/>
                <a:stretch>
                  <a:fillRect/>
                </a:stretch>
              </p:blipFill>
              <p:spPr>
                <a:xfrm>
                  <a:off x="11193768" y="325728"/>
                  <a:ext cx="18180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148" name="Freihand 147">
                  <a:extLst>
                    <a:ext uri="{FF2B5EF4-FFF2-40B4-BE49-F238E27FC236}">
                      <a16:creationId xmlns:a16="http://schemas.microsoft.com/office/drawing/2014/main" id="{B4BF1DBB-A3AC-4443-8210-13FD01EC1C42}"/>
                    </a:ext>
                  </a:extLst>
                </p14:cNvPr>
                <p14:cNvContentPartPr/>
                <p14:nvPr/>
              </p14:nvContentPartPr>
              <p14:xfrm>
                <a:off x="11404728" y="386568"/>
                <a:ext cx="88920" cy="61560"/>
              </p14:xfrm>
            </p:contentPart>
          </mc:Choice>
          <mc:Fallback xmlns="">
            <p:pic>
              <p:nvPicPr>
                <p:cNvPr id="148" name="Freihand 147">
                  <a:extLst>
                    <a:ext uri="{FF2B5EF4-FFF2-40B4-BE49-F238E27FC236}">
                      <a16:creationId xmlns:a16="http://schemas.microsoft.com/office/drawing/2014/main" id="{B4BF1DBB-A3AC-4443-8210-13FD01EC1C42}"/>
                    </a:ext>
                  </a:extLst>
                </p:cNvPr>
                <p:cNvPicPr/>
                <p:nvPr/>
              </p:nvPicPr>
              <p:blipFill>
                <a:blip r:embed="rId236"/>
                <a:stretch>
                  <a:fillRect/>
                </a:stretch>
              </p:blipFill>
              <p:spPr>
                <a:xfrm>
                  <a:off x="11400408" y="382248"/>
                  <a:ext cx="9756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49" name="Freihand 148">
                  <a:extLst>
                    <a:ext uri="{FF2B5EF4-FFF2-40B4-BE49-F238E27FC236}">
                      <a16:creationId xmlns:a16="http://schemas.microsoft.com/office/drawing/2014/main" id="{23A53C0F-816D-4A1B-B9A8-D6E286AB7966}"/>
                    </a:ext>
                  </a:extLst>
                </p14:cNvPr>
                <p14:cNvContentPartPr/>
                <p14:nvPr/>
              </p14:nvContentPartPr>
              <p14:xfrm>
                <a:off x="11225088" y="548928"/>
                <a:ext cx="459720" cy="128520"/>
              </p14:xfrm>
            </p:contentPart>
          </mc:Choice>
          <mc:Fallback xmlns="">
            <p:pic>
              <p:nvPicPr>
                <p:cNvPr id="149" name="Freihand 148">
                  <a:extLst>
                    <a:ext uri="{FF2B5EF4-FFF2-40B4-BE49-F238E27FC236}">
                      <a16:creationId xmlns:a16="http://schemas.microsoft.com/office/drawing/2014/main" id="{23A53C0F-816D-4A1B-B9A8-D6E286AB7966}"/>
                    </a:ext>
                  </a:extLst>
                </p:cNvPr>
                <p:cNvPicPr/>
                <p:nvPr/>
              </p:nvPicPr>
              <p:blipFill>
                <a:blip r:embed="rId238"/>
                <a:stretch>
                  <a:fillRect/>
                </a:stretch>
              </p:blipFill>
              <p:spPr>
                <a:xfrm>
                  <a:off x="11220768" y="544608"/>
                  <a:ext cx="46836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50" name="Freihand 149">
                  <a:extLst>
                    <a:ext uri="{FF2B5EF4-FFF2-40B4-BE49-F238E27FC236}">
                      <a16:creationId xmlns:a16="http://schemas.microsoft.com/office/drawing/2014/main" id="{71BED818-4C1C-4874-ACD4-C2AB97EE7898}"/>
                    </a:ext>
                  </a:extLst>
                </p14:cNvPr>
                <p14:cNvContentPartPr/>
                <p14:nvPr/>
              </p14:nvContentPartPr>
              <p14:xfrm>
                <a:off x="11686968" y="483768"/>
                <a:ext cx="74880" cy="115560"/>
              </p14:xfrm>
            </p:contentPart>
          </mc:Choice>
          <mc:Fallback xmlns="">
            <p:pic>
              <p:nvPicPr>
                <p:cNvPr id="150" name="Freihand 149">
                  <a:extLst>
                    <a:ext uri="{FF2B5EF4-FFF2-40B4-BE49-F238E27FC236}">
                      <a16:creationId xmlns:a16="http://schemas.microsoft.com/office/drawing/2014/main" id="{71BED818-4C1C-4874-ACD4-C2AB97EE7898}"/>
                    </a:ext>
                  </a:extLst>
                </p:cNvPr>
                <p:cNvPicPr/>
                <p:nvPr/>
              </p:nvPicPr>
              <p:blipFill>
                <a:blip r:embed="rId240"/>
                <a:stretch>
                  <a:fillRect/>
                </a:stretch>
              </p:blipFill>
              <p:spPr>
                <a:xfrm>
                  <a:off x="11682648" y="479448"/>
                  <a:ext cx="8352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51" name="Freihand 150">
                  <a:extLst>
                    <a:ext uri="{FF2B5EF4-FFF2-40B4-BE49-F238E27FC236}">
                      <a16:creationId xmlns:a16="http://schemas.microsoft.com/office/drawing/2014/main" id="{D08E33F7-C1E5-4756-8D74-43330BE48452}"/>
                    </a:ext>
                  </a:extLst>
                </p14:cNvPr>
                <p14:cNvContentPartPr/>
                <p14:nvPr/>
              </p14:nvContentPartPr>
              <p14:xfrm>
                <a:off x="11761128" y="498888"/>
                <a:ext cx="161280" cy="60840"/>
              </p14:xfrm>
            </p:contentPart>
          </mc:Choice>
          <mc:Fallback xmlns="">
            <p:pic>
              <p:nvPicPr>
                <p:cNvPr id="151" name="Freihand 150">
                  <a:extLst>
                    <a:ext uri="{FF2B5EF4-FFF2-40B4-BE49-F238E27FC236}">
                      <a16:creationId xmlns:a16="http://schemas.microsoft.com/office/drawing/2014/main" id="{D08E33F7-C1E5-4756-8D74-43330BE48452}"/>
                    </a:ext>
                  </a:extLst>
                </p:cNvPr>
                <p:cNvPicPr/>
                <p:nvPr/>
              </p:nvPicPr>
              <p:blipFill>
                <a:blip r:embed="rId242"/>
                <a:stretch>
                  <a:fillRect/>
                </a:stretch>
              </p:blipFill>
              <p:spPr>
                <a:xfrm>
                  <a:off x="11756808" y="494568"/>
                  <a:ext cx="1699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152" name="Freihand 151">
                  <a:extLst>
                    <a:ext uri="{FF2B5EF4-FFF2-40B4-BE49-F238E27FC236}">
                      <a16:creationId xmlns:a16="http://schemas.microsoft.com/office/drawing/2014/main" id="{E5CD0095-48AF-48C6-8815-4429F25780B7}"/>
                    </a:ext>
                  </a:extLst>
                </p14:cNvPr>
                <p14:cNvContentPartPr/>
                <p14:nvPr/>
              </p14:nvContentPartPr>
              <p14:xfrm>
                <a:off x="11904048" y="476208"/>
                <a:ext cx="106560" cy="91440"/>
              </p14:xfrm>
            </p:contentPart>
          </mc:Choice>
          <mc:Fallback xmlns="">
            <p:pic>
              <p:nvPicPr>
                <p:cNvPr id="152" name="Freihand 151">
                  <a:extLst>
                    <a:ext uri="{FF2B5EF4-FFF2-40B4-BE49-F238E27FC236}">
                      <a16:creationId xmlns:a16="http://schemas.microsoft.com/office/drawing/2014/main" id="{E5CD0095-48AF-48C6-8815-4429F25780B7}"/>
                    </a:ext>
                  </a:extLst>
                </p:cNvPr>
                <p:cNvPicPr/>
                <p:nvPr/>
              </p:nvPicPr>
              <p:blipFill>
                <a:blip r:embed="rId244"/>
                <a:stretch>
                  <a:fillRect/>
                </a:stretch>
              </p:blipFill>
              <p:spPr>
                <a:xfrm>
                  <a:off x="11899728" y="471888"/>
                  <a:ext cx="11520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154" name="Freihand 153">
                  <a:extLst>
                    <a:ext uri="{FF2B5EF4-FFF2-40B4-BE49-F238E27FC236}">
                      <a16:creationId xmlns:a16="http://schemas.microsoft.com/office/drawing/2014/main" id="{BDCBFC5A-ECDC-4977-9230-458B445648B4}"/>
                    </a:ext>
                  </a:extLst>
                </p14:cNvPr>
                <p14:cNvContentPartPr/>
                <p14:nvPr/>
              </p14:nvContentPartPr>
              <p14:xfrm>
                <a:off x="8032968" y="1235448"/>
                <a:ext cx="204480" cy="10080"/>
              </p14:xfrm>
            </p:contentPart>
          </mc:Choice>
          <mc:Fallback xmlns="">
            <p:pic>
              <p:nvPicPr>
                <p:cNvPr id="154" name="Freihand 153">
                  <a:extLst>
                    <a:ext uri="{FF2B5EF4-FFF2-40B4-BE49-F238E27FC236}">
                      <a16:creationId xmlns:a16="http://schemas.microsoft.com/office/drawing/2014/main" id="{BDCBFC5A-ECDC-4977-9230-458B445648B4}"/>
                    </a:ext>
                  </a:extLst>
                </p:cNvPr>
                <p:cNvPicPr/>
                <p:nvPr/>
              </p:nvPicPr>
              <p:blipFill>
                <a:blip r:embed="rId246"/>
                <a:stretch>
                  <a:fillRect/>
                </a:stretch>
              </p:blipFill>
              <p:spPr>
                <a:xfrm>
                  <a:off x="8028648" y="1231128"/>
                  <a:ext cx="21312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55" name="Freihand 154">
                  <a:extLst>
                    <a:ext uri="{FF2B5EF4-FFF2-40B4-BE49-F238E27FC236}">
                      <a16:creationId xmlns:a16="http://schemas.microsoft.com/office/drawing/2014/main" id="{596E29C9-AA0B-4F84-B03F-DDF188B829D2}"/>
                    </a:ext>
                  </a:extLst>
                </p14:cNvPr>
                <p14:cNvContentPartPr/>
                <p14:nvPr/>
              </p14:nvContentPartPr>
              <p14:xfrm>
                <a:off x="8035128" y="1243368"/>
                <a:ext cx="184320" cy="48240"/>
              </p14:xfrm>
            </p:contentPart>
          </mc:Choice>
          <mc:Fallback xmlns="">
            <p:pic>
              <p:nvPicPr>
                <p:cNvPr id="155" name="Freihand 154">
                  <a:extLst>
                    <a:ext uri="{FF2B5EF4-FFF2-40B4-BE49-F238E27FC236}">
                      <a16:creationId xmlns:a16="http://schemas.microsoft.com/office/drawing/2014/main" id="{596E29C9-AA0B-4F84-B03F-DDF188B829D2}"/>
                    </a:ext>
                  </a:extLst>
                </p:cNvPr>
                <p:cNvPicPr/>
                <p:nvPr/>
              </p:nvPicPr>
              <p:blipFill>
                <a:blip r:embed="rId248"/>
                <a:stretch>
                  <a:fillRect/>
                </a:stretch>
              </p:blipFill>
              <p:spPr>
                <a:xfrm>
                  <a:off x="8030808" y="1239048"/>
                  <a:ext cx="19296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156" name="Freihand 155">
                  <a:extLst>
                    <a:ext uri="{FF2B5EF4-FFF2-40B4-BE49-F238E27FC236}">
                      <a16:creationId xmlns:a16="http://schemas.microsoft.com/office/drawing/2014/main" id="{29EF4145-32BE-411D-A2B2-9965923C51CC}"/>
                    </a:ext>
                  </a:extLst>
                </p14:cNvPr>
                <p14:cNvContentPartPr/>
                <p14:nvPr/>
              </p14:nvContentPartPr>
              <p14:xfrm>
                <a:off x="8199288" y="1174968"/>
                <a:ext cx="91080" cy="150120"/>
              </p14:xfrm>
            </p:contentPart>
          </mc:Choice>
          <mc:Fallback xmlns="">
            <p:pic>
              <p:nvPicPr>
                <p:cNvPr id="156" name="Freihand 155">
                  <a:extLst>
                    <a:ext uri="{FF2B5EF4-FFF2-40B4-BE49-F238E27FC236}">
                      <a16:creationId xmlns:a16="http://schemas.microsoft.com/office/drawing/2014/main" id="{29EF4145-32BE-411D-A2B2-9965923C51CC}"/>
                    </a:ext>
                  </a:extLst>
                </p:cNvPr>
                <p:cNvPicPr/>
                <p:nvPr/>
              </p:nvPicPr>
              <p:blipFill>
                <a:blip r:embed="rId250"/>
                <a:stretch>
                  <a:fillRect/>
                </a:stretch>
              </p:blipFill>
              <p:spPr>
                <a:xfrm>
                  <a:off x="8194968" y="1170648"/>
                  <a:ext cx="9972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157" name="Freihand 156">
                  <a:extLst>
                    <a:ext uri="{FF2B5EF4-FFF2-40B4-BE49-F238E27FC236}">
                      <a16:creationId xmlns:a16="http://schemas.microsoft.com/office/drawing/2014/main" id="{E01C543D-9B78-4B99-B56C-7363FEBDE401}"/>
                    </a:ext>
                  </a:extLst>
                </p14:cNvPr>
                <p14:cNvContentPartPr/>
                <p14:nvPr/>
              </p14:nvContentPartPr>
              <p14:xfrm>
                <a:off x="8393328" y="1163808"/>
                <a:ext cx="171720" cy="209520"/>
              </p14:xfrm>
            </p:contentPart>
          </mc:Choice>
          <mc:Fallback xmlns="">
            <p:pic>
              <p:nvPicPr>
                <p:cNvPr id="157" name="Freihand 156">
                  <a:extLst>
                    <a:ext uri="{FF2B5EF4-FFF2-40B4-BE49-F238E27FC236}">
                      <a16:creationId xmlns:a16="http://schemas.microsoft.com/office/drawing/2014/main" id="{E01C543D-9B78-4B99-B56C-7363FEBDE401}"/>
                    </a:ext>
                  </a:extLst>
                </p:cNvPr>
                <p:cNvPicPr/>
                <p:nvPr/>
              </p:nvPicPr>
              <p:blipFill>
                <a:blip r:embed="rId252"/>
                <a:stretch>
                  <a:fillRect/>
                </a:stretch>
              </p:blipFill>
              <p:spPr>
                <a:xfrm>
                  <a:off x="8389008" y="1159488"/>
                  <a:ext cx="18036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158" name="Freihand 157">
                  <a:extLst>
                    <a:ext uri="{FF2B5EF4-FFF2-40B4-BE49-F238E27FC236}">
                      <a16:creationId xmlns:a16="http://schemas.microsoft.com/office/drawing/2014/main" id="{3FDFB643-92F4-4F8B-A6DE-F4B7E7E53D53}"/>
                    </a:ext>
                  </a:extLst>
                </p14:cNvPr>
                <p14:cNvContentPartPr/>
                <p14:nvPr/>
              </p14:nvContentPartPr>
              <p14:xfrm>
                <a:off x="8462808" y="1252008"/>
                <a:ext cx="97920" cy="18720"/>
              </p14:xfrm>
            </p:contentPart>
          </mc:Choice>
          <mc:Fallback xmlns="">
            <p:pic>
              <p:nvPicPr>
                <p:cNvPr id="158" name="Freihand 157">
                  <a:extLst>
                    <a:ext uri="{FF2B5EF4-FFF2-40B4-BE49-F238E27FC236}">
                      <a16:creationId xmlns:a16="http://schemas.microsoft.com/office/drawing/2014/main" id="{3FDFB643-92F4-4F8B-A6DE-F4B7E7E53D53}"/>
                    </a:ext>
                  </a:extLst>
                </p:cNvPr>
                <p:cNvPicPr/>
                <p:nvPr/>
              </p:nvPicPr>
              <p:blipFill>
                <a:blip r:embed="rId254"/>
                <a:stretch>
                  <a:fillRect/>
                </a:stretch>
              </p:blipFill>
              <p:spPr>
                <a:xfrm>
                  <a:off x="8458488" y="1247688"/>
                  <a:ext cx="10656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159" name="Freihand 158">
                  <a:extLst>
                    <a:ext uri="{FF2B5EF4-FFF2-40B4-BE49-F238E27FC236}">
                      <a16:creationId xmlns:a16="http://schemas.microsoft.com/office/drawing/2014/main" id="{14AC63EC-7C05-42DE-A1D6-D85D17013909}"/>
                    </a:ext>
                  </a:extLst>
                </p14:cNvPr>
                <p14:cNvContentPartPr/>
                <p14:nvPr/>
              </p14:nvContentPartPr>
              <p14:xfrm>
                <a:off x="8541648" y="1266768"/>
                <a:ext cx="122760" cy="151200"/>
              </p14:xfrm>
            </p:contentPart>
          </mc:Choice>
          <mc:Fallback xmlns="">
            <p:pic>
              <p:nvPicPr>
                <p:cNvPr id="159" name="Freihand 158">
                  <a:extLst>
                    <a:ext uri="{FF2B5EF4-FFF2-40B4-BE49-F238E27FC236}">
                      <a16:creationId xmlns:a16="http://schemas.microsoft.com/office/drawing/2014/main" id="{14AC63EC-7C05-42DE-A1D6-D85D17013909}"/>
                    </a:ext>
                  </a:extLst>
                </p:cNvPr>
                <p:cNvPicPr/>
                <p:nvPr/>
              </p:nvPicPr>
              <p:blipFill>
                <a:blip r:embed="rId256"/>
                <a:stretch>
                  <a:fillRect/>
                </a:stretch>
              </p:blipFill>
              <p:spPr>
                <a:xfrm>
                  <a:off x="8537328" y="1262448"/>
                  <a:ext cx="13140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160" name="Freihand 159">
                  <a:extLst>
                    <a:ext uri="{FF2B5EF4-FFF2-40B4-BE49-F238E27FC236}">
                      <a16:creationId xmlns:a16="http://schemas.microsoft.com/office/drawing/2014/main" id="{B694BCFD-EC39-42CC-BE93-FDE107BDE130}"/>
                    </a:ext>
                  </a:extLst>
                </p14:cNvPr>
                <p14:cNvContentPartPr/>
                <p14:nvPr/>
              </p14:nvContentPartPr>
              <p14:xfrm>
                <a:off x="8641728" y="1028448"/>
                <a:ext cx="11520" cy="85680"/>
              </p14:xfrm>
            </p:contentPart>
          </mc:Choice>
          <mc:Fallback xmlns="">
            <p:pic>
              <p:nvPicPr>
                <p:cNvPr id="160" name="Freihand 159">
                  <a:extLst>
                    <a:ext uri="{FF2B5EF4-FFF2-40B4-BE49-F238E27FC236}">
                      <a16:creationId xmlns:a16="http://schemas.microsoft.com/office/drawing/2014/main" id="{B694BCFD-EC39-42CC-BE93-FDE107BDE130}"/>
                    </a:ext>
                  </a:extLst>
                </p:cNvPr>
                <p:cNvPicPr/>
                <p:nvPr/>
              </p:nvPicPr>
              <p:blipFill>
                <a:blip r:embed="rId258"/>
                <a:stretch>
                  <a:fillRect/>
                </a:stretch>
              </p:blipFill>
              <p:spPr>
                <a:xfrm>
                  <a:off x="8637408" y="1024128"/>
                  <a:ext cx="2016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161" name="Freihand 160">
                  <a:extLst>
                    <a:ext uri="{FF2B5EF4-FFF2-40B4-BE49-F238E27FC236}">
                      <a16:creationId xmlns:a16="http://schemas.microsoft.com/office/drawing/2014/main" id="{CCDCF2D2-49EA-4727-B745-6BE7AB7A0836}"/>
                    </a:ext>
                  </a:extLst>
                </p14:cNvPr>
                <p14:cNvContentPartPr/>
                <p14:nvPr/>
              </p14:nvContentPartPr>
              <p14:xfrm>
                <a:off x="8787888" y="1163448"/>
                <a:ext cx="170640" cy="7200"/>
              </p14:xfrm>
            </p:contentPart>
          </mc:Choice>
          <mc:Fallback xmlns="">
            <p:pic>
              <p:nvPicPr>
                <p:cNvPr id="161" name="Freihand 160">
                  <a:extLst>
                    <a:ext uri="{FF2B5EF4-FFF2-40B4-BE49-F238E27FC236}">
                      <a16:creationId xmlns:a16="http://schemas.microsoft.com/office/drawing/2014/main" id="{CCDCF2D2-49EA-4727-B745-6BE7AB7A0836}"/>
                    </a:ext>
                  </a:extLst>
                </p:cNvPr>
                <p:cNvPicPr/>
                <p:nvPr/>
              </p:nvPicPr>
              <p:blipFill>
                <a:blip r:embed="rId260"/>
                <a:stretch>
                  <a:fillRect/>
                </a:stretch>
              </p:blipFill>
              <p:spPr>
                <a:xfrm>
                  <a:off x="8783568" y="1159128"/>
                  <a:ext cx="17928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162" name="Freihand 161">
                  <a:extLst>
                    <a:ext uri="{FF2B5EF4-FFF2-40B4-BE49-F238E27FC236}">
                      <a16:creationId xmlns:a16="http://schemas.microsoft.com/office/drawing/2014/main" id="{D9F3948D-9947-4478-9591-E86F33A94CC3}"/>
                    </a:ext>
                  </a:extLst>
                </p14:cNvPr>
                <p14:cNvContentPartPr/>
                <p14:nvPr/>
              </p14:nvContentPartPr>
              <p14:xfrm>
                <a:off x="8836128" y="1199808"/>
                <a:ext cx="128880" cy="34560"/>
              </p14:xfrm>
            </p:contentPart>
          </mc:Choice>
          <mc:Fallback xmlns="">
            <p:pic>
              <p:nvPicPr>
                <p:cNvPr id="162" name="Freihand 161">
                  <a:extLst>
                    <a:ext uri="{FF2B5EF4-FFF2-40B4-BE49-F238E27FC236}">
                      <a16:creationId xmlns:a16="http://schemas.microsoft.com/office/drawing/2014/main" id="{D9F3948D-9947-4478-9591-E86F33A94CC3}"/>
                    </a:ext>
                  </a:extLst>
                </p:cNvPr>
                <p:cNvPicPr/>
                <p:nvPr/>
              </p:nvPicPr>
              <p:blipFill>
                <a:blip r:embed="rId262"/>
                <a:stretch>
                  <a:fillRect/>
                </a:stretch>
              </p:blipFill>
              <p:spPr>
                <a:xfrm>
                  <a:off x="8831808" y="1195488"/>
                  <a:ext cx="13752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163" name="Freihand 162">
                  <a:extLst>
                    <a:ext uri="{FF2B5EF4-FFF2-40B4-BE49-F238E27FC236}">
                      <a16:creationId xmlns:a16="http://schemas.microsoft.com/office/drawing/2014/main" id="{209A3D0A-9CC4-4E2E-B541-B22C1F776B1A}"/>
                    </a:ext>
                  </a:extLst>
                </p14:cNvPr>
                <p14:cNvContentPartPr/>
                <p14:nvPr/>
              </p14:nvContentPartPr>
              <p14:xfrm>
                <a:off x="9034488" y="1100448"/>
                <a:ext cx="64080" cy="87120"/>
              </p14:xfrm>
            </p:contentPart>
          </mc:Choice>
          <mc:Fallback xmlns="">
            <p:pic>
              <p:nvPicPr>
                <p:cNvPr id="163" name="Freihand 162">
                  <a:extLst>
                    <a:ext uri="{FF2B5EF4-FFF2-40B4-BE49-F238E27FC236}">
                      <a16:creationId xmlns:a16="http://schemas.microsoft.com/office/drawing/2014/main" id="{209A3D0A-9CC4-4E2E-B541-B22C1F776B1A}"/>
                    </a:ext>
                  </a:extLst>
                </p:cNvPr>
                <p:cNvPicPr/>
                <p:nvPr/>
              </p:nvPicPr>
              <p:blipFill>
                <a:blip r:embed="rId264"/>
                <a:stretch>
                  <a:fillRect/>
                </a:stretch>
              </p:blipFill>
              <p:spPr>
                <a:xfrm>
                  <a:off x="9030168" y="1096128"/>
                  <a:ext cx="7272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164" name="Freihand 163">
                  <a:extLst>
                    <a:ext uri="{FF2B5EF4-FFF2-40B4-BE49-F238E27FC236}">
                      <a16:creationId xmlns:a16="http://schemas.microsoft.com/office/drawing/2014/main" id="{A363B8F9-9E78-4C36-A1A8-A98648091C21}"/>
                    </a:ext>
                  </a:extLst>
                </p14:cNvPr>
                <p14:cNvContentPartPr/>
                <p14:nvPr/>
              </p14:nvContentPartPr>
              <p14:xfrm>
                <a:off x="9040608" y="1107648"/>
                <a:ext cx="87120" cy="126360"/>
              </p14:xfrm>
            </p:contentPart>
          </mc:Choice>
          <mc:Fallback xmlns="">
            <p:pic>
              <p:nvPicPr>
                <p:cNvPr id="164" name="Freihand 163">
                  <a:extLst>
                    <a:ext uri="{FF2B5EF4-FFF2-40B4-BE49-F238E27FC236}">
                      <a16:creationId xmlns:a16="http://schemas.microsoft.com/office/drawing/2014/main" id="{A363B8F9-9E78-4C36-A1A8-A98648091C21}"/>
                    </a:ext>
                  </a:extLst>
                </p:cNvPr>
                <p:cNvPicPr/>
                <p:nvPr/>
              </p:nvPicPr>
              <p:blipFill>
                <a:blip r:embed="rId266"/>
                <a:stretch>
                  <a:fillRect/>
                </a:stretch>
              </p:blipFill>
              <p:spPr>
                <a:xfrm>
                  <a:off x="9036288" y="1103328"/>
                  <a:ext cx="9576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165" name="Freihand 164">
                  <a:extLst>
                    <a:ext uri="{FF2B5EF4-FFF2-40B4-BE49-F238E27FC236}">
                      <a16:creationId xmlns:a16="http://schemas.microsoft.com/office/drawing/2014/main" id="{0B74E183-7132-4A46-A1C6-2F212428AD91}"/>
                    </a:ext>
                  </a:extLst>
                </p14:cNvPr>
                <p14:cNvContentPartPr/>
                <p14:nvPr/>
              </p14:nvContentPartPr>
              <p14:xfrm>
                <a:off x="9170568" y="1124208"/>
                <a:ext cx="102240" cy="113400"/>
              </p14:xfrm>
            </p:contentPart>
          </mc:Choice>
          <mc:Fallback xmlns="">
            <p:pic>
              <p:nvPicPr>
                <p:cNvPr id="165" name="Freihand 164">
                  <a:extLst>
                    <a:ext uri="{FF2B5EF4-FFF2-40B4-BE49-F238E27FC236}">
                      <a16:creationId xmlns:a16="http://schemas.microsoft.com/office/drawing/2014/main" id="{0B74E183-7132-4A46-A1C6-2F212428AD91}"/>
                    </a:ext>
                  </a:extLst>
                </p:cNvPr>
                <p:cNvPicPr/>
                <p:nvPr/>
              </p:nvPicPr>
              <p:blipFill>
                <a:blip r:embed="rId268"/>
                <a:stretch>
                  <a:fillRect/>
                </a:stretch>
              </p:blipFill>
              <p:spPr>
                <a:xfrm>
                  <a:off x="9166248" y="1119888"/>
                  <a:ext cx="11088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166" name="Freihand 165">
                  <a:extLst>
                    <a:ext uri="{FF2B5EF4-FFF2-40B4-BE49-F238E27FC236}">
                      <a16:creationId xmlns:a16="http://schemas.microsoft.com/office/drawing/2014/main" id="{8488D424-BDCA-48F1-B883-7AA240E833E4}"/>
                    </a:ext>
                  </a:extLst>
                </p14:cNvPr>
                <p14:cNvContentPartPr/>
                <p14:nvPr/>
              </p14:nvContentPartPr>
              <p14:xfrm>
                <a:off x="9577008" y="1039608"/>
                <a:ext cx="85320" cy="146520"/>
              </p14:xfrm>
            </p:contentPart>
          </mc:Choice>
          <mc:Fallback xmlns="">
            <p:pic>
              <p:nvPicPr>
                <p:cNvPr id="166" name="Freihand 165">
                  <a:extLst>
                    <a:ext uri="{FF2B5EF4-FFF2-40B4-BE49-F238E27FC236}">
                      <a16:creationId xmlns:a16="http://schemas.microsoft.com/office/drawing/2014/main" id="{8488D424-BDCA-48F1-B883-7AA240E833E4}"/>
                    </a:ext>
                  </a:extLst>
                </p:cNvPr>
                <p:cNvPicPr/>
                <p:nvPr/>
              </p:nvPicPr>
              <p:blipFill>
                <a:blip r:embed="rId270"/>
                <a:stretch>
                  <a:fillRect/>
                </a:stretch>
              </p:blipFill>
              <p:spPr>
                <a:xfrm>
                  <a:off x="9572688" y="1035288"/>
                  <a:ext cx="9396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167" name="Freihand 166">
                  <a:extLst>
                    <a:ext uri="{FF2B5EF4-FFF2-40B4-BE49-F238E27FC236}">
                      <a16:creationId xmlns:a16="http://schemas.microsoft.com/office/drawing/2014/main" id="{97B56E0A-FB29-4631-9CCB-CD9260CFF9A2}"/>
                    </a:ext>
                  </a:extLst>
                </p14:cNvPr>
                <p14:cNvContentPartPr/>
                <p14:nvPr/>
              </p14:nvContentPartPr>
              <p14:xfrm>
                <a:off x="9633168" y="1040688"/>
                <a:ext cx="39240" cy="141840"/>
              </p14:xfrm>
            </p:contentPart>
          </mc:Choice>
          <mc:Fallback xmlns="">
            <p:pic>
              <p:nvPicPr>
                <p:cNvPr id="167" name="Freihand 166">
                  <a:extLst>
                    <a:ext uri="{FF2B5EF4-FFF2-40B4-BE49-F238E27FC236}">
                      <a16:creationId xmlns:a16="http://schemas.microsoft.com/office/drawing/2014/main" id="{97B56E0A-FB29-4631-9CCB-CD9260CFF9A2}"/>
                    </a:ext>
                  </a:extLst>
                </p:cNvPr>
                <p:cNvPicPr/>
                <p:nvPr/>
              </p:nvPicPr>
              <p:blipFill>
                <a:blip r:embed="rId272"/>
                <a:stretch>
                  <a:fillRect/>
                </a:stretch>
              </p:blipFill>
              <p:spPr>
                <a:xfrm>
                  <a:off x="9628848" y="1036368"/>
                  <a:ext cx="4788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168" name="Freihand 167">
                  <a:extLst>
                    <a:ext uri="{FF2B5EF4-FFF2-40B4-BE49-F238E27FC236}">
                      <a16:creationId xmlns:a16="http://schemas.microsoft.com/office/drawing/2014/main" id="{EE646E2E-B5F2-49E7-A3EE-9BBC18784923}"/>
                    </a:ext>
                  </a:extLst>
                </p14:cNvPr>
                <p14:cNvContentPartPr/>
                <p14:nvPr/>
              </p14:nvContentPartPr>
              <p14:xfrm>
                <a:off x="9583848" y="1130328"/>
                <a:ext cx="183960" cy="114480"/>
              </p14:xfrm>
            </p:contentPart>
          </mc:Choice>
          <mc:Fallback xmlns="">
            <p:pic>
              <p:nvPicPr>
                <p:cNvPr id="168" name="Freihand 167">
                  <a:extLst>
                    <a:ext uri="{FF2B5EF4-FFF2-40B4-BE49-F238E27FC236}">
                      <a16:creationId xmlns:a16="http://schemas.microsoft.com/office/drawing/2014/main" id="{EE646E2E-B5F2-49E7-A3EE-9BBC18784923}"/>
                    </a:ext>
                  </a:extLst>
                </p:cNvPr>
                <p:cNvPicPr/>
                <p:nvPr/>
              </p:nvPicPr>
              <p:blipFill>
                <a:blip r:embed="rId274"/>
                <a:stretch>
                  <a:fillRect/>
                </a:stretch>
              </p:blipFill>
              <p:spPr>
                <a:xfrm>
                  <a:off x="9579528" y="1126008"/>
                  <a:ext cx="19260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169" name="Freihand 168">
                  <a:extLst>
                    <a:ext uri="{FF2B5EF4-FFF2-40B4-BE49-F238E27FC236}">
                      <a16:creationId xmlns:a16="http://schemas.microsoft.com/office/drawing/2014/main" id="{9CA4CF0F-4FB4-4D6B-9B52-A90FEFE060D7}"/>
                    </a:ext>
                  </a:extLst>
                </p14:cNvPr>
                <p14:cNvContentPartPr/>
                <p14:nvPr/>
              </p14:nvContentPartPr>
              <p14:xfrm>
                <a:off x="9744408" y="951768"/>
                <a:ext cx="31680" cy="89640"/>
              </p14:xfrm>
            </p:contentPart>
          </mc:Choice>
          <mc:Fallback xmlns="">
            <p:pic>
              <p:nvPicPr>
                <p:cNvPr id="169" name="Freihand 168">
                  <a:extLst>
                    <a:ext uri="{FF2B5EF4-FFF2-40B4-BE49-F238E27FC236}">
                      <a16:creationId xmlns:a16="http://schemas.microsoft.com/office/drawing/2014/main" id="{9CA4CF0F-4FB4-4D6B-9B52-A90FEFE060D7}"/>
                    </a:ext>
                  </a:extLst>
                </p:cNvPr>
                <p:cNvPicPr/>
                <p:nvPr/>
              </p:nvPicPr>
              <p:blipFill>
                <a:blip r:embed="rId276"/>
                <a:stretch>
                  <a:fillRect/>
                </a:stretch>
              </p:blipFill>
              <p:spPr>
                <a:xfrm>
                  <a:off x="9740088" y="947448"/>
                  <a:ext cx="4032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170" name="Freihand 169">
                  <a:extLst>
                    <a:ext uri="{FF2B5EF4-FFF2-40B4-BE49-F238E27FC236}">
                      <a16:creationId xmlns:a16="http://schemas.microsoft.com/office/drawing/2014/main" id="{EB839DF1-DC65-4828-B23B-D76CDF7BF715}"/>
                    </a:ext>
                  </a:extLst>
                </p14:cNvPr>
                <p14:cNvContentPartPr/>
                <p14:nvPr/>
              </p14:nvContentPartPr>
              <p14:xfrm>
                <a:off x="9871848" y="1041048"/>
                <a:ext cx="129600" cy="58320"/>
              </p14:xfrm>
            </p:contentPart>
          </mc:Choice>
          <mc:Fallback xmlns="">
            <p:pic>
              <p:nvPicPr>
                <p:cNvPr id="170" name="Freihand 169">
                  <a:extLst>
                    <a:ext uri="{FF2B5EF4-FFF2-40B4-BE49-F238E27FC236}">
                      <a16:creationId xmlns:a16="http://schemas.microsoft.com/office/drawing/2014/main" id="{EB839DF1-DC65-4828-B23B-D76CDF7BF715}"/>
                    </a:ext>
                  </a:extLst>
                </p:cNvPr>
                <p:cNvPicPr/>
                <p:nvPr/>
              </p:nvPicPr>
              <p:blipFill>
                <a:blip r:embed="rId278"/>
                <a:stretch>
                  <a:fillRect/>
                </a:stretch>
              </p:blipFill>
              <p:spPr>
                <a:xfrm>
                  <a:off x="9867528" y="1036728"/>
                  <a:ext cx="13824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171" name="Freihand 170">
                  <a:extLst>
                    <a:ext uri="{FF2B5EF4-FFF2-40B4-BE49-F238E27FC236}">
                      <a16:creationId xmlns:a16="http://schemas.microsoft.com/office/drawing/2014/main" id="{7821665B-E0CD-4192-87CA-BB4E60BB2198}"/>
                    </a:ext>
                  </a:extLst>
                </p14:cNvPr>
                <p14:cNvContentPartPr/>
                <p14:nvPr/>
              </p14:nvContentPartPr>
              <p14:xfrm>
                <a:off x="10032408" y="960048"/>
                <a:ext cx="122400" cy="134640"/>
              </p14:xfrm>
            </p:contentPart>
          </mc:Choice>
          <mc:Fallback xmlns="">
            <p:pic>
              <p:nvPicPr>
                <p:cNvPr id="171" name="Freihand 170">
                  <a:extLst>
                    <a:ext uri="{FF2B5EF4-FFF2-40B4-BE49-F238E27FC236}">
                      <a16:creationId xmlns:a16="http://schemas.microsoft.com/office/drawing/2014/main" id="{7821665B-E0CD-4192-87CA-BB4E60BB2198}"/>
                    </a:ext>
                  </a:extLst>
                </p:cNvPr>
                <p:cNvPicPr/>
                <p:nvPr/>
              </p:nvPicPr>
              <p:blipFill>
                <a:blip r:embed="rId280"/>
                <a:stretch>
                  <a:fillRect/>
                </a:stretch>
              </p:blipFill>
              <p:spPr>
                <a:xfrm>
                  <a:off x="10028088" y="955728"/>
                  <a:ext cx="13104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172" name="Freihand 171">
                  <a:extLst>
                    <a:ext uri="{FF2B5EF4-FFF2-40B4-BE49-F238E27FC236}">
                      <a16:creationId xmlns:a16="http://schemas.microsoft.com/office/drawing/2014/main" id="{DF879113-B815-4FD9-84A7-70A4078EF9D1}"/>
                    </a:ext>
                  </a:extLst>
                </p14:cNvPr>
                <p14:cNvContentPartPr/>
                <p14:nvPr/>
              </p14:nvContentPartPr>
              <p14:xfrm>
                <a:off x="10203408" y="981648"/>
                <a:ext cx="96480" cy="78480"/>
              </p14:xfrm>
            </p:contentPart>
          </mc:Choice>
          <mc:Fallback xmlns="">
            <p:pic>
              <p:nvPicPr>
                <p:cNvPr id="172" name="Freihand 171">
                  <a:extLst>
                    <a:ext uri="{FF2B5EF4-FFF2-40B4-BE49-F238E27FC236}">
                      <a16:creationId xmlns:a16="http://schemas.microsoft.com/office/drawing/2014/main" id="{DF879113-B815-4FD9-84A7-70A4078EF9D1}"/>
                    </a:ext>
                  </a:extLst>
                </p:cNvPr>
                <p:cNvPicPr/>
                <p:nvPr/>
              </p:nvPicPr>
              <p:blipFill>
                <a:blip r:embed="rId282"/>
                <a:stretch>
                  <a:fillRect/>
                </a:stretch>
              </p:blipFill>
              <p:spPr>
                <a:xfrm>
                  <a:off x="10199088" y="977328"/>
                  <a:ext cx="10512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175" name="Freihand 174">
                  <a:extLst>
                    <a:ext uri="{FF2B5EF4-FFF2-40B4-BE49-F238E27FC236}">
                      <a16:creationId xmlns:a16="http://schemas.microsoft.com/office/drawing/2014/main" id="{C6FC93BE-10BD-4D46-A210-6F7BA3032BB1}"/>
                    </a:ext>
                  </a:extLst>
                </p14:cNvPr>
                <p14:cNvContentPartPr/>
                <p14:nvPr/>
              </p14:nvContentPartPr>
              <p14:xfrm>
                <a:off x="8036208" y="1619208"/>
                <a:ext cx="112680" cy="255600"/>
              </p14:xfrm>
            </p:contentPart>
          </mc:Choice>
          <mc:Fallback xmlns="">
            <p:pic>
              <p:nvPicPr>
                <p:cNvPr id="175" name="Freihand 174">
                  <a:extLst>
                    <a:ext uri="{FF2B5EF4-FFF2-40B4-BE49-F238E27FC236}">
                      <a16:creationId xmlns:a16="http://schemas.microsoft.com/office/drawing/2014/main" id="{C6FC93BE-10BD-4D46-A210-6F7BA3032BB1}"/>
                    </a:ext>
                  </a:extLst>
                </p:cNvPr>
                <p:cNvPicPr/>
                <p:nvPr/>
              </p:nvPicPr>
              <p:blipFill>
                <a:blip r:embed="rId284"/>
                <a:stretch>
                  <a:fillRect/>
                </a:stretch>
              </p:blipFill>
              <p:spPr>
                <a:xfrm>
                  <a:off x="8031888" y="1614888"/>
                  <a:ext cx="121320"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176" name="Freihand 175">
                  <a:extLst>
                    <a:ext uri="{FF2B5EF4-FFF2-40B4-BE49-F238E27FC236}">
                      <a16:creationId xmlns:a16="http://schemas.microsoft.com/office/drawing/2014/main" id="{CECFA18C-10D9-4785-9135-B1AE6FC3ACA4}"/>
                    </a:ext>
                  </a:extLst>
                </p14:cNvPr>
                <p14:cNvContentPartPr/>
                <p14:nvPr/>
              </p14:nvContentPartPr>
              <p14:xfrm>
                <a:off x="8190648" y="1704168"/>
                <a:ext cx="96840" cy="112320"/>
              </p14:xfrm>
            </p:contentPart>
          </mc:Choice>
          <mc:Fallback xmlns="">
            <p:pic>
              <p:nvPicPr>
                <p:cNvPr id="176" name="Freihand 175">
                  <a:extLst>
                    <a:ext uri="{FF2B5EF4-FFF2-40B4-BE49-F238E27FC236}">
                      <a16:creationId xmlns:a16="http://schemas.microsoft.com/office/drawing/2014/main" id="{CECFA18C-10D9-4785-9135-B1AE6FC3ACA4}"/>
                    </a:ext>
                  </a:extLst>
                </p:cNvPr>
                <p:cNvPicPr/>
                <p:nvPr/>
              </p:nvPicPr>
              <p:blipFill>
                <a:blip r:embed="rId286"/>
                <a:stretch>
                  <a:fillRect/>
                </a:stretch>
              </p:blipFill>
              <p:spPr>
                <a:xfrm>
                  <a:off x="8186328" y="1699848"/>
                  <a:ext cx="10548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177" name="Freihand 176">
                  <a:extLst>
                    <a:ext uri="{FF2B5EF4-FFF2-40B4-BE49-F238E27FC236}">
                      <a16:creationId xmlns:a16="http://schemas.microsoft.com/office/drawing/2014/main" id="{F835D521-8002-40E2-9A18-9509F60A7561}"/>
                    </a:ext>
                  </a:extLst>
                </p14:cNvPr>
                <p14:cNvContentPartPr/>
                <p14:nvPr/>
              </p14:nvContentPartPr>
              <p14:xfrm>
                <a:off x="8224128" y="1693728"/>
                <a:ext cx="115200" cy="141120"/>
              </p14:xfrm>
            </p:contentPart>
          </mc:Choice>
          <mc:Fallback xmlns="">
            <p:pic>
              <p:nvPicPr>
                <p:cNvPr id="177" name="Freihand 176">
                  <a:extLst>
                    <a:ext uri="{FF2B5EF4-FFF2-40B4-BE49-F238E27FC236}">
                      <a16:creationId xmlns:a16="http://schemas.microsoft.com/office/drawing/2014/main" id="{F835D521-8002-40E2-9A18-9509F60A7561}"/>
                    </a:ext>
                  </a:extLst>
                </p:cNvPr>
                <p:cNvPicPr/>
                <p:nvPr/>
              </p:nvPicPr>
              <p:blipFill>
                <a:blip r:embed="rId288"/>
                <a:stretch>
                  <a:fillRect/>
                </a:stretch>
              </p:blipFill>
              <p:spPr>
                <a:xfrm>
                  <a:off x="8219808" y="1689408"/>
                  <a:ext cx="12384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178" name="Freihand 177">
                  <a:extLst>
                    <a:ext uri="{FF2B5EF4-FFF2-40B4-BE49-F238E27FC236}">
                      <a16:creationId xmlns:a16="http://schemas.microsoft.com/office/drawing/2014/main" id="{4CF92F7F-C3B1-41D5-8368-7ED4C5438CB7}"/>
                    </a:ext>
                  </a:extLst>
                </p14:cNvPr>
                <p14:cNvContentPartPr/>
                <p14:nvPr/>
              </p14:nvContentPartPr>
              <p14:xfrm>
                <a:off x="8398008" y="1633248"/>
                <a:ext cx="129960" cy="76680"/>
              </p14:xfrm>
            </p:contentPart>
          </mc:Choice>
          <mc:Fallback xmlns="">
            <p:pic>
              <p:nvPicPr>
                <p:cNvPr id="178" name="Freihand 177">
                  <a:extLst>
                    <a:ext uri="{FF2B5EF4-FFF2-40B4-BE49-F238E27FC236}">
                      <a16:creationId xmlns:a16="http://schemas.microsoft.com/office/drawing/2014/main" id="{4CF92F7F-C3B1-41D5-8368-7ED4C5438CB7}"/>
                    </a:ext>
                  </a:extLst>
                </p:cNvPr>
                <p:cNvPicPr/>
                <p:nvPr/>
              </p:nvPicPr>
              <p:blipFill>
                <a:blip r:embed="rId290"/>
                <a:stretch>
                  <a:fillRect/>
                </a:stretch>
              </p:blipFill>
              <p:spPr>
                <a:xfrm>
                  <a:off x="8393688" y="1628928"/>
                  <a:ext cx="13860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180" name="Freihand 179">
                  <a:extLst>
                    <a:ext uri="{FF2B5EF4-FFF2-40B4-BE49-F238E27FC236}">
                      <a16:creationId xmlns:a16="http://schemas.microsoft.com/office/drawing/2014/main" id="{A78EF0AE-CD75-4BC1-A4E8-0E45E6235C8B}"/>
                    </a:ext>
                  </a:extLst>
                </p14:cNvPr>
                <p14:cNvContentPartPr/>
                <p14:nvPr/>
              </p14:nvContentPartPr>
              <p14:xfrm>
                <a:off x="8315568" y="1585728"/>
                <a:ext cx="21600" cy="113760"/>
              </p14:xfrm>
            </p:contentPart>
          </mc:Choice>
          <mc:Fallback xmlns="">
            <p:pic>
              <p:nvPicPr>
                <p:cNvPr id="180" name="Freihand 179">
                  <a:extLst>
                    <a:ext uri="{FF2B5EF4-FFF2-40B4-BE49-F238E27FC236}">
                      <a16:creationId xmlns:a16="http://schemas.microsoft.com/office/drawing/2014/main" id="{A78EF0AE-CD75-4BC1-A4E8-0E45E6235C8B}"/>
                    </a:ext>
                  </a:extLst>
                </p:cNvPr>
                <p:cNvPicPr/>
                <p:nvPr/>
              </p:nvPicPr>
              <p:blipFill>
                <a:blip r:embed="rId292"/>
                <a:stretch>
                  <a:fillRect/>
                </a:stretch>
              </p:blipFill>
              <p:spPr>
                <a:xfrm>
                  <a:off x="8311248" y="1581408"/>
                  <a:ext cx="3024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182" name="Freihand 181">
                  <a:extLst>
                    <a:ext uri="{FF2B5EF4-FFF2-40B4-BE49-F238E27FC236}">
                      <a16:creationId xmlns:a16="http://schemas.microsoft.com/office/drawing/2014/main" id="{68B2931E-4395-4D9C-BBC6-284FE6B5381C}"/>
                    </a:ext>
                  </a:extLst>
                </p14:cNvPr>
                <p14:cNvContentPartPr/>
                <p14:nvPr/>
              </p14:nvContentPartPr>
              <p14:xfrm>
                <a:off x="8666928" y="1457568"/>
                <a:ext cx="89280" cy="121320"/>
              </p14:xfrm>
            </p:contentPart>
          </mc:Choice>
          <mc:Fallback xmlns="">
            <p:pic>
              <p:nvPicPr>
                <p:cNvPr id="182" name="Freihand 181">
                  <a:extLst>
                    <a:ext uri="{FF2B5EF4-FFF2-40B4-BE49-F238E27FC236}">
                      <a16:creationId xmlns:a16="http://schemas.microsoft.com/office/drawing/2014/main" id="{68B2931E-4395-4D9C-BBC6-284FE6B5381C}"/>
                    </a:ext>
                  </a:extLst>
                </p:cNvPr>
                <p:cNvPicPr/>
                <p:nvPr/>
              </p:nvPicPr>
              <p:blipFill>
                <a:blip r:embed="rId294"/>
                <a:stretch>
                  <a:fillRect/>
                </a:stretch>
              </p:blipFill>
              <p:spPr>
                <a:xfrm>
                  <a:off x="8662608" y="1453248"/>
                  <a:ext cx="9792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183" name="Freihand 182">
                  <a:extLst>
                    <a:ext uri="{FF2B5EF4-FFF2-40B4-BE49-F238E27FC236}">
                      <a16:creationId xmlns:a16="http://schemas.microsoft.com/office/drawing/2014/main" id="{67DC5644-5CF8-4926-A5FB-680B05FF12F3}"/>
                    </a:ext>
                  </a:extLst>
                </p14:cNvPr>
                <p14:cNvContentPartPr/>
                <p14:nvPr/>
              </p14:nvContentPartPr>
              <p14:xfrm>
                <a:off x="8777808" y="1470888"/>
                <a:ext cx="97200" cy="79560"/>
              </p14:xfrm>
            </p:contentPart>
          </mc:Choice>
          <mc:Fallback xmlns="">
            <p:pic>
              <p:nvPicPr>
                <p:cNvPr id="183" name="Freihand 182">
                  <a:extLst>
                    <a:ext uri="{FF2B5EF4-FFF2-40B4-BE49-F238E27FC236}">
                      <a16:creationId xmlns:a16="http://schemas.microsoft.com/office/drawing/2014/main" id="{67DC5644-5CF8-4926-A5FB-680B05FF12F3}"/>
                    </a:ext>
                  </a:extLst>
                </p:cNvPr>
                <p:cNvPicPr/>
                <p:nvPr/>
              </p:nvPicPr>
              <p:blipFill>
                <a:blip r:embed="rId296"/>
                <a:stretch>
                  <a:fillRect/>
                </a:stretch>
              </p:blipFill>
              <p:spPr>
                <a:xfrm>
                  <a:off x="8773488" y="1466568"/>
                  <a:ext cx="10584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184" name="Freihand 183">
                  <a:extLst>
                    <a:ext uri="{FF2B5EF4-FFF2-40B4-BE49-F238E27FC236}">
                      <a16:creationId xmlns:a16="http://schemas.microsoft.com/office/drawing/2014/main" id="{4A61BCF2-E5BF-4D4A-8DFA-BC3358A2544D}"/>
                    </a:ext>
                  </a:extLst>
                </p14:cNvPr>
                <p14:cNvContentPartPr/>
                <p14:nvPr/>
              </p14:nvContentPartPr>
              <p14:xfrm>
                <a:off x="8984808" y="1485648"/>
                <a:ext cx="72360" cy="9360"/>
              </p14:xfrm>
            </p:contentPart>
          </mc:Choice>
          <mc:Fallback xmlns="">
            <p:pic>
              <p:nvPicPr>
                <p:cNvPr id="184" name="Freihand 183">
                  <a:extLst>
                    <a:ext uri="{FF2B5EF4-FFF2-40B4-BE49-F238E27FC236}">
                      <a16:creationId xmlns:a16="http://schemas.microsoft.com/office/drawing/2014/main" id="{4A61BCF2-E5BF-4D4A-8DFA-BC3358A2544D}"/>
                    </a:ext>
                  </a:extLst>
                </p:cNvPr>
                <p:cNvPicPr/>
                <p:nvPr/>
              </p:nvPicPr>
              <p:blipFill>
                <a:blip r:embed="rId298"/>
                <a:stretch>
                  <a:fillRect/>
                </a:stretch>
              </p:blipFill>
              <p:spPr>
                <a:xfrm>
                  <a:off x="8980488" y="1481328"/>
                  <a:ext cx="81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185" name="Freihand 184">
                  <a:extLst>
                    <a:ext uri="{FF2B5EF4-FFF2-40B4-BE49-F238E27FC236}">
                      <a16:creationId xmlns:a16="http://schemas.microsoft.com/office/drawing/2014/main" id="{D149FF6D-1995-4DA4-9FC0-1EFFE02E7477}"/>
                    </a:ext>
                  </a:extLst>
                </p14:cNvPr>
                <p14:cNvContentPartPr/>
                <p14:nvPr/>
              </p14:nvContentPartPr>
              <p14:xfrm>
                <a:off x="9111528" y="1410768"/>
                <a:ext cx="85320" cy="95040"/>
              </p14:xfrm>
            </p:contentPart>
          </mc:Choice>
          <mc:Fallback xmlns="">
            <p:pic>
              <p:nvPicPr>
                <p:cNvPr id="185" name="Freihand 184">
                  <a:extLst>
                    <a:ext uri="{FF2B5EF4-FFF2-40B4-BE49-F238E27FC236}">
                      <a16:creationId xmlns:a16="http://schemas.microsoft.com/office/drawing/2014/main" id="{D149FF6D-1995-4DA4-9FC0-1EFFE02E7477}"/>
                    </a:ext>
                  </a:extLst>
                </p:cNvPr>
                <p:cNvPicPr/>
                <p:nvPr/>
              </p:nvPicPr>
              <p:blipFill>
                <a:blip r:embed="rId300"/>
                <a:stretch>
                  <a:fillRect/>
                </a:stretch>
              </p:blipFill>
              <p:spPr>
                <a:xfrm>
                  <a:off x="9107208" y="1406448"/>
                  <a:ext cx="9396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186" name="Freihand 185">
                  <a:extLst>
                    <a:ext uri="{FF2B5EF4-FFF2-40B4-BE49-F238E27FC236}">
                      <a16:creationId xmlns:a16="http://schemas.microsoft.com/office/drawing/2014/main" id="{8B071A1A-2AA5-4284-9AF8-3E64F4AE6983}"/>
                    </a:ext>
                  </a:extLst>
                </p14:cNvPr>
                <p14:cNvContentPartPr/>
                <p14:nvPr/>
              </p14:nvContentPartPr>
              <p14:xfrm>
                <a:off x="9115128" y="1424448"/>
                <a:ext cx="122760" cy="102960"/>
              </p14:xfrm>
            </p:contentPart>
          </mc:Choice>
          <mc:Fallback xmlns="">
            <p:pic>
              <p:nvPicPr>
                <p:cNvPr id="186" name="Freihand 185">
                  <a:extLst>
                    <a:ext uri="{FF2B5EF4-FFF2-40B4-BE49-F238E27FC236}">
                      <a16:creationId xmlns:a16="http://schemas.microsoft.com/office/drawing/2014/main" id="{8B071A1A-2AA5-4284-9AF8-3E64F4AE6983}"/>
                    </a:ext>
                  </a:extLst>
                </p:cNvPr>
                <p:cNvPicPr/>
                <p:nvPr/>
              </p:nvPicPr>
              <p:blipFill>
                <a:blip r:embed="rId302"/>
                <a:stretch>
                  <a:fillRect/>
                </a:stretch>
              </p:blipFill>
              <p:spPr>
                <a:xfrm>
                  <a:off x="9110808" y="1420128"/>
                  <a:ext cx="13140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187" name="Freihand 186">
                  <a:extLst>
                    <a:ext uri="{FF2B5EF4-FFF2-40B4-BE49-F238E27FC236}">
                      <a16:creationId xmlns:a16="http://schemas.microsoft.com/office/drawing/2014/main" id="{2F1B1D4A-A679-401A-B393-4C95C112FAB4}"/>
                    </a:ext>
                  </a:extLst>
                </p14:cNvPr>
                <p14:cNvContentPartPr/>
                <p14:nvPr/>
              </p14:nvContentPartPr>
              <p14:xfrm>
                <a:off x="9213408" y="1410768"/>
                <a:ext cx="114120" cy="87120"/>
              </p14:xfrm>
            </p:contentPart>
          </mc:Choice>
          <mc:Fallback xmlns="">
            <p:pic>
              <p:nvPicPr>
                <p:cNvPr id="187" name="Freihand 186">
                  <a:extLst>
                    <a:ext uri="{FF2B5EF4-FFF2-40B4-BE49-F238E27FC236}">
                      <a16:creationId xmlns:a16="http://schemas.microsoft.com/office/drawing/2014/main" id="{2F1B1D4A-A679-401A-B393-4C95C112FAB4}"/>
                    </a:ext>
                  </a:extLst>
                </p:cNvPr>
                <p:cNvPicPr/>
                <p:nvPr/>
              </p:nvPicPr>
              <p:blipFill>
                <a:blip r:embed="rId304"/>
                <a:stretch>
                  <a:fillRect/>
                </a:stretch>
              </p:blipFill>
              <p:spPr>
                <a:xfrm>
                  <a:off x="9209088" y="1406448"/>
                  <a:ext cx="12276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188" name="Freihand 187">
                  <a:extLst>
                    <a:ext uri="{FF2B5EF4-FFF2-40B4-BE49-F238E27FC236}">
                      <a16:creationId xmlns:a16="http://schemas.microsoft.com/office/drawing/2014/main" id="{6AD9684E-A053-4691-A78C-95D9455F0B48}"/>
                    </a:ext>
                  </a:extLst>
                </p14:cNvPr>
                <p14:cNvContentPartPr/>
                <p14:nvPr/>
              </p14:nvContentPartPr>
              <p14:xfrm>
                <a:off x="8678088" y="1567368"/>
                <a:ext cx="642600" cy="66960"/>
              </p14:xfrm>
            </p:contentPart>
          </mc:Choice>
          <mc:Fallback xmlns="">
            <p:pic>
              <p:nvPicPr>
                <p:cNvPr id="188" name="Freihand 187">
                  <a:extLst>
                    <a:ext uri="{FF2B5EF4-FFF2-40B4-BE49-F238E27FC236}">
                      <a16:creationId xmlns:a16="http://schemas.microsoft.com/office/drawing/2014/main" id="{6AD9684E-A053-4691-A78C-95D9455F0B48}"/>
                    </a:ext>
                  </a:extLst>
                </p:cNvPr>
                <p:cNvPicPr/>
                <p:nvPr/>
              </p:nvPicPr>
              <p:blipFill>
                <a:blip r:embed="rId306"/>
                <a:stretch>
                  <a:fillRect/>
                </a:stretch>
              </p:blipFill>
              <p:spPr>
                <a:xfrm>
                  <a:off x="8673768" y="1563048"/>
                  <a:ext cx="65124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189" name="Freihand 188">
                  <a:extLst>
                    <a:ext uri="{FF2B5EF4-FFF2-40B4-BE49-F238E27FC236}">
                      <a16:creationId xmlns:a16="http://schemas.microsoft.com/office/drawing/2014/main" id="{9B26AED6-37F3-46F1-AB6F-6B459DF74D61}"/>
                    </a:ext>
                  </a:extLst>
                </p14:cNvPr>
                <p14:cNvContentPartPr/>
                <p14:nvPr/>
              </p14:nvContentPartPr>
              <p14:xfrm>
                <a:off x="8848368" y="1660968"/>
                <a:ext cx="183600" cy="81720"/>
              </p14:xfrm>
            </p:contentPart>
          </mc:Choice>
          <mc:Fallback xmlns="">
            <p:pic>
              <p:nvPicPr>
                <p:cNvPr id="189" name="Freihand 188">
                  <a:extLst>
                    <a:ext uri="{FF2B5EF4-FFF2-40B4-BE49-F238E27FC236}">
                      <a16:creationId xmlns:a16="http://schemas.microsoft.com/office/drawing/2014/main" id="{9B26AED6-37F3-46F1-AB6F-6B459DF74D61}"/>
                    </a:ext>
                  </a:extLst>
                </p:cNvPr>
                <p:cNvPicPr/>
                <p:nvPr/>
              </p:nvPicPr>
              <p:blipFill>
                <a:blip r:embed="rId308"/>
                <a:stretch>
                  <a:fillRect/>
                </a:stretch>
              </p:blipFill>
              <p:spPr>
                <a:xfrm>
                  <a:off x="8844048" y="1656648"/>
                  <a:ext cx="19224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190" name="Freihand 189">
                  <a:extLst>
                    <a:ext uri="{FF2B5EF4-FFF2-40B4-BE49-F238E27FC236}">
                      <a16:creationId xmlns:a16="http://schemas.microsoft.com/office/drawing/2014/main" id="{5595977F-9C85-4A4C-92BF-4C1F64FBFA28}"/>
                    </a:ext>
                  </a:extLst>
                </p14:cNvPr>
                <p14:cNvContentPartPr/>
                <p14:nvPr/>
              </p14:nvContentPartPr>
              <p14:xfrm>
                <a:off x="9016488" y="1666368"/>
                <a:ext cx="78840" cy="78120"/>
              </p14:xfrm>
            </p:contentPart>
          </mc:Choice>
          <mc:Fallback xmlns="">
            <p:pic>
              <p:nvPicPr>
                <p:cNvPr id="190" name="Freihand 189">
                  <a:extLst>
                    <a:ext uri="{FF2B5EF4-FFF2-40B4-BE49-F238E27FC236}">
                      <a16:creationId xmlns:a16="http://schemas.microsoft.com/office/drawing/2014/main" id="{5595977F-9C85-4A4C-92BF-4C1F64FBFA28}"/>
                    </a:ext>
                  </a:extLst>
                </p:cNvPr>
                <p:cNvPicPr/>
                <p:nvPr/>
              </p:nvPicPr>
              <p:blipFill>
                <a:blip r:embed="rId310"/>
                <a:stretch>
                  <a:fillRect/>
                </a:stretch>
              </p:blipFill>
              <p:spPr>
                <a:xfrm>
                  <a:off x="9012168" y="1662048"/>
                  <a:ext cx="8748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191" name="Freihand 190">
                  <a:extLst>
                    <a:ext uri="{FF2B5EF4-FFF2-40B4-BE49-F238E27FC236}">
                      <a16:creationId xmlns:a16="http://schemas.microsoft.com/office/drawing/2014/main" id="{8A039924-F18D-4838-9091-2EB77CDBADE0}"/>
                    </a:ext>
                  </a:extLst>
                </p14:cNvPr>
                <p14:cNvContentPartPr/>
                <p14:nvPr/>
              </p14:nvContentPartPr>
              <p14:xfrm>
                <a:off x="9366408" y="1484208"/>
                <a:ext cx="217800" cy="58320"/>
              </p14:xfrm>
            </p:contentPart>
          </mc:Choice>
          <mc:Fallback xmlns="">
            <p:pic>
              <p:nvPicPr>
                <p:cNvPr id="191" name="Freihand 190">
                  <a:extLst>
                    <a:ext uri="{FF2B5EF4-FFF2-40B4-BE49-F238E27FC236}">
                      <a16:creationId xmlns:a16="http://schemas.microsoft.com/office/drawing/2014/main" id="{8A039924-F18D-4838-9091-2EB77CDBADE0}"/>
                    </a:ext>
                  </a:extLst>
                </p:cNvPr>
                <p:cNvPicPr/>
                <p:nvPr/>
              </p:nvPicPr>
              <p:blipFill>
                <a:blip r:embed="rId312"/>
                <a:stretch>
                  <a:fillRect/>
                </a:stretch>
              </p:blipFill>
              <p:spPr>
                <a:xfrm>
                  <a:off x="9362088" y="1479888"/>
                  <a:ext cx="22644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192" name="Freihand 191">
                  <a:extLst>
                    <a:ext uri="{FF2B5EF4-FFF2-40B4-BE49-F238E27FC236}">
                      <a16:creationId xmlns:a16="http://schemas.microsoft.com/office/drawing/2014/main" id="{22430732-691D-4017-A7AA-829DD3486EEB}"/>
                    </a:ext>
                  </a:extLst>
                </p14:cNvPr>
                <p14:cNvContentPartPr/>
                <p14:nvPr/>
              </p14:nvContentPartPr>
              <p14:xfrm>
                <a:off x="9418248" y="1560528"/>
                <a:ext cx="196200" cy="30960"/>
              </p14:xfrm>
            </p:contentPart>
          </mc:Choice>
          <mc:Fallback xmlns="">
            <p:pic>
              <p:nvPicPr>
                <p:cNvPr id="192" name="Freihand 191">
                  <a:extLst>
                    <a:ext uri="{FF2B5EF4-FFF2-40B4-BE49-F238E27FC236}">
                      <a16:creationId xmlns:a16="http://schemas.microsoft.com/office/drawing/2014/main" id="{22430732-691D-4017-A7AA-829DD3486EEB}"/>
                    </a:ext>
                  </a:extLst>
                </p:cNvPr>
                <p:cNvPicPr/>
                <p:nvPr/>
              </p:nvPicPr>
              <p:blipFill>
                <a:blip r:embed="rId314"/>
                <a:stretch>
                  <a:fillRect/>
                </a:stretch>
              </p:blipFill>
              <p:spPr>
                <a:xfrm>
                  <a:off x="9413928" y="1556208"/>
                  <a:ext cx="20484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193" name="Freihand 192">
                  <a:extLst>
                    <a:ext uri="{FF2B5EF4-FFF2-40B4-BE49-F238E27FC236}">
                      <a16:creationId xmlns:a16="http://schemas.microsoft.com/office/drawing/2014/main" id="{ACA20E47-DD20-491B-9762-6AEEDE20571E}"/>
                    </a:ext>
                  </a:extLst>
                </p14:cNvPr>
                <p14:cNvContentPartPr/>
                <p14:nvPr/>
              </p14:nvContentPartPr>
              <p14:xfrm>
                <a:off x="9644328" y="1406088"/>
                <a:ext cx="132840" cy="131400"/>
              </p14:xfrm>
            </p:contentPart>
          </mc:Choice>
          <mc:Fallback xmlns="">
            <p:pic>
              <p:nvPicPr>
                <p:cNvPr id="193" name="Freihand 192">
                  <a:extLst>
                    <a:ext uri="{FF2B5EF4-FFF2-40B4-BE49-F238E27FC236}">
                      <a16:creationId xmlns:a16="http://schemas.microsoft.com/office/drawing/2014/main" id="{ACA20E47-DD20-491B-9762-6AEEDE20571E}"/>
                    </a:ext>
                  </a:extLst>
                </p:cNvPr>
                <p:cNvPicPr/>
                <p:nvPr/>
              </p:nvPicPr>
              <p:blipFill>
                <a:blip r:embed="rId316"/>
                <a:stretch>
                  <a:fillRect/>
                </a:stretch>
              </p:blipFill>
              <p:spPr>
                <a:xfrm>
                  <a:off x="9640008" y="1401768"/>
                  <a:ext cx="14148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194" name="Freihand 193">
                  <a:extLst>
                    <a:ext uri="{FF2B5EF4-FFF2-40B4-BE49-F238E27FC236}">
                      <a16:creationId xmlns:a16="http://schemas.microsoft.com/office/drawing/2014/main" id="{577AB2B9-1CBE-4A4D-971B-A87C7C88444D}"/>
                    </a:ext>
                  </a:extLst>
                </p14:cNvPr>
                <p14:cNvContentPartPr/>
                <p14:nvPr/>
              </p14:nvContentPartPr>
              <p14:xfrm>
                <a:off x="9733608" y="1385928"/>
                <a:ext cx="57600" cy="3240"/>
              </p14:xfrm>
            </p:contentPart>
          </mc:Choice>
          <mc:Fallback xmlns="">
            <p:pic>
              <p:nvPicPr>
                <p:cNvPr id="194" name="Freihand 193">
                  <a:extLst>
                    <a:ext uri="{FF2B5EF4-FFF2-40B4-BE49-F238E27FC236}">
                      <a16:creationId xmlns:a16="http://schemas.microsoft.com/office/drawing/2014/main" id="{577AB2B9-1CBE-4A4D-971B-A87C7C88444D}"/>
                    </a:ext>
                  </a:extLst>
                </p:cNvPr>
                <p:cNvPicPr/>
                <p:nvPr/>
              </p:nvPicPr>
              <p:blipFill>
                <a:blip r:embed="rId318"/>
                <a:stretch>
                  <a:fillRect/>
                </a:stretch>
              </p:blipFill>
              <p:spPr>
                <a:xfrm>
                  <a:off x="9729288" y="1381608"/>
                  <a:ext cx="66240" cy="1188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195" name="Freihand 194">
                  <a:extLst>
                    <a:ext uri="{FF2B5EF4-FFF2-40B4-BE49-F238E27FC236}">
                      <a16:creationId xmlns:a16="http://schemas.microsoft.com/office/drawing/2014/main" id="{13ADAA2E-0169-4D99-8330-2ADFBE753AD0}"/>
                    </a:ext>
                  </a:extLst>
                </p14:cNvPr>
                <p14:cNvContentPartPr/>
                <p14:nvPr/>
              </p14:nvContentPartPr>
              <p14:xfrm>
                <a:off x="9833688" y="1352448"/>
                <a:ext cx="245520" cy="105480"/>
              </p14:xfrm>
            </p:contentPart>
          </mc:Choice>
          <mc:Fallback xmlns="">
            <p:pic>
              <p:nvPicPr>
                <p:cNvPr id="195" name="Freihand 194">
                  <a:extLst>
                    <a:ext uri="{FF2B5EF4-FFF2-40B4-BE49-F238E27FC236}">
                      <a16:creationId xmlns:a16="http://schemas.microsoft.com/office/drawing/2014/main" id="{13ADAA2E-0169-4D99-8330-2ADFBE753AD0}"/>
                    </a:ext>
                  </a:extLst>
                </p:cNvPr>
                <p:cNvPicPr/>
                <p:nvPr/>
              </p:nvPicPr>
              <p:blipFill>
                <a:blip r:embed="rId320"/>
                <a:stretch>
                  <a:fillRect/>
                </a:stretch>
              </p:blipFill>
              <p:spPr>
                <a:xfrm>
                  <a:off x="9829368" y="1348128"/>
                  <a:ext cx="25416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196" name="Freihand 195">
                  <a:extLst>
                    <a:ext uri="{FF2B5EF4-FFF2-40B4-BE49-F238E27FC236}">
                      <a16:creationId xmlns:a16="http://schemas.microsoft.com/office/drawing/2014/main" id="{3BBA5216-7936-4F3F-8DC5-9EF5589B6397}"/>
                    </a:ext>
                  </a:extLst>
                </p14:cNvPr>
                <p14:cNvContentPartPr/>
                <p14:nvPr/>
              </p14:nvContentPartPr>
              <p14:xfrm>
                <a:off x="9895608" y="1273968"/>
                <a:ext cx="93240" cy="71280"/>
              </p14:xfrm>
            </p:contentPart>
          </mc:Choice>
          <mc:Fallback xmlns="">
            <p:pic>
              <p:nvPicPr>
                <p:cNvPr id="196" name="Freihand 195">
                  <a:extLst>
                    <a:ext uri="{FF2B5EF4-FFF2-40B4-BE49-F238E27FC236}">
                      <a16:creationId xmlns:a16="http://schemas.microsoft.com/office/drawing/2014/main" id="{3BBA5216-7936-4F3F-8DC5-9EF5589B6397}"/>
                    </a:ext>
                  </a:extLst>
                </p:cNvPr>
                <p:cNvPicPr/>
                <p:nvPr/>
              </p:nvPicPr>
              <p:blipFill>
                <a:blip r:embed="rId322"/>
                <a:stretch>
                  <a:fillRect/>
                </a:stretch>
              </p:blipFill>
              <p:spPr>
                <a:xfrm>
                  <a:off x="9891288" y="1269648"/>
                  <a:ext cx="10188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197" name="Freihand 196">
                  <a:extLst>
                    <a:ext uri="{FF2B5EF4-FFF2-40B4-BE49-F238E27FC236}">
                      <a16:creationId xmlns:a16="http://schemas.microsoft.com/office/drawing/2014/main" id="{541DFE34-3E77-4466-939F-1CE6740E5706}"/>
                    </a:ext>
                  </a:extLst>
                </p14:cNvPr>
                <p14:cNvContentPartPr/>
                <p14:nvPr/>
              </p14:nvContentPartPr>
              <p14:xfrm>
                <a:off x="10028088" y="1402848"/>
                <a:ext cx="111960" cy="50760"/>
              </p14:xfrm>
            </p:contentPart>
          </mc:Choice>
          <mc:Fallback xmlns="">
            <p:pic>
              <p:nvPicPr>
                <p:cNvPr id="197" name="Freihand 196">
                  <a:extLst>
                    <a:ext uri="{FF2B5EF4-FFF2-40B4-BE49-F238E27FC236}">
                      <a16:creationId xmlns:a16="http://schemas.microsoft.com/office/drawing/2014/main" id="{541DFE34-3E77-4466-939F-1CE6740E5706}"/>
                    </a:ext>
                  </a:extLst>
                </p:cNvPr>
                <p:cNvPicPr/>
                <p:nvPr/>
              </p:nvPicPr>
              <p:blipFill>
                <a:blip r:embed="rId324"/>
                <a:stretch>
                  <a:fillRect/>
                </a:stretch>
              </p:blipFill>
              <p:spPr>
                <a:xfrm>
                  <a:off x="10023768" y="1398528"/>
                  <a:ext cx="12060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198" name="Freihand 197">
                  <a:extLst>
                    <a:ext uri="{FF2B5EF4-FFF2-40B4-BE49-F238E27FC236}">
                      <a16:creationId xmlns:a16="http://schemas.microsoft.com/office/drawing/2014/main" id="{3063078C-BEE7-4AA7-82D7-371A846A1FC4}"/>
                    </a:ext>
                  </a:extLst>
                </p14:cNvPr>
                <p14:cNvContentPartPr/>
                <p14:nvPr/>
              </p14:nvContentPartPr>
              <p14:xfrm>
                <a:off x="7743168" y="837648"/>
                <a:ext cx="385560" cy="847440"/>
              </p14:xfrm>
            </p:contentPart>
          </mc:Choice>
          <mc:Fallback xmlns="">
            <p:pic>
              <p:nvPicPr>
                <p:cNvPr id="198" name="Freihand 197">
                  <a:extLst>
                    <a:ext uri="{FF2B5EF4-FFF2-40B4-BE49-F238E27FC236}">
                      <a16:creationId xmlns:a16="http://schemas.microsoft.com/office/drawing/2014/main" id="{3063078C-BEE7-4AA7-82D7-371A846A1FC4}"/>
                    </a:ext>
                  </a:extLst>
                </p:cNvPr>
                <p:cNvPicPr/>
                <p:nvPr/>
              </p:nvPicPr>
              <p:blipFill>
                <a:blip r:embed="rId326"/>
                <a:stretch>
                  <a:fillRect/>
                </a:stretch>
              </p:blipFill>
              <p:spPr>
                <a:xfrm>
                  <a:off x="7738848" y="833328"/>
                  <a:ext cx="394200" cy="85608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199" name="Freihand 198">
                  <a:extLst>
                    <a:ext uri="{FF2B5EF4-FFF2-40B4-BE49-F238E27FC236}">
                      <a16:creationId xmlns:a16="http://schemas.microsoft.com/office/drawing/2014/main" id="{35A6FDE2-D1BC-4034-865C-B6893B4258B5}"/>
                    </a:ext>
                  </a:extLst>
                </p14:cNvPr>
                <p14:cNvContentPartPr/>
                <p14:nvPr/>
              </p14:nvContentPartPr>
              <p14:xfrm>
                <a:off x="8096328" y="768528"/>
                <a:ext cx="111240" cy="158760"/>
              </p14:xfrm>
            </p:contentPart>
          </mc:Choice>
          <mc:Fallback xmlns="">
            <p:pic>
              <p:nvPicPr>
                <p:cNvPr id="199" name="Freihand 198">
                  <a:extLst>
                    <a:ext uri="{FF2B5EF4-FFF2-40B4-BE49-F238E27FC236}">
                      <a16:creationId xmlns:a16="http://schemas.microsoft.com/office/drawing/2014/main" id="{35A6FDE2-D1BC-4034-865C-B6893B4258B5}"/>
                    </a:ext>
                  </a:extLst>
                </p:cNvPr>
                <p:cNvPicPr/>
                <p:nvPr/>
              </p:nvPicPr>
              <p:blipFill>
                <a:blip r:embed="rId328"/>
                <a:stretch>
                  <a:fillRect/>
                </a:stretch>
              </p:blipFill>
              <p:spPr>
                <a:xfrm>
                  <a:off x="8092008" y="764208"/>
                  <a:ext cx="11988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200" name="Freihand 199">
                  <a:extLst>
                    <a:ext uri="{FF2B5EF4-FFF2-40B4-BE49-F238E27FC236}">
                      <a16:creationId xmlns:a16="http://schemas.microsoft.com/office/drawing/2014/main" id="{F8E7F572-560A-44C1-9124-D62049D4CB4A}"/>
                    </a:ext>
                  </a:extLst>
                </p14:cNvPr>
                <p14:cNvContentPartPr/>
                <p14:nvPr/>
              </p14:nvContentPartPr>
              <p14:xfrm>
                <a:off x="7897248" y="1574208"/>
                <a:ext cx="143280" cy="207720"/>
              </p14:xfrm>
            </p:contentPart>
          </mc:Choice>
          <mc:Fallback xmlns="">
            <p:pic>
              <p:nvPicPr>
                <p:cNvPr id="200" name="Freihand 199">
                  <a:extLst>
                    <a:ext uri="{FF2B5EF4-FFF2-40B4-BE49-F238E27FC236}">
                      <a16:creationId xmlns:a16="http://schemas.microsoft.com/office/drawing/2014/main" id="{F8E7F572-560A-44C1-9124-D62049D4CB4A}"/>
                    </a:ext>
                  </a:extLst>
                </p:cNvPr>
                <p:cNvPicPr/>
                <p:nvPr/>
              </p:nvPicPr>
              <p:blipFill>
                <a:blip r:embed="rId330"/>
                <a:stretch>
                  <a:fillRect/>
                </a:stretch>
              </p:blipFill>
              <p:spPr>
                <a:xfrm>
                  <a:off x="7892568" y="1569888"/>
                  <a:ext cx="15192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203" name="Freihand 202">
                  <a:extLst>
                    <a:ext uri="{FF2B5EF4-FFF2-40B4-BE49-F238E27FC236}">
                      <a16:creationId xmlns:a16="http://schemas.microsoft.com/office/drawing/2014/main" id="{61C2A689-21DA-4C25-9A9B-3C62826D4B15}"/>
                    </a:ext>
                  </a:extLst>
                </p14:cNvPr>
                <p14:cNvContentPartPr/>
                <p14:nvPr/>
              </p14:nvContentPartPr>
              <p14:xfrm>
                <a:off x="8509968" y="2778768"/>
                <a:ext cx="195120" cy="17640"/>
              </p14:xfrm>
            </p:contentPart>
          </mc:Choice>
          <mc:Fallback xmlns="">
            <p:pic>
              <p:nvPicPr>
                <p:cNvPr id="203" name="Freihand 202">
                  <a:extLst>
                    <a:ext uri="{FF2B5EF4-FFF2-40B4-BE49-F238E27FC236}">
                      <a16:creationId xmlns:a16="http://schemas.microsoft.com/office/drawing/2014/main" id="{61C2A689-21DA-4C25-9A9B-3C62826D4B15}"/>
                    </a:ext>
                  </a:extLst>
                </p:cNvPr>
                <p:cNvPicPr/>
                <p:nvPr/>
              </p:nvPicPr>
              <p:blipFill>
                <a:blip r:embed="rId332"/>
                <a:stretch>
                  <a:fillRect/>
                </a:stretch>
              </p:blipFill>
              <p:spPr>
                <a:xfrm>
                  <a:off x="8505648" y="2774448"/>
                  <a:ext cx="20376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204" name="Freihand 203">
                  <a:extLst>
                    <a:ext uri="{FF2B5EF4-FFF2-40B4-BE49-F238E27FC236}">
                      <a16:creationId xmlns:a16="http://schemas.microsoft.com/office/drawing/2014/main" id="{7FB64247-D67A-4339-9372-715E9D68DBA2}"/>
                    </a:ext>
                  </a:extLst>
                </p14:cNvPr>
                <p14:cNvContentPartPr/>
                <p14:nvPr/>
              </p14:nvContentPartPr>
              <p14:xfrm>
                <a:off x="8503488" y="2803248"/>
                <a:ext cx="153720" cy="26280"/>
              </p14:xfrm>
            </p:contentPart>
          </mc:Choice>
          <mc:Fallback xmlns="">
            <p:pic>
              <p:nvPicPr>
                <p:cNvPr id="204" name="Freihand 203">
                  <a:extLst>
                    <a:ext uri="{FF2B5EF4-FFF2-40B4-BE49-F238E27FC236}">
                      <a16:creationId xmlns:a16="http://schemas.microsoft.com/office/drawing/2014/main" id="{7FB64247-D67A-4339-9372-715E9D68DBA2}"/>
                    </a:ext>
                  </a:extLst>
                </p:cNvPr>
                <p:cNvPicPr/>
                <p:nvPr/>
              </p:nvPicPr>
              <p:blipFill>
                <a:blip r:embed="rId334"/>
                <a:stretch>
                  <a:fillRect/>
                </a:stretch>
              </p:blipFill>
              <p:spPr>
                <a:xfrm>
                  <a:off x="8499168" y="2798928"/>
                  <a:ext cx="16236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205" name="Freihand 204">
                  <a:extLst>
                    <a:ext uri="{FF2B5EF4-FFF2-40B4-BE49-F238E27FC236}">
                      <a16:creationId xmlns:a16="http://schemas.microsoft.com/office/drawing/2014/main" id="{8A238F21-475F-4D1F-BCE2-93FAA546294C}"/>
                    </a:ext>
                  </a:extLst>
                </p14:cNvPr>
                <p14:cNvContentPartPr/>
                <p14:nvPr/>
              </p14:nvContentPartPr>
              <p14:xfrm>
                <a:off x="8652168" y="2721888"/>
                <a:ext cx="126360" cy="128520"/>
              </p14:xfrm>
            </p:contentPart>
          </mc:Choice>
          <mc:Fallback xmlns="">
            <p:pic>
              <p:nvPicPr>
                <p:cNvPr id="205" name="Freihand 204">
                  <a:extLst>
                    <a:ext uri="{FF2B5EF4-FFF2-40B4-BE49-F238E27FC236}">
                      <a16:creationId xmlns:a16="http://schemas.microsoft.com/office/drawing/2014/main" id="{8A238F21-475F-4D1F-BCE2-93FAA546294C}"/>
                    </a:ext>
                  </a:extLst>
                </p:cNvPr>
                <p:cNvPicPr/>
                <p:nvPr/>
              </p:nvPicPr>
              <p:blipFill>
                <a:blip r:embed="rId336"/>
                <a:stretch>
                  <a:fillRect/>
                </a:stretch>
              </p:blipFill>
              <p:spPr>
                <a:xfrm>
                  <a:off x="8647848" y="2717568"/>
                  <a:ext cx="13500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206" name="Freihand 205">
                  <a:extLst>
                    <a:ext uri="{FF2B5EF4-FFF2-40B4-BE49-F238E27FC236}">
                      <a16:creationId xmlns:a16="http://schemas.microsoft.com/office/drawing/2014/main" id="{7FDCE268-CC29-4831-B0BA-7FE79FED2367}"/>
                    </a:ext>
                  </a:extLst>
                </p14:cNvPr>
                <p14:cNvContentPartPr/>
                <p14:nvPr/>
              </p14:nvContentPartPr>
              <p14:xfrm>
                <a:off x="8892288" y="2628288"/>
                <a:ext cx="141120" cy="157680"/>
              </p14:xfrm>
            </p:contentPart>
          </mc:Choice>
          <mc:Fallback xmlns="">
            <p:pic>
              <p:nvPicPr>
                <p:cNvPr id="206" name="Freihand 205">
                  <a:extLst>
                    <a:ext uri="{FF2B5EF4-FFF2-40B4-BE49-F238E27FC236}">
                      <a16:creationId xmlns:a16="http://schemas.microsoft.com/office/drawing/2014/main" id="{7FDCE268-CC29-4831-B0BA-7FE79FED2367}"/>
                    </a:ext>
                  </a:extLst>
                </p:cNvPr>
                <p:cNvPicPr/>
                <p:nvPr/>
              </p:nvPicPr>
              <p:blipFill>
                <a:blip r:embed="rId338"/>
                <a:stretch>
                  <a:fillRect/>
                </a:stretch>
              </p:blipFill>
              <p:spPr>
                <a:xfrm>
                  <a:off x="8887968" y="2623968"/>
                  <a:ext cx="14976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207" name="Freihand 206">
                  <a:extLst>
                    <a:ext uri="{FF2B5EF4-FFF2-40B4-BE49-F238E27FC236}">
                      <a16:creationId xmlns:a16="http://schemas.microsoft.com/office/drawing/2014/main" id="{01602A13-748E-4DA9-ACC7-8BCB55C826DB}"/>
                    </a:ext>
                  </a:extLst>
                </p14:cNvPr>
                <p14:cNvContentPartPr/>
                <p14:nvPr/>
              </p14:nvContentPartPr>
              <p14:xfrm>
                <a:off x="8942328" y="2727648"/>
                <a:ext cx="102240" cy="32040"/>
              </p14:xfrm>
            </p:contentPart>
          </mc:Choice>
          <mc:Fallback xmlns="">
            <p:pic>
              <p:nvPicPr>
                <p:cNvPr id="207" name="Freihand 206">
                  <a:extLst>
                    <a:ext uri="{FF2B5EF4-FFF2-40B4-BE49-F238E27FC236}">
                      <a16:creationId xmlns:a16="http://schemas.microsoft.com/office/drawing/2014/main" id="{01602A13-748E-4DA9-ACC7-8BCB55C826DB}"/>
                    </a:ext>
                  </a:extLst>
                </p:cNvPr>
                <p:cNvPicPr/>
                <p:nvPr/>
              </p:nvPicPr>
              <p:blipFill>
                <a:blip r:embed="rId340"/>
                <a:stretch>
                  <a:fillRect/>
                </a:stretch>
              </p:blipFill>
              <p:spPr>
                <a:xfrm>
                  <a:off x="8938008" y="2723328"/>
                  <a:ext cx="11088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208" name="Freihand 207">
                  <a:extLst>
                    <a:ext uri="{FF2B5EF4-FFF2-40B4-BE49-F238E27FC236}">
                      <a16:creationId xmlns:a16="http://schemas.microsoft.com/office/drawing/2014/main" id="{4C662963-1DF9-4FA9-8A27-A7651623D0F6}"/>
                    </a:ext>
                  </a:extLst>
                </p14:cNvPr>
                <p14:cNvContentPartPr/>
                <p14:nvPr/>
              </p14:nvContentPartPr>
              <p14:xfrm>
                <a:off x="9044208" y="2658168"/>
                <a:ext cx="77760" cy="107640"/>
              </p14:xfrm>
            </p:contentPart>
          </mc:Choice>
          <mc:Fallback xmlns="">
            <p:pic>
              <p:nvPicPr>
                <p:cNvPr id="208" name="Freihand 207">
                  <a:extLst>
                    <a:ext uri="{FF2B5EF4-FFF2-40B4-BE49-F238E27FC236}">
                      <a16:creationId xmlns:a16="http://schemas.microsoft.com/office/drawing/2014/main" id="{4C662963-1DF9-4FA9-8A27-A7651623D0F6}"/>
                    </a:ext>
                  </a:extLst>
                </p:cNvPr>
                <p:cNvPicPr/>
                <p:nvPr/>
              </p:nvPicPr>
              <p:blipFill>
                <a:blip r:embed="rId342"/>
                <a:stretch>
                  <a:fillRect/>
                </a:stretch>
              </p:blipFill>
              <p:spPr>
                <a:xfrm>
                  <a:off x="9039888" y="2653848"/>
                  <a:ext cx="8640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209" name="Freihand 208">
                  <a:extLst>
                    <a:ext uri="{FF2B5EF4-FFF2-40B4-BE49-F238E27FC236}">
                      <a16:creationId xmlns:a16="http://schemas.microsoft.com/office/drawing/2014/main" id="{EC8FFA14-D01C-494F-90C6-F3BFF75795F1}"/>
                    </a:ext>
                  </a:extLst>
                </p14:cNvPr>
                <p14:cNvContentPartPr/>
                <p14:nvPr/>
              </p14:nvContentPartPr>
              <p14:xfrm>
                <a:off x="9138168" y="2670048"/>
                <a:ext cx="37080" cy="250200"/>
              </p14:xfrm>
            </p:contentPart>
          </mc:Choice>
          <mc:Fallback xmlns="">
            <p:pic>
              <p:nvPicPr>
                <p:cNvPr id="209" name="Freihand 208">
                  <a:extLst>
                    <a:ext uri="{FF2B5EF4-FFF2-40B4-BE49-F238E27FC236}">
                      <a16:creationId xmlns:a16="http://schemas.microsoft.com/office/drawing/2014/main" id="{EC8FFA14-D01C-494F-90C6-F3BFF75795F1}"/>
                    </a:ext>
                  </a:extLst>
                </p:cNvPr>
                <p:cNvPicPr/>
                <p:nvPr/>
              </p:nvPicPr>
              <p:blipFill>
                <a:blip r:embed="rId344"/>
                <a:stretch>
                  <a:fillRect/>
                </a:stretch>
              </p:blipFill>
              <p:spPr>
                <a:xfrm>
                  <a:off x="9133848" y="2665728"/>
                  <a:ext cx="45720" cy="25884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210" name="Freihand 209">
                  <a:extLst>
                    <a:ext uri="{FF2B5EF4-FFF2-40B4-BE49-F238E27FC236}">
                      <a16:creationId xmlns:a16="http://schemas.microsoft.com/office/drawing/2014/main" id="{F03BD07B-4F9C-4926-8EC7-5CBB60DF8DA3}"/>
                    </a:ext>
                  </a:extLst>
                </p14:cNvPr>
                <p14:cNvContentPartPr/>
                <p14:nvPr/>
              </p14:nvContentPartPr>
              <p14:xfrm>
                <a:off x="9127368" y="2665368"/>
                <a:ext cx="102960" cy="107640"/>
              </p14:xfrm>
            </p:contentPart>
          </mc:Choice>
          <mc:Fallback xmlns="">
            <p:pic>
              <p:nvPicPr>
                <p:cNvPr id="210" name="Freihand 209">
                  <a:extLst>
                    <a:ext uri="{FF2B5EF4-FFF2-40B4-BE49-F238E27FC236}">
                      <a16:creationId xmlns:a16="http://schemas.microsoft.com/office/drawing/2014/main" id="{F03BD07B-4F9C-4926-8EC7-5CBB60DF8DA3}"/>
                    </a:ext>
                  </a:extLst>
                </p:cNvPr>
                <p:cNvPicPr/>
                <p:nvPr/>
              </p:nvPicPr>
              <p:blipFill>
                <a:blip r:embed="rId346"/>
                <a:stretch>
                  <a:fillRect/>
                </a:stretch>
              </p:blipFill>
              <p:spPr>
                <a:xfrm>
                  <a:off x="9123048" y="2661048"/>
                  <a:ext cx="11160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211" name="Freihand 210">
                  <a:extLst>
                    <a:ext uri="{FF2B5EF4-FFF2-40B4-BE49-F238E27FC236}">
                      <a16:creationId xmlns:a16="http://schemas.microsoft.com/office/drawing/2014/main" id="{533C9D33-43ED-4EAA-801E-77DE88D4E369}"/>
                    </a:ext>
                  </a:extLst>
                </p14:cNvPr>
                <p14:cNvContentPartPr/>
                <p14:nvPr/>
              </p14:nvContentPartPr>
              <p14:xfrm>
                <a:off x="9224208" y="2654208"/>
                <a:ext cx="99000" cy="235080"/>
              </p14:xfrm>
            </p:contentPart>
          </mc:Choice>
          <mc:Fallback xmlns="">
            <p:pic>
              <p:nvPicPr>
                <p:cNvPr id="211" name="Freihand 210">
                  <a:extLst>
                    <a:ext uri="{FF2B5EF4-FFF2-40B4-BE49-F238E27FC236}">
                      <a16:creationId xmlns:a16="http://schemas.microsoft.com/office/drawing/2014/main" id="{533C9D33-43ED-4EAA-801E-77DE88D4E369}"/>
                    </a:ext>
                  </a:extLst>
                </p:cNvPr>
                <p:cNvPicPr/>
                <p:nvPr/>
              </p:nvPicPr>
              <p:blipFill>
                <a:blip r:embed="rId348"/>
                <a:stretch>
                  <a:fillRect/>
                </a:stretch>
              </p:blipFill>
              <p:spPr>
                <a:xfrm>
                  <a:off x="9219888" y="2649888"/>
                  <a:ext cx="10764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212" name="Freihand 211">
                  <a:extLst>
                    <a:ext uri="{FF2B5EF4-FFF2-40B4-BE49-F238E27FC236}">
                      <a16:creationId xmlns:a16="http://schemas.microsoft.com/office/drawing/2014/main" id="{25A31B87-F313-4CC5-B312-2138B597CFAA}"/>
                    </a:ext>
                  </a:extLst>
                </p14:cNvPr>
                <p14:cNvContentPartPr/>
                <p14:nvPr/>
              </p14:nvContentPartPr>
              <p14:xfrm>
                <a:off x="9446688" y="2612088"/>
                <a:ext cx="201960" cy="56880"/>
              </p14:xfrm>
            </p:contentPart>
          </mc:Choice>
          <mc:Fallback xmlns="">
            <p:pic>
              <p:nvPicPr>
                <p:cNvPr id="212" name="Freihand 211">
                  <a:extLst>
                    <a:ext uri="{FF2B5EF4-FFF2-40B4-BE49-F238E27FC236}">
                      <a16:creationId xmlns:a16="http://schemas.microsoft.com/office/drawing/2014/main" id="{25A31B87-F313-4CC5-B312-2138B597CFAA}"/>
                    </a:ext>
                  </a:extLst>
                </p:cNvPr>
                <p:cNvPicPr/>
                <p:nvPr/>
              </p:nvPicPr>
              <p:blipFill>
                <a:blip r:embed="rId350"/>
                <a:stretch>
                  <a:fillRect/>
                </a:stretch>
              </p:blipFill>
              <p:spPr>
                <a:xfrm>
                  <a:off x="9442368" y="2607768"/>
                  <a:ext cx="21060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213" name="Freihand 212">
                  <a:extLst>
                    <a:ext uri="{FF2B5EF4-FFF2-40B4-BE49-F238E27FC236}">
                      <a16:creationId xmlns:a16="http://schemas.microsoft.com/office/drawing/2014/main" id="{BFEB988F-06EA-4B0C-82BD-708E44E6DF5D}"/>
                    </a:ext>
                  </a:extLst>
                </p14:cNvPr>
                <p14:cNvContentPartPr/>
                <p14:nvPr/>
              </p14:nvContentPartPr>
              <p14:xfrm>
                <a:off x="9639648" y="2508048"/>
                <a:ext cx="360" cy="360"/>
              </p14:xfrm>
            </p:contentPart>
          </mc:Choice>
          <mc:Fallback xmlns="">
            <p:pic>
              <p:nvPicPr>
                <p:cNvPr id="213" name="Freihand 212">
                  <a:extLst>
                    <a:ext uri="{FF2B5EF4-FFF2-40B4-BE49-F238E27FC236}">
                      <a16:creationId xmlns:a16="http://schemas.microsoft.com/office/drawing/2014/main" id="{BFEB988F-06EA-4B0C-82BD-708E44E6DF5D}"/>
                    </a:ext>
                  </a:extLst>
                </p:cNvPr>
                <p:cNvPicPr/>
                <p:nvPr/>
              </p:nvPicPr>
              <p:blipFill>
                <a:blip r:embed="rId148"/>
                <a:stretch>
                  <a:fillRect/>
                </a:stretch>
              </p:blipFill>
              <p:spPr>
                <a:xfrm>
                  <a:off x="9635328" y="250372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14" name="Freihand 213">
                  <a:extLst>
                    <a:ext uri="{FF2B5EF4-FFF2-40B4-BE49-F238E27FC236}">
                      <a16:creationId xmlns:a16="http://schemas.microsoft.com/office/drawing/2014/main" id="{BA7CB5CE-DFB5-4935-87A2-6D97EBF38348}"/>
                    </a:ext>
                  </a:extLst>
                </p14:cNvPr>
                <p14:cNvContentPartPr/>
                <p14:nvPr/>
              </p14:nvContentPartPr>
              <p14:xfrm>
                <a:off x="9795888" y="2490048"/>
                <a:ext cx="378000" cy="107280"/>
              </p14:xfrm>
            </p:contentPart>
          </mc:Choice>
          <mc:Fallback xmlns="">
            <p:pic>
              <p:nvPicPr>
                <p:cNvPr id="214" name="Freihand 213">
                  <a:extLst>
                    <a:ext uri="{FF2B5EF4-FFF2-40B4-BE49-F238E27FC236}">
                      <a16:creationId xmlns:a16="http://schemas.microsoft.com/office/drawing/2014/main" id="{BA7CB5CE-DFB5-4935-87A2-6D97EBF38348}"/>
                    </a:ext>
                  </a:extLst>
                </p:cNvPr>
                <p:cNvPicPr/>
                <p:nvPr/>
              </p:nvPicPr>
              <p:blipFill>
                <a:blip r:embed="rId353"/>
                <a:stretch>
                  <a:fillRect/>
                </a:stretch>
              </p:blipFill>
              <p:spPr>
                <a:xfrm>
                  <a:off x="9791568" y="2485728"/>
                  <a:ext cx="38664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15" name="Freihand 214">
                  <a:extLst>
                    <a:ext uri="{FF2B5EF4-FFF2-40B4-BE49-F238E27FC236}">
                      <a16:creationId xmlns:a16="http://schemas.microsoft.com/office/drawing/2014/main" id="{55968672-9C6F-49D9-AF92-E378E590E0F1}"/>
                    </a:ext>
                  </a:extLst>
                </p14:cNvPr>
                <p14:cNvContentPartPr/>
                <p14:nvPr/>
              </p14:nvContentPartPr>
              <p14:xfrm>
                <a:off x="10147608" y="2427408"/>
                <a:ext cx="37080" cy="23760"/>
              </p14:xfrm>
            </p:contentPart>
          </mc:Choice>
          <mc:Fallback xmlns="">
            <p:pic>
              <p:nvPicPr>
                <p:cNvPr id="215" name="Freihand 214">
                  <a:extLst>
                    <a:ext uri="{FF2B5EF4-FFF2-40B4-BE49-F238E27FC236}">
                      <a16:creationId xmlns:a16="http://schemas.microsoft.com/office/drawing/2014/main" id="{55968672-9C6F-49D9-AF92-E378E590E0F1}"/>
                    </a:ext>
                  </a:extLst>
                </p:cNvPr>
                <p:cNvPicPr/>
                <p:nvPr/>
              </p:nvPicPr>
              <p:blipFill>
                <a:blip r:embed="rId355"/>
                <a:stretch>
                  <a:fillRect/>
                </a:stretch>
              </p:blipFill>
              <p:spPr>
                <a:xfrm>
                  <a:off x="10143288" y="2423088"/>
                  <a:ext cx="4572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16" name="Freihand 215">
                  <a:extLst>
                    <a:ext uri="{FF2B5EF4-FFF2-40B4-BE49-F238E27FC236}">
                      <a16:creationId xmlns:a16="http://schemas.microsoft.com/office/drawing/2014/main" id="{C49F67AD-2D9D-45FC-A404-D82EE0E2D47D}"/>
                    </a:ext>
                  </a:extLst>
                </p14:cNvPr>
                <p14:cNvContentPartPr/>
                <p14:nvPr/>
              </p14:nvContentPartPr>
              <p14:xfrm>
                <a:off x="10197648" y="2391408"/>
                <a:ext cx="138240" cy="112320"/>
              </p14:xfrm>
            </p:contentPart>
          </mc:Choice>
          <mc:Fallback xmlns="">
            <p:pic>
              <p:nvPicPr>
                <p:cNvPr id="216" name="Freihand 215">
                  <a:extLst>
                    <a:ext uri="{FF2B5EF4-FFF2-40B4-BE49-F238E27FC236}">
                      <a16:creationId xmlns:a16="http://schemas.microsoft.com/office/drawing/2014/main" id="{C49F67AD-2D9D-45FC-A404-D82EE0E2D47D}"/>
                    </a:ext>
                  </a:extLst>
                </p:cNvPr>
                <p:cNvPicPr/>
                <p:nvPr/>
              </p:nvPicPr>
              <p:blipFill>
                <a:blip r:embed="rId357"/>
                <a:stretch>
                  <a:fillRect/>
                </a:stretch>
              </p:blipFill>
              <p:spPr>
                <a:xfrm>
                  <a:off x="10193328" y="2387088"/>
                  <a:ext cx="14688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17" name="Freihand 216">
                  <a:extLst>
                    <a:ext uri="{FF2B5EF4-FFF2-40B4-BE49-F238E27FC236}">
                      <a16:creationId xmlns:a16="http://schemas.microsoft.com/office/drawing/2014/main" id="{AF380DC8-A371-4788-A333-CF4B26ED2F51}"/>
                    </a:ext>
                  </a:extLst>
                </p14:cNvPr>
                <p14:cNvContentPartPr/>
                <p14:nvPr/>
              </p14:nvContentPartPr>
              <p14:xfrm>
                <a:off x="10446768" y="2457288"/>
                <a:ext cx="3600" cy="95760"/>
              </p14:xfrm>
            </p:contentPart>
          </mc:Choice>
          <mc:Fallback xmlns="">
            <p:pic>
              <p:nvPicPr>
                <p:cNvPr id="217" name="Freihand 216">
                  <a:extLst>
                    <a:ext uri="{FF2B5EF4-FFF2-40B4-BE49-F238E27FC236}">
                      <a16:creationId xmlns:a16="http://schemas.microsoft.com/office/drawing/2014/main" id="{AF380DC8-A371-4788-A333-CF4B26ED2F51}"/>
                    </a:ext>
                  </a:extLst>
                </p:cNvPr>
                <p:cNvPicPr/>
                <p:nvPr/>
              </p:nvPicPr>
              <p:blipFill>
                <a:blip r:embed="rId359"/>
                <a:stretch>
                  <a:fillRect/>
                </a:stretch>
              </p:blipFill>
              <p:spPr>
                <a:xfrm>
                  <a:off x="10442088" y="2452968"/>
                  <a:ext cx="1224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18" name="Freihand 217">
                  <a:extLst>
                    <a:ext uri="{FF2B5EF4-FFF2-40B4-BE49-F238E27FC236}">
                      <a16:creationId xmlns:a16="http://schemas.microsoft.com/office/drawing/2014/main" id="{0A2D5335-9596-40C3-A0F0-B87035D76274}"/>
                    </a:ext>
                  </a:extLst>
                </p14:cNvPr>
                <p14:cNvContentPartPr/>
                <p14:nvPr/>
              </p14:nvContentPartPr>
              <p14:xfrm>
                <a:off x="10539288" y="2277288"/>
                <a:ext cx="165600" cy="175320"/>
              </p14:xfrm>
            </p:contentPart>
          </mc:Choice>
          <mc:Fallback xmlns="">
            <p:pic>
              <p:nvPicPr>
                <p:cNvPr id="218" name="Freihand 217">
                  <a:extLst>
                    <a:ext uri="{FF2B5EF4-FFF2-40B4-BE49-F238E27FC236}">
                      <a16:creationId xmlns:a16="http://schemas.microsoft.com/office/drawing/2014/main" id="{0A2D5335-9596-40C3-A0F0-B87035D76274}"/>
                    </a:ext>
                  </a:extLst>
                </p:cNvPr>
                <p:cNvPicPr/>
                <p:nvPr/>
              </p:nvPicPr>
              <p:blipFill>
                <a:blip r:embed="rId361"/>
                <a:stretch>
                  <a:fillRect/>
                </a:stretch>
              </p:blipFill>
              <p:spPr>
                <a:xfrm>
                  <a:off x="10534968" y="2272968"/>
                  <a:ext cx="17424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19" name="Freihand 218">
                  <a:extLst>
                    <a:ext uri="{FF2B5EF4-FFF2-40B4-BE49-F238E27FC236}">
                      <a16:creationId xmlns:a16="http://schemas.microsoft.com/office/drawing/2014/main" id="{71E9DA4C-987B-4BD9-B4DE-C2D209FC04A1}"/>
                    </a:ext>
                  </a:extLst>
                </p14:cNvPr>
                <p14:cNvContentPartPr/>
                <p14:nvPr/>
              </p14:nvContentPartPr>
              <p14:xfrm>
                <a:off x="10752768" y="2210328"/>
                <a:ext cx="209160" cy="170280"/>
              </p14:xfrm>
            </p:contentPart>
          </mc:Choice>
          <mc:Fallback xmlns="">
            <p:pic>
              <p:nvPicPr>
                <p:cNvPr id="219" name="Freihand 218">
                  <a:extLst>
                    <a:ext uri="{FF2B5EF4-FFF2-40B4-BE49-F238E27FC236}">
                      <a16:creationId xmlns:a16="http://schemas.microsoft.com/office/drawing/2014/main" id="{71E9DA4C-987B-4BD9-B4DE-C2D209FC04A1}"/>
                    </a:ext>
                  </a:extLst>
                </p:cNvPr>
                <p:cNvPicPr/>
                <p:nvPr/>
              </p:nvPicPr>
              <p:blipFill>
                <a:blip r:embed="rId363"/>
                <a:stretch>
                  <a:fillRect/>
                </a:stretch>
              </p:blipFill>
              <p:spPr>
                <a:xfrm>
                  <a:off x="10748448" y="2206008"/>
                  <a:ext cx="21780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220" name="Freihand 219">
                  <a:extLst>
                    <a:ext uri="{FF2B5EF4-FFF2-40B4-BE49-F238E27FC236}">
                      <a16:creationId xmlns:a16="http://schemas.microsoft.com/office/drawing/2014/main" id="{8B58EE41-DBDF-4B8A-BA61-526F00438D7E}"/>
                    </a:ext>
                  </a:extLst>
                </p14:cNvPr>
                <p14:cNvContentPartPr/>
                <p14:nvPr/>
              </p14:nvContentPartPr>
              <p14:xfrm>
                <a:off x="11130408" y="2077488"/>
                <a:ext cx="314640" cy="201960"/>
              </p14:xfrm>
            </p:contentPart>
          </mc:Choice>
          <mc:Fallback xmlns="">
            <p:pic>
              <p:nvPicPr>
                <p:cNvPr id="220" name="Freihand 219">
                  <a:extLst>
                    <a:ext uri="{FF2B5EF4-FFF2-40B4-BE49-F238E27FC236}">
                      <a16:creationId xmlns:a16="http://schemas.microsoft.com/office/drawing/2014/main" id="{8B58EE41-DBDF-4B8A-BA61-526F00438D7E}"/>
                    </a:ext>
                  </a:extLst>
                </p:cNvPr>
                <p:cNvPicPr/>
                <p:nvPr/>
              </p:nvPicPr>
              <p:blipFill>
                <a:blip r:embed="rId365"/>
                <a:stretch>
                  <a:fillRect/>
                </a:stretch>
              </p:blipFill>
              <p:spPr>
                <a:xfrm>
                  <a:off x="11126088" y="2073168"/>
                  <a:ext cx="32328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221" name="Freihand 220">
                  <a:extLst>
                    <a:ext uri="{FF2B5EF4-FFF2-40B4-BE49-F238E27FC236}">
                      <a16:creationId xmlns:a16="http://schemas.microsoft.com/office/drawing/2014/main" id="{B1D7D241-EBE2-444A-BBD6-4F2E14A8C601}"/>
                    </a:ext>
                  </a:extLst>
                </p14:cNvPr>
                <p14:cNvContentPartPr/>
                <p14:nvPr/>
              </p14:nvContentPartPr>
              <p14:xfrm>
                <a:off x="11377728" y="1988568"/>
                <a:ext cx="23400" cy="7560"/>
              </p14:xfrm>
            </p:contentPart>
          </mc:Choice>
          <mc:Fallback xmlns="">
            <p:pic>
              <p:nvPicPr>
                <p:cNvPr id="221" name="Freihand 220">
                  <a:extLst>
                    <a:ext uri="{FF2B5EF4-FFF2-40B4-BE49-F238E27FC236}">
                      <a16:creationId xmlns:a16="http://schemas.microsoft.com/office/drawing/2014/main" id="{B1D7D241-EBE2-444A-BBD6-4F2E14A8C601}"/>
                    </a:ext>
                  </a:extLst>
                </p:cNvPr>
                <p:cNvPicPr/>
                <p:nvPr/>
              </p:nvPicPr>
              <p:blipFill>
                <a:blip r:embed="rId24"/>
                <a:stretch>
                  <a:fillRect/>
                </a:stretch>
              </p:blipFill>
              <p:spPr>
                <a:xfrm>
                  <a:off x="11373408" y="1984248"/>
                  <a:ext cx="3204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223" name="Freihand 222">
                  <a:extLst>
                    <a:ext uri="{FF2B5EF4-FFF2-40B4-BE49-F238E27FC236}">
                      <a16:creationId xmlns:a16="http://schemas.microsoft.com/office/drawing/2014/main" id="{81418F2D-528C-4978-A063-D465DBD40A9F}"/>
                    </a:ext>
                  </a:extLst>
                </p14:cNvPr>
                <p14:cNvContentPartPr/>
                <p14:nvPr/>
              </p14:nvContentPartPr>
              <p14:xfrm>
                <a:off x="11202768" y="1970568"/>
                <a:ext cx="202680" cy="313200"/>
              </p14:xfrm>
            </p:contentPart>
          </mc:Choice>
          <mc:Fallback xmlns="">
            <p:pic>
              <p:nvPicPr>
                <p:cNvPr id="223" name="Freihand 222">
                  <a:extLst>
                    <a:ext uri="{FF2B5EF4-FFF2-40B4-BE49-F238E27FC236}">
                      <a16:creationId xmlns:a16="http://schemas.microsoft.com/office/drawing/2014/main" id="{81418F2D-528C-4978-A063-D465DBD40A9F}"/>
                    </a:ext>
                  </a:extLst>
                </p:cNvPr>
                <p:cNvPicPr/>
                <p:nvPr/>
              </p:nvPicPr>
              <p:blipFill>
                <a:blip r:embed="rId368"/>
                <a:stretch>
                  <a:fillRect/>
                </a:stretch>
              </p:blipFill>
              <p:spPr>
                <a:xfrm>
                  <a:off x="11198448" y="1966248"/>
                  <a:ext cx="211320" cy="32184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224" name="Freihand 223">
                  <a:extLst>
                    <a:ext uri="{FF2B5EF4-FFF2-40B4-BE49-F238E27FC236}">
                      <a16:creationId xmlns:a16="http://schemas.microsoft.com/office/drawing/2014/main" id="{A2B38980-9BF6-407A-AA6B-55C64B446007}"/>
                    </a:ext>
                  </a:extLst>
                </p14:cNvPr>
                <p14:cNvContentPartPr/>
                <p14:nvPr/>
              </p14:nvContentPartPr>
              <p14:xfrm>
                <a:off x="11443968" y="2002248"/>
                <a:ext cx="155160" cy="172440"/>
              </p14:xfrm>
            </p:contentPart>
          </mc:Choice>
          <mc:Fallback xmlns="">
            <p:pic>
              <p:nvPicPr>
                <p:cNvPr id="224" name="Freihand 223">
                  <a:extLst>
                    <a:ext uri="{FF2B5EF4-FFF2-40B4-BE49-F238E27FC236}">
                      <a16:creationId xmlns:a16="http://schemas.microsoft.com/office/drawing/2014/main" id="{A2B38980-9BF6-407A-AA6B-55C64B446007}"/>
                    </a:ext>
                  </a:extLst>
                </p:cNvPr>
                <p:cNvPicPr/>
                <p:nvPr/>
              </p:nvPicPr>
              <p:blipFill>
                <a:blip r:embed="rId370"/>
                <a:stretch>
                  <a:fillRect/>
                </a:stretch>
              </p:blipFill>
              <p:spPr>
                <a:xfrm>
                  <a:off x="11439648" y="1997928"/>
                  <a:ext cx="16380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225" name="Freihand 224">
                  <a:extLst>
                    <a:ext uri="{FF2B5EF4-FFF2-40B4-BE49-F238E27FC236}">
                      <a16:creationId xmlns:a16="http://schemas.microsoft.com/office/drawing/2014/main" id="{827076FD-D355-4755-901C-25476B994EE7}"/>
                    </a:ext>
                  </a:extLst>
                </p14:cNvPr>
                <p14:cNvContentPartPr/>
                <p14:nvPr/>
              </p14:nvContentPartPr>
              <p14:xfrm>
                <a:off x="8619768" y="3046968"/>
                <a:ext cx="225720" cy="255960"/>
              </p14:xfrm>
            </p:contentPart>
          </mc:Choice>
          <mc:Fallback xmlns="">
            <p:pic>
              <p:nvPicPr>
                <p:cNvPr id="225" name="Freihand 224">
                  <a:extLst>
                    <a:ext uri="{FF2B5EF4-FFF2-40B4-BE49-F238E27FC236}">
                      <a16:creationId xmlns:a16="http://schemas.microsoft.com/office/drawing/2014/main" id="{827076FD-D355-4755-901C-25476B994EE7}"/>
                    </a:ext>
                  </a:extLst>
                </p:cNvPr>
                <p:cNvPicPr/>
                <p:nvPr/>
              </p:nvPicPr>
              <p:blipFill>
                <a:blip r:embed="rId372"/>
                <a:stretch>
                  <a:fillRect/>
                </a:stretch>
              </p:blipFill>
              <p:spPr>
                <a:xfrm>
                  <a:off x="8615448" y="3042648"/>
                  <a:ext cx="234360" cy="26460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226" name="Freihand 225">
                  <a:extLst>
                    <a:ext uri="{FF2B5EF4-FFF2-40B4-BE49-F238E27FC236}">
                      <a16:creationId xmlns:a16="http://schemas.microsoft.com/office/drawing/2014/main" id="{B2CFD28A-63D9-459A-8FEB-B5A3027D8F8D}"/>
                    </a:ext>
                  </a:extLst>
                </p14:cNvPr>
                <p14:cNvContentPartPr/>
                <p14:nvPr/>
              </p14:nvContentPartPr>
              <p14:xfrm>
                <a:off x="8867088" y="3030768"/>
                <a:ext cx="257400" cy="96120"/>
              </p14:xfrm>
            </p:contentPart>
          </mc:Choice>
          <mc:Fallback xmlns="">
            <p:pic>
              <p:nvPicPr>
                <p:cNvPr id="226" name="Freihand 225">
                  <a:extLst>
                    <a:ext uri="{FF2B5EF4-FFF2-40B4-BE49-F238E27FC236}">
                      <a16:creationId xmlns:a16="http://schemas.microsoft.com/office/drawing/2014/main" id="{B2CFD28A-63D9-459A-8FEB-B5A3027D8F8D}"/>
                    </a:ext>
                  </a:extLst>
                </p:cNvPr>
                <p:cNvPicPr/>
                <p:nvPr/>
              </p:nvPicPr>
              <p:blipFill>
                <a:blip r:embed="rId374"/>
                <a:stretch>
                  <a:fillRect/>
                </a:stretch>
              </p:blipFill>
              <p:spPr>
                <a:xfrm>
                  <a:off x="8862768" y="3026448"/>
                  <a:ext cx="26604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227" name="Freihand 226">
                  <a:extLst>
                    <a:ext uri="{FF2B5EF4-FFF2-40B4-BE49-F238E27FC236}">
                      <a16:creationId xmlns:a16="http://schemas.microsoft.com/office/drawing/2014/main" id="{7798E76B-37F9-4D2F-AA1D-2ABC0E100A4B}"/>
                    </a:ext>
                  </a:extLst>
                </p14:cNvPr>
                <p14:cNvContentPartPr/>
                <p14:nvPr/>
              </p14:nvContentPartPr>
              <p14:xfrm>
                <a:off x="9156168" y="2932128"/>
                <a:ext cx="157320" cy="168840"/>
              </p14:xfrm>
            </p:contentPart>
          </mc:Choice>
          <mc:Fallback xmlns="">
            <p:pic>
              <p:nvPicPr>
                <p:cNvPr id="227" name="Freihand 226">
                  <a:extLst>
                    <a:ext uri="{FF2B5EF4-FFF2-40B4-BE49-F238E27FC236}">
                      <a16:creationId xmlns:a16="http://schemas.microsoft.com/office/drawing/2014/main" id="{7798E76B-37F9-4D2F-AA1D-2ABC0E100A4B}"/>
                    </a:ext>
                  </a:extLst>
                </p:cNvPr>
                <p:cNvPicPr/>
                <p:nvPr/>
              </p:nvPicPr>
              <p:blipFill>
                <a:blip r:embed="rId376"/>
                <a:stretch>
                  <a:fillRect/>
                </a:stretch>
              </p:blipFill>
              <p:spPr>
                <a:xfrm>
                  <a:off x="9151848" y="2927808"/>
                  <a:ext cx="16596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28" name="Freihand 227">
                  <a:extLst>
                    <a:ext uri="{FF2B5EF4-FFF2-40B4-BE49-F238E27FC236}">
                      <a16:creationId xmlns:a16="http://schemas.microsoft.com/office/drawing/2014/main" id="{B80E6951-3478-4D69-9443-D853980CAD0D}"/>
                    </a:ext>
                  </a:extLst>
                </p14:cNvPr>
                <p14:cNvContentPartPr/>
                <p14:nvPr/>
              </p14:nvContentPartPr>
              <p14:xfrm>
                <a:off x="9422568" y="2953728"/>
                <a:ext cx="61200" cy="105480"/>
              </p14:xfrm>
            </p:contentPart>
          </mc:Choice>
          <mc:Fallback xmlns="">
            <p:pic>
              <p:nvPicPr>
                <p:cNvPr id="228" name="Freihand 227">
                  <a:extLst>
                    <a:ext uri="{FF2B5EF4-FFF2-40B4-BE49-F238E27FC236}">
                      <a16:creationId xmlns:a16="http://schemas.microsoft.com/office/drawing/2014/main" id="{B80E6951-3478-4D69-9443-D853980CAD0D}"/>
                    </a:ext>
                  </a:extLst>
                </p:cNvPr>
                <p:cNvPicPr/>
                <p:nvPr/>
              </p:nvPicPr>
              <p:blipFill>
                <a:blip r:embed="rId378"/>
                <a:stretch>
                  <a:fillRect/>
                </a:stretch>
              </p:blipFill>
              <p:spPr>
                <a:xfrm>
                  <a:off x="9418248" y="2949408"/>
                  <a:ext cx="6984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379">
              <p14:nvContentPartPr>
                <p14:cNvPr id="229" name="Freihand 228">
                  <a:extLst>
                    <a:ext uri="{FF2B5EF4-FFF2-40B4-BE49-F238E27FC236}">
                      <a16:creationId xmlns:a16="http://schemas.microsoft.com/office/drawing/2014/main" id="{F12E0BC6-9E91-491F-9AAF-CC7E062336D6}"/>
                    </a:ext>
                  </a:extLst>
                </p14:cNvPr>
                <p14:cNvContentPartPr/>
                <p14:nvPr/>
              </p14:nvContentPartPr>
              <p14:xfrm>
                <a:off x="9492768" y="2820168"/>
                <a:ext cx="212040" cy="197280"/>
              </p14:xfrm>
            </p:contentPart>
          </mc:Choice>
          <mc:Fallback xmlns="">
            <p:pic>
              <p:nvPicPr>
                <p:cNvPr id="229" name="Freihand 228">
                  <a:extLst>
                    <a:ext uri="{FF2B5EF4-FFF2-40B4-BE49-F238E27FC236}">
                      <a16:creationId xmlns:a16="http://schemas.microsoft.com/office/drawing/2014/main" id="{F12E0BC6-9E91-491F-9AAF-CC7E062336D6}"/>
                    </a:ext>
                  </a:extLst>
                </p:cNvPr>
                <p:cNvPicPr/>
                <p:nvPr/>
              </p:nvPicPr>
              <p:blipFill>
                <a:blip r:embed="rId380"/>
                <a:stretch>
                  <a:fillRect/>
                </a:stretch>
              </p:blipFill>
              <p:spPr>
                <a:xfrm>
                  <a:off x="9488448" y="2815848"/>
                  <a:ext cx="22068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230" name="Freihand 229">
                  <a:extLst>
                    <a:ext uri="{FF2B5EF4-FFF2-40B4-BE49-F238E27FC236}">
                      <a16:creationId xmlns:a16="http://schemas.microsoft.com/office/drawing/2014/main" id="{135CE5B3-4A38-42C9-BCDC-FB58D3BD3BB8}"/>
                    </a:ext>
                  </a:extLst>
                </p14:cNvPr>
                <p14:cNvContentPartPr/>
                <p14:nvPr/>
              </p14:nvContentPartPr>
              <p14:xfrm>
                <a:off x="9754128" y="2833848"/>
                <a:ext cx="143640" cy="130680"/>
              </p14:xfrm>
            </p:contentPart>
          </mc:Choice>
          <mc:Fallback xmlns="">
            <p:pic>
              <p:nvPicPr>
                <p:cNvPr id="230" name="Freihand 229">
                  <a:extLst>
                    <a:ext uri="{FF2B5EF4-FFF2-40B4-BE49-F238E27FC236}">
                      <a16:creationId xmlns:a16="http://schemas.microsoft.com/office/drawing/2014/main" id="{135CE5B3-4A38-42C9-BCDC-FB58D3BD3BB8}"/>
                    </a:ext>
                  </a:extLst>
                </p:cNvPr>
                <p:cNvPicPr/>
                <p:nvPr/>
              </p:nvPicPr>
              <p:blipFill>
                <a:blip r:embed="rId382"/>
                <a:stretch>
                  <a:fillRect/>
                </a:stretch>
              </p:blipFill>
              <p:spPr>
                <a:xfrm>
                  <a:off x="9749808" y="2829528"/>
                  <a:ext cx="15228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383">
              <p14:nvContentPartPr>
                <p14:cNvPr id="232" name="Freihand 231">
                  <a:extLst>
                    <a:ext uri="{FF2B5EF4-FFF2-40B4-BE49-F238E27FC236}">
                      <a16:creationId xmlns:a16="http://schemas.microsoft.com/office/drawing/2014/main" id="{83C661A6-8944-4115-9EE1-FD3F5B5A2AF5}"/>
                    </a:ext>
                  </a:extLst>
                </p14:cNvPr>
                <p14:cNvContentPartPr/>
                <p14:nvPr/>
              </p14:nvContentPartPr>
              <p14:xfrm>
                <a:off x="10050768" y="2756088"/>
                <a:ext cx="20520" cy="100080"/>
              </p14:xfrm>
            </p:contentPart>
          </mc:Choice>
          <mc:Fallback xmlns="">
            <p:pic>
              <p:nvPicPr>
                <p:cNvPr id="232" name="Freihand 231">
                  <a:extLst>
                    <a:ext uri="{FF2B5EF4-FFF2-40B4-BE49-F238E27FC236}">
                      <a16:creationId xmlns:a16="http://schemas.microsoft.com/office/drawing/2014/main" id="{83C661A6-8944-4115-9EE1-FD3F5B5A2AF5}"/>
                    </a:ext>
                  </a:extLst>
                </p:cNvPr>
                <p:cNvPicPr/>
                <p:nvPr/>
              </p:nvPicPr>
              <p:blipFill>
                <a:blip r:embed="rId384"/>
                <a:stretch>
                  <a:fillRect/>
                </a:stretch>
              </p:blipFill>
              <p:spPr>
                <a:xfrm>
                  <a:off x="10046448" y="2751768"/>
                  <a:ext cx="2916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385">
              <p14:nvContentPartPr>
                <p14:cNvPr id="233" name="Freihand 232">
                  <a:extLst>
                    <a:ext uri="{FF2B5EF4-FFF2-40B4-BE49-F238E27FC236}">
                      <a16:creationId xmlns:a16="http://schemas.microsoft.com/office/drawing/2014/main" id="{B3B12695-23FF-47F1-A57C-ACC34B0CDC40}"/>
                    </a:ext>
                  </a:extLst>
                </p14:cNvPr>
                <p14:cNvContentPartPr/>
                <p14:nvPr/>
              </p14:nvContentPartPr>
              <p14:xfrm>
                <a:off x="10036008" y="2710728"/>
                <a:ext cx="37800" cy="26280"/>
              </p14:xfrm>
            </p:contentPart>
          </mc:Choice>
          <mc:Fallback xmlns="">
            <p:pic>
              <p:nvPicPr>
                <p:cNvPr id="233" name="Freihand 232">
                  <a:extLst>
                    <a:ext uri="{FF2B5EF4-FFF2-40B4-BE49-F238E27FC236}">
                      <a16:creationId xmlns:a16="http://schemas.microsoft.com/office/drawing/2014/main" id="{B3B12695-23FF-47F1-A57C-ACC34B0CDC40}"/>
                    </a:ext>
                  </a:extLst>
                </p:cNvPr>
                <p:cNvPicPr/>
                <p:nvPr/>
              </p:nvPicPr>
              <p:blipFill>
                <a:blip r:embed="rId386"/>
                <a:stretch>
                  <a:fillRect/>
                </a:stretch>
              </p:blipFill>
              <p:spPr>
                <a:xfrm>
                  <a:off x="10031688" y="2706408"/>
                  <a:ext cx="4644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387">
              <p14:nvContentPartPr>
                <p14:cNvPr id="234" name="Freihand 233">
                  <a:extLst>
                    <a:ext uri="{FF2B5EF4-FFF2-40B4-BE49-F238E27FC236}">
                      <a16:creationId xmlns:a16="http://schemas.microsoft.com/office/drawing/2014/main" id="{04B2318A-0DC9-41B4-9FB3-742D16B8D0EF}"/>
                    </a:ext>
                  </a:extLst>
                </p14:cNvPr>
                <p14:cNvContentPartPr/>
                <p14:nvPr/>
              </p14:nvContentPartPr>
              <p14:xfrm>
                <a:off x="10112688" y="2722608"/>
                <a:ext cx="84240" cy="127080"/>
              </p14:xfrm>
            </p:contentPart>
          </mc:Choice>
          <mc:Fallback xmlns="">
            <p:pic>
              <p:nvPicPr>
                <p:cNvPr id="234" name="Freihand 233">
                  <a:extLst>
                    <a:ext uri="{FF2B5EF4-FFF2-40B4-BE49-F238E27FC236}">
                      <a16:creationId xmlns:a16="http://schemas.microsoft.com/office/drawing/2014/main" id="{04B2318A-0DC9-41B4-9FB3-742D16B8D0EF}"/>
                    </a:ext>
                  </a:extLst>
                </p:cNvPr>
                <p:cNvPicPr/>
                <p:nvPr/>
              </p:nvPicPr>
              <p:blipFill>
                <a:blip r:embed="rId388"/>
                <a:stretch>
                  <a:fillRect/>
                </a:stretch>
              </p:blipFill>
              <p:spPr>
                <a:xfrm>
                  <a:off x="10108368" y="2718288"/>
                  <a:ext cx="9288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389">
              <p14:nvContentPartPr>
                <p14:cNvPr id="236" name="Freihand 235">
                  <a:extLst>
                    <a:ext uri="{FF2B5EF4-FFF2-40B4-BE49-F238E27FC236}">
                      <a16:creationId xmlns:a16="http://schemas.microsoft.com/office/drawing/2014/main" id="{76870642-1FED-4EE4-8E15-75570A6D108E}"/>
                    </a:ext>
                  </a:extLst>
                </p14:cNvPr>
                <p14:cNvContentPartPr/>
                <p14:nvPr/>
              </p14:nvContentPartPr>
              <p14:xfrm>
                <a:off x="10302768" y="2687688"/>
                <a:ext cx="130320" cy="97560"/>
              </p14:xfrm>
            </p:contentPart>
          </mc:Choice>
          <mc:Fallback xmlns="">
            <p:pic>
              <p:nvPicPr>
                <p:cNvPr id="236" name="Freihand 235">
                  <a:extLst>
                    <a:ext uri="{FF2B5EF4-FFF2-40B4-BE49-F238E27FC236}">
                      <a16:creationId xmlns:a16="http://schemas.microsoft.com/office/drawing/2014/main" id="{76870642-1FED-4EE4-8E15-75570A6D108E}"/>
                    </a:ext>
                  </a:extLst>
                </p:cNvPr>
                <p:cNvPicPr/>
                <p:nvPr/>
              </p:nvPicPr>
              <p:blipFill>
                <a:blip r:embed="rId390"/>
                <a:stretch>
                  <a:fillRect/>
                </a:stretch>
              </p:blipFill>
              <p:spPr>
                <a:xfrm>
                  <a:off x="10298448" y="2683368"/>
                  <a:ext cx="13896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391">
              <p14:nvContentPartPr>
                <p14:cNvPr id="237" name="Freihand 236">
                  <a:extLst>
                    <a:ext uri="{FF2B5EF4-FFF2-40B4-BE49-F238E27FC236}">
                      <a16:creationId xmlns:a16="http://schemas.microsoft.com/office/drawing/2014/main" id="{0D9E9540-27CB-454D-9FC5-F2D8F450E211}"/>
                    </a:ext>
                  </a:extLst>
                </p14:cNvPr>
                <p14:cNvContentPartPr/>
                <p14:nvPr/>
              </p14:nvContentPartPr>
              <p14:xfrm>
                <a:off x="10441368" y="2580408"/>
                <a:ext cx="192960" cy="172080"/>
              </p14:xfrm>
            </p:contentPart>
          </mc:Choice>
          <mc:Fallback xmlns="">
            <p:pic>
              <p:nvPicPr>
                <p:cNvPr id="237" name="Freihand 236">
                  <a:extLst>
                    <a:ext uri="{FF2B5EF4-FFF2-40B4-BE49-F238E27FC236}">
                      <a16:creationId xmlns:a16="http://schemas.microsoft.com/office/drawing/2014/main" id="{0D9E9540-27CB-454D-9FC5-F2D8F450E211}"/>
                    </a:ext>
                  </a:extLst>
                </p:cNvPr>
                <p:cNvPicPr/>
                <p:nvPr/>
              </p:nvPicPr>
              <p:blipFill>
                <a:blip r:embed="rId392"/>
                <a:stretch>
                  <a:fillRect/>
                </a:stretch>
              </p:blipFill>
              <p:spPr>
                <a:xfrm>
                  <a:off x="10437048" y="2576088"/>
                  <a:ext cx="20160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393">
              <p14:nvContentPartPr>
                <p14:cNvPr id="238" name="Freihand 237">
                  <a:extLst>
                    <a:ext uri="{FF2B5EF4-FFF2-40B4-BE49-F238E27FC236}">
                      <a16:creationId xmlns:a16="http://schemas.microsoft.com/office/drawing/2014/main" id="{1DDF3119-66FD-4164-98A0-E35CD2DE0CCF}"/>
                    </a:ext>
                  </a:extLst>
                </p14:cNvPr>
                <p14:cNvContentPartPr/>
                <p14:nvPr/>
              </p14:nvContentPartPr>
              <p14:xfrm>
                <a:off x="10763568" y="2489328"/>
                <a:ext cx="151200" cy="163440"/>
              </p14:xfrm>
            </p:contentPart>
          </mc:Choice>
          <mc:Fallback xmlns="">
            <p:pic>
              <p:nvPicPr>
                <p:cNvPr id="238" name="Freihand 237">
                  <a:extLst>
                    <a:ext uri="{FF2B5EF4-FFF2-40B4-BE49-F238E27FC236}">
                      <a16:creationId xmlns:a16="http://schemas.microsoft.com/office/drawing/2014/main" id="{1DDF3119-66FD-4164-98A0-E35CD2DE0CCF}"/>
                    </a:ext>
                  </a:extLst>
                </p:cNvPr>
                <p:cNvPicPr/>
                <p:nvPr/>
              </p:nvPicPr>
              <p:blipFill>
                <a:blip r:embed="rId394"/>
                <a:stretch>
                  <a:fillRect/>
                </a:stretch>
              </p:blipFill>
              <p:spPr>
                <a:xfrm>
                  <a:off x="10759248" y="2485008"/>
                  <a:ext cx="15984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395">
              <p14:nvContentPartPr>
                <p14:cNvPr id="239" name="Freihand 238">
                  <a:extLst>
                    <a:ext uri="{FF2B5EF4-FFF2-40B4-BE49-F238E27FC236}">
                      <a16:creationId xmlns:a16="http://schemas.microsoft.com/office/drawing/2014/main" id="{AD81F939-2365-4149-8434-A83D917A4F96}"/>
                    </a:ext>
                  </a:extLst>
                </p14:cNvPr>
                <p14:cNvContentPartPr/>
                <p14:nvPr/>
              </p14:nvContentPartPr>
              <p14:xfrm>
                <a:off x="10910808" y="2499768"/>
                <a:ext cx="85320" cy="81360"/>
              </p14:xfrm>
            </p:contentPart>
          </mc:Choice>
          <mc:Fallback xmlns="">
            <p:pic>
              <p:nvPicPr>
                <p:cNvPr id="239" name="Freihand 238">
                  <a:extLst>
                    <a:ext uri="{FF2B5EF4-FFF2-40B4-BE49-F238E27FC236}">
                      <a16:creationId xmlns:a16="http://schemas.microsoft.com/office/drawing/2014/main" id="{AD81F939-2365-4149-8434-A83D917A4F96}"/>
                    </a:ext>
                  </a:extLst>
                </p:cNvPr>
                <p:cNvPicPr/>
                <p:nvPr/>
              </p:nvPicPr>
              <p:blipFill>
                <a:blip r:embed="rId396"/>
                <a:stretch>
                  <a:fillRect/>
                </a:stretch>
              </p:blipFill>
              <p:spPr>
                <a:xfrm>
                  <a:off x="10906488" y="2495448"/>
                  <a:ext cx="9396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397">
              <p14:nvContentPartPr>
                <p14:cNvPr id="240" name="Freihand 239">
                  <a:extLst>
                    <a:ext uri="{FF2B5EF4-FFF2-40B4-BE49-F238E27FC236}">
                      <a16:creationId xmlns:a16="http://schemas.microsoft.com/office/drawing/2014/main" id="{B5325D14-CACB-4175-86FB-CE1492DCCE97}"/>
                    </a:ext>
                  </a:extLst>
                </p14:cNvPr>
                <p14:cNvContentPartPr/>
                <p14:nvPr/>
              </p14:nvContentPartPr>
              <p14:xfrm>
                <a:off x="11005128" y="2460888"/>
                <a:ext cx="55440" cy="221760"/>
              </p14:xfrm>
            </p:contentPart>
          </mc:Choice>
          <mc:Fallback xmlns="">
            <p:pic>
              <p:nvPicPr>
                <p:cNvPr id="240" name="Freihand 239">
                  <a:extLst>
                    <a:ext uri="{FF2B5EF4-FFF2-40B4-BE49-F238E27FC236}">
                      <a16:creationId xmlns:a16="http://schemas.microsoft.com/office/drawing/2014/main" id="{B5325D14-CACB-4175-86FB-CE1492DCCE97}"/>
                    </a:ext>
                  </a:extLst>
                </p:cNvPr>
                <p:cNvPicPr/>
                <p:nvPr/>
              </p:nvPicPr>
              <p:blipFill>
                <a:blip r:embed="rId398"/>
                <a:stretch>
                  <a:fillRect/>
                </a:stretch>
              </p:blipFill>
              <p:spPr>
                <a:xfrm>
                  <a:off x="11000808" y="2456568"/>
                  <a:ext cx="6408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399">
              <p14:nvContentPartPr>
                <p14:cNvPr id="241" name="Freihand 240">
                  <a:extLst>
                    <a:ext uri="{FF2B5EF4-FFF2-40B4-BE49-F238E27FC236}">
                      <a16:creationId xmlns:a16="http://schemas.microsoft.com/office/drawing/2014/main" id="{956733D1-E73B-4DE1-842E-26398FDBE872}"/>
                    </a:ext>
                  </a:extLst>
                </p14:cNvPr>
                <p14:cNvContentPartPr/>
                <p14:nvPr/>
              </p14:nvContentPartPr>
              <p14:xfrm>
                <a:off x="11103408" y="2422008"/>
                <a:ext cx="200880" cy="82080"/>
              </p14:xfrm>
            </p:contentPart>
          </mc:Choice>
          <mc:Fallback xmlns="">
            <p:pic>
              <p:nvPicPr>
                <p:cNvPr id="241" name="Freihand 240">
                  <a:extLst>
                    <a:ext uri="{FF2B5EF4-FFF2-40B4-BE49-F238E27FC236}">
                      <a16:creationId xmlns:a16="http://schemas.microsoft.com/office/drawing/2014/main" id="{956733D1-E73B-4DE1-842E-26398FDBE872}"/>
                    </a:ext>
                  </a:extLst>
                </p:cNvPr>
                <p:cNvPicPr/>
                <p:nvPr/>
              </p:nvPicPr>
              <p:blipFill>
                <a:blip r:embed="rId400"/>
                <a:stretch>
                  <a:fillRect/>
                </a:stretch>
              </p:blipFill>
              <p:spPr>
                <a:xfrm>
                  <a:off x="11099088" y="2417688"/>
                  <a:ext cx="20952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401">
              <p14:nvContentPartPr>
                <p14:cNvPr id="242" name="Freihand 241">
                  <a:extLst>
                    <a:ext uri="{FF2B5EF4-FFF2-40B4-BE49-F238E27FC236}">
                      <a16:creationId xmlns:a16="http://schemas.microsoft.com/office/drawing/2014/main" id="{15860733-1C5E-44DF-AFA7-D4E04BBFE867}"/>
                    </a:ext>
                  </a:extLst>
                </p14:cNvPr>
                <p14:cNvContentPartPr/>
                <p14:nvPr/>
              </p14:nvContentPartPr>
              <p14:xfrm>
                <a:off x="11355048" y="2312928"/>
                <a:ext cx="256320" cy="134640"/>
              </p14:xfrm>
            </p:contentPart>
          </mc:Choice>
          <mc:Fallback xmlns="">
            <p:pic>
              <p:nvPicPr>
                <p:cNvPr id="242" name="Freihand 241">
                  <a:extLst>
                    <a:ext uri="{FF2B5EF4-FFF2-40B4-BE49-F238E27FC236}">
                      <a16:creationId xmlns:a16="http://schemas.microsoft.com/office/drawing/2014/main" id="{15860733-1C5E-44DF-AFA7-D4E04BBFE867}"/>
                    </a:ext>
                  </a:extLst>
                </p:cNvPr>
                <p:cNvPicPr/>
                <p:nvPr/>
              </p:nvPicPr>
              <p:blipFill>
                <a:blip r:embed="rId402"/>
                <a:stretch>
                  <a:fillRect/>
                </a:stretch>
              </p:blipFill>
              <p:spPr>
                <a:xfrm>
                  <a:off x="11350728" y="2308608"/>
                  <a:ext cx="26496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403">
              <p14:nvContentPartPr>
                <p14:cNvPr id="243" name="Freihand 242">
                  <a:extLst>
                    <a:ext uri="{FF2B5EF4-FFF2-40B4-BE49-F238E27FC236}">
                      <a16:creationId xmlns:a16="http://schemas.microsoft.com/office/drawing/2014/main" id="{012DA4D1-C8F6-48C9-BBCE-C98DA7A5F9CC}"/>
                    </a:ext>
                  </a:extLst>
                </p14:cNvPr>
                <p14:cNvContentPartPr/>
                <p14:nvPr/>
              </p14:nvContentPartPr>
              <p14:xfrm>
                <a:off x="11590848" y="2284488"/>
                <a:ext cx="45360" cy="6840"/>
              </p14:xfrm>
            </p:contentPart>
          </mc:Choice>
          <mc:Fallback xmlns="">
            <p:pic>
              <p:nvPicPr>
                <p:cNvPr id="243" name="Freihand 242">
                  <a:extLst>
                    <a:ext uri="{FF2B5EF4-FFF2-40B4-BE49-F238E27FC236}">
                      <a16:creationId xmlns:a16="http://schemas.microsoft.com/office/drawing/2014/main" id="{012DA4D1-C8F6-48C9-BBCE-C98DA7A5F9CC}"/>
                    </a:ext>
                  </a:extLst>
                </p:cNvPr>
                <p:cNvPicPr/>
                <p:nvPr/>
              </p:nvPicPr>
              <p:blipFill>
                <a:blip r:embed="rId404"/>
                <a:stretch>
                  <a:fillRect/>
                </a:stretch>
              </p:blipFill>
              <p:spPr>
                <a:xfrm>
                  <a:off x="11586528" y="2280168"/>
                  <a:ext cx="5400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405">
              <p14:nvContentPartPr>
                <p14:cNvPr id="244" name="Freihand 243">
                  <a:extLst>
                    <a:ext uri="{FF2B5EF4-FFF2-40B4-BE49-F238E27FC236}">
                      <a16:creationId xmlns:a16="http://schemas.microsoft.com/office/drawing/2014/main" id="{7D268C46-C099-4142-BA83-BF383A20C552}"/>
                    </a:ext>
                  </a:extLst>
                </p14:cNvPr>
                <p14:cNvContentPartPr/>
                <p14:nvPr/>
              </p14:nvContentPartPr>
              <p14:xfrm>
                <a:off x="11672928" y="2283048"/>
                <a:ext cx="160560" cy="225000"/>
              </p14:xfrm>
            </p:contentPart>
          </mc:Choice>
          <mc:Fallback xmlns="">
            <p:pic>
              <p:nvPicPr>
                <p:cNvPr id="244" name="Freihand 243">
                  <a:extLst>
                    <a:ext uri="{FF2B5EF4-FFF2-40B4-BE49-F238E27FC236}">
                      <a16:creationId xmlns:a16="http://schemas.microsoft.com/office/drawing/2014/main" id="{7D268C46-C099-4142-BA83-BF383A20C552}"/>
                    </a:ext>
                  </a:extLst>
                </p:cNvPr>
                <p:cNvPicPr/>
                <p:nvPr/>
              </p:nvPicPr>
              <p:blipFill>
                <a:blip r:embed="rId406"/>
                <a:stretch>
                  <a:fillRect/>
                </a:stretch>
              </p:blipFill>
              <p:spPr>
                <a:xfrm>
                  <a:off x="11668608" y="2278728"/>
                  <a:ext cx="16920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407">
              <p14:nvContentPartPr>
                <p14:cNvPr id="246" name="Freihand 245">
                  <a:extLst>
                    <a:ext uri="{FF2B5EF4-FFF2-40B4-BE49-F238E27FC236}">
                      <a16:creationId xmlns:a16="http://schemas.microsoft.com/office/drawing/2014/main" id="{DB338D9D-BB1F-42BA-B07B-0D2D77DFFD82}"/>
                    </a:ext>
                  </a:extLst>
                </p14:cNvPr>
                <p14:cNvContentPartPr/>
                <p14:nvPr/>
              </p14:nvContentPartPr>
              <p14:xfrm>
                <a:off x="8693208" y="3298608"/>
                <a:ext cx="249840" cy="109440"/>
              </p14:xfrm>
            </p:contentPart>
          </mc:Choice>
          <mc:Fallback xmlns="">
            <p:pic>
              <p:nvPicPr>
                <p:cNvPr id="246" name="Freihand 245">
                  <a:extLst>
                    <a:ext uri="{FF2B5EF4-FFF2-40B4-BE49-F238E27FC236}">
                      <a16:creationId xmlns:a16="http://schemas.microsoft.com/office/drawing/2014/main" id="{DB338D9D-BB1F-42BA-B07B-0D2D77DFFD82}"/>
                    </a:ext>
                  </a:extLst>
                </p:cNvPr>
                <p:cNvPicPr/>
                <p:nvPr/>
              </p:nvPicPr>
              <p:blipFill>
                <a:blip r:embed="rId408"/>
                <a:stretch>
                  <a:fillRect/>
                </a:stretch>
              </p:blipFill>
              <p:spPr>
                <a:xfrm>
                  <a:off x="8688888" y="3294288"/>
                  <a:ext cx="25848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409">
              <p14:nvContentPartPr>
                <p14:cNvPr id="247" name="Freihand 246">
                  <a:extLst>
                    <a:ext uri="{FF2B5EF4-FFF2-40B4-BE49-F238E27FC236}">
                      <a16:creationId xmlns:a16="http://schemas.microsoft.com/office/drawing/2014/main" id="{7298BE8A-324A-4250-AD6F-F6D080E1935A}"/>
                    </a:ext>
                  </a:extLst>
                </p14:cNvPr>
                <p14:cNvContentPartPr/>
                <p14:nvPr/>
              </p14:nvContentPartPr>
              <p14:xfrm>
                <a:off x="9029448" y="3171888"/>
                <a:ext cx="162000" cy="154080"/>
              </p14:xfrm>
            </p:contentPart>
          </mc:Choice>
          <mc:Fallback xmlns="">
            <p:pic>
              <p:nvPicPr>
                <p:cNvPr id="247" name="Freihand 246">
                  <a:extLst>
                    <a:ext uri="{FF2B5EF4-FFF2-40B4-BE49-F238E27FC236}">
                      <a16:creationId xmlns:a16="http://schemas.microsoft.com/office/drawing/2014/main" id="{7298BE8A-324A-4250-AD6F-F6D080E1935A}"/>
                    </a:ext>
                  </a:extLst>
                </p:cNvPr>
                <p:cNvPicPr/>
                <p:nvPr/>
              </p:nvPicPr>
              <p:blipFill>
                <a:blip r:embed="rId410"/>
                <a:stretch>
                  <a:fillRect/>
                </a:stretch>
              </p:blipFill>
              <p:spPr>
                <a:xfrm>
                  <a:off x="9025128" y="3167568"/>
                  <a:ext cx="17064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411">
              <p14:nvContentPartPr>
                <p14:cNvPr id="248" name="Freihand 247">
                  <a:extLst>
                    <a:ext uri="{FF2B5EF4-FFF2-40B4-BE49-F238E27FC236}">
                      <a16:creationId xmlns:a16="http://schemas.microsoft.com/office/drawing/2014/main" id="{FDCCA0FF-9CFF-4A54-890D-40A87636F5A6}"/>
                    </a:ext>
                  </a:extLst>
                </p14:cNvPr>
                <p14:cNvContentPartPr/>
                <p14:nvPr/>
              </p14:nvContentPartPr>
              <p14:xfrm>
                <a:off x="9219888" y="3203208"/>
                <a:ext cx="91800" cy="86400"/>
              </p14:xfrm>
            </p:contentPart>
          </mc:Choice>
          <mc:Fallback xmlns="">
            <p:pic>
              <p:nvPicPr>
                <p:cNvPr id="248" name="Freihand 247">
                  <a:extLst>
                    <a:ext uri="{FF2B5EF4-FFF2-40B4-BE49-F238E27FC236}">
                      <a16:creationId xmlns:a16="http://schemas.microsoft.com/office/drawing/2014/main" id="{FDCCA0FF-9CFF-4A54-890D-40A87636F5A6}"/>
                    </a:ext>
                  </a:extLst>
                </p:cNvPr>
                <p:cNvPicPr/>
                <p:nvPr/>
              </p:nvPicPr>
              <p:blipFill>
                <a:blip r:embed="rId412"/>
                <a:stretch>
                  <a:fillRect/>
                </a:stretch>
              </p:blipFill>
              <p:spPr>
                <a:xfrm>
                  <a:off x="9215568" y="3198888"/>
                  <a:ext cx="10044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413">
              <p14:nvContentPartPr>
                <p14:cNvPr id="249" name="Freihand 248">
                  <a:extLst>
                    <a:ext uri="{FF2B5EF4-FFF2-40B4-BE49-F238E27FC236}">
                      <a16:creationId xmlns:a16="http://schemas.microsoft.com/office/drawing/2014/main" id="{9A15B8F9-2B88-4D1F-BCF6-CF870AC13C86}"/>
                    </a:ext>
                  </a:extLst>
                </p14:cNvPr>
                <p14:cNvContentPartPr/>
                <p14:nvPr/>
              </p14:nvContentPartPr>
              <p14:xfrm>
                <a:off x="9431568" y="3131928"/>
                <a:ext cx="106920" cy="199440"/>
              </p14:xfrm>
            </p:contentPart>
          </mc:Choice>
          <mc:Fallback xmlns="">
            <p:pic>
              <p:nvPicPr>
                <p:cNvPr id="249" name="Freihand 248">
                  <a:extLst>
                    <a:ext uri="{FF2B5EF4-FFF2-40B4-BE49-F238E27FC236}">
                      <a16:creationId xmlns:a16="http://schemas.microsoft.com/office/drawing/2014/main" id="{9A15B8F9-2B88-4D1F-BCF6-CF870AC13C86}"/>
                    </a:ext>
                  </a:extLst>
                </p:cNvPr>
                <p:cNvPicPr/>
                <p:nvPr/>
              </p:nvPicPr>
              <p:blipFill>
                <a:blip r:embed="rId414"/>
                <a:stretch>
                  <a:fillRect/>
                </a:stretch>
              </p:blipFill>
              <p:spPr>
                <a:xfrm>
                  <a:off x="9427248" y="3127608"/>
                  <a:ext cx="11556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415">
              <p14:nvContentPartPr>
                <p14:cNvPr id="250" name="Freihand 249">
                  <a:extLst>
                    <a:ext uri="{FF2B5EF4-FFF2-40B4-BE49-F238E27FC236}">
                      <a16:creationId xmlns:a16="http://schemas.microsoft.com/office/drawing/2014/main" id="{6FF18868-DA6F-4623-9FD8-B55D9C9C4B34}"/>
                    </a:ext>
                  </a:extLst>
                </p14:cNvPr>
                <p14:cNvContentPartPr/>
                <p14:nvPr/>
              </p14:nvContentPartPr>
              <p14:xfrm>
                <a:off x="9578448" y="3079008"/>
                <a:ext cx="97560" cy="140040"/>
              </p14:xfrm>
            </p:contentPart>
          </mc:Choice>
          <mc:Fallback xmlns="">
            <p:pic>
              <p:nvPicPr>
                <p:cNvPr id="250" name="Freihand 249">
                  <a:extLst>
                    <a:ext uri="{FF2B5EF4-FFF2-40B4-BE49-F238E27FC236}">
                      <a16:creationId xmlns:a16="http://schemas.microsoft.com/office/drawing/2014/main" id="{6FF18868-DA6F-4623-9FD8-B55D9C9C4B34}"/>
                    </a:ext>
                  </a:extLst>
                </p:cNvPr>
                <p:cNvPicPr/>
                <p:nvPr/>
              </p:nvPicPr>
              <p:blipFill>
                <a:blip r:embed="rId416"/>
                <a:stretch>
                  <a:fillRect/>
                </a:stretch>
              </p:blipFill>
              <p:spPr>
                <a:xfrm>
                  <a:off x="9574128" y="3074688"/>
                  <a:ext cx="10620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417">
              <p14:nvContentPartPr>
                <p14:cNvPr id="251" name="Freihand 250">
                  <a:extLst>
                    <a:ext uri="{FF2B5EF4-FFF2-40B4-BE49-F238E27FC236}">
                      <a16:creationId xmlns:a16="http://schemas.microsoft.com/office/drawing/2014/main" id="{8074BE76-5F7B-484B-8EC8-0A12F6046A80}"/>
                    </a:ext>
                  </a:extLst>
                </p14:cNvPr>
                <p14:cNvContentPartPr/>
                <p14:nvPr/>
              </p14:nvContentPartPr>
              <p14:xfrm>
                <a:off x="9685368" y="3081888"/>
                <a:ext cx="84960" cy="70560"/>
              </p14:xfrm>
            </p:contentPart>
          </mc:Choice>
          <mc:Fallback xmlns="">
            <p:pic>
              <p:nvPicPr>
                <p:cNvPr id="251" name="Freihand 250">
                  <a:extLst>
                    <a:ext uri="{FF2B5EF4-FFF2-40B4-BE49-F238E27FC236}">
                      <a16:creationId xmlns:a16="http://schemas.microsoft.com/office/drawing/2014/main" id="{8074BE76-5F7B-484B-8EC8-0A12F6046A80}"/>
                    </a:ext>
                  </a:extLst>
                </p:cNvPr>
                <p:cNvPicPr/>
                <p:nvPr/>
              </p:nvPicPr>
              <p:blipFill>
                <a:blip r:embed="rId418"/>
                <a:stretch>
                  <a:fillRect/>
                </a:stretch>
              </p:blipFill>
              <p:spPr>
                <a:xfrm>
                  <a:off x="9681048" y="3077568"/>
                  <a:ext cx="9360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419">
              <p14:nvContentPartPr>
                <p14:cNvPr id="252" name="Freihand 251">
                  <a:extLst>
                    <a:ext uri="{FF2B5EF4-FFF2-40B4-BE49-F238E27FC236}">
                      <a16:creationId xmlns:a16="http://schemas.microsoft.com/office/drawing/2014/main" id="{524C55FF-DD1F-4188-8529-AE2510E1E7BA}"/>
                    </a:ext>
                  </a:extLst>
                </p14:cNvPr>
                <p14:cNvContentPartPr/>
                <p14:nvPr/>
              </p14:nvContentPartPr>
              <p14:xfrm>
                <a:off x="9682488" y="3056688"/>
                <a:ext cx="198000" cy="126000"/>
              </p14:xfrm>
            </p:contentPart>
          </mc:Choice>
          <mc:Fallback xmlns="">
            <p:pic>
              <p:nvPicPr>
                <p:cNvPr id="252" name="Freihand 251">
                  <a:extLst>
                    <a:ext uri="{FF2B5EF4-FFF2-40B4-BE49-F238E27FC236}">
                      <a16:creationId xmlns:a16="http://schemas.microsoft.com/office/drawing/2014/main" id="{524C55FF-DD1F-4188-8529-AE2510E1E7BA}"/>
                    </a:ext>
                  </a:extLst>
                </p:cNvPr>
                <p:cNvPicPr/>
                <p:nvPr/>
              </p:nvPicPr>
              <p:blipFill>
                <a:blip r:embed="rId420"/>
                <a:stretch>
                  <a:fillRect/>
                </a:stretch>
              </p:blipFill>
              <p:spPr>
                <a:xfrm>
                  <a:off x="9678168" y="3052368"/>
                  <a:ext cx="20664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421">
              <p14:nvContentPartPr>
                <p14:cNvPr id="253" name="Freihand 252">
                  <a:extLst>
                    <a:ext uri="{FF2B5EF4-FFF2-40B4-BE49-F238E27FC236}">
                      <a16:creationId xmlns:a16="http://schemas.microsoft.com/office/drawing/2014/main" id="{73D1F5BA-161E-4197-8488-4BD875F430FE}"/>
                    </a:ext>
                  </a:extLst>
                </p14:cNvPr>
                <p14:cNvContentPartPr/>
                <p14:nvPr/>
              </p14:nvContentPartPr>
              <p14:xfrm>
                <a:off x="9959328" y="3111048"/>
                <a:ext cx="24840" cy="86400"/>
              </p14:xfrm>
            </p:contentPart>
          </mc:Choice>
          <mc:Fallback xmlns="">
            <p:pic>
              <p:nvPicPr>
                <p:cNvPr id="253" name="Freihand 252">
                  <a:extLst>
                    <a:ext uri="{FF2B5EF4-FFF2-40B4-BE49-F238E27FC236}">
                      <a16:creationId xmlns:a16="http://schemas.microsoft.com/office/drawing/2014/main" id="{73D1F5BA-161E-4197-8488-4BD875F430FE}"/>
                    </a:ext>
                  </a:extLst>
                </p:cNvPr>
                <p:cNvPicPr/>
                <p:nvPr/>
              </p:nvPicPr>
              <p:blipFill>
                <a:blip r:embed="rId422"/>
                <a:stretch>
                  <a:fillRect/>
                </a:stretch>
              </p:blipFill>
              <p:spPr>
                <a:xfrm>
                  <a:off x="9955008" y="3106728"/>
                  <a:ext cx="3348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423">
              <p14:nvContentPartPr>
                <p14:cNvPr id="254" name="Freihand 253">
                  <a:extLst>
                    <a:ext uri="{FF2B5EF4-FFF2-40B4-BE49-F238E27FC236}">
                      <a16:creationId xmlns:a16="http://schemas.microsoft.com/office/drawing/2014/main" id="{B0897747-D38F-41C4-AE11-33A0CFD15AE8}"/>
                    </a:ext>
                  </a:extLst>
                </p14:cNvPr>
                <p14:cNvContentPartPr/>
                <p14:nvPr/>
              </p14:nvContentPartPr>
              <p14:xfrm>
                <a:off x="10012248" y="2995488"/>
                <a:ext cx="113400" cy="111960"/>
              </p14:xfrm>
            </p:contentPart>
          </mc:Choice>
          <mc:Fallback xmlns="">
            <p:pic>
              <p:nvPicPr>
                <p:cNvPr id="254" name="Freihand 253">
                  <a:extLst>
                    <a:ext uri="{FF2B5EF4-FFF2-40B4-BE49-F238E27FC236}">
                      <a16:creationId xmlns:a16="http://schemas.microsoft.com/office/drawing/2014/main" id="{B0897747-D38F-41C4-AE11-33A0CFD15AE8}"/>
                    </a:ext>
                  </a:extLst>
                </p:cNvPr>
                <p:cNvPicPr/>
                <p:nvPr/>
              </p:nvPicPr>
              <p:blipFill>
                <a:blip r:embed="rId424"/>
                <a:stretch>
                  <a:fillRect/>
                </a:stretch>
              </p:blipFill>
              <p:spPr>
                <a:xfrm>
                  <a:off x="10007928" y="2991168"/>
                  <a:ext cx="12204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425">
              <p14:nvContentPartPr>
                <p14:cNvPr id="255" name="Freihand 254">
                  <a:extLst>
                    <a:ext uri="{FF2B5EF4-FFF2-40B4-BE49-F238E27FC236}">
                      <a16:creationId xmlns:a16="http://schemas.microsoft.com/office/drawing/2014/main" id="{38276525-95E9-4AE3-9766-CAB3FC3BCC23}"/>
                    </a:ext>
                  </a:extLst>
                </p14:cNvPr>
                <p14:cNvContentPartPr/>
                <p14:nvPr/>
              </p14:nvContentPartPr>
              <p14:xfrm>
                <a:off x="10141848" y="2931768"/>
                <a:ext cx="140040" cy="117360"/>
              </p14:xfrm>
            </p:contentPart>
          </mc:Choice>
          <mc:Fallback xmlns="">
            <p:pic>
              <p:nvPicPr>
                <p:cNvPr id="255" name="Freihand 254">
                  <a:extLst>
                    <a:ext uri="{FF2B5EF4-FFF2-40B4-BE49-F238E27FC236}">
                      <a16:creationId xmlns:a16="http://schemas.microsoft.com/office/drawing/2014/main" id="{38276525-95E9-4AE3-9766-CAB3FC3BCC23}"/>
                    </a:ext>
                  </a:extLst>
                </p:cNvPr>
                <p:cNvPicPr/>
                <p:nvPr/>
              </p:nvPicPr>
              <p:blipFill>
                <a:blip r:embed="rId426"/>
                <a:stretch>
                  <a:fillRect/>
                </a:stretch>
              </p:blipFill>
              <p:spPr>
                <a:xfrm>
                  <a:off x="10137528" y="2927448"/>
                  <a:ext cx="14868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27">
              <p14:nvContentPartPr>
                <p14:cNvPr id="256" name="Freihand 255">
                  <a:extLst>
                    <a:ext uri="{FF2B5EF4-FFF2-40B4-BE49-F238E27FC236}">
                      <a16:creationId xmlns:a16="http://schemas.microsoft.com/office/drawing/2014/main" id="{71342569-F9A2-4D94-B491-2A83A206705E}"/>
                    </a:ext>
                  </a:extLst>
                </p14:cNvPr>
                <p14:cNvContentPartPr/>
                <p14:nvPr/>
              </p14:nvContentPartPr>
              <p14:xfrm>
                <a:off x="10265688" y="2908368"/>
                <a:ext cx="30240" cy="30240"/>
              </p14:xfrm>
            </p:contentPart>
          </mc:Choice>
          <mc:Fallback xmlns="">
            <p:pic>
              <p:nvPicPr>
                <p:cNvPr id="256" name="Freihand 255">
                  <a:extLst>
                    <a:ext uri="{FF2B5EF4-FFF2-40B4-BE49-F238E27FC236}">
                      <a16:creationId xmlns:a16="http://schemas.microsoft.com/office/drawing/2014/main" id="{71342569-F9A2-4D94-B491-2A83A206705E}"/>
                    </a:ext>
                  </a:extLst>
                </p:cNvPr>
                <p:cNvPicPr/>
                <p:nvPr/>
              </p:nvPicPr>
              <p:blipFill>
                <a:blip r:embed="rId428"/>
                <a:stretch>
                  <a:fillRect/>
                </a:stretch>
              </p:blipFill>
              <p:spPr>
                <a:xfrm>
                  <a:off x="10261368" y="2904048"/>
                  <a:ext cx="3888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429">
              <p14:nvContentPartPr>
                <p14:cNvPr id="257" name="Freihand 256">
                  <a:extLst>
                    <a:ext uri="{FF2B5EF4-FFF2-40B4-BE49-F238E27FC236}">
                      <a16:creationId xmlns:a16="http://schemas.microsoft.com/office/drawing/2014/main" id="{F194F662-EF0F-44A8-A37B-83CE860A14A4}"/>
                    </a:ext>
                  </a:extLst>
                </p14:cNvPr>
                <p14:cNvContentPartPr/>
                <p14:nvPr/>
              </p14:nvContentPartPr>
              <p14:xfrm>
                <a:off x="10318248" y="2838168"/>
                <a:ext cx="106200" cy="181080"/>
              </p14:xfrm>
            </p:contentPart>
          </mc:Choice>
          <mc:Fallback xmlns="">
            <p:pic>
              <p:nvPicPr>
                <p:cNvPr id="257" name="Freihand 256">
                  <a:extLst>
                    <a:ext uri="{FF2B5EF4-FFF2-40B4-BE49-F238E27FC236}">
                      <a16:creationId xmlns:a16="http://schemas.microsoft.com/office/drawing/2014/main" id="{F194F662-EF0F-44A8-A37B-83CE860A14A4}"/>
                    </a:ext>
                  </a:extLst>
                </p:cNvPr>
                <p:cNvPicPr/>
                <p:nvPr/>
              </p:nvPicPr>
              <p:blipFill>
                <a:blip r:embed="rId430"/>
                <a:stretch>
                  <a:fillRect/>
                </a:stretch>
              </p:blipFill>
              <p:spPr>
                <a:xfrm>
                  <a:off x="10313928" y="2833848"/>
                  <a:ext cx="11484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258" name="Freihand 257">
                  <a:extLst>
                    <a:ext uri="{FF2B5EF4-FFF2-40B4-BE49-F238E27FC236}">
                      <a16:creationId xmlns:a16="http://schemas.microsoft.com/office/drawing/2014/main" id="{4CE1DC5B-B8B7-4212-AB6F-DCFBCB4D38A5}"/>
                    </a:ext>
                  </a:extLst>
                </p14:cNvPr>
                <p14:cNvContentPartPr/>
                <p14:nvPr/>
              </p14:nvContentPartPr>
              <p14:xfrm>
                <a:off x="10520208" y="2899368"/>
                <a:ext cx="16920" cy="54000"/>
              </p14:xfrm>
            </p:contentPart>
          </mc:Choice>
          <mc:Fallback xmlns="">
            <p:pic>
              <p:nvPicPr>
                <p:cNvPr id="258" name="Freihand 257">
                  <a:extLst>
                    <a:ext uri="{FF2B5EF4-FFF2-40B4-BE49-F238E27FC236}">
                      <a16:creationId xmlns:a16="http://schemas.microsoft.com/office/drawing/2014/main" id="{4CE1DC5B-B8B7-4212-AB6F-DCFBCB4D38A5}"/>
                    </a:ext>
                  </a:extLst>
                </p:cNvPr>
                <p:cNvPicPr/>
                <p:nvPr/>
              </p:nvPicPr>
              <p:blipFill>
                <a:blip r:embed="rId432"/>
                <a:stretch>
                  <a:fillRect/>
                </a:stretch>
              </p:blipFill>
              <p:spPr>
                <a:xfrm>
                  <a:off x="10515888" y="2895048"/>
                  <a:ext cx="2556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259" name="Freihand 258">
                  <a:extLst>
                    <a:ext uri="{FF2B5EF4-FFF2-40B4-BE49-F238E27FC236}">
                      <a16:creationId xmlns:a16="http://schemas.microsoft.com/office/drawing/2014/main" id="{F45CB65D-5BD4-4C2C-B4C8-E9FE4EC4B3D6}"/>
                    </a:ext>
                  </a:extLst>
                </p14:cNvPr>
                <p14:cNvContentPartPr/>
                <p14:nvPr/>
              </p14:nvContentPartPr>
              <p14:xfrm>
                <a:off x="10522368" y="2845728"/>
                <a:ext cx="47880" cy="2880"/>
              </p14:xfrm>
            </p:contentPart>
          </mc:Choice>
          <mc:Fallback xmlns="">
            <p:pic>
              <p:nvPicPr>
                <p:cNvPr id="259" name="Freihand 258">
                  <a:extLst>
                    <a:ext uri="{FF2B5EF4-FFF2-40B4-BE49-F238E27FC236}">
                      <a16:creationId xmlns:a16="http://schemas.microsoft.com/office/drawing/2014/main" id="{F45CB65D-5BD4-4C2C-B4C8-E9FE4EC4B3D6}"/>
                    </a:ext>
                  </a:extLst>
                </p:cNvPr>
                <p:cNvPicPr/>
                <p:nvPr/>
              </p:nvPicPr>
              <p:blipFill>
                <a:blip r:embed="rId434"/>
                <a:stretch>
                  <a:fillRect/>
                </a:stretch>
              </p:blipFill>
              <p:spPr>
                <a:xfrm>
                  <a:off x="10518048" y="2841408"/>
                  <a:ext cx="5652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260" name="Freihand 259">
                  <a:extLst>
                    <a:ext uri="{FF2B5EF4-FFF2-40B4-BE49-F238E27FC236}">
                      <a16:creationId xmlns:a16="http://schemas.microsoft.com/office/drawing/2014/main" id="{DE78EDE4-1868-48A0-93BC-074F1B822F75}"/>
                    </a:ext>
                  </a:extLst>
                </p14:cNvPr>
                <p14:cNvContentPartPr/>
                <p14:nvPr/>
              </p14:nvContentPartPr>
              <p14:xfrm>
                <a:off x="10584288" y="2848608"/>
                <a:ext cx="86760" cy="96120"/>
              </p14:xfrm>
            </p:contentPart>
          </mc:Choice>
          <mc:Fallback xmlns="">
            <p:pic>
              <p:nvPicPr>
                <p:cNvPr id="260" name="Freihand 259">
                  <a:extLst>
                    <a:ext uri="{FF2B5EF4-FFF2-40B4-BE49-F238E27FC236}">
                      <a16:creationId xmlns:a16="http://schemas.microsoft.com/office/drawing/2014/main" id="{DE78EDE4-1868-48A0-93BC-074F1B822F75}"/>
                    </a:ext>
                  </a:extLst>
                </p:cNvPr>
                <p:cNvPicPr/>
                <p:nvPr/>
              </p:nvPicPr>
              <p:blipFill>
                <a:blip r:embed="rId436"/>
                <a:stretch>
                  <a:fillRect/>
                </a:stretch>
              </p:blipFill>
              <p:spPr>
                <a:xfrm>
                  <a:off x="10579968" y="2844288"/>
                  <a:ext cx="9540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437">
              <p14:nvContentPartPr>
                <p14:cNvPr id="261" name="Freihand 260">
                  <a:extLst>
                    <a:ext uri="{FF2B5EF4-FFF2-40B4-BE49-F238E27FC236}">
                      <a16:creationId xmlns:a16="http://schemas.microsoft.com/office/drawing/2014/main" id="{D34D5757-BEBD-4895-831F-ED3658A8E94D}"/>
                    </a:ext>
                  </a:extLst>
                </p14:cNvPr>
                <p14:cNvContentPartPr/>
                <p14:nvPr/>
              </p14:nvContentPartPr>
              <p14:xfrm>
                <a:off x="10742688" y="2806128"/>
                <a:ext cx="123840" cy="79920"/>
              </p14:xfrm>
            </p:contentPart>
          </mc:Choice>
          <mc:Fallback xmlns="">
            <p:pic>
              <p:nvPicPr>
                <p:cNvPr id="261" name="Freihand 260">
                  <a:extLst>
                    <a:ext uri="{FF2B5EF4-FFF2-40B4-BE49-F238E27FC236}">
                      <a16:creationId xmlns:a16="http://schemas.microsoft.com/office/drawing/2014/main" id="{D34D5757-BEBD-4895-831F-ED3658A8E94D}"/>
                    </a:ext>
                  </a:extLst>
                </p:cNvPr>
                <p:cNvPicPr/>
                <p:nvPr/>
              </p:nvPicPr>
              <p:blipFill>
                <a:blip r:embed="rId438"/>
                <a:stretch>
                  <a:fillRect/>
                </a:stretch>
              </p:blipFill>
              <p:spPr>
                <a:xfrm>
                  <a:off x="10738368" y="2801808"/>
                  <a:ext cx="13248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439">
              <p14:nvContentPartPr>
                <p14:cNvPr id="262" name="Freihand 261">
                  <a:extLst>
                    <a:ext uri="{FF2B5EF4-FFF2-40B4-BE49-F238E27FC236}">
                      <a16:creationId xmlns:a16="http://schemas.microsoft.com/office/drawing/2014/main" id="{3BB02506-8E0F-4308-8E3F-73B31297DC78}"/>
                    </a:ext>
                  </a:extLst>
                </p14:cNvPr>
                <p14:cNvContentPartPr/>
                <p14:nvPr/>
              </p14:nvContentPartPr>
              <p14:xfrm>
                <a:off x="10841688" y="2675448"/>
                <a:ext cx="100800" cy="153720"/>
              </p14:xfrm>
            </p:contentPart>
          </mc:Choice>
          <mc:Fallback xmlns="">
            <p:pic>
              <p:nvPicPr>
                <p:cNvPr id="262" name="Freihand 261">
                  <a:extLst>
                    <a:ext uri="{FF2B5EF4-FFF2-40B4-BE49-F238E27FC236}">
                      <a16:creationId xmlns:a16="http://schemas.microsoft.com/office/drawing/2014/main" id="{3BB02506-8E0F-4308-8E3F-73B31297DC78}"/>
                    </a:ext>
                  </a:extLst>
                </p:cNvPr>
                <p:cNvPicPr/>
                <p:nvPr/>
              </p:nvPicPr>
              <p:blipFill>
                <a:blip r:embed="rId440"/>
                <a:stretch>
                  <a:fillRect/>
                </a:stretch>
              </p:blipFill>
              <p:spPr>
                <a:xfrm>
                  <a:off x="10837368" y="2671128"/>
                  <a:ext cx="1094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441">
              <p14:nvContentPartPr>
                <p14:cNvPr id="263" name="Freihand 262">
                  <a:extLst>
                    <a:ext uri="{FF2B5EF4-FFF2-40B4-BE49-F238E27FC236}">
                      <a16:creationId xmlns:a16="http://schemas.microsoft.com/office/drawing/2014/main" id="{5D1681FD-071D-4D78-9F46-6D260BD6EC6B}"/>
                    </a:ext>
                  </a:extLst>
                </p14:cNvPr>
                <p14:cNvContentPartPr/>
                <p14:nvPr/>
              </p14:nvContentPartPr>
              <p14:xfrm>
                <a:off x="10948248" y="2726928"/>
                <a:ext cx="63720" cy="89640"/>
              </p14:xfrm>
            </p:contentPart>
          </mc:Choice>
          <mc:Fallback xmlns="">
            <p:pic>
              <p:nvPicPr>
                <p:cNvPr id="263" name="Freihand 262">
                  <a:extLst>
                    <a:ext uri="{FF2B5EF4-FFF2-40B4-BE49-F238E27FC236}">
                      <a16:creationId xmlns:a16="http://schemas.microsoft.com/office/drawing/2014/main" id="{5D1681FD-071D-4D78-9F46-6D260BD6EC6B}"/>
                    </a:ext>
                  </a:extLst>
                </p:cNvPr>
                <p:cNvPicPr/>
                <p:nvPr/>
              </p:nvPicPr>
              <p:blipFill>
                <a:blip r:embed="rId442"/>
                <a:stretch>
                  <a:fillRect/>
                </a:stretch>
              </p:blipFill>
              <p:spPr>
                <a:xfrm>
                  <a:off x="10943928" y="2722608"/>
                  <a:ext cx="7236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443">
              <p14:nvContentPartPr>
                <p14:cNvPr id="264" name="Freihand 263">
                  <a:extLst>
                    <a:ext uri="{FF2B5EF4-FFF2-40B4-BE49-F238E27FC236}">
                      <a16:creationId xmlns:a16="http://schemas.microsoft.com/office/drawing/2014/main" id="{6641BB4E-FB6A-414F-B5A4-98A09AC69912}"/>
                    </a:ext>
                  </a:extLst>
                </p14:cNvPr>
                <p14:cNvContentPartPr/>
                <p14:nvPr/>
              </p14:nvContentPartPr>
              <p14:xfrm>
                <a:off x="11023848" y="2707848"/>
                <a:ext cx="64800" cy="84960"/>
              </p14:xfrm>
            </p:contentPart>
          </mc:Choice>
          <mc:Fallback xmlns="">
            <p:pic>
              <p:nvPicPr>
                <p:cNvPr id="264" name="Freihand 263">
                  <a:extLst>
                    <a:ext uri="{FF2B5EF4-FFF2-40B4-BE49-F238E27FC236}">
                      <a16:creationId xmlns:a16="http://schemas.microsoft.com/office/drawing/2014/main" id="{6641BB4E-FB6A-414F-B5A4-98A09AC69912}"/>
                    </a:ext>
                  </a:extLst>
                </p:cNvPr>
                <p:cNvPicPr/>
                <p:nvPr/>
              </p:nvPicPr>
              <p:blipFill>
                <a:blip r:embed="rId444"/>
                <a:stretch>
                  <a:fillRect/>
                </a:stretch>
              </p:blipFill>
              <p:spPr>
                <a:xfrm>
                  <a:off x="11019528" y="2703528"/>
                  <a:ext cx="7344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445">
              <p14:nvContentPartPr>
                <p14:cNvPr id="265" name="Freihand 264">
                  <a:extLst>
                    <a:ext uri="{FF2B5EF4-FFF2-40B4-BE49-F238E27FC236}">
                      <a16:creationId xmlns:a16="http://schemas.microsoft.com/office/drawing/2014/main" id="{88D7C69A-DF31-4C02-ABC3-2C4C0841D81E}"/>
                    </a:ext>
                  </a:extLst>
                </p14:cNvPr>
                <p14:cNvContentPartPr/>
                <p14:nvPr/>
              </p14:nvContentPartPr>
              <p14:xfrm>
                <a:off x="11087568" y="2650248"/>
                <a:ext cx="183960" cy="109440"/>
              </p14:xfrm>
            </p:contentPart>
          </mc:Choice>
          <mc:Fallback xmlns="">
            <p:pic>
              <p:nvPicPr>
                <p:cNvPr id="265" name="Freihand 264">
                  <a:extLst>
                    <a:ext uri="{FF2B5EF4-FFF2-40B4-BE49-F238E27FC236}">
                      <a16:creationId xmlns:a16="http://schemas.microsoft.com/office/drawing/2014/main" id="{88D7C69A-DF31-4C02-ABC3-2C4C0841D81E}"/>
                    </a:ext>
                  </a:extLst>
                </p:cNvPr>
                <p:cNvPicPr/>
                <p:nvPr/>
              </p:nvPicPr>
              <p:blipFill>
                <a:blip r:embed="rId446"/>
                <a:stretch>
                  <a:fillRect/>
                </a:stretch>
              </p:blipFill>
              <p:spPr>
                <a:xfrm>
                  <a:off x="11083248" y="2645928"/>
                  <a:ext cx="19260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447">
              <p14:nvContentPartPr>
                <p14:cNvPr id="266" name="Freihand 265">
                  <a:extLst>
                    <a:ext uri="{FF2B5EF4-FFF2-40B4-BE49-F238E27FC236}">
                      <a16:creationId xmlns:a16="http://schemas.microsoft.com/office/drawing/2014/main" id="{A715639D-C1D5-438F-AD39-FFBC9B475BE3}"/>
                    </a:ext>
                  </a:extLst>
                </p14:cNvPr>
                <p14:cNvContentPartPr/>
                <p14:nvPr/>
              </p14:nvContentPartPr>
              <p14:xfrm>
                <a:off x="11359368" y="2551968"/>
                <a:ext cx="27000" cy="123480"/>
              </p14:xfrm>
            </p:contentPart>
          </mc:Choice>
          <mc:Fallback xmlns="">
            <p:pic>
              <p:nvPicPr>
                <p:cNvPr id="266" name="Freihand 265">
                  <a:extLst>
                    <a:ext uri="{FF2B5EF4-FFF2-40B4-BE49-F238E27FC236}">
                      <a16:creationId xmlns:a16="http://schemas.microsoft.com/office/drawing/2014/main" id="{A715639D-C1D5-438F-AD39-FFBC9B475BE3}"/>
                    </a:ext>
                  </a:extLst>
                </p:cNvPr>
                <p:cNvPicPr/>
                <p:nvPr/>
              </p:nvPicPr>
              <p:blipFill>
                <a:blip r:embed="rId448"/>
                <a:stretch>
                  <a:fillRect/>
                </a:stretch>
              </p:blipFill>
              <p:spPr>
                <a:xfrm>
                  <a:off x="11355048" y="2547648"/>
                  <a:ext cx="3564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449">
              <p14:nvContentPartPr>
                <p14:cNvPr id="267" name="Freihand 266">
                  <a:extLst>
                    <a:ext uri="{FF2B5EF4-FFF2-40B4-BE49-F238E27FC236}">
                      <a16:creationId xmlns:a16="http://schemas.microsoft.com/office/drawing/2014/main" id="{6AD25ED6-005A-4131-9CE2-601B351D45C9}"/>
                    </a:ext>
                  </a:extLst>
                </p14:cNvPr>
                <p14:cNvContentPartPr/>
                <p14:nvPr/>
              </p14:nvContentPartPr>
              <p14:xfrm>
                <a:off x="11320848" y="2582928"/>
                <a:ext cx="127080" cy="31320"/>
              </p14:xfrm>
            </p:contentPart>
          </mc:Choice>
          <mc:Fallback xmlns="">
            <p:pic>
              <p:nvPicPr>
                <p:cNvPr id="267" name="Freihand 266">
                  <a:extLst>
                    <a:ext uri="{FF2B5EF4-FFF2-40B4-BE49-F238E27FC236}">
                      <a16:creationId xmlns:a16="http://schemas.microsoft.com/office/drawing/2014/main" id="{6AD25ED6-005A-4131-9CE2-601B351D45C9}"/>
                    </a:ext>
                  </a:extLst>
                </p:cNvPr>
                <p:cNvPicPr/>
                <p:nvPr/>
              </p:nvPicPr>
              <p:blipFill>
                <a:blip r:embed="rId450"/>
                <a:stretch>
                  <a:fillRect/>
                </a:stretch>
              </p:blipFill>
              <p:spPr>
                <a:xfrm>
                  <a:off x="11316528" y="2578608"/>
                  <a:ext cx="13572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451">
              <p14:nvContentPartPr>
                <p14:cNvPr id="268" name="Freihand 267">
                  <a:extLst>
                    <a:ext uri="{FF2B5EF4-FFF2-40B4-BE49-F238E27FC236}">
                      <a16:creationId xmlns:a16="http://schemas.microsoft.com/office/drawing/2014/main" id="{EB91B8CF-8B0F-415D-8F2D-14205B85A314}"/>
                    </a:ext>
                  </a:extLst>
                </p14:cNvPr>
                <p14:cNvContentPartPr/>
                <p14:nvPr/>
              </p14:nvContentPartPr>
              <p14:xfrm>
                <a:off x="11417328" y="2568888"/>
                <a:ext cx="61920" cy="88560"/>
              </p14:xfrm>
            </p:contentPart>
          </mc:Choice>
          <mc:Fallback xmlns="">
            <p:pic>
              <p:nvPicPr>
                <p:cNvPr id="268" name="Freihand 267">
                  <a:extLst>
                    <a:ext uri="{FF2B5EF4-FFF2-40B4-BE49-F238E27FC236}">
                      <a16:creationId xmlns:a16="http://schemas.microsoft.com/office/drawing/2014/main" id="{EB91B8CF-8B0F-415D-8F2D-14205B85A314}"/>
                    </a:ext>
                  </a:extLst>
                </p:cNvPr>
                <p:cNvPicPr/>
                <p:nvPr/>
              </p:nvPicPr>
              <p:blipFill>
                <a:blip r:embed="rId452"/>
                <a:stretch>
                  <a:fillRect/>
                </a:stretch>
              </p:blipFill>
              <p:spPr>
                <a:xfrm>
                  <a:off x="11413008" y="2564568"/>
                  <a:ext cx="7056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453">
              <p14:nvContentPartPr>
                <p14:cNvPr id="269" name="Freihand 268">
                  <a:extLst>
                    <a:ext uri="{FF2B5EF4-FFF2-40B4-BE49-F238E27FC236}">
                      <a16:creationId xmlns:a16="http://schemas.microsoft.com/office/drawing/2014/main" id="{A4556A0A-6DBD-4FD7-80AE-7CEA509D7F22}"/>
                    </a:ext>
                  </a:extLst>
                </p14:cNvPr>
                <p14:cNvContentPartPr/>
                <p14:nvPr/>
              </p14:nvContentPartPr>
              <p14:xfrm>
                <a:off x="11537208" y="2485368"/>
                <a:ext cx="73440" cy="118800"/>
              </p14:xfrm>
            </p:contentPart>
          </mc:Choice>
          <mc:Fallback xmlns="">
            <p:pic>
              <p:nvPicPr>
                <p:cNvPr id="269" name="Freihand 268">
                  <a:extLst>
                    <a:ext uri="{FF2B5EF4-FFF2-40B4-BE49-F238E27FC236}">
                      <a16:creationId xmlns:a16="http://schemas.microsoft.com/office/drawing/2014/main" id="{A4556A0A-6DBD-4FD7-80AE-7CEA509D7F22}"/>
                    </a:ext>
                  </a:extLst>
                </p:cNvPr>
                <p:cNvPicPr/>
                <p:nvPr/>
              </p:nvPicPr>
              <p:blipFill>
                <a:blip r:embed="rId454"/>
                <a:stretch>
                  <a:fillRect/>
                </a:stretch>
              </p:blipFill>
              <p:spPr>
                <a:xfrm>
                  <a:off x="11532888" y="2481048"/>
                  <a:ext cx="8208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455">
              <p14:nvContentPartPr>
                <p14:cNvPr id="270" name="Freihand 269">
                  <a:extLst>
                    <a:ext uri="{FF2B5EF4-FFF2-40B4-BE49-F238E27FC236}">
                      <a16:creationId xmlns:a16="http://schemas.microsoft.com/office/drawing/2014/main" id="{9A5B34CD-F6D5-4D1F-A862-1E26F8A2D712}"/>
                    </a:ext>
                  </a:extLst>
                </p14:cNvPr>
                <p14:cNvContentPartPr/>
                <p14:nvPr/>
              </p14:nvContentPartPr>
              <p14:xfrm>
                <a:off x="11616408" y="2493648"/>
                <a:ext cx="77760" cy="89640"/>
              </p14:xfrm>
            </p:contentPart>
          </mc:Choice>
          <mc:Fallback xmlns="">
            <p:pic>
              <p:nvPicPr>
                <p:cNvPr id="270" name="Freihand 269">
                  <a:extLst>
                    <a:ext uri="{FF2B5EF4-FFF2-40B4-BE49-F238E27FC236}">
                      <a16:creationId xmlns:a16="http://schemas.microsoft.com/office/drawing/2014/main" id="{9A5B34CD-F6D5-4D1F-A862-1E26F8A2D712}"/>
                    </a:ext>
                  </a:extLst>
                </p:cNvPr>
                <p:cNvPicPr/>
                <p:nvPr/>
              </p:nvPicPr>
              <p:blipFill>
                <a:blip r:embed="rId456"/>
                <a:stretch>
                  <a:fillRect/>
                </a:stretch>
              </p:blipFill>
              <p:spPr>
                <a:xfrm>
                  <a:off x="11612088" y="2489328"/>
                  <a:ext cx="8640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457">
              <p14:nvContentPartPr>
                <p14:cNvPr id="271" name="Freihand 270">
                  <a:extLst>
                    <a:ext uri="{FF2B5EF4-FFF2-40B4-BE49-F238E27FC236}">
                      <a16:creationId xmlns:a16="http://schemas.microsoft.com/office/drawing/2014/main" id="{1B327EDE-0583-41BD-A195-4925D8DE644A}"/>
                    </a:ext>
                  </a:extLst>
                </p14:cNvPr>
                <p14:cNvContentPartPr/>
                <p14:nvPr/>
              </p14:nvContentPartPr>
              <p14:xfrm>
                <a:off x="11787048" y="2348568"/>
                <a:ext cx="109080" cy="195840"/>
              </p14:xfrm>
            </p:contentPart>
          </mc:Choice>
          <mc:Fallback xmlns="">
            <p:pic>
              <p:nvPicPr>
                <p:cNvPr id="271" name="Freihand 270">
                  <a:extLst>
                    <a:ext uri="{FF2B5EF4-FFF2-40B4-BE49-F238E27FC236}">
                      <a16:creationId xmlns:a16="http://schemas.microsoft.com/office/drawing/2014/main" id="{1B327EDE-0583-41BD-A195-4925D8DE644A}"/>
                    </a:ext>
                  </a:extLst>
                </p:cNvPr>
                <p:cNvPicPr/>
                <p:nvPr/>
              </p:nvPicPr>
              <p:blipFill>
                <a:blip r:embed="rId458"/>
                <a:stretch>
                  <a:fillRect/>
                </a:stretch>
              </p:blipFill>
              <p:spPr>
                <a:xfrm>
                  <a:off x="11782728" y="2344248"/>
                  <a:ext cx="11772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459">
              <p14:nvContentPartPr>
                <p14:cNvPr id="272" name="Freihand 271">
                  <a:extLst>
                    <a:ext uri="{FF2B5EF4-FFF2-40B4-BE49-F238E27FC236}">
                      <a16:creationId xmlns:a16="http://schemas.microsoft.com/office/drawing/2014/main" id="{0996E591-F85C-4FE5-BA2C-E64D422C22C6}"/>
                    </a:ext>
                  </a:extLst>
                </p14:cNvPr>
                <p14:cNvContentPartPr/>
                <p14:nvPr/>
              </p14:nvContentPartPr>
              <p14:xfrm>
                <a:off x="11893608" y="2324448"/>
                <a:ext cx="173520" cy="151560"/>
              </p14:xfrm>
            </p:contentPart>
          </mc:Choice>
          <mc:Fallback xmlns="">
            <p:pic>
              <p:nvPicPr>
                <p:cNvPr id="272" name="Freihand 271">
                  <a:extLst>
                    <a:ext uri="{FF2B5EF4-FFF2-40B4-BE49-F238E27FC236}">
                      <a16:creationId xmlns:a16="http://schemas.microsoft.com/office/drawing/2014/main" id="{0996E591-F85C-4FE5-BA2C-E64D422C22C6}"/>
                    </a:ext>
                  </a:extLst>
                </p:cNvPr>
                <p:cNvPicPr/>
                <p:nvPr/>
              </p:nvPicPr>
              <p:blipFill>
                <a:blip r:embed="rId460"/>
                <a:stretch>
                  <a:fillRect/>
                </a:stretch>
              </p:blipFill>
              <p:spPr>
                <a:xfrm>
                  <a:off x="11889288" y="2320128"/>
                  <a:ext cx="18216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461">
              <p14:nvContentPartPr>
                <p14:cNvPr id="273" name="Freihand 272">
                  <a:extLst>
                    <a:ext uri="{FF2B5EF4-FFF2-40B4-BE49-F238E27FC236}">
                      <a16:creationId xmlns:a16="http://schemas.microsoft.com/office/drawing/2014/main" id="{69077048-4079-473A-8DFE-03D7A1283CD3}"/>
                    </a:ext>
                  </a:extLst>
                </p14:cNvPr>
                <p14:cNvContentPartPr/>
                <p14:nvPr/>
              </p14:nvContentPartPr>
              <p14:xfrm>
                <a:off x="11799648" y="2446848"/>
                <a:ext cx="311760" cy="120960"/>
              </p14:xfrm>
            </p:contentPart>
          </mc:Choice>
          <mc:Fallback xmlns="">
            <p:pic>
              <p:nvPicPr>
                <p:cNvPr id="273" name="Freihand 272">
                  <a:extLst>
                    <a:ext uri="{FF2B5EF4-FFF2-40B4-BE49-F238E27FC236}">
                      <a16:creationId xmlns:a16="http://schemas.microsoft.com/office/drawing/2014/main" id="{69077048-4079-473A-8DFE-03D7A1283CD3}"/>
                    </a:ext>
                  </a:extLst>
                </p:cNvPr>
                <p:cNvPicPr/>
                <p:nvPr/>
              </p:nvPicPr>
              <p:blipFill>
                <a:blip r:embed="rId462"/>
                <a:stretch>
                  <a:fillRect/>
                </a:stretch>
              </p:blipFill>
              <p:spPr>
                <a:xfrm>
                  <a:off x="11795328" y="2442528"/>
                  <a:ext cx="32040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463">
              <p14:nvContentPartPr>
                <p14:cNvPr id="275" name="Freihand 274">
                  <a:extLst>
                    <a:ext uri="{FF2B5EF4-FFF2-40B4-BE49-F238E27FC236}">
                      <a16:creationId xmlns:a16="http://schemas.microsoft.com/office/drawing/2014/main" id="{E5685312-3D8B-4B95-A507-E2BD0DDC4B4A}"/>
                    </a:ext>
                  </a:extLst>
                </p14:cNvPr>
                <p14:cNvContentPartPr/>
                <p14:nvPr/>
              </p14:nvContentPartPr>
              <p14:xfrm>
                <a:off x="11672208" y="2244168"/>
                <a:ext cx="522000" cy="383760"/>
              </p14:xfrm>
            </p:contentPart>
          </mc:Choice>
          <mc:Fallback xmlns="">
            <p:pic>
              <p:nvPicPr>
                <p:cNvPr id="275" name="Freihand 274">
                  <a:extLst>
                    <a:ext uri="{FF2B5EF4-FFF2-40B4-BE49-F238E27FC236}">
                      <a16:creationId xmlns:a16="http://schemas.microsoft.com/office/drawing/2014/main" id="{E5685312-3D8B-4B95-A507-E2BD0DDC4B4A}"/>
                    </a:ext>
                  </a:extLst>
                </p:cNvPr>
                <p:cNvPicPr/>
                <p:nvPr/>
              </p:nvPicPr>
              <p:blipFill>
                <a:blip r:embed="rId464"/>
                <a:stretch>
                  <a:fillRect/>
                </a:stretch>
              </p:blipFill>
              <p:spPr>
                <a:xfrm>
                  <a:off x="11667888" y="2239848"/>
                  <a:ext cx="530640" cy="392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65">
            <p14:nvContentPartPr>
              <p14:cNvPr id="8" name="Freihand 7">
                <a:extLst>
                  <a:ext uri="{FF2B5EF4-FFF2-40B4-BE49-F238E27FC236}">
                    <a16:creationId xmlns:a16="http://schemas.microsoft.com/office/drawing/2014/main" id="{2222404E-7FA0-4331-A72E-553E59552206}"/>
                  </a:ext>
                </a:extLst>
              </p14:cNvPr>
              <p14:cNvContentPartPr/>
              <p14:nvPr/>
            </p14:nvContentPartPr>
            <p14:xfrm>
              <a:off x="473688" y="4091328"/>
              <a:ext cx="1338120" cy="55440"/>
            </p14:xfrm>
          </p:contentPart>
        </mc:Choice>
        <mc:Fallback xmlns="">
          <p:pic>
            <p:nvPicPr>
              <p:cNvPr id="8" name="Freihand 7">
                <a:extLst>
                  <a:ext uri="{FF2B5EF4-FFF2-40B4-BE49-F238E27FC236}">
                    <a16:creationId xmlns:a16="http://schemas.microsoft.com/office/drawing/2014/main" id="{2222404E-7FA0-4331-A72E-553E59552206}"/>
                  </a:ext>
                </a:extLst>
              </p:cNvPr>
              <p:cNvPicPr/>
              <p:nvPr/>
            </p:nvPicPr>
            <p:blipFill>
              <a:blip r:embed="rId466"/>
              <a:stretch>
                <a:fillRect/>
              </a:stretch>
            </p:blipFill>
            <p:spPr>
              <a:xfrm>
                <a:off x="469368" y="4087008"/>
                <a:ext cx="134676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467">
            <p14:nvContentPartPr>
              <p14:cNvPr id="15" name="Freihand 14">
                <a:extLst>
                  <a:ext uri="{FF2B5EF4-FFF2-40B4-BE49-F238E27FC236}">
                    <a16:creationId xmlns:a16="http://schemas.microsoft.com/office/drawing/2014/main" id="{AAD7DDD6-C4E4-45B1-A038-94F1BE5C4A11}"/>
                  </a:ext>
                </a:extLst>
              </p14:cNvPr>
              <p14:cNvContentPartPr/>
              <p14:nvPr/>
            </p14:nvContentPartPr>
            <p14:xfrm>
              <a:off x="2291688" y="4122648"/>
              <a:ext cx="1062720" cy="119160"/>
            </p14:xfrm>
          </p:contentPart>
        </mc:Choice>
        <mc:Fallback xmlns="">
          <p:pic>
            <p:nvPicPr>
              <p:cNvPr id="15" name="Freihand 14">
                <a:extLst>
                  <a:ext uri="{FF2B5EF4-FFF2-40B4-BE49-F238E27FC236}">
                    <a16:creationId xmlns:a16="http://schemas.microsoft.com/office/drawing/2014/main" id="{AAD7DDD6-C4E4-45B1-A038-94F1BE5C4A11}"/>
                  </a:ext>
                </a:extLst>
              </p:cNvPr>
              <p:cNvPicPr/>
              <p:nvPr/>
            </p:nvPicPr>
            <p:blipFill>
              <a:blip r:embed="rId468"/>
              <a:stretch>
                <a:fillRect/>
              </a:stretch>
            </p:blipFill>
            <p:spPr>
              <a:xfrm>
                <a:off x="2287368" y="4118328"/>
                <a:ext cx="107136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469">
            <p14:nvContentPartPr>
              <p14:cNvPr id="17" name="Freihand 16">
                <a:extLst>
                  <a:ext uri="{FF2B5EF4-FFF2-40B4-BE49-F238E27FC236}">
                    <a16:creationId xmlns:a16="http://schemas.microsoft.com/office/drawing/2014/main" id="{70A0A996-3D69-4846-A9B2-37C0778D672A}"/>
                  </a:ext>
                </a:extLst>
              </p14:cNvPr>
              <p14:cNvContentPartPr/>
              <p14:nvPr/>
            </p14:nvContentPartPr>
            <p14:xfrm>
              <a:off x="3432168" y="3285288"/>
              <a:ext cx="2853720" cy="658800"/>
            </p14:xfrm>
          </p:contentPart>
        </mc:Choice>
        <mc:Fallback xmlns="">
          <p:pic>
            <p:nvPicPr>
              <p:cNvPr id="17" name="Freihand 16">
                <a:extLst>
                  <a:ext uri="{FF2B5EF4-FFF2-40B4-BE49-F238E27FC236}">
                    <a16:creationId xmlns:a16="http://schemas.microsoft.com/office/drawing/2014/main" id="{70A0A996-3D69-4846-A9B2-37C0778D672A}"/>
                  </a:ext>
                </a:extLst>
              </p:cNvPr>
              <p:cNvPicPr/>
              <p:nvPr/>
            </p:nvPicPr>
            <p:blipFill>
              <a:blip r:embed="rId470"/>
              <a:stretch>
                <a:fillRect/>
              </a:stretch>
            </p:blipFill>
            <p:spPr>
              <a:xfrm>
                <a:off x="3427848" y="3280968"/>
                <a:ext cx="2862360" cy="667440"/>
              </a:xfrm>
              <a:prstGeom prst="rect">
                <a:avLst/>
              </a:prstGeom>
            </p:spPr>
          </p:pic>
        </mc:Fallback>
      </mc:AlternateContent>
      <mc:AlternateContent xmlns:mc="http://schemas.openxmlformats.org/markup-compatibility/2006" xmlns:p14="http://schemas.microsoft.com/office/powerpoint/2010/main">
        <mc:Choice Requires="p14">
          <p:contentPart p14:bwMode="auto" r:id="rId471">
            <p14:nvContentPartPr>
              <p14:cNvPr id="20" name="Freihand 19">
                <a:extLst>
                  <a:ext uri="{FF2B5EF4-FFF2-40B4-BE49-F238E27FC236}">
                    <a16:creationId xmlns:a16="http://schemas.microsoft.com/office/drawing/2014/main" id="{7620B42C-09E1-4A46-9333-7005284627F6}"/>
                  </a:ext>
                </a:extLst>
              </p14:cNvPr>
              <p14:cNvContentPartPr/>
              <p14:nvPr/>
            </p14:nvContentPartPr>
            <p14:xfrm>
              <a:off x="3650688" y="3927168"/>
              <a:ext cx="2454120" cy="464400"/>
            </p14:xfrm>
          </p:contentPart>
        </mc:Choice>
        <mc:Fallback xmlns="">
          <p:pic>
            <p:nvPicPr>
              <p:cNvPr id="20" name="Freihand 19">
                <a:extLst>
                  <a:ext uri="{FF2B5EF4-FFF2-40B4-BE49-F238E27FC236}">
                    <a16:creationId xmlns:a16="http://schemas.microsoft.com/office/drawing/2014/main" id="{7620B42C-09E1-4A46-9333-7005284627F6}"/>
                  </a:ext>
                </a:extLst>
              </p:cNvPr>
              <p:cNvPicPr/>
              <p:nvPr/>
            </p:nvPicPr>
            <p:blipFill>
              <a:blip r:embed="rId472"/>
              <a:stretch>
                <a:fillRect/>
              </a:stretch>
            </p:blipFill>
            <p:spPr>
              <a:xfrm>
                <a:off x="3646368" y="3922848"/>
                <a:ext cx="2462760" cy="473040"/>
              </a:xfrm>
              <a:prstGeom prst="rect">
                <a:avLst/>
              </a:prstGeom>
            </p:spPr>
          </p:pic>
        </mc:Fallback>
      </mc:AlternateContent>
      <mc:AlternateContent xmlns:mc="http://schemas.openxmlformats.org/markup-compatibility/2006" xmlns:p14="http://schemas.microsoft.com/office/powerpoint/2010/main">
        <mc:Choice Requires="p14">
          <p:contentPart p14:bwMode="auto" r:id="rId473">
            <p14:nvContentPartPr>
              <p14:cNvPr id="42" name="Freihand 41">
                <a:extLst>
                  <a:ext uri="{FF2B5EF4-FFF2-40B4-BE49-F238E27FC236}">
                    <a16:creationId xmlns:a16="http://schemas.microsoft.com/office/drawing/2014/main" id="{BA7A6A18-E230-4F15-8AE2-7233903A259E}"/>
                  </a:ext>
                </a:extLst>
              </p14:cNvPr>
              <p14:cNvContentPartPr/>
              <p14:nvPr/>
            </p14:nvContentPartPr>
            <p14:xfrm>
              <a:off x="1908648" y="3654648"/>
              <a:ext cx="1669680" cy="969480"/>
            </p14:xfrm>
          </p:contentPart>
        </mc:Choice>
        <mc:Fallback xmlns="">
          <p:pic>
            <p:nvPicPr>
              <p:cNvPr id="42" name="Freihand 41">
                <a:extLst>
                  <a:ext uri="{FF2B5EF4-FFF2-40B4-BE49-F238E27FC236}">
                    <a16:creationId xmlns:a16="http://schemas.microsoft.com/office/drawing/2014/main" id="{BA7A6A18-E230-4F15-8AE2-7233903A259E}"/>
                  </a:ext>
                </a:extLst>
              </p:cNvPr>
              <p:cNvPicPr/>
              <p:nvPr/>
            </p:nvPicPr>
            <p:blipFill>
              <a:blip r:embed="rId474"/>
              <a:stretch>
                <a:fillRect/>
              </a:stretch>
            </p:blipFill>
            <p:spPr>
              <a:xfrm>
                <a:off x="1904328" y="3650328"/>
                <a:ext cx="1678320" cy="978120"/>
              </a:xfrm>
              <a:prstGeom prst="rect">
                <a:avLst/>
              </a:prstGeom>
            </p:spPr>
          </p:pic>
        </mc:Fallback>
      </mc:AlternateContent>
      <mc:AlternateContent xmlns:mc="http://schemas.openxmlformats.org/markup-compatibility/2006" xmlns:p14="http://schemas.microsoft.com/office/powerpoint/2010/main">
        <mc:Choice Requires="p14">
          <p:contentPart p14:bwMode="auto" r:id="rId475">
            <p14:nvContentPartPr>
              <p14:cNvPr id="46" name="Freihand 45">
                <a:extLst>
                  <a:ext uri="{FF2B5EF4-FFF2-40B4-BE49-F238E27FC236}">
                    <a16:creationId xmlns:a16="http://schemas.microsoft.com/office/drawing/2014/main" id="{99C4784A-D43A-44F4-96B8-E51FBC8F6EEC}"/>
                  </a:ext>
                </a:extLst>
              </p14:cNvPr>
              <p14:cNvContentPartPr/>
              <p14:nvPr/>
            </p14:nvContentPartPr>
            <p14:xfrm>
              <a:off x="2159208" y="3552048"/>
              <a:ext cx="1299960" cy="741600"/>
            </p14:xfrm>
          </p:contentPart>
        </mc:Choice>
        <mc:Fallback xmlns="">
          <p:pic>
            <p:nvPicPr>
              <p:cNvPr id="46" name="Freihand 45">
                <a:extLst>
                  <a:ext uri="{FF2B5EF4-FFF2-40B4-BE49-F238E27FC236}">
                    <a16:creationId xmlns:a16="http://schemas.microsoft.com/office/drawing/2014/main" id="{99C4784A-D43A-44F4-96B8-E51FBC8F6EEC}"/>
                  </a:ext>
                </a:extLst>
              </p:cNvPr>
              <p:cNvPicPr/>
              <p:nvPr/>
            </p:nvPicPr>
            <p:blipFill>
              <a:blip r:embed="rId476"/>
              <a:stretch>
                <a:fillRect/>
              </a:stretch>
            </p:blipFill>
            <p:spPr>
              <a:xfrm>
                <a:off x="2154888" y="3547728"/>
                <a:ext cx="1308600" cy="750240"/>
              </a:xfrm>
              <a:prstGeom prst="rect">
                <a:avLst/>
              </a:prstGeom>
            </p:spPr>
          </p:pic>
        </mc:Fallback>
      </mc:AlternateContent>
    </p:spTree>
    <p:extLst>
      <p:ext uri="{BB962C8B-B14F-4D97-AF65-F5344CB8AC3E}">
        <p14:creationId xmlns:p14="http://schemas.microsoft.com/office/powerpoint/2010/main" val="1947078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762828" y="0"/>
            <a:ext cx="7761950" cy="744941"/>
          </a:xfrm>
          <a:prstGeom prst="rect">
            <a:avLst/>
          </a:prstGeom>
          <a:noFill/>
          <a:ln>
            <a:noFill/>
          </a:ln>
        </p:spPr>
        <p:txBody>
          <a:bodyPr lIns="81646" tIns="40823" rIns="81646" bIns="40823" anchor="ctr" anchorCtr="1"/>
          <a:lstStyle/>
          <a:p>
            <a:pPr>
              <a:lnSpc>
                <a:spcPct val="100000"/>
              </a:lnSpc>
            </a:pPr>
            <a:r>
              <a:rPr lang="de-DE" sz="2540" b="1">
                <a:solidFill>
                  <a:srgbClr val="000000"/>
                </a:solidFill>
                <a:latin typeface="Arial"/>
              </a:rPr>
              <a:t>Real economic growth and GDP-Deflator</a:t>
            </a:r>
            <a:endParaRPr sz="2540" dirty="0"/>
          </a:p>
        </p:txBody>
      </p:sp>
      <p:sp>
        <p:nvSpPr>
          <p:cNvPr id="7" name="Text Box 3"/>
          <p:cNvSpPr txBox="1">
            <a:spLocks noChangeArrowheads="1"/>
          </p:cNvSpPr>
          <p:nvPr/>
        </p:nvSpPr>
        <p:spPr bwMode="auto">
          <a:xfrm>
            <a:off x="178932" y="794899"/>
            <a:ext cx="8397032" cy="59607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000" dirty="0">
                <a:solidFill>
                  <a:srgbClr val="000000"/>
                </a:solidFill>
              </a:rPr>
              <a:t>Real </a:t>
            </a:r>
            <a:r>
              <a:rPr lang="de-DE" altLang="de-DE" sz="2000" dirty="0" err="1">
                <a:solidFill>
                  <a:srgbClr val="000000"/>
                </a:solidFill>
              </a:rPr>
              <a:t>economic</a:t>
            </a:r>
            <a:r>
              <a:rPr lang="de-DE" altLang="de-DE" sz="2000" dirty="0">
                <a:solidFill>
                  <a:srgbClr val="000000"/>
                </a:solidFill>
              </a:rPr>
              <a:t> </a:t>
            </a:r>
            <a:r>
              <a:rPr lang="de-DE" altLang="de-DE" sz="2000" dirty="0" err="1">
                <a:solidFill>
                  <a:srgbClr val="000000"/>
                </a:solidFill>
              </a:rPr>
              <a:t>change</a:t>
            </a:r>
            <a:r>
              <a:rPr lang="de-DE" altLang="de-DE" sz="2000" dirty="0">
                <a:solidFill>
                  <a:srgbClr val="000000"/>
                </a:solidFill>
              </a:rPr>
              <a:t> </a:t>
            </a:r>
            <a:r>
              <a:rPr lang="de-DE" altLang="de-DE" sz="2000" dirty="0" err="1">
                <a:solidFill>
                  <a:srgbClr val="000000"/>
                </a:solidFill>
              </a:rPr>
              <a:t>is</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a:t>
            </a:r>
            <a:r>
              <a:rPr lang="de-DE" altLang="de-DE" sz="2000" dirty="0" err="1">
                <a:solidFill>
                  <a:srgbClr val="000000"/>
                </a:solidFill>
              </a:rPr>
              <a:t>realtive</a:t>
            </a:r>
            <a:r>
              <a:rPr lang="de-DE" altLang="de-DE" sz="2000" dirty="0">
                <a:solidFill>
                  <a:srgbClr val="000000"/>
                </a:solidFill>
              </a:rPr>
              <a:t> </a:t>
            </a:r>
            <a:r>
              <a:rPr lang="de-DE" altLang="de-DE" sz="2000" dirty="0" err="1">
                <a:solidFill>
                  <a:srgbClr val="000000"/>
                </a:solidFill>
              </a:rPr>
              <a:t>change</a:t>
            </a:r>
            <a:r>
              <a:rPr lang="de-DE" altLang="de-DE" sz="2000" dirty="0">
                <a:solidFill>
                  <a:srgbClr val="000000"/>
                </a:solidFill>
              </a:rPr>
              <a:t> </a:t>
            </a:r>
            <a:r>
              <a:rPr lang="de-DE" altLang="de-DE" sz="2000" dirty="0" err="1">
                <a:solidFill>
                  <a:srgbClr val="000000"/>
                </a:solidFill>
              </a:rPr>
              <a:t>of</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a:t>
            </a:r>
            <a:r>
              <a:rPr lang="de-DE" altLang="de-DE" sz="2000" dirty="0" err="1">
                <a:solidFill>
                  <a:srgbClr val="000000"/>
                </a:solidFill>
              </a:rPr>
              <a:t>chain</a:t>
            </a:r>
            <a:r>
              <a:rPr lang="de-DE" altLang="de-DE" sz="2000" dirty="0">
                <a:solidFill>
                  <a:srgbClr val="000000"/>
                </a:solidFill>
              </a:rPr>
              <a:t>-index </a:t>
            </a:r>
            <a:r>
              <a:rPr lang="de-DE" altLang="de-DE" sz="2000" dirty="0" err="1">
                <a:solidFill>
                  <a:srgbClr val="000000"/>
                </a:solidFill>
              </a:rPr>
              <a:t>of</a:t>
            </a:r>
            <a:r>
              <a:rPr lang="de-DE" altLang="de-DE" sz="2000" dirty="0">
                <a:solidFill>
                  <a:srgbClr val="000000"/>
                </a:solidFill>
              </a:rPr>
              <a:t> real GDP:</a:t>
            </a:r>
          </a:p>
          <a:p>
            <a:pPr eaLnBrk="1" hangingPunct="1">
              <a:buClrTx/>
            </a:pPr>
            <a:endParaRPr lang="de-DE" altLang="de-DE" sz="2000" dirty="0">
              <a:solidFill>
                <a:srgbClr val="000000"/>
              </a:solidFill>
            </a:endParaRP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GDP-Index</a:t>
            </a:r>
            <a:r>
              <a:rPr lang="de-DE" altLang="de-DE" sz="2000" baseline="-25000" dirty="0">
                <a:solidFill>
                  <a:srgbClr val="000000"/>
                </a:solidFill>
              </a:rPr>
              <a:t>real</a:t>
            </a:r>
            <a:r>
              <a:rPr lang="de-DE" altLang="de-DE" sz="2000" dirty="0">
                <a:solidFill>
                  <a:srgbClr val="000000"/>
                </a:solidFill>
              </a:rPr>
              <a:t>(t) – GDP-Index</a:t>
            </a:r>
            <a:r>
              <a:rPr lang="de-DE" altLang="de-DE" sz="2000" baseline="-25000" dirty="0">
                <a:solidFill>
                  <a:srgbClr val="000000"/>
                </a:solidFill>
              </a:rPr>
              <a:t>real</a:t>
            </a:r>
            <a:r>
              <a:rPr lang="de-DE" altLang="de-DE" sz="2000" dirty="0">
                <a:solidFill>
                  <a:srgbClr val="000000"/>
                </a:solidFill>
              </a:rPr>
              <a:t>(t-1)</a:t>
            </a:r>
          </a:p>
          <a:p>
            <a:pPr eaLnBrk="1" hangingPunct="1">
              <a:buClrTx/>
            </a:pPr>
            <a:r>
              <a:rPr lang="de-DE" altLang="de-DE" sz="2000" dirty="0">
                <a:solidFill>
                  <a:srgbClr val="000000"/>
                </a:solidFill>
              </a:rPr>
              <a:t>Real </a:t>
            </a:r>
            <a:r>
              <a:rPr lang="de-DE" altLang="de-DE" sz="2000" dirty="0" err="1">
                <a:solidFill>
                  <a:srgbClr val="000000"/>
                </a:solidFill>
              </a:rPr>
              <a:t>economic</a:t>
            </a:r>
            <a:r>
              <a:rPr lang="de-DE" altLang="de-DE" sz="2000" dirty="0">
                <a:solidFill>
                  <a:srgbClr val="000000"/>
                </a:solidFill>
              </a:rPr>
              <a:t> </a:t>
            </a:r>
            <a:r>
              <a:rPr lang="de-DE" altLang="de-DE" sz="2000" dirty="0" err="1">
                <a:solidFill>
                  <a:srgbClr val="000000"/>
                </a:solidFill>
              </a:rPr>
              <a:t>growth</a:t>
            </a:r>
            <a:r>
              <a:rPr lang="de-DE" altLang="de-DE" sz="2000" dirty="0">
                <a:solidFill>
                  <a:srgbClr val="000000"/>
                </a:solidFill>
              </a:rPr>
              <a:t>  = g(t)=   </a:t>
            </a:r>
          </a:p>
          <a:p>
            <a:pPr eaLnBrk="1" hangingPunct="1">
              <a:buClrTx/>
            </a:pPr>
            <a:r>
              <a:rPr lang="de-DE" altLang="de-DE" sz="2000" dirty="0">
                <a:solidFill>
                  <a:srgbClr val="000000"/>
                </a:solidFill>
              </a:rPr>
              <a:t>								 				GDP-Index</a:t>
            </a:r>
            <a:r>
              <a:rPr lang="de-DE" altLang="de-DE" sz="2000" baseline="-25000" dirty="0">
                <a:solidFill>
                  <a:srgbClr val="000000"/>
                </a:solidFill>
              </a:rPr>
              <a:t>real</a:t>
            </a:r>
            <a:r>
              <a:rPr lang="de-DE" altLang="de-DE" sz="2000" dirty="0">
                <a:solidFill>
                  <a:srgbClr val="000000"/>
                </a:solidFill>
              </a:rPr>
              <a:t>(t-1)</a:t>
            </a:r>
          </a:p>
          <a:p>
            <a:pPr eaLnBrk="1" hangingPunct="1">
              <a:buClrTx/>
            </a:pPr>
            <a:endParaRPr lang="de-DE" altLang="de-DE" sz="2000" dirty="0">
              <a:solidFill>
                <a:srgbClr val="000000"/>
              </a:solidFill>
            </a:endParaRP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GDP-</a:t>
            </a:r>
            <a:r>
              <a:rPr lang="de-DE" altLang="de-DE" sz="2000" dirty="0" err="1">
                <a:solidFill>
                  <a:srgbClr val="000000"/>
                </a:solidFill>
              </a:rPr>
              <a:t>Index</a:t>
            </a:r>
            <a:r>
              <a:rPr lang="de-DE" altLang="de-DE" sz="2000" baseline="-25000" dirty="0" err="1">
                <a:solidFill>
                  <a:srgbClr val="000000"/>
                </a:solidFill>
              </a:rPr>
              <a:t>nom</a:t>
            </a:r>
            <a:r>
              <a:rPr lang="de-DE" altLang="de-DE" sz="2000" dirty="0">
                <a:solidFill>
                  <a:srgbClr val="000000"/>
                </a:solidFill>
              </a:rPr>
              <a:t>(t)</a:t>
            </a:r>
          </a:p>
          <a:p>
            <a:pPr eaLnBrk="1" hangingPunct="1">
              <a:buClrTx/>
            </a:pPr>
            <a:r>
              <a:rPr lang="de-DE" altLang="de-DE" sz="2000" dirty="0">
                <a:solidFill>
                  <a:srgbClr val="000000"/>
                </a:solidFill>
              </a:rPr>
              <a:t>GDP-</a:t>
            </a:r>
            <a:r>
              <a:rPr lang="de-DE" altLang="de-DE" sz="2000" dirty="0" err="1">
                <a:solidFill>
                  <a:srgbClr val="000000"/>
                </a:solidFill>
              </a:rPr>
              <a:t>Deflator</a:t>
            </a:r>
            <a:r>
              <a:rPr lang="de-DE" altLang="de-DE" sz="2000" dirty="0">
                <a:solidFill>
                  <a:srgbClr val="000000"/>
                </a:solidFill>
              </a:rPr>
              <a:t>(t)		=	      100</a:t>
            </a:r>
          </a:p>
          <a:p>
            <a:pPr eaLnBrk="1" hangingPunct="1">
              <a:buClrTx/>
            </a:pPr>
            <a:r>
              <a:rPr lang="de-DE" altLang="de-DE" sz="2000" dirty="0">
                <a:solidFill>
                  <a:srgbClr val="000000"/>
                </a:solidFill>
              </a:rPr>
              <a:t>								 		 GDP-Index</a:t>
            </a:r>
            <a:r>
              <a:rPr lang="de-DE" altLang="de-DE" sz="2000" baseline="-25000" dirty="0">
                <a:solidFill>
                  <a:srgbClr val="000000"/>
                </a:solidFill>
              </a:rPr>
              <a:t>real</a:t>
            </a:r>
            <a:r>
              <a:rPr lang="de-DE" altLang="de-DE" sz="2000" dirty="0">
                <a:solidFill>
                  <a:srgbClr val="000000"/>
                </a:solidFill>
              </a:rPr>
              <a:t>(t)</a:t>
            </a: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a:t>
            </a:r>
          </a:p>
          <a:p>
            <a:pPr eaLnBrk="1" hangingPunct="1">
              <a:buClrTx/>
            </a:pPr>
            <a:r>
              <a:rPr lang="de-DE" altLang="de-DE" sz="2000" dirty="0">
                <a:solidFill>
                  <a:srgbClr val="000000"/>
                </a:solidFill>
              </a:rPr>
              <a:t>The relative </a:t>
            </a:r>
            <a:r>
              <a:rPr lang="de-DE" altLang="de-DE" sz="2000" dirty="0" err="1">
                <a:solidFill>
                  <a:srgbClr val="000000"/>
                </a:solidFill>
              </a:rPr>
              <a:t>change</a:t>
            </a:r>
            <a:r>
              <a:rPr lang="de-DE" altLang="de-DE" sz="2000" dirty="0">
                <a:solidFill>
                  <a:srgbClr val="000000"/>
                </a:solidFill>
              </a:rPr>
              <a:t> </a:t>
            </a:r>
            <a:r>
              <a:rPr lang="de-DE" altLang="de-DE" sz="2000" dirty="0" err="1">
                <a:solidFill>
                  <a:srgbClr val="000000"/>
                </a:solidFill>
              </a:rPr>
              <a:t>of</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BIP-</a:t>
            </a:r>
            <a:r>
              <a:rPr lang="de-DE" altLang="de-DE" sz="2000" dirty="0" err="1">
                <a:solidFill>
                  <a:srgbClr val="000000"/>
                </a:solidFill>
              </a:rPr>
              <a:t>Deflator</a:t>
            </a:r>
            <a:r>
              <a:rPr lang="de-DE" altLang="de-DE" sz="2000" dirty="0">
                <a:solidFill>
                  <a:srgbClr val="000000"/>
                </a:solidFill>
              </a:rPr>
              <a:t> </a:t>
            </a:r>
            <a:r>
              <a:rPr lang="de-DE" altLang="de-DE" sz="2000" dirty="0" err="1">
                <a:solidFill>
                  <a:srgbClr val="000000"/>
                </a:solidFill>
              </a:rPr>
              <a:t>represents</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pure </a:t>
            </a:r>
            <a:r>
              <a:rPr lang="de-DE" altLang="de-DE" sz="2000" dirty="0" err="1">
                <a:solidFill>
                  <a:srgbClr val="000000"/>
                </a:solidFill>
              </a:rPr>
              <a:t>price</a:t>
            </a:r>
            <a:r>
              <a:rPr lang="de-DE" altLang="de-DE" sz="2000" dirty="0">
                <a:solidFill>
                  <a:srgbClr val="000000"/>
                </a:solidFill>
              </a:rPr>
              <a:t> </a:t>
            </a:r>
            <a:r>
              <a:rPr lang="de-DE" altLang="de-DE" sz="2000" dirty="0" err="1">
                <a:solidFill>
                  <a:srgbClr val="000000"/>
                </a:solidFill>
              </a:rPr>
              <a:t>effectof</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a:t>
            </a:r>
            <a:r>
              <a:rPr lang="de-DE" altLang="de-DE" sz="2000" dirty="0" err="1">
                <a:solidFill>
                  <a:srgbClr val="000000"/>
                </a:solidFill>
              </a:rPr>
              <a:t>realative</a:t>
            </a:r>
            <a:r>
              <a:rPr lang="de-DE" altLang="de-DE" sz="2000" dirty="0">
                <a:solidFill>
                  <a:srgbClr val="000000"/>
                </a:solidFill>
              </a:rPr>
              <a:t> </a:t>
            </a:r>
            <a:r>
              <a:rPr lang="de-DE" altLang="de-DE" sz="2000" dirty="0" err="1">
                <a:solidFill>
                  <a:srgbClr val="000000"/>
                </a:solidFill>
              </a:rPr>
              <a:t>change</a:t>
            </a:r>
            <a:r>
              <a:rPr lang="de-DE" altLang="de-DE" sz="2000" dirty="0">
                <a:solidFill>
                  <a:srgbClr val="000000"/>
                </a:solidFill>
              </a:rPr>
              <a:t> </a:t>
            </a:r>
            <a:r>
              <a:rPr lang="de-DE" altLang="de-DE" sz="2000" dirty="0" err="1">
                <a:solidFill>
                  <a:srgbClr val="000000"/>
                </a:solidFill>
              </a:rPr>
              <a:t>of</a:t>
            </a:r>
            <a:r>
              <a:rPr lang="de-DE" altLang="de-DE" sz="2000" dirty="0">
                <a:solidFill>
                  <a:srgbClr val="000000"/>
                </a:solidFill>
              </a:rPr>
              <a:t> nominal GDP</a:t>
            </a: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(in </a:t>
            </a:r>
            <a:r>
              <a:rPr lang="de-DE" altLang="de-DE" sz="2000" dirty="0" err="1">
                <a:solidFill>
                  <a:srgbClr val="000000"/>
                </a:solidFill>
              </a:rPr>
              <a:t>opposite</a:t>
            </a:r>
            <a:r>
              <a:rPr lang="de-DE" altLang="de-DE" sz="2000" dirty="0">
                <a:solidFill>
                  <a:srgbClr val="000000"/>
                </a:solidFill>
              </a:rPr>
              <a:t> </a:t>
            </a:r>
            <a:r>
              <a:rPr lang="de-DE" altLang="de-DE" sz="2000" dirty="0" err="1">
                <a:solidFill>
                  <a:srgbClr val="000000"/>
                </a:solidFill>
              </a:rPr>
              <a:t>to</a:t>
            </a:r>
            <a:r>
              <a:rPr lang="de-DE" altLang="de-DE" sz="2000" dirty="0">
                <a:solidFill>
                  <a:srgbClr val="000000"/>
                </a:solidFill>
              </a:rPr>
              <a:t> </a:t>
            </a:r>
            <a:r>
              <a:rPr lang="de-DE" altLang="de-DE" sz="2000" dirty="0" err="1">
                <a:solidFill>
                  <a:srgbClr val="000000"/>
                </a:solidFill>
              </a:rPr>
              <a:t>case</a:t>
            </a:r>
            <a:r>
              <a:rPr lang="de-DE" altLang="de-DE" sz="2000" dirty="0">
                <a:solidFill>
                  <a:srgbClr val="000000"/>
                </a:solidFill>
              </a:rPr>
              <a:t>, </a:t>
            </a:r>
            <a:r>
              <a:rPr lang="de-DE" altLang="de-DE" sz="2000" dirty="0" err="1">
                <a:solidFill>
                  <a:srgbClr val="000000"/>
                </a:solidFill>
              </a:rPr>
              <a:t>if</a:t>
            </a:r>
            <a:r>
              <a:rPr lang="de-DE" altLang="de-DE" sz="2000" dirty="0">
                <a:solidFill>
                  <a:srgbClr val="000000"/>
                </a:solidFill>
              </a:rPr>
              <a:t> real GDP </a:t>
            </a:r>
            <a:r>
              <a:rPr lang="de-DE" altLang="de-DE" sz="2000" dirty="0" err="1">
                <a:solidFill>
                  <a:srgbClr val="000000"/>
                </a:solidFill>
              </a:rPr>
              <a:t>would</a:t>
            </a:r>
            <a:r>
              <a:rPr lang="de-DE" altLang="de-DE" sz="2000" dirty="0">
                <a:solidFill>
                  <a:srgbClr val="000000"/>
                </a:solidFill>
              </a:rPr>
              <a:t> </a:t>
            </a:r>
            <a:r>
              <a:rPr lang="de-DE" altLang="de-DE" sz="2000" dirty="0" err="1">
                <a:solidFill>
                  <a:srgbClr val="000000"/>
                </a:solidFill>
              </a:rPr>
              <a:t>be</a:t>
            </a:r>
            <a:r>
              <a:rPr lang="de-DE" altLang="de-DE" sz="2000" dirty="0">
                <a:solidFill>
                  <a:srgbClr val="000000"/>
                </a:solidFill>
              </a:rPr>
              <a:t> </a:t>
            </a:r>
            <a:r>
              <a:rPr lang="de-DE" altLang="de-DE" sz="2000" dirty="0" err="1">
                <a:solidFill>
                  <a:srgbClr val="000000"/>
                </a:solidFill>
              </a:rPr>
              <a:t>calculated</a:t>
            </a:r>
            <a:r>
              <a:rPr lang="de-DE" altLang="de-DE" sz="2000" dirty="0">
                <a:solidFill>
                  <a:srgbClr val="000000"/>
                </a:solidFill>
              </a:rPr>
              <a:t> via a </a:t>
            </a:r>
            <a:r>
              <a:rPr lang="de-DE" altLang="de-DE" sz="2000" dirty="0" err="1">
                <a:solidFill>
                  <a:srgbClr val="000000"/>
                </a:solidFill>
              </a:rPr>
              <a:t>fixed</a:t>
            </a:r>
            <a:r>
              <a:rPr lang="de-DE" altLang="de-DE" sz="2000" dirty="0">
                <a:solidFill>
                  <a:srgbClr val="000000"/>
                </a:solidFill>
              </a:rPr>
              <a:t> </a:t>
            </a:r>
            <a:r>
              <a:rPr lang="de-DE" altLang="de-DE" sz="2000" dirty="0" err="1">
                <a:solidFill>
                  <a:srgbClr val="000000"/>
                </a:solidFill>
              </a:rPr>
              <a:t>price</a:t>
            </a:r>
            <a:r>
              <a:rPr lang="de-DE" altLang="de-DE" sz="2000" dirty="0">
                <a:solidFill>
                  <a:srgbClr val="000000"/>
                </a:solidFill>
              </a:rPr>
              <a:t> </a:t>
            </a:r>
            <a:r>
              <a:rPr lang="de-DE" altLang="de-DE" sz="2000" dirty="0" err="1">
                <a:solidFill>
                  <a:srgbClr val="000000"/>
                </a:solidFill>
              </a:rPr>
              <a:t>base</a:t>
            </a:r>
            <a:r>
              <a:rPr lang="de-DE" altLang="de-DE" sz="2000" dirty="0">
                <a:solidFill>
                  <a:srgbClr val="000000"/>
                </a:solidFill>
              </a:rPr>
              <a:t>, </a:t>
            </a:r>
            <a:r>
              <a:rPr lang="de-DE" altLang="de-DE" sz="2000" dirty="0" err="1">
                <a:solidFill>
                  <a:srgbClr val="000000"/>
                </a:solidFill>
              </a:rPr>
              <a:t>since</a:t>
            </a:r>
            <a:r>
              <a:rPr lang="de-DE" altLang="de-DE" sz="2000" dirty="0">
                <a:solidFill>
                  <a:srgbClr val="000000"/>
                </a:solidFill>
              </a:rPr>
              <a:t> </a:t>
            </a:r>
            <a:r>
              <a:rPr lang="de-DE" altLang="de-DE" sz="2000" dirty="0" err="1">
                <a:solidFill>
                  <a:srgbClr val="000000"/>
                </a:solidFill>
              </a:rPr>
              <a:t>then</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BIP-</a:t>
            </a:r>
            <a:r>
              <a:rPr lang="de-DE" altLang="de-DE" sz="2000" dirty="0" err="1">
                <a:solidFill>
                  <a:srgbClr val="000000"/>
                </a:solidFill>
              </a:rPr>
              <a:t>Deflator</a:t>
            </a:r>
            <a:r>
              <a:rPr lang="de-DE" altLang="de-DE" sz="2000" dirty="0">
                <a:solidFill>
                  <a:srgbClr val="000000"/>
                </a:solidFill>
              </a:rPr>
              <a:t> </a:t>
            </a:r>
            <a:r>
              <a:rPr lang="de-DE" altLang="de-DE" sz="2000" dirty="0" err="1">
                <a:solidFill>
                  <a:srgbClr val="000000"/>
                </a:solidFill>
              </a:rPr>
              <a:t>itself</a:t>
            </a:r>
            <a:r>
              <a:rPr lang="de-DE" altLang="de-DE" sz="2000" dirty="0">
                <a:solidFill>
                  <a:srgbClr val="000000"/>
                </a:solidFill>
              </a:rPr>
              <a:t> </a:t>
            </a:r>
            <a:r>
              <a:rPr lang="de-DE" altLang="de-DE" sz="2000" dirty="0" err="1">
                <a:solidFill>
                  <a:srgbClr val="000000"/>
                </a:solidFill>
              </a:rPr>
              <a:t>represents</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a:t>
            </a:r>
            <a:r>
              <a:rPr lang="de-DE" altLang="de-DE" sz="2000" dirty="0" err="1">
                <a:solidFill>
                  <a:srgbClr val="000000"/>
                </a:solidFill>
              </a:rPr>
              <a:t>price</a:t>
            </a:r>
            <a:r>
              <a:rPr lang="de-DE" altLang="de-DE" sz="2000" dirty="0">
                <a:solidFill>
                  <a:srgbClr val="000000"/>
                </a:solidFill>
              </a:rPr>
              <a:t> </a:t>
            </a:r>
            <a:r>
              <a:rPr lang="de-DE" altLang="de-DE" sz="2000" dirty="0" err="1">
                <a:solidFill>
                  <a:srgbClr val="000000"/>
                </a:solidFill>
              </a:rPr>
              <a:t>effect</a:t>
            </a:r>
            <a:r>
              <a:rPr lang="de-DE" altLang="de-DE" sz="2000" dirty="0">
                <a:solidFill>
                  <a:srgbClr val="000000"/>
                </a:solidFill>
              </a:rPr>
              <a:t>, </a:t>
            </a:r>
            <a:r>
              <a:rPr lang="de-DE" altLang="de-DE" sz="2000" b="1" dirty="0" err="1">
                <a:solidFill>
                  <a:srgbClr val="000000"/>
                </a:solidFill>
              </a:rPr>
              <a:t>be</a:t>
            </a:r>
            <a:r>
              <a:rPr lang="de-DE" altLang="de-DE" sz="2000" b="1" dirty="0">
                <a:solidFill>
                  <a:srgbClr val="000000"/>
                </a:solidFill>
              </a:rPr>
              <a:t> </a:t>
            </a:r>
            <a:r>
              <a:rPr lang="de-DE" altLang="de-DE" sz="2000" b="1" dirty="0" err="1">
                <a:solidFill>
                  <a:srgbClr val="000000"/>
                </a:solidFill>
              </a:rPr>
              <a:t>careful</a:t>
            </a:r>
            <a:r>
              <a:rPr lang="de-DE" altLang="de-DE" sz="2000" b="1" dirty="0">
                <a:solidFill>
                  <a:srgbClr val="000000"/>
                </a:solidFill>
              </a:rPr>
              <a:t>, </a:t>
            </a:r>
            <a:r>
              <a:rPr lang="de-DE" altLang="de-DE" sz="2000" b="1" dirty="0" err="1">
                <a:solidFill>
                  <a:srgbClr val="000000"/>
                </a:solidFill>
              </a:rPr>
              <a:t>if</a:t>
            </a:r>
            <a:r>
              <a:rPr lang="de-DE" altLang="de-DE" sz="2000" b="1" dirty="0">
                <a:solidFill>
                  <a:srgbClr val="000000"/>
                </a:solidFill>
              </a:rPr>
              <a:t> </a:t>
            </a:r>
            <a:r>
              <a:rPr lang="de-DE" altLang="de-DE" sz="2000" b="1" dirty="0" err="1">
                <a:solidFill>
                  <a:srgbClr val="000000"/>
                </a:solidFill>
              </a:rPr>
              <a:t>you</a:t>
            </a:r>
            <a:r>
              <a:rPr lang="de-DE" altLang="de-DE" sz="2000" b="1" dirty="0">
                <a:solidFill>
                  <a:srgbClr val="000000"/>
                </a:solidFill>
              </a:rPr>
              <a:t> </a:t>
            </a:r>
            <a:r>
              <a:rPr lang="de-DE" altLang="de-DE" sz="2000" b="1" dirty="0" err="1">
                <a:solidFill>
                  <a:srgbClr val="000000"/>
                </a:solidFill>
              </a:rPr>
              <a:t>read</a:t>
            </a:r>
            <a:r>
              <a:rPr lang="de-DE" altLang="de-DE" sz="2000" b="1" dirty="0">
                <a:solidFill>
                  <a:srgbClr val="000000"/>
                </a:solidFill>
              </a:rPr>
              <a:t> </a:t>
            </a:r>
            <a:r>
              <a:rPr lang="de-DE" altLang="de-DE" sz="2000" b="1" dirty="0" err="1">
                <a:solidFill>
                  <a:srgbClr val="000000"/>
                </a:solidFill>
              </a:rPr>
              <a:t>other</a:t>
            </a:r>
            <a:r>
              <a:rPr lang="de-DE" altLang="de-DE" sz="2000" b="1" dirty="0">
                <a:solidFill>
                  <a:srgbClr val="000000"/>
                </a:solidFill>
              </a:rPr>
              <a:t> </a:t>
            </a:r>
            <a:r>
              <a:rPr lang="de-DE" altLang="de-DE" sz="2000" b="1" dirty="0" err="1">
                <a:solidFill>
                  <a:srgbClr val="000000"/>
                </a:solidFill>
              </a:rPr>
              <a:t>text</a:t>
            </a:r>
            <a:r>
              <a:rPr lang="de-DE" altLang="de-DE" sz="2000" b="1" dirty="0">
                <a:solidFill>
                  <a:srgbClr val="000000"/>
                </a:solidFill>
              </a:rPr>
              <a:t> </a:t>
            </a:r>
            <a:r>
              <a:rPr lang="de-DE" altLang="de-DE" sz="2000" b="1" dirty="0" err="1">
                <a:solidFill>
                  <a:srgbClr val="000000"/>
                </a:solidFill>
              </a:rPr>
              <a:t>books</a:t>
            </a:r>
            <a:r>
              <a:rPr lang="de-DE" altLang="de-DE" sz="2000" b="1" dirty="0">
                <a:solidFill>
                  <a:srgbClr val="000000"/>
                </a:solidFill>
              </a:rPr>
              <a:t>!</a:t>
            </a:r>
            <a:r>
              <a:rPr lang="de-DE" altLang="de-DE" sz="2000" dirty="0">
                <a:solidFill>
                  <a:srgbClr val="000000"/>
                </a:solidFill>
              </a:rPr>
              <a:t>)</a:t>
            </a:r>
            <a:r>
              <a:rPr lang="de-DE" altLang="de-DE" sz="2177" dirty="0">
                <a:solidFill>
                  <a:srgbClr val="000000"/>
                </a:solidFill>
              </a:rPr>
              <a:t>			</a:t>
            </a:r>
          </a:p>
        </p:txBody>
      </p:sp>
      <p:cxnSp>
        <p:nvCxnSpPr>
          <p:cNvPr id="4" name="Gerade Verbindung 3"/>
          <p:cNvCxnSpPr/>
          <p:nvPr/>
        </p:nvCxnSpPr>
        <p:spPr>
          <a:xfrm>
            <a:off x="3725762" y="2240347"/>
            <a:ext cx="457270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899300" y="3759578"/>
            <a:ext cx="228635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hteck 10">
            <a:extLst>
              <a:ext uri="{FF2B5EF4-FFF2-40B4-BE49-F238E27FC236}">
                <a16:creationId xmlns:a16="http://schemas.microsoft.com/office/drawing/2014/main" id="{9205ED76-9A0D-4275-9886-98A35D2E63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78B26592-0888-4CA6-A5F9-79873BC552E1}"/>
                  </a:ext>
                </a:extLst>
              </p14:cNvPr>
              <p14:cNvContentPartPr/>
              <p14:nvPr/>
            </p14:nvContentPartPr>
            <p14:xfrm>
              <a:off x="327888" y="2426688"/>
              <a:ext cx="2324160" cy="82080"/>
            </p14:xfrm>
          </p:contentPart>
        </mc:Choice>
        <mc:Fallback xmlns="">
          <p:pic>
            <p:nvPicPr>
              <p:cNvPr id="2" name="Freihand 1">
                <a:extLst>
                  <a:ext uri="{FF2B5EF4-FFF2-40B4-BE49-F238E27FC236}">
                    <a16:creationId xmlns:a16="http://schemas.microsoft.com/office/drawing/2014/main" id="{78B26592-0888-4CA6-A5F9-79873BC552E1}"/>
                  </a:ext>
                </a:extLst>
              </p:cNvPr>
              <p:cNvPicPr/>
              <p:nvPr/>
            </p:nvPicPr>
            <p:blipFill>
              <a:blip r:embed="rId4"/>
              <a:stretch>
                <a:fillRect/>
              </a:stretch>
            </p:blipFill>
            <p:spPr>
              <a:xfrm>
                <a:off x="323568" y="2422368"/>
                <a:ext cx="233280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791A8750-10F7-416F-9436-22A24C11EF05}"/>
                  </a:ext>
                </a:extLst>
              </p14:cNvPr>
              <p14:cNvContentPartPr/>
              <p14:nvPr/>
            </p14:nvContentPartPr>
            <p14:xfrm>
              <a:off x="4454928" y="2134368"/>
              <a:ext cx="4226760" cy="68040"/>
            </p14:xfrm>
          </p:contentPart>
        </mc:Choice>
        <mc:Fallback xmlns="">
          <p:pic>
            <p:nvPicPr>
              <p:cNvPr id="3" name="Freihand 2">
                <a:extLst>
                  <a:ext uri="{FF2B5EF4-FFF2-40B4-BE49-F238E27FC236}">
                    <a16:creationId xmlns:a16="http://schemas.microsoft.com/office/drawing/2014/main" id="{791A8750-10F7-416F-9436-22A24C11EF05}"/>
                  </a:ext>
                </a:extLst>
              </p:cNvPr>
              <p:cNvPicPr/>
              <p:nvPr/>
            </p:nvPicPr>
            <p:blipFill>
              <a:blip r:embed="rId6"/>
              <a:stretch>
                <a:fillRect/>
              </a:stretch>
            </p:blipFill>
            <p:spPr>
              <a:xfrm>
                <a:off x="4450608" y="2130048"/>
                <a:ext cx="423540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8" name="Freihand 47">
                <a:extLst>
                  <a:ext uri="{FF2B5EF4-FFF2-40B4-BE49-F238E27FC236}">
                    <a16:creationId xmlns:a16="http://schemas.microsoft.com/office/drawing/2014/main" id="{9CEE9706-B254-4241-B150-03F69171D841}"/>
                  </a:ext>
                </a:extLst>
              </p14:cNvPr>
              <p14:cNvContentPartPr/>
              <p14:nvPr/>
            </p14:nvContentPartPr>
            <p14:xfrm>
              <a:off x="8368848" y="2449368"/>
              <a:ext cx="286200" cy="182880"/>
            </p14:xfrm>
          </p:contentPart>
        </mc:Choice>
        <mc:Fallback xmlns="">
          <p:pic>
            <p:nvPicPr>
              <p:cNvPr id="48" name="Freihand 47">
                <a:extLst>
                  <a:ext uri="{FF2B5EF4-FFF2-40B4-BE49-F238E27FC236}">
                    <a16:creationId xmlns:a16="http://schemas.microsoft.com/office/drawing/2014/main" id="{9CEE9706-B254-4241-B150-03F69171D841}"/>
                  </a:ext>
                </a:extLst>
              </p:cNvPr>
              <p:cNvPicPr/>
              <p:nvPr/>
            </p:nvPicPr>
            <p:blipFill>
              <a:blip r:embed="rId8"/>
              <a:stretch>
                <a:fillRect/>
              </a:stretch>
            </p:blipFill>
            <p:spPr>
              <a:xfrm>
                <a:off x="8364528" y="2445048"/>
                <a:ext cx="29484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Freihand 4">
                <a:extLst>
                  <a:ext uri="{FF2B5EF4-FFF2-40B4-BE49-F238E27FC236}">
                    <a16:creationId xmlns:a16="http://schemas.microsoft.com/office/drawing/2014/main" id="{C808FC34-BD27-4CB8-ADFD-ABA6F66367F0}"/>
                  </a:ext>
                </a:extLst>
              </p14:cNvPr>
              <p14:cNvContentPartPr/>
              <p14:nvPr/>
            </p14:nvContentPartPr>
            <p14:xfrm>
              <a:off x="4579128" y="1371528"/>
              <a:ext cx="20880" cy="209880"/>
            </p14:xfrm>
          </p:contentPart>
        </mc:Choice>
        <mc:Fallback xmlns="">
          <p:pic>
            <p:nvPicPr>
              <p:cNvPr id="5" name="Freihand 4">
                <a:extLst>
                  <a:ext uri="{FF2B5EF4-FFF2-40B4-BE49-F238E27FC236}">
                    <a16:creationId xmlns:a16="http://schemas.microsoft.com/office/drawing/2014/main" id="{C808FC34-BD27-4CB8-ADFD-ABA6F66367F0}"/>
                  </a:ext>
                </a:extLst>
              </p:cNvPr>
              <p:cNvPicPr/>
              <p:nvPr/>
            </p:nvPicPr>
            <p:blipFill>
              <a:blip r:embed="rId10"/>
              <a:stretch>
                <a:fillRect/>
              </a:stretch>
            </p:blipFill>
            <p:spPr>
              <a:xfrm>
                <a:off x="4574808" y="1367208"/>
                <a:ext cx="29520" cy="2185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Freihand 7">
                <a:extLst>
                  <a:ext uri="{FF2B5EF4-FFF2-40B4-BE49-F238E27FC236}">
                    <a16:creationId xmlns:a16="http://schemas.microsoft.com/office/drawing/2014/main" id="{490695E3-2ACF-4988-943A-C94A60869345}"/>
                  </a:ext>
                </a:extLst>
              </p14:cNvPr>
              <p14:cNvContentPartPr/>
              <p14:nvPr/>
            </p14:nvContentPartPr>
            <p14:xfrm>
              <a:off x="4477968" y="1444608"/>
              <a:ext cx="179280" cy="11520"/>
            </p14:xfrm>
          </p:contentPart>
        </mc:Choice>
        <mc:Fallback xmlns="">
          <p:pic>
            <p:nvPicPr>
              <p:cNvPr id="8" name="Freihand 7">
                <a:extLst>
                  <a:ext uri="{FF2B5EF4-FFF2-40B4-BE49-F238E27FC236}">
                    <a16:creationId xmlns:a16="http://schemas.microsoft.com/office/drawing/2014/main" id="{490695E3-2ACF-4988-943A-C94A60869345}"/>
                  </a:ext>
                </a:extLst>
              </p:cNvPr>
              <p:cNvPicPr/>
              <p:nvPr/>
            </p:nvPicPr>
            <p:blipFill>
              <a:blip r:embed="rId12"/>
              <a:stretch>
                <a:fillRect/>
              </a:stretch>
            </p:blipFill>
            <p:spPr>
              <a:xfrm>
                <a:off x="4473648" y="1440288"/>
                <a:ext cx="18792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Freihand 8">
                <a:extLst>
                  <a:ext uri="{FF2B5EF4-FFF2-40B4-BE49-F238E27FC236}">
                    <a16:creationId xmlns:a16="http://schemas.microsoft.com/office/drawing/2014/main" id="{4933AFFE-72E1-4FA7-B656-5BB7F1BE1C2A}"/>
                  </a:ext>
                </a:extLst>
              </p14:cNvPr>
              <p14:cNvContentPartPr/>
              <p14:nvPr/>
            </p14:nvContentPartPr>
            <p14:xfrm>
              <a:off x="4630248" y="1444248"/>
              <a:ext cx="96840" cy="98640"/>
            </p14:xfrm>
          </p:contentPart>
        </mc:Choice>
        <mc:Fallback xmlns="">
          <p:pic>
            <p:nvPicPr>
              <p:cNvPr id="9" name="Freihand 8">
                <a:extLst>
                  <a:ext uri="{FF2B5EF4-FFF2-40B4-BE49-F238E27FC236}">
                    <a16:creationId xmlns:a16="http://schemas.microsoft.com/office/drawing/2014/main" id="{4933AFFE-72E1-4FA7-B656-5BB7F1BE1C2A}"/>
                  </a:ext>
                </a:extLst>
              </p:cNvPr>
              <p:cNvPicPr/>
              <p:nvPr/>
            </p:nvPicPr>
            <p:blipFill>
              <a:blip r:embed="rId14"/>
              <a:stretch>
                <a:fillRect/>
              </a:stretch>
            </p:blipFill>
            <p:spPr>
              <a:xfrm>
                <a:off x="4625928" y="1439928"/>
                <a:ext cx="10548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Freihand 9">
                <a:extLst>
                  <a:ext uri="{FF2B5EF4-FFF2-40B4-BE49-F238E27FC236}">
                    <a16:creationId xmlns:a16="http://schemas.microsoft.com/office/drawing/2014/main" id="{50BCC508-66ED-4381-A628-B3CCEDB15428}"/>
                  </a:ext>
                </a:extLst>
              </p14:cNvPr>
              <p14:cNvContentPartPr/>
              <p14:nvPr/>
            </p14:nvContentPartPr>
            <p14:xfrm>
              <a:off x="4749048" y="1384848"/>
              <a:ext cx="148680" cy="138960"/>
            </p14:xfrm>
          </p:contentPart>
        </mc:Choice>
        <mc:Fallback xmlns="">
          <p:pic>
            <p:nvPicPr>
              <p:cNvPr id="10" name="Freihand 9">
                <a:extLst>
                  <a:ext uri="{FF2B5EF4-FFF2-40B4-BE49-F238E27FC236}">
                    <a16:creationId xmlns:a16="http://schemas.microsoft.com/office/drawing/2014/main" id="{50BCC508-66ED-4381-A628-B3CCEDB15428}"/>
                  </a:ext>
                </a:extLst>
              </p:cNvPr>
              <p:cNvPicPr/>
              <p:nvPr/>
            </p:nvPicPr>
            <p:blipFill>
              <a:blip r:embed="rId16"/>
              <a:stretch>
                <a:fillRect/>
              </a:stretch>
            </p:blipFill>
            <p:spPr>
              <a:xfrm>
                <a:off x="4744728" y="1380528"/>
                <a:ext cx="15732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 name="Freihand 11">
                <a:extLst>
                  <a:ext uri="{FF2B5EF4-FFF2-40B4-BE49-F238E27FC236}">
                    <a16:creationId xmlns:a16="http://schemas.microsoft.com/office/drawing/2014/main" id="{BD1F19D2-31A8-448D-8A1F-6C856449E69E}"/>
                  </a:ext>
                </a:extLst>
              </p14:cNvPr>
              <p14:cNvContentPartPr/>
              <p14:nvPr/>
            </p14:nvContentPartPr>
            <p14:xfrm>
              <a:off x="4915008" y="1443168"/>
              <a:ext cx="139320" cy="183240"/>
            </p14:xfrm>
          </p:contentPart>
        </mc:Choice>
        <mc:Fallback xmlns="">
          <p:pic>
            <p:nvPicPr>
              <p:cNvPr id="12" name="Freihand 11">
                <a:extLst>
                  <a:ext uri="{FF2B5EF4-FFF2-40B4-BE49-F238E27FC236}">
                    <a16:creationId xmlns:a16="http://schemas.microsoft.com/office/drawing/2014/main" id="{BD1F19D2-31A8-448D-8A1F-6C856449E69E}"/>
                  </a:ext>
                </a:extLst>
              </p:cNvPr>
              <p:cNvPicPr/>
              <p:nvPr/>
            </p:nvPicPr>
            <p:blipFill>
              <a:blip r:embed="rId18"/>
              <a:stretch>
                <a:fillRect/>
              </a:stretch>
            </p:blipFill>
            <p:spPr>
              <a:xfrm>
                <a:off x="4910688" y="1438848"/>
                <a:ext cx="14796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Freihand 14">
                <a:extLst>
                  <a:ext uri="{FF2B5EF4-FFF2-40B4-BE49-F238E27FC236}">
                    <a16:creationId xmlns:a16="http://schemas.microsoft.com/office/drawing/2014/main" id="{6824B27C-1D9E-495E-A750-B4F7E05081A4}"/>
                  </a:ext>
                </a:extLst>
              </p14:cNvPr>
              <p14:cNvContentPartPr/>
              <p14:nvPr/>
            </p14:nvContentPartPr>
            <p14:xfrm>
              <a:off x="5086728" y="1358568"/>
              <a:ext cx="6120" cy="33120"/>
            </p14:xfrm>
          </p:contentPart>
        </mc:Choice>
        <mc:Fallback xmlns="">
          <p:pic>
            <p:nvPicPr>
              <p:cNvPr id="15" name="Freihand 14">
                <a:extLst>
                  <a:ext uri="{FF2B5EF4-FFF2-40B4-BE49-F238E27FC236}">
                    <a16:creationId xmlns:a16="http://schemas.microsoft.com/office/drawing/2014/main" id="{6824B27C-1D9E-495E-A750-B4F7E05081A4}"/>
                  </a:ext>
                </a:extLst>
              </p:cNvPr>
              <p:cNvPicPr/>
              <p:nvPr/>
            </p:nvPicPr>
            <p:blipFill>
              <a:blip r:embed="rId20"/>
              <a:stretch>
                <a:fillRect/>
              </a:stretch>
            </p:blipFill>
            <p:spPr>
              <a:xfrm>
                <a:off x="5082408" y="1354248"/>
                <a:ext cx="1476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Freihand 15">
                <a:extLst>
                  <a:ext uri="{FF2B5EF4-FFF2-40B4-BE49-F238E27FC236}">
                    <a16:creationId xmlns:a16="http://schemas.microsoft.com/office/drawing/2014/main" id="{271D1513-C5B6-45DD-BF05-6F3248BCD64A}"/>
                  </a:ext>
                </a:extLst>
              </p14:cNvPr>
              <p14:cNvContentPartPr/>
              <p14:nvPr/>
            </p14:nvContentPartPr>
            <p14:xfrm>
              <a:off x="5100768" y="1413648"/>
              <a:ext cx="75600" cy="64080"/>
            </p14:xfrm>
          </p:contentPart>
        </mc:Choice>
        <mc:Fallback xmlns="">
          <p:pic>
            <p:nvPicPr>
              <p:cNvPr id="16" name="Freihand 15">
                <a:extLst>
                  <a:ext uri="{FF2B5EF4-FFF2-40B4-BE49-F238E27FC236}">
                    <a16:creationId xmlns:a16="http://schemas.microsoft.com/office/drawing/2014/main" id="{271D1513-C5B6-45DD-BF05-6F3248BCD64A}"/>
                  </a:ext>
                </a:extLst>
              </p:cNvPr>
              <p:cNvPicPr/>
              <p:nvPr/>
            </p:nvPicPr>
            <p:blipFill>
              <a:blip r:embed="rId22"/>
              <a:stretch>
                <a:fillRect/>
              </a:stretch>
            </p:blipFill>
            <p:spPr>
              <a:xfrm>
                <a:off x="5096448" y="1409328"/>
                <a:ext cx="8424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Freihand 16">
                <a:extLst>
                  <a:ext uri="{FF2B5EF4-FFF2-40B4-BE49-F238E27FC236}">
                    <a16:creationId xmlns:a16="http://schemas.microsoft.com/office/drawing/2014/main" id="{44DB36CA-B431-4451-BA37-0019D57A7454}"/>
                  </a:ext>
                </a:extLst>
              </p14:cNvPr>
              <p14:cNvContentPartPr/>
              <p14:nvPr/>
            </p14:nvContentPartPr>
            <p14:xfrm>
              <a:off x="5034528" y="1441728"/>
              <a:ext cx="33480" cy="60480"/>
            </p14:xfrm>
          </p:contentPart>
        </mc:Choice>
        <mc:Fallback xmlns="">
          <p:pic>
            <p:nvPicPr>
              <p:cNvPr id="17" name="Freihand 16">
                <a:extLst>
                  <a:ext uri="{FF2B5EF4-FFF2-40B4-BE49-F238E27FC236}">
                    <a16:creationId xmlns:a16="http://schemas.microsoft.com/office/drawing/2014/main" id="{44DB36CA-B431-4451-BA37-0019D57A7454}"/>
                  </a:ext>
                </a:extLst>
              </p:cNvPr>
              <p:cNvPicPr/>
              <p:nvPr/>
            </p:nvPicPr>
            <p:blipFill>
              <a:blip r:embed="rId24"/>
              <a:stretch>
                <a:fillRect/>
              </a:stretch>
            </p:blipFill>
            <p:spPr>
              <a:xfrm>
                <a:off x="5030208" y="1437408"/>
                <a:ext cx="4212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8" name="Freihand 17">
                <a:extLst>
                  <a:ext uri="{FF2B5EF4-FFF2-40B4-BE49-F238E27FC236}">
                    <a16:creationId xmlns:a16="http://schemas.microsoft.com/office/drawing/2014/main" id="{EA40568B-0A04-4245-B56B-A99952D26732}"/>
                  </a:ext>
                </a:extLst>
              </p14:cNvPr>
              <p14:cNvContentPartPr/>
              <p14:nvPr/>
            </p14:nvContentPartPr>
            <p14:xfrm>
              <a:off x="5312448" y="1376928"/>
              <a:ext cx="105480" cy="119880"/>
            </p14:xfrm>
          </p:contentPart>
        </mc:Choice>
        <mc:Fallback xmlns="">
          <p:pic>
            <p:nvPicPr>
              <p:cNvPr id="18" name="Freihand 17">
                <a:extLst>
                  <a:ext uri="{FF2B5EF4-FFF2-40B4-BE49-F238E27FC236}">
                    <a16:creationId xmlns:a16="http://schemas.microsoft.com/office/drawing/2014/main" id="{EA40568B-0A04-4245-B56B-A99952D26732}"/>
                  </a:ext>
                </a:extLst>
              </p:cNvPr>
              <p:cNvPicPr/>
              <p:nvPr/>
            </p:nvPicPr>
            <p:blipFill>
              <a:blip r:embed="rId26"/>
              <a:stretch>
                <a:fillRect/>
              </a:stretch>
            </p:blipFill>
            <p:spPr>
              <a:xfrm>
                <a:off x="5308128" y="1372608"/>
                <a:ext cx="11412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0" name="Freihand 19">
                <a:extLst>
                  <a:ext uri="{FF2B5EF4-FFF2-40B4-BE49-F238E27FC236}">
                    <a16:creationId xmlns:a16="http://schemas.microsoft.com/office/drawing/2014/main" id="{93A0E7B9-5E6A-4E90-B5ED-52BF68F7D274}"/>
                  </a:ext>
                </a:extLst>
              </p14:cNvPr>
              <p14:cNvContentPartPr/>
              <p14:nvPr/>
            </p14:nvContentPartPr>
            <p14:xfrm>
              <a:off x="5396688" y="1398528"/>
              <a:ext cx="158400" cy="70560"/>
            </p14:xfrm>
          </p:contentPart>
        </mc:Choice>
        <mc:Fallback xmlns="">
          <p:pic>
            <p:nvPicPr>
              <p:cNvPr id="20" name="Freihand 19">
                <a:extLst>
                  <a:ext uri="{FF2B5EF4-FFF2-40B4-BE49-F238E27FC236}">
                    <a16:creationId xmlns:a16="http://schemas.microsoft.com/office/drawing/2014/main" id="{93A0E7B9-5E6A-4E90-B5ED-52BF68F7D274}"/>
                  </a:ext>
                </a:extLst>
              </p:cNvPr>
              <p:cNvPicPr/>
              <p:nvPr/>
            </p:nvPicPr>
            <p:blipFill>
              <a:blip r:embed="rId28"/>
              <a:stretch>
                <a:fillRect/>
              </a:stretch>
            </p:blipFill>
            <p:spPr>
              <a:xfrm>
                <a:off x="5392368" y="1394208"/>
                <a:ext cx="16704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1" name="Freihand 20">
                <a:extLst>
                  <a:ext uri="{FF2B5EF4-FFF2-40B4-BE49-F238E27FC236}">
                    <a16:creationId xmlns:a16="http://schemas.microsoft.com/office/drawing/2014/main" id="{A0CC3B7C-CEB6-48E5-9D06-7A8FED0A167C}"/>
                  </a:ext>
                </a:extLst>
              </p14:cNvPr>
              <p14:cNvContentPartPr/>
              <p14:nvPr/>
            </p14:nvContentPartPr>
            <p14:xfrm>
              <a:off x="5598648" y="1311048"/>
              <a:ext cx="19080" cy="80280"/>
            </p14:xfrm>
          </p:contentPart>
        </mc:Choice>
        <mc:Fallback xmlns="">
          <p:pic>
            <p:nvPicPr>
              <p:cNvPr id="21" name="Freihand 20">
                <a:extLst>
                  <a:ext uri="{FF2B5EF4-FFF2-40B4-BE49-F238E27FC236}">
                    <a16:creationId xmlns:a16="http://schemas.microsoft.com/office/drawing/2014/main" id="{A0CC3B7C-CEB6-48E5-9D06-7A8FED0A167C}"/>
                  </a:ext>
                </a:extLst>
              </p:cNvPr>
              <p:cNvPicPr/>
              <p:nvPr/>
            </p:nvPicPr>
            <p:blipFill>
              <a:blip r:embed="rId30"/>
              <a:stretch>
                <a:fillRect/>
              </a:stretch>
            </p:blipFill>
            <p:spPr>
              <a:xfrm>
                <a:off x="5594328" y="1306728"/>
                <a:ext cx="2772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2" name="Freihand 21">
                <a:extLst>
                  <a:ext uri="{FF2B5EF4-FFF2-40B4-BE49-F238E27FC236}">
                    <a16:creationId xmlns:a16="http://schemas.microsoft.com/office/drawing/2014/main" id="{971EE576-77FD-4857-BEE6-D3C157B7CE11}"/>
                  </a:ext>
                </a:extLst>
              </p14:cNvPr>
              <p14:cNvContentPartPr/>
              <p14:nvPr/>
            </p14:nvContentPartPr>
            <p14:xfrm>
              <a:off x="5486688" y="1268568"/>
              <a:ext cx="60120" cy="201600"/>
            </p14:xfrm>
          </p:contentPart>
        </mc:Choice>
        <mc:Fallback xmlns="">
          <p:pic>
            <p:nvPicPr>
              <p:cNvPr id="22" name="Freihand 21">
                <a:extLst>
                  <a:ext uri="{FF2B5EF4-FFF2-40B4-BE49-F238E27FC236}">
                    <a16:creationId xmlns:a16="http://schemas.microsoft.com/office/drawing/2014/main" id="{971EE576-77FD-4857-BEE6-D3C157B7CE11}"/>
                  </a:ext>
                </a:extLst>
              </p:cNvPr>
              <p:cNvPicPr/>
              <p:nvPr/>
            </p:nvPicPr>
            <p:blipFill>
              <a:blip r:embed="rId32"/>
              <a:stretch>
                <a:fillRect/>
              </a:stretch>
            </p:blipFill>
            <p:spPr>
              <a:xfrm>
                <a:off x="5482368" y="1264248"/>
                <a:ext cx="6876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3" name="Freihand 22">
                <a:extLst>
                  <a:ext uri="{FF2B5EF4-FFF2-40B4-BE49-F238E27FC236}">
                    <a16:creationId xmlns:a16="http://schemas.microsoft.com/office/drawing/2014/main" id="{4E734C78-F5F4-4EE7-8AB0-6C2AA1DC91EB}"/>
                  </a:ext>
                </a:extLst>
              </p14:cNvPr>
              <p14:cNvContentPartPr/>
              <p14:nvPr/>
            </p14:nvContentPartPr>
            <p14:xfrm>
              <a:off x="5547168" y="1376568"/>
              <a:ext cx="106920" cy="88560"/>
            </p14:xfrm>
          </p:contentPart>
        </mc:Choice>
        <mc:Fallback xmlns="">
          <p:pic>
            <p:nvPicPr>
              <p:cNvPr id="23" name="Freihand 22">
                <a:extLst>
                  <a:ext uri="{FF2B5EF4-FFF2-40B4-BE49-F238E27FC236}">
                    <a16:creationId xmlns:a16="http://schemas.microsoft.com/office/drawing/2014/main" id="{4E734C78-F5F4-4EE7-8AB0-6C2AA1DC91EB}"/>
                  </a:ext>
                </a:extLst>
              </p:cNvPr>
              <p:cNvPicPr/>
              <p:nvPr/>
            </p:nvPicPr>
            <p:blipFill>
              <a:blip r:embed="rId34"/>
              <a:stretch>
                <a:fillRect/>
              </a:stretch>
            </p:blipFill>
            <p:spPr>
              <a:xfrm>
                <a:off x="5542848" y="1372248"/>
                <a:ext cx="11556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4" name="Freihand 23">
                <a:extLst>
                  <a:ext uri="{FF2B5EF4-FFF2-40B4-BE49-F238E27FC236}">
                    <a16:creationId xmlns:a16="http://schemas.microsoft.com/office/drawing/2014/main" id="{4B7EE1FE-BF15-45B2-ADA2-826225E8B6A5}"/>
                  </a:ext>
                </a:extLst>
              </p14:cNvPr>
              <p14:cNvContentPartPr/>
              <p14:nvPr/>
            </p14:nvContentPartPr>
            <p14:xfrm>
              <a:off x="5677128" y="1355328"/>
              <a:ext cx="87840" cy="118440"/>
            </p14:xfrm>
          </p:contentPart>
        </mc:Choice>
        <mc:Fallback xmlns="">
          <p:pic>
            <p:nvPicPr>
              <p:cNvPr id="24" name="Freihand 23">
                <a:extLst>
                  <a:ext uri="{FF2B5EF4-FFF2-40B4-BE49-F238E27FC236}">
                    <a16:creationId xmlns:a16="http://schemas.microsoft.com/office/drawing/2014/main" id="{4B7EE1FE-BF15-45B2-ADA2-826225E8B6A5}"/>
                  </a:ext>
                </a:extLst>
              </p:cNvPr>
              <p:cNvPicPr/>
              <p:nvPr/>
            </p:nvPicPr>
            <p:blipFill>
              <a:blip r:embed="rId36"/>
              <a:stretch>
                <a:fillRect/>
              </a:stretch>
            </p:blipFill>
            <p:spPr>
              <a:xfrm>
                <a:off x="5672808" y="1351008"/>
                <a:ext cx="964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6" name="Freihand 25">
                <a:extLst>
                  <a:ext uri="{FF2B5EF4-FFF2-40B4-BE49-F238E27FC236}">
                    <a16:creationId xmlns:a16="http://schemas.microsoft.com/office/drawing/2014/main" id="{5BD27C1B-EE06-4945-8F82-46BAC66E7D43}"/>
                  </a:ext>
                </a:extLst>
              </p14:cNvPr>
              <p14:cNvContentPartPr/>
              <p14:nvPr/>
            </p14:nvContentPartPr>
            <p14:xfrm>
              <a:off x="6515208" y="1322928"/>
              <a:ext cx="88560" cy="102600"/>
            </p14:xfrm>
          </p:contentPart>
        </mc:Choice>
        <mc:Fallback xmlns="">
          <p:pic>
            <p:nvPicPr>
              <p:cNvPr id="26" name="Freihand 25">
                <a:extLst>
                  <a:ext uri="{FF2B5EF4-FFF2-40B4-BE49-F238E27FC236}">
                    <a16:creationId xmlns:a16="http://schemas.microsoft.com/office/drawing/2014/main" id="{5BD27C1B-EE06-4945-8F82-46BAC66E7D43}"/>
                  </a:ext>
                </a:extLst>
              </p:cNvPr>
              <p:cNvPicPr/>
              <p:nvPr/>
            </p:nvPicPr>
            <p:blipFill>
              <a:blip r:embed="rId38"/>
              <a:stretch>
                <a:fillRect/>
              </a:stretch>
            </p:blipFill>
            <p:spPr>
              <a:xfrm>
                <a:off x="6510888" y="1318608"/>
                <a:ext cx="9720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7" name="Freihand 26">
                <a:extLst>
                  <a:ext uri="{FF2B5EF4-FFF2-40B4-BE49-F238E27FC236}">
                    <a16:creationId xmlns:a16="http://schemas.microsoft.com/office/drawing/2014/main" id="{373AB265-D85F-43AC-9CE5-64BAF94EB210}"/>
                  </a:ext>
                </a:extLst>
              </p14:cNvPr>
              <p14:cNvContentPartPr/>
              <p14:nvPr/>
            </p14:nvContentPartPr>
            <p14:xfrm>
              <a:off x="6623568" y="1249848"/>
              <a:ext cx="340920" cy="167040"/>
            </p14:xfrm>
          </p:contentPart>
        </mc:Choice>
        <mc:Fallback xmlns="">
          <p:pic>
            <p:nvPicPr>
              <p:cNvPr id="27" name="Freihand 26">
                <a:extLst>
                  <a:ext uri="{FF2B5EF4-FFF2-40B4-BE49-F238E27FC236}">
                    <a16:creationId xmlns:a16="http://schemas.microsoft.com/office/drawing/2014/main" id="{373AB265-D85F-43AC-9CE5-64BAF94EB210}"/>
                  </a:ext>
                </a:extLst>
              </p:cNvPr>
              <p:cNvPicPr/>
              <p:nvPr/>
            </p:nvPicPr>
            <p:blipFill>
              <a:blip r:embed="rId40"/>
              <a:stretch>
                <a:fillRect/>
              </a:stretch>
            </p:blipFill>
            <p:spPr>
              <a:xfrm>
                <a:off x="6619248" y="1245528"/>
                <a:ext cx="34956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8" name="Freihand 27">
                <a:extLst>
                  <a:ext uri="{FF2B5EF4-FFF2-40B4-BE49-F238E27FC236}">
                    <a16:creationId xmlns:a16="http://schemas.microsoft.com/office/drawing/2014/main" id="{3EB44DB8-E46F-4F5D-A112-F0052C769BA4}"/>
                  </a:ext>
                </a:extLst>
              </p14:cNvPr>
              <p14:cNvContentPartPr/>
              <p14:nvPr/>
            </p14:nvContentPartPr>
            <p14:xfrm>
              <a:off x="6982488" y="1318968"/>
              <a:ext cx="74880" cy="70560"/>
            </p14:xfrm>
          </p:contentPart>
        </mc:Choice>
        <mc:Fallback xmlns="">
          <p:pic>
            <p:nvPicPr>
              <p:cNvPr id="28" name="Freihand 27">
                <a:extLst>
                  <a:ext uri="{FF2B5EF4-FFF2-40B4-BE49-F238E27FC236}">
                    <a16:creationId xmlns:a16="http://schemas.microsoft.com/office/drawing/2014/main" id="{3EB44DB8-E46F-4F5D-A112-F0052C769BA4}"/>
                  </a:ext>
                </a:extLst>
              </p:cNvPr>
              <p:cNvPicPr/>
              <p:nvPr/>
            </p:nvPicPr>
            <p:blipFill>
              <a:blip r:embed="rId42"/>
              <a:stretch>
                <a:fillRect/>
              </a:stretch>
            </p:blipFill>
            <p:spPr>
              <a:xfrm>
                <a:off x="6978168" y="1314648"/>
                <a:ext cx="8352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9" name="Freihand 28">
                <a:extLst>
                  <a:ext uri="{FF2B5EF4-FFF2-40B4-BE49-F238E27FC236}">
                    <a16:creationId xmlns:a16="http://schemas.microsoft.com/office/drawing/2014/main" id="{CC510109-DB40-499D-B153-46AE4E429023}"/>
                  </a:ext>
                </a:extLst>
              </p14:cNvPr>
              <p14:cNvContentPartPr/>
              <p14:nvPr/>
            </p14:nvContentPartPr>
            <p14:xfrm>
              <a:off x="7277328" y="1319688"/>
              <a:ext cx="103680" cy="174240"/>
            </p14:xfrm>
          </p:contentPart>
        </mc:Choice>
        <mc:Fallback xmlns="">
          <p:pic>
            <p:nvPicPr>
              <p:cNvPr id="29" name="Freihand 28">
                <a:extLst>
                  <a:ext uri="{FF2B5EF4-FFF2-40B4-BE49-F238E27FC236}">
                    <a16:creationId xmlns:a16="http://schemas.microsoft.com/office/drawing/2014/main" id="{CC510109-DB40-499D-B153-46AE4E429023}"/>
                  </a:ext>
                </a:extLst>
              </p:cNvPr>
              <p:cNvPicPr/>
              <p:nvPr/>
            </p:nvPicPr>
            <p:blipFill>
              <a:blip r:embed="rId44"/>
              <a:stretch>
                <a:fillRect/>
              </a:stretch>
            </p:blipFill>
            <p:spPr>
              <a:xfrm>
                <a:off x="7273008" y="1315368"/>
                <a:ext cx="11232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0" name="Freihand 29">
                <a:extLst>
                  <a:ext uri="{FF2B5EF4-FFF2-40B4-BE49-F238E27FC236}">
                    <a16:creationId xmlns:a16="http://schemas.microsoft.com/office/drawing/2014/main" id="{2911084B-3D66-4ABD-BFF9-02491B70631D}"/>
                  </a:ext>
                </a:extLst>
              </p14:cNvPr>
              <p14:cNvContentPartPr/>
              <p14:nvPr/>
            </p14:nvContentPartPr>
            <p14:xfrm>
              <a:off x="7401168" y="1307088"/>
              <a:ext cx="92160" cy="82800"/>
            </p14:xfrm>
          </p:contentPart>
        </mc:Choice>
        <mc:Fallback xmlns="">
          <p:pic>
            <p:nvPicPr>
              <p:cNvPr id="30" name="Freihand 29">
                <a:extLst>
                  <a:ext uri="{FF2B5EF4-FFF2-40B4-BE49-F238E27FC236}">
                    <a16:creationId xmlns:a16="http://schemas.microsoft.com/office/drawing/2014/main" id="{2911084B-3D66-4ABD-BFF9-02491B70631D}"/>
                  </a:ext>
                </a:extLst>
              </p:cNvPr>
              <p:cNvPicPr/>
              <p:nvPr/>
            </p:nvPicPr>
            <p:blipFill>
              <a:blip r:embed="rId46"/>
              <a:stretch>
                <a:fillRect/>
              </a:stretch>
            </p:blipFill>
            <p:spPr>
              <a:xfrm>
                <a:off x="7396848" y="1302768"/>
                <a:ext cx="10080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1" name="Freihand 30">
                <a:extLst>
                  <a:ext uri="{FF2B5EF4-FFF2-40B4-BE49-F238E27FC236}">
                    <a16:creationId xmlns:a16="http://schemas.microsoft.com/office/drawing/2014/main" id="{7871658E-1F56-4B68-9527-8ABA1CC5135E}"/>
                  </a:ext>
                </a:extLst>
              </p14:cNvPr>
              <p14:cNvContentPartPr/>
              <p14:nvPr/>
            </p14:nvContentPartPr>
            <p14:xfrm>
              <a:off x="7487208" y="1302048"/>
              <a:ext cx="91800" cy="101160"/>
            </p14:xfrm>
          </p:contentPart>
        </mc:Choice>
        <mc:Fallback xmlns="">
          <p:pic>
            <p:nvPicPr>
              <p:cNvPr id="31" name="Freihand 30">
                <a:extLst>
                  <a:ext uri="{FF2B5EF4-FFF2-40B4-BE49-F238E27FC236}">
                    <a16:creationId xmlns:a16="http://schemas.microsoft.com/office/drawing/2014/main" id="{7871658E-1F56-4B68-9527-8ABA1CC5135E}"/>
                  </a:ext>
                </a:extLst>
              </p:cNvPr>
              <p:cNvPicPr/>
              <p:nvPr/>
            </p:nvPicPr>
            <p:blipFill>
              <a:blip r:embed="rId48"/>
              <a:stretch>
                <a:fillRect/>
              </a:stretch>
            </p:blipFill>
            <p:spPr>
              <a:xfrm>
                <a:off x="7482888" y="1297728"/>
                <a:ext cx="10044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2" name="Freihand 31">
                <a:extLst>
                  <a:ext uri="{FF2B5EF4-FFF2-40B4-BE49-F238E27FC236}">
                    <a16:creationId xmlns:a16="http://schemas.microsoft.com/office/drawing/2014/main" id="{52D74D51-CFE5-4FF8-98FB-52F3B0EAD9DC}"/>
                  </a:ext>
                </a:extLst>
              </p14:cNvPr>
              <p14:cNvContentPartPr/>
              <p14:nvPr/>
            </p14:nvContentPartPr>
            <p14:xfrm>
              <a:off x="7591608" y="1227528"/>
              <a:ext cx="213480" cy="144720"/>
            </p14:xfrm>
          </p:contentPart>
        </mc:Choice>
        <mc:Fallback xmlns="">
          <p:pic>
            <p:nvPicPr>
              <p:cNvPr id="32" name="Freihand 31">
                <a:extLst>
                  <a:ext uri="{FF2B5EF4-FFF2-40B4-BE49-F238E27FC236}">
                    <a16:creationId xmlns:a16="http://schemas.microsoft.com/office/drawing/2014/main" id="{52D74D51-CFE5-4FF8-98FB-52F3B0EAD9DC}"/>
                  </a:ext>
                </a:extLst>
              </p:cNvPr>
              <p:cNvPicPr/>
              <p:nvPr/>
            </p:nvPicPr>
            <p:blipFill>
              <a:blip r:embed="rId50"/>
              <a:stretch>
                <a:fillRect/>
              </a:stretch>
            </p:blipFill>
            <p:spPr>
              <a:xfrm>
                <a:off x="7587288" y="1223208"/>
                <a:ext cx="22212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3" name="Freihand 32">
                <a:extLst>
                  <a:ext uri="{FF2B5EF4-FFF2-40B4-BE49-F238E27FC236}">
                    <a16:creationId xmlns:a16="http://schemas.microsoft.com/office/drawing/2014/main" id="{915D15CC-CEF1-4689-9970-01C9D1BC7884}"/>
                  </a:ext>
                </a:extLst>
              </p14:cNvPr>
              <p14:cNvContentPartPr/>
              <p14:nvPr/>
            </p14:nvContentPartPr>
            <p14:xfrm>
              <a:off x="7819848" y="1228248"/>
              <a:ext cx="117360" cy="127440"/>
            </p14:xfrm>
          </p:contentPart>
        </mc:Choice>
        <mc:Fallback xmlns="">
          <p:pic>
            <p:nvPicPr>
              <p:cNvPr id="33" name="Freihand 32">
                <a:extLst>
                  <a:ext uri="{FF2B5EF4-FFF2-40B4-BE49-F238E27FC236}">
                    <a16:creationId xmlns:a16="http://schemas.microsoft.com/office/drawing/2014/main" id="{915D15CC-CEF1-4689-9970-01C9D1BC7884}"/>
                  </a:ext>
                </a:extLst>
              </p:cNvPr>
              <p:cNvPicPr/>
              <p:nvPr/>
            </p:nvPicPr>
            <p:blipFill>
              <a:blip r:embed="rId52"/>
              <a:stretch>
                <a:fillRect/>
              </a:stretch>
            </p:blipFill>
            <p:spPr>
              <a:xfrm>
                <a:off x="7815528" y="1223928"/>
                <a:ext cx="12600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4" name="Freihand 33">
                <a:extLst>
                  <a:ext uri="{FF2B5EF4-FFF2-40B4-BE49-F238E27FC236}">
                    <a16:creationId xmlns:a16="http://schemas.microsoft.com/office/drawing/2014/main" id="{BC4ACBA0-BA52-492D-B6CA-D11085D2D835}"/>
                  </a:ext>
                </a:extLst>
              </p14:cNvPr>
              <p14:cNvContentPartPr/>
              <p14:nvPr/>
            </p14:nvContentPartPr>
            <p14:xfrm>
              <a:off x="7945848" y="1277208"/>
              <a:ext cx="286920" cy="223920"/>
            </p14:xfrm>
          </p:contentPart>
        </mc:Choice>
        <mc:Fallback xmlns="">
          <p:pic>
            <p:nvPicPr>
              <p:cNvPr id="34" name="Freihand 33">
                <a:extLst>
                  <a:ext uri="{FF2B5EF4-FFF2-40B4-BE49-F238E27FC236}">
                    <a16:creationId xmlns:a16="http://schemas.microsoft.com/office/drawing/2014/main" id="{BC4ACBA0-BA52-492D-B6CA-D11085D2D835}"/>
                  </a:ext>
                </a:extLst>
              </p:cNvPr>
              <p:cNvPicPr/>
              <p:nvPr/>
            </p:nvPicPr>
            <p:blipFill>
              <a:blip r:embed="rId54"/>
              <a:stretch>
                <a:fillRect/>
              </a:stretch>
            </p:blipFill>
            <p:spPr>
              <a:xfrm>
                <a:off x="7941528" y="1272888"/>
                <a:ext cx="29556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6" name="Freihand 35">
                <a:extLst>
                  <a:ext uri="{FF2B5EF4-FFF2-40B4-BE49-F238E27FC236}">
                    <a16:creationId xmlns:a16="http://schemas.microsoft.com/office/drawing/2014/main" id="{7F185126-35E2-428E-B016-3780D9FD90B0}"/>
                  </a:ext>
                </a:extLst>
              </p14:cNvPr>
              <p14:cNvContentPartPr/>
              <p14:nvPr/>
            </p14:nvContentPartPr>
            <p14:xfrm>
              <a:off x="7189488" y="2551968"/>
              <a:ext cx="124560" cy="191520"/>
            </p14:xfrm>
          </p:contentPart>
        </mc:Choice>
        <mc:Fallback xmlns="">
          <p:pic>
            <p:nvPicPr>
              <p:cNvPr id="36" name="Freihand 35">
                <a:extLst>
                  <a:ext uri="{FF2B5EF4-FFF2-40B4-BE49-F238E27FC236}">
                    <a16:creationId xmlns:a16="http://schemas.microsoft.com/office/drawing/2014/main" id="{7F185126-35E2-428E-B016-3780D9FD90B0}"/>
                  </a:ext>
                </a:extLst>
              </p:cNvPr>
              <p:cNvPicPr/>
              <p:nvPr/>
            </p:nvPicPr>
            <p:blipFill>
              <a:blip r:embed="rId56"/>
              <a:stretch>
                <a:fillRect/>
              </a:stretch>
            </p:blipFill>
            <p:spPr>
              <a:xfrm>
                <a:off x="7185168" y="2547648"/>
                <a:ext cx="13320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7" name="Freihand 36">
                <a:extLst>
                  <a:ext uri="{FF2B5EF4-FFF2-40B4-BE49-F238E27FC236}">
                    <a16:creationId xmlns:a16="http://schemas.microsoft.com/office/drawing/2014/main" id="{4B64DBD3-82DD-4877-8CDE-FC52885909B5}"/>
                  </a:ext>
                </a:extLst>
              </p14:cNvPr>
              <p14:cNvContentPartPr/>
              <p14:nvPr/>
            </p14:nvContentPartPr>
            <p14:xfrm>
              <a:off x="7179408" y="2550168"/>
              <a:ext cx="149040" cy="174960"/>
            </p14:xfrm>
          </p:contentPart>
        </mc:Choice>
        <mc:Fallback xmlns="">
          <p:pic>
            <p:nvPicPr>
              <p:cNvPr id="37" name="Freihand 36">
                <a:extLst>
                  <a:ext uri="{FF2B5EF4-FFF2-40B4-BE49-F238E27FC236}">
                    <a16:creationId xmlns:a16="http://schemas.microsoft.com/office/drawing/2014/main" id="{4B64DBD3-82DD-4877-8CDE-FC52885909B5}"/>
                  </a:ext>
                </a:extLst>
              </p:cNvPr>
              <p:cNvPicPr/>
              <p:nvPr/>
            </p:nvPicPr>
            <p:blipFill>
              <a:blip r:embed="rId58"/>
              <a:stretch>
                <a:fillRect/>
              </a:stretch>
            </p:blipFill>
            <p:spPr>
              <a:xfrm>
                <a:off x="7175088" y="2545848"/>
                <a:ext cx="15768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8" name="Freihand 37">
                <a:extLst>
                  <a:ext uri="{FF2B5EF4-FFF2-40B4-BE49-F238E27FC236}">
                    <a16:creationId xmlns:a16="http://schemas.microsoft.com/office/drawing/2014/main" id="{4ABD9D62-752F-411F-A6C5-CA9FBBA8888F}"/>
                  </a:ext>
                </a:extLst>
              </p14:cNvPr>
              <p14:cNvContentPartPr/>
              <p14:nvPr/>
            </p14:nvContentPartPr>
            <p14:xfrm>
              <a:off x="7328088" y="2480688"/>
              <a:ext cx="359640" cy="217080"/>
            </p14:xfrm>
          </p:contentPart>
        </mc:Choice>
        <mc:Fallback xmlns="">
          <p:pic>
            <p:nvPicPr>
              <p:cNvPr id="38" name="Freihand 37">
                <a:extLst>
                  <a:ext uri="{FF2B5EF4-FFF2-40B4-BE49-F238E27FC236}">
                    <a16:creationId xmlns:a16="http://schemas.microsoft.com/office/drawing/2014/main" id="{4ABD9D62-752F-411F-A6C5-CA9FBBA8888F}"/>
                  </a:ext>
                </a:extLst>
              </p:cNvPr>
              <p:cNvPicPr/>
              <p:nvPr/>
            </p:nvPicPr>
            <p:blipFill>
              <a:blip r:embed="rId60"/>
              <a:stretch>
                <a:fillRect/>
              </a:stretch>
            </p:blipFill>
            <p:spPr>
              <a:xfrm>
                <a:off x="7323768" y="2476368"/>
                <a:ext cx="36828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9" name="Freihand 38">
                <a:extLst>
                  <a:ext uri="{FF2B5EF4-FFF2-40B4-BE49-F238E27FC236}">
                    <a16:creationId xmlns:a16="http://schemas.microsoft.com/office/drawing/2014/main" id="{F67C65B3-CA67-4100-B988-A0E1B460627F}"/>
                  </a:ext>
                </a:extLst>
              </p14:cNvPr>
              <p14:cNvContentPartPr/>
              <p14:nvPr/>
            </p14:nvContentPartPr>
            <p14:xfrm>
              <a:off x="7711488" y="2557008"/>
              <a:ext cx="84600" cy="85320"/>
            </p14:xfrm>
          </p:contentPart>
        </mc:Choice>
        <mc:Fallback xmlns="">
          <p:pic>
            <p:nvPicPr>
              <p:cNvPr id="39" name="Freihand 38">
                <a:extLst>
                  <a:ext uri="{FF2B5EF4-FFF2-40B4-BE49-F238E27FC236}">
                    <a16:creationId xmlns:a16="http://schemas.microsoft.com/office/drawing/2014/main" id="{F67C65B3-CA67-4100-B988-A0E1B460627F}"/>
                  </a:ext>
                </a:extLst>
              </p:cNvPr>
              <p:cNvPicPr/>
              <p:nvPr/>
            </p:nvPicPr>
            <p:blipFill>
              <a:blip r:embed="rId62"/>
              <a:stretch>
                <a:fillRect/>
              </a:stretch>
            </p:blipFill>
            <p:spPr>
              <a:xfrm>
                <a:off x="7707168" y="2552688"/>
                <a:ext cx="9324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0" name="Freihand 39">
                <a:extLst>
                  <a:ext uri="{FF2B5EF4-FFF2-40B4-BE49-F238E27FC236}">
                    <a16:creationId xmlns:a16="http://schemas.microsoft.com/office/drawing/2014/main" id="{B4438BAB-58C2-44E6-8858-3A5694B5DA9C}"/>
                  </a:ext>
                </a:extLst>
              </p14:cNvPr>
              <p14:cNvContentPartPr/>
              <p14:nvPr/>
            </p14:nvContentPartPr>
            <p14:xfrm>
              <a:off x="7944408" y="2559528"/>
              <a:ext cx="163080" cy="188640"/>
            </p14:xfrm>
          </p:contentPart>
        </mc:Choice>
        <mc:Fallback xmlns="">
          <p:pic>
            <p:nvPicPr>
              <p:cNvPr id="40" name="Freihand 39">
                <a:extLst>
                  <a:ext uri="{FF2B5EF4-FFF2-40B4-BE49-F238E27FC236}">
                    <a16:creationId xmlns:a16="http://schemas.microsoft.com/office/drawing/2014/main" id="{B4438BAB-58C2-44E6-8858-3A5694B5DA9C}"/>
                  </a:ext>
                </a:extLst>
              </p:cNvPr>
              <p:cNvPicPr/>
              <p:nvPr/>
            </p:nvPicPr>
            <p:blipFill>
              <a:blip r:embed="rId64"/>
              <a:stretch>
                <a:fillRect/>
              </a:stretch>
            </p:blipFill>
            <p:spPr>
              <a:xfrm>
                <a:off x="7940088" y="2555208"/>
                <a:ext cx="17172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1" name="Freihand 40">
                <a:extLst>
                  <a:ext uri="{FF2B5EF4-FFF2-40B4-BE49-F238E27FC236}">
                    <a16:creationId xmlns:a16="http://schemas.microsoft.com/office/drawing/2014/main" id="{C6609E55-DE55-4A60-86B5-8AB63BC054E4}"/>
                  </a:ext>
                </a:extLst>
              </p14:cNvPr>
              <p14:cNvContentPartPr/>
              <p14:nvPr/>
            </p14:nvContentPartPr>
            <p14:xfrm>
              <a:off x="8114328" y="2533608"/>
              <a:ext cx="114120" cy="96480"/>
            </p14:xfrm>
          </p:contentPart>
        </mc:Choice>
        <mc:Fallback xmlns="">
          <p:pic>
            <p:nvPicPr>
              <p:cNvPr id="41" name="Freihand 40">
                <a:extLst>
                  <a:ext uri="{FF2B5EF4-FFF2-40B4-BE49-F238E27FC236}">
                    <a16:creationId xmlns:a16="http://schemas.microsoft.com/office/drawing/2014/main" id="{C6609E55-DE55-4A60-86B5-8AB63BC054E4}"/>
                  </a:ext>
                </a:extLst>
              </p:cNvPr>
              <p:cNvPicPr/>
              <p:nvPr/>
            </p:nvPicPr>
            <p:blipFill>
              <a:blip r:embed="rId66"/>
              <a:stretch>
                <a:fillRect/>
              </a:stretch>
            </p:blipFill>
            <p:spPr>
              <a:xfrm>
                <a:off x="8110008" y="2529288"/>
                <a:ext cx="12276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2" name="Freihand 41">
                <a:extLst>
                  <a:ext uri="{FF2B5EF4-FFF2-40B4-BE49-F238E27FC236}">
                    <a16:creationId xmlns:a16="http://schemas.microsoft.com/office/drawing/2014/main" id="{18A12DC9-D18F-4884-9D69-FBBDB60FD0EF}"/>
                  </a:ext>
                </a:extLst>
              </p14:cNvPr>
              <p14:cNvContentPartPr/>
              <p14:nvPr/>
            </p14:nvContentPartPr>
            <p14:xfrm>
              <a:off x="8239248" y="2526408"/>
              <a:ext cx="103680" cy="117360"/>
            </p14:xfrm>
          </p:contentPart>
        </mc:Choice>
        <mc:Fallback xmlns="">
          <p:pic>
            <p:nvPicPr>
              <p:cNvPr id="42" name="Freihand 41">
                <a:extLst>
                  <a:ext uri="{FF2B5EF4-FFF2-40B4-BE49-F238E27FC236}">
                    <a16:creationId xmlns:a16="http://schemas.microsoft.com/office/drawing/2014/main" id="{18A12DC9-D18F-4884-9D69-FBBDB60FD0EF}"/>
                  </a:ext>
                </a:extLst>
              </p:cNvPr>
              <p:cNvPicPr/>
              <p:nvPr/>
            </p:nvPicPr>
            <p:blipFill>
              <a:blip r:embed="rId68"/>
              <a:stretch>
                <a:fillRect/>
              </a:stretch>
            </p:blipFill>
            <p:spPr>
              <a:xfrm>
                <a:off x="8234928" y="2522088"/>
                <a:ext cx="11232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50" name="Freihand 49">
                <a:extLst>
                  <a:ext uri="{FF2B5EF4-FFF2-40B4-BE49-F238E27FC236}">
                    <a16:creationId xmlns:a16="http://schemas.microsoft.com/office/drawing/2014/main" id="{5E2B3196-84A9-48F9-AC85-2A31AF490F15}"/>
                  </a:ext>
                </a:extLst>
              </p14:cNvPr>
              <p14:cNvContentPartPr/>
              <p14:nvPr/>
            </p14:nvContentPartPr>
            <p14:xfrm>
              <a:off x="4164408" y="901368"/>
              <a:ext cx="6399360" cy="2234520"/>
            </p14:xfrm>
          </p:contentPart>
        </mc:Choice>
        <mc:Fallback xmlns="">
          <p:pic>
            <p:nvPicPr>
              <p:cNvPr id="50" name="Freihand 49">
                <a:extLst>
                  <a:ext uri="{FF2B5EF4-FFF2-40B4-BE49-F238E27FC236}">
                    <a16:creationId xmlns:a16="http://schemas.microsoft.com/office/drawing/2014/main" id="{5E2B3196-84A9-48F9-AC85-2A31AF490F15}"/>
                  </a:ext>
                </a:extLst>
              </p:cNvPr>
              <p:cNvPicPr/>
              <p:nvPr/>
            </p:nvPicPr>
            <p:blipFill>
              <a:blip r:embed="rId70"/>
              <a:stretch>
                <a:fillRect/>
              </a:stretch>
            </p:blipFill>
            <p:spPr>
              <a:xfrm>
                <a:off x="4160088" y="897048"/>
                <a:ext cx="6408000" cy="224316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52" name="Freihand 51">
                <a:extLst>
                  <a:ext uri="{FF2B5EF4-FFF2-40B4-BE49-F238E27FC236}">
                    <a16:creationId xmlns:a16="http://schemas.microsoft.com/office/drawing/2014/main" id="{276A3E5E-1FFF-454F-A60D-D0A57B320D19}"/>
                  </a:ext>
                </a:extLst>
              </p14:cNvPr>
              <p14:cNvContentPartPr/>
              <p14:nvPr/>
            </p14:nvContentPartPr>
            <p14:xfrm>
              <a:off x="411048" y="2419488"/>
              <a:ext cx="2101680" cy="129960"/>
            </p14:xfrm>
          </p:contentPart>
        </mc:Choice>
        <mc:Fallback xmlns="">
          <p:pic>
            <p:nvPicPr>
              <p:cNvPr id="52" name="Freihand 51">
                <a:extLst>
                  <a:ext uri="{FF2B5EF4-FFF2-40B4-BE49-F238E27FC236}">
                    <a16:creationId xmlns:a16="http://schemas.microsoft.com/office/drawing/2014/main" id="{276A3E5E-1FFF-454F-A60D-D0A57B320D19}"/>
                  </a:ext>
                </a:extLst>
              </p:cNvPr>
              <p:cNvPicPr/>
              <p:nvPr/>
            </p:nvPicPr>
            <p:blipFill>
              <a:blip r:embed="rId72"/>
              <a:stretch>
                <a:fillRect/>
              </a:stretch>
            </p:blipFill>
            <p:spPr>
              <a:xfrm>
                <a:off x="406728" y="2415168"/>
                <a:ext cx="211032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53" name="Freihand 52">
                <a:extLst>
                  <a:ext uri="{FF2B5EF4-FFF2-40B4-BE49-F238E27FC236}">
                    <a16:creationId xmlns:a16="http://schemas.microsoft.com/office/drawing/2014/main" id="{EC8C1D48-6995-4130-A1E9-17763C6A653C}"/>
                  </a:ext>
                </a:extLst>
              </p14:cNvPr>
              <p14:cNvContentPartPr/>
              <p14:nvPr/>
            </p14:nvContentPartPr>
            <p14:xfrm>
              <a:off x="4168368" y="3106368"/>
              <a:ext cx="2375640" cy="1272240"/>
            </p14:xfrm>
          </p:contentPart>
        </mc:Choice>
        <mc:Fallback xmlns="">
          <p:pic>
            <p:nvPicPr>
              <p:cNvPr id="53" name="Freihand 52">
                <a:extLst>
                  <a:ext uri="{FF2B5EF4-FFF2-40B4-BE49-F238E27FC236}">
                    <a16:creationId xmlns:a16="http://schemas.microsoft.com/office/drawing/2014/main" id="{EC8C1D48-6995-4130-A1E9-17763C6A653C}"/>
                  </a:ext>
                </a:extLst>
              </p:cNvPr>
              <p:cNvPicPr/>
              <p:nvPr/>
            </p:nvPicPr>
            <p:blipFill>
              <a:blip r:embed="rId74"/>
              <a:stretch>
                <a:fillRect/>
              </a:stretch>
            </p:blipFill>
            <p:spPr>
              <a:xfrm>
                <a:off x="4164048" y="3102048"/>
                <a:ext cx="2384280" cy="1280880"/>
              </a:xfrm>
              <a:prstGeom prst="rect">
                <a:avLst/>
              </a:prstGeom>
            </p:spPr>
          </p:pic>
        </mc:Fallback>
      </mc:AlternateContent>
      <p:grpSp>
        <p:nvGrpSpPr>
          <p:cNvPr id="66" name="Gruppieren 65">
            <a:extLst>
              <a:ext uri="{FF2B5EF4-FFF2-40B4-BE49-F238E27FC236}">
                <a16:creationId xmlns:a16="http://schemas.microsoft.com/office/drawing/2014/main" id="{31BB9526-388D-4B99-992D-2D425A291AC4}"/>
              </a:ext>
            </a:extLst>
          </p:cNvPr>
          <p:cNvGrpSpPr/>
          <p:nvPr/>
        </p:nvGrpSpPr>
        <p:grpSpPr>
          <a:xfrm>
            <a:off x="2861928" y="2612088"/>
            <a:ext cx="1140480" cy="816120"/>
            <a:chOff x="2861928" y="2612088"/>
            <a:chExt cx="1140480" cy="816120"/>
          </a:xfrm>
        </p:grpSpPr>
        <mc:AlternateContent xmlns:mc="http://schemas.openxmlformats.org/markup-compatibility/2006" xmlns:p14="http://schemas.microsoft.com/office/powerpoint/2010/main">
          <mc:Choice Requires="p14">
            <p:contentPart p14:bwMode="auto" r:id="rId75">
              <p14:nvContentPartPr>
                <p14:cNvPr id="54" name="Freihand 53">
                  <a:extLst>
                    <a:ext uri="{FF2B5EF4-FFF2-40B4-BE49-F238E27FC236}">
                      <a16:creationId xmlns:a16="http://schemas.microsoft.com/office/drawing/2014/main" id="{C5DFD27F-E4FB-48B9-9C02-410C8A1454C1}"/>
                    </a:ext>
                  </a:extLst>
                </p14:cNvPr>
                <p14:cNvContentPartPr/>
                <p14:nvPr/>
              </p14:nvContentPartPr>
              <p14:xfrm>
                <a:off x="3503808" y="3052008"/>
                <a:ext cx="26640" cy="317880"/>
              </p14:xfrm>
            </p:contentPart>
          </mc:Choice>
          <mc:Fallback xmlns="">
            <p:pic>
              <p:nvPicPr>
                <p:cNvPr id="54" name="Freihand 53">
                  <a:extLst>
                    <a:ext uri="{FF2B5EF4-FFF2-40B4-BE49-F238E27FC236}">
                      <a16:creationId xmlns:a16="http://schemas.microsoft.com/office/drawing/2014/main" id="{C5DFD27F-E4FB-48B9-9C02-410C8A1454C1}"/>
                    </a:ext>
                  </a:extLst>
                </p:cNvPr>
                <p:cNvPicPr/>
                <p:nvPr/>
              </p:nvPicPr>
              <p:blipFill>
                <a:blip r:embed="rId76"/>
                <a:stretch>
                  <a:fillRect/>
                </a:stretch>
              </p:blipFill>
              <p:spPr>
                <a:xfrm>
                  <a:off x="3499488" y="3047688"/>
                  <a:ext cx="35280" cy="3265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55" name="Freihand 54">
                  <a:extLst>
                    <a:ext uri="{FF2B5EF4-FFF2-40B4-BE49-F238E27FC236}">
                      <a16:creationId xmlns:a16="http://schemas.microsoft.com/office/drawing/2014/main" id="{8F344A78-4866-411F-B21B-0A20BB569FFC}"/>
                    </a:ext>
                  </a:extLst>
                </p14:cNvPr>
                <p14:cNvContentPartPr/>
                <p14:nvPr/>
              </p14:nvContentPartPr>
              <p14:xfrm>
                <a:off x="3467088" y="3275928"/>
                <a:ext cx="184680" cy="152280"/>
              </p14:xfrm>
            </p:contentPart>
          </mc:Choice>
          <mc:Fallback xmlns="">
            <p:pic>
              <p:nvPicPr>
                <p:cNvPr id="55" name="Freihand 54">
                  <a:extLst>
                    <a:ext uri="{FF2B5EF4-FFF2-40B4-BE49-F238E27FC236}">
                      <a16:creationId xmlns:a16="http://schemas.microsoft.com/office/drawing/2014/main" id="{8F344A78-4866-411F-B21B-0A20BB569FFC}"/>
                    </a:ext>
                  </a:extLst>
                </p:cNvPr>
                <p:cNvPicPr/>
                <p:nvPr/>
              </p:nvPicPr>
              <p:blipFill>
                <a:blip r:embed="rId78"/>
                <a:stretch>
                  <a:fillRect/>
                </a:stretch>
              </p:blipFill>
              <p:spPr>
                <a:xfrm>
                  <a:off x="3462768" y="3271608"/>
                  <a:ext cx="19332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57" name="Freihand 56">
                  <a:extLst>
                    <a:ext uri="{FF2B5EF4-FFF2-40B4-BE49-F238E27FC236}">
                      <a16:creationId xmlns:a16="http://schemas.microsoft.com/office/drawing/2014/main" id="{A4F0E170-3D3F-45BE-AA75-0782FA93E1E2}"/>
                    </a:ext>
                  </a:extLst>
                </p14:cNvPr>
                <p14:cNvContentPartPr/>
                <p14:nvPr/>
              </p14:nvContentPartPr>
              <p14:xfrm>
                <a:off x="2983608" y="2790648"/>
                <a:ext cx="30960" cy="171360"/>
              </p14:xfrm>
            </p:contentPart>
          </mc:Choice>
          <mc:Fallback xmlns="">
            <p:pic>
              <p:nvPicPr>
                <p:cNvPr id="57" name="Freihand 56">
                  <a:extLst>
                    <a:ext uri="{FF2B5EF4-FFF2-40B4-BE49-F238E27FC236}">
                      <a16:creationId xmlns:a16="http://schemas.microsoft.com/office/drawing/2014/main" id="{A4F0E170-3D3F-45BE-AA75-0782FA93E1E2}"/>
                    </a:ext>
                  </a:extLst>
                </p:cNvPr>
                <p:cNvPicPr/>
                <p:nvPr/>
              </p:nvPicPr>
              <p:blipFill>
                <a:blip r:embed="rId80"/>
                <a:stretch>
                  <a:fillRect/>
                </a:stretch>
              </p:blipFill>
              <p:spPr>
                <a:xfrm>
                  <a:off x="2979288" y="2786328"/>
                  <a:ext cx="3960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58" name="Freihand 57">
                  <a:extLst>
                    <a:ext uri="{FF2B5EF4-FFF2-40B4-BE49-F238E27FC236}">
                      <a16:creationId xmlns:a16="http://schemas.microsoft.com/office/drawing/2014/main" id="{69853D36-3E4B-4FDF-A6C5-CC7051387F58}"/>
                    </a:ext>
                  </a:extLst>
                </p14:cNvPr>
                <p14:cNvContentPartPr/>
                <p14:nvPr/>
              </p14:nvContentPartPr>
              <p14:xfrm>
                <a:off x="2861928" y="2761848"/>
                <a:ext cx="208800" cy="189360"/>
              </p14:xfrm>
            </p:contentPart>
          </mc:Choice>
          <mc:Fallback xmlns="">
            <p:pic>
              <p:nvPicPr>
                <p:cNvPr id="58" name="Freihand 57">
                  <a:extLst>
                    <a:ext uri="{FF2B5EF4-FFF2-40B4-BE49-F238E27FC236}">
                      <a16:creationId xmlns:a16="http://schemas.microsoft.com/office/drawing/2014/main" id="{69853D36-3E4B-4FDF-A6C5-CC7051387F58}"/>
                    </a:ext>
                  </a:extLst>
                </p:cNvPr>
                <p:cNvPicPr/>
                <p:nvPr/>
              </p:nvPicPr>
              <p:blipFill>
                <a:blip r:embed="rId82"/>
                <a:stretch>
                  <a:fillRect/>
                </a:stretch>
              </p:blipFill>
              <p:spPr>
                <a:xfrm>
                  <a:off x="2857608" y="2757528"/>
                  <a:ext cx="21744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59" name="Freihand 58">
                  <a:extLst>
                    <a:ext uri="{FF2B5EF4-FFF2-40B4-BE49-F238E27FC236}">
                      <a16:creationId xmlns:a16="http://schemas.microsoft.com/office/drawing/2014/main" id="{B86EE2EE-E233-427D-AEAA-5CBF6125EA0E}"/>
                    </a:ext>
                  </a:extLst>
                </p14:cNvPr>
                <p14:cNvContentPartPr/>
                <p14:nvPr/>
              </p14:nvContentPartPr>
              <p14:xfrm>
                <a:off x="3094488" y="2779848"/>
                <a:ext cx="143280" cy="115200"/>
              </p14:xfrm>
            </p:contentPart>
          </mc:Choice>
          <mc:Fallback xmlns="">
            <p:pic>
              <p:nvPicPr>
                <p:cNvPr id="59" name="Freihand 58">
                  <a:extLst>
                    <a:ext uri="{FF2B5EF4-FFF2-40B4-BE49-F238E27FC236}">
                      <a16:creationId xmlns:a16="http://schemas.microsoft.com/office/drawing/2014/main" id="{B86EE2EE-E233-427D-AEAA-5CBF6125EA0E}"/>
                    </a:ext>
                  </a:extLst>
                </p:cNvPr>
                <p:cNvPicPr/>
                <p:nvPr/>
              </p:nvPicPr>
              <p:blipFill>
                <a:blip r:embed="rId84"/>
                <a:stretch>
                  <a:fillRect/>
                </a:stretch>
              </p:blipFill>
              <p:spPr>
                <a:xfrm>
                  <a:off x="3090168" y="2775528"/>
                  <a:ext cx="15192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60" name="Freihand 59">
                  <a:extLst>
                    <a:ext uri="{FF2B5EF4-FFF2-40B4-BE49-F238E27FC236}">
                      <a16:creationId xmlns:a16="http://schemas.microsoft.com/office/drawing/2014/main" id="{5027BCF6-52D8-4D8B-8BA7-DF441D373133}"/>
                    </a:ext>
                  </a:extLst>
                </p14:cNvPr>
                <p14:cNvContentPartPr/>
                <p14:nvPr/>
              </p14:nvContentPartPr>
              <p14:xfrm>
                <a:off x="3253968" y="2652768"/>
                <a:ext cx="252000" cy="281520"/>
              </p14:xfrm>
            </p:contentPart>
          </mc:Choice>
          <mc:Fallback xmlns="">
            <p:pic>
              <p:nvPicPr>
                <p:cNvPr id="60" name="Freihand 59">
                  <a:extLst>
                    <a:ext uri="{FF2B5EF4-FFF2-40B4-BE49-F238E27FC236}">
                      <a16:creationId xmlns:a16="http://schemas.microsoft.com/office/drawing/2014/main" id="{5027BCF6-52D8-4D8B-8BA7-DF441D373133}"/>
                    </a:ext>
                  </a:extLst>
                </p:cNvPr>
                <p:cNvPicPr/>
                <p:nvPr/>
              </p:nvPicPr>
              <p:blipFill>
                <a:blip r:embed="rId86"/>
                <a:stretch>
                  <a:fillRect/>
                </a:stretch>
              </p:blipFill>
              <p:spPr>
                <a:xfrm>
                  <a:off x="3249648" y="2648448"/>
                  <a:ext cx="260640" cy="29016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61" name="Freihand 60">
                  <a:extLst>
                    <a:ext uri="{FF2B5EF4-FFF2-40B4-BE49-F238E27FC236}">
                      <a16:creationId xmlns:a16="http://schemas.microsoft.com/office/drawing/2014/main" id="{EDD2A18B-40A1-4373-9BFF-E4A8E60EBBE0}"/>
                    </a:ext>
                  </a:extLst>
                </p14:cNvPr>
                <p14:cNvContentPartPr/>
                <p14:nvPr/>
              </p14:nvContentPartPr>
              <p14:xfrm>
                <a:off x="3390408" y="2687688"/>
                <a:ext cx="360" cy="360"/>
              </p14:xfrm>
            </p:contentPart>
          </mc:Choice>
          <mc:Fallback xmlns="">
            <p:pic>
              <p:nvPicPr>
                <p:cNvPr id="61" name="Freihand 60">
                  <a:extLst>
                    <a:ext uri="{FF2B5EF4-FFF2-40B4-BE49-F238E27FC236}">
                      <a16:creationId xmlns:a16="http://schemas.microsoft.com/office/drawing/2014/main" id="{EDD2A18B-40A1-4373-9BFF-E4A8E60EBBE0}"/>
                    </a:ext>
                  </a:extLst>
                </p:cNvPr>
                <p:cNvPicPr/>
                <p:nvPr/>
              </p:nvPicPr>
              <p:blipFill>
                <a:blip r:embed="rId88"/>
                <a:stretch>
                  <a:fillRect/>
                </a:stretch>
              </p:blipFill>
              <p:spPr>
                <a:xfrm>
                  <a:off x="3386088" y="268336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62" name="Freihand 61">
                  <a:extLst>
                    <a:ext uri="{FF2B5EF4-FFF2-40B4-BE49-F238E27FC236}">
                      <a16:creationId xmlns:a16="http://schemas.microsoft.com/office/drawing/2014/main" id="{788FBF5A-2B19-40EF-8BB8-511DD11B4C37}"/>
                    </a:ext>
                  </a:extLst>
                </p14:cNvPr>
                <p14:cNvContentPartPr/>
                <p14:nvPr/>
              </p14:nvContentPartPr>
              <p14:xfrm>
                <a:off x="3542688" y="2726928"/>
                <a:ext cx="23040" cy="81360"/>
              </p14:xfrm>
            </p:contentPart>
          </mc:Choice>
          <mc:Fallback xmlns="">
            <p:pic>
              <p:nvPicPr>
                <p:cNvPr id="62" name="Freihand 61">
                  <a:extLst>
                    <a:ext uri="{FF2B5EF4-FFF2-40B4-BE49-F238E27FC236}">
                      <a16:creationId xmlns:a16="http://schemas.microsoft.com/office/drawing/2014/main" id="{788FBF5A-2B19-40EF-8BB8-511DD11B4C37}"/>
                    </a:ext>
                  </a:extLst>
                </p:cNvPr>
                <p:cNvPicPr/>
                <p:nvPr/>
              </p:nvPicPr>
              <p:blipFill>
                <a:blip r:embed="rId90"/>
                <a:stretch>
                  <a:fillRect/>
                </a:stretch>
              </p:blipFill>
              <p:spPr>
                <a:xfrm>
                  <a:off x="3538368" y="2722608"/>
                  <a:ext cx="3168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63" name="Freihand 62">
                  <a:extLst>
                    <a:ext uri="{FF2B5EF4-FFF2-40B4-BE49-F238E27FC236}">
                      <a16:creationId xmlns:a16="http://schemas.microsoft.com/office/drawing/2014/main" id="{EA54DD56-FD36-4789-9345-7FF8447CB9AD}"/>
                    </a:ext>
                  </a:extLst>
                </p14:cNvPr>
                <p14:cNvContentPartPr/>
                <p14:nvPr/>
              </p14:nvContentPartPr>
              <p14:xfrm>
                <a:off x="3595608" y="2612088"/>
                <a:ext cx="127440" cy="181080"/>
              </p14:xfrm>
            </p:contentPart>
          </mc:Choice>
          <mc:Fallback xmlns="">
            <p:pic>
              <p:nvPicPr>
                <p:cNvPr id="63" name="Freihand 62">
                  <a:extLst>
                    <a:ext uri="{FF2B5EF4-FFF2-40B4-BE49-F238E27FC236}">
                      <a16:creationId xmlns:a16="http://schemas.microsoft.com/office/drawing/2014/main" id="{EA54DD56-FD36-4789-9345-7FF8447CB9AD}"/>
                    </a:ext>
                  </a:extLst>
                </p:cNvPr>
                <p:cNvPicPr/>
                <p:nvPr/>
              </p:nvPicPr>
              <p:blipFill>
                <a:blip r:embed="rId92"/>
                <a:stretch>
                  <a:fillRect/>
                </a:stretch>
              </p:blipFill>
              <p:spPr>
                <a:xfrm>
                  <a:off x="3591288" y="2607768"/>
                  <a:ext cx="13608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64" name="Freihand 63">
                  <a:extLst>
                    <a:ext uri="{FF2B5EF4-FFF2-40B4-BE49-F238E27FC236}">
                      <a16:creationId xmlns:a16="http://schemas.microsoft.com/office/drawing/2014/main" id="{F655D581-0ADC-47EF-AC8C-EA75A2E4A525}"/>
                    </a:ext>
                  </a:extLst>
                </p14:cNvPr>
                <p14:cNvContentPartPr/>
                <p14:nvPr/>
              </p14:nvContentPartPr>
              <p14:xfrm>
                <a:off x="3697488" y="2628288"/>
                <a:ext cx="39240" cy="38880"/>
              </p14:xfrm>
            </p:contentPart>
          </mc:Choice>
          <mc:Fallback xmlns="">
            <p:pic>
              <p:nvPicPr>
                <p:cNvPr id="64" name="Freihand 63">
                  <a:extLst>
                    <a:ext uri="{FF2B5EF4-FFF2-40B4-BE49-F238E27FC236}">
                      <a16:creationId xmlns:a16="http://schemas.microsoft.com/office/drawing/2014/main" id="{F655D581-0ADC-47EF-AC8C-EA75A2E4A525}"/>
                    </a:ext>
                  </a:extLst>
                </p:cNvPr>
                <p:cNvPicPr/>
                <p:nvPr/>
              </p:nvPicPr>
              <p:blipFill>
                <a:blip r:embed="rId94"/>
                <a:stretch>
                  <a:fillRect/>
                </a:stretch>
              </p:blipFill>
              <p:spPr>
                <a:xfrm>
                  <a:off x="3693168" y="2623968"/>
                  <a:ext cx="4788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65" name="Freihand 64">
                  <a:extLst>
                    <a:ext uri="{FF2B5EF4-FFF2-40B4-BE49-F238E27FC236}">
                      <a16:creationId xmlns:a16="http://schemas.microsoft.com/office/drawing/2014/main" id="{5362B05E-2DFB-482D-9CEA-554652F48A4F}"/>
                    </a:ext>
                  </a:extLst>
                </p14:cNvPr>
                <p14:cNvContentPartPr/>
                <p14:nvPr/>
              </p14:nvContentPartPr>
              <p14:xfrm>
                <a:off x="3766608" y="2698128"/>
                <a:ext cx="235800" cy="50040"/>
              </p14:xfrm>
            </p:contentPart>
          </mc:Choice>
          <mc:Fallback xmlns="">
            <p:pic>
              <p:nvPicPr>
                <p:cNvPr id="65" name="Freihand 64">
                  <a:extLst>
                    <a:ext uri="{FF2B5EF4-FFF2-40B4-BE49-F238E27FC236}">
                      <a16:creationId xmlns:a16="http://schemas.microsoft.com/office/drawing/2014/main" id="{5362B05E-2DFB-482D-9CEA-554652F48A4F}"/>
                    </a:ext>
                  </a:extLst>
                </p:cNvPr>
                <p:cNvPicPr/>
                <p:nvPr/>
              </p:nvPicPr>
              <p:blipFill>
                <a:blip r:embed="rId96"/>
                <a:stretch>
                  <a:fillRect/>
                </a:stretch>
              </p:blipFill>
              <p:spPr>
                <a:xfrm>
                  <a:off x="3762288" y="2693808"/>
                  <a:ext cx="244440" cy="58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7">
            <p14:nvContentPartPr>
              <p14:cNvPr id="45" name="Freihand 44">
                <a:extLst>
                  <a:ext uri="{FF2B5EF4-FFF2-40B4-BE49-F238E27FC236}">
                    <a16:creationId xmlns:a16="http://schemas.microsoft.com/office/drawing/2014/main" id="{27E428E2-2AC1-438A-9A63-24E79F5AE0CC}"/>
                  </a:ext>
                </a:extLst>
              </p14:cNvPr>
              <p14:cNvContentPartPr/>
              <p14:nvPr/>
            </p14:nvContentPartPr>
            <p14:xfrm>
              <a:off x="8674848" y="2437128"/>
              <a:ext cx="125280" cy="189000"/>
            </p14:xfrm>
          </p:contentPart>
        </mc:Choice>
        <mc:Fallback xmlns="">
          <p:pic>
            <p:nvPicPr>
              <p:cNvPr id="45" name="Freihand 44">
                <a:extLst>
                  <a:ext uri="{FF2B5EF4-FFF2-40B4-BE49-F238E27FC236}">
                    <a16:creationId xmlns:a16="http://schemas.microsoft.com/office/drawing/2014/main" id="{27E428E2-2AC1-438A-9A63-24E79F5AE0CC}"/>
                  </a:ext>
                </a:extLst>
              </p:cNvPr>
              <p:cNvPicPr/>
              <p:nvPr/>
            </p:nvPicPr>
            <p:blipFill>
              <a:blip r:embed="rId98"/>
              <a:stretch>
                <a:fillRect/>
              </a:stretch>
            </p:blipFill>
            <p:spPr>
              <a:xfrm>
                <a:off x="8670528" y="2432808"/>
                <a:ext cx="133920"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46" name="Freihand 45">
                <a:extLst>
                  <a:ext uri="{FF2B5EF4-FFF2-40B4-BE49-F238E27FC236}">
                    <a16:creationId xmlns:a16="http://schemas.microsoft.com/office/drawing/2014/main" id="{18C6852D-0198-4B6B-9932-358CBB28C928}"/>
                  </a:ext>
                </a:extLst>
              </p14:cNvPr>
              <p14:cNvContentPartPr/>
              <p14:nvPr/>
            </p14:nvContentPartPr>
            <p14:xfrm>
              <a:off x="8769888" y="2524608"/>
              <a:ext cx="273960" cy="235080"/>
            </p14:xfrm>
          </p:contentPart>
        </mc:Choice>
        <mc:Fallback xmlns="">
          <p:pic>
            <p:nvPicPr>
              <p:cNvPr id="46" name="Freihand 45">
                <a:extLst>
                  <a:ext uri="{FF2B5EF4-FFF2-40B4-BE49-F238E27FC236}">
                    <a16:creationId xmlns:a16="http://schemas.microsoft.com/office/drawing/2014/main" id="{18C6852D-0198-4B6B-9932-358CBB28C928}"/>
                  </a:ext>
                </a:extLst>
              </p:cNvPr>
              <p:cNvPicPr/>
              <p:nvPr/>
            </p:nvPicPr>
            <p:blipFill>
              <a:blip r:embed="rId100"/>
              <a:stretch>
                <a:fillRect/>
              </a:stretch>
            </p:blipFill>
            <p:spPr>
              <a:xfrm>
                <a:off x="8765568" y="2520288"/>
                <a:ext cx="282600" cy="243720"/>
              </a:xfrm>
              <a:prstGeom prst="rect">
                <a:avLst/>
              </a:prstGeom>
            </p:spPr>
          </p:pic>
        </mc:Fallback>
      </mc:AlternateContent>
      <p:grpSp>
        <p:nvGrpSpPr>
          <p:cNvPr id="97" name="Gruppieren 96">
            <a:extLst>
              <a:ext uri="{FF2B5EF4-FFF2-40B4-BE49-F238E27FC236}">
                <a16:creationId xmlns:a16="http://schemas.microsoft.com/office/drawing/2014/main" id="{D0B03B84-0348-4630-94BF-D0BA05C035A6}"/>
              </a:ext>
            </a:extLst>
          </p:cNvPr>
          <p:cNvGrpSpPr/>
          <p:nvPr/>
        </p:nvGrpSpPr>
        <p:grpSpPr>
          <a:xfrm>
            <a:off x="9009288" y="1991088"/>
            <a:ext cx="1855800" cy="1664280"/>
            <a:chOff x="9009288" y="1991088"/>
            <a:chExt cx="1855800" cy="1664280"/>
          </a:xfrm>
        </p:grpSpPr>
        <mc:AlternateContent xmlns:mc="http://schemas.openxmlformats.org/markup-compatibility/2006" xmlns:p14="http://schemas.microsoft.com/office/powerpoint/2010/main">
          <mc:Choice Requires="p14">
            <p:contentPart p14:bwMode="auto" r:id="rId101">
              <p14:nvContentPartPr>
                <p14:cNvPr id="67" name="Freihand 66">
                  <a:extLst>
                    <a:ext uri="{FF2B5EF4-FFF2-40B4-BE49-F238E27FC236}">
                      <a16:creationId xmlns:a16="http://schemas.microsoft.com/office/drawing/2014/main" id="{86BC32D8-9355-46B4-AFDE-10F86A69B175}"/>
                    </a:ext>
                  </a:extLst>
                </p14:cNvPr>
                <p14:cNvContentPartPr/>
                <p14:nvPr/>
              </p14:nvContentPartPr>
              <p14:xfrm>
                <a:off x="9009288" y="1991088"/>
                <a:ext cx="899640" cy="1094400"/>
              </p14:xfrm>
            </p:contentPart>
          </mc:Choice>
          <mc:Fallback xmlns="">
            <p:pic>
              <p:nvPicPr>
                <p:cNvPr id="67" name="Freihand 66">
                  <a:extLst>
                    <a:ext uri="{FF2B5EF4-FFF2-40B4-BE49-F238E27FC236}">
                      <a16:creationId xmlns:a16="http://schemas.microsoft.com/office/drawing/2014/main" id="{86BC32D8-9355-46B4-AFDE-10F86A69B175}"/>
                    </a:ext>
                  </a:extLst>
                </p:cNvPr>
                <p:cNvPicPr/>
                <p:nvPr/>
              </p:nvPicPr>
              <p:blipFill>
                <a:blip r:embed="rId102"/>
                <a:stretch>
                  <a:fillRect/>
                </a:stretch>
              </p:blipFill>
              <p:spPr>
                <a:xfrm>
                  <a:off x="9004968" y="1986768"/>
                  <a:ext cx="908280" cy="110304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8" name="Freihand 67">
                  <a:extLst>
                    <a:ext uri="{FF2B5EF4-FFF2-40B4-BE49-F238E27FC236}">
                      <a16:creationId xmlns:a16="http://schemas.microsoft.com/office/drawing/2014/main" id="{2FED03BE-A946-4DD3-8282-430355B59063}"/>
                    </a:ext>
                  </a:extLst>
                </p14:cNvPr>
                <p14:cNvContentPartPr/>
                <p14:nvPr/>
              </p14:nvContentPartPr>
              <p14:xfrm>
                <a:off x="9494208" y="3336768"/>
                <a:ext cx="267480" cy="12600"/>
              </p14:xfrm>
            </p:contentPart>
          </mc:Choice>
          <mc:Fallback xmlns="">
            <p:pic>
              <p:nvPicPr>
                <p:cNvPr id="68" name="Freihand 67">
                  <a:extLst>
                    <a:ext uri="{FF2B5EF4-FFF2-40B4-BE49-F238E27FC236}">
                      <a16:creationId xmlns:a16="http://schemas.microsoft.com/office/drawing/2014/main" id="{2FED03BE-A946-4DD3-8282-430355B59063}"/>
                    </a:ext>
                  </a:extLst>
                </p:cNvPr>
                <p:cNvPicPr/>
                <p:nvPr/>
              </p:nvPicPr>
              <p:blipFill>
                <a:blip r:embed="rId104"/>
                <a:stretch>
                  <a:fillRect/>
                </a:stretch>
              </p:blipFill>
              <p:spPr>
                <a:xfrm>
                  <a:off x="9489888" y="3332448"/>
                  <a:ext cx="27612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69" name="Freihand 68">
                  <a:extLst>
                    <a:ext uri="{FF2B5EF4-FFF2-40B4-BE49-F238E27FC236}">
                      <a16:creationId xmlns:a16="http://schemas.microsoft.com/office/drawing/2014/main" id="{88914BDD-8425-464F-AA48-45573EA745EA}"/>
                    </a:ext>
                  </a:extLst>
                </p14:cNvPr>
                <p14:cNvContentPartPr/>
                <p14:nvPr/>
              </p14:nvContentPartPr>
              <p14:xfrm>
                <a:off x="9450648" y="3423168"/>
                <a:ext cx="369000" cy="35280"/>
              </p14:xfrm>
            </p:contentPart>
          </mc:Choice>
          <mc:Fallback xmlns="">
            <p:pic>
              <p:nvPicPr>
                <p:cNvPr id="69" name="Freihand 68">
                  <a:extLst>
                    <a:ext uri="{FF2B5EF4-FFF2-40B4-BE49-F238E27FC236}">
                      <a16:creationId xmlns:a16="http://schemas.microsoft.com/office/drawing/2014/main" id="{88914BDD-8425-464F-AA48-45573EA745EA}"/>
                    </a:ext>
                  </a:extLst>
                </p:cNvPr>
                <p:cNvPicPr/>
                <p:nvPr/>
              </p:nvPicPr>
              <p:blipFill>
                <a:blip r:embed="rId106"/>
                <a:stretch>
                  <a:fillRect/>
                </a:stretch>
              </p:blipFill>
              <p:spPr>
                <a:xfrm>
                  <a:off x="9446328" y="3418848"/>
                  <a:ext cx="37764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72" name="Freihand 71">
                  <a:extLst>
                    <a:ext uri="{FF2B5EF4-FFF2-40B4-BE49-F238E27FC236}">
                      <a16:creationId xmlns:a16="http://schemas.microsoft.com/office/drawing/2014/main" id="{D040164F-2158-49A9-9F2E-B7B113CB5C11}"/>
                    </a:ext>
                  </a:extLst>
                </p14:cNvPr>
                <p14:cNvContentPartPr/>
                <p14:nvPr/>
              </p14:nvContentPartPr>
              <p14:xfrm>
                <a:off x="9992088" y="3069288"/>
                <a:ext cx="136080" cy="160200"/>
              </p14:xfrm>
            </p:contentPart>
          </mc:Choice>
          <mc:Fallback xmlns="">
            <p:pic>
              <p:nvPicPr>
                <p:cNvPr id="72" name="Freihand 71">
                  <a:extLst>
                    <a:ext uri="{FF2B5EF4-FFF2-40B4-BE49-F238E27FC236}">
                      <a16:creationId xmlns:a16="http://schemas.microsoft.com/office/drawing/2014/main" id="{D040164F-2158-49A9-9F2E-B7B113CB5C11}"/>
                    </a:ext>
                  </a:extLst>
                </p:cNvPr>
                <p:cNvPicPr/>
                <p:nvPr/>
              </p:nvPicPr>
              <p:blipFill>
                <a:blip r:embed="rId108"/>
                <a:stretch>
                  <a:fillRect/>
                </a:stretch>
              </p:blipFill>
              <p:spPr>
                <a:xfrm>
                  <a:off x="9987768" y="3064968"/>
                  <a:ext cx="14472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73" name="Freihand 72">
                  <a:extLst>
                    <a:ext uri="{FF2B5EF4-FFF2-40B4-BE49-F238E27FC236}">
                      <a16:creationId xmlns:a16="http://schemas.microsoft.com/office/drawing/2014/main" id="{DFEB693A-8CB8-45A9-858E-B36DB67FAD53}"/>
                    </a:ext>
                  </a:extLst>
                </p14:cNvPr>
                <p14:cNvContentPartPr/>
                <p14:nvPr/>
              </p14:nvContentPartPr>
              <p14:xfrm>
                <a:off x="10200888" y="3063888"/>
                <a:ext cx="24120" cy="129600"/>
              </p14:xfrm>
            </p:contentPart>
          </mc:Choice>
          <mc:Fallback xmlns="">
            <p:pic>
              <p:nvPicPr>
                <p:cNvPr id="73" name="Freihand 72">
                  <a:extLst>
                    <a:ext uri="{FF2B5EF4-FFF2-40B4-BE49-F238E27FC236}">
                      <a16:creationId xmlns:a16="http://schemas.microsoft.com/office/drawing/2014/main" id="{DFEB693A-8CB8-45A9-858E-B36DB67FAD53}"/>
                    </a:ext>
                  </a:extLst>
                </p:cNvPr>
                <p:cNvPicPr/>
                <p:nvPr/>
              </p:nvPicPr>
              <p:blipFill>
                <a:blip r:embed="rId110"/>
                <a:stretch>
                  <a:fillRect/>
                </a:stretch>
              </p:blipFill>
              <p:spPr>
                <a:xfrm>
                  <a:off x="10196568" y="3059568"/>
                  <a:ext cx="3276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74" name="Freihand 73">
                  <a:extLst>
                    <a:ext uri="{FF2B5EF4-FFF2-40B4-BE49-F238E27FC236}">
                      <a16:creationId xmlns:a16="http://schemas.microsoft.com/office/drawing/2014/main" id="{3BC0C446-ECD7-48B4-AA2E-04D959AA831D}"/>
                    </a:ext>
                  </a:extLst>
                </p14:cNvPr>
                <p14:cNvContentPartPr/>
                <p14:nvPr/>
              </p14:nvContentPartPr>
              <p14:xfrm>
                <a:off x="10113048" y="3020328"/>
                <a:ext cx="168120" cy="149400"/>
              </p14:xfrm>
            </p:contentPart>
          </mc:Choice>
          <mc:Fallback xmlns="">
            <p:pic>
              <p:nvPicPr>
                <p:cNvPr id="74" name="Freihand 73">
                  <a:extLst>
                    <a:ext uri="{FF2B5EF4-FFF2-40B4-BE49-F238E27FC236}">
                      <a16:creationId xmlns:a16="http://schemas.microsoft.com/office/drawing/2014/main" id="{3BC0C446-ECD7-48B4-AA2E-04D959AA831D}"/>
                    </a:ext>
                  </a:extLst>
                </p:cNvPr>
                <p:cNvPicPr/>
                <p:nvPr/>
              </p:nvPicPr>
              <p:blipFill>
                <a:blip r:embed="rId112"/>
                <a:stretch>
                  <a:fillRect/>
                </a:stretch>
              </p:blipFill>
              <p:spPr>
                <a:xfrm>
                  <a:off x="10108728" y="3016008"/>
                  <a:ext cx="17676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75" name="Freihand 74">
                  <a:extLst>
                    <a:ext uri="{FF2B5EF4-FFF2-40B4-BE49-F238E27FC236}">
                      <a16:creationId xmlns:a16="http://schemas.microsoft.com/office/drawing/2014/main" id="{BDF61295-FCAC-4518-A891-6E523DCCD01B}"/>
                    </a:ext>
                  </a:extLst>
                </p14:cNvPr>
                <p14:cNvContentPartPr/>
                <p14:nvPr/>
              </p14:nvContentPartPr>
              <p14:xfrm>
                <a:off x="10301688" y="3028248"/>
                <a:ext cx="19800" cy="133200"/>
              </p14:xfrm>
            </p:contentPart>
          </mc:Choice>
          <mc:Fallback xmlns="">
            <p:pic>
              <p:nvPicPr>
                <p:cNvPr id="75" name="Freihand 74">
                  <a:extLst>
                    <a:ext uri="{FF2B5EF4-FFF2-40B4-BE49-F238E27FC236}">
                      <a16:creationId xmlns:a16="http://schemas.microsoft.com/office/drawing/2014/main" id="{BDF61295-FCAC-4518-A891-6E523DCCD01B}"/>
                    </a:ext>
                  </a:extLst>
                </p:cNvPr>
                <p:cNvPicPr/>
                <p:nvPr/>
              </p:nvPicPr>
              <p:blipFill>
                <a:blip r:embed="rId114"/>
                <a:stretch>
                  <a:fillRect/>
                </a:stretch>
              </p:blipFill>
              <p:spPr>
                <a:xfrm>
                  <a:off x="10297368" y="3023928"/>
                  <a:ext cx="2844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76" name="Freihand 75">
                  <a:extLst>
                    <a:ext uri="{FF2B5EF4-FFF2-40B4-BE49-F238E27FC236}">
                      <a16:creationId xmlns:a16="http://schemas.microsoft.com/office/drawing/2014/main" id="{365BB89B-8EED-4687-B777-65866D684A0D}"/>
                    </a:ext>
                  </a:extLst>
                </p14:cNvPr>
                <p14:cNvContentPartPr/>
                <p14:nvPr/>
              </p14:nvContentPartPr>
              <p14:xfrm>
                <a:off x="10263528" y="2983248"/>
                <a:ext cx="122760" cy="87840"/>
              </p14:xfrm>
            </p:contentPart>
          </mc:Choice>
          <mc:Fallback xmlns="">
            <p:pic>
              <p:nvPicPr>
                <p:cNvPr id="76" name="Freihand 75">
                  <a:extLst>
                    <a:ext uri="{FF2B5EF4-FFF2-40B4-BE49-F238E27FC236}">
                      <a16:creationId xmlns:a16="http://schemas.microsoft.com/office/drawing/2014/main" id="{365BB89B-8EED-4687-B777-65866D684A0D}"/>
                    </a:ext>
                  </a:extLst>
                </p:cNvPr>
                <p:cNvPicPr/>
                <p:nvPr/>
              </p:nvPicPr>
              <p:blipFill>
                <a:blip r:embed="rId116"/>
                <a:stretch>
                  <a:fillRect/>
                </a:stretch>
              </p:blipFill>
              <p:spPr>
                <a:xfrm>
                  <a:off x="10259208" y="2978928"/>
                  <a:ext cx="13140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77" name="Freihand 76">
                  <a:extLst>
                    <a:ext uri="{FF2B5EF4-FFF2-40B4-BE49-F238E27FC236}">
                      <a16:creationId xmlns:a16="http://schemas.microsoft.com/office/drawing/2014/main" id="{AA78D28E-36C7-4D2A-ABDC-D303D5BBC7F1}"/>
                    </a:ext>
                  </a:extLst>
                </p14:cNvPr>
                <p14:cNvContentPartPr/>
                <p14:nvPr/>
              </p14:nvContentPartPr>
              <p14:xfrm>
                <a:off x="10363968" y="3147768"/>
                <a:ext cx="23760" cy="46440"/>
              </p14:xfrm>
            </p:contentPart>
          </mc:Choice>
          <mc:Fallback xmlns="">
            <p:pic>
              <p:nvPicPr>
                <p:cNvPr id="77" name="Freihand 76">
                  <a:extLst>
                    <a:ext uri="{FF2B5EF4-FFF2-40B4-BE49-F238E27FC236}">
                      <a16:creationId xmlns:a16="http://schemas.microsoft.com/office/drawing/2014/main" id="{AA78D28E-36C7-4D2A-ABDC-D303D5BBC7F1}"/>
                    </a:ext>
                  </a:extLst>
                </p:cNvPr>
                <p:cNvPicPr/>
                <p:nvPr/>
              </p:nvPicPr>
              <p:blipFill>
                <a:blip r:embed="rId118"/>
                <a:stretch>
                  <a:fillRect/>
                </a:stretch>
              </p:blipFill>
              <p:spPr>
                <a:xfrm>
                  <a:off x="10359648" y="3143448"/>
                  <a:ext cx="3240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78" name="Freihand 77">
                  <a:extLst>
                    <a:ext uri="{FF2B5EF4-FFF2-40B4-BE49-F238E27FC236}">
                      <a16:creationId xmlns:a16="http://schemas.microsoft.com/office/drawing/2014/main" id="{4D93F623-05B7-4AF2-B40F-5429DC6D29CF}"/>
                    </a:ext>
                  </a:extLst>
                </p14:cNvPr>
                <p14:cNvContentPartPr/>
                <p14:nvPr/>
              </p14:nvContentPartPr>
              <p14:xfrm>
                <a:off x="10311048" y="3102048"/>
                <a:ext cx="117360" cy="104040"/>
              </p14:xfrm>
            </p:contentPart>
          </mc:Choice>
          <mc:Fallback xmlns="">
            <p:pic>
              <p:nvPicPr>
                <p:cNvPr id="78" name="Freihand 77">
                  <a:extLst>
                    <a:ext uri="{FF2B5EF4-FFF2-40B4-BE49-F238E27FC236}">
                      <a16:creationId xmlns:a16="http://schemas.microsoft.com/office/drawing/2014/main" id="{4D93F623-05B7-4AF2-B40F-5429DC6D29CF}"/>
                    </a:ext>
                  </a:extLst>
                </p:cNvPr>
                <p:cNvPicPr/>
                <p:nvPr/>
              </p:nvPicPr>
              <p:blipFill>
                <a:blip r:embed="rId120"/>
                <a:stretch>
                  <a:fillRect/>
                </a:stretch>
              </p:blipFill>
              <p:spPr>
                <a:xfrm>
                  <a:off x="10306728" y="3097728"/>
                  <a:ext cx="12600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79" name="Freihand 78">
                  <a:extLst>
                    <a:ext uri="{FF2B5EF4-FFF2-40B4-BE49-F238E27FC236}">
                      <a16:creationId xmlns:a16="http://schemas.microsoft.com/office/drawing/2014/main" id="{B368E12F-9588-4AC6-B554-F81A346B1420}"/>
                    </a:ext>
                  </a:extLst>
                </p14:cNvPr>
                <p14:cNvContentPartPr/>
                <p14:nvPr/>
              </p14:nvContentPartPr>
              <p14:xfrm>
                <a:off x="10483488" y="2965968"/>
                <a:ext cx="106920" cy="169200"/>
              </p14:xfrm>
            </p:contentPart>
          </mc:Choice>
          <mc:Fallback xmlns="">
            <p:pic>
              <p:nvPicPr>
                <p:cNvPr id="79" name="Freihand 78">
                  <a:extLst>
                    <a:ext uri="{FF2B5EF4-FFF2-40B4-BE49-F238E27FC236}">
                      <a16:creationId xmlns:a16="http://schemas.microsoft.com/office/drawing/2014/main" id="{B368E12F-9588-4AC6-B554-F81A346B1420}"/>
                    </a:ext>
                  </a:extLst>
                </p:cNvPr>
                <p:cNvPicPr/>
                <p:nvPr/>
              </p:nvPicPr>
              <p:blipFill>
                <a:blip r:embed="rId122"/>
                <a:stretch>
                  <a:fillRect/>
                </a:stretch>
              </p:blipFill>
              <p:spPr>
                <a:xfrm>
                  <a:off x="10479168" y="2961648"/>
                  <a:ext cx="11556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80" name="Freihand 79">
                  <a:extLst>
                    <a:ext uri="{FF2B5EF4-FFF2-40B4-BE49-F238E27FC236}">
                      <a16:creationId xmlns:a16="http://schemas.microsoft.com/office/drawing/2014/main" id="{E722F7F9-CD1D-448C-B149-C6E1CE095837}"/>
                    </a:ext>
                  </a:extLst>
                </p14:cNvPr>
                <p14:cNvContentPartPr/>
                <p14:nvPr/>
              </p14:nvContentPartPr>
              <p14:xfrm>
                <a:off x="10624608" y="2981088"/>
                <a:ext cx="46080" cy="140760"/>
              </p14:xfrm>
            </p:contentPart>
          </mc:Choice>
          <mc:Fallback xmlns="">
            <p:pic>
              <p:nvPicPr>
                <p:cNvPr id="80" name="Freihand 79">
                  <a:extLst>
                    <a:ext uri="{FF2B5EF4-FFF2-40B4-BE49-F238E27FC236}">
                      <a16:creationId xmlns:a16="http://schemas.microsoft.com/office/drawing/2014/main" id="{E722F7F9-CD1D-448C-B149-C6E1CE095837}"/>
                    </a:ext>
                  </a:extLst>
                </p:cNvPr>
                <p:cNvPicPr/>
                <p:nvPr/>
              </p:nvPicPr>
              <p:blipFill>
                <a:blip r:embed="rId124"/>
                <a:stretch>
                  <a:fillRect/>
                </a:stretch>
              </p:blipFill>
              <p:spPr>
                <a:xfrm>
                  <a:off x="10620288" y="2976768"/>
                  <a:ext cx="5472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81" name="Freihand 80">
                  <a:extLst>
                    <a:ext uri="{FF2B5EF4-FFF2-40B4-BE49-F238E27FC236}">
                      <a16:creationId xmlns:a16="http://schemas.microsoft.com/office/drawing/2014/main" id="{E683463A-B4AC-41A8-A487-5ADE59375C08}"/>
                    </a:ext>
                  </a:extLst>
                </p14:cNvPr>
                <p14:cNvContentPartPr/>
                <p14:nvPr/>
              </p14:nvContentPartPr>
              <p14:xfrm>
                <a:off x="10571688" y="3034368"/>
                <a:ext cx="120600" cy="21600"/>
              </p14:xfrm>
            </p:contentPart>
          </mc:Choice>
          <mc:Fallback xmlns="">
            <p:pic>
              <p:nvPicPr>
                <p:cNvPr id="81" name="Freihand 80">
                  <a:extLst>
                    <a:ext uri="{FF2B5EF4-FFF2-40B4-BE49-F238E27FC236}">
                      <a16:creationId xmlns:a16="http://schemas.microsoft.com/office/drawing/2014/main" id="{E683463A-B4AC-41A8-A487-5ADE59375C08}"/>
                    </a:ext>
                  </a:extLst>
                </p:cNvPr>
                <p:cNvPicPr/>
                <p:nvPr/>
              </p:nvPicPr>
              <p:blipFill>
                <a:blip r:embed="rId126"/>
                <a:stretch>
                  <a:fillRect/>
                </a:stretch>
              </p:blipFill>
              <p:spPr>
                <a:xfrm>
                  <a:off x="10567368" y="3030048"/>
                  <a:ext cx="12924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82" name="Freihand 81">
                  <a:extLst>
                    <a:ext uri="{FF2B5EF4-FFF2-40B4-BE49-F238E27FC236}">
                      <a16:creationId xmlns:a16="http://schemas.microsoft.com/office/drawing/2014/main" id="{D73ADA5D-2165-4D91-A376-F295AEA43011}"/>
                    </a:ext>
                  </a:extLst>
                </p14:cNvPr>
                <p14:cNvContentPartPr/>
                <p14:nvPr/>
              </p14:nvContentPartPr>
              <p14:xfrm>
                <a:off x="10655928" y="2940048"/>
                <a:ext cx="113040" cy="212040"/>
              </p14:xfrm>
            </p:contentPart>
          </mc:Choice>
          <mc:Fallback xmlns="">
            <p:pic>
              <p:nvPicPr>
                <p:cNvPr id="82" name="Freihand 81">
                  <a:extLst>
                    <a:ext uri="{FF2B5EF4-FFF2-40B4-BE49-F238E27FC236}">
                      <a16:creationId xmlns:a16="http://schemas.microsoft.com/office/drawing/2014/main" id="{D73ADA5D-2165-4D91-A376-F295AEA43011}"/>
                    </a:ext>
                  </a:extLst>
                </p:cNvPr>
                <p:cNvPicPr/>
                <p:nvPr/>
              </p:nvPicPr>
              <p:blipFill>
                <a:blip r:embed="rId128"/>
                <a:stretch>
                  <a:fillRect/>
                </a:stretch>
              </p:blipFill>
              <p:spPr>
                <a:xfrm>
                  <a:off x="10651608" y="2935728"/>
                  <a:ext cx="12168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84" name="Freihand 83">
                  <a:extLst>
                    <a:ext uri="{FF2B5EF4-FFF2-40B4-BE49-F238E27FC236}">
                      <a16:creationId xmlns:a16="http://schemas.microsoft.com/office/drawing/2014/main" id="{7F60C775-4A4F-42E1-BD51-4573CF5CD207}"/>
                    </a:ext>
                  </a:extLst>
                </p14:cNvPr>
                <p14:cNvContentPartPr/>
                <p14:nvPr/>
              </p14:nvContentPartPr>
              <p14:xfrm>
                <a:off x="9967608" y="3291408"/>
                <a:ext cx="897480" cy="16560"/>
              </p14:xfrm>
            </p:contentPart>
          </mc:Choice>
          <mc:Fallback xmlns="">
            <p:pic>
              <p:nvPicPr>
                <p:cNvPr id="84" name="Freihand 83">
                  <a:extLst>
                    <a:ext uri="{FF2B5EF4-FFF2-40B4-BE49-F238E27FC236}">
                      <a16:creationId xmlns:a16="http://schemas.microsoft.com/office/drawing/2014/main" id="{7F60C775-4A4F-42E1-BD51-4573CF5CD207}"/>
                    </a:ext>
                  </a:extLst>
                </p:cNvPr>
                <p:cNvPicPr/>
                <p:nvPr/>
              </p:nvPicPr>
              <p:blipFill>
                <a:blip r:embed="rId130"/>
                <a:stretch>
                  <a:fillRect/>
                </a:stretch>
              </p:blipFill>
              <p:spPr>
                <a:xfrm>
                  <a:off x="9963288" y="3287088"/>
                  <a:ext cx="90612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86" name="Freihand 85">
                  <a:extLst>
                    <a:ext uri="{FF2B5EF4-FFF2-40B4-BE49-F238E27FC236}">
                      <a16:creationId xmlns:a16="http://schemas.microsoft.com/office/drawing/2014/main" id="{0FB8B478-536D-443E-A720-AD7EDAEF55C8}"/>
                    </a:ext>
                  </a:extLst>
                </p14:cNvPr>
                <p14:cNvContentPartPr/>
                <p14:nvPr/>
              </p14:nvContentPartPr>
              <p14:xfrm>
                <a:off x="9966528" y="3419208"/>
                <a:ext cx="139680" cy="167040"/>
              </p14:xfrm>
            </p:contentPart>
          </mc:Choice>
          <mc:Fallback xmlns="">
            <p:pic>
              <p:nvPicPr>
                <p:cNvPr id="86" name="Freihand 85">
                  <a:extLst>
                    <a:ext uri="{FF2B5EF4-FFF2-40B4-BE49-F238E27FC236}">
                      <a16:creationId xmlns:a16="http://schemas.microsoft.com/office/drawing/2014/main" id="{0FB8B478-536D-443E-A720-AD7EDAEF55C8}"/>
                    </a:ext>
                  </a:extLst>
                </p:cNvPr>
                <p:cNvPicPr/>
                <p:nvPr/>
              </p:nvPicPr>
              <p:blipFill>
                <a:blip r:embed="rId132"/>
                <a:stretch>
                  <a:fillRect/>
                </a:stretch>
              </p:blipFill>
              <p:spPr>
                <a:xfrm>
                  <a:off x="9962208" y="3414888"/>
                  <a:ext cx="14832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87" name="Freihand 86">
                  <a:extLst>
                    <a:ext uri="{FF2B5EF4-FFF2-40B4-BE49-F238E27FC236}">
                      <a16:creationId xmlns:a16="http://schemas.microsoft.com/office/drawing/2014/main" id="{C727C6A1-C97D-4586-B403-66FA7325A428}"/>
                    </a:ext>
                  </a:extLst>
                </p14:cNvPr>
                <p14:cNvContentPartPr/>
                <p14:nvPr/>
              </p14:nvContentPartPr>
              <p14:xfrm>
                <a:off x="10170648" y="3433248"/>
                <a:ext cx="9000" cy="101160"/>
              </p14:xfrm>
            </p:contentPart>
          </mc:Choice>
          <mc:Fallback xmlns="">
            <p:pic>
              <p:nvPicPr>
                <p:cNvPr id="87" name="Freihand 86">
                  <a:extLst>
                    <a:ext uri="{FF2B5EF4-FFF2-40B4-BE49-F238E27FC236}">
                      <a16:creationId xmlns:a16="http://schemas.microsoft.com/office/drawing/2014/main" id="{C727C6A1-C97D-4586-B403-66FA7325A428}"/>
                    </a:ext>
                  </a:extLst>
                </p:cNvPr>
                <p:cNvPicPr/>
                <p:nvPr/>
              </p:nvPicPr>
              <p:blipFill>
                <a:blip r:embed="rId134"/>
                <a:stretch>
                  <a:fillRect/>
                </a:stretch>
              </p:blipFill>
              <p:spPr>
                <a:xfrm>
                  <a:off x="10166328" y="3428928"/>
                  <a:ext cx="1764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88" name="Freihand 87">
                  <a:extLst>
                    <a:ext uri="{FF2B5EF4-FFF2-40B4-BE49-F238E27FC236}">
                      <a16:creationId xmlns:a16="http://schemas.microsoft.com/office/drawing/2014/main" id="{EA62011D-BA3C-4CCA-9062-EBCD3BCFFA51}"/>
                    </a:ext>
                  </a:extLst>
                </p14:cNvPr>
                <p14:cNvContentPartPr/>
                <p14:nvPr/>
              </p14:nvContentPartPr>
              <p14:xfrm>
                <a:off x="10084968" y="3415968"/>
                <a:ext cx="135720" cy="130320"/>
              </p14:xfrm>
            </p:contentPart>
          </mc:Choice>
          <mc:Fallback xmlns="">
            <p:pic>
              <p:nvPicPr>
                <p:cNvPr id="88" name="Freihand 87">
                  <a:extLst>
                    <a:ext uri="{FF2B5EF4-FFF2-40B4-BE49-F238E27FC236}">
                      <a16:creationId xmlns:a16="http://schemas.microsoft.com/office/drawing/2014/main" id="{EA62011D-BA3C-4CCA-9062-EBCD3BCFFA51}"/>
                    </a:ext>
                  </a:extLst>
                </p:cNvPr>
                <p:cNvPicPr/>
                <p:nvPr/>
              </p:nvPicPr>
              <p:blipFill>
                <a:blip r:embed="rId136"/>
                <a:stretch>
                  <a:fillRect/>
                </a:stretch>
              </p:blipFill>
              <p:spPr>
                <a:xfrm>
                  <a:off x="10080648" y="3411648"/>
                  <a:ext cx="14436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89" name="Freihand 88">
                  <a:extLst>
                    <a:ext uri="{FF2B5EF4-FFF2-40B4-BE49-F238E27FC236}">
                      <a16:creationId xmlns:a16="http://schemas.microsoft.com/office/drawing/2014/main" id="{2C6243B5-A03D-423D-A58F-4C14D20F7DCB}"/>
                    </a:ext>
                  </a:extLst>
                </p14:cNvPr>
                <p14:cNvContentPartPr/>
                <p14:nvPr/>
              </p14:nvContentPartPr>
              <p14:xfrm>
                <a:off x="10274688" y="3418128"/>
                <a:ext cx="19440" cy="129240"/>
              </p14:xfrm>
            </p:contentPart>
          </mc:Choice>
          <mc:Fallback xmlns="">
            <p:pic>
              <p:nvPicPr>
                <p:cNvPr id="89" name="Freihand 88">
                  <a:extLst>
                    <a:ext uri="{FF2B5EF4-FFF2-40B4-BE49-F238E27FC236}">
                      <a16:creationId xmlns:a16="http://schemas.microsoft.com/office/drawing/2014/main" id="{2C6243B5-A03D-423D-A58F-4C14D20F7DCB}"/>
                    </a:ext>
                  </a:extLst>
                </p:cNvPr>
                <p:cNvPicPr/>
                <p:nvPr/>
              </p:nvPicPr>
              <p:blipFill>
                <a:blip r:embed="rId138"/>
                <a:stretch>
                  <a:fillRect/>
                </a:stretch>
              </p:blipFill>
              <p:spPr>
                <a:xfrm>
                  <a:off x="10270368" y="3413808"/>
                  <a:ext cx="2808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90" name="Freihand 89">
                  <a:extLst>
                    <a:ext uri="{FF2B5EF4-FFF2-40B4-BE49-F238E27FC236}">
                      <a16:creationId xmlns:a16="http://schemas.microsoft.com/office/drawing/2014/main" id="{18E42BFE-7A6B-4F4F-B19B-A3ADB5A9A4D8}"/>
                    </a:ext>
                  </a:extLst>
                </p14:cNvPr>
                <p14:cNvContentPartPr/>
                <p14:nvPr/>
              </p14:nvContentPartPr>
              <p14:xfrm>
                <a:off x="10234368" y="3374928"/>
                <a:ext cx="123480" cy="97920"/>
              </p14:xfrm>
            </p:contentPart>
          </mc:Choice>
          <mc:Fallback xmlns="">
            <p:pic>
              <p:nvPicPr>
                <p:cNvPr id="90" name="Freihand 89">
                  <a:extLst>
                    <a:ext uri="{FF2B5EF4-FFF2-40B4-BE49-F238E27FC236}">
                      <a16:creationId xmlns:a16="http://schemas.microsoft.com/office/drawing/2014/main" id="{18E42BFE-7A6B-4F4F-B19B-A3ADB5A9A4D8}"/>
                    </a:ext>
                  </a:extLst>
                </p:cNvPr>
                <p:cNvPicPr/>
                <p:nvPr/>
              </p:nvPicPr>
              <p:blipFill>
                <a:blip r:embed="rId140"/>
                <a:stretch>
                  <a:fillRect/>
                </a:stretch>
              </p:blipFill>
              <p:spPr>
                <a:xfrm>
                  <a:off x="10230048" y="3370608"/>
                  <a:ext cx="13212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91" name="Freihand 90">
                  <a:extLst>
                    <a:ext uri="{FF2B5EF4-FFF2-40B4-BE49-F238E27FC236}">
                      <a16:creationId xmlns:a16="http://schemas.microsoft.com/office/drawing/2014/main" id="{0752B32E-972B-4E04-BB32-FAF9051BB34E}"/>
                    </a:ext>
                  </a:extLst>
                </p14:cNvPr>
                <p14:cNvContentPartPr/>
                <p14:nvPr/>
              </p14:nvContentPartPr>
              <p14:xfrm>
                <a:off x="10303848" y="3502368"/>
                <a:ext cx="118800" cy="97920"/>
              </p14:xfrm>
            </p:contentPart>
          </mc:Choice>
          <mc:Fallback xmlns="">
            <p:pic>
              <p:nvPicPr>
                <p:cNvPr id="91" name="Freihand 90">
                  <a:extLst>
                    <a:ext uri="{FF2B5EF4-FFF2-40B4-BE49-F238E27FC236}">
                      <a16:creationId xmlns:a16="http://schemas.microsoft.com/office/drawing/2014/main" id="{0752B32E-972B-4E04-BB32-FAF9051BB34E}"/>
                    </a:ext>
                  </a:extLst>
                </p:cNvPr>
                <p:cNvPicPr/>
                <p:nvPr/>
              </p:nvPicPr>
              <p:blipFill>
                <a:blip r:embed="rId142"/>
                <a:stretch>
                  <a:fillRect/>
                </a:stretch>
              </p:blipFill>
              <p:spPr>
                <a:xfrm>
                  <a:off x="10299528" y="3498048"/>
                  <a:ext cx="12744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92" name="Freihand 91">
                  <a:extLst>
                    <a:ext uri="{FF2B5EF4-FFF2-40B4-BE49-F238E27FC236}">
                      <a16:creationId xmlns:a16="http://schemas.microsoft.com/office/drawing/2014/main" id="{82138180-A074-4892-B294-CF684B972622}"/>
                    </a:ext>
                  </a:extLst>
                </p14:cNvPr>
                <p14:cNvContentPartPr/>
                <p14:nvPr/>
              </p14:nvContentPartPr>
              <p14:xfrm>
                <a:off x="10291248" y="3484728"/>
                <a:ext cx="127080" cy="21600"/>
              </p14:xfrm>
            </p:contentPart>
          </mc:Choice>
          <mc:Fallback xmlns="">
            <p:pic>
              <p:nvPicPr>
                <p:cNvPr id="92" name="Freihand 91">
                  <a:extLst>
                    <a:ext uri="{FF2B5EF4-FFF2-40B4-BE49-F238E27FC236}">
                      <a16:creationId xmlns:a16="http://schemas.microsoft.com/office/drawing/2014/main" id="{82138180-A074-4892-B294-CF684B972622}"/>
                    </a:ext>
                  </a:extLst>
                </p:cNvPr>
                <p:cNvPicPr/>
                <p:nvPr/>
              </p:nvPicPr>
              <p:blipFill>
                <a:blip r:embed="rId144"/>
                <a:stretch>
                  <a:fillRect/>
                </a:stretch>
              </p:blipFill>
              <p:spPr>
                <a:xfrm>
                  <a:off x="10286928" y="3480408"/>
                  <a:ext cx="13572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93" name="Freihand 92">
                  <a:extLst>
                    <a:ext uri="{FF2B5EF4-FFF2-40B4-BE49-F238E27FC236}">
                      <a16:creationId xmlns:a16="http://schemas.microsoft.com/office/drawing/2014/main" id="{F224B917-77E7-4B9B-977E-E1C3CB8F3573}"/>
                    </a:ext>
                  </a:extLst>
                </p14:cNvPr>
                <p14:cNvContentPartPr/>
                <p14:nvPr/>
              </p14:nvContentPartPr>
              <p14:xfrm>
                <a:off x="10468008" y="3376008"/>
                <a:ext cx="167760" cy="170280"/>
              </p14:xfrm>
            </p:contentPart>
          </mc:Choice>
          <mc:Fallback xmlns="">
            <p:pic>
              <p:nvPicPr>
                <p:cNvPr id="93" name="Freihand 92">
                  <a:extLst>
                    <a:ext uri="{FF2B5EF4-FFF2-40B4-BE49-F238E27FC236}">
                      <a16:creationId xmlns:a16="http://schemas.microsoft.com/office/drawing/2014/main" id="{F224B917-77E7-4B9B-977E-E1C3CB8F3573}"/>
                    </a:ext>
                  </a:extLst>
                </p:cNvPr>
                <p:cNvPicPr/>
                <p:nvPr/>
              </p:nvPicPr>
              <p:blipFill>
                <a:blip r:embed="rId146"/>
                <a:stretch>
                  <a:fillRect/>
                </a:stretch>
              </p:blipFill>
              <p:spPr>
                <a:xfrm>
                  <a:off x="10463688" y="3371688"/>
                  <a:ext cx="17640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94" name="Freihand 93">
                  <a:extLst>
                    <a:ext uri="{FF2B5EF4-FFF2-40B4-BE49-F238E27FC236}">
                      <a16:creationId xmlns:a16="http://schemas.microsoft.com/office/drawing/2014/main" id="{54EB0A41-94AC-48D1-A033-689608727644}"/>
                    </a:ext>
                  </a:extLst>
                </p14:cNvPr>
                <p14:cNvContentPartPr/>
                <p14:nvPr/>
              </p14:nvContentPartPr>
              <p14:xfrm>
                <a:off x="10547208" y="3466728"/>
                <a:ext cx="172440" cy="12960"/>
              </p14:xfrm>
            </p:contentPart>
          </mc:Choice>
          <mc:Fallback xmlns="">
            <p:pic>
              <p:nvPicPr>
                <p:cNvPr id="94" name="Freihand 93">
                  <a:extLst>
                    <a:ext uri="{FF2B5EF4-FFF2-40B4-BE49-F238E27FC236}">
                      <a16:creationId xmlns:a16="http://schemas.microsoft.com/office/drawing/2014/main" id="{54EB0A41-94AC-48D1-A033-689608727644}"/>
                    </a:ext>
                  </a:extLst>
                </p:cNvPr>
                <p:cNvPicPr/>
                <p:nvPr/>
              </p:nvPicPr>
              <p:blipFill>
                <a:blip r:embed="rId148"/>
                <a:stretch>
                  <a:fillRect/>
                </a:stretch>
              </p:blipFill>
              <p:spPr>
                <a:xfrm>
                  <a:off x="10542888" y="3462408"/>
                  <a:ext cx="18108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95" name="Freihand 94">
                  <a:extLst>
                    <a:ext uri="{FF2B5EF4-FFF2-40B4-BE49-F238E27FC236}">
                      <a16:creationId xmlns:a16="http://schemas.microsoft.com/office/drawing/2014/main" id="{FD63AF45-06B5-4EE2-B762-9CEA01E876B7}"/>
                    </a:ext>
                  </a:extLst>
                </p14:cNvPr>
                <p14:cNvContentPartPr/>
                <p14:nvPr/>
              </p14:nvContentPartPr>
              <p14:xfrm>
                <a:off x="10752768" y="3424968"/>
                <a:ext cx="68760" cy="79920"/>
              </p14:xfrm>
            </p:contentPart>
          </mc:Choice>
          <mc:Fallback xmlns="">
            <p:pic>
              <p:nvPicPr>
                <p:cNvPr id="95" name="Freihand 94">
                  <a:extLst>
                    <a:ext uri="{FF2B5EF4-FFF2-40B4-BE49-F238E27FC236}">
                      <a16:creationId xmlns:a16="http://schemas.microsoft.com/office/drawing/2014/main" id="{FD63AF45-06B5-4EE2-B762-9CEA01E876B7}"/>
                    </a:ext>
                  </a:extLst>
                </p:cNvPr>
                <p:cNvPicPr/>
                <p:nvPr/>
              </p:nvPicPr>
              <p:blipFill>
                <a:blip r:embed="rId150"/>
                <a:stretch>
                  <a:fillRect/>
                </a:stretch>
              </p:blipFill>
              <p:spPr>
                <a:xfrm>
                  <a:off x="10748448" y="3420648"/>
                  <a:ext cx="7740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96" name="Freihand 95">
                  <a:extLst>
                    <a:ext uri="{FF2B5EF4-FFF2-40B4-BE49-F238E27FC236}">
                      <a16:creationId xmlns:a16="http://schemas.microsoft.com/office/drawing/2014/main" id="{8A0B9C2B-D599-4A15-BC7B-5F603A21D68B}"/>
                    </a:ext>
                  </a:extLst>
                </p14:cNvPr>
                <p14:cNvContentPartPr/>
                <p14:nvPr/>
              </p14:nvContentPartPr>
              <p14:xfrm>
                <a:off x="10761768" y="3375648"/>
                <a:ext cx="103320" cy="279720"/>
              </p14:xfrm>
            </p:contentPart>
          </mc:Choice>
          <mc:Fallback xmlns="">
            <p:pic>
              <p:nvPicPr>
                <p:cNvPr id="96" name="Freihand 95">
                  <a:extLst>
                    <a:ext uri="{FF2B5EF4-FFF2-40B4-BE49-F238E27FC236}">
                      <a16:creationId xmlns:a16="http://schemas.microsoft.com/office/drawing/2014/main" id="{8A0B9C2B-D599-4A15-BC7B-5F603A21D68B}"/>
                    </a:ext>
                  </a:extLst>
                </p:cNvPr>
                <p:cNvPicPr/>
                <p:nvPr/>
              </p:nvPicPr>
              <p:blipFill>
                <a:blip r:embed="rId152"/>
                <a:stretch>
                  <a:fillRect/>
                </a:stretch>
              </p:blipFill>
              <p:spPr>
                <a:xfrm>
                  <a:off x="10757448" y="3371328"/>
                  <a:ext cx="111960" cy="288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3">
            <p14:nvContentPartPr>
              <p14:cNvPr id="98" name="Freihand 97">
                <a:extLst>
                  <a:ext uri="{FF2B5EF4-FFF2-40B4-BE49-F238E27FC236}">
                    <a16:creationId xmlns:a16="http://schemas.microsoft.com/office/drawing/2014/main" id="{AFB95ED2-4D1D-471E-B85E-DBF92B8A8116}"/>
                  </a:ext>
                </a:extLst>
              </p14:cNvPr>
              <p14:cNvContentPartPr/>
              <p14:nvPr/>
            </p14:nvContentPartPr>
            <p14:xfrm>
              <a:off x="7279488" y="1929528"/>
              <a:ext cx="14760" cy="6840"/>
            </p14:xfrm>
          </p:contentPart>
        </mc:Choice>
        <mc:Fallback xmlns="">
          <p:pic>
            <p:nvPicPr>
              <p:cNvPr id="98" name="Freihand 97">
                <a:extLst>
                  <a:ext uri="{FF2B5EF4-FFF2-40B4-BE49-F238E27FC236}">
                    <a16:creationId xmlns:a16="http://schemas.microsoft.com/office/drawing/2014/main" id="{AFB95ED2-4D1D-471E-B85E-DBF92B8A8116}"/>
                  </a:ext>
                </a:extLst>
              </p:cNvPr>
              <p:cNvPicPr/>
              <p:nvPr/>
            </p:nvPicPr>
            <p:blipFill>
              <a:blip r:embed="rId154"/>
              <a:stretch>
                <a:fillRect/>
              </a:stretch>
            </p:blipFill>
            <p:spPr>
              <a:xfrm>
                <a:off x="7275168" y="1925208"/>
                <a:ext cx="2340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99" name="Freihand 98">
                <a:extLst>
                  <a:ext uri="{FF2B5EF4-FFF2-40B4-BE49-F238E27FC236}">
                    <a16:creationId xmlns:a16="http://schemas.microsoft.com/office/drawing/2014/main" id="{48B05CA2-D9D6-4FCA-BA10-6FAD894A80C8}"/>
                  </a:ext>
                </a:extLst>
              </p14:cNvPr>
              <p14:cNvContentPartPr/>
              <p14:nvPr/>
            </p14:nvContentPartPr>
            <p14:xfrm>
              <a:off x="8049168" y="2017008"/>
              <a:ext cx="20880" cy="24480"/>
            </p14:xfrm>
          </p:contentPart>
        </mc:Choice>
        <mc:Fallback xmlns="">
          <p:pic>
            <p:nvPicPr>
              <p:cNvPr id="99" name="Freihand 98">
                <a:extLst>
                  <a:ext uri="{FF2B5EF4-FFF2-40B4-BE49-F238E27FC236}">
                    <a16:creationId xmlns:a16="http://schemas.microsoft.com/office/drawing/2014/main" id="{48B05CA2-D9D6-4FCA-BA10-6FAD894A80C8}"/>
                  </a:ext>
                </a:extLst>
              </p:cNvPr>
              <p:cNvPicPr/>
              <p:nvPr/>
            </p:nvPicPr>
            <p:blipFill>
              <a:blip r:embed="rId156"/>
              <a:stretch>
                <a:fillRect/>
              </a:stretch>
            </p:blipFill>
            <p:spPr>
              <a:xfrm>
                <a:off x="8044848" y="2012688"/>
                <a:ext cx="2952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00" name="Freihand 99">
                <a:extLst>
                  <a:ext uri="{FF2B5EF4-FFF2-40B4-BE49-F238E27FC236}">
                    <a16:creationId xmlns:a16="http://schemas.microsoft.com/office/drawing/2014/main" id="{2001AAC0-AF17-49CC-8002-FB27BB3D2BE7}"/>
                  </a:ext>
                </a:extLst>
              </p14:cNvPr>
              <p14:cNvContentPartPr/>
              <p14:nvPr/>
            </p14:nvContentPartPr>
            <p14:xfrm>
              <a:off x="6876648" y="2681928"/>
              <a:ext cx="40320" cy="37800"/>
            </p14:xfrm>
          </p:contentPart>
        </mc:Choice>
        <mc:Fallback xmlns="">
          <p:pic>
            <p:nvPicPr>
              <p:cNvPr id="100" name="Freihand 99">
                <a:extLst>
                  <a:ext uri="{FF2B5EF4-FFF2-40B4-BE49-F238E27FC236}">
                    <a16:creationId xmlns:a16="http://schemas.microsoft.com/office/drawing/2014/main" id="{2001AAC0-AF17-49CC-8002-FB27BB3D2BE7}"/>
                  </a:ext>
                </a:extLst>
              </p:cNvPr>
              <p:cNvPicPr/>
              <p:nvPr/>
            </p:nvPicPr>
            <p:blipFill>
              <a:blip r:embed="rId158"/>
              <a:stretch>
                <a:fillRect/>
              </a:stretch>
            </p:blipFill>
            <p:spPr>
              <a:xfrm>
                <a:off x="6872328" y="2677608"/>
                <a:ext cx="48960" cy="46440"/>
              </a:xfrm>
              <a:prstGeom prst="rect">
                <a:avLst/>
              </a:prstGeom>
            </p:spPr>
          </p:pic>
        </mc:Fallback>
      </mc:AlternateContent>
      <p:grpSp>
        <p:nvGrpSpPr>
          <p:cNvPr id="103" name="Gruppieren 102">
            <a:extLst>
              <a:ext uri="{FF2B5EF4-FFF2-40B4-BE49-F238E27FC236}">
                <a16:creationId xmlns:a16="http://schemas.microsoft.com/office/drawing/2014/main" id="{773CC6A0-FBB9-4DD7-B7C4-A31DBBC3C5B0}"/>
              </a:ext>
            </a:extLst>
          </p:cNvPr>
          <p:cNvGrpSpPr/>
          <p:nvPr/>
        </p:nvGrpSpPr>
        <p:grpSpPr>
          <a:xfrm>
            <a:off x="11137608" y="3208608"/>
            <a:ext cx="495720" cy="219600"/>
            <a:chOff x="11137608" y="3208608"/>
            <a:chExt cx="495720" cy="219600"/>
          </a:xfrm>
        </p:grpSpPr>
        <mc:AlternateContent xmlns:mc="http://schemas.openxmlformats.org/markup-compatibility/2006" xmlns:p14="http://schemas.microsoft.com/office/powerpoint/2010/main">
          <mc:Choice Requires="p14">
            <p:contentPart p14:bwMode="auto" r:id="rId159">
              <p14:nvContentPartPr>
                <p14:cNvPr id="101" name="Freihand 100">
                  <a:extLst>
                    <a:ext uri="{FF2B5EF4-FFF2-40B4-BE49-F238E27FC236}">
                      <a16:creationId xmlns:a16="http://schemas.microsoft.com/office/drawing/2014/main" id="{4A8285E0-5195-41F2-9ADB-BDFADA866137}"/>
                    </a:ext>
                  </a:extLst>
                </p14:cNvPr>
                <p14:cNvContentPartPr/>
                <p14:nvPr/>
              </p14:nvContentPartPr>
              <p14:xfrm>
                <a:off x="11137608" y="3341088"/>
                <a:ext cx="188640" cy="25200"/>
              </p14:xfrm>
            </p:contentPart>
          </mc:Choice>
          <mc:Fallback xmlns="">
            <p:pic>
              <p:nvPicPr>
                <p:cNvPr id="101" name="Freihand 100">
                  <a:extLst>
                    <a:ext uri="{FF2B5EF4-FFF2-40B4-BE49-F238E27FC236}">
                      <a16:creationId xmlns:a16="http://schemas.microsoft.com/office/drawing/2014/main" id="{4A8285E0-5195-41F2-9ADB-BDFADA866137}"/>
                    </a:ext>
                  </a:extLst>
                </p:cNvPr>
                <p:cNvPicPr/>
                <p:nvPr/>
              </p:nvPicPr>
              <p:blipFill>
                <a:blip r:embed="rId160"/>
                <a:stretch>
                  <a:fillRect/>
                </a:stretch>
              </p:blipFill>
              <p:spPr>
                <a:xfrm>
                  <a:off x="11133288" y="3336768"/>
                  <a:ext cx="19728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02" name="Freihand 101">
                  <a:extLst>
                    <a:ext uri="{FF2B5EF4-FFF2-40B4-BE49-F238E27FC236}">
                      <a16:creationId xmlns:a16="http://schemas.microsoft.com/office/drawing/2014/main" id="{BD399E8C-330E-4781-8498-B88230F63C15}"/>
                    </a:ext>
                  </a:extLst>
                </p14:cNvPr>
                <p14:cNvContentPartPr/>
                <p14:nvPr/>
              </p14:nvContentPartPr>
              <p14:xfrm>
                <a:off x="11414808" y="3208608"/>
                <a:ext cx="218520" cy="219600"/>
              </p14:xfrm>
            </p:contentPart>
          </mc:Choice>
          <mc:Fallback xmlns="">
            <p:pic>
              <p:nvPicPr>
                <p:cNvPr id="102" name="Freihand 101">
                  <a:extLst>
                    <a:ext uri="{FF2B5EF4-FFF2-40B4-BE49-F238E27FC236}">
                      <a16:creationId xmlns:a16="http://schemas.microsoft.com/office/drawing/2014/main" id="{BD399E8C-330E-4781-8498-B88230F63C15}"/>
                    </a:ext>
                  </a:extLst>
                </p:cNvPr>
                <p:cNvPicPr/>
                <p:nvPr/>
              </p:nvPicPr>
              <p:blipFill>
                <a:blip r:embed="rId162"/>
                <a:stretch>
                  <a:fillRect/>
                </a:stretch>
              </p:blipFill>
              <p:spPr>
                <a:xfrm>
                  <a:off x="11410488" y="3204288"/>
                  <a:ext cx="227160" cy="228240"/>
                </a:xfrm>
                <a:prstGeom prst="rect">
                  <a:avLst/>
                </a:prstGeom>
              </p:spPr>
            </p:pic>
          </mc:Fallback>
        </mc:AlternateContent>
      </p:grpSp>
    </p:spTree>
    <p:extLst>
      <p:ext uri="{BB962C8B-B14F-4D97-AF65-F5344CB8AC3E}">
        <p14:creationId xmlns:p14="http://schemas.microsoft.com/office/powerpoint/2010/main" val="2299071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pPr>
              <a:lnSpc>
                <a:spcPct val="100000"/>
              </a:lnSpc>
            </a:pPr>
            <a:r>
              <a:rPr lang="de-DE" sz="3266" b="1">
                <a:solidFill>
                  <a:srgbClr val="000000"/>
                </a:solidFill>
                <a:latin typeface="Arial"/>
              </a:rPr>
              <a:t>Example</a:t>
            </a:r>
            <a:endParaRPr sz="3266" dirty="0"/>
          </a:p>
        </p:txBody>
      </p:sp>
      <p:sp>
        <p:nvSpPr>
          <p:cNvPr id="7" name="Rechteck 6">
            <a:extLst>
              <a:ext uri="{FF2B5EF4-FFF2-40B4-BE49-F238E27FC236}">
                <a16:creationId xmlns:a16="http://schemas.microsoft.com/office/drawing/2014/main" id="{B8485C00-1970-49C5-BDC9-B7991197E9D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aphicFrame>
        <p:nvGraphicFramePr>
          <p:cNvPr id="2" name="Objekt 1">
            <a:extLst>
              <a:ext uri="{FF2B5EF4-FFF2-40B4-BE49-F238E27FC236}">
                <a16:creationId xmlns:a16="http://schemas.microsoft.com/office/drawing/2014/main" id="{ABC9120A-7EA6-D5FE-57FC-12B19F66AC13}"/>
              </a:ext>
            </a:extLst>
          </p:cNvPr>
          <p:cNvGraphicFramePr>
            <a:graphicFrameLocks noChangeAspect="1"/>
          </p:cNvGraphicFramePr>
          <p:nvPr>
            <p:extLst>
              <p:ext uri="{D42A27DB-BD31-4B8C-83A1-F6EECF244321}">
                <p14:modId xmlns:p14="http://schemas.microsoft.com/office/powerpoint/2010/main" val="3826774403"/>
              </p:ext>
            </p:extLst>
          </p:nvPr>
        </p:nvGraphicFramePr>
        <p:xfrm>
          <a:off x="709613" y="801688"/>
          <a:ext cx="10147300" cy="2714625"/>
        </p:xfrm>
        <a:graphic>
          <a:graphicData uri="http://schemas.openxmlformats.org/presentationml/2006/ole">
            <mc:AlternateContent xmlns:mc="http://schemas.openxmlformats.org/markup-compatibility/2006">
              <mc:Choice xmlns:v="urn:schemas-microsoft-com:vml" Requires="v">
                <p:oleObj spid="_x0000_s1082" name="Worksheet" r:id="rId4" imgW="6781876" imgH="1914525" progId="Excel.Sheet.12">
                  <p:embed/>
                </p:oleObj>
              </mc:Choice>
              <mc:Fallback>
                <p:oleObj name="Worksheet" r:id="rId4" imgW="6781876" imgH="1914525" progId="Excel.Sheet.12">
                  <p:embed/>
                  <p:pic>
                    <p:nvPicPr>
                      <p:cNvPr id="2" name="Objekt 1">
                        <a:extLst>
                          <a:ext uri="{FF2B5EF4-FFF2-40B4-BE49-F238E27FC236}">
                            <a16:creationId xmlns:a16="http://schemas.microsoft.com/office/drawing/2014/main" id="{ABC9120A-7EA6-D5FE-57FC-12B19F66AC13}"/>
                          </a:ext>
                        </a:extLst>
                      </p:cNvPr>
                      <p:cNvPicPr/>
                      <p:nvPr/>
                    </p:nvPicPr>
                    <p:blipFill>
                      <a:blip r:embed="rId5"/>
                      <a:stretch>
                        <a:fillRect/>
                      </a:stretch>
                    </p:blipFill>
                    <p:spPr>
                      <a:xfrm>
                        <a:off x="709613" y="801688"/>
                        <a:ext cx="10147300" cy="2714625"/>
                      </a:xfrm>
                      <a:prstGeom prst="rect">
                        <a:avLst/>
                      </a:prstGeom>
                    </p:spPr>
                  </p:pic>
                </p:oleObj>
              </mc:Fallback>
            </mc:AlternateContent>
          </a:graphicData>
        </a:graphic>
      </p:graphicFrame>
      <mc:AlternateContent xmlns:mc="http://schemas.openxmlformats.org/markup-compatibility/2006" xmlns:p14="http://schemas.microsoft.com/office/powerpoint/2010/main">
        <mc:Choice Requires="p14">
          <p:contentPart p14:bwMode="auto" r:id="rId6">
            <p14:nvContentPartPr>
              <p14:cNvPr id="55" name="Freihand 54">
                <a:extLst>
                  <a:ext uri="{FF2B5EF4-FFF2-40B4-BE49-F238E27FC236}">
                    <a16:creationId xmlns:a16="http://schemas.microsoft.com/office/drawing/2014/main" id="{78346443-0C6B-43ED-92CE-309A367AFA96}"/>
                  </a:ext>
                </a:extLst>
              </p14:cNvPr>
              <p14:cNvContentPartPr/>
              <p14:nvPr/>
            </p14:nvContentPartPr>
            <p14:xfrm>
              <a:off x="4560408" y="1716768"/>
              <a:ext cx="738000" cy="1419480"/>
            </p14:xfrm>
          </p:contentPart>
        </mc:Choice>
        <mc:Fallback xmlns="">
          <p:pic>
            <p:nvPicPr>
              <p:cNvPr id="55" name="Freihand 54">
                <a:extLst>
                  <a:ext uri="{FF2B5EF4-FFF2-40B4-BE49-F238E27FC236}">
                    <a16:creationId xmlns:a16="http://schemas.microsoft.com/office/drawing/2014/main" id="{78346443-0C6B-43ED-92CE-309A367AFA96}"/>
                  </a:ext>
                </a:extLst>
              </p:cNvPr>
              <p:cNvPicPr/>
              <p:nvPr/>
            </p:nvPicPr>
            <p:blipFill>
              <a:blip r:embed="rId7"/>
              <a:stretch>
                <a:fillRect/>
              </a:stretch>
            </p:blipFill>
            <p:spPr>
              <a:xfrm>
                <a:off x="4556088" y="1712448"/>
                <a:ext cx="746640" cy="14281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6" name="Freihand 55">
                <a:extLst>
                  <a:ext uri="{FF2B5EF4-FFF2-40B4-BE49-F238E27FC236}">
                    <a16:creationId xmlns:a16="http://schemas.microsoft.com/office/drawing/2014/main" id="{E73B5557-427B-4906-A267-0A5D82CB3D8D}"/>
                  </a:ext>
                </a:extLst>
              </p14:cNvPr>
              <p14:cNvContentPartPr/>
              <p14:nvPr/>
            </p14:nvContentPartPr>
            <p14:xfrm>
              <a:off x="5506488" y="1788048"/>
              <a:ext cx="703800" cy="1269720"/>
            </p14:xfrm>
          </p:contentPart>
        </mc:Choice>
        <mc:Fallback xmlns="">
          <p:pic>
            <p:nvPicPr>
              <p:cNvPr id="56" name="Freihand 55">
                <a:extLst>
                  <a:ext uri="{FF2B5EF4-FFF2-40B4-BE49-F238E27FC236}">
                    <a16:creationId xmlns:a16="http://schemas.microsoft.com/office/drawing/2014/main" id="{E73B5557-427B-4906-A267-0A5D82CB3D8D}"/>
                  </a:ext>
                </a:extLst>
              </p:cNvPr>
              <p:cNvPicPr/>
              <p:nvPr/>
            </p:nvPicPr>
            <p:blipFill>
              <a:blip r:embed="rId9"/>
              <a:stretch>
                <a:fillRect/>
              </a:stretch>
            </p:blipFill>
            <p:spPr>
              <a:xfrm>
                <a:off x="5502168" y="1783728"/>
                <a:ext cx="712440" cy="1278360"/>
              </a:xfrm>
              <a:prstGeom prst="rect">
                <a:avLst/>
              </a:prstGeom>
            </p:spPr>
          </p:pic>
        </mc:Fallback>
      </mc:AlternateContent>
      <p:grpSp>
        <p:nvGrpSpPr>
          <p:cNvPr id="65" name="Gruppieren 64">
            <a:extLst>
              <a:ext uri="{FF2B5EF4-FFF2-40B4-BE49-F238E27FC236}">
                <a16:creationId xmlns:a16="http://schemas.microsoft.com/office/drawing/2014/main" id="{709DA6A3-9AE4-46B6-BCC8-175B6149DBEC}"/>
              </a:ext>
            </a:extLst>
          </p:cNvPr>
          <p:cNvGrpSpPr/>
          <p:nvPr/>
        </p:nvGrpSpPr>
        <p:grpSpPr>
          <a:xfrm>
            <a:off x="5814288" y="264528"/>
            <a:ext cx="2545920" cy="934200"/>
            <a:chOff x="5814288" y="264528"/>
            <a:chExt cx="2545920" cy="934200"/>
          </a:xfrm>
        </p:grpSpPr>
        <mc:AlternateContent xmlns:mc="http://schemas.openxmlformats.org/markup-compatibility/2006" xmlns:p14="http://schemas.microsoft.com/office/powerpoint/2010/main">
          <mc:Choice Requires="p14">
            <p:contentPart p14:bwMode="auto" r:id="rId10">
              <p14:nvContentPartPr>
                <p14:cNvPr id="57" name="Freihand 56">
                  <a:extLst>
                    <a:ext uri="{FF2B5EF4-FFF2-40B4-BE49-F238E27FC236}">
                      <a16:creationId xmlns:a16="http://schemas.microsoft.com/office/drawing/2014/main" id="{368998FF-457B-4C03-A9D8-B1C6CBB747E0}"/>
                    </a:ext>
                  </a:extLst>
                </p14:cNvPr>
                <p14:cNvContentPartPr/>
                <p14:nvPr/>
              </p14:nvContentPartPr>
              <p14:xfrm>
                <a:off x="5881968" y="829008"/>
                <a:ext cx="69120" cy="306360"/>
              </p14:xfrm>
            </p:contentPart>
          </mc:Choice>
          <mc:Fallback xmlns="">
            <p:pic>
              <p:nvPicPr>
                <p:cNvPr id="57" name="Freihand 56">
                  <a:extLst>
                    <a:ext uri="{FF2B5EF4-FFF2-40B4-BE49-F238E27FC236}">
                      <a16:creationId xmlns:a16="http://schemas.microsoft.com/office/drawing/2014/main" id="{368998FF-457B-4C03-A9D8-B1C6CBB747E0}"/>
                    </a:ext>
                  </a:extLst>
                </p:cNvPr>
                <p:cNvPicPr/>
                <p:nvPr/>
              </p:nvPicPr>
              <p:blipFill>
                <a:blip r:embed="rId11"/>
                <a:stretch>
                  <a:fillRect/>
                </a:stretch>
              </p:blipFill>
              <p:spPr>
                <a:xfrm>
                  <a:off x="5877648" y="824688"/>
                  <a:ext cx="77760" cy="315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8" name="Freihand 57">
                  <a:extLst>
                    <a:ext uri="{FF2B5EF4-FFF2-40B4-BE49-F238E27FC236}">
                      <a16:creationId xmlns:a16="http://schemas.microsoft.com/office/drawing/2014/main" id="{7C475F4A-2B91-4334-AE7E-183FF3E360BE}"/>
                    </a:ext>
                  </a:extLst>
                </p14:cNvPr>
                <p14:cNvContentPartPr/>
                <p14:nvPr/>
              </p14:nvContentPartPr>
              <p14:xfrm>
                <a:off x="5814288" y="1042848"/>
                <a:ext cx="195840" cy="155880"/>
              </p14:xfrm>
            </p:contentPart>
          </mc:Choice>
          <mc:Fallback xmlns="">
            <p:pic>
              <p:nvPicPr>
                <p:cNvPr id="58" name="Freihand 57">
                  <a:extLst>
                    <a:ext uri="{FF2B5EF4-FFF2-40B4-BE49-F238E27FC236}">
                      <a16:creationId xmlns:a16="http://schemas.microsoft.com/office/drawing/2014/main" id="{7C475F4A-2B91-4334-AE7E-183FF3E360BE}"/>
                    </a:ext>
                  </a:extLst>
                </p:cNvPr>
                <p:cNvPicPr/>
                <p:nvPr/>
              </p:nvPicPr>
              <p:blipFill>
                <a:blip r:embed="rId13"/>
                <a:stretch>
                  <a:fillRect/>
                </a:stretch>
              </p:blipFill>
              <p:spPr>
                <a:xfrm>
                  <a:off x="5809968" y="1038528"/>
                  <a:ext cx="20448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59" name="Freihand 58">
                  <a:extLst>
                    <a:ext uri="{FF2B5EF4-FFF2-40B4-BE49-F238E27FC236}">
                      <a16:creationId xmlns:a16="http://schemas.microsoft.com/office/drawing/2014/main" id="{2C93FBC3-A8C7-449C-B13E-21E52E46DF98}"/>
                    </a:ext>
                  </a:extLst>
                </p14:cNvPr>
                <p14:cNvContentPartPr/>
                <p14:nvPr/>
              </p14:nvContentPartPr>
              <p14:xfrm>
                <a:off x="6075648" y="679608"/>
                <a:ext cx="91800" cy="127800"/>
              </p14:xfrm>
            </p:contentPart>
          </mc:Choice>
          <mc:Fallback xmlns="">
            <p:pic>
              <p:nvPicPr>
                <p:cNvPr id="59" name="Freihand 58">
                  <a:extLst>
                    <a:ext uri="{FF2B5EF4-FFF2-40B4-BE49-F238E27FC236}">
                      <a16:creationId xmlns:a16="http://schemas.microsoft.com/office/drawing/2014/main" id="{2C93FBC3-A8C7-449C-B13E-21E52E46DF98}"/>
                    </a:ext>
                  </a:extLst>
                </p:cNvPr>
                <p:cNvPicPr/>
                <p:nvPr/>
              </p:nvPicPr>
              <p:blipFill>
                <a:blip r:embed="rId15"/>
                <a:stretch>
                  <a:fillRect/>
                </a:stretch>
              </p:blipFill>
              <p:spPr>
                <a:xfrm>
                  <a:off x="6071328" y="675288"/>
                  <a:ext cx="10044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60" name="Freihand 59">
                  <a:extLst>
                    <a:ext uri="{FF2B5EF4-FFF2-40B4-BE49-F238E27FC236}">
                      <a16:creationId xmlns:a16="http://schemas.microsoft.com/office/drawing/2014/main" id="{D92A8323-FCBB-45B9-8C16-57090294FBAC}"/>
                    </a:ext>
                  </a:extLst>
                </p14:cNvPr>
                <p14:cNvContentPartPr/>
                <p14:nvPr/>
              </p14:nvContentPartPr>
              <p14:xfrm>
                <a:off x="6226848" y="553608"/>
                <a:ext cx="726120" cy="226440"/>
              </p14:xfrm>
            </p:contentPart>
          </mc:Choice>
          <mc:Fallback xmlns="">
            <p:pic>
              <p:nvPicPr>
                <p:cNvPr id="60" name="Freihand 59">
                  <a:extLst>
                    <a:ext uri="{FF2B5EF4-FFF2-40B4-BE49-F238E27FC236}">
                      <a16:creationId xmlns:a16="http://schemas.microsoft.com/office/drawing/2014/main" id="{D92A8323-FCBB-45B9-8C16-57090294FBAC}"/>
                    </a:ext>
                  </a:extLst>
                </p:cNvPr>
                <p:cNvPicPr/>
                <p:nvPr/>
              </p:nvPicPr>
              <p:blipFill>
                <a:blip r:embed="rId17"/>
                <a:stretch>
                  <a:fillRect/>
                </a:stretch>
              </p:blipFill>
              <p:spPr>
                <a:xfrm>
                  <a:off x="6222528" y="549288"/>
                  <a:ext cx="73476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1" name="Freihand 60">
                  <a:extLst>
                    <a:ext uri="{FF2B5EF4-FFF2-40B4-BE49-F238E27FC236}">
                      <a16:creationId xmlns:a16="http://schemas.microsoft.com/office/drawing/2014/main" id="{5A4D2C1A-883B-4350-AEC1-BC0E8BDAF9F9}"/>
                    </a:ext>
                  </a:extLst>
                </p14:cNvPr>
                <p14:cNvContentPartPr/>
                <p14:nvPr/>
              </p14:nvContentPartPr>
              <p14:xfrm>
                <a:off x="7067088" y="482688"/>
                <a:ext cx="249480" cy="214200"/>
              </p14:xfrm>
            </p:contentPart>
          </mc:Choice>
          <mc:Fallback xmlns="">
            <p:pic>
              <p:nvPicPr>
                <p:cNvPr id="61" name="Freihand 60">
                  <a:extLst>
                    <a:ext uri="{FF2B5EF4-FFF2-40B4-BE49-F238E27FC236}">
                      <a16:creationId xmlns:a16="http://schemas.microsoft.com/office/drawing/2014/main" id="{5A4D2C1A-883B-4350-AEC1-BC0E8BDAF9F9}"/>
                    </a:ext>
                  </a:extLst>
                </p:cNvPr>
                <p:cNvPicPr/>
                <p:nvPr/>
              </p:nvPicPr>
              <p:blipFill>
                <a:blip r:embed="rId19"/>
                <a:stretch>
                  <a:fillRect/>
                </a:stretch>
              </p:blipFill>
              <p:spPr>
                <a:xfrm>
                  <a:off x="7062768" y="478368"/>
                  <a:ext cx="25812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62" name="Freihand 61">
                  <a:extLst>
                    <a:ext uri="{FF2B5EF4-FFF2-40B4-BE49-F238E27FC236}">
                      <a16:creationId xmlns:a16="http://schemas.microsoft.com/office/drawing/2014/main" id="{A5E4EB1B-9969-4CE6-8C27-7895F5667D3B}"/>
                    </a:ext>
                  </a:extLst>
                </p14:cNvPr>
                <p14:cNvContentPartPr/>
                <p14:nvPr/>
              </p14:nvContentPartPr>
              <p14:xfrm>
                <a:off x="7323408" y="450288"/>
                <a:ext cx="309240" cy="90000"/>
              </p14:xfrm>
            </p:contentPart>
          </mc:Choice>
          <mc:Fallback xmlns="">
            <p:pic>
              <p:nvPicPr>
                <p:cNvPr id="62" name="Freihand 61">
                  <a:extLst>
                    <a:ext uri="{FF2B5EF4-FFF2-40B4-BE49-F238E27FC236}">
                      <a16:creationId xmlns:a16="http://schemas.microsoft.com/office/drawing/2014/main" id="{A5E4EB1B-9969-4CE6-8C27-7895F5667D3B}"/>
                    </a:ext>
                  </a:extLst>
                </p:cNvPr>
                <p:cNvPicPr/>
                <p:nvPr/>
              </p:nvPicPr>
              <p:blipFill>
                <a:blip r:embed="rId21"/>
                <a:stretch>
                  <a:fillRect/>
                </a:stretch>
              </p:blipFill>
              <p:spPr>
                <a:xfrm>
                  <a:off x="7319088" y="445968"/>
                  <a:ext cx="31788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3" name="Freihand 62">
                  <a:extLst>
                    <a:ext uri="{FF2B5EF4-FFF2-40B4-BE49-F238E27FC236}">
                      <a16:creationId xmlns:a16="http://schemas.microsoft.com/office/drawing/2014/main" id="{7817B4DF-E13C-468D-913C-79115F118331}"/>
                    </a:ext>
                  </a:extLst>
                </p14:cNvPr>
                <p14:cNvContentPartPr/>
                <p14:nvPr/>
              </p14:nvContentPartPr>
              <p14:xfrm>
                <a:off x="7657128" y="299088"/>
                <a:ext cx="223200" cy="194400"/>
              </p14:xfrm>
            </p:contentPart>
          </mc:Choice>
          <mc:Fallback xmlns="">
            <p:pic>
              <p:nvPicPr>
                <p:cNvPr id="63" name="Freihand 62">
                  <a:extLst>
                    <a:ext uri="{FF2B5EF4-FFF2-40B4-BE49-F238E27FC236}">
                      <a16:creationId xmlns:a16="http://schemas.microsoft.com/office/drawing/2014/main" id="{7817B4DF-E13C-468D-913C-79115F118331}"/>
                    </a:ext>
                  </a:extLst>
                </p:cNvPr>
                <p:cNvPicPr/>
                <p:nvPr/>
              </p:nvPicPr>
              <p:blipFill>
                <a:blip r:embed="rId23"/>
                <a:stretch>
                  <a:fillRect/>
                </a:stretch>
              </p:blipFill>
              <p:spPr>
                <a:xfrm>
                  <a:off x="7652808" y="294768"/>
                  <a:ext cx="23184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4" name="Freihand 63">
                  <a:extLst>
                    <a:ext uri="{FF2B5EF4-FFF2-40B4-BE49-F238E27FC236}">
                      <a16:creationId xmlns:a16="http://schemas.microsoft.com/office/drawing/2014/main" id="{3CC37516-E535-44FF-80CD-F5B3F1CC2B7C}"/>
                    </a:ext>
                  </a:extLst>
                </p14:cNvPr>
                <p14:cNvContentPartPr/>
                <p14:nvPr/>
              </p14:nvContentPartPr>
              <p14:xfrm>
                <a:off x="7947648" y="264528"/>
                <a:ext cx="412560" cy="191880"/>
              </p14:xfrm>
            </p:contentPart>
          </mc:Choice>
          <mc:Fallback xmlns="">
            <p:pic>
              <p:nvPicPr>
                <p:cNvPr id="64" name="Freihand 63">
                  <a:extLst>
                    <a:ext uri="{FF2B5EF4-FFF2-40B4-BE49-F238E27FC236}">
                      <a16:creationId xmlns:a16="http://schemas.microsoft.com/office/drawing/2014/main" id="{3CC37516-E535-44FF-80CD-F5B3F1CC2B7C}"/>
                    </a:ext>
                  </a:extLst>
                </p:cNvPr>
                <p:cNvPicPr/>
                <p:nvPr/>
              </p:nvPicPr>
              <p:blipFill>
                <a:blip r:embed="rId25"/>
                <a:stretch>
                  <a:fillRect/>
                </a:stretch>
              </p:blipFill>
              <p:spPr>
                <a:xfrm>
                  <a:off x="7943328" y="260208"/>
                  <a:ext cx="421200" cy="200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6">
            <p14:nvContentPartPr>
              <p14:cNvPr id="66" name="Freihand 65">
                <a:extLst>
                  <a:ext uri="{FF2B5EF4-FFF2-40B4-BE49-F238E27FC236}">
                    <a16:creationId xmlns:a16="http://schemas.microsoft.com/office/drawing/2014/main" id="{62FC5BD7-6CAD-49EC-BCF1-0572CD745308}"/>
                  </a:ext>
                </a:extLst>
              </p14:cNvPr>
              <p14:cNvContentPartPr/>
              <p14:nvPr/>
            </p14:nvContentPartPr>
            <p14:xfrm>
              <a:off x="4648608" y="1858608"/>
              <a:ext cx="705960" cy="337320"/>
            </p14:xfrm>
          </p:contentPart>
        </mc:Choice>
        <mc:Fallback xmlns="">
          <p:pic>
            <p:nvPicPr>
              <p:cNvPr id="66" name="Freihand 65">
                <a:extLst>
                  <a:ext uri="{FF2B5EF4-FFF2-40B4-BE49-F238E27FC236}">
                    <a16:creationId xmlns:a16="http://schemas.microsoft.com/office/drawing/2014/main" id="{62FC5BD7-6CAD-49EC-BCF1-0572CD745308}"/>
                  </a:ext>
                </a:extLst>
              </p:cNvPr>
              <p:cNvPicPr/>
              <p:nvPr/>
            </p:nvPicPr>
            <p:blipFill>
              <a:blip r:embed="rId27"/>
              <a:stretch>
                <a:fillRect/>
              </a:stretch>
            </p:blipFill>
            <p:spPr>
              <a:xfrm>
                <a:off x="4644288" y="1854288"/>
                <a:ext cx="714600" cy="3459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67" name="Freihand 66">
                <a:extLst>
                  <a:ext uri="{FF2B5EF4-FFF2-40B4-BE49-F238E27FC236}">
                    <a16:creationId xmlns:a16="http://schemas.microsoft.com/office/drawing/2014/main" id="{3F4493BA-664B-47F9-B92B-106B66F0783F}"/>
                  </a:ext>
                </a:extLst>
              </p14:cNvPr>
              <p14:cNvContentPartPr/>
              <p14:nvPr/>
            </p14:nvContentPartPr>
            <p14:xfrm>
              <a:off x="4523688" y="2723688"/>
              <a:ext cx="855000" cy="275400"/>
            </p14:xfrm>
          </p:contentPart>
        </mc:Choice>
        <mc:Fallback xmlns="">
          <p:pic>
            <p:nvPicPr>
              <p:cNvPr id="67" name="Freihand 66">
                <a:extLst>
                  <a:ext uri="{FF2B5EF4-FFF2-40B4-BE49-F238E27FC236}">
                    <a16:creationId xmlns:a16="http://schemas.microsoft.com/office/drawing/2014/main" id="{3F4493BA-664B-47F9-B92B-106B66F0783F}"/>
                  </a:ext>
                </a:extLst>
              </p:cNvPr>
              <p:cNvPicPr/>
              <p:nvPr/>
            </p:nvPicPr>
            <p:blipFill>
              <a:blip r:embed="rId29"/>
              <a:stretch>
                <a:fillRect/>
              </a:stretch>
            </p:blipFill>
            <p:spPr>
              <a:xfrm>
                <a:off x="4519368" y="2719368"/>
                <a:ext cx="863640" cy="2840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60" name="Freihand 159">
                <a:extLst>
                  <a:ext uri="{FF2B5EF4-FFF2-40B4-BE49-F238E27FC236}">
                    <a16:creationId xmlns:a16="http://schemas.microsoft.com/office/drawing/2014/main" id="{521A0CB0-250E-44FB-B8DB-C03E80FF85D4}"/>
                  </a:ext>
                </a:extLst>
              </p14:cNvPr>
              <p14:cNvContentPartPr/>
              <p14:nvPr/>
            </p14:nvContentPartPr>
            <p14:xfrm>
              <a:off x="1894968" y="4404888"/>
              <a:ext cx="197640" cy="326160"/>
            </p14:xfrm>
          </p:contentPart>
        </mc:Choice>
        <mc:Fallback xmlns="">
          <p:pic>
            <p:nvPicPr>
              <p:cNvPr id="160" name="Freihand 159">
                <a:extLst>
                  <a:ext uri="{FF2B5EF4-FFF2-40B4-BE49-F238E27FC236}">
                    <a16:creationId xmlns:a16="http://schemas.microsoft.com/office/drawing/2014/main" id="{521A0CB0-250E-44FB-B8DB-C03E80FF85D4}"/>
                  </a:ext>
                </a:extLst>
              </p:cNvPr>
              <p:cNvPicPr/>
              <p:nvPr/>
            </p:nvPicPr>
            <p:blipFill>
              <a:blip r:embed="rId31"/>
              <a:stretch>
                <a:fillRect/>
              </a:stretch>
            </p:blipFill>
            <p:spPr>
              <a:xfrm>
                <a:off x="1890648" y="4400568"/>
                <a:ext cx="206280" cy="3348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 name="Freihand 2">
                <a:extLst>
                  <a:ext uri="{FF2B5EF4-FFF2-40B4-BE49-F238E27FC236}">
                    <a16:creationId xmlns:a16="http://schemas.microsoft.com/office/drawing/2014/main" id="{5C042EA0-BCC3-41A4-A225-5349695A1118}"/>
                  </a:ext>
                </a:extLst>
              </p14:cNvPr>
              <p14:cNvContentPartPr/>
              <p14:nvPr/>
            </p14:nvContentPartPr>
            <p14:xfrm>
              <a:off x="284688" y="3641688"/>
              <a:ext cx="220680" cy="166680"/>
            </p14:xfrm>
          </p:contentPart>
        </mc:Choice>
        <mc:Fallback xmlns="">
          <p:pic>
            <p:nvPicPr>
              <p:cNvPr id="3" name="Freihand 2">
                <a:extLst>
                  <a:ext uri="{FF2B5EF4-FFF2-40B4-BE49-F238E27FC236}">
                    <a16:creationId xmlns:a16="http://schemas.microsoft.com/office/drawing/2014/main" id="{5C042EA0-BCC3-41A4-A225-5349695A1118}"/>
                  </a:ext>
                </a:extLst>
              </p:cNvPr>
              <p:cNvPicPr/>
              <p:nvPr/>
            </p:nvPicPr>
            <p:blipFill>
              <a:blip r:embed="rId33"/>
              <a:stretch>
                <a:fillRect/>
              </a:stretch>
            </p:blipFill>
            <p:spPr>
              <a:xfrm>
                <a:off x="280368" y="3637368"/>
                <a:ext cx="22932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4" name="Freihand 3">
                <a:extLst>
                  <a:ext uri="{FF2B5EF4-FFF2-40B4-BE49-F238E27FC236}">
                    <a16:creationId xmlns:a16="http://schemas.microsoft.com/office/drawing/2014/main" id="{C4572246-2937-4109-860A-2CD9FD36C7D1}"/>
                  </a:ext>
                </a:extLst>
              </p14:cNvPr>
              <p14:cNvContentPartPr/>
              <p14:nvPr/>
            </p14:nvContentPartPr>
            <p14:xfrm>
              <a:off x="532728" y="3652848"/>
              <a:ext cx="136080" cy="126360"/>
            </p14:xfrm>
          </p:contentPart>
        </mc:Choice>
        <mc:Fallback xmlns="">
          <p:pic>
            <p:nvPicPr>
              <p:cNvPr id="4" name="Freihand 3">
                <a:extLst>
                  <a:ext uri="{FF2B5EF4-FFF2-40B4-BE49-F238E27FC236}">
                    <a16:creationId xmlns:a16="http://schemas.microsoft.com/office/drawing/2014/main" id="{C4572246-2937-4109-860A-2CD9FD36C7D1}"/>
                  </a:ext>
                </a:extLst>
              </p:cNvPr>
              <p:cNvPicPr/>
              <p:nvPr/>
            </p:nvPicPr>
            <p:blipFill>
              <a:blip r:embed="rId35"/>
              <a:stretch>
                <a:fillRect/>
              </a:stretch>
            </p:blipFill>
            <p:spPr>
              <a:xfrm>
                <a:off x="528408" y="3648528"/>
                <a:ext cx="14472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5" name="Freihand 4">
                <a:extLst>
                  <a:ext uri="{FF2B5EF4-FFF2-40B4-BE49-F238E27FC236}">
                    <a16:creationId xmlns:a16="http://schemas.microsoft.com/office/drawing/2014/main" id="{A97EA817-6505-481F-88EB-8FDB13F11713}"/>
                  </a:ext>
                </a:extLst>
              </p14:cNvPr>
              <p14:cNvContentPartPr/>
              <p14:nvPr/>
            </p14:nvContentPartPr>
            <p14:xfrm>
              <a:off x="654048" y="3634848"/>
              <a:ext cx="199800" cy="141480"/>
            </p14:xfrm>
          </p:contentPart>
        </mc:Choice>
        <mc:Fallback xmlns="">
          <p:pic>
            <p:nvPicPr>
              <p:cNvPr id="5" name="Freihand 4">
                <a:extLst>
                  <a:ext uri="{FF2B5EF4-FFF2-40B4-BE49-F238E27FC236}">
                    <a16:creationId xmlns:a16="http://schemas.microsoft.com/office/drawing/2014/main" id="{A97EA817-6505-481F-88EB-8FDB13F11713}"/>
                  </a:ext>
                </a:extLst>
              </p:cNvPr>
              <p:cNvPicPr/>
              <p:nvPr/>
            </p:nvPicPr>
            <p:blipFill>
              <a:blip r:embed="rId37"/>
              <a:stretch>
                <a:fillRect/>
              </a:stretch>
            </p:blipFill>
            <p:spPr>
              <a:xfrm>
                <a:off x="649728" y="3630528"/>
                <a:ext cx="20844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8" name="Freihand 7">
                <a:extLst>
                  <a:ext uri="{FF2B5EF4-FFF2-40B4-BE49-F238E27FC236}">
                    <a16:creationId xmlns:a16="http://schemas.microsoft.com/office/drawing/2014/main" id="{0D328CB4-B739-4F8C-BAB1-8FCACDB82E9C}"/>
                  </a:ext>
                </a:extLst>
              </p14:cNvPr>
              <p14:cNvContentPartPr/>
              <p14:nvPr/>
            </p14:nvContentPartPr>
            <p14:xfrm>
              <a:off x="1040328" y="3692448"/>
              <a:ext cx="19080" cy="50400"/>
            </p14:xfrm>
          </p:contentPart>
        </mc:Choice>
        <mc:Fallback xmlns="">
          <p:pic>
            <p:nvPicPr>
              <p:cNvPr id="8" name="Freihand 7">
                <a:extLst>
                  <a:ext uri="{FF2B5EF4-FFF2-40B4-BE49-F238E27FC236}">
                    <a16:creationId xmlns:a16="http://schemas.microsoft.com/office/drawing/2014/main" id="{0D328CB4-B739-4F8C-BAB1-8FCACDB82E9C}"/>
                  </a:ext>
                </a:extLst>
              </p:cNvPr>
              <p:cNvPicPr/>
              <p:nvPr/>
            </p:nvPicPr>
            <p:blipFill>
              <a:blip r:embed="rId39"/>
              <a:stretch>
                <a:fillRect/>
              </a:stretch>
            </p:blipFill>
            <p:spPr>
              <a:xfrm>
                <a:off x="1036008" y="3688128"/>
                <a:ext cx="2772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9" name="Freihand 8">
                <a:extLst>
                  <a:ext uri="{FF2B5EF4-FFF2-40B4-BE49-F238E27FC236}">
                    <a16:creationId xmlns:a16="http://schemas.microsoft.com/office/drawing/2014/main" id="{FACBE805-4668-49FD-AE49-F93B8AA37636}"/>
                  </a:ext>
                </a:extLst>
              </p14:cNvPr>
              <p14:cNvContentPartPr/>
              <p14:nvPr/>
            </p14:nvContentPartPr>
            <p14:xfrm>
              <a:off x="1055088" y="3626568"/>
              <a:ext cx="43560" cy="16200"/>
            </p14:xfrm>
          </p:contentPart>
        </mc:Choice>
        <mc:Fallback xmlns="">
          <p:pic>
            <p:nvPicPr>
              <p:cNvPr id="9" name="Freihand 8">
                <a:extLst>
                  <a:ext uri="{FF2B5EF4-FFF2-40B4-BE49-F238E27FC236}">
                    <a16:creationId xmlns:a16="http://schemas.microsoft.com/office/drawing/2014/main" id="{FACBE805-4668-49FD-AE49-F93B8AA37636}"/>
                  </a:ext>
                </a:extLst>
              </p:cNvPr>
              <p:cNvPicPr/>
              <p:nvPr/>
            </p:nvPicPr>
            <p:blipFill>
              <a:blip r:embed="rId41"/>
              <a:stretch>
                <a:fillRect/>
              </a:stretch>
            </p:blipFill>
            <p:spPr>
              <a:xfrm>
                <a:off x="1050768" y="3622248"/>
                <a:ext cx="5220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0" name="Freihand 9">
                <a:extLst>
                  <a:ext uri="{FF2B5EF4-FFF2-40B4-BE49-F238E27FC236}">
                    <a16:creationId xmlns:a16="http://schemas.microsoft.com/office/drawing/2014/main" id="{15BA3097-7497-4A9C-A552-70AEF5945EBF}"/>
                  </a:ext>
                </a:extLst>
              </p14:cNvPr>
              <p14:cNvContentPartPr/>
              <p14:nvPr/>
            </p14:nvContentPartPr>
            <p14:xfrm>
              <a:off x="1099008" y="3670488"/>
              <a:ext cx="79920" cy="75960"/>
            </p14:xfrm>
          </p:contentPart>
        </mc:Choice>
        <mc:Fallback xmlns="">
          <p:pic>
            <p:nvPicPr>
              <p:cNvPr id="10" name="Freihand 9">
                <a:extLst>
                  <a:ext uri="{FF2B5EF4-FFF2-40B4-BE49-F238E27FC236}">
                    <a16:creationId xmlns:a16="http://schemas.microsoft.com/office/drawing/2014/main" id="{15BA3097-7497-4A9C-A552-70AEF5945EBF}"/>
                  </a:ext>
                </a:extLst>
              </p:cNvPr>
              <p:cNvPicPr/>
              <p:nvPr/>
            </p:nvPicPr>
            <p:blipFill>
              <a:blip r:embed="rId43"/>
              <a:stretch>
                <a:fillRect/>
              </a:stretch>
            </p:blipFill>
            <p:spPr>
              <a:xfrm>
                <a:off x="1094688" y="3666168"/>
                <a:ext cx="8856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1" name="Freihand 10">
                <a:extLst>
                  <a:ext uri="{FF2B5EF4-FFF2-40B4-BE49-F238E27FC236}">
                    <a16:creationId xmlns:a16="http://schemas.microsoft.com/office/drawing/2014/main" id="{88E0C6BB-2874-4E29-BD5F-C41976C6502D}"/>
                  </a:ext>
                </a:extLst>
              </p14:cNvPr>
              <p14:cNvContentPartPr/>
              <p14:nvPr/>
            </p14:nvContentPartPr>
            <p14:xfrm>
              <a:off x="1370088" y="3590568"/>
              <a:ext cx="201600" cy="164880"/>
            </p14:xfrm>
          </p:contentPart>
        </mc:Choice>
        <mc:Fallback xmlns="">
          <p:pic>
            <p:nvPicPr>
              <p:cNvPr id="11" name="Freihand 10">
                <a:extLst>
                  <a:ext uri="{FF2B5EF4-FFF2-40B4-BE49-F238E27FC236}">
                    <a16:creationId xmlns:a16="http://schemas.microsoft.com/office/drawing/2014/main" id="{88E0C6BB-2874-4E29-BD5F-C41976C6502D}"/>
                  </a:ext>
                </a:extLst>
              </p:cNvPr>
              <p:cNvPicPr/>
              <p:nvPr/>
            </p:nvPicPr>
            <p:blipFill>
              <a:blip r:embed="rId45"/>
              <a:stretch>
                <a:fillRect/>
              </a:stretch>
            </p:blipFill>
            <p:spPr>
              <a:xfrm>
                <a:off x="1365768" y="3586248"/>
                <a:ext cx="21024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2" name="Freihand 11">
                <a:extLst>
                  <a:ext uri="{FF2B5EF4-FFF2-40B4-BE49-F238E27FC236}">
                    <a16:creationId xmlns:a16="http://schemas.microsoft.com/office/drawing/2014/main" id="{A4B3AD37-67A2-42BD-BE6E-149BFF64A9F9}"/>
                  </a:ext>
                </a:extLst>
              </p14:cNvPr>
              <p14:cNvContentPartPr/>
              <p14:nvPr/>
            </p14:nvContentPartPr>
            <p14:xfrm>
              <a:off x="1597248" y="3660768"/>
              <a:ext cx="96840" cy="71280"/>
            </p14:xfrm>
          </p:contentPart>
        </mc:Choice>
        <mc:Fallback xmlns="">
          <p:pic>
            <p:nvPicPr>
              <p:cNvPr id="12" name="Freihand 11">
                <a:extLst>
                  <a:ext uri="{FF2B5EF4-FFF2-40B4-BE49-F238E27FC236}">
                    <a16:creationId xmlns:a16="http://schemas.microsoft.com/office/drawing/2014/main" id="{A4B3AD37-67A2-42BD-BE6E-149BFF64A9F9}"/>
                  </a:ext>
                </a:extLst>
              </p:cNvPr>
              <p:cNvPicPr/>
              <p:nvPr/>
            </p:nvPicPr>
            <p:blipFill>
              <a:blip r:embed="rId47"/>
              <a:stretch>
                <a:fillRect/>
              </a:stretch>
            </p:blipFill>
            <p:spPr>
              <a:xfrm>
                <a:off x="1592928" y="3656448"/>
                <a:ext cx="10548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3" name="Freihand 12">
                <a:extLst>
                  <a:ext uri="{FF2B5EF4-FFF2-40B4-BE49-F238E27FC236}">
                    <a16:creationId xmlns:a16="http://schemas.microsoft.com/office/drawing/2014/main" id="{6081D5BE-AC0C-4247-89F6-217CA3D32ADD}"/>
                  </a:ext>
                </a:extLst>
              </p14:cNvPr>
              <p14:cNvContentPartPr/>
              <p14:nvPr/>
            </p14:nvContentPartPr>
            <p14:xfrm>
              <a:off x="1864728" y="3663288"/>
              <a:ext cx="158760" cy="77760"/>
            </p14:xfrm>
          </p:contentPart>
        </mc:Choice>
        <mc:Fallback xmlns="">
          <p:pic>
            <p:nvPicPr>
              <p:cNvPr id="13" name="Freihand 12">
                <a:extLst>
                  <a:ext uri="{FF2B5EF4-FFF2-40B4-BE49-F238E27FC236}">
                    <a16:creationId xmlns:a16="http://schemas.microsoft.com/office/drawing/2014/main" id="{6081D5BE-AC0C-4247-89F6-217CA3D32ADD}"/>
                  </a:ext>
                </a:extLst>
              </p:cNvPr>
              <p:cNvPicPr/>
              <p:nvPr/>
            </p:nvPicPr>
            <p:blipFill>
              <a:blip r:embed="rId49"/>
              <a:stretch>
                <a:fillRect/>
              </a:stretch>
            </p:blipFill>
            <p:spPr>
              <a:xfrm>
                <a:off x="1860408" y="3658968"/>
                <a:ext cx="16740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4" name="Freihand 13">
                <a:extLst>
                  <a:ext uri="{FF2B5EF4-FFF2-40B4-BE49-F238E27FC236}">
                    <a16:creationId xmlns:a16="http://schemas.microsoft.com/office/drawing/2014/main" id="{2F8DBFB9-8173-49A6-AF88-5699DCBB139C}"/>
                  </a:ext>
                </a:extLst>
              </p14:cNvPr>
              <p14:cNvContentPartPr/>
              <p14:nvPr/>
            </p14:nvContentPartPr>
            <p14:xfrm>
              <a:off x="2026008" y="3646008"/>
              <a:ext cx="617400" cy="187200"/>
            </p14:xfrm>
          </p:contentPart>
        </mc:Choice>
        <mc:Fallback xmlns="">
          <p:pic>
            <p:nvPicPr>
              <p:cNvPr id="14" name="Freihand 13">
                <a:extLst>
                  <a:ext uri="{FF2B5EF4-FFF2-40B4-BE49-F238E27FC236}">
                    <a16:creationId xmlns:a16="http://schemas.microsoft.com/office/drawing/2014/main" id="{2F8DBFB9-8173-49A6-AF88-5699DCBB139C}"/>
                  </a:ext>
                </a:extLst>
              </p:cNvPr>
              <p:cNvPicPr/>
              <p:nvPr/>
            </p:nvPicPr>
            <p:blipFill>
              <a:blip r:embed="rId51"/>
              <a:stretch>
                <a:fillRect/>
              </a:stretch>
            </p:blipFill>
            <p:spPr>
              <a:xfrm>
                <a:off x="2021688" y="3641688"/>
                <a:ext cx="62604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5" name="Freihand 14">
                <a:extLst>
                  <a:ext uri="{FF2B5EF4-FFF2-40B4-BE49-F238E27FC236}">
                    <a16:creationId xmlns:a16="http://schemas.microsoft.com/office/drawing/2014/main" id="{FA36049F-D878-4105-8C68-53F12D9BAA0A}"/>
                  </a:ext>
                </a:extLst>
              </p14:cNvPr>
              <p14:cNvContentPartPr/>
              <p14:nvPr/>
            </p14:nvContentPartPr>
            <p14:xfrm>
              <a:off x="2818008" y="3634848"/>
              <a:ext cx="146880" cy="59040"/>
            </p14:xfrm>
          </p:contentPart>
        </mc:Choice>
        <mc:Fallback xmlns="">
          <p:pic>
            <p:nvPicPr>
              <p:cNvPr id="15" name="Freihand 14">
                <a:extLst>
                  <a:ext uri="{FF2B5EF4-FFF2-40B4-BE49-F238E27FC236}">
                    <a16:creationId xmlns:a16="http://schemas.microsoft.com/office/drawing/2014/main" id="{FA36049F-D878-4105-8C68-53F12D9BAA0A}"/>
                  </a:ext>
                </a:extLst>
              </p:cNvPr>
              <p:cNvPicPr/>
              <p:nvPr/>
            </p:nvPicPr>
            <p:blipFill>
              <a:blip r:embed="rId53"/>
              <a:stretch>
                <a:fillRect/>
              </a:stretch>
            </p:blipFill>
            <p:spPr>
              <a:xfrm>
                <a:off x="2813688" y="3630528"/>
                <a:ext cx="15552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6" name="Freihand 15">
                <a:extLst>
                  <a:ext uri="{FF2B5EF4-FFF2-40B4-BE49-F238E27FC236}">
                    <a16:creationId xmlns:a16="http://schemas.microsoft.com/office/drawing/2014/main" id="{7B8EE24D-39F6-4EBA-96E7-B0DBD2A5BDDC}"/>
                  </a:ext>
                </a:extLst>
              </p14:cNvPr>
              <p14:cNvContentPartPr/>
              <p14:nvPr/>
            </p14:nvContentPartPr>
            <p14:xfrm>
              <a:off x="2957328" y="3627648"/>
              <a:ext cx="361440" cy="57960"/>
            </p14:xfrm>
          </p:contentPart>
        </mc:Choice>
        <mc:Fallback xmlns="">
          <p:pic>
            <p:nvPicPr>
              <p:cNvPr id="16" name="Freihand 15">
                <a:extLst>
                  <a:ext uri="{FF2B5EF4-FFF2-40B4-BE49-F238E27FC236}">
                    <a16:creationId xmlns:a16="http://schemas.microsoft.com/office/drawing/2014/main" id="{7B8EE24D-39F6-4EBA-96E7-B0DBD2A5BDDC}"/>
                  </a:ext>
                </a:extLst>
              </p:cNvPr>
              <p:cNvPicPr/>
              <p:nvPr/>
            </p:nvPicPr>
            <p:blipFill>
              <a:blip r:embed="rId55"/>
              <a:stretch>
                <a:fillRect/>
              </a:stretch>
            </p:blipFill>
            <p:spPr>
              <a:xfrm>
                <a:off x="2953008" y="3623328"/>
                <a:ext cx="37008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7" name="Freihand 16">
                <a:extLst>
                  <a:ext uri="{FF2B5EF4-FFF2-40B4-BE49-F238E27FC236}">
                    <a16:creationId xmlns:a16="http://schemas.microsoft.com/office/drawing/2014/main" id="{26DC36B0-C1FF-4221-A99F-8E292186335B}"/>
                  </a:ext>
                </a:extLst>
              </p14:cNvPr>
              <p14:cNvContentPartPr/>
              <p14:nvPr/>
            </p14:nvContentPartPr>
            <p14:xfrm>
              <a:off x="3361968" y="3638808"/>
              <a:ext cx="169560" cy="51480"/>
            </p14:xfrm>
          </p:contentPart>
        </mc:Choice>
        <mc:Fallback xmlns="">
          <p:pic>
            <p:nvPicPr>
              <p:cNvPr id="17" name="Freihand 16">
                <a:extLst>
                  <a:ext uri="{FF2B5EF4-FFF2-40B4-BE49-F238E27FC236}">
                    <a16:creationId xmlns:a16="http://schemas.microsoft.com/office/drawing/2014/main" id="{26DC36B0-C1FF-4221-A99F-8E292186335B}"/>
                  </a:ext>
                </a:extLst>
              </p:cNvPr>
              <p:cNvPicPr/>
              <p:nvPr/>
            </p:nvPicPr>
            <p:blipFill>
              <a:blip r:embed="rId57"/>
              <a:stretch>
                <a:fillRect/>
              </a:stretch>
            </p:blipFill>
            <p:spPr>
              <a:xfrm>
                <a:off x="3357648" y="3634488"/>
                <a:ext cx="17820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8" name="Freihand 17">
                <a:extLst>
                  <a:ext uri="{FF2B5EF4-FFF2-40B4-BE49-F238E27FC236}">
                    <a16:creationId xmlns:a16="http://schemas.microsoft.com/office/drawing/2014/main" id="{0DB0812F-E03C-47D1-BAAB-7B829C6C1551}"/>
                  </a:ext>
                </a:extLst>
              </p14:cNvPr>
              <p14:cNvContentPartPr/>
              <p14:nvPr/>
            </p14:nvContentPartPr>
            <p14:xfrm>
              <a:off x="3490848" y="3597048"/>
              <a:ext cx="21240" cy="9000"/>
            </p14:xfrm>
          </p:contentPart>
        </mc:Choice>
        <mc:Fallback xmlns="">
          <p:pic>
            <p:nvPicPr>
              <p:cNvPr id="18" name="Freihand 17">
                <a:extLst>
                  <a:ext uri="{FF2B5EF4-FFF2-40B4-BE49-F238E27FC236}">
                    <a16:creationId xmlns:a16="http://schemas.microsoft.com/office/drawing/2014/main" id="{0DB0812F-E03C-47D1-BAAB-7B829C6C1551}"/>
                  </a:ext>
                </a:extLst>
              </p:cNvPr>
              <p:cNvPicPr/>
              <p:nvPr/>
            </p:nvPicPr>
            <p:blipFill>
              <a:blip r:embed="rId59"/>
              <a:stretch>
                <a:fillRect/>
              </a:stretch>
            </p:blipFill>
            <p:spPr>
              <a:xfrm>
                <a:off x="3486528" y="3592728"/>
                <a:ext cx="2988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20" name="Freihand 19">
                <a:extLst>
                  <a:ext uri="{FF2B5EF4-FFF2-40B4-BE49-F238E27FC236}">
                    <a16:creationId xmlns:a16="http://schemas.microsoft.com/office/drawing/2014/main" id="{8B9EC0CC-DF6E-48BA-BE8D-D0DB0105CD5E}"/>
                  </a:ext>
                </a:extLst>
              </p14:cNvPr>
              <p14:cNvContentPartPr/>
              <p14:nvPr/>
            </p14:nvContentPartPr>
            <p14:xfrm>
              <a:off x="3559968" y="3532968"/>
              <a:ext cx="227520" cy="165960"/>
            </p14:xfrm>
          </p:contentPart>
        </mc:Choice>
        <mc:Fallback xmlns="">
          <p:pic>
            <p:nvPicPr>
              <p:cNvPr id="20" name="Freihand 19">
                <a:extLst>
                  <a:ext uri="{FF2B5EF4-FFF2-40B4-BE49-F238E27FC236}">
                    <a16:creationId xmlns:a16="http://schemas.microsoft.com/office/drawing/2014/main" id="{8B9EC0CC-DF6E-48BA-BE8D-D0DB0105CD5E}"/>
                  </a:ext>
                </a:extLst>
              </p:cNvPr>
              <p:cNvPicPr/>
              <p:nvPr/>
            </p:nvPicPr>
            <p:blipFill>
              <a:blip r:embed="rId61"/>
              <a:stretch>
                <a:fillRect/>
              </a:stretch>
            </p:blipFill>
            <p:spPr>
              <a:xfrm>
                <a:off x="3555648" y="3528648"/>
                <a:ext cx="23616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22" name="Freihand 21">
                <a:extLst>
                  <a:ext uri="{FF2B5EF4-FFF2-40B4-BE49-F238E27FC236}">
                    <a16:creationId xmlns:a16="http://schemas.microsoft.com/office/drawing/2014/main" id="{36283D80-70FB-4C09-8446-E69A93CB6D77}"/>
                  </a:ext>
                </a:extLst>
              </p14:cNvPr>
              <p14:cNvContentPartPr/>
              <p14:nvPr/>
            </p14:nvContentPartPr>
            <p14:xfrm>
              <a:off x="3942648" y="3523968"/>
              <a:ext cx="175680" cy="169560"/>
            </p14:xfrm>
          </p:contentPart>
        </mc:Choice>
        <mc:Fallback xmlns="">
          <p:pic>
            <p:nvPicPr>
              <p:cNvPr id="22" name="Freihand 21">
                <a:extLst>
                  <a:ext uri="{FF2B5EF4-FFF2-40B4-BE49-F238E27FC236}">
                    <a16:creationId xmlns:a16="http://schemas.microsoft.com/office/drawing/2014/main" id="{36283D80-70FB-4C09-8446-E69A93CB6D77}"/>
                  </a:ext>
                </a:extLst>
              </p:cNvPr>
              <p:cNvPicPr/>
              <p:nvPr/>
            </p:nvPicPr>
            <p:blipFill>
              <a:blip r:embed="rId63"/>
              <a:stretch>
                <a:fillRect/>
              </a:stretch>
            </p:blipFill>
            <p:spPr>
              <a:xfrm>
                <a:off x="3938328" y="3519648"/>
                <a:ext cx="18432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23" name="Freihand 22">
                <a:extLst>
                  <a:ext uri="{FF2B5EF4-FFF2-40B4-BE49-F238E27FC236}">
                    <a16:creationId xmlns:a16="http://schemas.microsoft.com/office/drawing/2014/main" id="{70A03590-5C44-45BB-80FD-2EB75EC7A84F}"/>
                  </a:ext>
                </a:extLst>
              </p14:cNvPr>
              <p14:cNvContentPartPr/>
              <p14:nvPr/>
            </p14:nvContentPartPr>
            <p14:xfrm>
              <a:off x="4187808" y="3568248"/>
              <a:ext cx="21240" cy="120240"/>
            </p14:xfrm>
          </p:contentPart>
        </mc:Choice>
        <mc:Fallback xmlns="">
          <p:pic>
            <p:nvPicPr>
              <p:cNvPr id="23" name="Freihand 22">
                <a:extLst>
                  <a:ext uri="{FF2B5EF4-FFF2-40B4-BE49-F238E27FC236}">
                    <a16:creationId xmlns:a16="http://schemas.microsoft.com/office/drawing/2014/main" id="{70A03590-5C44-45BB-80FD-2EB75EC7A84F}"/>
                  </a:ext>
                </a:extLst>
              </p:cNvPr>
              <p:cNvPicPr/>
              <p:nvPr/>
            </p:nvPicPr>
            <p:blipFill>
              <a:blip r:embed="rId65"/>
              <a:stretch>
                <a:fillRect/>
              </a:stretch>
            </p:blipFill>
            <p:spPr>
              <a:xfrm>
                <a:off x="4183488" y="3563928"/>
                <a:ext cx="2988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24" name="Freihand 23">
                <a:extLst>
                  <a:ext uri="{FF2B5EF4-FFF2-40B4-BE49-F238E27FC236}">
                    <a16:creationId xmlns:a16="http://schemas.microsoft.com/office/drawing/2014/main" id="{DF03AD35-90C6-4DD8-9FD7-7F688BC94908}"/>
                  </a:ext>
                </a:extLst>
              </p14:cNvPr>
              <p14:cNvContentPartPr/>
              <p14:nvPr/>
            </p14:nvContentPartPr>
            <p14:xfrm>
              <a:off x="4091328" y="3534048"/>
              <a:ext cx="156600" cy="172800"/>
            </p14:xfrm>
          </p:contentPart>
        </mc:Choice>
        <mc:Fallback xmlns="">
          <p:pic>
            <p:nvPicPr>
              <p:cNvPr id="24" name="Freihand 23">
                <a:extLst>
                  <a:ext uri="{FF2B5EF4-FFF2-40B4-BE49-F238E27FC236}">
                    <a16:creationId xmlns:a16="http://schemas.microsoft.com/office/drawing/2014/main" id="{DF03AD35-90C6-4DD8-9FD7-7F688BC94908}"/>
                  </a:ext>
                </a:extLst>
              </p:cNvPr>
              <p:cNvPicPr/>
              <p:nvPr/>
            </p:nvPicPr>
            <p:blipFill>
              <a:blip r:embed="rId67"/>
              <a:stretch>
                <a:fillRect/>
              </a:stretch>
            </p:blipFill>
            <p:spPr>
              <a:xfrm>
                <a:off x="4087008" y="3529728"/>
                <a:ext cx="16524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25" name="Freihand 24">
                <a:extLst>
                  <a:ext uri="{FF2B5EF4-FFF2-40B4-BE49-F238E27FC236}">
                    <a16:creationId xmlns:a16="http://schemas.microsoft.com/office/drawing/2014/main" id="{5D5BDCD6-0292-499A-AF4D-5DC5CA923027}"/>
                  </a:ext>
                </a:extLst>
              </p14:cNvPr>
              <p14:cNvContentPartPr/>
              <p14:nvPr/>
            </p14:nvContentPartPr>
            <p14:xfrm>
              <a:off x="4320288" y="3551328"/>
              <a:ext cx="54360" cy="143640"/>
            </p14:xfrm>
          </p:contentPart>
        </mc:Choice>
        <mc:Fallback xmlns="">
          <p:pic>
            <p:nvPicPr>
              <p:cNvPr id="25" name="Freihand 24">
                <a:extLst>
                  <a:ext uri="{FF2B5EF4-FFF2-40B4-BE49-F238E27FC236}">
                    <a16:creationId xmlns:a16="http://schemas.microsoft.com/office/drawing/2014/main" id="{5D5BDCD6-0292-499A-AF4D-5DC5CA923027}"/>
                  </a:ext>
                </a:extLst>
              </p:cNvPr>
              <p:cNvPicPr/>
              <p:nvPr/>
            </p:nvPicPr>
            <p:blipFill>
              <a:blip r:embed="rId69"/>
              <a:stretch>
                <a:fillRect/>
              </a:stretch>
            </p:blipFill>
            <p:spPr>
              <a:xfrm>
                <a:off x="4315968" y="3547008"/>
                <a:ext cx="6300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26" name="Freihand 25">
                <a:extLst>
                  <a:ext uri="{FF2B5EF4-FFF2-40B4-BE49-F238E27FC236}">
                    <a16:creationId xmlns:a16="http://schemas.microsoft.com/office/drawing/2014/main" id="{5C054861-AA65-46ED-BFEF-ED6ABD58AE3C}"/>
                  </a:ext>
                </a:extLst>
              </p14:cNvPr>
              <p14:cNvContentPartPr/>
              <p14:nvPr/>
            </p14:nvContentPartPr>
            <p14:xfrm>
              <a:off x="4274568" y="3541248"/>
              <a:ext cx="154440" cy="70200"/>
            </p14:xfrm>
          </p:contentPart>
        </mc:Choice>
        <mc:Fallback xmlns="">
          <p:pic>
            <p:nvPicPr>
              <p:cNvPr id="26" name="Freihand 25">
                <a:extLst>
                  <a:ext uri="{FF2B5EF4-FFF2-40B4-BE49-F238E27FC236}">
                    <a16:creationId xmlns:a16="http://schemas.microsoft.com/office/drawing/2014/main" id="{5C054861-AA65-46ED-BFEF-ED6ABD58AE3C}"/>
                  </a:ext>
                </a:extLst>
              </p:cNvPr>
              <p:cNvPicPr/>
              <p:nvPr/>
            </p:nvPicPr>
            <p:blipFill>
              <a:blip r:embed="rId71"/>
              <a:stretch>
                <a:fillRect/>
              </a:stretch>
            </p:blipFill>
            <p:spPr>
              <a:xfrm>
                <a:off x="4270248" y="3536928"/>
                <a:ext cx="16308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27" name="Freihand 26">
                <a:extLst>
                  <a:ext uri="{FF2B5EF4-FFF2-40B4-BE49-F238E27FC236}">
                    <a16:creationId xmlns:a16="http://schemas.microsoft.com/office/drawing/2014/main" id="{B43F7E09-42D1-48E2-8251-398607643DB7}"/>
                  </a:ext>
                </a:extLst>
              </p14:cNvPr>
              <p14:cNvContentPartPr/>
              <p14:nvPr/>
            </p14:nvContentPartPr>
            <p14:xfrm>
              <a:off x="4511808" y="3618648"/>
              <a:ext cx="246240" cy="214560"/>
            </p14:xfrm>
          </p:contentPart>
        </mc:Choice>
        <mc:Fallback xmlns="">
          <p:pic>
            <p:nvPicPr>
              <p:cNvPr id="27" name="Freihand 26">
                <a:extLst>
                  <a:ext uri="{FF2B5EF4-FFF2-40B4-BE49-F238E27FC236}">
                    <a16:creationId xmlns:a16="http://schemas.microsoft.com/office/drawing/2014/main" id="{B43F7E09-42D1-48E2-8251-398607643DB7}"/>
                  </a:ext>
                </a:extLst>
              </p:cNvPr>
              <p:cNvPicPr/>
              <p:nvPr/>
            </p:nvPicPr>
            <p:blipFill>
              <a:blip r:embed="rId73"/>
              <a:stretch>
                <a:fillRect/>
              </a:stretch>
            </p:blipFill>
            <p:spPr>
              <a:xfrm>
                <a:off x="4507488" y="3614328"/>
                <a:ext cx="25488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28" name="Freihand 27">
                <a:extLst>
                  <a:ext uri="{FF2B5EF4-FFF2-40B4-BE49-F238E27FC236}">
                    <a16:creationId xmlns:a16="http://schemas.microsoft.com/office/drawing/2014/main" id="{5AA44AC8-BEB6-4D7A-BB1E-A46BF4922AF8}"/>
                  </a:ext>
                </a:extLst>
              </p14:cNvPr>
              <p14:cNvContentPartPr/>
              <p14:nvPr/>
            </p14:nvContentPartPr>
            <p14:xfrm>
              <a:off x="4714488" y="3613608"/>
              <a:ext cx="274680" cy="86400"/>
            </p14:xfrm>
          </p:contentPart>
        </mc:Choice>
        <mc:Fallback xmlns="">
          <p:pic>
            <p:nvPicPr>
              <p:cNvPr id="28" name="Freihand 27">
                <a:extLst>
                  <a:ext uri="{FF2B5EF4-FFF2-40B4-BE49-F238E27FC236}">
                    <a16:creationId xmlns:a16="http://schemas.microsoft.com/office/drawing/2014/main" id="{5AA44AC8-BEB6-4D7A-BB1E-A46BF4922AF8}"/>
                  </a:ext>
                </a:extLst>
              </p:cNvPr>
              <p:cNvPicPr/>
              <p:nvPr/>
            </p:nvPicPr>
            <p:blipFill>
              <a:blip r:embed="rId75"/>
              <a:stretch>
                <a:fillRect/>
              </a:stretch>
            </p:blipFill>
            <p:spPr>
              <a:xfrm>
                <a:off x="4710168" y="3609288"/>
                <a:ext cx="28332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29" name="Freihand 28">
                <a:extLst>
                  <a:ext uri="{FF2B5EF4-FFF2-40B4-BE49-F238E27FC236}">
                    <a16:creationId xmlns:a16="http://schemas.microsoft.com/office/drawing/2014/main" id="{55F3E156-2D0E-4B78-B603-9EF31F1B05D6}"/>
                  </a:ext>
                </a:extLst>
              </p14:cNvPr>
              <p14:cNvContentPartPr/>
              <p14:nvPr/>
            </p14:nvContentPartPr>
            <p14:xfrm>
              <a:off x="5013648" y="3534768"/>
              <a:ext cx="167040" cy="144720"/>
            </p14:xfrm>
          </p:contentPart>
        </mc:Choice>
        <mc:Fallback xmlns="">
          <p:pic>
            <p:nvPicPr>
              <p:cNvPr id="29" name="Freihand 28">
                <a:extLst>
                  <a:ext uri="{FF2B5EF4-FFF2-40B4-BE49-F238E27FC236}">
                    <a16:creationId xmlns:a16="http://schemas.microsoft.com/office/drawing/2014/main" id="{55F3E156-2D0E-4B78-B603-9EF31F1B05D6}"/>
                  </a:ext>
                </a:extLst>
              </p:cNvPr>
              <p:cNvPicPr/>
              <p:nvPr/>
            </p:nvPicPr>
            <p:blipFill>
              <a:blip r:embed="rId77"/>
              <a:stretch>
                <a:fillRect/>
              </a:stretch>
            </p:blipFill>
            <p:spPr>
              <a:xfrm>
                <a:off x="5009328" y="3530448"/>
                <a:ext cx="17568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30" name="Freihand 29">
                <a:extLst>
                  <a:ext uri="{FF2B5EF4-FFF2-40B4-BE49-F238E27FC236}">
                    <a16:creationId xmlns:a16="http://schemas.microsoft.com/office/drawing/2014/main" id="{965A52BC-B047-420F-83B0-D96194D1778F}"/>
                  </a:ext>
                </a:extLst>
              </p14:cNvPr>
              <p14:cNvContentPartPr/>
              <p14:nvPr/>
            </p14:nvContentPartPr>
            <p14:xfrm>
              <a:off x="5275728" y="3489048"/>
              <a:ext cx="419400" cy="181080"/>
            </p14:xfrm>
          </p:contentPart>
        </mc:Choice>
        <mc:Fallback xmlns="">
          <p:pic>
            <p:nvPicPr>
              <p:cNvPr id="30" name="Freihand 29">
                <a:extLst>
                  <a:ext uri="{FF2B5EF4-FFF2-40B4-BE49-F238E27FC236}">
                    <a16:creationId xmlns:a16="http://schemas.microsoft.com/office/drawing/2014/main" id="{965A52BC-B047-420F-83B0-D96194D1778F}"/>
                  </a:ext>
                </a:extLst>
              </p:cNvPr>
              <p:cNvPicPr/>
              <p:nvPr/>
            </p:nvPicPr>
            <p:blipFill>
              <a:blip r:embed="rId79"/>
              <a:stretch>
                <a:fillRect/>
              </a:stretch>
            </p:blipFill>
            <p:spPr>
              <a:xfrm>
                <a:off x="5271408" y="3484728"/>
                <a:ext cx="42804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32" name="Freihand 31">
                <a:extLst>
                  <a:ext uri="{FF2B5EF4-FFF2-40B4-BE49-F238E27FC236}">
                    <a16:creationId xmlns:a16="http://schemas.microsoft.com/office/drawing/2014/main" id="{74D98A0B-B684-4A78-99B2-5A483A3E3074}"/>
                  </a:ext>
                </a:extLst>
              </p14:cNvPr>
              <p14:cNvContentPartPr/>
              <p14:nvPr/>
            </p14:nvContentPartPr>
            <p14:xfrm>
              <a:off x="5811408" y="3588768"/>
              <a:ext cx="210960" cy="109440"/>
            </p14:xfrm>
          </p:contentPart>
        </mc:Choice>
        <mc:Fallback xmlns="">
          <p:pic>
            <p:nvPicPr>
              <p:cNvPr id="32" name="Freihand 31">
                <a:extLst>
                  <a:ext uri="{FF2B5EF4-FFF2-40B4-BE49-F238E27FC236}">
                    <a16:creationId xmlns:a16="http://schemas.microsoft.com/office/drawing/2014/main" id="{74D98A0B-B684-4A78-99B2-5A483A3E3074}"/>
                  </a:ext>
                </a:extLst>
              </p:cNvPr>
              <p:cNvPicPr/>
              <p:nvPr/>
            </p:nvPicPr>
            <p:blipFill>
              <a:blip r:embed="rId81"/>
              <a:stretch>
                <a:fillRect/>
              </a:stretch>
            </p:blipFill>
            <p:spPr>
              <a:xfrm>
                <a:off x="5807088" y="3584448"/>
                <a:ext cx="21960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33" name="Freihand 32">
                <a:extLst>
                  <a:ext uri="{FF2B5EF4-FFF2-40B4-BE49-F238E27FC236}">
                    <a16:creationId xmlns:a16="http://schemas.microsoft.com/office/drawing/2014/main" id="{31A9EA2F-7748-415D-A2B8-C1743B2154B6}"/>
                  </a:ext>
                </a:extLst>
              </p14:cNvPr>
              <p14:cNvContentPartPr/>
              <p14:nvPr/>
            </p14:nvContentPartPr>
            <p14:xfrm>
              <a:off x="6004368" y="3500208"/>
              <a:ext cx="360" cy="360"/>
            </p14:xfrm>
          </p:contentPart>
        </mc:Choice>
        <mc:Fallback xmlns="">
          <p:pic>
            <p:nvPicPr>
              <p:cNvPr id="33" name="Freihand 32">
                <a:extLst>
                  <a:ext uri="{FF2B5EF4-FFF2-40B4-BE49-F238E27FC236}">
                    <a16:creationId xmlns:a16="http://schemas.microsoft.com/office/drawing/2014/main" id="{31A9EA2F-7748-415D-A2B8-C1743B2154B6}"/>
                  </a:ext>
                </a:extLst>
              </p:cNvPr>
              <p:cNvPicPr/>
              <p:nvPr/>
            </p:nvPicPr>
            <p:blipFill>
              <a:blip r:embed="rId83"/>
              <a:stretch>
                <a:fillRect/>
              </a:stretch>
            </p:blipFill>
            <p:spPr>
              <a:xfrm>
                <a:off x="6000048" y="349588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34" name="Freihand 33">
                <a:extLst>
                  <a:ext uri="{FF2B5EF4-FFF2-40B4-BE49-F238E27FC236}">
                    <a16:creationId xmlns:a16="http://schemas.microsoft.com/office/drawing/2014/main" id="{73D68C96-51BE-4F66-BC63-8FE33FAE802A}"/>
                  </a:ext>
                </a:extLst>
              </p14:cNvPr>
              <p14:cNvContentPartPr/>
              <p14:nvPr/>
            </p14:nvContentPartPr>
            <p14:xfrm>
              <a:off x="5650128" y="3571848"/>
              <a:ext cx="97200" cy="97920"/>
            </p14:xfrm>
          </p:contentPart>
        </mc:Choice>
        <mc:Fallback xmlns="">
          <p:pic>
            <p:nvPicPr>
              <p:cNvPr id="34" name="Freihand 33">
                <a:extLst>
                  <a:ext uri="{FF2B5EF4-FFF2-40B4-BE49-F238E27FC236}">
                    <a16:creationId xmlns:a16="http://schemas.microsoft.com/office/drawing/2014/main" id="{73D68C96-51BE-4F66-BC63-8FE33FAE802A}"/>
                  </a:ext>
                </a:extLst>
              </p:cNvPr>
              <p:cNvPicPr/>
              <p:nvPr/>
            </p:nvPicPr>
            <p:blipFill>
              <a:blip r:embed="rId85"/>
              <a:stretch>
                <a:fillRect/>
              </a:stretch>
            </p:blipFill>
            <p:spPr>
              <a:xfrm>
                <a:off x="5645808" y="3567528"/>
                <a:ext cx="10584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35" name="Freihand 34">
                <a:extLst>
                  <a:ext uri="{FF2B5EF4-FFF2-40B4-BE49-F238E27FC236}">
                    <a16:creationId xmlns:a16="http://schemas.microsoft.com/office/drawing/2014/main" id="{1F0D2460-4EA4-45F7-88E9-9F7378AFDD9C}"/>
                  </a:ext>
                </a:extLst>
              </p14:cNvPr>
              <p14:cNvContentPartPr/>
              <p14:nvPr/>
            </p14:nvContentPartPr>
            <p14:xfrm>
              <a:off x="6180408" y="3510288"/>
              <a:ext cx="243000" cy="160560"/>
            </p14:xfrm>
          </p:contentPart>
        </mc:Choice>
        <mc:Fallback xmlns="">
          <p:pic>
            <p:nvPicPr>
              <p:cNvPr id="35" name="Freihand 34">
                <a:extLst>
                  <a:ext uri="{FF2B5EF4-FFF2-40B4-BE49-F238E27FC236}">
                    <a16:creationId xmlns:a16="http://schemas.microsoft.com/office/drawing/2014/main" id="{1F0D2460-4EA4-45F7-88E9-9F7378AFDD9C}"/>
                  </a:ext>
                </a:extLst>
              </p:cNvPr>
              <p:cNvPicPr/>
              <p:nvPr/>
            </p:nvPicPr>
            <p:blipFill>
              <a:blip r:embed="rId87"/>
              <a:stretch>
                <a:fillRect/>
              </a:stretch>
            </p:blipFill>
            <p:spPr>
              <a:xfrm>
                <a:off x="6176088" y="3505968"/>
                <a:ext cx="25164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36" name="Freihand 35">
                <a:extLst>
                  <a:ext uri="{FF2B5EF4-FFF2-40B4-BE49-F238E27FC236}">
                    <a16:creationId xmlns:a16="http://schemas.microsoft.com/office/drawing/2014/main" id="{CD23629C-0E8E-46AC-ACF3-27F90052AC86}"/>
                  </a:ext>
                </a:extLst>
              </p14:cNvPr>
              <p14:cNvContentPartPr/>
              <p14:nvPr/>
            </p14:nvContentPartPr>
            <p14:xfrm>
              <a:off x="6558048" y="3605688"/>
              <a:ext cx="142560" cy="185760"/>
            </p14:xfrm>
          </p:contentPart>
        </mc:Choice>
        <mc:Fallback xmlns="">
          <p:pic>
            <p:nvPicPr>
              <p:cNvPr id="36" name="Freihand 35">
                <a:extLst>
                  <a:ext uri="{FF2B5EF4-FFF2-40B4-BE49-F238E27FC236}">
                    <a16:creationId xmlns:a16="http://schemas.microsoft.com/office/drawing/2014/main" id="{CD23629C-0E8E-46AC-ACF3-27F90052AC86}"/>
                  </a:ext>
                </a:extLst>
              </p:cNvPr>
              <p:cNvPicPr/>
              <p:nvPr/>
            </p:nvPicPr>
            <p:blipFill>
              <a:blip r:embed="rId89"/>
              <a:stretch>
                <a:fillRect/>
              </a:stretch>
            </p:blipFill>
            <p:spPr>
              <a:xfrm>
                <a:off x="6553728" y="3601368"/>
                <a:ext cx="15120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37" name="Freihand 36">
                <a:extLst>
                  <a:ext uri="{FF2B5EF4-FFF2-40B4-BE49-F238E27FC236}">
                    <a16:creationId xmlns:a16="http://schemas.microsoft.com/office/drawing/2014/main" id="{106BA775-A258-434E-9866-2FA9B076932E}"/>
                  </a:ext>
                </a:extLst>
              </p14:cNvPr>
              <p14:cNvContentPartPr/>
              <p14:nvPr/>
            </p14:nvContentPartPr>
            <p14:xfrm>
              <a:off x="6708528" y="3607488"/>
              <a:ext cx="252720" cy="87120"/>
            </p14:xfrm>
          </p:contentPart>
        </mc:Choice>
        <mc:Fallback xmlns="">
          <p:pic>
            <p:nvPicPr>
              <p:cNvPr id="37" name="Freihand 36">
                <a:extLst>
                  <a:ext uri="{FF2B5EF4-FFF2-40B4-BE49-F238E27FC236}">
                    <a16:creationId xmlns:a16="http://schemas.microsoft.com/office/drawing/2014/main" id="{106BA775-A258-434E-9866-2FA9B076932E}"/>
                  </a:ext>
                </a:extLst>
              </p:cNvPr>
              <p:cNvPicPr/>
              <p:nvPr/>
            </p:nvPicPr>
            <p:blipFill>
              <a:blip r:embed="rId91"/>
              <a:stretch>
                <a:fillRect/>
              </a:stretch>
            </p:blipFill>
            <p:spPr>
              <a:xfrm>
                <a:off x="6704208" y="3603168"/>
                <a:ext cx="26136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38" name="Freihand 37">
                <a:extLst>
                  <a:ext uri="{FF2B5EF4-FFF2-40B4-BE49-F238E27FC236}">
                    <a16:creationId xmlns:a16="http://schemas.microsoft.com/office/drawing/2014/main" id="{AD96D424-5209-4649-99A7-6C8F7C32C688}"/>
                  </a:ext>
                </a:extLst>
              </p14:cNvPr>
              <p14:cNvContentPartPr/>
              <p14:nvPr/>
            </p14:nvContentPartPr>
            <p14:xfrm>
              <a:off x="6938208" y="3548808"/>
              <a:ext cx="78840" cy="65880"/>
            </p14:xfrm>
          </p:contentPart>
        </mc:Choice>
        <mc:Fallback xmlns="">
          <p:pic>
            <p:nvPicPr>
              <p:cNvPr id="38" name="Freihand 37">
                <a:extLst>
                  <a:ext uri="{FF2B5EF4-FFF2-40B4-BE49-F238E27FC236}">
                    <a16:creationId xmlns:a16="http://schemas.microsoft.com/office/drawing/2014/main" id="{AD96D424-5209-4649-99A7-6C8F7C32C688}"/>
                  </a:ext>
                </a:extLst>
              </p:cNvPr>
              <p:cNvPicPr/>
              <p:nvPr/>
            </p:nvPicPr>
            <p:blipFill>
              <a:blip r:embed="rId93"/>
              <a:stretch>
                <a:fillRect/>
              </a:stretch>
            </p:blipFill>
            <p:spPr>
              <a:xfrm>
                <a:off x="6933888" y="3544488"/>
                <a:ext cx="8748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39" name="Freihand 38">
                <a:extLst>
                  <a:ext uri="{FF2B5EF4-FFF2-40B4-BE49-F238E27FC236}">
                    <a16:creationId xmlns:a16="http://schemas.microsoft.com/office/drawing/2014/main" id="{4E47D4B6-8B14-406D-B4ED-F05435379399}"/>
                  </a:ext>
                </a:extLst>
              </p14:cNvPr>
              <p14:cNvContentPartPr/>
              <p14:nvPr/>
            </p14:nvContentPartPr>
            <p14:xfrm>
              <a:off x="6949008" y="3606048"/>
              <a:ext cx="119160" cy="63000"/>
            </p14:xfrm>
          </p:contentPart>
        </mc:Choice>
        <mc:Fallback xmlns="">
          <p:pic>
            <p:nvPicPr>
              <p:cNvPr id="39" name="Freihand 38">
                <a:extLst>
                  <a:ext uri="{FF2B5EF4-FFF2-40B4-BE49-F238E27FC236}">
                    <a16:creationId xmlns:a16="http://schemas.microsoft.com/office/drawing/2014/main" id="{4E47D4B6-8B14-406D-B4ED-F05435379399}"/>
                  </a:ext>
                </a:extLst>
              </p:cNvPr>
              <p:cNvPicPr/>
              <p:nvPr/>
            </p:nvPicPr>
            <p:blipFill>
              <a:blip r:embed="rId95"/>
              <a:stretch>
                <a:fillRect/>
              </a:stretch>
            </p:blipFill>
            <p:spPr>
              <a:xfrm>
                <a:off x="6944688" y="3601728"/>
                <a:ext cx="12780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40" name="Freihand 39">
                <a:extLst>
                  <a:ext uri="{FF2B5EF4-FFF2-40B4-BE49-F238E27FC236}">
                    <a16:creationId xmlns:a16="http://schemas.microsoft.com/office/drawing/2014/main" id="{B0678FBB-B0FD-4402-98A2-A31A227CEB47}"/>
                  </a:ext>
                </a:extLst>
              </p14:cNvPr>
              <p14:cNvContentPartPr/>
              <p14:nvPr/>
            </p14:nvContentPartPr>
            <p14:xfrm>
              <a:off x="7113528" y="3535848"/>
              <a:ext cx="139320" cy="129240"/>
            </p14:xfrm>
          </p:contentPart>
        </mc:Choice>
        <mc:Fallback xmlns="">
          <p:pic>
            <p:nvPicPr>
              <p:cNvPr id="40" name="Freihand 39">
                <a:extLst>
                  <a:ext uri="{FF2B5EF4-FFF2-40B4-BE49-F238E27FC236}">
                    <a16:creationId xmlns:a16="http://schemas.microsoft.com/office/drawing/2014/main" id="{B0678FBB-B0FD-4402-98A2-A31A227CEB47}"/>
                  </a:ext>
                </a:extLst>
              </p:cNvPr>
              <p:cNvPicPr/>
              <p:nvPr/>
            </p:nvPicPr>
            <p:blipFill>
              <a:blip r:embed="rId97"/>
              <a:stretch>
                <a:fillRect/>
              </a:stretch>
            </p:blipFill>
            <p:spPr>
              <a:xfrm>
                <a:off x="7109208" y="3531528"/>
                <a:ext cx="14796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72" name="Freihand 71">
                <a:extLst>
                  <a:ext uri="{FF2B5EF4-FFF2-40B4-BE49-F238E27FC236}">
                    <a16:creationId xmlns:a16="http://schemas.microsoft.com/office/drawing/2014/main" id="{448753E6-8050-401C-A730-ED90C5CC7375}"/>
                  </a:ext>
                </a:extLst>
              </p14:cNvPr>
              <p14:cNvContentPartPr/>
              <p14:nvPr/>
            </p14:nvContentPartPr>
            <p14:xfrm>
              <a:off x="3869928" y="4134528"/>
              <a:ext cx="198720" cy="5760"/>
            </p14:xfrm>
          </p:contentPart>
        </mc:Choice>
        <mc:Fallback xmlns="">
          <p:pic>
            <p:nvPicPr>
              <p:cNvPr id="72" name="Freihand 71">
                <a:extLst>
                  <a:ext uri="{FF2B5EF4-FFF2-40B4-BE49-F238E27FC236}">
                    <a16:creationId xmlns:a16="http://schemas.microsoft.com/office/drawing/2014/main" id="{448753E6-8050-401C-A730-ED90C5CC7375}"/>
                  </a:ext>
                </a:extLst>
              </p:cNvPr>
              <p:cNvPicPr/>
              <p:nvPr/>
            </p:nvPicPr>
            <p:blipFill>
              <a:blip r:embed="rId99"/>
              <a:stretch>
                <a:fillRect/>
              </a:stretch>
            </p:blipFill>
            <p:spPr>
              <a:xfrm>
                <a:off x="3865608" y="4130208"/>
                <a:ext cx="20736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73" name="Freihand 72">
                <a:extLst>
                  <a:ext uri="{FF2B5EF4-FFF2-40B4-BE49-F238E27FC236}">
                    <a16:creationId xmlns:a16="http://schemas.microsoft.com/office/drawing/2014/main" id="{B590C39E-543D-4CE3-8732-F5623B8EB5C9}"/>
                  </a:ext>
                </a:extLst>
              </p14:cNvPr>
              <p14:cNvContentPartPr/>
              <p14:nvPr/>
            </p14:nvContentPartPr>
            <p14:xfrm>
              <a:off x="3899808" y="4173048"/>
              <a:ext cx="181800" cy="20880"/>
            </p14:xfrm>
          </p:contentPart>
        </mc:Choice>
        <mc:Fallback xmlns="">
          <p:pic>
            <p:nvPicPr>
              <p:cNvPr id="73" name="Freihand 72">
                <a:extLst>
                  <a:ext uri="{FF2B5EF4-FFF2-40B4-BE49-F238E27FC236}">
                    <a16:creationId xmlns:a16="http://schemas.microsoft.com/office/drawing/2014/main" id="{B590C39E-543D-4CE3-8732-F5623B8EB5C9}"/>
                  </a:ext>
                </a:extLst>
              </p:cNvPr>
              <p:cNvPicPr/>
              <p:nvPr/>
            </p:nvPicPr>
            <p:blipFill>
              <a:blip r:embed="rId101"/>
              <a:stretch>
                <a:fillRect/>
              </a:stretch>
            </p:blipFill>
            <p:spPr>
              <a:xfrm>
                <a:off x="3895488" y="4168728"/>
                <a:ext cx="19044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74" name="Freihand 73">
                <a:extLst>
                  <a:ext uri="{FF2B5EF4-FFF2-40B4-BE49-F238E27FC236}">
                    <a16:creationId xmlns:a16="http://schemas.microsoft.com/office/drawing/2014/main" id="{F1CA5B6E-8C1F-4DED-BAA1-96780742EDE7}"/>
                  </a:ext>
                </a:extLst>
              </p14:cNvPr>
              <p14:cNvContentPartPr/>
              <p14:nvPr/>
            </p14:nvContentPartPr>
            <p14:xfrm>
              <a:off x="4239288" y="4065408"/>
              <a:ext cx="192240" cy="151560"/>
            </p14:xfrm>
          </p:contentPart>
        </mc:Choice>
        <mc:Fallback xmlns="">
          <p:pic>
            <p:nvPicPr>
              <p:cNvPr id="74" name="Freihand 73">
                <a:extLst>
                  <a:ext uri="{FF2B5EF4-FFF2-40B4-BE49-F238E27FC236}">
                    <a16:creationId xmlns:a16="http://schemas.microsoft.com/office/drawing/2014/main" id="{F1CA5B6E-8C1F-4DED-BAA1-96780742EDE7}"/>
                  </a:ext>
                </a:extLst>
              </p:cNvPr>
              <p:cNvPicPr/>
              <p:nvPr/>
            </p:nvPicPr>
            <p:blipFill>
              <a:blip r:embed="rId103"/>
              <a:stretch>
                <a:fillRect/>
              </a:stretch>
            </p:blipFill>
            <p:spPr>
              <a:xfrm>
                <a:off x="4234968" y="4061088"/>
                <a:ext cx="20088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75" name="Freihand 74">
                <a:extLst>
                  <a:ext uri="{FF2B5EF4-FFF2-40B4-BE49-F238E27FC236}">
                    <a16:creationId xmlns:a16="http://schemas.microsoft.com/office/drawing/2014/main" id="{95A06CC1-8B63-473A-83D1-E60E99C674C2}"/>
                  </a:ext>
                </a:extLst>
              </p14:cNvPr>
              <p14:cNvContentPartPr/>
              <p14:nvPr/>
            </p14:nvContentPartPr>
            <p14:xfrm>
              <a:off x="4463928" y="4064328"/>
              <a:ext cx="105840" cy="114840"/>
            </p14:xfrm>
          </p:contentPart>
        </mc:Choice>
        <mc:Fallback xmlns="">
          <p:pic>
            <p:nvPicPr>
              <p:cNvPr id="75" name="Freihand 74">
                <a:extLst>
                  <a:ext uri="{FF2B5EF4-FFF2-40B4-BE49-F238E27FC236}">
                    <a16:creationId xmlns:a16="http://schemas.microsoft.com/office/drawing/2014/main" id="{95A06CC1-8B63-473A-83D1-E60E99C674C2}"/>
                  </a:ext>
                </a:extLst>
              </p:cNvPr>
              <p:cNvPicPr/>
              <p:nvPr/>
            </p:nvPicPr>
            <p:blipFill>
              <a:blip r:embed="rId105"/>
              <a:stretch>
                <a:fillRect/>
              </a:stretch>
            </p:blipFill>
            <p:spPr>
              <a:xfrm>
                <a:off x="4459608" y="4060008"/>
                <a:ext cx="11448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76" name="Freihand 75">
                <a:extLst>
                  <a:ext uri="{FF2B5EF4-FFF2-40B4-BE49-F238E27FC236}">
                    <a16:creationId xmlns:a16="http://schemas.microsoft.com/office/drawing/2014/main" id="{86196F05-458E-4FD3-A6AD-DAC52A0A3D3F}"/>
                  </a:ext>
                </a:extLst>
              </p14:cNvPr>
              <p14:cNvContentPartPr/>
              <p14:nvPr/>
            </p14:nvContentPartPr>
            <p14:xfrm>
              <a:off x="4525488" y="4108608"/>
              <a:ext cx="52560" cy="90720"/>
            </p14:xfrm>
          </p:contentPart>
        </mc:Choice>
        <mc:Fallback xmlns="">
          <p:pic>
            <p:nvPicPr>
              <p:cNvPr id="76" name="Freihand 75">
                <a:extLst>
                  <a:ext uri="{FF2B5EF4-FFF2-40B4-BE49-F238E27FC236}">
                    <a16:creationId xmlns:a16="http://schemas.microsoft.com/office/drawing/2014/main" id="{86196F05-458E-4FD3-A6AD-DAC52A0A3D3F}"/>
                  </a:ext>
                </a:extLst>
              </p:cNvPr>
              <p:cNvPicPr/>
              <p:nvPr/>
            </p:nvPicPr>
            <p:blipFill>
              <a:blip r:embed="rId107"/>
              <a:stretch>
                <a:fillRect/>
              </a:stretch>
            </p:blipFill>
            <p:spPr>
              <a:xfrm>
                <a:off x="4521168" y="4104288"/>
                <a:ext cx="6120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77" name="Freihand 76">
                <a:extLst>
                  <a:ext uri="{FF2B5EF4-FFF2-40B4-BE49-F238E27FC236}">
                    <a16:creationId xmlns:a16="http://schemas.microsoft.com/office/drawing/2014/main" id="{E8E4228E-67C5-403E-88C6-3A05A0DB5E77}"/>
                  </a:ext>
                </a:extLst>
              </p14:cNvPr>
              <p14:cNvContentPartPr/>
              <p14:nvPr/>
            </p14:nvContentPartPr>
            <p14:xfrm>
              <a:off x="4616928" y="4080888"/>
              <a:ext cx="149400" cy="104760"/>
            </p14:xfrm>
          </p:contentPart>
        </mc:Choice>
        <mc:Fallback xmlns="">
          <p:pic>
            <p:nvPicPr>
              <p:cNvPr id="77" name="Freihand 76">
                <a:extLst>
                  <a:ext uri="{FF2B5EF4-FFF2-40B4-BE49-F238E27FC236}">
                    <a16:creationId xmlns:a16="http://schemas.microsoft.com/office/drawing/2014/main" id="{E8E4228E-67C5-403E-88C6-3A05A0DB5E77}"/>
                  </a:ext>
                </a:extLst>
              </p:cNvPr>
              <p:cNvPicPr/>
              <p:nvPr/>
            </p:nvPicPr>
            <p:blipFill>
              <a:blip r:embed="rId109"/>
              <a:stretch>
                <a:fillRect/>
              </a:stretch>
            </p:blipFill>
            <p:spPr>
              <a:xfrm>
                <a:off x="4612608" y="4076568"/>
                <a:ext cx="15804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78" name="Freihand 77">
                <a:extLst>
                  <a:ext uri="{FF2B5EF4-FFF2-40B4-BE49-F238E27FC236}">
                    <a16:creationId xmlns:a16="http://schemas.microsoft.com/office/drawing/2014/main" id="{2556C8E3-3955-419E-B33A-0A9CD0E554B2}"/>
                  </a:ext>
                </a:extLst>
              </p14:cNvPr>
              <p14:cNvContentPartPr/>
              <p14:nvPr/>
            </p14:nvContentPartPr>
            <p14:xfrm>
              <a:off x="4818528" y="4189968"/>
              <a:ext cx="12240" cy="101880"/>
            </p14:xfrm>
          </p:contentPart>
        </mc:Choice>
        <mc:Fallback xmlns="">
          <p:pic>
            <p:nvPicPr>
              <p:cNvPr id="78" name="Freihand 77">
                <a:extLst>
                  <a:ext uri="{FF2B5EF4-FFF2-40B4-BE49-F238E27FC236}">
                    <a16:creationId xmlns:a16="http://schemas.microsoft.com/office/drawing/2014/main" id="{2556C8E3-3955-419E-B33A-0A9CD0E554B2}"/>
                  </a:ext>
                </a:extLst>
              </p:cNvPr>
              <p:cNvPicPr/>
              <p:nvPr/>
            </p:nvPicPr>
            <p:blipFill>
              <a:blip r:embed="rId111"/>
              <a:stretch>
                <a:fillRect/>
              </a:stretch>
            </p:blipFill>
            <p:spPr>
              <a:xfrm>
                <a:off x="4814208" y="4185648"/>
                <a:ext cx="2088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79" name="Freihand 78">
                <a:extLst>
                  <a:ext uri="{FF2B5EF4-FFF2-40B4-BE49-F238E27FC236}">
                    <a16:creationId xmlns:a16="http://schemas.microsoft.com/office/drawing/2014/main" id="{7D294D65-D998-403F-8811-41CA1205E1B4}"/>
                  </a:ext>
                </a:extLst>
              </p14:cNvPr>
              <p14:cNvContentPartPr/>
              <p14:nvPr/>
            </p14:nvContentPartPr>
            <p14:xfrm>
              <a:off x="4877928" y="4092768"/>
              <a:ext cx="141480" cy="120240"/>
            </p14:xfrm>
          </p:contentPart>
        </mc:Choice>
        <mc:Fallback xmlns="">
          <p:pic>
            <p:nvPicPr>
              <p:cNvPr id="79" name="Freihand 78">
                <a:extLst>
                  <a:ext uri="{FF2B5EF4-FFF2-40B4-BE49-F238E27FC236}">
                    <a16:creationId xmlns:a16="http://schemas.microsoft.com/office/drawing/2014/main" id="{7D294D65-D998-403F-8811-41CA1205E1B4}"/>
                  </a:ext>
                </a:extLst>
              </p:cNvPr>
              <p:cNvPicPr/>
              <p:nvPr/>
            </p:nvPicPr>
            <p:blipFill>
              <a:blip r:embed="rId113"/>
              <a:stretch>
                <a:fillRect/>
              </a:stretch>
            </p:blipFill>
            <p:spPr>
              <a:xfrm>
                <a:off x="4873608" y="4088448"/>
                <a:ext cx="15012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80" name="Freihand 79">
                <a:extLst>
                  <a:ext uri="{FF2B5EF4-FFF2-40B4-BE49-F238E27FC236}">
                    <a16:creationId xmlns:a16="http://schemas.microsoft.com/office/drawing/2014/main" id="{32944A7D-8D20-43A6-AC60-2A3EE6D8D06B}"/>
                  </a:ext>
                </a:extLst>
              </p14:cNvPr>
              <p14:cNvContentPartPr/>
              <p14:nvPr/>
            </p14:nvContentPartPr>
            <p14:xfrm>
              <a:off x="5019048" y="4079808"/>
              <a:ext cx="79920" cy="60840"/>
            </p14:xfrm>
          </p:contentPart>
        </mc:Choice>
        <mc:Fallback xmlns="">
          <p:pic>
            <p:nvPicPr>
              <p:cNvPr id="80" name="Freihand 79">
                <a:extLst>
                  <a:ext uri="{FF2B5EF4-FFF2-40B4-BE49-F238E27FC236}">
                    <a16:creationId xmlns:a16="http://schemas.microsoft.com/office/drawing/2014/main" id="{32944A7D-8D20-43A6-AC60-2A3EE6D8D06B}"/>
                  </a:ext>
                </a:extLst>
              </p:cNvPr>
              <p:cNvPicPr/>
              <p:nvPr/>
            </p:nvPicPr>
            <p:blipFill>
              <a:blip r:embed="rId115"/>
              <a:stretch>
                <a:fillRect/>
              </a:stretch>
            </p:blipFill>
            <p:spPr>
              <a:xfrm>
                <a:off x="5014728" y="4075488"/>
                <a:ext cx="8856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81" name="Freihand 80">
                <a:extLst>
                  <a:ext uri="{FF2B5EF4-FFF2-40B4-BE49-F238E27FC236}">
                    <a16:creationId xmlns:a16="http://schemas.microsoft.com/office/drawing/2014/main" id="{D9FADA58-69FB-4560-9023-AB919BC697E3}"/>
                  </a:ext>
                </a:extLst>
              </p14:cNvPr>
              <p14:cNvContentPartPr/>
              <p14:nvPr/>
            </p14:nvContentPartPr>
            <p14:xfrm>
              <a:off x="5060808" y="4115088"/>
              <a:ext cx="44640" cy="103320"/>
            </p14:xfrm>
          </p:contentPart>
        </mc:Choice>
        <mc:Fallback xmlns="">
          <p:pic>
            <p:nvPicPr>
              <p:cNvPr id="81" name="Freihand 80">
                <a:extLst>
                  <a:ext uri="{FF2B5EF4-FFF2-40B4-BE49-F238E27FC236}">
                    <a16:creationId xmlns:a16="http://schemas.microsoft.com/office/drawing/2014/main" id="{D9FADA58-69FB-4560-9023-AB919BC697E3}"/>
                  </a:ext>
                </a:extLst>
              </p:cNvPr>
              <p:cNvPicPr/>
              <p:nvPr/>
            </p:nvPicPr>
            <p:blipFill>
              <a:blip r:embed="rId117"/>
              <a:stretch>
                <a:fillRect/>
              </a:stretch>
            </p:blipFill>
            <p:spPr>
              <a:xfrm>
                <a:off x="5056488" y="4110768"/>
                <a:ext cx="5328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68" name="Freihand 67">
                <a:extLst>
                  <a:ext uri="{FF2B5EF4-FFF2-40B4-BE49-F238E27FC236}">
                    <a16:creationId xmlns:a16="http://schemas.microsoft.com/office/drawing/2014/main" id="{37494308-E875-4412-9699-D47C0B333197}"/>
                  </a:ext>
                </a:extLst>
              </p14:cNvPr>
              <p14:cNvContentPartPr/>
              <p14:nvPr/>
            </p14:nvContentPartPr>
            <p14:xfrm>
              <a:off x="1067328" y="4071528"/>
              <a:ext cx="176760" cy="151200"/>
            </p14:xfrm>
          </p:contentPart>
        </mc:Choice>
        <mc:Fallback xmlns="">
          <p:pic>
            <p:nvPicPr>
              <p:cNvPr id="68" name="Freihand 67">
                <a:extLst>
                  <a:ext uri="{FF2B5EF4-FFF2-40B4-BE49-F238E27FC236}">
                    <a16:creationId xmlns:a16="http://schemas.microsoft.com/office/drawing/2014/main" id="{37494308-E875-4412-9699-D47C0B333197}"/>
                  </a:ext>
                </a:extLst>
              </p:cNvPr>
              <p:cNvPicPr/>
              <p:nvPr/>
            </p:nvPicPr>
            <p:blipFill>
              <a:blip r:embed="rId119"/>
              <a:stretch>
                <a:fillRect/>
              </a:stretch>
            </p:blipFill>
            <p:spPr>
              <a:xfrm>
                <a:off x="1063008" y="4067208"/>
                <a:ext cx="18540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69" name="Freihand 68">
                <a:extLst>
                  <a:ext uri="{FF2B5EF4-FFF2-40B4-BE49-F238E27FC236}">
                    <a16:creationId xmlns:a16="http://schemas.microsoft.com/office/drawing/2014/main" id="{5F85DEA9-555D-45F5-A46B-3E69257BF667}"/>
                  </a:ext>
                </a:extLst>
              </p14:cNvPr>
              <p14:cNvContentPartPr/>
              <p14:nvPr/>
            </p14:nvContentPartPr>
            <p14:xfrm>
              <a:off x="1286208" y="4098888"/>
              <a:ext cx="115920" cy="90360"/>
            </p14:xfrm>
          </p:contentPart>
        </mc:Choice>
        <mc:Fallback xmlns="">
          <p:pic>
            <p:nvPicPr>
              <p:cNvPr id="69" name="Freihand 68">
                <a:extLst>
                  <a:ext uri="{FF2B5EF4-FFF2-40B4-BE49-F238E27FC236}">
                    <a16:creationId xmlns:a16="http://schemas.microsoft.com/office/drawing/2014/main" id="{5F85DEA9-555D-45F5-A46B-3E69257BF667}"/>
                  </a:ext>
                </a:extLst>
              </p:cNvPr>
              <p:cNvPicPr/>
              <p:nvPr/>
            </p:nvPicPr>
            <p:blipFill>
              <a:blip r:embed="rId121"/>
              <a:stretch>
                <a:fillRect/>
              </a:stretch>
            </p:blipFill>
            <p:spPr>
              <a:xfrm>
                <a:off x="1281888" y="4094568"/>
                <a:ext cx="12456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70" name="Freihand 69">
                <a:extLst>
                  <a:ext uri="{FF2B5EF4-FFF2-40B4-BE49-F238E27FC236}">
                    <a16:creationId xmlns:a16="http://schemas.microsoft.com/office/drawing/2014/main" id="{216D0301-D33E-4FFF-973D-E5C551E8D1F0}"/>
                  </a:ext>
                </a:extLst>
              </p14:cNvPr>
              <p14:cNvContentPartPr/>
              <p14:nvPr/>
            </p14:nvContentPartPr>
            <p14:xfrm>
              <a:off x="1426248" y="4092048"/>
              <a:ext cx="121680" cy="102960"/>
            </p14:xfrm>
          </p:contentPart>
        </mc:Choice>
        <mc:Fallback xmlns="">
          <p:pic>
            <p:nvPicPr>
              <p:cNvPr id="70" name="Freihand 69">
                <a:extLst>
                  <a:ext uri="{FF2B5EF4-FFF2-40B4-BE49-F238E27FC236}">
                    <a16:creationId xmlns:a16="http://schemas.microsoft.com/office/drawing/2014/main" id="{216D0301-D33E-4FFF-973D-E5C551E8D1F0}"/>
                  </a:ext>
                </a:extLst>
              </p:cNvPr>
              <p:cNvPicPr/>
              <p:nvPr/>
            </p:nvPicPr>
            <p:blipFill>
              <a:blip r:embed="rId123"/>
              <a:stretch>
                <a:fillRect/>
              </a:stretch>
            </p:blipFill>
            <p:spPr>
              <a:xfrm>
                <a:off x="1421928" y="4087728"/>
                <a:ext cx="13032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83" name="Freihand 82">
                <a:extLst>
                  <a:ext uri="{FF2B5EF4-FFF2-40B4-BE49-F238E27FC236}">
                    <a16:creationId xmlns:a16="http://schemas.microsoft.com/office/drawing/2014/main" id="{89098053-27BB-4EE7-92A9-B0BE10CA6F67}"/>
                  </a:ext>
                </a:extLst>
              </p14:cNvPr>
              <p14:cNvContentPartPr/>
              <p14:nvPr/>
            </p14:nvContentPartPr>
            <p14:xfrm>
              <a:off x="1583928" y="4021128"/>
              <a:ext cx="57240" cy="206640"/>
            </p14:xfrm>
          </p:contentPart>
        </mc:Choice>
        <mc:Fallback xmlns="">
          <p:pic>
            <p:nvPicPr>
              <p:cNvPr id="83" name="Freihand 82">
                <a:extLst>
                  <a:ext uri="{FF2B5EF4-FFF2-40B4-BE49-F238E27FC236}">
                    <a16:creationId xmlns:a16="http://schemas.microsoft.com/office/drawing/2014/main" id="{89098053-27BB-4EE7-92A9-B0BE10CA6F67}"/>
                  </a:ext>
                </a:extLst>
              </p:cNvPr>
              <p:cNvPicPr/>
              <p:nvPr/>
            </p:nvPicPr>
            <p:blipFill>
              <a:blip r:embed="rId125"/>
              <a:stretch>
                <a:fillRect/>
              </a:stretch>
            </p:blipFill>
            <p:spPr>
              <a:xfrm>
                <a:off x="1579608" y="4016808"/>
                <a:ext cx="6588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84" name="Freihand 83">
                <a:extLst>
                  <a:ext uri="{FF2B5EF4-FFF2-40B4-BE49-F238E27FC236}">
                    <a16:creationId xmlns:a16="http://schemas.microsoft.com/office/drawing/2014/main" id="{0B5161CD-20CA-40DA-81FE-07670964FDEB}"/>
                  </a:ext>
                </a:extLst>
              </p14:cNvPr>
              <p14:cNvContentPartPr/>
              <p14:nvPr/>
            </p14:nvContentPartPr>
            <p14:xfrm>
              <a:off x="1623168" y="4071888"/>
              <a:ext cx="108360" cy="75960"/>
            </p14:xfrm>
          </p:contentPart>
        </mc:Choice>
        <mc:Fallback xmlns="">
          <p:pic>
            <p:nvPicPr>
              <p:cNvPr id="84" name="Freihand 83">
                <a:extLst>
                  <a:ext uri="{FF2B5EF4-FFF2-40B4-BE49-F238E27FC236}">
                    <a16:creationId xmlns:a16="http://schemas.microsoft.com/office/drawing/2014/main" id="{0B5161CD-20CA-40DA-81FE-07670964FDEB}"/>
                  </a:ext>
                </a:extLst>
              </p:cNvPr>
              <p:cNvPicPr/>
              <p:nvPr/>
            </p:nvPicPr>
            <p:blipFill>
              <a:blip r:embed="rId127"/>
              <a:stretch>
                <a:fillRect/>
              </a:stretch>
            </p:blipFill>
            <p:spPr>
              <a:xfrm>
                <a:off x="1618848" y="4067568"/>
                <a:ext cx="11700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85" name="Freihand 84">
                <a:extLst>
                  <a:ext uri="{FF2B5EF4-FFF2-40B4-BE49-F238E27FC236}">
                    <a16:creationId xmlns:a16="http://schemas.microsoft.com/office/drawing/2014/main" id="{9847E3C2-C5D3-410E-813C-552898E1594C}"/>
                  </a:ext>
                </a:extLst>
              </p14:cNvPr>
              <p14:cNvContentPartPr/>
              <p14:nvPr/>
            </p14:nvContentPartPr>
            <p14:xfrm>
              <a:off x="1771488" y="4087728"/>
              <a:ext cx="25920" cy="78840"/>
            </p14:xfrm>
          </p:contentPart>
        </mc:Choice>
        <mc:Fallback xmlns="">
          <p:pic>
            <p:nvPicPr>
              <p:cNvPr id="85" name="Freihand 84">
                <a:extLst>
                  <a:ext uri="{FF2B5EF4-FFF2-40B4-BE49-F238E27FC236}">
                    <a16:creationId xmlns:a16="http://schemas.microsoft.com/office/drawing/2014/main" id="{9847E3C2-C5D3-410E-813C-552898E1594C}"/>
                  </a:ext>
                </a:extLst>
              </p:cNvPr>
              <p:cNvPicPr/>
              <p:nvPr/>
            </p:nvPicPr>
            <p:blipFill>
              <a:blip r:embed="rId129"/>
              <a:stretch>
                <a:fillRect/>
              </a:stretch>
            </p:blipFill>
            <p:spPr>
              <a:xfrm>
                <a:off x="1767168" y="4083408"/>
                <a:ext cx="3456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86" name="Freihand 85">
                <a:extLst>
                  <a:ext uri="{FF2B5EF4-FFF2-40B4-BE49-F238E27FC236}">
                    <a16:creationId xmlns:a16="http://schemas.microsoft.com/office/drawing/2014/main" id="{312C7A53-E907-439D-B53A-73F975389C71}"/>
                  </a:ext>
                </a:extLst>
              </p14:cNvPr>
              <p14:cNvContentPartPr/>
              <p14:nvPr/>
            </p14:nvContentPartPr>
            <p14:xfrm>
              <a:off x="1750968" y="4118328"/>
              <a:ext cx="67320" cy="8280"/>
            </p14:xfrm>
          </p:contentPart>
        </mc:Choice>
        <mc:Fallback xmlns="">
          <p:pic>
            <p:nvPicPr>
              <p:cNvPr id="86" name="Freihand 85">
                <a:extLst>
                  <a:ext uri="{FF2B5EF4-FFF2-40B4-BE49-F238E27FC236}">
                    <a16:creationId xmlns:a16="http://schemas.microsoft.com/office/drawing/2014/main" id="{312C7A53-E907-439D-B53A-73F975389C71}"/>
                  </a:ext>
                </a:extLst>
              </p:cNvPr>
              <p:cNvPicPr/>
              <p:nvPr/>
            </p:nvPicPr>
            <p:blipFill>
              <a:blip r:embed="rId131"/>
              <a:stretch>
                <a:fillRect/>
              </a:stretch>
            </p:blipFill>
            <p:spPr>
              <a:xfrm>
                <a:off x="1746648" y="4114008"/>
                <a:ext cx="759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88" name="Freihand 87">
                <a:extLst>
                  <a:ext uri="{FF2B5EF4-FFF2-40B4-BE49-F238E27FC236}">
                    <a16:creationId xmlns:a16="http://schemas.microsoft.com/office/drawing/2014/main" id="{87ABA7D3-73DE-4644-98CF-A97A6E76A18C}"/>
                  </a:ext>
                </a:extLst>
              </p14:cNvPr>
              <p14:cNvContentPartPr/>
              <p14:nvPr/>
            </p14:nvContentPartPr>
            <p14:xfrm>
              <a:off x="1852488" y="4074048"/>
              <a:ext cx="115920" cy="178920"/>
            </p14:xfrm>
          </p:contentPart>
        </mc:Choice>
        <mc:Fallback xmlns="">
          <p:pic>
            <p:nvPicPr>
              <p:cNvPr id="88" name="Freihand 87">
                <a:extLst>
                  <a:ext uri="{FF2B5EF4-FFF2-40B4-BE49-F238E27FC236}">
                    <a16:creationId xmlns:a16="http://schemas.microsoft.com/office/drawing/2014/main" id="{87ABA7D3-73DE-4644-98CF-A97A6E76A18C}"/>
                  </a:ext>
                </a:extLst>
              </p:cNvPr>
              <p:cNvPicPr/>
              <p:nvPr/>
            </p:nvPicPr>
            <p:blipFill>
              <a:blip r:embed="rId133"/>
              <a:stretch>
                <a:fillRect/>
              </a:stretch>
            </p:blipFill>
            <p:spPr>
              <a:xfrm>
                <a:off x="1848168" y="4069728"/>
                <a:ext cx="12456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89" name="Freihand 88">
                <a:extLst>
                  <a:ext uri="{FF2B5EF4-FFF2-40B4-BE49-F238E27FC236}">
                    <a16:creationId xmlns:a16="http://schemas.microsoft.com/office/drawing/2014/main" id="{AA032C18-A0FA-4EE4-8493-C1471CEC80C0}"/>
                  </a:ext>
                </a:extLst>
              </p14:cNvPr>
              <p14:cNvContentPartPr/>
              <p14:nvPr/>
            </p14:nvContentPartPr>
            <p14:xfrm>
              <a:off x="1854288" y="3996288"/>
              <a:ext cx="133920" cy="11880"/>
            </p14:xfrm>
          </p:contentPart>
        </mc:Choice>
        <mc:Fallback xmlns="">
          <p:pic>
            <p:nvPicPr>
              <p:cNvPr id="89" name="Freihand 88">
                <a:extLst>
                  <a:ext uri="{FF2B5EF4-FFF2-40B4-BE49-F238E27FC236}">
                    <a16:creationId xmlns:a16="http://schemas.microsoft.com/office/drawing/2014/main" id="{AA032C18-A0FA-4EE4-8493-C1471CEC80C0}"/>
                  </a:ext>
                </a:extLst>
              </p:cNvPr>
              <p:cNvPicPr/>
              <p:nvPr/>
            </p:nvPicPr>
            <p:blipFill>
              <a:blip r:embed="rId135"/>
              <a:stretch>
                <a:fillRect/>
              </a:stretch>
            </p:blipFill>
            <p:spPr>
              <a:xfrm>
                <a:off x="1849968" y="3991968"/>
                <a:ext cx="14256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91" name="Freihand 90">
                <a:extLst>
                  <a:ext uri="{FF2B5EF4-FFF2-40B4-BE49-F238E27FC236}">
                    <a16:creationId xmlns:a16="http://schemas.microsoft.com/office/drawing/2014/main" id="{D9B8CC2D-87D2-432D-A11E-FA5C869BBEC6}"/>
                  </a:ext>
                </a:extLst>
              </p14:cNvPr>
              <p14:cNvContentPartPr/>
              <p14:nvPr/>
            </p14:nvContentPartPr>
            <p14:xfrm>
              <a:off x="1946448" y="4004928"/>
              <a:ext cx="100800" cy="236880"/>
            </p14:xfrm>
          </p:contentPart>
        </mc:Choice>
        <mc:Fallback xmlns="">
          <p:pic>
            <p:nvPicPr>
              <p:cNvPr id="91" name="Freihand 90">
                <a:extLst>
                  <a:ext uri="{FF2B5EF4-FFF2-40B4-BE49-F238E27FC236}">
                    <a16:creationId xmlns:a16="http://schemas.microsoft.com/office/drawing/2014/main" id="{D9B8CC2D-87D2-432D-A11E-FA5C869BBEC6}"/>
                  </a:ext>
                </a:extLst>
              </p:cNvPr>
              <p:cNvPicPr/>
              <p:nvPr/>
            </p:nvPicPr>
            <p:blipFill>
              <a:blip r:embed="rId137"/>
              <a:stretch>
                <a:fillRect/>
              </a:stretch>
            </p:blipFill>
            <p:spPr>
              <a:xfrm>
                <a:off x="1942128" y="4000608"/>
                <a:ext cx="10944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93" name="Freihand 92">
                <a:extLst>
                  <a:ext uri="{FF2B5EF4-FFF2-40B4-BE49-F238E27FC236}">
                    <a16:creationId xmlns:a16="http://schemas.microsoft.com/office/drawing/2014/main" id="{E2BAD715-BA23-44AA-AF9A-115FA06997F3}"/>
                  </a:ext>
                </a:extLst>
              </p14:cNvPr>
              <p14:cNvContentPartPr/>
              <p14:nvPr/>
            </p14:nvContentPartPr>
            <p14:xfrm>
              <a:off x="2079648" y="4004928"/>
              <a:ext cx="57960" cy="159480"/>
            </p14:xfrm>
          </p:contentPart>
        </mc:Choice>
        <mc:Fallback xmlns="">
          <p:pic>
            <p:nvPicPr>
              <p:cNvPr id="93" name="Freihand 92">
                <a:extLst>
                  <a:ext uri="{FF2B5EF4-FFF2-40B4-BE49-F238E27FC236}">
                    <a16:creationId xmlns:a16="http://schemas.microsoft.com/office/drawing/2014/main" id="{E2BAD715-BA23-44AA-AF9A-115FA06997F3}"/>
                  </a:ext>
                </a:extLst>
              </p:cNvPr>
              <p:cNvPicPr/>
              <p:nvPr/>
            </p:nvPicPr>
            <p:blipFill>
              <a:blip r:embed="rId139"/>
              <a:stretch>
                <a:fillRect/>
              </a:stretch>
            </p:blipFill>
            <p:spPr>
              <a:xfrm>
                <a:off x="2075328" y="4000608"/>
                <a:ext cx="6660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94" name="Freihand 93">
                <a:extLst>
                  <a:ext uri="{FF2B5EF4-FFF2-40B4-BE49-F238E27FC236}">
                    <a16:creationId xmlns:a16="http://schemas.microsoft.com/office/drawing/2014/main" id="{5640633D-2896-4524-9DF7-F85600F20A66}"/>
                  </a:ext>
                </a:extLst>
              </p14:cNvPr>
              <p14:cNvContentPartPr/>
              <p14:nvPr/>
            </p14:nvContentPartPr>
            <p14:xfrm>
              <a:off x="2137968" y="4041648"/>
              <a:ext cx="93960" cy="99000"/>
            </p14:xfrm>
          </p:contentPart>
        </mc:Choice>
        <mc:Fallback xmlns="">
          <p:pic>
            <p:nvPicPr>
              <p:cNvPr id="94" name="Freihand 93">
                <a:extLst>
                  <a:ext uri="{FF2B5EF4-FFF2-40B4-BE49-F238E27FC236}">
                    <a16:creationId xmlns:a16="http://schemas.microsoft.com/office/drawing/2014/main" id="{5640633D-2896-4524-9DF7-F85600F20A66}"/>
                  </a:ext>
                </a:extLst>
              </p:cNvPr>
              <p:cNvPicPr/>
              <p:nvPr/>
            </p:nvPicPr>
            <p:blipFill>
              <a:blip r:embed="rId141"/>
              <a:stretch>
                <a:fillRect/>
              </a:stretch>
            </p:blipFill>
            <p:spPr>
              <a:xfrm>
                <a:off x="2133648" y="4037328"/>
                <a:ext cx="10260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95" name="Freihand 94">
                <a:extLst>
                  <a:ext uri="{FF2B5EF4-FFF2-40B4-BE49-F238E27FC236}">
                    <a16:creationId xmlns:a16="http://schemas.microsoft.com/office/drawing/2014/main" id="{6A075720-457B-483F-8153-1F9F546EEEDC}"/>
                  </a:ext>
                </a:extLst>
              </p14:cNvPr>
              <p14:cNvContentPartPr/>
              <p14:nvPr/>
            </p14:nvContentPartPr>
            <p14:xfrm>
              <a:off x="2277648" y="4044888"/>
              <a:ext cx="19080" cy="82080"/>
            </p14:xfrm>
          </p:contentPart>
        </mc:Choice>
        <mc:Fallback xmlns="">
          <p:pic>
            <p:nvPicPr>
              <p:cNvPr id="95" name="Freihand 94">
                <a:extLst>
                  <a:ext uri="{FF2B5EF4-FFF2-40B4-BE49-F238E27FC236}">
                    <a16:creationId xmlns:a16="http://schemas.microsoft.com/office/drawing/2014/main" id="{6A075720-457B-483F-8153-1F9F546EEEDC}"/>
                  </a:ext>
                </a:extLst>
              </p:cNvPr>
              <p:cNvPicPr/>
              <p:nvPr/>
            </p:nvPicPr>
            <p:blipFill>
              <a:blip r:embed="rId143"/>
              <a:stretch>
                <a:fillRect/>
              </a:stretch>
            </p:blipFill>
            <p:spPr>
              <a:xfrm>
                <a:off x="2273328" y="4040568"/>
                <a:ext cx="2772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96" name="Freihand 95">
                <a:extLst>
                  <a:ext uri="{FF2B5EF4-FFF2-40B4-BE49-F238E27FC236}">
                    <a16:creationId xmlns:a16="http://schemas.microsoft.com/office/drawing/2014/main" id="{AF6B339E-7F27-412F-A06D-C032A4B2A417}"/>
                  </a:ext>
                </a:extLst>
              </p14:cNvPr>
              <p14:cNvContentPartPr/>
              <p14:nvPr/>
            </p14:nvContentPartPr>
            <p14:xfrm>
              <a:off x="2249928" y="4085928"/>
              <a:ext cx="99360" cy="13680"/>
            </p14:xfrm>
          </p:contentPart>
        </mc:Choice>
        <mc:Fallback xmlns="">
          <p:pic>
            <p:nvPicPr>
              <p:cNvPr id="96" name="Freihand 95">
                <a:extLst>
                  <a:ext uri="{FF2B5EF4-FFF2-40B4-BE49-F238E27FC236}">
                    <a16:creationId xmlns:a16="http://schemas.microsoft.com/office/drawing/2014/main" id="{AF6B339E-7F27-412F-A06D-C032A4B2A417}"/>
                  </a:ext>
                </a:extLst>
              </p:cNvPr>
              <p:cNvPicPr/>
              <p:nvPr/>
            </p:nvPicPr>
            <p:blipFill>
              <a:blip r:embed="rId145"/>
              <a:stretch>
                <a:fillRect/>
              </a:stretch>
            </p:blipFill>
            <p:spPr>
              <a:xfrm>
                <a:off x="2245608" y="4081608"/>
                <a:ext cx="10800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97" name="Freihand 96">
                <a:extLst>
                  <a:ext uri="{FF2B5EF4-FFF2-40B4-BE49-F238E27FC236}">
                    <a16:creationId xmlns:a16="http://schemas.microsoft.com/office/drawing/2014/main" id="{7EC27E9B-3926-466A-86DC-2F527FE0912E}"/>
                  </a:ext>
                </a:extLst>
              </p14:cNvPr>
              <p14:cNvContentPartPr/>
              <p14:nvPr/>
            </p14:nvContentPartPr>
            <p14:xfrm>
              <a:off x="2325888" y="4022208"/>
              <a:ext cx="89280" cy="210240"/>
            </p14:xfrm>
          </p:contentPart>
        </mc:Choice>
        <mc:Fallback xmlns="">
          <p:pic>
            <p:nvPicPr>
              <p:cNvPr id="97" name="Freihand 96">
                <a:extLst>
                  <a:ext uri="{FF2B5EF4-FFF2-40B4-BE49-F238E27FC236}">
                    <a16:creationId xmlns:a16="http://schemas.microsoft.com/office/drawing/2014/main" id="{7EC27E9B-3926-466A-86DC-2F527FE0912E}"/>
                  </a:ext>
                </a:extLst>
              </p:cNvPr>
              <p:cNvPicPr/>
              <p:nvPr/>
            </p:nvPicPr>
            <p:blipFill>
              <a:blip r:embed="rId147"/>
              <a:stretch>
                <a:fillRect/>
              </a:stretch>
            </p:blipFill>
            <p:spPr>
              <a:xfrm>
                <a:off x="2321568" y="4017888"/>
                <a:ext cx="9792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99" name="Freihand 98">
                <a:extLst>
                  <a:ext uri="{FF2B5EF4-FFF2-40B4-BE49-F238E27FC236}">
                    <a16:creationId xmlns:a16="http://schemas.microsoft.com/office/drawing/2014/main" id="{516C5686-294E-4765-9026-A8FBCA0AD1C2}"/>
                  </a:ext>
                </a:extLst>
              </p14:cNvPr>
              <p14:cNvContentPartPr/>
              <p14:nvPr/>
            </p14:nvContentPartPr>
            <p14:xfrm>
              <a:off x="2468088" y="3974328"/>
              <a:ext cx="79200" cy="258840"/>
            </p14:xfrm>
          </p:contentPart>
        </mc:Choice>
        <mc:Fallback xmlns="">
          <p:pic>
            <p:nvPicPr>
              <p:cNvPr id="99" name="Freihand 98">
                <a:extLst>
                  <a:ext uri="{FF2B5EF4-FFF2-40B4-BE49-F238E27FC236}">
                    <a16:creationId xmlns:a16="http://schemas.microsoft.com/office/drawing/2014/main" id="{516C5686-294E-4765-9026-A8FBCA0AD1C2}"/>
                  </a:ext>
                </a:extLst>
              </p:cNvPr>
              <p:cNvPicPr/>
              <p:nvPr/>
            </p:nvPicPr>
            <p:blipFill>
              <a:blip r:embed="rId149"/>
              <a:stretch>
                <a:fillRect/>
              </a:stretch>
            </p:blipFill>
            <p:spPr>
              <a:xfrm>
                <a:off x="2463768" y="3970008"/>
                <a:ext cx="87840" cy="26748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00" name="Freihand 99">
                <a:extLst>
                  <a:ext uri="{FF2B5EF4-FFF2-40B4-BE49-F238E27FC236}">
                    <a16:creationId xmlns:a16="http://schemas.microsoft.com/office/drawing/2014/main" id="{6C49BD2E-FD20-4E02-962B-63C4934CD648}"/>
                  </a:ext>
                </a:extLst>
              </p14:cNvPr>
              <p14:cNvContentPartPr/>
              <p14:nvPr/>
            </p14:nvContentPartPr>
            <p14:xfrm>
              <a:off x="2619648" y="3991968"/>
              <a:ext cx="80280" cy="191520"/>
            </p14:xfrm>
          </p:contentPart>
        </mc:Choice>
        <mc:Fallback xmlns="">
          <p:pic>
            <p:nvPicPr>
              <p:cNvPr id="100" name="Freihand 99">
                <a:extLst>
                  <a:ext uri="{FF2B5EF4-FFF2-40B4-BE49-F238E27FC236}">
                    <a16:creationId xmlns:a16="http://schemas.microsoft.com/office/drawing/2014/main" id="{6C49BD2E-FD20-4E02-962B-63C4934CD648}"/>
                  </a:ext>
                </a:extLst>
              </p:cNvPr>
              <p:cNvPicPr/>
              <p:nvPr/>
            </p:nvPicPr>
            <p:blipFill>
              <a:blip r:embed="rId151"/>
              <a:stretch>
                <a:fillRect/>
              </a:stretch>
            </p:blipFill>
            <p:spPr>
              <a:xfrm>
                <a:off x="2615328" y="3987648"/>
                <a:ext cx="8892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01" name="Freihand 100">
                <a:extLst>
                  <a:ext uri="{FF2B5EF4-FFF2-40B4-BE49-F238E27FC236}">
                    <a16:creationId xmlns:a16="http://schemas.microsoft.com/office/drawing/2014/main" id="{A730EB0E-BBE6-4158-ACC6-7B48E09F04F6}"/>
                  </a:ext>
                </a:extLst>
              </p14:cNvPr>
              <p14:cNvContentPartPr/>
              <p14:nvPr/>
            </p14:nvContentPartPr>
            <p14:xfrm>
              <a:off x="2748168" y="4042368"/>
              <a:ext cx="156240" cy="103680"/>
            </p14:xfrm>
          </p:contentPart>
        </mc:Choice>
        <mc:Fallback xmlns="">
          <p:pic>
            <p:nvPicPr>
              <p:cNvPr id="101" name="Freihand 100">
                <a:extLst>
                  <a:ext uri="{FF2B5EF4-FFF2-40B4-BE49-F238E27FC236}">
                    <a16:creationId xmlns:a16="http://schemas.microsoft.com/office/drawing/2014/main" id="{A730EB0E-BBE6-4158-ACC6-7B48E09F04F6}"/>
                  </a:ext>
                </a:extLst>
              </p:cNvPr>
              <p:cNvPicPr/>
              <p:nvPr/>
            </p:nvPicPr>
            <p:blipFill>
              <a:blip r:embed="rId153"/>
              <a:stretch>
                <a:fillRect/>
              </a:stretch>
            </p:blipFill>
            <p:spPr>
              <a:xfrm>
                <a:off x="2743848" y="4038048"/>
                <a:ext cx="16488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02" name="Freihand 101">
                <a:extLst>
                  <a:ext uri="{FF2B5EF4-FFF2-40B4-BE49-F238E27FC236}">
                    <a16:creationId xmlns:a16="http://schemas.microsoft.com/office/drawing/2014/main" id="{C3FC4889-9D67-472D-916B-27636E8568D6}"/>
                  </a:ext>
                </a:extLst>
              </p14:cNvPr>
              <p14:cNvContentPartPr/>
              <p14:nvPr/>
            </p14:nvContentPartPr>
            <p14:xfrm>
              <a:off x="2972808" y="4062528"/>
              <a:ext cx="32040" cy="93960"/>
            </p14:xfrm>
          </p:contentPart>
        </mc:Choice>
        <mc:Fallback xmlns="">
          <p:pic>
            <p:nvPicPr>
              <p:cNvPr id="102" name="Freihand 101">
                <a:extLst>
                  <a:ext uri="{FF2B5EF4-FFF2-40B4-BE49-F238E27FC236}">
                    <a16:creationId xmlns:a16="http://schemas.microsoft.com/office/drawing/2014/main" id="{C3FC4889-9D67-472D-916B-27636E8568D6}"/>
                  </a:ext>
                </a:extLst>
              </p:cNvPr>
              <p:cNvPicPr/>
              <p:nvPr/>
            </p:nvPicPr>
            <p:blipFill>
              <a:blip r:embed="rId155"/>
              <a:stretch>
                <a:fillRect/>
              </a:stretch>
            </p:blipFill>
            <p:spPr>
              <a:xfrm>
                <a:off x="2968488" y="4058208"/>
                <a:ext cx="4068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03" name="Freihand 102">
                <a:extLst>
                  <a:ext uri="{FF2B5EF4-FFF2-40B4-BE49-F238E27FC236}">
                    <a16:creationId xmlns:a16="http://schemas.microsoft.com/office/drawing/2014/main" id="{FD07C4EA-5922-4D95-B7AF-07B0F298F435}"/>
                  </a:ext>
                </a:extLst>
              </p14:cNvPr>
              <p14:cNvContentPartPr/>
              <p14:nvPr/>
            </p14:nvContentPartPr>
            <p14:xfrm>
              <a:off x="2917728" y="4106448"/>
              <a:ext cx="139320" cy="12240"/>
            </p14:xfrm>
          </p:contentPart>
        </mc:Choice>
        <mc:Fallback xmlns="">
          <p:pic>
            <p:nvPicPr>
              <p:cNvPr id="103" name="Freihand 102">
                <a:extLst>
                  <a:ext uri="{FF2B5EF4-FFF2-40B4-BE49-F238E27FC236}">
                    <a16:creationId xmlns:a16="http://schemas.microsoft.com/office/drawing/2014/main" id="{FD07C4EA-5922-4D95-B7AF-07B0F298F435}"/>
                  </a:ext>
                </a:extLst>
              </p:cNvPr>
              <p:cNvPicPr/>
              <p:nvPr/>
            </p:nvPicPr>
            <p:blipFill>
              <a:blip r:embed="rId157"/>
              <a:stretch>
                <a:fillRect/>
              </a:stretch>
            </p:blipFill>
            <p:spPr>
              <a:xfrm>
                <a:off x="2913408" y="4102128"/>
                <a:ext cx="14796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04" name="Freihand 103">
                <a:extLst>
                  <a:ext uri="{FF2B5EF4-FFF2-40B4-BE49-F238E27FC236}">
                    <a16:creationId xmlns:a16="http://schemas.microsoft.com/office/drawing/2014/main" id="{E0DF1A58-1AB6-4D48-BB18-36375010E4C6}"/>
                  </a:ext>
                </a:extLst>
              </p14:cNvPr>
              <p14:cNvContentPartPr/>
              <p14:nvPr/>
            </p14:nvContentPartPr>
            <p14:xfrm>
              <a:off x="3064608" y="4087728"/>
              <a:ext cx="121680" cy="170640"/>
            </p14:xfrm>
          </p:contentPart>
        </mc:Choice>
        <mc:Fallback xmlns="">
          <p:pic>
            <p:nvPicPr>
              <p:cNvPr id="104" name="Freihand 103">
                <a:extLst>
                  <a:ext uri="{FF2B5EF4-FFF2-40B4-BE49-F238E27FC236}">
                    <a16:creationId xmlns:a16="http://schemas.microsoft.com/office/drawing/2014/main" id="{E0DF1A58-1AB6-4D48-BB18-36375010E4C6}"/>
                  </a:ext>
                </a:extLst>
              </p:cNvPr>
              <p:cNvPicPr/>
              <p:nvPr/>
            </p:nvPicPr>
            <p:blipFill>
              <a:blip r:embed="rId159"/>
              <a:stretch>
                <a:fillRect/>
              </a:stretch>
            </p:blipFill>
            <p:spPr>
              <a:xfrm>
                <a:off x="3060288" y="4083408"/>
                <a:ext cx="13032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05" name="Freihand 104">
                <a:extLst>
                  <a:ext uri="{FF2B5EF4-FFF2-40B4-BE49-F238E27FC236}">
                    <a16:creationId xmlns:a16="http://schemas.microsoft.com/office/drawing/2014/main" id="{4146AE57-CF60-47FA-9B65-8C9451C4FF8E}"/>
                  </a:ext>
                </a:extLst>
              </p14:cNvPr>
              <p14:cNvContentPartPr/>
              <p14:nvPr/>
            </p14:nvContentPartPr>
            <p14:xfrm>
              <a:off x="3058488" y="4009968"/>
              <a:ext cx="170640" cy="11160"/>
            </p14:xfrm>
          </p:contentPart>
        </mc:Choice>
        <mc:Fallback xmlns="">
          <p:pic>
            <p:nvPicPr>
              <p:cNvPr id="105" name="Freihand 104">
                <a:extLst>
                  <a:ext uri="{FF2B5EF4-FFF2-40B4-BE49-F238E27FC236}">
                    <a16:creationId xmlns:a16="http://schemas.microsoft.com/office/drawing/2014/main" id="{4146AE57-CF60-47FA-9B65-8C9451C4FF8E}"/>
                  </a:ext>
                </a:extLst>
              </p:cNvPr>
              <p:cNvPicPr/>
              <p:nvPr/>
            </p:nvPicPr>
            <p:blipFill>
              <a:blip r:embed="rId161"/>
              <a:stretch>
                <a:fillRect/>
              </a:stretch>
            </p:blipFill>
            <p:spPr>
              <a:xfrm>
                <a:off x="3054168" y="4005648"/>
                <a:ext cx="17928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06" name="Freihand 105">
                <a:extLst>
                  <a:ext uri="{FF2B5EF4-FFF2-40B4-BE49-F238E27FC236}">
                    <a16:creationId xmlns:a16="http://schemas.microsoft.com/office/drawing/2014/main" id="{60ECD9D3-7E43-4C47-A532-0EAA1E755488}"/>
                  </a:ext>
                </a:extLst>
              </p14:cNvPr>
              <p14:cNvContentPartPr/>
              <p14:nvPr/>
            </p14:nvContentPartPr>
            <p14:xfrm>
              <a:off x="3197808" y="3969648"/>
              <a:ext cx="141480" cy="347040"/>
            </p14:xfrm>
          </p:contentPart>
        </mc:Choice>
        <mc:Fallback xmlns="">
          <p:pic>
            <p:nvPicPr>
              <p:cNvPr id="106" name="Freihand 105">
                <a:extLst>
                  <a:ext uri="{FF2B5EF4-FFF2-40B4-BE49-F238E27FC236}">
                    <a16:creationId xmlns:a16="http://schemas.microsoft.com/office/drawing/2014/main" id="{60ECD9D3-7E43-4C47-A532-0EAA1E755488}"/>
                  </a:ext>
                </a:extLst>
              </p:cNvPr>
              <p:cNvPicPr/>
              <p:nvPr/>
            </p:nvPicPr>
            <p:blipFill>
              <a:blip r:embed="rId163"/>
              <a:stretch>
                <a:fillRect/>
              </a:stretch>
            </p:blipFill>
            <p:spPr>
              <a:xfrm>
                <a:off x="3193488" y="3965328"/>
                <a:ext cx="150120" cy="35568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08" name="Freihand 107">
                <a:extLst>
                  <a:ext uri="{FF2B5EF4-FFF2-40B4-BE49-F238E27FC236}">
                    <a16:creationId xmlns:a16="http://schemas.microsoft.com/office/drawing/2014/main" id="{D67DC18F-EC08-4B10-A174-0C578AF3D6C0}"/>
                  </a:ext>
                </a:extLst>
              </p14:cNvPr>
              <p14:cNvContentPartPr/>
              <p14:nvPr/>
            </p14:nvContentPartPr>
            <p14:xfrm>
              <a:off x="1604808" y="3873168"/>
              <a:ext cx="936720" cy="93240"/>
            </p14:xfrm>
          </p:contentPart>
        </mc:Choice>
        <mc:Fallback xmlns="">
          <p:pic>
            <p:nvPicPr>
              <p:cNvPr id="108" name="Freihand 107">
                <a:extLst>
                  <a:ext uri="{FF2B5EF4-FFF2-40B4-BE49-F238E27FC236}">
                    <a16:creationId xmlns:a16="http://schemas.microsoft.com/office/drawing/2014/main" id="{D67DC18F-EC08-4B10-A174-0C578AF3D6C0}"/>
                  </a:ext>
                </a:extLst>
              </p:cNvPr>
              <p:cNvPicPr/>
              <p:nvPr/>
            </p:nvPicPr>
            <p:blipFill>
              <a:blip r:embed="rId165"/>
              <a:stretch>
                <a:fillRect/>
              </a:stretch>
            </p:blipFill>
            <p:spPr>
              <a:xfrm>
                <a:off x="1600488" y="3868848"/>
                <a:ext cx="94536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09" name="Freihand 108">
                <a:extLst>
                  <a:ext uri="{FF2B5EF4-FFF2-40B4-BE49-F238E27FC236}">
                    <a16:creationId xmlns:a16="http://schemas.microsoft.com/office/drawing/2014/main" id="{E2D610B8-70FC-4D04-A388-49BE01DD6F3C}"/>
                  </a:ext>
                </a:extLst>
              </p14:cNvPr>
              <p14:cNvContentPartPr/>
              <p14:nvPr/>
            </p14:nvContentPartPr>
            <p14:xfrm>
              <a:off x="2542248" y="3873168"/>
              <a:ext cx="655920" cy="51840"/>
            </p14:xfrm>
          </p:contentPart>
        </mc:Choice>
        <mc:Fallback xmlns="">
          <p:pic>
            <p:nvPicPr>
              <p:cNvPr id="109" name="Freihand 108">
                <a:extLst>
                  <a:ext uri="{FF2B5EF4-FFF2-40B4-BE49-F238E27FC236}">
                    <a16:creationId xmlns:a16="http://schemas.microsoft.com/office/drawing/2014/main" id="{E2D610B8-70FC-4D04-A388-49BE01DD6F3C}"/>
                  </a:ext>
                </a:extLst>
              </p:cNvPr>
              <p:cNvPicPr/>
              <p:nvPr/>
            </p:nvPicPr>
            <p:blipFill>
              <a:blip r:embed="rId167"/>
              <a:stretch>
                <a:fillRect/>
              </a:stretch>
            </p:blipFill>
            <p:spPr>
              <a:xfrm>
                <a:off x="2537928" y="3868848"/>
                <a:ext cx="66456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11" name="Freihand 110">
                <a:extLst>
                  <a:ext uri="{FF2B5EF4-FFF2-40B4-BE49-F238E27FC236}">
                    <a16:creationId xmlns:a16="http://schemas.microsoft.com/office/drawing/2014/main" id="{7CDBA4C1-3F9B-41AB-9668-6FD9F5BBA3C9}"/>
                  </a:ext>
                </a:extLst>
              </p14:cNvPr>
              <p14:cNvContentPartPr/>
              <p14:nvPr/>
            </p14:nvContentPartPr>
            <p14:xfrm>
              <a:off x="2634768" y="3755808"/>
              <a:ext cx="138600" cy="95040"/>
            </p14:xfrm>
          </p:contentPart>
        </mc:Choice>
        <mc:Fallback xmlns="">
          <p:pic>
            <p:nvPicPr>
              <p:cNvPr id="111" name="Freihand 110">
                <a:extLst>
                  <a:ext uri="{FF2B5EF4-FFF2-40B4-BE49-F238E27FC236}">
                    <a16:creationId xmlns:a16="http://schemas.microsoft.com/office/drawing/2014/main" id="{7CDBA4C1-3F9B-41AB-9668-6FD9F5BBA3C9}"/>
                  </a:ext>
                </a:extLst>
              </p:cNvPr>
              <p:cNvPicPr/>
              <p:nvPr/>
            </p:nvPicPr>
            <p:blipFill>
              <a:blip r:embed="rId169"/>
              <a:stretch>
                <a:fillRect/>
              </a:stretch>
            </p:blipFill>
            <p:spPr>
              <a:xfrm>
                <a:off x="2630448" y="3751488"/>
                <a:ext cx="14724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12" name="Freihand 111">
                <a:extLst>
                  <a:ext uri="{FF2B5EF4-FFF2-40B4-BE49-F238E27FC236}">
                    <a16:creationId xmlns:a16="http://schemas.microsoft.com/office/drawing/2014/main" id="{D0D4CE69-5F57-4D05-9A73-6B859C6624B5}"/>
                  </a:ext>
                </a:extLst>
              </p14:cNvPr>
              <p14:cNvContentPartPr/>
              <p14:nvPr/>
            </p14:nvContentPartPr>
            <p14:xfrm>
              <a:off x="2788848" y="3759768"/>
              <a:ext cx="133200" cy="107280"/>
            </p14:xfrm>
          </p:contentPart>
        </mc:Choice>
        <mc:Fallback xmlns="">
          <p:pic>
            <p:nvPicPr>
              <p:cNvPr id="112" name="Freihand 111">
                <a:extLst>
                  <a:ext uri="{FF2B5EF4-FFF2-40B4-BE49-F238E27FC236}">
                    <a16:creationId xmlns:a16="http://schemas.microsoft.com/office/drawing/2014/main" id="{D0D4CE69-5F57-4D05-9A73-6B859C6624B5}"/>
                  </a:ext>
                </a:extLst>
              </p:cNvPr>
              <p:cNvPicPr/>
              <p:nvPr/>
            </p:nvPicPr>
            <p:blipFill>
              <a:blip r:embed="rId171"/>
              <a:stretch>
                <a:fillRect/>
              </a:stretch>
            </p:blipFill>
            <p:spPr>
              <a:xfrm>
                <a:off x="2784528" y="3755448"/>
                <a:ext cx="14184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13" name="Freihand 112">
                <a:extLst>
                  <a:ext uri="{FF2B5EF4-FFF2-40B4-BE49-F238E27FC236}">
                    <a16:creationId xmlns:a16="http://schemas.microsoft.com/office/drawing/2014/main" id="{835DA435-A5C3-4B0F-ABBC-E7FF814FE99D}"/>
                  </a:ext>
                </a:extLst>
              </p14:cNvPr>
              <p14:cNvContentPartPr/>
              <p14:nvPr/>
            </p14:nvContentPartPr>
            <p14:xfrm>
              <a:off x="2873808" y="3783888"/>
              <a:ext cx="126000" cy="142560"/>
            </p14:xfrm>
          </p:contentPart>
        </mc:Choice>
        <mc:Fallback xmlns="">
          <p:pic>
            <p:nvPicPr>
              <p:cNvPr id="113" name="Freihand 112">
                <a:extLst>
                  <a:ext uri="{FF2B5EF4-FFF2-40B4-BE49-F238E27FC236}">
                    <a16:creationId xmlns:a16="http://schemas.microsoft.com/office/drawing/2014/main" id="{835DA435-A5C3-4B0F-ABBC-E7FF814FE99D}"/>
                  </a:ext>
                </a:extLst>
              </p:cNvPr>
              <p:cNvPicPr/>
              <p:nvPr/>
            </p:nvPicPr>
            <p:blipFill>
              <a:blip r:embed="rId173"/>
              <a:stretch>
                <a:fillRect/>
              </a:stretch>
            </p:blipFill>
            <p:spPr>
              <a:xfrm>
                <a:off x="2869488" y="3779568"/>
                <a:ext cx="13464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14" name="Freihand 113">
                <a:extLst>
                  <a:ext uri="{FF2B5EF4-FFF2-40B4-BE49-F238E27FC236}">
                    <a16:creationId xmlns:a16="http://schemas.microsoft.com/office/drawing/2014/main" id="{11EB6DEF-6056-4457-A0BF-E698EECC10CC}"/>
                  </a:ext>
                </a:extLst>
              </p14:cNvPr>
              <p14:cNvContentPartPr/>
              <p14:nvPr/>
            </p14:nvContentPartPr>
            <p14:xfrm>
              <a:off x="2902968" y="3722688"/>
              <a:ext cx="132840" cy="720"/>
            </p14:xfrm>
          </p:contentPart>
        </mc:Choice>
        <mc:Fallback xmlns="">
          <p:pic>
            <p:nvPicPr>
              <p:cNvPr id="114" name="Freihand 113">
                <a:extLst>
                  <a:ext uri="{FF2B5EF4-FFF2-40B4-BE49-F238E27FC236}">
                    <a16:creationId xmlns:a16="http://schemas.microsoft.com/office/drawing/2014/main" id="{11EB6DEF-6056-4457-A0BF-E698EECC10CC}"/>
                  </a:ext>
                </a:extLst>
              </p:cNvPr>
              <p:cNvPicPr/>
              <p:nvPr/>
            </p:nvPicPr>
            <p:blipFill>
              <a:blip r:embed="rId175"/>
              <a:stretch>
                <a:fillRect/>
              </a:stretch>
            </p:blipFill>
            <p:spPr>
              <a:xfrm>
                <a:off x="2898648" y="3718368"/>
                <a:ext cx="141480" cy="936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15" name="Freihand 114">
                <a:extLst>
                  <a:ext uri="{FF2B5EF4-FFF2-40B4-BE49-F238E27FC236}">
                    <a16:creationId xmlns:a16="http://schemas.microsoft.com/office/drawing/2014/main" id="{647C0E52-F1CE-41EF-B3BE-8E11E94D22D6}"/>
                  </a:ext>
                </a:extLst>
              </p14:cNvPr>
              <p14:cNvContentPartPr/>
              <p14:nvPr/>
            </p14:nvContentPartPr>
            <p14:xfrm>
              <a:off x="2906928" y="3737088"/>
              <a:ext cx="142200" cy="158040"/>
            </p14:xfrm>
          </p:contentPart>
        </mc:Choice>
        <mc:Fallback xmlns="">
          <p:pic>
            <p:nvPicPr>
              <p:cNvPr id="115" name="Freihand 114">
                <a:extLst>
                  <a:ext uri="{FF2B5EF4-FFF2-40B4-BE49-F238E27FC236}">
                    <a16:creationId xmlns:a16="http://schemas.microsoft.com/office/drawing/2014/main" id="{647C0E52-F1CE-41EF-B3BE-8E11E94D22D6}"/>
                  </a:ext>
                </a:extLst>
              </p:cNvPr>
              <p:cNvPicPr/>
              <p:nvPr/>
            </p:nvPicPr>
            <p:blipFill>
              <a:blip r:embed="rId177"/>
              <a:stretch>
                <a:fillRect/>
              </a:stretch>
            </p:blipFill>
            <p:spPr>
              <a:xfrm>
                <a:off x="2902608" y="3732768"/>
                <a:ext cx="15084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16" name="Freihand 115">
                <a:extLst>
                  <a:ext uri="{FF2B5EF4-FFF2-40B4-BE49-F238E27FC236}">
                    <a16:creationId xmlns:a16="http://schemas.microsoft.com/office/drawing/2014/main" id="{48AC04EC-61F0-4CC4-AF7A-C1A92E09F703}"/>
                  </a:ext>
                </a:extLst>
              </p14:cNvPr>
              <p14:cNvContentPartPr/>
              <p14:nvPr/>
            </p14:nvContentPartPr>
            <p14:xfrm>
              <a:off x="2555928" y="3738888"/>
              <a:ext cx="118800" cy="187920"/>
            </p14:xfrm>
          </p:contentPart>
        </mc:Choice>
        <mc:Fallback xmlns="">
          <p:pic>
            <p:nvPicPr>
              <p:cNvPr id="116" name="Freihand 115">
                <a:extLst>
                  <a:ext uri="{FF2B5EF4-FFF2-40B4-BE49-F238E27FC236}">
                    <a16:creationId xmlns:a16="http://schemas.microsoft.com/office/drawing/2014/main" id="{48AC04EC-61F0-4CC4-AF7A-C1A92E09F703}"/>
                  </a:ext>
                </a:extLst>
              </p:cNvPr>
              <p:cNvPicPr/>
              <p:nvPr/>
            </p:nvPicPr>
            <p:blipFill>
              <a:blip r:embed="rId179"/>
              <a:stretch>
                <a:fillRect/>
              </a:stretch>
            </p:blipFill>
            <p:spPr>
              <a:xfrm>
                <a:off x="2551608" y="3734568"/>
                <a:ext cx="12744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18" name="Freihand 117">
                <a:extLst>
                  <a:ext uri="{FF2B5EF4-FFF2-40B4-BE49-F238E27FC236}">
                    <a16:creationId xmlns:a16="http://schemas.microsoft.com/office/drawing/2014/main" id="{A8CCE1FD-7335-48B6-88FE-2F84F1B354B7}"/>
                  </a:ext>
                </a:extLst>
              </p14:cNvPr>
              <p14:cNvContentPartPr/>
              <p14:nvPr/>
            </p14:nvContentPartPr>
            <p14:xfrm>
              <a:off x="3077208" y="3706488"/>
              <a:ext cx="60840" cy="74880"/>
            </p14:xfrm>
          </p:contentPart>
        </mc:Choice>
        <mc:Fallback xmlns="">
          <p:pic>
            <p:nvPicPr>
              <p:cNvPr id="118" name="Freihand 117">
                <a:extLst>
                  <a:ext uri="{FF2B5EF4-FFF2-40B4-BE49-F238E27FC236}">
                    <a16:creationId xmlns:a16="http://schemas.microsoft.com/office/drawing/2014/main" id="{A8CCE1FD-7335-48B6-88FE-2F84F1B354B7}"/>
                  </a:ext>
                </a:extLst>
              </p:cNvPr>
              <p:cNvPicPr/>
              <p:nvPr/>
            </p:nvPicPr>
            <p:blipFill>
              <a:blip r:embed="rId181"/>
              <a:stretch>
                <a:fillRect/>
              </a:stretch>
            </p:blipFill>
            <p:spPr>
              <a:xfrm>
                <a:off x="3072888" y="3702168"/>
                <a:ext cx="6948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39" name="Freihand 138">
                <a:extLst>
                  <a:ext uri="{FF2B5EF4-FFF2-40B4-BE49-F238E27FC236}">
                    <a16:creationId xmlns:a16="http://schemas.microsoft.com/office/drawing/2014/main" id="{721464C5-8E3D-47F3-8A46-EF7E04D70226}"/>
                  </a:ext>
                </a:extLst>
              </p14:cNvPr>
              <p14:cNvContentPartPr/>
              <p14:nvPr/>
            </p14:nvContentPartPr>
            <p14:xfrm>
              <a:off x="1574568" y="4517208"/>
              <a:ext cx="202320" cy="118080"/>
            </p14:xfrm>
          </p:contentPart>
        </mc:Choice>
        <mc:Fallback xmlns="">
          <p:pic>
            <p:nvPicPr>
              <p:cNvPr id="139" name="Freihand 138">
                <a:extLst>
                  <a:ext uri="{FF2B5EF4-FFF2-40B4-BE49-F238E27FC236}">
                    <a16:creationId xmlns:a16="http://schemas.microsoft.com/office/drawing/2014/main" id="{721464C5-8E3D-47F3-8A46-EF7E04D70226}"/>
                  </a:ext>
                </a:extLst>
              </p:cNvPr>
              <p:cNvPicPr/>
              <p:nvPr/>
            </p:nvPicPr>
            <p:blipFill>
              <a:blip r:embed="rId183"/>
              <a:stretch>
                <a:fillRect/>
              </a:stretch>
            </p:blipFill>
            <p:spPr>
              <a:xfrm>
                <a:off x="1570248" y="4512888"/>
                <a:ext cx="21096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40" name="Freihand 139">
                <a:extLst>
                  <a:ext uri="{FF2B5EF4-FFF2-40B4-BE49-F238E27FC236}">
                    <a16:creationId xmlns:a16="http://schemas.microsoft.com/office/drawing/2014/main" id="{D3954B02-8F55-446F-9630-A70058567F97}"/>
                  </a:ext>
                </a:extLst>
              </p14:cNvPr>
              <p14:cNvContentPartPr/>
              <p14:nvPr/>
            </p14:nvContentPartPr>
            <p14:xfrm>
              <a:off x="1863288" y="4507128"/>
              <a:ext cx="29160" cy="118080"/>
            </p14:xfrm>
          </p:contentPart>
        </mc:Choice>
        <mc:Fallback xmlns="">
          <p:pic>
            <p:nvPicPr>
              <p:cNvPr id="140" name="Freihand 139">
                <a:extLst>
                  <a:ext uri="{FF2B5EF4-FFF2-40B4-BE49-F238E27FC236}">
                    <a16:creationId xmlns:a16="http://schemas.microsoft.com/office/drawing/2014/main" id="{D3954B02-8F55-446F-9630-A70058567F97}"/>
                  </a:ext>
                </a:extLst>
              </p:cNvPr>
              <p:cNvPicPr/>
              <p:nvPr/>
            </p:nvPicPr>
            <p:blipFill>
              <a:blip r:embed="rId185"/>
              <a:stretch>
                <a:fillRect/>
              </a:stretch>
            </p:blipFill>
            <p:spPr>
              <a:xfrm>
                <a:off x="1858968" y="4502808"/>
                <a:ext cx="3780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41" name="Freihand 140">
                <a:extLst>
                  <a:ext uri="{FF2B5EF4-FFF2-40B4-BE49-F238E27FC236}">
                    <a16:creationId xmlns:a16="http://schemas.microsoft.com/office/drawing/2014/main" id="{11EA95B9-370C-43D0-A28B-5A73B4A900F6}"/>
                  </a:ext>
                </a:extLst>
              </p14:cNvPr>
              <p14:cNvContentPartPr/>
              <p14:nvPr/>
            </p14:nvContentPartPr>
            <p14:xfrm>
              <a:off x="1817928" y="4538448"/>
              <a:ext cx="164520" cy="29520"/>
            </p14:xfrm>
          </p:contentPart>
        </mc:Choice>
        <mc:Fallback xmlns="">
          <p:pic>
            <p:nvPicPr>
              <p:cNvPr id="141" name="Freihand 140">
                <a:extLst>
                  <a:ext uri="{FF2B5EF4-FFF2-40B4-BE49-F238E27FC236}">
                    <a16:creationId xmlns:a16="http://schemas.microsoft.com/office/drawing/2014/main" id="{11EA95B9-370C-43D0-A28B-5A73B4A900F6}"/>
                  </a:ext>
                </a:extLst>
              </p:cNvPr>
              <p:cNvPicPr/>
              <p:nvPr/>
            </p:nvPicPr>
            <p:blipFill>
              <a:blip r:embed="rId187"/>
              <a:stretch>
                <a:fillRect/>
              </a:stretch>
            </p:blipFill>
            <p:spPr>
              <a:xfrm>
                <a:off x="1813608" y="4534128"/>
                <a:ext cx="17316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42" name="Freihand 141">
                <a:extLst>
                  <a:ext uri="{FF2B5EF4-FFF2-40B4-BE49-F238E27FC236}">
                    <a16:creationId xmlns:a16="http://schemas.microsoft.com/office/drawing/2014/main" id="{CDE1A879-244C-4330-83B2-39E9C0A5B69C}"/>
                  </a:ext>
                </a:extLst>
              </p14:cNvPr>
              <p14:cNvContentPartPr/>
              <p14:nvPr/>
            </p14:nvContentPartPr>
            <p14:xfrm>
              <a:off x="1915128" y="4455648"/>
              <a:ext cx="174240" cy="246600"/>
            </p14:xfrm>
          </p:contentPart>
        </mc:Choice>
        <mc:Fallback xmlns="">
          <p:pic>
            <p:nvPicPr>
              <p:cNvPr id="142" name="Freihand 141">
                <a:extLst>
                  <a:ext uri="{FF2B5EF4-FFF2-40B4-BE49-F238E27FC236}">
                    <a16:creationId xmlns:a16="http://schemas.microsoft.com/office/drawing/2014/main" id="{CDE1A879-244C-4330-83B2-39E9C0A5B69C}"/>
                  </a:ext>
                </a:extLst>
              </p:cNvPr>
              <p:cNvPicPr/>
              <p:nvPr/>
            </p:nvPicPr>
            <p:blipFill>
              <a:blip r:embed="rId189"/>
              <a:stretch>
                <a:fillRect/>
              </a:stretch>
            </p:blipFill>
            <p:spPr>
              <a:xfrm>
                <a:off x="1910808" y="4451328"/>
                <a:ext cx="18288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43" name="Freihand 142">
                <a:extLst>
                  <a:ext uri="{FF2B5EF4-FFF2-40B4-BE49-F238E27FC236}">
                    <a16:creationId xmlns:a16="http://schemas.microsoft.com/office/drawing/2014/main" id="{740FFAE1-5526-4D6B-82D4-C3C52679EEB5}"/>
                  </a:ext>
                </a:extLst>
              </p14:cNvPr>
              <p14:cNvContentPartPr/>
              <p14:nvPr/>
            </p14:nvContentPartPr>
            <p14:xfrm>
              <a:off x="1998648" y="4451328"/>
              <a:ext cx="178200" cy="248400"/>
            </p14:xfrm>
          </p:contentPart>
        </mc:Choice>
        <mc:Fallback xmlns="">
          <p:pic>
            <p:nvPicPr>
              <p:cNvPr id="143" name="Freihand 142">
                <a:extLst>
                  <a:ext uri="{FF2B5EF4-FFF2-40B4-BE49-F238E27FC236}">
                    <a16:creationId xmlns:a16="http://schemas.microsoft.com/office/drawing/2014/main" id="{740FFAE1-5526-4D6B-82D4-C3C52679EEB5}"/>
                  </a:ext>
                </a:extLst>
              </p:cNvPr>
              <p:cNvPicPr/>
              <p:nvPr/>
            </p:nvPicPr>
            <p:blipFill>
              <a:blip r:embed="rId191"/>
              <a:stretch>
                <a:fillRect/>
              </a:stretch>
            </p:blipFill>
            <p:spPr>
              <a:xfrm>
                <a:off x="1994328" y="4447008"/>
                <a:ext cx="186840" cy="25704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44" name="Freihand 143">
                <a:extLst>
                  <a:ext uri="{FF2B5EF4-FFF2-40B4-BE49-F238E27FC236}">
                    <a16:creationId xmlns:a16="http://schemas.microsoft.com/office/drawing/2014/main" id="{93CB9502-4EA9-4FDA-A6EA-FB02704F744E}"/>
                  </a:ext>
                </a:extLst>
              </p14:cNvPr>
              <p14:cNvContentPartPr/>
              <p14:nvPr/>
            </p14:nvContentPartPr>
            <p14:xfrm>
              <a:off x="1475208" y="4483368"/>
              <a:ext cx="110520" cy="272880"/>
            </p14:xfrm>
          </p:contentPart>
        </mc:Choice>
        <mc:Fallback xmlns="">
          <p:pic>
            <p:nvPicPr>
              <p:cNvPr id="144" name="Freihand 143">
                <a:extLst>
                  <a:ext uri="{FF2B5EF4-FFF2-40B4-BE49-F238E27FC236}">
                    <a16:creationId xmlns:a16="http://schemas.microsoft.com/office/drawing/2014/main" id="{93CB9502-4EA9-4FDA-A6EA-FB02704F744E}"/>
                  </a:ext>
                </a:extLst>
              </p:cNvPr>
              <p:cNvPicPr/>
              <p:nvPr/>
            </p:nvPicPr>
            <p:blipFill>
              <a:blip r:embed="rId193"/>
              <a:stretch>
                <a:fillRect/>
              </a:stretch>
            </p:blipFill>
            <p:spPr>
              <a:xfrm>
                <a:off x="1470888" y="4479048"/>
                <a:ext cx="11916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45" name="Freihand 144">
                <a:extLst>
                  <a:ext uri="{FF2B5EF4-FFF2-40B4-BE49-F238E27FC236}">
                    <a16:creationId xmlns:a16="http://schemas.microsoft.com/office/drawing/2014/main" id="{3142A425-AC24-4CC9-8498-0E7D10695680}"/>
                  </a:ext>
                </a:extLst>
              </p14:cNvPr>
              <p14:cNvContentPartPr/>
              <p14:nvPr/>
            </p14:nvContentPartPr>
            <p14:xfrm>
              <a:off x="2154168" y="4321728"/>
              <a:ext cx="129240" cy="145080"/>
            </p14:xfrm>
          </p:contentPart>
        </mc:Choice>
        <mc:Fallback xmlns="">
          <p:pic>
            <p:nvPicPr>
              <p:cNvPr id="145" name="Freihand 144">
                <a:extLst>
                  <a:ext uri="{FF2B5EF4-FFF2-40B4-BE49-F238E27FC236}">
                    <a16:creationId xmlns:a16="http://schemas.microsoft.com/office/drawing/2014/main" id="{3142A425-AC24-4CC9-8498-0E7D10695680}"/>
                  </a:ext>
                </a:extLst>
              </p:cNvPr>
              <p:cNvPicPr/>
              <p:nvPr/>
            </p:nvPicPr>
            <p:blipFill>
              <a:blip r:embed="rId195"/>
              <a:stretch>
                <a:fillRect/>
              </a:stretch>
            </p:blipFill>
            <p:spPr>
              <a:xfrm>
                <a:off x="2149848" y="4317408"/>
                <a:ext cx="13788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47" name="Freihand 146">
                <a:extLst>
                  <a:ext uri="{FF2B5EF4-FFF2-40B4-BE49-F238E27FC236}">
                    <a16:creationId xmlns:a16="http://schemas.microsoft.com/office/drawing/2014/main" id="{AAE7A853-1E2D-48E8-9C38-1EDEDF53B970}"/>
                  </a:ext>
                </a:extLst>
              </p14:cNvPr>
              <p14:cNvContentPartPr/>
              <p14:nvPr/>
            </p14:nvContentPartPr>
            <p14:xfrm>
              <a:off x="2868048" y="4548168"/>
              <a:ext cx="195840" cy="35640"/>
            </p14:xfrm>
          </p:contentPart>
        </mc:Choice>
        <mc:Fallback xmlns="">
          <p:pic>
            <p:nvPicPr>
              <p:cNvPr id="147" name="Freihand 146">
                <a:extLst>
                  <a:ext uri="{FF2B5EF4-FFF2-40B4-BE49-F238E27FC236}">
                    <a16:creationId xmlns:a16="http://schemas.microsoft.com/office/drawing/2014/main" id="{AAE7A853-1E2D-48E8-9C38-1EDEDF53B970}"/>
                  </a:ext>
                </a:extLst>
              </p:cNvPr>
              <p:cNvPicPr/>
              <p:nvPr/>
            </p:nvPicPr>
            <p:blipFill>
              <a:blip r:embed="rId197"/>
              <a:stretch>
                <a:fillRect/>
              </a:stretch>
            </p:blipFill>
            <p:spPr>
              <a:xfrm>
                <a:off x="2863728" y="4543848"/>
                <a:ext cx="20448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48" name="Freihand 147">
                <a:extLst>
                  <a:ext uri="{FF2B5EF4-FFF2-40B4-BE49-F238E27FC236}">
                    <a16:creationId xmlns:a16="http://schemas.microsoft.com/office/drawing/2014/main" id="{890B53BE-A57B-4994-B991-E280EC949AEB}"/>
                  </a:ext>
                </a:extLst>
              </p14:cNvPr>
              <p14:cNvContentPartPr/>
              <p14:nvPr/>
            </p14:nvContentPartPr>
            <p14:xfrm>
              <a:off x="2908368" y="4601448"/>
              <a:ext cx="190080" cy="14760"/>
            </p14:xfrm>
          </p:contentPart>
        </mc:Choice>
        <mc:Fallback xmlns="">
          <p:pic>
            <p:nvPicPr>
              <p:cNvPr id="148" name="Freihand 147">
                <a:extLst>
                  <a:ext uri="{FF2B5EF4-FFF2-40B4-BE49-F238E27FC236}">
                    <a16:creationId xmlns:a16="http://schemas.microsoft.com/office/drawing/2014/main" id="{890B53BE-A57B-4994-B991-E280EC949AEB}"/>
                  </a:ext>
                </a:extLst>
              </p:cNvPr>
              <p:cNvPicPr/>
              <p:nvPr/>
            </p:nvPicPr>
            <p:blipFill>
              <a:blip r:embed="rId199"/>
              <a:stretch>
                <a:fillRect/>
              </a:stretch>
            </p:blipFill>
            <p:spPr>
              <a:xfrm>
                <a:off x="2904048" y="4597128"/>
                <a:ext cx="19872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49" name="Freihand 148">
                <a:extLst>
                  <a:ext uri="{FF2B5EF4-FFF2-40B4-BE49-F238E27FC236}">
                    <a16:creationId xmlns:a16="http://schemas.microsoft.com/office/drawing/2014/main" id="{4B1A2A67-B2D3-4548-AD9A-F59515687FC5}"/>
                  </a:ext>
                </a:extLst>
              </p14:cNvPr>
              <p14:cNvContentPartPr/>
              <p14:nvPr/>
            </p14:nvContentPartPr>
            <p14:xfrm>
              <a:off x="3305448" y="4439808"/>
              <a:ext cx="189000" cy="99720"/>
            </p14:xfrm>
          </p:contentPart>
        </mc:Choice>
        <mc:Fallback xmlns="">
          <p:pic>
            <p:nvPicPr>
              <p:cNvPr id="149" name="Freihand 148">
                <a:extLst>
                  <a:ext uri="{FF2B5EF4-FFF2-40B4-BE49-F238E27FC236}">
                    <a16:creationId xmlns:a16="http://schemas.microsoft.com/office/drawing/2014/main" id="{4B1A2A67-B2D3-4548-AD9A-F59515687FC5}"/>
                  </a:ext>
                </a:extLst>
              </p:cNvPr>
              <p:cNvPicPr/>
              <p:nvPr/>
            </p:nvPicPr>
            <p:blipFill>
              <a:blip r:embed="rId201"/>
              <a:stretch>
                <a:fillRect/>
              </a:stretch>
            </p:blipFill>
            <p:spPr>
              <a:xfrm>
                <a:off x="3301128" y="4435488"/>
                <a:ext cx="19764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50" name="Freihand 149">
                <a:extLst>
                  <a:ext uri="{FF2B5EF4-FFF2-40B4-BE49-F238E27FC236}">
                    <a16:creationId xmlns:a16="http://schemas.microsoft.com/office/drawing/2014/main" id="{F0E0EC76-BDD5-41C1-B276-795CA24F732A}"/>
                  </a:ext>
                </a:extLst>
              </p14:cNvPr>
              <p14:cNvContentPartPr/>
              <p14:nvPr/>
            </p14:nvContentPartPr>
            <p14:xfrm>
              <a:off x="3522888" y="4402008"/>
              <a:ext cx="92160" cy="147240"/>
            </p14:xfrm>
          </p:contentPart>
        </mc:Choice>
        <mc:Fallback xmlns="">
          <p:pic>
            <p:nvPicPr>
              <p:cNvPr id="150" name="Freihand 149">
                <a:extLst>
                  <a:ext uri="{FF2B5EF4-FFF2-40B4-BE49-F238E27FC236}">
                    <a16:creationId xmlns:a16="http://schemas.microsoft.com/office/drawing/2014/main" id="{F0E0EC76-BDD5-41C1-B276-795CA24F732A}"/>
                  </a:ext>
                </a:extLst>
              </p:cNvPr>
              <p:cNvPicPr/>
              <p:nvPr/>
            </p:nvPicPr>
            <p:blipFill>
              <a:blip r:embed="rId203"/>
              <a:stretch>
                <a:fillRect/>
              </a:stretch>
            </p:blipFill>
            <p:spPr>
              <a:xfrm>
                <a:off x="3518568" y="4397688"/>
                <a:ext cx="10080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51" name="Freihand 150">
                <a:extLst>
                  <a:ext uri="{FF2B5EF4-FFF2-40B4-BE49-F238E27FC236}">
                    <a16:creationId xmlns:a16="http://schemas.microsoft.com/office/drawing/2014/main" id="{30F8506F-668C-4EB7-9DAD-F7316E3E70A0}"/>
                  </a:ext>
                </a:extLst>
              </p14:cNvPr>
              <p14:cNvContentPartPr/>
              <p14:nvPr/>
            </p14:nvContentPartPr>
            <p14:xfrm>
              <a:off x="3688128" y="4421808"/>
              <a:ext cx="118440" cy="105840"/>
            </p14:xfrm>
          </p:contentPart>
        </mc:Choice>
        <mc:Fallback xmlns="">
          <p:pic>
            <p:nvPicPr>
              <p:cNvPr id="151" name="Freihand 150">
                <a:extLst>
                  <a:ext uri="{FF2B5EF4-FFF2-40B4-BE49-F238E27FC236}">
                    <a16:creationId xmlns:a16="http://schemas.microsoft.com/office/drawing/2014/main" id="{30F8506F-668C-4EB7-9DAD-F7316E3E70A0}"/>
                  </a:ext>
                </a:extLst>
              </p:cNvPr>
              <p:cNvPicPr/>
              <p:nvPr/>
            </p:nvPicPr>
            <p:blipFill>
              <a:blip r:embed="rId205"/>
              <a:stretch>
                <a:fillRect/>
              </a:stretch>
            </p:blipFill>
            <p:spPr>
              <a:xfrm>
                <a:off x="3683808" y="4417488"/>
                <a:ext cx="12708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52" name="Freihand 151">
                <a:extLst>
                  <a:ext uri="{FF2B5EF4-FFF2-40B4-BE49-F238E27FC236}">
                    <a16:creationId xmlns:a16="http://schemas.microsoft.com/office/drawing/2014/main" id="{9C9A6D98-E81C-4C80-9E7E-A8E35B13F0D0}"/>
                  </a:ext>
                </a:extLst>
              </p14:cNvPr>
              <p14:cNvContentPartPr/>
              <p14:nvPr/>
            </p14:nvContentPartPr>
            <p14:xfrm>
              <a:off x="3824568" y="4509648"/>
              <a:ext cx="25560" cy="69480"/>
            </p14:xfrm>
          </p:contentPart>
        </mc:Choice>
        <mc:Fallback xmlns="">
          <p:pic>
            <p:nvPicPr>
              <p:cNvPr id="152" name="Freihand 151">
                <a:extLst>
                  <a:ext uri="{FF2B5EF4-FFF2-40B4-BE49-F238E27FC236}">
                    <a16:creationId xmlns:a16="http://schemas.microsoft.com/office/drawing/2014/main" id="{9C9A6D98-E81C-4C80-9E7E-A8E35B13F0D0}"/>
                  </a:ext>
                </a:extLst>
              </p:cNvPr>
              <p:cNvPicPr/>
              <p:nvPr/>
            </p:nvPicPr>
            <p:blipFill>
              <a:blip r:embed="rId207"/>
              <a:stretch>
                <a:fillRect/>
              </a:stretch>
            </p:blipFill>
            <p:spPr>
              <a:xfrm>
                <a:off x="3820248" y="4505328"/>
                <a:ext cx="3420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53" name="Freihand 152">
                <a:extLst>
                  <a:ext uri="{FF2B5EF4-FFF2-40B4-BE49-F238E27FC236}">
                    <a16:creationId xmlns:a16="http://schemas.microsoft.com/office/drawing/2014/main" id="{BF003826-A7F4-4CDF-AFC5-D9A78C7FFC4D}"/>
                  </a:ext>
                </a:extLst>
              </p14:cNvPr>
              <p14:cNvContentPartPr/>
              <p14:nvPr/>
            </p14:nvContentPartPr>
            <p14:xfrm>
              <a:off x="3913488" y="4440888"/>
              <a:ext cx="119160" cy="93240"/>
            </p14:xfrm>
          </p:contentPart>
        </mc:Choice>
        <mc:Fallback xmlns="">
          <p:pic>
            <p:nvPicPr>
              <p:cNvPr id="153" name="Freihand 152">
                <a:extLst>
                  <a:ext uri="{FF2B5EF4-FFF2-40B4-BE49-F238E27FC236}">
                    <a16:creationId xmlns:a16="http://schemas.microsoft.com/office/drawing/2014/main" id="{BF003826-A7F4-4CDF-AFC5-D9A78C7FFC4D}"/>
                  </a:ext>
                </a:extLst>
              </p:cNvPr>
              <p:cNvPicPr/>
              <p:nvPr/>
            </p:nvPicPr>
            <p:blipFill>
              <a:blip r:embed="rId209"/>
              <a:stretch>
                <a:fillRect/>
              </a:stretch>
            </p:blipFill>
            <p:spPr>
              <a:xfrm>
                <a:off x="3909168" y="4436568"/>
                <a:ext cx="12780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54" name="Freihand 153">
                <a:extLst>
                  <a:ext uri="{FF2B5EF4-FFF2-40B4-BE49-F238E27FC236}">
                    <a16:creationId xmlns:a16="http://schemas.microsoft.com/office/drawing/2014/main" id="{68DD50BF-7CA9-43B2-B1AE-D0C716CB334B}"/>
                  </a:ext>
                </a:extLst>
              </p14:cNvPr>
              <p14:cNvContentPartPr/>
              <p14:nvPr/>
            </p14:nvContentPartPr>
            <p14:xfrm>
              <a:off x="4069008" y="4438368"/>
              <a:ext cx="55440" cy="112320"/>
            </p14:xfrm>
          </p:contentPart>
        </mc:Choice>
        <mc:Fallback xmlns="">
          <p:pic>
            <p:nvPicPr>
              <p:cNvPr id="154" name="Freihand 153">
                <a:extLst>
                  <a:ext uri="{FF2B5EF4-FFF2-40B4-BE49-F238E27FC236}">
                    <a16:creationId xmlns:a16="http://schemas.microsoft.com/office/drawing/2014/main" id="{68DD50BF-7CA9-43B2-B1AE-D0C716CB334B}"/>
                  </a:ext>
                </a:extLst>
              </p:cNvPr>
              <p:cNvPicPr/>
              <p:nvPr/>
            </p:nvPicPr>
            <p:blipFill>
              <a:blip r:embed="rId211"/>
              <a:stretch>
                <a:fillRect/>
              </a:stretch>
            </p:blipFill>
            <p:spPr>
              <a:xfrm>
                <a:off x="4064688" y="4434048"/>
                <a:ext cx="6408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55" name="Freihand 154">
                <a:extLst>
                  <a:ext uri="{FF2B5EF4-FFF2-40B4-BE49-F238E27FC236}">
                    <a16:creationId xmlns:a16="http://schemas.microsoft.com/office/drawing/2014/main" id="{5E6D319C-B508-42DE-A681-4FC353B7E946}"/>
                  </a:ext>
                </a:extLst>
              </p14:cNvPr>
              <p14:cNvContentPartPr/>
              <p14:nvPr/>
            </p14:nvContentPartPr>
            <p14:xfrm>
              <a:off x="3289248" y="4647528"/>
              <a:ext cx="808920" cy="21960"/>
            </p14:xfrm>
          </p:contentPart>
        </mc:Choice>
        <mc:Fallback xmlns="">
          <p:pic>
            <p:nvPicPr>
              <p:cNvPr id="155" name="Freihand 154">
                <a:extLst>
                  <a:ext uri="{FF2B5EF4-FFF2-40B4-BE49-F238E27FC236}">
                    <a16:creationId xmlns:a16="http://schemas.microsoft.com/office/drawing/2014/main" id="{5E6D319C-B508-42DE-A681-4FC353B7E946}"/>
                  </a:ext>
                </a:extLst>
              </p:cNvPr>
              <p:cNvPicPr/>
              <p:nvPr/>
            </p:nvPicPr>
            <p:blipFill>
              <a:blip r:embed="rId213"/>
              <a:stretch>
                <a:fillRect/>
              </a:stretch>
            </p:blipFill>
            <p:spPr>
              <a:xfrm>
                <a:off x="3284928" y="4643208"/>
                <a:ext cx="81756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56" name="Freihand 155">
                <a:extLst>
                  <a:ext uri="{FF2B5EF4-FFF2-40B4-BE49-F238E27FC236}">
                    <a16:creationId xmlns:a16="http://schemas.microsoft.com/office/drawing/2014/main" id="{E92CC302-993C-4FFB-BCC2-9A6F7DE87627}"/>
                  </a:ext>
                </a:extLst>
              </p14:cNvPr>
              <p14:cNvContentPartPr/>
              <p14:nvPr/>
            </p14:nvContentPartPr>
            <p14:xfrm>
              <a:off x="3326328" y="4751208"/>
              <a:ext cx="149040" cy="96120"/>
            </p14:xfrm>
          </p:contentPart>
        </mc:Choice>
        <mc:Fallback xmlns="">
          <p:pic>
            <p:nvPicPr>
              <p:cNvPr id="156" name="Freihand 155">
                <a:extLst>
                  <a:ext uri="{FF2B5EF4-FFF2-40B4-BE49-F238E27FC236}">
                    <a16:creationId xmlns:a16="http://schemas.microsoft.com/office/drawing/2014/main" id="{E92CC302-993C-4FFB-BCC2-9A6F7DE87627}"/>
                  </a:ext>
                </a:extLst>
              </p:cNvPr>
              <p:cNvPicPr/>
              <p:nvPr/>
            </p:nvPicPr>
            <p:blipFill>
              <a:blip r:embed="rId215"/>
              <a:stretch>
                <a:fillRect/>
              </a:stretch>
            </p:blipFill>
            <p:spPr>
              <a:xfrm>
                <a:off x="3322008" y="4746888"/>
                <a:ext cx="15768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57" name="Freihand 156">
                <a:extLst>
                  <a:ext uri="{FF2B5EF4-FFF2-40B4-BE49-F238E27FC236}">
                    <a16:creationId xmlns:a16="http://schemas.microsoft.com/office/drawing/2014/main" id="{CAA78779-74D4-414F-94B9-D8756ECDC6B7}"/>
                  </a:ext>
                </a:extLst>
              </p14:cNvPr>
              <p14:cNvContentPartPr/>
              <p14:nvPr/>
            </p14:nvContentPartPr>
            <p14:xfrm>
              <a:off x="3530808" y="4756608"/>
              <a:ext cx="126000" cy="77400"/>
            </p14:xfrm>
          </p:contentPart>
        </mc:Choice>
        <mc:Fallback xmlns="">
          <p:pic>
            <p:nvPicPr>
              <p:cNvPr id="157" name="Freihand 156">
                <a:extLst>
                  <a:ext uri="{FF2B5EF4-FFF2-40B4-BE49-F238E27FC236}">
                    <a16:creationId xmlns:a16="http://schemas.microsoft.com/office/drawing/2014/main" id="{CAA78779-74D4-414F-94B9-D8756ECDC6B7}"/>
                  </a:ext>
                </a:extLst>
              </p:cNvPr>
              <p:cNvPicPr/>
              <p:nvPr/>
            </p:nvPicPr>
            <p:blipFill>
              <a:blip r:embed="rId217"/>
              <a:stretch>
                <a:fillRect/>
              </a:stretch>
            </p:blipFill>
            <p:spPr>
              <a:xfrm>
                <a:off x="3526488" y="4752288"/>
                <a:ext cx="13464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58" name="Freihand 157">
                <a:extLst>
                  <a:ext uri="{FF2B5EF4-FFF2-40B4-BE49-F238E27FC236}">
                    <a16:creationId xmlns:a16="http://schemas.microsoft.com/office/drawing/2014/main" id="{6005F158-4BFF-45DD-AD31-FA5B07DF6D00}"/>
                  </a:ext>
                </a:extLst>
              </p14:cNvPr>
              <p14:cNvContentPartPr/>
              <p14:nvPr/>
            </p14:nvContentPartPr>
            <p14:xfrm>
              <a:off x="3693528" y="4747968"/>
              <a:ext cx="114480" cy="68400"/>
            </p14:xfrm>
          </p:contentPart>
        </mc:Choice>
        <mc:Fallback xmlns="">
          <p:pic>
            <p:nvPicPr>
              <p:cNvPr id="158" name="Freihand 157">
                <a:extLst>
                  <a:ext uri="{FF2B5EF4-FFF2-40B4-BE49-F238E27FC236}">
                    <a16:creationId xmlns:a16="http://schemas.microsoft.com/office/drawing/2014/main" id="{6005F158-4BFF-45DD-AD31-FA5B07DF6D00}"/>
                  </a:ext>
                </a:extLst>
              </p:cNvPr>
              <p:cNvPicPr/>
              <p:nvPr/>
            </p:nvPicPr>
            <p:blipFill>
              <a:blip r:embed="rId219"/>
              <a:stretch>
                <a:fillRect/>
              </a:stretch>
            </p:blipFill>
            <p:spPr>
              <a:xfrm>
                <a:off x="3689208" y="4743648"/>
                <a:ext cx="12312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62" name="Freihand 161">
                <a:extLst>
                  <a:ext uri="{FF2B5EF4-FFF2-40B4-BE49-F238E27FC236}">
                    <a16:creationId xmlns:a16="http://schemas.microsoft.com/office/drawing/2014/main" id="{B5A55C28-2C50-4FCA-8E5B-16FA0FECE155}"/>
                  </a:ext>
                </a:extLst>
              </p14:cNvPr>
              <p14:cNvContentPartPr/>
              <p14:nvPr/>
            </p14:nvContentPartPr>
            <p14:xfrm>
              <a:off x="4363848" y="4609368"/>
              <a:ext cx="158040" cy="15840"/>
            </p14:xfrm>
          </p:contentPart>
        </mc:Choice>
        <mc:Fallback xmlns="">
          <p:pic>
            <p:nvPicPr>
              <p:cNvPr id="162" name="Freihand 161">
                <a:extLst>
                  <a:ext uri="{FF2B5EF4-FFF2-40B4-BE49-F238E27FC236}">
                    <a16:creationId xmlns:a16="http://schemas.microsoft.com/office/drawing/2014/main" id="{B5A55C28-2C50-4FCA-8E5B-16FA0FECE155}"/>
                  </a:ext>
                </a:extLst>
              </p:cNvPr>
              <p:cNvPicPr/>
              <p:nvPr/>
            </p:nvPicPr>
            <p:blipFill>
              <a:blip r:embed="rId221"/>
              <a:stretch>
                <a:fillRect/>
              </a:stretch>
            </p:blipFill>
            <p:spPr>
              <a:xfrm>
                <a:off x="4359528" y="4605048"/>
                <a:ext cx="16668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63" name="Freihand 162">
                <a:extLst>
                  <a:ext uri="{FF2B5EF4-FFF2-40B4-BE49-F238E27FC236}">
                    <a16:creationId xmlns:a16="http://schemas.microsoft.com/office/drawing/2014/main" id="{76B05C5C-467C-463A-B023-E947D2EBBB84}"/>
                  </a:ext>
                </a:extLst>
              </p14:cNvPr>
              <p14:cNvContentPartPr/>
              <p14:nvPr/>
            </p14:nvContentPartPr>
            <p14:xfrm>
              <a:off x="4374288" y="4637448"/>
              <a:ext cx="129960" cy="15840"/>
            </p14:xfrm>
          </p:contentPart>
        </mc:Choice>
        <mc:Fallback xmlns="">
          <p:pic>
            <p:nvPicPr>
              <p:cNvPr id="163" name="Freihand 162">
                <a:extLst>
                  <a:ext uri="{FF2B5EF4-FFF2-40B4-BE49-F238E27FC236}">
                    <a16:creationId xmlns:a16="http://schemas.microsoft.com/office/drawing/2014/main" id="{76B05C5C-467C-463A-B023-E947D2EBBB84}"/>
                  </a:ext>
                </a:extLst>
              </p:cNvPr>
              <p:cNvPicPr/>
              <p:nvPr/>
            </p:nvPicPr>
            <p:blipFill>
              <a:blip r:embed="rId223"/>
              <a:stretch>
                <a:fillRect/>
              </a:stretch>
            </p:blipFill>
            <p:spPr>
              <a:xfrm>
                <a:off x="4369968" y="4633128"/>
                <a:ext cx="13860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64" name="Freihand 163">
                <a:extLst>
                  <a:ext uri="{FF2B5EF4-FFF2-40B4-BE49-F238E27FC236}">
                    <a16:creationId xmlns:a16="http://schemas.microsoft.com/office/drawing/2014/main" id="{07723A51-6DAB-43C8-BE81-1C3001394B93}"/>
                  </a:ext>
                </a:extLst>
              </p14:cNvPr>
              <p14:cNvContentPartPr/>
              <p14:nvPr/>
            </p14:nvContentPartPr>
            <p14:xfrm>
              <a:off x="4556448" y="4534128"/>
              <a:ext cx="156240" cy="168480"/>
            </p14:xfrm>
          </p:contentPart>
        </mc:Choice>
        <mc:Fallback xmlns="">
          <p:pic>
            <p:nvPicPr>
              <p:cNvPr id="164" name="Freihand 163">
                <a:extLst>
                  <a:ext uri="{FF2B5EF4-FFF2-40B4-BE49-F238E27FC236}">
                    <a16:creationId xmlns:a16="http://schemas.microsoft.com/office/drawing/2014/main" id="{07723A51-6DAB-43C8-BE81-1C3001394B93}"/>
                  </a:ext>
                </a:extLst>
              </p:cNvPr>
              <p:cNvPicPr/>
              <p:nvPr/>
            </p:nvPicPr>
            <p:blipFill>
              <a:blip r:embed="rId225"/>
              <a:stretch>
                <a:fillRect/>
              </a:stretch>
            </p:blipFill>
            <p:spPr>
              <a:xfrm>
                <a:off x="4552128" y="4529808"/>
                <a:ext cx="16488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65" name="Freihand 164">
                <a:extLst>
                  <a:ext uri="{FF2B5EF4-FFF2-40B4-BE49-F238E27FC236}">
                    <a16:creationId xmlns:a16="http://schemas.microsoft.com/office/drawing/2014/main" id="{B7DE63D3-DF1B-4D3A-B6F4-D2EB727686CC}"/>
                  </a:ext>
                </a:extLst>
              </p14:cNvPr>
              <p14:cNvContentPartPr/>
              <p14:nvPr/>
            </p14:nvContentPartPr>
            <p14:xfrm>
              <a:off x="5065848" y="4403088"/>
              <a:ext cx="76680" cy="122760"/>
            </p14:xfrm>
          </p:contentPart>
        </mc:Choice>
        <mc:Fallback xmlns="">
          <p:pic>
            <p:nvPicPr>
              <p:cNvPr id="165" name="Freihand 164">
                <a:extLst>
                  <a:ext uri="{FF2B5EF4-FFF2-40B4-BE49-F238E27FC236}">
                    <a16:creationId xmlns:a16="http://schemas.microsoft.com/office/drawing/2014/main" id="{B7DE63D3-DF1B-4D3A-B6F4-D2EB727686CC}"/>
                  </a:ext>
                </a:extLst>
              </p:cNvPr>
              <p:cNvPicPr/>
              <p:nvPr/>
            </p:nvPicPr>
            <p:blipFill>
              <a:blip r:embed="rId227"/>
              <a:stretch>
                <a:fillRect/>
              </a:stretch>
            </p:blipFill>
            <p:spPr>
              <a:xfrm>
                <a:off x="5061528" y="4398768"/>
                <a:ext cx="8532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66" name="Freihand 165">
                <a:extLst>
                  <a:ext uri="{FF2B5EF4-FFF2-40B4-BE49-F238E27FC236}">
                    <a16:creationId xmlns:a16="http://schemas.microsoft.com/office/drawing/2014/main" id="{161486FA-B435-4A2F-A00E-113652030C79}"/>
                  </a:ext>
                </a:extLst>
              </p14:cNvPr>
              <p14:cNvContentPartPr/>
              <p14:nvPr/>
            </p14:nvContentPartPr>
            <p14:xfrm>
              <a:off x="5091048" y="4410648"/>
              <a:ext cx="146520" cy="367560"/>
            </p14:xfrm>
          </p:contentPart>
        </mc:Choice>
        <mc:Fallback xmlns="">
          <p:pic>
            <p:nvPicPr>
              <p:cNvPr id="166" name="Freihand 165">
                <a:extLst>
                  <a:ext uri="{FF2B5EF4-FFF2-40B4-BE49-F238E27FC236}">
                    <a16:creationId xmlns:a16="http://schemas.microsoft.com/office/drawing/2014/main" id="{161486FA-B435-4A2F-A00E-113652030C79}"/>
                  </a:ext>
                </a:extLst>
              </p:cNvPr>
              <p:cNvPicPr/>
              <p:nvPr/>
            </p:nvPicPr>
            <p:blipFill>
              <a:blip r:embed="rId229"/>
              <a:stretch>
                <a:fillRect/>
              </a:stretch>
            </p:blipFill>
            <p:spPr>
              <a:xfrm>
                <a:off x="5086728" y="4406328"/>
                <a:ext cx="155160" cy="37620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67" name="Freihand 166">
                <a:extLst>
                  <a:ext uri="{FF2B5EF4-FFF2-40B4-BE49-F238E27FC236}">
                    <a16:creationId xmlns:a16="http://schemas.microsoft.com/office/drawing/2014/main" id="{0F44DAAA-4F82-49AA-BDD0-C78CB39892F4}"/>
                  </a:ext>
                </a:extLst>
              </p14:cNvPr>
              <p14:cNvContentPartPr/>
              <p14:nvPr/>
            </p14:nvContentPartPr>
            <p14:xfrm>
              <a:off x="5287608" y="4285728"/>
              <a:ext cx="1019160" cy="131760"/>
            </p14:xfrm>
          </p:contentPart>
        </mc:Choice>
        <mc:Fallback xmlns="">
          <p:pic>
            <p:nvPicPr>
              <p:cNvPr id="167" name="Freihand 166">
                <a:extLst>
                  <a:ext uri="{FF2B5EF4-FFF2-40B4-BE49-F238E27FC236}">
                    <a16:creationId xmlns:a16="http://schemas.microsoft.com/office/drawing/2014/main" id="{0F44DAAA-4F82-49AA-BDD0-C78CB39892F4}"/>
                  </a:ext>
                </a:extLst>
              </p:cNvPr>
              <p:cNvPicPr/>
              <p:nvPr/>
            </p:nvPicPr>
            <p:blipFill>
              <a:blip r:embed="rId231"/>
              <a:stretch>
                <a:fillRect/>
              </a:stretch>
            </p:blipFill>
            <p:spPr>
              <a:xfrm>
                <a:off x="5283288" y="4281408"/>
                <a:ext cx="102780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68" name="Freihand 167">
                <a:extLst>
                  <a:ext uri="{FF2B5EF4-FFF2-40B4-BE49-F238E27FC236}">
                    <a16:creationId xmlns:a16="http://schemas.microsoft.com/office/drawing/2014/main" id="{BE50DB4D-ECDC-45C4-9E4A-E8056124806B}"/>
                  </a:ext>
                </a:extLst>
              </p14:cNvPr>
              <p14:cNvContentPartPr/>
              <p14:nvPr/>
            </p14:nvContentPartPr>
            <p14:xfrm>
              <a:off x="5427288" y="4445568"/>
              <a:ext cx="139320" cy="111600"/>
            </p14:xfrm>
          </p:contentPart>
        </mc:Choice>
        <mc:Fallback xmlns="">
          <p:pic>
            <p:nvPicPr>
              <p:cNvPr id="168" name="Freihand 167">
                <a:extLst>
                  <a:ext uri="{FF2B5EF4-FFF2-40B4-BE49-F238E27FC236}">
                    <a16:creationId xmlns:a16="http://schemas.microsoft.com/office/drawing/2014/main" id="{BE50DB4D-ECDC-45C4-9E4A-E8056124806B}"/>
                  </a:ext>
                </a:extLst>
              </p:cNvPr>
              <p:cNvPicPr/>
              <p:nvPr/>
            </p:nvPicPr>
            <p:blipFill>
              <a:blip r:embed="rId233"/>
              <a:stretch>
                <a:fillRect/>
              </a:stretch>
            </p:blipFill>
            <p:spPr>
              <a:xfrm>
                <a:off x="5422968" y="4441248"/>
                <a:ext cx="14796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69" name="Freihand 168">
                <a:extLst>
                  <a:ext uri="{FF2B5EF4-FFF2-40B4-BE49-F238E27FC236}">
                    <a16:creationId xmlns:a16="http://schemas.microsoft.com/office/drawing/2014/main" id="{698902F1-F98C-4782-876D-E416F722EF2A}"/>
                  </a:ext>
                </a:extLst>
              </p14:cNvPr>
              <p14:cNvContentPartPr/>
              <p14:nvPr/>
            </p14:nvContentPartPr>
            <p14:xfrm>
              <a:off x="5573088" y="4452768"/>
              <a:ext cx="58320" cy="103680"/>
            </p14:xfrm>
          </p:contentPart>
        </mc:Choice>
        <mc:Fallback xmlns="">
          <p:pic>
            <p:nvPicPr>
              <p:cNvPr id="169" name="Freihand 168">
                <a:extLst>
                  <a:ext uri="{FF2B5EF4-FFF2-40B4-BE49-F238E27FC236}">
                    <a16:creationId xmlns:a16="http://schemas.microsoft.com/office/drawing/2014/main" id="{698902F1-F98C-4782-876D-E416F722EF2A}"/>
                  </a:ext>
                </a:extLst>
              </p:cNvPr>
              <p:cNvPicPr/>
              <p:nvPr/>
            </p:nvPicPr>
            <p:blipFill>
              <a:blip r:embed="rId235"/>
              <a:stretch>
                <a:fillRect/>
              </a:stretch>
            </p:blipFill>
            <p:spPr>
              <a:xfrm>
                <a:off x="5568768" y="4448448"/>
                <a:ext cx="6696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70" name="Freihand 169">
                <a:extLst>
                  <a:ext uri="{FF2B5EF4-FFF2-40B4-BE49-F238E27FC236}">
                    <a16:creationId xmlns:a16="http://schemas.microsoft.com/office/drawing/2014/main" id="{4A046F72-9FFF-405A-B3B3-6EAA8B733115}"/>
                  </a:ext>
                </a:extLst>
              </p14:cNvPr>
              <p14:cNvContentPartPr/>
              <p14:nvPr/>
            </p14:nvContentPartPr>
            <p14:xfrm>
              <a:off x="5669928" y="4451328"/>
              <a:ext cx="130680" cy="118440"/>
            </p14:xfrm>
          </p:contentPart>
        </mc:Choice>
        <mc:Fallback xmlns="">
          <p:pic>
            <p:nvPicPr>
              <p:cNvPr id="170" name="Freihand 169">
                <a:extLst>
                  <a:ext uri="{FF2B5EF4-FFF2-40B4-BE49-F238E27FC236}">
                    <a16:creationId xmlns:a16="http://schemas.microsoft.com/office/drawing/2014/main" id="{4A046F72-9FFF-405A-B3B3-6EAA8B733115}"/>
                  </a:ext>
                </a:extLst>
              </p:cNvPr>
              <p:cNvPicPr/>
              <p:nvPr/>
            </p:nvPicPr>
            <p:blipFill>
              <a:blip r:embed="rId237"/>
              <a:stretch>
                <a:fillRect/>
              </a:stretch>
            </p:blipFill>
            <p:spPr>
              <a:xfrm>
                <a:off x="5665608" y="4447008"/>
                <a:ext cx="13932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171" name="Freihand 170">
                <a:extLst>
                  <a:ext uri="{FF2B5EF4-FFF2-40B4-BE49-F238E27FC236}">
                    <a16:creationId xmlns:a16="http://schemas.microsoft.com/office/drawing/2014/main" id="{59423C6E-1174-4027-8EAE-D3B8C42C64DE}"/>
                  </a:ext>
                </a:extLst>
              </p14:cNvPr>
              <p14:cNvContentPartPr/>
              <p14:nvPr/>
            </p14:nvContentPartPr>
            <p14:xfrm>
              <a:off x="5781168" y="4521528"/>
              <a:ext cx="29520" cy="77760"/>
            </p14:xfrm>
          </p:contentPart>
        </mc:Choice>
        <mc:Fallback xmlns="">
          <p:pic>
            <p:nvPicPr>
              <p:cNvPr id="171" name="Freihand 170">
                <a:extLst>
                  <a:ext uri="{FF2B5EF4-FFF2-40B4-BE49-F238E27FC236}">
                    <a16:creationId xmlns:a16="http://schemas.microsoft.com/office/drawing/2014/main" id="{59423C6E-1174-4027-8EAE-D3B8C42C64DE}"/>
                  </a:ext>
                </a:extLst>
              </p:cNvPr>
              <p:cNvPicPr/>
              <p:nvPr/>
            </p:nvPicPr>
            <p:blipFill>
              <a:blip r:embed="rId239"/>
              <a:stretch>
                <a:fillRect/>
              </a:stretch>
            </p:blipFill>
            <p:spPr>
              <a:xfrm>
                <a:off x="5776848" y="4517208"/>
                <a:ext cx="3816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72" name="Freihand 171">
                <a:extLst>
                  <a:ext uri="{FF2B5EF4-FFF2-40B4-BE49-F238E27FC236}">
                    <a16:creationId xmlns:a16="http://schemas.microsoft.com/office/drawing/2014/main" id="{8D03EF5E-FC93-47FA-BC96-EBA24BA17C21}"/>
                  </a:ext>
                </a:extLst>
              </p14:cNvPr>
              <p14:cNvContentPartPr/>
              <p14:nvPr/>
            </p14:nvContentPartPr>
            <p14:xfrm>
              <a:off x="5871168" y="4443048"/>
              <a:ext cx="110160" cy="81000"/>
            </p14:xfrm>
          </p:contentPart>
        </mc:Choice>
        <mc:Fallback xmlns="">
          <p:pic>
            <p:nvPicPr>
              <p:cNvPr id="172" name="Freihand 171">
                <a:extLst>
                  <a:ext uri="{FF2B5EF4-FFF2-40B4-BE49-F238E27FC236}">
                    <a16:creationId xmlns:a16="http://schemas.microsoft.com/office/drawing/2014/main" id="{8D03EF5E-FC93-47FA-BC96-EBA24BA17C21}"/>
                  </a:ext>
                </a:extLst>
              </p:cNvPr>
              <p:cNvPicPr/>
              <p:nvPr/>
            </p:nvPicPr>
            <p:blipFill>
              <a:blip r:embed="rId241"/>
              <a:stretch>
                <a:fillRect/>
              </a:stretch>
            </p:blipFill>
            <p:spPr>
              <a:xfrm>
                <a:off x="5866848" y="4438728"/>
                <a:ext cx="11880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73" name="Freihand 172">
                <a:extLst>
                  <a:ext uri="{FF2B5EF4-FFF2-40B4-BE49-F238E27FC236}">
                    <a16:creationId xmlns:a16="http://schemas.microsoft.com/office/drawing/2014/main" id="{6B5F97EB-5F96-4BCA-A289-43491721318E}"/>
                  </a:ext>
                </a:extLst>
              </p14:cNvPr>
              <p14:cNvContentPartPr/>
              <p14:nvPr/>
            </p14:nvContentPartPr>
            <p14:xfrm>
              <a:off x="5999688" y="4437648"/>
              <a:ext cx="42840" cy="106560"/>
            </p14:xfrm>
          </p:contentPart>
        </mc:Choice>
        <mc:Fallback xmlns="">
          <p:pic>
            <p:nvPicPr>
              <p:cNvPr id="173" name="Freihand 172">
                <a:extLst>
                  <a:ext uri="{FF2B5EF4-FFF2-40B4-BE49-F238E27FC236}">
                    <a16:creationId xmlns:a16="http://schemas.microsoft.com/office/drawing/2014/main" id="{6B5F97EB-5F96-4BCA-A289-43491721318E}"/>
                  </a:ext>
                </a:extLst>
              </p:cNvPr>
              <p:cNvPicPr/>
              <p:nvPr/>
            </p:nvPicPr>
            <p:blipFill>
              <a:blip r:embed="rId243"/>
              <a:stretch>
                <a:fillRect/>
              </a:stretch>
            </p:blipFill>
            <p:spPr>
              <a:xfrm>
                <a:off x="5995368" y="4433328"/>
                <a:ext cx="5148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174" name="Freihand 173">
                <a:extLst>
                  <a:ext uri="{FF2B5EF4-FFF2-40B4-BE49-F238E27FC236}">
                    <a16:creationId xmlns:a16="http://schemas.microsoft.com/office/drawing/2014/main" id="{31E39BC9-C9E5-429C-8054-CFBDE133C805}"/>
                  </a:ext>
                </a:extLst>
              </p14:cNvPr>
              <p14:cNvContentPartPr/>
              <p14:nvPr/>
            </p14:nvContentPartPr>
            <p14:xfrm>
              <a:off x="5434128" y="4591368"/>
              <a:ext cx="633960" cy="36720"/>
            </p14:xfrm>
          </p:contentPart>
        </mc:Choice>
        <mc:Fallback xmlns="">
          <p:pic>
            <p:nvPicPr>
              <p:cNvPr id="174" name="Freihand 173">
                <a:extLst>
                  <a:ext uri="{FF2B5EF4-FFF2-40B4-BE49-F238E27FC236}">
                    <a16:creationId xmlns:a16="http://schemas.microsoft.com/office/drawing/2014/main" id="{31E39BC9-C9E5-429C-8054-CFBDE133C805}"/>
                  </a:ext>
                </a:extLst>
              </p:cNvPr>
              <p:cNvPicPr/>
              <p:nvPr/>
            </p:nvPicPr>
            <p:blipFill>
              <a:blip r:embed="rId245"/>
              <a:stretch>
                <a:fillRect/>
              </a:stretch>
            </p:blipFill>
            <p:spPr>
              <a:xfrm>
                <a:off x="5429808" y="4587048"/>
                <a:ext cx="64260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75" name="Freihand 174">
                <a:extLst>
                  <a:ext uri="{FF2B5EF4-FFF2-40B4-BE49-F238E27FC236}">
                    <a16:creationId xmlns:a16="http://schemas.microsoft.com/office/drawing/2014/main" id="{8D981D3E-B58D-4A8C-87AB-6F85E5679528}"/>
                  </a:ext>
                </a:extLst>
              </p14:cNvPr>
              <p14:cNvContentPartPr/>
              <p14:nvPr/>
            </p14:nvContentPartPr>
            <p14:xfrm>
              <a:off x="5533488" y="4708368"/>
              <a:ext cx="125280" cy="88560"/>
            </p14:xfrm>
          </p:contentPart>
        </mc:Choice>
        <mc:Fallback xmlns="">
          <p:pic>
            <p:nvPicPr>
              <p:cNvPr id="175" name="Freihand 174">
                <a:extLst>
                  <a:ext uri="{FF2B5EF4-FFF2-40B4-BE49-F238E27FC236}">
                    <a16:creationId xmlns:a16="http://schemas.microsoft.com/office/drawing/2014/main" id="{8D981D3E-B58D-4A8C-87AB-6F85E5679528}"/>
                  </a:ext>
                </a:extLst>
              </p:cNvPr>
              <p:cNvPicPr/>
              <p:nvPr/>
            </p:nvPicPr>
            <p:blipFill>
              <a:blip r:embed="rId247"/>
              <a:stretch>
                <a:fillRect/>
              </a:stretch>
            </p:blipFill>
            <p:spPr>
              <a:xfrm>
                <a:off x="5529168" y="4704048"/>
                <a:ext cx="13392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76" name="Freihand 175">
                <a:extLst>
                  <a:ext uri="{FF2B5EF4-FFF2-40B4-BE49-F238E27FC236}">
                    <a16:creationId xmlns:a16="http://schemas.microsoft.com/office/drawing/2014/main" id="{E4191367-2778-4B3C-B285-40D7D0535BBC}"/>
                  </a:ext>
                </a:extLst>
              </p14:cNvPr>
              <p14:cNvContentPartPr/>
              <p14:nvPr/>
            </p14:nvContentPartPr>
            <p14:xfrm>
              <a:off x="5720328" y="4725288"/>
              <a:ext cx="81360" cy="75600"/>
            </p14:xfrm>
          </p:contentPart>
        </mc:Choice>
        <mc:Fallback xmlns="">
          <p:pic>
            <p:nvPicPr>
              <p:cNvPr id="176" name="Freihand 175">
                <a:extLst>
                  <a:ext uri="{FF2B5EF4-FFF2-40B4-BE49-F238E27FC236}">
                    <a16:creationId xmlns:a16="http://schemas.microsoft.com/office/drawing/2014/main" id="{E4191367-2778-4B3C-B285-40D7D0535BBC}"/>
                  </a:ext>
                </a:extLst>
              </p:cNvPr>
              <p:cNvPicPr/>
              <p:nvPr/>
            </p:nvPicPr>
            <p:blipFill>
              <a:blip r:embed="rId249"/>
              <a:stretch>
                <a:fillRect/>
              </a:stretch>
            </p:blipFill>
            <p:spPr>
              <a:xfrm>
                <a:off x="5716008" y="4720968"/>
                <a:ext cx="9000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77" name="Freihand 176">
                <a:extLst>
                  <a:ext uri="{FF2B5EF4-FFF2-40B4-BE49-F238E27FC236}">
                    <a16:creationId xmlns:a16="http://schemas.microsoft.com/office/drawing/2014/main" id="{4E31C921-73FF-4C64-A9CD-793F9C47ED62}"/>
                  </a:ext>
                </a:extLst>
              </p14:cNvPr>
              <p14:cNvContentPartPr/>
              <p14:nvPr/>
            </p14:nvContentPartPr>
            <p14:xfrm>
              <a:off x="5818608" y="4731048"/>
              <a:ext cx="43920" cy="20160"/>
            </p14:xfrm>
          </p:contentPart>
        </mc:Choice>
        <mc:Fallback xmlns="">
          <p:pic>
            <p:nvPicPr>
              <p:cNvPr id="177" name="Freihand 176">
                <a:extLst>
                  <a:ext uri="{FF2B5EF4-FFF2-40B4-BE49-F238E27FC236}">
                    <a16:creationId xmlns:a16="http://schemas.microsoft.com/office/drawing/2014/main" id="{4E31C921-73FF-4C64-A9CD-793F9C47ED62}"/>
                  </a:ext>
                </a:extLst>
              </p:cNvPr>
              <p:cNvPicPr/>
              <p:nvPr/>
            </p:nvPicPr>
            <p:blipFill>
              <a:blip r:embed="rId251"/>
              <a:stretch>
                <a:fillRect/>
              </a:stretch>
            </p:blipFill>
            <p:spPr>
              <a:xfrm>
                <a:off x="5814288" y="4726728"/>
                <a:ext cx="5256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78" name="Freihand 177">
                <a:extLst>
                  <a:ext uri="{FF2B5EF4-FFF2-40B4-BE49-F238E27FC236}">
                    <a16:creationId xmlns:a16="http://schemas.microsoft.com/office/drawing/2014/main" id="{60960428-145A-4841-857C-C143DF132929}"/>
                  </a:ext>
                </a:extLst>
              </p14:cNvPr>
              <p14:cNvContentPartPr/>
              <p14:nvPr/>
            </p14:nvContentPartPr>
            <p14:xfrm>
              <a:off x="5793408" y="4734288"/>
              <a:ext cx="101880" cy="71640"/>
            </p14:xfrm>
          </p:contentPart>
        </mc:Choice>
        <mc:Fallback xmlns="">
          <p:pic>
            <p:nvPicPr>
              <p:cNvPr id="178" name="Freihand 177">
                <a:extLst>
                  <a:ext uri="{FF2B5EF4-FFF2-40B4-BE49-F238E27FC236}">
                    <a16:creationId xmlns:a16="http://schemas.microsoft.com/office/drawing/2014/main" id="{60960428-145A-4841-857C-C143DF132929}"/>
                  </a:ext>
                </a:extLst>
              </p:cNvPr>
              <p:cNvPicPr/>
              <p:nvPr/>
            </p:nvPicPr>
            <p:blipFill>
              <a:blip r:embed="rId253"/>
              <a:stretch>
                <a:fillRect/>
              </a:stretch>
            </p:blipFill>
            <p:spPr>
              <a:xfrm>
                <a:off x="5789088" y="4729968"/>
                <a:ext cx="11052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79" name="Freihand 178">
                <a:extLst>
                  <a:ext uri="{FF2B5EF4-FFF2-40B4-BE49-F238E27FC236}">
                    <a16:creationId xmlns:a16="http://schemas.microsoft.com/office/drawing/2014/main" id="{EAFCF8E9-435F-4E8D-A909-0DD6D1A8AB2A}"/>
                  </a:ext>
                </a:extLst>
              </p14:cNvPr>
              <p14:cNvContentPartPr/>
              <p14:nvPr/>
            </p14:nvContentPartPr>
            <p14:xfrm>
              <a:off x="6454008" y="4566888"/>
              <a:ext cx="168840" cy="9360"/>
            </p14:xfrm>
          </p:contentPart>
        </mc:Choice>
        <mc:Fallback xmlns="">
          <p:pic>
            <p:nvPicPr>
              <p:cNvPr id="179" name="Freihand 178">
                <a:extLst>
                  <a:ext uri="{FF2B5EF4-FFF2-40B4-BE49-F238E27FC236}">
                    <a16:creationId xmlns:a16="http://schemas.microsoft.com/office/drawing/2014/main" id="{EAFCF8E9-435F-4E8D-A909-0DD6D1A8AB2A}"/>
                  </a:ext>
                </a:extLst>
              </p:cNvPr>
              <p:cNvPicPr/>
              <p:nvPr/>
            </p:nvPicPr>
            <p:blipFill>
              <a:blip r:embed="rId255"/>
              <a:stretch>
                <a:fillRect/>
              </a:stretch>
            </p:blipFill>
            <p:spPr>
              <a:xfrm>
                <a:off x="6449688" y="4562568"/>
                <a:ext cx="17748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80" name="Freihand 179">
                <a:extLst>
                  <a:ext uri="{FF2B5EF4-FFF2-40B4-BE49-F238E27FC236}">
                    <a16:creationId xmlns:a16="http://schemas.microsoft.com/office/drawing/2014/main" id="{F5BD2865-C9D6-4D60-88A6-CA74EFFB13DC}"/>
                  </a:ext>
                </a:extLst>
              </p14:cNvPr>
              <p14:cNvContentPartPr/>
              <p14:nvPr/>
            </p14:nvContentPartPr>
            <p14:xfrm>
              <a:off x="6500808" y="4618368"/>
              <a:ext cx="109080" cy="11520"/>
            </p14:xfrm>
          </p:contentPart>
        </mc:Choice>
        <mc:Fallback xmlns="">
          <p:pic>
            <p:nvPicPr>
              <p:cNvPr id="180" name="Freihand 179">
                <a:extLst>
                  <a:ext uri="{FF2B5EF4-FFF2-40B4-BE49-F238E27FC236}">
                    <a16:creationId xmlns:a16="http://schemas.microsoft.com/office/drawing/2014/main" id="{F5BD2865-C9D6-4D60-88A6-CA74EFFB13DC}"/>
                  </a:ext>
                </a:extLst>
              </p:cNvPr>
              <p:cNvPicPr/>
              <p:nvPr/>
            </p:nvPicPr>
            <p:blipFill>
              <a:blip r:embed="rId257"/>
              <a:stretch>
                <a:fillRect/>
              </a:stretch>
            </p:blipFill>
            <p:spPr>
              <a:xfrm>
                <a:off x="6496488" y="4614048"/>
                <a:ext cx="11772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83" name="Freihand 182">
                <a:extLst>
                  <a:ext uri="{FF2B5EF4-FFF2-40B4-BE49-F238E27FC236}">
                    <a16:creationId xmlns:a16="http://schemas.microsoft.com/office/drawing/2014/main" id="{2FBA8F48-560F-453C-B51A-D09003502883}"/>
                  </a:ext>
                </a:extLst>
              </p14:cNvPr>
              <p14:cNvContentPartPr/>
              <p14:nvPr/>
            </p14:nvContentPartPr>
            <p14:xfrm>
              <a:off x="6841728" y="4472208"/>
              <a:ext cx="139320" cy="160200"/>
            </p14:xfrm>
          </p:contentPart>
        </mc:Choice>
        <mc:Fallback xmlns="">
          <p:pic>
            <p:nvPicPr>
              <p:cNvPr id="183" name="Freihand 182">
                <a:extLst>
                  <a:ext uri="{FF2B5EF4-FFF2-40B4-BE49-F238E27FC236}">
                    <a16:creationId xmlns:a16="http://schemas.microsoft.com/office/drawing/2014/main" id="{2FBA8F48-560F-453C-B51A-D09003502883}"/>
                  </a:ext>
                </a:extLst>
              </p:cNvPr>
              <p:cNvPicPr/>
              <p:nvPr/>
            </p:nvPicPr>
            <p:blipFill>
              <a:blip r:embed="rId259"/>
              <a:stretch>
                <a:fillRect/>
              </a:stretch>
            </p:blipFill>
            <p:spPr>
              <a:xfrm>
                <a:off x="6837408" y="4467888"/>
                <a:ext cx="14796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84" name="Freihand 183">
                <a:extLst>
                  <a:ext uri="{FF2B5EF4-FFF2-40B4-BE49-F238E27FC236}">
                    <a16:creationId xmlns:a16="http://schemas.microsoft.com/office/drawing/2014/main" id="{7BFB8E34-8FE2-4B2B-90CA-537D06878853}"/>
                  </a:ext>
                </a:extLst>
              </p14:cNvPr>
              <p14:cNvContentPartPr/>
              <p14:nvPr/>
            </p14:nvContentPartPr>
            <p14:xfrm>
              <a:off x="7034328" y="4500288"/>
              <a:ext cx="43200" cy="146160"/>
            </p14:xfrm>
          </p:contentPart>
        </mc:Choice>
        <mc:Fallback xmlns="">
          <p:pic>
            <p:nvPicPr>
              <p:cNvPr id="184" name="Freihand 183">
                <a:extLst>
                  <a:ext uri="{FF2B5EF4-FFF2-40B4-BE49-F238E27FC236}">
                    <a16:creationId xmlns:a16="http://schemas.microsoft.com/office/drawing/2014/main" id="{7BFB8E34-8FE2-4B2B-90CA-537D06878853}"/>
                  </a:ext>
                </a:extLst>
              </p:cNvPr>
              <p:cNvPicPr/>
              <p:nvPr/>
            </p:nvPicPr>
            <p:blipFill>
              <a:blip r:embed="rId261"/>
              <a:stretch>
                <a:fillRect/>
              </a:stretch>
            </p:blipFill>
            <p:spPr>
              <a:xfrm>
                <a:off x="7030008" y="4495968"/>
                <a:ext cx="5184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85" name="Freihand 184">
                <a:extLst>
                  <a:ext uri="{FF2B5EF4-FFF2-40B4-BE49-F238E27FC236}">
                    <a16:creationId xmlns:a16="http://schemas.microsoft.com/office/drawing/2014/main" id="{02C6C7BA-0818-476D-A7D5-1D6DD72203DF}"/>
                  </a:ext>
                </a:extLst>
              </p14:cNvPr>
              <p14:cNvContentPartPr/>
              <p14:nvPr/>
            </p14:nvContentPartPr>
            <p14:xfrm>
              <a:off x="7011288" y="4559688"/>
              <a:ext cx="127440" cy="29160"/>
            </p14:xfrm>
          </p:contentPart>
        </mc:Choice>
        <mc:Fallback xmlns="">
          <p:pic>
            <p:nvPicPr>
              <p:cNvPr id="185" name="Freihand 184">
                <a:extLst>
                  <a:ext uri="{FF2B5EF4-FFF2-40B4-BE49-F238E27FC236}">
                    <a16:creationId xmlns:a16="http://schemas.microsoft.com/office/drawing/2014/main" id="{02C6C7BA-0818-476D-A7D5-1D6DD72203DF}"/>
                  </a:ext>
                </a:extLst>
              </p:cNvPr>
              <p:cNvPicPr/>
              <p:nvPr/>
            </p:nvPicPr>
            <p:blipFill>
              <a:blip r:embed="rId263"/>
              <a:stretch>
                <a:fillRect/>
              </a:stretch>
            </p:blipFill>
            <p:spPr>
              <a:xfrm>
                <a:off x="7006968" y="4555368"/>
                <a:ext cx="136080" cy="3780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86" name="Freihand 185">
                <a:extLst>
                  <a:ext uri="{FF2B5EF4-FFF2-40B4-BE49-F238E27FC236}">
                    <a16:creationId xmlns:a16="http://schemas.microsoft.com/office/drawing/2014/main" id="{A48AA22D-5F0B-46C9-A6C1-E8C43198CC98}"/>
                  </a:ext>
                </a:extLst>
              </p14:cNvPr>
              <p14:cNvContentPartPr/>
              <p14:nvPr/>
            </p14:nvContentPartPr>
            <p14:xfrm>
              <a:off x="7198128" y="4430448"/>
              <a:ext cx="149400" cy="281520"/>
            </p14:xfrm>
          </p:contentPart>
        </mc:Choice>
        <mc:Fallback xmlns="">
          <p:pic>
            <p:nvPicPr>
              <p:cNvPr id="186" name="Freihand 185">
                <a:extLst>
                  <a:ext uri="{FF2B5EF4-FFF2-40B4-BE49-F238E27FC236}">
                    <a16:creationId xmlns:a16="http://schemas.microsoft.com/office/drawing/2014/main" id="{A48AA22D-5F0B-46C9-A6C1-E8C43198CC98}"/>
                  </a:ext>
                </a:extLst>
              </p:cNvPr>
              <p:cNvPicPr/>
              <p:nvPr/>
            </p:nvPicPr>
            <p:blipFill>
              <a:blip r:embed="rId265"/>
              <a:stretch>
                <a:fillRect/>
              </a:stretch>
            </p:blipFill>
            <p:spPr>
              <a:xfrm>
                <a:off x="7193808" y="4426128"/>
                <a:ext cx="158040" cy="29016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188" name="Freihand 187">
                <a:extLst>
                  <a:ext uri="{FF2B5EF4-FFF2-40B4-BE49-F238E27FC236}">
                    <a16:creationId xmlns:a16="http://schemas.microsoft.com/office/drawing/2014/main" id="{13ABA49C-D6BC-4A4B-A1C2-7E257C384376}"/>
                  </a:ext>
                </a:extLst>
              </p14:cNvPr>
              <p14:cNvContentPartPr/>
              <p14:nvPr/>
            </p14:nvContentPartPr>
            <p14:xfrm>
              <a:off x="5005008" y="4850568"/>
              <a:ext cx="396000" cy="90000"/>
            </p14:xfrm>
          </p:contentPart>
        </mc:Choice>
        <mc:Fallback xmlns="">
          <p:pic>
            <p:nvPicPr>
              <p:cNvPr id="188" name="Freihand 187">
                <a:extLst>
                  <a:ext uri="{FF2B5EF4-FFF2-40B4-BE49-F238E27FC236}">
                    <a16:creationId xmlns:a16="http://schemas.microsoft.com/office/drawing/2014/main" id="{13ABA49C-D6BC-4A4B-A1C2-7E257C384376}"/>
                  </a:ext>
                </a:extLst>
              </p:cNvPr>
              <p:cNvPicPr/>
              <p:nvPr/>
            </p:nvPicPr>
            <p:blipFill>
              <a:blip r:embed="rId267"/>
              <a:stretch>
                <a:fillRect/>
              </a:stretch>
            </p:blipFill>
            <p:spPr>
              <a:xfrm>
                <a:off x="5000688" y="4846248"/>
                <a:ext cx="40464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89" name="Freihand 188">
                <a:extLst>
                  <a:ext uri="{FF2B5EF4-FFF2-40B4-BE49-F238E27FC236}">
                    <a16:creationId xmlns:a16="http://schemas.microsoft.com/office/drawing/2014/main" id="{58D051B8-7BA1-46AB-AB07-BB747E73AFC5}"/>
                  </a:ext>
                </a:extLst>
              </p14:cNvPr>
              <p14:cNvContentPartPr/>
              <p14:nvPr/>
            </p14:nvContentPartPr>
            <p14:xfrm>
              <a:off x="5424408" y="4860648"/>
              <a:ext cx="712800" cy="95040"/>
            </p14:xfrm>
          </p:contentPart>
        </mc:Choice>
        <mc:Fallback xmlns="">
          <p:pic>
            <p:nvPicPr>
              <p:cNvPr id="189" name="Freihand 188">
                <a:extLst>
                  <a:ext uri="{FF2B5EF4-FFF2-40B4-BE49-F238E27FC236}">
                    <a16:creationId xmlns:a16="http://schemas.microsoft.com/office/drawing/2014/main" id="{58D051B8-7BA1-46AB-AB07-BB747E73AFC5}"/>
                  </a:ext>
                </a:extLst>
              </p:cNvPr>
              <p:cNvPicPr/>
              <p:nvPr/>
            </p:nvPicPr>
            <p:blipFill>
              <a:blip r:embed="rId269"/>
              <a:stretch>
                <a:fillRect/>
              </a:stretch>
            </p:blipFill>
            <p:spPr>
              <a:xfrm>
                <a:off x="5420088" y="4856328"/>
                <a:ext cx="72144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223" name="Freihand 222">
                <a:extLst>
                  <a:ext uri="{FF2B5EF4-FFF2-40B4-BE49-F238E27FC236}">
                    <a16:creationId xmlns:a16="http://schemas.microsoft.com/office/drawing/2014/main" id="{B5329DC7-3587-48EF-9C06-AC4E8326BE54}"/>
                  </a:ext>
                </a:extLst>
              </p14:cNvPr>
              <p14:cNvContentPartPr/>
              <p14:nvPr/>
            </p14:nvContentPartPr>
            <p14:xfrm>
              <a:off x="4625208" y="2668248"/>
              <a:ext cx="639360" cy="22320"/>
            </p14:xfrm>
          </p:contentPart>
        </mc:Choice>
        <mc:Fallback xmlns="">
          <p:pic>
            <p:nvPicPr>
              <p:cNvPr id="223" name="Freihand 222">
                <a:extLst>
                  <a:ext uri="{FF2B5EF4-FFF2-40B4-BE49-F238E27FC236}">
                    <a16:creationId xmlns:a16="http://schemas.microsoft.com/office/drawing/2014/main" id="{B5329DC7-3587-48EF-9C06-AC4E8326BE54}"/>
                  </a:ext>
                </a:extLst>
              </p:cNvPr>
              <p:cNvPicPr/>
              <p:nvPr/>
            </p:nvPicPr>
            <p:blipFill>
              <a:blip r:embed="rId271"/>
              <a:stretch>
                <a:fillRect/>
              </a:stretch>
            </p:blipFill>
            <p:spPr>
              <a:xfrm>
                <a:off x="4620888" y="2663928"/>
                <a:ext cx="64800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224" name="Freihand 223">
                <a:extLst>
                  <a:ext uri="{FF2B5EF4-FFF2-40B4-BE49-F238E27FC236}">
                    <a16:creationId xmlns:a16="http://schemas.microsoft.com/office/drawing/2014/main" id="{41B2F471-7958-43D0-A0F2-B3CF76B786DB}"/>
                  </a:ext>
                </a:extLst>
              </p14:cNvPr>
              <p14:cNvContentPartPr/>
              <p14:nvPr/>
            </p14:nvContentPartPr>
            <p14:xfrm>
              <a:off x="4587408" y="2370528"/>
              <a:ext cx="782280" cy="25200"/>
            </p14:xfrm>
          </p:contentPart>
        </mc:Choice>
        <mc:Fallback xmlns="">
          <p:pic>
            <p:nvPicPr>
              <p:cNvPr id="224" name="Freihand 223">
                <a:extLst>
                  <a:ext uri="{FF2B5EF4-FFF2-40B4-BE49-F238E27FC236}">
                    <a16:creationId xmlns:a16="http://schemas.microsoft.com/office/drawing/2014/main" id="{41B2F471-7958-43D0-A0F2-B3CF76B786DB}"/>
                  </a:ext>
                </a:extLst>
              </p:cNvPr>
              <p:cNvPicPr/>
              <p:nvPr/>
            </p:nvPicPr>
            <p:blipFill>
              <a:blip r:embed="rId273"/>
              <a:stretch>
                <a:fillRect/>
              </a:stretch>
            </p:blipFill>
            <p:spPr>
              <a:xfrm>
                <a:off x="4583088" y="2366208"/>
                <a:ext cx="79092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250" name="Freihand 249">
                <a:extLst>
                  <a:ext uri="{FF2B5EF4-FFF2-40B4-BE49-F238E27FC236}">
                    <a16:creationId xmlns:a16="http://schemas.microsoft.com/office/drawing/2014/main" id="{C5ED9A51-16C4-4621-A355-5501706DE59C}"/>
                  </a:ext>
                </a:extLst>
              </p14:cNvPr>
              <p14:cNvContentPartPr/>
              <p14:nvPr/>
            </p14:nvContentPartPr>
            <p14:xfrm>
              <a:off x="4691088" y="2393208"/>
              <a:ext cx="542880" cy="112320"/>
            </p14:xfrm>
          </p:contentPart>
        </mc:Choice>
        <mc:Fallback xmlns="">
          <p:pic>
            <p:nvPicPr>
              <p:cNvPr id="250" name="Freihand 249">
                <a:extLst>
                  <a:ext uri="{FF2B5EF4-FFF2-40B4-BE49-F238E27FC236}">
                    <a16:creationId xmlns:a16="http://schemas.microsoft.com/office/drawing/2014/main" id="{C5ED9A51-16C4-4621-A355-5501706DE59C}"/>
                  </a:ext>
                </a:extLst>
              </p:cNvPr>
              <p:cNvPicPr/>
              <p:nvPr/>
            </p:nvPicPr>
            <p:blipFill>
              <a:blip r:embed="rId275"/>
              <a:stretch>
                <a:fillRect/>
              </a:stretch>
            </p:blipFill>
            <p:spPr>
              <a:xfrm>
                <a:off x="4686768" y="2388888"/>
                <a:ext cx="551520" cy="120960"/>
              </a:xfrm>
              <a:prstGeom prst="rect">
                <a:avLst/>
              </a:prstGeom>
            </p:spPr>
          </p:pic>
        </mc:Fallback>
      </mc:AlternateContent>
      <p:grpSp>
        <p:nvGrpSpPr>
          <p:cNvPr id="252" name="Gruppieren 251">
            <a:extLst>
              <a:ext uri="{FF2B5EF4-FFF2-40B4-BE49-F238E27FC236}">
                <a16:creationId xmlns:a16="http://schemas.microsoft.com/office/drawing/2014/main" id="{092544B6-866D-48C2-B665-DCE8B7D31CE5}"/>
              </a:ext>
            </a:extLst>
          </p:cNvPr>
          <p:cNvGrpSpPr/>
          <p:nvPr/>
        </p:nvGrpSpPr>
        <p:grpSpPr>
          <a:xfrm>
            <a:off x="4728888" y="2685888"/>
            <a:ext cx="491760" cy="47520"/>
            <a:chOff x="4728888" y="2685888"/>
            <a:chExt cx="491760" cy="47520"/>
          </a:xfrm>
        </p:grpSpPr>
        <mc:AlternateContent xmlns:mc="http://schemas.openxmlformats.org/markup-compatibility/2006" xmlns:p14="http://schemas.microsoft.com/office/powerpoint/2010/main">
          <mc:Choice Requires="p14">
            <p:contentPart p14:bwMode="auto" r:id="rId276">
              <p14:nvContentPartPr>
                <p14:cNvPr id="249" name="Freihand 248">
                  <a:extLst>
                    <a:ext uri="{FF2B5EF4-FFF2-40B4-BE49-F238E27FC236}">
                      <a16:creationId xmlns:a16="http://schemas.microsoft.com/office/drawing/2014/main" id="{01770D9E-0231-4BE0-BFCB-29E180E2D8AF}"/>
                    </a:ext>
                  </a:extLst>
                </p14:cNvPr>
                <p14:cNvContentPartPr/>
                <p14:nvPr/>
              </p14:nvContentPartPr>
              <p14:xfrm>
                <a:off x="4728888" y="2686248"/>
                <a:ext cx="408960" cy="34920"/>
              </p14:xfrm>
            </p:contentPart>
          </mc:Choice>
          <mc:Fallback xmlns="">
            <p:pic>
              <p:nvPicPr>
                <p:cNvPr id="249" name="Freihand 248">
                  <a:extLst>
                    <a:ext uri="{FF2B5EF4-FFF2-40B4-BE49-F238E27FC236}">
                      <a16:creationId xmlns:a16="http://schemas.microsoft.com/office/drawing/2014/main" id="{01770D9E-0231-4BE0-BFCB-29E180E2D8AF}"/>
                    </a:ext>
                  </a:extLst>
                </p:cNvPr>
                <p:cNvPicPr/>
                <p:nvPr/>
              </p:nvPicPr>
              <p:blipFill>
                <a:blip r:embed="rId277"/>
                <a:stretch>
                  <a:fillRect/>
                </a:stretch>
              </p:blipFill>
              <p:spPr>
                <a:xfrm>
                  <a:off x="4724568" y="2681928"/>
                  <a:ext cx="41760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251" name="Freihand 250">
                  <a:extLst>
                    <a:ext uri="{FF2B5EF4-FFF2-40B4-BE49-F238E27FC236}">
                      <a16:creationId xmlns:a16="http://schemas.microsoft.com/office/drawing/2014/main" id="{C13C83FE-0A86-48E9-92DE-E0E464C18D1C}"/>
                    </a:ext>
                  </a:extLst>
                </p14:cNvPr>
                <p14:cNvContentPartPr/>
                <p14:nvPr/>
              </p14:nvContentPartPr>
              <p14:xfrm>
                <a:off x="4728888" y="2685888"/>
                <a:ext cx="491760" cy="47520"/>
              </p14:xfrm>
            </p:contentPart>
          </mc:Choice>
          <mc:Fallback xmlns="">
            <p:pic>
              <p:nvPicPr>
                <p:cNvPr id="251" name="Freihand 250">
                  <a:extLst>
                    <a:ext uri="{FF2B5EF4-FFF2-40B4-BE49-F238E27FC236}">
                      <a16:creationId xmlns:a16="http://schemas.microsoft.com/office/drawing/2014/main" id="{C13C83FE-0A86-48E9-92DE-E0E464C18D1C}"/>
                    </a:ext>
                  </a:extLst>
                </p:cNvPr>
                <p:cNvPicPr/>
                <p:nvPr/>
              </p:nvPicPr>
              <p:blipFill>
                <a:blip r:embed="rId279"/>
                <a:stretch>
                  <a:fillRect/>
                </a:stretch>
              </p:blipFill>
              <p:spPr>
                <a:xfrm>
                  <a:off x="4724568" y="2681568"/>
                  <a:ext cx="500400" cy="56160"/>
                </a:xfrm>
                <a:prstGeom prst="rect">
                  <a:avLst/>
                </a:prstGeom>
              </p:spPr>
            </p:pic>
          </mc:Fallback>
        </mc:AlternateContent>
      </p:grpSp>
      <p:grpSp>
        <p:nvGrpSpPr>
          <p:cNvPr id="291" name="Gruppieren 290">
            <a:extLst>
              <a:ext uri="{FF2B5EF4-FFF2-40B4-BE49-F238E27FC236}">
                <a16:creationId xmlns:a16="http://schemas.microsoft.com/office/drawing/2014/main" id="{086EF4B0-09CC-46E8-8D60-B66879EF20DC}"/>
              </a:ext>
            </a:extLst>
          </p:cNvPr>
          <p:cNvGrpSpPr/>
          <p:nvPr/>
        </p:nvGrpSpPr>
        <p:grpSpPr>
          <a:xfrm>
            <a:off x="4162248" y="5032008"/>
            <a:ext cx="2833920" cy="1053000"/>
            <a:chOff x="4162248" y="5032008"/>
            <a:chExt cx="2833920" cy="1053000"/>
          </a:xfrm>
        </p:grpSpPr>
        <mc:AlternateContent xmlns:mc="http://schemas.openxmlformats.org/markup-compatibility/2006" xmlns:p14="http://schemas.microsoft.com/office/powerpoint/2010/main">
          <mc:Choice Requires="p14">
            <p:contentPart p14:bwMode="auto" r:id="rId280">
              <p14:nvContentPartPr>
                <p14:cNvPr id="191" name="Freihand 190">
                  <a:extLst>
                    <a:ext uri="{FF2B5EF4-FFF2-40B4-BE49-F238E27FC236}">
                      <a16:creationId xmlns:a16="http://schemas.microsoft.com/office/drawing/2014/main" id="{3796DC1B-6C03-40F2-9106-013D5464FC3A}"/>
                    </a:ext>
                  </a:extLst>
                </p14:cNvPr>
                <p14:cNvContentPartPr/>
                <p14:nvPr/>
              </p14:nvContentPartPr>
              <p14:xfrm>
                <a:off x="4466448" y="5091408"/>
                <a:ext cx="101880" cy="136800"/>
              </p14:xfrm>
            </p:contentPart>
          </mc:Choice>
          <mc:Fallback xmlns="">
            <p:pic>
              <p:nvPicPr>
                <p:cNvPr id="191" name="Freihand 190">
                  <a:extLst>
                    <a:ext uri="{FF2B5EF4-FFF2-40B4-BE49-F238E27FC236}">
                      <a16:creationId xmlns:a16="http://schemas.microsoft.com/office/drawing/2014/main" id="{3796DC1B-6C03-40F2-9106-013D5464FC3A}"/>
                    </a:ext>
                  </a:extLst>
                </p:cNvPr>
                <p:cNvPicPr/>
                <p:nvPr/>
              </p:nvPicPr>
              <p:blipFill>
                <a:blip r:embed="rId281"/>
                <a:stretch>
                  <a:fillRect/>
                </a:stretch>
              </p:blipFill>
              <p:spPr>
                <a:xfrm>
                  <a:off x="4462128" y="5087088"/>
                  <a:ext cx="11052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192" name="Freihand 191">
                  <a:extLst>
                    <a:ext uri="{FF2B5EF4-FFF2-40B4-BE49-F238E27FC236}">
                      <a16:creationId xmlns:a16="http://schemas.microsoft.com/office/drawing/2014/main" id="{532B8E35-2696-465E-8490-510C35750CB4}"/>
                    </a:ext>
                  </a:extLst>
                </p14:cNvPr>
                <p14:cNvContentPartPr/>
                <p14:nvPr/>
              </p14:nvContentPartPr>
              <p14:xfrm>
                <a:off x="4511448" y="5157648"/>
                <a:ext cx="109080" cy="348120"/>
              </p14:xfrm>
            </p:contentPart>
          </mc:Choice>
          <mc:Fallback xmlns="">
            <p:pic>
              <p:nvPicPr>
                <p:cNvPr id="192" name="Freihand 191">
                  <a:extLst>
                    <a:ext uri="{FF2B5EF4-FFF2-40B4-BE49-F238E27FC236}">
                      <a16:creationId xmlns:a16="http://schemas.microsoft.com/office/drawing/2014/main" id="{532B8E35-2696-465E-8490-510C35750CB4}"/>
                    </a:ext>
                  </a:extLst>
                </p:cNvPr>
                <p:cNvPicPr/>
                <p:nvPr/>
              </p:nvPicPr>
              <p:blipFill>
                <a:blip r:embed="rId283"/>
                <a:stretch>
                  <a:fillRect/>
                </a:stretch>
              </p:blipFill>
              <p:spPr>
                <a:xfrm>
                  <a:off x="4507128" y="5153328"/>
                  <a:ext cx="117720" cy="35676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193" name="Freihand 192">
                  <a:extLst>
                    <a:ext uri="{FF2B5EF4-FFF2-40B4-BE49-F238E27FC236}">
                      <a16:creationId xmlns:a16="http://schemas.microsoft.com/office/drawing/2014/main" id="{3E857CF6-AF9F-4164-88B9-A61F01797E1B}"/>
                    </a:ext>
                  </a:extLst>
                </p14:cNvPr>
                <p14:cNvContentPartPr/>
                <p14:nvPr/>
              </p14:nvContentPartPr>
              <p14:xfrm>
                <a:off x="4801248" y="5032008"/>
                <a:ext cx="1641960" cy="76320"/>
              </p14:xfrm>
            </p:contentPart>
          </mc:Choice>
          <mc:Fallback xmlns="">
            <p:pic>
              <p:nvPicPr>
                <p:cNvPr id="193" name="Freihand 192">
                  <a:extLst>
                    <a:ext uri="{FF2B5EF4-FFF2-40B4-BE49-F238E27FC236}">
                      <a16:creationId xmlns:a16="http://schemas.microsoft.com/office/drawing/2014/main" id="{3E857CF6-AF9F-4164-88B9-A61F01797E1B}"/>
                    </a:ext>
                  </a:extLst>
                </p:cNvPr>
                <p:cNvPicPr/>
                <p:nvPr/>
              </p:nvPicPr>
              <p:blipFill>
                <a:blip r:embed="rId285"/>
                <a:stretch>
                  <a:fillRect/>
                </a:stretch>
              </p:blipFill>
              <p:spPr>
                <a:xfrm>
                  <a:off x="4796928" y="5027688"/>
                  <a:ext cx="165060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195" name="Freihand 194">
                  <a:extLst>
                    <a:ext uri="{FF2B5EF4-FFF2-40B4-BE49-F238E27FC236}">
                      <a16:creationId xmlns:a16="http://schemas.microsoft.com/office/drawing/2014/main" id="{C1A84C8D-E6FF-4D85-ABB3-7E609508AE95}"/>
                    </a:ext>
                  </a:extLst>
                </p14:cNvPr>
                <p14:cNvContentPartPr/>
                <p14:nvPr/>
              </p14:nvContentPartPr>
              <p14:xfrm>
                <a:off x="4735368" y="5176728"/>
                <a:ext cx="127440" cy="110160"/>
              </p14:xfrm>
            </p:contentPart>
          </mc:Choice>
          <mc:Fallback xmlns="">
            <p:pic>
              <p:nvPicPr>
                <p:cNvPr id="195" name="Freihand 194">
                  <a:extLst>
                    <a:ext uri="{FF2B5EF4-FFF2-40B4-BE49-F238E27FC236}">
                      <a16:creationId xmlns:a16="http://schemas.microsoft.com/office/drawing/2014/main" id="{C1A84C8D-E6FF-4D85-ABB3-7E609508AE95}"/>
                    </a:ext>
                  </a:extLst>
                </p:cNvPr>
                <p:cNvPicPr/>
                <p:nvPr/>
              </p:nvPicPr>
              <p:blipFill>
                <a:blip r:embed="rId287"/>
                <a:stretch>
                  <a:fillRect/>
                </a:stretch>
              </p:blipFill>
              <p:spPr>
                <a:xfrm>
                  <a:off x="4731048" y="5172408"/>
                  <a:ext cx="13608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196" name="Freihand 195">
                  <a:extLst>
                    <a:ext uri="{FF2B5EF4-FFF2-40B4-BE49-F238E27FC236}">
                      <a16:creationId xmlns:a16="http://schemas.microsoft.com/office/drawing/2014/main" id="{D849B9AE-D965-4FDB-B6D0-486B84385C89}"/>
                    </a:ext>
                  </a:extLst>
                </p14:cNvPr>
                <p14:cNvContentPartPr/>
                <p14:nvPr/>
              </p14:nvContentPartPr>
              <p14:xfrm>
                <a:off x="4939488" y="5180688"/>
                <a:ext cx="67320" cy="101520"/>
              </p14:xfrm>
            </p:contentPart>
          </mc:Choice>
          <mc:Fallback xmlns="">
            <p:pic>
              <p:nvPicPr>
                <p:cNvPr id="196" name="Freihand 195">
                  <a:extLst>
                    <a:ext uri="{FF2B5EF4-FFF2-40B4-BE49-F238E27FC236}">
                      <a16:creationId xmlns:a16="http://schemas.microsoft.com/office/drawing/2014/main" id="{D849B9AE-D965-4FDB-B6D0-486B84385C89}"/>
                    </a:ext>
                  </a:extLst>
                </p:cNvPr>
                <p:cNvPicPr/>
                <p:nvPr/>
              </p:nvPicPr>
              <p:blipFill>
                <a:blip r:embed="rId289"/>
                <a:stretch>
                  <a:fillRect/>
                </a:stretch>
              </p:blipFill>
              <p:spPr>
                <a:xfrm>
                  <a:off x="4935168" y="5176368"/>
                  <a:ext cx="7596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197" name="Freihand 196">
                  <a:extLst>
                    <a:ext uri="{FF2B5EF4-FFF2-40B4-BE49-F238E27FC236}">
                      <a16:creationId xmlns:a16="http://schemas.microsoft.com/office/drawing/2014/main" id="{BD9D15A3-C14E-47D6-89EF-3C0CE908F2DE}"/>
                    </a:ext>
                  </a:extLst>
                </p14:cNvPr>
                <p14:cNvContentPartPr/>
                <p14:nvPr/>
              </p14:nvContentPartPr>
              <p14:xfrm>
                <a:off x="5047848" y="5147568"/>
                <a:ext cx="74880" cy="89280"/>
              </p14:xfrm>
            </p:contentPart>
          </mc:Choice>
          <mc:Fallback xmlns="">
            <p:pic>
              <p:nvPicPr>
                <p:cNvPr id="197" name="Freihand 196">
                  <a:extLst>
                    <a:ext uri="{FF2B5EF4-FFF2-40B4-BE49-F238E27FC236}">
                      <a16:creationId xmlns:a16="http://schemas.microsoft.com/office/drawing/2014/main" id="{BD9D15A3-C14E-47D6-89EF-3C0CE908F2DE}"/>
                    </a:ext>
                  </a:extLst>
                </p:cNvPr>
                <p:cNvPicPr/>
                <p:nvPr/>
              </p:nvPicPr>
              <p:blipFill>
                <a:blip r:embed="rId291"/>
                <a:stretch>
                  <a:fillRect/>
                </a:stretch>
              </p:blipFill>
              <p:spPr>
                <a:xfrm>
                  <a:off x="5043528" y="5143248"/>
                  <a:ext cx="8352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198" name="Freihand 197">
                  <a:extLst>
                    <a:ext uri="{FF2B5EF4-FFF2-40B4-BE49-F238E27FC236}">
                      <a16:creationId xmlns:a16="http://schemas.microsoft.com/office/drawing/2014/main" id="{A0EC6608-5789-4D31-AC58-C3CDAA0C6828}"/>
                    </a:ext>
                  </a:extLst>
                </p14:cNvPr>
                <p14:cNvContentPartPr/>
                <p14:nvPr/>
              </p14:nvContentPartPr>
              <p14:xfrm>
                <a:off x="5122728" y="5231088"/>
                <a:ext cx="20880" cy="54000"/>
              </p14:xfrm>
            </p:contentPart>
          </mc:Choice>
          <mc:Fallback xmlns="">
            <p:pic>
              <p:nvPicPr>
                <p:cNvPr id="198" name="Freihand 197">
                  <a:extLst>
                    <a:ext uri="{FF2B5EF4-FFF2-40B4-BE49-F238E27FC236}">
                      <a16:creationId xmlns:a16="http://schemas.microsoft.com/office/drawing/2014/main" id="{A0EC6608-5789-4D31-AC58-C3CDAA0C6828}"/>
                    </a:ext>
                  </a:extLst>
                </p:cNvPr>
                <p:cNvPicPr/>
                <p:nvPr/>
              </p:nvPicPr>
              <p:blipFill>
                <a:blip r:embed="rId293"/>
                <a:stretch>
                  <a:fillRect/>
                </a:stretch>
              </p:blipFill>
              <p:spPr>
                <a:xfrm>
                  <a:off x="5118408" y="5226768"/>
                  <a:ext cx="2952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199" name="Freihand 198">
                  <a:extLst>
                    <a:ext uri="{FF2B5EF4-FFF2-40B4-BE49-F238E27FC236}">
                      <a16:creationId xmlns:a16="http://schemas.microsoft.com/office/drawing/2014/main" id="{9F50E9EB-FDF4-4F86-A54F-3C54C52DB92D}"/>
                    </a:ext>
                  </a:extLst>
                </p14:cNvPr>
                <p14:cNvContentPartPr/>
                <p14:nvPr/>
              </p14:nvContentPartPr>
              <p14:xfrm>
                <a:off x="5176728" y="5142168"/>
                <a:ext cx="78840" cy="83880"/>
              </p14:xfrm>
            </p:contentPart>
          </mc:Choice>
          <mc:Fallback xmlns="">
            <p:pic>
              <p:nvPicPr>
                <p:cNvPr id="199" name="Freihand 198">
                  <a:extLst>
                    <a:ext uri="{FF2B5EF4-FFF2-40B4-BE49-F238E27FC236}">
                      <a16:creationId xmlns:a16="http://schemas.microsoft.com/office/drawing/2014/main" id="{9F50E9EB-FDF4-4F86-A54F-3C54C52DB92D}"/>
                    </a:ext>
                  </a:extLst>
                </p:cNvPr>
                <p:cNvPicPr/>
                <p:nvPr/>
              </p:nvPicPr>
              <p:blipFill>
                <a:blip r:embed="rId295"/>
                <a:stretch>
                  <a:fillRect/>
                </a:stretch>
              </p:blipFill>
              <p:spPr>
                <a:xfrm>
                  <a:off x="5172408" y="5137848"/>
                  <a:ext cx="8748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200" name="Freihand 199">
                  <a:extLst>
                    <a:ext uri="{FF2B5EF4-FFF2-40B4-BE49-F238E27FC236}">
                      <a16:creationId xmlns:a16="http://schemas.microsoft.com/office/drawing/2014/main" id="{D8CD0C41-2648-4368-BD64-A98D44198BD5}"/>
                    </a:ext>
                  </a:extLst>
                </p14:cNvPr>
                <p14:cNvContentPartPr/>
                <p14:nvPr/>
              </p14:nvContentPartPr>
              <p14:xfrm>
                <a:off x="5267808" y="5129568"/>
                <a:ext cx="26280" cy="118080"/>
              </p14:xfrm>
            </p:contentPart>
          </mc:Choice>
          <mc:Fallback xmlns="">
            <p:pic>
              <p:nvPicPr>
                <p:cNvPr id="200" name="Freihand 199">
                  <a:extLst>
                    <a:ext uri="{FF2B5EF4-FFF2-40B4-BE49-F238E27FC236}">
                      <a16:creationId xmlns:a16="http://schemas.microsoft.com/office/drawing/2014/main" id="{D8CD0C41-2648-4368-BD64-A98D44198BD5}"/>
                    </a:ext>
                  </a:extLst>
                </p:cNvPr>
                <p:cNvPicPr/>
                <p:nvPr/>
              </p:nvPicPr>
              <p:blipFill>
                <a:blip r:embed="rId297"/>
                <a:stretch>
                  <a:fillRect/>
                </a:stretch>
              </p:blipFill>
              <p:spPr>
                <a:xfrm>
                  <a:off x="5263488" y="5125248"/>
                  <a:ext cx="3492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201" name="Freihand 200">
                  <a:extLst>
                    <a:ext uri="{FF2B5EF4-FFF2-40B4-BE49-F238E27FC236}">
                      <a16:creationId xmlns:a16="http://schemas.microsoft.com/office/drawing/2014/main" id="{CE507D31-EE0E-487B-AED6-3239750324AF}"/>
                    </a:ext>
                  </a:extLst>
                </p14:cNvPr>
                <p14:cNvContentPartPr/>
                <p14:nvPr/>
              </p14:nvContentPartPr>
              <p14:xfrm>
                <a:off x="4811688" y="5315688"/>
                <a:ext cx="515520" cy="27000"/>
              </p14:xfrm>
            </p:contentPart>
          </mc:Choice>
          <mc:Fallback xmlns="">
            <p:pic>
              <p:nvPicPr>
                <p:cNvPr id="201" name="Freihand 200">
                  <a:extLst>
                    <a:ext uri="{FF2B5EF4-FFF2-40B4-BE49-F238E27FC236}">
                      <a16:creationId xmlns:a16="http://schemas.microsoft.com/office/drawing/2014/main" id="{CE507D31-EE0E-487B-AED6-3239750324AF}"/>
                    </a:ext>
                  </a:extLst>
                </p:cNvPr>
                <p:cNvPicPr/>
                <p:nvPr/>
              </p:nvPicPr>
              <p:blipFill>
                <a:blip r:embed="rId299"/>
                <a:stretch>
                  <a:fillRect/>
                </a:stretch>
              </p:blipFill>
              <p:spPr>
                <a:xfrm>
                  <a:off x="4807368" y="5311368"/>
                  <a:ext cx="52416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205" name="Freihand 204">
                  <a:extLst>
                    <a:ext uri="{FF2B5EF4-FFF2-40B4-BE49-F238E27FC236}">
                      <a16:creationId xmlns:a16="http://schemas.microsoft.com/office/drawing/2014/main" id="{E10FC43C-44F4-4ED4-A37C-5D8AF5C77E7F}"/>
                    </a:ext>
                  </a:extLst>
                </p14:cNvPr>
                <p14:cNvContentPartPr/>
                <p14:nvPr/>
              </p14:nvContentPartPr>
              <p14:xfrm>
                <a:off x="5418648" y="5332968"/>
                <a:ext cx="10080" cy="7560"/>
              </p14:xfrm>
            </p:contentPart>
          </mc:Choice>
          <mc:Fallback xmlns="">
            <p:pic>
              <p:nvPicPr>
                <p:cNvPr id="205" name="Freihand 204">
                  <a:extLst>
                    <a:ext uri="{FF2B5EF4-FFF2-40B4-BE49-F238E27FC236}">
                      <a16:creationId xmlns:a16="http://schemas.microsoft.com/office/drawing/2014/main" id="{E10FC43C-44F4-4ED4-A37C-5D8AF5C77E7F}"/>
                    </a:ext>
                  </a:extLst>
                </p:cNvPr>
                <p:cNvPicPr/>
                <p:nvPr/>
              </p:nvPicPr>
              <p:blipFill>
                <a:blip r:embed="rId301"/>
                <a:stretch>
                  <a:fillRect/>
                </a:stretch>
              </p:blipFill>
              <p:spPr>
                <a:xfrm>
                  <a:off x="5414328" y="5328648"/>
                  <a:ext cx="1872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207" name="Freihand 206">
                  <a:extLst>
                    <a:ext uri="{FF2B5EF4-FFF2-40B4-BE49-F238E27FC236}">
                      <a16:creationId xmlns:a16="http://schemas.microsoft.com/office/drawing/2014/main" id="{72767DC0-3726-45B2-9190-72003A3758DD}"/>
                    </a:ext>
                  </a:extLst>
                </p14:cNvPr>
                <p14:cNvContentPartPr/>
                <p14:nvPr/>
              </p14:nvContentPartPr>
              <p14:xfrm>
                <a:off x="5489568" y="5173848"/>
                <a:ext cx="28800" cy="93240"/>
              </p14:xfrm>
            </p:contentPart>
          </mc:Choice>
          <mc:Fallback xmlns="">
            <p:pic>
              <p:nvPicPr>
                <p:cNvPr id="207" name="Freihand 206">
                  <a:extLst>
                    <a:ext uri="{FF2B5EF4-FFF2-40B4-BE49-F238E27FC236}">
                      <a16:creationId xmlns:a16="http://schemas.microsoft.com/office/drawing/2014/main" id="{72767DC0-3726-45B2-9190-72003A3758DD}"/>
                    </a:ext>
                  </a:extLst>
                </p:cNvPr>
                <p:cNvPicPr/>
                <p:nvPr/>
              </p:nvPicPr>
              <p:blipFill>
                <a:blip r:embed="rId303"/>
                <a:stretch>
                  <a:fillRect/>
                </a:stretch>
              </p:blipFill>
              <p:spPr>
                <a:xfrm>
                  <a:off x="5485248" y="5169528"/>
                  <a:ext cx="3744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208" name="Freihand 207">
                  <a:extLst>
                    <a:ext uri="{FF2B5EF4-FFF2-40B4-BE49-F238E27FC236}">
                      <a16:creationId xmlns:a16="http://schemas.microsoft.com/office/drawing/2014/main" id="{383E14FE-C389-4796-91E6-6D67AEEDE0CE}"/>
                    </a:ext>
                  </a:extLst>
                </p14:cNvPr>
                <p14:cNvContentPartPr/>
                <p14:nvPr/>
              </p14:nvContentPartPr>
              <p14:xfrm>
                <a:off x="5536008" y="5171688"/>
                <a:ext cx="70200" cy="92160"/>
              </p14:xfrm>
            </p:contentPart>
          </mc:Choice>
          <mc:Fallback xmlns="">
            <p:pic>
              <p:nvPicPr>
                <p:cNvPr id="208" name="Freihand 207">
                  <a:extLst>
                    <a:ext uri="{FF2B5EF4-FFF2-40B4-BE49-F238E27FC236}">
                      <a16:creationId xmlns:a16="http://schemas.microsoft.com/office/drawing/2014/main" id="{383E14FE-C389-4796-91E6-6D67AEEDE0CE}"/>
                    </a:ext>
                  </a:extLst>
                </p:cNvPr>
                <p:cNvPicPr/>
                <p:nvPr/>
              </p:nvPicPr>
              <p:blipFill>
                <a:blip r:embed="rId305"/>
                <a:stretch>
                  <a:fillRect/>
                </a:stretch>
              </p:blipFill>
              <p:spPr>
                <a:xfrm>
                  <a:off x="5531688" y="5167368"/>
                  <a:ext cx="7884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209" name="Freihand 208">
                  <a:extLst>
                    <a:ext uri="{FF2B5EF4-FFF2-40B4-BE49-F238E27FC236}">
                      <a16:creationId xmlns:a16="http://schemas.microsoft.com/office/drawing/2014/main" id="{242D3175-0775-4CE2-A792-C1DE4BE39002}"/>
                    </a:ext>
                  </a:extLst>
                </p14:cNvPr>
                <p14:cNvContentPartPr/>
                <p14:nvPr/>
              </p14:nvContentPartPr>
              <p14:xfrm>
                <a:off x="5631048" y="5161248"/>
                <a:ext cx="38520" cy="72000"/>
              </p14:xfrm>
            </p:contentPart>
          </mc:Choice>
          <mc:Fallback xmlns="">
            <p:pic>
              <p:nvPicPr>
                <p:cNvPr id="209" name="Freihand 208">
                  <a:extLst>
                    <a:ext uri="{FF2B5EF4-FFF2-40B4-BE49-F238E27FC236}">
                      <a16:creationId xmlns:a16="http://schemas.microsoft.com/office/drawing/2014/main" id="{242D3175-0775-4CE2-A792-C1DE4BE39002}"/>
                    </a:ext>
                  </a:extLst>
                </p:cNvPr>
                <p:cNvPicPr/>
                <p:nvPr/>
              </p:nvPicPr>
              <p:blipFill>
                <a:blip r:embed="rId307"/>
                <a:stretch>
                  <a:fillRect/>
                </a:stretch>
              </p:blipFill>
              <p:spPr>
                <a:xfrm>
                  <a:off x="5626728" y="5156928"/>
                  <a:ext cx="4716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210" name="Freihand 209">
                  <a:extLst>
                    <a:ext uri="{FF2B5EF4-FFF2-40B4-BE49-F238E27FC236}">
                      <a16:creationId xmlns:a16="http://schemas.microsoft.com/office/drawing/2014/main" id="{9557CDAE-6AA3-4812-A10C-E8528991794D}"/>
                    </a:ext>
                  </a:extLst>
                </p14:cNvPr>
                <p14:cNvContentPartPr/>
                <p14:nvPr/>
              </p14:nvContentPartPr>
              <p14:xfrm>
                <a:off x="5641848" y="5196168"/>
                <a:ext cx="29880" cy="66960"/>
              </p14:xfrm>
            </p:contentPart>
          </mc:Choice>
          <mc:Fallback xmlns="">
            <p:pic>
              <p:nvPicPr>
                <p:cNvPr id="210" name="Freihand 209">
                  <a:extLst>
                    <a:ext uri="{FF2B5EF4-FFF2-40B4-BE49-F238E27FC236}">
                      <a16:creationId xmlns:a16="http://schemas.microsoft.com/office/drawing/2014/main" id="{9557CDAE-6AA3-4812-A10C-E8528991794D}"/>
                    </a:ext>
                  </a:extLst>
                </p:cNvPr>
                <p:cNvPicPr/>
                <p:nvPr/>
              </p:nvPicPr>
              <p:blipFill>
                <a:blip r:embed="rId309"/>
                <a:stretch>
                  <a:fillRect/>
                </a:stretch>
              </p:blipFill>
              <p:spPr>
                <a:xfrm>
                  <a:off x="5637528" y="5191848"/>
                  <a:ext cx="3852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211" name="Freihand 210">
                  <a:extLst>
                    <a:ext uri="{FF2B5EF4-FFF2-40B4-BE49-F238E27FC236}">
                      <a16:creationId xmlns:a16="http://schemas.microsoft.com/office/drawing/2014/main" id="{BE2FB8EF-0ABC-4A0F-8787-3F7754563215}"/>
                    </a:ext>
                  </a:extLst>
                </p14:cNvPr>
                <p14:cNvContentPartPr/>
                <p14:nvPr/>
              </p14:nvContentPartPr>
              <p14:xfrm>
                <a:off x="5685408" y="5232528"/>
                <a:ext cx="4680" cy="58320"/>
              </p14:xfrm>
            </p:contentPart>
          </mc:Choice>
          <mc:Fallback xmlns="">
            <p:pic>
              <p:nvPicPr>
                <p:cNvPr id="211" name="Freihand 210">
                  <a:extLst>
                    <a:ext uri="{FF2B5EF4-FFF2-40B4-BE49-F238E27FC236}">
                      <a16:creationId xmlns:a16="http://schemas.microsoft.com/office/drawing/2014/main" id="{BE2FB8EF-0ABC-4A0F-8787-3F7754563215}"/>
                    </a:ext>
                  </a:extLst>
                </p:cNvPr>
                <p:cNvPicPr/>
                <p:nvPr/>
              </p:nvPicPr>
              <p:blipFill>
                <a:blip r:embed="rId311"/>
                <a:stretch>
                  <a:fillRect/>
                </a:stretch>
              </p:blipFill>
              <p:spPr>
                <a:xfrm>
                  <a:off x="5681088" y="5228208"/>
                  <a:ext cx="1332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212" name="Freihand 211">
                  <a:extLst>
                    <a:ext uri="{FF2B5EF4-FFF2-40B4-BE49-F238E27FC236}">
                      <a16:creationId xmlns:a16="http://schemas.microsoft.com/office/drawing/2014/main" id="{9F008944-42B7-4C0B-9905-18216C60CDFE}"/>
                    </a:ext>
                  </a:extLst>
                </p14:cNvPr>
                <p14:cNvContentPartPr/>
                <p14:nvPr/>
              </p14:nvContentPartPr>
              <p14:xfrm>
                <a:off x="5757048" y="5129568"/>
                <a:ext cx="52200" cy="110160"/>
              </p14:xfrm>
            </p:contentPart>
          </mc:Choice>
          <mc:Fallback xmlns="">
            <p:pic>
              <p:nvPicPr>
                <p:cNvPr id="212" name="Freihand 211">
                  <a:extLst>
                    <a:ext uri="{FF2B5EF4-FFF2-40B4-BE49-F238E27FC236}">
                      <a16:creationId xmlns:a16="http://schemas.microsoft.com/office/drawing/2014/main" id="{9F008944-42B7-4C0B-9905-18216C60CDFE}"/>
                    </a:ext>
                  </a:extLst>
                </p:cNvPr>
                <p:cNvPicPr/>
                <p:nvPr/>
              </p:nvPicPr>
              <p:blipFill>
                <a:blip r:embed="rId313"/>
                <a:stretch>
                  <a:fillRect/>
                </a:stretch>
              </p:blipFill>
              <p:spPr>
                <a:xfrm>
                  <a:off x="5752728" y="5125248"/>
                  <a:ext cx="6084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213" name="Freihand 212">
                  <a:extLst>
                    <a:ext uri="{FF2B5EF4-FFF2-40B4-BE49-F238E27FC236}">
                      <a16:creationId xmlns:a16="http://schemas.microsoft.com/office/drawing/2014/main" id="{7A2B80C1-8EF6-4862-A62C-8C36A045728F}"/>
                    </a:ext>
                  </a:extLst>
                </p14:cNvPr>
                <p14:cNvContentPartPr/>
                <p14:nvPr/>
              </p14:nvContentPartPr>
              <p14:xfrm>
                <a:off x="5807448" y="5152608"/>
                <a:ext cx="50400" cy="111600"/>
              </p14:xfrm>
            </p:contentPart>
          </mc:Choice>
          <mc:Fallback xmlns="">
            <p:pic>
              <p:nvPicPr>
                <p:cNvPr id="213" name="Freihand 212">
                  <a:extLst>
                    <a:ext uri="{FF2B5EF4-FFF2-40B4-BE49-F238E27FC236}">
                      <a16:creationId xmlns:a16="http://schemas.microsoft.com/office/drawing/2014/main" id="{7A2B80C1-8EF6-4862-A62C-8C36A045728F}"/>
                    </a:ext>
                  </a:extLst>
                </p:cNvPr>
                <p:cNvPicPr/>
                <p:nvPr/>
              </p:nvPicPr>
              <p:blipFill>
                <a:blip r:embed="rId315"/>
                <a:stretch>
                  <a:fillRect/>
                </a:stretch>
              </p:blipFill>
              <p:spPr>
                <a:xfrm>
                  <a:off x="5803128" y="5148288"/>
                  <a:ext cx="5904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214" name="Freihand 213">
                  <a:extLst>
                    <a:ext uri="{FF2B5EF4-FFF2-40B4-BE49-F238E27FC236}">
                      <a16:creationId xmlns:a16="http://schemas.microsoft.com/office/drawing/2014/main" id="{B0837DBF-224F-4F86-8E10-AB99211CD2CB}"/>
                    </a:ext>
                  </a:extLst>
                </p14:cNvPr>
                <p14:cNvContentPartPr/>
                <p14:nvPr/>
              </p14:nvContentPartPr>
              <p14:xfrm>
                <a:off x="5533488" y="5313888"/>
                <a:ext cx="344880" cy="23760"/>
              </p14:xfrm>
            </p:contentPart>
          </mc:Choice>
          <mc:Fallback xmlns="">
            <p:pic>
              <p:nvPicPr>
                <p:cNvPr id="214" name="Freihand 213">
                  <a:extLst>
                    <a:ext uri="{FF2B5EF4-FFF2-40B4-BE49-F238E27FC236}">
                      <a16:creationId xmlns:a16="http://schemas.microsoft.com/office/drawing/2014/main" id="{B0837DBF-224F-4F86-8E10-AB99211CD2CB}"/>
                    </a:ext>
                  </a:extLst>
                </p:cNvPr>
                <p:cNvPicPr/>
                <p:nvPr/>
              </p:nvPicPr>
              <p:blipFill>
                <a:blip r:embed="rId317"/>
                <a:stretch>
                  <a:fillRect/>
                </a:stretch>
              </p:blipFill>
              <p:spPr>
                <a:xfrm>
                  <a:off x="5529168" y="5309568"/>
                  <a:ext cx="35352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216" name="Freihand 215">
                  <a:extLst>
                    <a:ext uri="{FF2B5EF4-FFF2-40B4-BE49-F238E27FC236}">
                      <a16:creationId xmlns:a16="http://schemas.microsoft.com/office/drawing/2014/main" id="{265890D5-738A-49F5-BE21-3A8223D353C0}"/>
                    </a:ext>
                  </a:extLst>
                </p14:cNvPr>
                <p14:cNvContentPartPr/>
                <p14:nvPr/>
              </p14:nvContentPartPr>
              <p14:xfrm>
                <a:off x="4774968" y="5399928"/>
                <a:ext cx="97200" cy="100080"/>
              </p14:xfrm>
            </p:contentPart>
          </mc:Choice>
          <mc:Fallback xmlns="">
            <p:pic>
              <p:nvPicPr>
                <p:cNvPr id="216" name="Freihand 215">
                  <a:extLst>
                    <a:ext uri="{FF2B5EF4-FFF2-40B4-BE49-F238E27FC236}">
                      <a16:creationId xmlns:a16="http://schemas.microsoft.com/office/drawing/2014/main" id="{265890D5-738A-49F5-BE21-3A8223D353C0}"/>
                    </a:ext>
                  </a:extLst>
                </p:cNvPr>
                <p:cNvPicPr/>
                <p:nvPr/>
              </p:nvPicPr>
              <p:blipFill>
                <a:blip r:embed="rId319"/>
                <a:stretch>
                  <a:fillRect/>
                </a:stretch>
              </p:blipFill>
              <p:spPr>
                <a:xfrm>
                  <a:off x="4770648" y="5395608"/>
                  <a:ext cx="10584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217" name="Freihand 216">
                  <a:extLst>
                    <a:ext uri="{FF2B5EF4-FFF2-40B4-BE49-F238E27FC236}">
                      <a16:creationId xmlns:a16="http://schemas.microsoft.com/office/drawing/2014/main" id="{5CAB77D0-0A99-4AE7-8D9D-C2A8E1D5393D}"/>
                    </a:ext>
                  </a:extLst>
                </p14:cNvPr>
                <p14:cNvContentPartPr/>
                <p14:nvPr/>
              </p14:nvContentPartPr>
              <p14:xfrm>
                <a:off x="4912488" y="5390208"/>
                <a:ext cx="78840" cy="98640"/>
              </p14:xfrm>
            </p:contentPart>
          </mc:Choice>
          <mc:Fallback xmlns="">
            <p:pic>
              <p:nvPicPr>
                <p:cNvPr id="217" name="Freihand 216">
                  <a:extLst>
                    <a:ext uri="{FF2B5EF4-FFF2-40B4-BE49-F238E27FC236}">
                      <a16:creationId xmlns:a16="http://schemas.microsoft.com/office/drawing/2014/main" id="{5CAB77D0-0A99-4AE7-8D9D-C2A8E1D5393D}"/>
                    </a:ext>
                  </a:extLst>
                </p:cNvPr>
                <p:cNvPicPr/>
                <p:nvPr/>
              </p:nvPicPr>
              <p:blipFill>
                <a:blip r:embed="rId321"/>
                <a:stretch>
                  <a:fillRect/>
                </a:stretch>
              </p:blipFill>
              <p:spPr>
                <a:xfrm>
                  <a:off x="4908168" y="5385888"/>
                  <a:ext cx="8748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218" name="Freihand 217">
                  <a:extLst>
                    <a:ext uri="{FF2B5EF4-FFF2-40B4-BE49-F238E27FC236}">
                      <a16:creationId xmlns:a16="http://schemas.microsoft.com/office/drawing/2014/main" id="{D66613F8-B00C-49AE-96A5-C578EFD8D8D7}"/>
                    </a:ext>
                  </a:extLst>
                </p14:cNvPr>
                <p14:cNvContentPartPr/>
                <p14:nvPr/>
              </p14:nvContentPartPr>
              <p14:xfrm>
                <a:off x="5019768" y="5389128"/>
                <a:ext cx="43200" cy="101520"/>
              </p14:xfrm>
            </p:contentPart>
          </mc:Choice>
          <mc:Fallback xmlns="">
            <p:pic>
              <p:nvPicPr>
                <p:cNvPr id="218" name="Freihand 217">
                  <a:extLst>
                    <a:ext uri="{FF2B5EF4-FFF2-40B4-BE49-F238E27FC236}">
                      <a16:creationId xmlns:a16="http://schemas.microsoft.com/office/drawing/2014/main" id="{D66613F8-B00C-49AE-96A5-C578EFD8D8D7}"/>
                    </a:ext>
                  </a:extLst>
                </p:cNvPr>
                <p:cNvPicPr/>
                <p:nvPr/>
              </p:nvPicPr>
              <p:blipFill>
                <a:blip r:embed="rId323"/>
                <a:stretch>
                  <a:fillRect/>
                </a:stretch>
              </p:blipFill>
              <p:spPr>
                <a:xfrm>
                  <a:off x="5015448" y="5384808"/>
                  <a:ext cx="5184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219" name="Freihand 218">
                  <a:extLst>
                    <a:ext uri="{FF2B5EF4-FFF2-40B4-BE49-F238E27FC236}">
                      <a16:creationId xmlns:a16="http://schemas.microsoft.com/office/drawing/2014/main" id="{384B9988-FB67-494B-9C2B-563E6EA16FA7}"/>
                    </a:ext>
                  </a:extLst>
                </p14:cNvPr>
                <p14:cNvContentPartPr/>
                <p14:nvPr/>
              </p14:nvContentPartPr>
              <p14:xfrm>
                <a:off x="5055408" y="5478408"/>
                <a:ext cx="21600" cy="57600"/>
              </p14:xfrm>
            </p:contentPart>
          </mc:Choice>
          <mc:Fallback xmlns="">
            <p:pic>
              <p:nvPicPr>
                <p:cNvPr id="219" name="Freihand 218">
                  <a:extLst>
                    <a:ext uri="{FF2B5EF4-FFF2-40B4-BE49-F238E27FC236}">
                      <a16:creationId xmlns:a16="http://schemas.microsoft.com/office/drawing/2014/main" id="{384B9988-FB67-494B-9C2B-563E6EA16FA7}"/>
                    </a:ext>
                  </a:extLst>
                </p:cNvPr>
                <p:cNvPicPr/>
                <p:nvPr/>
              </p:nvPicPr>
              <p:blipFill>
                <a:blip r:embed="rId325"/>
                <a:stretch>
                  <a:fillRect/>
                </a:stretch>
              </p:blipFill>
              <p:spPr>
                <a:xfrm>
                  <a:off x="5051088" y="5474088"/>
                  <a:ext cx="3024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220" name="Freihand 219">
                  <a:extLst>
                    <a:ext uri="{FF2B5EF4-FFF2-40B4-BE49-F238E27FC236}">
                      <a16:creationId xmlns:a16="http://schemas.microsoft.com/office/drawing/2014/main" id="{DCDDBC33-DB4C-4B49-A7EB-63A5FBD7C7EF}"/>
                    </a:ext>
                  </a:extLst>
                </p14:cNvPr>
                <p14:cNvContentPartPr/>
                <p14:nvPr/>
              </p14:nvContentPartPr>
              <p14:xfrm>
                <a:off x="5106528" y="5401008"/>
                <a:ext cx="70920" cy="96840"/>
              </p14:xfrm>
            </p:contentPart>
          </mc:Choice>
          <mc:Fallback xmlns="">
            <p:pic>
              <p:nvPicPr>
                <p:cNvPr id="220" name="Freihand 219">
                  <a:extLst>
                    <a:ext uri="{FF2B5EF4-FFF2-40B4-BE49-F238E27FC236}">
                      <a16:creationId xmlns:a16="http://schemas.microsoft.com/office/drawing/2014/main" id="{DCDDBC33-DB4C-4B49-A7EB-63A5FBD7C7EF}"/>
                    </a:ext>
                  </a:extLst>
                </p:cNvPr>
                <p:cNvPicPr/>
                <p:nvPr/>
              </p:nvPicPr>
              <p:blipFill>
                <a:blip r:embed="rId327"/>
                <a:stretch>
                  <a:fillRect/>
                </a:stretch>
              </p:blipFill>
              <p:spPr>
                <a:xfrm>
                  <a:off x="5102208" y="5396688"/>
                  <a:ext cx="7956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221" name="Freihand 220">
                  <a:extLst>
                    <a:ext uri="{FF2B5EF4-FFF2-40B4-BE49-F238E27FC236}">
                      <a16:creationId xmlns:a16="http://schemas.microsoft.com/office/drawing/2014/main" id="{BFF6CDD3-D9F6-4CA2-8A53-6EF7D1206B75}"/>
                    </a:ext>
                  </a:extLst>
                </p14:cNvPr>
                <p14:cNvContentPartPr/>
                <p14:nvPr/>
              </p14:nvContentPartPr>
              <p14:xfrm>
                <a:off x="5212728" y="5410368"/>
                <a:ext cx="58680" cy="117360"/>
              </p14:xfrm>
            </p:contentPart>
          </mc:Choice>
          <mc:Fallback xmlns="">
            <p:pic>
              <p:nvPicPr>
                <p:cNvPr id="221" name="Freihand 220">
                  <a:extLst>
                    <a:ext uri="{FF2B5EF4-FFF2-40B4-BE49-F238E27FC236}">
                      <a16:creationId xmlns:a16="http://schemas.microsoft.com/office/drawing/2014/main" id="{BFF6CDD3-D9F6-4CA2-8A53-6EF7D1206B75}"/>
                    </a:ext>
                  </a:extLst>
                </p:cNvPr>
                <p:cNvPicPr/>
                <p:nvPr/>
              </p:nvPicPr>
              <p:blipFill>
                <a:blip r:embed="rId329"/>
                <a:stretch>
                  <a:fillRect/>
                </a:stretch>
              </p:blipFill>
              <p:spPr>
                <a:xfrm>
                  <a:off x="5208408" y="5406048"/>
                  <a:ext cx="6732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225" name="Freihand 224">
                  <a:extLst>
                    <a:ext uri="{FF2B5EF4-FFF2-40B4-BE49-F238E27FC236}">
                      <a16:creationId xmlns:a16="http://schemas.microsoft.com/office/drawing/2014/main" id="{10CCC5C9-6351-49D1-8C8F-4E7539524854}"/>
                    </a:ext>
                  </a:extLst>
                </p14:cNvPr>
                <p14:cNvContentPartPr/>
                <p14:nvPr/>
              </p14:nvContentPartPr>
              <p14:xfrm>
                <a:off x="5442408" y="5384088"/>
                <a:ext cx="135360" cy="84600"/>
              </p14:xfrm>
            </p:contentPart>
          </mc:Choice>
          <mc:Fallback xmlns="">
            <p:pic>
              <p:nvPicPr>
                <p:cNvPr id="225" name="Freihand 224">
                  <a:extLst>
                    <a:ext uri="{FF2B5EF4-FFF2-40B4-BE49-F238E27FC236}">
                      <a16:creationId xmlns:a16="http://schemas.microsoft.com/office/drawing/2014/main" id="{10CCC5C9-6351-49D1-8C8F-4E7539524854}"/>
                    </a:ext>
                  </a:extLst>
                </p:cNvPr>
                <p:cNvPicPr/>
                <p:nvPr/>
              </p:nvPicPr>
              <p:blipFill>
                <a:blip r:embed="rId331"/>
                <a:stretch>
                  <a:fillRect/>
                </a:stretch>
              </p:blipFill>
              <p:spPr>
                <a:xfrm>
                  <a:off x="5438088" y="5379768"/>
                  <a:ext cx="14400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226" name="Freihand 225">
                  <a:extLst>
                    <a:ext uri="{FF2B5EF4-FFF2-40B4-BE49-F238E27FC236}">
                      <a16:creationId xmlns:a16="http://schemas.microsoft.com/office/drawing/2014/main" id="{B11A52B6-70A3-419E-ADFE-2E1F03BD8820}"/>
                    </a:ext>
                  </a:extLst>
                </p14:cNvPr>
                <p14:cNvContentPartPr/>
                <p14:nvPr/>
              </p14:nvContentPartPr>
              <p14:xfrm>
                <a:off x="5550768" y="5388048"/>
                <a:ext cx="68760" cy="84600"/>
              </p14:xfrm>
            </p:contentPart>
          </mc:Choice>
          <mc:Fallback xmlns="">
            <p:pic>
              <p:nvPicPr>
                <p:cNvPr id="226" name="Freihand 225">
                  <a:extLst>
                    <a:ext uri="{FF2B5EF4-FFF2-40B4-BE49-F238E27FC236}">
                      <a16:creationId xmlns:a16="http://schemas.microsoft.com/office/drawing/2014/main" id="{B11A52B6-70A3-419E-ADFE-2E1F03BD8820}"/>
                    </a:ext>
                  </a:extLst>
                </p:cNvPr>
                <p:cNvPicPr/>
                <p:nvPr/>
              </p:nvPicPr>
              <p:blipFill>
                <a:blip r:embed="rId333"/>
                <a:stretch>
                  <a:fillRect/>
                </a:stretch>
              </p:blipFill>
              <p:spPr>
                <a:xfrm>
                  <a:off x="5546448" y="5383728"/>
                  <a:ext cx="7740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227" name="Freihand 226">
                  <a:extLst>
                    <a:ext uri="{FF2B5EF4-FFF2-40B4-BE49-F238E27FC236}">
                      <a16:creationId xmlns:a16="http://schemas.microsoft.com/office/drawing/2014/main" id="{AB347396-4AB5-4B88-BECF-1B20291A8964}"/>
                    </a:ext>
                  </a:extLst>
                </p14:cNvPr>
                <p14:cNvContentPartPr/>
                <p14:nvPr/>
              </p14:nvContentPartPr>
              <p14:xfrm>
                <a:off x="5636088" y="5379408"/>
                <a:ext cx="59400" cy="86040"/>
              </p14:xfrm>
            </p:contentPart>
          </mc:Choice>
          <mc:Fallback xmlns="">
            <p:pic>
              <p:nvPicPr>
                <p:cNvPr id="227" name="Freihand 226">
                  <a:extLst>
                    <a:ext uri="{FF2B5EF4-FFF2-40B4-BE49-F238E27FC236}">
                      <a16:creationId xmlns:a16="http://schemas.microsoft.com/office/drawing/2014/main" id="{AB347396-4AB5-4B88-BECF-1B20291A8964}"/>
                    </a:ext>
                  </a:extLst>
                </p:cNvPr>
                <p:cNvPicPr/>
                <p:nvPr/>
              </p:nvPicPr>
              <p:blipFill>
                <a:blip r:embed="rId335"/>
                <a:stretch>
                  <a:fillRect/>
                </a:stretch>
              </p:blipFill>
              <p:spPr>
                <a:xfrm>
                  <a:off x="5631768" y="5375088"/>
                  <a:ext cx="6804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228" name="Freihand 227">
                  <a:extLst>
                    <a:ext uri="{FF2B5EF4-FFF2-40B4-BE49-F238E27FC236}">
                      <a16:creationId xmlns:a16="http://schemas.microsoft.com/office/drawing/2014/main" id="{D29C601C-58B4-40A3-924A-65CA4260DC4F}"/>
                    </a:ext>
                  </a:extLst>
                </p14:cNvPr>
                <p14:cNvContentPartPr/>
                <p14:nvPr/>
              </p14:nvContentPartPr>
              <p14:xfrm>
                <a:off x="5688648" y="5456808"/>
                <a:ext cx="21240" cy="56880"/>
              </p14:xfrm>
            </p:contentPart>
          </mc:Choice>
          <mc:Fallback xmlns="">
            <p:pic>
              <p:nvPicPr>
                <p:cNvPr id="228" name="Freihand 227">
                  <a:extLst>
                    <a:ext uri="{FF2B5EF4-FFF2-40B4-BE49-F238E27FC236}">
                      <a16:creationId xmlns:a16="http://schemas.microsoft.com/office/drawing/2014/main" id="{D29C601C-58B4-40A3-924A-65CA4260DC4F}"/>
                    </a:ext>
                  </a:extLst>
                </p:cNvPr>
                <p:cNvPicPr/>
                <p:nvPr/>
              </p:nvPicPr>
              <p:blipFill>
                <a:blip r:embed="rId337"/>
                <a:stretch>
                  <a:fillRect/>
                </a:stretch>
              </p:blipFill>
              <p:spPr>
                <a:xfrm>
                  <a:off x="5684328" y="5452488"/>
                  <a:ext cx="2988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229" name="Freihand 228">
                  <a:extLst>
                    <a:ext uri="{FF2B5EF4-FFF2-40B4-BE49-F238E27FC236}">
                      <a16:creationId xmlns:a16="http://schemas.microsoft.com/office/drawing/2014/main" id="{EB1812A1-D7C9-4C9D-996B-084997CE61F3}"/>
                    </a:ext>
                  </a:extLst>
                </p14:cNvPr>
                <p14:cNvContentPartPr/>
                <p14:nvPr/>
              </p14:nvContentPartPr>
              <p14:xfrm>
                <a:off x="5749128" y="5411088"/>
                <a:ext cx="7560" cy="53640"/>
              </p14:xfrm>
            </p:contentPart>
          </mc:Choice>
          <mc:Fallback xmlns="">
            <p:pic>
              <p:nvPicPr>
                <p:cNvPr id="229" name="Freihand 228">
                  <a:extLst>
                    <a:ext uri="{FF2B5EF4-FFF2-40B4-BE49-F238E27FC236}">
                      <a16:creationId xmlns:a16="http://schemas.microsoft.com/office/drawing/2014/main" id="{EB1812A1-D7C9-4C9D-996B-084997CE61F3}"/>
                    </a:ext>
                  </a:extLst>
                </p:cNvPr>
                <p:cNvPicPr/>
                <p:nvPr/>
              </p:nvPicPr>
              <p:blipFill>
                <a:blip r:embed="rId339"/>
                <a:stretch>
                  <a:fillRect/>
                </a:stretch>
              </p:blipFill>
              <p:spPr>
                <a:xfrm>
                  <a:off x="5744808" y="5406768"/>
                  <a:ext cx="1620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230" name="Freihand 229">
                  <a:extLst>
                    <a:ext uri="{FF2B5EF4-FFF2-40B4-BE49-F238E27FC236}">
                      <a16:creationId xmlns:a16="http://schemas.microsoft.com/office/drawing/2014/main" id="{AE375A73-1EAA-43E0-8C79-4236F376FFC8}"/>
                    </a:ext>
                  </a:extLst>
                </p14:cNvPr>
                <p14:cNvContentPartPr/>
                <p14:nvPr/>
              </p14:nvContentPartPr>
              <p14:xfrm>
                <a:off x="5796648" y="5372208"/>
                <a:ext cx="89280" cy="88200"/>
              </p14:xfrm>
            </p:contentPart>
          </mc:Choice>
          <mc:Fallback xmlns="">
            <p:pic>
              <p:nvPicPr>
                <p:cNvPr id="230" name="Freihand 229">
                  <a:extLst>
                    <a:ext uri="{FF2B5EF4-FFF2-40B4-BE49-F238E27FC236}">
                      <a16:creationId xmlns:a16="http://schemas.microsoft.com/office/drawing/2014/main" id="{AE375A73-1EAA-43E0-8C79-4236F376FFC8}"/>
                    </a:ext>
                  </a:extLst>
                </p:cNvPr>
                <p:cNvPicPr/>
                <p:nvPr/>
              </p:nvPicPr>
              <p:blipFill>
                <a:blip r:embed="rId341"/>
                <a:stretch>
                  <a:fillRect/>
                </a:stretch>
              </p:blipFill>
              <p:spPr>
                <a:xfrm>
                  <a:off x="5792328" y="5367888"/>
                  <a:ext cx="9792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32" name="Freihand 231">
                  <a:extLst>
                    <a:ext uri="{FF2B5EF4-FFF2-40B4-BE49-F238E27FC236}">
                      <a16:creationId xmlns:a16="http://schemas.microsoft.com/office/drawing/2014/main" id="{75178DD7-4947-4615-B9E6-897C7247784B}"/>
                    </a:ext>
                  </a:extLst>
                </p14:cNvPr>
                <p14:cNvContentPartPr/>
                <p14:nvPr/>
              </p14:nvContentPartPr>
              <p14:xfrm>
                <a:off x="5959008" y="5332248"/>
                <a:ext cx="2880" cy="7560"/>
              </p14:xfrm>
            </p:contentPart>
          </mc:Choice>
          <mc:Fallback xmlns="">
            <p:pic>
              <p:nvPicPr>
                <p:cNvPr id="232" name="Freihand 231">
                  <a:extLst>
                    <a:ext uri="{FF2B5EF4-FFF2-40B4-BE49-F238E27FC236}">
                      <a16:creationId xmlns:a16="http://schemas.microsoft.com/office/drawing/2014/main" id="{75178DD7-4947-4615-B9E6-897C7247784B}"/>
                    </a:ext>
                  </a:extLst>
                </p:cNvPr>
                <p:cNvPicPr/>
                <p:nvPr/>
              </p:nvPicPr>
              <p:blipFill>
                <a:blip r:embed="rId343"/>
                <a:stretch>
                  <a:fillRect/>
                </a:stretch>
              </p:blipFill>
              <p:spPr>
                <a:xfrm>
                  <a:off x="5954688" y="5327928"/>
                  <a:ext cx="1152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33" name="Freihand 232">
                  <a:extLst>
                    <a:ext uri="{FF2B5EF4-FFF2-40B4-BE49-F238E27FC236}">
                      <a16:creationId xmlns:a16="http://schemas.microsoft.com/office/drawing/2014/main" id="{E675D8D4-6113-486D-BE3A-D80E86236BC9}"/>
                    </a:ext>
                  </a:extLst>
                </p14:cNvPr>
                <p14:cNvContentPartPr/>
                <p14:nvPr/>
              </p14:nvContentPartPr>
              <p14:xfrm>
                <a:off x="6020568" y="5131008"/>
                <a:ext cx="89640" cy="113040"/>
              </p14:xfrm>
            </p:contentPart>
          </mc:Choice>
          <mc:Fallback xmlns="">
            <p:pic>
              <p:nvPicPr>
                <p:cNvPr id="233" name="Freihand 232">
                  <a:extLst>
                    <a:ext uri="{FF2B5EF4-FFF2-40B4-BE49-F238E27FC236}">
                      <a16:creationId xmlns:a16="http://schemas.microsoft.com/office/drawing/2014/main" id="{E675D8D4-6113-486D-BE3A-D80E86236BC9}"/>
                    </a:ext>
                  </a:extLst>
                </p:cNvPr>
                <p:cNvPicPr/>
                <p:nvPr/>
              </p:nvPicPr>
              <p:blipFill>
                <a:blip r:embed="rId345"/>
                <a:stretch>
                  <a:fillRect/>
                </a:stretch>
              </p:blipFill>
              <p:spPr>
                <a:xfrm>
                  <a:off x="6016248" y="5126688"/>
                  <a:ext cx="9828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34" name="Freihand 233">
                  <a:extLst>
                    <a:ext uri="{FF2B5EF4-FFF2-40B4-BE49-F238E27FC236}">
                      <a16:creationId xmlns:a16="http://schemas.microsoft.com/office/drawing/2014/main" id="{92800136-FAF6-44C2-B664-C417FA10F602}"/>
                    </a:ext>
                  </a:extLst>
                </p14:cNvPr>
                <p14:cNvContentPartPr/>
                <p14:nvPr/>
              </p14:nvContentPartPr>
              <p14:xfrm>
                <a:off x="6107688" y="5151528"/>
                <a:ext cx="70920" cy="83160"/>
              </p14:xfrm>
            </p:contentPart>
          </mc:Choice>
          <mc:Fallback xmlns="">
            <p:pic>
              <p:nvPicPr>
                <p:cNvPr id="234" name="Freihand 233">
                  <a:extLst>
                    <a:ext uri="{FF2B5EF4-FFF2-40B4-BE49-F238E27FC236}">
                      <a16:creationId xmlns:a16="http://schemas.microsoft.com/office/drawing/2014/main" id="{92800136-FAF6-44C2-B664-C417FA10F602}"/>
                    </a:ext>
                  </a:extLst>
                </p:cNvPr>
                <p:cNvPicPr/>
                <p:nvPr/>
              </p:nvPicPr>
              <p:blipFill>
                <a:blip r:embed="rId347"/>
                <a:stretch>
                  <a:fillRect/>
                </a:stretch>
              </p:blipFill>
              <p:spPr>
                <a:xfrm>
                  <a:off x="6103368" y="5147208"/>
                  <a:ext cx="7956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35" name="Freihand 234">
                  <a:extLst>
                    <a:ext uri="{FF2B5EF4-FFF2-40B4-BE49-F238E27FC236}">
                      <a16:creationId xmlns:a16="http://schemas.microsoft.com/office/drawing/2014/main" id="{9C387430-03CF-4DF8-A658-D216D812FCB9}"/>
                    </a:ext>
                  </a:extLst>
                </p14:cNvPr>
                <p14:cNvContentPartPr/>
                <p14:nvPr/>
              </p14:nvContentPartPr>
              <p14:xfrm>
                <a:off x="6182208" y="5154408"/>
                <a:ext cx="71640" cy="91440"/>
              </p14:xfrm>
            </p:contentPart>
          </mc:Choice>
          <mc:Fallback xmlns="">
            <p:pic>
              <p:nvPicPr>
                <p:cNvPr id="235" name="Freihand 234">
                  <a:extLst>
                    <a:ext uri="{FF2B5EF4-FFF2-40B4-BE49-F238E27FC236}">
                      <a16:creationId xmlns:a16="http://schemas.microsoft.com/office/drawing/2014/main" id="{9C387430-03CF-4DF8-A658-D216D812FCB9}"/>
                    </a:ext>
                  </a:extLst>
                </p:cNvPr>
                <p:cNvPicPr/>
                <p:nvPr/>
              </p:nvPicPr>
              <p:blipFill>
                <a:blip r:embed="rId349"/>
                <a:stretch>
                  <a:fillRect/>
                </a:stretch>
              </p:blipFill>
              <p:spPr>
                <a:xfrm>
                  <a:off x="6177888" y="5150088"/>
                  <a:ext cx="8028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36" name="Freihand 235">
                  <a:extLst>
                    <a:ext uri="{FF2B5EF4-FFF2-40B4-BE49-F238E27FC236}">
                      <a16:creationId xmlns:a16="http://schemas.microsoft.com/office/drawing/2014/main" id="{79AA06C9-7B6E-42A0-850B-0839C383F6C6}"/>
                    </a:ext>
                  </a:extLst>
                </p14:cNvPr>
                <p14:cNvContentPartPr/>
                <p14:nvPr/>
              </p14:nvContentPartPr>
              <p14:xfrm>
                <a:off x="6216048" y="5236128"/>
                <a:ext cx="20160" cy="55440"/>
              </p14:xfrm>
            </p:contentPart>
          </mc:Choice>
          <mc:Fallback xmlns="">
            <p:pic>
              <p:nvPicPr>
                <p:cNvPr id="236" name="Freihand 235">
                  <a:extLst>
                    <a:ext uri="{FF2B5EF4-FFF2-40B4-BE49-F238E27FC236}">
                      <a16:creationId xmlns:a16="http://schemas.microsoft.com/office/drawing/2014/main" id="{79AA06C9-7B6E-42A0-850B-0839C383F6C6}"/>
                    </a:ext>
                  </a:extLst>
                </p:cNvPr>
                <p:cNvPicPr/>
                <p:nvPr/>
              </p:nvPicPr>
              <p:blipFill>
                <a:blip r:embed="rId351"/>
                <a:stretch>
                  <a:fillRect/>
                </a:stretch>
              </p:blipFill>
              <p:spPr>
                <a:xfrm>
                  <a:off x="6211728" y="5231808"/>
                  <a:ext cx="2880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37" name="Freihand 236">
                  <a:extLst>
                    <a:ext uri="{FF2B5EF4-FFF2-40B4-BE49-F238E27FC236}">
                      <a16:creationId xmlns:a16="http://schemas.microsoft.com/office/drawing/2014/main" id="{78E554BA-7204-4D4C-B363-221977162B63}"/>
                    </a:ext>
                  </a:extLst>
                </p14:cNvPr>
                <p14:cNvContentPartPr/>
                <p14:nvPr/>
              </p14:nvContentPartPr>
              <p14:xfrm>
                <a:off x="6262848" y="5166648"/>
                <a:ext cx="5760" cy="78840"/>
              </p14:xfrm>
            </p:contentPart>
          </mc:Choice>
          <mc:Fallback xmlns="">
            <p:pic>
              <p:nvPicPr>
                <p:cNvPr id="237" name="Freihand 236">
                  <a:extLst>
                    <a:ext uri="{FF2B5EF4-FFF2-40B4-BE49-F238E27FC236}">
                      <a16:creationId xmlns:a16="http://schemas.microsoft.com/office/drawing/2014/main" id="{78E554BA-7204-4D4C-B363-221977162B63}"/>
                    </a:ext>
                  </a:extLst>
                </p:cNvPr>
                <p:cNvPicPr/>
                <p:nvPr/>
              </p:nvPicPr>
              <p:blipFill>
                <a:blip r:embed="rId353"/>
                <a:stretch>
                  <a:fillRect/>
                </a:stretch>
              </p:blipFill>
              <p:spPr>
                <a:xfrm>
                  <a:off x="6258528" y="5162328"/>
                  <a:ext cx="1440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38" name="Freihand 237">
                  <a:extLst>
                    <a:ext uri="{FF2B5EF4-FFF2-40B4-BE49-F238E27FC236}">
                      <a16:creationId xmlns:a16="http://schemas.microsoft.com/office/drawing/2014/main" id="{62536B9E-EB38-475F-8879-AD6C4D927F11}"/>
                    </a:ext>
                  </a:extLst>
                </p14:cNvPr>
                <p14:cNvContentPartPr/>
                <p14:nvPr/>
              </p14:nvContentPartPr>
              <p14:xfrm>
                <a:off x="6019488" y="5139648"/>
                <a:ext cx="368280" cy="171000"/>
              </p14:xfrm>
            </p:contentPart>
          </mc:Choice>
          <mc:Fallback xmlns="">
            <p:pic>
              <p:nvPicPr>
                <p:cNvPr id="238" name="Freihand 237">
                  <a:extLst>
                    <a:ext uri="{FF2B5EF4-FFF2-40B4-BE49-F238E27FC236}">
                      <a16:creationId xmlns:a16="http://schemas.microsoft.com/office/drawing/2014/main" id="{62536B9E-EB38-475F-8879-AD6C4D927F11}"/>
                    </a:ext>
                  </a:extLst>
                </p:cNvPr>
                <p:cNvPicPr/>
                <p:nvPr/>
              </p:nvPicPr>
              <p:blipFill>
                <a:blip r:embed="rId355"/>
                <a:stretch>
                  <a:fillRect/>
                </a:stretch>
              </p:blipFill>
              <p:spPr>
                <a:xfrm>
                  <a:off x="6015168" y="5135328"/>
                  <a:ext cx="37692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40" name="Freihand 239">
                  <a:extLst>
                    <a:ext uri="{FF2B5EF4-FFF2-40B4-BE49-F238E27FC236}">
                      <a16:creationId xmlns:a16="http://schemas.microsoft.com/office/drawing/2014/main" id="{899B712A-1E4E-4D82-84B0-274A7F537A43}"/>
                    </a:ext>
                  </a:extLst>
                </p14:cNvPr>
                <p14:cNvContentPartPr/>
                <p14:nvPr/>
              </p14:nvContentPartPr>
              <p14:xfrm>
                <a:off x="6033528" y="5351688"/>
                <a:ext cx="111240" cy="110880"/>
              </p14:xfrm>
            </p:contentPart>
          </mc:Choice>
          <mc:Fallback xmlns="">
            <p:pic>
              <p:nvPicPr>
                <p:cNvPr id="240" name="Freihand 239">
                  <a:extLst>
                    <a:ext uri="{FF2B5EF4-FFF2-40B4-BE49-F238E27FC236}">
                      <a16:creationId xmlns:a16="http://schemas.microsoft.com/office/drawing/2014/main" id="{899B712A-1E4E-4D82-84B0-274A7F537A43}"/>
                    </a:ext>
                  </a:extLst>
                </p:cNvPr>
                <p:cNvPicPr/>
                <p:nvPr/>
              </p:nvPicPr>
              <p:blipFill>
                <a:blip r:embed="rId357"/>
                <a:stretch>
                  <a:fillRect/>
                </a:stretch>
              </p:blipFill>
              <p:spPr>
                <a:xfrm>
                  <a:off x="6029208" y="5347368"/>
                  <a:ext cx="11988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41" name="Freihand 240">
                  <a:extLst>
                    <a:ext uri="{FF2B5EF4-FFF2-40B4-BE49-F238E27FC236}">
                      <a16:creationId xmlns:a16="http://schemas.microsoft.com/office/drawing/2014/main" id="{02B19B2B-39B0-4E5A-A320-270E97D0EC34}"/>
                    </a:ext>
                  </a:extLst>
                </p14:cNvPr>
                <p14:cNvContentPartPr/>
                <p14:nvPr/>
              </p14:nvContentPartPr>
              <p14:xfrm>
                <a:off x="6158448" y="5370048"/>
                <a:ext cx="90360" cy="75600"/>
              </p14:xfrm>
            </p:contentPart>
          </mc:Choice>
          <mc:Fallback xmlns="">
            <p:pic>
              <p:nvPicPr>
                <p:cNvPr id="241" name="Freihand 240">
                  <a:extLst>
                    <a:ext uri="{FF2B5EF4-FFF2-40B4-BE49-F238E27FC236}">
                      <a16:creationId xmlns:a16="http://schemas.microsoft.com/office/drawing/2014/main" id="{02B19B2B-39B0-4E5A-A320-270E97D0EC34}"/>
                    </a:ext>
                  </a:extLst>
                </p:cNvPr>
                <p:cNvPicPr/>
                <p:nvPr/>
              </p:nvPicPr>
              <p:blipFill>
                <a:blip r:embed="rId359"/>
                <a:stretch>
                  <a:fillRect/>
                </a:stretch>
              </p:blipFill>
              <p:spPr>
                <a:xfrm>
                  <a:off x="6154128" y="5365728"/>
                  <a:ext cx="9900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42" name="Freihand 241">
                  <a:extLst>
                    <a:ext uri="{FF2B5EF4-FFF2-40B4-BE49-F238E27FC236}">
                      <a16:creationId xmlns:a16="http://schemas.microsoft.com/office/drawing/2014/main" id="{1AC97595-EBA3-4B41-9B1C-FCE3B8035B79}"/>
                    </a:ext>
                  </a:extLst>
                </p14:cNvPr>
                <p14:cNvContentPartPr/>
                <p14:nvPr/>
              </p14:nvContentPartPr>
              <p14:xfrm>
                <a:off x="6264648" y="5358168"/>
                <a:ext cx="83520" cy="82800"/>
              </p14:xfrm>
            </p:contentPart>
          </mc:Choice>
          <mc:Fallback xmlns="">
            <p:pic>
              <p:nvPicPr>
                <p:cNvPr id="242" name="Freihand 241">
                  <a:extLst>
                    <a:ext uri="{FF2B5EF4-FFF2-40B4-BE49-F238E27FC236}">
                      <a16:creationId xmlns:a16="http://schemas.microsoft.com/office/drawing/2014/main" id="{1AC97595-EBA3-4B41-9B1C-FCE3B8035B79}"/>
                    </a:ext>
                  </a:extLst>
                </p:cNvPr>
                <p:cNvPicPr/>
                <p:nvPr/>
              </p:nvPicPr>
              <p:blipFill>
                <a:blip r:embed="rId361"/>
                <a:stretch>
                  <a:fillRect/>
                </a:stretch>
              </p:blipFill>
              <p:spPr>
                <a:xfrm>
                  <a:off x="6260328" y="5353848"/>
                  <a:ext cx="9216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44" name="Freihand 243">
                  <a:extLst>
                    <a:ext uri="{FF2B5EF4-FFF2-40B4-BE49-F238E27FC236}">
                      <a16:creationId xmlns:a16="http://schemas.microsoft.com/office/drawing/2014/main" id="{BE71B277-B6C7-4400-A30A-D9A62ED0D4E3}"/>
                    </a:ext>
                  </a:extLst>
                </p14:cNvPr>
                <p14:cNvContentPartPr/>
                <p14:nvPr/>
              </p14:nvContentPartPr>
              <p14:xfrm>
                <a:off x="5077368" y="5435568"/>
                <a:ext cx="20520" cy="13320"/>
              </p14:xfrm>
            </p:contentPart>
          </mc:Choice>
          <mc:Fallback xmlns="">
            <p:pic>
              <p:nvPicPr>
                <p:cNvPr id="244" name="Freihand 243">
                  <a:extLst>
                    <a:ext uri="{FF2B5EF4-FFF2-40B4-BE49-F238E27FC236}">
                      <a16:creationId xmlns:a16="http://schemas.microsoft.com/office/drawing/2014/main" id="{BE71B277-B6C7-4400-A30A-D9A62ED0D4E3}"/>
                    </a:ext>
                  </a:extLst>
                </p:cNvPr>
                <p:cNvPicPr/>
                <p:nvPr/>
              </p:nvPicPr>
              <p:blipFill>
                <a:blip r:embed="rId363"/>
                <a:stretch>
                  <a:fillRect/>
                </a:stretch>
              </p:blipFill>
              <p:spPr>
                <a:xfrm>
                  <a:off x="5073048" y="5431248"/>
                  <a:ext cx="2916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245" name="Freihand 244">
                  <a:extLst>
                    <a:ext uri="{FF2B5EF4-FFF2-40B4-BE49-F238E27FC236}">
                      <a16:creationId xmlns:a16="http://schemas.microsoft.com/office/drawing/2014/main" id="{79A37F87-0E99-4E6A-87E5-E0DB0EF4D4CC}"/>
                    </a:ext>
                  </a:extLst>
                </p14:cNvPr>
                <p14:cNvContentPartPr/>
                <p14:nvPr/>
              </p14:nvContentPartPr>
              <p14:xfrm>
                <a:off x="5559408" y="5190768"/>
                <a:ext cx="1440" cy="6840"/>
              </p14:xfrm>
            </p:contentPart>
          </mc:Choice>
          <mc:Fallback xmlns="">
            <p:pic>
              <p:nvPicPr>
                <p:cNvPr id="245" name="Freihand 244">
                  <a:extLst>
                    <a:ext uri="{FF2B5EF4-FFF2-40B4-BE49-F238E27FC236}">
                      <a16:creationId xmlns:a16="http://schemas.microsoft.com/office/drawing/2014/main" id="{79A37F87-0E99-4E6A-87E5-E0DB0EF4D4CC}"/>
                    </a:ext>
                  </a:extLst>
                </p:cNvPr>
                <p:cNvPicPr/>
                <p:nvPr/>
              </p:nvPicPr>
              <p:blipFill>
                <a:blip r:embed="rId343"/>
                <a:stretch>
                  <a:fillRect/>
                </a:stretch>
              </p:blipFill>
              <p:spPr>
                <a:xfrm>
                  <a:off x="5555088" y="5186448"/>
                  <a:ext cx="1008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246" name="Freihand 245">
                  <a:extLst>
                    <a:ext uri="{FF2B5EF4-FFF2-40B4-BE49-F238E27FC236}">
                      <a16:creationId xmlns:a16="http://schemas.microsoft.com/office/drawing/2014/main" id="{836BC133-88EC-49DC-8674-8DB2AEEF8445}"/>
                    </a:ext>
                  </a:extLst>
                </p14:cNvPr>
                <p14:cNvContentPartPr/>
                <p14:nvPr/>
              </p14:nvContentPartPr>
              <p14:xfrm>
                <a:off x="5737248" y="5355288"/>
                <a:ext cx="111960" cy="36000"/>
              </p14:xfrm>
            </p:contentPart>
          </mc:Choice>
          <mc:Fallback xmlns="">
            <p:pic>
              <p:nvPicPr>
                <p:cNvPr id="246" name="Freihand 245">
                  <a:extLst>
                    <a:ext uri="{FF2B5EF4-FFF2-40B4-BE49-F238E27FC236}">
                      <a16:creationId xmlns:a16="http://schemas.microsoft.com/office/drawing/2014/main" id="{836BC133-88EC-49DC-8674-8DB2AEEF8445}"/>
                    </a:ext>
                  </a:extLst>
                </p:cNvPr>
                <p:cNvPicPr/>
                <p:nvPr/>
              </p:nvPicPr>
              <p:blipFill>
                <a:blip r:embed="rId366"/>
                <a:stretch>
                  <a:fillRect/>
                </a:stretch>
              </p:blipFill>
              <p:spPr>
                <a:xfrm>
                  <a:off x="5732928" y="5350968"/>
                  <a:ext cx="12060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247" name="Freihand 246">
                  <a:extLst>
                    <a:ext uri="{FF2B5EF4-FFF2-40B4-BE49-F238E27FC236}">
                      <a16:creationId xmlns:a16="http://schemas.microsoft.com/office/drawing/2014/main" id="{3A2EC1CA-2B17-42DA-A297-74655F3A556F}"/>
                    </a:ext>
                  </a:extLst>
                </p14:cNvPr>
                <p14:cNvContentPartPr/>
                <p14:nvPr/>
              </p14:nvContentPartPr>
              <p14:xfrm>
                <a:off x="6297408" y="5116608"/>
                <a:ext cx="14040" cy="2880"/>
              </p14:xfrm>
            </p:contentPart>
          </mc:Choice>
          <mc:Fallback xmlns="">
            <p:pic>
              <p:nvPicPr>
                <p:cNvPr id="247" name="Freihand 246">
                  <a:extLst>
                    <a:ext uri="{FF2B5EF4-FFF2-40B4-BE49-F238E27FC236}">
                      <a16:creationId xmlns:a16="http://schemas.microsoft.com/office/drawing/2014/main" id="{3A2EC1CA-2B17-42DA-A297-74655F3A556F}"/>
                    </a:ext>
                  </a:extLst>
                </p:cNvPr>
                <p:cNvPicPr/>
                <p:nvPr/>
              </p:nvPicPr>
              <p:blipFill>
                <a:blip r:embed="rId368"/>
                <a:stretch>
                  <a:fillRect/>
                </a:stretch>
              </p:blipFill>
              <p:spPr>
                <a:xfrm>
                  <a:off x="6293088" y="5112288"/>
                  <a:ext cx="2268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253" name="Freihand 252">
                  <a:extLst>
                    <a:ext uri="{FF2B5EF4-FFF2-40B4-BE49-F238E27FC236}">
                      <a16:creationId xmlns:a16="http://schemas.microsoft.com/office/drawing/2014/main" id="{2071D8F0-DEEC-4887-B919-0F400D7B06A9}"/>
                    </a:ext>
                  </a:extLst>
                </p14:cNvPr>
                <p14:cNvContentPartPr/>
                <p14:nvPr/>
              </p14:nvContentPartPr>
              <p14:xfrm>
                <a:off x="4721688" y="5521248"/>
                <a:ext cx="216000" cy="153360"/>
              </p14:xfrm>
            </p:contentPart>
          </mc:Choice>
          <mc:Fallback xmlns="">
            <p:pic>
              <p:nvPicPr>
                <p:cNvPr id="253" name="Freihand 252">
                  <a:extLst>
                    <a:ext uri="{FF2B5EF4-FFF2-40B4-BE49-F238E27FC236}">
                      <a16:creationId xmlns:a16="http://schemas.microsoft.com/office/drawing/2014/main" id="{2071D8F0-DEEC-4887-B919-0F400D7B06A9}"/>
                    </a:ext>
                  </a:extLst>
                </p:cNvPr>
                <p:cNvPicPr/>
                <p:nvPr/>
              </p:nvPicPr>
              <p:blipFill>
                <a:blip r:embed="rId370"/>
                <a:stretch>
                  <a:fillRect/>
                </a:stretch>
              </p:blipFill>
              <p:spPr>
                <a:xfrm>
                  <a:off x="4717368" y="5516928"/>
                  <a:ext cx="22464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254" name="Freihand 253">
                  <a:extLst>
                    <a:ext uri="{FF2B5EF4-FFF2-40B4-BE49-F238E27FC236}">
                      <a16:creationId xmlns:a16="http://schemas.microsoft.com/office/drawing/2014/main" id="{04C1ED79-6CBF-4D86-A432-C3F406C208C0}"/>
                    </a:ext>
                  </a:extLst>
                </p14:cNvPr>
                <p14:cNvContentPartPr/>
                <p14:nvPr/>
              </p14:nvContentPartPr>
              <p14:xfrm>
                <a:off x="4913208" y="5615208"/>
                <a:ext cx="297000" cy="59040"/>
              </p14:xfrm>
            </p:contentPart>
          </mc:Choice>
          <mc:Fallback xmlns="">
            <p:pic>
              <p:nvPicPr>
                <p:cNvPr id="254" name="Freihand 253">
                  <a:extLst>
                    <a:ext uri="{FF2B5EF4-FFF2-40B4-BE49-F238E27FC236}">
                      <a16:creationId xmlns:a16="http://schemas.microsoft.com/office/drawing/2014/main" id="{04C1ED79-6CBF-4D86-A432-C3F406C208C0}"/>
                    </a:ext>
                  </a:extLst>
                </p:cNvPr>
                <p:cNvPicPr/>
                <p:nvPr/>
              </p:nvPicPr>
              <p:blipFill>
                <a:blip r:embed="rId372"/>
                <a:stretch>
                  <a:fillRect/>
                </a:stretch>
              </p:blipFill>
              <p:spPr>
                <a:xfrm>
                  <a:off x="4908888" y="5610888"/>
                  <a:ext cx="30564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255" name="Freihand 254">
                  <a:extLst>
                    <a:ext uri="{FF2B5EF4-FFF2-40B4-BE49-F238E27FC236}">
                      <a16:creationId xmlns:a16="http://schemas.microsoft.com/office/drawing/2014/main" id="{1ABE8B84-F97C-4474-964B-CFDC8F4D61F5}"/>
                    </a:ext>
                  </a:extLst>
                </p14:cNvPr>
                <p14:cNvContentPartPr/>
                <p14:nvPr/>
              </p14:nvContentPartPr>
              <p14:xfrm>
                <a:off x="5395608" y="5543208"/>
                <a:ext cx="182880" cy="81000"/>
              </p14:xfrm>
            </p:contentPart>
          </mc:Choice>
          <mc:Fallback xmlns="">
            <p:pic>
              <p:nvPicPr>
                <p:cNvPr id="255" name="Freihand 254">
                  <a:extLst>
                    <a:ext uri="{FF2B5EF4-FFF2-40B4-BE49-F238E27FC236}">
                      <a16:creationId xmlns:a16="http://schemas.microsoft.com/office/drawing/2014/main" id="{1ABE8B84-F97C-4474-964B-CFDC8F4D61F5}"/>
                    </a:ext>
                  </a:extLst>
                </p:cNvPr>
                <p:cNvPicPr/>
                <p:nvPr/>
              </p:nvPicPr>
              <p:blipFill>
                <a:blip r:embed="rId374"/>
                <a:stretch>
                  <a:fillRect/>
                </a:stretch>
              </p:blipFill>
              <p:spPr>
                <a:xfrm>
                  <a:off x="5391288" y="5538888"/>
                  <a:ext cx="19152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256" name="Freihand 255">
                  <a:extLst>
                    <a:ext uri="{FF2B5EF4-FFF2-40B4-BE49-F238E27FC236}">
                      <a16:creationId xmlns:a16="http://schemas.microsoft.com/office/drawing/2014/main" id="{048C801A-8505-4AA8-87AE-36F19ED50D39}"/>
                    </a:ext>
                  </a:extLst>
                </p14:cNvPr>
                <p14:cNvContentPartPr/>
                <p14:nvPr/>
              </p14:nvContentPartPr>
              <p14:xfrm>
                <a:off x="5556888" y="5577048"/>
                <a:ext cx="208080" cy="64080"/>
              </p14:xfrm>
            </p:contentPart>
          </mc:Choice>
          <mc:Fallback xmlns="">
            <p:pic>
              <p:nvPicPr>
                <p:cNvPr id="256" name="Freihand 255">
                  <a:extLst>
                    <a:ext uri="{FF2B5EF4-FFF2-40B4-BE49-F238E27FC236}">
                      <a16:creationId xmlns:a16="http://schemas.microsoft.com/office/drawing/2014/main" id="{048C801A-8505-4AA8-87AE-36F19ED50D39}"/>
                    </a:ext>
                  </a:extLst>
                </p:cNvPr>
                <p:cNvPicPr/>
                <p:nvPr/>
              </p:nvPicPr>
              <p:blipFill>
                <a:blip r:embed="rId376"/>
                <a:stretch>
                  <a:fillRect/>
                </a:stretch>
              </p:blipFill>
              <p:spPr>
                <a:xfrm>
                  <a:off x="5552568" y="5572728"/>
                  <a:ext cx="21672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57" name="Freihand 256">
                  <a:extLst>
                    <a:ext uri="{FF2B5EF4-FFF2-40B4-BE49-F238E27FC236}">
                      <a16:creationId xmlns:a16="http://schemas.microsoft.com/office/drawing/2014/main" id="{FAE84B9E-FC36-4965-AAAB-EE8CB34EC810}"/>
                    </a:ext>
                  </a:extLst>
                </p14:cNvPr>
                <p14:cNvContentPartPr/>
                <p14:nvPr/>
              </p14:nvContentPartPr>
              <p14:xfrm>
                <a:off x="5966568" y="5541408"/>
                <a:ext cx="141480" cy="42120"/>
              </p14:xfrm>
            </p:contentPart>
          </mc:Choice>
          <mc:Fallback xmlns="">
            <p:pic>
              <p:nvPicPr>
                <p:cNvPr id="257" name="Freihand 256">
                  <a:extLst>
                    <a:ext uri="{FF2B5EF4-FFF2-40B4-BE49-F238E27FC236}">
                      <a16:creationId xmlns:a16="http://schemas.microsoft.com/office/drawing/2014/main" id="{FAE84B9E-FC36-4965-AAAB-EE8CB34EC810}"/>
                    </a:ext>
                  </a:extLst>
                </p:cNvPr>
                <p:cNvPicPr/>
                <p:nvPr/>
              </p:nvPicPr>
              <p:blipFill>
                <a:blip r:embed="rId378"/>
                <a:stretch>
                  <a:fillRect/>
                </a:stretch>
              </p:blipFill>
              <p:spPr>
                <a:xfrm>
                  <a:off x="5962248" y="5537088"/>
                  <a:ext cx="15012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379">
              <p14:nvContentPartPr>
                <p14:cNvPr id="258" name="Freihand 257">
                  <a:extLst>
                    <a:ext uri="{FF2B5EF4-FFF2-40B4-BE49-F238E27FC236}">
                      <a16:creationId xmlns:a16="http://schemas.microsoft.com/office/drawing/2014/main" id="{14403925-0E6B-447D-A03F-570A0AFB251D}"/>
                    </a:ext>
                  </a:extLst>
                </p14:cNvPr>
                <p14:cNvContentPartPr/>
                <p14:nvPr/>
              </p14:nvContentPartPr>
              <p14:xfrm>
                <a:off x="6081408" y="5547528"/>
                <a:ext cx="268560" cy="57600"/>
              </p14:xfrm>
            </p:contentPart>
          </mc:Choice>
          <mc:Fallback xmlns="">
            <p:pic>
              <p:nvPicPr>
                <p:cNvPr id="258" name="Freihand 257">
                  <a:extLst>
                    <a:ext uri="{FF2B5EF4-FFF2-40B4-BE49-F238E27FC236}">
                      <a16:creationId xmlns:a16="http://schemas.microsoft.com/office/drawing/2014/main" id="{14403925-0E6B-447D-A03F-570A0AFB251D}"/>
                    </a:ext>
                  </a:extLst>
                </p:cNvPr>
                <p:cNvPicPr/>
                <p:nvPr/>
              </p:nvPicPr>
              <p:blipFill>
                <a:blip r:embed="rId380"/>
                <a:stretch>
                  <a:fillRect/>
                </a:stretch>
              </p:blipFill>
              <p:spPr>
                <a:xfrm>
                  <a:off x="6077088" y="5543208"/>
                  <a:ext cx="27720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261" name="Freihand 260">
                  <a:extLst>
                    <a:ext uri="{FF2B5EF4-FFF2-40B4-BE49-F238E27FC236}">
                      <a16:creationId xmlns:a16="http://schemas.microsoft.com/office/drawing/2014/main" id="{00D7616E-7387-4F13-8B23-4CCAF83B3A02}"/>
                    </a:ext>
                  </a:extLst>
                </p14:cNvPr>
                <p14:cNvContentPartPr/>
                <p14:nvPr/>
              </p14:nvContentPartPr>
              <p14:xfrm>
                <a:off x="4606488" y="5776848"/>
                <a:ext cx="124920" cy="129600"/>
              </p14:xfrm>
            </p:contentPart>
          </mc:Choice>
          <mc:Fallback xmlns="">
            <p:pic>
              <p:nvPicPr>
                <p:cNvPr id="261" name="Freihand 260">
                  <a:extLst>
                    <a:ext uri="{FF2B5EF4-FFF2-40B4-BE49-F238E27FC236}">
                      <a16:creationId xmlns:a16="http://schemas.microsoft.com/office/drawing/2014/main" id="{00D7616E-7387-4F13-8B23-4CCAF83B3A02}"/>
                    </a:ext>
                  </a:extLst>
                </p:cNvPr>
                <p:cNvPicPr/>
                <p:nvPr/>
              </p:nvPicPr>
              <p:blipFill>
                <a:blip r:embed="rId382"/>
                <a:stretch>
                  <a:fillRect/>
                </a:stretch>
              </p:blipFill>
              <p:spPr>
                <a:xfrm>
                  <a:off x="4602168" y="5772528"/>
                  <a:ext cx="13356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383">
              <p14:nvContentPartPr>
                <p14:cNvPr id="262" name="Freihand 261">
                  <a:extLst>
                    <a:ext uri="{FF2B5EF4-FFF2-40B4-BE49-F238E27FC236}">
                      <a16:creationId xmlns:a16="http://schemas.microsoft.com/office/drawing/2014/main" id="{407838DB-7730-4EB2-8DFC-1E723417EE93}"/>
                    </a:ext>
                  </a:extLst>
                </p14:cNvPr>
                <p14:cNvContentPartPr/>
                <p14:nvPr/>
              </p14:nvContentPartPr>
              <p14:xfrm>
                <a:off x="4646088" y="5716368"/>
                <a:ext cx="142920" cy="129960"/>
              </p14:xfrm>
            </p:contentPart>
          </mc:Choice>
          <mc:Fallback xmlns="">
            <p:pic>
              <p:nvPicPr>
                <p:cNvPr id="262" name="Freihand 261">
                  <a:extLst>
                    <a:ext uri="{FF2B5EF4-FFF2-40B4-BE49-F238E27FC236}">
                      <a16:creationId xmlns:a16="http://schemas.microsoft.com/office/drawing/2014/main" id="{407838DB-7730-4EB2-8DFC-1E723417EE93}"/>
                    </a:ext>
                  </a:extLst>
                </p:cNvPr>
                <p:cNvPicPr/>
                <p:nvPr/>
              </p:nvPicPr>
              <p:blipFill>
                <a:blip r:embed="rId384"/>
                <a:stretch>
                  <a:fillRect/>
                </a:stretch>
              </p:blipFill>
              <p:spPr>
                <a:xfrm>
                  <a:off x="4641768" y="5712048"/>
                  <a:ext cx="15156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385">
              <p14:nvContentPartPr>
                <p14:cNvPr id="263" name="Freihand 262">
                  <a:extLst>
                    <a:ext uri="{FF2B5EF4-FFF2-40B4-BE49-F238E27FC236}">
                      <a16:creationId xmlns:a16="http://schemas.microsoft.com/office/drawing/2014/main" id="{604A307F-2E20-42D0-AF5E-675DB08A6B45}"/>
                    </a:ext>
                  </a:extLst>
                </p14:cNvPr>
                <p14:cNvContentPartPr/>
                <p14:nvPr/>
              </p14:nvContentPartPr>
              <p14:xfrm>
                <a:off x="4162248" y="5904648"/>
                <a:ext cx="160560" cy="155520"/>
              </p14:xfrm>
            </p:contentPart>
          </mc:Choice>
          <mc:Fallback xmlns="">
            <p:pic>
              <p:nvPicPr>
                <p:cNvPr id="263" name="Freihand 262">
                  <a:extLst>
                    <a:ext uri="{FF2B5EF4-FFF2-40B4-BE49-F238E27FC236}">
                      <a16:creationId xmlns:a16="http://schemas.microsoft.com/office/drawing/2014/main" id="{604A307F-2E20-42D0-AF5E-675DB08A6B45}"/>
                    </a:ext>
                  </a:extLst>
                </p:cNvPr>
                <p:cNvPicPr/>
                <p:nvPr/>
              </p:nvPicPr>
              <p:blipFill>
                <a:blip r:embed="rId386"/>
                <a:stretch>
                  <a:fillRect/>
                </a:stretch>
              </p:blipFill>
              <p:spPr>
                <a:xfrm>
                  <a:off x="4157928" y="5900328"/>
                  <a:ext cx="16920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387">
              <p14:nvContentPartPr>
                <p14:cNvPr id="264" name="Freihand 263">
                  <a:extLst>
                    <a:ext uri="{FF2B5EF4-FFF2-40B4-BE49-F238E27FC236}">
                      <a16:creationId xmlns:a16="http://schemas.microsoft.com/office/drawing/2014/main" id="{20E87AAD-56E0-487A-AB9B-1590054F6C4C}"/>
                    </a:ext>
                  </a:extLst>
                </p14:cNvPr>
                <p14:cNvContentPartPr/>
                <p14:nvPr/>
              </p14:nvContentPartPr>
              <p14:xfrm>
                <a:off x="4397328" y="5915808"/>
                <a:ext cx="16920" cy="103320"/>
              </p14:xfrm>
            </p:contentPart>
          </mc:Choice>
          <mc:Fallback xmlns="">
            <p:pic>
              <p:nvPicPr>
                <p:cNvPr id="264" name="Freihand 263">
                  <a:extLst>
                    <a:ext uri="{FF2B5EF4-FFF2-40B4-BE49-F238E27FC236}">
                      <a16:creationId xmlns:a16="http://schemas.microsoft.com/office/drawing/2014/main" id="{20E87AAD-56E0-487A-AB9B-1590054F6C4C}"/>
                    </a:ext>
                  </a:extLst>
                </p:cNvPr>
                <p:cNvPicPr/>
                <p:nvPr/>
              </p:nvPicPr>
              <p:blipFill>
                <a:blip r:embed="rId388"/>
                <a:stretch>
                  <a:fillRect/>
                </a:stretch>
              </p:blipFill>
              <p:spPr>
                <a:xfrm>
                  <a:off x="4393008" y="5911488"/>
                  <a:ext cx="2556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389">
              <p14:nvContentPartPr>
                <p14:cNvPr id="265" name="Freihand 264">
                  <a:extLst>
                    <a:ext uri="{FF2B5EF4-FFF2-40B4-BE49-F238E27FC236}">
                      <a16:creationId xmlns:a16="http://schemas.microsoft.com/office/drawing/2014/main" id="{1E3F4215-7FDF-4740-A0A5-EFD9AD543019}"/>
                    </a:ext>
                  </a:extLst>
                </p14:cNvPr>
                <p14:cNvContentPartPr/>
                <p14:nvPr/>
              </p14:nvContentPartPr>
              <p14:xfrm>
                <a:off x="4346208" y="5894568"/>
                <a:ext cx="159120" cy="7560"/>
              </p14:xfrm>
            </p:contentPart>
          </mc:Choice>
          <mc:Fallback xmlns="">
            <p:pic>
              <p:nvPicPr>
                <p:cNvPr id="265" name="Freihand 264">
                  <a:extLst>
                    <a:ext uri="{FF2B5EF4-FFF2-40B4-BE49-F238E27FC236}">
                      <a16:creationId xmlns:a16="http://schemas.microsoft.com/office/drawing/2014/main" id="{1E3F4215-7FDF-4740-A0A5-EFD9AD543019}"/>
                    </a:ext>
                  </a:extLst>
                </p:cNvPr>
                <p:cNvPicPr/>
                <p:nvPr/>
              </p:nvPicPr>
              <p:blipFill>
                <a:blip r:embed="rId390"/>
                <a:stretch>
                  <a:fillRect/>
                </a:stretch>
              </p:blipFill>
              <p:spPr>
                <a:xfrm>
                  <a:off x="4341888" y="5890248"/>
                  <a:ext cx="16776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391">
              <p14:nvContentPartPr>
                <p14:cNvPr id="267" name="Freihand 266">
                  <a:extLst>
                    <a:ext uri="{FF2B5EF4-FFF2-40B4-BE49-F238E27FC236}">
                      <a16:creationId xmlns:a16="http://schemas.microsoft.com/office/drawing/2014/main" id="{5A3CF825-57F3-4F8F-BB46-A4C854517EE1}"/>
                    </a:ext>
                  </a:extLst>
                </p14:cNvPr>
                <p14:cNvContentPartPr/>
                <p14:nvPr/>
              </p14:nvContentPartPr>
              <p14:xfrm>
                <a:off x="4349088" y="5967288"/>
                <a:ext cx="126720" cy="6840"/>
              </p14:xfrm>
            </p:contentPart>
          </mc:Choice>
          <mc:Fallback xmlns="">
            <p:pic>
              <p:nvPicPr>
                <p:cNvPr id="267" name="Freihand 266">
                  <a:extLst>
                    <a:ext uri="{FF2B5EF4-FFF2-40B4-BE49-F238E27FC236}">
                      <a16:creationId xmlns:a16="http://schemas.microsoft.com/office/drawing/2014/main" id="{5A3CF825-57F3-4F8F-BB46-A4C854517EE1}"/>
                    </a:ext>
                  </a:extLst>
                </p:cNvPr>
                <p:cNvPicPr/>
                <p:nvPr/>
              </p:nvPicPr>
              <p:blipFill>
                <a:blip r:embed="rId392"/>
                <a:stretch>
                  <a:fillRect/>
                </a:stretch>
              </p:blipFill>
              <p:spPr>
                <a:xfrm>
                  <a:off x="4344768" y="5962968"/>
                  <a:ext cx="13536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393">
              <p14:nvContentPartPr>
                <p14:cNvPr id="268" name="Freihand 267">
                  <a:extLst>
                    <a:ext uri="{FF2B5EF4-FFF2-40B4-BE49-F238E27FC236}">
                      <a16:creationId xmlns:a16="http://schemas.microsoft.com/office/drawing/2014/main" id="{7B5C314B-5B13-4F7E-A24F-1FA07F2062E5}"/>
                    </a:ext>
                  </a:extLst>
                </p14:cNvPr>
                <p14:cNvContentPartPr/>
                <p14:nvPr/>
              </p14:nvContentPartPr>
              <p14:xfrm>
                <a:off x="4464288" y="5993568"/>
                <a:ext cx="84600" cy="84600"/>
              </p14:xfrm>
            </p:contentPart>
          </mc:Choice>
          <mc:Fallback xmlns="">
            <p:pic>
              <p:nvPicPr>
                <p:cNvPr id="268" name="Freihand 267">
                  <a:extLst>
                    <a:ext uri="{FF2B5EF4-FFF2-40B4-BE49-F238E27FC236}">
                      <a16:creationId xmlns:a16="http://schemas.microsoft.com/office/drawing/2014/main" id="{7B5C314B-5B13-4F7E-A24F-1FA07F2062E5}"/>
                    </a:ext>
                  </a:extLst>
                </p:cNvPr>
                <p:cNvPicPr/>
                <p:nvPr/>
              </p:nvPicPr>
              <p:blipFill>
                <a:blip r:embed="rId394"/>
                <a:stretch>
                  <a:fillRect/>
                </a:stretch>
              </p:blipFill>
              <p:spPr>
                <a:xfrm>
                  <a:off x="4459968" y="5989248"/>
                  <a:ext cx="9324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395">
              <p14:nvContentPartPr>
                <p14:cNvPr id="269" name="Freihand 268">
                  <a:extLst>
                    <a:ext uri="{FF2B5EF4-FFF2-40B4-BE49-F238E27FC236}">
                      <a16:creationId xmlns:a16="http://schemas.microsoft.com/office/drawing/2014/main" id="{66833868-787E-4072-AF1D-C49E28972B77}"/>
                    </a:ext>
                  </a:extLst>
                </p14:cNvPr>
                <p14:cNvContentPartPr/>
                <p14:nvPr/>
              </p14:nvContentPartPr>
              <p14:xfrm>
                <a:off x="4546728" y="6010128"/>
                <a:ext cx="65160" cy="59400"/>
              </p14:xfrm>
            </p:contentPart>
          </mc:Choice>
          <mc:Fallback xmlns="">
            <p:pic>
              <p:nvPicPr>
                <p:cNvPr id="269" name="Freihand 268">
                  <a:extLst>
                    <a:ext uri="{FF2B5EF4-FFF2-40B4-BE49-F238E27FC236}">
                      <a16:creationId xmlns:a16="http://schemas.microsoft.com/office/drawing/2014/main" id="{66833868-787E-4072-AF1D-C49E28972B77}"/>
                    </a:ext>
                  </a:extLst>
                </p:cNvPr>
                <p:cNvPicPr/>
                <p:nvPr/>
              </p:nvPicPr>
              <p:blipFill>
                <a:blip r:embed="rId396"/>
                <a:stretch>
                  <a:fillRect/>
                </a:stretch>
              </p:blipFill>
              <p:spPr>
                <a:xfrm>
                  <a:off x="4542408" y="6005808"/>
                  <a:ext cx="7380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397">
              <p14:nvContentPartPr>
                <p14:cNvPr id="270" name="Freihand 269">
                  <a:extLst>
                    <a:ext uri="{FF2B5EF4-FFF2-40B4-BE49-F238E27FC236}">
                      <a16:creationId xmlns:a16="http://schemas.microsoft.com/office/drawing/2014/main" id="{31B13B16-BB0F-404F-8DF1-F7949A37E0A5}"/>
                    </a:ext>
                  </a:extLst>
                </p14:cNvPr>
                <p14:cNvContentPartPr/>
                <p14:nvPr/>
              </p14:nvContentPartPr>
              <p14:xfrm>
                <a:off x="4649328" y="6002208"/>
                <a:ext cx="76320" cy="68760"/>
              </p14:xfrm>
            </p:contentPart>
          </mc:Choice>
          <mc:Fallback xmlns="">
            <p:pic>
              <p:nvPicPr>
                <p:cNvPr id="270" name="Freihand 269">
                  <a:extLst>
                    <a:ext uri="{FF2B5EF4-FFF2-40B4-BE49-F238E27FC236}">
                      <a16:creationId xmlns:a16="http://schemas.microsoft.com/office/drawing/2014/main" id="{31B13B16-BB0F-404F-8DF1-F7949A37E0A5}"/>
                    </a:ext>
                  </a:extLst>
                </p:cNvPr>
                <p:cNvPicPr/>
                <p:nvPr/>
              </p:nvPicPr>
              <p:blipFill>
                <a:blip r:embed="rId398"/>
                <a:stretch>
                  <a:fillRect/>
                </a:stretch>
              </p:blipFill>
              <p:spPr>
                <a:xfrm>
                  <a:off x="4645008" y="5997888"/>
                  <a:ext cx="8496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399">
              <p14:nvContentPartPr>
                <p14:cNvPr id="271" name="Freihand 270">
                  <a:extLst>
                    <a:ext uri="{FF2B5EF4-FFF2-40B4-BE49-F238E27FC236}">
                      <a16:creationId xmlns:a16="http://schemas.microsoft.com/office/drawing/2014/main" id="{9C9F0B61-F2E1-4701-B00D-DC5D048701E9}"/>
                    </a:ext>
                  </a:extLst>
                </p14:cNvPr>
                <p14:cNvContentPartPr/>
                <p14:nvPr/>
              </p14:nvContentPartPr>
              <p14:xfrm>
                <a:off x="4698288" y="5971608"/>
                <a:ext cx="73440" cy="113400"/>
              </p14:xfrm>
            </p:contentPart>
          </mc:Choice>
          <mc:Fallback xmlns="">
            <p:pic>
              <p:nvPicPr>
                <p:cNvPr id="271" name="Freihand 270">
                  <a:extLst>
                    <a:ext uri="{FF2B5EF4-FFF2-40B4-BE49-F238E27FC236}">
                      <a16:creationId xmlns:a16="http://schemas.microsoft.com/office/drawing/2014/main" id="{9C9F0B61-F2E1-4701-B00D-DC5D048701E9}"/>
                    </a:ext>
                  </a:extLst>
                </p:cNvPr>
                <p:cNvPicPr/>
                <p:nvPr/>
              </p:nvPicPr>
              <p:blipFill>
                <a:blip r:embed="rId400"/>
                <a:stretch>
                  <a:fillRect/>
                </a:stretch>
              </p:blipFill>
              <p:spPr>
                <a:xfrm>
                  <a:off x="4693968" y="5967288"/>
                  <a:ext cx="8208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401">
              <p14:nvContentPartPr>
                <p14:cNvPr id="272" name="Freihand 271">
                  <a:extLst>
                    <a:ext uri="{FF2B5EF4-FFF2-40B4-BE49-F238E27FC236}">
                      <a16:creationId xmlns:a16="http://schemas.microsoft.com/office/drawing/2014/main" id="{61F278D6-9601-47DD-B618-66DF9710E524}"/>
                    </a:ext>
                  </a:extLst>
                </p14:cNvPr>
                <p14:cNvContentPartPr/>
                <p14:nvPr/>
              </p14:nvContentPartPr>
              <p14:xfrm>
                <a:off x="5533848" y="5713128"/>
                <a:ext cx="11520" cy="92880"/>
              </p14:xfrm>
            </p:contentPart>
          </mc:Choice>
          <mc:Fallback xmlns="">
            <p:pic>
              <p:nvPicPr>
                <p:cNvPr id="272" name="Freihand 271">
                  <a:extLst>
                    <a:ext uri="{FF2B5EF4-FFF2-40B4-BE49-F238E27FC236}">
                      <a16:creationId xmlns:a16="http://schemas.microsoft.com/office/drawing/2014/main" id="{61F278D6-9601-47DD-B618-66DF9710E524}"/>
                    </a:ext>
                  </a:extLst>
                </p:cNvPr>
                <p:cNvPicPr/>
                <p:nvPr/>
              </p:nvPicPr>
              <p:blipFill>
                <a:blip r:embed="rId402"/>
                <a:stretch>
                  <a:fillRect/>
                </a:stretch>
              </p:blipFill>
              <p:spPr>
                <a:xfrm>
                  <a:off x="5529528" y="5708808"/>
                  <a:ext cx="2016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403">
              <p14:nvContentPartPr>
                <p14:cNvPr id="273" name="Freihand 272">
                  <a:extLst>
                    <a:ext uri="{FF2B5EF4-FFF2-40B4-BE49-F238E27FC236}">
                      <a16:creationId xmlns:a16="http://schemas.microsoft.com/office/drawing/2014/main" id="{5CF25ED9-D757-4EB5-8F72-97C0C58FF7EB}"/>
                    </a:ext>
                  </a:extLst>
                </p14:cNvPr>
                <p14:cNvContentPartPr/>
                <p14:nvPr/>
              </p14:nvContentPartPr>
              <p14:xfrm>
                <a:off x="5459688" y="5655888"/>
                <a:ext cx="134640" cy="109440"/>
              </p14:xfrm>
            </p:contentPart>
          </mc:Choice>
          <mc:Fallback xmlns="">
            <p:pic>
              <p:nvPicPr>
                <p:cNvPr id="273" name="Freihand 272">
                  <a:extLst>
                    <a:ext uri="{FF2B5EF4-FFF2-40B4-BE49-F238E27FC236}">
                      <a16:creationId xmlns:a16="http://schemas.microsoft.com/office/drawing/2014/main" id="{5CF25ED9-D757-4EB5-8F72-97C0C58FF7EB}"/>
                    </a:ext>
                  </a:extLst>
                </p:cNvPr>
                <p:cNvPicPr/>
                <p:nvPr/>
              </p:nvPicPr>
              <p:blipFill>
                <a:blip r:embed="rId404"/>
                <a:stretch>
                  <a:fillRect/>
                </a:stretch>
              </p:blipFill>
              <p:spPr>
                <a:xfrm>
                  <a:off x="5455368" y="5651568"/>
                  <a:ext cx="14328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405">
              <p14:nvContentPartPr>
                <p14:cNvPr id="274" name="Freihand 273">
                  <a:extLst>
                    <a:ext uri="{FF2B5EF4-FFF2-40B4-BE49-F238E27FC236}">
                      <a16:creationId xmlns:a16="http://schemas.microsoft.com/office/drawing/2014/main" id="{194181A3-24D1-42EC-AB02-727208B0462E}"/>
                    </a:ext>
                  </a:extLst>
                </p14:cNvPr>
                <p14:cNvContentPartPr/>
                <p14:nvPr/>
              </p14:nvContentPartPr>
              <p14:xfrm>
                <a:off x="5356728" y="5884848"/>
                <a:ext cx="127080" cy="133920"/>
              </p14:xfrm>
            </p:contentPart>
          </mc:Choice>
          <mc:Fallback xmlns="">
            <p:pic>
              <p:nvPicPr>
                <p:cNvPr id="274" name="Freihand 273">
                  <a:extLst>
                    <a:ext uri="{FF2B5EF4-FFF2-40B4-BE49-F238E27FC236}">
                      <a16:creationId xmlns:a16="http://schemas.microsoft.com/office/drawing/2014/main" id="{194181A3-24D1-42EC-AB02-727208B0462E}"/>
                    </a:ext>
                  </a:extLst>
                </p:cNvPr>
                <p:cNvPicPr/>
                <p:nvPr/>
              </p:nvPicPr>
              <p:blipFill>
                <a:blip r:embed="rId406"/>
                <a:stretch>
                  <a:fillRect/>
                </a:stretch>
              </p:blipFill>
              <p:spPr>
                <a:xfrm>
                  <a:off x="5352408" y="5880528"/>
                  <a:ext cx="13572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407">
              <p14:nvContentPartPr>
                <p14:cNvPr id="275" name="Freihand 274">
                  <a:extLst>
                    <a:ext uri="{FF2B5EF4-FFF2-40B4-BE49-F238E27FC236}">
                      <a16:creationId xmlns:a16="http://schemas.microsoft.com/office/drawing/2014/main" id="{56D63F3C-5BD2-4E85-BB9E-F08781BA0A21}"/>
                    </a:ext>
                  </a:extLst>
                </p14:cNvPr>
                <p14:cNvContentPartPr/>
                <p14:nvPr/>
              </p14:nvContentPartPr>
              <p14:xfrm>
                <a:off x="5533488" y="5890248"/>
                <a:ext cx="16920" cy="79200"/>
              </p14:xfrm>
            </p:contentPart>
          </mc:Choice>
          <mc:Fallback xmlns="">
            <p:pic>
              <p:nvPicPr>
                <p:cNvPr id="275" name="Freihand 274">
                  <a:extLst>
                    <a:ext uri="{FF2B5EF4-FFF2-40B4-BE49-F238E27FC236}">
                      <a16:creationId xmlns:a16="http://schemas.microsoft.com/office/drawing/2014/main" id="{56D63F3C-5BD2-4E85-BB9E-F08781BA0A21}"/>
                    </a:ext>
                  </a:extLst>
                </p:cNvPr>
                <p:cNvPicPr/>
                <p:nvPr/>
              </p:nvPicPr>
              <p:blipFill>
                <a:blip r:embed="rId408"/>
                <a:stretch>
                  <a:fillRect/>
                </a:stretch>
              </p:blipFill>
              <p:spPr>
                <a:xfrm>
                  <a:off x="5529168" y="5885928"/>
                  <a:ext cx="2556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409">
              <p14:nvContentPartPr>
                <p14:cNvPr id="276" name="Freihand 275">
                  <a:extLst>
                    <a:ext uri="{FF2B5EF4-FFF2-40B4-BE49-F238E27FC236}">
                      <a16:creationId xmlns:a16="http://schemas.microsoft.com/office/drawing/2014/main" id="{EF8C4D56-4F2C-4022-9FCD-289C49B74B9C}"/>
                    </a:ext>
                  </a:extLst>
                </p14:cNvPr>
                <p14:cNvContentPartPr/>
                <p14:nvPr/>
              </p14:nvContentPartPr>
              <p14:xfrm>
                <a:off x="5488128" y="5862168"/>
                <a:ext cx="124920" cy="50760"/>
              </p14:xfrm>
            </p:contentPart>
          </mc:Choice>
          <mc:Fallback xmlns="">
            <p:pic>
              <p:nvPicPr>
                <p:cNvPr id="276" name="Freihand 275">
                  <a:extLst>
                    <a:ext uri="{FF2B5EF4-FFF2-40B4-BE49-F238E27FC236}">
                      <a16:creationId xmlns:a16="http://schemas.microsoft.com/office/drawing/2014/main" id="{EF8C4D56-4F2C-4022-9FCD-289C49B74B9C}"/>
                    </a:ext>
                  </a:extLst>
                </p:cNvPr>
                <p:cNvPicPr/>
                <p:nvPr/>
              </p:nvPicPr>
              <p:blipFill>
                <a:blip r:embed="rId410"/>
                <a:stretch>
                  <a:fillRect/>
                </a:stretch>
              </p:blipFill>
              <p:spPr>
                <a:xfrm>
                  <a:off x="5483808" y="5857848"/>
                  <a:ext cx="13356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411">
              <p14:nvContentPartPr>
                <p14:cNvPr id="277" name="Freihand 276">
                  <a:extLst>
                    <a:ext uri="{FF2B5EF4-FFF2-40B4-BE49-F238E27FC236}">
                      <a16:creationId xmlns:a16="http://schemas.microsoft.com/office/drawing/2014/main" id="{114BD3FE-E1F0-4D29-9616-577CF2618952}"/>
                    </a:ext>
                  </a:extLst>
                </p14:cNvPr>
                <p14:cNvContentPartPr/>
                <p14:nvPr/>
              </p14:nvContentPartPr>
              <p14:xfrm>
                <a:off x="5596488" y="5985648"/>
                <a:ext cx="80280" cy="75600"/>
              </p14:xfrm>
            </p:contentPart>
          </mc:Choice>
          <mc:Fallback xmlns="">
            <p:pic>
              <p:nvPicPr>
                <p:cNvPr id="277" name="Freihand 276">
                  <a:extLst>
                    <a:ext uri="{FF2B5EF4-FFF2-40B4-BE49-F238E27FC236}">
                      <a16:creationId xmlns:a16="http://schemas.microsoft.com/office/drawing/2014/main" id="{114BD3FE-E1F0-4D29-9616-577CF2618952}"/>
                    </a:ext>
                  </a:extLst>
                </p:cNvPr>
                <p:cNvPicPr/>
                <p:nvPr/>
              </p:nvPicPr>
              <p:blipFill>
                <a:blip r:embed="rId412"/>
                <a:stretch>
                  <a:fillRect/>
                </a:stretch>
              </p:blipFill>
              <p:spPr>
                <a:xfrm>
                  <a:off x="5592168" y="5981328"/>
                  <a:ext cx="8892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413">
              <p14:nvContentPartPr>
                <p14:cNvPr id="278" name="Freihand 277">
                  <a:extLst>
                    <a:ext uri="{FF2B5EF4-FFF2-40B4-BE49-F238E27FC236}">
                      <a16:creationId xmlns:a16="http://schemas.microsoft.com/office/drawing/2014/main" id="{B8C21472-E9DA-425D-ADF1-9CC9766EA9AF}"/>
                    </a:ext>
                  </a:extLst>
                </p14:cNvPr>
                <p14:cNvContentPartPr/>
                <p14:nvPr/>
              </p14:nvContentPartPr>
              <p14:xfrm>
                <a:off x="5667768" y="5997168"/>
                <a:ext cx="62640" cy="48960"/>
              </p14:xfrm>
            </p:contentPart>
          </mc:Choice>
          <mc:Fallback xmlns="">
            <p:pic>
              <p:nvPicPr>
                <p:cNvPr id="278" name="Freihand 277">
                  <a:extLst>
                    <a:ext uri="{FF2B5EF4-FFF2-40B4-BE49-F238E27FC236}">
                      <a16:creationId xmlns:a16="http://schemas.microsoft.com/office/drawing/2014/main" id="{B8C21472-E9DA-425D-ADF1-9CC9766EA9AF}"/>
                    </a:ext>
                  </a:extLst>
                </p:cNvPr>
                <p:cNvPicPr/>
                <p:nvPr/>
              </p:nvPicPr>
              <p:blipFill>
                <a:blip r:embed="rId414"/>
                <a:stretch>
                  <a:fillRect/>
                </a:stretch>
              </p:blipFill>
              <p:spPr>
                <a:xfrm>
                  <a:off x="5663448" y="5992848"/>
                  <a:ext cx="7128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415">
              <p14:nvContentPartPr>
                <p14:cNvPr id="279" name="Freihand 278">
                  <a:extLst>
                    <a:ext uri="{FF2B5EF4-FFF2-40B4-BE49-F238E27FC236}">
                      <a16:creationId xmlns:a16="http://schemas.microsoft.com/office/drawing/2014/main" id="{A72A9A95-C06F-44EF-B5EB-2DC53BD15B44}"/>
                    </a:ext>
                  </a:extLst>
                </p14:cNvPr>
                <p14:cNvContentPartPr/>
                <p14:nvPr/>
              </p14:nvContentPartPr>
              <p14:xfrm>
                <a:off x="5746968" y="5981328"/>
                <a:ext cx="24480" cy="76320"/>
              </p14:xfrm>
            </p:contentPart>
          </mc:Choice>
          <mc:Fallback xmlns="">
            <p:pic>
              <p:nvPicPr>
                <p:cNvPr id="279" name="Freihand 278">
                  <a:extLst>
                    <a:ext uri="{FF2B5EF4-FFF2-40B4-BE49-F238E27FC236}">
                      <a16:creationId xmlns:a16="http://schemas.microsoft.com/office/drawing/2014/main" id="{A72A9A95-C06F-44EF-B5EB-2DC53BD15B44}"/>
                    </a:ext>
                  </a:extLst>
                </p:cNvPr>
                <p:cNvPicPr/>
                <p:nvPr/>
              </p:nvPicPr>
              <p:blipFill>
                <a:blip r:embed="rId416"/>
                <a:stretch>
                  <a:fillRect/>
                </a:stretch>
              </p:blipFill>
              <p:spPr>
                <a:xfrm>
                  <a:off x="5742648" y="5977008"/>
                  <a:ext cx="3312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417">
              <p14:nvContentPartPr>
                <p14:cNvPr id="280" name="Freihand 279">
                  <a:extLst>
                    <a:ext uri="{FF2B5EF4-FFF2-40B4-BE49-F238E27FC236}">
                      <a16:creationId xmlns:a16="http://schemas.microsoft.com/office/drawing/2014/main" id="{4577A7E5-B6F8-4323-AFCA-F8ABFBF736F4}"/>
                    </a:ext>
                  </a:extLst>
                </p14:cNvPr>
                <p14:cNvContentPartPr/>
                <p14:nvPr/>
              </p14:nvContentPartPr>
              <p14:xfrm>
                <a:off x="5771808" y="5928408"/>
                <a:ext cx="83160" cy="151200"/>
              </p14:xfrm>
            </p:contentPart>
          </mc:Choice>
          <mc:Fallback xmlns="">
            <p:pic>
              <p:nvPicPr>
                <p:cNvPr id="280" name="Freihand 279">
                  <a:extLst>
                    <a:ext uri="{FF2B5EF4-FFF2-40B4-BE49-F238E27FC236}">
                      <a16:creationId xmlns:a16="http://schemas.microsoft.com/office/drawing/2014/main" id="{4577A7E5-B6F8-4323-AFCA-F8ABFBF736F4}"/>
                    </a:ext>
                  </a:extLst>
                </p:cNvPr>
                <p:cNvPicPr/>
                <p:nvPr/>
              </p:nvPicPr>
              <p:blipFill>
                <a:blip r:embed="rId418"/>
                <a:stretch>
                  <a:fillRect/>
                </a:stretch>
              </p:blipFill>
              <p:spPr>
                <a:xfrm>
                  <a:off x="5767488" y="5924088"/>
                  <a:ext cx="9180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419">
              <p14:nvContentPartPr>
                <p14:cNvPr id="281" name="Freihand 280">
                  <a:extLst>
                    <a:ext uri="{FF2B5EF4-FFF2-40B4-BE49-F238E27FC236}">
                      <a16:creationId xmlns:a16="http://schemas.microsoft.com/office/drawing/2014/main" id="{C86FC3B7-FCDE-4DAA-9105-832C5C576066}"/>
                    </a:ext>
                  </a:extLst>
                </p14:cNvPr>
                <p14:cNvContentPartPr/>
                <p14:nvPr/>
              </p14:nvContentPartPr>
              <p14:xfrm>
                <a:off x="6256728" y="5700528"/>
                <a:ext cx="91440" cy="122040"/>
              </p14:xfrm>
            </p:contentPart>
          </mc:Choice>
          <mc:Fallback xmlns="">
            <p:pic>
              <p:nvPicPr>
                <p:cNvPr id="281" name="Freihand 280">
                  <a:extLst>
                    <a:ext uri="{FF2B5EF4-FFF2-40B4-BE49-F238E27FC236}">
                      <a16:creationId xmlns:a16="http://schemas.microsoft.com/office/drawing/2014/main" id="{C86FC3B7-FCDE-4DAA-9105-832C5C576066}"/>
                    </a:ext>
                  </a:extLst>
                </p:cNvPr>
                <p:cNvPicPr/>
                <p:nvPr/>
              </p:nvPicPr>
              <p:blipFill>
                <a:blip r:embed="rId420"/>
                <a:stretch>
                  <a:fillRect/>
                </a:stretch>
              </p:blipFill>
              <p:spPr>
                <a:xfrm>
                  <a:off x="6252408" y="5696208"/>
                  <a:ext cx="10008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421">
              <p14:nvContentPartPr>
                <p14:cNvPr id="282" name="Freihand 281">
                  <a:extLst>
                    <a:ext uri="{FF2B5EF4-FFF2-40B4-BE49-F238E27FC236}">
                      <a16:creationId xmlns:a16="http://schemas.microsoft.com/office/drawing/2014/main" id="{77C88E0B-214F-451A-943B-00BFEBD71C57}"/>
                    </a:ext>
                  </a:extLst>
                </p14:cNvPr>
                <p14:cNvContentPartPr/>
                <p14:nvPr/>
              </p14:nvContentPartPr>
              <p14:xfrm>
                <a:off x="6144048" y="5633928"/>
                <a:ext cx="180000" cy="94680"/>
              </p14:xfrm>
            </p:contentPart>
          </mc:Choice>
          <mc:Fallback xmlns="">
            <p:pic>
              <p:nvPicPr>
                <p:cNvPr id="282" name="Freihand 281">
                  <a:extLst>
                    <a:ext uri="{FF2B5EF4-FFF2-40B4-BE49-F238E27FC236}">
                      <a16:creationId xmlns:a16="http://schemas.microsoft.com/office/drawing/2014/main" id="{77C88E0B-214F-451A-943B-00BFEBD71C57}"/>
                    </a:ext>
                  </a:extLst>
                </p:cNvPr>
                <p:cNvPicPr/>
                <p:nvPr/>
              </p:nvPicPr>
              <p:blipFill>
                <a:blip r:embed="rId422"/>
                <a:stretch>
                  <a:fillRect/>
                </a:stretch>
              </p:blipFill>
              <p:spPr>
                <a:xfrm>
                  <a:off x="6139728" y="5629608"/>
                  <a:ext cx="18864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423">
              <p14:nvContentPartPr>
                <p14:cNvPr id="283" name="Freihand 282">
                  <a:extLst>
                    <a:ext uri="{FF2B5EF4-FFF2-40B4-BE49-F238E27FC236}">
                      <a16:creationId xmlns:a16="http://schemas.microsoft.com/office/drawing/2014/main" id="{2B711DED-11CA-4089-9C3A-ED87ADF2382F}"/>
                    </a:ext>
                  </a:extLst>
                </p14:cNvPr>
                <p14:cNvContentPartPr/>
                <p14:nvPr/>
              </p14:nvContentPartPr>
              <p14:xfrm>
                <a:off x="6369048" y="5838048"/>
                <a:ext cx="119520" cy="119160"/>
              </p14:xfrm>
            </p:contentPart>
          </mc:Choice>
          <mc:Fallback xmlns="">
            <p:pic>
              <p:nvPicPr>
                <p:cNvPr id="283" name="Freihand 282">
                  <a:extLst>
                    <a:ext uri="{FF2B5EF4-FFF2-40B4-BE49-F238E27FC236}">
                      <a16:creationId xmlns:a16="http://schemas.microsoft.com/office/drawing/2014/main" id="{2B711DED-11CA-4089-9C3A-ED87ADF2382F}"/>
                    </a:ext>
                  </a:extLst>
                </p:cNvPr>
                <p:cNvPicPr/>
                <p:nvPr/>
              </p:nvPicPr>
              <p:blipFill>
                <a:blip r:embed="rId424"/>
                <a:stretch>
                  <a:fillRect/>
                </a:stretch>
              </p:blipFill>
              <p:spPr>
                <a:xfrm>
                  <a:off x="6364728" y="5833728"/>
                  <a:ext cx="12816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425">
              <p14:nvContentPartPr>
                <p14:cNvPr id="284" name="Freihand 283">
                  <a:extLst>
                    <a:ext uri="{FF2B5EF4-FFF2-40B4-BE49-F238E27FC236}">
                      <a16:creationId xmlns:a16="http://schemas.microsoft.com/office/drawing/2014/main" id="{392FD023-774B-4551-B287-A0944A12FD9A}"/>
                    </a:ext>
                  </a:extLst>
                </p14:cNvPr>
                <p14:cNvContentPartPr/>
                <p14:nvPr/>
              </p14:nvContentPartPr>
              <p14:xfrm>
                <a:off x="6531768" y="5837688"/>
                <a:ext cx="14040" cy="95040"/>
              </p14:xfrm>
            </p:contentPart>
          </mc:Choice>
          <mc:Fallback xmlns="">
            <p:pic>
              <p:nvPicPr>
                <p:cNvPr id="284" name="Freihand 283">
                  <a:extLst>
                    <a:ext uri="{FF2B5EF4-FFF2-40B4-BE49-F238E27FC236}">
                      <a16:creationId xmlns:a16="http://schemas.microsoft.com/office/drawing/2014/main" id="{392FD023-774B-4551-B287-A0944A12FD9A}"/>
                    </a:ext>
                  </a:extLst>
                </p:cNvPr>
                <p:cNvPicPr/>
                <p:nvPr/>
              </p:nvPicPr>
              <p:blipFill>
                <a:blip r:embed="rId426"/>
                <a:stretch>
                  <a:fillRect/>
                </a:stretch>
              </p:blipFill>
              <p:spPr>
                <a:xfrm>
                  <a:off x="6527448" y="5833368"/>
                  <a:ext cx="2268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427">
              <p14:nvContentPartPr>
                <p14:cNvPr id="285" name="Freihand 284">
                  <a:extLst>
                    <a:ext uri="{FF2B5EF4-FFF2-40B4-BE49-F238E27FC236}">
                      <a16:creationId xmlns:a16="http://schemas.microsoft.com/office/drawing/2014/main" id="{9EDE8B54-2371-4B35-A9C2-DC1106BAF84D}"/>
                    </a:ext>
                  </a:extLst>
                </p14:cNvPr>
                <p14:cNvContentPartPr/>
                <p14:nvPr/>
              </p14:nvContentPartPr>
              <p14:xfrm>
                <a:off x="6491088" y="5823288"/>
                <a:ext cx="126000" cy="46800"/>
              </p14:xfrm>
            </p:contentPart>
          </mc:Choice>
          <mc:Fallback xmlns="">
            <p:pic>
              <p:nvPicPr>
                <p:cNvPr id="285" name="Freihand 284">
                  <a:extLst>
                    <a:ext uri="{FF2B5EF4-FFF2-40B4-BE49-F238E27FC236}">
                      <a16:creationId xmlns:a16="http://schemas.microsoft.com/office/drawing/2014/main" id="{9EDE8B54-2371-4B35-A9C2-DC1106BAF84D}"/>
                    </a:ext>
                  </a:extLst>
                </p:cNvPr>
                <p:cNvPicPr/>
                <p:nvPr/>
              </p:nvPicPr>
              <p:blipFill>
                <a:blip r:embed="rId428"/>
                <a:stretch>
                  <a:fillRect/>
                </a:stretch>
              </p:blipFill>
              <p:spPr>
                <a:xfrm>
                  <a:off x="6486768" y="5818968"/>
                  <a:ext cx="13464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429">
              <p14:nvContentPartPr>
                <p14:cNvPr id="286" name="Freihand 285">
                  <a:extLst>
                    <a:ext uri="{FF2B5EF4-FFF2-40B4-BE49-F238E27FC236}">
                      <a16:creationId xmlns:a16="http://schemas.microsoft.com/office/drawing/2014/main" id="{57995A9A-56AA-4C16-9ED8-955D66757B07}"/>
                    </a:ext>
                  </a:extLst>
                </p14:cNvPr>
                <p14:cNvContentPartPr/>
                <p14:nvPr/>
              </p14:nvContentPartPr>
              <p14:xfrm>
                <a:off x="6601968" y="5905728"/>
                <a:ext cx="105480" cy="87120"/>
              </p14:xfrm>
            </p:contentPart>
          </mc:Choice>
          <mc:Fallback xmlns="">
            <p:pic>
              <p:nvPicPr>
                <p:cNvPr id="286" name="Freihand 285">
                  <a:extLst>
                    <a:ext uri="{FF2B5EF4-FFF2-40B4-BE49-F238E27FC236}">
                      <a16:creationId xmlns:a16="http://schemas.microsoft.com/office/drawing/2014/main" id="{57995A9A-56AA-4C16-9ED8-955D66757B07}"/>
                    </a:ext>
                  </a:extLst>
                </p:cNvPr>
                <p:cNvPicPr/>
                <p:nvPr/>
              </p:nvPicPr>
              <p:blipFill>
                <a:blip r:embed="rId430"/>
                <a:stretch>
                  <a:fillRect/>
                </a:stretch>
              </p:blipFill>
              <p:spPr>
                <a:xfrm>
                  <a:off x="6597648" y="5901408"/>
                  <a:ext cx="11412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287" name="Freihand 286">
                  <a:extLst>
                    <a:ext uri="{FF2B5EF4-FFF2-40B4-BE49-F238E27FC236}">
                      <a16:creationId xmlns:a16="http://schemas.microsoft.com/office/drawing/2014/main" id="{5A0C6890-2F52-4F94-9AA4-D6C65C9DD537}"/>
                    </a:ext>
                  </a:extLst>
                </p14:cNvPr>
                <p14:cNvContentPartPr/>
                <p14:nvPr/>
              </p14:nvContentPartPr>
              <p14:xfrm>
                <a:off x="6713568" y="5905728"/>
                <a:ext cx="63000" cy="73800"/>
              </p14:xfrm>
            </p:contentPart>
          </mc:Choice>
          <mc:Fallback xmlns="">
            <p:pic>
              <p:nvPicPr>
                <p:cNvPr id="287" name="Freihand 286">
                  <a:extLst>
                    <a:ext uri="{FF2B5EF4-FFF2-40B4-BE49-F238E27FC236}">
                      <a16:creationId xmlns:a16="http://schemas.microsoft.com/office/drawing/2014/main" id="{5A0C6890-2F52-4F94-9AA4-D6C65C9DD537}"/>
                    </a:ext>
                  </a:extLst>
                </p:cNvPr>
                <p:cNvPicPr/>
                <p:nvPr/>
              </p:nvPicPr>
              <p:blipFill>
                <a:blip r:embed="rId432"/>
                <a:stretch>
                  <a:fillRect/>
                </a:stretch>
              </p:blipFill>
              <p:spPr>
                <a:xfrm>
                  <a:off x="6709248" y="5901408"/>
                  <a:ext cx="7164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288" name="Freihand 287">
                  <a:extLst>
                    <a:ext uri="{FF2B5EF4-FFF2-40B4-BE49-F238E27FC236}">
                      <a16:creationId xmlns:a16="http://schemas.microsoft.com/office/drawing/2014/main" id="{C9864704-6CC2-4392-A0E3-F0FBEDA7A6EE}"/>
                    </a:ext>
                  </a:extLst>
                </p14:cNvPr>
                <p14:cNvContentPartPr/>
                <p14:nvPr/>
              </p14:nvContentPartPr>
              <p14:xfrm>
                <a:off x="6816168" y="5907168"/>
                <a:ext cx="7920" cy="69120"/>
              </p14:xfrm>
            </p:contentPart>
          </mc:Choice>
          <mc:Fallback xmlns="">
            <p:pic>
              <p:nvPicPr>
                <p:cNvPr id="288" name="Freihand 287">
                  <a:extLst>
                    <a:ext uri="{FF2B5EF4-FFF2-40B4-BE49-F238E27FC236}">
                      <a16:creationId xmlns:a16="http://schemas.microsoft.com/office/drawing/2014/main" id="{C9864704-6CC2-4392-A0E3-F0FBEDA7A6EE}"/>
                    </a:ext>
                  </a:extLst>
                </p:cNvPr>
                <p:cNvPicPr/>
                <p:nvPr/>
              </p:nvPicPr>
              <p:blipFill>
                <a:blip r:embed="rId434"/>
                <a:stretch>
                  <a:fillRect/>
                </a:stretch>
              </p:blipFill>
              <p:spPr>
                <a:xfrm>
                  <a:off x="6811848" y="5902848"/>
                  <a:ext cx="1656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289" name="Freihand 288">
                  <a:extLst>
                    <a:ext uri="{FF2B5EF4-FFF2-40B4-BE49-F238E27FC236}">
                      <a16:creationId xmlns:a16="http://schemas.microsoft.com/office/drawing/2014/main" id="{0B859A6A-93A7-463B-BEA1-49C9609585A6}"/>
                    </a:ext>
                  </a:extLst>
                </p14:cNvPr>
                <p14:cNvContentPartPr/>
                <p14:nvPr/>
              </p14:nvContentPartPr>
              <p14:xfrm>
                <a:off x="6881688" y="5860368"/>
                <a:ext cx="82080" cy="123480"/>
              </p14:xfrm>
            </p:contentPart>
          </mc:Choice>
          <mc:Fallback xmlns="">
            <p:pic>
              <p:nvPicPr>
                <p:cNvPr id="289" name="Freihand 288">
                  <a:extLst>
                    <a:ext uri="{FF2B5EF4-FFF2-40B4-BE49-F238E27FC236}">
                      <a16:creationId xmlns:a16="http://schemas.microsoft.com/office/drawing/2014/main" id="{0B859A6A-93A7-463B-BEA1-49C9609585A6}"/>
                    </a:ext>
                  </a:extLst>
                </p:cNvPr>
                <p:cNvPicPr/>
                <p:nvPr/>
              </p:nvPicPr>
              <p:blipFill>
                <a:blip r:embed="rId436"/>
                <a:stretch>
                  <a:fillRect/>
                </a:stretch>
              </p:blipFill>
              <p:spPr>
                <a:xfrm>
                  <a:off x="6877368" y="5856048"/>
                  <a:ext cx="9072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437">
              <p14:nvContentPartPr>
                <p14:cNvPr id="290" name="Freihand 289">
                  <a:extLst>
                    <a:ext uri="{FF2B5EF4-FFF2-40B4-BE49-F238E27FC236}">
                      <a16:creationId xmlns:a16="http://schemas.microsoft.com/office/drawing/2014/main" id="{DFD658CD-FBD8-421A-882D-59DA228D768F}"/>
                    </a:ext>
                  </a:extLst>
                </p14:cNvPr>
                <p14:cNvContentPartPr/>
                <p14:nvPr/>
              </p14:nvContentPartPr>
              <p14:xfrm>
                <a:off x="6883848" y="5925168"/>
                <a:ext cx="112320" cy="12600"/>
              </p14:xfrm>
            </p:contentPart>
          </mc:Choice>
          <mc:Fallback xmlns="">
            <p:pic>
              <p:nvPicPr>
                <p:cNvPr id="290" name="Freihand 289">
                  <a:extLst>
                    <a:ext uri="{FF2B5EF4-FFF2-40B4-BE49-F238E27FC236}">
                      <a16:creationId xmlns:a16="http://schemas.microsoft.com/office/drawing/2014/main" id="{DFD658CD-FBD8-421A-882D-59DA228D768F}"/>
                    </a:ext>
                  </a:extLst>
                </p:cNvPr>
                <p:cNvPicPr/>
                <p:nvPr/>
              </p:nvPicPr>
              <p:blipFill>
                <a:blip r:embed="rId438"/>
                <a:stretch>
                  <a:fillRect/>
                </a:stretch>
              </p:blipFill>
              <p:spPr>
                <a:xfrm>
                  <a:off x="6879528" y="5920848"/>
                  <a:ext cx="120960" cy="21240"/>
                </a:xfrm>
                <a:prstGeom prst="rect">
                  <a:avLst/>
                </a:prstGeom>
              </p:spPr>
            </p:pic>
          </mc:Fallback>
        </mc:AlternateContent>
      </p:grpSp>
      <p:grpSp>
        <p:nvGrpSpPr>
          <p:cNvPr id="319" name="Gruppieren 318">
            <a:extLst>
              <a:ext uri="{FF2B5EF4-FFF2-40B4-BE49-F238E27FC236}">
                <a16:creationId xmlns:a16="http://schemas.microsoft.com/office/drawing/2014/main" id="{EF553EBB-DC63-4C13-B850-658DCACA9B84}"/>
              </a:ext>
            </a:extLst>
          </p:cNvPr>
          <p:cNvGrpSpPr/>
          <p:nvPr/>
        </p:nvGrpSpPr>
        <p:grpSpPr>
          <a:xfrm>
            <a:off x="7495488" y="3438648"/>
            <a:ext cx="4563720" cy="766440"/>
            <a:chOff x="7495488" y="3438648"/>
            <a:chExt cx="4563720" cy="766440"/>
          </a:xfrm>
        </p:grpSpPr>
        <mc:AlternateContent xmlns:mc="http://schemas.openxmlformats.org/markup-compatibility/2006" xmlns:p14="http://schemas.microsoft.com/office/powerpoint/2010/main">
          <mc:Choice Requires="p14">
            <p:contentPart p14:bwMode="auto" r:id="rId439">
              <p14:nvContentPartPr>
                <p14:cNvPr id="120" name="Freihand 119">
                  <a:extLst>
                    <a:ext uri="{FF2B5EF4-FFF2-40B4-BE49-F238E27FC236}">
                      <a16:creationId xmlns:a16="http://schemas.microsoft.com/office/drawing/2014/main" id="{9ACBAEBE-A422-48C7-A5D8-CDE1E79FDE25}"/>
                    </a:ext>
                  </a:extLst>
                </p14:cNvPr>
                <p14:cNvContentPartPr/>
                <p14:nvPr/>
              </p14:nvContentPartPr>
              <p14:xfrm>
                <a:off x="9794088" y="3649608"/>
                <a:ext cx="101160" cy="243000"/>
              </p14:xfrm>
            </p:contentPart>
          </mc:Choice>
          <mc:Fallback xmlns="">
            <p:pic>
              <p:nvPicPr>
                <p:cNvPr id="120" name="Freihand 119">
                  <a:extLst>
                    <a:ext uri="{FF2B5EF4-FFF2-40B4-BE49-F238E27FC236}">
                      <a16:creationId xmlns:a16="http://schemas.microsoft.com/office/drawing/2014/main" id="{9ACBAEBE-A422-48C7-A5D8-CDE1E79FDE25}"/>
                    </a:ext>
                  </a:extLst>
                </p:cNvPr>
                <p:cNvPicPr/>
                <p:nvPr/>
              </p:nvPicPr>
              <p:blipFill>
                <a:blip r:embed="rId440"/>
                <a:stretch>
                  <a:fillRect/>
                </a:stretch>
              </p:blipFill>
              <p:spPr>
                <a:xfrm>
                  <a:off x="9789768" y="3645288"/>
                  <a:ext cx="109800" cy="251640"/>
                </a:xfrm>
                <a:prstGeom prst="rect">
                  <a:avLst/>
                </a:prstGeom>
              </p:spPr>
            </p:pic>
          </mc:Fallback>
        </mc:AlternateContent>
        <mc:AlternateContent xmlns:mc="http://schemas.openxmlformats.org/markup-compatibility/2006" xmlns:p14="http://schemas.microsoft.com/office/powerpoint/2010/main">
          <mc:Choice Requires="p14">
            <p:contentPart p14:bwMode="auto" r:id="rId441">
              <p14:nvContentPartPr>
                <p14:cNvPr id="121" name="Freihand 120">
                  <a:extLst>
                    <a:ext uri="{FF2B5EF4-FFF2-40B4-BE49-F238E27FC236}">
                      <a16:creationId xmlns:a16="http://schemas.microsoft.com/office/drawing/2014/main" id="{1B1C4397-7628-4160-ABCD-8E4EE4B152AB}"/>
                    </a:ext>
                  </a:extLst>
                </p14:cNvPr>
                <p14:cNvContentPartPr/>
                <p14:nvPr/>
              </p14:nvContentPartPr>
              <p14:xfrm>
                <a:off x="9811368" y="3576888"/>
                <a:ext cx="177480" cy="22320"/>
              </p14:xfrm>
            </p:contentPart>
          </mc:Choice>
          <mc:Fallback xmlns="">
            <p:pic>
              <p:nvPicPr>
                <p:cNvPr id="121" name="Freihand 120">
                  <a:extLst>
                    <a:ext uri="{FF2B5EF4-FFF2-40B4-BE49-F238E27FC236}">
                      <a16:creationId xmlns:a16="http://schemas.microsoft.com/office/drawing/2014/main" id="{1B1C4397-7628-4160-ABCD-8E4EE4B152AB}"/>
                    </a:ext>
                  </a:extLst>
                </p:cNvPr>
                <p:cNvPicPr/>
                <p:nvPr/>
              </p:nvPicPr>
              <p:blipFill>
                <a:blip r:embed="rId442"/>
                <a:stretch>
                  <a:fillRect/>
                </a:stretch>
              </p:blipFill>
              <p:spPr>
                <a:xfrm>
                  <a:off x="9807048" y="3572568"/>
                  <a:ext cx="18612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443">
              <p14:nvContentPartPr>
                <p14:cNvPr id="123" name="Freihand 122">
                  <a:extLst>
                    <a:ext uri="{FF2B5EF4-FFF2-40B4-BE49-F238E27FC236}">
                      <a16:creationId xmlns:a16="http://schemas.microsoft.com/office/drawing/2014/main" id="{19AE6273-9236-4001-926B-D5DA09F949A8}"/>
                    </a:ext>
                  </a:extLst>
                </p14:cNvPr>
                <p14:cNvContentPartPr/>
                <p14:nvPr/>
              </p14:nvContentPartPr>
              <p14:xfrm>
                <a:off x="10066248" y="3663648"/>
                <a:ext cx="20880" cy="10440"/>
              </p14:xfrm>
            </p:contentPart>
          </mc:Choice>
          <mc:Fallback xmlns="">
            <p:pic>
              <p:nvPicPr>
                <p:cNvPr id="123" name="Freihand 122">
                  <a:extLst>
                    <a:ext uri="{FF2B5EF4-FFF2-40B4-BE49-F238E27FC236}">
                      <a16:creationId xmlns:a16="http://schemas.microsoft.com/office/drawing/2014/main" id="{19AE6273-9236-4001-926B-D5DA09F949A8}"/>
                    </a:ext>
                  </a:extLst>
                </p:cNvPr>
                <p:cNvPicPr/>
                <p:nvPr/>
              </p:nvPicPr>
              <p:blipFill>
                <a:blip r:embed="rId59"/>
                <a:stretch>
                  <a:fillRect/>
                </a:stretch>
              </p:blipFill>
              <p:spPr>
                <a:xfrm>
                  <a:off x="10061928" y="3659328"/>
                  <a:ext cx="2952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124" name="Freihand 123">
                  <a:extLst>
                    <a:ext uri="{FF2B5EF4-FFF2-40B4-BE49-F238E27FC236}">
                      <a16:creationId xmlns:a16="http://schemas.microsoft.com/office/drawing/2014/main" id="{06BCC115-D260-47FC-A9B1-017A22677B57}"/>
                    </a:ext>
                  </a:extLst>
                </p14:cNvPr>
                <p14:cNvContentPartPr/>
                <p14:nvPr/>
              </p14:nvContentPartPr>
              <p14:xfrm>
                <a:off x="10061928" y="3732048"/>
                <a:ext cx="25200" cy="15480"/>
              </p14:xfrm>
            </p:contentPart>
          </mc:Choice>
          <mc:Fallback xmlns="">
            <p:pic>
              <p:nvPicPr>
                <p:cNvPr id="124" name="Freihand 123">
                  <a:extLst>
                    <a:ext uri="{FF2B5EF4-FFF2-40B4-BE49-F238E27FC236}">
                      <a16:creationId xmlns:a16="http://schemas.microsoft.com/office/drawing/2014/main" id="{06BCC115-D260-47FC-A9B1-017A22677B57}"/>
                    </a:ext>
                  </a:extLst>
                </p:cNvPr>
                <p:cNvPicPr/>
                <p:nvPr/>
              </p:nvPicPr>
              <p:blipFill>
                <a:blip r:embed="rId445"/>
                <a:stretch>
                  <a:fillRect/>
                </a:stretch>
              </p:blipFill>
              <p:spPr>
                <a:xfrm>
                  <a:off x="10057608" y="3727728"/>
                  <a:ext cx="3384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125" name="Freihand 124">
                  <a:extLst>
                    <a:ext uri="{FF2B5EF4-FFF2-40B4-BE49-F238E27FC236}">
                      <a16:creationId xmlns:a16="http://schemas.microsoft.com/office/drawing/2014/main" id="{BBE86457-068B-4892-A91B-4F0F407EAAB5}"/>
                    </a:ext>
                  </a:extLst>
                </p14:cNvPr>
                <p14:cNvContentPartPr/>
                <p14:nvPr/>
              </p14:nvContentPartPr>
              <p14:xfrm>
                <a:off x="10172448" y="3674088"/>
                <a:ext cx="109440" cy="60120"/>
              </p14:xfrm>
            </p:contentPart>
          </mc:Choice>
          <mc:Fallback xmlns="">
            <p:pic>
              <p:nvPicPr>
                <p:cNvPr id="125" name="Freihand 124">
                  <a:extLst>
                    <a:ext uri="{FF2B5EF4-FFF2-40B4-BE49-F238E27FC236}">
                      <a16:creationId xmlns:a16="http://schemas.microsoft.com/office/drawing/2014/main" id="{BBE86457-068B-4892-A91B-4F0F407EAAB5}"/>
                    </a:ext>
                  </a:extLst>
                </p:cNvPr>
                <p:cNvPicPr/>
                <p:nvPr/>
              </p:nvPicPr>
              <p:blipFill>
                <a:blip r:embed="rId447"/>
                <a:stretch>
                  <a:fillRect/>
                </a:stretch>
              </p:blipFill>
              <p:spPr>
                <a:xfrm>
                  <a:off x="10168128" y="3669768"/>
                  <a:ext cx="11808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126" name="Freihand 125">
                  <a:extLst>
                    <a:ext uri="{FF2B5EF4-FFF2-40B4-BE49-F238E27FC236}">
                      <a16:creationId xmlns:a16="http://schemas.microsoft.com/office/drawing/2014/main" id="{C4CD392E-8CF9-4CE4-95C0-DA4E8B22DA23}"/>
                    </a:ext>
                  </a:extLst>
                </p14:cNvPr>
                <p14:cNvContentPartPr/>
                <p14:nvPr/>
              </p14:nvContentPartPr>
              <p14:xfrm>
                <a:off x="10343088" y="3678408"/>
                <a:ext cx="111960" cy="96480"/>
              </p14:xfrm>
            </p:contentPart>
          </mc:Choice>
          <mc:Fallback xmlns="">
            <p:pic>
              <p:nvPicPr>
                <p:cNvPr id="126" name="Freihand 125">
                  <a:extLst>
                    <a:ext uri="{FF2B5EF4-FFF2-40B4-BE49-F238E27FC236}">
                      <a16:creationId xmlns:a16="http://schemas.microsoft.com/office/drawing/2014/main" id="{C4CD392E-8CF9-4CE4-95C0-DA4E8B22DA23}"/>
                    </a:ext>
                  </a:extLst>
                </p:cNvPr>
                <p:cNvPicPr/>
                <p:nvPr/>
              </p:nvPicPr>
              <p:blipFill>
                <a:blip r:embed="rId449"/>
                <a:stretch>
                  <a:fillRect/>
                </a:stretch>
              </p:blipFill>
              <p:spPr>
                <a:xfrm>
                  <a:off x="10338768" y="3674088"/>
                  <a:ext cx="12060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127" name="Freihand 126">
                  <a:extLst>
                    <a:ext uri="{FF2B5EF4-FFF2-40B4-BE49-F238E27FC236}">
                      <a16:creationId xmlns:a16="http://schemas.microsoft.com/office/drawing/2014/main" id="{0B792BA8-6AF8-4165-960E-9026CECA22C0}"/>
                    </a:ext>
                  </a:extLst>
                </p14:cNvPr>
                <p14:cNvContentPartPr/>
                <p14:nvPr/>
              </p14:nvContentPartPr>
              <p14:xfrm>
                <a:off x="10489248" y="3682008"/>
                <a:ext cx="254160" cy="67680"/>
              </p14:xfrm>
            </p:contentPart>
          </mc:Choice>
          <mc:Fallback xmlns="">
            <p:pic>
              <p:nvPicPr>
                <p:cNvPr id="127" name="Freihand 126">
                  <a:extLst>
                    <a:ext uri="{FF2B5EF4-FFF2-40B4-BE49-F238E27FC236}">
                      <a16:creationId xmlns:a16="http://schemas.microsoft.com/office/drawing/2014/main" id="{0B792BA8-6AF8-4165-960E-9026CECA22C0}"/>
                    </a:ext>
                  </a:extLst>
                </p:cNvPr>
                <p:cNvPicPr/>
                <p:nvPr/>
              </p:nvPicPr>
              <p:blipFill>
                <a:blip r:embed="rId451"/>
                <a:stretch>
                  <a:fillRect/>
                </a:stretch>
              </p:blipFill>
              <p:spPr>
                <a:xfrm>
                  <a:off x="10484928" y="3677688"/>
                  <a:ext cx="26280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128" name="Freihand 127">
                  <a:extLst>
                    <a:ext uri="{FF2B5EF4-FFF2-40B4-BE49-F238E27FC236}">
                      <a16:creationId xmlns:a16="http://schemas.microsoft.com/office/drawing/2014/main" id="{AD2A8F6E-9518-4D51-8C53-A7FA6EB70939}"/>
                    </a:ext>
                  </a:extLst>
                </p14:cNvPr>
                <p14:cNvContentPartPr/>
                <p14:nvPr/>
              </p14:nvContentPartPr>
              <p14:xfrm>
                <a:off x="10730088" y="3676608"/>
                <a:ext cx="115920" cy="59040"/>
              </p14:xfrm>
            </p:contentPart>
          </mc:Choice>
          <mc:Fallback xmlns="">
            <p:pic>
              <p:nvPicPr>
                <p:cNvPr id="128" name="Freihand 127">
                  <a:extLst>
                    <a:ext uri="{FF2B5EF4-FFF2-40B4-BE49-F238E27FC236}">
                      <a16:creationId xmlns:a16="http://schemas.microsoft.com/office/drawing/2014/main" id="{AD2A8F6E-9518-4D51-8C53-A7FA6EB70939}"/>
                    </a:ext>
                  </a:extLst>
                </p:cNvPr>
                <p:cNvPicPr/>
                <p:nvPr/>
              </p:nvPicPr>
              <p:blipFill>
                <a:blip r:embed="rId453"/>
                <a:stretch>
                  <a:fillRect/>
                </a:stretch>
              </p:blipFill>
              <p:spPr>
                <a:xfrm>
                  <a:off x="10725768" y="3672288"/>
                  <a:ext cx="12456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129" name="Freihand 128">
                  <a:extLst>
                    <a:ext uri="{FF2B5EF4-FFF2-40B4-BE49-F238E27FC236}">
                      <a16:creationId xmlns:a16="http://schemas.microsoft.com/office/drawing/2014/main" id="{1D748E74-32E9-4F8D-A49A-5AE5357F5240}"/>
                    </a:ext>
                  </a:extLst>
                </p14:cNvPr>
                <p14:cNvContentPartPr/>
                <p14:nvPr/>
              </p14:nvContentPartPr>
              <p14:xfrm>
                <a:off x="10806768" y="3665088"/>
                <a:ext cx="130680" cy="167040"/>
              </p14:xfrm>
            </p:contentPart>
          </mc:Choice>
          <mc:Fallback xmlns="">
            <p:pic>
              <p:nvPicPr>
                <p:cNvPr id="129" name="Freihand 128">
                  <a:extLst>
                    <a:ext uri="{FF2B5EF4-FFF2-40B4-BE49-F238E27FC236}">
                      <a16:creationId xmlns:a16="http://schemas.microsoft.com/office/drawing/2014/main" id="{1D748E74-32E9-4F8D-A49A-5AE5357F5240}"/>
                    </a:ext>
                  </a:extLst>
                </p:cNvPr>
                <p:cNvPicPr/>
                <p:nvPr/>
              </p:nvPicPr>
              <p:blipFill>
                <a:blip r:embed="rId455"/>
                <a:stretch>
                  <a:fillRect/>
                </a:stretch>
              </p:blipFill>
              <p:spPr>
                <a:xfrm>
                  <a:off x="10802448" y="3660768"/>
                  <a:ext cx="13932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130" name="Freihand 129">
                  <a:extLst>
                    <a:ext uri="{FF2B5EF4-FFF2-40B4-BE49-F238E27FC236}">
                      <a16:creationId xmlns:a16="http://schemas.microsoft.com/office/drawing/2014/main" id="{8F48C06D-EA2D-422B-9D02-990072F9819D}"/>
                    </a:ext>
                  </a:extLst>
                </p14:cNvPr>
                <p14:cNvContentPartPr/>
                <p14:nvPr/>
              </p14:nvContentPartPr>
              <p14:xfrm>
                <a:off x="11031408" y="3646368"/>
                <a:ext cx="170280" cy="192960"/>
              </p14:xfrm>
            </p:contentPart>
          </mc:Choice>
          <mc:Fallback xmlns="">
            <p:pic>
              <p:nvPicPr>
                <p:cNvPr id="130" name="Freihand 129">
                  <a:extLst>
                    <a:ext uri="{FF2B5EF4-FFF2-40B4-BE49-F238E27FC236}">
                      <a16:creationId xmlns:a16="http://schemas.microsoft.com/office/drawing/2014/main" id="{8F48C06D-EA2D-422B-9D02-990072F9819D}"/>
                    </a:ext>
                  </a:extLst>
                </p:cNvPr>
                <p:cNvPicPr/>
                <p:nvPr/>
              </p:nvPicPr>
              <p:blipFill>
                <a:blip r:embed="rId457"/>
                <a:stretch>
                  <a:fillRect/>
                </a:stretch>
              </p:blipFill>
              <p:spPr>
                <a:xfrm>
                  <a:off x="11027088" y="3642048"/>
                  <a:ext cx="17892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132" name="Freihand 131">
                  <a:extLst>
                    <a:ext uri="{FF2B5EF4-FFF2-40B4-BE49-F238E27FC236}">
                      <a16:creationId xmlns:a16="http://schemas.microsoft.com/office/drawing/2014/main" id="{37FC20A4-99E7-4637-B1C7-5F6155BBFB26}"/>
                    </a:ext>
                  </a:extLst>
                </p14:cNvPr>
                <p14:cNvContentPartPr/>
                <p14:nvPr/>
              </p14:nvContentPartPr>
              <p14:xfrm>
                <a:off x="11198448" y="3660048"/>
                <a:ext cx="255240" cy="64440"/>
              </p14:xfrm>
            </p:contentPart>
          </mc:Choice>
          <mc:Fallback xmlns="">
            <p:pic>
              <p:nvPicPr>
                <p:cNvPr id="132" name="Freihand 131">
                  <a:extLst>
                    <a:ext uri="{FF2B5EF4-FFF2-40B4-BE49-F238E27FC236}">
                      <a16:creationId xmlns:a16="http://schemas.microsoft.com/office/drawing/2014/main" id="{37FC20A4-99E7-4637-B1C7-5F6155BBFB26}"/>
                    </a:ext>
                  </a:extLst>
                </p:cNvPr>
                <p:cNvPicPr/>
                <p:nvPr/>
              </p:nvPicPr>
              <p:blipFill>
                <a:blip r:embed="rId459"/>
                <a:stretch>
                  <a:fillRect/>
                </a:stretch>
              </p:blipFill>
              <p:spPr>
                <a:xfrm>
                  <a:off x="11194128" y="3655728"/>
                  <a:ext cx="26388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133" name="Freihand 132">
                  <a:extLst>
                    <a:ext uri="{FF2B5EF4-FFF2-40B4-BE49-F238E27FC236}">
                      <a16:creationId xmlns:a16="http://schemas.microsoft.com/office/drawing/2014/main" id="{D393B594-9D8D-49B7-B19F-782A57D6DAD3}"/>
                    </a:ext>
                  </a:extLst>
                </p14:cNvPr>
                <p14:cNvContentPartPr/>
                <p14:nvPr/>
              </p14:nvContentPartPr>
              <p14:xfrm>
                <a:off x="11429928" y="3530088"/>
                <a:ext cx="149400" cy="169920"/>
              </p14:xfrm>
            </p:contentPart>
          </mc:Choice>
          <mc:Fallback xmlns="">
            <p:pic>
              <p:nvPicPr>
                <p:cNvPr id="133" name="Freihand 132">
                  <a:extLst>
                    <a:ext uri="{FF2B5EF4-FFF2-40B4-BE49-F238E27FC236}">
                      <a16:creationId xmlns:a16="http://schemas.microsoft.com/office/drawing/2014/main" id="{D393B594-9D8D-49B7-B19F-782A57D6DAD3}"/>
                    </a:ext>
                  </a:extLst>
                </p:cNvPr>
                <p:cNvPicPr/>
                <p:nvPr/>
              </p:nvPicPr>
              <p:blipFill>
                <a:blip r:embed="rId461"/>
                <a:stretch>
                  <a:fillRect/>
                </a:stretch>
              </p:blipFill>
              <p:spPr>
                <a:xfrm>
                  <a:off x="11425608" y="3525768"/>
                  <a:ext cx="15804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134" name="Freihand 133">
                  <a:extLst>
                    <a:ext uri="{FF2B5EF4-FFF2-40B4-BE49-F238E27FC236}">
                      <a16:creationId xmlns:a16="http://schemas.microsoft.com/office/drawing/2014/main" id="{D87DE96F-B2D0-4A85-891E-6211384C599C}"/>
                    </a:ext>
                  </a:extLst>
                </p14:cNvPr>
                <p14:cNvContentPartPr/>
                <p14:nvPr/>
              </p14:nvContentPartPr>
              <p14:xfrm>
                <a:off x="11656008" y="3618648"/>
                <a:ext cx="72000" cy="85680"/>
              </p14:xfrm>
            </p:contentPart>
          </mc:Choice>
          <mc:Fallback xmlns="">
            <p:pic>
              <p:nvPicPr>
                <p:cNvPr id="134" name="Freihand 133">
                  <a:extLst>
                    <a:ext uri="{FF2B5EF4-FFF2-40B4-BE49-F238E27FC236}">
                      <a16:creationId xmlns:a16="http://schemas.microsoft.com/office/drawing/2014/main" id="{D87DE96F-B2D0-4A85-891E-6211384C599C}"/>
                    </a:ext>
                  </a:extLst>
                </p:cNvPr>
                <p:cNvPicPr/>
                <p:nvPr/>
              </p:nvPicPr>
              <p:blipFill>
                <a:blip r:embed="rId463"/>
                <a:stretch>
                  <a:fillRect/>
                </a:stretch>
              </p:blipFill>
              <p:spPr>
                <a:xfrm>
                  <a:off x="11651688" y="3614328"/>
                  <a:ext cx="8064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135" name="Freihand 134">
                  <a:extLst>
                    <a:ext uri="{FF2B5EF4-FFF2-40B4-BE49-F238E27FC236}">
                      <a16:creationId xmlns:a16="http://schemas.microsoft.com/office/drawing/2014/main" id="{1EFA113A-344A-4153-B894-58D72E5CA649}"/>
                    </a:ext>
                  </a:extLst>
                </p14:cNvPr>
                <p14:cNvContentPartPr/>
                <p14:nvPr/>
              </p14:nvContentPartPr>
              <p14:xfrm>
                <a:off x="11716128" y="3552408"/>
                <a:ext cx="270000" cy="149760"/>
              </p14:xfrm>
            </p:contentPart>
          </mc:Choice>
          <mc:Fallback xmlns="">
            <p:pic>
              <p:nvPicPr>
                <p:cNvPr id="135" name="Freihand 134">
                  <a:extLst>
                    <a:ext uri="{FF2B5EF4-FFF2-40B4-BE49-F238E27FC236}">
                      <a16:creationId xmlns:a16="http://schemas.microsoft.com/office/drawing/2014/main" id="{1EFA113A-344A-4153-B894-58D72E5CA649}"/>
                    </a:ext>
                  </a:extLst>
                </p:cNvPr>
                <p:cNvPicPr/>
                <p:nvPr/>
              </p:nvPicPr>
              <p:blipFill>
                <a:blip r:embed="rId465"/>
                <a:stretch>
                  <a:fillRect/>
                </a:stretch>
              </p:blipFill>
              <p:spPr>
                <a:xfrm>
                  <a:off x="11711808" y="3548088"/>
                  <a:ext cx="27864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136" name="Freihand 135">
                  <a:extLst>
                    <a:ext uri="{FF2B5EF4-FFF2-40B4-BE49-F238E27FC236}">
                      <a16:creationId xmlns:a16="http://schemas.microsoft.com/office/drawing/2014/main" id="{EDD8D419-A932-4455-9EE2-D79F37FD7B16}"/>
                    </a:ext>
                  </a:extLst>
                </p14:cNvPr>
                <p14:cNvContentPartPr/>
                <p14:nvPr/>
              </p14:nvContentPartPr>
              <p14:xfrm>
                <a:off x="12053448" y="3520728"/>
                <a:ext cx="5760" cy="140760"/>
              </p14:xfrm>
            </p:contentPart>
          </mc:Choice>
          <mc:Fallback xmlns="">
            <p:pic>
              <p:nvPicPr>
                <p:cNvPr id="136" name="Freihand 135">
                  <a:extLst>
                    <a:ext uri="{FF2B5EF4-FFF2-40B4-BE49-F238E27FC236}">
                      <a16:creationId xmlns:a16="http://schemas.microsoft.com/office/drawing/2014/main" id="{EDD8D419-A932-4455-9EE2-D79F37FD7B16}"/>
                    </a:ext>
                  </a:extLst>
                </p:cNvPr>
                <p:cNvPicPr/>
                <p:nvPr/>
              </p:nvPicPr>
              <p:blipFill>
                <a:blip r:embed="rId467"/>
                <a:stretch>
                  <a:fillRect/>
                </a:stretch>
              </p:blipFill>
              <p:spPr>
                <a:xfrm>
                  <a:off x="12049128" y="3516408"/>
                  <a:ext cx="1440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137" name="Freihand 136">
                  <a:extLst>
                    <a:ext uri="{FF2B5EF4-FFF2-40B4-BE49-F238E27FC236}">
                      <a16:creationId xmlns:a16="http://schemas.microsoft.com/office/drawing/2014/main" id="{871B0171-FA34-4565-AF87-4C96452A3205}"/>
                    </a:ext>
                  </a:extLst>
                </p14:cNvPr>
                <p14:cNvContentPartPr/>
                <p14:nvPr/>
              </p14:nvContentPartPr>
              <p14:xfrm>
                <a:off x="12034368" y="3737088"/>
                <a:ext cx="360" cy="360"/>
              </p14:xfrm>
            </p:contentPart>
          </mc:Choice>
          <mc:Fallback xmlns="">
            <p:pic>
              <p:nvPicPr>
                <p:cNvPr id="137" name="Freihand 136">
                  <a:extLst>
                    <a:ext uri="{FF2B5EF4-FFF2-40B4-BE49-F238E27FC236}">
                      <a16:creationId xmlns:a16="http://schemas.microsoft.com/office/drawing/2014/main" id="{871B0171-FA34-4565-AF87-4C96452A3205}"/>
                    </a:ext>
                  </a:extLst>
                </p:cNvPr>
                <p:cNvPicPr/>
                <p:nvPr/>
              </p:nvPicPr>
              <p:blipFill>
                <a:blip r:embed="rId83"/>
                <a:stretch>
                  <a:fillRect/>
                </a:stretch>
              </p:blipFill>
              <p:spPr>
                <a:xfrm>
                  <a:off x="12030048" y="373276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69">
              <p14:nvContentPartPr>
                <p14:cNvPr id="41" name="Freihand 40">
                  <a:extLst>
                    <a:ext uri="{FF2B5EF4-FFF2-40B4-BE49-F238E27FC236}">
                      <a16:creationId xmlns:a16="http://schemas.microsoft.com/office/drawing/2014/main" id="{272CC749-0CEA-4194-AAB3-D00C84EF8DF5}"/>
                    </a:ext>
                  </a:extLst>
                </p14:cNvPr>
                <p14:cNvContentPartPr/>
                <p14:nvPr/>
              </p14:nvContentPartPr>
              <p14:xfrm>
                <a:off x="7495488" y="3545568"/>
                <a:ext cx="139320" cy="124200"/>
              </p14:xfrm>
            </p:contentPart>
          </mc:Choice>
          <mc:Fallback xmlns="">
            <p:pic>
              <p:nvPicPr>
                <p:cNvPr id="41" name="Freihand 40">
                  <a:extLst>
                    <a:ext uri="{FF2B5EF4-FFF2-40B4-BE49-F238E27FC236}">
                      <a16:creationId xmlns:a16="http://schemas.microsoft.com/office/drawing/2014/main" id="{272CC749-0CEA-4194-AAB3-D00C84EF8DF5}"/>
                    </a:ext>
                  </a:extLst>
                </p:cNvPr>
                <p:cNvPicPr/>
                <p:nvPr/>
              </p:nvPicPr>
              <p:blipFill>
                <a:blip r:embed="rId470"/>
                <a:stretch>
                  <a:fillRect/>
                </a:stretch>
              </p:blipFill>
              <p:spPr>
                <a:xfrm>
                  <a:off x="7491168" y="3541248"/>
                  <a:ext cx="14796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471">
              <p14:nvContentPartPr>
                <p14:cNvPr id="42" name="Freihand 41">
                  <a:extLst>
                    <a:ext uri="{FF2B5EF4-FFF2-40B4-BE49-F238E27FC236}">
                      <a16:creationId xmlns:a16="http://schemas.microsoft.com/office/drawing/2014/main" id="{0D91A8AB-3DC5-4E20-BCCF-6D30865DD65B}"/>
                    </a:ext>
                  </a:extLst>
                </p14:cNvPr>
                <p14:cNvContentPartPr/>
                <p14:nvPr/>
              </p14:nvContentPartPr>
              <p14:xfrm>
                <a:off x="7697448" y="3555288"/>
                <a:ext cx="100800" cy="114840"/>
              </p14:xfrm>
            </p:contentPart>
          </mc:Choice>
          <mc:Fallback xmlns="">
            <p:pic>
              <p:nvPicPr>
                <p:cNvPr id="42" name="Freihand 41">
                  <a:extLst>
                    <a:ext uri="{FF2B5EF4-FFF2-40B4-BE49-F238E27FC236}">
                      <a16:creationId xmlns:a16="http://schemas.microsoft.com/office/drawing/2014/main" id="{0D91A8AB-3DC5-4E20-BCCF-6D30865DD65B}"/>
                    </a:ext>
                  </a:extLst>
                </p:cNvPr>
                <p:cNvPicPr/>
                <p:nvPr/>
              </p:nvPicPr>
              <p:blipFill>
                <a:blip r:embed="rId472"/>
                <a:stretch>
                  <a:fillRect/>
                </a:stretch>
              </p:blipFill>
              <p:spPr>
                <a:xfrm>
                  <a:off x="7693128" y="3550968"/>
                  <a:ext cx="10944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473">
              <p14:nvContentPartPr>
                <p14:cNvPr id="45" name="Freihand 44">
                  <a:extLst>
                    <a:ext uri="{FF2B5EF4-FFF2-40B4-BE49-F238E27FC236}">
                      <a16:creationId xmlns:a16="http://schemas.microsoft.com/office/drawing/2014/main" id="{7C0DBD17-BA2C-41CF-A12F-A909D64B3F8D}"/>
                    </a:ext>
                  </a:extLst>
                </p14:cNvPr>
                <p14:cNvContentPartPr/>
                <p14:nvPr/>
              </p14:nvContentPartPr>
              <p14:xfrm>
                <a:off x="7860528" y="3539808"/>
                <a:ext cx="25200" cy="128520"/>
              </p14:xfrm>
            </p:contentPart>
          </mc:Choice>
          <mc:Fallback xmlns="">
            <p:pic>
              <p:nvPicPr>
                <p:cNvPr id="45" name="Freihand 44">
                  <a:extLst>
                    <a:ext uri="{FF2B5EF4-FFF2-40B4-BE49-F238E27FC236}">
                      <a16:creationId xmlns:a16="http://schemas.microsoft.com/office/drawing/2014/main" id="{7C0DBD17-BA2C-41CF-A12F-A909D64B3F8D}"/>
                    </a:ext>
                  </a:extLst>
                </p:cNvPr>
                <p:cNvPicPr/>
                <p:nvPr/>
              </p:nvPicPr>
              <p:blipFill>
                <a:blip r:embed="rId474"/>
                <a:stretch>
                  <a:fillRect/>
                </a:stretch>
              </p:blipFill>
              <p:spPr>
                <a:xfrm>
                  <a:off x="7856208" y="3535488"/>
                  <a:ext cx="3384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475">
              <p14:nvContentPartPr>
                <p14:cNvPr id="46" name="Freihand 45">
                  <a:extLst>
                    <a:ext uri="{FF2B5EF4-FFF2-40B4-BE49-F238E27FC236}">
                      <a16:creationId xmlns:a16="http://schemas.microsoft.com/office/drawing/2014/main" id="{1E80C16B-85BE-4E2D-8E9D-CF008832211A}"/>
                    </a:ext>
                  </a:extLst>
                </p14:cNvPr>
                <p14:cNvContentPartPr/>
                <p14:nvPr/>
              </p14:nvContentPartPr>
              <p14:xfrm>
                <a:off x="7911648" y="3556728"/>
                <a:ext cx="61920" cy="130320"/>
              </p14:xfrm>
            </p:contentPart>
          </mc:Choice>
          <mc:Fallback xmlns="">
            <p:pic>
              <p:nvPicPr>
                <p:cNvPr id="46" name="Freihand 45">
                  <a:extLst>
                    <a:ext uri="{FF2B5EF4-FFF2-40B4-BE49-F238E27FC236}">
                      <a16:creationId xmlns:a16="http://schemas.microsoft.com/office/drawing/2014/main" id="{1E80C16B-85BE-4E2D-8E9D-CF008832211A}"/>
                    </a:ext>
                  </a:extLst>
                </p:cNvPr>
                <p:cNvPicPr/>
                <p:nvPr/>
              </p:nvPicPr>
              <p:blipFill>
                <a:blip r:embed="rId476"/>
                <a:stretch>
                  <a:fillRect/>
                </a:stretch>
              </p:blipFill>
              <p:spPr>
                <a:xfrm>
                  <a:off x="7907328" y="3552408"/>
                  <a:ext cx="7056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477">
              <p14:nvContentPartPr>
                <p14:cNvPr id="47" name="Freihand 46">
                  <a:extLst>
                    <a:ext uri="{FF2B5EF4-FFF2-40B4-BE49-F238E27FC236}">
                      <a16:creationId xmlns:a16="http://schemas.microsoft.com/office/drawing/2014/main" id="{064604C4-0315-48D0-BB78-67049882478A}"/>
                    </a:ext>
                  </a:extLst>
                </p14:cNvPr>
                <p14:cNvContentPartPr/>
                <p14:nvPr/>
              </p14:nvContentPartPr>
              <p14:xfrm>
                <a:off x="8108568" y="3605688"/>
                <a:ext cx="142200" cy="24840"/>
              </p14:xfrm>
            </p:contentPart>
          </mc:Choice>
          <mc:Fallback xmlns="">
            <p:pic>
              <p:nvPicPr>
                <p:cNvPr id="47" name="Freihand 46">
                  <a:extLst>
                    <a:ext uri="{FF2B5EF4-FFF2-40B4-BE49-F238E27FC236}">
                      <a16:creationId xmlns:a16="http://schemas.microsoft.com/office/drawing/2014/main" id="{064604C4-0315-48D0-BB78-67049882478A}"/>
                    </a:ext>
                  </a:extLst>
                </p:cNvPr>
                <p:cNvPicPr/>
                <p:nvPr/>
              </p:nvPicPr>
              <p:blipFill>
                <a:blip r:embed="rId478"/>
                <a:stretch>
                  <a:fillRect/>
                </a:stretch>
              </p:blipFill>
              <p:spPr>
                <a:xfrm>
                  <a:off x="8104248" y="3601368"/>
                  <a:ext cx="15084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479">
              <p14:nvContentPartPr>
                <p14:cNvPr id="48" name="Freihand 47">
                  <a:extLst>
                    <a:ext uri="{FF2B5EF4-FFF2-40B4-BE49-F238E27FC236}">
                      <a16:creationId xmlns:a16="http://schemas.microsoft.com/office/drawing/2014/main" id="{FF246972-57AC-41E8-9885-95D8DE84F32F}"/>
                    </a:ext>
                  </a:extLst>
                </p14:cNvPr>
                <p14:cNvContentPartPr/>
                <p14:nvPr/>
              </p14:nvContentPartPr>
              <p14:xfrm>
                <a:off x="8314848" y="3557448"/>
                <a:ext cx="119520" cy="120960"/>
              </p14:xfrm>
            </p:contentPart>
          </mc:Choice>
          <mc:Fallback xmlns="">
            <p:pic>
              <p:nvPicPr>
                <p:cNvPr id="48" name="Freihand 47">
                  <a:extLst>
                    <a:ext uri="{FF2B5EF4-FFF2-40B4-BE49-F238E27FC236}">
                      <a16:creationId xmlns:a16="http://schemas.microsoft.com/office/drawing/2014/main" id="{FF246972-57AC-41E8-9885-95D8DE84F32F}"/>
                    </a:ext>
                  </a:extLst>
                </p:cNvPr>
                <p:cNvPicPr/>
                <p:nvPr/>
              </p:nvPicPr>
              <p:blipFill>
                <a:blip r:embed="rId480"/>
                <a:stretch>
                  <a:fillRect/>
                </a:stretch>
              </p:blipFill>
              <p:spPr>
                <a:xfrm>
                  <a:off x="8310528" y="3553128"/>
                  <a:ext cx="12816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481">
              <p14:nvContentPartPr>
                <p14:cNvPr id="49" name="Freihand 48">
                  <a:extLst>
                    <a:ext uri="{FF2B5EF4-FFF2-40B4-BE49-F238E27FC236}">
                      <a16:creationId xmlns:a16="http://schemas.microsoft.com/office/drawing/2014/main" id="{407BFC49-1CCF-4CD5-9EB0-C66F86F1CCBD}"/>
                    </a:ext>
                  </a:extLst>
                </p14:cNvPr>
                <p14:cNvContentPartPr/>
                <p14:nvPr/>
              </p14:nvContentPartPr>
              <p14:xfrm>
                <a:off x="8502408" y="3563208"/>
                <a:ext cx="136440" cy="99360"/>
              </p14:xfrm>
            </p:contentPart>
          </mc:Choice>
          <mc:Fallback xmlns="">
            <p:pic>
              <p:nvPicPr>
                <p:cNvPr id="49" name="Freihand 48">
                  <a:extLst>
                    <a:ext uri="{FF2B5EF4-FFF2-40B4-BE49-F238E27FC236}">
                      <a16:creationId xmlns:a16="http://schemas.microsoft.com/office/drawing/2014/main" id="{407BFC49-1CCF-4CD5-9EB0-C66F86F1CCBD}"/>
                    </a:ext>
                  </a:extLst>
                </p:cNvPr>
                <p:cNvPicPr/>
                <p:nvPr/>
              </p:nvPicPr>
              <p:blipFill>
                <a:blip r:embed="rId482"/>
                <a:stretch>
                  <a:fillRect/>
                </a:stretch>
              </p:blipFill>
              <p:spPr>
                <a:xfrm>
                  <a:off x="8498088" y="3558888"/>
                  <a:ext cx="14508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483">
              <p14:nvContentPartPr>
                <p14:cNvPr id="50" name="Freihand 49">
                  <a:extLst>
                    <a:ext uri="{FF2B5EF4-FFF2-40B4-BE49-F238E27FC236}">
                      <a16:creationId xmlns:a16="http://schemas.microsoft.com/office/drawing/2014/main" id="{D362EB6E-4A1F-48F6-A5A6-6A3935E6F5E9}"/>
                    </a:ext>
                  </a:extLst>
                </p14:cNvPr>
                <p14:cNvContentPartPr/>
                <p14:nvPr/>
              </p14:nvContentPartPr>
              <p14:xfrm>
                <a:off x="8706888" y="3542328"/>
                <a:ext cx="21960" cy="136440"/>
              </p14:xfrm>
            </p:contentPart>
          </mc:Choice>
          <mc:Fallback xmlns="">
            <p:pic>
              <p:nvPicPr>
                <p:cNvPr id="50" name="Freihand 49">
                  <a:extLst>
                    <a:ext uri="{FF2B5EF4-FFF2-40B4-BE49-F238E27FC236}">
                      <a16:creationId xmlns:a16="http://schemas.microsoft.com/office/drawing/2014/main" id="{D362EB6E-4A1F-48F6-A5A6-6A3935E6F5E9}"/>
                    </a:ext>
                  </a:extLst>
                </p:cNvPr>
                <p:cNvPicPr/>
                <p:nvPr/>
              </p:nvPicPr>
              <p:blipFill>
                <a:blip r:embed="rId484"/>
                <a:stretch>
                  <a:fillRect/>
                </a:stretch>
              </p:blipFill>
              <p:spPr>
                <a:xfrm>
                  <a:off x="8702568" y="3538008"/>
                  <a:ext cx="3060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485">
              <p14:nvContentPartPr>
                <p14:cNvPr id="51" name="Freihand 50">
                  <a:extLst>
                    <a:ext uri="{FF2B5EF4-FFF2-40B4-BE49-F238E27FC236}">
                      <a16:creationId xmlns:a16="http://schemas.microsoft.com/office/drawing/2014/main" id="{E443BEBB-FA75-4294-A29B-6B50EE7B5000}"/>
                    </a:ext>
                  </a:extLst>
                </p14:cNvPr>
                <p14:cNvContentPartPr/>
                <p14:nvPr/>
              </p14:nvContentPartPr>
              <p14:xfrm>
                <a:off x="8769528" y="3530448"/>
                <a:ext cx="118800" cy="182880"/>
              </p14:xfrm>
            </p:contentPart>
          </mc:Choice>
          <mc:Fallback xmlns="">
            <p:pic>
              <p:nvPicPr>
                <p:cNvPr id="51" name="Freihand 50">
                  <a:extLst>
                    <a:ext uri="{FF2B5EF4-FFF2-40B4-BE49-F238E27FC236}">
                      <a16:creationId xmlns:a16="http://schemas.microsoft.com/office/drawing/2014/main" id="{E443BEBB-FA75-4294-A29B-6B50EE7B5000}"/>
                    </a:ext>
                  </a:extLst>
                </p:cNvPr>
                <p:cNvPicPr/>
                <p:nvPr/>
              </p:nvPicPr>
              <p:blipFill>
                <a:blip r:embed="rId486"/>
                <a:stretch>
                  <a:fillRect/>
                </a:stretch>
              </p:blipFill>
              <p:spPr>
                <a:xfrm>
                  <a:off x="8765208" y="3526128"/>
                  <a:ext cx="12744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487">
              <p14:nvContentPartPr>
                <p14:cNvPr id="52" name="Freihand 51">
                  <a:extLst>
                    <a:ext uri="{FF2B5EF4-FFF2-40B4-BE49-F238E27FC236}">
                      <a16:creationId xmlns:a16="http://schemas.microsoft.com/office/drawing/2014/main" id="{1A2E442A-D7E8-440B-AFF1-038D55E6A736}"/>
                    </a:ext>
                  </a:extLst>
                </p14:cNvPr>
                <p14:cNvContentPartPr/>
                <p14:nvPr/>
              </p14:nvContentPartPr>
              <p14:xfrm>
                <a:off x="8969328" y="3438648"/>
                <a:ext cx="116280" cy="193680"/>
              </p14:xfrm>
            </p:contentPart>
          </mc:Choice>
          <mc:Fallback xmlns="">
            <p:pic>
              <p:nvPicPr>
                <p:cNvPr id="52" name="Freihand 51">
                  <a:extLst>
                    <a:ext uri="{FF2B5EF4-FFF2-40B4-BE49-F238E27FC236}">
                      <a16:creationId xmlns:a16="http://schemas.microsoft.com/office/drawing/2014/main" id="{1A2E442A-D7E8-440B-AFF1-038D55E6A736}"/>
                    </a:ext>
                  </a:extLst>
                </p:cNvPr>
                <p:cNvPicPr/>
                <p:nvPr/>
              </p:nvPicPr>
              <p:blipFill>
                <a:blip r:embed="rId488"/>
                <a:stretch>
                  <a:fillRect/>
                </a:stretch>
              </p:blipFill>
              <p:spPr>
                <a:xfrm>
                  <a:off x="8965008" y="3434328"/>
                  <a:ext cx="12492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489">
              <p14:nvContentPartPr>
                <p14:cNvPr id="53" name="Freihand 52">
                  <a:extLst>
                    <a:ext uri="{FF2B5EF4-FFF2-40B4-BE49-F238E27FC236}">
                      <a16:creationId xmlns:a16="http://schemas.microsoft.com/office/drawing/2014/main" id="{1F3F696A-9C68-4D7A-969B-4302A7B3E181}"/>
                    </a:ext>
                  </a:extLst>
                </p14:cNvPr>
                <p14:cNvContentPartPr/>
                <p14:nvPr/>
              </p14:nvContentPartPr>
              <p14:xfrm>
                <a:off x="8976168" y="3700368"/>
                <a:ext cx="31680" cy="24840"/>
              </p14:xfrm>
            </p:contentPart>
          </mc:Choice>
          <mc:Fallback xmlns="">
            <p:pic>
              <p:nvPicPr>
                <p:cNvPr id="53" name="Freihand 52">
                  <a:extLst>
                    <a:ext uri="{FF2B5EF4-FFF2-40B4-BE49-F238E27FC236}">
                      <a16:creationId xmlns:a16="http://schemas.microsoft.com/office/drawing/2014/main" id="{1F3F696A-9C68-4D7A-969B-4302A7B3E181}"/>
                    </a:ext>
                  </a:extLst>
                </p:cNvPr>
                <p:cNvPicPr/>
                <p:nvPr/>
              </p:nvPicPr>
              <p:blipFill>
                <a:blip r:embed="rId490"/>
                <a:stretch>
                  <a:fillRect/>
                </a:stretch>
              </p:blipFill>
              <p:spPr>
                <a:xfrm>
                  <a:off x="8971848" y="3696048"/>
                  <a:ext cx="4032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491">
              <p14:nvContentPartPr>
                <p14:cNvPr id="292" name="Freihand 291">
                  <a:extLst>
                    <a:ext uri="{FF2B5EF4-FFF2-40B4-BE49-F238E27FC236}">
                      <a16:creationId xmlns:a16="http://schemas.microsoft.com/office/drawing/2014/main" id="{90F2E492-287F-41B2-99BF-30BC9E55E8E2}"/>
                    </a:ext>
                  </a:extLst>
                </p14:cNvPr>
                <p14:cNvContentPartPr/>
                <p14:nvPr/>
              </p14:nvContentPartPr>
              <p14:xfrm>
                <a:off x="7976448" y="3994848"/>
                <a:ext cx="164880" cy="181440"/>
              </p14:xfrm>
            </p:contentPart>
          </mc:Choice>
          <mc:Fallback xmlns="">
            <p:pic>
              <p:nvPicPr>
                <p:cNvPr id="292" name="Freihand 291">
                  <a:extLst>
                    <a:ext uri="{FF2B5EF4-FFF2-40B4-BE49-F238E27FC236}">
                      <a16:creationId xmlns:a16="http://schemas.microsoft.com/office/drawing/2014/main" id="{90F2E492-287F-41B2-99BF-30BC9E55E8E2}"/>
                    </a:ext>
                  </a:extLst>
                </p:cNvPr>
                <p:cNvPicPr/>
                <p:nvPr/>
              </p:nvPicPr>
              <p:blipFill>
                <a:blip r:embed="rId492"/>
                <a:stretch>
                  <a:fillRect/>
                </a:stretch>
              </p:blipFill>
              <p:spPr>
                <a:xfrm>
                  <a:off x="7972128" y="3990528"/>
                  <a:ext cx="17352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493">
              <p14:nvContentPartPr>
                <p14:cNvPr id="293" name="Freihand 292">
                  <a:extLst>
                    <a:ext uri="{FF2B5EF4-FFF2-40B4-BE49-F238E27FC236}">
                      <a16:creationId xmlns:a16="http://schemas.microsoft.com/office/drawing/2014/main" id="{7CA67D1E-5F14-4C3A-B73C-77DCE0040414}"/>
                    </a:ext>
                  </a:extLst>
                </p14:cNvPr>
                <p14:cNvContentPartPr/>
                <p14:nvPr/>
              </p14:nvContentPartPr>
              <p14:xfrm>
                <a:off x="8248248" y="3993048"/>
                <a:ext cx="36000" cy="151560"/>
              </p14:xfrm>
            </p:contentPart>
          </mc:Choice>
          <mc:Fallback xmlns="">
            <p:pic>
              <p:nvPicPr>
                <p:cNvPr id="293" name="Freihand 292">
                  <a:extLst>
                    <a:ext uri="{FF2B5EF4-FFF2-40B4-BE49-F238E27FC236}">
                      <a16:creationId xmlns:a16="http://schemas.microsoft.com/office/drawing/2014/main" id="{7CA67D1E-5F14-4C3A-B73C-77DCE0040414}"/>
                    </a:ext>
                  </a:extLst>
                </p:cNvPr>
                <p:cNvPicPr/>
                <p:nvPr/>
              </p:nvPicPr>
              <p:blipFill>
                <a:blip r:embed="rId494"/>
                <a:stretch>
                  <a:fillRect/>
                </a:stretch>
              </p:blipFill>
              <p:spPr>
                <a:xfrm>
                  <a:off x="8243928" y="3988728"/>
                  <a:ext cx="4464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495">
              <p14:nvContentPartPr>
                <p14:cNvPr id="294" name="Freihand 293">
                  <a:extLst>
                    <a:ext uri="{FF2B5EF4-FFF2-40B4-BE49-F238E27FC236}">
                      <a16:creationId xmlns:a16="http://schemas.microsoft.com/office/drawing/2014/main" id="{1E7EA0E7-13F8-4B5E-BAEC-8615DB72B175}"/>
                    </a:ext>
                  </a:extLst>
                </p14:cNvPr>
                <p14:cNvContentPartPr/>
                <p14:nvPr/>
              </p14:nvContentPartPr>
              <p14:xfrm>
                <a:off x="8199288" y="3974688"/>
                <a:ext cx="152640" cy="107640"/>
              </p14:xfrm>
            </p:contentPart>
          </mc:Choice>
          <mc:Fallback xmlns="">
            <p:pic>
              <p:nvPicPr>
                <p:cNvPr id="294" name="Freihand 293">
                  <a:extLst>
                    <a:ext uri="{FF2B5EF4-FFF2-40B4-BE49-F238E27FC236}">
                      <a16:creationId xmlns:a16="http://schemas.microsoft.com/office/drawing/2014/main" id="{1E7EA0E7-13F8-4B5E-BAEC-8615DB72B175}"/>
                    </a:ext>
                  </a:extLst>
                </p:cNvPr>
                <p:cNvPicPr/>
                <p:nvPr/>
              </p:nvPicPr>
              <p:blipFill>
                <a:blip r:embed="rId496"/>
                <a:stretch>
                  <a:fillRect/>
                </a:stretch>
              </p:blipFill>
              <p:spPr>
                <a:xfrm>
                  <a:off x="8194968" y="3970368"/>
                  <a:ext cx="16128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497">
              <p14:nvContentPartPr>
                <p14:cNvPr id="295" name="Freihand 294">
                  <a:extLst>
                    <a:ext uri="{FF2B5EF4-FFF2-40B4-BE49-F238E27FC236}">
                      <a16:creationId xmlns:a16="http://schemas.microsoft.com/office/drawing/2014/main" id="{A4FA1CA1-22CC-4E8B-8F72-E847CD582CEF}"/>
                    </a:ext>
                  </a:extLst>
                </p14:cNvPr>
                <p14:cNvContentPartPr/>
                <p14:nvPr/>
              </p14:nvContentPartPr>
              <p14:xfrm>
                <a:off x="8394048" y="4018968"/>
                <a:ext cx="22680" cy="87480"/>
              </p14:xfrm>
            </p:contentPart>
          </mc:Choice>
          <mc:Fallback xmlns="">
            <p:pic>
              <p:nvPicPr>
                <p:cNvPr id="295" name="Freihand 294">
                  <a:extLst>
                    <a:ext uri="{FF2B5EF4-FFF2-40B4-BE49-F238E27FC236}">
                      <a16:creationId xmlns:a16="http://schemas.microsoft.com/office/drawing/2014/main" id="{A4FA1CA1-22CC-4E8B-8F72-E847CD582CEF}"/>
                    </a:ext>
                  </a:extLst>
                </p:cNvPr>
                <p:cNvPicPr/>
                <p:nvPr/>
              </p:nvPicPr>
              <p:blipFill>
                <a:blip r:embed="rId498"/>
                <a:stretch>
                  <a:fillRect/>
                </a:stretch>
              </p:blipFill>
              <p:spPr>
                <a:xfrm>
                  <a:off x="8389728" y="4014648"/>
                  <a:ext cx="3132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499">
              <p14:nvContentPartPr>
                <p14:cNvPr id="296" name="Freihand 295">
                  <a:extLst>
                    <a:ext uri="{FF2B5EF4-FFF2-40B4-BE49-F238E27FC236}">
                      <a16:creationId xmlns:a16="http://schemas.microsoft.com/office/drawing/2014/main" id="{4F25F2C8-702F-41A6-B8EC-44B4B7BB7CD6}"/>
                    </a:ext>
                  </a:extLst>
                </p14:cNvPr>
                <p14:cNvContentPartPr/>
                <p14:nvPr/>
              </p14:nvContentPartPr>
              <p14:xfrm>
                <a:off x="8506728" y="3923568"/>
                <a:ext cx="171360" cy="239760"/>
              </p14:xfrm>
            </p:contentPart>
          </mc:Choice>
          <mc:Fallback xmlns="">
            <p:pic>
              <p:nvPicPr>
                <p:cNvPr id="296" name="Freihand 295">
                  <a:extLst>
                    <a:ext uri="{FF2B5EF4-FFF2-40B4-BE49-F238E27FC236}">
                      <a16:creationId xmlns:a16="http://schemas.microsoft.com/office/drawing/2014/main" id="{4F25F2C8-702F-41A6-B8EC-44B4B7BB7CD6}"/>
                    </a:ext>
                  </a:extLst>
                </p:cNvPr>
                <p:cNvPicPr/>
                <p:nvPr/>
              </p:nvPicPr>
              <p:blipFill>
                <a:blip r:embed="rId500"/>
                <a:stretch>
                  <a:fillRect/>
                </a:stretch>
              </p:blipFill>
              <p:spPr>
                <a:xfrm>
                  <a:off x="8502408" y="3919248"/>
                  <a:ext cx="18000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501">
              <p14:nvContentPartPr>
                <p14:cNvPr id="297" name="Freihand 296">
                  <a:extLst>
                    <a:ext uri="{FF2B5EF4-FFF2-40B4-BE49-F238E27FC236}">
                      <a16:creationId xmlns:a16="http://schemas.microsoft.com/office/drawing/2014/main" id="{DFDD09DC-66CA-4FFF-A7B6-DCE38DC8135C}"/>
                    </a:ext>
                  </a:extLst>
                </p14:cNvPr>
                <p14:cNvContentPartPr/>
                <p14:nvPr/>
              </p14:nvContentPartPr>
              <p14:xfrm>
                <a:off x="8716968" y="4024368"/>
                <a:ext cx="73800" cy="123840"/>
              </p14:xfrm>
            </p:contentPart>
          </mc:Choice>
          <mc:Fallback xmlns="">
            <p:pic>
              <p:nvPicPr>
                <p:cNvPr id="297" name="Freihand 296">
                  <a:extLst>
                    <a:ext uri="{FF2B5EF4-FFF2-40B4-BE49-F238E27FC236}">
                      <a16:creationId xmlns:a16="http://schemas.microsoft.com/office/drawing/2014/main" id="{DFDD09DC-66CA-4FFF-A7B6-DCE38DC8135C}"/>
                    </a:ext>
                  </a:extLst>
                </p:cNvPr>
                <p:cNvPicPr/>
                <p:nvPr/>
              </p:nvPicPr>
              <p:blipFill>
                <a:blip r:embed="rId502"/>
                <a:stretch>
                  <a:fillRect/>
                </a:stretch>
              </p:blipFill>
              <p:spPr>
                <a:xfrm>
                  <a:off x="8712648" y="4020048"/>
                  <a:ext cx="8244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503">
              <p14:nvContentPartPr>
                <p14:cNvPr id="298" name="Freihand 297">
                  <a:extLst>
                    <a:ext uri="{FF2B5EF4-FFF2-40B4-BE49-F238E27FC236}">
                      <a16:creationId xmlns:a16="http://schemas.microsoft.com/office/drawing/2014/main" id="{E4CDF2E0-5B75-4602-9151-C3BF5C76B2E5}"/>
                    </a:ext>
                  </a:extLst>
                </p14:cNvPr>
                <p14:cNvContentPartPr/>
                <p14:nvPr/>
              </p14:nvContentPartPr>
              <p14:xfrm>
                <a:off x="8787168" y="4018968"/>
                <a:ext cx="227520" cy="107280"/>
              </p14:xfrm>
            </p:contentPart>
          </mc:Choice>
          <mc:Fallback xmlns="">
            <p:pic>
              <p:nvPicPr>
                <p:cNvPr id="298" name="Freihand 297">
                  <a:extLst>
                    <a:ext uri="{FF2B5EF4-FFF2-40B4-BE49-F238E27FC236}">
                      <a16:creationId xmlns:a16="http://schemas.microsoft.com/office/drawing/2014/main" id="{E4CDF2E0-5B75-4602-9151-C3BF5C76B2E5}"/>
                    </a:ext>
                  </a:extLst>
                </p:cNvPr>
                <p:cNvPicPr/>
                <p:nvPr/>
              </p:nvPicPr>
              <p:blipFill>
                <a:blip r:embed="rId504"/>
                <a:stretch>
                  <a:fillRect/>
                </a:stretch>
              </p:blipFill>
              <p:spPr>
                <a:xfrm>
                  <a:off x="8782848" y="4014648"/>
                  <a:ext cx="23616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505">
              <p14:nvContentPartPr>
                <p14:cNvPr id="299" name="Freihand 298">
                  <a:extLst>
                    <a:ext uri="{FF2B5EF4-FFF2-40B4-BE49-F238E27FC236}">
                      <a16:creationId xmlns:a16="http://schemas.microsoft.com/office/drawing/2014/main" id="{2C9E35B0-5822-4128-BF6C-93EA6E8D9F4E}"/>
                    </a:ext>
                  </a:extLst>
                </p14:cNvPr>
                <p14:cNvContentPartPr/>
                <p14:nvPr/>
              </p14:nvContentPartPr>
              <p14:xfrm>
                <a:off x="9067248" y="3936528"/>
                <a:ext cx="106200" cy="184680"/>
              </p14:xfrm>
            </p:contentPart>
          </mc:Choice>
          <mc:Fallback xmlns="">
            <p:pic>
              <p:nvPicPr>
                <p:cNvPr id="299" name="Freihand 298">
                  <a:extLst>
                    <a:ext uri="{FF2B5EF4-FFF2-40B4-BE49-F238E27FC236}">
                      <a16:creationId xmlns:a16="http://schemas.microsoft.com/office/drawing/2014/main" id="{2C9E35B0-5822-4128-BF6C-93EA6E8D9F4E}"/>
                    </a:ext>
                  </a:extLst>
                </p:cNvPr>
                <p:cNvPicPr/>
                <p:nvPr/>
              </p:nvPicPr>
              <p:blipFill>
                <a:blip r:embed="rId506"/>
                <a:stretch>
                  <a:fillRect/>
                </a:stretch>
              </p:blipFill>
              <p:spPr>
                <a:xfrm>
                  <a:off x="9062928" y="3932208"/>
                  <a:ext cx="11484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507">
              <p14:nvContentPartPr>
                <p14:cNvPr id="300" name="Freihand 299">
                  <a:extLst>
                    <a:ext uri="{FF2B5EF4-FFF2-40B4-BE49-F238E27FC236}">
                      <a16:creationId xmlns:a16="http://schemas.microsoft.com/office/drawing/2014/main" id="{7CAAEF75-A4D3-4704-9459-E81F714C817A}"/>
                    </a:ext>
                  </a:extLst>
                </p14:cNvPr>
                <p14:cNvContentPartPr/>
                <p14:nvPr/>
              </p14:nvContentPartPr>
              <p14:xfrm>
                <a:off x="9301608" y="3913488"/>
                <a:ext cx="126720" cy="239040"/>
              </p14:xfrm>
            </p:contentPart>
          </mc:Choice>
          <mc:Fallback xmlns="">
            <p:pic>
              <p:nvPicPr>
                <p:cNvPr id="300" name="Freihand 299">
                  <a:extLst>
                    <a:ext uri="{FF2B5EF4-FFF2-40B4-BE49-F238E27FC236}">
                      <a16:creationId xmlns:a16="http://schemas.microsoft.com/office/drawing/2014/main" id="{7CAAEF75-A4D3-4704-9459-E81F714C817A}"/>
                    </a:ext>
                  </a:extLst>
                </p:cNvPr>
                <p:cNvPicPr/>
                <p:nvPr/>
              </p:nvPicPr>
              <p:blipFill>
                <a:blip r:embed="rId508"/>
                <a:stretch>
                  <a:fillRect/>
                </a:stretch>
              </p:blipFill>
              <p:spPr>
                <a:xfrm>
                  <a:off x="9297288" y="3909168"/>
                  <a:ext cx="135360" cy="247680"/>
                </a:xfrm>
                <a:prstGeom prst="rect">
                  <a:avLst/>
                </a:prstGeom>
              </p:spPr>
            </p:pic>
          </mc:Fallback>
        </mc:AlternateContent>
        <mc:AlternateContent xmlns:mc="http://schemas.openxmlformats.org/markup-compatibility/2006" xmlns:p14="http://schemas.microsoft.com/office/powerpoint/2010/main">
          <mc:Choice Requires="p14">
            <p:contentPart p14:bwMode="auto" r:id="rId509">
              <p14:nvContentPartPr>
                <p14:cNvPr id="301" name="Freihand 300">
                  <a:extLst>
                    <a:ext uri="{FF2B5EF4-FFF2-40B4-BE49-F238E27FC236}">
                      <a16:creationId xmlns:a16="http://schemas.microsoft.com/office/drawing/2014/main" id="{9DC13120-1D83-4147-9E49-9C6CBE7637A6}"/>
                    </a:ext>
                  </a:extLst>
                </p14:cNvPr>
                <p14:cNvContentPartPr/>
                <p14:nvPr/>
              </p14:nvContentPartPr>
              <p14:xfrm>
                <a:off x="9405648" y="4022568"/>
                <a:ext cx="70920" cy="72360"/>
              </p14:xfrm>
            </p:contentPart>
          </mc:Choice>
          <mc:Fallback xmlns="">
            <p:pic>
              <p:nvPicPr>
                <p:cNvPr id="301" name="Freihand 300">
                  <a:extLst>
                    <a:ext uri="{FF2B5EF4-FFF2-40B4-BE49-F238E27FC236}">
                      <a16:creationId xmlns:a16="http://schemas.microsoft.com/office/drawing/2014/main" id="{9DC13120-1D83-4147-9E49-9C6CBE7637A6}"/>
                    </a:ext>
                  </a:extLst>
                </p:cNvPr>
                <p:cNvPicPr/>
                <p:nvPr/>
              </p:nvPicPr>
              <p:blipFill>
                <a:blip r:embed="rId510"/>
                <a:stretch>
                  <a:fillRect/>
                </a:stretch>
              </p:blipFill>
              <p:spPr>
                <a:xfrm>
                  <a:off x="9401328" y="4018248"/>
                  <a:ext cx="7956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511">
              <p14:nvContentPartPr>
                <p14:cNvPr id="302" name="Freihand 301">
                  <a:extLst>
                    <a:ext uri="{FF2B5EF4-FFF2-40B4-BE49-F238E27FC236}">
                      <a16:creationId xmlns:a16="http://schemas.microsoft.com/office/drawing/2014/main" id="{20DE9923-0F02-4E67-9758-BAC4F6EB9DB6}"/>
                    </a:ext>
                  </a:extLst>
                </p14:cNvPr>
                <p14:cNvContentPartPr/>
                <p14:nvPr/>
              </p14:nvContentPartPr>
              <p14:xfrm>
                <a:off x="9508968" y="4038408"/>
                <a:ext cx="69840" cy="58320"/>
              </p14:xfrm>
            </p:contentPart>
          </mc:Choice>
          <mc:Fallback xmlns="">
            <p:pic>
              <p:nvPicPr>
                <p:cNvPr id="302" name="Freihand 301">
                  <a:extLst>
                    <a:ext uri="{FF2B5EF4-FFF2-40B4-BE49-F238E27FC236}">
                      <a16:creationId xmlns:a16="http://schemas.microsoft.com/office/drawing/2014/main" id="{20DE9923-0F02-4E67-9758-BAC4F6EB9DB6}"/>
                    </a:ext>
                  </a:extLst>
                </p:cNvPr>
                <p:cNvPicPr/>
                <p:nvPr/>
              </p:nvPicPr>
              <p:blipFill>
                <a:blip r:embed="rId512"/>
                <a:stretch>
                  <a:fillRect/>
                </a:stretch>
              </p:blipFill>
              <p:spPr>
                <a:xfrm>
                  <a:off x="9504648" y="4034088"/>
                  <a:ext cx="7848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513">
              <p14:nvContentPartPr>
                <p14:cNvPr id="303" name="Freihand 302">
                  <a:extLst>
                    <a:ext uri="{FF2B5EF4-FFF2-40B4-BE49-F238E27FC236}">
                      <a16:creationId xmlns:a16="http://schemas.microsoft.com/office/drawing/2014/main" id="{3F250AB8-6313-46D6-BD25-B20A891026BD}"/>
                    </a:ext>
                  </a:extLst>
                </p14:cNvPr>
                <p14:cNvContentPartPr/>
                <p14:nvPr/>
              </p14:nvContentPartPr>
              <p14:xfrm>
                <a:off x="9621648" y="3929688"/>
                <a:ext cx="76680" cy="173520"/>
              </p14:xfrm>
            </p:contentPart>
          </mc:Choice>
          <mc:Fallback xmlns="">
            <p:pic>
              <p:nvPicPr>
                <p:cNvPr id="303" name="Freihand 302">
                  <a:extLst>
                    <a:ext uri="{FF2B5EF4-FFF2-40B4-BE49-F238E27FC236}">
                      <a16:creationId xmlns:a16="http://schemas.microsoft.com/office/drawing/2014/main" id="{3F250AB8-6313-46D6-BD25-B20A891026BD}"/>
                    </a:ext>
                  </a:extLst>
                </p:cNvPr>
                <p:cNvPicPr/>
                <p:nvPr/>
              </p:nvPicPr>
              <p:blipFill>
                <a:blip r:embed="rId514"/>
                <a:stretch>
                  <a:fillRect/>
                </a:stretch>
              </p:blipFill>
              <p:spPr>
                <a:xfrm>
                  <a:off x="9617328" y="3925368"/>
                  <a:ext cx="8532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515">
              <p14:nvContentPartPr>
                <p14:cNvPr id="304" name="Freihand 303">
                  <a:extLst>
                    <a:ext uri="{FF2B5EF4-FFF2-40B4-BE49-F238E27FC236}">
                      <a16:creationId xmlns:a16="http://schemas.microsoft.com/office/drawing/2014/main" id="{EA8254F4-46FF-407A-B001-6C8DF338A8ED}"/>
                    </a:ext>
                  </a:extLst>
                </p14:cNvPr>
                <p14:cNvContentPartPr/>
                <p14:nvPr/>
              </p14:nvContentPartPr>
              <p14:xfrm>
                <a:off x="9656928" y="4006728"/>
                <a:ext cx="280800" cy="92880"/>
              </p14:xfrm>
            </p:contentPart>
          </mc:Choice>
          <mc:Fallback xmlns="">
            <p:pic>
              <p:nvPicPr>
                <p:cNvPr id="304" name="Freihand 303">
                  <a:extLst>
                    <a:ext uri="{FF2B5EF4-FFF2-40B4-BE49-F238E27FC236}">
                      <a16:creationId xmlns:a16="http://schemas.microsoft.com/office/drawing/2014/main" id="{EA8254F4-46FF-407A-B001-6C8DF338A8ED}"/>
                    </a:ext>
                  </a:extLst>
                </p:cNvPr>
                <p:cNvPicPr/>
                <p:nvPr/>
              </p:nvPicPr>
              <p:blipFill>
                <a:blip r:embed="rId516"/>
                <a:stretch>
                  <a:fillRect/>
                </a:stretch>
              </p:blipFill>
              <p:spPr>
                <a:xfrm>
                  <a:off x="9652608" y="4002408"/>
                  <a:ext cx="28944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517">
              <p14:nvContentPartPr>
                <p14:cNvPr id="306" name="Freihand 305">
                  <a:extLst>
                    <a:ext uri="{FF2B5EF4-FFF2-40B4-BE49-F238E27FC236}">
                      <a16:creationId xmlns:a16="http://schemas.microsoft.com/office/drawing/2014/main" id="{92F7005C-692A-40BB-BCD7-313B3CA33032}"/>
                    </a:ext>
                  </a:extLst>
                </p14:cNvPr>
                <p14:cNvContentPartPr/>
                <p14:nvPr/>
              </p14:nvContentPartPr>
              <p14:xfrm>
                <a:off x="10054728" y="4040208"/>
                <a:ext cx="162360" cy="27720"/>
              </p14:xfrm>
            </p:contentPart>
          </mc:Choice>
          <mc:Fallback xmlns="">
            <p:pic>
              <p:nvPicPr>
                <p:cNvPr id="306" name="Freihand 305">
                  <a:extLst>
                    <a:ext uri="{FF2B5EF4-FFF2-40B4-BE49-F238E27FC236}">
                      <a16:creationId xmlns:a16="http://schemas.microsoft.com/office/drawing/2014/main" id="{92F7005C-692A-40BB-BCD7-313B3CA33032}"/>
                    </a:ext>
                  </a:extLst>
                </p:cNvPr>
                <p:cNvPicPr/>
                <p:nvPr/>
              </p:nvPicPr>
              <p:blipFill>
                <a:blip r:embed="rId518"/>
                <a:stretch>
                  <a:fillRect/>
                </a:stretch>
              </p:blipFill>
              <p:spPr>
                <a:xfrm>
                  <a:off x="10050408" y="4035888"/>
                  <a:ext cx="17100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519">
              <p14:nvContentPartPr>
                <p14:cNvPr id="307" name="Freihand 306">
                  <a:extLst>
                    <a:ext uri="{FF2B5EF4-FFF2-40B4-BE49-F238E27FC236}">
                      <a16:creationId xmlns:a16="http://schemas.microsoft.com/office/drawing/2014/main" id="{19E7088C-C514-4C2C-B754-59F9106EA62F}"/>
                    </a:ext>
                  </a:extLst>
                </p14:cNvPr>
                <p14:cNvContentPartPr/>
                <p14:nvPr/>
              </p14:nvContentPartPr>
              <p14:xfrm>
                <a:off x="10061928" y="4094568"/>
                <a:ext cx="151560" cy="5400"/>
              </p14:xfrm>
            </p:contentPart>
          </mc:Choice>
          <mc:Fallback xmlns="">
            <p:pic>
              <p:nvPicPr>
                <p:cNvPr id="307" name="Freihand 306">
                  <a:extLst>
                    <a:ext uri="{FF2B5EF4-FFF2-40B4-BE49-F238E27FC236}">
                      <a16:creationId xmlns:a16="http://schemas.microsoft.com/office/drawing/2014/main" id="{19E7088C-C514-4C2C-B754-59F9106EA62F}"/>
                    </a:ext>
                  </a:extLst>
                </p:cNvPr>
                <p:cNvPicPr/>
                <p:nvPr/>
              </p:nvPicPr>
              <p:blipFill>
                <a:blip r:embed="rId520"/>
                <a:stretch>
                  <a:fillRect/>
                </a:stretch>
              </p:blipFill>
              <p:spPr>
                <a:xfrm>
                  <a:off x="10057608" y="4090248"/>
                  <a:ext cx="16020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521">
              <p14:nvContentPartPr>
                <p14:cNvPr id="308" name="Freihand 307">
                  <a:extLst>
                    <a:ext uri="{FF2B5EF4-FFF2-40B4-BE49-F238E27FC236}">
                      <a16:creationId xmlns:a16="http://schemas.microsoft.com/office/drawing/2014/main" id="{E776F821-532A-4C1C-AA7C-4CBABCFBDC47}"/>
                    </a:ext>
                  </a:extLst>
                </p14:cNvPr>
                <p14:cNvContentPartPr/>
                <p14:nvPr/>
              </p14:nvContentPartPr>
              <p14:xfrm>
                <a:off x="10339848" y="3958488"/>
                <a:ext cx="188640" cy="184320"/>
              </p14:xfrm>
            </p:contentPart>
          </mc:Choice>
          <mc:Fallback xmlns="">
            <p:pic>
              <p:nvPicPr>
                <p:cNvPr id="308" name="Freihand 307">
                  <a:extLst>
                    <a:ext uri="{FF2B5EF4-FFF2-40B4-BE49-F238E27FC236}">
                      <a16:creationId xmlns:a16="http://schemas.microsoft.com/office/drawing/2014/main" id="{E776F821-532A-4C1C-AA7C-4CBABCFBDC47}"/>
                    </a:ext>
                  </a:extLst>
                </p:cNvPr>
                <p:cNvPicPr/>
                <p:nvPr/>
              </p:nvPicPr>
              <p:blipFill>
                <a:blip r:embed="rId522"/>
                <a:stretch>
                  <a:fillRect/>
                </a:stretch>
              </p:blipFill>
              <p:spPr>
                <a:xfrm>
                  <a:off x="10335528" y="3954168"/>
                  <a:ext cx="19728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523">
              <p14:nvContentPartPr>
                <p14:cNvPr id="309" name="Freihand 308">
                  <a:extLst>
                    <a:ext uri="{FF2B5EF4-FFF2-40B4-BE49-F238E27FC236}">
                      <a16:creationId xmlns:a16="http://schemas.microsoft.com/office/drawing/2014/main" id="{EFC1CDB1-D4E2-4D56-9148-D4605145A6DE}"/>
                    </a:ext>
                  </a:extLst>
                </p14:cNvPr>
                <p14:cNvContentPartPr/>
                <p14:nvPr/>
              </p14:nvContentPartPr>
              <p14:xfrm>
                <a:off x="10545408" y="4004928"/>
                <a:ext cx="34200" cy="117720"/>
              </p14:xfrm>
            </p:contentPart>
          </mc:Choice>
          <mc:Fallback xmlns="">
            <p:pic>
              <p:nvPicPr>
                <p:cNvPr id="309" name="Freihand 308">
                  <a:extLst>
                    <a:ext uri="{FF2B5EF4-FFF2-40B4-BE49-F238E27FC236}">
                      <a16:creationId xmlns:a16="http://schemas.microsoft.com/office/drawing/2014/main" id="{EFC1CDB1-D4E2-4D56-9148-D4605145A6DE}"/>
                    </a:ext>
                  </a:extLst>
                </p:cNvPr>
                <p:cNvPicPr/>
                <p:nvPr/>
              </p:nvPicPr>
              <p:blipFill>
                <a:blip r:embed="rId524"/>
                <a:stretch>
                  <a:fillRect/>
                </a:stretch>
              </p:blipFill>
              <p:spPr>
                <a:xfrm>
                  <a:off x="10541088" y="4000608"/>
                  <a:ext cx="4284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525">
              <p14:nvContentPartPr>
                <p14:cNvPr id="310" name="Freihand 309">
                  <a:extLst>
                    <a:ext uri="{FF2B5EF4-FFF2-40B4-BE49-F238E27FC236}">
                      <a16:creationId xmlns:a16="http://schemas.microsoft.com/office/drawing/2014/main" id="{C064D2B1-A36A-48D4-BD98-CAF73DBD14B7}"/>
                    </a:ext>
                  </a:extLst>
                </p14:cNvPr>
                <p14:cNvContentPartPr/>
                <p14:nvPr/>
              </p14:nvContentPartPr>
              <p14:xfrm>
                <a:off x="10499688" y="4041648"/>
                <a:ext cx="136800" cy="36360"/>
              </p14:xfrm>
            </p:contentPart>
          </mc:Choice>
          <mc:Fallback xmlns="">
            <p:pic>
              <p:nvPicPr>
                <p:cNvPr id="310" name="Freihand 309">
                  <a:extLst>
                    <a:ext uri="{FF2B5EF4-FFF2-40B4-BE49-F238E27FC236}">
                      <a16:creationId xmlns:a16="http://schemas.microsoft.com/office/drawing/2014/main" id="{C064D2B1-A36A-48D4-BD98-CAF73DBD14B7}"/>
                    </a:ext>
                  </a:extLst>
                </p:cNvPr>
                <p:cNvPicPr/>
                <p:nvPr/>
              </p:nvPicPr>
              <p:blipFill>
                <a:blip r:embed="rId526"/>
                <a:stretch>
                  <a:fillRect/>
                </a:stretch>
              </p:blipFill>
              <p:spPr>
                <a:xfrm>
                  <a:off x="10495368" y="4037328"/>
                  <a:ext cx="14544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527">
              <p14:nvContentPartPr>
                <p14:cNvPr id="311" name="Freihand 310">
                  <a:extLst>
                    <a:ext uri="{FF2B5EF4-FFF2-40B4-BE49-F238E27FC236}">
                      <a16:creationId xmlns:a16="http://schemas.microsoft.com/office/drawing/2014/main" id="{79FE83D1-F11E-48D1-AA72-86727BBB8193}"/>
                    </a:ext>
                  </a:extLst>
                </p14:cNvPr>
                <p14:cNvContentPartPr/>
                <p14:nvPr/>
              </p14:nvContentPartPr>
              <p14:xfrm>
                <a:off x="10768248" y="4008168"/>
                <a:ext cx="200160" cy="196920"/>
              </p14:xfrm>
            </p:contentPart>
          </mc:Choice>
          <mc:Fallback xmlns="">
            <p:pic>
              <p:nvPicPr>
                <p:cNvPr id="311" name="Freihand 310">
                  <a:extLst>
                    <a:ext uri="{FF2B5EF4-FFF2-40B4-BE49-F238E27FC236}">
                      <a16:creationId xmlns:a16="http://schemas.microsoft.com/office/drawing/2014/main" id="{79FE83D1-F11E-48D1-AA72-86727BBB8193}"/>
                    </a:ext>
                  </a:extLst>
                </p:cNvPr>
                <p:cNvPicPr/>
                <p:nvPr/>
              </p:nvPicPr>
              <p:blipFill>
                <a:blip r:embed="rId528"/>
                <a:stretch>
                  <a:fillRect/>
                </a:stretch>
              </p:blipFill>
              <p:spPr>
                <a:xfrm>
                  <a:off x="10763928" y="4003848"/>
                  <a:ext cx="20880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529">
              <p14:nvContentPartPr>
                <p14:cNvPr id="312" name="Freihand 311">
                  <a:extLst>
                    <a:ext uri="{FF2B5EF4-FFF2-40B4-BE49-F238E27FC236}">
                      <a16:creationId xmlns:a16="http://schemas.microsoft.com/office/drawing/2014/main" id="{C8E558BF-7D07-4F27-ABA3-3ACFCBD64B35}"/>
                    </a:ext>
                  </a:extLst>
                </p14:cNvPr>
                <p14:cNvContentPartPr/>
                <p14:nvPr/>
              </p14:nvContentPartPr>
              <p14:xfrm>
                <a:off x="9993168" y="4035888"/>
                <a:ext cx="12240" cy="2160"/>
              </p14:xfrm>
            </p:contentPart>
          </mc:Choice>
          <mc:Fallback xmlns="">
            <p:pic>
              <p:nvPicPr>
                <p:cNvPr id="312" name="Freihand 311">
                  <a:extLst>
                    <a:ext uri="{FF2B5EF4-FFF2-40B4-BE49-F238E27FC236}">
                      <a16:creationId xmlns:a16="http://schemas.microsoft.com/office/drawing/2014/main" id="{C8E558BF-7D07-4F27-ABA3-3ACFCBD64B35}"/>
                    </a:ext>
                  </a:extLst>
                </p:cNvPr>
                <p:cNvPicPr/>
                <p:nvPr/>
              </p:nvPicPr>
              <p:blipFill>
                <a:blip r:embed="rId530"/>
                <a:stretch>
                  <a:fillRect/>
                </a:stretch>
              </p:blipFill>
              <p:spPr>
                <a:xfrm>
                  <a:off x="9988848" y="4031568"/>
                  <a:ext cx="2088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531">
              <p14:nvContentPartPr>
                <p14:cNvPr id="313" name="Freihand 312">
                  <a:extLst>
                    <a:ext uri="{FF2B5EF4-FFF2-40B4-BE49-F238E27FC236}">
                      <a16:creationId xmlns:a16="http://schemas.microsoft.com/office/drawing/2014/main" id="{EA4EA9D5-7D7D-4404-823D-C6C6AA32F9F9}"/>
                    </a:ext>
                  </a:extLst>
                </p14:cNvPr>
                <p14:cNvContentPartPr/>
                <p14:nvPr/>
              </p14:nvContentPartPr>
              <p14:xfrm>
                <a:off x="9986328" y="4037688"/>
                <a:ext cx="18720" cy="54720"/>
              </p14:xfrm>
            </p:contentPart>
          </mc:Choice>
          <mc:Fallback xmlns="">
            <p:pic>
              <p:nvPicPr>
                <p:cNvPr id="313" name="Freihand 312">
                  <a:extLst>
                    <a:ext uri="{FF2B5EF4-FFF2-40B4-BE49-F238E27FC236}">
                      <a16:creationId xmlns:a16="http://schemas.microsoft.com/office/drawing/2014/main" id="{EA4EA9D5-7D7D-4404-823D-C6C6AA32F9F9}"/>
                    </a:ext>
                  </a:extLst>
                </p:cNvPr>
                <p:cNvPicPr/>
                <p:nvPr/>
              </p:nvPicPr>
              <p:blipFill>
                <a:blip r:embed="rId532"/>
                <a:stretch>
                  <a:fillRect/>
                </a:stretch>
              </p:blipFill>
              <p:spPr>
                <a:xfrm>
                  <a:off x="9982008" y="4033368"/>
                  <a:ext cx="2736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533">
              <p14:nvContentPartPr>
                <p14:cNvPr id="314" name="Freihand 313">
                  <a:extLst>
                    <a:ext uri="{FF2B5EF4-FFF2-40B4-BE49-F238E27FC236}">
                      <a16:creationId xmlns:a16="http://schemas.microsoft.com/office/drawing/2014/main" id="{1CD4DF57-C30C-4703-A688-63D77D277911}"/>
                    </a:ext>
                  </a:extLst>
                </p14:cNvPr>
                <p14:cNvContentPartPr/>
                <p14:nvPr/>
              </p14:nvContentPartPr>
              <p14:xfrm>
                <a:off x="10981008" y="3968568"/>
                <a:ext cx="245520" cy="129600"/>
              </p14:xfrm>
            </p:contentPart>
          </mc:Choice>
          <mc:Fallback xmlns="">
            <p:pic>
              <p:nvPicPr>
                <p:cNvPr id="314" name="Freihand 313">
                  <a:extLst>
                    <a:ext uri="{FF2B5EF4-FFF2-40B4-BE49-F238E27FC236}">
                      <a16:creationId xmlns:a16="http://schemas.microsoft.com/office/drawing/2014/main" id="{1CD4DF57-C30C-4703-A688-63D77D277911}"/>
                    </a:ext>
                  </a:extLst>
                </p:cNvPr>
                <p:cNvPicPr/>
                <p:nvPr/>
              </p:nvPicPr>
              <p:blipFill>
                <a:blip r:embed="rId534"/>
                <a:stretch>
                  <a:fillRect/>
                </a:stretch>
              </p:blipFill>
              <p:spPr>
                <a:xfrm>
                  <a:off x="10976688" y="3964248"/>
                  <a:ext cx="25416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535">
              <p14:nvContentPartPr>
                <p14:cNvPr id="315" name="Freihand 314">
                  <a:extLst>
                    <a:ext uri="{FF2B5EF4-FFF2-40B4-BE49-F238E27FC236}">
                      <a16:creationId xmlns:a16="http://schemas.microsoft.com/office/drawing/2014/main" id="{BC3BE76C-7FB2-4480-9E97-86B5C39D7685}"/>
                    </a:ext>
                  </a:extLst>
                </p14:cNvPr>
                <p14:cNvContentPartPr/>
                <p14:nvPr/>
              </p14:nvContentPartPr>
              <p14:xfrm>
                <a:off x="11292048" y="3881448"/>
                <a:ext cx="139680" cy="186840"/>
              </p14:xfrm>
            </p:contentPart>
          </mc:Choice>
          <mc:Fallback xmlns="">
            <p:pic>
              <p:nvPicPr>
                <p:cNvPr id="315" name="Freihand 314">
                  <a:extLst>
                    <a:ext uri="{FF2B5EF4-FFF2-40B4-BE49-F238E27FC236}">
                      <a16:creationId xmlns:a16="http://schemas.microsoft.com/office/drawing/2014/main" id="{BC3BE76C-7FB2-4480-9E97-86B5C39D7685}"/>
                    </a:ext>
                  </a:extLst>
                </p:cNvPr>
                <p:cNvPicPr/>
                <p:nvPr/>
              </p:nvPicPr>
              <p:blipFill>
                <a:blip r:embed="rId536"/>
                <a:stretch>
                  <a:fillRect/>
                </a:stretch>
              </p:blipFill>
              <p:spPr>
                <a:xfrm>
                  <a:off x="11287728" y="3877128"/>
                  <a:ext cx="14832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537">
              <p14:nvContentPartPr>
                <p14:cNvPr id="316" name="Freihand 315">
                  <a:extLst>
                    <a:ext uri="{FF2B5EF4-FFF2-40B4-BE49-F238E27FC236}">
                      <a16:creationId xmlns:a16="http://schemas.microsoft.com/office/drawing/2014/main" id="{4B011448-1901-450B-A154-D3F94B5089F3}"/>
                    </a:ext>
                  </a:extLst>
                </p14:cNvPr>
                <p14:cNvContentPartPr/>
                <p14:nvPr/>
              </p14:nvContentPartPr>
              <p14:xfrm>
                <a:off x="11514888" y="3959568"/>
                <a:ext cx="112320" cy="77400"/>
              </p14:xfrm>
            </p:contentPart>
          </mc:Choice>
          <mc:Fallback xmlns="">
            <p:pic>
              <p:nvPicPr>
                <p:cNvPr id="316" name="Freihand 315">
                  <a:extLst>
                    <a:ext uri="{FF2B5EF4-FFF2-40B4-BE49-F238E27FC236}">
                      <a16:creationId xmlns:a16="http://schemas.microsoft.com/office/drawing/2014/main" id="{4B011448-1901-450B-A154-D3F94B5089F3}"/>
                    </a:ext>
                  </a:extLst>
                </p:cNvPr>
                <p:cNvPicPr/>
                <p:nvPr/>
              </p:nvPicPr>
              <p:blipFill>
                <a:blip r:embed="rId538"/>
                <a:stretch>
                  <a:fillRect/>
                </a:stretch>
              </p:blipFill>
              <p:spPr>
                <a:xfrm>
                  <a:off x="11510208" y="3955248"/>
                  <a:ext cx="12096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539">
              <p14:nvContentPartPr>
                <p14:cNvPr id="318" name="Freihand 317">
                  <a:extLst>
                    <a:ext uri="{FF2B5EF4-FFF2-40B4-BE49-F238E27FC236}">
                      <a16:creationId xmlns:a16="http://schemas.microsoft.com/office/drawing/2014/main" id="{F6DA4474-BFF1-4A59-B192-D756FE21A425}"/>
                    </a:ext>
                  </a:extLst>
                </p14:cNvPr>
                <p14:cNvContentPartPr/>
                <p14:nvPr/>
              </p14:nvContentPartPr>
              <p14:xfrm>
                <a:off x="11594088" y="3871008"/>
                <a:ext cx="405360" cy="154800"/>
              </p14:xfrm>
            </p:contentPart>
          </mc:Choice>
          <mc:Fallback xmlns="">
            <p:pic>
              <p:nvPicPr>
                <p:cNvPr id="318" name="Freihand 317">
                  <a:extLst>
                    <a:ext uri="{FF2B5EF4-FFF2-40B4-BE49-F238E27FC236}">
                      <a16:creationId xmlns:a16="http://schemas.microsoft.com/office/drawing/2014/main" id="{F6DA4474-BFF1-4A59-B192-D756FE21A425}"/>
                    </a:ext>
                  </a:extLst>
                </p:cNvPr>
                <p:cNvPicPr/>
                <p:nvPr/>
              </p:nvPicPr>
              <p:blipFill>
                <a:blip r:embed="rId540"/>
                <a:stretch>
                  <a:fillRect/>
                </a:stretch>
              </p:blipFill>
              <p:spPr>
                <a:xfrm>
                  <a:off x="11589768" y="3866688"/>
                  <a:ext cx="414000" cy="163440"/>
                </a:xfrm>
                <a:prstGeom prst="rect">
                  <a:avLst/>
                </a:prstGeom>
              </p:spPr>
            </p:pic>
          </mc:Fallback>
        </mc:AlternateContent>
      </p:grpSp>
      <p:grpSp>
        <p:nvGrpSpPr>
          <p:cNvPr id="322" name="Gruppieren 321">
            <a:extLst>
              <a:ext uri="{FF2B5EF4-FFF2-40B4-BE49-F238E27FC236}">
                <a16:creationId xmlns:a16="http://schemas.microsoft.com/office/drawing/2014/main" id="{EB563FE2-3D4C-48F9-87F0-5B7253B1026C}"/>
              </a:ext>
            </a:extLst>
          </p:cNvPr>
          <p:cNvGrpSpPr/>
          <p:nvPr/>
        </p:nvGrpSpPr>
        <p:grpSpPr>
          <a:xfrm>
            <a:off x="3888648" y="5298048"/>
            <a:ext cx="369360" cy="199440"/>
            <a:chOff x="3888648" y="5298048"/>
            <a:chExt cx="369360" cy="199440"/>
          </a:xfrm>
        </p:grpSpPr>
        <mc:AlternateContent xmlns:mc="http://schemas.openxmlformats.org/markup-compatibility/2006" xmlns:p14="http://schemas.microsoft.com/office/powerpoint/2010/main">
          <mc:Choice Requires="p14">
            <p:contentPart p14:bwMode="auto" r:id="rId541">
              <p14:nvContentPartPr>
                <p14:cNvPr id="320" name="Freihand 319">
                  <a:extLst>
                    <a:ext uri="{FF2B5EF4-FFF2-40B4-BE49-F238E27FC236}">
                      <a16:creationId xmlns:a16="http://schemas.microsoft.com/office/drawing/2014/main" id="{6CFE814D-8817-4584-8A67-D9D0E94095EF}"/>
                    </a:ext>
                  </a:extLst>
                </p14:cNvPr>
                <p14:cNvContentPartPr/>
                <p14:nvPr/>
              </p14:nvContentPartPr>
              <p14:xfrm>
                <a:off x="3888648" y="5352408"/>
                <a:ext cx="268920" cy="43560"/>
              </p14:xfrm>
            </p:contentPart>
          </mc:Choice>
          <mc:Fallback xmlns="">
            <p:pic>
              <p:nvPicPr>
                <p:cNvPr id="320" name="Freihand 319">
                  <a:extLst>
                    <a:ext uri="{FF2B5EF4-FFF2-40B4-BE49-F238E27FC236}">
                      <a16:creationId xmlns:a16="http://schemas.microsoft.com/office/drawing/2014/main" id="{6CFE814D-8817-4584-8A67-D9D0E94095EF}"/>
                    </a:ext>
                  </a:extLst>
                </p:cNvPr>
                <p:cNvPicPr/>
                <p:nvPr/>
              </p:nvPicPr>
              <p:blipFill>
                <a:blip r:embed="rId542"/>
                <a:stretch>
                  <a:fillRect/>
                </a:stretch>
              </p:blipFill>
              <p:spPr>
                <a:xfrm>
                  <a:off x="3884328" y="5348088"/>
                  <a:ext cx="27756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543">
              <p14:nvContentPartPr>
                <p14:cNvPr id="321" name="Freihand 320">
                  <a:extLst>
                    <a:ext uri="{FF2B5EF4-FFF2-40B4-BE49-F238E27FC236}">
                      <a16:creationId xmlns:a16="http://schemas.microsoft.com/office/drawing/2014/main" id="{048465F5-C50B-46E9-9413-AD4426E75F0F}"/>
                    </a:ext>
                  </a:extLst>
                </p14:cNvPr>
                <p14:cNvContentPartPr/>
                <p14:nvPr/>
              </p14:nvContentPartPr>
              <p14:xfrm>
                <a:off x="4102848" y="5298048"/>
                <a:ext cx="155160" cy="199440"/>
              </p14:xfrm>
            </p:contentPart>
          </mc:Choice>
          <mc:Fallback xmlns="">
            <p:pic>
              <p:nvPicPr>
                <p:cNvPr id="321" name="Freihand 320">
                  <a:extLst>
                    <a:ext uri="{FF2B5EF4-FFF2-40B4-BE49-F238E27FC236}">
                      <a16:creationId xmlns:a16="http://schemas.microsoft.com/office/drawing/2014/main" id="{048465F5-C50B-46E9-9413-AD4426E75F0F}"/>
                    </a:ext>
                  </a:extLst>
                </p:cNvPr>
                <p:cNvPicPr/>
                <p:nvPr/>
              </p:nvPicPr>
              <p:blipFill>
                <a:blip r:embed="rId544"/>
                <a:stretch>
                  <a:fillRect/>
                </a:stretch>
              </p:blipFill>
              <p:spPr>
                <a:xfrm>
                  <a:off x="4098528" y="5293728"/>
                  <a:ext cx="163800" cy="208080"/>
                </a:xfrm>
                <a:prstGeom prst="rect">
                  <a:avLst/>
                </a:prstGeom>
              </p:spPr>
            </p:pic>
          </mc:Fallback>
        </mc:AlternateContent>
      </p:grpSp>
      <p:grpSp>
        <p:nvGrpSpPr>
          <p:cNvPr id="335" name="Gruppieren 334">
            <a:extLst>
              <a:ext uri="{FF2B5EF4-FFF2-40B4-BE49-F238E27FC236}">
                <a16:creationId xmlns:a16="http://schemas.microsoft.com/office/drawing/2014/main" id="{09C17B51-30DC-4E3F-9DE4-77FA23DBDAFD}"/>
              </a:ext>
            </a:extLst>
          </p:cNvPr>
          <p:cNvGrpSpPr/>
          <p:nvPr/>
        </p:nvGrpSpPr>
        <p:grpSpPr>
          <a:xfrm>
            <a:off x="2005128" y="5178888"/>
            <a:ext cx="1343520" cy="420120"/>
            <a:chOff x="2005128" y="5178888"/>
            <a:chExt cx="1343520" cy="420120"/>
          </a:xfrm>
        </p:grpSpPr>
        <mc:AlternateContent xmlns:mc="http://schemas.openxmlformats.org/markup-compatibility/2006" xmlns:p14="http://schemas.microsoft.com/office/powerpoint/2010/main">
          <mc:Choice Requires="p14">
            <p:contentPart p14:bwMode="auto" r:id="rId545">
              <p14:nvContentPartPr>
                <p14:cNvPr id="323" name="Freihand 322">
                  <a:extLst>
                    <a:ext uri="{FF2B5EF4-FFF2-40B4-BE49-F238E27FC236}">
                      <a16:creationId xmlns:a16="http://schemas.microsoft.com/office/drawing/2014/main" id="{BCEC09D0-ADD4-44CC-B0A1-A3D561131B4C}"/>
                    </a:ext>
                  </a:extLst>
                </p14:cNvPr>
                <p14:cNvContentPartPr/>
                <p14:nvPr/>
              </p14:nvContentPartPr>
              <p14:xfrm>
                <a:off x="2005128" y="5225688"/>
                <a:ext cx="164520" cy="272160"/>
              </p14:xfrm>
            </p:contentPart>
          </mc:Choice>
          <mc:Fallback xmlns="">
            <p:pic>
              <p:nvPicPr>
                <p:cNvPr id="323" name="Freihand 322">
                  <a:extLst>
                    <a:ext uri="{FF2B5EF4-FFF2-40B4-BE49-F238E27FC236}">
                      <a16:creationId xmlns:a16="http://schemas.microsoft.com/office/drawing/2014/main" id="{BCEC09D0-ADD4-44CC-B0A1-A3D561131B4C}"/>
                    </a:ext>
                  </a:extLst>
                </p:cNvPr>
                <p:cNvPicPr/>
                <p:nvPr/>
              </p:nvPicPr>
              <p:blipFill>
                <a:blip r:embed="rId546"/>
                <a:stretch>
                  <a:fillRect/>
                </a:stretch>
              </p:blipFill>
              <p:spPr>
                <a:xfrm>
                  <a:off x="2000808" y="5221368"/>
                  <a:ext cx="173160" cy="280800"/>
                </a:xfrm>
                <a:prstGeom prst="rect">
                  <a:avLst/>
                </a:prstGeom>
              </p:spPr>
            </p:pic>
          </mc:Fallback>
        </mc:AlternateContent>
        <mc:AlternateContent xmlns:mc="http://schemas.openxmlformats.org/markup-compatibility/2006" xmlns:p14="http://schemas.microsoft.com/office/powerpoint/2010/main">
          <mc:Choice Requires="p14">
            <p:contentPart p14:bwMode="auto" r:id="rId547">
              <p14:nvContentPartPr>
                <p14:cNvPr id="324" name="Freihand 323">
                  <a:extLst>
                    <a:ext uri="{FF2B5EF4-FFF2-40B4-BE49-F238E27FC236}">
                      <a16:creationId xmlns:a16="http://schemas.microsoft.com/office/drawing/2014/main" id="{62B6B0D4-7D0B-4726-A4B1-C9C716825F68}"/>
                    </a:ext>
                  </a:extLst>
                </p14:cNvPr>
                <p14:cNvContentPartPr/>
                <p14:nvPr/>
              </p14:nvContentPartPr>
              <p14:xfrm>
                <a:off x="2206728" y="5241528"/>
                <a:ext cx="144720" cy="116280"/>
              </p14:xfrm>
            </p:contentPart>
          </mc:Choice>
          <mc:Fallback xmlns="">
            <p:pic>
              <p:nvPicPr>
                <p:cNvPr id="324" name="Freihand 323">
                  <a:extLst>
                    <a:ext uri="{FF2B5EF4-FFF2-40B4-BE49-F238E27FC236}">
                      <a16:creationId xmlns:a16="http://schemas.microsoft.com/office/drawing/2014/main" id="{62B6B0D4-7D0B-4726-A4B1-C9C716825F68}"/>
                    </a:ext>
                  </a:extLst>
                </p:cNvPr>
                <p:cNvPicPr/>
                <p:nvPr/>
              </p:nvPicPr>
              <p:blipFill>
                <a:blip r:embed="rId548"/>
                <a:stretch>
                  <a:fillRect/>
                </a:stretch>
              </p:blipFill>
              <p:spPr>
                <a:xfrm>
                  <a:off x="2202408" y="5237208"/>
                  <a:ext cx="15336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549">
              <p14:nvContentPartPr>
                <p14:cNvPr id="325" name="Freihand 324">
                  <a:extLst>
                    <a:ext uri="{FF2B5EF4-FFF2-40B4-BE49-F238E27FC236}">
                      <a16:creationId xmlns:a16="http://schemas.microsoft.com/office/drawing/2014/main" id="{E758CF48-EE84-4F5C-9470-AE414FF692CF}"/>
                    </a:ext>
                  </a:extLst>
                </p14:cNvPr>
                <p14:cNvContentPartPr/>
                <p14:nvPr/>
              </p14:nvContentPartPr>
              <p14:xfrm>
                <a:off x="2370888" y="5256288"/>
                <a:ext cx="349200" cy="76320"/>
              </p14:xfrm>
            </p:contentPart>
          </mc:Choice>
          <mc:Fallback xmlns="">
            <p:pic>
              <p:nvPicPr>
                <p:cNvPr id="325" name="Freihand 324">
                  <a:extLst>
                    <a:ext uri="{FF2B5EF4-FFF2-40B4-BE49-F238E27FC236}">
                      <a16:creationId xmlns:a16="http://schemas.microsoft.com/office/drawing/2014/main" id="{E758CF48-EE84-4F5C-9470-AE414FF692CF}"/>
                    </a:ext>
                  </a:extLst>
                </p:cNvPr>
                <p:cNvPicPr/>
                <p:nvPr/>
              </p:nvPicPr>
              <p:blipFill>
                <a:blip r:embed="rId550"/>
                <a:stretch>
                  <a:fillRect/>
                </a:stretch>
              </p:blipFill>
              <p:spPr>
                <a:xfrm>
                  <a:off x="2366568" y="5251968"/>
                  <a:ext cx="35784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551">
              <p14:nvContentPartPr>
                <p14:cNvPr id="326" name="Freihand 325">
                  <a:extLst>
                    <a:ext uri="{FF2B5EF4-FFF2-40B4-BE49-F238E27FC236}">
                      <a16:creationId xmlns:a16="http://schemas.microsoft.com/office/drawing/2014/main" id="{83505EA9-6860-458A-8645-1371B95714A6}"/>
                    </a:ext>
                  </a:extLst>
                </p14:cNvPr>
                <p14:cNvContentPartPr/>
                <p14:nvPr/>
              </p14:nvContentPartPr>
              <p14:xfrm>
                <a:off x="2751048" y="5260608"/>
                <a:ext cx="142560" cy="62640"/>
              </p14:xfrm>
            </p:contentPart>
          </mc:Choice>
          <mc:Fallback xmlns="">
            <p:pic>
              <p:nvPicPr>
                <p:cNvPr id="326" name="Freihand 325">
                  <a:extLst>
                    <a:ext uri="{FF2B5EF4-FFF2-40B4-BE49-F238E27FC236}">
                      <a16:creationId xmlns:a16="http://schemas.microsoft.com/office/drawing/2014/main" id="{83505EA9-6860-458A-8645-1371B95714A6}"/>
                    </a:ext>
                  </a:extLst>
                </p:cNvPr>
                <p:cNvPicPr/>
                <p:nvPr/>
              </p:nvPicPr>
              <p:blipFill>
                <a:blip r:embed="rId552"/>
                <a:stretch>
                  <a:fillRect/>
                </a:stretch>
              </p:blipFill>
              <p:spPr>
                <a:xfrm>
                  <a:off x="2746728" y="5256288"/>
                  <a:ext cx="15120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553">
              <p14:nvContentPartPr>
                <p14:cNvPr id="327" name="Freihand 326">
                  <a:extLst>
                    <a:ext uri="{FF2B5EF4-FFF2-40B4-BE49-F238E27FC236}">
                      <a16:creationId xmlns:a16="http://schemas.microsoft.com/office/drawing/2014/main" id="{19AC04A4-5BA1-4009-A613-87CDF2002347}"/>
                    </a:ext>
                  </a:extLst>
                </p14:cNvPr>
                <p14:cNvContentPartPr/>
                <p14:nvPr/>
              </p14:nvContentPartPr>
              <p14:xfrm>
                <a:off x="2888928" y="5178888"/>
                <a:ext cx="249480" cy="181080"/>
              </p14:xfrm>
            </p:contentPart>
          </mc:Choice>
          <mc:Fallback xmlns="">
            <p:pic>
              <p:nvPicPr>
                <p:cNvPr id="327" name="Freihand 326">
                  <a:extLst>
                    <a:ext uri="{FF2B5EF4-FFF2-40B4-BE49-F238E27FC236}">
                      <a16:creationId xmlns:a16="http://schemas.microsoft.com/office/drawing/2014/main" id="{19AC04A4-5BA1-4009-A613-87CDF2002347}"/>
                    </a:ext>
                  </a:extLst>
                </p:cNvPr>
                <p:cNvPicPr/>
                <p:nvPr/>
              </p:nvPicPr>
              <p:blipFill>
                <a:blip r:embed="rId554"/>
                <a:stretch>
                  <a:fillRect/>
                </a:stretch>
              </p:blipFill>
              <p:spPr>
                <a:xfrm>
                  <a:off x="2884608" y="5174568"/>
                  <a:ext cx="25812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555">
              <p14:nvContentPartPr>
                <p14:cNvPr id="328" name="Freihand 327">
                  <a:extLst>
                    <a:ext uri="{FF2B5EF4-FFF2-40B4-BE49-F238E27FC236}">
                      <a16:creationId xmlns:a16="http://schemas.microsoft.com/office/drawing/2014/main" id="{1EBDA8C0-653F-46EE-853B-21490C35AE66}"/>
                    </a:ext>
                  </a:extLst>
                </p14:cNvPr>
                <p14:cNvContentPartPr/>
                <p14:nvPr/>
              </p14:nvContentPartPr>
              <p14:xfrm>
                <a:off x="3118968" y="5219208"/>
                <a:ext cx="74880" cy="41400"/>
              </p14:xfrm>
            </p:contentPart>
          </mc:Choice>
          <mc:Fallback xmlns="">
            <p:pic>
              <p:nvPicPr>
                <p:cNvPr id="328" name="Freihand 327">
                  <a:extLst>
                    <a:ext uri="{FF2B5EF4-FFF2-40B4-BE49-F238E27FC236}">
                      <a16:creationId xmlns:a16="http://schemas.microsoft.com/office/drawing/2014/main" id="{1EBDA8C0-653F-46EE-853B-21490C35AE66}"/>
                    </a:ext>
                  </a:extLst>
                </p:cNvPr>
                <p:cNvPicPr/>
                <p:nvPr/>
              </p:nvPicPr>
              <p:blipFill>
                <a:blip r:embed="rId556"/>
                <a:stretch>
                  <a:fillRect/>
                </a:stretch>
              </p:blipFill>
              <p:spPr>
                <a:xfrm>
                  <a:off x="3114648" y="5214888"/>
                  <a:ext cx="8352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557">
              <p14:nvContentPartPr>
                <p14:cNvPr id="329" name="Freihand 328">
                  <a:extLst>
                    <a:ext uri="{FF2B5EF4-FFF2-40B4-BE49-F238E27FC236}">
                      <a16:creationId xmlns:a16="http://schemas.microsoft.com/office/drawing/2014/main" id="{F3052DBE-F877-4FE7-B6A6-1679C3193FBC}"/>
                    </a:ext>
                  </a:extLst>
                </p14:cNvPr>
                <p14:cNvContentPartPr/>
                <p14:nvPr/>
              </p14:nvContentPartPr>
              <p14:xfrm>
                <a:off x="3210408" y="5278608"/>
                <a:ext cx="138240" cy="63720"/>
              </p14:xfrm>
            </p:contentPart>
          </mc:Choice>
          <mc:Fallback xmlns="">
            <p:pic>
              <p:nvPicPr>
                <p:cNvPr id="329" name="Freihand 328">
                  <a:extLst>
                    <a:ext uri="{FF2B5EF4-FFF2-40B4-BE49-F238E27FC236}">
                      <a16:creationId xmlns:a16="http://schemas.microsoft.com/office/drawing/2014/main" id="{F3052DBE-F877-4FE7-B6A6-1679C3193FBC}"/>
                    </a:ext>
                  </a:extLst>
                </p:cNvPr>
                <p:cNvPicPr/>
                <p:nvPr/>
              </p:nvPicPr>
              <p:blipFill>
                <a:blip r:embed="rId558"/>
                <a:stretch>
                  <a:fillRect/>
                </a:stretch>
              </p:blipFill>
              <p:spPr>
                <a:xfrm>
                  <a:off x="3206088" y="5274288"/>
                  <a:ext cx="14688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559">
              <p14:nvContentPartPr>
                <p14:cNvPr id="330" name="Freihand 329">
                  <a:extLst>
                    <a:ext uri="{FF2B5EF4-FFF2-40B4-BE49-F238E27FC236}">
                      <a16:creationId xmlns:a16="http://schemas.microsoft.com/office/drawing/2014/main" id="{69B97A39-54F8-4C85-A6ED-859A9C664C53}"/>
                    </a:ext>
                  </a:extLst>
                </p14:cNvPr>
                <p14:cNvContentPartPr/>
                <p14:nvPr/>
              </p14:nvContentPartPr>
              <p14:xfrm>
                <a:off x="2455488" y="5453208"/>
                <a:ext cx="265320" cy="145800"/>
              </p14:xfrm>
            </p:contentPart>
          </mc:Choice>
          <mc:Fallback xmlns="">
            <p:pic>
              <p:nvPicPr>
                <p:cNvPr id="330" name="Freihand 329">
                  <a:extLst>
                    <a:ext uri="{FF2B5EF4-FFF2-40B4-BE49-F238E27FC236}">
                      <a16:creationId xmlns:a16="http://schemas.microsoft.com/office/drawing/2014/main" id="{69B97A39-54F8-4C85-A6ED-859A9C664C53}"/>
                    </a:ext>
                  </a:extLst>
                </p:cNvPr>
                <p:cNvPicPr/>
                <p:nvPr/>
              </p:nvPicPr>
              <p:blipFill>
                <a:blip r:embed="rId560"/>
                <a:stretch>
                  <a:fillRect/>
                </a:stretch>
              </p:blipFill>
              <p:spPr>
                <a:xfrm>
                  <a:off x="2451168" y="5448888"/>
                  <a:ext cx="27396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561">
              <p14:nvContentPartPr>
                <p14:cNvPr id="331" name="Freihand 330">
                  <a:extLst>
                    <a:ext uri="{FF2B5EF4-FFF2-40B4-BE49-F238E27FC236}">
                      <a16:creationId xmlns:a16="http://schemas.microsoft.com/office/drawing/2014/main" id="{9DCB44CE-F735-4E42-9DE7-2E8199617D9C}"/>
                    </a:ext>
                  </a:extLst>
                </p14:cNvPr>
                <p14:cNvContentPartPr/>
                <p14:nvPr/>
              </p14:nvContentPartPr>
              <p14:xfrm>
                <a:off x="2772288" y="5497848"/>
                <a:ext cx="168480" cy="89640"/>
              </p14:xfrm>
            </p:contentPart>
          </mc:Choice>
          <mc:Fallback xmlns="">
            <p:pic>
              <p:nvPicPr>
                <p:cNvPr id="331" name="Freihand 330">
                  <a:extLst>
                    <a:ext uri="{FF2B5EF4-FFF2-40B4-BE49-F238E27FC236}">
                      <a16:creationId xmlns:a16="http://schemas.microsoft.com/office/drawing/2014/main" id="{9DCB44CE-F735-4E42-9DE7-2E8199617D9C}"/>
                    </a:ext>
                  </a:extLst>
                </p:cNvPr>
                <p:cNvPicPr/>
                <p:nvPr/>
              </p:nvPicPr>
              <p:blipFill>
                <a:blip r:embed="rId562"/>
                <a:stretch>
                  <a:fillRect/>
                </a:stretch>
              </p:blipFill>
              <p:spPr>
                <a:xfrm>
                  <a:off x="2767968" y="5493528"/>
                  <a:ext cx="17712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563">
              <p14:nvContentPartPr>
                <p14:cNvPr id="332" name="Freihand 331">
                  <a:extLst>
                    <a:ext uri="{FF2B5EF4-FFF2-40B4-BE49-F238E27FC236}">
                      <a16:creationId xmlns:a16="http://schemas.microsoft.com/office/drawing/2014/main" id="{9BA92B59-5519-45CA-B2E2-2B5BDF0A4F60}"/>
                    </a:ext>
                  </a:extLst>
                </p14:cNvPr>
                <p14:cNvContentPartPr/>
                <p14:nvPr/>
              </p14:nvContentPartPr>
              <p14:xfrm>
                <a:off x="2887848" y="5509368"/>
                <a:ext cx="114840" cy="68040"/>
              </p14:xfrm>
            </p:contentPart>
          </mc:Choice>
          <mc:Fallback xmlns="">
            <p:pic>
              <p:nvPicPr>
                <p:cNvPr id="332" name="Freihand 331">
                  <a:extLst>
                    <a:ext uri="{FF2B5EF4-FFF2-40B4-BE49-F238E27FC236}">
                      <a16:creationId xmlns:a16="http://schemas.microsoft.com/office/drawing/2014/main" id="{9BA92B59-5519-45CA-B2E2-2B5BDF0A4F60}"/>
                    </a:ext>
                  </a:extLst>
                </p:cNvPr>
                <p:cNvPicPr/>
                <p:nvPr/>
              </p:nvPicPr>
              <p:blipFill>
                <a:blip r:embed="rId564"/>
                <a:stretch>
                  <a:fillRect/>
                </a:stretch>
              </p:blipFill>
              <p:spPr>
                <a:xfrm>
                  <a:off x="2883528" y="5505048"/>
                  <a:ext cx="12348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565">
              <p14:nvContentPartPr>
                <p14:cNvPr id="333" name="Freihand 332">
                  <a:extLst>
                    <a:ext uri="{FF2B5EF4-FFF2-40B4-BE49-F238E27FC236}">
                      <a16:creationId xmlns:a16="http://schemas.microsoft.com/office/drawing/2014/main" id="{FD75CAC5-30F3-482F-8773-8D7B89F53C20}"/>
                    </a:ext>
                  </a:extLst>
                </p14:cNvPr>
                <p14:cNvContentPartPr/>
                <p14:nvPr/>
              </p14:nvContentPartPr>
              <p14:xfrm>
                <a:off x="3061368" y="5516568"/>
                <a:ext cx="99720" cy="70560"/>
              </p14:xfrm>
            </p:contentPart>
          </mc:Choice>
          <mc:Fallback xmlns="">
            <p:pic>
              <p:nvPicPr>
                <p:cNvPr id="333" name="Freihand 332">
                  <a:extLst>
                    <a:ext uri="{FF2B5EF4-FFF2-40B4-BE49-F238E27FC236}">
                      <a16:creationId xmlns:a16="http://schemas.microsoft.com/office/drawing/2014/main" id="{FD75CAC5-30F3-482F-8773-8D7B89F53C20}"/>
                    </a:ext>
                  </a:extLst>
                </p:cNvPr>
                <p:cNvPicPr/>
                <p:nvPr/>
              </p:nvPicPr>
              <p:blipFill>
                <a:blip r:embed="rId566"/>
                <a:stretch>
                  <a:fillRect/>
                </a:stretch>
              </p:blipFill>
              <p:spPr>
                <a:xfrm>
                  <a:off x="3057048" y="5512248"/>
                  <a:ext cx="108360" cy="79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67">
            <p14:nvContentPartPr>
              <p14:cNvPr id="399" name="Freihand 398">
                <a:extLst>
                  <a:ext uri="{FF2B5EF4-FFF2-40B4-BE49-F238E27FC236}">
                    <a16:creationId xmlns:a16="http://schemas.microsoft.com/office/drawing/2014/main" id="{AE1E2EC4-36B9-404C-8B56-98D1D867BB2D}"/>
                  </a:ext>
                </a:extLst>
              </p14:cNvPr>
              <p14:cNvContentPartPr/>
              <p14:nvPr/>
            </p14:nvContentPartPr>
            <p14:xfrm>
              <a:off x="469008" y="286848"/>
              <a:ext cx="3629880" cy="139680"/>
            </p14:xfrm>
          </p:contentPart>
        </mc:Choice>
        <mc:Fallback xmlns="">
          <p:pic>
            <p:nvPicPr>
              <p:cNvPr id="399" name="Freihand 398">
                <a:extLst>
                  <a:ext uri="{FF2B5EF4-FFF2-40B4-BE49-F238E27FC236}">
                    <a16:creationId xmlns:a16="http://schemas.microsoft.com/office/drawing/2014/main" id="{AE1E2EC4-36B9-404C-8B56-98D1D867BB2D}"/>
                  </a:ext>
                </a:extLst>
              </p:cNvPr>
              <p:cNvPicPr/>
              <p:nvPr/>
            </p:nvPicPr>
            <p:blipFill>
              <a:blip r:embed="rId568"/>
              <a:stretch>
                <a:fillRect/>
              </a:stretch>
            </p:blipFill>
            <p:spPr>
              <a:xfrm>
                <a:off x="464688" y="282528"/>
                <a:ext cx="3638520" cy="148320"/>
              </a:xfrm>
              <a:prstGeom prst="rect">
                <a:avLst/>
              </a:prstGeom>
            </p:spPr>
          </p:pic>
        </mc:Fallback>
      </mc:AlternateContent>
      <p:grpSp>
        <p:nvGrpSpPr>
          <p:cNvPr id="402" name="Gruppieren 401">
            <a:extLst>
              <a:ext uri="{FF2B5EF4-FFF2-40B4-BE49-F238E27FC236}">
                <a16:creationId xmlns:a16="http://schemas.microsoft.com/office/drawing/2014/main" id="{A64CBB4D-3254-44A1-9B27-0171DCA2ECD1}"/>
              </a:ext>
            </a:extLst>
          </p:cNvPr>
          <p:cNvGrpSpPr/>
          <p:nvPr/>
        </p:nvGrpSpPr>
        <p:grpSpPr>
          <a:xfrm>
            <a:off x="159048" y="34848"/>
            <a:ext cx="3862440" cy="800280"/>
            <a:chOff x="159048" y="34848"/>
            <a:chExt cx="3862440" cy="800280"/>
          </a:xfrm>
        </p:grpSpPr>
        <mc:AlternateContent xmlns:mc="http://schemas.openxmlformats.org/markup-compatibility/2006" xmlns:p14="http://schemas.microsoft.com/office/powerpoint/2010/main">
          <mc:Choice Requires="p14">
            <p:contentPart p14:bwMode="auto" r:id="rId569">
              <p14:nvContentPartPr>
                <p14:cNvPr id="336" name="Freihand 335">
                  <a:extLst>
                    <a:ext uri="{FF2B5EF4-FFF2-40B4-BE49-F238E27FC236}">
                      <a16:creationId xmlns:a16="http://schemas.microsoft.com/office/drawing/2014/main" id="{0E117EA6-223E-447B-890A-8A79DB146F77}"/>
                    </a:ext>
                  </a:extLst>
                </p14:cNvPr>
                <p14:cNvContentPartPr/>
                <p14:nvPr/>
              </p14:nvContentPartPr>
              <p14:xfrm>
                <a:off x="466128" y="110448"/>
                <a:ext cx="118440" cy="161280"/>
              </p14:xfrm>
            </p:contentPart>
          </mc:Choice>
          <mc:Fallback xmlns="">
            <p:pic>
              <p:nvPicPr>
                <p:cNvPr id="336" name="Freihand 335">
                  <a:extLst>
                    <a:ext uri="{FF2B5EF4-FFF2-40B4-BE49-F238E27FC236}">
                      <a16:creationId xmlns:a16="http://schemas.microsoft.com/office/drawing/2014/main" id="{0E117EA6-223E-447B-890A-8A79DB146F77}"/>
                    </a:ext>
                  </a:extLst>
                </p:cNvPr>
                <p:cNvPicPr/>
                <p:nvPr/>
              </p:nvPicPr>
              <p:blipFill>
                <a:blip r:embed="rId570"/>
                <a:stretch>
                  <a:fillRect/>
                </a:stretch>
              </p:blipFill>
              <p:spPr>
                <a:xfrm>
                  <a:off x="461808" y="106128"/>
                  <a:ext cx="12708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571">
              <p14:nvContentPartPr>
                <p14:cNvPr id="337" name="Freihand 336">
                  <a:extLst>
                    <a:ext uri="{FF2B5EF4-FFF2-40B4-BE49-F238E27FC236}">
                      <a16:creationId xmlns:a16="http://schemas.microsoft.com/office/drawing/2014/main" id="{DA309106-7F41-415C-8FD4-D1EF5312DD60}"/>
                    </a:ext>
                  </a:extLst>
                </p14:cNvPr>
                <p14:cNvContentPartPr/>
                <p14:nvPr/>
              </p14:nvContentPartPr>
              <p14:xfrm>
                <a:off x="504288" y="196488"/>
                <a:ext cx="100800" cy="28800"/>
              </p14:xfrm>
            </p:contentPart>
          </mc:Choice>
          <mc:Fallback xmlns="">
            <p:pic>
              <p:nvPicPr>
                <p:cNvPr id="337" name="Freihand 336">
                  <a:extLst>
                    <a:ext uri="{FF2B5EF4-FFF2-40B4-BE49-F238E27FC236}">
                      <a16:creationId xmlns:a16="http://schemas.microsoft.com/office/drawing/2014/main" id="{DA309106-7F41-415C-8FD4-D1EF5312DD60}"/>
                    </a:ext>
                  </a:extLst>
                </p:cNvPr>
                <p:cNvPicPr/>
                <p:nvPr/>
              </p:nvPicPr>
              <p:blipFill>
                <a:blip r:embed="rId572"/>
                <a:stretch>
                  <a:fillRect/>
                </a:stretch>
              </p:blipFill>
              <p:spPr>
                <a:xfrm>
                  <a:off x="499968" y="192168"/>
                  <a:ext cx="10944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573">
              <p14:nvContentPartPr>
                <p14:cNvPr id="338" name="Freihand 337">
                  <a:extLst>
                    <a:ext uri="{FF2B5EF4-FFF2-40B4-BE49-F238E27FC236}">
                      <a16:creationId xmlns:a16="http://schemas.microsoft.com/office/drawing/2014/main" id="{86B16E63-0125-41F3-AF69-0EF3129F2D7D}"/>
                    </a:ext>
                  </a:extLst>
                </p14:cNvPr>
                <p14:cNvContentPartPr/>
                <p14:nvPr/>
              </p14:nvContentPartPr>
              <p14:xfrm>
                <a:off x="622368" y="185328"/>
                <a:ext cx="97560" cy="93240"/>
              </p14:xfrm>
            </p:contentPart>
          </mc:Choice>
          <mc:Fallback xmlns="">
            <p:pic>
              <p:nvPicPr>
                <p:cNvPr id="338" name="Freihand 337">
                  <a:extLst>
                    <a:ext uri="{FF2B5EF4-FFF2-40B4-BE49-F238E27FC236}">
                      <a16:creationId xmlns:a16="http://schemas.microsoft.com/office/drawing/2014/main" id="{86B16E63-0125-41F3-AF69-0EF3129F2D7D}"/>
                    </a:ext>
                  </a:extLst>
                </p:cNvPr>
                <p:cNvPicPr/>
                <p:nvPr/>
              </p:nvPicPr>
              <p:blipFill>
                <a:blip r:embed="rId574"/>
                <a:stretch>
                  <a:fillRect/>
                </a:stretch>
              </p:blipFill>
              <p:spPr>
                <a:xfrm>
                  <a:off x="618048" y="181008"/>
                  <a:ext cx="10620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575">
              <p14:nvContentPartPr>
                <p14:cNvPr id="340" name="Freihand 339">
                  <a:extLst>
                    <a:ext uri="{FF2B5EF4-FFF2-40B4-BE49-F238E27FC236}">
                      <a16:creationId xmlns:a16="http://schemas.microsoft.com/office/drawing/2014/main" id="{FE4BD5B6-26E1-47B6-AF40-FF4026040254}"/>
                    </a:ext>
                  </a:extLst>
                </p14:cNvPr>
                <p14:cNvContentPartPr/>
                <p14:nvPr/>
              </p14:nvContentPartPr>
              <p14:xfrm>
                <a:off x="707328" y="174888"/>
                <a:ext cx="17640" cy="111600"/>
              </p14:xfrm>
            </p:contentPart>
          </mc:Choice>
          <mc:Fallback xmlns="">
            <p:pic>
              <p:nvPicPr>
                <p:cNvPr id="340" name="Freihand 339">
                  <a:extLst>
                    <a:ext uri="{FF2B5EF4-FFF2-40B4-BE49-F238E27FC236}">
                      <a16:creationId xmlns:a16="http://schemas.microsoft.com/office/drawing/2014/main" id="{FE4BD5B6-26E1-47B6-AF40-FF4026040254}"/>
                    </a:ext>
                  </a:extLst>
                </p:cNvPr>
                <p:cNvPicPr/>
                <p:nvPr/>
              </p:nvPicPr>
              <p:blipFill>
                <a:blip r:embed="rId576"/>
                <a:stretch>
                  <a:fillRect/>
                </a:stretch>
              </p:blipFill>
              <p:spPr>
                <a:xfrm>
                  <a:off x="703008" y="170568"/>
                  <a:ext cx="2628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577">
              <p14:nvContentPartPr>
                <p14:cNvPr id="341" name="Freihand 340">
                  <a:extLst>
                    <a:ext uri="{FF2B5EF4-FFF2-40B4-BE49-F238E27FC236}">
                      <a16:creationId xmlns:a16="http://schemas.microsoft.com/office/drawing/2014/main" id="{4849892D-2F0B-43AC-8F76-5EF4A493BC62}"/>
                    </a:ext>
                  </a:extLst>
                </p14:cNvPr>
                <p14:cNvContentPartPr/>
                <p14:nvPr/>
              </p14:nvContentPartPr>
              <p14:xfrm>
                <a:off x="746208" y="106488"/>
                <a:ext cx="94680" cy="135720"/>
              </p14:xfrm>
            </p:contentPart>
          </mc:Choice>
          <mc:Fallback xmlns="">
            <p:pic>
              <p:nvPicPr>
                <p:cNvPr id="341" name="Freihand 340">
                  <a:extLst>
                    <a:ext uri="{FF2B5EF4-FFF2-40B4-BE49-F238E27FC236}">
                      <a16:creationId xmlns:a16="http://schemas.microsoft.com/office/drawing/2014/main" id="{4849892D-2F0B-43AC-8F76-5EF4A493BC62}"/>
                    </a:ext>
                  </a:extLst>
                </p:cNvPr>
                <p:cNvPicPr/>
                <p:nvPr/>
              </p:nvPicPr>
              <p:blipFill>
                <a:blip r:embed="rId578"/>
                <a:stretch>
                  <a:fillRect/>
                </a:stretch>
              </p:blipFill>
              <p:spPr>
                <a:xfrm>
                  <a:off x="741888" y="102168"/>
                  <a:ext cx="10332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579">
              <p14:nvContentPartPr>
                <p14:cNvPr id="342" name="Freihand 341">
                  <a:extLst>
                    <a:ext uri="{FF2B5EF4-FFF2-40B4-BE49-F238E27FC236}">
                      <a16:creationId xmlns:a16="http://schemas.microsoft.com/office/drawing/2014/main" id="{7879CC27-01A9-4D0D-8C25-69260353B3FA}"/>
                    </a:ext>
                  </a:extLst>
                </p14:cNvPr>
                <p14:cNvContentPartPr/>
                <p14:nvPr/>
              </p14:nvContentPartPr>
              <p14:xfrm>
                <a:off x="880488" y="192888"/>
                <a:ext cx="138960" cy="41040"/>
              </p14:xfrm>
            </p:contentPart>
          </mc:Choice>
          <mc:Fallback xmlns="">
            <p:pic>
              <p:nvPicPr>
                <p:cNvPr id="342" name="Freihand 341">
                  <a:extLst>
                    <a:ext uri="{FF2B5EF4-FFF2-40B4-BE49-F238E27FC236}">
                      <a16:creationId xmlns:a16="http://schemas.microsoft.com/office/drawing/2014/main" id="{7879CC27-01A9-4D0D-8C25-69260353B3FA}"/>
                    </a:ext>
                  </a:extLst>
                </p:cNvPr>
                <p:cNvPicPr/>
                <p:nvPr/>
              </p:nvPicPr>
              <p:blipFill>
                <a:blip r:embed="rId580"/>
                <a:stretch>
                  <a:fillRect/>
                </a:stretch>
              </p:blipFill>
              <p:spPr>
                <a:xfrm>
                  <a:off x="876168" y="188568"/>
                  <a:ext cx="14760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581">
              <p14:nvContentPartPr>
                <p14:cNvPr id="343" name="Freihand 342">
                  <a:extLst>
                    <a:ext uri="{FF2B5EF4-FFF2-40B4-BE49-F238E27FC236}">
                      <a16:creationId xmlns:a16="http://schemas.microsoft.com/office/drawing/2014/main" id="{82504DF3-1AD6-46E9-9900-2779A0C927F7}"/>
                    </a:ext>
                  </a:extLst>
                </p14:cNvPr>
                <p14:cNvContentPartPr/>
                <p14:nvPr/>
              </p14:nvContentPartPr>
              <p14:xfrm>
                <a:off x="1056528" y="105048"/>
                <a:ext cx="168120" cy="136440"/>
              </p14:xfrm>
            </p:contentPart>
          </mc:Choice>
          <mc:Fallback xmlns="">
            <p:pic>
              <p:nvPicPr>
                <p:cNvPr id="343" name="Freihand 342">
                  <a:extLst>
                    <a:ext uri="{FF2B5EF4-FFF2-40B4-BE49-F238E27FC236}">
                      <a16:creationId xmlns:a16="http://schemas.microsoft.com/office/drawing/2014/main" id="{82504DF3-1AD6-46E9-9900-2779A0C927F7}"/>
                    </a:ext>
                  </a:extLst>
                </p:cNvPr>
                <p:cNvPicPr/>
                <p:nvPr/>
              </p:nvPicPr>
              <p:blipFill>
                <a:blip r:embed="rId582"/>
                <a:stretch>
                  <a:fillRect/>
                </a:stretch>
              </p:blipFill>
              <p:spPr>
                <a:xfrm>
                  <a:off x="1052208" y="100728"/>
                  <a:ext cx="17676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583">
              <p14:nvContentPartPr>
                <p14:cNvPr id="344" name="Freihand 343">
                  <a:extLst>
                    <a:ext uri="{FF2B5EF4-FFF2-40B4-BE49-F238E27FC236}">
                      <a16:creationId xmlns:a16="http://schemas.microsoft.com/office/drawing/2014/main" id="{617B4150-7163-49D2-8A6A-5E26C3CD9FEA}"/>
                    </a:ext>
                  </a:extLst>
                </p14:cNvPr>
                <p14:cNvContentPartPr/>
                <p14:nvPr/>
              </p14:nvContentPartPr>
              <p14:xfrm>
                <a:off x="1222128" y="170928"/>
                <a:ext cx="159120" cy="82080"/>
              </p14:xfrm>
            </p:contentPart>
          </mc:Choice>
          <mc:Fallback xmlns="">
            <p:pic>
              <p:nvPicPr>
                <p:cNvPr id="344" name="Freihand 343">
                  <a:extLst>
                    <a:ext uri="{FF2B5EF4-FFF2-40B4-BE49-F238E27FC236}">
                      <a16:creationId xmlns:a16="http://schemas.microsoft.com/office/drawing/2014/main" id="{617B4150-7163-49D2-8A6A-5E26C3CD9FEA}"/>
                    </a:ext>
                  </a:extLst>
                </p:cNvPr>
                <p:cNvPicPr/>
                <p:nvPr/>
              </p:nvPicPr>
              <p:blipFill>
                <a:blip r:embed="rId584"/>
                <a:stretch>
                  <a:fillRect/>
                </a:stretch>
              </p:blipFill>
              <p:spPr>
                <a:xfrm>
                  <a:off x="1217808" y="166608"/>
                  <a:ext cx="16776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585">
              <p14:nvContentPartPr>
                <p14:cNvPr id="345" name="Freihand 344">
                  <a:extLst>
                    <a:ext uri="{FF2B5EF4-FFF2-40B4-BE49-F238E27FC236}">
                      <a16:creationId xmlns:a16="http://schemas.microsoft.com/office/drawing/2014/main" id="{19A61C9B-B489-420D-8F92-5EDD6DA482E4}"/>
                    </a:ext>
                  </a:extLst>
                </p14:cNvPr>
                <p14:cNvContentPartPr/>
                <p14:nvPr/>
              </p14:nvContentPartPr>
              <p14:xfrm>
                <a:off x="1509408" y="192168"/>
                <a:ext cx="199800" cy="57600"/>
              </p14:xfrm>
            </p:contentPart>
          </mc:Choice>
          <mc:Fallback xmlns="">
            <p:pic>
              <p:nvPicPr>
                <p:cNvPr id="345" name="Freihand 344">
                  <a:extLst>
                    <a:ext uri="{FF2B5EF4-FFF2-40B4-BE49-F238E27FC236}">
                      <a16:creationId xmlns:a16="http://schemas.microsoft.com/office/drawing/2014/main" id="{19A61C9B-B489-420D-8F92-5EDD6DA482E4}"/>
                    </a:ext>
                  </a:extLst>
                </p:cNvPr>
                <p:cNvPicPr/>
                <p:nvPr/>
              </p:nvPicPr>
              <p:blipFill>
                <a:blip r:embed="rId586"/>
                <a:stretch>
                  <a:fillRect/>
                </a:stretch>
              </p:blipFill>
              <p:spPr>
                <a:xfrm>
                  <a:off x="1505088" y="187848"/>
                  <a:ext cx="20844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587">
              <p14:nvContentPartPr>
                <p14:cNvPr id="346" name="Freihand 345">
                  <a:extLst>
                    <a:ext uri="{FF2B5EF4-FFF2-40B4-BE49-F238E27FC236}">
                      <a16:creationId xmlns:a16="http://schemas.microsoft.com/office/drawing/2014/main" id="{9A2E0132-3B2F-4047-A82B-E554DB9ABD23}"/>
                    </a:ext>
                  </a:extLst>
                </p14:cNvPr>
                <p14:cNvContentPartPr/>
                <p14:nvPr/>
              </p14:nvContentPartPr>
              <p14:xfrm>
                <a:off x="1747728" y="184968"/>
                <a:ext cx="84240" cy="68040"/>
              </p14:xfrm>
            </p:contentPart>
          </mc:Choice>
          <mc:Fallback xmlns="">
            <p:pic>
              <p:nvPicPr>
                <p:cNvPr id="346" name="Freihand 345">
                  <a:extLst>
                    <a:ext uri="{FF2B5EF4-FFF2-40B4-BE49-F238E27FC236}">
                      <a16:creationId xmlns:a16="http://schemas.microsoft.com/office/drawing/2014/main" id="{9A2E0132-3B2F-4047-A82B-E554DB9ABD23}"/>
                    </a:ext>
                  </a:extLst>
                </p:cNvPr>
                <p:cNvPicPr/>
                <p:nvPr/>
              </p:nvPicPr>
              <p:blipFill>
                <a:blip r:embed="rId588"/>
                <a:stretch>
                  <a:fillRect/>
                </a:stretch>
              </p:blipFill>
              <p:spPr>
                <a:xfrm>
                  <a:off x="1743408" y="180648"/>
                  <a:ext cx="9288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589">
              <p14:nvContentPartPr>
                <p14:cNvPr id="347" name="Freihand 346">
                  <a:extLst>
                    <a:ext uri="{FF2B5EF4-FFF2-40B4-BE49-F238E27FC236}">
                      <a16:creationId xmlns:a16="http://schemas.microsoft.com/office/drawing/2014/main" id="{34A80665-C1F6-4312-9CF7-DF12A953D2CA}"/>
                    </a:ext>
                  </a:extLst>
                </p14:cNvPr>
                <p14:cNvContentPartPr/>
                <p14:nvPr/>
              </p14:nvContentPartPr>
              <p14:xfrm>
                <a:off x="1846008" y="184248"/>
                <a:ext cx="214560" cy="66240"/>
              </p14:xfrm>
            </p:contentPart>
          </mc:Choice>
          <mc:Fallback xmlns="">
            <p:pic>
              <p:nvPicPr>
                <p:cNvPr id="347" name="Freihand 346">
                  <a:extLst>
                    <a:ext uri="{FF2B5EF4-FFF2-40B4-BE49-F238E27FC236}">
                      <a16:creationId xmlns:a16="http://schemas.microsoft.com/office/drawing/2014/main" id="{34A80665-C1F6-4312-9CF7-DF12A953D2CA}"/>
                    </a:ext>
                  </a:extLst>
                </p:cNvPr>
                <p:cNvPicPr/>
                <p:nvPr/>
              </p:nvPicPr>
              <p:blipFill>
                <a:blip r:embed="rId590"/>
                <a:stretch>
                  <a:fillRect/>
                </a:stretch>
              </p:blipFill>
              <p:spPr>
                <a:xfrm>
                  <a:off x="1841688" y="179928"/>
                  <a:ext cx="22320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591">
              <p14:nvContentPartPr>
                <p14:cNvPr id="349" name="Freihand 348">
                  <a:extLst>
                    <a:ext uri="{FF2B5EF4-FFF2-40B4-BE49-F238E27FC236}">
                      <a16:creationId xmlns:a16="http://schemas.microsoft.com/office/drawing/2014/main" id="{7E4D1DF7-7B41-4214-A409-7A6BD0E25B78}"/>
                    </a:ext>
                  </a:extLst>
                </p14:cNvPr>
                <p14:cNvContentPartPr/>
                <p14:nvPr/>
              </p14:nvContentPartPr>
              <p14:xfrm>
                <a:off x="2386728" y="134568"/>
                <a:ext cx="90720" cy="110520"/>
              </p14:xfrm>
            </p:contentPart>
          </mc:Choice>
          <mc:Fallback xmlns="">
            <p:pic>
              <p:nvPicPr>
                <p:cNvPr id="349" name="Freihand 348">
                  <a:extLst>
                    <a:ext uri="{FF2B5EF4-FFF2-40B4-BE49-F238E27FC236}">
                      <a16:creationId xmlns:a16="http://schemas.microsoft.com/office/drawing/2014/main" id="{7E4D1DF7-7B41-4214-A409-7A6BD0E25B78}"/>
                    </a:ext>
                  </a:extLst>
                </p:cNvPr>
                <p:cNvPicPr/>
                <p:nvPr/>
              </p:nvPicPr>
              <p:blipFill>
                <a:blip r:embed="rId592"/>
                <a:stretch>
                  <a:fillRect/>
                </a:stretch>
              </p:blipFill>
              <p:spPr>
                <a:xfrm>
                  <a:off x="2382408" y="130248"/>
                  <a:ext cx="9936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593">
              <p14:nvContentPartPr>
                <p14:cNvPr id="350" name="Freihand 349">
                  <a:extLst>
                    <a:ext uri="{FF2B5EF4-FFF2-40B4-BE49-F238E27FC236}">
                      <a16:creationId xmlns:a16="http://schemas.microsoft.com/office/drawing/2014/main" id="{17B9F62F-0C4B-478A-84FF-4070F20F049B}"/>
                    </a:ext>
                  </a:extLst>
                </p14:cNvPr>
                <p14:cNvContentPartPr/>
                <p14:nvPr/>
              </p14:nvContentPartPr>
              <p14:xfrm>
                <a:off x="2349648" y="168408"/>
                <a:ext cx="141120" cy="67680"/>
              </p14:xfrm>
            </p:contentPart>
          </mc:Choice>
          <mc:Fallback xmlns="">
            <p:pic>
              <p:nvPicPr>
                <p:cNvPr id="350" name="Freihand 349">
                  <a:extLst>
                    <a:ext uri="{FF2B5EF4-FFF2-40B4-BE49-F238E27FC236}">
                      <a16:creationId xmlns:a16="http://schemas.microsoft.com/office/drawing/2014/main" id="{17B9F62F-0C4B-478A-84FF-4070F20F049B}"/>
                    </a:ext>
                  </a:extLst>
                </p:cNvPr>
                <p:cNvPicPr/>
                <p:nvPr/>
              </p:nvPicPr>
              <p:blipFill>
                <a:blip r:embed="rId594"/>
                <a:stretch>
                  <a:fillRect/>
                </a:stretch>
              </p:blipFill>
              <p:spPr>
                <a:xfrm>
                  <a:off x="2345328" y="164088"/>
                  <a:ext cx="14976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595">
              <p14:nvContentPartPr>
                <p14:cNvPr id="351" name="Freihand 350">
                  <a:extLst>
                    <a:ext uri="{FF2B5EF4-FFF2-40B4-BE49-F238E27FC236}">
                      <a16:creationId xmlns:a16="http://schemas.microsoft.com/office/drawing/2014/main" id="{AE198528-E370-48E7-B3FD-B9BFC8D2A6AD}"/>
                    </a:ext>
                  </a:extLst>
                </p14:cNvPr>
                <p14:cNvContentPartPr/>
                <p14:nvPr/>
              </p14:nvContentPartPr>
              <p14:xfrm>
                <a:off x="2495808" y="210168"/>
                <a:ext cx="115560" cy="81000"/>
              </p14:xfrm>
            </p:contentPart>
          </mc:Choice>
          <mc:Fallback xmlns="">
            <p:pic>
              <p:nvPicPr>
                <p:cNvPr id="351" name="Freihand 350">
                  <a:extLst>
                    <a:ext uri="{FF2B5EF4-FFF2-40B4-BE49-F238E27FC236}">
                      <a16:creationId xmlns:a16="http://schemas.microsoft.com/office/drawing/2014/main" id="{AE198528-E370-48E7-B3FD-B9BFC8D2A6AD}"/>
                    </a:ext>
                  </a:extLst>
                </p:cNvPr>
                <p:cNvPicPr/>
                <p:nvPr/>
              </p:nvPicPr>
              <p:blipFill>
                <a:blip r:embed="rId596"/>
                <a:stretch>
                  <a:fillRect/>
                </a:stretch>
              </p:blipFill>
              <p:spPr>
                <a:xfrm>
                  <a:off x="2491488" y="205848"/>
                  <a:ext cx="12420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597">
              <p14:nvContentPartPr>
                <p14:cNvPr id="352" name="Freihand 351">
                  <a:extLst>
                    <a:ext uri="{FF2B5EF4-FFF2-40B4-BE49-F238E27FC236}">
                      <a16:creationId xmlns:a16="http://schemas.microsoft.com/office/drawing/2014/main" id="{3771CDDB-BB58-46E3-AFCF-143EDCE26F3E}"/>
                    </a:ext>
                  </a:extLst>
                </p14:cNvPr>
                <p14:cNvContentPartPr/>
                <p14:nvPr/>
              </p14:nvContentPartPr>
              <p14:xfrm>
                <a:off x="2650608" y="166968"/>
                <a:ext cx="114120" cy="84600"/>
              </p14:xfrm>
            </p:contentPart>
          </mc:Choice>
          <mc:Fallback xmlns="">
            <p:pic>
              <p:nvPicPr>
                <p:cNvPr id="352" name="Freihand 351">
                  <a:extLst>
                    <a:ext uri="{FF2B5EF4-FFF2-40B4-BE49-F238E27FC236}">
                      <a16:creationId xmlns:a16="http://schemas.microsoft.com/office/drawing/2014/main" id="{3771CDDB-BB58-46E3-AFCF-143EDCE26F3E}"/>
                    </a:ext>
                  </a:extLst>
                </p:cNvPr>
                <p:cNvPicPr/>
                <p:nvPr/>
              </p:nvPicPr>
              <p:blipFill>
                <a:blip r:embed="rId598"/>
                <a:stretch>
                  <a:fillRect/>
                </a:stretch>
              </p:blipFill>
              <p:spPr>
                <a:xfrm>
                  <a:off x="2646288" y="162648"/>
                  <a:ext cx="12276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599">
              <p14:nvContentPartPr>
                <p14:cNvPr id="353" name="Freihand 352">
                  <a:extLst>
                    <a:ext uri="{FF2B5EF4-FFF2-40B4-BE49-F238E27FC236}">
                      <a16:creationId xmlns:a16="http://schemas.microsoft.com/office/drawing/2014/main" id="{02A2AFAD-4F9E-48E1-97FA-3B9D3DA5B154}"/>
                    </a:ext>
                  </a:extLst>
                </p14:cNvPr>
                <p14:cNvContentPartPr/>
                <p14:nvPr/>
              </p14:nvContentPartPr>
              <p14:xfrm>
                <a:off x="2859768" y="152568"/>
                <a:ext cx="29160" cy="109440"/>
              </p14:xfrm>
            </p:contentPart>
          </mc:Choice>
          <mc:Fallback xmlns="">
            <p:pic>
              <p:nvPicPr>
                <p:cNvPr id="353" name="Freihand 352">
                  <a:extLst>
                    <a:ext uri="{FF2B5EF4-FFF2-40B4-BE49-F238E27FC236}">
                      <a16:creationId xmlns:a16="http://schemas.microsoft.com/office/drawing/2014/main" id="{02A2AFAD-4F9E-48E1-97FA-3B9D3DA5B154}"/>
                    </a:ext>
                  </a:extLst>
                </p:cNvPr>
                <p:cNvPicPr/>
                <p:nvPr/>
              </p:nvPicPr>
              <p:blipFill>
                <a:blip r:embed="rId600"/>
                <a:stretch>
                  <a:fillRect/>
                </a:stretch>
              </p:blipFill>
              <p:spPr>
                <a:xfrm>
                  <a:off x="2855448" y="148248"/>
                  <a:ext cx="3780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601">
              <p14:nvContentPartPr>
                <p14:cNvPr id="354" name="Freihand 353">
                  <a:extLst>
                    <a:ext uri="{FF2B5EF4-FFF2-40B4-BE49-F238E27FC236}">
                      <a16:creationId xmlns:a16="http://schemas.microsoft.com/office/drawing/2014/main" id="{6330C0DF-FB83-4E4A-84CB-C7DC09C73CFA}"/>
                    </a:ext>
                  </a:extLst>
                </p14:cNvPr>
                <p14:cNvContentPartPr/>
                <p14:nvPr/>
              </p14:nvContentPartPr>
              <p14:xfrm>
                <a:off x="2817648" y="157248"/>
                <a:ext cx="112320" cy="93600"/>
              </p14:xfrm>
            </p:contentPart>
          </mc:Choice>
          <mc:Fallback xmlns="">
            <p:pic>
              <p:nvPicPr>
                <p:cNvPr id="354" name="Freihand 353">
                  <a:extLst>
                    <a:ext uri="{FF2B5EF4-FFF2-40B4-BE49-F238E27FC236}">
                      <a16:creationId xmlns:a16="http://schemas.microsoft.com/office/drawing/2014/main" id="{6330C0DF-FB83-4E4A-84CB-C7DC09C73CFA}"/>
                    </a:ext>
                  </a:extLst>
                </p:cNvPr>
                <p:cNvPicPr/>
                <p:nvPr/>
              </p:nvPicPr>
              <p:blipFill>
                <a:blip r:embed="rId602"/>
                <a:stretch>
                  <a:fillRect/>
                </a:stretch>
              </p:blipFill>
              <p:spPr>
                <a:xfrm>
                  <a:off x="2813328" y="152928"/>
                  <a:ext cx="12096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603">
              <p14:nvContentPartPr>
                <p14:cNvPr id="355" name="Freihand 354">
                  <a:extLst>
                    <a:ext uri="{FF2B5EF4-FFF2-40B4-BE49-F238E27FC236}">
                      <a16:creationId xmlns:a16="http://schemas.microsoft.com/office/drawing/2014/main" id="{CBE9EA26-54CA-4E6B-86D1-302D004229C1}"/>
                    </a:ext>
                  </a:extLst>
                </p14:cNvPr>
                <p14:cNvContentPartPr/>
                <p14:nvPr/>
              </p14:nvContentPartPr>
              <p14:xfrm>
                <a:off x="2914848" y="260928"/>
                <a:ext cx="134640" cy="81360"/>
              </p14:xfrm>
            </p:contentPart>
          </mc:Choice>
          <mc:Fallback xmlns="">
            <p:pic>
              <p:nvPicPr>
                <p:cNvPr id="355" name="Freihand 354">
                  <a:extLst>
                    <a:ext uri="{FF2B5EF4-FFF2-40B4-BE49-F238E27FC236}">
                      <a16:creationId xmlns:a16="http://schemas.microsoft.com/office/drawing/2014/main" id="{CBE9EA26-54CA-4E6B-86D1-302D004229C1}"/>
                    </a:ext>
                  </a:extLst>
                </p:cNvPr>
                <p:cNvPicPr/>
                <p:nvPr/>
              </p:nvPicPr>
              <p:blipFill>
                <a:blip r:embed="rId604"/>
                <a:stretch>
                  <a:fillRect/>
                </a:stretch>
              </p:blipFill>
              <p:spPr>
                <a:xfrm>
                  <a:off x="2910528" y="256608"/>
                  <a:ext cx="14328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605">
              <p14:nvContentPartPr>
                <p14:cNvPr id="356" name="Freihand 355">
                  <a:extLst>
                    <a:ext uri="{FF2B5EF4-FFF2-40B4-BE49-F238E27FC236}">
                      <a16:creationId xmlns:a16="http://schemas.microsoft.com/office/drawing/2014/main" id="{CDD1CF9F-37A4-4C24-9051-F0D4E5C0BAD2}"/>
                    </a:ext>
                  </a:extLst>
                </p14:cNvPr>
                <p14:cNvContentPartPr/>
                <p14:nvPr/>
              </p14:nvContentPartPr>
              <p14:xfrm>
                <a:off x="3057768" y="187848"/>
                <a:ext cx="141480" cy="95760"/>
              </p14:xfrm>
            </p:contentPart>
          </mc:Choice>
          <mc:Fallback xmlns="">
            <p:pic>
              <p:nvPicPr>
                <p:cNvPr id="356" name="Freihand 355">
                  <a:extLst>
                    <a:ext uri="{FF2B5EF4-FFF2-40B4-BE49-F238E27FC236}">
                      <a16:creationId xmlns:a16="http://schemas.microsoft.com/office/drawing/2014/main" id="{CDD1CF9F-37A4-4C24-9051-F0D4E5C0BAD2}"/>
                    </a:ext>
                  </a:extLst>
                </p:cNvPr>
                <p:cNvPicPr/>
                <p:nvPr/>
              </p:nvPicPr>
              <p:blipFill>
                <a:blip r:embed="rId606"/>
                <a:stretch>
                  <a:fillRect/>
                </a:stretch>
              </p:blipFill>
              <p:spPr>
                <a:xfrm>
                  <a:off x="3053448" y="183528"/>
                  <a:ext cx="15012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607">
              <p14:nvContentPartPr>
                <p14:cNvPr id="357" name="Freihand 356">
                  <a:extLst>
                    <a:ext uri="{FF2B5EF4-FFF2-40B4-BE49-F238E27FC236}">
                      <a16:creationId xmlns:a16="http://schemas.microsoft.com/office/drawing/2014/main" id="{DD49E442-FAFB-4CB3-9199-7A7F372D9E8A}"/>
                    </a:ext>
                  </a:extLst>
                </p14:cNvPr>
                <p14:cNvContentPartPr/>
                <p14:nvPr/>
              </p14:nvContentPartPr>
              <p14:xfrm>
                <a:off x="3235968" y="150768"/>
                <a:ext cx="38880" cy="112680"/>
              </p14:xfrm>
            </p:contentPart>
          </mc:Choice>
          <mc:Fallback xmlns="">
            <p:pic>
              <p:nvPicPr>
                <p:cNvPr id="357" name="Freihand 356">
                  <a:extLst>
                    <a:ext uri="{FF2B5EF4-FFF2-40B4-BE49-F238E27FC236}">
                      <a16:creationId xmlns:a16="http://schemas.microsoft.com/office/drawing/2014/main" id="{DD49E442-FAFB-4CB3-9199-7A7F372D9E8A}"/>
                    </a:ext>
                  </a:extLst>
                </p:cNvPr>
                <p:cNvPicPr/>
                <p:nvPr/>
              </p:nvPicPr>
              <p:blipFill>
                <a:blip r:embed="rId608"/>
                <a:stretch>
                  <a:fillRect/>
                </a:stretch>
              </p:blipFill>
              <p:spPr>
                <a:xfrm>
                  <a:off x="3231648" y="146448"/>
                  <a:ext cx="4752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609">
              <p14:nvContentPartPr>
                <p14:cNvPr id="358" name="Freihand 357">
                  <a:extLst>
                    <a:ext uri="{FF2B5EF4-FFF2-40B4-BE49-F238E27FC236}">
                      <a16:creationId xmlns:a16="http://schemas.microsoft.com/office/drawing/2014/main" id="{538163B3-DDC4-4BC9-92EA-4F782D83AB14}"/>
                    </a:ext>
                  </a:extLst>
                </p14:cNvPr>
                <p14:cNvContentPartPr/>
                <p14:nvPr/>
              </p14:nvContentPartPr>
              <p14:xfrm>
                <a:off x="3209688" y="173088"/>
                <a:ext cx="102240" cy="63720"/>
              </p14:xfrm>
            </p:contentPart>
          </mc:Choice>
          <mc:Fallback xmlns="">
            <p:pic>
              <p:nvPicPr>
                <p:cNvPr id="358" name="Freihand 357">
                  <a:extLst>
                    <a:ext uri="{FF2B5EF4-FFF2-40B4-BE49-F238E27FC236}">
                      <a16:creationId xmlns:a16="http://schemas.microsoft.com/office/drawing/2014/main" id="{538163B3-DDC4-4BC9-92EA-4F782D83AB14}"/>
                    </a:ext>
                  </a:extLst>
                </p:cNvPr>
                <p:cNvPicPr/>
                <p:nvPr/>
              </p:nvPicPr>
              <p:blipFill>
                <a:blip r:embed="rId610"/>
                <a:stretch>
                  <a:fillRect/>
                </a:stretch>
              </p:blipFill>
              <p:spPr>
                <a:xfrm>
                  <a:off x="3205368" y="168768"/>
                  <a:ext cx="11088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611">
              <p14:nvContentPartPr>
                <p14:cNvPr id="359" name="Freihand 358">
                  <a:extLst>
                    <a:ext uri="{FF2B5EF4-FFF2-40B4-BE49-F238E27FC236}">
                      <a16:creationId xmlns:a16="http://schemas.microsoft.com/office/drawing/2014/main" id="{4B3FF388-BACD-4A93-8D5A-3E20DBFFC14C}"/>
                    </a:ext>
                  </a:extLst>
                </p14:cNvPr>
                <p14:cNvContentPartPr/>
                <p14:nvPr/>
              </p14:nvContentPartPr>
              <p14:xfrm>
                <a:off x="3290688" y="222768"/>
                <a:ext cx="84600" cy="97920"/>
              </p14:xfrm>
            </p:contentPart>
          </mc:Choice>
          <mc:Fallback xmlns="">
            <p:pic>
              <p:nvPicPr>
                <p:cNvPr id="359" name="Freihand 358">
                  <a:extLst>
                    <a:ext uri="{FF2B5EF4-FFF2-40B4-BE49-F238E27FC236}">
                      <a16:creationId xmlns:a16="http://schemas.microsoft.com/office/drawing/2014/main" id="{4B3FF388-BACD-4A93-8D5A-3E20DBFFC14C}"/>
                    </a:ext>
                  </a:extLst>
                </p:cNvPr>
                <p:cNvPicPr/>
                <p:nvPr/>
              </p:nvPicPr>
              <p:blipFill>
                <a:blip r:embed="rId612"/>
                <a:stretch>
                  <a:fillRect/>
                </a:stretch>
              </p:blipFill>
              <p:spPr>
                <a:xfrm>
                  <a:off x="3286368" y="218448"/>
                  <a:ext cx="9324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613">
              <p14:nvContentPartPr>
                <p14:cNvPr id="360" name="Freihand 359">
                  <a:extLst>
                    <a:ext uri="{FF2B5EF4-FFF2-40B4-BE49-F238E27FC236}">
                      <a16:creationId xmlns:a16="http://schemas.microsoft.com/office/drawing/2014/main" id="{6F036C76-5036-40B6-9CB3-534B1AB61860}"/>
                    </a:ext>
                  </a:extLst>
                </p14:cNvPr>
                <p14:cNvContentPartPr/>
                <p14:nvPr/>
              </p14:nvContentPartPr>
              <p14:xfrm>
                <a:off x="3341448" y="112248"/>
                <a:ext cx="99000" cy="191160"/>
              </p14:xfrm>
            </p:contentPart>
          </mc:Choice>
          <mc:Fallback xmlns="">
            <p:pic>
              <p:nvPicPr>
                <p:cNvPr id="360" name="Freihand 359">
                  <a:extLst>
                    <a:ext uri="{FF2B5EF4-FFF2-40B4-BE49-F238E27FC236}">
                      <a16:creationId xmlns:a16="http://schemas.microsoft.com/office/drawing/2014/main" id="{6F036C76-5036-40B6-9CB3-534B1AB61860}"/>
                    </a:ext>
                  </a:extLst>
                </p:cNvPr>
                <p:cNvPicPr/>
                <p:nvPr/>
              </p:nvPicPr>
              <p:blipFill>
                <a:blip r:embed="rId614"/>
                <a:stretch>
                  <a:fillRect/>
                </a:stretch>
              </p:blipFill>
              <p:spPr>
                <a:xfrm>
                  <a:off x="3337128" y="107928"/>
                  <a:ext cx="10764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615">
              <p14:nvContentPartPr>
                <p14:cNvPr id="361" name="Freihand 360">
                  <a:extLst>
                    <a:ext uri="{FF2B5EF4-FFF2-40B4-BE49-F238E27FC236}">
                      <a16:creationId xmlns:a16="http://schemas.microsoft.com/office/drawing/2014/main" id="{AB74F59C-86CB-4AD9-A8F8-787AA5491103}"/>
                    </a:ext>
                  </a:extLst>
                </p14:cNvPr>
                <p14:cNvContentPartPr/>
                <p14:nvPr/>
              </p14:nvContentPartPr>
              <p14:xfrm>
                <a:off x="2252448" y="68688"/>
                <a:ext cx="96480" cy="234000"/>
              </p14:xfrm>
            </p:contentPart>
          </mc:Choice>
          <mc:Fallback xmlns="">
            <p:pic>
              <p:nvPicPr>
                <p:cNvPr id="361" name="Freihand 360">
                  <a:extLst>
                    <a:ext uri="{FF2B5EF4-FFF2-40B4-BE49-F238E27FC236}">
                      <a16:creationId xmlns:a16="http://schemas.microsoft.com/office/drawing/2014/main" id="{AB74F59C-86CB-4AD9-A8F8-787AA5491103}"/>
                    </a:ext>
                  </a:extLst>
                </p:cNvPr>
                <p:cNvPicPr/>
                <p:nvPr/>
              </p:nvPicPr>
              <p:blipFill>
                <a:blip r:embed="rId616"/>
                <a:stretch>
                  <a:fillRect/>
                </a:stretch>
              </p:blipFill>
              <p:spPr>
                <a:xfrm>
                  <a:off x="2248128" y="64368"/>
                  <a:ext cx="10512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617">
              <p14:nvContentPartPr>
                <p14:cNvPr id="362" name="Freihand 361">
                  <a:extLst>
                    <a:ext uri="{FF2B5EF4-FFF2-40B4-BE49-F238E27FC236}">
                      <a16:creationId xmlns:a16="http://schemas.microsoft.com/office/drawing/2014/main" id="{EB06B898-0F02-497B-AAC1-3CA49A1FEB82}"/>
                    </a:ext>
                  </a:extLst>
                </p14:cNvPr>
                <p14:cNvContentPartPr/>
                <p14:nvPr/>
              </p14:nvContentPartPr>
              <p14:xfrm>
                <a:off x="3508128" y="195048"/>
                <a:ext cx="360" cy="360"/>
              </p14:xfrm>
            </p:contentPart>
          </mc:Choice>
          <mc:Fallback xmlns="">
            <p:pic>
              <p:nvPicPr>
                <p:cNvPr id="362" name="Freihand 361">
                  <a:extLst>
                    <a:ext uri="{FF2B5EF4-FFF2-40B4-BE49-F238E27FC236}">
                      <a16:creationId xmlns:a16="http://schemas.microsoft.com/office/drawing/2014/main" id="{EB06B898-0F02-497B-AAC1-3CA49A1FEB82}"/>
                    </a:ext>
                  </a:extLst>
                </p:cNvPr>
                <p:cNvPicPr/>
                <p:nvPr/>
              </p:nvPicPr>
              <p:blipFill>
                <a:blip r:embed="rId83"/>
                <a:stretch>
                  <a:fillRect/>
                </a:stretch>
              </p:blipFill>
              <p:spPr>
                <a:xfrm>
                  <a:off x="3503808" y="19072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618">
              <p14:nvContentPartPr>
                <p14:cNvPr id="363" name="Freihand 362">
                  <a:extLst>
                    <a:ext uri="{FF2B5EF4-FFF2-40B4-BE49-F238E27FC236}">
                      <a16:creationId xmlns:a16="http://schemas.microsoft.com/office/drawing/2014/main" id="{C67552B2-6C57-44CE-8AC0-37CD1754CD94}"/>
                    </a:ext>
                  </a:extLst>
                </p14:cNvPr>
                <p14:cNvContentPartPr/>
                <p14:nvPr/>
              </p14:nvContentPartPr>
              <p14:xfrm>
                <a:off x="3597408" y="57888"/>
                <a:ext cx="125280" cy="131400"/>
              </p14:xfrm>
            </p:contentPart>
          </mc:Choice>
          <mc:Fallback xmlns="">
            <p:pic>
              <p:nvPicPr>
                <p:cNvPr id="363" name="Freihand 362">
                  <a:extLst>
                    <a:ext uri="{FF2B5EF4-FFF2-40B4-BE49-F238E27FC236}">
                      <a16:creationId xmlns:a16="http://schemas.microsoft.com/office/drawing/2014/main" id="{C67552B2-6C57-44CE-8AC0-37CD1754CD94}"/>
                    </a:ext>
                  </a:extLst>
                </p:cNvPr>
                <p:cNvPicPr/>
                <p:nvPr/>
              </p:nvPicPr>
              <p:blipFill>
                <a:blip r:embed="rId619"/>
                <a:stretch>
                  <a:fillRect/>
                </a:stretch>
              </p:blipFill>
              <p:spPr>
                <a:xfrm>
                  <a:off x="3593088" y="53568"/>
                  <a:ext cx="13392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620">
              <p14:nvContentPartPr>
                <p14:cNvPr id="364" name="Freihand 363">
                  <a:extLst>
                    <a:ext uri="{FF2B5EF4-FFF2-40B4-BE49-F238E27FC236}">
                      <a16:creationId xmlns:a16="http://schemas.microsoft.com/office/drawing/2014/main" id="{33E5C6C1-0725-432A-8990-970F85FE466A}"/>
                    </a:ext>
                  </a:extLst>
                </p14:cNvPr>
                <p14:cNvContentPartPr/>
                <p14:nvPr/>
              </p14:nvContentPartPr>
              <p14:xfrm>
                <a:off x="3582288" y="166248"/>
                <a:ext cx="189360" cy="30600"/>
              </p14:xfrm>
            </p:contentPart>
          </mc:Choice>
          <mc:Fallback xmlns="">
            <p:pic>
              <p:nvPicPr>
                <p:cNvPr id="364" name="Freihand 363">
                  <a:extLst>
                    <a:ext uri="{FF2B5EF4-FFF2-40B4-BE49-F238E27FC236}">
                      <a16:creationId xmlns:a16="http://schemas.microsoft.com/office/drawing/2014/main" id="{33E5C6C1-0725-432A-8990-970F85FE466A}"/>
                    </a:ext>
                  </a:extLst>
                </p:cNvPr>
                <p:cNvPicPr/>
                <p:nvPr/>
              </p:nvPicPr>
              <p:blipFill>
                <a:blip r:embed="rId621"/>
                <a:stretch>
                  <a:fillRect/>
                </a:stretch>
              </p:blipFill>
              <p:spPr>
                <a:xfrm>
                  <a:off x="3577968" y="161928"/>
                  <a:ext cx="19800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622">
              <p14:nvContentPartPr>
                <p14:cNvPr id="365" name="Freihand 364">
                  <a:extLst>
                    <a:ext uri="{FF2B5EF4-FFF2-40B4-BE49-F238E27FC236}">
                      <a16:creationId xmlns:a16="http://schemas.microsoft.com/office/drawing/2014/main" id="{2AAB85A2-8437-47FF-B0EA-01C0B4474981}"/>
                    </a:ext>
                  </a:extLst>
                </p14:cNvPr>
                <p14:cNvContentPartPr/>
                <p14:nvPr/>
              </p14:nvContentPartPr>
              <p14:xfrm>
                <a:off x="3594528" y="222768"/>
                <a:ext cx="114840" cy="112320"/>
              </p14:xfrm>
            </p:contentPart>
          </mc:Choice>
          <mc:Fallback xmlns="">
            <p:pic>
              <p:nvPicPr>
                <p:cNvPr id="365" name="Freihand 364">
                  <a:extLst>
                    <a:ext uri="{FF2B5EF4-FFF2-40B4-BE49-F238E27FC236}">
                      <a16:creationId xmlns:a16="http://schemas.microsoft.com/office/drawing/2014/main" id="{2AAB85A2-8437-47FF-B0EA-01C0B4474981}"/>
                    </a:ext>
                  </a:extLst>
                </p:cNvPr>
                <p:cNvPicPr/>
                <p:nvPr/>
              </p:nvPicPr>
              <p:blipFill>
                <a:blip r:embed="rId623"/>
                <a:stretch>
                  <a:fillRect/>
                </a:stretch>
              </p:blipFill>
              <p:spPr>
                <a:xfrm>
                  <a:off x="3590208" y="218448"/>
                  <a:ext cx="12348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624">
              <p14:nvContentPartPr>
                <p14:cNvPr id="367" name="Freihand 366">
                  <a:extLst>
                    <a:ext uri="{FF2B5EF4-FFF2-40B4-BE49-F238E27FC236}">
                      <a16:creationId xmlns:a16="http://schemas.microsoft.com/office/drawing/2014/main" id="{DAB20476-89D3-432D-9F26-A7C1636087B0}"/>
                    </a:ext>
                  </a:extLst>
                </p14:cNvPr>
                <p14:cNvContentPartPr/>
                <p14:nvPr/>
              </p14:nvContentPartPr>
              <p14:xfrm>
                <a:off x="468288" y="470088"/>
                <a:ext cx="78840" cy="176400"/>
              </p14:xfrm>
            </p:contentPart>
          </mc:Choice>
          <mc:Fallback xmlns="">
            <p:pic>
              <p:nvPicPr>
                <p:cNvPr id="367" name="Freihand 366">
                  <a:extLst>
                    <a:ext uri="{FF2B5EF4-FFF2-40B4-BE49-F238E27FC236}">
                      <a16:creationId xmlns:a16="http://schemas.microsoft.com/office/drawing/2014/main" id="{DAB20476-89D3-432D-9F26-A7C1636087B0}"/>
                    </a:ext>
                  </a:extLst>
                </p:cNvPr>
                <p:cNvPicPr/>
                <p:nvPr/>
              </p:nvPicPr>
              <p:blipFill>
                <a:blip r:embed="rId625"/>
                <a:stretch>
                  <a:fillRect/>
                </a:stretch>
              </p:blipFill>
              <p:spPr>
                <a:xfrm>
                  <a:off x="463968" y="465768"/>
                  <a:ext cx="8748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626">
              <p14:nvContentPartPr>
                <p14:cNvPr id="368" name="Freihand 367">
                  <a:extLst>
                    <a:ext uri="{FF2B5EF4-FFF2-40B4-BE49-F238E27FC236}">
                      <a16:creationId xmlns:a16="http://schemas.microsoft.com/office/drawing/2014/main" id="{14CDFE5E-9EDE-4A6F-B3A7-C530CB2DED39}"/>
                    </a:ext>
                  </a:extLst>
                </p14:cNvPr>
                <p14:cNvContentPartPr/>
                <p14:nvPr/>
              </p14:nvContentPartPr>
              <p14:xfrm>
                <a:off x="592128" y="436608"/>
                <a:ext cx="81720" cy="81000"/>
              </p14:xfrm>
            </p:contentPart>
          </mc:Choice>
          <mc:Fallback xmlns="">
            <p:pic>
              <p:nvPicPr>
                <p:cNvPr id="368" name="Freihand 367">
                  <a:extLst>
                    <a:ext uri="{FF2B5EF4-FFF2-40B4-BE49-F238E27FC236}">
                      <a16:creationId xmlns:a16="http://schemas.microsoft.com/office/drawing/2014/main" id="{14CDFE5E-9EDE-4A6F-B3A7-C530CB2DED39}"/>
                    </a:ext>
                  </a:extLst>
                </p:cNvPr>
                <p:cNvPicPr/>
                <p:nvPr/>
              </p:nvPicPr>
              <p:blipFill>
                <a:blip r:embed="rId627"/>
                <a:stretch>
                  <a:fillRect/>
                </a:stretch>
              </p:blipFill>
              <p:spPr>
                <a:xfrm>
                  <a:off x="587808" y="432288"/>
                  <a:ext cx="9036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628">
              <p14:nvContentPartPr>
                <p14:cNvPr id="369" name="Freihand 368">
                  <a:extLst>
                    <a:ext uri="{FF2B5EF4-FFF2-40B4-BE49-F238E27FC236}">
                      <a16:creationId xmlns:a16="http://schemas.microsoft.com/office/drawing/2014/main" id="{B58CF5E3-F1EB-4083-927C-F1E7CE69C52C}"/>
                    </a:ext>
                  </a:extLst>
                </p14:cNvPr>
                <p14:cNvContentPartPr/>
                <p14:nvPr/>
              </p14:nvContentPartPr>
              <p14:xfrm>
                <a:off x="673488" y="461088"/>
                <a:ext cx="242640" cy="62280"/>
              </p14:xfrm>
            </p:contentPart>
          </mc:Choice>
          <mc:Fallback xmlns="">
            <p:pic>
              <p:nvPicPr>
                <p:cNvPr id="369" name="Freihand 368">
                  <a:extLst>
                    <a:ext uri="{FF2B5EF4-FFF2-40B4-BE49-F238E27FC236}">
                      <a16:creationId xmlns:a16="http://schemas.microsoft.com/office/drawing/2014/main" id="{B58CF5E3-F1EB-4083-927C-F1E7CE69C52C}"/>
                    </a:ext>
                  </a:extLst>
                </p:cNvPr>
                <p:cNvPicPr/>
                <p:nvPr/>
              </p:nvPicPr>
              <p:blipFill>
                <a:blip r:embed="rId629"/>
                <a:stretch>
                  <a:fillRect/>
                </a:stretch>
              </p:blipFill>
              <p:spPr>
                <a:xfrm>
                  <a:off x="669168" y="456768"/>
                  <a:ext cx="25128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630">
              <p14:nvContentPartPr>
                <p14:cNvPr id="370" name="Freihand 369">
                  <a:extLst>
                    <a:ext uri="{FF2B5EF4-FFF2-40B4-BE49-F238E27FC236}">
                      <a16:creationId xmlns:a16="http://schemas.microsoft.com/office/drawing/2014/main" id="{BA0F02B4-F960-4E04-935E-612AE5B1FDD7}"/>
                    </a:ext>
                  </a:extLst>
                </p14:cNvPr>
                <p14:cNvContentPartPr/>
                <p14:nvPr/>
              </p14:nvContentPartPr>
              <p14:xfrm>
                <a:off x="953928" y="456048"/>
                <a:ext cx="82440" cy="65160"/>
              </p14:xfrm>
            </p:contentPart>
          </mc:Choice>
          <mc:Fallback xmlns="">
            <p:pic>
              <p:nvPicPr>
                <p:cNvPr id="370" name="Freihand 369">
                  <a:extLst>
                    <a:ext uri="{FF2B5EF4-FFF2-40B4-BE49-F238E27FC236}">
                      <a16:creationId xmlns:a16="http://schemas.microsoft.com/office/drawing/2014/main" id="{BA0F02B4-F960-4E04-935E-612AE5B1FDD7}"/>
                    </a:ext>
                  </a:extLst>
                </p:cNvPr>
                <p:cNvPicPr/>
                <p:nvPr/>
              </p:nvPicPr>
              <p:blipFill>
                <a:blip r:embed="rId631"/>
                <a:stretch>
                  <a:fillRect/>
                </a:stretch>
              </p:blipFill>
              <p:spPr>
                <a:xfrm>
                  <a:off x="949608" y="451728"/>
                  <a:ext cx="9108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632">
              <p14:nvContentPartPr>
                <p14:cNvPr id="371" name="Freihand 370">
                  <a:extLst>
                    <a:ext uri="{FF2B5EF4-FFF2-40B4-BE49-F238E27FC236}">
                      <a16:creationId xmlns:a16="http://schemas.microsoft.com/office/drawing/2014/main" id="{878EB489-0D3C-4D32-945B-AF057F833D55}"/>
                    </a:ext>
                  </a:extLst>
                </p14:cNvPr>
                <p14:cNvContentPartPr/>
                <p14:nvPr/>
              </p14:nvContentPartPr>
              <p14:xfrm>
                <a:off x="1035288" y="418968"/>
                <a:ext cx="146520" cy="97200"/>
              </p14:xfrm>
            </p:contentPart>
          </mc:Choice>
          <mc:Fallback xmlns="">
            <p:pic>
              <p:nvPicPr>
                <p:cNvPr id="371" name="Freihand 370">
                  <a:extLst>
                    <a:ext uri="{FF2B5EF4-FFF2-40B4-BE49-F238E27FC236}">
                      <a16:creationId xmlns:a16="http://schemas.microsoft.com/office/drawing/2014/main" id="{878EB489-0D3C-4D32-945B-AF057F833D55}"/>
                    </a:ext>
                  </a:extLst>
                </p:cNvPr>
                <p:cNvPicPr/>
                <p:nvPr/>
              </p:nvPicPr>
              <p:blipFill>
                <a:blip r:embed="rId633"/>
                <a:stretch>
                  <a:fillRect/>
                </a:stretch>
              </p:blipFill>
              <p:spPr>
                <a:xfrm>
                  <a:off x="1030968" y="414648"/>
                  <a:ext cx="15516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634">
              <p14:nvContentPartPr>
                <p14:cNvPr id="372" name="Freihand 371">
                  <a:extLst>
                    <a:ext uri="{FF2B5EF4-FFF2-40B4-BE49-F238E27FC236}">
                      <a16:creationId xmlns:a16="http://schemas.microsoft.com/office/drawing/2014/main" id="{30A56F7F-9088-4AFF-B1EB-70E48D542700}"/>
                    </a:ext>
                  </a:extLst>
                </p14:cNvPr>
                <p14:cNvContentPartPr/>
                <p14:nvPr/>
              </p14:nvContentPartPr>
              <p14:xfrm>
                <a:off x="1187568" y="425808"/>
                <a:ext cx="63000" cy="40680"/>
              </p14:xfrm>
            </p:contentPart>
          </mc:Choice>
          <mc:Fallback xmlns="">
            <p:pic>
              <p:nvPicPr>
                <p:cNvPr id="372" name="Freihand 371">
                  <a:extLst>
                    <a:ext uri="{FF2B5EF4-FFF2-40B4-BE49-F238E27FC236}">
                      <a16:creationId xmlns:a16="http://schemas.microsoft.com/office/drawing/2014/main" id="{30A56F7F-9088-4AFF-B1EB-70E48D542700}"/>
                    </a:ext>
                  </a:extLst>
                </p:cNvPr>
                <p:cNvPicPr/>
                <p:nvPr/>
              </p:nvPicPr>
              <p:blipFill>
                <a:blip r:embed="rId635"/>
                <a:stretch>
                  <a:fillRect/>
                </a:stretch>
              </p:blipFill>
              <p:spPr>
                <a:xfrm>
                  <a:off x="1183248" y="421488"/>
                  <a:ext cx="7164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636">
              <p14:nvContentPartPr>
                <p14:cNvPr id="373" name="Freihand 372">
                  <a:extLst>
                    <a:ext uri="{FF2B5EF4-FFF2-40B4-BE49-F238E27FC236}">
                      <a16:creationId xmlns:a16="http://schemas.microsoft.com/office/drawing/2014/main" id="{AC713BC3-31C5-4687-B142-D4487A424482}"/>
                    </a:ext>
                  </a:extLst>
                </p14:cNvPr>
                <p14:cNvContentPartPr/>
                <p14:nvPr/>
              </p14:nvContentPartPr>
              <p14:xfrm>
                <a:off x="1216008" y="476928"/>
                <a:ext cx="82440" cy="66960"/>
              </p14:xfrm>
            </p:contentPart>
          </mc:Choice>
          <mc:Fallback xmlns="">
            <p:pic>
              <p:nvPicPr>
                <p:cNvPr id="373" name="Freihand 372">
                  <a:extLst>
                    <a:ext uri="{FF2B5EF4-FFF2-40B4-BE49-F238E27FC236}">
                      <a16:creationId xmlns:a16="http://schemas.microsoft.com/office/drawing/2014/main" id="{AC713BC3-31C5-4687-B142-D4487A424482}"/>
                    </a:ext>
                  </a:extLst>
                </p:cNvPr>
                <p:cNvPicPr/>
                <p:nvPr/>
              </p:nvPicPr>
              <p:blipFill>
                <a:blip r:embed="rId637"/>
                <a:stretch>
                  <a:fillRect/>
                </a:stretch>
              </p:blipFill>
              <p:spPr>
                <a:xfrm>
                  <a:off x="1211688" y="472608"/>
                  <a:ext cx="9108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638">
              <p14:nvContentPartPr>
                <p14:cNvPr id="374" name="Freihand 373">
                  <a:extLst>
                    <a:ext uri="{FF2B5EF4-FFF2-40B4-BE49-F238E27FC236}">
                      <a16:creationId xmlns:a16="http://schemas.microsoft.com/office/drawing/2014/main" id="{6956A53E-1C51-4399-AE57-BA769AD6E0E1}"/>
                    </a:ext>
                  </a:extLst>
                </p14:cNvPr>
                <p14:cNvContentPartPr/>
                <p14:nvPr/>
              </p14:nvContentPartPr>
              <p14:xfrm>
                <a:off x="1450008" y="491688"/>
                <a:ext cx="188640" cy="52920"/>
              </p14:xfrm>
            </p:contentPart>
          </mc:Choice>
          <mc:Fallback xmlns="">
            <p:pic>
              <p:nvPicPr>
                <p:cNvPr id="374" name="Freihand 373">
                  <a:extLst>
                    <a:ext uri="{FF2B5EF4-FFF2-40B4-BE49-F238E27FC236}">
                      <a16:creationId xmlns:a16="http://schemas.microsoft.com/office/drawing/2014/main" id="{6956A53E-1C51-4399-AE57-BA769AD6E0E1}"/>
                    </a:ext>
                  </a:extLst>
                </p:cNvPr>
                <p:cNvPicPr/>
                <p:nvPr/>
              </p:nvPicPr>
              <p:blipFill>
                <a:blip r:embed="rId639"/>
                <a:stretch>
                  <a:fillRect/>
                </a:stretch>
              </p:blipFill>
              <p:spPr>
                <a:xfrm>
                  <a:off x="1445688" y="487368"/>
                  <a:ext cx="19728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640">
              <p14:nvContentPartPr>
                <p14:cNvPr id="375" name="Freihand 374">
                  <a:extLst>
                    <a:ext uri="{FF2B5EF4-FFF2-40B4-BE49-F238E27FC236}">
                      <a16:creationId xmlns:a16="http://schemas.microsoft.com/office/drawing/2014/main" id="{BF9B3426-3579-4204-A9FF-43A23FBF2F72}"/>
                    </a:ext>
                  </a:extLst>
                </p14:cNvPr>
                <p14:cNvContentPartPr/>
                <p14:nvPr/>
              </p14:nvContentPartPr>
              <p14:xfrm>
                <a:off x="1678968" y="481608"/>
                <a:ext cx="202680" cy="49320"/>
              </p14:xfrm>
            </p:contentPart>
          </mc:Choice>
          <mc:Fallback xmlns="">
            <p:pic>
              <p:nvPicPr>
                <p:cNvPr id="375" name="Freihand 374">
                  <a:extLst>
                    <a:ext uri="{FF2B5EF4-FFF2-40B4-BE49-F238E27FC236}">
                      <a16:creationId xmlns:a16="http://schemas.microsoft.com/office/drawing/2014/main" id="{BF9B3426-3579-4204-A9FF-43A23FBF2F72}"/>
                    </a:ext>
                  </a:extLst>
                </p:cNvPr>
                <p:cNvPicPr/>
                <p:nvPr/>
              </p:nvPicPr>
              <p:blipFill>
                <a:blip r:embed="rId641"/>
                <a:stretch>
                  <a:fillRect/>
                </a:stretch>
              </p:blipFill>
              <p:spPr>
                <a:xfrm>
                  <a:off x="1674648" y="477288"/>
                  <a:ext cx="21132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642">
              <p14:nvContentPartPr>
                <p14:cNvPr id="376" name="Freihand 375">
                  <a:extLst>
                    <a:ext uri="{FF2B5EF4-FFF2-40B4-BE49-F238E27FC236}">
                      <a16:creationId xmlns:a16="http://schemas.microsoft.com/office/drawing/2014/main" id="{C5CC4108-78B8-47E2-A5FE-0EA441336E80}"/>
                    </a:ext>
                  </a:extLst>
                </p14:cNvPr>
                <p14:cNvContentPartPr/>
                <p14:nvPr/>
              </p14:nvContentPartPr>
              <p14:xfrm>
                <a:off x="2455488" y="465768"/>
                <a:ext cx="106920" cy="99000"/>
              </p14:xfrm>
            </p:contentPart>
          </mc:Choice>
          <mc:Fallback xmlns="">
            <p:pic>
              <p:nvPicPr>
                <p:cNvPr id="376" name="Freihand 375">
                  <a:extLst>
                    <a:ext uri="{FF2B5EF4-FFF2-40B4-BE49-F238E27FC236}">
                      <a16:creationId xmlns:a16="http://schemas.microsoft.com/office/drawing/2014/main" id="{C5CC4108-78B8-47E2-A5FE-0EA441336E80}"/>
                    </a:ext>
                  </a:extLst>
                </p:cNvPr>
                <p:cNvPicPr/>
                <p:nvPr/>
              </p:nvPicPr>
              <p:blipFill>
                <a:blip r:embed="rId643"/>
                <a:stretch>
                  <a:fillRect/>
                </a:stretch>
              </p:blipFill>
              <p:spPr>
                <a:xfrm>
                  <a:off x="2451168" y="461448"/>
                  <a:ext cx="11556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644">
              <p14:nvContentPartPr>
                <p14:cNvPr id="377" name="Freihand 376">
                  <a:extLst>
                    <a:ext uri="{FF2B5EF4-FFF2-40B4-BE49-F238E27FC236}">
                      <a16:creationId xmlns:a16="http://schemas.microsoft.com/office/drawing/2014/main" id="{5A6392C8-28C1-424C-9620-8F93A9B7A564}"/>
                    </a:ext>
                  </a:extLst>
                </p14:cNvPr>
                <p14:cNvContentPartPr/>
                <p14:nvPr/>
              </p14:nvContentPartPr>
              <p14:xfrm>
                <a:off x="2463048" y="495288"/>
                <a:ext cx="125280" cy="73080"/>
              </p14:xfrm>
            </p:contentPart>
          </mc:Choice>
          <mc:Fallback xmlns="">
            <p:pic>
              <p:nvPicPr>
                <p:cNvPr id="377" name="Freihand 376">
                  <a:extLst>
                    <a:ext uri="{FF2B5EF4-FFF2-40B4-BE49-F238E27FC236}">
                      <a16:creationId xmlns:a16="http://schemas.microsoft.com/office/drawing/2014/main" id="{5A6392C8-28C1-424C-9620-8F93A9B7A564}"/>
                    </a:ext>
                  </a:extLst>
                </p:cNvPr>
                <p:cNvPicPr/>
                <p:nvPr/>
              </p:nvPicPr>
              <p:blipFill>
                <a:blip r:embed="rId645"/>
                <a:stretch>
                  <a:fillRect/>
                </a:stretch>
              </p:blipFill>
              <p:spPr>
                <a:xfrm>
                  <a:off x="2458728" y="490968"/>
                  <a:ext cx="13392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646">
              <p14:nvContentPartPr>
                <p14:cNvPr id="380" name="Freihand 379">
                  <a:extLst>
                    <a:ext uri="{FF2B5EF4-FFF2-40B4-BE49-F238E27FC236}">
                      <a16:creationId xmlns:a16="http://schemas.microsoft.com/office/drawing/2014/main" id="{D4AAC8F8-2F61-496F-ABE1-5B7AF01093F7}"/>
                    </a:ext>
                  </a:extLst>
                </p14:cNvPr>
                <p14:cNvContentPartPr/>
                <p14:nvPr/>
              </p14:nvContentPartPr>
              <p14:xfrm>
                <a:off x="2575008" y="534888"/>
                <a:ext cx="68040" cy="72000"/>
              </p14:xfrm>
            </p:contentPart>
          </mc:Choice>
          <mc:Fallback xmlns="">
            <p:pic>
              <p:nvPicPr>
                <p:cNvPr id="380" name="Freihand 379">
                  <a:extLst>
                    <a:ext uri="{FF2B5EF4-FFF2-40B4-BE49-F238E27FC236}">
                      <a16:creationId xmlns:a16="http://schemas.microsoft.com/office/drawing/2014/main" id="{D4AAC8F8-2F61-496F-ABE1-5B7AF01093F7}"/>
                    </a:ext>
                  </a:extLst>
                </p:cNvPr>
                <p:cNvPicPr/>
                <p:nvPr/>
              </p:nvPicPr>
              <p:blipFill>
                <a:blip r:embed="rId647"/>
                <a:stretch>
                  <a:fillRect/>
                </a:stretch>
              </p:blipFill>
              <p:spPr>
                <a:xfrm>
                  <a:off x="2570688" y="530568"/>
                  <a:ext cx="7668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648">
              <p14:nvContentPartPr>
                <p14:cNvPr id="382" name="Freihand 381">
                  <a:extLst>
                    <a:ext uri="{FF2B5EF4-FFF2-40B4-BE49-F238E27FC236}">
                      <a16:creationId xmlns:a16="http://schemas.microsoft.com/office/drawing/2014/main" id="{F7A4C700-7CA1-4D0E-94FB-AF85790CF8F6}"/>
                    </a:ext>
                  </a:extLst>
                </p14:cNvPr>
                <p14:cNvContentPartPr/>
                <p14:nvPr/>
              </p14:nvContentPartPr>
              <p14:xfrm>
                <a:off x="2678688" y="478008"/>
                <a:ext cx="22680" cy="7560"/>
              </p14:xfrm>
            </p:contentPart>
          </mc:Choice>
          <mc:Fallback xmlns="">
            <p:pic>
              <p:nvPicPr>
                <p:cNvPr id="382" name="Freihand 381">
                  <a:extLst>
                    <a:ext uri="{FF2B5EF4-FFF2-40B4-BE49-F238E27FC236}">
                      <a16:creationId xmlns:a16="http://schemas.microsoft.com/office/drawing/2014/main" id="{F7A4C700-7CA1-4D0E-94FB-AF85790CF8F6}"/>
                    </a:ext>
                  </a:extLst>
                </p:cNvPr>
                <p:cNvPicPr/>
                <p:nvPr/>
              </p:nvPicPr>
              <p:blipFill>
                <a:blip r:embed="rId649"/>
                <a:stretch>
                  <a:fillRect/>
                </a:stretch>
              </p:blipFill>
              <p:spPr>
                <a:xfrm>
                  <a:off x="2674368" y="473688"/>
                  <a:ext cx="3132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650">
              <p14:nvContentPartPr>
                <p14:cNvPr id="383" name="Freihand 382">
                  <a:extLst>
                    <a:ext uri="{FF2B5EF4-FFF2-40B4-BE49-F238E27FC236}">
                      <a16:creationId xmlns:a16="http://schemas.microsoft.com/office/drawing/2014/main" id="{021C7476-F1A4-4214-ABE4-A806D202543D}"/>
                    </a:ext>
                  </a:extLst>
                </p14:cNvPr>
                <p14:cNvContentPartPr/>
                <p14:nvPr/>
              </p14:nvContentPartPr>
              <p14:xfrm>
                <a:off x="2782368" y="445248"/>
                <a:ext cx="84960" cy="106560"/>
              </p14:xfrm>
            </p:contentPart>
          </mc:Choice>
          <mc:Fallback xmlns="">
            <p:pic>
              <p:nvPicPr>
                <p:cNvPr id="383" name="Freihand 382">
                  <a:extLst>
                    <a:ext uri="{FF2B5EF4-FFF2-40B4-BE49-F238E27FC236}">
                      <a16:creationId xmlns:a16="http://schemas.microsoft.com/office/drawing/2014/main" id="{021C7476-F1A4-4214-ABE4-A806D202543D}"/>
                    </a:ext>
                  </a:extLst>
                </p:cNvPr>
                <p:cNvPicPr/>
                <p:nvPr/>
              </p:nvPicPr>
              <p:blipFill>
                <a:blip r:embed="rId651"/>
                <a:stretch>
                  <a:fillRect/>
                </a:stretch>
              </p:blipFill>
              <p:spPr>
                <a:xfrm>
                  <a:off x="2778048" y="440928"/>
                  <a:ext cx="9360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652">
              <p14:nvContentPartPr>
                <p14:cNvPr id="384" name="Freihand 383">
                  <a:extLst>
                    <a:ext uri="{FF2B5EF4-FFF2-40B4-BE49-F238E27FC236}">
                      <a16:creationId xmlns:a16="http://schemas.microsoft.com/office/drawing/2014/main" id="{CFFD9828-71F2-4D13-B287-FF89FDDA7423}"/>
                    </a:ext>
                  </a:extLst>
                </p14:cNvPr>
                <p14:cNvContentPartPr/>
                <p14:nvPr/>
              </p14:nvContentPartPr>
              <p14:xfrm>
                <a:off x="2768328" y="483768"/>
                <a:ext cx="119160" cy="66960"/>
              </p14:xfrm>
            </p:contentPart>
          </mc:Choice>
          <mc:Fallback xmlns="">
            <p:pic>
              <p:nvPicPr>
                <p:cNvPr id="384" name="Freihand 383">
                  <a:extLst>
                    <a:ext uri="{FF2B5EF4-FFF2-40B4-BE49-F238E27FC236}">
                      <a16:creationId xmlns:a16="http://schemas.microsoft.com/office/drawing/2014/main" id="{CFFD9828-71F2-4D13-B287-FF89FDDA7423}"/>
                    </a:ext>
                  </a:extLst>
                </p:cNvPr>
                <p:cNvPicPr/>
                <p:nvPr/>
              </p:nvPicPr>
              <p:blipFill>
                <a:blip r:embed="rId653"/>
                <a:stretch>
                  <a:fillRect/>
                </a:stretch>
              </p:blipFill>
              <p:spPr>
                <a:xfrm>
                  <a:off x="2764008" y="479448"/>
                  <a:ext cx="12780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654">
              <p14:nvContentPartPr>
                <p14:cNvPr id="385" name="Freihand 384">
                  <a:extLst>
                    <a:ext uri="{FF2B5EF4-FFF2-40B4-BE49-F238E27FC236}">
                      <a16:creationId xmlns:a16="http://schemas.microsoft.com/office/drawing/2014/main" id="{B5B781F8-A4D2-4BC5-9F69-17BF7A96318F}"/>
                    </a:ext>
                  </a:extLst>
                </p14:cNvPr>
                <p14:cNvContentPartPr/>
                <p14:nvPr/>
              </p14:nvContentPartPr>
              <p14:xfrm>
                <a:off x="2895048" y="547128"/>
                <a:ext cx="64440" cy="83880"/>
              </p14:xfrm>
            </p:contentPart>
          </mc:Choice>
          <mc:Fallback xmlns="">
            <p:pic>
              <p:nvPicPr>
                <p:cNvPr id="385" name="Freihand 384">
                  <a:extLst>
                    <a:ext uri="{FF2B5EF4-FFF2-40B4-BE49-F238E27FC236}">
                      <a16:creationId xmlns:a16="http://schemas.microsoft.com/office/drawing/2014/main" id="{B5B781F8-A4D2-4BC5-9F69-17BF7A96318F}"/>
                    </a:ext>
                  </a:extLst>
                </p:cNvPr>
                <p:cNvPicPr/>
                <p:nvPr/>
              </p:nvPicPr>
              <p:blipFill>
                <a:blip r:embed="rId655"/>
                <a:stretch>
                  <a:fillRect/>
                </a:stretch>
              </p:blipFill>
              <p:spPr>
                <a:xfrm>
                  <a:off x="2890728" y="542808"/>
                  <a:ext cx="7308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656">
              <p14:nvContentPartPr>
                <p14:cNvPr id="386" name="Freihand 385">
                  <a:extLst>
                    <a:ext uri="{FF2B5EF4-FFF2-40B4-BE49-F238E27FC236}">
                      <a16:creationId xmlns:a16="http://schemas.microsoft.com/office/drawing/2014/main" id="{30769059-AF31-409E-8115-CF2626876602}"/>
                    </a:ext>
                  </a:extLst>
                </p14:cNvPr>
                <p14:cNvContentPartPr/>
                <p14:nvPr/>
              </p14:nvContentPartPr>
              <p14:xfrm>
                <a:off x="3051648" y="512928"/>
                <a:ext cx="9000" cy="11880"/>
              </p14:xfrm>
            </p:contentPart>
          </mc:Choice>
          <mc:Fallback xmlns="">
            <p:pic>
              <p:nvPicPr>
                <p:cNvPr id="386" name="Freihand 385">
                  <a:extLst>
                    <a:ext uri="{FF2B5EF4-FFF2-40B4-BE49-F238E27FC236}">
                      <a16:creationId xmlns:a16="http://schemas.microsoft.com/office/drawing/2014/main" id="{30769059-AF31-409E-8115-CF2626876602}"/>
                    </a:ext>
                  </a:extLst>
                </p:cNvPr>
                <p:cNvPicPr/>
                <p:nvPr/>
              </p:nvPicPr>
              <p:blipFill>
                <a:blip r:embed="rId657"/>
                <a:stretch>
                  <a:fillRect/>
                </a:stretch>
              </p:blipFill>
              <p:spPr>
                <a:xfrm>
                  <a:off x="3047328" y="508608"/>
                  <a:ext cx="1764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658">
              <p14:nvContentPartPr>
                <p14:cNvPr id="387" name="Freihand 386">
                  <a:extLst>
                    <a:ext uri="{FF2B5EF4-FFF2-40B4-BE49-F238E27FC236}">
                      <a16:creationId xmlns:a16="http://schemas.microsoft.com/office/drawing/2014/main" id="{D92E9B3A-CE9C-4655-839A-0024900F965E}"/>
                    </a:ext>
                  </a:extLst>
                </p14:cNvPr>
                <p14:cNvContentPartPr/>
                <p14:nvPr/>
              </p14:nvContentPartPr>
              <p14:xfrm>
                <a:off x="3112128" y="488448"/>
                <a:ext cx="86040" cy="92520"/>
              </p14:xfrm>
            </p:contentPart>
          </mc:Choice>
          <mc:Fallback xmlns="">
            <p:pic>
              <p:nvPicPr>
                <p:cNvPr id="387" name="Freihand 386">
                  <a:extLst>
                    <a:ext uri="{FF2B5EF4-FFF2-40B4-BE49-F238E27FC236}">
                      <a16:creationId xmlns:a16="http://schemas.microsoft.com/office/drawing/2014/main" id="{D92E9B3A-CE9C-4655-839A-0024900F965E}"/>
                    </a:ext>
                  </a:extLst>
                </p:cNvPr>
                <p:cNvPicPr/>
                <p:nvPr/>
              </p:nvPicPr>
              <p:blipFill>
                <a:blip r:embed="rId659"/>
                <a:stretch>
                  <a:fillRect/>
                </a:stretch>
              </p:blipFill>
              <p:spPr>
                <a:xfrm>
                  <a:off x="3107808" y="484128"/>
                  <a:ext cx="9468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660">
              <p14:nvContentPartPr>
                <p14:cNvPr id="388" name="Freihand 387">
                  <a:extLst>
                    <a:ext uri="{FF2B5EF4-FFF2-40B4-BE49-F238E27FC236}">
                      <a16:creationId xmlns:a16="http://schemas.microsoft.com/office/drawing/2014/main" id="{5E12282A-01A1-4267-8883-FAE95035DD9D}"/>
                    </a:ext>
                  </a:extLst>
                </p14:cNvPr>
                <p14:cNvContentPartPr/>
                <p14:nvPr/>
              </p14:nvContentPartPr>
              <p14:xfrm>
                <a:off x="3152088" y="548208"/>
                <a:ext cx="97200" cy="111600"/>
              </p14:xfrm>
            </p:contentPart>
          </mc:Choice>
          <mc:Fallback xmlns="">
            <p:pic>
              <p:nvPicPr>
                <p:cNvPr id="388" name="Freihand 387">
                  <a:extLst>
                    <a:ext uri="{FF2B5EF4-FFF2-40B4-BE49-F238E27FC236}">
                      <a16:creationId xmlns:a16="http://schemas.microsoft.com/office/drawing/2014/main" id="{5E12282A-01A1-4267-8883-FAE95035DD9D}"/>
                    </a:ext>
                  </a:extLst>
                </p:cNvPr>
                <p:cNvPicPr/>
                <p:nvPr/>
              </p:nvPicPr>
              <p:blipFill>
                <a:blip r:embed="rId661"/>
                <a:stretch>
                  <a:fillRect/>
                </a:stretch>
              </p:blipFill>
              <p:spPr>
                <a:xfrm>
                  <a:off x="3147768" y="543888"/>
                  <a:ext cx="10584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662">
              <p14:nvContentPartPr>
                <p14:cNvPr id="390" name="Freihand 389">
                  <a:extLst>
                    <a:ext uri="{FF2B5EF4-FFF2-40B4-BE49-F238E27FC236}">
                      <a16:creationId xmlns:a16="http://schemas.microsoft.com/office/drawing/2014/main" id="{D519DB39-305A-401C-B5E4-A98187426D83}"/>
                    </a:ext>
                  </a:extLst>
                </p14:cNvPr>
                <p14:cNvContentPartPr/>
                <p14:nvPr/>
              </p14:nvContentPartPr>
              <p14:xfrm>
                <a:off x="2293848" y="433008"/>
                <a:ext cx="115560" cy="255960"/>
              </p14:xfrm>
            </p:contentPart>
          </mc:Choice>
          <mc:Fallback xmlns="">
            <p:pic>
              <p:nvPicPr>
                <p:cNvPr id="390" name="Freihand 389">
                  <a:extLst>
                    <a:ext uri="{FF2B5EF4-FFF2-40B4-BE49-F238E27FC236}">
                      <a16:creationId xmlns:a16="http://schemas.microsoft.com/office/drawing/2014/main" id="{D519DB39-305A-401C-B5E4-A98187426D83}"/>
                    </a:ext>
                  </a:extLst>
                </p:cNvPr>
                <p:cNvPicPr/>
                <p:nvPr/>
              </p:nvPicPr>
              <p:blipFill>
                <a:blip r:embed="rId663"/>
                <a:stretch>
                  <a:fillRect/>
                </a:stretch>
              </p:blipFill>
              <p:spPr>
                <a:xfrm>
                  <a:off x="2289528" y="428688"/>
                  <a:ext cx="124200" cy="264600"/>
                </a:xfrm>
                <a:prstGeom prst="rect">
                  <a:avLst/>
                </a:prstGeom>
              </p:spPr>
            </p:pic>
          </mc:Fallback>
        </mc:AlternateContent>
        <mc:AlternateContent xmlns:mc="http://schemas.openxmlformats.org/markup-compatibility/2006" xmlns:p14="http://schemas.microsoft.com/office/powerpoint/2010/main">
          <mc:Choice Requires="p14">
            <p:contentPart p14:bwMode="auto" r:id="rId664">
              <p14:nvContentPartPr>
                <p14:cNvPr id="391" name="Freihand 390">
                  <a:extLst>
                    <a:ext uri="{FF2B5EF4-FFF2-40B4-BE49-F238E27FC236}">
                      <a16:creationId xmlns:a16="http://schemas.microsoft.com/office/drawing/2014/main" id="{D5CB8E4B-9BFB-4E23-B9D9-C26F70606C00}"/>
                    </a:ext>
                  </a:extLst>
                </p14:cNvPr>
                <p14:cNvContentPartPr/>
                <p14:nvPr/>
              </p14:nvContentPartPr>
              <p14:xfrm>
                <a:off x="3227688" y="469728"/>
                <a:ext cx="109080" cy="255600"/>
              </p14:xfrm>
            </p:contentPart>
          </mc:Choice>
          <mc:Fallback xmlns="">
            <p:pic>
              <p:nvPicPr>
                <p:cNvPr id="391" name="Freihand 390">
                  <a:extLst>
                    <a:ext uri="{FF2B5EF4-FFF2-40B4-BE49-F238E27FC236}">
                      <a16:creationId xmlns:a16="http://schemas.microsoft.com/office/drawing/2014/main" id="{D5CB8E4B-9BFB-4E23-B9D9-C26F70606C00}"/>
                    </a:ext>
                  </a:extLst>
                </p:cNvPr>
                <p:cNvPicPr/>
                <p:nvPr/>
              </p:nvPicPr>
              <p:blipFill>
                <a:blip r:embed="rId665"/>
                <a:stretch>
                  <a:fillRect/>
                </a:stretch>
              </p:blipFill>
              <p:spPr>
                <a:xfrm>
                  <a:off x="3223368" y="465408"/>
                  <a:ext cx="117720"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666">
              <p14:nvContentPartPr>
                <p14:cNvPr id="393" name="Freihand 392">
                  <a:extLst>
                    <a:ext uri="{FF2B5EF4-FFF2-40B4-BE49-F238E27FC236}">
                      <a16:creationId xmlns:a16="http://schemas.microsoft.com/office/drawing/2014/main" id="{C8EE2001-C4CB-470D-A3A2-17FC60672142}"/>
                    </a:ext>
                  </a:extLst>
                </p14:cNvPr>
                <p14:cNvContentPartPr/>
                <p14:nvPr/>
              </p14:nvContentPartPr>
              <p14:xfrm>
                <a:off x="3523608" y="34848"/>
                <a:ext cx="283680" cy="373320"/>
              </p14:xfrm>
            </p:contentPart>
          </mc:Choice>
          <mc:Fallback xmlns="">
            <p:pic>
              <p:nvPicPr>
                <p:cNvPr id="393" name="Freihand 392">
                  <a:extLst>
                    <a:ext uri="{FF2B5EF4-FFF2-40B4-BE49-F238E27FC236}">
                      <a16:creationId xmlns:a16="http://schemas.microsoft.com/office/drawing/2014/main" id="{C8EE2001-C4CB-470D-A3A2-17FC60672142}"/>
                    </a:ext>
                  </a:extLst>
                </p:cNvPr>
                <p:cNvPicPr/>
                <p:nvPr/>
              </p:nvPicPr>
              <p:blipFill>
                <a:blip r:embed="rId667"/>
                <a:stretch>
                  <a:fillRect/>
                </a:stretch>
              </p:blipFill>
              <p:spPr>
                <a:xfrm>
                  <a:off x="3519288" y="30528"/>
                  <a:ext cx="292320" cy="381960"/>
                </a:xfrm>
                <a:prstGeom prst="rect">
                  <a:avLst/>
                </a:prstGeom>
              </p:spPr>
            </p:pic>
          </mc:Fallback>
        </mc:AlternateContent>
        <mc:AlternateContent xmlns:mc="http://schemas.openxmlformats.org/markup-compatibility/2006" xmlns:p14="http://schemas.microsoft.com/office/powerpoint/2010/main">
          <mc:Choice Requires="p14">
            <p:contentPart p14:bwMode="auto" r:id="rId668">
              <p14:nvContentPartPr>
                <p14:cNvPr id="395" name="Freihand 394">
                  <a:extLst>
                    <a:ext uri="{FF2B5EF4-FFF2-40B4-BE49-F238E27FC236}">
                      <a16:creationId xmlns:a16="http://schemas.microsoft.com/office/drawing/2014/main" id="{35EDC688-A093-4BDB-B831-4E417F69724D}"/>
                    </a:ext>
                  </a:extLst>
                </p14:cNvPr>
                <p14:cNvContentPartPr/>
                <p14:nvPr/>
              </p14:nvContentPartPr>
              <p14:xfrm>
                <a:off x="3293568" y="307008"/>
                <a:ext cx="92520" cy="89640"/>
              </p14:xfrm>
            </p:contentPart>
          </mc:Choice>
          <mc:Fallback xmlns="">
            <p:pic>
              <p:nvPicPr>
                <p:cNvPr id="395" name="Freihand 394">
                  <a:extLst>
                    <a:ext uri="{FF2B5EF4-FFF2-40B4-BE49-F238E27FC236}">
                      <a16:creationId xmlns:a16="http://schemas.microsoft.com/office/drawing/2014/main" id="{35EDC688-A093-4BDB-B831-4E417F69724D}"/>
                    </a:ext>
                  </a:extLst>
                </p:cNvPr>
                <p:cNvPicPr/>
                <p:nvPr/>
              </p:nvPicPr>
              <p:blipFill>
                <a:blip r:embed="rId669"/>
                <a:stretch>
                  <a:fillRect/>
                </a:stretch>
              </p:blipFill>
              <p:spPr>
                <a:xfrm>
                  <a:off x="3289248" y="302688"/>
                  <a:ext cx="10116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670">
              <p14:nvContentPartPr>
                <p14:cNvPr id="396" name="Freihand 395">
                  <a:extLst>
                    <a:ext uri="{FF2B5EF4-FFF2-40B4-BE49-F238E27FC236}">
                      <a16:creationId xmlns:a16="http://schemas.microsoft.com/office/drawing/2014/main" id="{F0F6BF1B-CEE8-4EEB-B778-5A1E89A83CA6}"/>
                    </a:ext>
                  </a:extLst>
                </p14:cNvPr>
                <p14:cNvContentPartPr/>
                <p14:nvPr/>
              </p14:nvContentPartPr>
              <p14:xfrm>
                <a:off x="3314808" y="377928"/>
                <a:ext cx="99720" cy="39240"/>
              </p14:xfrm>
            </p:contentPart>
          </mc:Choice>
          <mc:Fallback xmlns="">
            <p:pic>
              <p:nvPicPr>
                <p:cNvPr id="396" name="Freihand 395">
                  <a:extLst>
                    <a:ext uri="{FF2B5EF4-FFF2-40B4-BE49-F238E27FC236}">
                      <a16:creationId xmlns:a16="http://schemas.microsoft.com/office/drawing/2014/main" id="{F0F6BF1B-CEE8-4EEB-B778-5A1E89A83CA6}"/>
                    </a:ext>
                  </a:extLst>
                </p:cNvPr>
                <p:cNvPicPr/>
                <p:nvPr/>
              </p:nvPicPr>
              <p:blipFill>
                <a:blip r:embed="rId671"/>
                <a:stretch>
                  <a:fillRect/>
                </a:stretch>
              </p:blipFill>
              <p:spPr>
                <a:xfrm>
                  <a:off x="3310488" y="373608"/>
                  <a:ext cx="10836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672">
              <p14:nvContentPartPr>
                <p14:cNvPr id="397" name="Freihand 396">
                  <a:extLst>
                    <a:ext uri="{FF2B5EF4-FFF2-40B4-BE49-F238E27FC236}">
                      <a16:creationId xmlns:a16="http://schemas.microsoft.com/office/drawing/2014/main" id="{1CF00097-B774-4957-ACD1-AF9932E7C6DE}"/>
                    </a:ext>
                  </a:extLst>
                </p14:cNvPr>
                <p14:cNvContentPartPr/>
                <p14:nvPr/>
              </p14:nvContentPartPr>
              <p14:xfrm>
                <a:off x="3346488" y="411768"/>
                <a:ext cx="71280" cy="89640"/>
              </p14:xfrm>
            </p:contentPart>
          </mc:Choice>
          <mc:Fallback xmlns="">
            <p:pic>
              <p:nvPicPr>
                <p:cNvPr id="397" name="Freihand 396">
                  <a:extLst>
                    <a:ext uri="{FF2B5EF4-FFF2-40B4-BE49-F238E27FC236}">
                      <a16:creationId xmlns:a16="http://schemas.microsoft.com/office/drawing/2014/main" id="{1CF00097-B774-4957-ACD1-AF9932E7C6DE}"/>
                    </a:ext>
                  </a:extLst>
                </p:cNvPr>
                <p:cNvPicPr/>
                <p:nvPr/>
              </p:nvPicPr>
              <p:blipFill>
                <a:blip r:embed="rId673"/>
                <a:stretch>
                  <a:fillRect/>
                </a:stretch>
              </p:blipFill>
              <p:spPr>
                <a:xfrm>
                  <a:off x="3342168" y="407448"/>
                  <a:ext cx="7992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674">
              <p14:nvContentPartPr>
                <p14:cNvPr id="401" name="Freihand 400">
                  <a:extLst>
                    <a:ext uri="{FF2B5EF4-FFF2-40B4-BE49-F238E27FC236}">
                      <a16:creationId xmlns:a16="http://schemas.microsoft.com/office/drawing/2014/main" id="{A94ECFC1-A852-49A1-AE8D-A81434B325B9}"/>
                    </a:ext>
                  </a:extLst>
                </p14:cNvPr>
                <p14:cNvContentPartPr/>
                <p14:nvPr/>
              </p14:nvContentPartPr>
              <p14:xfrm>
                <a:off x="159048" y="388728"/>
                <a:ext cx="3862440" cy="446400"/>
              </p14:xfrm>
            </p:contentPart>
          </mc:Choice>
          <mc:Fallback xmlns="">
            <p:pic>
              <p:nvPicPr>
                <p:cNvPr id="401" name="Freihand 400">
                  <a:extLst>
                    <a:ext uri="{FF2B5EF4-FFF2-40B4-BE49-F238E27FC236}">
                      <a16:creationId xmlns:a16="http://schemas.microsoft.com/office/drawing/2014/main" id="{A94ECFC1-A852-49A1-AE8D-A81434B325B9}"/>
                    </a:ext>
                  </a:extLst>
                </p:cNvPr>
                <p:cNvPicPr/>
                <p:nvPr/>
              </p:nvPicPr>
              <p:blipFill>
                <a:blip r:embed="rId675"/>
                <a:stretch>
                  <a:fillRect/>
                </a:stretch>
              </p:blipFill>
              <p:spPr>
                <a:xfrm>
                  <a:off x="154728" y="384408"/>
                  <a:ext cx="3871080" cy="455040"/>
                </a:xfrm>
                <a:prstGeom prst="rect">
                  <a:avLst/>
                </a:prstGeom>
              </p:spPr>
            </p:pic>
          </mc:Fallback>
        </mc:AlternateContent>
      </p:grpSp>
      <p:pic>
        <p:nvPicPr>
          <p:cNvPr id="403" name="Grafik 402">
            <a:extLst>
              <a:ext uri="{FF2B5EF4-FFF2-40B4-BE49-F238E27FC236}">
                <a16:creationId xmlns:a16="http://schemas.microsoft.com/office/drawing/2014/main" id="{A91E1D9C-52E7-4B8B-BF34-7F72C40BD1FC}"/>
              </a:ext>
            </a:extLst>
          </p:cNvPr>
          <p:cNvPicPr>
            <a:picLocks noChangeAspect="1"/>
          </p:cNvPicPr>
          <p:nvPr/>
        </p:nvPicPr>
        <p:blipFill>
          <a:blip r:embed="rId676"/>
          <a:stretch>
            <a:fillRect/>
          </a:stretch>
        </p:blipFill>
        <p:spPr>
          <a:xfrm>
            <a:off x="173133" y="4914282"/>
            <a:ext cx="3067050" cy="1733550"/>
          </a:xfrm>
          <a:prstGeom prst="rect">
            <a:avLst/>
          </a:prstGeom>
        </p:spPr>
      </p:pic>
      <mc:AlternateContent xmlns:mc="http://schemas.openxmlformats.org/markup-compatibility/2006" xmlns:p14="http://schemas.microsoft.com/office/powerpoint/2010/main">
        <mc:Choice Requires="p14">
          <p:contentPart p14:bwMode="auto" r:id="rId677">
            <p14:nvContentPartPr>
              <p14:cNvPr id="19" name="Freihand 18">
                <a:extLst>
                  <a:ext uri="{FF2B5EF4-FFF2-40B4-BE49-F238E27FC236}">
                    <a16:creationId xmlns:a16="http://schemas.microsoft.com/office/drawing/2014/main" id="{9DE18DD7-3901-485E-BB94-7B880DE491AD}"/>
                  </a:ext>
                </a:extLst>
              </p14:cNvPr>
              <p14:cNvContentPartPr/>
              <p14:nvPr/>
            </p14:nvContentPartPr>
            <p14:xfrm>
              <a:off x="3644568" y="1253088"/>
              <a:ext cx="761040" cy="1927800"/>
            </p14:xfrm>
          </p:contentPart>
        </mc:Choice>
        <mc:Fallback xmlns="">
          <p:pic>
            <p:nvPicPr>
              <p:cNvPr id="19" name="Freihand 18">
                <a:extLst>
                  <a:ext uri="{FF2B5EF4-FFF2-40B4-BE49-F238E27FC236}">
                    <a16:creationId xmlns:a16="http://schemas.microsoft.com/office/drawing/2014/main" id="{9DE18DD7-3901-485E-BB94-7B880DE491AD}"/>
                  </a:ext>
                </a:extLst>
              </p:cNvPr>
              <p:cNvPicPr/>
              <p:nvPr/>
            </p:nvPicPr>
            <p:blipFill>
              <a:blip r:embed="rId678"/>
              <a:stretch>
                <a:fillRect/>
              </a:stretch>
            </p:blipFill>
            <p:spPr>
              <a:xfrm>
                <a:off x="3640248" y="1248768"/>
                <a:ext cx="769680" cy="1936440"/>
              </a:xfrm>
              <a:prstGeom prst="rect">
                <a:avLst/>
              </a:prstGeom>
            </p:spPr>
          </p:pic>
        </mc:Fallback>
      </mc:AlternateContent>
      <mc:AlternateContent xmlns:mc="http://schemas.openxmlformats.org/markup-compatibility/2006" xmlns:p14="http://schemas.microsoft.com/office/powerpoint/2010/main">
        <mc:Choice Requires="p14">
          <p:contentPart p14:bwMode="auto" r:id="rId679">
            <p14:nvContentPartPr>
              <p14:cNvPr id="21" name="Freihand 20">
                <a:extLst>
                  <a:ext uri="{FF2B5EF4-FFF2-40B4-BE49-F238E27FC236}">
                    <a16:creationId xmlns:a16="http://schemas.microsoft.com/office/drawing/2014/main" id="{7ECDFF1F-B18B-4202-A1D6-BA324E348A86}"/>
                  </a:ext>
                </a:extLst>
              </p14:cNvPr>
              <p14:cNvContentPartPr/>
              <p14:nvPr/>
            </p14:nvContentPartPr>
            <p14:xfrm>
              <a:off x="4618368" y="1898208"/>
              <a:ext cx="632160" cy="209880"/>
            </p14:xfrm>
          </p:contentPart>
        </mc:Choice>
        <mc:Fallback xmlns="">
          <p:pic>
            <p:nvPicPr>
              <p:cNvPr id="21" name="Freihand 20">
                <a:extLst>
                  <a:ext uri="{FF2B5EF4-FFF2-40B4-BE49-F238E27FC236}">
                    <a16:creationId xmlns:a16="http://schemas.microsoft.com/office/drawing/2014/main" id="{7ECDFF1F-B18B-4202-A1D6-BA324E348A86}"/>
                  </a:ext>
                </a:extLst>
              </p:cNvPr>
              <p:cNvPicPr/>
              <p:nvPr/>
            </p:nvPicPr>
            <p:blipFill>
              <a:blip r:embed="rId680"/>
              <a:stretch>
                <a:fillRect/>
              </a:stretch>
            </p:blipFill>
            <p:spPr>
              <a:xfrm>
                <a:off x="4614048" y="1893888"/>
                <a:ext cx="640800" cy="218520"/>
              </a:xfrm>
              <a:prstGeom prst="rect">
                <a:avLst/>
              </a:prstGeom>
            </p:spPr>
          </p:pic>
        </mc:Fallback>
      </mc:AlternateContent>
      <mc:AlternateContent xmlns:mc="http://schemas.openxmlformats.org/markup-compatibility/2006" xmlns:p14="http://schemas.microsoft.com/office/powerpoint/2010/main">
        <mc:Choice Requires="p14">
          <p:contentPart p14:bwMode="auto" r:id="rId681">
            <p14:nvContentPartPr>
              <p14:cNvPr id="31" name="Freihand 30">
                <a:extLst>
                  <a:ext uri="{FF2B5EF4-FFF2-40B4-BE49-F238E27FC236}">
                    <a16:creationId xmlns:a16="http://schemas.microsoft.com/office/drawing/2014/main" id="{8B3969E8-1D78-426E-B139-A88B01DD86BF}"/>
                  </a:ext>
                </a:extLst>
              </p14:cNvPr>
              <p14:cNvContentPartPr/>
              <p14:nvPr/>
            </p14:nvContentPartPr>
            <p14:xfrm>
              <a:off x="983808" y="1862568"/>
              <a:ext cx="681840" cy="342720"/>
            </p14:xfrm>
          </p:contentPart>
        </mc:Choice>
        <mc:Fallback xmlns="">
          <p:pic>
            <p:nvPicPr>
              <p:cNvPr id="31" name="Freihand 30">
                <a:extLst>
                  <a:ext uri="{FF2B5EF4-FFF2-40B4-BE49-F238E27FC236}">
                    <a16:creationId xmlns:a16="http://schemas.microsoft.com/office/drawing/2014/main" id="{8B3969E8-1D78-426E-B139-A88B01DD86BF}"/>
                  </a:ext>
                </a:extLst>
              </p:cNvPr>
              <p:cNvPicPr/>
              <p:nvPr/>
            </p:nvPicPr>
            <p:blipFill>
              <a:blip r:embed="rId682"/>
              <a:stretch>
                <a:fillRect/>
              </a:stretch>
            </p:blipFill>
            <p:spPr>
              <a:xfrm>
                <a:off x="979488" y="1858248"/>
                <a:ext cx="690480" cy="351360"/>
              </a:xfrm>
              <a:prstGeom prst="rect">
                <a:avLst/>
              </a:prstGeom>
            </p:spPr>
          </p:pic>
        </mc:Fallback>
      </mc:AlternateContent>
      <mc:AlternateContent xmlns:mc="http://schemas.openxmlformats.org/markup-compatibility/2006" xmlns:p14="http://schemas.microsoft.com/office/powerpoint/2010/main">
        <mc:Choice Requires="p14">
          <p:contentPart p14:bwMode="auto" r:id="rId683">
            <p14:nvContentPartPr>
              <p14:cNvPr id="43" name="Freihand 42">
                <a:extLst>
                  <a:ext uri="{FF2B5EF4-FFF2-40B4-BE49-F238E27FC236}">
                    <a16:creationId xmlns:a16="http://schemas.microsoft.com/office/drawing/2014/main" id="{B5ADFA38-DE13-4E35-B35D-453E6E6384CD}"/>
                  </a:ext>
                </a:extLst>
              </p14:cNvPr>
              <p14:cNvContentPartPr/>
              <p14:nvPr/>
            </p14:nvContentPartPr>
            <p14:xfrm>
              <a:off x="4565808" y="1063008"/>
              <a:ext cx="810360" cy="2067840"/>
            </p14:xfrm>
          </p:contentPart>
        </mc:Choice>
        <mc:Fallback xmlns="">
          <p:pic>
            <p:nvPicPr>
              <p:cNvPr id="43" name="Freihand 42">
                <a:extLst>
                  <a:ext uri="{FF2B5EF4-FFF2-40B4-BE49-F238E27FC236}">
                    <a16:creationId xmlns:a16="http://schemas.microsoft.com/office/drawing/2014/main" id="{B5ADFA38-DE13-4E35-B35D-453E6E6384CD}"/>
                  </a:ext>
                </a:extLst>
              </p:cNvPr>
              <p:cNvPicPr/>
              <p:nvPr/>
            </p:nvPicPr>
            <p:blipFill>
              <a:blip r:embed="rId684"/>
              <a:stretch>
                <a:fillRect/>
              </a:stretch>
            </p:blipFill>
            <p:spPr>
              <a:xfrm>
                <a:off x="4561488" y="1058688"/>
                <a:ext cx="819000" cy="2076480"/>
              </a:xfrm>
              <a:prstGeom prst="rect">
                <a:avLst/>
              </a:prstGeom>
            </p:spPr>
          </p:pic>
        </mc:Fallback>
      </mc:AlternateContent>
      <mc:AlternateContent xmlns:mc="http://schemas.openxmlformats.org/markup-compatibility/2006" xmlns:p14="http://schemas.microsoft.com/office/powerpoint/2010/main">
        <mc:Choice Requires="p14">
          <p:contentPart p14:bwMode="auto" r:id="rId685">
            <p14:nvContentPartPr>
              <p14:cNvPr id="44" name="Freihand 43">
                <a:extLst>
                  <a:ext uri="{FF2B5EF4-FFF2-40B4-BE49-F238E27FC236}">
                    <a16:creationId xmlns:a16="http://schemas.microsoft.com/office/drawing/2014/main" id="{2737CC45-9A55-4B9B-8E16-C4C3F17ED5FA}"/>
                  </a:ext>
                </a:extLst>
              </p14:cNvPr>
              <p14:cNvContentPartPr/>
              <p14:nvPr/>
            </p14:nvContentPartPr>
            <p14:xfrm>
              <a:off x="5538168" y="1825848"/>
              <a:ext cx="618480" cy="1377360"/>
            </p14:xfrm>
          </p:contentPart>
        </mc:Choice>
        <mc:Fallback xmlns="">
          <p:pic>
            <p:nvPicPr>
              <p:cNvPr id="44" name="Freihand 43">
                <a:extLst>
                  <a:ext uri="{FF2B5EF4-FFF2-40B4-BE49-F238E27FC236}">
                    <a16:creationId xmlns:a16="http://schemas.microsoft.com/office/drawing/2014/main" id="{2737CC45-9A55-4B9B-8E16-C4C3F17ED5FA}"/>
                  </a:ext>
                </a:extLst>
              </p:cNvPr>
              <p:cNvPicPr/>
              <p:nvPr/>
            </p:nvPicPr>
            <p:blipFill>
              <a:blip r:embed="rId686"/>
              <a:stretch>
                <a:fillRect/>
              </a:stretch>
            </p:blipFill>
            <p:spPr>
              <a:xfrm>
                <a:off x="5533848" y="1821528"/>
                <a:ext cx="627120" cy="1386000"/>
              </a:xfrm>
              <a:prstGeom prst="rect">
                <a:avLst/>
              </a:prstGeom>
            </p:spPr>
          </p:pic>
        </mc:Fallback>
      </mc:AlternateContent>
      <mc:AlternateContent xmlns:mc="http://schemas.openxmlformats.org/markup-compatibility/2006" xmlns:p14="http://schemas.microsoft.com/office/powerpoint/2010/main">
        <mc:Choice Requires="p14">
          <p:contentPart p14:bwMode="auto" r:id="rId687">
            <p14:nvContentPartPr>
              <p14:cNvPr id="54" name="Freihand 53">
                <a:extLst>
                  <a:ext uri="{FF2B5EF4-FFF2-40B4-BE49-F238E27FC236}">
                    <a16:creationId xmlns:a16="http://schemas.microsoft.com/office/drawing/2014/main" id="{35CDA231-7A4D-46D5-94D7-6CEC310A6B30}"/>
                  </a:ext>
                </a:extLst>
              </p14:cNvPr>
              <p14:cNvContentPartPr/>
              <p14:nvPr/>
            </p14:nvContentPartPr>
            <p14:xfrm>
              <a:off x="6288768" y="2190888"/>
              <a:ext cx="651240" cy="243360"/>
            </p14:xfrm>
          </p:contentPart>
        </mc:Choice>
        <mc:Fallback xmlns="">
          <p:pic>
            <p:nvPicPr>
              <p:cNvPr id="54" name="Freihand 53">
                <a:extLst>
                  <a:ext uri="{FF2B5EF4-FFF2-40B4-BE49-F238E27FC236}">
                    <a16:creationId xmlns:a16="http://schemas.microsoft.com/office/drawing/2014/main" id="{35CDA231-7A4D-46D5-94D7-6CEC310A6B30}"/>
                  </a:ext>
                </a:extLst>
              </p:cNvPr>
              <p:cNvPicPr/>
              <p:nvPr/>
            </p:nvPicPr>
            <p:blipFill>
              <a:blip r:embed="rId688"/>
              <a:stretch>
                <a:fillRect/>
              </a:stretch>
            </p:blipFill>
            <p:spPr>
              <a:xfrm>
                <a:off x="6284448" y="2186568"/>
                <a:ext cx="659880" cy="252000"/>
              </a:xfrm>
              <a:prstGeom prst="rect">
                <a:avLst/>
              </a:prstGeom>
            </p:spPr>
          </p:pic>
        </mc:Fallback>
      </mc:AlternateContent>
      <p:grpSp>
        <p:nvGrpSpPr>
          <p:cNvPr id="110" name="Gruppieren 109">
            <a:extLst>
              <a:ext uri="{FF2B5EF4-FFF2-40B4-BE49-F238E27FC236}">
                <a16:creationId xmlns:a16="http://schemas.microsoft.com/office/drawing/2014/main" id="{A1E4BB31-34F0-43CD-BD22-0CEC31780824}"/>
              </a:ext>
            </a:extLst>
          </p:cNvPr>
          <p:cNvGrpSpPr/>
          <p:nvPr/>
        </p:nvGrpSpPr>
        <p:grpSpPr>
          <a:xfrm>
            <a:off x="1820088" y="1887048"/>
            <a:ext cx="1811160" cy="537120"/>
            <a:chOff x="1820088" y="1887048"/>
            <a:chExt cx="1811160" cy="537120"/>
          </a:xfrm>
        </p:grpSpPr>
        <mc:AlternateContent xmlns:mc="http://schemas.openxmlformats.org/markup-compatibility/2006" xmlns:p14="http://schemas.microsoft.com/office/powerpoint/2010/main">
          <mc:Choice Requires="p14">
            <p:contentPart p14:bwMode="auto" r:id="rId689">
              <p14:nvContentPartPr>
                <p14:cNvPr id="71" name="Freihand 70">
                  <a:extLst>
                    <a:ext uri="{FF2B5EF4-FFF2-40B4-BE49-F238E27FC236}">
                      <a16:creationId xmlns:a16="http://schemas.microsoft.com/office/drawing/2014/main" id="{754ECA60-1BE4-4B7F-91E0-ECF4B83326E1}"/>
                    </a:ext>
                  </a:extLst>
                </p14:cNvPr>
                <p14:cNvContentPartPr/>
                <p14:nvPr/>
              </p14:nvContentPartPr>
              <p14:xfrm>
                <a:off x="2644848" y="2203488"/>
                <a:ext cx="32400" cy="6480"/>
              </p14:xfrm>
            </p:contentPart>
          </mc:Choice>
          <mc:Fallback xmlns="">
            <p:pic>
              <p:nvPicPr>
                <p:cNvPr id="71" name="Freihand 70">
                  <a:extLst>
                    <a:ext uri="{FF2B5EF4-FFF2-40B4-BE49-F238E27FC236}">
                      <a16:creationId xmlns:a16="http://schemas.microsoft.com/office/drawing/2014/main" id="{754ECA60-1BE4-4B7F-91E0-ECF4B83326E1}"/>
                    </a:ext>
                  </a:extLst>
                </p:cNvPr>
                <p:cNvPicPr/>
                <p:nvPr/>
              </p:nvPicPr>
              <p:blipFill>
                <a:blip r:embed="rId690"/>
                <a:stretch>
                  <a:fillRect/>
                </a:stretch>
              </p:blipFill>
              <p:spPr>
                <a:xfrm>
                  <a:off x="2640528" y="2199168"/>
                  <a:ext cx="41040" cy="15120"/>
                </a:xfrm>
                <a:prstGeom prst="rect">
                  <a:avLst/>
                </a:prstGeom>
              </p:spPr>
            </p:pic>
          </mc:Fallback>
        </mc:AlternateContent>
        <mc:AlternateContent xmlns:mc="http://schemas.openxmlformats.org/markup-compatibility/2006" xmlns:p14="http://schemas.microsoft.com/office/powerpoint/2010/main">
          <mc:Choice Requires="p14">
            <p:contentPart p14:bwMode="auto" r:id="rId691">
              <p14:nvContentPartPr>
                <p14:cNvPr id="82" name="Freihand 81">
                  <a:extLst>
                    <a:ext uri="{FF2B5EF4-FFF2-40B4-BE49-F238E27FC236}">
                      <a16:creationId xmlns:a16="http://schemas.microsoft.com/office/drawing/2014/main" id="{32E7407B-C606-4B60-8ECB-A74E08A75F73}"/>
                    </a:ext>
                  </a:extLst>
                </p14:cNvPr>
                <p14:cNvContentPartPr/>
                <p14:nvPr/>
              </p14:nvContentPartPr>
              <p14:xfrm>
                <a:off x="2541888" y="2217528"/>
                <a:ext cx="51120" cy="12960"/>
              </p14:xfrm>
            </p:contentPart>
          </mc:Choice>
          <mc:Fallback xmlns="">
            <p:pic>
              <p:nvPicPr>
                <p:cNvPr id="82" name="Freihand 81">
                  <a:extLst>
                    <a:ext uri="{FF2B5EF4-FFF2-40B4-BE49-F238E27FC236}">
                      <a16:creationId xmlns:a16="http://schemas.microsoft.com/office/drawing/2014/main" id="{32E7407B-C606-4B60-8ECB-A74E08A75F73}"/>
                    </a:ext>
                  </a:extLst>
                </p:cNvPr>
                <p:cNvPicPr/>
                <p:nvPr/>
              </p:nvPicPr>
              <p:blipFill>
                <a:blip r:embed="rId692"/>
                <a:stretch>
                  <a:fillRect/>
                </a:stretch>
              </p:blipFill>
              <p:spPr>
                <a:xfrm>
                  <a:off x="2537568" y="2213208"/>
                  <a:ext cx="5976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693">
              <p14:nvContentPartPr>
                <p14:cNvPr id="87" name="Freihand 86">
                  <a:extLst>
                    <a:ext uri="{FF2B5EF4-FFF2-40B4-BE49-F238E27FC236}">
                      <a16:creationId xmlns:a16="http://schemas.microsoft.com/office/drawing/2014/main" id="{3CDC1FFB-5D42-4C51-B7FE-F287F3BAE443}"/>
                    </a:ext>
                  </a:extLst>
                </p14:cNvPr>
                <p14:cNvContentPartPr/>
                <p14:nvPr/>
              </p14:nvContentPartPr>
              <p14:xfrm>
                <a:off x="2420208" y="2197368"/>
                <a:ext cx="416520" cy="226800"/>
              </p14:xfrm>
            </p:contentPart>
          </mc:Choice>
          <mc:Fallback xmlns="">
            <p:pic>
              <p:nvPicPr>
                <p:cNvPr id="87" name="Freihand 86">
                  <a:extLst>
                    <a:ext uri="{FF2B5EF4-FFF2-40B4-BE49-F238E27FC236}">
                      <a16:creationId xmlns:a16="http://schemas.microsoft.com/office/drawing/2014/main" id="{3CDC1FFB-5D42-4C51-B7FE-F287F3BAE443}"/>
                    </a:ext>
                  </a:extLst>
                </p:cNvPr>
                <p:cNvPicPr/>
                <p:nvPr/>
              </p:nvPicPr>
              <p:blipFill>
                <a:blip r:embed="rId694"/>
                <a:stretch>
                  <a:fillRect/>
                </a:stretch>
              </p:blipFill>
              <p:spPr>
                <a:xfrm>
                  <a:off x="2415888" y="2193048"/>
                  <a:ext cx="42516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695">
              <p14:nvContentPartPr>
                <p14:cNvPr id="90" name="Freihand 89">
                  <a:extLst>
                    <a:ext uri="{FF2B5EF4-FFF2-40B4-BE49-F238E27FC236}">
                      <a16:creationId xmlns:a16="http://schemas.microsoft.com/office/drawing/2014/main" id="{9E15EBCD-1B0B-4570-855F-83A9B7487109}"/>
                    </a:ext>
                  </a:extLst>
                </p14:cNvPr>
                <p14:cNvContentPartPr/>
                <p14:nvPr/>
              </p14:nvContentPartPr>
              <p14:xfrm>
                <a:off x="1820088" y="1891728"/>
                <a:ext cx="468360" cy="262440"/>
              </p14:xfrm>
            </p:contentPart>
          </mc:Choice>
          <mc:Fallback xmlns="">
            <p:pic>
              <p:nvPicPr>
                <p:cNvPr id="90" name="Freihand 89">
                  <a:extLst>
                    <a:ext uri="{FF2B5EF4-FFF2-40B4-BE49-F238E27FC236}">
                      <a16:creationId xmlns:a16="http://schemas.microsoft.com/office/drawing/2014/main" id="{9E15EBCD-1B0B-4570-855F-83A9B7487109}"/>
                    </a:ext>
                  </a:extLst>
                </p:cNvPr>
                <p:cNvPicPr/>
                <p:nvPr/>
              </p:nvPicPr>
              <p:blipFill>
                <a:blip r:embed="rId696"/>
                <a:stretch>
                  <a:fillRect/>
                </a:stretch>
              </p:blipFill>
              <p:spPr>
                <a:xfrm>
                  <a:off x="1815768" y="1887408"/>
                  <a:ext cx="477000" cy="271080"/>
                </a:xfrm>
                <a:prstGeom prst="rect">
                  <a:avLst/>
                </a:prstGeom>
              </p:spPr>
            </p:pic>
          </mc:Fallback>
        </mc:AlternateContent>
        <mc:AlternateContent xmlns:mc="http://schemas.openxmlformats.org/markup-compatibility/2006" xmlns:p14="http://schemas.microsoft.com/office/powerpoint/2010/main">
          <mc:Choice Requires="p14">
            <p:contentPart p14:bwMode="auto" r:id="rId697">
              <p14:nvContentPartPr>
                <p14:cNvPr id="98" name="Freihand 97">
                  <a:extLst>
                    <a:ext uri="{FF2B5EF4-FFF2-40B4-BE49-F238E27FC236}">
                      <a16:creationId xmlns:a16="http://schemas.microsoft.com/office/drawing/2014/main" id="{6DDF3460-2A84-4BB2-B64D-0220D684F973}"/>
                    </a:ext>
                  </a:extLst>
                </p14:cNvPr>
                <p14:cNvContentPartPr/>
                <p14:nvPr/>
              </p14:nvContentPartPr>
              <p14:xfrm>
                <a:off x="3239928" y="2190528"/>
                <a:ext cx="391320" cy="195120"/>
              </p14:xfrm>
            </p:contentPart>
          </mc:Choice>
          <mc:Fallback xmlns="">
            <p:pic>
              <p:nvPicPr>
                <p:cNvPr id="98" name="Freihand 97">
                  <a:extLst>
                    <a:ext uri="{FF2B5EF4-FFF2-40B4-BE49-F238E27FC236}">
                      <a16:creationId xmlns:a16="http://schemas.microsoft.com/office/drawing/2014/main" id="{6DDF3460-2A84-4BB2-B64D-0220D684F973}"/>
                    </a:ext>
                  </a:extLst>
                </p:cNvPr>
                <p:cNvPicPr/>
                <p:nvPr/>
              </p:nvPicPr>
              <p:blipFill>
                <a:blip r:embed="rId698"/>
                <a:stretch>
                  <a:fillRect/>
                </a:stretch>
              </p:blipFill>
              <p:spPr>
                <a:xfrm>
                  <a:off x="3235608" y="2186208"/>
                  <a:ext cx="39996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699">
              <p14:nvContentPartPr>
                <p14:cNvPr id="107" name="Freihand 106">
                  <a:extLst>
                    <a:ext uri="{FF2B5EF4-FFF2-40B4-BE49-F238E27FC236}">
                      <a16:creationId xmlns:a16="http://schemas.microsoft.com/office/drawing/2014/main" id="{D3E02BAE-666E-4A8C-AEC3-7534B8C584A6}"/>
                    </a:ext>
                  </a:extLst>
                </p14:cNvPr>
                <p14:cNvContentPartPr/>
                <p14:nvPr/>
              </p14:nvContentPartPr>
              <p14:xfrm>
                <a:off x="2908008" y="1887048"/>
                <a:ext cx="209160" cy="238320"/>
              </p14:xfrm>
            </p:contentPart>
          </mc:Choice>
          <mc:Fallback xmlns="">
            <p:pic>
              <p:nvPicPr>
                <p:cNvPr id="107" name="Freihand 106">
                  <a:extLst>
                    <a:ext uri="{FF2B5EF4-FFF2-40B4-BE49-F238E27FC236}">
                      <a16:creationId xmlns:a16="http://schemas.microsoft.com/office/drawing/2014/main" id="{D3E02BAE-666E-4A8C-AEC3-7534B8C584A6}"/>
                    </a:ext>
                  </a:extLst>
                </p:cNvPr>
                <p:cNvPicPr/>
                <p:nvPr/>
              </p:nvPicPr>
              <p:blipFill>
                <a:blip r:embed="rId700"/>
                <a:stretch>
                  <a:fillRect/>
                </a:stretch>
              </p:blipFill>
              <p:spPr>
                <a:xfrm>
                  <a:off x="2903688" y="1882728"/>
                  <a:ext cx="217800" cy="2469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01">
            <p14:nvContentPartPr>
              <p14:cNvPr id="131" name="Freihand 130">
                <a:extLst>
                  <a:ext uri="{FF2B5EF4-FFF2-40B4-BE49-F238E27FC236}">
                    <a16:creationId xmlns:a16="http://schemas.microsoft.com/office/drawing/2014/main" id="{65FD69C7-EB2C-4BC5-99AC-449B22B3A7BB}"/>
                  </a:ext>
                </a:extLst>
              </p14:cNvPr>
              <p14:cNvContentPartPr/>
              <p14:nvPr/>
            </p14:nvContentPartPr>
            <p14:xfrm>
              <a:off x="7123248" y="1893888"/>
              <a:ext cx="705600" cy="317160"/>
            </p14:xfrm>
          </p:contentPart>
        </mc:Choice>
        <mc:Fallback xmlns="">
          <p:pic>
            <p:nvPicPr>
              <p:cNvPr id="131" name="Freihand 130">
                <a:extLst>
                  <a:ext uri="{FF2B5EF4-FFF2-40B4-BE49-F238E27FC236}">
                    <a16:creationId xmlns:a16="http://schemas.microsoft.com/office/drawing/2014/main" id="{65FD69C7-EB2C-4BC5-99AC-449B22B3A7BB}"/>
                  </a:ext>
                </a:extLst>
              </p:cNvPr>
              <p:cNvPicPr/>
              <p:nvPr/>
            </p:nvPicPr>
            <p:blipFill>
              <a:blip r:embed="rId702"/>
              <a:stretch>
                <a:fillRect/>
              </a:stretch>
            </p:blipFill>
            <p:spPr>
              <a:xfrm>
                <a:off x="7118928" y="1889568"/>
                <a:ext cx="714240" cy="325800"/>
              </a:xfrm>
              <a:prstGeom prst="rect">
                <a:avLst/>
              </a:prstGeom>
            </p:spPr>
          </p:pic>
        </mc:Fallback>
      </mc:AlternateContent>
      <mc:AlternateContent xmlns:mc="http://schemas.openxmlformats.org/markup-compatibility/2006" xmlns:p14="http://schemas.microsoft.com/office/powerpoint/2010/main">
        <mc:Choice Requires="p14">
          <p:contentPart p14:bwMode="auto" r:id="rId703">
            <p14:nvContentPartPr>
              <p14:cNvPr id="146" name="Freihand 145">
                <a:extLst>
                  <a:ext uri="{FF2B5EF4-FFF2-40B4-BE49-F238E27FC236}">
                    <a16:creationId xmlns:a16="http://schemas.microsoft.com/office/drawing/2014/main" id="{7038678C-0350-410B-A11E-FEEA723C3BBD}"/>
                  </a:ext>
                </a:extLst>
              </p14:cNvPr>
              <p14:cNvContentPartPr/>
              <p14:nvPr/>
            </p14:nvContentPartPr>
            <p14:xfrm>
              <a:off x="7151328" y="2195208"/>
              <a:ext cx="646560" cy="273960"/>
            </p14:xfrm>
          </p:contentPart>
        </mc:Choice>
        <mc:Fallback xmlns="">
          <p:pic>
            <p:nvPicPr>
              <p:cNvPr id="146" name="Freihand 145">
                <a:extLst>
                  <a:ext uri="{FF2B5EF4-FFF2-40B4-BE49-F238E27FC236}">
                    <a16:creationId xmlns:a16="http://schemas.microsoft.com/office/drawing/2014/main" id="{7038678C-0350-410B-A11E-FEEA723C3BBD}"/>
                  </a:ext>
                </a:extLst>
              </p:cNvPr>
              <p:cNvPicPr/>
              <p:nvPr/>
            </p:nvPicPr>
            <p:blipFill>
              <a:blip r:embed="rId704"/>
              <a:stretch>
                <a:fillRect/>
              </a:stretch>
            </p:blipFill>
            <p:spPr>
              <a:xfrm>
                <a:off x="7147008" y="2190888"/>
                <a:ext cx="655200" cy="282600"/>
              </a:xfrm>
              <a:prstGeom prst="rect">
                <a:avLst/>
              </a:prstGeom>
            </p:spPr>
          </p:pic>
        </mc:Fallback>
      </mc:AlternateContent>
      <mc:AlternateContent xmlns:mc="http://schemas.openxmlformats.org/markup-compatibility/2006" xmlns:p14="http://schemas.microsoft.com/office/powerpoint/2010/main">
        <mc:Choice Requires="p14">
          <p:contentPart p14:bwMode="auto" r:id="rId705">
            <p14:nvContentPartPr>
              <p14:cNvPr id="161" name="Freihand 160">
                <a:extLst>
                  <a:ext uri="{FF2B5EF4-FFF2-40B4-BE49-F238E27FC236}">
                    <a16:creationId xmlns:a16="http://schemas.microsoft.com/office/drawing/2014/main" id="{53016689-033B-4394-9B57-B3B529B68B14}"/>
                  </a:ext>
                </a:extLst>
              </p14:cNvPr>
              <p14:cNvContentPartPr/>
              <p14:nvPr/>
            </p14:nvContentPartPr>
            <p14:xfrm>
              <a:off x="7157808" y="1921248"/>
              <a:ext cx="613080" cy="253080"/>
            </p14:xfrm>
          </p:contentPart>
        </mc:Choice>
        <mc:Fallback xmlns="">
          <p:pic>
            <p:nvPicPr>
              <p:cNvPr id="161" name="Freihand 160">
                <a:extLst>
                  <a:ext uri="{FF2B5EF4-FFF2-40B4-BE49-F238E27FC236}">
                    <a16:creationId xmlns:a16="http://schemas.microsoft.com/office/drawing/2014/main" id="{53016689-033B-4394-9B57-B3B529B68B14}"/>
                  </a:ext>
                </a:extLst>
              </p:cNvPr>
              <p:cNvPicPr/>
              <p:nvPr/>
            </p:nvPicPr>
            <p:blipFill>
              <a:blip r:embed="rId706"/>
              <a:stretch>
                <a:fillRect/>
              </a:stretch>
            </p:blipFill>
            <p:spPr>
              <a:xfrm>
                <a:off x="7153488" y="1916928"/>
                <a:ext cx="621720" cy="261720"/>
              </a:xfrm>
              <a:prstGeom prst="rect">
                <a:avLst/>
              </a:prstGeom>
            </p:spPr>
          </p:pic>
        </mc:Fallback>
      </mc:AlternateContent>
      <p:grpSp>
        <p:nvGrpSpPr>
          <p:cNvPr id="187" name="Gruppieren 186">
            <a:extLst>
              <a:ext uri="{FF2B5EF4-FFF2-40B4-BE49-F238E27FC236}">
                <a16:creationId xmlns:a16="http://schemas.microsoft.com/office/drawing/2014/main" id="{ADEFEE4D-1B6C-4D3E-8CFC-FBD5A8C1C920}"/>
              </a:ext>
            </a:extLst>
          </p:cNvPr>
          <p:cNvGrpSpPr/>
          <p:nvPr/>
        </p:nvGrpSpPr>
        <p:grpSpPr>
          <a:xfrm>
            <a:off x="6305688" y="1894248"/>
            <a:ext cx="1470600" cy="570960"/>
            <a:chOff x="6305688" y="1894248"/>
            <a:chExt cx="1470600" cy="570960"/>
          </a:xfrm>
        </p:grpSpPr>
        <mc:AlternateContent xmlns:mc="http://schemas.openxmlformats.org/markup-compatibility/2006" xmlns:p14="http://schemas.microsoft.com/office/powerpoint/2010/main">
          <mc:Choice Requires="p14">
            <p:contentPart p14:bwMode="auto" r:id="rId707">
              <p14:nvContentPartPr>
                <p14:cNvPr id="117" name="Freihand 116">
                  <a:extLst>
                    <a:ext uri="{FF2B5EF4-FFF2-40B4-BE49-F238E27FC236}">
                      <a16:creationId xmlns:a16="http://schemas.microsoft.com/office/drawing/2014/main" id="{40715273-6679-4911-85CD-891A6D6BA271}"/>
                    </a:ext>
                  </a:extLst>
                </p14:cNvPr>
                <p14:cNvContentPartPr/>
                <p14:nvPr/>
              </p14:nvContentPartPr>
              <p14:xfrm>
                <a:off x="7067808" y="1894248"/>
                <a:ext cx="708480" cy="275400"/>
              </p14:xfrm>
            </p:contentPart>
          </mc:Choice>
          <mc:Fallback xmlns="">
            <p:pic>
              <p:nvPicPr>
                <p:cNvPr id="117" name="Freihand 116">
                  <a:extLst>
                    <a:ext uri="{FF2B5EF4-FFF2-40B4-BE49-F238E27FC236}">
                      <a16:creationId xmlns:a16="http://schemas.microsoft.com/office/drawing/2014/main" id="{40715273-6679-4911-85CD-891A6D6BA271}"/>
                    </a:ext>
                  </a:extLst>
                </p:cNvPr>
                <p:cNvPicPr/>
                <p:nvPr/>
              </p:nvPicPr>
              <p:blipFill>
                <a:blip r:embed="rId708"/>
                <a:stretch>
                  <a:fillRect/>
                </a:stretch>
              </p:blipFill>
              <p:spPr>
                <a:xfrm>
                  <a:off x="7063488" y="1889928"/>
                  <a:ext cx="717120" cy="284040"/>
                </a:xfrm>
                <a:prstGeom prst="rect">
                  <a:avLst/>
                </a:prstGeom>
              </p:spPr>
            </p:pic>
          </mc:Fallback>
        </mc:AlternateContent>
        <mc:AlternateContent xmlns:mc="http://schemas.openxmlformats.org/markup-compatibility/2006" xmlns:p14="http://schemas.microsoft.com/office/powerpoint/2010/main">
          <mc:Choice Requires="p14">
            <p:contentPart p14:bwMode="auto" r:id="rId709">
              <p14:nvContentPartPr>
                <p14:cNvPr id="119" name="Freihand 118">
                  <a:extLst>
                    <a:ext uri="{FF2B5EF4-FFF2-40B4-BE49-F238E27FC236}">
                      <a16:creationId xmlns:a16="http://schemas.microsoft.com/office/drawing/2014/main" id="{A29E2A82-F6A9-42CA-BC6F-BFE8C4656D45}"/>
                    </a:ext>
                  </a:extLst>
                </p14:cNvPr>
                <p14:cNvContentPartPr/>
                <p14:nvPr/>
              </p14:nvContentPartPr>
              <p14:xfrm>
                <a:off x="6370128" y="1903248"/>
                <a:ext cx="534240" cy="276120"/>
              </p14:xfrm>
            </p:contentPart>
          </mc:Choice>
          <mc:Fallback xmlns="">
            <p:pic>
              <p:nvPicPr>
                <p:cNvPr id="119" name="Freihand 118">
                  <a:extLst>
                    <a:ext uri="{FF2B5EF4-FFF2-40B4-BE49-F238E27FC236}">
                      <a16:creationId xmlns:a16="http://schemas.microsoft.com/office/drawing/2014/main" id="{A29E2A82-F6A9-42CA-BC6F-BFE8C4656D45}"/>
                    </a:ext>
                  </a:extLst>
                </p:cNvPr>
                <p:cNvPicPr/>
                <p:nvPr/>
              </p:nvPicPr>
              <p:blipFill>
                <a:blip r:embed="rId710"/>
                <a:stretch>
                  <a:fillRect/>
                </a:stretch>
              </p:blipFill>
              <p:spPr>
                <a:xfrm>
                  <a:off x="6365808" y="1898928"/>
                  <a:ext cx="542880" cy="284760"/>
                </a:xfrm>
                <a:prstGeom prst="rect">
                  <a:avLst/>
                </a:prstGeom>
              </p:spPr>
            </p:pic>
          </mc:Fallback>
        </mc:AlternateContent>
        <mc:AlternateContent xmlns:mc="http://schemas.openxmlformats.org/markup-compatibility/2006" xmlns:p14="http://schemas.microsoft.com/office/powerpoint/2010/main">
          <mc:Choice Requires="p14">
            <p:contentPart p14:bwMode="auto" r:id="rId711">
              <p14:nvContentPartPr>
                <p14:cNvPr id="182" name="Freihand 181">
                  <a:extLst>
                    <a:ext uri="{FF2B5EF4-FFF2-40B4-BE49-F238E27FC236}">
                      <a16:creationId xmlns:a16="http://schemas.microsoft.com/office/drawing/2014/main" id="{C0568E94-96C9-409B-8B2A-0DE0ECE22005}"/>
                    </a:ext>
                  </a:extLst>
                </p14:cNvPr>
                <p14:cNvContentPartPr/>
                <p14:nvPr/>
              </p14:nvContentPartPr>
              <p14:xfrm>
                <a:off x="6305688" y="2198448"/>
                <a:ext cx="594000" cy="266760"/>
              </p14:xfrm>
            </p:contentPart>
          </mc:Choice>
          <mc:Fallback xmlns="">
            <p:pic>
              <p:nvPicPr>
                <p:cNvPr id="182" name="Freihand 181">
                  <a:extLst>
                    <a:ext uri="{FF2B5EF4-FFF2-40B4-BE49-F238E27FC236}">
                      <a16:creationId xmlns:a16="http://schemas.microsoft.com/office/drawing/2014/main" id="{C0568E94-96C9-409B-8B2A-0DE0ECE22005}"/>
                    </a:ext>
                  </a:extLst>
                </p:cNvPr>
                <p:cNvPicPr/>
                <p:nvPr/>
              </p:nvPicPr>
              <p:blipFill>
                <a:blip r:embed="rId712"/>
                <a:stretch>
                  <a:fillRect/>
                </a:stretch>
              </p:blipFill>
              <p:spPr>
                <a:xfrm>
                  <a:off x="6301368" y="2194128"/>
                  <a:ext cx="602640" cy="275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13">
            <p14:nvContentPartPr>
              <p14:cNvPr id="190" name="Freihand 189">
                <a:extLst>
                  <a:ext uri="{FF2B5EF4-FFF2-40B4-BE49-F238E27FC236}">
                    <a16:creationId xmlns:a16="http://schemas.microsoft.com/office/drawing/2014/main" id="{6C21B6E4-8F2C-44E7-ADE2-7976FB783D0C}"/>
                  </a:ext>
                </a:extLst>
              </p14:cNvPr>
              <p14:cNvContentPartPr/>
              <p14:nvPr/>
            </p14:nvContentPartPr>
            <p14:xfrm>
              <a:off x="3702168" y="1927008"/>
              <a:ext cx="669240" cy="250560"/>
            </p14:xfrm>
          </p:contentPart>
        </mc:Choice>
        <mc:Fallback xmlns="">
          <p:pic>
            <p:nvPicPr>
              <p:cNvPr id="190" name="Freihand 189">
                <a:extLst>
                  <a:ext uri="{FF2B5EF4-FFF2-40B4-BE49-F238E27FC236}">
                    <a16:creationId xmlns:a16="http://schemas.microsoft.com/office/drawing/2014/main" id="{6C21B6E4-8F2C-44E7-ADE2-7976FB783D0C}"/>
                  </a:ext>
                </a:extLst>
              </p:cNvPr>
              <p:cNvPicPr/>
              <p:nvPr/>
            </p:nvPicPr>
            <p:blipFill>
              <a:blip r:embed="rId714"/>
              <a:stretch>
                <a:fillRect/>
              </a:stretch>
            </p:blipFill>
            <p:spPr>
              <a:xfrm>
                <a:off x="3697848" y="1922688"/>
                <a:ext cx="677880" cy="259200"/>
              </a:xfrm>
              <a:prstGeom prst="rect">
                <a:avLst/>
              </a:prstGeom>
            </p:spPr>
          </p:pic>
        </mc:Fallback>
      </mc:AlternateContent>
    </p:spTree>
    <p:extLst>
      <p:ext uri="{BB962C8B-B14F-4D97-AF65-F5344CB8AC3E}">
        <p14:creationId xmlns:p14="http://schemas.microsoft.com/office/powerpoint/2010/main" val="4094909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43774" y="104181"/>
            <a:ext cx="11622656" cy="744941"/>
          </a:xfrm>
          <a:prstGeom prst="rect">
            <a:avLst/>
          </a:prstGeom>
          <a:noFill/>
          <a:ln>
            <a:noFill/>
          </a:ln>
        </p:spPr>
        <p:txBody>
          <a:bodyPr lIns="81646" tIns="40823" rIns="81646" bIns="40823" anchor="ctr" anchorCtr="1"/>
          <a:lstStyle/>
          <a:p>
            <a:pPr algn="ctr">
              <a:lnSpc>
                <a:spcPct val="100000"/>
              </a:lnSpc>
            </a:pPr>
            <a:r>
              <a:rPr lang="de-DE" sz="2540" b="1">
                <a:solidFill>
                  <a:srgbClr val="000000"/>
                </a:solidFill>
                <a:latin typeface="Arial"/>
              </a:rPr>
              <a:t>Nominal and real economic growth (Germany)</a:t>
            </a:r>
            <a:endParaRPr sz="2540" dirty="0"/>
          </a:p>
        </p:txBody>
      </p:sp>
      <p:sp>
        <p:nvSpPr>
          <p:cNvPr id="8" name="Textfeld 7"/>
          <p:cNvSpPr txBox="1"/>
          <p:nvPr/>
        </p:nvSpPr>
        <p:spPr>
          <a:xfrm>
            <a:off x="732013" y="5978027"/>
            <a:ext cx="1550424" cy="343620"/>
          </a:xfrm>
          <a:prstGeom prst="rect">
            <a:avLst/>
          </a:prstGeom>
          <a:noFill/>
        </p:spPr>
        <p:txBody>
          <a:bodyPr wrap="none" rtlCol="0">
            <a:spAutoFit/>
          </a:bodyPr>
          <a:lstStyle/>
          <a:p>
            <a:r>
              <a:rPr lang="de-DE" sz="1633"/>
              <a:t>Source: </a:t>
            </a:r>
            <a:r>
              <a:rPr lang="de-DE" sz="1633" dirty="0" err="1"/>
              <a:t>Destatis</a:t>
            </a:r>
            <a:endParaRPr lang="de-DE" sz="1633" dirty="0"/>
          </a:p>
        </p:txBody>
      </p:sp>
      <p:sp>
        <p:nvSpPr>
          <p:cNvPr id="9" name="Rechteck 8">
            <a:extLst>
              <a:ext uri="{FF2B5EF4-FFF2-40B4-BE49-F238E27FC236}">
                <a16:creationId xmlns:a16="http://schemas.microsoft.com/office/drawing/2014/main" id="{6DB5B233-2936-469F-8350-0DDB4656A9D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B61561DA-8BE9-6B7E-F466-E3C574C9A182}"/>
              </a:ext>
            </a:extLst>
          </p:cNvPr>
          <p:cNvPicPr>
            <a:picLocks noChangeAspect="1"/>
          </p:cNvPicPr>
          <p:nvPr/>
        </p:nvPicPr>
        <p:blipFill>
          <a:blip r:embed="rId3"/>
          <a:stretch>
            <a:fillRect/>
          </a:stretch>
        </p:blipFill>
        <p:spPr>
          <a:xfrm>
            <a:off x="425570" y="849122"/>
            <a:ext cx="7619654" cy="4794032"/>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Freihand 1">
                <a:extLst>
                  <a:ext uri="{FF2B5EF4-FFF2-40B4-BE49-F238E27FC236}">
                    <a16:creationId xmlns:a16="http://schemas.microsoft.com/office/drawing/2014/main" id="{3B02AF62-A49D-4529-A9C0-FDF805D445F3}"/>
                  </a:ext>
                </a:extLst>
              </p14:cNvPr>
              <p14:cNvContentPartPr/>
              <p14:nvPr/>
            </p14:nvContentPartPr>
            <p14:xfrm>
              <a:off x="2789208" y="5015088"/>
              <a:ext cx="3138120" cy="586080"/>
            </p14:xfrm>
          </p:contentPart>
        </mc:Choice>
        <mc:Fallback xmlns="">
          <p:pic>
            <p:nvPicPr>
              <p:cNvPr id="2" name="Freihand 1">
                <a:extLst>
                  <a:ext uri="{FF2B5EF4-FFF2-40B4-BE49-F238E27FC236}">
                    <a16:creationId xmlns:a16="http://schemas.microsoft.com/office/drawing/2014/main" id="{3B02AF62-A49D-4529-A9C0-FDF805D445F3}"/>
                  </a:ext>
                </a:extLst>
              </p:cNvPr>
              <p:cNvPicPr/>
              <p:nvPr/>
            </p:nvPicPr>
            <p:blipFill>
              <a:blip r:embed="rId5"/>
              <a:stretch>
                <a:fillRect/>
              </a:stretch>
            </p:blipFill>
            <p:spPr>
              <a:xfrm>
                <a:off x="2784888" y="5010768"/>
                <a:ext cx="3146760" cy="594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7" name="Freihand 46">
                <a:extLst>
                  <a:ext uri="{FF2B5EF4-FFF2-40B4-BE49-F238E27FC236}">
                    <a16:creationId xmlns:a16="http://schemas.microsoft.com/office/drawing/2014/main" id="{AE1E84BB-C1A5-46E5-9E0E-398813172A9F}"/>
                  </a:ext>
                </a:extLst>
              </p14:cNvPr>
              <p14:cNvContentPartPr/>
              <p14:nvPr/>
            </p14:nvContentPartPr>
            <p14:xfrm>
              <a:off x="6661728" y="1029168"/>
              <a:ext cx="724680" cy="1704240"/>
            </p14:xfrm>
          </p:contentPart>
        </mc:Choice>
        <mc:Fallback xmlns="">
          <p:pic>
            <p:nvPicPr>
              <p:cNvPr id="47" name="Freihand 46">
                <a:extLst>
                  <a:ext uri="{FF2B5EF4-FFF2-40B4-BE49-F238E27FC236}">
                    <a16:creationId xmlns:a16="http://schemas.microsoft.com/office/drawing/2014/main" id="{AE1E84BB-C1A5-46E5-9E0E-398813172A9F}"/>
                  </a:ext>
                </a:extLst>
              </p:cNvPr>
              <p:cNvPicPr/>
              <p:nvPr/>
            </p:nvPicPr>
            <p:blipFill>
              <a:blip r:embed="rId7"/>
              <a:stretch>
                <a:fillRect/>
              </a:stretch>
            </p:blipFill>
            <p:spPr>
              <a:xfrm>
                <a:off x="6657408" y="1024848"/>
                <a:ext cx="733320" cy="17128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9" name="Freihand 48">
                <a:extLst>
                  <a:ext uri="{FF2B5EF4-FFF2-40B4-BE49-F238E27FC236}">
                    <a16:creationId xmlns:a16="http://schemas.microsoft.com/office/drawing/2014/main" id="{8BB9DE73-EF0C-4187-A0B9-4D84A6C23DAF}"/>
                  </a:ext>
                </a:extLst>
              </p14:cNvPr>
              <p14:cNvContentPartPr/>
              <p14:nvPr/>
            </p14:nvContentPartPr>
            <p14:xfrm>
              <a:off x="6982848" y="3167568"/>
              <a:ext cx="794520" cy="194760"/>
            </p14:xfrm>
          </p:contentPart>
        </mc:Choice>
        <mc:Fallback xmlns="">
          <p:pic>
            <p:nvPicPr>
              <p:cNvPr id="49" name="Freihand 48">
                <a:extLst>
                  <a:ext uri="{FF2B5EF4-FFF2-40B4-BE49-F238E27FC236}">
                    <a16:creationId xmlns:a16="http://schemas.microsoft.com/office/drawing/2014/main" id="{8BB9DE73-EF0C-4187-A0B9-4D84A6C23DAF}"/>
                  </a:ext>
                </a:extLst>
              </p:cNvPr>
              <p:cNvPicPr/>
              <p:nvPr/>
            </p:nvPicPr>
            <p:blipFill>
              <a:blip r:embed="rId9"/>
              <a:stretch>
                <a:fillRect/>
              </a:stretch>
            </p:blipFill>
            <p:spPr>
              <a:xfrm>
                <a:off x="6978528" y="3163248"/>
                <a:ext cx="80316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0" name="Freihand 49">
                <a:extLst>
                  <a:ext uri="{FF2B5EF4-FFF2-40B4-BE49-F238E27FC236}">
                    <a16:creationId xmlns:a16="http://schemas.microsoft.com/office/drawing/2014/main" id="{357ABB1D-5A82-45DE-AC9C-0DCF81BFD7C0}"/>
                  </a:ext>
                </a:extLst>
              </p14:cNvPr>
              <p14:cNvContentPartPr/>
              <p14:nvPr/>
            </p14:nvContentPartPr>
            <p14:xfrm>
              <a:off x="7043688" y="3195288"/>
              <a:ext cx="698040" cy="308880"/>
            </p14:xfrm>
          </p:contentPart>
        </mc:Choice>
        <mc:Fallback xmlns="">
          <p:pic>
            <p:nvPicPr>
              <p:cNvPr id="50" name="Freihand 49">
                <a:extLst>
                  <a:ext uri="{FF2B5EF4-FFF2-40B4-BE49-F238E27FC236}">
                    <a16:creationId xmlns:a16="http://schemas.microsoft.com/office/drawing/2014/main" id="{357ABB1D-5A82-45DE-AC9C-0DCF81BFD7C0}"/>
                  </a:ext>
                </a:extLst>
              </p:cNvPr>
              <p:cNvPicPr/>
              <p:nvPr/>
            </p:nvPicPr>
            <p:blipFill>
              <a:blip r:embed="rId11"/>
              <a:stretch>
                <a:fillRect/>
              </a:stretch>
            </p:blipFill>
            <p:spPr>
              <a:xfrm>
                <a:off x="7039368" y="3190968"/>
                <a:ext cx="706680" cy="317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7" name="Freihand 96">
                <a:extLst>
                  <a:ext uri="{FF2B5EF4-FFF2-40B4-BE49-F238E27FC236}">
                    <a16:creationId xmlns:a16="http://schemas.microsoft.com/office/drawing/2014/main" id="{01443708-D0A1-468D-8AA4-1B71D0A0286A}"/>
                  </a:ext>
                </a:extLst>
              </p14:cNvPr>
              <p14:cNvContentPartPr/>
              <p14:nvPr/>
            </p14:nvContentPartPr>
            <p14:xfrm>
              <a:off x="1583208" y="2354328"/>
              <a:ext cx="292320" cy="345240"/>
            </p14:xfrm>
          </p:contentPart>
        </mc:Choice>
        <mc:Fallback xmlns="">
          <p:pic>
            <p:nvPicPr>
              <p:cNvPr id="97" name="Freihand 96">
                <a:extLst>
                  <a:ext uri="{FF2B5EF4-FFF2-40B4-BE49-F238E27FC236}">
                    <a16:creationId xmlns:a16="http://schemas.microsoft.com/office/drawing/2014/main" id="{01443708-D0A1-468D-8AA4-1B71D0A0286A}"/>
                  </a:ext>
                </a:extLst>
              </p:cNvPr>
              <p:cNvPicPr/>
              <p:nvPr/>
            </p:nvPicPr>
            <p:blipFill>
              <a:blip r:embed="rId13"/>
              <a:stretch>
                <a:fillRect/>
              </a:stretch>
            </p:blipFill>
            <p:spPr>
              <a:xfrm>
                <a:off x="1578888" y="2350008"/>
                <a:ext cx="300960" cy="353880"/>
              </a:xfrm>
              <a:prstGeom prst="rect">
                <a:avLst/>
              </a:prstGeom>
            </p:spPr>
          </p:pic>
        </mc:Fallback>
      </mc:AlternateContent>
      <p:grpSp>
        <p:nvGrpSpPr>
          <p:cNvPr id="211" name="Gruppieren 210">
            <a:extLst>
              <a:ext uri="{FF2B5EF4-FFF2-40B4-BE49-F238E27FC236}">
                <a16:creationId xmlns:a16="http://schemas.microsoft.com/office/drawing/2014/main" id="{5DB945A3-78EF-43B9-823B-41757AA3D290}"/>
              </a:ext>
            </a:extLst>
          </p:cNvPr>
          <p:cNvGrpSpPr/>
          <p:nvPr/>
        </p:nvGrpSpPr>
        <p:grpSpPr>
          <a:xfrm>
            <a:off x="226728" y="648648"/>
            <a:ext cx="11538720" cy="4786920"/>
            <a:chOff x="226728" y="648648"/>
            <a:chExt cx="11538720" cy="4786920"/>
          </a:xfrm>
        </p:grpSpPr>
        <mc:AlternateContent xmlns:mc="http://schemas.openxmlformats.org/markup-compatibility/2006" xmlns:p14="http://schemas.microsoft.com/office/powerpoint/2010/main">
          <mc:Choice Requires="p14">
            <p:contentPart p14:bwMode="auto" r:id="rId14">
              <p14:nvContentPartPr>
                <p14:cNvPr id="3" name="Freihand 2">
                  <a:extLst>
                    <a:ext uri="{FF2B5EF4-FFF2-40B4-BE49-F238E27FC236}">
                      <a16:creationId xmlns:a16="http://schemas.microsoft.com/office/drawing/2014/main" id="{AFFBB1C6-034E-4E19-ADCD-BBA15E5B361F}"/>
                    </a:ext>
                  </a:extLst>
                </p14:cNvPr>
                <p14:cNvContentPartPr/>
                <p14:nvPr/>
              </p14:nvContentPartPr>
              <p14:xfrm>
                <a:off x="3937248" y="1826928"/>
                <a:ext cx="262440" cy="568800"/>
              </p14:xfrm>
            </p:contentPart>
          </mc:Choice>
          <mc:Fallback xmlns="">
            <p:pic>
              <p:nvPicPr>
                <p:cNvPr id="3" name="Freihand 2">
                  <a:extLst>
                    <a:ext uri="{FF2B5EF4-FFF2-40B4-BE49-F238E27FC236}">
                      <a16:creationId xmlns:a16="http://schemas.microsoft.com/office/drawing/2014/main" id="{AFFBB1C6-034E-4E19-ADCD-BBA15E5B361F}"/>
                    </a:ext>
                  </a:extLst>
                </p:cNvPr>
                <p:cNvPicPr/>
                <p:nvPr/>
              </p:nvPicPr>
              <p:blipFill>
                <a:blip r:embed="rId15"/>
                <a:stretch>
                  <a:fillRect/>
                </a:stretch>
              </p:blipFill>
              <p:spPr>
                <a:xfrm>
                  <a:off x="3932928" y="1822608"/>
                  <a:ext cx="271080" cy="5774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 name="Freihand 4">
                  <a:extLst>
                    <a:ext uri="{FF2B5EF4-FFF2-40B4-BE49-F238E27FC236}">
                      <a16:creationId xmlns:a16="http://schemas.microsoft.com/office/drawing/2014/main" id="{714CBBE0-495D-4AF6-A607-0633543B635E}"/>
                    </a:ext>
                  </a:extLst>
                </p14:cNvPr>
                <p14:cNvContentPartPr/>
                <p14:nvPr/>
              </p14:nvContentPartPr>
              <p14:xfrm>
                <a:off x="4218408" y="1770408"/>
                <a:ext cx="228600" cy="630000"/>
              </p14:xfrm>
            </p:contentPart>
          </mc:Choice>
          <mc:Fallback xmlns="">
            <p:pic>
              <p:nvPicPr>
                <p:cNvPr id="5" name="Freihand 4">
                  <a:extLst>
                    <a:ext uri="{FF2B5EF4-FFF2-40B4-BE49-F238E27FC236}">
                      <a16:creationId xmlns:a16="http://schemas.microsoft.com/office/drawing/2014/main" id="{714CBBE0-495D-4AF6-A607-0633543B635E}"/>
                    </a:ext>
                  </a:extLst>
                </p:cNvPr>
                <p:cNvPicPr/>
                <p:nvPr/>
              </p:nvPicPr>
              <p:blipFill>
                <a:blip r:embed="rId17"/>
                <a:stretch>
                  <a:fillRect/>
                </a:stretch>
              </p:blipFill>
              <p:spPr>
                <a:xfrm>
                  <a:off x="4214088" y="1766088"/>
                  <a:ext cx="237240" cy="6386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7" name="Freihand 6">
                  <a:extLst>
                    <a:ext uri="{FF2B5EF4-FFF2-40B4-BE49-F238E27FC236}">
                      <a16:creationId xmlns:a16="http://schemas.microsoft.com/office/drawing/2014/main" id="{EA11F573-3CDD-49BA-9423-3122B5F4D8F3}"/>
                    </a:ext>
                  </a:extLst>
                </p14:cNvPr>
                <p14:cNvContentPartPr/>
                <p14:nvPr/>
              </p14:nvContentPartPr>
              <p14:xfrm>
                <a:off x="3248208" y="1914768"/>
                <a:ext cx="275760" cy="773280"/>
              </p14:xfrm>
            </p:contentPart>
          </mc:Choice>
          <mc:Fallback xmlns="">
            <p:pic>
              <p:nvPicPr>
                <p:cNvPr id="7" name="Freihand 6">
                  <a:extLst>
                    <a:ext uri="{FF2B5EF4-FFF2-40B4-BE49-F238E27FC236}">
                      <a16:creationId xmlns:a16="http://schemas.microsoft.com/office/drawing/2014/main" id="{EA11F573-3CDD-49BA-9423-3122B5F4D8F3}"/>
                    </a:ext>
                  </a:extLst>
                </p:cNvPr>
                <p:cNvPicPr/>
                <p:nvPr/>
              </p:nvPicPr>
              <p:blipFill>
                <a:blip r:embed="rId19"/>
                <a:stretch>
                  <a:fillRect/>
                </a:stretch>
              </p:blipFill>
              <p:spPr>
                <a:xfrm>
                  <a:off x="3243888" y="1910448"/>
                  <a:ext cx="284400" cy="7819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1" name="Freihand 10">
                  <a:extLst>
                    <a:ext uri="{FF2B5EF4-FFF2-40B4-BE49-F238E27FC236}">
                      <a16:creationId xmlns:a16="http://schemas.microsoft.com/office/drawing/2014/main" id="{F4899925-A2FE-440C-955E-FF20708DCBAB}"/>
                    </a:ext>
                  </a:extLst>
                </p14:cNvPr>
                <p14:cNvContentPartPr/>
                <p14:nvPr/>
              </p14:nvContentPartPr>
              <p14:xfrm>
                <a:off x="3693528" y="1159848"/>
                <a:ext cx="299520" cy="378720"/>
              </p14:xfrm>
            </p:contentPart>
          </mc:Choice>
          <mc:Fallback xmlns="">
            <p:pic>
              <p:nvPicPr>
                <p:cNvPr id="11" name="Freihand 10">
                  <a:extLst>
                    <a:ext uri="{FF2B5EF4-FFF2-40B4-BE49-F238E27FC236}">
                      <a16:creationId xmlns:a16="http://schemas.microsoft.com/office/drawing/2014/main" id="{F4899925-A2FE-440C-955E-FF20708DCBAB}"/>
                    </a:ext>
                  </a:extLst>
                </p:cNvPr>
                <p:cNvPicPr/>
                <p:nvPr/>
              </p:nvPicPr>
              <p:blipFill>
                <a:blip r:embed="rId21"/>
                <a:stretch>
                  <a:fillRect/>
                </a:stretch>
              </p:blipFill>
              <p:spPr>
                <a:xfrm>
                  <a:off x="3689208" y="1155528"/>
                  <a:ext cx="308160" cy="3873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2" name="Freihand 11">
                  <a:extLst>
                    <a:ext uri="{FF2B5EF4-FFF2-40B4-BE49-F238E27FC236}">
                      <a16:creationId xmlns:a16="http://schemas.microsoft.com/office/drawing/2014/main" id="{F6186057-041E-483D-98F2-9310F47B7975}"/>
                    </a:ext>
                  </a:extLst>
                </p14:cNvPr>
                <p14:cNvContentPartPr/>
                <p14:nvPr/>
              </p14:nvContentPartPr>
              <p14:xfrm>
                <a:off x="3556008" y="1289448"/>
                <a:ext cx="261360" cy="356040"/>
              </p14:xfrm>
            </p:contentPart>
          </mc:Choice>
          <mc:Fallback xmlns="">
            <p:pic>
              <p:nvPicPr>
                <p:cNvPr id="12" name="Freihand 11">
                  <a:extLst>
                    <a:ext uri="{FF2B5EF4-FFF2-40B4-BE49-F238E27FC236}">
                      <a16:creationId xmlns:a16="http://schemas.microsoft.com/office/drawing/2014/main" id="{F6186057-041E-483D-98F2-9310F47B7975}"/>
                    </a:ext>
                  </a:extLst>
                </p:cNvPr>
                <p:cNvPicPr/>
                <p:nvPr/>
              </p:nvPicPr>
              <p:blipFill>
                <a:blip r:embed="rId23"/>
                <a:stretch>
                  <a:fillRect/>
                </a:stretch>
              </p:blipFill>
              <p:spPr>
                <a:xfrm>
                  <a:off x="3551688" y="1285128"/>
                  <a:ext cx="270000" cy="3646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4" name="Freihand 13">
                  <a:extLst>
                    <a:ext uri="{FF2B5EF4-FFF2-40B4-BE49-F238E27FC236}">
                      <a16:creationId xmlns:a16="http://schemas.microsoft.com/office/drawing/2014/main" id="{07A732EB-8188-41BA-B69A-D164F708EC0E}"/>
                    </a:ext>
                  </a:extLst>
                </p14:cNvPr>
                <p14:cNvContentPartPr/>
                <p14:nvPr/>
              </p14:nvContentPartPr>
              <p14:xfrm>
                <a:off x="4000608" y="892008"/>
                <a:ext cx="155520" cy="147600"/>
              </p14:xfrm>
            </p:contentPart>
          </mc:Choice>
          <mc:Fallback xmlns="">
            <p:pic>
              <p:nvPicPr>
                <p:cNvPr id="14" name="Freihand 13">
                  <a:extLst>
                    <a:ext uri="{FF2B5EF4-FFF2-40B4-BE49-F238E27FC236}">
                      <a16:creationId xmlns:a16="http://schemas.microsoft.com/office/drawing/2014/main" id="{07A732EB-8188-41BA-B69A-D164F708EC0E}"/>
                    </a:ext>
                  </a:extLst>
                </p:cNvPr>
                <p:cNvPicPr/>
                <p:nvPr/>
              </p:nvPicPr>
              <p:blipFill>
                <a:blip r:embed="rId25"/>
                <a:stretch>
                  <a:fillRect/>
                </a:stretch>
              </p:blipFill>
              <p:spPr>
                <a:xfrm>
                  <a:off x="3996288" y="887688"/>
                  <a:ext cx="16416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5" name="Freihand 14">
                  <a:extLst>
                    <a:ext uri="{FF2B5EF4-FFF2-40B4-BE49-F238E27FC236}">
                      <a16:creationId xmlns:a16="http://schemas.microsoft.com/office/drawing/2014/main" id="{C1E7317A-8AE1-481B-8B4D-2FD1B734F84E}"/>
                    </a:ext>
                  </a:extLst>
                </p14:cNvPr>
                <p14:cNvContentPartPr/>
                <p14:nvPr/>
              </p14:nvContentPartPr>
              <p14:xfrm>
                <a:off x="4205088" y="882288"/>
                <a:ext cx="425520" cy="133200"/>
              </p14:xfrm>
            </p:contentPart>
          </mc:Choice>
          <mc:Fallback xmlns="">
            <p:pic>
              <p:nvPicPr>
                <p:cNvPr id="15" name="Freihand 14">
                  <a:extLst>
                    <a:ext uri="{FF2B5EF4-FFF2-40B4-BE49-F238E27FC236}">
                      <a16:creationId xmlns:a16="http://schemas.microsoft.com/office/drawing/2014/main" id="{C1E7317A-8AE1-481B-8B4D-2FD1B734F84E}"/>
                    </a:ext>
                  </a:extLst>
                </p:cNvPr>
                <p:cNvPicPr/>
                <p:nvPr/>
              </p:nvPicPr>
              <p:blipFill>
                <a:blip r:embed="rId27"/>
                <a:stretch>
                  <a:fillRect/>
                </a:stretch>
              </p:blipFill>
              <p:spPr>
                <a:xfrm>
                  <a:off x="4200768" y="877968"/>
                  <a:ext cx="43416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6" name="Freihand 15">
                  <a:extLst>
                    <a:ext uri="{FF2B5EF4-FFF2-40B4-BE49-F238E27FC236}">
                      <a16:creationId xmlns:a16="http://schemas.microsoft.com/office/drawing/2014/main" id="{2BD97DD9-D608-48C5-8F27-45C4C525F08A}"/>
                    </a:ext>
                  </a:extLst>
                </p14:cNvPr>
                <p14:cNvContentPartPr/>
                <p14:nvPr/>
              </p14:nvContentPartPr>
              <p14:xfrm>
                <a:off x="4632048" y="805608"/>
                <a:ext cx="245880" cy="353160"/>
              </p14:xfrm>
            </p:contentPart>
          </mc:Choice>
          <mc:Fallback xmlns="">
            <p:pic>
              <p:nvPicPr>
                <p:cNvPr id="16" name="Freihand 15">
                  <a:extLst>
                    <a:ext uri="{FF2B5EF4-FFF2-40B4-BE49-F238E27FC236}">
                      <a16:creationId xmlns:a16="http://schemas.microsoft.com/office/drawing/2014/main" id="{2BD97DD9-D608-48C5-8F27-45C4C525F08A}"/>
                    </a:ext>
                  </a:extLst>
                </p:cNvPr>
                <p:cNvPicPr/>
                <p:nvPr/>
              </p:nvPicPr>
              <p:blipFill>
                <a:blip r:embed="rId29"/>
                <a:stretch>
                  <a:fillRect/>
                </a:stretch>
              </p:blipFill>
              <p:spPr>
                <a:xfrm>
                  <a:off x="4627728" y="801288"/>
                  <a:ext cx="254520" cy="3618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8" name="Freihand 17">
                  <a:extLst>
                    <a:ext uri="{FF2B5EF4-FFF2-40B4-BE49-F238E27FC236}">
                      <a16:creationId xmlns:a16="http://schemas.microsoft.com/office/drawing/2014/main" id="{B3BA2DB9-5562-463D-AC6F-948271B2E4CB}"/>
                    </a:ext>
                  </a:extLst>
                </p14:cNvPr>
                <p14:cNvContentPartPr/>
                <p14:nvPr/>
              </p14:nvContentPartPr>
              <p14:xfrm>
                <a:off x="4978728" y="851688"/>
                <a:ext cx="112680" cy="114120"/>
              </p14:xfrm>
            </p:contentPart>
          </mc:Choice>
          <mc:Fallback xmlns="">
            <p:pic>
              <p:nvPicPr>
                <p:cNvPr id="18" name="Freihand 17">
                  <a:extLst>
                    <a:ext uri="{FF2B5EF4-FFF2-40B4-BE49-F238E27FC236}">
                      <a16:creationId xmlns:a16="http://schemas.microsoft.com/office/drawing/2014/main" id="{B3BA2DB9-5562-463D-AC6F-948271B2E4CB}"/>
                    </a:ext>
                  </a:extLst>
                </p:cNvPr>
                <p:cNvPicPr/>
                <p:nvPr/>
              </p:nvPicPr>
              <p:blipFill>
                <a:blip r:embed="rId31"/>
                <a:stretch>
                  <a:fillRect/>
                </a:stretch>
              </p:blipFill>
              <p:spPr>
                <a:xfrm>
                  <a:off x="4974408" y="847368"/>
                  <a:ext cx="12132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9" name="Freihand 18">
                  <a:extLst>
                    <a:ext uri="{FF2B5EF4-FFF2-40B4-BE49-F238E27FC236}">
                      <a16:creationId xmlns:a16="http://schemas.microsoft.com/office/drawing/2014/main" id="{F85AF007-4425-4693-B8DF-A94231418AFB}"/>
                    </a:ext>
                  </a:extLst>
                </p14:cNvPr>
                <p14:cNvContentPartPr/>
                <p14:nvPr/>
              </p14:nvContentPartPr>
              <p14:xfrm>
                <a:off x="5116248" y="882648"/>
                <a:ext cx="281160" cy="76680"/>
              </p14:xfrm>
            </p:contentPart>
          </mc:Choice>
          <mc:Fallback xmlns="">
            <p:pic>
              <p:nvPicPr>
                <p:cNvPr id="19" name="Freihand 18">
                  <a:extLst>
                    <a:ext uri="{FF2B5EF4-FFF2-40B4-BE49-F238E27FC236}">
                      <a16:creationId xmlns:a16="http://schemas.microsoft.com/office/drawing/2014/main" id="{F85AF007-4425-4693-B8DF-A94231418AFB}"/>
                    </a:ext>
                  </a:extLst>
                </p:cNvPr>
                <p:cNvPicPr/>
                <p:nvPr/>
              </p:nvPicPr>
              <p:blipFill>
                <a:blip r:embed="rId33"/>
                <a:stretch>
                  <a:fillRect/>
                </a:stretch>
              </p:blipFill>
              <p:spPr>
                <a:xfrm>
                  <a:off x="5111928" y="878328"/>
                  <a:ext cx="28980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0" name="Freihand 19">
                  <a:extLst>
                    <a:ext uri="{FF2B5EF4-FFF2-40B4-BE49-F238E27FC236}">
                      <a16:creationId xmlns:a16="http://schemas.microsoft.com/office/drawing/2014/main" id="{14ADD89E-6379-4715-8896-6011AE78E00B}"/>
                    </a:ext>
                  </a:extLst>
                </p14:cNvPr>
                <p14:cNvContentPartPr/>
                <p14:nvPr/>
              </p14:nvContentPartPr>
              <p14:xfrm>
                <a:off x="5441328" y="883368"/>
                <a:ext cx="168480" cy="76320"/>
              </p14:xfrm>
            </p:contentPart>
          </mc:Choice>
          <mc:Fallback xmlns="">
            <p:pic>
              <p:nvPicPr>
                <p:cNvPr id="20" name="Freihand 19">
                  <a:extLst>
                    <a:ext uri="{FF2B5EF4-FFF2-40B4-BE49-F238E27FC236}">
                      <a16:creationId xmlns:a16="http://schemas.microsoft.com/office/drawing/2014/main" id="{14ADD89E-6379-4715-8896-6011AE78E00B}"/>
                    </a:ext>
                  </a:extLst>
                </p:cNvPr>
                <p:cNvPicPr/>
                <p:nvPr/>
              </p:nvPicPr>
              <p:blipFill>
                <a:blip r:embed="rId35"/>
                <a:stretch>
                  <a:fillRect/>
                </a:stretch>
              </p:blipFill>
              <p:spPr>
                <a:xfrm>
                  <a:off x="5437008" y="879048"/>
                  <a:ext cx="17712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1" name="Freihand 20">
                  <a:extLst>
                    <a:ext uri="{FF2B5EF4-FFF2-40B4-BE49-F238E27FC236}">
                      <a16:creationId xmlns:a16="http://schemas.microsoft.com/office/drawing/2014/main" id="{9655623C-83B8-40A3-ACBC-3241BF5BCDB7}"/>
                    </a:ext>
                  </a:extLst>
                </p14:cNvPr>
                <p14:cNvContentPartPr/>
                <p14:nvPr/>
              </p14:nvContentPartPr>
              <p14:xfrm>
                <a:off x="5590728" y="806328"/>
                <a:ext cx="29880" cy="12240"/>
              </p14:xfrm>
            </p:contentPart>
          </mc:Choice>
          <mc:Fallback xmlns="">
            <p:pic>
              <p:nvPicPr>
                <p:cNvPr id="21" name="Freihand 20">
                  <a:extLst>
                    <a:ext uri="{FF2B5EF4-FFF2-40B4-BE49-F238E27FC236}">
                      <a16:creationId xmlns:a16="http://schemas.microsoft.com/office/drawing/2014/main" id="{9655623C-83B8-40A3-ACBC-3241BF5BCDB7}"/>
                    </a:ext>
                  </a:extLst>
                </p:cNvPr>
                <p:cNvPicPr/>
                <p:nvPr/>
              </p:nvPicPr>
              <p:blipFill>
                <a:blip r:embed="rId37"/>
                <a:stretch>
                  <a:fillRect/>
                </a:stretch>
              </p:blipFill>
              <p:spPr>
                <a:xfrm>
                  <a:off x="5586408" y="802008"/>
                  <a:ext cx="3852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2" name="Freihand 21">
                  <a:extLst>
                    <a:ext uri="{FF2B5EF4-FFF2-40B4-BE49-F238E27FC236}">
                      <a16:creationId xmlns:a16="http://schemas.microsoft.com/office/drawing/2014/main" id="{3B368A3C-9FAC-430D-9A6C-C52B0FD73DCA}"/>
                    </a:ext>
                  </a:extLst>
                </p14:cNvPr>
                <p14:cNvContentPartPr/>
                <p14:nvPr/>
              </p14:nvContentPartPr>
              <p14:xfrm>
                <a:off x="5637888" y="745848"/>
                <a:ext cx="240480" cy="199080"/>
              </p14:xfrm>
            </p:contentPart>
          </mc:Choice>
          <mc:Fallback xmlns="">
            <p:pic>
              <p:nvPicPr>
                <p:cNvPr id="22" name="Freihand 21">
                  <a:extLst>
                    <a:ext uri="{FF2B5EF4-FFF2-40B4-BE49-F238E27FC236}">
                      <a16:creationId xmlns:a16="http://schemas.microsoft.com/office/drawing/2014/main" id="{3B368A3C-9FAC-430D-9A6C-C52B0FD73DCA}"/>
                    </a:ext>
                  </a:extLst>
                </p:cNvPr>
                <p:cNvPicPr/>
                <p:nvPr/>
              </p:nvPicPr>
              <p:blipFill>
                <a:blip r:embed="rId39"/>
                <a:stretch>
                  <a:fillRect/>
                </a:stretch>
              </p:blipFill>
              <p:spPr>
                <a:xfrm>
                  <a:off x="5633568" y="741528"/>
                  <a:ext cx="24912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3" name="Freihand 22">
                  <a:extLst>
                    <a:ext uri="{FF2B5EF4-FFF2-40B4-BE49-F238E27FC236}">
                      <a16:creationId xmlns:a16="http://schemas.microsoft.com/office/drawing/2014/main" id="{E5D49FE8-B331-4C91-8032-BFD5D98A3E2A}"/>
                    </a:ext>
                  </a:extLst>
                </p14:cNvPr>
                <p14:cNvContentPartPr/>
                <p14:nvPr/>
              </p14:nvContentPartPr>
              <p14:xfrm>
                <a:off x="5961528" y="853488"/>
                <a:ext cx="221400" cy="210240"/>
              </p14:xfrm>
            </p:contentPart>
          </mc:Choice>
          <mc:Fallback xmlns="">
            <p:pic>
              <p:nvPicPr>
                <p:cNvPr id="23" name="Freihand 22">
                  <a:extLst>
                    <a:ext uri="{FF2B5EF4-FFF2-40B4-BE49-F238E27FC236}">
                      <a16:creationId xmlns:a16="http://schemas.microsoft.com/office/drawing/2014/main" id="{E5D49FE8-B331-4C91-8032-BFD5D98A3E2A}"/>
                    </a:ext>
                  </a:extLst>
                </p:cNvPr>
                <p:cNvPicPr/>
                <p:nvPr/>
              </p:nvPicPr>
              <p:blipFill>
                <a:blip r:embed="rId41"/>
                <a:stretch>
                  <a:fillRect/>
                </a:stretch>
              </p:blipFill>
              <p:spPr>
                <a:xfrm>
                  <a:off x="5957208" y="849168"/>
                  <a:ext cx="23004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4" name="Freihand 23">
                  <a:extLst>
                    <a:ext uri="{FF2B5EF4-FFF2-40B4-BE49-F238E27FC236}">
                      <a16:creationId xmlns:a16="http://schemas.microsoft.com/office/drawing/2014/main" id="{E6065D75-46A9-4DA3-836E-14EC9B9DDF94}"/>
                    </a:ext>
                  </a:extLst>
                </p14:cNvPr>
                <p14:cNvContentPartPr/>
                <p14:nvPr/>
              </p14:nvContentPartPr>
              <p14:xfrm>
                <a:off x="6185088" y="858888"/>
                <a:ext cx="304560" cy="95040"/>
              </p14:xfrm>
            </p:contentPart>
          </mc:Choice>
          <mc:Fallback xmlns="">
            <p:pic>
              <p:nvPicPr>
                <p:cNvPr id="24" name="Freihand 23">
                  <a:extLst>
                    <a:ext uri="{FF2B5EF4-FFF2-40B4-BE49-F238E27FC236}">
                      <a16:creationId xmlns:a16="http://schemas.microsoft.com/office/drawing/2014/main" id="{E6065D75-46A9-4DA3-836E-14EC9B9DDF94}"/>
                    </a:ext>
                  </a:extLst>
                </p:cNvPr>
                <p:cNvPicPr/>
                <p:nvPr/>
              </p:nvPicPr>
              <p:blipFill>
                <a:blip r:embed="rId43"/>
                <a:stretch>
                  <a:fillRect/>
                </a:stretch>
              </p:blipFill>
              <p:spPr>
                <a:xfrm>
                  <a:off x="6180768" y="854568"/>
                  <a:ext cx="31320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5" name="Freihand 24">
                  <a:extLst>
                    <a:ext uri="{FF2B5EF4-FFF2-40B4-BE49-F238E27FC236}">
                      <a16:creationId xmlns:a16="http://schemas.microsoft.com/office/drawing/2014/main" id="{3F6D575F-4BE9-4293-B903-28A29393519C}"/>
                    </a:ext>
                  </a:extLst>
                </p14:cNvPr>
                <p14:cNvContentPartPr/>
                <p14:nvPr/>
              </p14:nvContentPartPr>
              <p14:xfrm>
                <a:off x="6518448" y="770688"/>
                <a:ext cx="150840" cy="155160"/>
              </p14:xfrm>
            </p:contentPart>
          </mc:Choice>
          <mc:Fallback xmlns="">
            <p:pic>
              <p:nvPicPr>
                <p:cNvPr id="25" name="Freihand 24">
                  <a:extLst>
                    <a:ext uri="{FF2B5EF4-FFF2-40B4-BE49-F238E27FC236}">
                      <a16:creationId xmlns:a16="http://schemas.microsoft.com/office/drawing/2014/main" id="{3F6D575F-4BE9-4293-B903-28A29393519C}"/>
                    </a:ext>
                  </a:extLst>
                </p:cNvPr>
                <p:cNvPicPr/>
                <p:nvPr/>
              </p:nvPicPr>
              <p:blipFill>
                <a:blip r:embed="rId45"/>
                <a:stretch>
                  <a:fillRect/>
                </a:stretch>
              </p:blipFill>
              <p:spPr>
                <a:xfrm>
                  <a:off x="6514128" y="766368"/>
                  <a:ext cx="15948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7" name="Freihand 26">
                  <a:extLst>
                    <a:ext uri="{FF2B5EF4-FFF2-40B4-BE49-F238E27FC236}">
                      <a16:creationId xmlns:a16="http://schemas.microsoft.com/office/drawing/2014/main" id="{2DBFC378-391E-44B6-952D-1A9A5A47596C}"/>
                    </a:ext>
                  </a:extLst>
                </p14:cNvPr>
                <p14:cNvContentPartPr/>
                <p14:nvPr/>
              </p14:nvContentPartPr>
              <p14:xfrm>
                <a:off x="6776928" y="718128"/>
                <a:ext cx="257760" cy="221400"/>
              </p14:xfrm>
            </p:contentPart>
          </mc:Choice>
          <mc:Fallback xmlns="">
            <p:pic>
              <p:nvPicPr>
                <p:cNvPr id="27" name="Freihand 26">
                  <a:extLst>
                    <a:ext uri="{FF2B5EF4-FFF2-40B4-BE49-F238E27FC236}">
                      <a16:creationId xmlns:a16="http://schemas.microsoft.com/office/drawing/2014/main" id="{2DBFC378-391E-44B6-952D-1A9A5A47596C}"/>
                    </a:ext>
                  </a:extLst>
                </p:cNvPr>
                <p:cNvPicPr/>
                <p:nvPr/>
              </p:nvPicPr>
              <p:blipFill>
                <a:blip r:embed="rId47"/>
                <a:stretch>
                  <a:fillRect/>
                </a:stretch>
              </p:blipFill>
              <p:spPr>
                <a:xfrm>
                  <a:off x="6772608" y="713808"/>
                  <a:ext cx="266400" cy="2300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8" name="Freihand 27">
                  <a:extLst>
                    <a:ext uri="{FF2B5EF4-FFF2-40B4-BE49-F238E27FC236}">
                      <a16:creationId xmlns:a16="http://schemas.microsoft.com/office/drawing/2014/main" id="{57637C84-CF74-43E1-A711-CDBBA7731F2F}"/>
                    </a:ext>
                  </a:extLst>
                </p14:cNvPr>
                <p14:cNvContentPartPr/>
                <p14:nvPr/>
              </p14:nvContentPartPr>
              <p14:xfrm>
                <a:off x="7063128" y="805248"/>
                <a:ext cx="70200" cy="69840"/>
              </p14:xfrm>
            </p:contentPart>
          </mc:Choice>
          <mc:Fallback xmlns="">
            <p:pic>
              <p:nvPicPr>
                <p:cNvPr id="28" name="Freihand 27">
                  <a:extLst>
                    <a:ext uri="{FF2B5EF4-FFF2-40B4-BE49-F238E27FC236}">
                      <a16:creationId xmlns:a16="http://schemas.microsoft.com/office/drawing/2014/main" id="{57637C84-CF74-43E1-A711-CDBBA7731F2F}"/>
                    </a:ext>
                  </a:extLst>
                </p:cNvPr>
                <p:cNvPicPr/>
                <p:nvPr/>
              </p:nvPicPr>
              <p:blipFill>
                <a:blip r:embed="rId49"/>
                <a:stretch>
                  <a:fillRect/>
                </a:stretch>
              </p:blipFill>
              <p:spPr>
                <a:xfrm>
                  <a:off x="7058808" y="800928"/>
                  <a:ext cx="7884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29" name="Freihand 28">
                  <a:extLst>
                    <a:ext uri="{FF2B5EF4-FFF2-40B4-BE49-F238E27FC236}">
                      <a16:creationId xmlns:a16="http://schemas.microsoft.com/office/drawing/2014/main" id="{CA8235F6-66F6-4992-98BF-97943E016AA1}"/>
                    </a:ext>
                  </a:extLst>
                </p14:cNvPr>
                <p14:cNvContentPartPr/>
                <p14:nvPr/>
              </p14:nvContentPartPr>
              <p14:xfrm>
                <a:off x="7170768" y="807768"/>
                <a:ext cx="82440" cy="89640"/>
              </p14:xfrm>
            </p:contentPart>
          </mc:Choice>
          <mc:Fallback xmlns="">
            <p:pic>
              <p:nvPicPr>
                <p:cNvPr id="29" name="Freihand 28">
                  <a:extLst>
                    <a:ext uri="{FF2B5EF4-FFF2-40B4-BE49-F238E27FC236}">
                      <a16:creationId xmlns:a16="http://schemas.microsoft.com/office/drawing/2014/main" id="{CA8235F6-66F6-4992-98BF-97943E016AA1}"/>
                    </a:ext>
                  </a:extLst>
                </p:cNvPr>
                <p:cNvPicPr/>
                <p:nvPr/>
              </p:nvPicPr>
              <p:blipFill>
                <a:blip r:embed="rId51"/>
                <a:stretch>
                  <a:fillRect/>
                </a:stretch>
              </p:blipFill>
              <p:spPr>
                <a:xfrm>
                  <a:off x="7166448" y="803448"/>
                  <a:ext cx="9108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0" name="Freihand 29">
                  <a:extLst>
                    <a:ext uri="{FF2B5EF4-FFF2-40B4-BE49-F238E27FC236}">
                      <a16:creationId xmlns:a16="http://schemas.microsoft.com/office/drawing/2014/main" id="{A8D96A08-599C-421C-A894-31B60F16D18F}"/>
                    </a:ext>
                  </a:extLst>
                </p14:cNvPr>
                <p14:cNvContentPartPr/>
                <p14:nvPr/>
              </p14:nvContentPartPr>
              <p14:xfrm>
                <a:off x="7369128" y="811008"/>
                <a:ext cx="198000" cy="119160"/>
              </p14:xfrm>
            </p:contentPart>
          </mc:Choice>
          <mc:Fallback xmlns="">
            <p:pic>
              <p:nvPicPr>
                <p:cNvPr id="30" name="Freihand 29">
                  <a:extLst>
                    <a:ext uri="{FF2B5EF4-FFF2-40B4-BE49-F238E27FC236}">
                      <a16:creationId xmlns:a16="http://schemas.microsoft.com/office/drawing/2014/main" id="{A8D96A08-599C-421C-A894-31B60F16D18F}"/>
                    </a:ext>
                  </a:extLst>
                </p:cNvPr>
                <p:cNvPicPr/>
                <p:nvPr/>
              </p:nvPicPr>
              <p:blipFill>
                <a:blip r:embed="rId53"/>
                <a:stretch>
                  <a:fillRect/>
                </a:stretch>
              </p:blipFill>
              <p:spPr>
                <a:xfrm>
                  <a:off x="7364808" y="806688"/>
                  <a:ext cx="20664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2" name="Freihand 31">
                  <a:extLst>
                    <a:ext uri="{FF2B5EF4-FFF2-40B4-BE49-F238E27FC236}">
                      <a16:creationId xmlns:a16="http://schemas.microsoft.com/office/drawing/2014/main" id="{B3726BA5-75AE-496D-95B5-5FFB3FD54AA0}"/>
                    </a:ext>
                  </a:extLst>
                </p14:cNvPr>
                <p14:cNvContentPartPr/>
                <p14:nvPr/>
              </p14:nvContentPartPr>
              <p14:xfrm>
                <a:off x="7766208" y="812448"/>
                <a:ext cx="183240" cy="124560"/>
              </p14:xfrm>
            </p:contentPart>
          </mc:Choice>
          <mc:Fallback xmlns="">
            <p:pic>
              <p:nvPicPr>
                <p:cNvPr id="32" name="Freihand 31">
                  <a:extLst>
                    <a:ext uri="{FF2B5EF4-FFF2-40B4-BE49-F238E27FC236}">
                      <a16:creationId xmlns:a16="http://schemas.microsoft.com/office/drawing/2014/main" id="{B3726BA5-75AE-496D-95B5-5FFB3FD54AA0}"/>
                    </a:ext>
                  </a:extLst>
                </p:cNvPr>
                <p:cNvPicPr/>
                <p:nvPr/>
              </p:nvPicPr>
              <p:blipFill>
                <a:blip r:embed="rId55"/>
                <a:stretch>
                  <a:fillRect/>
                </a:stretch>
              </p:blipFill>
              <p:spPr>
                <a:xfrm>
                  <a:off x="7761888" y="808128"/>
                  <a:ext cx="19188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3" name="Freihand 32">
                  <a:extLst>
                    <a:ext uri="{FF2B5EF4-FFF2-40B4-BE49-F238E27FC236}">
                      <a16:creationId xmlns:a16="http://schemas.microsoft.com/office/drawing/2014/main" id="{D0925C39-DE0C-4556-965A-38B6D99D9FE3}"/>
                    </a:ext>
                  </a:extLst>
                </p14:cNvPr>
                <p14:cNvContentPartPr/>
                <p14:nvPr/>
              </p14:nvContentPartPr>
              <p14:xfrm>
                <a:off x="7946928" y="739368"/>
                <a:ext cx="205920" cy="170280"/>
              </p14:xfrm>
            </p:contentPart>
          </mc:Choice>
          <mc:Fallback xmlns="">
            <p:pic>
              <p:nvPicPr>
                <p:cNvPr id="33" name="Freihand 32">
                  <a:extLst>
                    <a:ext uri="{FF2B5EF4-FFF2-40B4-BE49-F238E27FC236}">
                      <a16:creationId xmlns:a16="http://schemas.microsoft.com/office/drawing/2014/main" id="{D0925C39-DE0C-4556-965A-38B6D99D9FE3}"/>
                    </a:ext>
                  </a:extLst>
                </p:cNvPr>
                <p:cNvPicPr/>
                <p:nvPr/>
              </p:nvPicPr>
              <p:blipFill>
                <a:blip r:embed="rId57"/>
                <a:stretch>
                  <a:fillRect/>
                </a:stretch>
              </p:blipFill>
              <p:spPr>
                <a:xfrm>
                  <a:off x="7942608" y="735048"/>
                  <a:ext cx="21456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5" name="Freihand 34">
                  <a:extLst>
                    <a:ext uri="{FF2B5EF4-FFF2-40B4-BE49-F238E27FC236}">
                      <a16:creationId xmlns:a16="http://schemas.microsoft.com/office/drawing/2014/main" id="{268FFE5D-F6C9-4D1A-8CC4-317B921FB5DE}"/>
                    </a:ext>
                  </a:extLst>
                </p14:cNvPr>
                <p14:cNvContentPartPr/>
                <p14:nvPr/>
              </p14:nvContentPartPr>
              <p14:xfrm>
                <a:off x="8253648" y="831168"/>
                <a:ext cx="258840" cy="258480"/>
              </p14:xfrm>
            </p:contentPart>
          </mc:Choice>
          <mc:Fallback xmlns="">
            <p:pic>
              <p:nvPicPr>
                <p:cNvPr id="35" name="Freihand 34">
                  <a:extLst>
                    <a:ext uri="{FF2B5EF4-FFF2-40B4-BE49-F238E27FC236}">
                      <a16:creationId xmlns:a16="http://schemas.microsoft.com/office/drawing/2014/main" id="{268FFE5D-F6C9-4D1A-8CC4-317B921FB5DE}"/>
                    </a:ext>
                  </a:extLst>
                </p:cNvPr>
                <p:cNvPicPr/>
                <p:nvPr/>
              </p:nvPicPr>
              <p:blipFill>
                <a:blip r:embed="rId59"/>
                <a:stretch>
                  <a:fillRect/>
                </a:stretch>
              </p:blipFill>
              <p:spPr>
                <a:xfrm>
                  <a:off x="8249328" y="826848"/>
                  <a:ext cx="267480" cy="2671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6" name="Freihand 35">
                  <a:extLst>
                    <a:ext uri="{FF2B5EF4-FFF2-40B4-BE49-F238E27FC236}">
                      <a16:creationId xmlns:a16="http://schemas.microsoft.com/office/drawing/2014/main" id="{976E82B6-B674-4A0D-9329-BE12BEC4250E}"/>
                    </a:ext>
                  </a:extLst>
                </p14:cNvPr>
                <p14:cNvContentPartPr/>
                <p14:nvPr/>
              </p14:nvContentPartPr>
              <p14:xfrm>
                <a:off x="8495208" y="832968"/>
                <a:ext cx="332640" cy="111600"/>
              </p14:xfrm>
            </p:contentPart>
          </mc:Choice>
          <mc:Fallback xmlns="">
            <p:pic>
              <p:nvPicPr>
                <p:cNvPr id="36" name="Freihand 35">
                  <a:extLst>
                    <a:ext uri="{FF2B5EF4-FFF2-40B4-BE49-F238E27FC236}">
                      <a16:creationId xmlns:a16="http://schemas.microsoft.com/office/drawing/2014/main" id="{976E82B6-B674-4A0D-9329-BE12BEC4250E}"/>
                    </a:ext>
                  </a:extLst>
                </p:cNvPr>
                <p:cNvPicPr/>
                <p:nvPr/>
              </p:nvPicPr>
              <p:blipFill>
                <a:blip r:embed="rId61"/>
                <a:stretch>
                  <a:fillRect/>
                </a:stretch>
              </p:blipFill>
              <p:spPr>
                <a:xfrm>
                  <a:off x="8490888" y="828648"/>
                  <a:ext cx="34128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7" name="Freihand 36">
                  <a:extLst>
                    <a:ext uri="{FF2B5EF4-FFF2-40B4-BE49-F238E27FC236}">
                      <a16:creationId xmlns:a16="http://schemas.microsoft.com/office/drawing/2014/main" id="{C3C9F693-4E2B-4363-B201-2871986075A9}"/>
                    </a:ext>
                  </a:extLst>
                </p14:cNvPr>
                <p14:cNvContentPartPr/>
                <p14:nvPr/>
              </p14:nvContentPartPr>
              <p14:xfrm>
                <a:off x="8864208" y="730728"/>
                <a:ext cx="209880" cy="184320"/>
              </p14:xfrm>
            </p:contentPart>
          </mc:Choice>
          <mc:Fallback xmlns="">
            <p:pic>
              <p:nvPicPr>
                <p:cNvPr id="37" name="Freihand 36">
                  <a:extLst>
                    <a:ext uri="{FF2B5EF4-FFF2-40B4-BE49-F238E27FC236}">
                      <a16:creationId xmlns:a16="http://schemas.microsoft.com/office/drawing/2014/main" id="{C3C9F693-4E2B-4363-B201-2871986075A9}"/>
                    </a:ext>
                  </a:extLst>
                </p:cNvPr>
                <p:cNvPicPr/>
                <p:nvPr/>
              </p:nvPicPr>
              <p:blipFill>
                <a:blip r:embed="rId63"/>
                <a:stretch>
                  <a:fillRect/>
                </a:stretch>
              </p:blipFill>
              <p:spPr>
                <a:xfrm>
                  <a:off x="8859888" y="726408"/>
                  <a:ext cx="21852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8" name="Freihand 37">
                  <a:extLst>
                    <a:ext uri="{FF2B5EF4-FFF2-40B4-BE49-F238E27FC236}">
                      <a16:creationId xmlns:a16="http://schemas.microsoft.com/office/drawing/2014/main" id="{E5C700EB-74D7-4EA8-AE44-19746BE34724}"/>
                    </a:ext>
                  </a:extLst>
                </p14:cNvPr>
                <p14:cNvContentPartPr/>
                <p14:nvPr/>
              </p14:nvContentPartPr>
              <p14:xfrm>
                <a:off x="9261288" y="825408"/>
                <a:ext cx="72000" cy="132480"/>
              </p14:xfrm>
            </p:contentPart>
          </mc:Choice>
          <mc:Fallback xmlns="">
            <p:pic>
              <p:nvPicPr>
                <p:cNvPr id="38" name="Freihand 37">
                  <a:extLst>
                    <a:ext uri="{FF2B5EF4-FFF2-40B4-BE49-F238E27FC236}">
                      <a16:creationId xmlns:a16="http://schemas.microsoft.com/office/drawing/2014/main" id="{E5C700EB-74D7-4EA8-AE44-19746BE34724}"/>
                    </a:ext>
                  </a:extLst>
                </p:cNvPr>
                <p:cNvPicPr/>
                <p:nvPr/>
              </p:nvPicPr>
              <p:blipFill>
                <a:blip r:embed="rId65"/>
                <a:stretch>
                  <a:fillRect/>
                </a:stretch>
              </p:blipFill>
              <p:spPr>
                <a:xfrm>
                  <a:off x="9256968" y="821088"/>
                  <a:ext cx="8064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9" name="Freihand 38">
                  <a:extLst>
                    <a:ext uri="{FF2B5EF4-FFF2-40B4-BE49-F238E27FC236}">
                      <a16:creationId xmlns:a16="http://schemas.microsoft.com/office/drawing/2014/main" id="{1544A884-B4C7-4E17-B94A-A9986142BC9E}"/>
                    </a:ext>
                  </a:extLst>
                </p14:cNvPr>
                <p14:cNvContentPartPr/>
                <p14:nvPr/>
              </p14:nvContentPartPr>
              <p14:xfrm>
                <a:off x="9350568" y="718488"/>
                <a:ext cx="340920" cy="195480"/>
              </p14:xfrm>
            </p:contentPart>
          </mc:Choice>
          <mc:Fallback xmlns="">
            <p:pic>
              <p:nvPicPr>
                <p:cNvPr id="39" name="Freihand 38">
                  <a:extLst>
                    <a:ext uri="{FF2B5EF4-FFF2-40B4-BE49-F238E27FC236}">
                      <a16:creationId xmlns:a16="http://schemas.microsoft.com/office/drawing/2014/main" id="{1544A884-B4C7-4E17-B94A-A9986142BC9E}"/>
                    </a:ext>
                  </a:extLst>
                </p:cNvPr>
                <p:cNvPicPr/>
                <p:nvPr/>
              </p:nvPicPr>
              <p:blipFill>
                <a:blip r:embed="rId67"/>
                <a:stretch>
                  <a:fillRect/>
                </a:stretch>
              </p:blipFill>
              <p:spPr>
                <a:xfrm>
                  <a:off x="9346248" y="714168"/>
                  <a:ext cx="34956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0" name="Freihand 39">
                  <a:extLst>
                    <a:ext uri="{FF2B5EF4-FFF2-40B4-BE49-F238E27FC236}">
                      <a16:creationId xmlns:a16="http://schemas.microsoft.com/office/drawing/2014/main" id="{DDB02505-371B-45BE-9607-9C69B3139F66}"/>
                    </a:ext>
                  </a:extLst>
                </p14:cNvPr>
                <p14:cNvContentPartPr/>
                <p14:nvPr/>
              </p14:nvContentPartPr>
              <p14:xfrm>
                <a:off x="9725688" y="761328"/>
                <a:ext cx="113040" cy="118080"/>
              </p14:xfrm>
            </p:contentPart>
          </mc:Choice>
          <mc:Fallback xmlns="">
            <p:pic>
              <p:nvPicPr>
                <p:cNvPr id="40" name="Freihand 39">
                  <a:extLst>
                    <a:ext uri="{FF2B5EF4-FFF2-40B4-BE49-F238E27FC236}">
                      <a16:creationId xmlns:a16="http://schemas.microsoft.com/office/drawing/2014/main" id="{DDB02505-371B-45BE-9607-9C69B3139F66}"/>
                    </a:ext>
                  </a:extLst>
                </p:cNvPr>
                <p:cNvPicPr/>
                <p:nvPr/>
              </p:nvPicPr>
              <p:blipFill>
                <a:blip r:embed="rId69"/>
                <a:stretch>
                  <a:fillRect/>
                </a:stretch>
              </p:blipFill>
              <p:spPr>
                <a:xfrm>
                  <a:off x="9721368" y="757008"/>
                  <a:ext cx="12168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2" name="Freihand 41">
                  <a:extLst>
                    <a:ext uri="{FF2B5EF4-FFF2-40B4-BE49-F238E27FC236}">
                      <a16:creationId xmlns:a16="http://schemas.microsoft.com/office/drawing/2014/main" id="{F96884BA-8A85-49E8-9E90-94E7DC7BEA78}"/>
                    </a:ext>
                  </a:extLst>
                </p14:cNvPr>
                <p14:cNvContentPartPr/>
                <p14:nvPr/>
              </p14:nvContentPartPr>
              <p14:xfrm>
                <a:off x="6692688" y="943848"/>
                <a:ext cx="622800" cy="2133360"/>
              </p14:xfrm>
            </p:contentPart>
          </mc:Choice>
          <mc:Fallback xmlns="">
            <p:pic>
              <p:nvPicPr>
                <p:cNvPr id="42" name="Freihand 41">
                  <a:extLst>
                    <a:ext uri="{FF2B5EF4-FFF2-40B4-BE49-F238E27FC236}">
                      <a16:creationId xmlns:a16="http://schemas.microsoft.com/office/drawing/2014/main" id="{F96884BA-8A85-49E8-9E90-94E7DC7BEA78}"/>
                    </a:ext>
                  </a:extLst>
                </p:cNvPr>
                <p:cNvPicPr/>
                <p:nvPr/>
              </p:nvPicPr>
              <p:blipFill>
                <a:blip r:embed="rId71"/>
                <a:stretch>
                  <a:fillRect/>
                </a:stretch>
              </p:blipFill>
              <p:spPr>
                <a:xfrm>
                  <a:off x="6688368" y="939528"/>
                  <a:ext cx="631440" cy="21420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4" name="Freihand 43">
                  <a:extLst>
                    <a:ext uri="{FF2B5EF4-FFF2-40B4-BE49-F238E27FC236}">
                      <a16:creationId xmlns:a16="http://schemas.microsoft.com/office/drawing/2014/main" id="{B11BBC04-B772-4047-968C-0111F2BF46D1}"/>
                    </a:ext>
                  </a:extLst>
                </p14:cNvPr>
                <p14:cNvContentPartPr/>
                <p14:nvPr/>
              </p14:nvContentPartPr>
              <p14:xfrm>
                <a:off x="7022088" y="2512728"/>
                <a:ext cx="291600" cy="195840"/>
              </p14:xfrm>
            </p:contentPart>
          </mc:Choice>
          <mc:Fallback xmlns="">
            <p:pic>
              <p:nvPicPr>
                <p:cNvPr id="44" name="Freihand 43">
                  <a:extLst>
                    <a:ext uri="{FF2B5EF4-FFF2-40B4-BE49-F238E27FC236}">
                      <a16:creationId xmlns:a16="http://schemas.microsoft.com/office/drawing/2014/main" id="{B11BBC04-B772-4047-968C-0111F2BF46D1}"/>
                    </a:ext>
                  </a:extLst>
                </p:cNvPr>
                <p:cNvPicPr/>
                <p:nvPr/>
              </p:nvPicPr>
              <p:blipFill>
                <a:blip r:embed="rId73"/>
                <a:stretch>
                  <a:fillRect/>
                </a:stretch>
              </p:blipFill>
              <p:spPr>
                <a:xfrm>
                  <a:off x="7017768" y="2508408"/>
                  <a:ext cx="30024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5" name="Freihand 44">
                  <a:extLst>
                    <a:ext uri="{FF2B5EF4-FFF2-40B4-BE49-F238E27FC236}">
                      <a16:creationId xmlns:a16="http://schemas.microsoft.com/office/drawing/2014/main" id="{05A009BD-3EA9-441E-9E2A-4E330D9249C8}"/>
                    </a:ext>
                  </a:extLst>
                </p14:cNvPr>
                <p14:cNvContentPartPr/>
                <p14:nvPr/>
              </p14:nvContentPartPr>
              <p14:xfrm>
                <a:off x="6781968" y="1051128"/>
                <a:ext cx="599400" cy="624240"/>
              </p14:xfrm>
            </p:contentPart>
          </mc:Choice>
          <mc:Fallback xmlns="">
            <p:pic>
              <p:nvPicPr>
                <p:cNvPr id="45" name="Freihand 44">
                  <a:extLst>
                    <a:ext uri="{FF2B5EF4-FFF2-40B4-BE49-F238E27FC236}">
                      <a16:creationId xmlns:a16="http://schemas.microsoft.com/office/drawing/2014/main" id="{05A009BD-3EA9-441E-9E2A-4E330D9249C8}"/>
                    </a:ext>
                  </a:extLst>
                </p:cNvPr>
                <p:cNvPicPr/>
                <p:nvPr/>
              </p:nvPicPr>
              <p:blipFill>
                <a:blip r:embed="rId75"/>
                <a:stretch>
                  <a:fillRect/>
                </a:stretch>
              </p:blipFill>
              <p:spPr>
                <a:xfrm>
                  <a:off x="6777648" y="1046808"/>
                  <a:ext cx="608040" cy="6328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51" name="Freihand 50">
                  <a:extLst>
                    <a:ext uri="{FF2B5EF4-FFF2-40B4-BE49-F238E27FC236}">
                      <a16:creationId xmlns:a16="http://schemas.microsoft.com/office/drawing/2014/main" id="{16F1941A-6252-48D3-8675-4EE0F0E9F980}"/>
                    </a:ext>
                  </a:extLst>
                </p14:cNvPr>
                <p14:cNvContentPartPr/>
                <p14:nvPr/>
              </p14:nvContentPartPr>
              <p14:xfrm>
                <a:off x="7595208" y="1606608"/>
                <a:ext cx="492840" cy="201240"/>
              </p14:xfrm>
            </p:contentPart>
          </mc:Choice>
          <mc:Fallback xmlns="">
            <p:pic>
              <p:nvPicPr>
                <p:cNvPr id="51" name="Freihand 50">
                  <a:extLst>
                    <a:ext uri="{FF2B5EF4-FFF2-40B4-BE49-F238E27FC236}">
                      <a16:creationId xmlns:a16="http://schemas.microsoft.com/office/drawing/2014/main" id="{16F1941A-6252-48D3-8675-4EE0F0E9F980}"/>
                    </a:ext>
                  </a:extLst>
                </p:cNvPr>
                <p:cNvPicPr/>
                <p:nvPr/>
              </p:nvPicPr>
              <p:blipFill>
                <a:blip r:embed="rId77"/>
                <a:stretch>
                  <a:fillRect/>
                </a:stretch>
              </p:blipFill>
              <p:spPr>
                <a:xfrm>
                  <a:off x="7590888" y="1602288"/>
                  <a:ext cx="50148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2" name="Freihand 51">
                  <a:extLst>
                    <a:ext uri="{FF2B5EF4-FFF2-40B4-BE49-F238E27FC236}">
                      <a16:creationId xmlns:a16="http://schemas.microsoft.com/office/drawing/2014/main" id="{6BAD1525-450A-4B08-B3DD-AFA878B16A2B}"/>
                    </a:ext>
                  </a:extLst>
                </p14:cNvPr>
                <p14:cNvContentPartPr/>
                <p14:nvPr/>
              </p14:nvContentPartPr>
              <p14:xfrm>
                <a:off x="7479648" y="1565928"/>
                <a:ext cx="394560" cy="312480"/>
              </p14:xfrm>
            </p:contentPart>
          </mc:Choice>
          <mc:Fallback xmlns="">
            <p:pic>
              <p:nvPicPr>
                <p:cNvPr id="52" name="Freihand 51">
                  <a:extLst>
                    <a:ext uri="{FF2B5EF4-FFF2-40B4-BE49-F238E27FC236}">
                      <a16:creationId xmlns:a16="http://schemas.microsoft.com/office/drawing/2014/main" id="{6BAD1525-450A-4B08-B3DD-AFA878B16A2B}"/>
                    </a:ext>
                  </a:extLst>
                </p:cNvPr>
                <p:cNvPicPr/>
                <p:nvPr/>
              </p:nvPicPr>
              <p:blipFill>
                <a:blip r:embed="rId79"/>
                <a:stretch>
                  <a:fillRect/>
                </a:stretch>
              </p:blipFill>
              <p:spPr>
                <a:xfrm>
                  <a:off x="7475328" y="1561608"/>
                  <a:ext cx="403200" cy="3211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3" name="Freihand 52">
                  <a:extLst>
                    <a:ext uri="{FF2B5EF4-FFF2-40B4-BE49-F238E27FC236}">
                      <a16:creationId xmlns:a16="http://schemas.microsoft.com/office/drawing/2014/main" id="{5C9C0545-BE7B-4179-B1DB-5D8317658CDC}"/>
                    </a:ext>
                  </a:extLst>
                </p14:cNvPr>
                <p14:cNvContentPartPr/>
                <p14:nvPr/>
              </p14:nvContentPartPr>
              <p14:xfrm>
                <a:off x="8379648" y="1477368"/>
                <a:ext cx="97560" cy="213120"/>
              </p14:xfrm>
            </p:contentPart>
          </mc:Choice>
          <mc:Fallback xmlns="">
            <p:pic>
              <p:nvPicPr>
                <p:cNvPr id="53" name="Freihand 52">
                  <a:extLst>
                    <a:ext uri="{FF2B5EF4-FFF2-40B4-BE49-F238E27FC236}">
                      <a16:creationId xmlns:a16="http://schemas.microsoft.com/office/drawing/2014/main" id="{5C9C0545-BE7B-4179-B1DB-5D8317658CDC}"/>
                    </a:ext>
                  </a:extLst>
                </p:cNvPr>
                <p:cNvPicPr/>
                <p:nvPr/>
              </p:nvPicPr>
              <p:blipFill>
                <a:blip r:embed="rId81"/>
                <a:stretch>
                  <a:fillRect/>
                </a:stretch>
              </p:blipFill>
              <p:spPr>
                <a:xfrm>
                  <a:off x="8375328" y="1473048"/>
                  <a:ext cx="10620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4" name="Freihand 53">
                  <a:extLst>
                    <a:ext uri="{FF2B5EF4-FFF2-40B4-BE49-F238E27FC236}">
                      <a16:creationId xmlns:a16="http://schemas.microsoft.com/office/drawing/2014/main" id="{FEF84060-27C4-4D39-B8B1-348AAE231797}"/>
                    </a:ext>
                  </a:extLst>
                </p14:cNvPr>
                <p14:cNvContentPartPr/>
                <p14:nvPr/>
              </p14:nvContentPartPr>
              <p14:xfrm>
                <a:off x="8539848" y="1480968"/>
                <a:ext cx="457560" cy="289800"/>
              </p14:xfrm>
            </p:contentPart>
          </mc:Choice>
          <mc:Fallback xmlns="">
            <p:pic>
              <p:nvPicPr>
                <p:cNvPr id="54" name="Freihand 53">
                  <a:extLst>
                    <a:ext uri="{FF2B5EF4-FFF2-40B4-BE49-F238E27FC236}">
                      <a16:creationId xmlns:a16="http://schemas.microsoft.com/office/drawing/2014/main" id="{FEF84060-27C4-4D39-B8B1-348AAE231797}"/>
                    </a:ext>
                  </a:extLst>
                </p:cNvPr>
                <p:cNvPicPr/>
                <p:nvPr/>
              </p:nvPicPr>
              <p:blipFill>
                <a:blip r:embed="rId83"/>
                <a:stretch>
                  <a:fillRect/>
                </a:stretch>
              </p:blipFill>
              <p:spPr>
                <a:xfrm>
                  <a:off x="8535528" y="1476648"/>
                  <a:ext cx="466200" cy="29844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5" name="Freihand 54">
                  <a:extLst>
                    <a:ext uri="{FF2B5EF4-FFF2-40B4-BE49-F238E27FC236}">
                      <a16:creationId xmlns:a16="http://schemas.microsoft.com/office/drawing/2014/main" id="{11EE0095-E11A-4100-86F3-54B934FC1818}"/>
                    </a:ext>
                  </a:extLst>
                </p14:cNvPr>
                <p14:cNvContentPartPr/>
                <p14:nvPr/>
              </p14:nvContentPartPr>
              <p14:xfrm>
                <a:off x="9077688" y="1291248"/>
                <a:ext cx="211320" cy="228960"/>
              </p14:xfrm>
            </p:contentPart>
          </mc:Choice>
          <mc:Fallback xmlns="">
            <p:pic>
              <p:nvPicPr>
                <p:cNvPr id="55" name="Freihand 54">
                  <a:extLst>
                    <a:ext uri="{FF2B5EF4-FFF2-40B4-BE49-F238E27FC236}">
                      <a16:creationId xmlns:a16="http://schemas.microsoft.com/office/drawing/2014/main" id="{11EE0095-E11A-4100-86F3-54B934FC1818}"/>
                    </a:ext>
                  </a:extLst>
                </p:cNvPr>
                <p:cNvPicPr/>
                <p:nvPr/>
              </p:nvPicPr>
              <p:blipFill>
                <a:blip r:embed="rId85"/>
                <a:stretch>
                  <a:fillRect/>
                </a:stretch>
              </p:blipFill>
              <p:spPr>
                <a:xfrm>
                  <a:off x="9073368" y="1286928"/>
                  <a:ext cx="219960" cy="23760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6" name="Freihand 55">
                  <a:extLst>
                    <a:ext uri="{FF2B5EF4-FFF2-40B4-BE49-F238E27FC236}">
                      <a16:creationId xmlns:a16="http://schemas.microsoft.com/office/drawing/2014/main" id="{0F6DB29B-37F5-4573-B63B-C0157B9A4894}"/>
                    </a:ext>
                  </a:extLst>
                </p14:cNvPr>
                <p14:cNvContentPartPr/>
                <p14:nvPr/>
              </p14:nvContentPartPr>
              <p14:xfrm>
                <a:off x="9272448" y="1332648"/>
                <a:ext cx="39600" cy="52560"/>
              </p14:xfrm>
            </p:contentPart>
          </mc:Choice>
          <mc:Fallback xmlns="">
            <p:pic>
              <p:nvPicPr>
                <p:cNvPr id="56" name="Freihand 55">
                  <a:extLst>
                    <a:ext uri="{FF2B5EF4-FFF2-40B4-BE49-F238E27FC236}">
                      <a16:creationId xmlns:a16="http://schemas.microsoft.com/office/drawing/2014/main" id="{0F6DB29B-37F5-4573-B63B-C0157B9A4894}"/>
                    </a:ext>
                  </a:extLst>
                </p:cNvPr>
                <p:cNvPicPr/>
                <p:nvPr/>
              </p:nvPicPr>
              <p:blipFill>
                <a:blip r:embed="rId87"/>
                <a:stretch>
                  <a:fillRect/>
                </a:stretch>
              </p:blipFill>
              <p:spPr>
                <a:xfrm>
                  <a:off x="9268128" y="1328328"/>
                  <a:ext cx="4824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7" name="Freihand 56">
                  <a:extLst>
                    <a:ext uri="{FF2B5EF4-FFF2-40B4-BE49-F238E27FC236}">
                      <a16:creationId xmlns:a16="http://schemas.microsoft.com/office/drawing/2014/main" id="{E2182429-FA10-474A-A3DF-5E4E8F6A8D66}"/>
                    </a:ext>
                  </a:extLst>
                </p14:cNvPr>
                <p14:cNvContentPartPr/>
                <p14:nvPr/>
              </p14:nvContentPartPr>
              <p14:xfrm>
                <a:off x="9347688" y="1217448"/>
                <a:ext cx="243720" cy="482400"/>
              </p14:xfrm>
            </p:contentPart>
          </mc:Choice>
          <mc:Fallback xmlns="">
            <p:pic>
              <p:nvPicPr>
                <p:cNvPr id="57" name="Freihand 56">
                  <a:extLst>
                    <a:ext uri="{FF2B5EF4-FFF2-40B4-BE49-F238E27FC236}">
                      <a16:creationId xmlns:a16="http://schemas.microsoft.com/office/drawing/2014/main" id="{E2182429-FA10-474A-A3DF-5E4E8F6A8D66}"/>
                    </a:ext>
                  </a:extLst>
                </p:cNvPr>
                <p:cNvPicPr/>
                <p:nvPr/>
              </p:nvPicPr>
              <p:blipFill>
                <a:blip r:embed="rId89"/>
                <a:stretch>
                  <a:fillRect/>
                </a:stretch>
              </p:blipFill>
              <p:spPr>
                <a:xfrm>
                  <a:off x="9343368" y="1213128"/>
                  <a:ext cx="252360" cy="49104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9" name="Freihand 58">
                  <a:extLst>
                    <a:ext uri="{FF2B5EF4-FFF2-40B4-BE49-F238E27FC236}">
                      <a16:creationId xmlns:a16="http://schemas.microsoft.com/office/drawing/2014/main" id="{149C51C8-FCB5-44C8-AA1F-D189D4BCF74E}"/>
                    </a:ext>
                  </a:extLst>
                </p14:cNvPr>
                <p14:cNvContentPartPr/>
                <p14:nvPr/>
              </p14:nvContentPartPr>
              <p14:xfrm>
                <a:off x="9762048" y="1287648"/>
                <a:ext cx="165960" cy="115560"/>
              </p14:xfrm>
            </p:contentPart>
          </mc:Choice>
          <mc:Fallback xmlns="">
            <p:pic>
              <p:nvPicPr>
                <p:cNvPr id="59" name="Freihand 58">
                  <a:extLst>
                    <a:ext uri="{FF2B5EF4-FFF2-40B4-BE49-F238E27FC236}">
                      <a16:creationId xmlns:a16="http://schemas.microsoft.com/office/drawing/2014/main" id="{149C51C8-FCB5-44C8-AA1F-D189D4BCF74E}"/>
                    </a:ext>
                  </a:extLst>
                </p:cNvPr>
                <p:cNvPicPr/>
                <p:nvPr/>
              </p:nvPicPr>
              <p:blipFill>
                <a:blip r:embed="rId91"/>
                <a:stretch>
                  <a:fillRect/>
                </a:stretch>
              </p:blipFill>
              <p:spPr>
                <a:xfrm>
                  <a:off x="9757728" y="1283328"/>
                  <a:ext cx="17460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60" name="Freihand 59">
                  <a:extLst>
                    <a:ext uri="{FF2B5EF4-FFF2-40B4-BE49-F238E27FC236}">
                      <a16:creationId xmlns:a16="http://schemas.microsoft.com/office/drawing/2014/main" id="{CDAAE19D-5848-43B0-A377-8CA20BE00B7A}"/>
                    </a:ext>
                  </a:extLst>
                </p14:cNvPr>
                <p14:cNvContentPartPr/>
                <p14:nvPr/>
              </p14:nvContentPartPr>
              <p14:xfrm>
                <a:off x="9936648" y="1271808"/>
                <a:ext cx="298800" cy="97920"/>
              </p14:xfrm>
            </p:contentPart>
          </mc:Choice>
          <mc:Fallback xmlns="">
            <p:pic>
              <p:nvPicPr>
                <p:cNvPr id="60" name="Freihand 59">
                  <a:extLst>
                    <a:ext uri="{FF2B5EF4-FFF2-40B4-BE49-F238E27FC236}">
                      <a16:creationId xmlns:a16="http://schemas.microsoft.com/office/drawing/2014/main" id="{CDAAE19D-5848-43B0-A377-8CA20BE00B7A}"/>
                    </a:ext>
                  </a:extLst>
                </p:cNvPr>
                <p:cNvPicPr/>
                <p:nvPr/>
              </p:nvPicPr>
              <p:blipFill>
                <a:blip r:embed="rId93"/>
                <a:stretch>
                  <a:fillRect/>
                </a:stretch>
              </p:blipFill>
              <p:spPr>
                <a:xfrm>
                  <a:off x="9932328" y="1267488"/>
                  <a:ext cx="30744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1" name="Freihand 60">
                  <a:extLst>
                    <a:ext uri="{FF2B5EF4-FFF2-40B4-BE49-F238E27FC236}">
                      <a16:creationId xmlns:a16="http://schemas.microsoft.com/office/drawing/2014/main" id="{8841DEA6-0F94-4D4B-91D2-25B67A2DFDFA}"/>
                    </a:ext>
                  </a:extLst>
                </p14:cNvPr>
                <p14:cNvContentPartPr/>
                <p14:nvPr/>
              </p14:nvContentPartPr>
              <p14:xfrm>
                <a:off x="10315368" y="1236528"/>
                <a:ext cx="203400" cy="51840"/>
              </p14:xfrm>
            </p:contentPart>
          </mc:Choice>
          <mc:Fallback xmlns="">
            <p:pic>
              <p:nvPicPr>
                <p:cNvPr id="61" name="Freihand 60">
                  <a:extLst>
                    <a:ext uri="{FF2B5EF4-FFF2-40B4-BE49-F238E27FC236}">
                      <a16:creationId xmlns:a16="http://schemas.microsoft.com/office/drawing/2014/main" id="{8841DEA6-0F94-4D4B-91D2-25B67A2DFDFA}"/>
                    </a:ext>
                  </a:extLst>
                </p:cNvPr>
                <p:cNvPicPr/>
                <p:nvPr/>
              </p:nvPicPr>
              <p:blipFill>
                <a:blip r:embed="rId95"/>
                <a:stretch>
                  <a:fillRect/>
                </a:stretch>
              </p:blipFill>
              <p:spPr>
                <a:xfrm>
                  <a:off x="10311048" y="1232208"/>
                  <a:ext cx="21204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2" name="Freihand 61">
                  <a:extLst>
                    <a:ext uri="{FF2B5EF4-FFF2-40B4-BE49-F238E27FC236}">
                      <a16:creationId xmlns:a16="http://schemas.microsoft.com/office/drawing/2014/main" id="{E9A39DA2-83CA-4F60-8104-B6C251E52DF2}"/>
                    </a:ext>
                  </a:extLst>
                </p14:cNvPr>
                <p14:cNvContentPartPr/>
                <p14:nvPr/>
              </p14:nvContentPartPr>
              <p14:xfrm>
                <a:off x="10474848" y="1142568"/>
                <a:ext cx="55440" cy="29520"/>
              </p14:xfrm>
            </p:contentPart>
          </mc:Choice>
          <mc:Fallback xmlns="">
            <p:pic>
              <p:nvPicPr>
                <p:cNvPr id="62" name="Freihand 61">
                  <a:extLst>
                    <a:ext uri="{FF2B5EF4-FFF2-40B4-BE49-F238E27FC236}">
                      <a16:creationId xmlns:a16="http://schemas.microsoft.com/office/drawing/2014/main" id="{E9A39DA2-83CA-4F60-8104-B6C251E52DF2}"/>
                    </a:ext>
                  </a:extLst>
                </p:cNvPr>
                <p:cNvPicPr/>
                <p:nvPr/>
              </p:nvPicPr>
              <p:blipFill>
                <a:blip r:embed="rId97"/>
                <a:stretch>
                  <a:fillRect/>
                </a:stretch>
              </p:blipFill>
              <p:spPr>
                <a:xfrm>
                  <a:off x="10470528" y="1138248"/>
                  <a:ext cx="6408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3" name="Freihand 62">
                  <a:extLst>
                    <a:ext uri="{FF2B5EF4-FFF2-40B4-BE49-F238E27FC236}">
                      <a16:creationId xmlns:a16="http://schemas.microsoft.com/office/drawing/2014/main" id="{47715C6D-C1F3-4979-A5BE-E682B3C15CE9}"/>
                    </a:ext>
                  </a:extLst>
                </p14:cNvPr>
                <p14:cNvContentPartPr/>
                <p14:nvPr/>
              </p14:nvContentPartPr>
              <p14:xfrm>
                <a:off x="10545048" y="1025568"/>
                <a:ext cx="266760" cy="224640"/>
              </p14:xfrm>
            </p:contentPart>
          </mc:Choice>
          <mc:Fallback xmlns="">
            <p:pic>
              <p:nvPicPr>
                <p:cNvPr id="63" name="Freihand 62">
                  <a:extLst>
                    <a:ext uri="{FF2B5EF4-FFF2-40B4-BE49-F238E27FC236}">
                      <a16:creationId xmlns:a16="http://schemas.microsoft.com/office/drawing/2014/main" id="{47715C6D-C1F3-4979-A5BE-E682B3C15CE9}"/>
                    </a:ext>
                  </a:extLst>
                </p:cNvPr>
                <p:cNvPicPr/>
                <p:nvPr/>
              </p:nvPicPr>
              <p:blipFill>
                <a:blip r:embed="rId99"/>
                <a:stretch>
                  <a:fillRect/>
                </a:stretch>
              </p:blipFill>
              <p:spPr>
                <a:xfrm>
                  <a:off x="10540728" y="1021248"/>
                  <a:ext cx="27540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5" name="Freihand 64">
                  <a:extLst>
                    <a:ext uri="{FF2B5EF4-FFF2-40B4-BE49-F238E27FC236}">
                      <a16:creationId xmlns:a16="http://schemas.microsoft.com/office/drawing/2014/main" id="{4026C96C-EBCE-45EC-9C9B-C27FD0E977BB}"/>
                    </a:ext>
                  </a:extLst>
                </p14:cNvPr>
                <p14:cNvContentPartPr/>
                <p14:nvPr/>
              </p14:nvContentPartPr>
              <p14:xfrm>
                <a:off x="10919808" y="1034568"/>
                <a:ext cx="171000" cy="292680"/>
              </p14:xfrm>
            </p:contentPart>
          </mc:Choice>
          <mc:Fallback xmlns="">
            <p:pic>
              <p:nvPicPr>
                <p:cNvPr id="65" name="Freihand 64">
                  <a:extLst>
                    <a:ext uri="{FF2B5EF4-FFF2-40B4-BE49-F238E27FC236}">
                      <a16:creationId xmlns:a16="http://schemas.microsoft.com/office/drawing/2014/main" id="{4026C96C-EBCE-45EC-9C9B-C27FD0E977BB}"/>
                    </a:ext>
                  </a:extLst>
                </p:cNvPr>
                <p:cNvPicPr/>
                <p:nvPr/>
              </p:nvPicPr>
              <p:blipFill>
                <a:blip r:embed="rId101"/>
                <a:stretch>
                  <a:fillRect/>
                </a:stretch>
              </p:blipFill>
              <p:spPr>
                <a:xfrm>
                  <a:off x="10915488" y="1030248"/>
                  <a:ext cx="179640" cy="3013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6" name="Freihand 65">
                  <a:extLst>
                    <a:ext uri="{FF2B5EF4-FFF2-40B4-BE49-F238E27FC236}">
                      <a16:creationId xmlns:a16="http://schemas.microsoft.com/office/drawing/2014/main" id="{5403A896-46DE-47DB-BFAE-45E195CA59B1}"/>
                    </a:ext>
                  </a:extLst>
                </p14:cNvPr>
                <p14:cNvContentPartPr/>
                <p14:nvPr/>
              </p14:nvContentPartPr>
              <p14:xfrm>
                <a:off x="11099808" y="963648"/>
                <a:ext cx="253800" cy="144360"/>
              </p14:xfrm>
            </p:contentPart>
          </mc:Choice>
          <mc:Fallback xmlns="">
            <p:pic>
              <p:nvPicPr>
                <p:cNvPr id="66" name="Freihand 65">
                  <a:extLst>
                    <a:ext uri="{FF2B5EF4-FFF2-40B4-BE49-F238E27FC236}">
                      <a16:creationId xmlns:a16="http://schemas.microsoft.com/office/drawing/2014/main" id="{5403A896-46DE-47DB-BFAE-45E195CA59B1}"/>
                    </a:ext>
                  </a:extLst>
                </p:cNvPr>
                <p:cNvPicPr/>
                <p:nvPr/>
              </p:nvPicPr>
              <p:blipFill>
                <a:blip r:embed="rId103"/>
                <a:stretch>
                  <a:fillRect/>
                </a:stretch>
              </p:blipFill>
              <p:spPr>
                <a:xfrm>
                  <a:off x="11095488" y="959328"/>
                  <a:ext cx="26244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7" name="Freihand 66">
                  <a:extLst>
                    <a:ext uri="{FF2B5EF4-FFF2-40B4-BE49-F238E27FC236}">
                      <a16:creationId xmlns:a16="http://schemas.microsoft.com/office/drawing/2014/main" id="{2B156DAB-C50C-469D-B602-CDA401866E68}"/>
                    </a:ext>
                  </a:extLst>
                </p14:cNvPr>
                <p14:cNvContentPartPr/>
                <p14:nvPr/>
              </p14:nvContentPartPr>
              <p14:xfrm>
                <a:off x="11405448" y="814248"/>
                <a:ext cx="144000" cy="210600"/>
              </p14:xfrm>
            </p:contentPart>
          </mc:Choice>
          <mc:Fallback xmlns="">
            <p:pic>
              <p:nvPicPr>
                <p:cNvPr id="67" name="Freihand 66">
                  <a:extLst>
                    <a:ext uri="{FF2B5EF4-FFF2-40B4-BE49-F238E27FC236}">
                      <a16:creationId xmlns:a16="http://schemas.microsoft.com/office/drawing/2014/main" id="{2B156DAB-C50C-469D-B602-CDA401866E68}"/>
                    </a:ext>
                  </a:extLst>
                </p:cNvPr>
                <p:cNvPicPr/>
                <p:nvPr/>
              </p:nvPicPr>
              <p:blipFill>
                <a:blip r:embed="rId105"/>
                <a:stretch>
                  <a:fillRect/>
                </a:stretch>
              </p:blipFill>
              <p:spPr>
                <a:xfrm>
                  <a:off x="11401128" y="809928"/>
                  <a:ext cx="15264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68" name="Freihand 67">
                  <a:extLst>
                    <a:ext uri="{FF2B5EF4-FFF2-40B4-BE49-F238E27FC236}">
                      <a16:creationId xmlns:a16="http://schemas.microsoft.com/office/drawing/2014/main" id="{31443154-0FBE-45CF-8A70-FE465B260438}"/>
                    </a:ext>
                  </a:extLst>
                </p14:cNvPr>
                <p14:cNvContentPartPr/>
                <p14:nvPr/>
              </p14:nvContentPartPr>
              <p14:xfrm>
                <a:off x="10905048" y="1357128"/>
                <a:ext cx="111240" cy="150120"/>
              </p14:xfrm>
            </p:contentPart>
          </mc:Choice>
          <mc:Fallback xmlns="">
            <p:pic>
              <p:nvPicPr>
                <p:cNvPr id="68" name="Freihand 67">
                  <a:extLst>
                    <a:ext uri="{FF2B5EF4-FFF2-40B4-BE49-F238E27FC236}">
                      <a16:creationId xmlns:a16="http://schemas.microsoft.com/office/drawing/2014/main" id="{31443154-0FBE-45CF-8A70-FE465B260438}"/>
                    </a:ext>
                  </a:extLst>
                </p:cNvPr>
                <p:cNvPicPr/>
                <p:nvPr/>
              </p:nvPicPr>
              <p:blipFill>
                <a:blip r:embed="rId107"/>
                <a:stretch>
                  <a:fillRect/>
                </a:stretch>
              </p:blipFill>
              <p:spPr>
                <a:xfrm>
                  <a:off x="10900728" y="1352808"/>
                  <a:ext cx="11988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69" name="Freihand 68">
                  <a:extLst>
                    <a:ext uri="{FF2B5EF4-FFF2-40B4-BE49-F238E27FC236}">
                      <a16:creationId xmlns:a16="http://schemas.microsoft.com/office/drawing/2014/main" id="{C37D00DD-3519-4422-A3CD-E8F099FFC016}"/>
                    </a:ext>
                  </a:extLst>
                </p14:cNvPr>
                <p14:cNvContentPartPr/>
                <p14:nvPr/>
              </p14:nvContentPartPr>
              <p14:xfrm>
                <a:off x="11036808" y="1204848"/>
                <a:ext cx="312480" cy="228960"/>
              </p14:xfrm>
            </p:contentPart>
          </mc:Choice>
          <mc:Fallback xmlns="">
            <p:pic>
              <p:nvPicPr>
                <p:cNvPr id="69" name="Freihand 68">
                  <a:extLst>
                    <a:ext uri="{FF2B5EF4-FFF2-40B4-BE49-F238E27FC236}">
                      <a16:creationId xmlns:a16="http://schemas.microsoft.com/office/drawing/2014/main" id="{C37D00DD-3519-4422-A3CD-E8F099FFC016}"/>
                    </a:ext>
                  </a:extLst>
                </p:cNvPr>
                <p:cNvPicPr/>
                <p:nvPr/>
              </p:nvPicPr>
              <p:blipFill>
                <a:blip r:embed="rId109"/>
                <a:stretch>
                  <a:fillRect/>
                </a:stretch>
              </p:blipFill>
              <p:spPr>
                <a:xfrm>
                  <a:off x="11032488" y="1200528"/>
                  <a:ext cx="321120" cy="2376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70" name="Freihand 69">
                  <a:extLst>
                    <a:ext uri="{FF2B5EF4-FFF2-40B4-BE49-F238E27FC236}">
                      <a16:creationId xmlns:a16="http://schemas.microsoft.com/office/drawing/2014/main" id="{EA345626-D78C-4343-85E4-88A738313113}"/>
                    </a:ext>
                  </a:extLst>
                </p14:cNvPr>
                <p14:cNvContentPartPr/>
                <p14:nvPr/>
              </p14:nvContentPartPr>
              <p14:xfrm>
                <a:off x="11349288" y="1234368"/>
                <a:ext cx="92160" cy="136080"/>
              </p14:xfrm>
            </p:contentPart>
          </mc:Choice>
          <mc:Fallback xmlns="">
            <p:pic>
              <p:nvPicPr>
                <p:cNvPr id="70" name="Freihand 69">
                  <a:extLst>
                    <a:ext uri="{FF2B5EF4-FFF2-40B4-BE49-F238E27FC236}">
                      <a16:creationId xmlns:a16="http://schemas.microsoft.com/office/drawing/2014/main" id="{EA345626-D78C-4343-85E4-88A738313113}"/>
                    </a:ext>
                  </a:extLst>
                </p:cNvPr>
                <p:cNvPicPr/>
                <p:nvPr/>
              </p:nvPicPr>
              <p:blipFill>
                <a:blip r:embed="rId111"/>
                <a:stretch>
                  <a:fillRect/>
                </a:stretch>
              </p:blipFill>
              <p:spPr>
                <a:xfrm>
                  <a:off x="11344968" y="1230048"/>
                  <a:ext cx="10080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71" name="Freihand 70">
                  <a:extLst>
                    <a:ext uri="{FF2B5EF4-FFF2-40B4-BE49-F238E27FC236}">
                      <a16:creationId xmlns:a16="http://schemas.microsoft.com/office/drawing/2014/main" id="{55C69136-E1C2-40E7-817D-9E0FA4977B8F}"/>
                    </a:ext>
                  </a:extLst>
                </p14:cNvPr>
                <p14:cNvContentPartPr/>
                <p14:nvPr/>
              </p14:nvContentPartPr>
              <p14:xfrm>
                <a:off x="9998928" y="1856088"/>
                <a:ext cx="190080" cy="153000"/>
              </p14:xfrm>
            </p:contentPart>
          </mc:Choice>
          <mc:Fallback xmlns="">
            <p:pic>
              <p:nvPicPr>
                <p:cNvPr id="71" name="Freihand 70">
                  <a:extLst>
                    <a:ext uri="{FF2B5EF4-FFF2-40B4-BE49-F238E27FC236}">
                      <a16:creationId xmlns:a16="http://schemas.microsoft.com/office/drawing/2014/main" id="{55C69136-E1C2-40E7-817D-9E0FA4977B8F}"/>
                    </a:ext>
                  </a:extLst>
                </p:cNvPr>
                <p:cNvPicPr/>
                <p:nvPr/>
              </p:nvPicPr>
              <p:blipFill>
                <a:blip r:embed="rId113"/>
                <a:stretch>
                  <a:fillRect/>
                </a:stretch>
              </p:blipFill>
              <p:spPr>
                <a:xfrm>
                  <a:off x="9994608" y="1851768"/>
                  <a:ext cx="19872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2" name="Freihand 71">
                  <a:extLst>
                    <a:ext uri="{FF2B5EF4-FFF2-40B4-BE49-F238E27FC236}">
                      <a16:creationId xmlns:a16="http://schemas.microsoft.com/office/drawing/2014/main" id="{758002DC-10AD-4C4D-8C06-45FEE00D8EE4}"/>
                    </a:ext>
                  </a:extLst>
                </p14:cNvPr>
                <p14:cNvContentPartPr/>
                <p14:nvPr/>
              </p14:nvContentPartPr>
              <p14:xfrm>
                <a:off x="10209888" y="1810728"/>
                <a:ext cx="132120" cy="127440"/>
              </p14:xfrm>
            </p:contentPart>
          </mc:Choice>
          <mc:Fallback xmlns="">
            <p:pic>
              <p:nvPicPr>
                <p:cNvPr id="72" name="Freihand 71">
                  <a:extLst>
                    <a:ext uri="{FF2B5EF4-FFF2-40B4-BE49-F238E27FC236}">
                      <a16:creationId xmlns:a16="http://schemas.microsoft.com/office/drawing/2014/main" id="{758002DC-10AD-4C4D-8C06-45FEE00D8EE4}"/>
                    </a:ext>
                  </a:extLst>
                </p:cNvPr>
                <p:cNvPicPr/>
                <p:nvPr/>
              </p:nvPicPr>
              <p:blipFill>
                <a:blip r:embed="rId115"/>
                <a:stretch>
                  <a:fillRect/>
                </a:stretch>
              </p:blipFill>
              <p:spPr>
                <a:xfrm>
                  <a:off x="10205568" y="1806408"/>
                  <a:ext cx="14076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73" name="Freihand 72">
                  <a:extLst>
                    <a:ext uri="{FF2B5EF4-FFF2-40B4-BE49-F238E27FC236}">
                      <a16:creationId xmlns:a16="http://schemas.microsoft.com/office/drawing/2014/main" id="{F6DE9E53-3F53-4C4F-8949-D823F19ACD80}"/>
                    </a:ext>
                  </a:extLst>
                </p14:cNvPr>
                <p14:cNvContentPartPr/>
                <p14:nvPr/>
              </p14:nvContentPartPr>
              <p14:xfrm>
                <a:off x="7036128" y="3137328"/>
                <a:ext cx="667800" cy="404280"/>
              </p14:xfrm>
            </p:contentPart>
          </mc:Choice>
          <mc:Fallback xmlns="">
            <p:pic>
              <p:nvPicPr>
                <p:cNvPr id="73" name="Freihand 72">
                  <a:extLst>
                    <a:ext uri="{FF2B5EF4-FFF2-40B4-BE49-F238E27FC236}">
                      <a16:creationId xmlns:a16="http://schemas.microsoft.com/office/drawing/2014/main" id="{F6DE9E53-3F53-4C4F-8949-D823F19ACD80}"/>
                    </a:ext>
                  </a:extLst>
                </p:cNvPr>
                <p:cNvPicPr/>
                <p:nvPr/>
              </p:nvPicPr>
              <p:blipFill>
                <a:blip r:embed="rId117"/>
                <a:stretch>
                  <a:fillRect/>
                </a:stretch>
              </p:blipFill>
              <p:spPr>
                <a:xfrm>
                  <a:off x="7031808" y="3133008"/>
                  <a:ext cx="676440" cy="41292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74" name="Freihand 73">
                  <a:extLst>
                    <a:ext uri="{FF2B5EF4-FFF2-40B4-BE49-F238E27FC236}">
                      <a16:creationId xmlns:a16="http://schemas.microsoft.com/office/drawing/2014/main" id="{6490F744-A0CA-4F12-860C-B5896525537B}"/>
                    </a:ext>
                  </a:extLst>
                </p14:cNvPr>
                <p14:cNvContentPartPr/>
                <p14:nvPr/>
              </p14:nvContentPartPr>
              <p14:xfrm>
                <a:off x="7986168" y="3251448"/>
                <a:ext cx="50400" cy="1800"/>
              </p14:xfrm>
            </p:contentPart>
          </mc:Choice>
          <mc:Fallback xmlns="">
            <p:pic>
              <p:nvPicPr>
                <p:cNvPr id="74" name="Freihand 73">
                  <a:extLst>
                    <a:ext uri="{FF2B5EF4-FFF2-40B4-BE49-F238E27FC236}">
                      <a16:creationId xmlns:a16="http://schemas.microsoft.com/office/drawing/2014/main" id="{6490F744-A0CA-4F12-860C-B5896525537B}"/>
                    </a:ext>
                  </a:extLst>
                </p:cNvPr>
                <p:cNvPicPr/>
                <p:nvPr/>
              </p:nvPicPr>
              <p:blipFill>
                <a:blip r:embed="rId119"/>
                <a:stretch>
                  <a:fillRect/>
                </a:stretch>
              </p:blipFill>
              <p:spPr>
                <a:xfrm>
                  <a:off x="7981848" y="3247128"/>
                  <a:ext cx="59040" cy="1044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75" name="Freihand 74">
                  <a:extLst>
                    <a:ext uri="{FF2B5EF4-FFF2-40B4-BE49-F238E27FC236}">
                      <a16:creationId xmlns:a16="http://schemas.microsoft.com/office/drawing/2014/main" id="{142A8191-096D-449A-B37A-70D088CFCAA2}"/>
                    </a:ext>
                  </a:extLst>
                </p14:cNvPr>
                <p14:cNvContentPartPr/>
                <p14:nvPr/>
              </p14:nvContentPartPr>
              <p14:xfrm>
                <a:off x="7863408" y="2527848"/>
                <a:ext cx="1728720" cy="734400"/>
              </p14:xfrm>
            </p:contentPart>
          </mc:Choice>
          <mc:Fallback xmlns="">
            <p:pic>
              <p:nvPicPr>
                <p:cNvPr id="75" name="Freihand 74">
                  <a:extLst>
                    <a:ext uri="{FF2B5EF4-FFF2-40B4-BE49-F238E27FC236}">
                      <a16:creationId xmlns:a16="http://schemas.microsoft.com/office/drawing/2014/main" id="{142A8191-096D-449A-B37A-70D088CFCAA2}"/>
                    </a:ext>
                  </a:extLst>
                </p:cNvPr>
                <p:cNvPicPr/>
                <p:nvPr/>
              </p:nvPicPr>
              <p:blipFill>
                <a:blip r:embed="rId121"/>
                <a:stretch>
                  <a:fillRect/>
                </a:stretch>
              </p:blipFill>
              <p:spPr>
                <a:xfrm>
                  <a:off x="7859088" y="2523528"/>
                  <a:ext cx="1737360" cy="7430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76" name="Freihand 75">
                  <a:extLst>
                    <a:ext uri="{FF2B5EF4-FFF2-40B4-BE49-F238E27FC236}">
                      <a16:creationId xmlns:a16="http://schemas.microsoft.com/office/drawing/2014/main" id="{0B47B91F-B9F9-4F10-9951-98804A6F1538}"/>
                    </a:ext>
                  </a:extLst>
                </p14:cNvPr>
                <p14:cNvContentPartPr/>
                <p14:nvPr/>
              </p14:nvContentPartPr>
              <p14:xfrm>
                <a:off x="7750728" y="3115728"/>
                <a:ext cx="335520" cy="185400"/>
              </p14:xfrm>
            </p:contentPart>
          </mc:Choice>
          <mc:Fallback xmlns="">
            <p:pic>
              <p:nvPicPr>
                <p:cNvPr id="76" name="Freihand 75">
                  <a:extLst>
                    <a:ext uri="{FF2B5EF4-FFF2-40B4-BE49-F238E27FC236}">
                      <a16:creationId xmlns:a16="http://schemas.microsoft.com/office/drawing/2014/main" id="{0B47B91F-B9F9-4F10-9951-98804A6F1538}"/>
                    </a:ext>
                  </a:extLst>
                </p:cNvPr>
                <p:cNvPicPr/>
                <p:nvPr/>
              </p:nvPicPr>
              <p:blipFill>
                <a:blip r:embed="rId123"/>
                <a:stretch>
                  <a:fillRect/>
                </a:stretch>
              </p:blipFill>
              <p:spPr>
                <a:xfrm>
                  <a:off x="7746408" y="3111408"/>
                  <a:ext cx="34416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80" name="Freihand 79">
                  <a:extLst>
                    <a:ext uri="{FF2B5EF4-FFF2-40B4-BE49-F238E27FC236}">
                      <a16:creationId xmlns:a16="http://schemas.microsoft.com/office/drawing/2014/main" id="{6966B36A-4C2B-4939-9F3F-FAC57E0D1D55}"/>
                    </a:ext>
                  </a:extLst>
                </p14:cNvPr>
                <p14:cNvContentPartPr/>
                <p14:nvPr/>
              </p14:nvContentPartPr>
              <p14:xfrm>
                <a:off x="9755928" y="2351808"/>
                <a:ext cx="126000" cy="191880"/>
              </p14:xfrm>
            </p:contentPart>
          </mc:Choice>
          <mc:Fallback xmlns="">
            <p:pic>
              <p:nvPicPr>
                <p:cNvPr id="80" name="Freihand 79">
                  <a:extLst>
                    <a:ext uri="{FF2B5EF4-FFF2-40B4-BE49-F238E27FC236}">
                      <a16:creationId xmlns:a16="http://schemas.microsoft.com/office/drawing/2014/main" id="{6966B36A-4C2B-4939-9F3F-FAC57E0D1D55}"/>
                    </a:ext>
                  </a:extLst>
                </p:cNvPr>
                <p:cNvPicPr/>
                <p:nvPr/>
              </p:nvPicPr>
              <p:blipFill>
                <a:blip r:embed="rId125"/>
                <a:stretch>
                  <a:fillRect/>
                </a:stretch>
              </p:blipFill>
              <p:spPr>
                <a:xfrm>
                  <a:off x="9751608" y="2347488"/>
                  <a:ext cx="13464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81" name="Freihand 80">
                  <a:extLst>
                    <a:ext uri="{FF2B5EF4-FFF2-40B4-BE49-F238E27FC236}">
                      <a16:creationId xmlns:a16="http://schemas.microsoft.com/office/drawing/2014/main" id="{C1884FC3-91AD-4091-B6F5-DBAD15489273}"/>
                    </a:ext>
                  </a:extLst>
                </p14:cNvPr>
                <p14:cNvContentPartPr/>
                <p14:nvPr/>
              </p14:nvContentPartPr>
              <p14:xfrm>
                <a:off x="9926208" y="2248128"/>
                <a:ext cx="435960" cy="192600"/>
              </p14:xfrm>
            </p:contentPart>
          </mc:Choice>
          <mc:Fallback xmlns="">
            <p:pic>
              <p:nvPicPr>
                <p:cNvPr id="81" name="Freihand 80">
                  <a:extLst>
                    <a:ext uri="{FF2B5EF4-FFF2-40B4-BE49-F238E27FC236}">
                      <a16:creationId xmlns:a16="http://schemas.microsoft.com/office/drawing/2014/main" id="{C1884FC3-91AD-4091-B6F5-DBAD15489273}"/>
                    </a:ext>
                  </a:extLst>
                </p:cNvPr>
                <p:cNvPicPr/>
                <p:nvPr/>
              </p:nvPicPr>
              <p:blipFill>
                <a:blip r:embed="rId127"/>
                <a:stretch>
                  <a:fillRect/>
                </a:stretch>
              </p:blipFill>
              <p:spPr>
                <a:xfrm>
                  <a:off x="9921888" y="2243808"/>
                  <a:ext cx="44460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82" name="Freihand 81">
                  <a:extLst>
                    <a:ext uri="{FF2B5EF4-FFF2-40B4-BE49-F238E27FC236}">
                      <a16:creationId xmlns:a16="http://schemas.microsoft.com/office/drawing/2014/main" id="{6BE652F5-AF02-43C3-B13F-02060A3DE6F6}"/>
                    </a:ext>
                  </a:extLst>
                </p14:cNvPr>
                <p14:cNvContentPartPr/>
                <p14:nvPr/>
              </p14:nvContentPartPr>
              <p14:xfrm>
                <a:off x="10532448" y="2132568"/>
                <a:ext cx="146880" cy="174600"/>
              </p14:xfrm>
            </p:contentPart>
          </mc:Choice>
          <mc:Fallback xmlns="">
            <p:pic>
              <p:nvPicPr>
                <p:cNvPr id="82" name="Freihand 81">
                  <a:extLst>
                    <a:ext uri="{FF2B5EF4-FFF2-40B4-BE49-F238E27FC236}">
                      <a16:creationId xmlns:a16="http://schemas.microsoft.com/office/drawing/2014/main" id="{6BE652F5-AF02-43C3-B13F-02060A3DE6F6}"/>
                    </a:ext>
                  </a:extLst>
                </p:cNvPr>
                <p:cNvPicPr/>
                <p:nvPr/>
              </p:nvPicPr>
              <p:blipFill>
                <a:blip r:embed="rId129"/>
                <a:stretch>
                  <a:fillRect/>
                </a:stretch>
              </p:blipFill>
              <p:spPr>
                <a:xfrm>
                  <a:off x="10528128" y="2128248"/>
                  <a:ext cx="15552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83" name="Freihand 82">
                  <a:extLst>
                    <a:ext uri="{FF2B5EF4-FFF2-40B4-BE49-F238E27FC236}">
                      <a16:creationId xmlns:a16="http://schemas.microsoft.com/office/drawing/2014/main" id="{07670D6F-B7B5-4933-BB9B-08E4D4903FA9}"/>
                    </a:ext>
                  </a:extLst>
                </p14:cNvPr>
                <p14:cNvContentPartPr/>
                <p14:nvPr/>
              </p14:nvContentPartPr>
              <p14:xfrm>
                <a:off x="10705608" y="2061648"/>
                <a:ext cx="66600" cy="119520"/>
              </p14:xfrm>
            </p:contentPart>
          </mc:Choice>
          <mc:Fallback xmlns="">
            <p:pic>
              <p:nvPicPr>
                <p:cNvPr id="83" name="Freihand 82">
                  <a:extLst>
                    <a:ext uri="{FF2B5EF4-FFF2-40B4-BE49-F238E27FC236}">
                      <a16:creationId xmlns:a16="http://schemas.microsoft.com/office/drawing/2014/main" id="{07670D6F-B7B5-4933-BB9B-08E4D4903FA9}"/>
                    </a:ext>
                  </a:extLst>
                </p:cNvPr>
                <p:cNvPicPr/>
                <p:nvPr/>
              </p:nvPicPr>
              <p:blipFill>
                <a:blip r:embed="rId131"/>
                <a:stretch>
                  <a:fillRect/>
                </a:stretch>
              </p:blipFill>
              <p:spPr>
                <a:xfrm>
                  <a:off x="10701288" y="2057328"/>
                  <a:ext cx="7524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84" name="Freihand 83">
                  <a:extLst>
                    <a:ext uri="{FF2B5EF4-FFF2-40B4-BE49-F238E27FC236}">
                      <a16:creationId xmlns:a16="http://schemas.microsoft.com/office/drawing/2014/main" id="{78447D83-868A-4468-9ABC-65A90D5DD92F}"/>
                    </a:ext>
                  </a:extLst>
                </p14:cNvPr>
                <p14:cNvContentPartPr/>
                <p14:nvPr/>
              </p14:nvContentPartPr>
              <p14:xfrm>
                <a:off x="10804248" y="2056968"/>
                <a:ext cx="95040" cy="278280"/>
              </p14:xfrm>
            </p:contentPart>
          </mc:Choice>
          <mc:Fallback xmlns="">
            <p:pic>
              <p:nvPicPr>
                <p:cNvPr id="84" name="Freihand 83">
                  <a:extLst>
                    <a:ext uri="{FF2B5EF4-FFF2-40B4-BE49-F238E27FC236}">
                      <a16:creationId xmlns:a16="http://schemas.microsoft.com/office/drawing/2014/main" id="{78447D83-868A-4468-9ABC-65A90D5DD92F}"/>
                    </a:ext>
                  </a:extLst>
                </p:cNvPr>
                <p:cNvPicPr/>
                <p:nvPr/>
              </p:nvPicPr>
              <p:blipFill>
                <a:blip r:embed="rId133"/>
                <a:stretch>
                  <a:fillRect/>
                </a:stretch>
              </p:blipFill>
              <p:spPr>
                <a:xfrm>
                  <a:off x="10799928" y="2052648"/>
                  <a:ext cx="103680" cy="2869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85" name="Freihand 84">
                  <a:extLst>
                    <a:ext uri="{FF2B5EF4-FFF2-40B4-BE49-F238E27FC236}">
                      <a16:creationId xmlns:a16="http://schemas.microsoft.com/office/drawing/2014/main" id="{1EFCC07C-FD3A-4277-B674-0078555E7E1C}"/>
                    </a:ext>
                  </a:extLst>
                </p14:cNvPr>
                <p14:cNvContentPartPr/>
                <p14:nvPr/>
              </p14:nvContentPartPr>
              <p14:xfrm>
                <a:off x="10900368" y="1840608"/>
                <a:ext cx="367200" cy="271800"/>
              </p14:xfrm>
            </p:contentPart>
          </mc:Choice>
          <mc:Fallback xmlns="">
            <p:pic>
              <p:nvPicPr>
                <p:cNvPr id="85" name="Freihand 84">
                  <a:extLst>
                    <a:ext uri="{FF2B5EF4-FFF2-40B4-BE49-F238E27FC236}">
                      <a16:creationId xmlns:a16="http://schemas.microsoft.com/office/drawing/2014/main" id="{1EFCC07C-FD3A-4277-B674-0078555E7E1C}"/>
                    </a:ext>
                  </a:extLst>
                </p:cNvPr>
                <p:cNvPicPr/>
                <p:nvPr/>
              </p:nvPicPr>
              <p:blipFill>
                <a:blip r:embed="rId135"/>
                <a:stretch>
                  <a:fillRect/>
                </a:stretch>
              </p:blipFill>
              <p:spPr>
                <a:xfrm>
                  <a:off x="10896048" y="1836288"/>
                  <a:ext cx="375840" cy="28044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86" name="Freihand 85">
                  <a:extLst>
                    <a:ext uri="{FF2B5EF4-FFF2-40B4-BE49-F238E27FC236}">
                      <a16:creationId xmlns:a16="http://schemas.microsoft.com/office/drawing/2014/main" id="{E0C525D1-975B-4765-A8A1-8E8C456BC6E5}"/>
                    </a:ext>
                  </a:extLst>
                </p14:cNvPr>
                <p14:cNvContentPartPr/>
                <p14:nvPr/>
              </p14:nvContentPartPr>
              <p14:xfrm>
                <a:off x="11239488" y="1830888"/>
                <a:ext cx="199800" cy="160560"/>
              </p14:xfrm>
            </p:contentPart>
          </mc:Choice>
          <mc:Fallback xmlns="">
            <p:pic>
              <p:nvPicPr>
                <p:cNvPr id="86" name="Freihand 85">
                  <a:extLst>
                    <a:ext uri="{FF2B5EF4-FFF2-40B4-BE49-F238E27FC236}">
                      <a16:creationId xmlns:a16="http://schemas.microsoft.com/office/drawing/2014/main" id="{E0C525D1-975B-4765-A8A1-8E8C456BC6E5}"/>
                    </a:ext>
                  </a:extLst>
                </p:cNvPr>
                <p:cNvPicPr/>
                <p:nvPr/>
              </p:nvPicPr>
              <p:blipFill>
                <a:blip r:embed="rId137"/>
                <a:stretch>
                  <a:fillRect/>
                </a:stretch>
              </p:blipFill>
              <p:spPr>
                <a:xfrm>
                  <a:off x="11235168" y="1826568"/>
                  <a:ext cx="20844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87" name="Freihand 86">
                  <a:extLst>
                    <a:ext uri="{FF2B5EF4-FFF2-40B4-BE49-F238E27FC236}">
                      <a16:creationId xmlns:a16="http://schemas.microsoft.com/office/drawing/2014/main" id="{491B4924-BE6F-4BF2-926B-FE820C7DCC51}"/>
                    </a:ext>
                  </a:extLst>
                </p14:cNvPr>
                <p14:cNvContentPartPr/>
                <p14:nvPr/>
              </p14:nvContentPartPr>
              <p14:xfrm>
                <a:off x="11181888" y="1766088"/>
                <a:ext cx="360" cy="360"/>
              </p14:xfrm>
            </p:contentPart>
          </mc:Choice>
          <mc:Fallback xmlns="">
            <p:pic>
              <p:nvPicPr>
                <p:cNvPr id="87" name="Freihand 86">
                  <a:extLst>
                    <a:ext uri="{FF2B5EF4-FFF2-40B4-BE49-F238E27FC236}">
                      <a16:creationId xmlns:a16="http://schemas.microsoft.com/office/drawing/2014/main" id="{491B4924-BE6F-4BF2-926B-FE820C7DCC51}"/>
                    </a:ext>
                  </a:extLst>
                </p:cNvPr>
                <p:cNvPicPr/>
                <p:nvPr/>
              </p:nvPicPr>
              <p:blipFill>
                <a:blip r:embed="rId139"/>
                <a:stretch>
                  <a:fillRect/>
                </a:stretch>
              </p:blipFill>
              <p:spPr>
                <a:xfrm>
                  <a:off x="11177568" y="176176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89" name="Freihand 88">
                  <a:extLst>
                    <a:ext uri="{FF2B5EF4-FFF2-40B4-BE49-F238E27FC236}">
                      <a16:creationId xmlns:a16="http://schemas.microsoft.com/office/drawing/2014/main" id="{FFAEB962-3445-4044-B8A8-5C43C478D0D7}"/>
                    </a:ext>
                  </a:extLst>
                </p14:cNvPr>
                <p14:cNvContentPartPr/>
                <p14:nvPr/>
              </p14:nvContentPartPr>
              <p14:xfrm>
                <a:off x="9929808" y="2677968"/>
                <a:ext cx="220680" cy="231480"/>
              </p14:xfrm>
            </p:contentPart>
          </mc:Choice>
          <mc:Fallback xmlns="">
            <p:pic>
              <p:nvPicPr>
                <p:cNvPr id="89" name="Freihand 88">
                  <a:extLst>
                    <a:ext uri="{FF2B5EF4-FFF2-40B4-BE49-F238E27FC236}">
                      <a16:creationId xmlns:a16="http://schemas.microsoft.com/office/drawing/2014/main" id="{FFAEB962-3445-4044-B8A8-5C43C478D0D7}"/>
                    </a:ext>
                  </a:extLst>
                </p:cNvPr>
                <p:cNvPicPr/>
                <p:nvPr/>
              </p:nvPicPr>
              <p:blipFill>
                <a:blip r:embed="rId141"/>
                <a:stretch>
                  <a:fillRect/>
                </a:stretch>
              </p:blipFill>
              <p:spPr>
                <a:xfrm>
                  <a:off x="9925488" y="2673648"/>
                  <a:ext cx="22932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90" name="Freihand 89">
                  <a:extLst>
                    <a:ext uri="{FF2B5EF4-FFF2-40B4-BE49-F238E27FC236}">
                      <a16:creationId xmlns:a16="http://schemas.microsoft.com/office/drawing/2014/main" id="{6DFE1812-4001-40A5-B314-C0F5D1080F80}"/>
                    </a:ext>
                  </a:extLst>
                </p14:cNvPr>
                <p14:cNvContentPartPr/>
                <p14:nvPr/>
              </p14:nvContentPartPr>
              <p14:xfrm>
                <a:off x="10154448" y="2542248"/>
                <a:ext cx="229680" cy="235080"/>
              </p14:xfrm>
            </p:contentPart>
          </mc:Choice>
          <mc:Fallback xmlns="">
            <p:pic>
              <p:nvPicPr>
                <p:cNvPr id="90" name="Freihand 89">
                  <a:extLst>
                    <a:ext uri="{FF2B5EF4-FFF2-40B4-BE49-F238E27FC236}">
                      <a16:creationId xmlns:a16="http://schemas.microsoft.com/office/drawing/2014/main" id="{6DFE1812-4001-40A5-B314-C0F5D1080F80}"/>
                    </a:ext>
                  </a:extLst>
                </p:cNvPr>
                <p:cNvPicPr/>
                <p:nvPr/>
              </p:nvPicPr>
              <p:blipFill>
                <a:blip r:embed="rId143"/>
                <a:stretch>
                  <a:fillRect/>
                </a:stretch>
              </p:blipFill>
              <p:spPr>
                <a:xfrm>
                  <a:off x="10150128" y="2537928"/>
                  <a:ext cx="23832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91" name="Freihand 90">
                  <a:extLst>
                    <a:ext uri="{FF2B5EF4-FFF2-40B4-BE49-F238E27FC236}">
                      <a16:creationId xmlns:a16="http://schemas.microsoft.com/office/drawing/2014/main" id="{1CA5483E-062E-45C3-AB8F-9F3EA8863195}"/>
                    </a:ext>
                  </a:extLst>
                </p14:cNvPr>
                <p14:cNvContentPartPr/>
                <p14:nvPr/>
              </p14:nvContentPartPr>
              <p14:xfrm>
                <a:off x="10526328" y="2509488"/>
                <a:ext cx="223920" cy="313200"/>
              </p14:xfrm>
            </p:contentPart>
          </mc:Choice>
          <mc:Fallback xmlns="">
            <p:pic>
              <p:nvPicPr>
                <p:cNvPr id="91" name="Freihand 90">
                  <a:extLst>
                    <a:ext uri="{FF2B5EF4-FFF2-40B4-BE49-F238E27FC236}">
                      <a16:creationId xmlns:a16="http://schemas.microsoft.com/office/drawing/2014/main" id="{1CA5483E-062E-45C3-AB8F-9F3EA8863195}"/>
                    </a:ext>
                  </a:extLst>
                </p:cNvPr>
                <p:cNvPicPr/>
                <p:nvPr/>
              </p:nvPicPr>
              <p:blipFill>
                <a:blip r:embed="rId145"/>
                <a:stretch>
                  <a:fillRect/>
                </a:stretch>
              </p:blipFill>
              <p:spPr>
                <a:xfrm>
                  <a:off x="10522008" y="2505168"/>
                  <a:ext cx="232560" cy="32184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92" name="Freihand 91">
                  <a:extLst>
                    <a:ext uri="{FF2B5EF4-FFF2-40B4-BE49-F238E27FC236}">
                      <a16:creationId xmlns:a16="http://schemas.microsoft.com/office/drawing/2014/main" id="{0498D4F8-AE58-41CA-8EDF-3E7C757A1F31}"/>
                    </a:ext>
                  </a:extLst>
                </p14:cNvPr>
                <p14:cNvContentPartPr/>
                <p14:nvPr/>
              </p14:nvContentPartPr>
              <p14:xfrm>
                <a:off x="10778688" y="2367288"/>
                <a:ext cx="267120" cy="198000"/>
              </p14:xfrm>
            </p:contentPart>
          </mc:Choice>
          <mc:Fallback xmlns="">
            <p:pic>
              <p:nvPicPr>
                <p:cNvPr id="92" name="Freihand 91">
                  <a:extLst>
                    <a:ext uri="{FF2B5EF4-FFF2-40B4-BE49-F238E27FC236}">
                      <a16:creationId xmlns:a16="http://schemas.microsoft.com/office/drawing/2014/main" id="{0498D4F8-AE58-41CA-8EDF-3E7C757A1F31}"/>
                    </a:ext>
                  </a:extLst>
                </p:cNvPr>
                <p:cNvPicPr/>
                <p:nvPr/>
              </p:nvPicPr>
              <p:blipFill>
                <a:blip r:embed="rId147"/>
                <a:stretch>
                  <a:fillRect/>
                </a:stretch>
              </p:blipFill>
              <p:spPr>
                <a:xfrm>
                  <a:off x="10774368" y="2362968"/>
                  <a:ext cx="27576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93" name="Freihand 92">
                  <a:extLst>
                    <a:ext uri="{FF2B5EF4-FFF2-40B4-BE49-F238E27FC236}">
                      <a16:creationId xmlns:a16="http://schemas.microsoft.com/office/drawing/2014/main" id="{EA6B48E1-2FD9-45D2-8CA1-755B407146B2}"/>
                    </a:ext>
                  </a:extLst>
                </p14:cNvPr>
                <p14:cNvContentPartPr/>
                <p14:nvPr/>
              </p14:nvContentPartPr>
              <p14:xfrm>
                <a:off x="11061288" y="2212488"/>
                <a:ext cx="138600" cy="212040"/>
              </p14:xfrm>
            </p:contentPart>
          </mc:Choice>
          <mc:Fallback xmlns="">
            <p:pic>
              <p:nvPicPr>
                <p:cNvPr id="93" name="Freihand 92">
                  <a:extLst>
                    <a:ext uri="{FF2B5EF4-FFF2-40B4-BE49-F238E27FC236}">
                      <a16:creationId xmlns:a16="http://schemas.microsoft.com/office/drawing/2014/main" id="{EA6B48E1-2FD9-45D2-8CA1-755B407146B2}"/>
                    </a:ext>
                  </a:extLst>
                </p:cNvPr>
                <p:cNvPicPr/>
                <p:nvPr/>
              </p:nvPicPr>
              <p:blipFill>
                <a:blip r:embed="rId149"/>
                <a:stretch>
                  <a:fillRect/>
                </a:stretch>
              </p:blipFill>
              <p:spPr>
                <a:xfrm>
                  <a:off x="11056968" y="2208168"/>
                  <a:ext cx="14724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94" name="Freihand 93">
                  <a:extLst>
                    <a:ext uri="{FF2B5EF4-FFF2-40B4-BE49-F238E27FC236}">
                      <a16:creationId xmlns:a16="http://schemas.microsoft.com/office/drawing/2014/main" id="{CA9791A4-0D17-4042-9D12-BFDB7AD30EB9}"/>
                    </a:ext>
                  </a:extLst>
                </p14:cNvPr>
                <p14:cNvContentPartPr/>
                <p14:nvPr/>
              </p14:nvContentPartPr>
              <p14:xfrm>
                <a:off x="11303208" y="2048328"/>
                <a:ext cx="338040" cy="309240"/>
              </p14:xfrm>
            </p:contentPart>
          </mc:Choice>
          <mc:Fallback xmlns="">
            <p:pic>
              <p:nvPicPr>
                <p:cNvPr id="94" name="Freihand 93">
                  <a:extLst>
                    <a:ext uri="{FF2B5EF4-FFF2-40B4-BE49-F238E27FC236}">
                      <a16:creationId xmlns:a16="http://schemas.microsoft.com/office/drawing/2014/main" id="{CA9791A4-0D17-4042-9D12-BFDB7AD30EB9}"/>
                    </a:ext>
                  </a:extLst>
                </p:cNvPr>
                <p:cNvPicPr/>
                <p:nvPr/>
              </p:nvPicPr>
              <p:blipFill>
                <a:blip r:embed="rId151"/>
                <a:stretch>
                  <a:fillRect/>
                </a:stretch>
              </p:blipFill>
              <p:spPr>
                <a:xfrm>
                  <a:off x="11298888" y="2044008"/>
                  <a:ext cx="346680" cy="31788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95" name="Freihand 94">
                  <a:extLst>
                    <a:ext uri="{FF2B5EF4-FFF2-40B4-BE49-F238E27FC236}">
                      <a16:creationId xmlns:a16="http://schemas.microsoft.com/office/drawing/2014/main" id="{0286CA1C-D71F-43F0-B735-C433D672A5A9}"/>
                    </a:ext>
                  </a:extLst>
                </p14:cNvPr>
                <p14:cNvContentPartPr/>
                <p14:nvPr/>
              </p14:nvContentPartPr>
              <p14:xfrm>
                <a:off x="11682648" y="2064528"/>
                <a:ext cx="82800" cy="153720"/>
              </p14:xfrm>
            </p:contentPart>
          </mc:Choice>
          <mc:Fallback xmlns="">
            <p:pic>
              <p:nvPicPr>
                <p:cNvPr id="95" name="Freihand 94">
                  <a:extLst>
                    <a:ext uri="{FF2B5EF4-FFF2-40B4-BE49-F238E27FC236}">
                      <a16:creationId xmlns:a16="http://schemas.microsoft.com/office/drawing/2014/main" id="{0286CA1C-D71F-43F0-B735-C433D672A5A9}"/>
                    </a:ext>
                  </a:extLst>
                </p:cNvPr>
                <p:cNvPicPr/>
                <p:nvPr/>
              </p:nvPicPr>
              <p:blipFill>
                <a:blip r:embed="rId153"/>
                <a:stretch>
                  <a:fillRect/>
                </a:stretch>
              </p:blipFill>
              <p:spPr>
                <a:xfrm>
                  <a:off x="11678328" y="2060208"/>
                  <a:ext cx="914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98" name="Freihand 97">
                  <a:extLst>
                    <a:ext uri="{FF2B5EF4-FFF2-40B4-BE49-F238E27FC236}">
                      <a16:creationId xmlns:a16="http://schemas.microsoft.com/office/drawing/2014/main" id="{C03B1628-F1F5-4876-BF64-B8C847F01475}"/>
                    </a:ext>
                  </a:extLst>
                </p14:cNvPr>
                <p14:cNvContentPartPr/>
                <p14:nvPr/>
              </p14:nvContentPartPr>
              <p14:xfrm>
                <a:off x="1527408" y="1944648"/>
                <a:ext cx="103320" cy="313920"/>
              </p14:xfrm>
            </p:contentPart>
          </mc:Choice>
          <mc:Fallback xmlns="">
            <p:pic>
              <p:nvPicPr>
                <p:cNvPr id="98" name="Freihand 97">
                  <a:extLst>
                    <a:ext uri="{FF2B5EF4-FFF2-40B4-BE49-F238E27FC236}">
                      <a16:creationId xmlns:a16="http://schemas.microsoft.com/office/drawing/2014/main" id="{C03B1628-F1F5-4876-BF64-B8C847F01475}"/>
                    </a:ext>
                  </a:extLst>
                </p:cNvPr>
                <p:cNvPicPr/>
                <p:nvPr/>
              </p:nvPicPr>
              <p:blipFill>
                <a:blip r:embed="rId155"/>
                <a:stretch>
                  <a:fillRect/>
                </a:stretch>
              </p:blipFill>
              <p:spPr>
                <a:xfrm>
                  <a:off x="1523088" y="1940328"/>
                  <a:ext cx="111960" cy="32256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99" name="Freihand 98">
                  <a:extLst>
                    <a:ext uri="{FF2B5EF4-FFF2-40B4-BE49-F238E27FC236}">
                      <a16:creationId xmlns:a16="http://schemas.microsoft.com/office/drawing/2014/main" id="{A8C4FF2A-3707-4CB1-B1DF-734A2244DBFF}"/>
                    </a:ext>
                  </a:extLst>
                </p14:cNvPr>
                <p14:cNvContentPartPr/>
                <p14:nvPr/>
              </p14:nvContentPartPr>
              <p14:xfrm>
                <a:off x="1546488" y="2076408"/>
                <a:ext cx="158400" cy="302400"/>
              </p14:xfrm>
            </p:contentPart>
          </mc:Choice>
          <mc:Fallback xmlns="">
            <p:pic>
              <p:nvPicPr>
                <p:cNvPr id="99" name="Freihand 98">
                  <a:extLst>
                    <a:ext uri="{FF2B5EF4-FFF2-40B4-BE49-F238E27FC236}">
                      <a16:creationId xmlns:a16="http://schemas.microsoft.com/office/drawing/2014/main" id="{A8C4FF2A-3707-4CB1-B1DF-734A2244DBFF}"/>
                    </a:ext>
                  </a:extLst>
                </p:cNvPr>
                <p:cNvPicPr/>
                <p:nvPr/>
              </p:nvPicPr>
              <p:blipFill>
                <a:blip r:embed="rId157"/>
                <a:stretch>
                  <a:fillRect/>
                </a:stretch>
              </p:blipFill>
              <p:spPr>
                <a:xfrm>
                  <a:off x="1542168" y="2072088"/>
                  <a:ext cx="167040" cy="31104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00" name="Freihand 99">
                  <a:extLst>
                    <a:ext uri="{FF2B5EF4-FFF2-40B4-BE49-F238E27FC236}">
                      <a16:creationId xmlns:a16="http://schemas.microsoft.com/office/drawing/2014/main" id="{07E2B54B-0E58-40F3-940C-6D6F25D778EF}"/>
                    </a:ext>
                  </a:extLst>
                </p14:cNvPr>
                <p14:cNvContentPartPr/>
                <p14:nvPr/>
              </p14:nvContentPartPr>
              <p14:xfrm>
                <a:off x="828288" y="1543248"/>
                <a:ext cx="54720" cy="269640"/>
              </p14:xfrm>
            </p:contentPart>
          </mc:Choice>
          <mc:Fallback xmlns="">
            <p:pic>
              <p:nvPicPr>
                <p:cNvPr id="100" name="Freihand 99">
                  <a:extLst>
                    <a:ext uri="{FF2B5EF4-FFF2-40B4-BE49-F238E27FC236}">
                      <a16:creationId xmlns:a16="http://schemas.microsoft.com/office/drawing/2014/main" id="{07E2B54B-0E58-40F3-940C-6D6F25D778EF}"/>
                    </a:ext>
                  </a:extLst>
                </p:cNvPr>
                <p:cNvPicPr/>
                <p:nvPr/>
              </p:nvPicPr>
              <p:blipFill>
                <a:blip r:embed="rId159"/>
                <a:stretch>
                  <a:fillRect/>
                </a:stretch>
              </p:blipFill>
              <p:spPr>
                <a:xfrm>
                  <a:off x="823968" y="1538928"/>
                  <a:ext cx="63360" cy="27828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01" name="Freihand 100">
                  <a:extLst>
                    <a:ext uri="{FF2B5EF4-FFF2-40B4-BE49-F238E27FC236}">
                      <a16:creationId xmlns:a16="http://schemas.microsoft.com/office/drawing/2014/main" id="{2AF37081-5677-4DC3-B69E-63F4D5EB7688}"/>
                    </a:ext>
                  </a:extLst>
                </p14:cNvPr>
                <p14:cNvContentPartPr/>
                <p14:nvPr/>
              </p14:nvContentPartPr>
              <p14:xfrm>
                <a:off x="879408" y="1421568"/>
                <a:ext cx="380520" cy="349920"/>
              </p14:xfrm>
            </p:contentPart>
          </mc:Choice>
          <mc:Fallback xmlns="">
            <p:pic>
              <p:nvPicPr>
                <p:cNvPr id="101" name="Freihand 100">
                  <a:extLst>
                    <a:ext uri="{FF2B5EF4-FFF2-40B4-BE49-F238E27FC236}">
                      <a16:creationId xmlns:a16="http://schemas.microsoft.com/office/drawing/2014/main" id="{2AF37081-5677-4DC3-B69E-63F4D5EB7688}"/>
                    </a:ext>
                  </a:extLst>
                </p:cNvPr>
                <p:cNvPicPr/>
                <p:nvPr/>
              </p:nvPicPr>
              <p:blipFill>
                <a:blip r:embed="rId161"/>
                <a:stretch>
                  <a:fillRect/>
                </a:stretch>
              </p:blipFill>
              <p:spPr>
                <a:xfrm>
                  <a:off x="875088" y="1417248"/>
                  <a:ext cx="389160" cy="35856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02" name="Freihand 101">
                  <a:extLst>
                    <a:ext uri="{FF2B5EF4-FFF2-40B4-BE49-F238E27FC236}">
                      <a16:creationId xmlns:a16="http://schemas.microsoft.com/office/drawing/2014/main" id="{33A2D8B0-DCF0-44CE-80C8-A4AA090DED45}"/>
                    </a:ext>
                  </a:extLst>
                </p14:cNvPr>
                <p14:cNvContentPartPr/>
                <p14:nvPr/>
              </p14:nvContentPartPr>
              <p14:xfrm>
                <a:off x="1287288" y="1172448"/>
                <a:ext cx="125640" cy="317160"/>
              </p14:xfrm>
            </p:contentPart>
          </mc:Choice>
          <mc:Fallback xmlns="">
            <p:pic>
              <p:nvPicPr>
                <p:cNvPr id="102" name="Freihand 101">
                  <a:extLst>
                    <a:ext uri="{FF2B5EF4-FFF2-40B4-BE49-F238E27FC236}">
                      <a16:creationId xmlns:a16="http://schemas.microsoft.com/office/drawing/2014/main" id="{33A2D8B0-DCF0-44CE-80C8-A4AA090DED45}"/>
                    </a:ext>
                  </a:extLst>
                </p:cNvPr>
                <p:cNvPicPr/>
                <p:nvPr/>
              </p:nvPicPr>
              <p:blipFill>
                <a:blip r:embed="rId163"/>
                <a:stretch>
                  <a:fillRect/>
                </a:stretch>
              </p:blipFill>
              <p:spPr>
                <a:xfrm>
                  <a:off x="1282968" y="1168128"/>
                  <a:ext cx="134280" cy="32580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03" name="Freihand 102">
                  <a:extLst>
                    <a:ext uri="{FF2B5EF4-FFF2-40B4-BE49-F238E27FC236}">
                      <a16:creationId xmlns:a16="http://schemas.microsoft.com/office/drawing/2014/main" id="{354F5298-7158-46E7-8031-B706BB999A0A}"/>
                    </a:ext>
                  </a:extLst>
                </p14:cNvPr>
                <p14:cNvContentPartPr/>
                <p14:nvPr/>
              </p14:nvContentPartPr>
              <p14:xfrm>
                <a:off x="1391688" y="1276848"/>
                <a:ext cx="120960" cy="125280"/>
              </p14:xfrm>
            </p:contentPart>
          </mc:Choice>
          <mc:Fallback xmlns="">
            <p:pic>
              <p:nvPicPr>
                <p:cNvPr id="103" name="Freihand 102">
                  <a:extLst>
                    <a:ext uri="{FF2B5EF4-FFF2-40B4-BE49-F238E27FC236}">
                      <a16:creationId xmlns:a16="http://schemas.microsoft.com/office/drawing/2014/main" id="{354F5298-7158-46E7-8031-B706BB999A0A}"/>
                    </a:ext>
                  </a:extLst>
                </p:cNvPr>
                <p:cNvPicPr/>
                <p:nvPr/>
              </p:nvPicPr>
              <p:blipFill>
                <a:blip r:embed="rId165"/>
                <a:stretch>
                  <a:fillRect/>
                </a:stretch>
              </p:blipFill>
              <p:spPr>
                <a:xfrm>
                  <a:off x="1387368" y="1272528"/>
                  <a:ext cx="12960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04" name="Freihand 103">
                  <a:extLst>
                    <a:ext uri="{FF2B5EF4-FFF2-40B4-BE49-F238E27FC236}">
                      <a16:creationId xmlns:a16="http://schemas.microsoft.com/office/drawing/2014/main" id="{196D42BD-0A07-4C21-A0DF-04FF8D2F3E14}"/>
                    </a:ext>
                  </a:extLst>
                </p14:cNvPr>
                <p14:cNvContentPartPr/>
                <p14:nvPr/>
              </p14:nvContentPartPr>
              <p14:xfrm>
                <a:off x="1516248" y="1187208"/>
                <a:ext cx="101520" cy="118440"/>
              </p14:xfrm>
            </p:contentPart>
          </mc:Choice>
          <mc:Fallback xmlns="">
            <p:pic>
              <p:nvPicPr>
                <p:cNvPr id="104" name="Freihand 103">
                  <a:extLst>
                    <a:ext uri="{FF2B5EF4-FFF2-40B4-BE49-F238E27FC236}">
                      <a16:creationId xmlns:a16="http://schemas.microsoft.com/office/drawing/2014/main" id="{196D42BD-0A07-4C21-A0DF-04FF8D2F3E14}"/>
                    </a:ext>
                  </a:extLst>
                </p:cNvPr>
                <p:cNvPicPr/>
                <p:nvPr/>
              </p:nvPicPr>
              <p:blipFill>
                <a:blip r:embed="rId167"/>
                <a:stretch>
                  <a:fillRect/>
                </a:stretch>
              </p:blipFill>
              <p:spPr>
                <a:xfrm>
                  <a:off x="1511928" y="1182888"/>
                  <a:ext cx="11016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05" name="Freihand 104">
                  <a:extLst>
                    <a:ext uri="{FF2B5EF4-FFF2-40B4-BE49-F238E27FC236}">
                      <a16:creationId xmlns:a16="http://schemas.microsoft.com/office/drawing/2014/main" id="{8269307A-0BDE-4AAE-A371-FA879197E0CA}"/>
                    </a:ext>
                  </a:extLst>
                </p14:cNvPr>
                <p14:cNvContentPartPr/>
                <p14:nvPr/>
              </p14:nvContentPartPr>
              <p14:xfrm>
                <a:off x="1569168" y="1014768"/>
                <a:ext cx="145440" cy="222480"/>
              </p14:xfrm>
            </p:contentPart>
          </mc:Choice>
          <mc:Fallback xmlns="">
            <p:pic>
              <p:nvPicPr>
                <p:cNvPr id="105" name="Freihand 104">
                  <a:extLst>
                    <a:ext uri="{FF2B5EF4-FFF2-40B4-BE49-F238E27FC236}">
                      <a16:creationId xmlns:a16="http://schemas.microsoft.com/office/drawing/2014/main" id="{8269307A-0BDE-4AAE-A371-FA879197E0CA}"/>
                    </a:ext>
                  </a:extLst>
                </p:cNvPr>
                <p:cNvPicPr/>
                <p:nvPr/>
              </p:nvPicPr>
              <p:blipFill>
                <a:blip r:embed="rId169"/>
                <a:stretch>
                  <a:fillRect/>
                </a:stretch>
              </p:blipFill>
              <p:spPr>
                <a:xfrm>
                  <a:off x="1564848" y="1010448"/>
                  <a:ext cx="15408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06" name="Freihand 105">
                  <a:extLst>
                    <a:ext uri="{FF2B5EF4-FFF2-40B4-BE49-F238E27FC236}">
                      <a16:creationId xmlns:a16="http://schemas.microsoft.com/office/drawing/2014/main" id="{5FAE90B7-A15E-48E2-9CC1-72D274E762EA}"/>
                    </a:ext>
                  </a:extLst>
                </p14:cNvPr>
                <p14:cNvContentPartPr/>
                <p14:nvPr/>
              </p14:nvContentPartPr>
              <p14:xfrm>
                <a:off x="1903248" y="861048"/>
                <a:ext cx="253440" cy="177840"/>
              </p14:xfrm>
            </p:contentPart>
          </mc:Choice>
          <mc:Fallback xmlns="">
            <p:pic>
              <p:nvPicPr>
                <p:cNvPr id="106" name="Freihand 105">
                  <a:extLst>
                    <a:ext uri="{FF2B5EF4-FFF2-40B4-BE49-F238E27FC236}">
                      <a16:creationId xmlns:a16="http://schemas.microsoft.com/office/drawing/2014/main" id="{5FAE90B7-A15E-48E2-9CC1-72D274E762EA}"/>
                    </a:ext>
                  </a:extLst>
                </p:cNvPr>
                <p:cNvPicPr/>
                <p:nvPr/>
              </p:nvPicPr>
              <p:blipFill>
                <a:blip r:embed="rId171"/>
                <a:stretch>
                  <a:fillRect/>
                </a:stretch>
              </p:blipFill>
              <p:spPr>
                <a:xfrm>
                  <a:off x="1898928" y="856728"/>
                  <a:ext cx="26208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07" name="Freihand 106">
                  <a:extLst>
                    <a:ext uri="{FF2B5EF4-FFF2-40B4-BE49-F238E27FC236}">
                      <a16:creationId xmlns:a16="http://schemas.microsoft.com/office/drawing/2014/main" id="{EDBF59AB-9D72-4A8D-B551-E08CF6730724}"/>
                    </a:ext>
                  </a:extLst>
                </p14:cNvPr>
                <p14:cNvContentPartPr/>
                <p14:nvPr/>
              </p14:nvContentPartPr>
              <p14:xfrm>
                <a:off x="2167488" y="741888"/>
                <a:ext cx="111600" cy="150840"/>
              </p14:xfrm>
            </p:contentPart>
          </mc:Choice>
          <mc:Fallback xmlns="">
            <p:pic>
              <p:nvPicPr>
                <p:cNvPr id="107" name="Freihand 106">
                  <a:extLst>
                    <a:ext uri="{FF2B5EF4-FFF2-40B4-BE49-F238E27FC236}">
                      <a16:creationId xmlns:a16="http://schemas.microsoft.com/office/drawing/2014/main" id="{EDBF59AB-9D72-4A8D-B551-E08CF6730724}"/>
                    </a:ext>
                  </a:extLst>
                </p:cNvPr>
                <p:cNvPicPr/>
                <p:nvPr/>
              </p:nvPicPr>
              <p:blipFill>
                <a:blip r:embed="rId173"/>
                <a:stretch>
                  <a:fillRect/>
                </a:stretch>
              </p:blipFill>
              <p:spPr>
                <a:xfrm>
                  <a:off x="2163168" y="737568"/>
                  <a:ext cx="12024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08" name="Freihand 107">
                  <a:extLst>
                    <a:ext uri="{FF2B5EF4-FFF2-40B4-BE49-F238E27FC236}">
                      <a16:creationId xmlns:a16="http://schemas.microsoft.com/office/drawing/2014/main" id="{C589DB77-75A8-41CD-A9B8-21E53E71F0A8}"/>
                    </a:ext>
                  </a:extLst>
                </p14:cNvPr>
                <p14:cNvContentPartPr/>
                <p14:nvPr/>
              </p14:nvContentPartPr>
              <p14:xfrm>
                <a:off x="1535328" y="1487808"/>
                <a:ext cx="122040" cy="192960"/>
              </p14:xfrm>
            </p:contentPart>
          </mc:Choice>
          <mc:Fallback xmlns="">
            <p:pic>
              <p:nvPicPr>
                <p:cNvPr id="108" name="Freihand 107">
                  <a:extLst>
                    <a:ext uri="{FF2B5EF4-FFF2-40B4-BE49-F238E27FC236}">
                      <a16:creationId xmlns:a16="http://schemas.microsoft.com/office/drawing/2014/main" id="{C589DB77-75A8-41CD-A9B8-21E53E71F0A8}"/>
                    </a:ext>
                  </a:extLst>
                </p:cNvPr>
                <p:cNvPicPr/>
                <p:nvPr/>
              </p:nvPicPr>
              <p:blipFill>
                <a:blip r:embed="rId175"/>
                <a:stretch>
                  <a:fillRect/>
                </a:stretch>
              </p:blipFill>
              <p:spPr>
                <a:xfrm>
                  <a:off x="1531008" y="1483488"/>
                  <a:ext cx="13068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09" name="Freihand 108">
                  <a:extLst>
                    <a:ext uri="{FF2B5EF4-FFF2-40B4-BE49-F238E27FC236}">
                      <a16:creationId xmlns:a16="http://schemas.microsoft.com/office/drawing/2014/main" id="{6401BCE2-0C3B-47C1-B076-ADC02CF12621}"/>
                    </a:ext>
                  </a:extLst>
                </p14:cNvPr>
                <p14:cNvContentPartPr/>
                <p14:nvPr/>
              </p14:nvContentPartPr>
              <p14:xfrm>
                <a:off x="1660608" y="1481688"/>
                <a:ext cx="87120" cy="138960"/>
              </p14:xfrm>
            </p:contentPart>
          </mc:Choice>
          <mc:Fallback xmlns="">
            <p:pic>
              <p:nvPicPr>
                <p:cNvPr id="109" name="Freihand 108">
                  <a:extLst>
                    <a:ext uri="{FF2B5EF4-FFF2-40B4-BE49-F238E27FC236}">
                      <a16:creationId xmlns:a16="http://schemas.microsoft.com/office/drawing/2014/main" id="{6401BCE2-0C3B-47C1-B076-ADC02CF12621}"/>
                    </a:ext>
                  </a:extLst>
                </p:cNvPr>
                <p:cNvPicPr/>
                <p:nvPr/>
              </p:nvPicPr>
              <p:blipFill>
                <a:blip r:embed="rId177"/>
                <a:stretch>
                  <a:fillRect/>
                </a:stretch>
              </p:blipFill>
              <p:spPr>
                <a:xfrm>
                  <a:off x="1656288" y="1477368"/>
                  <a:ext cx="9576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10" name="Freihand 109">
                  <a:extLst>
                    <a:ext uri="{FF2B5EF4-FFF2-40B4-BE49-F238E27FC236}">
                      <a16:creationId xmlns:a16="http://schemas.microsoft.com/office/drawing/2014/main" id="{F943969E-061B-40D9-AB26-EEAC6F39AB10}"/>
                    </a:ext>
                  </a:extLst>
                </p14:cNvPr>
                <p14:cNvContentPartPr/>
                <p14:nvPr/>
              </p14:nvContentPartPr>
              <p14:xfrm>
                <a:off x="1914408" y="1299528"/>
                <a:ext cx="97200" cy="113040"/>
              </p14:xfrm>
            </p:contentPart>
          </mc:Choice>
          <mc:Fallback xmlns="">
            <p:pic>
              <p:nvPicPr>
                <p:cNvPr id="110" name="Freihand 109">
                  <a:extLst>
                    <a:ext uri="{FF2B5EF4-FFF2-40B4-BE49-F238E27FC236}">
                      <a16:creationId xmlns:a16="http://schemas.microsoft.com/office/drawing/2014/main" id="{F943969E-061B-40D9-AB26-EEAC6F39AB10}"/>
                    </a:ext>
                  </a:extLst>
                </p:cNvPr>
                <p:cNvPicPr/>
                <p:nvPr/>
              </p:nvPicPr>
              <p:blipFill>
                <a:blip r:embed="rId179"/>
                <a:stretch>
                  <a:fillRect/>
                </a:stretch>
              </p:blipFill>
              <p:spPr>
                <a:xfrm>
                  <a:off x="1910088" y="1295208"/>
                  <a:ext cx="10584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11" name="Freihand 110">
                  <a:extLst>
                    <a:ext uri="{FF2B5EF4-FFF2-40B4-BE49-F238E27FC236}">
                      <a16:creationId xmlns:a16="http://schemas.microsoft.com/office/drawing/2014/main" id="{578FD5B6-4195-4D07-BD74-B18DCCB6E248}"/>
                    </a:ext>
                  </a:extLst>
                </p14:cNvPr>
                <p14:cNvContentPartPr/>
                <p14:nvPr/>
              </p14:nvContentPartPr>
              <p14:xfrm>
                <a:off x="1781928" y="1201248"/>
                <a:ext cx="160200" cy="139680"/>
              </p14:xfrm>
            </p:contentPart>
          </mc:Choice>
          <mc:Fallback xmlns="">
            <p:pic>
              <p:nvPicPr>
                <p:cNvPr id="111" name="Freihand 110">
                  <a:extLst>
                    <a:ext uri="{FF2B5EF4-FFF2-40B4-BE49-F238E27FC236}">
                      <a16:creationId xmlns:a16="http://schemas.microsoft.com/office/drawing/2014/main" id="{578FD5B6-4195-4D07-BD74-B18DCCB6E248}"/>
                    </a:ext>
                  </a:extLst>
                </p:cNvPr>
                <p:cNvPicPr/>
                <p:nvPr/>
              </p:nvPicPr>
              <p:blipFill>
                <a:blip r:embed="rId181"/>
                <a:stretch>
                  <a:fillRect/>
                </a:stretch>
              </p:blipFill>
              <p:spPr>
                <a:xfrm>
                  <a:off x="1777608" y="1196928"/>
                  <a:ext cx="16884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12" name="Freihand 111">
                  <a:extLst>
                    <a:ext uri="{FF2B5EF4-FFF2-40B4-BE49-F238E27FC236}">
                      <a16:creationId xmlns:a16="http://schemas.microsoft.com/office/drawing/2014/main" id="{9483A880-7492-436E-B60E-11B01E2699C5}"/>
                    </a:ext>
                  </a:extLst>
                </p14:cNvPr>
                <p14:cNvContentPartPr/>
                <p14:nvPr/>
              </p14:nvContentPartPr>
              <p14:xfrm>
                <a:off x="2035728" y="1124568"/>
                <a:ext cx="297360" cy="197280"/>
              </p14:xfrm>
            </p:contentPart>
          </mc:Choice>
          <mc:Fallback xmlns="">
            <p:pic>
              <p:nvPicPr>
                <p:cNvPr id="112" name="Freihand 111">
                  <a:extLst>
                    <a:ext uri="{FF2B5EF4-FFF2-40B4-BE49-F238E27FC236}">
                      <a16:creationId xmlns:a16="http://schemas.microsoft.com/office/drawing/2014/main" id="{9483A880-7492-436E-B60E-11B01E2699C5}"/>
                    </a:ext>
                  </a:extLst>
                </p:cNvPr>
                <p:cNvPicPr/>
                <p:nvPr/>
              </p:nvPicPr>
              <p:blipFill>
                <a:blip r:embed="rId183"/>
                <a:stretch>
                  <a:fillRect/>
                </a:stretch>
              </p:blipFill>
              <p:spPr>
                <a:xfrm>
                  <a:off x="2031408" y="1120248"/>
                  <a:ext cx="30600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13" name="Freihand 112">
                  <a:extLst>
                    <a:ext uri="{FF2B5EF4-FFF2-40B4-BE49-F238E27FC236}">
                      <a16:creationId xmlns:a16="http://schemas.microsoft.com/office/drawing/2014/main" id="{EEE41D53-F144-4D61-9800-A446122FE82C}"/>
                    </a:ext>
                  </a:extLst>
                </p14:cNvPr>
                <p14:cNvContentPartPr/>
                <p14:nvPr/>
              </p14:nvContentPartPr>
              <p14:xfrm>
                <a:off x="2336688" y="1054368"/>
                <a:ext cx="81000" cy="114120"/>
              </p14:xfrm>
            </p:contentPart>
          </mc:Choice>
          <mc:Fallback xmlns="">
            <p:pic>
              <p:nvPicPr>
                <p:cNvPr id="113" name="Freihand 112">
                  <a:extLst>
                    <a:ext uri="{FF2B5EF4-FFF2-40B4-BE49-F238E27FC236}">
                      <a16:creationId xmlns:a16="http://schemas.microsoft.com/office/drawing/2014/main" id="{EEE41D53-F144-4D61-9800-A446122FE82C}"/>
                    </a:ext>
                  </a:extLst>
                </p:cNvPr>
                <p:cNvPicPr/>
                <p:nvPr/>
              </p:nvPicPr>
              <p:blipFill>
                <a:blip r:embed="rId185"/>
                <a:stretch>
                  <a:fillRect/>
                </a:stretch>
              </p:blipFill>
              <p:spPr>
                <a:xfrm>
                  <a:off x="2332368" y="1050048"/>
                  <a:ext cx="8964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14" name="Freihand 113">
                  <a:extLst>
                    <a:ext uri="{FF2B5EF4-FFF2-40B4-BE49-F238E27FC236}">
                      <a16:creationId xmlns:a16="http://schemas.microsoft.com/office/drawing/2014/main" id="{862FBD1F-B598-4B9B-A609-7D26D41BAA1E}"/>
                    </a:ext>
                  </a:extLst>
                </p14:cNvPr>
                <p14:cNvContentPartPr/>
                <p14:nvPr/>
              </p14:nvContentPartPr>
              <p14:xfrm>
                <a:off x="2532888" y="785088"/>
                <a:ext cx="239760" cy="251280"/>
              </p14:xfrm>
            </p:contentPart>
          </mc:Choice>
          <mc:Fallback xmlns="">
            <p:pic>
              <p:nvPicPr>
                <p:cNvPr id="114" name="Freihand 113">
                  <a:extLst>
                    <a:ext uri="{FF2B5EF4-FFF2-40B4-BE49-F238E27FC236}">
                      <a16:creationId xmlns:a16="http://schemas.microsoft.com/office/drawing/2014/main" id="{862FBD1F-B598-4B9B-A609-7D26D41BAA1E}"/>
                    </a:ext>
                  </a:extLst>
                </p:cNvPr>
                <p:cNvPicPr/>
                <p:nvPr/>
              </p:nvPicPr>
              <p:blipFill>
                <a:blip r:embed="rId187"/>
                <a:stretch>
                  <a:fillRect/>
                </a:stretch>
              </p:blipFill>
              <p:spPr>
                <a:xfrm>
                  <a:off x="2528568" y="780768"/>
                  <a:ext cx="24840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15" name="Freihand 114">
                  <a:extLst>
                    <a:ext uri="{FF2B5EF4-FFF2-40B4-BE49-F238E27FC236}">
                      <a16:creationId xmlns:a16="http://schemas.microsoft.com/office/drawing/2014/main" id="{ED663CBD-B7D3-4249-8889-7F5CF50D2A6D}"/>
                    </a:ext>
                  </a:extLst>
                </p14:cNvPr>
                <p14:cNvContentPartPr/>
                <p14:nvPr/>
              </p14:nvContentPartPr>
              <p14:xfrm>
                <a:off x="2788128" y="758448"/>
                <a:ext cx="89640" cy="156240"/>
              </p14:xfrm>
            </p:contentPart>
          </mc:Choice>
          <mc:Fallback xmlns="">
            <p:pic>
              <p:nvPicPr>
                <p:cNvPr id="115" name="Freihand 114">
                  <a:extLst>
                    <a:ext uri="{FF2B5EF4-FFF2-40B4-BE49-F238E27FC236}">
                      <a16:creationId xmlns:a16="http://schemas.microsoft.com/office/drawing/2014/main" id="{ED663CBD-B7D3-4249-8889-7F5CF50D2A6D}"/>
                    </a:ext>
                  </a:extLst>
                </p:cNvPr>
                <p:cNvPicPr/>
                <p:nvPr/>
              </p:nvPicPr>
              <p:blipFill>
                <a:blip r:embed="rId189"/>
                <a:stretch>
                  <a:fillRect/>
                </a:stretch>
              </p:blipFill>
              <p:spPr>
                <a:xfrm>
                  <a:off x="2783808" y="754128"/>
                  <a:ext cx="9828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16" name="Freihand 115">
                  <a:extLst>
                    <a:ext uri="{FF2B5EF4-FFF2-40B4-BE49-F238E27FC236}">
                      <a16:creationId xmlns:a16="http://schemas.microsoft.com/office/drawing/2014/main" id="{AA65E097-D616-4EF6-B9F0-F33BA939EC9C}"/>
                    </a:ext>
                  </a:extLst>
                </p14:cNvPr>
                <p14:cNvContentPartPr/>
                <p14:nvPr/>
              </p14:nvContentPartPr>
              <p14:xfrm>
                <a:off x="2696328" y="673128"/>
                <a:ext cx="121320" cy="116280"/>
              </p14:xfrm>
            </p:contentPart>
          </mc:Choice>
          <mc:Fallback xmlns="">
            <p:pic>
              <p:nvPicPr>
                <p:cNvPr id="116" name="Freihand 115">
                  <a:extLst>
                    <a:ext uri="{FF2B5EF4-FFF2-40B4-BE49-F238E27FC236}">
                      <a16:creationId xmlns:a16="http://schemas.microsoft.com/office/drawing/2014/main" id="{AA65E097-D616-4EF6-B9F0-F33BA939EC9C}"/>
                    </a:ext>
                  </a:extLst>
                </p:cNvPr>
                <p:cNvPicPr/>
                <p:nvPr/>
              </p:nvPicPr>
              <p:blipFill>
                <a:blip r:embed="rId191"/>
                <a:stretch>
                  <a:fillRect/>
                </a:stretch>
              </p:blipFill>
              <p:spPr>
                <a:xfrm>
                  <a:off x="2692008" y="668808"/>
                  <a:ext cx="12996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17" name="Freihand 116">
                  <a:extLst>
                    <a:ext uri="{FF2B5EF4-FFF2-40B4-BE49-F238E27FC236}">
                      <a16:creationId xmlns:a16="http://schemas.microsoft.com/office/drawing/2014/main" id="{2DADFCFC-DBFF-4049-9D5C-C8998B69AF90}"/>
                    </a:ext>
                  </a:extLst>
                </p14:cNvPr>
                <p14:cNvContentPartPr/>
                <p14:nvPr/>
              </p14:nvContentPartPr>
              <p14:xfrm>
                <a:off x="2872008" y="795528"/>
                <a:ext cx="101880" cy="67680"/>
              </p14:xfrm>
            </p:contentPart>
          </mc:Choice>
          <mc:Fallback xmlns="">
            <p:pic>
              <p:nvPicPr>
                <p:cNvPr id="117" name="Freihand 116">
                  <a:extLst>
                    <a:ext uri="{FF2B5EF4-FFF2-40B4-BE49-F238E27FC236}">
                      <a16:creationId xmlns:a16="http://schemas.microsoft.com/office/drawing/2014/main" id="{2DADFCFC-DBFF-4049-9D5C-C8998B69AF90}"/>
                    </a:ext>
                  </a:extLst>
                </p:cNvPr>
                <p:cNvPicPr/>
                <p:nvPr/>
              </p:nvPicPr>
              <p:blipFill>
                <a:blip r:embed="rId193"/>
                <a:stretch>
                  <a:fillRect/>
                </a:stretch>
              </p:blipFill>
              <p:spPr>
                <a:xfrm>
                  <a:off x="2867688" y="791208"/>
                  <a:ext cx="11052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18" name="Freihand 117">
                  <a:extLst>
                    <a:ext uri="{FF2B5EF4-FFF2-40B4-BE49-F238E27FC236}">
                      <a16:creationId xmlns:a16="http://schemas.microsoft.com/office/drawing/2014/main" id="{7CA26627-D547-4228-9DCE-73FF7138BE4C}"/>
                    </a:ext>
                  </a:extLst>
                </p14:cNvPr>
                <p14:cNvContentPartPr/>
                <p14:nvPr/>
              </p14:nvContentPartPr>
              <p14:xfrm>
                <a:off x="2975688" y="750168"/>
                <a:ext cx="94680" cy="79920"/>
              </p14:xfrm>
            </p:contentPart>
          </mc:Choice>
          <mc:Fallback xmlns="">
            <p:pic>
              <p:nvPicPr>
                <p:cNvPr id="118" name="Freihand 117">
                  <a:extLst>
                    <a:ext uri="{FF2B5EF4-FFF2-40B4-BE49-F238E27FC236}">
                      <a16:creationId xmlns:a16="http://schemas.microsoft.com/office/drawing/2014/main" id="{7CA26627-D547-4228-9DCE-73FF7138BE4C}"/>
                    </a:ext>
                  </a:extLst>
                </p:cNvPr>
                <p:cNvPicPr/>
                <p:nvPr/>
              </p:nvPicPr>
              <p:blipFill>
                <a:blip r:embed="rId195"/>
                <a:stretch>
                  <a:fillRect/>
                </a:stretch>
              </p:blipFill>
              <p:spPr>
                <a:xfrm>
                  <a:off x="2971368" y="745848"/>
                  <a:ext cx="10332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19" name="Freihand 118">
                  <a:extLst>
                    <a:ext uri="{FF2B5EF4-FFF2-40B4-BE49-F238E27FC236}">
                      <a16:creationId xmlns:a16="http://schemas.microsoft.com/office/drawing/2014/main" id="{7587E01B-0C6A-4E8E-B155-003766A5B106}"/>
                    </a:ext>
                  </a:extLst>
                </p14:cNvPr>
                <p14:cNvContentPartPr/>
                <p14:nvPr/>
              </p14:nvContentPartPr>
              <p14:xfrm>
                <a:off x="3073968" y="648648"/>
                <a:ext cx="101520" cy="136440"/>
              </p14:xfrm>
            </p:contentPart>
          </mc:Choice>
          <mc:Fallback xmlns="">
            <p:pic>
              <p:nvPicPr>
                <p:cNvPr id="119" name="Freihand 118">
                  <a:extLst>
                    <a:ext uri="{FF2B5EF4-FFF2-40B4-BE49-F238E27FC236}">
                      <a16:creationId xmlns:a16="http://schemas.microsoft.com/office/drawing/2014/main" id="{7587E01B-0C6A-4E8E-B155-003766A5B106}"/>
                    </a:ext>
                  </a:extLst>
                </p:cNvPr>
                <p:cNvPicPr/>
                <p:nvPr/>
              </p:nvPicPr>
              <p:blipFill>
                <a:blip r:embed="rId197"/>
                <a:stretch>
                  <a:fillRect/>
                </a:stretch>
              </p:blipFill>
              <p:spPr>
                <a:xfrm>
                  <a:off x="3069648" y="644328"/>
                  <a:ext cx="11016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20" name="Freihand 119">
                  <a:extLst>
                    <a:ext uri="{FF2B5EF4-FFF2-40B4-BE49-F238E27FC236}">
                      <a16:creationId xmlns:a16="http://schemas.microsoft.com/office/drawing/2014/main" id="{7DEB9A82-A692-4530-913D-64C66C0CA476}"/>
                    </a:ext>
                  </a:extLst>
                </p14:cNvPr>
                <p14:cNvContentPartPr/>
                <p14:nvPr/>
              </p14:nvContentPartPr>
              <p14:xfrm>
                <a:off x="3173688" y="660888"/>
                <a:ext cx="91440" cy="64800"/>
              </p14:xfrm>
            </p:contentPart>
          </mc:Choice>
          <mc:Fallback xmlns="">
            <p:pic>
              <p:nvPicPr>
                <p:cNvPr id="120" name="Freihand 119">
                  <a:extLst>
                    <a:ext uri="{FF2B5EF4-FFF2-40B4-BE49-F238E27FC236}">
                      <a16:creationId xmlns:a16="http://schemas.microsoft.com/office/drawing/2014/main" id="{7DEB9A82-A692-4530-913D-64C66C0CA476}"/>
                    </a:ext>
                  </a:extLst>
                </p:cNvPr>
                <p:cNvPicPr/>
                <p:nvPr/>
              </p:nvPicPr>
              <p:blipFill>
                <a:blip r:embed="rId199"/>
                <a:stretch>
                  <a:fillRect/>
                </a:stretch>
              </p:blipFill>
              <p:spPr>
                <a:xfrm>
                  <a:off x="3169368" y="656568"/>
                  <a:ext cx="10008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21" name="Freihand 120">
                  <a:extLst>
                    <a:ext uri="{FF2B5EF4-FFF2-40B4-BE49-F238E27FC236}">
                      <a16:creationId xmlns:a16="http://schemas.microsoft.com/office/drawing/2014/main" id="{2DA293EB-70ED-4AC9-8F5F-F87726E12033}"/>
                    </a:ext>
                  </a:extLst>
                </p14:cNvPr>
                <p14:cNvContentPartPr/>
                <p14:nvPr/>
              </p14:nvContentPartPr>
              <p14:xfrm>
                <a:off x="2478528" y="1312128"/>
                <a:ext cx="198720" cy="143640"/>
              </p14:xfrm>
            </p:contentPart>
          </mc:Choice>
          <mc:Fallback xmlns="">
            <p:pic>
              <p:nvPicPr>
                <p:cNvPr id="121" name="Freihand 120">
                  <a:extLst>
                    <a:ext uri="{FF2B5EF4-FFF2-40B4-BE49-F238E27FC236}">
                      <a16:creationId xmlns:a16="http://schemas.microsoft.com/office/drawing/2014/main" id="{2DA293EB-70ED-4AC9-8F5F-F87726E12033}"/>
                    </a:ext>
                  </a:extLst>
                </p:cNvPr>
                <p:cNvPicPr/>
                <p:nvPr/>
              </p:nvPicPr>
              <p:blipFill>
                <a:blip r:embed="rId201"/>
                <a:stretch>
                  <a:fillRect/>
                </a:stretch>
              </p:blipFill>
              <p:spPr>
                <a:xfrm>
                  <a:off x="2474208" y="1307808"/>
                  <a:ext cx="20736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22" name="Freihand 121">
                  <a:extLst>
                    <a:ext uri="{FF2B5EF4-FFF2-40B4-BE49-F238E27FC236}">
                      <a16:creationId xmlns:a16="http://schemas.microsoft.com/office/drawing/2014/main" id="{A2BA22AA-3EE5-4A70-BCDF-E3AB9A076A33}"/>
                    </a:ext>
                  </a:extLst>
                </p14:cNvPr>
                <p14:cNvContentPartPr/>
                <p14:nvPr/>
              </p14:nvContentPartPr>
              <p14:xfrm>
                <a:off x="2526048" y="1337328"/>
                <a:ext cx="190800" cy="183240"/>
              </p14:xfrm>
            </p:contentPart>
          </mc:Choice>
          <mc:Fallback xmlns="">
            <p:pic>
              <p:nvPicPr>
                <p:cNvPr id="122" name="Freihand 121">
                  <a:extLst>
                    <a:ext uri="{FF2B5EF4-FFF2-40B4-BE49-F238E27FC236}">
                      <a16:creationId xmlns:a16="http://schemas.microsoft.com/office/drawing/2014/main" id="{A2BA22AA-3EE5-4A70-BCDF-E3AB9A076A33}"/>
                    </a:ext>
                  </a:extLst>
                </p:cNvPr>
                <p:cNvPicPr/>
                <p:nvPr/>
              </p:nvPicPr>
              <p:blipFill>
                <a:blip r:embed="rId203"/>
                <a:stretch>
                  <a:fillRect/>
                </a:stretch>
              </p:blipFill>
              <p:spPr>
                <a:xfrm>
                  <a:off x="2521728" y="1333008"/>
                  <a:ext cx="19944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23" name="Freihand 122">
                  <a:extLst>
                    <a:ext uri="{FF2B5EF4-FFF2-40B4-BE49-F238E27FC236}">
                      <a16:creationId xmlns:a16="http://schemas.microsoft.com/office/drawing/2014/main" id="{B3EFB008-3891-4044-ADB5-AD9358177594}"/>
                    </a:ext>
                  </a:extLst>
                </p14:cNvPr>
                <p14:cNvContentPartPr/>
                <p14:nvPr/>
              </p14:nvContentPartPr>
              <p14:xfrm>
                <a:off x="2393928" y="1142568"/>
                <a:ext cx="250560" cy="254160"/>
              </p14:xfrm>
            </p:contentPart>
          </mc:Choice>
          <mc:Fallback xmlns="">
            <p:pic>
              <p:nvPicPr>
                <p:cNvPr id="123" name="Freihand 122">
                  <a:extLst>
                    <a:ext uri="{FF2B5EF4-FFF2-40B4-BE49-F238E27FC236}">
                      <a16:creationId xmlns:a16="http://schemas.microsoft.com/office/drawing/2014/main" id="{B3EFB008-3891-4044-ADB5-AD9358177594}"/>
                    </a:ext>
                  </a:extLst>
                </p:cNvPr>
                <p:cNvPicPr/>
                <p:nvPr/>
              </p:nvPicPr>
              <p:blipFill>
                <a:blip r:embed="rId205"/>
                <a:stretch>
                  <a:fillRect/>
                </a:stretch>
              </p:blipFill>
              <p:spPr>
                <a:xfrm>
                  <a:off x="2389608" y="1138248"/>
                  <a:ext cx="259200" cy="26280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26" name="Freihand 125">
                  <a:extLst>
                    <a:ext uri="{FF2B5EF4-FFF2-40B4-BE49-F238E27FC236}">
                      <a16:creationId xmlns:a16="http://schemas.microsoft.com/office/drawing/2014/main" id="{9682715A-0967-4E03-9891-687E346707C5}"/>
                    </a:ext>
                  </a:extLst>
                </p14:cNvPr>
                <p14:cNvContentPartPr/>
                <p14:nvPr/>
              </p14:nvContentPartPr>
              <p14:xfrm>
                <a:off x="2168208" y="1819728"/>
                <a:ext cx="85320" cy="95400"/>
              </p14:xfrm>
            </p:contentPart>
          </mc:Choice>
          <mc:Fallback xmlns="">
            <p:pic>
              <p:nvPicPr>
                <p:cNvPr id="126" name="Freihand 125">
                  <a:extLst>
                    <a:ext uri="{FF2B5EF4-FFF2-40B4-BE49-F238E27FC236}">
                      <a16:creationId xmlns:a16="http://schemas.microsoft.com/office/drawing/2014/main" id="{9682715A-0967-4E03-9891-687E346707C5}"/>
                    </a:ext>
                  </a:extLst>
                </p:cNvPr>
                <p:cNvPicPr/>
                <p:nvPr/>
              </p:nvPicPr>
              <p:blipFill>
                <a:blip r:embed="rId207"/>
                <a:stretch>
                  <a:fillRect/>
                </a:stretch>
              </p:blipFill>
              <p:spPr>
                <a:xfrm>
                  <a:off x="2163888" y="1815408"/>
                  <a:ext cx="9396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27" name="Freihand 126">
                  <a:extLst>
                    <a:ext uri="{FF2B5EF4-FFF2-40B4-BE49-F238E27FC236}">
                      <a16:creationId xmlns:a16="http://schemas.microsoft.com/office/drawing/2014/main" id="{8031AC86-05A2-4109-AADA-85FC9F969F1F}"/>
                    </a:ext>
                  </a:extLst>
                </p14:cNvPr>
                <p14:cNvContentPartPr/>
                <p14:nvPr/>
              </p14:nvContentPartPr>
              <p14:xfrm>
                <a:off x="2175048" y="1750608"/>
                <a:ext cx="82080" cy="53640"/>
              </p14:xfrm>
            </p:contentPart>
          </mc:Choice>
          <mc:Fallback xmlns="">
            <p:pic>
              <p:nvPicPr>
                <p:cNvPr id="127" name="Freihand 126">
                  <a:extLst>
                    <a:ext uri="{FF2B5EF4-FFF2-40B4-BE49-F238E27FC236}">
                      <a16:creationId xmlns:a16="http://schemas.microsoft.com/office/drawing/2014/main" id="{8031AC86-05A2-4109-AADA-85FC9F969F1F}"/>
                    </a:ext>
                  </a:extLst>
                </p:cNvPr>
                <p:cNvPicPr/>
                <p:nvPr/>
              </p:nvPicPr>
              <p:blipFill>
                <a:blip r:embed="rId209"/>
                <a:stretch>
                  <a:fillRect/>
                </a:stretch>
              </p:blipFill>
              <p:spPr>
                <a:xfrm>
                  <a:off x="2170728" y="1746288"/>
                  <a:ext cx="9072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28" name="Freihand 127">
                  <a:extLst>
                    <a:ext uri="{FF2B5EF4-FFF2-40B4-BE49-F238E27FC236}">
                      <a16:creationId xmlns:a16="http://schemas.microsoft.com/office/drawing/2014/main" id="{241E15ED-DF68-4D7D-9176-FAB5201F34C3}"/>
                    </a:ext>
                  </a:extLst>
                </p14:cNvPr>
                <p14:cNvContentPartPr/>
                <p14:nvPr/>
              </p14:nvContentPartPr>
              <p14:xfrm>
                <a:off x="2219328" y="1789128"/>
                <a:ext cx="84240" cy="79920"/>
              </p14:xfrm>
            </p:contentPart>
          </mc:Choice>
          <mc:Fallback xmlns="">
            <p:pic>
              <p:nvPicPr>
                <p:cNvPr id="128" name="Freihand 127">
                  <a:extLst>
                    <a:ext uri="{FF2B5EF4-FFF2-40B4-BE49-F238E27FC236}">
                      <a16:creationId xmlns:a16="http://schemas.microsoft.com/office/drawing/2014/main" id="{241E15ED-DF68-4D7D-9176-FAB5201F34C3}"/>
                    </a:ext>
                  </a:extLst>
                </p:cNvPr>
                <p:cNvPicPr/>
                <p:nvPr/>
              </p:nvPicPr>
              <p:blipFill>
                <a:blip r:embed="rId211"/>
                <a:stretch>
                  <a:fillRect/>
                </a:stretch>
              </p:blipFill>
              <p:spPr>
                <a:xfrm>
                  <a:off x="2215008" y="1784808"/>
                  <a:ext cx="9288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29" name="Freihand 128">
                  <a:extLst>
                    <a:ext uri="{FF2B5EF4-FFF2-40B4-BE49-F238E27FC236}">
                      <a16:creationId xmlns:a16="http://schemas.microsoft.com/office/drawing/2014/main" id="{CE7089FC-2CDE-4233-8DB4-9BDE89E67030}"/>
                    </a:ext>
                  </a:extLst>
                </p14:cNvPr>
                <p14:cNvContentPartPr/>
                <p14:nvPr/>
              </p14:nvContentPartPr>
              <p14:xfrm>
                <a:off x="2244528" y="1804968"/>
                <a:ext cx="96480" cy="111960"/>
              </p14:xfrm>
            </p:contentPart>
          </mc:Choice>
          <mc:Fallback xmlns="">
            <p:pic>
              <p:nvPicPr>
                <p:cNvPr id="129" name="Freihand 128">
                  <a:extLst>
                    <a:ext uri="{FF2B5EF4-FFF2-40B4-BE49-F238E27FC236}">
                      <a16:creationId xmlns:a16="http://schemas.microsoft.com/office/drawing/2014/main" id="{CE7089FC-2CDE-4233-8DB4-9BDE89E67030}"/>
                    </a:ext>
                  </a:extLst>
                </p:cNvPr>
                <p:cNvPicPr/>
                <p:nvPr/>
              </p:nvPicPr>
              <p:blipFill>
                <a:blip r:embed="rId213"/>
                <a:stretch>
                  <a:fillRect/>
                </a:stretch>
              </p:blipFill>
              <p:spPr>
                <a:xfrm>
                  <a:off x="2240208" y="1800648"/>
                  <a:ext cx="10512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31" name="Freihand 130">
                  <a:extLst>
                    <a:ext uri="{FF2B5EF4-FFF2-40B4-BE49-F238E27FC236}">
                      <a16:creationId xmlns:a16="http://schemas.microsoft.com/office/drawing/2014/main" id="{E70596C5-4A34-47B3-BC88-7DD7F2866016}"/>
                    </a:ext>
                  </a:extLst>
                </p14:cNvPr>
                <p14:cNvContentPartPr/>
                <p14:nvPr/>
              </p14:nvContentPartPr>
              <p14:xfrm>
                <a:off x="2363688" y="1694448"/>
                <a:ext cx="30960" cy="153360"/>
              </p14:xfrm>
            </p:contentPart>
          </mc:Choice>
          <mc:Fallback xmlns="">
            <p:pic>
              <p:nvPicPr>
                <p:cNvPr id="131" name="Freihand 130">
                  <a:extLst>
                    <a:ext uri="{FF2B5EF4-FFF2-40B4-BE49-F238E27FC236}">
                      <a16:creationId xmlns:a16="http://schemas.microsoft.com/office/drawing/2014/main" id="{E70596C5-4A34-47B3-BC88-7DD7F2866016}"/>
                    </a:ext>
                  </a:extLst>
                </p:cNvPr>
                <p:cNvPicPr/>
                <p:nvPr/>
              </p:nvPicPr>
              <p:blipFill>
                <a:blip r:embed="rId215"/>
                <a:stretch>
                  <a:fillRect/>
                </a:stretch>
              </p:blipFill>
              <p:spPr>
                <a:xfrm>
                  <a:off x="2359368" y="1690128"/>
                  <a:ext cx="3960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32" name="Freihand 131">
                  <a:extLst>
                    <a:ext uri="{FF2B5EF4-FFF2-40B4-BE49-F238E27FC236}">
                      <a16:creationId xmlns:a16="http://schemas.microsoft.com/office/drawing/2014/main" id="{AE10862A-E470-4792-93D8-0846886B53B9}"/>
                    </a:ext>
                  </a:extLst>
                </p14:cNvPr>
                <p14:cNvContentPartPr/>
                <p14:nvPr/>
              </p14:nvContentPartPr>
              <p14:xfrm>
                <a:off x="2324448" y="1766088"/>
                <a:ext cx="119520" cy="12600"/>
              </p14:xfrm>
            </p:contentPart>
          </mc:Choice>
          <mc:Fallback xmlns="">
            <p:pic>
              <p:nvPicPr>
                <p:cNvPr id="132" name="Freihand 131">
                  <a:extLst>
                    <a:ext uri="{FF2B5EF4-FFF2-40B4-BE49-F238E27FC236}">
                      <a16:creationId xmlns:a16="http://schemas.microsoft.com/office/drawing/2014/main" id="{AE10862A-E470-4792-93D8-0846886B53B9}"/>
                    </a:ext>
                  </a:extLst>
                </p:cNvPr>
                <p:cNvPicPr/>
                <p:nvPr/>
              </p:nvPicPr>
              <p:blipFill>
                <a:blip r:embed="rId217"/>
                <a:stretch>
                  <a:fillRect/>
                </a:stretch>
              </p:blipFill>
              <p:spPr>
                <a:xfrm>
                  <a:off x="2320128" y="1761768"/>
                  <a:ext cx="12816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33" name="Freihand 132">
                  <a:extLst>
                    <a:ext uri="{FF2B5EF4-FFF2-40B4-BE49-F238E27FC236}">
                      <a16:creationId xmlns:a16="http://schemas.microsoft.com/office/drawing/2014/main" id="{212937F3-25EE-4B5B-B73E-E58E0ED02C3A}"/>
                    </a:ext>
                  </a:extLst>
                </p14:cNvPr>
                <p14:cNvContentPartPr/>
                <p14:nvPr/>
              </p14:nvContentPartPr>
              <p14:xfrm>
                <a:off x="2429928" y="1633968"/>
                <a:ext cx="110160" cy="225720"/>
              </p14:xfrm>
            </p:contentPart>
          </mc:Choice>
          <mc:Fallback xmlns="">
            <p:pic>
              <p:nvPicPr>
                <p:cNvPr id="133" name="Freihand 132">
                  <a:extLst>
                    <a:ext uri="{FF2B5EF4-FFF2-40B4-BE49-F238E27FC236}">
                      <a16:creationId xmlns:a16="http://schemas.microsoft.com/office/drawing/2014/main" id="{212937F3-25EE-4B5B-B73E-E58E0ED02C3A}"/>
                    </a:ext>
                  </a:extLst>
                </p:cNvPr>
                <p:cNvPicPr/>
                <p:nvPr/>
              </p:nvPicPr>
              <p:blipFill>
                <a:blip r:embed="rId219"/>
                <a:stretch>
                  <a:fillRect/>
                </a:stretch>
              </p:blipFill>
              <p:spPr>
                <a:xfrm>
                  <a:off x="2425608" y="1629648"/>
                  <a:ext cx="118800" cy="23436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34" name="Freihand 133">
                  <a:extLst>
                    <a:ext uri="{FF2B5EF4-FFF2-40B4-BE49-F238E27FC236}">
                      <a16:creationId xmlns:a16="http://schemas.microsoft.com/office/drawing/2014/main" id="{C0A98CEC-E0B1-4BF8-9B1A-25C805659906}"/>
                    </a:ext>
                  </a:extLst>
                </p14:cNvPr>
                <p14:cNvContentPartPr/>
                <p14:nvPr/>
              </p14:nvContentPartPr>
              <p14:xfrm>
                <a:off x="2530368" y="1558368"/>
                <a:ext cx="108360" cy="117000"/>
              </p14:xfrm>
            </p:contentPart>
          </mc:Choice>
          <mc:Fallback xmlns="">
            <p:pic>
              <p:nvPicPr>
                <p:cNvPr id="134" name="Freihand 133">
                  <a:extLst>
                    <a:ext uri="{FF2B5EF4-FFF2-40B4-BE49-F238E27FC236}">
                      <a16:creationId xmlns:a16="http://schemas.microsoft.com/office/drawing/2014/main" id="{C0A98CEC-E0B1-4BF8-9B1A-25C805659906}"/>
                    </a:ext>
                  </a:extLst>
                </p:cNvPr>
                <p:cNvPicPr/>
                <p:nvPr/>
              </p:nvPicPr>
              <p:blipFill>
                <a:blip r:embed="rId221"/>
                <a:stretch>
                  <a:fillRect/>
                </a:stretch>
              </p:blipFill>
              <p:spPr>
                <a:xfrm>
                  <a:off x="2526048" y="1554048"/>
                  <a:ext cx="11700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35" name="Freihand 134">
                  <a:extLst>
                    <a:ext uri="{FF2B5EF4-FFF2-40B4-BE49-F238E27FC236}">
                      <a16:creationId xmlns:a16="http://schemas.microsoft.com/office/drawing/2014/main" id="{50B99CB4-F345-45E1-99F8-C6334E31E588}"/>
                    </a:ext>
                  </a:extLst>
                </p14:cNvPr>
                <p14:cNvContentPartPr/>
                <p14:nvPr/>
              </p14:nvContentPartPr>
              <p14:xfrm>
                <a:off x="2623968" y="1431648"/>
                <a:ext cx="100080" cy="164160"/>
              </p14:xfrm>
            </p:contentPart>
          </mc:Choice>
          <mc:Fallback xmlns="">
            <p:pic>
              <p:nvPicPr>
                <p:cNvPr id="135" name="Freihand 134">
                  <a:extLst>
                    <a:ext uri="{FF2B5EF4-FFF2-40B4-BE49-F238E27FC236}">
                      <a16:creationId xmlns:a16="http://schemas.microsoft.com/office/drawing/2014/main" id="{50B99CB4-F345-45E1-99F8-C6334E31E588}"/>
                    </a:ext>
                  </a:extLst>
                </p:cNvPr>
                <p:cNvPicPr/>
                <p:nvPr/>
              </p:nvPicPr>
              <p:blipFill>
                <a:blip r:embed="rId223"/>
                <a:stretch>
                  <a:fillRect/>
                </a:stretch>
              </p:blipFill>
              <p:spPr>
                <a:xfrm>
                  <a:off x="2619648" y="1427328"/>
                  <a:ext cx="10872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36" name="Freihand 135">
                  <a:extLst>
                    <a:ext uri="{FF2B5EF4-FFF2-40B4-BE49-F238E27FC236}">
                      <a16:creationId xmlns:a16="http://schemas.microsoft.com/office/drawing/2014/main" id="{6A146AC7-667A-4B6E-B6CB-BCA7BEC7DF68}"/>
                    </a:ext>
                  </a:extLst>
                </p14:cNvPr>
                <p14:cNvContentPartPr/>
                <p14:nvPr/>
              </p14:nvContentPartPr>
              <p14:xfrm>
                <a:off x="2786328" y="1348128"/>
                <a:ext cx="111240" cy="218520"/>
              </p14:xfrm>
            </p:contentPart>
          </mc:Choice>
          <mc:Fallback xmlns="">
            <p:pic>
              <p:nvPicPr>
                <p:cNvPr id="136" name="Freihand 135">
                  <a:extLst>
                    <a:ext uri="{FF2B5EF4-FFF2-40B4-BE49-F238E27FC236}">
                      <a16:creationId xmlns:a16="http://schemas.microsoft.com/office/drawing/2014/main" id="{6A146AC7-667A-4B6E-B6CB-BCA7BEC7DF68}"/>
                    </a:ext>
                  </a:extLst>
                </p:cNvPr>
                <p:cNvPicPr/>
                <p:nvPr/>
              </p:nvPicPr>
              <p:blipFill>
                <a:blip r:embed="rId225"/>
                <a:stretch>
                  <a:fillRect/>
                </a:stretch>
              </p:blipFill>
              <p:spPr>
                <a:xfrm>
                  <a:off x="2782008" y="1343808"/>
                  <a:ext cx="11988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37" name="Freihand 136">
                  <a:extLst>
                    <a:ext uri="{FF2B5EF4-FFF2-40B4-BE49-F238E27FC236}">
                      <a16:creationId xmlns:a16="http://schemas.microsoft.com/office/drawing/2014/main" id="{A7FA469A-8186-48FB-8806-906F25606331}"/>
                    </a:ext>
                  </a:extLst>
                </p14:cNvPr>
                <p14:cNvContentPartPr/>
                <p14:nvPr/>
              </p14:nvContentPartPr>
              <p14:xfrm>
                <a:off x="2877048" y="1225008"/>
                <a:ext cx="130680" cy="157680"/>
              </p14:xfrm>
            </p:contentPart>
          </mc:Choice>
          <mc:Fallback xmlns="">
            <p:pic>
              <p:nvPicPr>
                <p:cNvPr id="137" name="Freihand 136">
                  <a:extLst>
                    <a:ext uri="{FF2B5EF4-FFF2-40B4-BE49-F238E27FC236}">
                      <a16:creationId xmlns:a16="http://schemas.microsoft.com/office/drawing/2014/main" id="{A7FA469A-8186-48FB-8806-906F25606331}"/>
                    </a:ext>
                  </a:extLst>
                </p:cNvPr>
                <p:cNvPicPr/>
                <p:nvPr/>
              </p:nvPicPr>
              <p:blipFill>
                <a:blip r:embed="rId227"/>
                <a:stretch>
                  <a:fillRect/>
                </a:stretch>
              </p:blipFill>
              <p:spPr>
                <a:xfrm>
                  <a:off x="2872728" y="1220688"/>
                  <a:ext cx="13932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38" name="Freihand 137">
                  <a:extLst>
                    <a:ext uri="{FF2B5EF4-FFF2-40B4-BE49-F238E27FC236}">
                      <a16:creationId xmlns:a16="http://schemas.microsoft.com/office/drawing/2014/main" id="{8AA20070-FF17-4F73-A554-B06052CDE02F}"/>
                    </a:ext>
                  </a:extLst>
                </p14:cNvPr>
                <p14:cNvContentPartPr/>
                <p14:nvPr/>
              </p14:nvContentPartPr>
              <p14:xfrm>
                <a:off x="2950848" y="1144008"/>
                <a:ext cx="133560" cy="95760"/>
              </p14:xfrm>
            </p:contentPart>
          </mc:Choice>
          <mc:Fallback xmlns="">
            <p:pic>
              <p:nvPicPr>
                <p:cNvPr id="138" name="Freihand 137">
                  <a:extLst>
                    <a:ext uri="{FF2B5EF4-FFF2-40B4-BE49-F238E27FC236}">
                      <a16:creationId xmlns:a16="http://schemas.microsoft.com/office/drawing/2014/main" id="{8AA20070-FF17-4F73-A554-B06052CDE02F}"/>
                    </a:ext>
                  </a:extLst>
                </p:cNvPr>
                <p:cNvPicPr/>
                <p:nvPr/>
              </p:nvPicPr>
              <p:blipFill>
                <a:blip r:embed="rId229"/>
                <a:stretch>
                  <a:fillRect/>
                </a:stretch>
              </p:blipFill>
              <p:spPr>
                <a:xfrm>
                  <a:off x="2946528" y="1139688"/>
                  <a:ext cx="14220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39" name="Freihand 138">
                  <a:extLst>
                    <a:ext uri="{FF2B5EF4-FFF2-40B4-BE49-F238E27FC236}">
                      <a16:creationId xmlns:a16="http://schemas.microsoft.com/office/drawing/2014/main" id="{EA4D3FA6-E0A3-4791-9314-1ABA60B1B97A}"/>
                    </a:ext>
                  </a:extLst>
                </p14:cNvPr>
                <p14:cNvContentPartPr/>
                <p14:nvPr/>
              </p14:nvContentPartPr>
              <p14:xfrm>
                <a:off x="3062448" y="1082808"/>
                <a:ext cx="81360" cy="91800"/>
              </p14:xfrm>
            </p:contentPart>
          </mc:Choice>
          <mc:Fallback xmlns="">
            <p:pic>
              <p:nvPicPr>
                <p:cNvPr id="139" name="Freihand 138">
                  <a:extLst>
                    <a:ext uri="{FF2B5EF4-FFF2-40B4-BE49-F238E27FC236}">
                      <a16:creationId xmlns:a16="http://schemas.microsoft.com/office/drawing/2014/main" id="{EA4D3FA6-E0A3-4791-9314-1ABA60B1B97A}"/>
                    </a:ext>
                  </a:extLst>
                </p:cNvPr>
                <p:cNvPicPr/>
                <p:nvPr/>
              </p:nvPicPr>
              <p:blipFill>
                <a:blip r:embed="rId231"/>
                <a:stretch>
                  <a:fillRect/>
                </a:stretch>
              </p:blipFill>
              <p:spPr>
                <a:xfrm>
                  <a:off x="3058128" y="1078488"/>
                  <a:ext cx="9000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40" name="Freihand 139">
                  <a:extLst>
                    <a:ext uri="{FF2B5EF4-FFF2-40B4-BE49-F238E27FC236}">
                      <a16:creationId xmlns:a16="http://schemas.microsoft.com/office/drawing/2014/main" id="{84871306-981C-4499-9CA5-E727D422AD24}"/>
                    </a:ext>
                  </a:extLst>
                </p14:cNvPr>
                <p14:cNvContentPartPr/>
                <p14:nvPr/>
              </p14:nvContentPartPr>
              <p14:xfrm>
                <a:off x="3137328" y="1010448"/>
                <a:ext cx="76320" cy="170280"/>
              </p14:xfrm>
            </p:contentPart>
          </mc:Choice>
          <mc:Fallback xmlns="">
            <p:pic>
              <p:nvPicPr>
                <p:cNvPr id="140" name="Freihand 139">
                  <a:extLst>
                    <a:ext uri="{FF2B5EF4-FFF2-40B4-BE49-F238E27FC236}">
                      <a16:creationId xmlns:a16="http://schemas.microsoft.com/office/drawing/2014/main" id="{84871306-981C-4499-9CA5-E727D422AD24}"/>
                    </a:ext>
                  </a:extLst>
                </p:cNvPr>
                <p:cNvPicPr/>
                <p:nvPr/>
              </p:nvPicPr>
              <p:blipFill>
                <a:blip r:embed="rId233"/>
                <a:stretch>
                  <a:fillRect/>
                </a:stretch>
              </p:blipFill>
              <p:spPr>
                <a:xfrm>
                  <a:off x="3133008" y="1006128"/>
                  <a:ext cx="8496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41" name="Freihand 140">
                  <a:extLst>
                    <a:ext uri="{FF2B5EF4-FFF2-40B4-BE49-F238E27FC236}">
                      <a16:creationId xmlns:a16="http://schemas.microsoft.com/office/drawing/2014/main" id="{56BFB8C5-FD56-4DE0-8091-221AE941FAFA}"/>
                    </a:ext>
                  </a:extLst>
                </p14:cNvPr>
                <p14:cNvContentPartPr/>
                <p14:nvPr/>
              </p14:nvContentPartPr>
              <p14:xfrm>
                <a:off x="2391408" y="1038168"/>
                <a:ext cx="974160" cy="920520"/>
              </p14:xfrm>
            </p:contentPart>
          </mc:Choice>
          <mc:Fallback xmlns="">
            <p:pic>
              <p:nvPicPr>
                <p:cNvPr id="141" name="Freihand 140">
                  <a:extLst>
                    <a:ext uri="{FF2B5EF4-FFF2-40B4-BE49-F238E27FC236}">
                      <a16:creationId xmlns:a16="http://schemas.microsoft.com/office/drawing/2014/main" id="{56BFB8C5-FD56-4DE0-8091-221AE941FAFA}"/>
                    </a:ext>
                  </a:extLst>
                </p:cNvPr>
                <p:cNvPicPr/>
                <p:nvPr/>
              </p:nvPicPr>
              <p:blipFill>
                <a:blip r:embed="rId235"/>
                <a:stretch>
                  <a:fillRect/>
                </a:stretch>
              </p:blipFill>
              <p:spPr>
                <a:xfrm>
                  <a:off x="2387088" y="1033848"/>
                  <a:ext cx="982800" cy="92916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42" name="Freihand 141">
                  <a:extLst>
                    <a:ext uri="{FF2B5EF4-FFF2-40B4-BE49-F238E27FC236}">
                      <a16:creationId xmlns:a16="http://schemas.microsoft.com/office/drawing/2014/main" id="{6DB31564-E957-4D3B-9864-E933AE9064E7}"/>
                    </a:ext>
                  </a:extLst>
                </p14:cNvPr>
                <p14:cNvContentPartPr/>
                <p14:nvPr/>
              </p14:nvContentPartPr>
              <p14:xfrm>
                <a:off x="2586888" y="1935648"/>
                <a:ext cx="108720" cy="115920"/>
              </p14:xfrm>
            </p:contentPart>
          </mc:Choice>
          <mc:Fallback xmlns="">
            <p:pic>
              <p:nvPicPr>
                <p:cNvPr id="142" name="Freihand 141">
                  <a:extLst>
                    <a:ext uri="{FF2B5EF4-FFF2-40B4-BE49-F238E27FC236}">
                      <a16:creationId xmlns:a16="http://schemas.microsoft.com/office/drawing/2014/main" id="{6DB31564-E957-4D3B-9864-E933AE9064E7}"/>
                    </a:ext>
                  </a:extLst>
                </p:cNvPr>
                <p:cNvPicPr/>
                <p:nvPr/>
              </p:nvPicPr>
              <p:blipFill>
                <a:blip r:embed="rId237"/>
                <a:stretch>
                  <a:fillRect/>
                </a:stretch>
              </p:blipFill>
              <p:spPr>
                <a:xfrm>
                  <a:off x="2582568" y="1931328"/>
                  <a:ext cx="11736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143" name="Freihand 142">
                  <a:extLst>
                    <a:ext uri="{FF2B5EF4-FFF2-40B4-BE49-F238E27FC236}">
                      <a16:creationId xmlns:a16="http://schemas.microsoft.com/office/drawing/2014/main" id="{66446E7D-B726-43B2-93D7-3E31DAF9A051}"/>
                    </a:ext>
                  </a:extLst>
                </p14:cNvPr>
                <p14:cNvContentPartPr/>
                <p14:nvPr/>
              </p14:nvContentPartPr>
              <p14:xfrm>
                <a:off x="2651688" y="1937088"/>
                <a:ext cx="102960" cy="141120"/>
              </p14:xfrm>
            </p:contentPart>
          </mc:Choice>
          <mc:Fallback xmlns="">
            <p:pic>
              <p:nvPicPr>
                <p:cNvPr id="143" name="Freihand 142">
                  <a:extLst>
                    <a:ext uri="{FF2B5EF4-FFF2-40B4-BE49-F238E27FC236}">
                      <a16:creationId xmlns:a16="http://schemas.microsoft.com/office/drawing/2014/main" id="{66446E7D-B726-43B2-93D7-3E31DAF9A051}"/>
                    </a:ext>
                  </a:extLst>
                </p:cNvPr>
                <p:cNvPicPr/>
                <p:nvPr/>
              </p:nvPicPr>
              <p:blipFill>
                <a:blip r:embed="rId239"/>
                <a:stretch>
                  <a:fillRect/>
                </a:stretch>
              </p:blipFill>
              <p:spPr>
                <a:xfrm>
                  <a:off x="2647368" y="1932768"/>
                  <a:ext cx="11160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44" name="Freihand 143">
                  <a:extLst>
                    <a:ext uri="{FF2B5EF4-FFF2-40B4-BE49-F238E27FC236}">
                      <a16:creationId xmlns:a16="http://schemas.microsoft.com/office/drawing/2014/main" id="{D2037EC9-C036-4A8B-B982-6229E73B3FA0}"/>
                    </a:ext>
                  </a:extLst>
                </p14:cNvPr>
                <p14:cNvContentPartPr/>
                <p14:nvPr/>
              </p14:nvContentPartPr>
              <p14:xfrm>
                <a:off x="2535048" y="1862208"/>
                <a:ext cx="98280" cy="75960"/>
              </p14:xfrm>
            </p:contentPart>
          </mc:Choice>
          <mc:Fallback xmlns="">
            <p:pic>
              <p:nvPicPr>
                <p:cNvPr id="144" name="Freihand 143">
                  <a:extLst>
                    <a:ext uri="{FF2B5EF4-FFF2-40B4-BE49-F238E27FC236}">
                      <a16:creationId xmlns:a16="http://schemas.microsoft.com/office/drawing/2014/main" id="{D2037EC9-C036-4A8B-B982-6229E73B3FA0}"/>
                    </a:ext>
                  </a:extLst>
                </p:cNvPr>
                <p:cNvPicPr/>
                <p:nvPr/>
              </p:nvPicPr>
              <p:blipFill>
                <a:blip r:embed="rId241"/>
                <a:stretch>
                  <a:fillRect/>
                </a:stretch>
              </p:blipFill>
              <p:spPr>
                <a:xfrm>
                  <a:off x="2530728" y="1857888"/>
                  <a:ext cx="10692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45" name="Freihand 144">
                  <a:extLst>
                    <a:ext uri="{FF2B5EF4-FFF2-40B4-BE49-F238E27FC236}">
                      <a16:creationId xmlns:a16="http://schemas.microsoft.com/office/drawing/2014/main" id="{72DA378D-0103-45FF-8AB6-B3A2F75AD0D4}"/>
                    </a:ext>
                  </a:extLst>
                </p14:cNvPr>
                <p14:cNvContentPartPr/>
                <p14:nvPr/>
              </p14:nvContentPartPr>
              <p14:xfrm>
                <a:off x="2679048" y="1784808"/>
                <a:ext cx="207360" cy="142920"/>
              </p14:xfrm>
            </p:contentPart>
          </mc:Choice>
          <mc:Fallback xmlns="">
            <p:pic>
              <p:nvPicPr>
                <p:cNvPr id="145" name="Freihand 144">
                  <a:extLst>
                    <a:ext uri="{FF2B5EF4-FFF2-40B4-BE49-F238E27FC236}">
                      <a16:creationId xmlns:a16="http://schemas.microsoft.com/office/drawing/2014/main" id="{72DA378D-0103-45FF-8AB6-B3A2F75AD0D4}"/>
                    </a:ext>
                  </a:extLst>
                </p:cNvPr>
                <p:cNvPicPr/>
                <p:nvPr/>
              </p:nvPicPr>
              <p:blipFill>
                <a:blip r:embed="rId243"/>
                <a:stretch>
                  <a:fillRect/>
                </a:stretch>
              </p:blipFill>
              <p:spPr>
                <a:xfrm>
                  <a:off x="2674728" y="1780488"/>
                  <a:ext cx="2160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146" name="Freihand 145">
                  <a:extLst>
                    <a:ext uri="{FF2B5EF4-FFF2-40B4-BE49-F238E27FC236}">
                      <a16:creationId xmlns:a16="http://schemas.microsoft.com/office/drawing/2014/main" id="{46985B6E-13AA-49D2-BA6F-9BF2DBED34DD}"/>
                    </a:ext>
                  </a:extLst>
                </p14:cNvPr>
                <p14:cNvContentPartPr/>
                <p14:nvPr/>
              </p14:nvContentPartPr>
              <p14:xfrm>
                <a:off x="2887128" y="1687248"/>
                <a:ext cx="101520" cy="183960"/>
              </p14:xfrm>
            </p:contentPart>
          </mc:Choice>
          <mc:Fallback xmlns="">
            <p:pic>
              <p:nvPicPr>
                <p:cNvPr id="146" name="Freihand 145">
                  <a:extLst>
                    <a:ext uri="{FF2B5EF4-FFF2-40B4-BE49-F238E27FC236}">
                      <a16:creationId xmlns:a16="http://schemas.microsoft.com/office/drawing/2014/main" id="{46985B6E-13AA-49D2-BA6F-9BF2DBED34DD}"/>
                    </a:ext>
                  </a:extLst>
                </p:cNvPr>
                <p:cNvPicPr/>
                <p:nvPr/>
              </p:nvPicPr>
              <p:blipFill>
                <a:blip r:embed="rId245"/>
                <a:stretch>
                  <a:fillRect/>
                </a:stretch>
              </p:blipFill>
              <p:spPr>
                <a:xfrm>
                  <a:off x="2882808" y="1682928"/>
                  <a:ext cx="11016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47" name="Freihand 146">
                  <a:extLst>
                    <a:ext uri="{FF2B5EF4-FFF2-40B4-BE49-F238E27FC236}">
                      <a16:creationId xmlns:a16="http://schemas.microsoft.com/office/drawing/2014/main" id="{8AA3CEC7-7FD5-419B-9AFD-D8CF7547CDC0}"/>
                    </a:ext>
                  </a:extLst>
                </p14:cNvPr>
                <p14:cNvContentPartPr/>
                <p14:nvPr/>
              </p14:nvContentPartPr>
              <p14:xfrm>
                <a:off x="3001608" y="1472328"/>
                <a:ext cx="138600" cy="212040"/>
              </p14:xfrm>
            </p:contentPart>
          </mc:Choice>
          <mc:Fallback xmlns="">
            <p:pic>
              <p:nvPicPr>
                <p:cNvPr id="147" name="Freihand 146">
                  <a:extLst>
                    <a:ext uri="{FF2B5EF4-FFF2-40B4-BE49-F238E27FC236}">
                      <a16:creationId xmlns:a16="http://schemas.microsoft.com/office/drawing/2014/main" id="{8AA3CEC7-7FD5-419B-9AFD-D8CF7547CDC0}"/>
                    </a:ext>
                  </a:extLst>
                </p:cNvPr>
                <p:cNvPicPr/>
                <p:nvPr/>
              </p:nvPicPr>
              <p:blipFill>
                <a:blip r:embed="rId247"/>
                <a:stretch>
                  <a:fillRect/>
                </a:stretch>
              </p:blipFill>
              <p:spPr>
                <a:xfrm>
                  <a:off x="2996928" y="1468008"/>
                  <a:ext cx="14724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48" name="Freihand 147">
                  <a:extLst>
                    <a:ext uri="{FF2B5EF4-FFF2-40B4-BE49-F238E27FC236}">
                      <a16:creationId xmlns:a16="http://schemas.microsoft.com/office/drawing/2014/main" id="{7BFB3572-581F-43D7-83CE-63369B93043A}"/>
                    </a:ext>
                  </a:extLst>
                </p14:cNvPr>
                <p14:cNvContentPartPr/>
                <p14:nvPr/>
              </p14:nvContentPartPr>
              <p14:xfrm>
                <a:off x="3180528" y="1286928"/>
                <a:ext cx="191160" cy="300960"/>
              </p14:xfrm>
            </p:contentPart>
          </mc:Choice>
          <mc:Fallback xmlns="">
            <p:pic>
              <p:nvPicPr>
                <p:cNvPr id="148" name="Freihand 147">
                  <a:extLst>
                    <a:ext uri="{FF2B5EF4-FFF2-40B4-BE49-F238E27FC236}">
                      <a16:creationId xmlns:a16="http://schemas.microsoft.com/office/drawing/2014/main" id="{7BFB3572-581F-43D7-83CE-63369B93043A}"/>
                    </a:ext>
                  </a:extLst>
                </p:cNvPr>
                <p:cNvPicPr/>
                <p:nvPr/>
              </p:nvPicPr>
              <p:blipFill>
                <a:blip r:embed="rId249"/>
                <a:stretch>
                  <a:fillRect/>
                </a:stretch>
              </p:blipFill>
              <p:spPr>
                <a:xfrm>
                  <a:off x="3176208" y="1282608"/>
                  <a:ext cx="199800" cy="30960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49" name="Freihand 148">
                  <a:extLst>
                    <a:ext uri="{FF2B5EF4-FFF2-40B4-BE49-F238E27FC236}">
                      <a16:creationId xmlns:a16="http://schemas.microsoft.com/office/drawing/2014/main" id="{56580A96-9C86-45BB-90D8-C1BBFF0BE3A4}"/>
                    </a:ext>
                  </a:extLst>
                </p14:cNvPr>
                <p14:cNvContentPartPr/>
                <p14:nvPr/>
              </p14:nvContentPartPr>
              <p14:xfrm>
                <a:off x="3289608" y="1214568"/>
                <a:ext cx="153000" cy="100800"/>
              </p14:xfrm>
            </p:contentPart>
          </mc:Choice>
          <mc:Fallback xmlns="">
            <p:pic>
              <p:nvPicPr>
                <p:cNvPr id="149" name="Freihand 148">
                  <a:extLst>
                    <a:ext uri="{FF2B5EF4-FFF2-40B4-BE49-F238E27FC236}">
                      <a16:creationId xmlns:a16="http://schemas.microsoft.com/office/drawing/2014/main" id="{56580A96-9C86-45BB-90D8-C1BBFF0BE3A4}"/>
                    </a:ext>
                  </a:extLst>
                </p:cNvPr>
                <p:cNvPicPr/>
                <p:nvPr/>
              </p:nvPicPr>
              <p:blipFill>
                <a:blip r:embed="rId251"/>
                <a:stretch>
                  <a:fillRect/>
                </a:stretch>
              </p:blipFill>
              <p:spPr>
                <a:xfrm>
                  <a:off x="3285288" y="1210248"/>
                  <a:ext cx="16164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50" name="Freihand 149">
                  <a:extLst>
                    <a:ext uri="{FF2B5EF4-FFF2-40B4-BE49-F238E27FC236}">
                      <a16:creationId xmlns:a16="http://schemas.microsoft.com/office/drawing/2014/main" id="{655293D7-ADE4-4628-BC4D-1264C33633DA}"/>
                    </a:ext>
                  </a:extLst>
                </p14:cNvPr>
                <p14:cNvContentPartPr/>
                <p14:nvPr/>
              </p14:nvContentPartPr>
              <p14:xfrm>
                <a:off x="3426048" y="1124568"/>
                <a:ext cx="128880" cy="116640"/>
              </p14:xfrm>
            </p:contentPart>
          </mc:Choice>
          <mc:Fallback xmlns="">
            <p:pic>
              <p:nvPicPr>
                <p:cNvPr id="150" name="Freihand 149">
                  <a:extLst>
                    <a:ext uri="{FF2B5EF4-FFF2-40B4-BE49-F238E27FC236}">
                      <a16:creationId xmlns:a16="http://schemas.microsoft.com/office/drawing/2014/main" id="{655293D7-ADE4-4628-BC4D-1264C33633DA}"/>
                    </a:ext>
                  </a:extLst>
                </p:cNvPr>
                <p:cNvPicPr/>
                <p:nvPr/>
              </p:nvPicPr>
              <p:blipFill>
                <a:blip r:embed="rId253"/>
                <a:stretch>
                  <a:fillRect/>
                </a:stretch>
              </p:blipFill>
              <p:spPr>
                <a:xfrm>
                  <a:off x="3421728" y="1120248"/>
                  <a:ext cx="13752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52" name="Freihand 151">
                  <a:extLst>
                    <a:ext uri="{FF2B5EF4-FFF2-40B4-BE49-F238E27FC236}">
                      <a16:creationId xmlns:a16="http://schemas.microsoft.com/office/drawing/2014/main" id="{0B736A83-8FCA-4B37-AB33-A2B09CDCA209}"/>
                    </a:ext>
                  </a:extLst>
                </p14:cNvPr>
                <p14:cNvContentPartPr/>
                <p14:nvPr/>
              </p14:nvContentPartPr>
              <p14:xfrm>
                <a:off x="3518568" y="1039248"/>
                <a:ext cx="119520" cy="169560"/>
              </p14:xfrm>
            </p:contentPart>
          </mc:Choice>
          <mc:Fallback xmlns="">
            <p:pic>
              <p:nvPicPr>
                <p:cNvPr id="152" name="Freihand 151">
                  <a:extLst>
                    <a:ext uri="{FF2B5EF4-FFF2-40B4-BE49-F238E27FC236}">
                      <a16:creationId xmlns:a16="http://schemas.microsoft.com/office/drawing/2014/main" id="{0B736A83-8FCA-4B37-AB33-A2B09CDCA209}"/>
                    </a:ext>
                  </a:extLst>
                </p:cNvPr>
                <p:cNvPicPr/>
                <p:nvPr/>
              </p:nvPicPr>
              <p:blipFill>
                <a:blip r:embed="rId255"/>
                <a:stretch>
                  <a:fillRect/>
                </a:stretch>
              </p:blipFill>
              <p:spPr>
                <a:xfrm>
                  <a:off x="3514248" y="1034928"/>
                  <a:ext cx="12816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54" name="Freihand 153">
                  <a:extLst>
                    <a:ext uri="{FF2B5EF4-FFF2-40B4-BE49-F238E27FC236}">
                      <a16:creationId xmlns:a16="http://schemas.microsoft.com/office/drawing/2014/main" id="{84B2AEC2-3A03-4709-9A49-3E1F5E3127C4}"/>
                    </a:ext>
                  </a:extLst>
                </p14:cNvPr>
                <p14:cNvContentPartPr/>
                <p14:nvPr/>
              </p14:nvContentPartPr>
              <p14:xfrm>
                <a:off x="495288" y="2063448"/>
                <a:ext cx="1750320" cy="1959480"/>
              </p14:xfrm>
            </p:contentPart>
          </mc:Choice>
          <mc:Fallback xmlns="">
            <p:pic>
              <p:nvPicPr>
                <p:cNvPr id="154" name="Freihand 153">
                  <a:extLst>
                    <a:ext uri="{FF2B5EF4-FFF2-40B4-BE49-F238E27FC236}">
                      <a16:creationId xmlns:a16="http://schemas.microsoft.com/office/drawing/2014/main" id="{84B2AEC2-3A03-4709-9A49-3E1F5E3127C4}"/>
                    </a:ext>
                  </a:extLst>
                </p:cNvPr>
                <p:cNvPicPr/>
                <p:nvPr/>
              </p:nvPicPr>
              <p:blipFill>
                <a:blip r:embed="rId257"/>
                <a:stretch>
                  <a:fillRect/>
                </a:stretch>
              </p:blipFill>
              <p:spPr>
                <a:xfrm>
                  <a:off x="490968" y="2059128"/>
                  <a:ext cx="1758960" cy="196812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55" name="Freihand 154">
                  <a:extLst>
                    <a:ext uri="{FF2B5EF4-FFF2-40B4-BE49-F238E27FC236}">
                      <a16:creationId xmlns:a16="http://schemas.microsoft.com/office/drawing/2014/main" id="{D7328071-15EB-4F94-BA2E-19E060FFABD8}"/>
                    </a:ext>
                  </a:extLst>
                </p14:cNvPr>
                <p14:cNvContentPartPr/>
                <p14:nvPr/>
              </p14:nvContentPartPr>
              <p14:xfrm>
                <a:off x="355968" y="3864528"/>
                <a:ext cx="390600" cy="359280"/>
              </p14:xfrm>
            </p:contentPart>
          </mc:Choice>
          <mc:Fallback xmlns="">
            <p:pic>
              <p:nvPicPr>
                <p:cNvPr id="155" name="Freihand 154">
                  <a:extLst>
                    <a:ext uri="{FF2B5EF4-FFF2-40B4-BE49-F238E27FC236}">
                      <a16:creationId xmlns:a16="http://schemas.microsoft.com/office/drawing/2014/main" id="{D7328071-15EB-4F94-BA2E-19E060FFABD8}"/>
                    </a:ext>
                  </a:extLst>
                </p:cNvPr>
                <p:cNvPicPr/>
                <p:nvPr/>
              </p:nvPicPr>
              <p:blipFill>
                <a:blip r:embed="rId259"/>
                <a:stretch>
                  <a:fillRect/>
                </a:stretch>
              </p:blipFill>
              <p:spPr>
                <a:xfrm>
                  <a:off x="351648" y="3860208"/>
                  <a:ext cx="399240" cy="36792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56" name="Freihand 155">
                  <a:extLst>
                    <a:ext uri="{FF2B5EF4-FFF2-40B4-BE49-F238E27FC236}">
                      <a16:creationId xmlns:a16="http://schemas.microsoft.com/office/drawing/2014/main" id="{1918E82B-FF2E-44A3-8380-9FF5F3790A2F}"/>
                    </a:ext>
                  </a:extLst>
                </p14:cNvPr>
                <p14:cNvContentPartPr/>
                <p14:nvPr/>
              </p14:nvContentPartPr>
              <p14:xfrm>
                <a:off x="226728" y="4393728"/>
                <a:ext cx="71640" cy="264960"/>
              </p14:xfrm>
            </p:contentPart>
          </mc:Choice>
          <mc:Fallback xmlns="">
            <p:pic>
              <p:nvPicPr>
                <p:cNvPr id="156" name="Freihand 155">
                  <a:extLst>
                    <a:ext uri="{FF2B5EF4-FFF2-40B4-BE49-F238E27FC236}">
                      <a16:creationId xmlns:a16="http://schemas.microsoft.com/office/drawing/2014/main" id="{1918E82B-FF2E-44A3-8380-9FF5F3790A2F}"/>
                    </a:ext>
                  </a:extLst>
                </p:cNvPr>
                <p:cNvPicPr/>
                <p:nvPr/>
              </p:nvPicPr>
              <p:blipFill>
                <a:blip r:embed="rId261"/>
                <a:stretch>
                  <a:fillRect/>
                </a:stretch>
              </p:blipFill>
              <p:spPr>
                <a:xfrm>
                  <a:off x="222408" y="4389408"/>
                  <a:ext cx="80280" cy="27360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57" name="Freihand 156">
                  <a:extLst>
                    <a:ext uri="{FF2B5EF4-FFF2-40B4-BE49-F238E27FC236}">
                      <a16:creationId xmlns:a16="http://schemas.microsoft.com/office/drawing/2014/main" id="{BBF5A000-D0DD-4348-BF05-84E244C6E161}"/>
                    </a:ext>
                  </a:extLst>
                </p14:cNvPr>
                <p14:cNvContentPartPr/>
                <p14:nvPr/>
              </p14:nvContentPartPr>
              <p14:xfrm>
                <a:off x="228888" y="4344768"/>
                <a:ext cx="285120" cy="264960"/>
              </p14:xfrm>
            </p:contentPart>
          </mc:Choice>
          <mc:Fallback xmlns="">
            <p:pic>
              <p:nvPicPr>
                <p:cNvPr id="157" name="Freihand 156">
                  <a:extLst>
                    <a:ext uri="{FF2B5EF4-FFF2-40B4-BE49-F238E27FC236}">
                      <a16:creationId xmlns:a16="http://schemas.microsoft.com/office/drawing/2014/main" id="{BBF5A000-D0DD-4348-BF05-84E244C6E161}"/>
                    </a:ext>
                  </a:extLst>
                </p:cNvPr>
                <p:cNvPicPr/>
                <p:nvPr/>
              </p:nvPicPr>
              <p:blipFill>
                <a:blip r:embed="rId263"/>
                <a:stretch>
                  <a:fillRect/>
                </a:stretch>
              </p:blipFill>
              <p:spPr>
                <a:xfrm>
                  <a:off x="224568" y="4340448"/>
                  <a:ext cx="293760" cy="27360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58" name="Freihand 157">
                  <a:extLst>
                    <a:ext uri="{FF2B5EF4-FFF2-40B4-BE49-F238E27FC236}">
                      <a16:creationId xmlns:a16="http://schemas.microsoft.com/office/drawing/2014/main" id="{7A462177-7B0F-436A-95FC-8A3F133C6712}"/>
                    </a:ext>
                  </a:extLst>
                </p14:cNvPr>
                <p14:cNvContentPartPr/>
                <p14:nvPr/>
              </p14:nvContentPartPr>
              <p14:xfrm>
                <a:off x="474768" y="4480128"/>
                <a:ext cx="434160" cy="79200"/>
              </p14:xfrm>
            </p:contentPart>
          </mc:Choice>
          <mc:Fallback xmlns="">
            <p:pic>
              <p:nvPicPr>
                <p:cNvPr id="158" name="Freihand 157">
                  <a:extLst>
                    <a:ext uri="{FF2B5EF4-FFF2-40B4-BE49-F238E27FC236}">
                      <a16:creationId xmlns:a16="http://schemas.microsoft.com/office/drawing/2014/main" id="{7A462177-7B0F-436A-95FC-8A3F133C6712}"/>
                    </a:ext>
                  </a:extLst>
                </p:cNvPr>
                <p:cNvPicPr/>
                <p:nvPr/>
              </p:nvPicPr>
              <p:blipFill>
                <a:blip r:embed="rId265"/>
                <a:stretch>
                  <a:fillRect/>
                </a:stretch>
              </p:blipFill>
              <p:spPr>
                <a:xfrm>
                  <a:off x="470448" y="4475808"/>
                  <a:ext cx="44280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159" name="Freihand 158">
                  <a:extLst>
                    <a:ext uri="{FF2B5EF4-FFF2-40B4-BE49-F238E27FC236}">
                      <a16:creationId xmlns:a16="http://schemas.microsoft.com/office/drawing/2014/main" id="{B36EAE63-0018-48D5-921E-B02157B7659D}"/>
                    </a:ext>
                  </a:extLst>
                </p14:cNvPr>
                <p14:cNvContentPartPr/>
                <p14:nvPr/>
              </p14:nvContentPartPr>
              <p14:xfrm>
                <a:off x="985248" y="4431528"/>
                <a:ext cx="327960" cy="109800"/>
              </p14:xfrm>
            </p:contentPart>
          </mc:Choice>
          <mc:Fallback xmlns="">
            <p:pic>
              <p:nvPicPr>
                <p:cNvPr id="159" name="Freihand 158">
                  <a:extLst>
                    <a:ext uri="{FF2B5EF4-FFF2-40B4-BE49-F238E27FC236}">
                      <a16:creationId xmlns:a16="http://schemas.microsoft.com/office/drawing/2014/main" id="{B36EAE63-0018-48D5-921E-B02157B7659D}"/>
                    </a:ext>
                  </a:extLst>
                </p:cNvPr>
                <p:cNvPicPr/>
                <p:nvPr/>
              </p:nvPicPr>
              <p:blipFill>
                <a:blip r:embed="rId267"/>
                <a:stretch>
                  <a:fillRect/>
                </a:stretch>
              </p:blipFill>
              <p:spPr>
                <a:xfrm>
                  <a:off x="980928" y="4427208"/>
                  <a:ext cx="33660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60" name="Freihand 159">
                  <a:extLst>
                    <a:ext uri="{FF2B5EF4-FFF2-40B4-BE49-F238E27FC236}">
                      <a16:creationId xmlns:a16="http://schemas.microsoft.com/office/drawing/2014/main" id="{79AB3C21-F8C4-472D-B62F-4912166AC6AA}"/>
                    </a:ext>
                  </a:extLst>
                </p14:cNvPr>
                <p14:cNvContentPartPr/>
                <p14:nvPr/>
              </p14:nvContentPartPr>
              <p14:xfrm>
                <a:off x="1340928" y="4298328"/>
                <a:ext cx="120600" cy="208080"/>
              </p14:xfrm>
            </p:contentPart>
          </mc:Choice>
          <mc:Fallback xmlns="">
            <p:pic>
              <p:nvPicPr>
                <p:cNvPr id="160" name="Freihand 159">
                  <a:extLst>
                    <a:ext uri="{FF2B5EF4-FFF2-40B4-BE49-F238E27FC236}">
                      <a16:creationId xmlns:a16="http://schemas.microsoft.com/office/drawing/2014/main" id="{79AB3C21-F8C4-472D-B62F-4912166AC6AA}"/>
                    </a:ext>
                  </a:extLst>
                </p:cNvPr>
                <p:cNvPicPr/>
                <p:nvPr/>
              </p:nvPicPr>
              <p:blipFill>
                <a:blip r:embed="rId269"/>
                <a:stretch>
                  <a:fillRect/>
                </a:stretch>
              </p:blipFill>
              <p:spPr>
                <a:xfrm>
                  <a:off x="1336608" y="4294008"/>
                  <a:ext cx="12924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161" name="Freihand 160">
                  <a:extLst>
                    <a:ext uri="{FF2B5EF4-FFF2-40B4-BE49-F238E27FC236}">
                      <a16:creationId xmlns:a16="http://schemas.microsoft.com/office/drawing/2014/main" id="{2B904F30-F1A1-4F74-9417-789ADECE9981}"/>
                    </a:ext>
                  </a:extLst>
                </p14:cNvPr>
                <p14:cNvContentPartPr/>
                <p14:nvPr/>
              </p14:nvContentPartPr>
              <p14:xfrm>
                <a:off x="1480968" y="4353768"/>
                <a:ext cx="230400" cy="95040"/>
              </p14:xfrm>
            </p:contentPart>
          </mc:Choice>
          <mc:Fallback xmlns="">
            <p:pic>
              <p:nvPicPr>
                <p:cNvPr id="161" name="Freihand 160">
                  <a:extLst>
                    <a:ext uri="{FF2B5EF4-FFF2-40B4-BE49-F238E27FC236}">
                      <a16:creationId xmlns:a16="http://schemas.microsoft.com/office/drawing/2014/main" id="{2B904F30-F1A1-4F74-9417-789ADECE9981}"/>
                    </a:ext>
                  </a:extLst>
                </p:cNvPr>
                <p:cNvPicPr/>
                <p:nvPr/>
              </p:nvPicPr>
              <p:blipFill>
                <a:blip r:embed="rId271"/>
                <a:stretch>
                  <a:fillRect/>
                </a:stretch>
              </p:blipFill>
              <p:spPr>
                <a:xfrm>
                  <a:off x="1476648" y="4349448"/>
                  <a:ext cx="23904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163" name="Freihand 162">
                  <a:extLst>
                    <a:ext uri="{FF2B5EF4-FFF2-40B4-BE49-F238E27FC236}">
                      <a16:creationId xmlns:a16="http://schemas.microsoft.com/office/drawing/2014/main" id="{D48560EA-5B12-4006-92A6-B14A0B53BEAD}"/>
                    </a:ext>
                  </a:extLst>
                </p14:cNvPr>
                <p14:cNvContentPartPr/>
                <p14:nvPr/>
              </p14:nvContentPartPr>
              <p14:xfrm>
                <a:off x="310968" y="4848768"/>
                <a:ext cx="33840" cy="125640"/>
              </p14:xfrm>
            </p:contentPart>
          </mc:Choice>
          <mc:Fallback xmlns="">
            <p:pic>
              <p:nvPicPr>
                <p:cNvPr id="163" name="Freihand 162">
                  <a:extLst>
                    <a:ext uri="{FF2B5EF4-FFF2-40B4-BE49-F238E27FC236}">
                      <a16:creationId xmlns:a16="http://schemas.microsoft.com/office/drawing/2014/main" id="{D48560EA-5B12-4006-92A6-B14A0B53BEAD}"/>
                    </a:ext>
                  </a:extLst>
                </p:cNvPr>
                <p:cNvPicPr/>
                <p:nvPr/>
              </p:nvPicPr>
              <p:blipFill>
                <a:blip r:embed="rId273"/>
                <a:stretch>
                  <a:fillRect/>
                </a:stretch>
              </p:blipFill>
              <p:spPr>
                <a:xfrm>
                  <a:off x="306648" y="4844448"/>
                  <a:ext cx="4248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164" name="Freihand 163">
                  <a:extLst>
                    <a:ext uri="{FF2B5EF4-FFF2-40B4-BE49-F238E27FC236}">
                      <a16:creationId xmlns:a16="http://schemas.microsoft.com/office/drawing/2014/main" id="{2C62BD1E-0289-4BA7-BA94-0D9115D6F2D8}"/>
                    </a:ext>
                  </a:extLst>
                </p14:cNvPr>
                <p14:cNvContentPartPr/>
                <p14:nvPr/>
              </p14:nvContentPartPr>
              <p14:xfrm>
                <a:off x="320688" y="4798008"/>
                <a:ext cx="132840" cy="91080"/>
              </p14:xfrm>
            </p:contentPart>
          </mc:Choice>
          <mc:Fallback xmlns="">
            <p:pic>
              <p:nvPicPr>
                <p:cNvPr id="164" name="Freihand 163">
                  <a:extLst>
                    <a:ext uri="{FF2B5EF4-FFF2-40B4-BE49-F238E27FC236}">
                      <a16:creationId xmlns:a16="http://schemas.microsoft.com/office/drawing/2014/main" id="{2C62BD1E-0289-4BA7-BA94-0D9115D6F2D8}"/>
                    </a:ext>
                  </a:extLst>
                </p:cNvPr>
                <p:cNvPicPr/>
                <p:nvPr/>
              </p:nvPicPr>
              <p:blipFill>
                <a:blip r:embed="rId275"/>
                <a:stretch>
                  <a:fillRect/>
                </a:stretch>
              </p:blipFill>
              <p:spPr>
                <a:xfrm>
                  <a:off x="316368" y="4793688"/>
                  <a:ext cx="14148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165" name="Freihand 164">
                  <a:extLst>
                    <a:ext uri="{FF2B5EF4-FFF2-40B4-BE49-F238E27FC236}">
                      <a16:creationId xmlns:a16="http://schemas.microsoft.com/office/drawing/2014/main" id="{964ACF65-6C7B-43F6-9574-1FA5881FA3E0}"/>
                    </a:ext>
                  </a:extLst>
                </p14:cNvPr>
                <p14:cNvContentPartPr/>
                <p14:nvPr/>
              </p14:nvContentPartPr>
              <p14:xfrm>
                <a:off x="352728" y="4920768"/>
                <a:ext cx="117360" cy="53280"/>
              </p14:xfrm>
            </p:contentPart>
          </mc:Choice>
          <mc:Fallback xmlns="">
            <p:pic>
              <p:nvPicPr>
                <p:cNvPr id="165" name="Freihand 164">
                  <a:extLst>
                    <a:ext uri="{FF2B5EF4-FFF2-40B4-BE49-F238E27FC236}">
                      <a16:creationId xmlns:a16="http://schemas.microsoft.com/office/drawing/2014/main" id="{964ACF65-6C7B-43F6-9574-1FA5881FA3E0}"/>
                    </a:ext>
                  </a:extLst>
                </p:cNvPr>
                <p:cNvPicPr/>
                <p:nvPr/>
              </p:nvPicPr>
              <p:blipFill>
                <a:blip r:embed="rId277"/>
                <a:stretch>
                  <a:fillRect/>
                </a:stretch>
              </p:blipFill>
              <p:spPr>
                <a:xfrm>
                  <a:off x="348408" y="4916448"/>
                  <a:ext cx="12600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166" name="Freihand 165">
                  <a:extLst>
                    <a:ext uri="{FF2B5EF4-FFF2-40B4-BE49-F238E27FC236}">
                      <a16:creationId xmlns:a16="http://schemas.microsoft.com/office/drawing/2014/main" id="{E2701AA7-32FA-4AB2-B5D7-FB7F0E612CA7}"/>
                    </a:ext>
                  </a:extLst>
                </p14:cNvPr>
                <p14:cNvContentPartPr/>
                <p14:nvPr/>
              </p14:nvContentPartPr>
              <p14:xfrm>
                <a:off x="483408" y="4829328"/>
                <a:ext cx="122760" cy="135000"/>
              </p14:xfrm>
            </p:contentPart>
          </mc:Choice>
          <mc:Fallback xmlns="">
            <p:pic>
              <p:nvPicPr>
                <p:cNvPr id="166" name="Freihand 165">
                  <a:extLst>
                    <a:ext uri="{FF2B5EF4-FFF2-40B4-BE49-F238E27FC236}">
                      <a16:creationId xmlns:a16="http://schemas.microsoft.com/office/drawing/2014/main" id="{E2701AA7-32FA-4AB2-B5D7-FB7F0E612CA7}"/>
                    </a:ext>
                  </a:extLst>
                </p:cNvPr>
                <p:cNvPicPr/>
                <p:nvPr/>
              </p:nvPicPr>
              <p:blipFill>
                <a:blip r:embed="rId279"/>
                <a:stretch>
                  <a:fillRect/>
                </a:stretch>
              </p:blipFill>
              <p:spPr>
                <a:xfrm>
                  <a:off x="479088" y="4825008"/>
                  <a:ext cx="13140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167" name="Freihand 166">
                  <a:extLst>
                    <a:ext uri="{FF2B5EF4-FFF2-40B4-BE49-F238E27FC236}">
                      <a16:creationId xmlns:a16="http://schemas.microsoft.com/office/drawing/2014/main" id="{AAB0AF2E-1AEE-418A-AC06-FDEE31CC1EC5}"/>
                    </a:ext>
                  </a:extLst>
                </p14:cNvPr>
                <p14:cNvContentPartPr/>
                <p14:nvPr/>
              </p14:nvContentPartPr>
              <p14:xfrm>
                <a:off x="624888" y="4796928"/>
                <a:ext cx="96480" cy="250920"/>
              </p14:xfrm>
            </p:contentPart>
          </mc:Choice>
          <mc:Fallback xmlns="">
            <p:pic>
              <p:nvPicPr>
                <p:cNvPr id="167" name="Freihand 166">
                  <a:extLst>
                    <a:ext uri="{FF2B5EF4-FFF2-40B4-BE49-F238E27FC236}">
                      <a16:creationId xmlns:a16="http://schemas.microsoft.com/office/drawing/2014/main" id="{AAB0AF2E-1AEE-418A-AC06-FDEE31CC1EC5}"/>
                    </a:ext>
                  </a:extLst>
                </p:cNvPr>
                <p:cNvPicPr/>
                <p:nvPr/>
              </p:nvPicPr>
              <p:blipFill>
                <a:blip r:embed="rId281"/>
                <a:stretch>
                  <a:fillRect/>
                </a:stretch>
              </p:blipFill>
              <p:spPr>
                <a:xfrm>
                  <a:off x="620568" y="4792608"/>
                  <a:ext cx="105120"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168" name="Freihand 167">
                  <a:extLst>
                    <a:ext uri="{FF2B5EF4-FFF2-40B4-BE49-F238E27FC236}">
                      <a16:creationId xmlns:a16="http://schemas.microsoft.com/office/drawing/2014/main" id="{27DC54D7-645B-4014-B538-CF7E4D035838}"/>
                    </a:ext>
                  </a:extLst>
                </p14:cNvPr>
                <p14:cNvContentPartPr/>
                <p14:nvPr/>
              </p14:nvContentPartPr>
              <p14:xfrm>
                <a:off x="771048" y="4759848"/>
                <a:ext cx="175680" cy="77040"/>
              </p14:xfrm>
            </p:contentPart>
          </mc:Choice>
          <mc:Fallback xmlns="">
            <p:pic>
              <p:nvPicPr>
                <p:cNvPr id="168" name="Freihand 167">
                  <a:extLst>
                    <a:ext uri="{FF2B5EF4-FFF2-40B4-BE49-F238E27FC236}">
                      <a16:creationId xmlns:a16="http://schemas.microsoft.com/office/drawing/2014/main" id="{27DC54D7-645B-4014-B538-CF7E4D035838}"/>
                    </a:ext>
                  </a:extLst>
                </p:cNvPr>
                <p:cNvPicPr/>
                <p:nvPr/>
              </p:nvPicPr>
              <p:blipFill>
                <a:blip r:embed="rId283"/>
                <a:stretch>
                  <a:fillRect/>
                </a:stretch>
              </p:blipFill>
              <p:spPr>
                <a:xfrm>
                  <a:off x="766728" y="4755528"/>
                  <a:ext cx="18432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169" name="Freihand 168">
                  <a:extLst>
                    <a:ext uri="{FF2B5EF4-FFF2-40B4-BE49-F238E27FC236}">
                      <a16:creationId xmlns:a16="http://schemas.microsoft.com/office/drawing/2014/main" id="{A1026156-E2C5-4830-B0A5-45D2A14D4319}"/>
                    </a:ext>
                  </a:extLst>
                </p14:cNvPr>
                <p14:cNvContentPartPr/>
                <p14:nvPr/>
              </p14:nvContentPartPr>
              <p14:xfrm>
                <a:off x="976248" y="4670208"/>
                <a:ext cx="239400" cy="115920"/>
              </p14:xfrm>
            </p:contentPart>
          </mc:Choice>
          <mc:Fallback xmlns="">
            <p:pic>
              <p:nvPicPr>
                <p:cNvPr id="169" name="Freihand 168">
                  <a:extLst>
                    <a:ext uri="{FF2B5EF4-FFF2-40B4-BE49-F238E27FC236}">
                      <a16:creationId xmlns:a16="http://schemas.microsoft.com/office/drawing/2014/main" id="{A1026156-E2C5-4830-B0A5-45D2A14D4319}"/>
                    </a:ext>
                  </a:extLst>
                </p:cNvPr>
                <p:cNvPicPr/>
                <p:nvPr/>
              </p:nvPicPr>
              <p:blipFill>
                <a:blip r:embed="rId285"/>
                <a:stretch>
                  <a:fillRect/>
                </a:stretch>
              </p:blipFill>
              <p:spPr>
                <a:xfrm>
                  <a:off x="971928" y="4665888"/>
                  <a:ext cx="24804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170" name="Freihand 169">
                  <a:extLst>
                    <a:ext uri="{FF2B5EF4-FFF2-40B4-BE49-F238E27FC236}">
                      <a16:creationId xmlns:a16="http://schemas.microsoft.com/office/drawing/2014/main" id="{BD57F3A1-577E-4A3E-AC3E-AEE5ADF7E467}"/>
                    </a:ext>
                  </a:extLst>
                </p14:cNvPr>
                <p14:cNvContentPartPr/>
                <p14:nvPr/>
              </p14:nvContentPartPr>
              <p14:xfrm>
                <a:off x="1212408" y="4598568"/>
                <a:ext cx="389160" cy="151200"/>
              </p14:xfrm>
            </p:contentPart>
          </mc:Choice>
          <mc:Fallback xmlns="">
            <p:pic>
              <p:nvPicPr>
                <p:cNvPr id="170" name="Freihand 169">
                  <a:extLst>
                    <a:ext uri="{FF2B5EF4-FFF2-40B4-BE49-F238E27FC236}">
                      <a16:creationId xmlns:a16="http://schemas.microsoft.com/office/drawing/2014/main" id="{BD57F3A1-577E-4A3E-AC3E-AEE5ADF7E467}"/>
                    </a:ext>
                  </a:extLst>
                </p:cNvPr>
                <p:cNvPicPr/>
                <p:nvPr/>
              </p:nvPicPr>
              <p:blipFill>
                <a:blip r:embed="rId287"/>
                <a:stretch>
                  <a:fillRect/>
                </a:stretch>
              </p:blipFill>
              <p:spPr>
                <a:xfrm>
                  <a:off x="1208088" y="4594248"/>
                  <a:ext cx="39780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171" name="Freihand 170">
                  <a:extLst>
                    <a:ext uri="{FF2B5EF4-FFF2-40B4-BE49-F238E27FC236}">
                      <a16:creationId xmlns:a16="http://schemas.microsoft.com/office/drawing/2014/main" id="{CB26437A-7497-4F4A-81F6-D41B070930AB}"/>
                    </a:ext>
                  </a:extLst>
                </p14:cNvPr>
                <p14:cNvContentPartPr/>
                <p14:nvPr/>
              </p14:nvContentPartPr>
              <p14:xfrm>
                <a:off x="1787328" y="4546728"/>
                <a:ext cx="123840" cy="96120"/>
              </p14:xfrm>
            </p:contentPart>
          </mc:Choice>
          <mc:Fallback xmlns="">
            <p:pic>
              <p:nvPicPr>
                <p:cNvPr id="171" name="Freihand 170">
                  <a:extLst>
                    <a:ext uri="{FF2B5EF4-FFF2-40B4-BE49-F238E27FC236}">
                      <a16:creationId xmlns:a16="http://schemas.microsoft.com/office/drawing/2014/main" id="{CB26437A-7497-4F4A-81F6-D41B070930AB}"/>
                    </a:ext>
                  </a:extLst>
                </p:cNvPr>
                <p:cNvPicPr/>
                <p:nvPr/>
              </p:nvPicPr>
              <p:blipFill>
                <a:blip r:embed="rId289"/>
                <a:stretch>
                  <a:fillRect/>
                </a:stretch>
              </p:blipFill>
              <p:spPr>
                <a:xfrm>
                  <a:off x="1783008" y="4542408"/>
                  <a:ext cx="13248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172" name="Freihand 171">
                  <a:extLst>
                    <a:ext uri="{FF2B5EF4-FFF2-40B4-BE49-F238E27FC236}">
                      <a16:creationId xmlns:a16="http://schemas.microsoft.com/office/drawing/2014/main" id="{76380F21-E6B1-423D-B30C-AC96428B6E84}"/>
                    </a:ext>
                  </a:extLst>
                </p14:cNvPr>
                <p14:cNvContentPartPr/>
                <p14:nvPr/>
              </p14:nvContentPartPr>
              <p14:xfrm>
                <a:off x="1946808" y="4489128"/>
                <a:ext cx="183240" cy="286920"/>
              </p14:xfrm>
            </p:contentPart>
          </mc:Choice>
          <mc:Fallback xmlns="">
            <p:pic>
              <p:nvPicPr>
                <p:cNvPr id="172" name="Freihand 171">
                  <a:extLst>
                    <a:ext uri="{FF2B5EF4-FFF2-40B4-BE49-F238E27FC236}">
                      <a16:creationId xmlns:a16="http://schemas.microsoft.com/office/drawing/2014/main" id="{76380F21-E6B1-423D-B30C-AC96428B6E84}"/>
                    </a:ext>
                  </a:extLst>
                </p:cNvPr>
                <p:cNvPicPr/>
                <p:nvPr/>
              </p:nvPicPr>
              <p:blipFill>
                <a:blip r:embed="rId291"/>
                <a:stretch>
                  <a:fillRect/>
                </a:stretch>
              </p:blipFill>
              <p:spPr>
                <a:xfrm>
                  <a:off x="1942488" y="4484808"/>
                  <a:ext cx="191880"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173" name="Freihand 172">
                  <a:extLst>
                    <a:ext uri="{FF2B5EF4-FFF2-40B4-BE49-F238E27FC236}">
                      <a16:creationId xmlns:a16="http://schemas.microsoft.com/office/drawing/2014/main" id="{E13C75D8-B7FF-445F-9021-9CA892E34351}"/>
                    </a:ext>
                  </a:extLst>
                </p14:cNvPr>
                <p14:cNvContentPartPr/>
                <p14:nvPr/>
              </p14:nvContentPartPr>
              <p14:xfrm>
                <a:off x="2153088" y="4440528"/>
                <a:ext cx="119160" cy="106920"/>
              </p14:xfrm>
            </p:contentPart>
          </mc:Choice>
          <mc:Fallback xmlns="">
            <p:pic>
              <p:nvPicPr>
                <p:cNvPr id="173" name="Freihand 172">
                  <a:extLst>
                    <a:ext uri="{FF2B5EF4-FFF2-40B4-BE49-F238E27FC236}">
                      <a16:creationId xmlns:a16="http://schemas.microsoft.com/office/drawing/2014/main" id="{E13C75D8-B7FF-445F-9021-9CA892E34351}"/>
                    </a:ext>
                  </a:extLst>
                </p:cNvPr>
                <p:cNvPicPr/>
                <p:nvPr/>
              </p:nvPicPr>
              <p:blipFill>
                <a:blip r:embed="rId293"/>
                <a:stretch>
                  <a:fillRect/>
                </a:stretch>
              </p:blipFill>
              <p:spPr>
                <a:xfrm>
                  <a:off x="2148768" y="4436208"/>
                  <a:ext cx="12780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174" name="Freihand 173">
                  <a:extLst>
                    <a:ext uri="{FF2B5EF4-FFF2-40B4-BE49-F238E27FC236}">
                      <a16:creationId xmlns:a16="http://schemas.microsoft.com/office/drawing/2014/main" id="{B2893784-26E4-4140-93BC-580AA990E549}"/>
                    </a:ext>
                  </a:extLst>
                </p14:cNvPr>
                <p14:cNvContentPartPr/>
                <p14:nvPr/>
              </p14:nvContentPartPr>
              <p14:xfrm>
                <a:off x="2308248" y="4391568"/>
                <a:ext cx="106560" cy="76320"/>
              </p14:xfrm>
            </p:contentPart>
          </mc:Choice>
          <mc:Fallback xmlns="">
            <p:pic>
              <p:nvPicPr>
                <p:cNvPr id="174" name="Freihand 173">
                  <a:extLst>
                    <a:ext uri="{FF2B5EF4-FFF2-40B4-BE49-F238E27FC236}">
                      <a16:creationId xmlns:a16="http://schemas.microsoft.com/office/drawing/2014/main" id="{B2893784-26E4-4140-93BC-580AA990E549}"/>
                    </a:ext>
                  </a:extLst>
                </p:cNvPr>
                <p:cNvPicPr/>
                <p:nvPr/>
              </p:nvPicPr>
              <p:blipFill>
                <a:blip r:embed="rId295"/>
                <a:stretch>
                  <a:fillRect/>
                </a:stretch>
              </p:blipFill>
              <p:spPr>
                <a:xfrm>
                  <a:off x="2303928" y="4387248"/>
                  <a:ext cx="11520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175" name="Freihand 174">
                  <a:extLst>
                    <a:ext uri="{FF2B5EF4-FFF2-40B4-BE49-F238E27FC236}">
                      <a16:creationId xmlns:a16="http://schemas.microsoft.com/office/drawing/2014/main" id="{469927AF-A7F3-4E5F-97E1-53FF0535DC11}"/>
                    </a:ext>
                  </a:extLst>
                </p14:cNvPr>
                <p14:cNvContentPartPr/>
                <p14:nvPr/>
              </p14:nvContentPartPr>
              <p14:xfrm>
                <a:off x="2524248" y="4198248"/>
                <a:ext cx="179640" cy="237960"/>
              </p14:xfrm>
            </p:contentPart>
          </mc:Choice>
          <mc:Fallback xmlns="">
            <p:pic>
              <p:nvPicPr>
                <p:cNvPr id="175" name="Freihand 174">
                  <a:extLst>
                    <a:ext uri="{FF2B5EF4-FFF2-40B4-BE49-F238E27FC236}">
                      <a16:creationId xmlns:a16="http://schemas.microsoft.com/office/drawing/2014/main" id="{469927AF-A7F3-4E5F-97E1-53FF0535DC11}"/>
                    </a:ext>
                  </a:extLst>
                </p:cNvPr>
                <p:cNvPicPr/>
                <p:nvPr/>
              </p:nvPicPr>
              <p:blipFill>
                <a:blip r:embed="rId297"/>
                <a:stretch>
                  <a:fillRect/>
                </a:stretch>
              </p:blipFill>
              <p:spPr>
                <a:xfrm>
                  <a:off x="2519928" y="4193928"/>
                  <a:ext cx="188280" cy="24660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176" name="Freihand 175">
                  <a:extLst>
                    <a:ext uri="{FF2B5EF4-FFF2-40B4-BE49-F238E27FC236}">
                      <a16:creationId xmlns:a16="http://schemas.microsoft.com/office/drawing/2014/main" id="{8A2656A1-D215-470E-ADEF-584CE70C0B3F}"/>
                    </a:ext>
                  </a:extLst>
                </p14:cNvPr>
                <p14:cNvContentPartPr/>
                <p14:nvPr/>
              </p14:nvContentPartPr>
              <p14:xfrm>
                <a:off x="2789208" y="4204728"/>
                <a:ext cx="429840" cy="154440"/>
              </p14:xfrm>
            </p:contentPart>
          </mc:Choice>
          <mc:Fallback xmlns="">
            <p:pic>
              <p:nvPicPr>
                <p:cNvPr id="176" name="Freihand 175">
                  <a:extLst>
                    <a:ext uri="{FF2B5EF4-FFF2-40B4-BE49-F238E27FC236}">
                      <a16:creationId xmlns:a16="http://schemas.microsoft.com/office/drawing/2014/main" id="{8A2656A1-D215-470E-ADEF-584CE70C0B3F}"/>
                    </a:ext>
                  </a:extLst>
                </p:cNvPr>
                <p:cNvPicPr/>
                <p:nvPr/>
              </p:nvPicPr>
              <p:blipFill>
                <a:blip r:embed="rId299"/>
                <a:stretch>
                  <a:fillRect/>
                </a:stretch>
              </p:blipFill>
              <p:spPr>
                <a:xfrm>
                  <a:off x="2784888" y="4200408"/>
                  <a:ext cx="43848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177" name="Freihand 176">
                  <a:extLst>
                    <a:ext uri="{FF2B5EF4-FFF2-40B4-BE49-F238E27FC236}">
                      <a16:creationId xmlns:a16="http://schemas.microsoft.com/office/drawing/2014/main" id="{6580A50A-DA27-4A12-A141-783088102AAA}"/>
                    </a:ext>
                  </a:extLst>
                </p14:cNvPr>
                <p14:cNvContentPartPr/>
                <p14:nvPr/>
              </p14:nvContentPartPr>
              <p14:xfrm>
                <a:off x="2896488" y="4050288"/>
                <a:ext cx="343440" cy="339840"/>
              </p14:xfrm>
            </p:contentPart>
          </mc:Choice>
          <mc:Fallback xmlns="">
            <p:pic>
              <p:nvPicPr>
                <p:cNvPr id="177" name="Freihand 176">
                  <a:extLst>
                    <a:ext uri="{FF2B5EF4-FFF2-40B4-BE49-F238E27FC236}">
                      <a16:creationId xmlns:a16="http://schemas.microsoft.com/office/drawing/2014/main" id="{6580A50A-DA27-4A12-A141-783088102AAA}"/>
                    </a:ext>
                  </a:extLst>
                </p:cNvPr>
                <p:cNvPicPr/>
                <p:nvPr/>
              </p:nvPicPr>
              <p:blipFill>
                <a:blip r:embed="rId301"/>
                <a:stretch>
                  <a:fillRect/>
                </a:stretch>
              </p:blipFill>
              <p:spPr>
                <a:xfrm>
                  <a:off x="2892168" y="4045968"/>
                  <a:ext cx="352080" cy="34848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178" name="Freihand 177">
                  <a:extLst>
                    <a:ext uri="{FF2B5EF4-FFF2-40B4-BE49-F238E27FC236}">
                      <a16:creationId xmlns:a16="http://schemas.microsoft.com/office/drawing/2014/main" id="{62C467FF-4FD7-4658-ABB2-D11B5A5CEEF2}"/>
                    </a:ext>
                  </a:extLst>
                </p14:cNvPr>
                <p14:cNvContentPartPr/>
                <p14:nvPr/>
              </p14:nvContentPartPr>
              <p14:xfrm>
                <a:off x="420048" y="5195808"/>
                <a:ext cx="163440" cy="239760"/>
              </p14:xfrm>
            </p:contentPart>
          </mc:Choice>
          <mc:Fallback xmlns="">
            <p:pic>
              <p:nvPicPr>
                <p:cNvPr id="178" name="Freihand 177">
                  <a:extLst>
                    <a:ext uri="{FF2B5EF4-FFF2-40B4-BE49-F238E27FC236}">
                      <a16:creationId xmlns:a16="http://schemas.microsoft.com/office/drawing/2014/main" id="{62C467FF-4FD7-4658-ABB2-D11B5A5CEEF2}"/>
                    </a:ext>
                  </a:extLst>
                </p:cNvPr>
                <p:cNvPicPr/>
                <p:nvPr/>
              </p:nvPicPr>
              <p:blipFill>
                <a:blip r:embed="rId303"/>
                <a:stretch>
                  <a:fillRect/>
                </a:stretch>
              </p:blipFill>
              <p:spPr>
                <a:xfrm>
                  <a:off x="415728" y="5191488"/>
                  <a:ext cx="17208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179" name="Freihand 178">
                  <a:extLst>
                    <a:ext uri="{FF2B5EF4-FFF2-40B4-BE49-F238E27FC236}">
                      <a16:creationId xmlns:a16="http://schemas.microsoft.com/office/drawing/2014/main" id="{540519B0-A915-4DB2-89FB-029EA314A919}"/>
                    </a:ext>
                  </a:extLst>
                </p14:cNvPr>
                <p14:cNvContentPartPr/>
                <p14:nvPr/>
              </p14:nvContentPartPr>
              <p14:xfrm>
                <a:off x="653688" y="5175288"/>
                <a:ext cx="55800" cy="160200"/>
              </p14:xfrm>
            </p:contentPart>
          </mc:Choice>
          <mc:Fallback xmlns="">
            <p:pic>
              <p:nvPicPr>
                <p:cNvPr id="179" name="Freihand 178">
                  <a:extLst>
                    <a:ext uri="{FF2B5EF4-FFF2-40B4-BE49-F238E27FC236}">
                      <a16:creationId xmlns:a16="http://schemas.microsoft.com/office/drawing/2014/main" id="{540519B0-A915-4DB2-89FB-029EA314A919}"/>
                    </a:ext>
                  </a:extLst>
                </p:cNvPr>
                <p:cNvPicPr/>
                <p:nvPr/>
              </p:nvPicPr>
              <p:blipFill>
                <a:blip r:embed="rId305"/>
                <a:stretch>
                  <a:fillRect/>
                </a:stretch>
              </p:blipFill>
              <p:spPr>
                <a:xfrm>
                  <a:off x="649368" y="5170968"/>
                  <a:ext cx="6444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180" name="Freihand 179">
                  <a:extLst>
                    <a:ext uri="{FF2B5EF4-FFF2-40B4-BE49-F238E27FC236}">
                      <a16:creationId xmlns:a16="http://schemas.microsoft.com/office/drawing/2014/main" id="{79F8FDFC-DEBA-4F53-8BCE-260E9B6B6DB8}"/>
                    </a:ext>
                  </a:extLst>
                </p14:cNvPr>
                <p14:cNvContentPartPr/>
                <p14:nvPr/>
              </p14:nvContentPartPr>
              <p14:xfrm>
                <a:off x="540648" y="5147568"/>
                <a:ext cx="192600" cy="223920"/>
              </p14:xfrm>
            </p:contentPart>
          </mc:Choice>
          <mc:Fallback xmlns="">
            <p:pic>
              <p:nvPicPr>
                <p:cNvPr id="180" name="Freihand 179">
                  <a:extLst>
                    <a:ext uri="{FF2B5EF4-FFF2-40B4-BE49-F238E27FC236}">
                      <a16:creationId xmlns:a16="http://schemas.microsoft.com/office/drawing/2014/main" id="{79F8FDFC-DEBA-4F53-8BCE-260E9B6B6DB8}"/>
                    </a:ext>
                  </a:extLst>
                </p:cNvPr>
                <p:cNvPicPr/>
                <p:nvPr/>
              </p:nvPicPr>
              <p:blipFill>
                <a:blip r:embed="rId307"/>
                <a:stretch>
                  <a:fillRect/>
                </a:stretch>
              </p:blipFill>
              <p:spPr>
                <a:xfrm>
                  <a:off x="536328" y="5143248"/>
                  <a:ext cx="20124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181" name="Freihand 180">
                  <a:extLst>
                    <a:ext uri="{FF2B5EF4-FFF2-40B4-BE49-F238E27FC236}">
                      <a16:creationId xmlns:a16="http://schemas.microsoft.com/office/drawing/2014/main" id="{2B01E1BD-3944-4B21-869C-C64CDA3177FD}"/>
                    </a:ext>
                  </a:extLst>
                </p14:cNvPr>
                <p14:cNvContentPartPr/>
                <p14:nvPr/>
              </p14:nvContentPartPr>
              <p14:xfrm>
                <a:off x="799488" y="5115888"/>
                <a:ext cx="67680" cy="203400"/>
              </p14:xfrm>
            </p:contentPart>
          </mc:Choice>
          <mc:Fallback xmlns="">
            <p:pic>
              <p:nvPicPr>
                <p:cNvPr id="181" name="Freihand 180">
                  <a:extLst>
                    <a:ext uri="{FF2B5EF4-FFF2-40B4-BE49-F238E27FC236}">
                      <a16:creationId xmlns:a16="http://schemas.microsoft.com/office/drawing/2014/main" id="{2B01E1BD-3944-4B21-869C-C64CDA3177FD}"/>
                    </a:ext>
                  </a:extLst>
                </p:cNvPr>
                <p:cNvPicPr/>
                <p:nvPr/>
              </p:nvPicPr>
              <p:blipFill>
                <a:blip r:embed="rId309"/>
                <a:stretch>
                  <a:fillRect/>
                </a:stretch>
              </p:blipFill>
              <p:spPr>
                <a:xfrm>
                  <a:off x="795168" y="5111568"/>
                  <a:ext cx="7632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182" name="Freihand 181">
                  <a:extLst>
                    <a:ext uri="{FF2B5EF4-FFF2-40B4-BE49-F238E27FC236}">
                      <a16:creationId xmlns:a16="http://schemas.microsoft.com/office/drawing/2014/main" id="{79307E70-4C1E-43DB-ABFF-172F842AD2AC}"/>
                    </a:ext>
                  </a:extLst>
                </p14:cNvPr>
                <p14:cNvContentPartPr/>
                <p14:nvPr/>
              </p14:nvContentPartPr>
              <p14:xfrm>
                <a:off x="699408" y="5048928"/>
                <a:ext cx="183600" cy="113040"/>
              </p14:xfrm>
            </p:contentPart>
          </mc:Choice>
          <mc:Fallback xmlns="">
            <p:pic>
              <p:nvPicPr>
                <p:cNvPr id="182" name="Freihand 181">
                  <a:extLst>
                    <a:ext uri="{FF2B5EF4-FFF2-40B4-BE49-F238E27FC236}">
                      <a16:creationId xmlns:a16="http://schemas.microsoft.com/office/drawing/2014/main" id="{79307E70-4C1E-43DB-ABFF-172F842AD2AC}"/>
                    </a:ext>
                  </a:extLst>
                </p:cNvPr>
                <p:cNvPicPr/>
                <p:nvPr/>
              </p:nvPicPr>
              <p:blipFill>
                <a:blip r:embed="rId311"/>
                <a:stretch>
                  <a:fillRect/>
                </a:stretch>
              </p:blipFill>
              <p:spPr>
                <a:xfrm>
                  <a:off x="695088" y="5044608"/>
                  <a:ext cx="19224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183" name="Freihand 182">
                  <a:extLst>
                    <a:ext uri="{FF2B5EF4-FFF2-40B4-BE49-F238E27FC236}">
                      <a16:creationId xmlns:a16="http://schemas.microsoft.com/office/drawing/2014/main" id="{31E76170-BBD2-4359-8701-31F1D5C6EBB4}"/>
                    </a:ext>
                  </a:extLst>
                </p14:cNvPr>
                <p14:cNvContentPartPr/>
                <p14:nvPr/>
              </p14:nvContentPartPr>
              <p14:xfrm>
                <a:off x="1039248" y="5051088"/>
                <a:ext cx="245160" cy="126360"/>
              </p14:xfrm>
            </p:contentPart>
          </mc:Choice>
          <mc:Fallback xmlns="">
            <p:pic>
              <p:nvPicPr>
                <p:cNvPr id="183" name="Freihand 182">
                  <a:extLst>
                    <a:ext uri="{FF2B5EF4-FFF2-40B4-BE49-F238E27FC236}">
                      <a16:creationId xmlns:a16="http://schemas.microsoft.com/office/drawing/2014/main" id="{31E76170-BBD2-4359-8701-31F1D5C6EBB4}"/>
                    </a:ext>
                  </a:extLst>
                </p:cNvPr>
                <p:cNvPicPr/>
                <p:nvPr/>
              </p:nvPicPr>
              <p:blipFill>
                <a:blip r:embed="rId313"/>
                <a:stretch>
                  <a:fillRect/>
                </a:stretch>
              </p:blipFill>
              <p:spPr>
                <a:xfrm>
                  <a:off x="1034928" y="5046768"/>
                  <a:ext cx="25380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185" name="Freihand 184">
                  <a:extLst>
                    <a:ext uri="{FF2B5EF4-FFF2-40B4-BE49-F238E27FC236}">
                      <a16:creationId xmlns:a16="http://schemas.microsoft.com/office/drawing/2014/main" id="{0E4C4B4A-97E4-4A4E-99EF-D810754177CA}"/>
                    </a:ext>
                  </a:extLst>
                </p14:cNvPr>
                <p14:cNvContentPartPr/>
                <p14:nvPr/>
              </p14:nvContentPartPr>
              <p14:xfrm>
                <a:off x="1493568" y="4884768"/>
                <a:ext cx="129600" cy="169920"/>
              </p14:xfrm>
            </p:contentPart>
          </mc:Choice>
          <mc:Fallback xmlns="">
            <p:pic>
              <p:nvPicPr>
                <p:cNvPr id="185" name="Freihand 184">
                  <a:extLst>
                    <a:ext uri="{FF2B5EF4-FFF2-40B4-BE49-F238E27FC236}">
                      <a16:creationId xmlns:a16="http://schemas.microsoft.com/office/drawing/2014/main" id="{0E4C4B4A-97E4-4A4E-99EF-D810754177CA}"/>
                    </a:ext>
                  </a:extLst>
                </p:cNvPr>
                <p:cNvPicPr/>
                <p:nvPr/>
              </p:nvPicPr>
              <p:blipFill>
                <a:blip r:embed="rId315"/>
                <a:stretch>
                  <a:fillRect/>
                </a:stretch>
              </p:blipFill>
              <p:spPr>
                <a:xfrm>
                  <a:off x="1489248" y="4880448"/>
                  <a:ext cx="13824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186" name="Freihand 185">
                  <a:extLst>
                    <a:ext uri="{FF2B5EF4-FFF2-40B4-BE49-F238E27FC236}">
                      <a16:creationId xmlns:a16="http://schemas.microsoft.com/office/drawing/2014/main" id="{49376E1C-CD78-4D31-A1C8-34575C272567}"/>
                    </a:ext>
                  </a:extLst>
                </p14:cNvPr>
                <p14:cNvContentPartPr/>
                <p14:nvPr/>
              </p14:nvContentPartPr>
              <p14:xfrm>
                <a:off x="1809648" y="4830048"/>
                <a:ext cx="49320" cy="135360"/>
              </p14:xfrm>
            </p:contentPart>
          </mc:Choice>
          <mc:Fallback xmlns="">
            <p:pic>
              <p:nvPicPr>
                <p:cNvPr id="186" name="Freihand 185">
                  <a:extLst>
                    <a:ext uri="{FF2B5EF4-FFF2-40B4-BE49-F238E27FC236}">
                      <a16:creationId xmlns:a16="http://schemas.microsoft.com/office/drawing/2014/main" id="{49376E1C-CD78-4D31-A1C8-34575C272567}"/>
                    </a:ext>
                  </a:extLst>
                </p:cNvPr>
                <p:cNvPicPr/>
                <p:nvPr/>
              </p:nvPicPr>
              <p:blipFill>
                <a:blip r:embed="rId317"/>
                <a:stretch>
                  <a:fillRect/>
                </a:stretch>
              </p:blipFill>
              <p:spPr>
                <a:xfrm>
                  <a:off x="1805328" y="4825728"/>
                  <a:ext cx="5796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187" name="Freihand 186">
                  <a:extLst>
                    <a:ext uri="{FF2B5EF4-FFF2-40B4-BE49-F238E27FC236}">
                      <a16:creationId xmlns:a16="http://schemas.microsoft.com/office/drawing/2014/main" id="{5F042C0D-9421-4F32-9DB6-202F7B2D5003}"/>
                    </a:ext>
                  </a:extLst>
                </p14:cNvPr>
                <p14:cNvContentPartPr/>
                <p14:nvPr/>
              </p14:nvContentPartPr>
              <p14:xfrm>
                <a:off x="1750968" y="4854888"/>
                <a:ext cx="146520" cy="59760"/>
              </p14:xfrm>
            </p:contentPart>
          </mc:Choice>
          <mc:Fallback xmlns="">
            <p:pic>
              <p:nvPicPr>
                <p:cNvPr id="187" name="Freihand 186">
                  <a:extLst>
                    <a:ext uri="{FF2B5EF4-FFF2-40B4-BE49-F238E27FC236}">
                      <a16:creationId xmlns:a16="http://schemas.microsoft.com/office/drawing/2014/main" id="{5F042C0D-9421-4F32-9DB6-202F7B2D5003}"/>
                    </a:ext>
                  </a:extLst>
                </p:cNvPr>
                <p:cNvPicPr/>
                <p:nvPr/>
              </p:nvPicPr>
              <p:blipFill>
                <a:blip r:embed="rId319"/>
                <a:stretch>
                  <a:fillRect/>
                </a:stretch>
              </p:blipFill>
              <p:spPr>
                <a:xfrm>
                  <a:off x="1746648" y="4850568"/>
                  <a:ext cx="15516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189" name="Freihand 188">
                  <a:extLst>
                    <a:ext uri="{FF2B5EF4-FFF2-40B4-BE49-F238E27FC236}">
                      <a16:creationId xmlns:a16="http://schemas.microsoft.com/office/drawing/2014/main" id="{2401D69D-BAC3-41C2-90C3-47C2DCA2972A}"/>
                    </a:ext>
                  </a:extLst>
                </p14:cNvPr>
                <p14:cNvContentPartPr/>
                <p14:nvPr/>
              </p14:nvContentPartPr>
              <p14:xfrm>
                <a:off x="2063448" y="4770288"/>
                <a:ext cx="72000" cy="116280"/>
              </p14:xfrm>
            </p:contentPart>
          </mc:Choice>
          <mc:Fallback xmlns="">
            <p:pic>
              <p:nvPicPr>
                <p:cNvPr id="189" name="Freihand 188">
                  <a:extLst>
                    <a:ext uri="{FF2B5EF4-FFF2-40B4-BE49-F238E27FC236}">
                      <a16:creationId xmlns:a16="http://schemas.microsoft.com/office/drawing/2014/main" id="{2401D69D-BAC3-41C2-90C3-47C2DCA2972A}"/>
                    </a:ext>
                  </a:extLst>
                </p:cNvPr>
                <p:cNvPicPr/>
                <p:nvPr/>
              </p:nvPicPr>
              <p:blipFill>
                <a:blip r:embed="rId321"/>
                <a:stretch>
                  <a:fillRect/>
                </a:stretch>
              </p:blipFill>
              <p:spPr>
                <a:xfrm>
                  <a:off x="2059128" y="4765968"/>
                  <a:ext cx="8064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190" name="Freihand 189">
                  <a:extLst>
                    <a:ext uri="{FF2B5EF4-FFF2-40B4-BE49-F238E27FC236}">
                      <a16:creationId xmlns:a16="http://schemas.microsoft.com/office/drawing/2014/main" id="{206F2F9F-2A50-4BEE-8322-B636EBBA8F2D}"/>
                    </a:ext>
                  </a:extLst>
                </p14:cNvPr>
                <p14:cNvContentPartPr/>
                <p14:nvPr/>
              </p14:nvContentPartPr>
              <p14:xfrm>
                <a:off x="2073888" y="4823208"/>
                <a:ext cx="119880" cy="106920"/>
              </p14:xfrm>
            </p:contentPart>
          </mc:Choice>
          <mc:Fallback xmlns="">
            <p:pic>
              <p:nvPicPr>
                <p:cNvPr id="190" name="Freihand 189">
                  <a:extLst>
                    <a:ext uri="{FF2B5EF4-FFF2-40B4-BE49-F238E27FC236}">
                      <a16:creationId xmlns:a16="http://schemas.microsoft.com/office/drawing/2014/main" id="{206F2F9F-2A50-4BEE-8322-B636EBBA8F2D}"/>
                    </a:ext>
                  </a:extLst>
                </p:cNvPr>
                <p:cNvPicPr/>
                <p:nvPr/>
              </p:nvPicPr>
              <p:blipFill>
                <a:blip r:embed="rId323"/>
                <a:stretch>
                  <a:fillRect/>
                </a:stretch>
              </p:blipFill>
              <p:spPr>
                <a:xfrm>
                  <a:off x="2069568" y="4818888"/>
                  <a:ext cx="12852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191" name="Freihand 190">
                  <a:extLst>
                    <a:ext uri="{FF2B5EF4-FFF2-40B4-BE49-F238E27FC236}">
                      <a16:creationId xmlns:a16="http://schemas.microsoft.com/office/drawing/2014/main" id="{7C90D70D-4FD8-4FD3-BE5B-E9C616122F37}"/>
                    </a:ext>
                  </a:extLst>
                </p14:cNvPr>
                <p14:cNvContentPartPr/>
                <p14:nvPr/>
              </p14:nvContentPartPr>
              <p14:xfrm>
                <a:off x="1961928" y="4649688"/>
                <a:ext cx="453240" cy="131400"/>
              </p14:xfrm>
            </p:contentPart>
          </mc:Choice>
          <mc:Fallback xmlns="">
            <p:pic>
              <p:nvPicPr>
                <p:cNvPr id="191" name="Freihand 190">
                  <a:extLst>
                    <a:ext uri="{FF2B5EF4-FFF2-40B4-BE49-F238E27FC236}">
                      <a16:creationId xmlns:a16="http://schemas.microsoft.com/office/drawing/2014/main" id="{7C90D70D-4FD8-4FD3-BE5B-E9C616122F37}"/>
                    </a:ext>
                  </a:extLst>
                </p:cNvPr>
                <p:cNvPicPr/>
                <p:nvPr/>
              </p:nvPicPr>
              <p:blipFill>
                <a:blip r:embed="rId325"/>
                <a:stretch>
                  <a:fillRect/>
                </a:stretch>
              </p:blipFill>
              <p:spPr>
                <a:xfrm>
                  <a:off x="1957608" y="4645368"/>
                  <a:ext cx="46188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192" name="Freihand 191">
                  <a:extLst>
                    <a:ext uri="{FF2B5EF4-FFF2-40B4-BE49-F238E27FC236}">
                      <a16:creationId xmlns:a16="http://schemas.microsoft.com/office/drawing/2014/main" id="{5AE7F0F0-30DF-4FAB-A4E6-EF7955728616}"/>
                    </a:ext>
                  </a:extLst>
                </p14:cNvPr>
                <p14:cNvContentPartPr/>
                <p14:nvPr/>
              </p14:nvContentPartPr>
              <p14:xfrm>
                <a:off x="2269008" y="4639968"/>
                <a:ext cx="111960" cy="88200"/>
              </p14:xfrm>
            </p:contentPart>
          </mc:Choice>
          <mc:Fallback xmlns="">
            <p:pic>
              <p:nvPicPr>
                <p:cNvPr id="192" name="Freihand 191">
                  <a:extLst>
                    <a:ext uri="{FF2B5EF4-FFF2-40B4-BE49-F238E27FC236}">
                      <a16:creationId xmlns:a16="http://schemas.microsoft.com/office/drawing/2014/main" id="{5AE7F0F0-30DF-4FAB-A4E6-EF7955728616}"/>
                    </a:ext>
                  </a:extLst>
                </p:cNvPr>
                <p:cNvPicPr/>
                <p:nvPr/>
              </p:nvPicPr>
              <p:blipFill>
                <a:blip r:embed="rId327"/>
                <a:stretch>
                  <a:fillRect/>
                </a:stretch>
              </p:blipFill>
              <p:spPr>
                <a:xfrm>
                  <a:off x="2264688" y="4635648"/>
                  <a:ext cx="12060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193" name="Freihand 192">
                  <a:extLst>
                    <a:ext uri="{FF2B5EF4-FFF2-40B4-BE49-F238E27FC236}">
                      <a16:creationId xmlns:a16="http://schemas.microsoft.com/office/drawing/2014/main" id="{5A2FE7CD-4103-4427-8AA7-63F0D9A22FB5}"/>
                    </a:ext>
                  </a:extLst>
                </p14:cNvPr>
                <p14:cNvContentPartPr/>
                <p14:nvPr/>
              </p14:nvContentPartPr>
              <p14:xfrm>
                <a:off x="2540088" y="4538808"/>
                <a:ext cx="178560" cy="186480"/>
              </p14:xfrm>
            </p:contentPart>
          </mc:Choice>
          <mc:Fallback xmlns="">
            <p:pic>
              <p:nvPicPr>
                <p:cNvPr id="193" name="Freihand 192">
                  <a:extLst>
                    <a:ext uri="{FF2B5EF4-FFF2-40B4-BE49-F238E27FC236}">
                      <a16:creationId xmlns:a16="http://schemas.microsoft.com/office/drawing/2014/main" id="{5A2FE7CD-4103-4427-8AA7-63F0D9A22FB5}"/>
                    </a:ext>
                  </a:extLst>
                </p:cNvPr>
                <p:cNvPicPr/>
                <p:nvPr/>
              </p:nvPicPr>
              <p:blipFill>
                <a:blip r:embed="rId329"/>
                <a:stretch>
                  <a:fillRect/>
                </a:stretch>
              </p:blipFill>
              <p:spPr>
                <a:xfrm>
                  <a:off x="2535768" y="4534488"/>
                  <a:ext cx="187200"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194" name="Freihand 193">
                  <a:extLst>
                    <a:ext uri="{FF2B5EF4-FFF2-40B4-BE49-F238E27FC236}">
                      <a16:creationId xmlns:a16="http://schemas.microsoft.com/office/drawing/2014/main" id="{7F8532A3-EF5C-4097-AE8E-5947CA384B98}"/>
                    </a:ext>
                  </a:extLst>
                </p14:cNvPr>
                <p14:cNvContentPartPr/>
                <p14:nvPr/>
              </p14:nvContentPartPr>
              <p14:xfrm>
                <a:off x="2832768" y="4517928"/>
                <a:ext cx="34920" cy="141480"/>
              </p14:xfrm>
            </p:contentPart>
          </mc:Choice>
          <mc:Fallback xmlns="">
            <p:pic>
              <p:nvPicPr>
                <p:cNvPr id="194" name="Freihand 193">
                  <a:extLst>
                    <a:ext uri="{FF2B5EF4-FFF2-40B4-BE49-F238E27FC236}">
                      <a16:creationId xmlns:a16="http://schemas.microsoft.com/office/drawing/2014/main" id="{7F8532A3-EF5C-4097-AE8E-5947CA384B98}"/>
                    </a:ext>
                  </a:extLst>
                </p:cNvPr>
                <p:cNvPicPr/>
                <p:nvPr/>
              </p:nvPicPr>
              <p:blipFill>
                <a:blip r:embed="rId331"/>
                <a:stretch>
                  <a:fillRect/>
                </a:stretch>
              </p:blipFill>
              <p:spPr>
                <a:xfrm>
                  <a:off x="2828448" y="4513608"/>
                  <a:ext cx="4356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195" name="Freihand 194">
                  <a:extLst>
                    <a:ext uri="{FF2B5EF4-FFF2-40B4-BE49-F238E27FC236}">
                      <a16:creationId xmlns:a16="http://schemas.microsoft.com/office/drawing/2014/main" id="{52D8AADE-AB5D-4A93-83E2-9D9F5DCB426B}"/>
                    </a:ext>
                  </a:extLst>
                </p14:cNvPr>
                <p14:cNvContentPartPr/>
                <p14:nvPr/>
              </p14:nvContentPartPr>
              <p14:xfrm>
                <a:off x="2761488" y="4509288"/>
                <a:ext cx="136800" cy="102240"/>
              </p14:xfrm>
            </p:contentPart>
          </mc:Choice>
          <mc:Fallback xmlns="">
            <p:pic>
              <p:nvPicPr>
                <p:cNvPr id="195" name="Freihand 194">
                  <a:extLst>
                    <a:ext uri="{FF2B5EF4-FFF2-40B4-BE49-F238E27FC236}">
                      <a16:creationId xmlns:a16="http://schemas.microsoft.com/office/drawing/2014/main" id="{52D8AADE-AB5D-4A93-83E2-9D9F5DCB426B}"/>
                    </a:ext>
                  </a:extLst>
                </p:cNvPr>
                <p:cNvPicPr/>
                <p:nvPr/>
              </p:nvPicPr>
              <p:blipFill>
                <a:blip r:embed="rId333"/>
                <a:stretch>
                  <a:fillRect/>
                </a:stretch>
              </p:blipFill>
              <p:spPr>
                <a:xfrm>
                  <a:off x="2757168" y="4504968"/>
                  <a:ext cx="14544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196" name="Freihand 195">
                  <a:extLst>
                    <a:ext uri="{FF2B5EF4-FFF2-40B4-BE49-F238E27FC236}">
                      <a16:creationId xmlns:a16="http://schemas.microsoft.com/office/drawing/2014/main" id="{C25E8FE4-5ABA-4803-81E5-D65AB8C8C46C}"/>
                    </a:ext>
                  </a:extLst>
                </p14:cNvPr>
                <p14:cNvContentPartPr/>
                <p14:nvPr/>
              </p14:nvContentPartPr>
              <p14:xfrm>
                <a:off x="2999448" y="4446288"/>
                <a:ext cx="67320" cy="137880"/>
              </p14:xfrm>
            </p:contentPart>
          </mc:Choice>
          <mc:Fallback xmlns="">
            <p:pic>
              <p:nvPicPr>
                <p:cNvPr id="196" name="Freihand 195">
                  <a:extLst>
                    <a:ext uri="{FF2B5EF4-FFF2-40B4-BE49-F238E27FC236}">
                      <a16:creationId xmlns:a16="http://schemas.microsoft.com/office/drawing/2014/main" id="{C25E8FE4-5ABA-4803-81E5-D65AB8C8C46C}"/>
                    </a:ext>
                  </a:extLst>
                </p:cNvPr>
                <p:cNvPicPr/>
                <p:nvPr/>
              </p:nvPicPr>
              <p:blipFill>
                <a:blip r:embed="rId335"/>
                <a:stretch>
                  <a:fillRect/>
                </a:stretch>
              </p:blipFill>
              <p:spPr>
                <a:xfrm>
                  <a:off x="2995128" y="4441968"/>
                  <a:ext cx="7596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197" name="Freihand 196">
                  <a:extLst>
                    <a:ext uri="{FF2B5EF4-FFF2-40B4-BE49-F238E27FC236}">
                      <a16:creationId xmlns:a16="http://schemas.microsoft.com/office/drawing/2014/main" id="{CDB6C3F3-720A-4424-AC05-CF8AC104FF5D}"/>
                    </a:ext>
                  </a:extLst>
                </p14:cNvPr>
                <p14:cNvContentPartPr/>
                <p14:nvPr/>
              </p14:nvContentPartPr>
              <p14:xfrm>
                <a:off x="2981448" y="4367808"/>
                <a:ext cx="149400" cy="126360"/>
              </p14:xfrm>
            </p:contentPart>
          </mc:Choice>
          <mc:Fallback xmlns="">
            <p:pic>
              <p:nvPicPr>
                <p:cNvPr id="197" name="Freihand 196">
                  <a:extLst>
                    <a:ext uri="{FF2B5EF4-FFF2-40B4-BE49-F238E27FC236}">
                      <a16:creationId xmlns:a16="http://schemas.microsoft.com/office/drawing/2014/main" id="{CDB6C3F3-720A-4424-AC05-CF8AC104FF5D}"/>
                    </a:ext>
                  </a:extLst>
                </p:cNvPr>
                <p:cNvPicPr/>
                <p:nvPr/>
              </p:nvPicPr>
              <p:blipFill>
                <a:blip r:embed="rId337"/>
                <a:stretch>
                  <a:fillRect/>
                </a:stretch>
              </p:blipFill>
              <p:spPr>
                <a:xfrm>
                  <a:off x="2977128" y="4363488"/>
                  <a:ext cx="15804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198" name="Freihand 197">
                  <a:extLst>
                    <a:ext uri="{FF2B5EF4-FFF2-40B4-BE49-F238E27FC236}">
                      <a16:creationId xmlns:a16="http://schemas.microsoft.com/office/drawing/2014/main" id="{A475BA7A-E92D-48D2-8228-1C1CCE261E38}"/>
                    </a:ext>
                  </a:extLst>
                </p14:cNvPr>
                <p14:cNvContentPartPr/>
                <p14:nvPr/>
              </p14:nvContentPartPr>
              <p14:xfrm>
                <a:off x="3034728" y="4390488"/>
                <a:ext cx="210240" cy="202320"/>
              </p14:xfrm>
            </p:contentPart>
          </mc:Choice>
          <mc:Fallback xmlns="">
            <p:pic>
              <p:nvPicPr>
                <p:cNvPr id="198" name="Freihand 197">
                  <a:extLst>
                    <a:ext uri="{FF2B5EF4-FFF2-40B4-BE49-F238E27FC236}">
                      <a16:creationId xmlns:a16="http://schemas.microsoft.com/office/drawing/2014/main" id="{A475BA7A-E92D-48D2-8228-1C1CCE261E38}"/>
                    </a:ext>
                  </a:extLst>
                </p:cNvPr>
                <p:cNvPicPr/>
                <p:nvPr/>
              </p:nvPicPr>
              <p:blipFill>
                <a:blip r:embed="rId339"/>
                <a:stretch>
                  <a:fillRect/>
                </a:stretch>
              </p:blipFill>
              <p:spPr>
                <a:xfrm>
                  <a:off x="3030408" y="4386168"/>
                  <a:ext cx="21888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199" name="Freihand 198">
                  <a:extLst>
                    <a:ext uri="{FF2B5EF4-FFF2-40B4-BE49-F238E27FC236}">
                      <a16:creationId xmlns:a16="http://schemas.microsoft.com/office/drawing/2014/main" id="{39A978CF-602C-4B66-A86E-034516C2475B}"/>
                    </a:ext>
                  </a:extLst>
                </p14:cNvPr>
                <p14:cNvContentPartPr/>
                <p14:nvPr/>
              </p14:nvContentPartPr>
              <p14:xfrm>
                <a:off x="3153888" y="4442328"/>
                <a:ext cx="130320" cy="2880"/>
              </p14:xfrm>
            </p:contentPart>
          </mc:Choice>
          <mc:Fallback xmlns="">
            <p:pic>
              <p:nvPicPr>
                <p:cNvPr id="199" name="Freihand 198">
                  <a:extLst>
                    <a:ext uri="{FF2B5EF4-FFF2-40B4-BE49-F238E27FC236}">
                      <a16:creationId xmlns:a16="http://schemas.microsoft.com/office/drawing/2014/main" id="{39A978CF-602C-4B66-A86E-034516C2475B}"/>
                    </a:ext>
                  </a:extLst>
                </p:cNvPr>
                <p:cNvPicPr/>
                <p:nvPr/>
              </p:nvPicPr>
              <p:blipFill>
                <a:blip r:embed="rId341"/>
                <a:stretch>
                  <a:fillRect/>
                </a:stretch>
              </p:blipFill>
              <p:spPr>
                <a:xfrm>
                  <a:off x="3149568" y="4438008"/>
                  <a:ext cx="13896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00" name="Freihand 199">
                  <a:extLst>
                    <a:ext uri="{FF2B5EF4-FFF2-40B4-BE49-F238E27FC236}">
                      <a16:creationId xmlns:a16="http://schemas.microsoft.com/office/drawing/2014/main" id="{85CC27E8-26D7-4D0F-8087-E7B07D4FBF38}"/>
                    </a:ext>
                  </a:extLst>
                </p14:cNvPr>
                <p14:cNvContentPartPr/>
                <p14:nvPr/>
              </p14:nvContentPartPr>
              <p14:xfrm>
                <a:off x="3363768" y="4310928"/>
                <a:ext cx="86760" cy="147600"/>
              </p14:xfrm>
            </p:contentPart>
          </mc:Choice>
          <mc:Fallback xmlns="">
            <p:pic>
              <p:nvPicPr>
                <p:cNvPr id="200" name="Freihand 199">
                  <a:extLst>
                    <a:ext uri="{FF2B5EF4-FFF2-40B4-BE49-F238E27FC236}">
                      <a16:creationId xmlns:a16="http://schemas.microsoft.com/office/drawing/2014/main" id="{85CC27E8-26D7-4D0F-8087-E7B07D4FBF38}"/>
                    </a:ext>
                  </a:extLst>
                </p:cNvPr>
                <p:cNvPicPr/>
                <p:nvPr/>
              </p:nvPicPr>
              <p:blipFill>
                <a:blip r:embed="rId343"/>
                <a:stretch>
                  <a:fillRect/>
                </a:stretch>
              </p:blipFill>
              <p:spPr>
                <a:xfrm>
                  <a:off x="3359448" y="4306608"/>
                  <a:ext cx="9540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01" name="Freihand 200">
                  <a:extLst>
                    <a:ext uri="{FF2B5EF4-FFF2-40B4-BE49-F238E27FC236}">
                      <a16:creationId xmlns:a16="http://schemas.microsoft.com/office/drawing/2014/main" id="{D9660983-E6C7-46DD-8BB9-C327BEB29C1A}"/>
                    </a:ext>
                  </a:extLst>
                </p14:cNvPr>
                <p14:cNvContentPartPr/>
                <p14:nvPr/>
              </p14:nvContentPartPr>
              <p14:xfrm>
                <a:off x="3332448" y="4312728"/>
                <a:ext cx="119880" cy="86400"/>
              </p14:xfrm>
            </p:contentPart>
          </mc:Choice>
          <mc:Fallback xmlns="">
            <p:pic>
              <p:nvPicPr>
                <p:cNvPr id="201" name="Freihand 200">
                  <a:extLst>
                    <a:ext uri="{FF2B5EF4-FFF2-40B4-BE49-F238E27FC236}">
                      <a16:creationId xmlns:a16="http://schemas.microsoft.com/office/drawing/2014/main" id="{D9660983-E6C7-46DD-8BB9-C327BEB29C1A}"/>
                    </a:ext>
                  </a:extLst>
                </p:cNvPr>
                <p:cNvPicPr/>
                <p:nvPr/>
              </p:nvPicPr>
              <p:blipFill>
                <a:blip r:embed="rId345"/>
                <a:stretch>
                  <a:fillRect/>
                </a:stretch>
              </p:blipFill>
              <p:spPr>
                <a:xfrm>
                  <a:off x="3328128" y="4308408"/>
                  <a:ext cx="12852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02" name="Freihand 201">
                  <a:extLst>
                    <a:ext uri="{FF2B5EF4-FFF2-40B4-BE49-F238E27FC236}">
                      <a16:creationId xmlns:a16="http://schemas.microsoft.com/office/drawing/2014/main" id="{6C384108-11B7-4789-B4EA-0EDC6B759103}"/>
                    </a:ext>
                  </a:extLst>
                </p14:cNvPr>
                <p14:cNvContentPartPr/>
                <p14:nvPr/>
              </p14:nvContentPartPr>
              <p14:xfrm>
                <a:off x="3532968" y="4213368"/>
                <a:ext cx="105840" cy="172800"/>
              </p14:xfrm>
            </p:contentPart>
          </mc:Choice>
          <mc:Fallback xmlns="">
            <p:pic>
              <p:nvPicPr>
                <p:cNvPr id="202" name="Freihand 201">
                  <a:extLst>
                    <a:ext uri="{FF2B5EF4-FFF2-40B4-BE49-F238E27FC236}">
                      <a16:creationId xmlns:a16="http://schemas.microsoft.com/office/drawing/2014/main" id="{6C384108-11B7-4789-B4EA-0EDC6B759103}"/>
                    </a:ext>
                  </a:extLst>
                </p:cNvPr>
                <p:cNvPicPr/>
                <p:nvPr/>
              </p:nvPicPr>
              <p:blipFill>
                <a:blip r:embed="rId347"/>
                <a:stretch>
                  <a:fillRect/>
                </a:stretch>
              </p:blipFill>
              <p:spPr>
                <a:xfrm>
                  <a:off x="3528648" y="4209048"/>
                  <a:ext cx="11448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03" name="Freihand 202">
                  <a:extLst>
                    <a:ext uri="{FF2B5EF4-FFF2-40B4-BE49-F238E27FC236}">
                      <a16:creationId xmlns:a16="http://schemas.microsoft.com/office/drawing/2014/main" id="{264334E4-811F-4B9E-9C62-A77D3EA11AFE}"/>
                    </a:ext>
                  </a:extLst>
                </p14:cNvPr>
                <p14:cNvContentPartPr/>
                <p14:nvPr/>
              </p14:nvContentPartPr>
              <p14:xfrm>
                <a:off x="3288168" y="4287888"/>
                <a:ext cx="213480" cy="144360"/>
              </p14:xfrm>
            </p:contentPart>
          </mc:Choice>
          <mc:Fallback xmlns="">
            <p:pic>
              <p:nvPicPr>
                <p:cNvPr id="203" name="Freihand 202">
                  <a:extLst>
                    <a:ext uri="{FF2B5EF4-FFF2-40B4-BE49-F238E27FC236}">
                      <a16:creationId xmlns:a16="http://schemas.microsoft.com/office/drawing/2014/main" id="{264334E4-811F-4B9E-9C62-A77D3EA11AFE}"/>
                    </a:ext>
                  </a:extLst>
                </p:cNvPr>
                <p:cNvPicPr/>
                <p:nvPr/>
              </p:nvPicPr>
              <p:blipFill>
                <a:blip r:embed="rId349"/>
                <a:stretch>
                  <a:fillRect/>
                </a:stretch>
              </p:blipFill>
              <p:spPr>
                <a:xfrm>
                  <a:off x="3283848" y="4283568"/>
                  <a:ext cx="22212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04" name="Freihand 203">
                  <a:extLst>
                    <a:ext uri="{FF2B5EF4-FFF2-40B4-BE49-F238E27FC236}">
                      <a16:creationId xmlns:a16="http://schemas.microsoft.com/office/drawing/2014/main" id="{717419E3-90CE-4E63-B21B-9D6741DAC585}"/>
                    </a:ext>
                  </a:extLst>
                </p14:cNvPr>
                <p14:cNvContentPartPr/>
                <p14:nvPr/>
              </p14:nvContentPartPr>
              <p14:xfrm>
                <a:off x="3430008" y="4155048"/>
                <a:ext cx="183240" cy="99000"/>
              </p14:xfrm>
            </p:contentPart>
          </mc:Choice>
          <mc:Fallback xmlns="">
            <p:pic>
              <p:nvPicPr>
                <p:cNvPr id="204" name="Freihand 203">
                  <a:extLst>
                    <a:ext uri="{FF2B5EF4-FFF2-40B4-BE49-F238E27FC236}">
                      <a16:creationId xmlns:a16="http://schemas.microsoft.com/office/drawing/2014/main" id="{717419E3-90CE-4E63-B21B-9D6741DAC585}"/>
                    </a:ext>
                  </a:extLst>
                </p:cNvPr>
                <p:cNvPicPr/>
                <p:nvPr/>
              </p:nvPicPr>
              <p:blipFill>
                <a:blip r:embed="rId351"/>
                <a:stretch>
                  <a:fillRect/>
                </a:stretch>
              </p:blipFill>
              <p:spPr>
                <a:xfrm>
                  <a:off x="3425688" y="4150728"/>
                  <a:ext cx="19188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05" name="Freihand 204">
                  <a:extLst>
                    <a:ext uri="{FF2B5EF4-FFF2-40B4-BE49-F238E27FC236}">
                      <a16:creationId xmlns:a16="http://schemas.microsoft.com/office/drawing/2014/main" id="{D30E26F6-58EC-4934-AD68-B4D8C8547A41}"/>
                    </a:ext>
                  </a:extLst>
                </p14:cNvPr>
                <p14:cNvContentPartPr/>
                <p14:nvPr/>
              </p14:nvContentPartPr>
              <p14:xfrm>
                <a:off x="3654288" y="4155768"/>
                <a:ext cx="200160" cy="83880"/>
              </p14:xfrm>
            </p:contentPart>
          </mc:Choice>
          <mc:Fallback xmlns="">
            <p:pic>
              <p:nvPicPr>
                <p:cNvPr id="205" name="Freihand 204">
                  <a:extLst>
                    <a:ext uri="{FF2B5EF4-FFF2-40B4-BE49-F238E27FC236}">
                      <a16:creationId xmlns:a16="http://schemas.microsoft.com/office/drawing/2014/main" id="{D30E26F6-58EC-4934-AD68-B4D8C8547A41}"/>
                    </a:ext>
                  </a:extLst>
                </p:cNvPr>
                <p:cNvPicPr/>
                <p:nvPr/>
              </p:nvPicPr>
              <p:blipFill>
                <a:blip r:embed="rId353"/>
                <a:stretch>
                  <a:fillRect/>
                </a:stretch>
              </p:blipFill>
              <p:spPr>
                <a:xfrm>
                  <a:off x="3649968" y="4151448"/>
                  <a:ext cx="20880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06" name="Freihand 205">
                  <a:extLst>
                    <a:ext uri="{FF2B5EF4-FFF2-40B4-BE49-F238E27FC236}">
                      <a16:creationId xmlns:a16="http://schemas.microsoft.com/office/drawing/2014/main" id="{EC2FCFF9-CCC1-420E-A032-F4F9C3BC1452}"/>
                    </a:ext>
                  </a:extLst>
                </p14:cNvPr>
                <p14:cNvContentPartPr/>
                <p14:nvPr/>
              </p14:nvContentPartPr>
              <p14:xfrm>
                <a:off x="2916648" y="4333608"/>
                <a:ext cx="279360" cy="269280"/>
              </p14:xfrm>
            </p:contentPart>
          </mc:Choice>
          <mc:Fallback xmlns="">
            <p:pic>
              <p:nvPicPr>
                <p:cNvPr id="206" name="Freihand 205">
                  <a:extLst>
                    <a:ext uri="{FF2B5EF4-FFF2-40B4-BE49-F238E27FC236}">
                      <a16:creationId xmlns:a16="http://schemas.microsoft.com/office/drawing/2014/main" id="{EC2FCFF9-CCC1-420E-A032-F4F9C3BC1452}"/>
                    </a:ext>
                  </a:extLst>
                </p:cNvPr>
                <p:cNvPicPr/>
                <p:nvPr/>
              </p:nvPicPr>
              <p:blipFill>
                <a:blip r:embed="rId355"/>
                <a:stretch>
                  <a:fillRect/>
                </a:stretch>
              </p:blipFill>
              <p:spPr>
                <a:xfrm>
                  <a:off x="2912328" y="4329288"/>
                  <a:ext cx="288000" cy="27792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07" name="Freihand 206">
                  <a:extLst>
                    <a:ext uri="{FF2B5EF4-FFF2-40B4-BE49-F238E27FC236}">
                      <a16:creationId xmlns:a16="http://schemas.microsoft.com/office/drawing/2014/main" id="{5DB8049E-92E1-4EA9-852F-2C95377621F2}"/>
                    </a:ext>
                  </a:extLst>
                </p14:cNvPr>
                <p14:cNvContentPartPr/>
                <p14:nvPr/>
              </p14:nvContentPartPr>
              <p14:xfrm>
                <a:off x="3721968" y="3981888"/>
                <a:ext cx="197280" cy="424800"/>
              </p14:xfrm>
            </p:contentPart>
          </mc:Choice>
          <mc:Fallback xmlns="">
            <p:pic>
              <p:nvPicPr>
                <p:cNvPr id="207" name="Freihand 206">
                  <a:extLst>
                    <a:ext uri="{FF2B5EF4-FFF2-40B4-BE49-F238E27FC236}">
                      <a16:creationId xmlns:a16="http://schemas.microsoft.com/office/drawing/2014/main" id="{5DB8049E-92E1-4EA9-852F-2C95377621F2}"/>
                    </a:ext>
                  </a:extLst>
                </p:cNvPr>
                <p:cNvPicPr/>
                <p:nvPr/>
              </p:nvPicPr>
              <p:blipFill>
                <a:blip r:embed="rId357"/>
                <a:stretch>
                  <a:fillRect/>
                </a:stretch>
              </p:blipFill>
              <p:spPr>
                <a:xfrm>
                  <a:off x="3717648" y="3977568"/>
                  <a:ext cx="205920" cy="43344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08" name="Freihand 207">
                  <a:extLst>
                    <a:ext uri="{FF2B5EF4-FFF2-40B4-BE49-F238E27FC236}">
                      <a16:creationId xmlns:a16="http://schemas.microsoft.com/office/drawing/2014/main" id="{1A3AE6FB-241F-43A2-8877-CFAA848D1825}"/>
                    </a:ext>
                  </a:extLst>
                </p14:cNvPr>
                <p14:cNvContentPartPr/>
                <p14:nvPr/>
              </p14:nvContentPartPr>
              <p14:xfrm>
                <a:off x="2839248" y="3901608"/>
                <a:ext cx="1203120" cy="769680"/>
              </p14:xfrm>
            </p:contentPart>
          </mc:Choice>
          <mc:Fallback xmlns="">
            <p:pic>
              <p:nvPicPr>
                <p:cNvPr id="208" name="Freihand 207">
                  <a:extLst>
                    <a:ext uri="{FF2B5EF4-FFF2-40B4-BE49-F238E27FC236}">
                      <a16:creationId xmlns:a16="http://schemas.microsoft.com/office/drawing/2014/main" id="{1A3AE6FB-241F-43A2-8877-CFAA848D1825}"/>
                    </a:ext>
                  </a:extLst>
                </p:cNvPr>
                <p:cNvPicPr/>
                <p:nvPr/>
              </p:nvPicPr>
              <p:blipFill>
                <a:blip r:embed="rId359"/>
                <a:stretch>
                  <a:fillRect/>
                </a:stretch>
              </p:blipFill>
              <p:spPr>
                <a:xfrm>
                  <a:off x="2834928" y="3897288"/>
                  <a:ext cx="1211760" cy="77832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10" name="Freihand 209">
                  <a:extLst>
                    <a:ext uri="{FF2B5EF4-FFF2-40B4-BE49-F238E27FC236}">
                      <a16:creationId xmlns:a16="http://schemas.microsoft.com/office/drawing/2014/main" id="{4EFA4F77-25C5-4FA7-ABD0-66C7E5EAD60D}"/>
                    </a:ext>
                  </a:extLst>
                </p14:cNvPr>
                <p14:cNvContentPartPr/>
                <p14:nvPr/>
              </p14:nvContentPartPr>
              <p14:xfrm>
                <a:off x="2805408" y="3926808"/>
                <a:ext cx="1140480" cy="766440"/>
              </p14:xfrm>
            </p:contentPart>
          </mc:Choice>
          <mc:Fallback xmlns="">
            <p:pic>
              <p:nvPicPr>
                <p:cNvPr id="210" name="Freihand 209">
                  <a:extLst>
                    <a:ext uri="{FF2B5EF4-FFF2-40B4-BE49-F238E27FC236}">
                      <a16:creationId xmlns:a16="http://schemas.microsoft.com/office/drawing/2014/main" id="{4EFA4F77-25C5-4FA7-ABD0-66C7E5EAD60D}"/>
                    </a:ext>
                  </a:extLst>
                </p:cNvPr>
                <p:cNvPicPr/>
                <p:nvPr/>
              </p:nvPicPr>
              <p:blipFill>
                <a:blip r:embed="rId361"/>
                <a:stretch>
                  <a:fillRect/>
                </a:stretch>
              </p:blipFill>
              <p:spPr>
                <a:xfrm>
                  <a:off x="2801088" y="3922488"/>
                  <a:ext cx="1149120" cy="775080"/>
                </a:xfrm>
                <a:prstGeom prst="rect">
                  <a:avLst/>
                </a:prstGeom>
              </p:spPr>
            </p:pic>
          </mc:Fallback>
        </mc:AlternateContent>
      </p:grpSp>
    </p:spTree>
    <p:extLst>
      <p:ext uri="{BB962C8B-B14F-4D97-AF65-F5344CB8AC3E}">
        <p14:creationId xmlns:p14="http://schemas.microsoft.com/office/powerpoint/2010/main" val="3978193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2540"/>
              <a:t>Relative change of the GDP-Deflator (Germany)</a:t>
            </a:r>
            <a:endParaRPr lang="de-DE" sz="2540" dirty="0"/>
          </a:p>
        </p:txBody>
      </p:sp>
      <p:sp>
        <p:nvSpPr>
          <p:cNvPr id="8" name="Textfeld 7"/>
          <p:cNvSpPr txBox="1"/>
          <p:nvPr/>
        </p:nvSpPr>
        <p:spPr>
          <a:xfrm>
            <a:off x="2106351" y="6164193"/>
            <a:ext cx="1550424" cy="343620"/>
          </a:xfrm>
          <a:prstGeom prst="rect">
            <a:avLst/>
          </a:prstGeom>
          <a:noFill/>
        </p:spPr>
        <p:txBody>
          <a:bodyPr wrap="none" rtlCol="0">
            <a:spAutoFit/>
          </a:bodyPr>
          <a:lstStyle/>
          <a:p>
            <a:r>
              <a:rPr lang="de-DE" sz="1633"/>
              <a:t>Source: </a:t>
            </a:r>
            <a:r>
              <a:rPr lang="de-DE" sz="1633" dirty="0" err="1"/>
              <a:t>Destatis</a:t>
            </a:r>
            <a:endParaRPr lang="de-DE" sz="1633" dirty="0"/>
          </a:p>
        </p:txBody>
      </p:sp>
      <p:sp>
        <p:nvSpPr>
          <p:cNvPr id="10" name="Rechteck 9">
            <a:extLst>
              <a:ext uri="{FF2B5EF4-FFF2-40B4-BE49-F238E27FC236}">
                <a16:creationId xmlns:a16="http://schemas.microsoft.com/office/drawing/2014/main" id="{9395EECD-4647-450E-AE65-01DE3ECDAFA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6D161C67-A55F-699F-574F-801D88C03C8E}"/>
              </a:ext>
            </a:extLst>
          </p:cNvPr>
          <p:cNvPicPr>
            <a:picLocks noChangeAspect="1"/>
          </p:cNvPicPr>
          <p:nvPr/>
        </p:nvPicPr>
        <p:blipFill>
          <a:blip r:embed="rId3"/>
          <a:stretch>
            <a:fillRect/>
          </a:stretch>
        </p:blipFill>
        <p:spPr>
          <a:xfrm>
            <a:off x="686813" y="849122"/>
            <a:ext cx="7723466" cy="4859347"/>
          </a:xfrm>
          <a:prstGeom prst="rect">
            <a:avLst/>
          </a:prstGeom>
        </p:spPr>
      </p:pic>
      <p:grpSp>
        <p:nvGrpSpPr>
          <p:cNvPr id="5" name="Gruppieren 4">
            <a:extLst>
              <a:ext uri="{FF2B5EF4-FFF2-40B4-BE49-F238E27FC236}">
                <a16:creationId xmlns:a16="http://schemas.microsoft.com/office/drawing/2014/main" id="{CD5768C9-6FFC-4BB0-AEF2-46A6E0166B70}"/>
              </a:ext>
            </a:extLst>
          </p:cNvPr>
          <p:cNvGrpSpPr/>
          <p:nvPr/>
        </p:nvGrpSpPr>
        <p:grpSpPr>
          <a:xfrm>
            <a:off x="5257008" y="645048"/>
            <a:ext cx="2720880" cy="1274760"/>
            <a:chOff x="5257008" y="645048"/>
            <a:chExt cx="2720880" cy="1274760"/>
          </a:xfrm>
        </p:grpSpPr>
        <mc:AlternateContent xmlns:mc="http://schemas.openxmlformats.org/markup-compatibility/2006" xmlns:p14="http://schemas.microsoft.com/office/powerpoint/2010/main">
          <mc:Choice Requires="p14">
            <p:contentPart p14:bwMode="auto" r:id="rId4">
              <p14:nvContentPartPr>
                <p14:cNvPr id="2" name="Freihand 1">
                  <a:extLst>
                    <a:ext uri="{FF2B5EF4-FFF2-40B4-BE49-F238E27FC236}">
                      <a16:creationId xmlns:a16="http://schemas.microsoft.com/office/drawing/2014/main" id="{DE3151F0-5B2B-4BD4-AE65-D58C00C607E3}"/>
                    </a:ext>
                  </a:extLst>
                </p14:cNvPr>
                <p14:cNvContentPartPr/>
                <p14:nvPr/>
              </p14:nvContentPartPr>
              <p14:xfrm>
                <a:off x="5257008" y="645048"/>
                <a:ext cx="1865520" cy="103680"/>
              </p14:xfrm>
            </p:contentPart>
          </mc:Choice>
          <mc:Fallback xmlns="">
            <p:pic>
              <p:nvPicPr>
                <p:cNvPr id="2" name="Freihand 1">
                  <a:extLst>
                    <a:ext uri="{FF2B5EF4-FFF2-40B4-BE49-F238E27FC236}">
                      <a16:creationId xmlns:a16="http://schemas.microsoft.com/office/drawing/2014/main" id="{DE3151F0-5B2B-4BD4-AE65-D58C00C607E3}"/>
                    </a:ext>
                  </a:extLst>
                </p:cNvPr>
                <p:cNvPicPr/>
                <p:nvPr/>
              </p:nvPicPr>
              <p:blipFill>
                <a:blip r:embed="rId5"/>
                <a:stretch>
                  <a:fillRect/>
                </a:stretch>
              </p:blipFill>
              <p:spPr>
                <a:xfrm>
                  <a:off x="5252688" y="640728"/>
                  <a:ext cx="187416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Freihand 2">
                  <a:extLst>
                    <a:ext uri="{FF2B5EF4-FFF2-40B4-BE49-F238E27FC236}">
                      <a16:creationId xmlns:a16="http://schemas.microsoft.com/office/drawing/2014/main" id="{7E64686C-C1BF-4C97-82FF-8978C79D033B}"/>
                    </a:ext>
                  </a:extLst>
                </p14:cNvPr>
                <p14:cNvContentPartPr/>
                <p14:nvPr/>
              </p14:nvContentPartPr>
              <p14:xfrm>
                <a:off x="6744528" y="974088"/>
                <a:ext cx="1233360" cy="945720"/>
              </p14:xfrm>
            </p:contentPart>
          </mc:Choice>
          <mc:Fallback xmlns="">
            <p:pic>
              <p:nvPicPr>
                <p:cNvPr id="3" name="Freihand 2">
                  <a:extLst>
                    <a:ext uri="{FF2B5EF4-FFF2-40B4-BE49-F238E27FC236}">
                      <a16:creationId xmlns:a16="http://schemas.microsoft.com/office/drawing/2014/main" id="{7E64686C-C1BF-4C97-82FF-8978C79D033B}"/>
                    </a:ext>
                  </a:extLst>
                </p:cNvPr>
                <p:cNvPicPr/>
                <p:nvPr/>
              </p:nvPicPr>
              <p:blipFill>
                <a:blip r:embed="rId7"/>
                <a:stretch>
                  <a:fillRect/>
                </a:stretch>
              </p:blipFill>
              <p:spPr>
                <a:xfrm>
                  <a:off x="6740208" y="969768"/>
                  <a:ext cx="1242000" cy="954360"/>
                </a:xfrm>
                <a:prstGeom prst="rect">
                  <a:avLst/>
                </a:prstGeom>
              </p:spPr>
            </p:pic>
          </mc:Fallback>
        </mc:AlternateContent>
      </p:grpSp>
      <p:grpSp>
        <p:nvGrpSpPr>
          <p:cNvPr id="28" name="Gruppieren 27">
            <a:extLst>
              <a:ext uri="{FF2B5EF4-FFF2-40B4-BE49-F238E27FC236}">
                <a16:creationId xmlns:a16="http://schemas.microsoft.com/office/drawing/2014/main" id="{F38134EB-CC5E-4A79-9DB9-ABB63F17B0EB}"/>
              </a:ext>
            </a:extLst>
          </p:cNvPr>
          <p:cNvGrpSpPr/>
          <p:nvPr/>
        </p:nvGrpSpPr>
        <p:grpSpPr>
          <a:xfrm>
            <a:off x="8173368" y="960408"/>
            <a:ext cx="2744640" cy="800280"/>
            <a:chOff x="8173368" y="960408"/>
            <a:chExt cx="2744640" cy="800280"/>
          </a:xfrm>
        </p:grpSpPr>
        <mc:AlternateContent xmlns:mc="http://schemas.openxmlformats.org/markup-compatibility/2006" xmlns:p14="http://schemas.microsoft.com/office/powerpoint/2010/main">
          <mc:Choice Requires="p14">
            <p:contentPart p14:bwMode="auto" r:id="rId8">
              <p14:nvContentPartPr>
                <p14:cNvPr id="7" name="Freihand 6">
                  <a:extLst>
                    <a:ext uri="{FF2B5EF4-FFF2-40B4-BE49-F238E27FC236}">
                      <a16:creationId xmlns:a16="http://schemas.microsoft.com/office/drawing/2014/main" id="{DDA3E9AB-22BB-45DF-9A2D-6B8416787D50}"/>
                    </a:ext>
                  </a:extLst>
                </p14:cNvPr>
                <p14:cNvContentPartPr/>
                <p14:nvPr/>
              </p14:nvContentPartPr>
              <p14:xfrm>
                <a:off x="8173368" y="1282248"/>
                <a:ext cx="516240" cy="240120"/>
              </p14:xfrm>
            </p:contentPart>
          </mc:Choice>
          <mc:Fallback xmlns="">
            <p:pic>
              <p:nvPicPr>
                <p:cNvPr id="7" name="Freihand 6">
                  <a:extLst>
                    <a:ext uri="{FF2B5EF4-FFF2-40B4-BE49-F238E27FC236}">
                      <a16:creationId xmlns:a16="http://schemas.microsoft.com/office/drawing/2014/main" id="{DDA3E9AB-22BB-45DF-9A2D-6B8416787D50}"/>
                    </a:ext>
                  </a:extLst>
                </p:cNvPr>
                <p:cNvPicPr/>
                <p:nvPr/>
              </p:nvPicPr>
              <p:blipFill>
                <a:blip r:embed="rId9"/>
                <a:stretch>
                  <a:fillRect/>
                </a:stretch>
              </p:blipFill>
              <p:spPr>
                <a:xfrm>
                  <a:off x="8169048" y="1277928"/>
                  <a:ext cx="524880" cy="2487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Freihand 8">
                  <a:extLst>
                    <a:ext uri="{FF2B5EF4-FFF2-40B4-BE49-F238E27FC236}">
                      <a16:creationId xmlns:a16="http://schemas.microsoft.com/office/drawing/2014/main" id="{5C7F87F1-ECE1-47EA-BC24-AAE13A068DE6}"/>
                    </a:ext>
                  </a:extLst>
                </p14:cNvPr>
                <p14:cNvContentPartPr/>
                <p14:nvPr/>
              </p14:nvContentPartPr>
              <p14:xfrm>
                <a:off x="8907768" y="1147248"/>
                <a:ext cx="144000" cy="208440"/>
              </p14:xfrm>
            </p:contentPart>
          </mc:Choice>
          <mc:Fallback xmlns="">
            <p:pic>
              <p:nvPicPr>
                <p:cNvPr id="9" name="Freihand 8">
                  <a:extLst>
                    <a:ext uri="{FF2B5EF4-FFF2-40B4-BE49-F238E27FC236}">
                      <a16:creationId xmlns:a16="http://schemas.microsoft.com/office/drawing/2014/main" id="{5C7F87F1-ECE1-47EA-BC24-AAE13A068DE6}"/>
                    </a:ext>
                  </a:extLst>
                </p:cNvPr>
                <p:cNvPicPr/>
                <p:nvPr/>
              </p:nvPicPr>
              <p:blipFill>
                <a:blip r:embed="rId11"/>
                <a:stretch>
                  <a:fillRect/>
                </a:stretch>
              </p:blipFill>
              <p:spPr>
                <a:xfrm>
                  <a:off x="8903448" y="1142928"/>
                  <a:ext cx="152640" cy="2170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Freihand 10">
                  <a:extLst>
                    <a:ext uri="{FF2B5EF4-FFF2-40B4-BE49-F238E27FC236}">
                      <a16:creationId xmlns:a16="http://schemas.microsoft.com/office/drawing/2014/main" id="{38170E52-4E68-4452-AA52-4C4A65DCAD13}"/>
                    </a:ext>
                  </a:extLst>
                </p14:cNvPr>
                <p14:cNvContentPartPr/>
                <p14:nvPr/>
              </p14:nvContentPartPr>
              <p14:xfrm>
                <a:off x="8980848" y="1252368"/>
                <a:ext cx="257400" cy="98640"/>
              </p14:xfrm>
            </p:contentPart>
          </mc:Choice>
          <mc:Fallback xmlns="">
            <p:pic>
              <p:nvPicPr>
                <p:cNvPr id="11" name="Freihand 10">
                  <a:extLst>
                    <a:ext uri="{FF2B5EF4-FFF2-40B4-BE49-F238E27FC236}">
                      <a16:creationId xmlns:a16="http://schemas.microsoft.com/office/drawing/2014/main" id="{38170E52-4E68-4452-AA52-4C4A65DCAD13}"/>
                    </a:ext>
                  </a:extLst>
                </p:cNvPr>
                <p:cNvPicPr/>
                <p:nvPr/>
              </p:nvPicPr>
              <p:blipFill>
                <a:blip r:embed="rId13"/>
                <a:stretch>
                  <a:fillRect/>
                </a:stretch>
              </p:blipFill>
              <p:spPr>
                <a:xfrm>
                  <a:off x="8976528" y="1248048"/>
                  <a:ext cx="26604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Freihand 11">
                  <a:extLst>
                    <a:ext uri="{FF2B5EF4-FFF2-40B4-BE49-F238E27FC236}">
                      <a16:creationId xmlns:a16="http://schemas.microsoft.com/office/drawing/2014/main" id="{91DDE193-A930-4CC5-917C-5863B80A6E68}"/>
                    </a:ext>
                  </a:extLst>
                </p14:cNvPr>
                <p14:cNvContentPartPr/>
                <p14:nvPr/>
              </p14:nvContentPartPr>
              <p14:xfrm>
                <a:off x="9270288" y="1195128"/>
                <a:ext cx="185400" cy="275040"/>
              </p14:xfrm>
            </p:contentPart>
          </mc:Choice>
          <mc:Fallback xmlns="">
            <p:pic>
              <p:nvPicPr>
                <p:cNvPr id="12" name="Freihand 11">
                  <a:extLst>
                    <a:ext uri="{FF2B5EF4-FFF2-40B4-BE49-F238E27FC236}">
                      <a16:creationId xmlns:a16="http://schemas.microsoft.com/office/drawing/2014/main" id="{91DDE193-A930-4CC5-917C-5863B80A6E68}"/>
                    </a:ext>
                  </a:extLst>
                </p:cNvPr>
                <p:cNvPicPr/>
                <p:nvPr/>
              </p:nvPicPr>
              <p:blipFill>
                <a:blip r:embed="rId15"/>
                <a:stretch>
                  <a:fillRect/>
                </a:stretch>
              </p:blipFill>
              <p:spPr>
                <a:xfrm>
                  <a:off x="9265968" y="1190808"/>
                  <a:ext cx="194040" cy="2836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Freihand 12">
                  <a:extLst>
                    <a:ext uri="{FF2B5EF4-FFF2-40B4-BE49-F238E27FC236}">
                      <a16:creationId xmlns:a16="http://schemas.microsoft.com/office/drawing/2014/main" id="{C5B84996-9B3B-427B-9AB0-FF6CE0F1C475}"/>
                    </a:ext>
                  </a:extLst>
                </p14:cNvPr>
                <p14:cNvContentPartPr/>
                <p14:nvPr/>
              </p14:nvContentPartPr>
              <p14:xfrm>
                <a:off x="9626688" y="1110528"/>
                <a:ext cx="128160" cy="319320"/>
              </p14:xfrm>
            </p:contentPart>
          </mc:Choice>
          <mc:Fallback xmlns="">
            <p:pic>
              <p:nvPicPr>
                <p:cNvPr id="13" name="Freihand 12">
                  <a:extLst>
                    <a:ext uri="{FF2B5EF4-FFF2-40B4-BE49-F238E27FC236}">
                      <a16:creationId xmlns:a16="http://schemas.microsoft.com/office/drawing/2014/main" id="{C5B84996-9B3B-427B-9AB0-FF6CE0F1C475}"/>
                    </a:ext>
                  </a:extLst>
                </p:cNvPr>
                <p:cNvPicPr/>
                <p:nvPr/>
              </p:nvPicPr>
              <p:blipFill>
                <a:blip r:embed="rId17"/>
                <a:stretch>
                  <a:fillRect/>
                </a:stretch>
              </p:blipFill>
              <p:spPr>
                <a:xfrm>
                  <a:off x="9622368" y="1106208"/>
                  <a:ext cx="136800" cy="3279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Freihand 13">
                  <a:extLst>
                    <a:ext uri="{FF2B5EF4-FFF2-40B4-BE49-F238E27FC236}">
                      <a16:creationId xmlns:a16="http://schemas.microsoft.com/office/drawing/2014/main" id="{F8A74ACC-4D22-4181-8BDD-3B3AF27DCABE}"/>
                    </a:ext>
                  </a:extLst>
                </p14:cNvPr>
                <p14:cNvContentPartPr/>
                <p14:nvPr/>
              </p14:nvContentPartPr>
              <p14:xfrm>
                <a:off x="9779688" y="1066248"/>
                <a:ext cx="154080" cy="102240"/>
              </p14:xfrm>
            </p:contentPart>
          </mc:Choice>
          <mc:Fallback xmlns="">
            <p:pic>
              <p:nvPicPr>
                <p:cNvPr id="14" name="Freihand 13">
                  <a:extLst>
                    <a:ext uri="{FF2B5EF4-FFF2-40B4-BE49-F238E27FC236}">
                      <a16:creationId xmlns:a16="http://schemas.microsoft.com/office/drawing/2014/main" id="{F8A74ACC-4D22-4181-8BDD-3B3AF27DCABE}"/>
                    </a:ext>
                  </a:extLst>
                </p:cNvPr>
                <p:cNvPicPr/>
                <p:nvPr/>
              </p:nvPicPr>
              <p:blipFill>
                <a:blip r:embed="rId19"/>
                <a:stretch>
                  <a:fillRect/>
                </a:stretch>
              </p:blipFill>
              <p:spPr>
                <a:xfrm>
                  <a:off x="9775368" y="1061928"/>
                  <a:ext cx="16272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5" name="Freihand 14">
                  <a:extLst>
                    <a:ext uri="{FF2B5EF4-FFF2-40B4-BE49-F238E27FC236}">
                      <a16:creationId xmlns:a16="http://schemas.microsoft.com/office/drawing/2014/main" id="{1F100079-09B1-4944-B7A8-20C1F856E5ED}"/>
                    </a:ext>
                  </a:extLst>
                </p14:cNvPr>
                <p14:cNvContentPartPr/>
                <p14:nvPr/>
              </p14:nvContentPartPr>
              <p14:xfrm>
                <a:off x="9875088" y="960408"/>
                <a:ext cx="15840" cy="46800"/>
              </p14:xfrm>
            </p:contentPart>
          </mc:Choice>
          <mc:Fallback xmlns="">
            <p:pic>
              <p:nvPicPr>
                <p:cNvPr id="15" name="Freihand 14">
                  <a:extLst>
                    <a:ext uri="{FF2B5EF4-FFF2-40B4-BE49-F238E27FC236}">
                      <a16:creationId xmlns:a16="http://schemas.microsoft.com/office/drawing/2014/main" id="{1F100079-09B1-4944-B7A8-20C1F856E5ED}"/>
                    </a:ext>
                  </a:extLst>
                </p:cNvPr>
                <p:cNvPicPr/>
                <p:nvPr/>
              </p:nvPicPr>
              <p:blipFill>
                <a:blip r:embed="rId21"/>
                <a:stretch>
                  <a:fillRect/>
                </a:stretch>
              </p:blipFill>
              <p:spPr>
                <a:xfrm>
                  <a:off x="9870768" y="956088"/>
                  <a:ext cx="2448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6" name="Freihand 15">
                  <a:extLst>
                    <a:ext uri="{FF2B5EF4-FFF2-40B4-BE49-F238E27FC236}">
                      <a16:creationId xmlns:a16="http://schemas.microsoft.com/office/drawing/2014/main" id="{A5133D29-8661-4E06-BFFD-76CDB1C4EA55}"/>
                    </a:ext>
                  </a:extLst>
                </p14:cNvPr>
                <p14:cNvContentPartPr/>
                <p14:nvPr/>
              </p14:nvContentPartPr>
              <p14:xfrm>
                <a:off x="9958248" y="1025568"/>
                <a:ext cx="90000" cy="97560"/>
              </p14:xfrm>
            </p:contentPart>
          </mc:Choice>
          <mc:Fallback xmlns="">
            <p:pic>
              <p:nvPicPr>
                <p:cNvPr id="16" name="Freihand 15">
                  <a:extLst>
                    <a:ext uri="{FF2B5EF4-FFF2-40B4-BE49-F238E27FC236}">
                      <a16:creationId xmlns:a16="http://schemas.microsoft.com/office/drawing/2014/main" id="{A5133D29-8661-4E06-BFFD-76CDB1C4EA55}"/>
                    </a:ext>
                  </a:extLst>
                </p:cNvPr>
                <p:cNvPicPr/>
                <p:nvPr/>
              </p:nvPicPr>
              <p:blipFill>
                <a:blip r:embed="rId23"/>
                <a:stretch>
                  <a:fillRect/>
                </a:stretch>
              </p:blipFill>
              <p:spPr>
                <a:xfrm>
                  <a:off x="9953928" y="1021248"/>
                  <a:ext cx="9864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7" name="Freihand 16">
                  <a:extLst>
                    <a:ext uri="{FF2B5EF4-FFF2-40B4-BE49-F238E27FC236}">
                      <a16:creationId xmlns:a16="http://schemas.microsoft.com/office/drawing/2014/main" id="{1CDE674C-EF01-45F3-84AF-A774C54D6199}"/>
                    </a:ext>
                  </a:extLst>
                </p14:cNvPr>
                <p14:cNvContentPartPr/>
                <p14:nvPr/>
              </p14:nvContentPartPr>
              <p14:xfrm>
                <a:off x="10087848" y="996048"/>
                <a:ext cx="150120" cy="98280"/>
              </p14:xfrm>
            </p:contentPart>
          </mc:Choice>
          <mc:Fallback xmlns="">
            <p:pic>
              <p:nvPicPr>
                <p:cNvPr id="17" name="Freihand 16">
                  <a:extLst>
                    <a:ext uri="{FF2B5EF4-FFF2-40B4-BE49-F238E27FC236}">
                      <a16:creationId xmlns:a16="http://schemas.microsoft.com/office/drawing/2014/main" id="{1CDE674C-EF01-45F3-84AF-A774C54D6199}"/>
                    </a:ext>
                  </a:extLst>
                </p:cNvPr>
                <p:cNvPicPr/>
                <p:nvPr/>
              </p:nvPicPr>
              <p:blipFill>
                <a:blip r:embed="rId25"/>
                <a:stretch>
                  <a:fillRect/>
                </a:stretch>
              </p:blipFill>
              <p:spPr>
                <a:xfrm>
                  <a:off x="10083528" y="991728"/>
                  <a:ext cx="15876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Freihand 17">
                  <a:extLst>
                    <a:ext uri="{FF2B5EF4-FFF2-40B4-BE49-F238E27FC236}">
                      <a16:creationId xmlns:a16="http://schemas.microsoft.com/office/drawing/2014/main" id="{71CE498D-5831-466A-ACDB-680F48F66CFB}"/>
                    </a:ext>
                  </a:extLst>
                </p14:cNvPr>
                <p14:cNvContentPartPr/>
                <p14:nvPr/>
              </p14:nvContentPartPr>
              <p14:xfrm>
                <a:off x="9324648" y="1573848"/>
                <a:ext cx="174240" cy="186840"/>
              </p14:xfrm>
            </p:contentPart>
          </mc:Choice>
          <mc:Fallback xmlns="">
            <p:pic>
              <p:nvPicPr>
                <p:cNvPr id="18" name="Freihand 17">
                  <a:extLst>
                    <a:ext uri="{FF2B5EF4-FFF2-40B4-BE49-F238E27FC236}">
                      <a16:creationId xmlns:a16="http://schemas.microsoft.com/office/drawing/2014/main" id="{71CE498D-5831-466A-ACDB-680F48F66CFB}"/>
                    </a:ext>
                  </a:extLst>
                </p:cNvPr>
                <p:cNvPicPr/>
                <p:nvPr/>
              </p:nvPicPr>
              <p:blipFill>
                <a:blip r:embed="rId27"/>
                <a:stretch>
                  <a:fillRect/>
                </a:stretch>
              </p:blipFill>
              <p:spPr>
                <a:xfrm>
                  <a:off x="9320328" y="1569528"/>
                  <a:ext cx="18288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9" name="Freihand 18">
                  <a:extLst>
                    <a:ext uri="{FF2B5EF4-FFF2-40B4-BE49-F238E27FC236}">
                      <a16:creationId xmlns:a16="http://schemas.microsoft.com/office/drawing/2014/main" id="{F8316A48-F843-4CB7-99B5-B8B54B29DD46}"/>
                    </a:ext>
                  </a:extLst>
                </p14:cNvPr>
                <p14:cNvContentPartPr/>
                <p14:nvPr/>
              </p14:nvContentPartPr>
              <p14:xfrm>
                <a:off x="9515088" y="1546488"/>
                <a:ext cx="343440" cy="146160"/>
              </p14:xfrm>
            </p:contentPart>
          </mc:Choice>
          <mc:Fallback xmlns="">
            <p:pic>
              <p:nvPicPr>
                <p:cNvPr id="19" name="Freihand 18">
                  <a:extLst>
                    <a:ext uri="{FF2B5EF4-FFF2-40B4-BE49-F238E27FC236}">
                      <a16:creationId xmlns:a16="http://schemas.microsoft.com/office/drawing/2014/main" id="{F8316A48-F843-4CB7-99B5-B8B54B29DD46}"/>
                    </a:ext>
                  </a:extLst>
                </p:cNvPr>
                <p:cNvPicPr/>
                <p:nvPr/>
              </p:nvPicPr>
              <p:blipFill>
                <a:blip r:embed="rId29"/>
                <a:stretch>
                  <a:fillRect/>
                </a:stretch>
              </p:blipFill>
              <p:spPr>
                <a:xfrm>
                  <a:off x="9510768" y="1542168"/>
                  <a:ext cx="35208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0" name="Freihand 19">
                  <a:extLst>
                    <a:ext uri="{FF2B5EF4-FFF2-40B4-BE49-F238E27FC236}">
                      <a16:creationId xmlns:a16="http://schemas.microsoft.com/office/drawing/2014/main" id="{A4003A3F-3CE6-4ECA-99EC-7CA756A0AB64}"/>
                    </a:ext>
                  </a:extLst>
                </p14:cNvPr>
                <p14:cNvContentPartPr/>
                <p14:nvPr/>
              </p14:nvContentPartPr>
              <p14:xfrm>
                <a:off x="9878688" y="1367208"/>
                <a:ext cx="80280" cy="222120"/>
              </p14:xfrm>
            </p:contentPart>
          </mc:Choice>
          <mc:Fallback xmlns="">
            <p:pic>
              <p:nvPicPr>
                <p:cNvPr id="20" name="Freihand 19">
                  <a:extLst>
                    <a:ext uri="{FF2B5EF4-FFF2-40B4-BE49-F238E27FC236}">
                      <a16:creationId xmlns:a16="http://schemas.microsoft.com/office/drawing/2014/main" id="{A4003A3F-3CE6-4ECA-99EC-7CA756A0AB64}"/>
                    </a:ext>
                  </a:extLst>
                </p:cNvPr>
                <p:cNvPicPr/>
                <p:nvPr/>
              </p:nvPicPr>
              <p:blipFill>
                <a:blip r:embed="rId31"/>
                <a:stretch>
                  <a:fillRect/>
                </a:stretch>
              </p:blipFill>
              <p:spPr>
                <a:xfrm>
                  <a:off x="9874368" y="1362888"/>
                  <a:ext cx="88920" cy="2307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1" name="Freihand 20">
                  <a:extLst>
                    <a:ext uri="{FF2B5EF4-FFF2-40B4-BE49-F238E27FC236}">
                      <a16:creationId xmlns:a16="http://schemas.microsoft.com/office/drawing/2014/main" id="{1DF7680A-1DC9-4493-A010-7A7F5D74901B}"/>
                    </a:ext>
                  </a:extLst>
                </p14:cNvPr>
                <p14:cNvContentPartPr/>
                <p14:nvPr/>
              </p14:nvContentPartPr>
              <p14:xfrm>
                <a:off x="9970128" y="1473768"/>
                <a:ext cx="74520" cy="97920"/>
              </p14:xfrm>
            </p:contentPart>
          </mc:Choice>
          <mc:Fallback xmlns="">
            <p:pic>
              <p:nvPicPr>
                <p:cNvPr id="21" name="Freihand 20">
                  <a:extLst>
                    <a:ext uri="{FF2B5EF4-FFF2-40B4-BE49-F238E27FC236}">
                      <a16:creationId xmlns:a16="http://schemas.microsoft.com/office/drawing/2014/main" id="{1DF7680A-1DC9-4493-A010-7A7F5D74901B}"/>
                    </a:ext>
                  </a:extLst>
                </p:cNvPr>
                <p:cNvPicPr/>
                <p:nvPr/>
              </p:nvPicPr>
              <p:blipFill>
                <a:blip r:embed="rId33"/>
                <a:stretch>
                  <a:fillRect/>
                </a:stretch>
              </p:blipFill>
              <p:spPr>
                <a:xfrm>
                  <a:off x="9965808" y="1469448"/>
                  <a:ext cx="8316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2" name="Freihand 21">
                  <a:extLst>
                    <a:ext uri="{FF2B5EF4-FFF2-40B4-BE49-F238E27FC236}">
                      <a16:creationId xmlns:a16="http://schemas.microsoft.com/office/drawing/2014/main" id="{BDEBF063-975F-41B5-B193-4BD4BC55FCA4}"/>
                    </a:ext>
                  </a:extLst>
                </p14:cNvPr>
                <p14:cNvContentPartPr/>
                <p14:nvPr/>
              </p14:nvContentPartPr>
              <p14:xfrm>
                <a:off x="10078488" y="1426248"/>
                <a:ext cx="62280" cy="285480"/>
              </p14:xfrm>
            </p:contentPart>
          </mc:Choice>
          <mc:Fallback xmlns="">
            <p:pic>
              <p:nvPicPr>
                <p:cNvPr id="22" name="Freihand 21">
                  <a:extLst>
                    <a:ext uri="{FF2B5EF4-FFF2-40B4-BE49-F238E27FC236}">
                      <a16:creationId xmlns:a16="http://schemas.microsoft.com/office/drawing/2014/main" id="{BDEBF063-975F-41B5-B193-4BD4BC55FCA4}"/>
                    </a:ext>
                  </a:extLst>
                </p:cNvPr>
                <p:cNvPicPr/>
                <p:nvPr/>
              </p:nvPicPr>
              <p:blipFill>
                <a:blip r:embed="rId35"/>
                <a:stretch>
                  <a:fillRect/>
                </a:stretch>
              </p:blipFill>
              <p:spPr>
                <a:xfrm>
                  <a:off x="10074168" y="1421928"/>
                  <a:ext cx="7092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3" name="Freihand 22">
                  <a:extLst>
                    <a:ext uri="{FF2B5EF4-FFF2-40B4-BE49-F238E27FC236}">
                      <a16:creationId xmlns:a16="http://schemas.microsoft.com/office/drawing/2014/main" id="{725FCC24-379E-42B3-A32A-FF8D8E0D2A2A}"/>
                    </a:ext>
                  </a:extLst>
                </p14:cNvPr>
                <p14:cNvContentPartPr/>
                <p14:nvPr/>
              </p14:nvContentPartPr>
              <p14:xfrm>
                <a:off x="10194408" y="1406448"/>
                <a:ext cx="214560" cy="86040"/>
              </p14:xfrm>
            </p:contentPart>
          </mc:Choice>
          <mc:Fallback xmlns="">
            <p:pic>
              <p:nvPicPr>
                <p:cNvPr id="23" name="Freihand 22">
                  <a:extLst>
                    <a:ext uri="{FF2B5EF4-FFF2-40B4-BE49-F238E27FC236}">
                      <a16:creationId xmlns:a16="http://schemas.microsoft.com/office/drawing/2014/main" id="{725FCC24-379E-42B3-A32A-FF8D8E0D2A2A}"/>
                    </a:ext>
                  </a:extLst>
                </p:cNvPr>
                <p:cNvPicPr/>
                <p:nvPr/>
              </p:nvPicPr>
              <p:blipFill>
                <a:blip r:embed="rId37"/>
                <a:stretch>
                  <a:fillRect/>
                </a:stretch>
              </p:blipFill>
              <p:spPr>
                <a:xfrm>
                  <a:off x="10190088" y="1402128"/>
                  <a:ext cx="22320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4" name="Freihand 23">
                  <a:extLst>
                    <a:ext uri="{FF2B5EF4-FFF2-40B4-BE49-F238E27FC236}">
                      <a16:creationId xmlns:a16="http://schemas.microsoft.com/office/drawing/2014/main" id="{951F0F97-DB15-49DD-8C9D-85E4BC243936}"/>
                    </a:ext>
                  </a:extLst>
                </p14:cNvPr>
                <p14:cNvContentPartPr/>
                <p14:nvPr/>
              </p14:nvContentPartPr>
              <p14:xfrm>
                <a:off x="10426608" y="1205208"/>
                <a:ext cx="262800" cy="211320"/>
              </p14:xfrm>
            </p:contentPart>
          </mc:Choice>
          <mc:Fallback xmlns="">
            <p:pic>
              <p:nvPicPr>
                <p:cNvPr id="24" name="Freihand 23">
                  <a:extLst>
                    <a:ext uri="{FF2B5EF4-FFF2-40B4-BE49-F238E27FC236}">
                      <a16:creationId xmlns:a16="http://schemas.microsoft.com/office/drawing/2014/main" id="{951F0F97-DB15-49DD-8C9D-85E4BC243936}"/>
                    </a:ext>
                  </a:extLst>
                </p:cNvPr>
                <p:cNvPicPr/>
                <p:nvPr/>
              </p:nvPicPr>
              <p:blipFill>
                <a:blip r:embed="rId39"/>
                <a:stretch>
                  <a:fillRect/>
                </a:stretch>
              </p:blipFill>
              <p:spPr>
                <a:xfrm>
                  <a:off x="10422288" y="1200888"/>
                  <a:ext cx="27144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5" name="Freihand 24">
                  <a:extLst>
                    <a:ext uri="{FF2B5EF4-FFF2-40B4-BE49-F238E27FC236}">
                      <a16:creationId xmlns:a16="http://schemas.microsoft.com/office/drawing/2014/main" id="{B8050B09-E7D1-46EE-82E4-9E7F0AE06B28}"/>
                    </a:ext>
                  </a:extLst>
                </p14:cNvPr>
                <p14:cNvContentPartPr/>
                <p14:nvPr/>
              </p14:nvContentPartPr>
              <p14:xfrm>
                <a:off x="10729008" y="1240128"/>
                <a:ext cx="100800" cy="99720"/>
              </p14:xfrm>
            </p:contentPart>
          </mc:Choice>
          <mc:Fallback xmlns="">
            <p:pic>
              <p:nvPicPr>
                <p:cNvPr id="25" name="Freihand 24">
                  <a:extLst>
                    <a:ext uri="{FF2B5EF4-FFF2-40B4-BE49-F238E27FC236}">
                      <a16:creationId xmlns:a16="http://schemas.microsoft.com/office/drawing/2014/main" id="{B8050B09-E7D1-46EE-82E4-9E7F0AE06B28}"/>
                    </a:ext>
                  </a:extLst>
                </p:cNvPr>
                <p:cNvPicPr/>
                <p:nvPr/>
              </p:nvPicPr>
              <p:blipFill>
                <a:blip r:embed="rId41"/>
                <a:stretch>
                  <a:fillRect/>
                </a:stretch>
              </p:blipFill>
              <p:spPr>
                <a:xfrm>
                  <a:off x="10724688" y="1235808"/>
                  <a:ext cx="10944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6" name="Freihand 25">
                  <a:extLst>
                    <a:ext uri="{FF2B5EF4-FFF2-40B4-BE49-F238E27FC236}">
                      <a16:creationId xmlns:a16="http://schemas.microsoft.com/office/drawing/2014/main" id="{72678A8C-C5E4-410B-91E6-0EA4FBA2B84F}"/>
                    </a:ext>
                  </a:extLst>
                </p14:cNvPr>
                <p14:cNvContentPartPr/>
                <p14:nvPr/>
              </p14:nvContentPartPr>
              <p14:xfrm>
                <a:off x="10878408" y="1039248"/>
                <a:ext cx="39600" cy="243720"/>
              </p14:xfrm>
            </p:contentPart>
          </mc:Choice>
          <mc:Fallback xmlns="">
            <p:pic>
              <p:nvPicPr>
                <p:cNvPr id="26" name="Freihand 25">
                  <a:extLst>
                    <a:ext uri="{FF2B5EF4-FFF2-40B4-BE49-F238E27FC236}">
                      <a16:creationId xmlns:a16="http://schemas.microsoft.com/office/drawing/2014/main" id="{72678A8C-C5E4-410B-91E6-0EA4FBA2B84F}"/>
                    </a:ext>
                  </a:extLst>
                </p:cNvPr>
                <p:cNvPicPr/>
                <p:nvPr/>
              </p:nvPicPr>
              <p:blipFill>
                <a:blip r:embed="rId43"/>
                <a:stretch>
                  <a:fillRect/>
                </a:stretch>
              </p:blipFill>
              <p:spPr>
                <a:xfrm>
                  <a:off x="10874088" y="1034928"/>
                  <a:ext cx="48240" cy="252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4">
            <p14:nvContentPartPr>
              <p14:cNvPr id="29" name="Freihand 28">
                <a:extLst>
                  <a:ext uri="{FF2B5EF4-FFF2-40B4-BE49-F238E27FC236}">
                    <a16:creationId xmlns:a16="http://schemas.microsoft.com/office/drawing/2014/main" id="{4F19253A-4DEE-494D-A936-BEB9011E1A39}"/>
                  </a:ext>
                </a:extLst>
              </p14:cNvPr>
              <p14:cNvContentPartPr/>
              <p14:nvPr/>
            </p14:nvContentPartPr>
            <p14:xfrm>
              <a:off x="6846408" y="1110888"/>
              <a:ext cx="924840" cy="788040"/>
            </p14:xfrm>
          </p:contentPart>
        </mc:Choice>
        <mc:Fallback xmlns="">
          <p:pic>
            <p:nvPicPr>
              <p:cNvPr id="29" name="Freihand 28">
                <a:extLst>
                  <a:ext uri="{FF2B5EF4-FFF2-40B4-BE49-F238E27FC236}">
                    <a16:creationId xmlns:a16="http://schemas.microsoft.com/office/drawing/2014/main" id="{4F19253A-4DEE-494D-A936-BEB9011E1A39}"/>
                  </a:ext>
                </a:extLst>
              </p:cNvPr>
              <p:cNvPicPr/>
              <p:nvPr/>
            </p:nvPicPr>
            <p:blipFill>
              <a:blip r:embed="rId45"/>
              <a:stretch>
                <a:fillRect/>
              </a:stretch>
            </p:blipFill>
            <p:spPr>
              <a:xfrm>
                <a:off x="6842088" y="1106568"/>
                <a:ext cx="933480" cy="7966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0" name="Freihand 29">
                <a:extLst>
                  <a:ext uri="{FF2B5EF4-FFF2-40B4-BE49-F238E27FC236}">
                    <a16:creationId xmlns:a16="http://schemas.microsoft.com/office/drawing/2014/main" id="{E9D8FD2F-D1B7-48F5-9282-4F83E1422986}"/>
                  </a:ext>
                </a:extLst>
              </p14:cNvPr>
              <p14:cNvContentPartPr/>
              <p14:nvPr/>
            </p14:nvContentPartPr>
            <p14:xfrm>
              <a:off x="6821208" y="1041408"/>
              <a:ext cx="1009080" cy="907200"/>
            </p14:xfrm>
          </p:contentPart>
        </mc:Choice>
        <mc:Fallback xmlns="">
          <p:pic>
            <p:nvPicPr>
              <p:cNvPr id="30" name="Freihand 29">
                <a:extLst>
                  <a:ext uri="{FF2B5EF4-FFF2-40B4-BE49-F238E27FC236}">
                    <a16:creationId xmlns:a16="http://schemas.microsoft.com/office/drawing/2014/main" id="{E9D8FD2F-D1B7-48F5-9282-4F83E1422986}"/>
                  </a:ext>
                </a:extLst>
              </p:cNvPr>
              <p:cNvPicPr/>
              <p:nvPr/>
            </p:nvPicPr>
            <p:blipFill>
              <a:blip r:embed="rId47"/>
              <a:stretch>
                <a:fillRect/>
              </a:stretch>
            </p:blipFill>
            <p:spPr>
              <a:xfrm>
                <a:off x="6816888" y="1037088"/>
                <a:ext cx="1017720" cy="915840"/>
              </a:xfrm>
              <a:prstGeom prst="rect">
                <a:avLst/>
              </a:prstGeom>
            </p:spPr>
          </p:pic>
        </mc:Fallback>
      </mc:AlternateContent>
    </p:spTree>
    <p:extLst>
      <p:ext uri="{BB962C8B-B14F-4D97-AF65-F5344CB8AC3E}">
        <p14:creationId xmlns:p14="http://schemas.microsoft.com/office/powerpoint/2010/main" val="3008064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a:t>Nominale GDP/real GDP/GDP-Deflator</a:t>
            </a:r>
            <a:endParaRPr lang="de-DE" sz="3266" dirty="0"/>
          </a:p>
        </p:txBody>
      </p:sp>
      <p:sp>
        <p:nvSpPr>
          <p:cNvPr id="7" name="Text Box 3"/>
          <p:cNvSpPr txBox="1">
            <a:spLocks noChangeArrowheads="1"/>
          </p:cNvSpPr>
          <p:nvPr/>
        </p:nvSpPr>
        <p:spPr bwMode="auto">
          <a:xfrm>
            <a:off x="86451" y="1151352"/>
            <a:ext cx="8603154" cy="34360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The realtive change of nominal GDP represents changes in prices and quantities.</a:t>
            </a: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The realtive change of real GDP represents changes in quantities and therefore counts for the change of economic performance</a:t>
            </a: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With the realtive change of the GDP-Deflator we can correct nominal growth in order to obtain real growth</a:t>
            </a:r>
            <a:endParaRPr lang="de-DE" altLang="de-DE" sz="2177" dirty="0">
              <a:solidFill>
                <a:srgbClr val="000000"/>
              </a:solidFill>
            </a:endParaRPr>
          </a:p>
        </p:txBody>
      </p:sp>
      <p:sp>
        <p:nvSpPr>
          <p:cNvPr id="4" name="Rechteck 3">
            <a:extLst>
              <a:ext uri="{FF2B5EF4-FFF2-40B4-BE49-F238E27FC236}">
                <a16:creationId xmlns:a16="http://schemas.microsoft.com/office/drawing/2014/main" id="{58C88DCD-6317-4224-9BDF-37D640B1ECA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EBB08D76-54C3-47DE-8199-79E22136AB89}"/>
                  </a:ext>
                </a:extLst>
              </p14:cNvPr>
              <p14:cNvContentPartPr/>
              <p14:nvPr/>
            </p14:nvContentPartPr>
            <p14:xfrm>
              <a:off x="6826968" y="1896768"/>
              <a:ext cx="896760" cy="42840"/>
            </p14:xfrm>
          </p:contentPart>
        </mc:Choice>
        <mc:Fallback xmlns="">
          <p:pic>
            <p:nvPicPr>
              <p:cNvPr id="2" name="Freihand 1">
                <a:extLst>
                  <a:ext uri="{FF2B5EF4-FFF2-40B4-BE49-F238E27FC236}">
                    <a16:creationId xmlns:a16="http://schemas.microsoft.com/office/drawing/2014/main" id="{EBB08D76-54C3-47DE-8199-79E22136AB89}"/>
                  </a:ext>
                </a:extLst>
              </p:cNvPr>
              <p:cNvPicPr/>
              <p:nvPr/>
            </p:nvPicPr>
            <p:blipFill>
              <a:blip r:embed="rId4"/>
              <a:stretch>
                <a:fillRect/>
              </a:stretch>
            </p:blipFill>
            <p:spPr>
              <a:xfrm>
                <a:off x="6822648" y="1892448"/>
                <a:ext cx="90540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589CEF5A-71B4-4699-A673-E33E5F7108C9}"/>
                  </a:ext>
                </a:extLst>
              </p14:cNvPr>
              <p14:cNvContentPartPr/>
              <p14:nvPr/>
            </p14:nvContentPartPr>
            <p14:xfrm>
              <a:off x="425808" y="2172168"/>
              <a:ext cx="1146240" cy="77400"/>
            </p14:xfrm>
          </p:contentPart>
        </mc:Choice>
        <mc:Fallback xmlns="">
          <p:pic>
            <p:nvPicPr>
              <p:cNvPr id="3" name="Freihand 2">
                <a:extLst>
                  <a:ext uri="{FF2B5EF4-FFF2-40B4-BE49-F238E27FC236}">
                    <a16:creationId xmlns:a16="http://schemas.microsoft.com/office/drawing/2014/main" id="{589CEF5A-71B4-4699-A673-E33E5F7108C9}"/>
                  </a:ext>
                </a:extLst>
              </p:cNvPr>
              <p:cNvPicPr/>
              <p:nvPr/>
            </p:nvPicPr>
            <p:blipFill>
              <a:blip r:embed="rId6"/>
              <a:stretch>
                <a:fillRect/>
              </a:stretch>
            </p:blipFill>
            <p:spPr>
              <a:xfrm>
                <a:off x="421488" y="2167848"/>
                <a:ext cx="115488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Freihand 4">
                <a:extLst>
                  <a:ext uri="{FF2B5EF4-FFF2-40B4-BE49-F238E27FC236}">
                    <a16:creationId xmlns:a16="http://schemas.microsoft.com/office/drawing/2014/main" id="{0D1B12B1-2A2F-4B97-B171-8D452B238A85}"/>
                  </a:ext>
                </a:extLst>
              </p14:cNvPr>
              <p14:cNvContentPartPr/>
              <p14:nvPr/>
            </p14:nvContentPartPr>
            <p14:xfrm>
              <a:off x="3063528" y="3102768"/>
              <a:ext cx="1059840" cy="97920"/>
            </p14:xfrm>
          </p:contentPart>
        </mc:Choice>
        <mc:Fallback xmlns="">
          <p:pic>
            <p:nvPicPr>
              <p:cNvPr id="5" name="Freihand 4">
                <a:extLst>
                  <a:ext uri="{FF2B5EF4-FFF2-40B4-BE49-F238E27FC236}">
                    <a16:creationId xmlns:a16="http://schemas.microsoft.com/office/drawing/2014/main" id="{0D1B12B1-2A2F-4B97-B171-8D452B238A85}"/>
                  </a:ext>
                </a:extLst>
              </p:cNvPr>
              <p:cNvPicPr/>
              <p:nvPr/>
            </p:nvPicPr>
            <p:blipFill>
              <a:blip r:embed="rId8"/>
              <a:stretch>
                <a:fillRect/>
              </a:stretch>
            </p:blipFill>
            <p:spPr>
              <a:xfrm>
                <a:off x="3059208" y="3098448"/>
                <a:ext cx="106848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Freihand 7">
                <a:extLst>
                  <a:ext uri="{FF2B5EF4-FFF2-40B4-BE49-F238E27FC236}">
                    <a16:creationId xmlns:a16="http://schemas.microsoft.com/office/drawing/2014/main" id="{1100D9EB-F80E-406C-AAF0-900B1E9D275C}"/>
                  </a:ext>
                </a:extLst>
              </p14:cNvPr>
              <p14:cNvContentPartPr/>
              <p14:nvPr/>
            </p14:nvContentPartPr>
            <p14:xfrm>
              <a:off x="6471288" y="3130128"/>
              <a:ext cx="1087560" cy="91440"/>
            </p14:xfrm>
          </p:contentPart>
        </mc:Choice>
        <mc:Fallback xmlns="">
          <p:pic>
            <p:nvPicPr>
              <p:cNvPr id="8" name="Freihand 7">
                <a:extLst>
                  <a:ext uri="{FF2B5EF4-FFF2-40B4-BE49-F238E27FC236}">
                    <a16:creationId xmlns:a16="http://schemas.microsoft.com/office/drawing/2014/main" id="{1100D9EB-F80E-406C-AAF0-900B1E9D275C}"/>
                  </a:ext>
                </a:extLst>
              </p:cNvPr>
              <p:cNvPicPr/>
              <p:nvPr/>
            </p:nvPicPr>
            <p:blipFill>
              <a:blip r:embed="rId10"/>
              <a:stretch>
                <a:fillRect/>
              </a:stretch>
            </p:blipFill>
            <p:spPr>
              <a:xfrm>
                <a:off x="6466968" y="3125808"/>
                <a:ext cx="109620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1D4A6637-9603-4434-8EDD-54E260D04C39}"/>
                  </a:ext>
                </a:extLst>
              </p14:cNvPr>
              <p14:cNvContentPartPr/>
              <p14:nvPr/>
            </p14:nvContentPartPr>
            <p14:xfrm>
              <a:off x="4065048" y="4125888"/>
              <a:ext cx="1138680" cy="79920"/>
            </p14:xfrm>
          </p:contentPart>
        </mc:Choice>
        <mc:Fallback xmlns="">
          <p:pic>
            <p:nvPicPr>
              <p:cNvPr id="9" name="Freihand 8">
                <a:extLst>
                  <a:ext uri="{FF2B5EF4-FFF2-40B4-BE49-F238E27FC236}">
                    <a16:creationId xmlns:a16="http://schemas.microsoft.com/office/drawing/2014/main" id="{1D4A6637-9603-4434-8EDD-54E260D04C39}"/>
                  </a:ext>
                </a:extLst>
              </p:cNvPr>
              <p:cNvPicPr/>
              <p:nvPr/>
            </p:nvPicPr>
            <p:blipFill>
              <a:blip r:embed="rId12"/>
              <a:stretch>
                <a:fillRect/>
              </a:stretch>
            </p:blipFill>
            <p:spPr>
              <a:xfrm>
                <a:off x="4060728" y="4121568"/>
                <a:ext cx="1147320" cy="88560"/>
              </a:xfrm>
              <a:prstGeom prst="rect">
                <a:avLst/>
              </a:prstGeom>
            </p:spPr>
          </p:pic>
        </mc:Fallback>
      </mc:AlternateContent>
      <p:grpSp>
        <p:nvGrpSpPr>
          <p:cNvPr id="47" name="Gruppieren 46">
            <a:extLst>
              <a:ext uri="{FF2B5EF4-FFF2-40B4-BE49-F238E27FC236}">
                <a16:creationId xmlns:a16="http://schemas.microsoft.com/office/drawing/2014/main" id="{B4094F83-73E1-4076-A666-9A5C046D8F9B}"/>
              </a:ext>
            </a:extLst>
          </p:cNvPr>
          <p:cNvGrpSpPr/>
          <p:nvPr/>
        </p:nvGrpSpPr>
        <p:grpSpPr>
          <a:xfrm>
            <a:off x="5040648" y="2761128"/>
            <a:ext cx="6842520" cy="1154880"/>
            <a:chOff x="5040648" y="2761128"/>
            <a:chExt cx="6842520" cy="1154880"/>
          </a:xfrm>
        </p:grpSpPr>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D39381E6-2759-486D-9F2F-C81C48A1FA13}"/>
                    </a:ext>
                  </a:extLst>
                </p14:cNvPr>
                <p14:cNvContentPartPr/>
                <p14:nvPr/>
              </p14:nvContentPartPr>
              <p14:xfrm>
                <a:off x="5142528" y="3755088"/>
                <a:ext cx="356040" cy="108000"/>
              </p14:xfrm>
            </p:contentPart>
          </mc:Choice>
          <mc:Fallback xmlns="">
            <p:pic>
              <p:nvPicPr>
                <p:cNvPr id="10" name="Freihand 9">
                  <a:extLst>
                    <a:ext uri="{FF2B5EF4-FFF2-40B4-BE49-F238E27FC236}">
                      <a16:creationId xmlns:a16="http://schemas.microsoft.com/office/drawing/2014/main" id="{D39381E6-2759-486D-9F2F-C81C48A1FA13}"/>
                    </a:ext>
                  </a:extLst>
                </p:cNvPr>
                <p:cNvPicPr/>
                <p:nvPr/>
              </p:nvPicPr>
              <p:blipFill>
                <a:blip r:embed="rId14"/>
                <a:stretch>
                  <a:fillRect/>
                </a:stretch>
              </p:blipFill>
              <p:spPr>
                <a:xfrm>
                  <a:off x="5138208" y="3750768"/>
                  <a:ext cx="36468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Freihand 10">
                  <a:extLst>
                    <a:ext uri="{FF2B5EF4-FFF2-40B4-BE49-F238E27FC236}">
                      <a16:creationId xmlns:a16="http://schemas.microsoft.com/office/drawing/2014/main" id="{C08F71F8-F3B4-4AC8-9574-E9E457C08131}"/>
                    </a:ext>
                  </a:extLst>
                </p14:cNvPr>
                <p14:cNvContentPartPr/>
                <p14:nvPr/>
              </p14:nvContentPartPr>
              <p14:xfrm>
                <a:off x="5040648" y="3723768"/>
                <a:ext cx="334080" cy="186120"/>
              </p14:xfrm>
            </p:contentPart>
          </mc:Choice>
          <mc:Fallback xmlns="">
            <p:pic>
              <p:nvPicPr>
                <p:cNvPr id="11" name="Freihand 10">
                  <a:extLst>
                    <a:ext uri="{FF2B5EF4-FFF2-40B4-BE49-F238E27FC236}">
                      <a16:creationId xmlns:a16="http://schemas.microsoft.com/office/drawing/2014/main" id="{C08F71F8-F3B4-4AC8-9574-E9E457C08131}"/>
                    </a:ext>
                  </a:extLst>
                </p:cNvPr>
                <p:cNvPicPr/>
                <p:nvPr/>
              </p:nvPicPr>
              <p:blipFill>
                <a:blip r:embed="rId16"/>
                <a:stretch>
                  <a:fillRect/>
                </a:stretch>
              </p:blipFill>
              <p:spPr>
                <a:xfrm>
                  <a:off x="5036328" y="3719448"/>
                  <a:ext cx="34272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 name="Freihand 11">
                  <a:extLst>
                    <a:ext uri="{FF2B5EF4-FFF2-40B4-BE49-F238E27FC236}">
                      <a16:creationId xmlns:a16="http://schemas.microsoft.com/office/drawing/2014/main" id="{EC43CA83-82FF-4104-9D77-13F1D576BA7A}"/>
                    </a:ext>
                  </a:extLst>
                </p14:cNvPr>
                <p14:cNvContentPartPr/>
                <p14:nvPr/>
              </p14:nvContentPartPr>
              <p14:xfrm>
                <a:off x="5587128" y="3702168"/>
                <a:ext cx="191520" cy="133920"/>
              </p14:xfrm>
            </p:contentPart>
          </mc:Choice>
          <mc:Fallback xmlns="">
            <p:pic>
              <p:nvPicPr>
                <p:cNvPr id="12" name="Freihand 11">
                  <a:extLst>
                    <a:ext uri="{FF2B5EF4-FFF2-40B4-BE49-F238E27FC236}">
                      <a16:creationId xmlns:a16="http://schemas.microsoft.com/office/drawing/2014/main" id="{EC43CA83-82FF-4104-9D77-13F1D576BA7A}"/>
                    </a:ext>
                  </a:extLst>
                </p:cNvPr>
                <p:cNvPicPr/>
                <p:nvPr/>
              </p:nvPicPr>
              <p:blipFill>
                <a:blip r:embed="rId18"/>
                <a:stretch>
                  <a:fillRect/>
                </a:stretch>
              </p:blipFill>
              <p:spPr>
                <a:xfrm>
                  <a:off x="5582808" y="3697848"/>
                  <a:ext cx="20016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3" name="Freihand 12">
                  <a:extLst>
                    <a:ext uri="{FF2B5EF4-FFF2-40B4-BE49-F238E27FC236}">
                      <a16:creationId xmlns:a16="http://schemas.microsoft.com/office/drawing/2014/main" id="{9F239340-1145-4272-B68E-839D72B23914}"/>
                    </a:ext>
                  </a:extLst>
                </p14:cNvPr>
                <p14:cNvContentPartPr/>
                <p14:nvPr/>
              </p14:nvContentPartPr>
              <p14:xfrm>
                <a:off x="5796648" y="3707208"/>
                <a:ext cx="93600" cy="208800"/>
              </p14:xfrm>
            </p:contentPart>
          </mc:Choice>
          <mc:Fallback xmlns="">
            <p:pic>
              <p:nvPicPr>
                <p:cNvPr id="13" name="Freihand 12">
                  <a:extLst>
                    <a:ext uri="{FF2B5EF4-FFF2-40B4-BE49-F238E27FC236}">
                      <a16:creationId xmlns:a16="http://schemas.microsoft.com/office/drawing/2014/main" id="{9F239340-1145-4272-B68E-839D72B23914}"/>
                    </a:ext>
                  </a:extLst>
                </p:cNvPr>
                <p:cNvPicPr/>
                <p:nvPr/>
              </p:nvPicPr>
              <p:blipFill>
                <a:blip r:embed="rId20"/>
                <a:stretch>
                  <a:fillRect/>
                </a:stretch>
              </p:blipFill>
              <p:spPr>
                <a:xfrm>
                  <a:off x="5792328" y="3702888"/>
                  <a:ext cx="10224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4" name="Freihand 13">
                  <a:extLst>
                    <a:ext uri="{FF2B5EF4-FFF2-40B4-BE49-F238E27FC236}">
                      <a16:creationId xmlns:a16="http://schemas.microsoft.com/office/drawing/2014/main" id="{3D3AEA8F-501D-482F-B942-064BFD091F72}"/>
                    </a:ext>
                  </a:extLst>
                </p14:cNvPr>
                <p14:cNvContentPartPr/>
                <p14:nvPr/>
              </p14:nvContentPartPr>
              <p14:xfrm>
                <a:off x="5920848" y="3709008"/>
                <a:ext cx="177480" cy="96840"/>
              </p14:xfrm>
            </p:contentPart>
          </mc:Choice>
          <mc:Fallback xmlns="">
            <p:pic>
              <p:nvPicPr>
                <p:cNvPr id="14" name="Freihand 13">
                  <a:extLst>
                    <a:ext uri="{FF2B5EF4-FFF2-40B4-BE49-F238E27FC236}">
                      <a16:creationId xmlns:a16="http://schemas.microsoft.com/office/drawing/2014/main" id="{3D3AEA8F-501D-482F-B942-064BFD091F72}"/>
                    </a:ext>
                  </a:extLst>
                </p:cNvPr>
                <p:cNvPicPr/>
                <p:nvPr/>
              </p:nvPicPr>
              <p:blipFill>
                <a:blip r:embed="rId22"/>
                <a:stretch>
                  <a:fillRect/>
                </a:stretch>
              </p:blipFill>
              <p:spPr>
                <a:xfrm>
                  <a:off x="5916528" y="3704688"/>
                  <a:ext cx="18612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5" name="Freihand 14">
                  <a:extLst>
                    <a:ext uri="{FF2B5EF4-FFF2-40B4-BE49-F238E27FC236}">
                      <a16:creationId xmlns:a16="http://schemas.microsoft.com/office/drawing/2014/main" id="{75E2D086-0315-460D-8C78-F9EBDA30640A}"/>
                    </a:ext>
                  </a:extLst>
                </p14:cNvPr>
                <p14:cNvContentPartPr/>
                <p14:nvPr/>
              </p14:nvContentPartPr>
              <p14:xfrm>
                <a:off x="6082488" y="3687768"/>
                <a:ext cx="120240" cy="108000"/>
              </p14:xfrm>
            </p:contentPart>
          </mc:Choice>
          <mc:Fallback xmlns="">
            <p:pic>
              <p:nvPicPr>
                <p:cNvPr id="15" name="Freihand 14">
                  <a:extLst>
                    <a:ext uri="{FF2B5EF4-FFF2-40B4-BE49-F238E27FC236}">
                      <a16:creationId xmlns:a16="http://schemas.microsoft.com/office/drawing/2014/main" id="{75E2D086-0315-460D-8C78-F9EBDA30640A}"/>
                    </a:ext>
                  </a:extLst>
                </p:cNvPr>
                <p:cNvPicPr/>
                <p:nvPr/>
              </p:nvPicPr>
              <p:blipFill>
                <a:blip r:embed="rId24"/>
                <a:stretch>
                  <a:fillRect/>
                </a:stretch>
              </p:blipFill>
              <p:spPr>
                <a:xfrm>
                  <a:off x="6078168" y="3683448"/>
                  <a:ext cx="12888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6" name="Freihand 15">
                  <a:extLst>
                    <a:ext uri="{FF2B5EF4-FFF2-40B4-BE49-F238E27FC236}">
                      <a16:creationId xmlns:a16="http://schemas.microsoft.com/office/drawing/2014/main" id="{79F8F03A-3D48-418D-A1F1-16F533076EEF}"/>
                    </a:ext>
                  </a:extLst>
                </p14:cNvPr>
                <p14:cNvContentPartPr/>
                <p14:nvPr/>
              </p14:nvContentPartPr>
              <p14:xfrm>
                <a:off x="6195888" y="3602088"/>
                <a:ext cx="475920" cy="161280"/>
              </p14:xfrm>
            </p:contentPart>
          </mc:Choice>
          <mc:Fallback xmlns="">
            <p:pic>
              <p:nvPicPr>
                <p:cNvPr id="16" name="Freihand 15">
                  <a:extLst>
                    <a:ext uri="{FF2B5EF4-FFF2-40B4-BE49-F238E27FC236}">
                      <a16:creationId xmlns:a16="http://schemas.microsoft.com/office/drawing/2014/main" id="{79F8F03A-3D48-418D-A1F1-16F533076EEF}"/>
                    </a:ext>
                  </a:extLst>
                </p:cNvPr>
                <p:cNvPicPr/>
                <p:nvPr/>
              </p:nvPicPr>
              <p:blipFill>
                <a:blip r:embed="rId26"/>
                <a:stretch>
                  <a:fillRect/>
                </a:stretch>
              </p:blipFill>
              <p:spPr>
                <a:xfrm>
                  <a:off x="6191568" y="3597768"/>
                  <a:ext cx="48456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Freihand 17">
                  <a:extLst>
                    <a:ext uri="{FF2B5EF4-FFF2-40B4-BE49-F238E27FC236}">
                      <a16:creationId xmlns:a16="http://schemas.microsoft.com/office/drawing/2014/main" id="{06A949AE-7759-440E-AFC7-65C57AF24747}"/>
                    </a:ext>
                  </a:extLst>
                </p14:cNvPr>
                <p14:cNvContentPartPr/>
                <p14:nvPr/>
              </p14:nvContentPartPr>
              <p14:xfrm>
                <a:off x="6854688" y="3556008"/>
                <a:ext cx="233640" cy="153720"/>
              </p14:xfrm>
            </p:contentPart>
          </mc:Choice>
          <mc:Fallback xmlns="">
            <p:pic>
              <p:nvPicPr>
                <p:cNvPr id="18" name="Freihand 17">
                  <a:extLst>
                    <a:ext uri="{FF2B5EF4-FFF2-40B4-BE49-F238E27FC236}">
                      <a16:creationId xmlns:a16="http://schemas.microsoft.com/office/drawing/2014/main" id="{06A949AE-7759-440E-AFC7-65C57AF24747}"/>
                    </a:ext>
                  </a:extLst>
                </p:cNvPr>
                <p:cNvPicPr/>
                <p:nvPr/>
              </p:nvPicPr>
              <p:blipFill>
                <a:blip r:embed="rId28"/>
                <a:stretch>
                  <a:fillRect/>
                </a:stretch>
              </p:blipFill>
              <p:spPr>
                <a:xfrm>
                  <a:off x="6850368" y="3551688"/>
                  <a:ext cx="24228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0" name="Freihand 19">
                  <a:extLst>
                    <a:ext uri="{FF2B5EF4-FFF2-40B4-BE49-F238E27FC236}">
                      <a16:creationId xmlns:a16="http://schemas.microsoft.com/office/drawing/2014/main" id="{5A1A482D-B173-4174-98BF-AA5D1C24A8AE}"/>
                    </a:ext>
                  </a:extLst>
                </p14:cNvPr>
                <p14:cNvContentPartPr/>
                <p14:nvPr/>
              </p14:nvContentPartPr>
              <p14:xfrm>
                <a:off x="7276248" y="3557088"/>
                <a:ext cx="384840" cy="117720"/>
              </p14:xfrm>
            </p:contentPart>
          </mc:Choice>
          <mc:Fallback xmlns="">
            <p:pic>
              <p:nvPicPr>
                <p:cNvPr id="20" name="Freihand 19">
                  <a:extLst>
                    <a:ext uri="{FF2B5EF4-FFF2-40B4-BE49-F238E27FC236}">
                      <a16:creationId xmlns:a16="http://schemas.microsoft.com/office/drawing/2014/main" id="{5A1A482D-B173-4174-98BF-AA5D1C24A8AE}"/>
                    </a:ext>
                  </a:extLst>
                </p:cNvPr>
                <p:cNvPicPr/>
                <p:nvPr/>
              </p:nvPicPr>
              <p:blipFill>
                <a:blip r:embed="rId30"/>
                <a:stretch>
                  <a:fillRect/>
                </a:stretch>
              </p:blipFill>
              <p:spPr>
                <a:xfrm>
                  <a:off x="7271928" y="3552768"/>
                  <a:ext cx="39348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1" name="Freihand 20">
                  <a:extLst>
                    <a:ext uri="{FF2B5EF4-FFF2-40B4-BE49-F238E27FC236}">
                      <a16:creationId xmlns:a16="http://schemas.microsoft.com/office/drawing/2014/main" id="{C18126A9-9402-4CA3-8F9B-82EF0C7F4112}"/>
                    </a:ext>
                  </a:extLst>
                </p14:cNvPr>
                <p14:cNvContentPartPr/>
                <p14:nvPr/>
              </p14:nvContentPartPr>
              <p14:xfrm>
                <a:off x="7645968" y="3532968"/>
                <a:ext cx="133560" cy="102600"/>
              </p14:xfrm>
            </p:contentPart>
          </mc:Choice>
          <mc:Fallback xmlns="">
            <p:pic>
              <p:nvPicPr>
                <p:cNvPr id="21" name="Freihand 20">
                  <a:extLst>
                    <a:ext uri="{FF2B5EF4-FFF2-40B4-BE49-F238E27FC236}">
                      <a16:creationId xmlns:a16="http://schemas.microsoft.com/office/drawing/2014/main" id="{C18126A9-9402-4CA3-8F9B-82EF0C7F4112}"/>
                    </a:ext>
                  </a:extLst>
                </p:cNvPr>
                <p:cNvPicPr/>
                <p:nvPr/>
              </p:nvPicPr>
              <p:blipFill>
                <a:blip r:embed="rId32"/>
                <a:stretch>
                  <a:fillRect/>
                </a:stretch>
              </p:blipFill>
              <p:spPr>
                <a:xfrm>
                  <a:off x="7641648" y="3528648"/>
                  <a:ext cx="14220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2" name="Freihand 21">
                  <a:extLst>
                    <a:ext uri="{FF2B5EF4-FFF2-40B4-BE49-F238E27FC236}">
                      <a16:creationId xmlns:a16="http://schemas.microsoft.com/office/drawing/2014/main" id="{A5322A41-FDC7-43B3-8E12-BA9E18EB79C9}"/>
                    </a:ext>
                  </a:extLst>
                </p14:cNvPr>
                <p14:cNvContentPartPr/>
                <p14:nvPr/>
              </p14:nvContentPartPr>
              <p14:xfrm>
                <a:off x="7780248" y="3444048"/>
                <a:ext cx="118080" cy="137880"/>
              </p14:xfrm>
            </p:contentPart>
          </mc:Choice>
          <mc:Fallback xmlns="">
            <p:pic>
              <p:nvPicPr>
                <p:cNvPr id="22" name="Freihand 21">
                  <a:extLst>
                    <a:ext uri="{FF2B5EF4-FFF2-40B4-BE49-F238E27FC236}">
                      <a16:creationId xmlns:a16="http://schemas.microsoft.com/office/drawing/2014/main" id="{A5322A41-FDC7-43B3-8E12-BA9E18EB79C9}"/>
                    </a:ext>
                  </a:extLst>
                </p:cNvPr>
                <p:cNvPicPr/>
                <p:nvPr/>
              </p:nvPicPr>
              <p:blipFill>
                <a:blip r:embed="rId34"/>
                <a:stretch>
                  <a:fillRect/>
                </a:stretch>
              </p:blipFill>
              <p:spPr>
                <a:xfrm>
                  <a:off x="7775928" y="3439728"/>
                  <a:ext cx="12672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3" name="Freihand 22">
                  <a:extLst>
                    <a:ext uri="{FF2B5EF4-FFF2-40B4-BE49-F238E27FC236}">
                      <a16:creationId xmlns:a16="http://schemas.microsoft.com/office/drawing/2014/main" id="{3B2BBBAD-AA5D-4AFB-B6DD-9E7BE96627BE}"/>
                    </a:ext>
                  </a:extLst>
                </p14:cNvPr>
                <p14:cNvContentPartPr/>
                <p14:nvPr/>
              </p14:nvContentPartPr>
              <p14:xfrm>
                <a:off x="8029008" y="3476088"/>
                <a:ext cx="93960" cy="217800"/>
              </p14:xfrm>
            </p:contentPart>
          </mc:Choice>
          <mc:Fallback xmlns="">
            <p:pic>
              <p:nvPicPr>
                <p:cNvPr id="23" name="Freihand 22">
                  <a:extLst>
                    <a:ext uri="{FF2B5EF4-FFF2-40B4-BE49-F238E27FC236}">
                      <a16:creationId xmlns:a16="http://schemas.microsoft.com/office/drawing/2014/main" id="{3B2BBBAD-AA5D-4AFB-B6DD-9E7BE96627BE}"/>
                    </a:ext>
                  </a:extLst>
                </p:cNvPr>
                <p:cNvPicPr/>
                <p:nvPr/>
              </p:nvPicPr>
              <p:blipFill>
                <a:blip r:embed="rId36"/>
                <a:stretch>
                  <a:fillRect/>
                </a:stretch>
              </p:blipFill>
              <p:spPr>
                <a:xfrm>
                  <a:off x="8024688" y="3471768"/>
                  <a:ext cx="10260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4" name="Freihand 23">
                  <a:extLst>
                    <a:ext uri="{FF2B5EF4-FFF2-40B4-BE49-F238E27FC236}">
                      <a16:creationId xmlns:a16="http://schemas.microsoft.com/office/drawing/2014/main" id="{A23A98C3-E74E-4884-A1F8-9ADAA9FE5AED}"/>
                    </a:ext>
                  </a:extLst>
                </p14:cNvPr>
                <p14:cNvContentPartPr/>
                <p14:nvPr/>
              </p14:nvContentPartPr>
              <p14:xfrm>
                <a:off x="8153568" y="3476088"/>
                <a:ext cx="126720" cy="118800"/>
              </p14:xfrm>
            </p:contentPart>
          </mc:Choice>
          <mc:Fallback xmlns="">
            <p:pic>
              <p:nvPicPr>
                <p:cNvPr id="24" name="Freihand 23">
                  <a:extLst>
                    <a:ext uri="{FF2B5EF4-FFF2-40B4-BE49-F238E27FC236}">
                      <a16:creationId xmlns:a16="http://schemas.microsoft.com/office/drawing/2014/main" id="{A23A98C3-E74E-4884-A1F8-9ADAA9FE5AED}"/>
                    </a:ext>
                  </a:extLst>
                </p:cNvPr>
                <p:cNvPicPr/>
                <p:nvPr/>
              </p:nvPicPr>
              <p:blipFill>
                <a:blip r:embed="rId38"/>
                <a:stretch>
                  <a:fillRect/>
                </a:stretch>
              </p:blipFill>
              <p:spPr>
                <a:xfrm>
                  <a:off x="8149248" y="3471768"/>
                  <a:ext cx="13536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5" name="Freihand 24">
                  <a:extLst>
                    <a:ext uri="{FF2B5EF4-FFF2-40B4-BE49-F238E27FC236}">
                      <a16:creationId xmlns:a16="http://schemas.microsoft.com/office/drawing/2014/main" id="{95D420AD-6ACD-4328-A5A3-B334CECFAC65}"/>
                    </a:ext>
                  </a:extLst>
                </p14:cNvPr>
                <p14:cNvContentPartPr/>
                <p14:nvPr/>
              </p14:nvContentPartPr>
              <p14:xfrm>
                <a:off x="8263008" y="3414168"/>
                <a:ext cx="360" cy="360"/>
              </p14:xfrm>
            </p:contentPart>
          </mc:Choice>
          <mc:Fallback xmlns="">
            <p:pic>
              <p:nvPicPr>
                <p:cNvPr id="25" name="Freihand 24">
                  <a:extLst>
                    <a:ext uri="{FF2B5EF4-FFF2-40B4-BE49-F238E27FC236}">
                      <a16:creationId xmlns:a16="http://schemas.microsoft.com/office/drawing/2014/main" id="{95D420AD-6ACD-4328-A5A3-B334CECFAC65}"/>
                    </a:ext>
                  </a:extLst>
                </p:cNvPr>
                <p:cNvPicPr/>
                <p:nvPr/>
              </p:nvPicPr>
              <p:blipFill>
                <a:blip r:embed="rId40"/>
                <a:stretch>
                  <a:fillRect/>
                </a:stretch>
              </p:blipFill>
              <p:spPr>
                <a:xfrm>
                  <a:off x="8258688" y="340984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6" name="Freihand 25">
                  <a:extLst>
                    <a:ext uri="{FF2B5EF4-FFF2-40B4-BE49-F238E27FC236}">
                      <a16:creationId xmlns:a16="http://schemas.microsoft.com/office/drawing/2014/main" id="{335B36BC-8DEE-4828-83AE-ECD4060BC2B7}"/>
                    </a:ext>
                  </a:extLst>
                </p14:cNvPr>
                <p14:cNvContentPartPr/>
                <p14:nvPr/>
              </p14:nvContentPartPr>
              <p14:xfrm>
                <a:off x="8325288" y="3463488"/>
                <a:ext cx="115920" cy="110880"/>
              </p14:xfrm>
            </p:contentPart>
          </mc:Choice>
          <mc:Fallback xmlns="">
            <p:pic>
              <p:nvPicPr>
                <p:cNvPr id="26" name="Freihand 25">
                  <a:extLst>
                    <a:ext uri="{FF2B5EF4-FFF2-40B4-BE49-F238E27FC236}">
                      <a16:creationId xmlns:a16="http://schemas.microsoft.com/office/drawing/2014/main" id="{335B36BC-8DEE-4828-83AE-ECD4060BC2B7}"/>
                    </a:ext>
                  </a:extLst>
                </p:cNvPr>
                <p:cNvPicPr/>
                <p:nvPr/>
              </p:nvPicPr>
              <p:blipFill>
                <a:blip r:embed="rId42"/>
                <a:stretch>
                  <a:fillRect/>
                </a:stretch>
              </p:blipFill>
              <p:spPr>
                <a:xfrm>
                  <a:off x="8320968" y="3459168"/>
                  <a:ext cx="12456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7" name="Freihand 26">
                  <a:extLst>
                    <a:ext uri="{FF2B5EF4-FFF2-40B4-BE49-F238E27FC236}">
                      <a16:creationId xmlns:a16="http://schemas.microsoft.com/office/drawing/2014/main" id="{7850BBDD-BA44-4B5B-B4D1-BAB28A55CBF6}"/>
                    </a:ext>
                  </a:extLst>
                </p14:cNvPr>
                <p14:cNvContentPartPr/>
                <p14:nvPr/>
              </p14:nvContentPartPr>
              <p14:xfrm>
                <a:off x="8458128" y="3440448"/>
                <a:ext cx="64440" cy="95040"/>
              </p14:xfrm>
            </p:contentPart>
          </mc:Choice>
          <mc:Fallback xmlns="">
            <p:pic>
              <p:nvPicPr>
                <p:cNvPr id="27" name="Freihand 26">
                  <a:extLst>
                    <a:ext uri="{FF2B5EF4-FFF2-40B4-BE49-F238E27FC236}">
                      <a16:creationId xmlns:a16="http://schemas.microsoft.com/office/drawing/2014/main" id="{7850BBDD-BA44-4B5B-B4D1-BAB28A55CBF6}"/>
                    </a:ext>
                  </a:extLst>
                </p:cNvPr>
                <p:cNvPicPr/>
                <p:nvPr/>
              </p:nvPicPr>
              <p:blipFill>
                <a:blip r:embed="rId44"/>
                <a:stretch>
                  <a:fillRect/>
                </a:stretch>
              </p:blipFill>
              <p:spPr>
                <a:xfrm>
                  <a:off x="8453808" y="3436128"/>
                  <a:ext cx="7308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8" name="Freihand 27">
                  <a:extLst>
                    <a:ext uri="{FF2B5EF4-FFF2-40B4-BE49-F238E27FC236}">
                      <a16:creationId xmlns:a16="http://schemas.microsoft.com/office/drawing/2014/main" id="{5BD4DB41-38EB-4848-9731-9F90FEE1926E}"/>
                    </a:ext>
                  </a:extLst>
                </p14:cNvPr>
                <p14:cNvContentPartPr/>
                <p14:nvPr/>
              </p14:nvContentPartPr>
              <p14:xfrm>
                <a:off x="8721288" y="3372408"/>
                <a:ext cx="206640" cy="155520"/>
              </p14:xfrm>
            </p:contentPart>
          </mc:Choice>
          <mc:Fallback xmlns="">
            <p:pic>
              <p:nvPicPr>
                <p:cNvPr id="28" name="Freihand 27">
                  <a:extLst>
                    <a:ext uri="{FF2B5EF4-FFF2-40B4-BE49-F238E27FC236}">
                      <a16:creationId xmlns:a16="http://schemas.microsoft.com/office/drawing/2014/main" id="{5BD4DB41-38EB-4848-9731-9F90FEE1926E}"/>
                    </a:ext>
                  </a:extLst>
                </p:cNvPr>
                <p:cNvPicPr/>
                <p:nvPr/>
              </p:nvPicPr>
              <p:blipFill>
                <a:blip r:embed="rId46"/>
                <a:stretch>
                  <a:fillRect/>
                </a:stretch>
              </p:blipFill>
              <p:spPr>
                <a:xfrm>
                  <a:off x="8716968" y="3368088"/>
                  <a:ext cx="21528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9" name="Freihand 28">
                  <a:extLst>
                    <a:ext uri="{FF2B5EF4-FFF2-40B4-BE49-F238E27FC236}">
                      <a16:creationId xmlns:a16="http://schemas.microsoft.com/office/drawing/2014/main" id="{B0559ACF-F151-468E-8DE1-E0B499A91A44}"/>
                    </a:ext>
                  </a:extLst>
                </p14:cNvPr>
                <p14:cNvContentPartPr/>
                <p14:nvPr/>
              </p14:nvContentPartPr>
              <p14:xfrm>
                <a:off x="8958528" y="3418848"/>
                <a:ext cx="154800" cy="88560"/>
              </p14:xfrm>
            </p:contentPart>
          </mc:Choice>
          <mc:Fallback xmlns="">
            <p:pic>
              <p:nvPicPr>
                <p:cNvPr id="29" name="Freihand 28">
                  <a:extLst>
                    <a:ext uri="{FF2B5EF4-FFF2-40B4-BE49-F238E27FC236}">
                      <a16:creationId xmlns:a16="http://schemas.microsoft.com/office/drawing/2014/main" id="{B0559ACF-F151-468E-8DE1-E0B499A91A44}"/>
                    </a:ext>
                  </a:extLst>
                </p:cNvPr>
                <p:cNvPicPr/>
                <p:nvPr/>
              </p:nvPicPr>
              <p:blipFill>
                <a:blip r:embed="rId48"/>
                <a:stretch>
                  <a:fillRect/>
                </a:stretch>
              </p:blipFill>
              <p:spPr>
                <a:xfrm>
                  <a:off x="8954208" y="3414528"/>
                  <a:ext cx="16344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0" name="Freihand 29">
                  <a:extLst>
                    <a:ext uri="{FF2B5EF4-FFF2-40B4-BE49-F238E27FC236}">
                      <a16:creationId xmlns:a16="http://schemas.microsoft.com/office/drawing/2014/main" id="{78AD66FB-480F-4E34-939E-00D0813D4767}"/>
                    </a:ext>
                  </a:extLst>
                </p14:cNvPr>
                <p14:cNvContentPartPr/>
                <p14:nvPr/>
              </p14:nvContentPartPr>
              <p14:xfrm>
                <a:off x="9106128" y="3389328"/>
                <a:ext cx="133920" cy="111240"/>
              </p14:xfrm>
            </p:contentPart>
          </mc:Choice>
          <mc:Fallback xmlns="">
            <p:pic>
              <p:nvPicPr>
                <p:cNvPr id="30" name="Freihand 29">
                  <a:extLst>
                    <a:ext uri="{FF2B5EF4-FFF2-40B4-BE49-F238E27FC236}">
                      <a16:creationId xmlns:a16="http://schemas.microsoft.com/office/drawing/2014/main" id="{78AD66FB-480F-4E34-939E-00D0813D4767}"/>
                    </a:ext>
                  </a:extLst>
                </p:cNvPr>
                <p:cNvPicPr/>
                <p:nvPr/>
              </p:nvPicPr>
              <p:blipFill>
                <a:blip r:embed="rId50"/>
                <a:stretch>
                  <a:fillRect/>
                </a:stretch>
              </p:blipFill>
              <p:spPr>
                <a:xfrm>
                  <a:off x="9101808" y="3385008"/>
                  <a:ext cx="14256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2" name="Freihand 31">
                  <a:extLst>
                    <a:ext uri="{FF2B5EF4-FFF2-40B4-BE49-F238E27FC236}">
                      <a16:creationId xmlns:a16="http://schemas.microsoft.com/office/drawing/2014/main" id="{FF03F860-C1B1-4EAD-A0D8-07455FCFCA76}"/>
                    </a:ext>
                  </a:extLst>
                </p14:cNvPr>
                <p14:cNvContentPartPr/>
                <p14:nvPr/>
              </p14:nvContentPartPr>
              <p14:xfrm>
                <a:off x="9264528" y="3244248"/>
                <a:ext cx="81360" cy="223560"/>
              </p14:xfrm>
            </p:contentPart>
          </mc:Choice>
          <mc:Fallback xmlns="">
            <p:pic>
              <p:nvPicPr>
                <p:cNvPr id="32" name="Freihand 31">
                  <a:extLst>
                    <a:ext uri="{FF2B5EF4-FFF2-40B4-BE49-F238E27FC236}">
                      <a16:creationId xmlns:a16="http://schemas.microsoft.com/office/drawing/2014/main" id="{FF03F860-C1B1-4EAD-A0D8-07455FCFCA76}"/>
                    </a:ext>
                  </a:extLst>
                </p:cNvPr>
                <p:cNvPicPr/>
                <p:nvPr/>
              </p:nvPicPr>
              <p:blipFill>
                <a:blip r:embed="rId52"/>
                <a:stretch>
                  <a:fillRect/>
                </a:stretch>
              </p:blipFill>
              <p:spPr>
                <a:xfrm>
                  <a:off x="9260208" y="3239928"/>
                  <a:ext cx="9000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3" name="Freihand 32">
                  <a:extLst>
                    <a:ext uri="{FF2B5EF4-FFF2-40B4-BE49-F238E27FC236}">
                      <a16:creationId xmlns:a16="http://schemas.microsoft.com/office/drawing/2014/main" id="{F4F99E71-E30E-4C56-B919-9E360C81BA0B}"/>
                    </a:ext>
                  </a:extLst>
                </p14:cNvPr>
                <p14:cNvContentPartPr/>
                <p14:nvPr/>
              </p14:nvContentPartPr>
              <p14:xfrm>
                <a:off x="9317088" y="3363048"/>
                <a:ext cx="83520" cy="82080"/>
              </p14:xfrm>
            </p:contentPart>
          </mc:Choice>
          <mc:Fallback xmlns="">
            <p:pic>
              <p:nvPicPr>
                <p:cNvPr id="33" name="Freihand 32">
                  <a:extLst>
                    <a:ext uri="{FF2B5EF4-FFF2-40B4-BE49-F238E27FC236}">
                      <a16:creationId xmlns:a16="http://schemas.microsoft.com/office/drawing/2014/main" id="{F4F99E71-E30E-4C56-B919-9E360C81BA0B}"/>
                    </a:ext>
                  </a:extLst>
                </p:cNvPr>
                <p:cNvPicPr/>
                <p:nvPr/>
              </p:nvPicPr>
              <p:blipFill>
                <a:blip r:embed="rId54"/>
                <a:stretch>
                  <a:fillRect/>
                </a:stretch>
              </p:blipFill>
              <p:spPr>
                <a:xfrm>
                  <a:off x="9312768" y="3358728"/>
                  <a:ext cx="9216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4" name="Freihand 33">
                  <a:extLst>
                    <a:ext uri="{FF2B5EF4-FFF2-40B4-BE49-F238E27FC236}">
                      <a16:creationId xmlns:a16="http://schemas.microsoft.com/office/drawing/2014/main" id="{6AB60E5C-5389-4C30-94FC-AE6B16063E04}"/>
                    </a:ext>
                  </a:extLst>
                </p14:cNvPr>
                <p14:cNvContentPartPr/>
                <p14:nvPr/>
              </p14:nvContentPartPr>
              <p14:xfrm>
                <a:off x="9422208" y="3360888"/>
                <a:ext cx="85320" cy="188280"/>
              </p14:xfrm>
            </p:contentPart>
          </mc:Choice>
          <mc:Fallback xmlns="">
            <p:pic>
              <p:nvPicPr>
                <p:cNvPr id="34" name="Freihand 33">
                  <a:extLst>
                    <a:ext uri="{FF2B5EF4-FFF2-40B4-BE49-F238E27FC236}">
                      <a16:creationId xmlns:a16="http://schemas.microsoft.com/office/drawing/2014/main" id="{6AB60E5C-5389-4C30-94FC-AE6B16063E04}"/>
                    </a:ext>
                  </a:extLst>
                </p:cNvPr>
                <p:cNvPicPr/>
                <p:nvPr/>
              </p:nvPicPr>
              <p:blipFill>
                <a:blip r:embed="rId56"/>
                <a:stretch>
                  <a:fillRect/>
                </a:stretch>
              </p:blipFill>
              <p:spPr>
                <a:xfrm>
                  <a:off x="9417888" y="3356568"/>
                  <a:ext cx="9396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5" name="Freihand 34">
                  <a:extLst>
                    <a:ext uri="{FF2B5EF4-FFF2-40B4-BE49-F238E27FC236}">
                      <a16:creationId xmlns:a16="http://schemas.microsoft.com/office/drawing/2014/main" id="{116C06D2-4E6C-4B7D-9D55-4F50AA4386BE}"/>
                    </a:ext>
                  </a:extLst>
                </p14:cNvPr>
                <p14:cNvContentPartPr/>
                <p14:nvPr/>
              </p14:nvContentPartPr>
              <p14:xfrm>
                <a:off x="9517248" y="3345408"/>
                <a:ext cx="219240" cy="90720"/>
              </p14:xfrm>
            </p:contentPart>
          </mc:Choice>
          <mc:Fallback xmlns="">
            <p:pic>
              <p:nvPicPr>
                <p:cNvPr id="35" name="Freihand 34">
                  <a:extLst>
                    <a:ext uri="{FF2B5EF4-FFF2-40B4-BE49-F238E27FC236}">
                      <a16:creationId xmlns:a16="http://schemas.microsoft.com/office/drawing/2014/main" id="{116C06D2-4E6C-4B7D-9D55-4F50AA4386BE}"/>
                    </a:ext>
                  </a:extLst>
                </p:cNvPr>
                <p:cNvPicPr/>
                <p:nvPr/>
              </p:nvPicPr>
              <p:blipFill>
                <a:blip r:embed="rId58"/>
                <a:stretch>
                  <a:fillRect/>
                </a:stretch>
              </p:blipFill>
              <p:spPr>
                <a:xfrm>
                  <a:off x="9512928" y="3341088"/>
                  <a:ext cx="22788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6" name="Freihand 35">
                  <a:extLst>
                    <a:ext uri="{FF2B5EF4-FFF2-40B4-BE49-F238E27FC236}">
                      <a16:creationId xmlns:a16="http://schemas.microsoft.com/office/drawing/2014/main" id="{80F727E4-3EA0-4CFC-A9FE-DCD93EA8DD60}"/>
                    </a:ext>
                  </a:extLst>
                </p14:cNvPr>
                <p14:cNvContentPartPr/>
                <p14:nvPr/>
              </p14:nvContentPartPr>
              <p14:xfrm>
                <a:off x="9756288" y="3185208"/>
                <a:ext cx="188640" cy="226080"/>
              </p14:xfrm>
            </p:contentPart>
          </mc:Choice>
          <mc:Fallback xmlns="">
            <p:pic>
              <p:nvPicPr>
                <p:cNvPr id="36" name="Freihand 35">
                  <a:extLst>
                    <a:ext uri="{FF2B5EF4-FFF2-40B4-BE49-F238E27FC236}">
                      <a16:creationId xmlns:a16="http://schemas.microsoft.com/office/drawing/2014/main" id="{80F727E4-3EA0-4CFC-A9FE-DCD93EA8DD60}"/>
                    </a:ext>
                  </a:extLst>
                </p:cNvPr>
                <p:cNvPicPr/>
                <p:nvPr/>
              </p:nvPicPr>
              <p:blipFill>
                <a:blip r:embed="rId60"/>
                <a:stretch>
                  <a:fillRect/>
                </a:stretch>
              </p:blipFill>
              <p:spPr>
                <a:xfrm>
                  <a:off x="9751968" y="3180888"/>
                  <a:ext cx="197280" cy="2347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8" name="Freihand 37">
                  <a:extLst>
                    <a:ext uri="{FF2B5EF4-FFF2-40B4-BE49-F238E27FC236}">
                      <a16:creationId xmlns:a16="http://schemas.microsoft.com/office/drawing/2014/main" id="{C9D0848B-2857-4DF1-ACDE-2D1DDB1FD3ED}"/>
                    </a:ext>
                  </a:extLst>
                </p14:cNvPr>
                <p14:cNvContentPartPr/>
                <p14:nvPr/>
              </p14:nvContentPartPr>
              <p14:xfrm>
                <a:off x="10041048" y="3258288"/>
                <a:ext cx="216360" cy="90720"/>
              </p14:xfrm>
            </p:contentPart>
          </mc:Choice>
          <mc:Fallback xmlns="">
            <p:pic>
              <p:nvPicPr>
                <p:cNvPr id="38" name="Freihand 37">
                  <a:extLst>
                    <a:ext uri="{FF2B5EF4-FFF2-40B4-BE49-F238E27FC236}">
                      <a16:creationId xmlns:a16="http://schemas.microsoft.com/office/drawing/2014/main" id="{C9D0848B-2857-4DF1-ACDE-2D1DDB1FD3ED}"/>
                    </a:ext>
                  </a:extLst>
                </p:cNvPr>
                <p:cNvPicPr/>
                <p:nvPr/>
              </p:nvPicPr>
              <p:blipFill>
                <a:blip r:embed="rId62"/>
                <a:stretch>
                  <a:fillRect/>
                </a:stretch>
              </p:blipFill>
              <p:spPr>
                <a:xfrm>
                  <a:off x="10036728" y="3253968"/>
                  <a:ext cx="22500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9" name="Freihand 38">
                  <a:extLst>
                    <a:ext uri="{FF2B5EF4-FFF2-40B4-BE49-F238E27FC236}">
                      <a16:creationId xmlns:a16="http://schemas.microsoft.com/office/drawing/2014/main" id="{5CE99294-64EA-41F0-A870-79B21A532A05}"/>
                    </a:ext>
                  </a:extLst>
                </p14:cNvPr>
                <p14:cNvContentPartPr/>
                <p14:nvPr/>
              </p14:nvContentPartPr>
              <p14:xfrm>
                <a:off x="10240488" y="3118608"/>
                <a:ext cx="13680" cy="60120"/>
              </p14:xfrm>
            </p:contentPart>
          </mc:Choice>
          <mc:Fallback xmlns="">
            <p:pic>
              <p:nvPicPr>
                <p:cNvPr id="39" name="Freihand 38">
                  <a:extLst>
                    <a:ext uri="{FF2B5EF4-FFF2-40B4-BE49-F238E27FC236}">
                      <a16:creationId xmlns:a16="http://schemas.microsoft.com/office/drawing/2014/main" id="{5CE99294-64EA-41F0-A870-79B21A532A05}"/>
                    </a:ext>
                  </a:extLst>
                </p:cNvPr>
                <p:cNvPicPr/>
                <p:nvPr/>
              </p:nvPicPr>
              <p:blipFill>
                <a:blip r:embed="rId64"/>
                <a:stretch>
                  <a:fillRect/>
                </a:stretch>
              </p:blipFill>
              <p:spPr>
                <a:xfrm>
                  <a:off x="10236168" y="3114288"/>
                  <a:ext cx="2232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0" name="Freihand 39">
                  <a:extLst>
                    <a:ext uri="{FF2B5EF4-FFF2-40B4-BE49-F238E27FC236}">
                      <a16:creationId xmlns:a16="http://schemas.microsoft.com/office/drawing/2014/main" id="{CA16B395-0FDA-4C4A-B4B4-4B82587ED5C7}"/>
                    </a:ext>
                  </a:extLst>
                </p14:cNvPr>
                <p14:cNvContentPartPr/>
                <p14:nvPr/>
              </p14:nvContentPartPr>
              <p14:xfrm>
                <a:off x="10338048" y="3108168"/>
                <a:ext cx="247320" cy="183960"/>
              </p14:xfrm>
            </p:contentPart>
          </mc:Choice>
          <mc:Fallback xmlns="">
            <p:pic>
              <p:nvPicPr>
                <p:cNvPr id="40" name="Freihand 39">
                  <a:extLst>
                    <a:ext uri="{FF2B5EF4-FFF2-40B4-BE49-F238E27FC236}">
                      <a16:creationId xmlns:a16="http://schemas.microsoft.com/office/drawing/2014/main" id="{CA16B395-0FDA-4C4A-B4B4-4B82587ED5C7}"/>
                    </a:ext>
                  </a:extLst>
                </p:cNvPr>
                <p:cNvPicPr/>
                <p:nvPr/>
              </p:nvPicPr>
              <p:blipFill>
                <a:blip r:embed="rId66"/>
                <a:stretch>
                  <a:fillRect/>
                </a:stretch>
              </p:blipFill>
              <p:spPr>
                <a:xfrm>
                  <a:off x="10333728" y="3103848"/>
                  <a:ext cx="25596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1" name="Freihand 40">
                  <a:extLst>
                    <a:ext uri="{FF2B5EF4-FFF2-40B4-BE49-F238E27FC236}">
                      <a16:creationId xmlns:a16="http://schemas.microsoft.com/office/drawing/2014/main" id="{9402B39E-D07B-4738-AFC2-2AE0BB850E1F}"/>
                    </a:ext>
                  </a:extLst>
                </p14:cNvPr>
                <p14:cNvContentPartPr/>
                <p14:nvPr/>
              </p14:nvContentPartPr>
              <p14:xfrm>
                <a:off x="10770408" y="3084408"/>
                <a:ext cx="109080" cy="150480"/>
              </p14:xfrm>
            </p:contentPart>
          </mc:Choice>
          <mc:Fallback xmlns="">
            <p:pic>
              <p:nvPicPr>
                <p:cNvPr id="41" name="Freihand 40">
                  <a:extLst>
                    <a:ext uri="{FF2B5EF4-FFF2-40B4-BE49-F238E27FC236}">
                      <a16:creationId xmlns:a16="http://schemas.microsoft.com/office/drawing/2014/main" id="{9402B39E-D07B-4738-AFC2-2AE0BB850E1F}"/>
                    </a:ext>
                  </a:extLst>
                </p:cNvPr>
                <p:cNvPicPr/>
                <p:nvPr/>
              </p:nvPicPr>
              <p:blipFill>
                <a:blip r:embed="rId68"/>
                <a:stretch>
                  <a:fillRect/>
                </a:stretch>
              </p:blipFill>
              <p:spPr>
                <a:xfrm>
                  <a:off x="10766088" y="3080088"/>
                  <a:ext cx="11772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2" name="Freihand 41">
                  <a:extLst>
                    <a:ext uri="{FF2B5EF4-FFF2-40B4-BE49-F238E27FC236}">
                      <a16:creationId xmlns:a16="http://schemas.microsoft.com/office/drawing/2014/main" id="{2C8FFB96-098E-4ABB-87CB-8ECE5190BB73}"/>
                    </a:ext>
                  </a:extLst>
                </p14:cNvPr>
                <p14:cNvContentPartPr/>
                <p14:nvPr/>
              </p14:nvContentPartPr>
              <p14:xfrm>
                <a:off x="10916928" y="3103128"/>
                <a:ext cx="115200" cy="83520"/>
              </p14:xfrm>
            </p:contentPart>
          </mc:Choice>
          <mc:Fallback xmlns="">
            <p:pic>
              <p:nvPicPr>
                <p:cNvPr id="42" name="Freihand 41">
                  <a:extLst>
                    <a:ext uri="{FF2B5EF4-FFF2-40B4-BE49-F238E27FC236}">
                      <a16:creationId xmlns:a16="http://schemas.microsoft.com/office/drawing/2014/main" id="{2C8FFB96-098E-4ABB-87CB-8ECE5190BB73}"/>
                    </a:ext>
                  </a:extLst>
                </p:cNvPr>
                <p:cNvPicPr/>
                <p:nvPr/>
              </p:nvPicPr>
              <p:blipFill>
                <a:blip r:embed="rId70"/>
                <a:stretch>
                  <a:fillRect/>
                </a:stretch>
              </p:blipFill>
              <p:spPr>
                <a:xfrm>
                  <a:off x="10912608" y="3098808"/>
                  <a:ext cx="12384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3" name="Freihand 42">
                  <a:extLst>
                    <a:ext uri="{FF2B5EF4-FFF2-40B4-BE49-F238E27FC236}">
                      <a16:creationId xmlns:a16="http://schemas.microsoft.com/office/drawing/2014/main" id="{0ECFAFF4-6A7B-4646-80FE-FDC56FB2D503}"/>
                    </a:ext>
                  </a:extLst>
                </p14:cNvPr>
                <p14:cNvContentPartPr/>
                <p14:nvPr/>
              </p14:nvContentPartPr>
              <p14:xfrm>
                <a:off x="11011968" y="3101328"/>
                <a:ext cx="244440" cy="80280"/>
              </p14:xfrm>
            </p:contentPart>
          </mc:Choice>
          <mc:Fallback xmlns="">
            <p:pic>
              <p:nvPicPr>
                <p:cNvPr id="43" name="Freihand 42">
                  <a:extLst>
                    <a:ext uri="{FF2B5EF4-FFF2-40B4-BE49-F238E27FC236}">
                      <a16:creationId xmlns:a16="http://schemas.microsoft.com/office/drawing/2014/main" id="{0ECFAFF4-6A7B-4646-80FE-FDC56FB2D503}"/>
                    </a:ext>
                  </a:extLst>
                </p:cNvPr>
                <p:cNvPicPr/>
                <p:nvPr/>
              </p:nvPicPr>
              <p:blipFill>
                <a:blip r:embed="rId72"/>
                <a:stretch>
                  <a:fillRect/>
                </a:stretch>
              </p:blipFill>
              <p:spPr>
                <a:xfrm>
                  <a:off x="11007648" y="3097008"/>
                  <a:ext cx="25308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4" name="Freihand 43">
                  <a:extLst>
                    <a:ext uri="{FF2B5EF4-FFF2-40B4-BE49-F238E27FC236}">
                      <a16:creationId xmlns:a16="http://schemas.microsoft.com/office/drawing/2014/main" id="{D83DC0E9-1A27-4B3A-8F79-48FB7B1071D6}"/>
                    </a:ext>
                  </a:extLst>
                </p14:cNvPr>
                <p14:cNvContentPartPr/>
                <p14:nvPr/>
              </p14:nvContentPartPr>
              <p14:xfrm>
                <a:off x="11269728" y="3030768"/>
                <a:ext cx="462960" cy="291960"/>
              </p14:xfrm>
            </p:contentPart>
          </mc:Choice>
          <mc:Fallback xmlns="">
            <p:pic>
              <p:nvPicPr>
                <p:cNvPr id="44" name="Freihand 43">
                  <a:extLst>
                    <a:ext uri="{FF2B5EF4-FFF2-40B4-BE49-F238E27FC236}">
                      <a16:creationId xmlns:a16="http://schemas.microsoft.com/office/drawing/2014/main" id="{D83DC0E9-1A27-4B3A-8F79-48FB7B1071D6}"/>
                    </a:ext>
                  </a:extLst>
                </p:cNvPr>
                <p:cNvPicPr/>
                <p:nvPr/>
              </p:nvPicPr>
              <p:blipFill>
                <a:blip r:embed="rId74"/>
                <a:stretch>
                  <a:fillRect/>
                </a:stretch>
              </p:blipFill>
              <p:spPr>
                <a:xfrm>
                  <a:off x="11265408" y="3026448"/>
                  <a:ext cx="471600" cy="3006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5" name="Freihand 44">
                  <a:extLst>
                    <a:ext uri="{FF2B5EF4-FFF2-40B4-BE49-F238E27FC236}">
                      <a16:creationId xmlns:a16="http://schemas.microsoft.com/office/drawing/2014/main" id="{67F1FB53-9349-44A7-B773-FA0D949C09B3}"/>
                    </a:ext>
                  </a:extLst>
                </p14:cNvPr>
                <p14:cNvContentPartPr/>
                <p14:nvPr/>
              </p14:nvContentPartPr>
              <p14:xfrm>
                <a:off x="11812248" y="2761128"/>
                <a:ext cx="70920" cy="330840"/>
              </p14:xfrm>
            </p:contentPart>
          </mc:Choice>
          <mc:Fallback xmlns="">
            <p:pic>
              <p:nvPicPr>
                <p:cNvPr id="45" name="Freihand 44">
                  <a:extLst>
                    <a:ext uri="{FF2B5EF4-FFF2-40B4-BE49-F238E27FC236}">
                      <a16:creationId xmlns:a16="http://schemas.microsoft.com/office/drawing/2014/main" id="{67F1FB53-9349-44A7-B773-FA0D949C09B3}"/>
                    </a:ext>
                  </a:extLst>
                </p:cNvPr>
                <p:cNvPicPr/>
                <p:nvPr/>
              </p:nvPicPr>
              <p:blipFill>
                <a:blip r:embed="rId76"/>
                <a:stretch>
                  <a:fillRect/>
                </a:stretch>
              </p:blipFill>
              <p:spPr>
                <a:xfrm>
                  <a:off x="11807928" y="2756808"/>
                  <a:ext cx="79560" cy="339480"/>
                </a:xfrm>
                <a:prstGeom prst="rect">
                  <a:avLst/>
                </a:prstGeom>
              </p:spPr>
            </p:pic>
          </mc:Fallback>
        </mc:AlternateContent>
      </p:grpSp>
    </p:spTree>
    <p:extLst>
      <p:ext uri="{BB962C8B-B14F-4D97-AF65-F5344CB8AC3E}">
        <p14:creationId xmlns:p14="http://schemas.microsoft.com/office/powerpoint/2010/main" val="3293625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ChangeArrowheads="1"/>
          </p:cNvSpPr>
          <p:nvPr/>
        </p:nvSpPr>
        <p:spPr bwMode="auto">
          <a:xfrm>
            <a:off x="0" y="0"/>
            <a:ext cx="12192000" cy="72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no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000" b="1"/>
              <a:t>Difference of economic growth measured via real GDP and real GDP per capita (Germany)</a:t>
            </a:r>
            <a:endParaRPr lang="de-DE" sz="2000" b="1" dirty="0"/>
          </a:p>
        </p:txBody>
      </p:sp>
      <p:sp>
        <p:nvSpPr>
          <p:cNvPr id="480260" name="Text Box 4"/>
          <p:cNvSpPr txBox="1">
            <a:spLocks noChangeArrowheads="1"/>
          </p:cNvSpPr>
          <p:nvPr/>
        </p:nvSpPr>
        <p:spPr bwMode="auto">
          <a:xfrm>
            <a:off x="1558925" y="6021389"/>
            <a:ext cx="1358064"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a:t>
            </a:r>
            <a:r>
              <a:rPr lang="de-DE" sz="1400" dirty="0" err="1"/>
              <a:t>Destatis</a:t>
            </a:r>
            <a:endParaRPr lang="de-DE" sz="1400" dirty="0"/>
          </a:p>
        </p:txBody>
      </p:sp>
      <p:sp>
        <p:nvSpPr>
          <p:cNvPr id="10" name="Rechteck 9">
            <a:extLst>
              <a:ext uri="{FF2B5EF4-FFF2-40B4-BE49-F238E27FC236}">
                <a16:creationId xmlns:a16="http://schemas.microsoft.com/office/drawing/2014/main" id="{AA9827BA-1BA3-43F2-B4A2-8001A9B60E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BE77E392-4458-1330-AE41-65D8D9DD0EA3}"/>
              </a:ext>
            </a:extLst>
          </p:cNvPr>
          <p:cNvPicPr>
            <a:picLocks noChangeAspect="1"/>
          </p:cNvPicPr>
          <p:nvPr/>
        </p:nvPicPr>
        <p:blipFill>
          <a:blip r:embed="rId3"/>
          <a:stretch>
            <a:fillRect/>
          </a:stretch>
        </p:blipFill>
        <p:spPr>
          <a:xfrm>
            <a:off x="222068" y="996414"/>
            <a:ext cx="8168395" cy="4748560"/>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Freihand 1">
                <a:extLst>
                  <a:ext uri="{FF2B5EF4-FFF2-40B4-BE49-F238E27FC236}">
                    <a16:creationId xmlns:a16="http://schemas.microsoft.com/office/drawing/2014/main" id="{92C47F21-9EA9-4F61-8747-12816136FB97}"/>
                  </a:ext>
                </a:extLst>
              </p14:cNvPr>
              <p14:cNvContentPartPr/>
              <p14:nvPr/>
            </p14:nvContentPartPr>
            <p14:xfrm>
              <a:off x="4087368" y="5539248"/>
              <a:ext cx="2100600" cy="57600"/>
            </p14:xfrm>
          </p:contentPart>
        </mc:Choice>
        <mc:Fallback xmlns="">
          <p:pic>
            <p:nvPicPr>
              <p:cNvPr id="2" name="Freihand 1">
                <a:extLst>
                  <a:ext uri="{FF2B5EF4-FFF2-40B4-BE49-F238E27FC236}">
                    <a16:creationId xmlns:a16="http://schemas.microsoft.com/office/drawing/2014/main" id="{92C47F21-9EA9-4F61-8747-12816136FB97}"/>
                  </a:ext>
                </a:extLst>
              </p:cNvPr>
              <p:cNvPicPr/>
              <p:nvPr/>
            </p:nvPicPr>
            <p:blipFill>
              <a:blip r:embed="rId5"/>
              <a:stretch>
                <a:fillRect/>
              </a:stretch>
            </p:blipFill>
            <p:spPr>
              <a:xfrm>
                <a:off x="4083048" y="5534928"/>
                <a:ext cx="210924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Freihand 2">
                <a:extLst>
                  <a:ext uri="{FF2B5EF4-FFF2-40B4-BE49-F238E27FC236}">
                    <a16:creationId xmlns:a16="http://schemas.microsoft.com/office/drawing/2014/main" id="{1629608B-8A95-4E56-8DE7-574736513653}"/>
                  </a:ext>
                </a:extLst>
              </p14:cNvPr>
              <p14:cNvContentPartPr/>
              <p14:nvPr/>
            </p14:nvContentPartPr>
            <p14:xfrm>
              <a:off x="829368" y="1358928"/>
              <a:ext cx="3368880" cy="834120"/>
            </p14:xfrm>
          </p:contentPart>
        </mc:Choice>
        <mc:Fallback xmlns="">
          <p:pic>
            <p:nvPicPr>
              <p:cNvPr id="3" name="Freihand 2">
                <a:extLst>
                  <a:ext uri="{FF2B5EF4-FFF2-40B4-BE49-F238E27FC236}">
                    <a16:creationId xmlns:a16="http://schemas.microsoft.com/office/drawing/2014/main" id="{1629608B-8A95-4E56-8DE7-574736513653}"/>
                  </a:ext>
                </a:extLst>
              </p:cNvPr>
              <p:cNvPicPr/>
              <p:nvPr/>
            </p:nvPicPr>
            <p:blipFill>
              <a:blip r:embed="rId7"/>
              <a:stretch>
                <a:fillRect/>
              </a:stretch>
            </p:blipFill>
            <p:spPr>
              <a:xfrm>
                <a:off x="825048" y="1354608"/>
                <a:ext cx="3377520" cy="8427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Freihand 4">
                <a:extLst>
                  <a:ext uri="{FF2B5EF4-FFF2-40B4-BE49-F238E27FC236}">
                    <a16:creationId xmlns:a16="http://schemas.microsoft.com/office/drawing/2014/main" id="{EE9A2116-2A0E-45C0-BE6A-51EDDCC340E1}"/>
                  </a:ext>
                </a:extLst>
              </p14:cNvPr>
              <p14:cNvContentPartPr/>
              <p14:nvPr/>
            </p14:nvContentPartPr>
            <p14:xfrm>
              <a:off x="2610288" y="5533848"/>
              <a:ext cx="1019520" cy="75240"/>
            </p14:xfrm>
          </p:contentPart>
        </mc:Choice>
        <mc:Fallback xmlns="">
          <p:pic>
            <p:nvPicPr>
              <p:cNvPr id="5" name="Freihand 4">
                <a:extLst>
                  <a:ext uri="{FF2B5EF4-FFF2-40B4-BE49-F238E27FC236}">
                    <a16:creationId xmlns:a16="http://schemas.microsoft.com/office/drawing/2014/main" id="{EE9A2116-2A0E-45C0-BE6A-51EDDCC340E1}"/>
                  </a:ext>
                </a:extLst>
              </p:cNvPr>
              <p:cNvPicPr/>
              <p:nvPr/>
            </p:nvPicPr>
            <p:blipFill>
              <a:blip r:embed="rId9"/>
              <a:stretch>
                <a:fillRect/>
              </a:stretch>
            </p:blipFill>
            <p:spPr>
              <a:xfrm>
                <a:off x="2605968" y="5529528"/>
                <a:ext cx="1028160" cy="83880"/>
              </a:xfrm>
              <a:prstGeom prst="rect">
                <a:avLst/>
              </a:prstGeom>
            </p:spPr>
          </p:pic>
        </mc:Fallback>
      </mc:AlternateContent>
      <p:grpSp>
        <p:nvGrpSpPr>
          <p:cNvPr id="29" name="Gruppieren 28">
            <a:extLst>
              <a:ext uri="{FF2B5EF4-FFF2-40B4-BE49-F238E27FC236}">
                <a16:creationId xmlns:a16="http://schemas.microsoft.com/office/drawing/2014/main" id="{A039E6CE-FB4D-4A0A-99E2-FE4CF95A1057}"/>
              </a:ext>
            </a:extLst>
          </p:cNvPr>
          <p:cNvGrpSpPr/>
          <p:nvPr/>
        </p:nvGrpSpPr>
        <p:grpSpPr>
          <a:xfrm>
            <a:off x="1506528" y="578448"/>
            <a:ext cx="1800360" cy="756720"/>
            <a:chOff x="1506528" y="578448"/>
            <a:chExt cx="1800360" cy="756720"/>
          </a:xfrm>
        </p:grpSpPr>
        <mc:AlternateContent xmlns:mc="http://schemas.openxmlformats.org/markup-compatibility/2006" xmlns:p14="http://schemas.microsoft.com/office/powerpoint/2010/main">
          <mc:Choice Requires="p14">
            <p:contentPart p14:bwMode="auto" r:id="rId10">
              <p14:nvContentPartPr>
                <p14:cNvPr id="6" name="Freihand 5">
                  <a:extLst>
                    <a:ext uri="{FF2B5EF4-FFF2-40B4-BE49-F238E27FC236}">
                      <a16:creationId xmlns:a16="http://schemas.microsoft.com/office/drawing/2014/main" id="{59410766-25FA-4182-B093-6736080F23EB}"/>
                    </a:ext>
                  </a:extLst>
                </p14:cNvPr>
                <p14:cNvContentPartPr/>
                <p14:nvPr/>
              </p14:nvContentPartPr>
              <p14:xfrm>
                <a:off x="2141568" y="1003608"/>
                <a:ext cx="21960" cy="219960"/>
              </p14:xfrm>
            </p:contentPart>
          </mc:Choice>
          <mc:Fallback xmlns="">
            <p:pic>
              <p:nvPicPr>
                <p:cNvPr id="6" name="Freihand 5">
                  <a:extLst>
                    <a:ext uri="{FF2B5EF4-FFF2-40B4-BE49-F238E27FC236}">
                      <a16:creationId xmlns:a16="http://schemas.microsoft.com/office/drawing/2014/main" id="{59410766-25FA-4182-B093-6736080F23EB}"/>
                    </a:ext>
                  </a:extLst>
                </p:cNvPr>
                <p:cNvPicPr/>
                <p:nvPr/>
              </p:nvPicPr>
              <p:blipFill>
                <a:blip r:embed="rId11"/>
                <a:stretch>
                  <a:fillRect/>
                </a:stretch>
              </p:blipFill>
              <p:spPr>
                <a:xfrm>
                  <a:off x="2137248" y="999288"/>
                  <a:ext cx="3060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 name="Freihand 6">
                  <a:extLst>
                    <a:ext uri="{FF2B5EF4-FFF2-40B4-BE49-F238E27FC236}">
                      <a16:creationId xmlns:a16="http://schemas.microsoft.com/office/drawing/2014/main" id="{2C4E858E-ACCE-408E-96F5-9D5ECCD1060E}"/>
                    </a:ext>
                  </a:extLst>
                </p14:cNvPr>
                <p14:cNvContentPartPr/>
                <p14:nvPr/>
              </p14:nvContentPartPr>
              <p14:xfrm>
                <a:off x="2096568" y="1119528"/>
                <a:ext cx="172800" cy="202320"/>
              </p14:xfrm>
            </p:contentPart>
          </mc:Choice>
          <mc:Fallback xmlns="">
            <p:pic>
              <p:nvPicPr>
                <p:cNvPr id="7" name="Freihand 6">
                  <a:extLst>
                    <a:ext uri="{FF2B5EF4-FFF2-40B4-BE49-F238E27FC236}">
                      <a16:creationId xmlns:a16="http://schemas.microsoft.com/office/drawing/2014/main" id="{2C4E858E-ACCE-408E-96F5-9D5ECCD1060E}"/>
                    </a:ext>
                  </a:extLst>
                </p:cNvPr>
                <p:cNvPicPr/>
                <p:nvPr/>
              </p:nvPicPr>
              <p:blipFill>
                <a:blip r:embed="rId13"/>
                <a:stretch>
                  <a:fillRect/>
                </a:stretch>
              </p:blipFill>
              <p:spPr>
                <a:xfrm>
                  <a:off x="2092248" y="1115208"/>
                  <a:ext cx="18144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 name="Freihand 7">
                  <a:extLst>
                    <a:ext uri="{FF2B5EF4-FFF2-40B4-BE49-F238E27FC236}">
                      <a16:creationId xmlns:a16="http://schemas.microsoft.com/office/drawing/2014/main" id="{719B7581-9460-4300-81DB-5947C4C350AC}"/>
                    </a:ext>
                  </a:extLst>
                </p14:cNvPr>
                <p14:cNvContentPartPr/>
                <p14:nvPr/>
              </p14:nvContentPartPr>
              <p14:xfrm>
                <a:off x="1506528" y="746208"/>
                <a:ext cx="221400" cy="132120"/>
              </p14:xfrm>
            </p:contentPart>
          </mc:Choice>
          <mc:Fallback xmlns="">
            <p:pic>
              <p:nvPicPr>
                <p:cNvPr id="8" name="Freihand 7">
                  <a:extLst>
                    <a:ext uri="{FF2B5EF4-FFF2-40B4-BE49-F238E27FC236}">
                      <a16:creationId xmlns:a16="http://schemas.microsoft.com/office/drawing/2014/main" id="{719B7581-9460-4300-81DB-5947C4C350AC}"/>
                    </a:ext>
                  </a:extLst>
                </p:cNvPr>
                <p:cNvPicPr/>
                <p:nvPr/>
              </p:nvPicPr>
              <p:blipFill>
                <a:blip r:embed="rId15"/>
                <a:stretch>
                  <a:fillRect/>
                </a:stretch>
              </p:blipFill>
              <p:spPr>
                <a:xfrm>
                  <a:off x="1502208" y="741888"/>
                  <a:ext cx="23004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 name="Freihand 8">
                  <a:extLst>
                    <a:ext uri="{FF2B5EF4-FFF2-40B4-BE49-F238E27FC236}">
                      <a16:creationId xmlns:a16="http://schemas.microsoft.com/office/drawing/2014/main" id="{60AB2099-225B-4741-9731-655E368F77F0}"/>
                    </a:ext>
                  </a:extLst>
                </p14:cNvPr>
                <p14:cNvContentPartPr/>
                <p14:nvPr/>
              </p14:nvContentPartPr>
              <p14:xfrm>
                <a:off x="1759608" y="721368"/>
                <a:ext cx="290160" cy="117360"/>
              </p14:xfrm>
            </p:contentPart>
          </mc:Choice>
          <mc:Fallback xmlns="">
            <p:pic>
              <p:nvPicPr>
                <p:cNvPr id="9" name="Freihand 8">
                  <a:extLst>
                    <a:ext uri="{FF2B5EF4-FFF2-40B4-BE49-F238E27FC236}">
                      <a16:creationId xmlns:a16="http://schemas.microsoft.com/office/drawing/2014/main" id="{60AB2099-225B-4741-9731-655E368F77F0}"/>
                    </a:ext>
                  </a:extLst>
                </p:cNvPr>
                <p:cNvPicPr/>
                <p:nvPr/>
              </p:nvPicPr>
              <p:blipFill>
                <a:blip r:embed="rId17"/>
                <a:stretch>
                  <a:fillRect/>
                </a:stretch>
              </p:blipFill>
              <p:spPr>
                <a:xfrm>
                  <a:off x="1755288" y="717048"/>
                  <a:ext cx="2988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 name="Freihand 10">
                  <a:extLst>
                    <a:ext uri="{FF2B5EF4-FFF2-40B4-BE49-F238E27FC236}">
                      <a16:creationId xmlns:a16="http://schemas.microsoft.com/office/drawing/2014/main" id="{499C306C-4005-4D15-ADA2-0CE8586845EE}"/>
                    </a:ext>
                  </a:extLst>
                </p14:cNvPr>
                <p14:cNvContentPartPr/>
                <p14:nvPr/>
              </p14:nvContentPartPr>
              <p14:xfrm>
                <a:off x="2212488" y="677448"/>
                <a:ext cx="195840" cy="75960"/>
              </p14:xfrm>
            </p:contentPart>
          </mc:Choice>
          <mc:Fallback xmlns="">
            <p:pic>
              <p:nvPicPr>
                <p:cNvPr id="11" name="Freihand 10">
                  <a:extLst>
                    <a:ext uri="{FF2B5EF4-FFF2-40B4-BE49-F238E27FC236}">
                      <a16:creationId xmlns:a16="http://schemas.microsoft.com/office/drawing/2014/main" id="{499C306C-4005-4D15-ADA2-0CE8586845EE}"/>
                    </a:ext>
                  </a:extLst>
                </p:cNvPr>
                <p:cNvPicPr/>
                <p:nvPr/>
              </p:nvPicPr>
              <p:blipFill>
                <a:blip r:embed="rId19"/>
                <a:stretch>
                  <a:fillRect/>
                </a:stretch>
              </p:blipFill>
              <p:spPr>
                <a:xfrm>
                  <a:off x="2208168" y="673128"/>
                  <a:ext cx="20448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2" name="Freihand 11">
                  <a:extLst>
                    <a:ext uri="{FF2B5EF4-FFF2-40B4-BE49-F238E27FC236}">
                      <a16:creationId xmlns:a16="http://schemas.microsoft.com/office/drawing/2014/main" id="{60087D11-E5BF-4AB4-BE79-8A3AE1862FFA}"/>
                    </a:ext>
                  </a:extLst>
                </p14:cNvPr>
                <p14:cNvContentPartPr/>
                <p14:nvPr/>
              </p14:nvContentPartPr>
              <p14:xfrm>
                <a:off x="2540088" y="578448"/>
                <a:ext cx="51840" cy="159840"/>
              </p14:xfrm>
            </p:contentPart>
          </mc:Choice>
          <mc:Fallback xmlns="">
            <p:pic>
              <p:nvPicPr>
                <p:cNvPr id="12" name="Freihand 11">
                  <a:extLst>
                    <a:ext uri="{FF2B5EF4-FFF2-40B4-BE49-F238E27FC236}">
                      <a16:creationId xmlns:a16="http://schemas.microsoft.com/office/drawing/2014/main" id="{60087D11-E5BF-4AB4-BE79-8A3AE1862FFA}"/>
                    </a:ext>
                  </a:extLst>
                </p:cNvPr>
                <p:cNvPicPr/>
                <p:nvPr/>
              </p:nvPicPr>
              <p:blipFill>
                <a:blip r:embed="rId21"/>
                <a:stretch>
                  <a:fillRect/>
                </a:stretch>
              </p:blipFill>
              <p:spPr>
                <a:xfrm>
                  <a:off x="2535768" y="574128"/>
                  <a:ext cx="6048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3" name="Freihand 12">
                  <a:extLst>
                    <a:ext uri="{FF2B5EF4-FFF2-40B4-BE49-F238E27FC236}">
                      <a16:creationId xmlns:a16="http://schemas.microsoft.com/office/drawing/2014/main" id="{F7A8A08B-5AC4-42F9-A407-9943019A0D0F}"/>
                    </a:ext>
                  </a:extLst>
                </p14:cNvPr>
                <p14:cNvContentPartPr/>
                <p14:nvPr/>
              </p14:nvContentPartPr>
              <p14:xfrm>
                <a:off x="2593368" y="628488"/>
                <a:ext cx="109440" cy="106200"/>
              </p14:xfrm>
            </p:contentPart>
          </mc:Choice>
          <mc:Fallback xmlns="">
            <p:pic>
              <p:nvPicPr>
                <p:cNvPr id="13" name="Freihand 12">
                  <a:extLst>
                    <a:ext uri="{FF2B5EF4-FFF2-40B4-BE49-F238E27FC236}">
                      <a16:creationId xmlns:a16="http://schemas.microsoft.com/office/drawing/2014/main" id="{F7A8A08B-5AC4-42F9-A407-9943019A0D0F}"/>
                    </a:ext>
                  </a:extLst>
                </p:cNvPr>
                <p:cNvPicPr/>
                <p:nvPr/>
              </p:nvPicPr>
              <p:blipFill>
                <a:blip r:embed="rId23"/>
                <a:stretch>
                  <a:fillRect/>
                </a:stretch>
              </p:blipFill>
              <p:spPr>
                <a:xfrm>
                  <a:off x="2589048" y="624168"/>
                  <a:ext cx="11808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4" name="Freihand 13">
                  <a:extLst>
                    <a:ext uri="{FF2B5EF4-FFF2-40B4-BE49-F238E27FC236}">
                      <a16:creationId xmlns:a16="http://schemas.microsoft.com/office/drawing/2014/main" id="{07A78D9E-EF9C-4B64-A89D-11899A732033}"/>
                    </a:ext>
                  </a:extLst>
                </p14:cNvPr>
                <p14:cNvContentPartPr/>
                <p14:nvPr/>
              </p14:nvContentPartPr>
              <p14:xfrm>
                <a:off x="2713608" y="607608"/>
                <a:ext cx="114480" cy="120960"/>
              </p14:xfrm>
            </p:contentPart>
          </mc:Choice>
          <mc:Fallback xmlns="">
            <p:pic>
              <p:nvPicPr>
                <p:cNvPr id="14" name="Freihand 13">
                  <a:extLst>
                    <a:ext uri="{FF2B5EF4-FFF2-40B4-BE49-F238E27FC236}">
                      <a16:creationId xmlns:a16="http://schemas.microsoft.com/office/drawing/2014/main" id="{07A78D9E-EF9C-4B64-A89D-11899A732033}"/>
                    </a:ext>
                  </a:extLst>
                </p:cNvPr>
                <p:cNvPicPr/>
                <p:nvPr/>
              </p:nvPicPr>
              <p:blipFill>
                <a:blip r:embed="rId25"/>
                <a:stretch>
                  <a:fillRect/>
                </a:stretch>
              </p:blipFill>
              <p:spPr>
                <a:xfrm>
                  <a:off x="2709288" y="603288"/>
                  <a:ext cx="12312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5" name="Freihand 14">
                  <a:extLst>
                    <a:ext uri="{FF2B5EF4-FFF2-40B4-BE49-F238E27FC236}">
                      <a16:creationId xmlns:a16="http://schemas.microsoft.com/office/drawing/2014/main" id="{4D6F2A6A-EC5F-435F-99DB-814BF9EADD8C}"/>
                    </a:ext>
                  </a:extLst>
                </p14:cNvPr>
                <p14:cNvContentPartPr/>
                <p14:nvPr/>
              </p14:nvContentPartPr>
              <p14:xfrm>
                <a:off x="2836728" y="597528"/>
                <a:ext cx="96120" cy="109800"/>
              </p14:xfrm>
            </p:contentPart>
          </mc:Choice>
          <mc:Fallback xmlns="">
            <p:pic>
              <p:nvPicPr>
                <p:cNvPr id="15" name="Freihand 14">
                  <a:extLst>
                    <a:ext uri="{FF2B5EF4-FFF2-40B4-BE49-F238E27FC236}">
                      <a16:creationId xmlns:a16="http://schemas.microsoft.com/office/drawing/2014/main" id="{4D6F2A6A-EC5F-435F-99DB-814BF9EADD8C}"/>
                    </a:ext>
                  </a:extLst>
                </p:cNvPr>
                <p:cNvPicPr/>
                <p:nvPr/>
              </p:nvPicPr>
              <p:blipFill>
                <a:blip r:embed="rId27"/>
                <a:stretch>
                  <a:fillRect/>
                </a:stretch>
              </p:blipFill>
              <p:spPr>
                <a:xfrm>
                  <a:off x="2832408" y="593208"/>
                  <a:ext cx="10476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6" name="Freihand 15">
                  <a:extLst>
                    <a:ext uri="{FF2B5EF4-FFF2-40B4-BE49-F238E27FC236}">
                      <a16:creationId xmlns:a16="http://schemas.microsoft.com/office/drawing/2014/main" id="{A3F1FA2C-4198-4502-9064-4A690A5D771F}"/>
                    </a:ext>
                  </a:extLst>
                </p14:cNvPr>
                <p14:cNvContentPartPr/>
                <p14:nvPr/>
              </p14:nvContentPartPr>
              <p14:xfrm>
                <a:off x="2318328" y="897048"/>
                <a:ext cx="110880" cy="115200"/>
              </p14:xfrm>
            </p:contentPart>
          </mc:Choice>
          <mc:Fallback xmlns="">
            <p:pic>
              <p:nvPicPr>
                <p:cNvPr id="16" name="Freihand 15">
                  <a:extLst>
                    <a:ext uri="{FF2B5EF4-FFF2-40B4-BE49-F238E27FC236}">
                      <a16:creationId xmlns:a16="http://schemas.microsoft.com/office/drawing/2014/main" id="{A3F1FA2C-4198-4502-9064-4A690A5D771F}"/>
                    </a:ext>
                  </a:extLst>
                </p:cNvPr>
                <p:cNvPicPr/>
                <p:nvPr/>
              </p:nvPicPr>
              <p:blipFill>
                <a:blip r:embed="rId29"/>
                <a:stretch>
                  <a:fillRect/>
                </a:stretch>
              </p:blipFill>
              <p:spPr>
                <a:xfrm>
                  <a:off x="2314008" y="892728"/>
                  <a:ext cx="11952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7" name="Freihand 16">
                  <a:extLst>
                    <a:ext uri="{FF2B5EF4-FFF2-40B4-BE49-F238E27FC236}">
                      <a16:creationId xmlns:a16="http://schemas.microsoft.com/office/drawing/2014/main" id="{F57C0AB9-75EB-456B-A4A2-5EE0EC351539}"/>
                    </a:ext>
                  </a:extLst>
                </p14:cNvPr>
                <p14:cNvContentPartPr/>
                <p14:nvPr/>
              </p14:nvContentPartPr>
              <p14:xfrm>
                <a:off x="2416968" y="917208"/>
                <a:ext cx="199800" cy="75240"/>
              </p14:xfrm>
            </p:contentPart>
          </mc:Choice>
          <mc:Fallback xmlns="">
            <p:pic>
              <p:nvPicPr>
                <p:cNvPr id="17" name="Freihand 16">
                  <a:extLst>
                    <a:ext uri="{FF2B5EF4-FFF2-40B4-BE49-F238E27FC236}">
                      <a16:creationId xmlns:a16="http://schemas.microsoft.com/office/drawing/2014/main" id="{F57C0AB9-75EB-456B-A4A2-5EE0EC351539}"/>
                    </a:ext>
                  </a:extLst>
                </p:cNvPr>
                <p:cNvPicPr/>
                <p:nvPr/>
              </p:nvPicPr>
              <p:blipFill>
                <a:blip r:embed="rId31"/>
                <a:stretch>
                  <a:fillRect/>
                </a:stretch>
              </p:blipFill>
              <p:spPr>
                <a:xfrm>
                  <a:off x="2412648" y="912888"/>
                  <a:ext cx="20844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8" name="Freihand 17">
                  <a:extLst>
                    <a:ext uri="{FF2B5EF4-FFF2-40B4-BE49-F238E27FC236}">
                      <a16:creationId xmlns:a16="http://schemas.microsoft.com/office/drawing/2014/main" id="{B7A8404D-2D49-4473-970E-E34E027F7899}"/>
                    </a:ext>
                  </a:extLst>
                </p14:cNvPr>
                <p14:cNvContentPartPr/>
                <p14:nvPr/>
              </p14:nvContentPartPr>
              <p14:xfrm>
                <a:off x="2622888" y="888048"/>
                <a:ext cx="86040" cy="86040"/>
              </p14:xfrm>
            </p:contentPart>
          </mc:Choice>
          <mc:Fallback xmlns="">
            <p:pic>
              <p:nvPicPr>
                <p:cNvPr id="18" name="Freihand 17">
                  <a:extLst>
                    <a:ext uri="{FF2B5EF4-FFF2-40B4-BE49-F238E27FC236}">
                      <a16:creationId xmlns:a16="http://schemas.microsoft.com/office/drawing/2014/main" id="{B7A8404D-2D49-4473-970E-E34E027F7899}"/>
                    </a:ext>
                  </a:extLst>
                </p:cNvPr>
                <p:cNvPicPr/>
                <p:nvPr/>
              </p:nvPicPr>
              <p:blipFill>
                <a:blip r:embed="rId33"/>
                <a:stretch>
                  <a:fillRect/>
                </a:stretch>
              </p:blipFill>
              <p:spPr>
                <a:xfrm>
                  <a:off x="2618568" y="883728"/>
                  <a:ext cx="9468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0" name="Freihand 19">
                  <a:extLst>
                    <a:ext uri="{FF2B5EF4-FFF2-40B4-BE49-F238E27FC236}">
                      <a16:creationId xmlns:a16="http://schemas.microsoft.com/office/drawing/2014/main" id="{59A778D2-48DF-4455-814B-907D46989427}"/>
                    </a:ext>
                  </a:extLst>
                </p14:cNvPr>
                <p14:cNvContentPartPr/>
                <p14:nvPr/>
              </p14:nvContentPartPr>
              <p14:xfrm>
                <a:off x="2706768" y="750888"/>
                <a:ext cx="412920" cy="185040"/>
              </p14:xfrm>
            </p:contentPart>
          </mc:Choice>
          <mc:Fallback xmlns="">
            <p:pic>
              <p:nvPicPr>
                <p:cNvPr id="20" name="Freihand 19">
                  <a:extLst>
                    <a:ext uri="{FF2B5EF4-FFF2-40B4-BE49-F238E27FC236}">
                      <a16:creationId xmlns:a16="http://schemas.microsoft.com/office/drawing/2014/main" id="{59A778D2-48DF-4455-814B-907D46989427}"/>
                    </a:ext>
                  </a:extLst>
                </p:cNvPr>
                <p:cNvPicPr/>
                <p:nvPr/>
              </p:nvPicPr>
              <p:blipFill>
                <a:blip r:embed="rId35"/>
                <a:stretch>
                  <a:fillRect/>
                </a:stretch>
              </p:blipFill>
              <p:spPr>
                <a:xfrm>
                  <a:off x="2702448" y="746568"/>
                  <a:ext cx="42156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1" name="Freihand 20">
                  <a:extLst>
                    <a:ext uri="{FF2B5EF4-FFF2-40B4-BE49-F238E27FC236}">
                      <a16:creationId xmlns:a16="http://schemas.microsoft.com/office/drawing/2014/main" id="{4CF66805-72B9-4277-A999-FCED45E16B34}"/>
                    </a:ext>
                  </a:extLst>
                </p14:cNvPr>
                <p14:cNvContentPartPr/>
                <p14:nvPr/>
              </p14:nvContentPartPr>
              <p14:xfrm>
                <a:off x="2518128" y="1162368"/>
                <a:ext cx="104040" cy="160200"/>
              </p14:xfrm>
            </p:contentPart>
          </mc:Choice>
          <mc:Fallback xmlns="">
            <p:pic>
              <p:nvPicPr>
                <p:cNvPr id="21" name="Freihand 20">
                  <a:extLst>
                    <a:ext uri="{FF2B5EF4-FFF2-40B4-BE49-F238E27FC236}">
                      <a16:creationId xmlns:a16="http://schemas.microsoft.com/office/drawing/2014/main" id="{4CF66805-72B9-4277-A999-FCED45E16B34}"/>
                    </a:ext>
                  </a:extLst>
                </p:cNvPr>
                <p:cNvPicPr/>
                <p:nvPr/>
              </p:nvPicPr>
              <p:blipFill>
                <a:blip r:embed="rId37"/>
                <a:stretch>
                  <a:fillRect/>
                </a:stretch>
              </p:blipFill>
              <p:spPr>
                <a:xfrm>
                  <a:off x="2513808" y="1158048"/>
                  <a:ext cx="11268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2" name="Freihand 21">
                  <a:extLst>
                    <a:ext uri="{FF2B5EF4-FFF2-40B4-BE49-F238E27FC236}">
                      <a16:creationId xmlns:a16="http://schemas.microsoft.com/office/drawing/2014/main" id="{428ACBE4-AE9E-45D1-9150-472F1F4B9C23}"/>
                    </a:ext>
                  </a:extLst>
                </p14:cNvPr>
                <p14:cNvContentPartPr/>
                <p14:nvPr/>
              </p14:nvContentPartPr>
              <p14:xfrm>
                <a:off x="2641968" y="1144368"/>
                <a:ext cx="42120" cy="55800"/>
              </p14:xfrm>
            </p:contentPart>
          </mc:Choice>
          <mc:Fallback xmlns="">
            <p:pic>
              <p:nvPicPr>
                <p:cNvPr id="22" name="Freihand 21">
                  <a:extLst>
                    <a:ext uri="{FF2B5EF4-FFF2-40B4-BE49-F238E27FC236}">
                      <a16:creationId xmlns:a16="http://schemas.microsoft.com/office/drawing/2014/main" id="{428ACBE4-AE9E-45D1-9150-472F1F4B9C23}"/>
                    </a:ext>
                  </a:extLst>
                </p:cNvPr>
                <p:cNvPicPr/>
                <p:nvPr/>
              </p:nvPicPr>
              <p:blipFill>
                <a:blip r:embed="rId39"/>
                <a:stretch>
                  <a:fillRect/>
                </a:stretch>
              </p:blipFill>
              <p:spPr>
                <a:xfrm>
                  <a:off x="2637648" y="1140048"/>
                  <a:ext cx="5076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3" name="Freihand 22">
                  <a:extLst>
                    <a:ext uri="{FF2B5EF4-FFF2-40B4-BE49-F238E27FC236}">
                      <a16:creationId xmlns:a16="http://schemas.microsoft.com/office/drawing/2014/main" id="{AFEED185-F5D1-4F6E-B6A1-3FD1FB6244B7}"/>
                    </a:ext>
                  </a:extLst>
                </p14:cNvPr>
                <p14:cNvContentPartPr/>
                <p14:nvPr/>
              </p14:nvContentPartPr>
              <p14:xfrm>
                <a:off x="2711808" y="1120608"/>
                <a:ext cx="40680" cy="214560"/>
              </p14:xfrm>
            </p:contentPart>
          </mc:Choice>
          <mc:Fallback xmlns="">
            <p:pic>
              <p:nvPicPr>
                <p:cNvPr id="23" name="Freihand 22">
                  <a:extLst>
                    <a:ext uri="{FF2B5EF4-FFF2-40B4-BE49-F238E27FC236}">
                      <a16:creationId xmlns:a16="http://schemas.microsoft.com/office/drawing/2014/main" id="{AFEED185-F5D1-4F6E-B6A1-3FD1FB6244B7}"/>
                    </a:ext>
                  </a:extLst>
                </p:cNvPr>
                <p:cNvPicPr/>
                <p:nvPr/>
              </p:nvPicPr>
              <p:blipFill>
                <a:blip r:embed="rId41"/>
                <a:stretch>
                  <a:fillRect/>
                </a:stretch>
              </p:blipFill>
              <p:spPr>
                <a:xfrm>
                  <a:off x="2707488" y="1116288"/>
                  <a:ext cx="4932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4" name="Freihand 23">
                  <a:extLst>
                    <a:ext uri="{FF2B5EF4-FFF2-40B4-BE49-F238E27FC236}">
                      <a16:creationId xmlns:a16="http://schemas.microsoft.com/office/drawing/2014/main" id="{E3860129-252C-44E7-973E-83A9A5EDF0C0}"/>
                    </a:ext>
                  </a:extLst>
                </p14:cNvPr>
                <p14:cNvContentPartPr/>
                <p14:nvPr/>
              </p14:nvContentPartPr>
              <p14:xfrm>
                <a:off x="2789208" y="1088568"/>
                <a:ext cx="73800" cy="77760"/>
              </p14:xfrm>
            </p:contentPart>
          </mc:Choice>
          <mc:Fallback xmlns="">
            <p:pic>
              <p:nvPicPr>
                <p:cNvPr id="24" name="Freihand 23">
                  <a:extLst>
                    <a:ext uri="{FF2B5EF4-FFF2-40B4-BE49-F238E27FC236}">
                      <a16:creationId xmlns:a16="http://schemas.microsoft.com/office/drawing/2014/main" id="{E3860129-252C-44E7-973E-83A9A5EDF0C0}"/>
                    </a:ext>
                  </a:extLst>
                </p:cNvPr>
                <p:cNvPicPr/>
                <p:nvPr/>
              </p:nvPicPr>
              <p:blipFill>
                <a:blip r:embed="rId43"/>
                <a:stretch>
                  <a:fillRect/>
                </a:stretch>
              </p:blipFill>
              <p:spPr>
                <a:xfrm>
                  <a:off x="2784888" y="1084248"/>
                  <a:ext cx="8244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5" name="Freihand 24">
                  <a:extLst>
                    <a:ext uri="{FF2B5EF4-FFF2-40B4-BE49-F238E27FC236}">
                      <a16:creationId xmlns:a16="http://schemas.microsoft.com/office/drawing/2014/main" id="{52F028F1-60AB-4CEB-AE97-BD722A1354EE}"/>
                    </a:ext>
                  </a:extLst>
                </p14:cNvPr>
                <p14:cNvContentPartPr/>
                <p14:nvPr/>
              </p14:nvContentPartPr>
              <p14:xfrm>
                <a:off x="2873448" y="989568"/>
                <a:ext cx="65160" cy="155880"/>
              </p14:xfrm>
            </p:contentPart>
          </mc:Choice>
          <mc:Fallback xmlns="">
            <p:pic>
              <p:nvPicPr>
                <p:cNvPr id="25" name="Freihand 24">
                  <a:extLst>
                    <a:ext uri="{FF2B5EF4-FFF2-40B4-BE49-F238E27FC236}">
                      <a16:creationId xmlns:a16="http://schemas.microsoft.com/office/drawing/2014/main" id="{52F028F1-60AB-4CEB-AE97-BD722A1354EE}"/>
                    </a:ext>
                  </a:extLst>
                </p:cNvPr>
                <p:cNvPicPr/>
                <p:nvPr/>
              </p:nvPicPr>
              <p:blipFill>
                <a:blip r:embed="rId45"/>
                <a:stretch>
                  <a:fillRect/>
                </a:stretch>
              </p:blipFill>
              <p:spPr>
                <a:xfrm>
                  <a:off x="2869128" y="985248"/>
                  <a:ext cx="7380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6" name="Freihand 25">
                  <a:extLst>
                    <a:ext uri="{FF2B5EF4-FFF2-40B4-BE49-F238E27FC236}">
                      <a16:creationId xmlns:a16="http://schemas.microsoft.com/office/drawing/2014/main" id="{87EA325A-8178-440A-AE0C-D0921A6BE514}"/>
                    </a:ext>
                  </a:extLst>
                </p14:cNvPr>
                <p14:cNvContentPartPr/>
                <p14:nvPr/>
              </p14:nvContentPartPr>
              <p14:xfrm>
                <a:off x="2931048" y="967248"/>
                <a:ext cx="219600" cy="146520"/>
              </p14:xfrm>
            </p:contentPart>
          </mc:Choice>
          <mc:Fallback xmlns="">
            <p:pic>
              <p:nvPicPr>
                <p:cNvPr id="26" name="Freihand 25">
                  <a:extLst>
                    <a:ext uri="{FF2B5EF4-FFF2-40B4-BE49-F238E27FC236}">
                      <a16:creationId xmlns:a16="http://schemas.microsoft.com/office/drawing/2014/main" id="{87EA325A-8178-440A-AE0C-D0921A6BE514}"/>
                    </a:ext>
                  </a:extLst>
                </p:cNvPr>
                <p:cNvPicPr/>
                <p:nvPr/>
              </p:nvPicPr>
              <p:blipFill>
                <a:blip r:embed="rId47"/>
                <a:stretch>
                  <a:fillRect/>
                </a:stretch>
              </p:blipFill>
              <p:spPr>
                <a:xfrm>
                  <a:off x="2926728" y="962928"/>
                  <a:ext cx="22824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7" name="Freihand 26">
                  <a:extLst>
                    <a:ext uri="{FF2B5EF4-FFF2-40B4-BE49-F238E27FC236}">
                      <a16:creationId xmlns:a16="http://schemas.microsoft.com/office/drawing/2014/main" id="{B783CCBB-1F6B-4EEE-A6C8-F63EAA2D2707}"/>
                    </a:ext>
                  </a:extLst>
                </p14:cNvPr>
                <p14:cNvContentPartPr/>
                <p14:nvPr/>
              </p14:nvContentPartPr>
              <p14:xfrm>
                <a:off x="3120408" y="942408"/>
                <a:ext cx="12240" cy="43560"/>
              </p14:xfrm>
            </p:contentPart>
          </mc:Choice>
          <mc:Fallback xmlns="">
            <p:pic>
              <p:nvPicPr>
                <p:cNvPr id="27" name="Freihand 26">
                  <a:extLst>
                    <a:ext uri="{FF2B5EF4-FFF2-40B4-BE49-F238E27FC236}">
                      <a16:creationId xmlns:a16="http://schemas.microsoft.com/office/drawing/2014/main" id="{B783CCBB-1F6B-4EEE-A6C8-F63EAA2D2707}"/>
                    </a:ext>
                  </a:extLst>
                </p:cNvPr>
                <p:cNvPicPr/>
                <p:nvPr/>
              </p:nvPicPr>
              <p:blipFill>
                <a:blip r:embed="rId49"/>
                <a:stretch>
                  <a:fillRect/>
                </a:stretch>
              </p:blipFill>
              <p:spPr>
                <a:xfrm>
                  <a:off x="3116088" y="938088"/>
                  <a:ext cx="2088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28" name="Freihand 27">
                  <a:extLst>
                    <a:ext uri="{FF2B5EF4-FFF2-40B4-BE49-F238E27FC236}">
                      <a16:creationId xmlns:a16="http://schemas.microsoft.com/office/drawing/2014/main" id="{8BCB8CB5-B48F-469D-84EE-2AF1CFD0071B}"/>
                    </a:ext>
                  </a:extLst>
                </p14:cNvPr>
                <p14:cNvContentPartPr/>
                <p14:nvPr/>
              </p14:nvContentPartPr>
              <p14:xfrm>
                <a:off x="3188808" y="994248"/>
                <a:ext cx="118080" cy="59040"/>
              </p14:xfrm>
            </p:contentPart>
          </mc:Choice>
          <mc:Fallback xmlns="">
            <p:pic>
              <p:nvPicPr>
                <p:cNvPr id="28" name="Freihand 27">
                  <a:extLst>
                    <a:ext uri="{FF2B5EF4-FFF2-40B4-BE49-F238E27FC236}">
                      <a16:creationId xmlns:a16="http://schemas.microsoft.com/office/drawing/2014/main" id="{8BCB8CB5-B48F-469D-84EE-2AF1CFD0071B}"/>
                    </a:ext>
                  </a:extLst>
                </p:cNvPr>
                <p:cNvPicPr/>
                <p:nvPr/>
              </p:nvPicPr>
              <p:blipFill>
                <a:blip r:embed="rId51"/>
                <a:stretch>
                  <a:fillRect/>
                </a:stretch>
              </p:blipFill>
              <p:spPr>
                <a:xfrm>
                  <a:off x="3184488" y="989928"/>
                  <a:ext cx="126720" cy="67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2">
            <p14:nvContentPartPr>
              <p14:cNvPr id="30" name="Freihand 29">
                <a:extLst>
                  <a:ext uri="{FF2B5EF4-FFF2-40B4-BE49-F238E27FC236}">
                    <a16:creationId xmlns:a16="http://schemas.microsoft.com/office/drawing/2014/main" id="{7723DCCA-9E57-4270-B1A2-EA3B0B825EAF}"/>
                  </a:ext>
                </a:extLst>
              </p14:cNvPr>
              <p14:cNvContentPartPr/>
              <p14:nvPr/>
            </p14:nvContentPartPr>
            <p14:xfrm>
              <a:off x="5056128" y="1156248"/>
              <a:ext cx="360" cy="360"/>
            </p14:xfrm>
          </p:contentPart>
        </mc:Choice>
        <mc:Fallback xmlns="">
          <p:pic>
            <p:nvPicPr>
              <p:cNvPr id="30" name="Freihand 29">
                <a:extLst>
                  <a:ext uri="{FF2B5EF4-FFF2-40B4-BE49-F238E27FC236}">
                    <a16:creationId xmlns:a16="http://schemas.microsoft.com/office/drawing/2014/main" id="{7723DCCA-9E57-4270-B1A2-EA3B0B825EAF}"/>
                  </a:ext>
                </a:extLst>
              </p:cNvPr>
              <p:cNvPicPr/>
              <p:nvPr/>
            </p:nvPicPr>
            <p:blipFill>
              <a:blip r:embed="rId53"/>
              <a:stretch>
                <a:fillRect/>
              </a:stretch>
            </p:blipFill>
            <p:spPr>
              <a:xfrm>
                <a:off x="5051808" y="1151928"/>
                <a:ext cx="9000" cy="9000"/>
              </a:xfrm>
              <a:prstGeom prst="rect">
                <a:avLst/>
              </a:prstGeom>
            </p:spPr>
          </p:pic>
        </mc:Fallback>
      </mc:AlternateContent>
      <p:grpSp>
        <p:nvGrpSpPr>
          <p:cNvPr id="38" name="Gruppieren 37">
            <a:extLst>
              <a:ext uri="{FF2B5EF4-FFF2-40B4-BE49-F238E27FC236}">
                <a16:creationId xmlns:a16="http://schemas.microsoft.com/office/drawing/2014/main" id="{17D434A7-C97A-4BBB-93C0-3D965676997E}"/>
              </a:ext>
            </a:extLst>
          </p:cNvPr>
          <p:cNvGrpSpPr/>
          <p:nvPr/>
        </p:nvGrpSpPr>
        <p:grpSpPr>
          <a:xfrm>
            <a:off x="4656528" y="965448"/>
            <a:ext cx="222840" cy="368280"/>
            <a:chOff x="4656528" y="965448"/>
            <a:chExt cx="222840" cy="368280"/>
          </a:xfrm>
        </p:grpSpPr>
        <mc:AlternateContent xmlns:mc="http://schemas.openxmlformats.org/markup-compatibility/2006" xmlns:p14="http://schemas.microsoft.com/office/powerpoint/2010/main">
          <mc:Choice Requires="p14">
            <p:contentPart p14:bwMode="auto" r:id="rId54">
              <p14:nvContentPartPr>
                <p14:cNvPr id="31" name="Freihand 30">
                  <a:extLst>
                    <a:ext uri="{FF2B5EF4-FFF2-40B4-BE49-F238E27FC236}">
                      <a16:creationId xmlns:a16="http://schemas.microsoft.com/office/drawing/2014/main" id="{860C2FA6-A9F8-427B-922B-39E77A230B38}"/>
                    </a:ext>
                  </a:extLst>
                </p14:cNvPr>
                <p14:cNvContentPartPr/>
                <p14:nvPr/>
              </p14:nvContentPartPr>
              <p14:xfrm>
                <a:off x="4705488" y="965448"/>
                <a:ext cx="138600" cy="281160"/>
              </p14:xfrm>
            </p:contentPart>
          </mc:Choice>
          <mc:Fallback xmlns="">
            <p:pic>
              <p:nvPicPr>
                <p:cNvPr id="31" name="Freihand 30">
                  <a:extLst>
                    <a:ext uri="{FF2B5EF4-FFF2-40B4-BE49-F238E27FC236}">
                      <a16:creationId xmlns:a16="http://schemas.microsoft.com/office/drawing/2014/main" id="{860C2FA6-A9F8-427B-922B-39E77A230B38}"/>
                    </a:ext>
                  </a:extLst>
                </p:cNvPr>
                <p:cNvPicPr/>
                <p:nvPr/>
              </p:nvPicPr>
              <p:blipFill>
                <a:blip r:embed="rId55"/>
                <a:stretch>
                  <a:fillRect/>
                </a:stretch>
              </p:blipFill>
              <p:spPr>
                <a:xfrm>
                  <a:off x="4701168" y="961128"/>
                  <a:ext cx="147240" cy="2898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2" name="Freihand 31">
                  <a:extLst>
                    <a:ext uri="{FF2B5EF4-FFF2-40B4-BE49-F238E27FC236}">
                      <a16:creationId xmlns:a16="http://schemas.microsoft.com/office/drawing/2014/main" id="{84C7493F-E9EA-4AD0-9CC4-2BD9E2D9B856}"/>
                    </a:ext>
                  </a:extLst>
                </p14:cNvPr>
                <p14:cNvContentPartPr/>
                <p14:nvPr/>
              </p14:nvContentPartPr>
              <p14:xfrm>
                <a:off x="4656528" y="1101888"/>
                <a:ext cx="222840" cy="231840"/>
              </p14:xfrm>
            </p:contentPart>
          </mc:Choice>
          <mc:Fallback xmlns="">
            <p:pic>
              <p:nvPicPr>
                <p:cNvPr id="32" name="Freihand 31">
                  <a:extLst>
                    <a:ext uri="{FF2B5EF4-FFF2-40B4-BE49-F238E27FC236}">
                      <a16:creationId xmlns:a16="http://schemas.microsoft.com/office/drawing/2014/main" id="{84C7493F-E9EA-4AD0-9CC4-2BD9E2D9B856}"/>
                    </a:ext>
                  </a:extLst>
                </p:cNvPr>
                <p:cNvPicPr/>
                <p:nvPr/>
              </p:nvPicPr>
              <p:blipFill>
                <a:blip r:embed="rId57"/>
                <a:stretch>
                  <a:fillRect/>
                </a:stretch>
              </p:blipFill>
              <p:spPr>
                <a:xfrm>
                  <a:off x="4652208" y="1097568"/>
                  <a:ext cx="231480" cy="240480"/>
                </a:xfrm>
                <a:prstGeom prst="rect">
                  <a:avLst/>
                </a:prstGeom>
              </p:spPr>
            </p:pic>
          </mc:Fallback>
        </mc:AlternateContent>
      </p:grpSp>
      <p:grpSp>
        <p:nvGrpSpPr>
          <p:cNvPr id="40" name="Gruppieren 39">
            <a:extLst>
              <a:ext uri="{FF2B5EF4-FFF2-40B4-BE49-F238E27FC236}">
                <a16:creationId xmlns:a16="http://schemas.microsoft.com/office/drawing/2014/main" id="{10A33817-5304-4B4A-BAC4-5927DC1C0682}"/>
              </a:ext>
            </a:extLst>
          </p:cNvPr>
          <p:cNvGrpSpPr/>
          <p:nvPr/>
        </p:nvGrpSpPr>
        <p:grpSpPr>
          <a:xfrm>
            <a:off x="4539888" y="569448"/>
            <a:ext cx="924840" cy="284040"/>
            <a:chOff x="4539888" y="569448"/>
            <a:chExt cx="924840" cy="284040"/>
          </a:xfrm>
        </p:grpSpPr>
        <mc:AlternateContent xmlns:mc="http://schemas.openxmlformats.org/markup-compatibility/2006" xmlns:p14="http://schemas.microsoft.com/office/powerpoint/2010/main">
          <mc:Choice Requires="p14">
            <p:contentPart p14:bwMode="auto" r:id="rId58">
              <p14:nvContentPartPr>
                <p14:cNvPr id="33" name="Freihand 32">
                  <a:extLst>
                    <a:ext uri="{FF2B5EF4-FFF2-40B4-BE49-F238E27FC236}">
                      <a16:creationId xmlns:a16="http://schemas.microsoft.com/office/drawing/2014/main" id="{9D32B5B3-1B8B-44DE-B90B-6F3C0F047969}"/>
                    </a:ext>
                  </a:extLst>
                </p14:cNvPr>
                <p14:cNvContentPartPr/>
                <p14:nvPr/>
              </p14:nvContentPartPr>
              <p14:xfrm>
                <a:off x="4539888" y="686088"/>
                <a:ext cx="111600" cy="167400"/>
              </p14:xfrm>
            </p:contentPart>
          </mc:Choice>
          <mc:Fallback xmlns="">
            <p:pic>
              <p:nvPicPr>
                <p:cNvPr id="33" name="Freihand 32">
                  <a:extLst>
                    <a:ext uri="{FF2B5EF4-FFF2-40B4-BE49-F238E27FC236}">
                      <a16:creationId xmlns:a16="http://schemas.microsoft.com/office/drawing/2014/main" id="{9D32B5B3-1B8B-44DE-B90B-6F3C0F047969}"/>
                    </a:ext>
                  </a:extLst>
                </p:cNvPr>
                <p:cNvPicPr/>
                <p:nvPr/>
              </p:nvPicPr>
              <p:blipFill>
                <a:blip r:embed="rId59"/>
                <a:stretch>
                  <a:fillRect/>
                </a:stretch>
              </p:blipFill>
              <p:spPr>
                <a:xfrm>
                  <a:off x="4535568" y="681768"/>
                  <a:ext cx="12024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4" name="Freihand 33">
                  <a:extLst>
                    <a:ext uri="{FF2B5EF4-FFF2-40B4-BE49-F238E27FC236}">
                      <a16:creationId xmlns:a16="http://schemas.microsoft.com/office/drawing/2014/main" id="{0F5623C1-5337-4A1A-B2A3-239DC38EE9DB}"/>
                    </a:ext>
                  </a:extLst>
                </p14:cNvPr>
                <p14:cNvContentPartPr/>
                <p14:nvPr/>
              </p14:nvContentPartPr>
              <p14:xfrm>
                <a:off x="4674168" y="699048"/>
                <a:ext cx="206640" cy="100440"/>
              </p14:xfrm>
            </p:contentPart>
          </mc:Choice>
          <mc:Fallback xmlns="">
            <p:pic>
              <p:nvPicPr>
                <p:cNvPr id="34" name="Freihand 33">
                  <a:extLst>
                    <a:ext uri="{FF2B5EF4-FFF2-40B4-BE49-F238E27FC236}">
                      <a16:creationId xmlns:a16="http://schemas.microsoft.com/office/drawing/2014/main" id="{0F5623C1-5337-4A1A-B2A3-239DC38EE9DB}"/>
                    </a:ext>
                  </a:extLst>
                </p:cNvPr>
                <p:cNvPicPr/>
                <p:nvPr/>
              </p:nvPicPr>
              <p:blipFill>
                <a:blip r:embed="rId61"/>
                <a:stretch>
                  <a:fillRect/>
                </a:stretch>
              </p:blipFill>
              <p:spPr>
                <a:xfrm>
                  <a:off x="4669848" y="694728"/>
                  <a:ext cx="21528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5" name="Freihand 34">
                  <a:extLst>
                    <a:ext uri="{FF2B5EF4-FFF2-40B4-BE49-F238E27FC236}">
                      <a16:creationId xmlns:a16="http://schemas.microsoft.com/office/drawing/2014/main" id="{03B4D571-F7D8-4F9A-93FA-8A5006EDECBA}"/>
                    </a:ext>
                  </a:extLst>
                </p14:cNvPr>
                <p14:cNvContentPartPr/>
                <p14:nvPr/>
              </p14:nvContentPartPr>
              <p14:xfrm>
                <a:off x="4868208" y="645408"/>
                <a:ext cx="131760" cy="115920"/>
              </p14:xfrm>
            </p:contentPart>
          </mc:Choice>
          <mc:Fallback xmlns="">
            <p:pic>
              <p:nvPicPr>
                <p:cNvPr id="35" name="Freihand 34">
                  <a:extLst>
                    <a:ext uri="{FF2B5EF4-FFF2-40B4-BE49-F238E27FC236}">
                      <a16:creationId xmlns:a16="http://schemas.microsoft.com/office/drawing/2014/main" id="{03B4D571-F7D8-4F9A-93FA-8A5006EDECBA}"/>
                    </a:ext>
                  </a:extLst>
                </p:cNvPr>
                <p:cNvPicPr/>
                <p:nvPr/>
              </p:nvPicPr>
              <p:blipFill>
                <a:blip r:embed="rId63"/>
                <a:stretch>
                  <a:fillRect/>
                </a:stretch>
              </p:blipFill>
              <p:spPr>
                <a:xfrm>
                  <a:off x="4863888" y="641088"/>
                  <a:ext cx="14040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6" name="Freihand 35">
                  <a:extLst>
                    <a:ext uri="{FF2B5EF4-FFF2-40B4-BE49-F238E27FC236}">
                      <a16:creationId xmlns:a16="http://schemas.microsoft.com/office/drawing/2014/main" id="{177D926E-661D-4048-90F9-CD0ED10A93B7}"/>
                    </a:ext>
                  </a:extLst>
                </p14:cNvPr>
                <p14:cNvContentPartPr/>
                <p14:nvPr/>
              </p14:nvContentPartPr>
              <p14:xfrm>
                <a:off x="5021928" y="683208"/>
                <a:ext cx="118440" cy="77400"/>
              </p14:xfrm>
            </p:contentPart>
          </mc:Choice>
          <mc:Fallback xmlns="">
            <p:pic>
              <p:nvPicPr>
                <p:cNvPr id="36" name="Freihand 35">
                  <a:extLst>
                    <a:ext uri="{FF2B5EF4-FFF2-40B4-BE49-F238E27FC236}">
                      <a16:creationId xmlns:a16="http://schemas.microsoft.com/office/drawing/2014/main" id="{177D926E-661D-4048-90F9-CD0ED10A93B7}"/>
                    </a:ext>
                  </a:extLst>
                </p:cNvPr>
                <p:cNvPicPr/>
                <p:nvPr/>
              </p:nvPicPr>
              <p:blipFill>
                <a:blip r:embed="rId65"/>
                <a:stretch>
                  <a:fillRect/>
                </a:stretch>
              </p:blipFill>
              <p:spPr>
                <a:xfrm>
                  <a:off x="5017608" y="678888"/>
                  <a:ext cx="12708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9" name="Freihand 38">
                  <a:extLst>
                    <a:ext uri="{FF2B5EF4-FFF2-40B4-BE49-F238E27FC236}">
                      <a16:creationId xmlns:a16="http://schemas.microsoft.com/office/drawing/2014/main" id="{0A313560-F002-4640-8F60-94DD151C6322}"/>
                    </a:ext>
                  </a:extLst>
                </p14:cNvPr>
                <p14:cNvContentPartPr/>
                <p14:nvPr/>
              </p14:nvContentPartPr>
              <p14:xfrm>
                <a:off x="5281488" y="569448"/>
                <a:ext cx="183240" cy="142560"/>
              </p14:xfrm>
            </p:contentPart>
          </mc:Choice>
          <mc:Fallback xmlns="">
            <p:pic>
              <p:nvPicPr>
                <p:cNvPr id="39" name="Freihand 38">
                  <a:extLst>
                    <a:ext uri="{FF2B5EF4-FFF2-40B4-BE49-F238E27FC236}">
                      <a16:creationId xmlns:a16="http://schemas.microsoft.com/office/drawing/2014/main" id="{0A313560-F002-4640-8F60-94DD151C6322}"/>
                    </a:ext>
                  </a:extLst>
                </p:cNvPr>
                <p:cNvPicPr/>
                <p:nvPr/>
              </p:nvPicPr>
              <p:blipFill>
                <a:blip r:embed="rId67"/>
                <a:stretch>
                  <a:fillRect/>
                </a:stretch>
              </p:blipFill>
              <p:spPr>
                <a:xfrm>
                  <a:off x="5277168" y="565128"/>
                  <a:ext cx="191880" cy="151200"/>
                </a:xfrm>
                <a:prstGeom prst="rect">
                  <a:avLst/>
                </a:prstGeom>
              </p:spPr>
            </p:pic>
          </mc:Fallback>
        </mc:AlternateContent>
      </p:grpSp>
      <p:grpSp>
        <p:nvGrpSpPr>
          <p:cNvPr id="55" name="Gruppieren 54">
            <a:extLst>
              <a:ext uri="{FF2B5EF4-FFF2-40B4-BE49-F238E27FC236}">
                <a16:creationId xmlns:a16="http://schemas.microsoft.com/office/drawing/2014/main" id="{69F69C51-A8FE-42DE-AAB9-4C87C68620C5}"/>
              </a:ext>
            </a:extLst>
          </p:cNvPr>
          <p:cNvGrpSpPr/>
          <p:nvPr/>
        </p:nvGrpSpPr>
        <p:grpSpPr>
          <a:xfrm>
            <a:off x="5603328" y="517608"/>
            <a:ext cx="1239840" cy="224640"/>
            <a:chOff x="5603328" y="517608"/>
            <a:chExt cx="1239840" cy="224640"/>
          </a:xfrm>
        </p:grpSpPr>
        <mc:AlternateContent xmlns:mc="http://schemas.openxmlformats.org/markup-compatibility/2006" xmlns:p14="http://schemas.microsoft.com/office/powerpoint/2010/main">
          <mc:Choice Requires="p14">
            <p:contentPart p14:bwMode="auto" r:id="rId68">
              <p14:nvContentPartPr>
                <p14:cNvPr id="41" name="Freihand 40">
                  <a:extLst>
                    <a:ext uri="{FF2B5EF4-FFF2-40B4-BE49-F238E27FC236}">
                      <a16:creationId xmlns:a16="http://schemas.microsoft.com/office/drawing/2014/main" id="{043CCF5D-67C9-492A-85F8-848490B2ACF8}"/>
                    </a:ext>
                  </a:extLst>
                </p14:cNvPr>
                <p14:cNvContentPartPr/>
                <p14:nvPr/>
              </p14:nvContentPartPr>
              <p14:xfrm>
                <a:off x="5603328" y="517608"/>
                <a:ext cx="196200" cy="224640"/>
              </p14:xfrm>
            </p:contentPart>
          </mc:Choice>
          <mc:Fallback xmlns="">
            <p:pic>
              <p:nvPicPr>
                <p:cNvPr id="41" name="Freihand 40">
                  <a:extLst>
                    <a:ext uri="{FF2B5EF4-FFF2-40B4-BE49-F238E27FC236}">
                      <a16:creationId xmlns:a16="http://schemas.microsoft.com/office/drawing/2014/main" id="{043CCF5D-67C9-492A-85F8-848490B2ACF8}"/>
                    </a:ext>
                  </a:extLst>
                </p:cNvPr>
                <p:cNvPicPr/>
                <p:nvPr/>
              </p:nvPicPr>
              <p:blipFill>
                <a:blip r:embed="rId69"/>
                <a:stretch>
                  <a:fillRect/>
                </a:stretch>
              </p:blipFill>
              <p:spPr>
                <a:xfrm>
                  <a:off x="5599008" y="513288"/>
                  <a:ext cx="20484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2" name="Freihand 41">
                  <a:extLst>
                    <a:ext uri="{FF2B5EF4-FFF2-40B4-BE49-F238E27FC236}">
                      <a16:creationId xmlns:a16="http://schemas.microsoft.com/office/drawing/2014/main" id="{DEAC7FE1-B371-4D31-8A6B-C83CBFC71087}"/>
                    </a:ext>
                  </a:extLst>
                </p14:cNvPr>
                <p14:cNvContentPartPr/>
                <p14:nvPr/>
              </p14:nvContentPartPr>
              <p14:xfrm>
                <a:off x="5807088" y="588528"/>
                <a:ext cx="15840" cy="26640"/>
              </p14:xfrm>
            </p:contentPart>
          </mc:Choice>
          <mc:Fallback xmlns="">
            <p:pic>
              <p:nvPicPr>
                <p:cNvPr id="42" name="Freihand 41">
                  <a:extLst>
                    <a:ext uri="{FF2B5EF4-FFF2-40B4-BE49-F238E27FC236}">
                      <a16:creationId xmlns:a16="http://schemas.microsoft.com/office/drawing/2014/main" id="{DEAC7FE1-B371-4D31-8A6B-C83CBFC71087}"/>
                    </a:ext>
                  </a:extLst>
                </p:cNvPr>
                <p:cNvPicPr/>
                <p:nvPr/>
              </p:nvPicPr>
              <p:blipFill>
                <a:blip r:embed="rId71"/>
                <a:stretch>
                  <a:fillRect/>
                </a:stretch>
              </p:blipFill>
              <p:spPr>
                <a:xfrm>
                  <a:off x="5802768" y="584208"/>
                  <a:ext cx="2448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3" name="Freihand 42">
                  <a:extLst>
                    <a:ext uri="{FF2B5EF4-FFF2-40B4-BE49-F238E27FC236}">
                      <a16:creationId xmlns:a16="http://schemas.microsoft.com/office/drawing/2014/main" id="{E05B1138-4133-420E-B171-50502E696370}"/>
                    </a:ext>
                  </a:extLst>
                </p14:cNvPr>
                <p14:cNvContentPartPr/>
                <p14:nvPr/>
              </p14:nvContentPartPr>
              <p14:xfrm>
                <a:off x="5834808" y="634248"/>
                <a:ext cx="147600" cy="48240"/>
              </p14:xfrm>
            </p:contentPart>
          </mc:Choice>
          <mc:Fallback xmlns="">
            <p:pic>
              <p:nvPicPr>
                <p:cNvPr id="43" name="Freihand 42">
                  <a:extLst>
                    <a:ext uri="{FF2B5EF4-FFF2-40B4-BE49-F238E27FC236}">
                      <a16:creationId xmlns:a16="http://schemas.microsoft.com/office/drawing/2014/main" id="{E05B1138-4133-420E-B171-50502E696370}"/>
                    </a:ext>
                  </a:extLst>
                </p:cNvPr>
                <p:cNvPicPr/>
                <p:nvPr/>
              </p:nvPicPr>
              <p:blipFill>
                <a:blip r:embed="rId73"/>
                <a:stretch>
                  <a:fillRect/>
                </a:stretch>
              </p:blipFill>
              <p:spPr>
                <a:xfrm>
                  <a:off x="5830488" y="629928"/>
                  <a:ext cx="15624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4" name="Freihand 43">
                  <a:extLst>
                    <a:ext uri="{FF2B5EF4-FFF2-40B4-BE49-F238E27FC236}">
                      <a16:creationId xmlns:a16="http://schemas.microsoft.com/office/drawing/2014/main" id="{996EEEB8-4649-4F02-A810-512C4A37B6CB}"/>
                    </a:ext>
                  </a:extLst>
                </p14:cNvPr>
                <p14:cNvContentPartPr/>
                <p14:nvPr/>
              </p14:nvContentPartPr>
              <p14:xfrm>
                <a:off x="5997168" y="618768"/>
                <a:ext cx="52920" cy="45000"/>
              </p14:xfrm>
            </p:contentPart>
          </mc:Choice>
          <mc:Fallback xmlns="">
            <p:pic>
              <p:nvPicPr>
                <p:cNvPr id="44" name="Freihand 43">
                  <a:extLst>
                    <a:ext uri="{FF2B5EF4-FFF2-40B4-BE49-F238E27FC236}">
                      <a16:creationId xmlns:a16="http://schemas.microsoft.com/office/drawing/2014/main" id="{996EEEB8-4649-4F02-A810-512C4A37B6CB}"/>
                    </a:ext>
                  </a:extLst>
                </p:cNvPr>
                <p:cNvPicPr/>
                <p:nvPr/>
              </p:nvPicPr>
              <p:blipFill>
                <a:blip r:embed="rId75"/>
                <a:stretch>
                  <a:fillRect/>
                </a:stretch>
              </p:blipFill>
              <p:spPr>
                <a:xfrm>
                  <a:off x="5992848" y="614448"/>
                  <a:ext cx="6156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5" name="Freihand 44">
                  <a:extLst>
                    <a:ext uri="{FF2B5EF4-FFF2-40B4-BE49-F238E27FC236}">
                      <a16:creationId xmlns:a16="http://schemas.microsoft.com/office/drawing/2014/main" id="{68A8A281-C4B6-469C-9223-A789F7B9DCA7}"/>
                    </a:ext>
                  </a:extLst>
                </p14:cNvPr>
                <p14:cNvContentPartPr/>
                <p14:nvPr/>
              </p14:nvContentPartPr>
              <p14:xfrm>
                <a:off x="6081408" y="620568"/>
                <a:ext cx="52560" cy="54000"/>
              </p14:xfrm>
            </p:contentPart>
          </mc:Choice>
          <mc:Fallback xmlns="">
            <p:pic>
              <p:nvPicPr>
                <p:cNvPr id="45" name="Freihand 44">
                  <a:extLst>
                    <a:ext uri="{FF2B5EF4-FFF2-40B4-BE49-F238E27FC236}">
                      <a16:creationId xmlns:a16="http://schemas.microsoft.com/office/drawing/2014/main" id="{68A8A281-C4B6-469C-9223-A789F7B9DCA7}"/>
                    </a:ext>
                  </a:extLst>
                </p:cNvPr>
                <p:cNvPicPr/>
                <p:nvPr/>
              </p:nvPicPr>
              <p:blipFill>
                <a:blip r:embed="rId77"/>
                <a:stretch>
                  <a:fillRect/>
                </a:stretch>
              </p:blipFill>
              <p:spPr>
                <a:xfrm>
                  <a:off x="6077088" y="616248"/>
                  <a:ext cx="6120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46" name="Freihand 45">
                  <a:extLst>
                    <a:ext uri="{FF2B5EF4-FFF2-40B4-BE49-F238E27FC236}">
                      <a16:creationId xmlns:a16="http://schemas.microsoft.com/office/drawing/2014/main" id="{EDC1C0D6-EF87-45F0-A756-E4A1B18F7DFC}"/>
                    </a:ext>
                  </a:extLst>
                </p14:cNvPr>
                <p14:cNvContentPartPr/>
                <p14:nvPr/>
              </p14:nvContentPartPr>
              <p14:xfrm>
                <a:off x="6149808" y="544608"/>
                <a:ext cx="172080" cy="138600"/>
              </p14:xfrm>
            </p:contentPart>
          </mc:Choice>
          <mc:Fallback xmlns="">
            <p:pic>
              <p:nvPicPr>
                <p:cNvPr id="46" name="Freihand 45">
                  <a:extLst>
                    <a:ext uri="{FF2B5EF4-FFF2-40B4-BE49-F238E27FC236}">
                      <a16:creationId xmlns:a16="http://schemas.microsoft.com/office/drawing/2014/main" id="{EDC1C0D6-EF87-45F0-A756-E4A1B18F7DFC}"/>
                    </a:ext>
                  </a:extLst>
                </p:cNvPr>
                <p:cNvPicPr/>
                <p:nvPr/>
              </p:nvPicPr>
              <p:blipFill>
                <a:blip r:embed="rId79"/>
                <a:stretch>
                  <a:fillRect/>
                </a:stretch>
              </p:blipFill>
              <p:spPr>
                <a:xfrm>
                  <a:off x="6145488" y="540288"/>
                  <a:ext cx="18072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47" name="Freihand 46">
                  <a:extLst>
                    <a:ext uri="{FF2B5EF4-FFF2-40B4-BE49-F238E27FC236}">
                      <a16:creationId xmlns:a16="http://schemas.microsoft.com/office/drawing/2014/main" id="{43D9E353-63FC-4F56-97B9-F6E9B1BF4620}"/>
                    </a:ext>
                  </a:extLst>
                </p14:cNvPr>
                <p14:cNvContentPartPr/>
                <p14:nvPr/>
              </p14:nvContentPartPr>
              <p14:xfrm>
                <a:off x="6380568" y="596088"/>
                <a:ext cx="97560" cy="85320"/>
              </p14:xfrm>
            </p:contentPart>
          </mc:Choice>
          <mc:Fallback xmlns="">
            <p:pic>
              <p:nvPicPr>
                <p:cNvPr id="47" name="Freihand 46">
                  <a:extLst>
                    <a:ext uri="{FF2B5EF4-FFF2-40B4-BE49-F238E27FC236}">
                      <a16:creationId xmlns:a16="http://schemas.microsoft.com/office/drawing/2014/main" id="{43D9E353-63FC-4F56-97B9-F6E9B1BF4620}"/>
                    </a:ext>
                  </a:extLst>
                </p:cNvPr>
                <p:cNvPicPr/>
                <p:nvPr/>
              </p:nvPicPr>
              <p:blipFill>
                <a:blip r:embed="rId81"/>
                <a:stretch>
                  <a:fillRect/>
                </a:stretch>
              </p:blipFill>
              <p:spPr>
                <a:xfrm>
                  <a:off x="6376248" y="591768"/>
                  <a:ext cx="10620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48" name="Freihand 47">
                  <a:extLst>
                    <a:ext uri="{FF2B5EF4-FFF2-40B4-BE49-F238E27FC236}">
                      <a16:creationId xmlns:a16="http://schemas.microsoft.com/office/drawing/2014/main" id="{8D4E429B-BEFE-42FC-9A0D-F8D22E0FBE9A}"/>
                    </a:ext>
                  </a:extLst>
                </p14:cNvPr>
                <p14:cNvContentPartPr/>
                <p14:nvPr/>
              </p14:nvContentPartPr>
              <p14:xfrm>
                <a:off x="6497928" y="585288"/>
                <a:ext cx="27000" cy="53640"/>
              </p14:xfrm>
            </p:contentPart>
          </mc:Choice>
          <mc:Fallback xmlns="">
            <p:pic>
              <p:nvPicPr>
                <p:cNvPr id="48" name="Freihand 47">
                  <a:extLst>
                    <a:ext uri="{FF2B5EF4-FFF2-40B4-BE49-F238E27FC236}">
                      <a16:creationId xmlns:a16="http://schemas.microsoft.com/office/drawing/2014/main" id="{8D4E429B-BEFE-42FC-9A0D-F8D22E0FBE9A}"/>
                    </a:ext>
                  </a:extLst>
                </p:cNvPr>
                <p:cNvPicPr/>
                <p:nvPr/>
              </p:nvPicPr>
              <p:blipFill>
                <a:blip r:embed="rId83"/>
                <a:stretch>
                  <a:fillRect/>
                </a:stretch>
              </p:blipFill>
              <p:spPr>
                <a:xfrm>
                  <a:off x="6493608" y="580968"/>
                  <a:ext cx="3564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49" name="Freihand 48">
                  <a:extLst>
                    <a:ext uri="{FF2B5EF4-FFF2-40B4-BE49-F238E27FC236}">
                      <a16:creationId xmlns:a16="http://schemas.microsoft.com/office/drawing/2014/main" id="{1BDCECB5-35BB-41E7-97B0-BACC9B8FCEBC}"/>
                    </a:ext>
                  </a:extLst>
                </p14:cNvPr>
                <p14:cNvContentPartPr/>
                <p14:nvPr/>
              </p14:nvContentPartPr>
              <p14:xfrm>
                <a:off x="6517368" y="583128"/>
                <a:ext cx="108360" cy="88920"/>
              </p14:xfrm>
            </p:contentPart>
          </mc:Choice>
          <mc:Fallback xmlns="">
            <p:pic>
              <p:nvPicPr>
                <p:cNvPr id="49" name="Freihand 48">
                  <a:extLst>
                    <a:ext uri="{FF2B5EF4-FFF2-40B4-BE49-F238E27FC236}">
                      <a16:creationId xmlns:a16="http://schemas.microsoft.com/office/drawing/2014/main" id="{1BDCECB5-35BB-41E7-97B0-BACC9B8FCEBC}"/>
                    </a:ext>
                  </a:extLst>
                </p:cNvPr>
                <p:cNvPicPr/>
                <p:nvPr/>
              </p:nvPicPr>
              <p:blipFill>
                <a:blip r:embed="rId85"/>
                <a:stretch>
                  <a:fillRect/>
                </a:stretch>
              </p:blipFill>
              <p:spPr>
                <a:xfrm>
                  <a:off x="6513048" y="578808"/>
                  <a:ext cx="11700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0" name="Freihand 49">
                  <a:extLst>
                    <a:ext uri="{FF2B5EF4-FFF2-40B4-BE49-F238E27FC236}">
                      <a16:creationId xmlns:a16="http://schemas.microsoft.com/office/drawing/2014/main" id="{6F8F4809-1679-4D0A-A19C-37A104CF11AC}"/>
                    </a:ext>
                  </a:extLst>
                </p14:cNvPr>
                <p14:cNvContentPartPr/>
                <p14:nvPr/>
              </p14:nvContentPartPr>
              <p14:xfrm>
                <a:off x="6628248" y="534168"/>
                <a:ext cx="12240" cy="30600"/>
              </p14:xfrm>
            </p:contentPart>
          </mc:Choice>
          <mc:Fallback xmlns="">
            <p:pic>
              <p:nvPicPr>
                <p:cNvPr id="50" name="Freihand 49">
                  <a:extLst>
                    <a:ext uri="{FF2B5EF4-FFF2-40B4-BE49-F238E27FC236}">
                      <a16:creationId xmlns:a16="http://schemas.microsoft.com/office/drawing/2014/main" id="{6F8F4809-1679-4D0A-A19C-37A104CF11AC}"/>
                    </a:ext>
                  </a:extLst>
                </p:cNvPr>
                <p:cNvPicPr/>
                <p:nvPr/>
              </p:nvPicPr>
              <p:blipFill>
                <a:blip r:embed="rId87"/>
                <a:stretch>
                  <a:fillRect/>
                </a:stretch>
              </p:blipFill>
              <p:spPr>
                <a:xfrm>
                  <a:off x="6623928" y="529848"/>
                  <a:ext cx="2088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1" name="Freihand 50">
                  <a:extLst>
                    <a:ext uri="{FF2B5EF4-FFF2-40B4-BE49-F238E27FC236}">
                      <a16:creationId xmlns:a16="http://schemas.microsoft.com/office/drawing/2014/main" id="{750FD1F4-97CF-4B63-93E2-01A903826F24}"/>
                    </a:ext>
                  </a:extLst>
                </p14:cNvPr>
                <p14:cNvContentPartPr/>
                <p14:nvPr/>
              </p14:nvContentPartPr>
              <p14:xfrm>
                <a:off x="6638328" y="579888"/>
                <a:ext cx="57240" cy="98280"/>
              </p14:xfrm>
            </p:contentPart>
          </mc:Choice>
          <mc:Fallback xmlns="">
            <p:pic>
              <p:nvPicPr>
                <p:cNvPr id="51" name="Freihand 50">
                  <a:extLst>
                    <a:ext uri="{FF2B5EF4-FFF2-40B4-BE49-F238E27FC236}">
                      <a16:creationId xmlns:a16="http://schemas.microsoft.com/office/drawing/2014/main" id="{750FD1F4-97CF-4B63-93E2-01A903826F24}"/>
                    </a:ext>
                  </a:extLst>
                </p:cNvPr>
                <p:cNvPicPr/>
                <p:nvPr/>
              </p:nvPicPr>
              <p:blipFill>
                <a:blip r:embed="rId89"/>
                <a:stretch>
                  <a:fillRect/>
                </a:stretch>
              </p:blipFill>
              <p:spPr>
                <a:xfrm>
                  <a:off x="6634008" y="575568"/>
                  <a:ext cx="6588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2" name="Freihand 51">
                  <a:extLst>
                    <a:ext uri="{FF2B5EF4-FFF2-40B4-BE49-F238E27FC236}">
                      <a16:creationId xmlns:a16="http://schemas.microsoft.com/office/drawing/2014/main" id="{A9FA164C-9F90-4CA1-866F-D631B1569201}"/>
                    </a:ext>
                  </a:extLst>
                </p14:cNvPr>
                <p14:cNvContentPartPr/>
                <p14:nvPr/>
              </p14:nvContentPartPr>
              <p14:xfrm>
                <a:off x="6723288" y="599328"/>
                <a:ext cx="2160" cy="74160"/>
              </p14:xfrm>
            </p:contentPart>
          </mc:Choice>
          <mc:Fallback xmlns="">
            <p:pic>
              <p:nvPicPr>
                <p:cNvPr id="52" name="Freihand 51">
                  <a:extLst>
                    <a:ext uri="{FF2B5EF4-FFF2-40B4-BE49-F238E27FC236}">
                      <a16:creationId xmlns:a16="http://schemas.microsoft.com/office/drawing/2014/main" id="{A9FA164C-9F90-4CA1-866F-D631B1569201}"/>
                    </a:ext>
                  </a:extLst>
                </p:cNvPr>
                <p:cNvPicPr/>
                <p:nvPr/>
              </p:nvPicPr>
              <p:blipFill>
                <a:blip r:embed="rId91"/>
                <a:stretch>
                  <a:fillRect/>
                </a:stretch>
              </p:blipFill>
              <p:spPr>
                <a:xfrm>
                  <a:off x="6718968" y="595008"/>
                  <a:ext cx="1080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3" name="Freihand 52">
                  <a:extLst>
                    <a:ext uri="{FF2B5EF4-FFF2-40B4-BE49-F238E27FC236}">
                      <a16:creationId xmlns:a16="http://schemas.microsoft.com/office/drawing/2014/main" id="{ECA9EE46-A621-4C00-BACA-53F01D7F7F1A}"/>
                    </a:ext>
                  </a:extLst>
                </p14:cNvPr>
                <p14:cNvContentPartPr/>
                <p14:nvPr/>
              </p14:nvContentPartPr>
              <p14:xfrm>
                <a:off x="6731208" y="533088"/>
                <a:ext cx="37800" cy="5400"/>
              </p14:xfrm>
            </p:contentPart>
          </mc:Choice>
          <mc:Fallback xmlns="">
            <p:pic>
              <p:nvPicPr>
                <p:cNvPr id="53" name="Freihand 52">
                  <a:extLst>
                    <a:ext uri="{FF2B5EF4-FFF2-40B4-BE49-F238E27FC236}">
                      <a16:creationId xmlns:a16="http://schemas.microsoft.com/office/drawing/2014/main" id="{ECA9EE46-A621-4C00-BACA-53F01D7F7F1A}"/>
                    </a:ext>
                  </a:extLst>
                </p:cNvPr>
                <p:cNvPicPr/>
                <p:nvPr/>
              </p:nvPicPr>
              <p:blipFill>
                <a:blip r:embed="rId93"/>
                <a:stretch>
                  <a:fillRect/>
                </a:stretch>
              </p:blipFill>
              <p:spPr>
                <a:xfrm>
                  <a:off x="6726888" y="528768"/>
                  <a:ext cx="4644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54" name="Freihand 53">
                  <a:extLst>
                    <a:ext uri="{FF2B5EF4-FFF2-40B4-BE49-F238E27FC236}">
                      <a16:creationId xmlns:a16="http://schemas.microsoft.com/office/drawing/2014/main" id="{6C5B8023-CA39-4A32-899F-77F29452AE9A}"/>
                    </a:ext>
                  </a:extLst>
                </p14:cNvPr>
                <p14:cNvContentPartPr/>
                <p14:nvPr/>
              </p14:nvContentPartPr>
              <p14:xfrm>
                <a:off x="6768288" y="551808"/>
                <a:ext cx="74880" cy="127080"/>
              </p14:xfrm>
            </p:contentPart>
          </mc:Choice>
          <mc:Fallback xmlns="">
            <p:pic>
              <p:nvPicPr>
                <p:cNvPr id="54" name="Freihand 53">
                  <a:extLst>
                    <a:ext uri="{FF2B5EF4-FFF2-40B4-BE49-F238E27FC236}">
                      <a16:creationId xmlns:a16="http://schemas.microsoft.com/office/drawing/2014/main" id="{6C5B8023-CA39-4A32-899F-77F29452AE9A}"/>
                    </a:ext>
                  </a:extLst>
                </p:cNvPr>
                <p:cNvPicPr/>
                <p:nvPr/>
              </p:nvPicPr>
              <p:blipFill>
                <a:blip r:embed="rId95"/>
                <a:stretch>
                  <a:fillRect/>
                </a:stretch>
              </p:blipFill>
              <p:spPr>
                <a:xfrm>
                  <a:off x="6763968" y="547488"/>
                  <a:ext cx="83520" cy="135720"/>
                </a:xfrm>
                <a:prstGeom prst="rect">
                  <a:avLst/>
                </a:prstGeom>
              </p:spPr>
            </p:pic>
          </mc:Fallback>
        </mc:AlternateContent>
      </p:grpSp>
      <p:grpSp>
        <p:nvGrpSpPr>
          <p:cNvPr id="480274" name="Gruppieren 480273">
            <a:extLst>
              <a:ext uri="{FF2B5EF4-FFF2-40B4-BE49-F238E27FC236}">
                <a16:creationId xmlns:a16="http://schemas.microsoft.com/office/drawing/2014/main" id="{1E13A60A-4EC8-41B2-8E25-10D797F2763B}"/>
              </a:ext>
            </a:extLst>
          </p:cNvPr>
          <p:cNvGrpSpPr/>
          <p:nvPr/>
        </p:nvGrpSpPr>
        <p:grpSpPr>
          <a:xfrm>
            <a:off x="7021728" y="489888"/>
            <a:ext cx="961200" cy="268920"/>
            <a:chOff x="7021728" y="489888"/>
            <a:chExt cx="961200" cy="268920"/>
          </a:xfrm>
        </p:grpSpPr>
        <mc:AlternateContent xmlns:mc="http://schemas.openxmlformats.org/markup-compatibility/2006" xmlns:p14="http://schemas.microsoft.com/office/powerpoint/2010/main">
          <mc:Choice Requires="p14">
            <p:contentPart p14:bwMode="auto" r:id="rId96">
              <p14:nvContentPartPr>
                <p14:cNvPr id="56" name="Freihand 55">
                  <a:extLst>
                    <a:ext uri="{FF2B5EF4-FFF2-40B4-BE49-F238E27FC236}">
                      <a16:creationId xmlns:a16="http://schemas.microsoft.com/office/drawing/2014/main" id="{75AC5408-72BE-40DF-B14E-78B963AE4F2F}"/>
                    </a:ext>
                  </a:extLst>
                </p14:cNvPr>
                <p14:cNvContentPartPr/>
                <p14:nvPr/>
              </p14:nvContentPartPr>
              <p14:xfrm>
                <a:off x="7021728" y="557568"/>
                <a:ext cx="91800" cy="201240"/>
              </p14:xfrm>
            </p:contentPart>
          </mc:Choice>
          <mc:Fallback xmlns="">
            <p:pic>
              <p:nvPicPr>
                <p:cNvPr id="56" name="Freihand 55">
                  <a:extLst>
                    <a:ext uri="{FF2B5EF4-FFF2-40B4-BE49-F238E27FC236}">
                      <a16:creationId xmlns:a16="http://schemas.microsoft.com/office/drawing/2014/main" id="{75AC5408-72BE-40DF-B14E-78B963AE4F2F}"/>
                    </a:ext>
                  </a:extLst>
                </p:cNvPr>
                <p:cNvPicPr/>
                <p:nvPr/>
              </p:nvPicPr>
              <p:blipFill>
                <a:blip r:embed="rId97"/>
                <a:stretch>
                  <a:fillRect/>
                </a:stretch>
              </p:blipFill>
              <p:spPr>
                <a:xfrm>
                  <a:off x="7017408" y="553248"/>
                  <a:ext cx="10044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57" name="Freihand 56">
                  <a:extLst>
                    <a:ext uri="{FF2B5EF4-FFF2-40B4-BE49-F238E27FC236}">
                      <a16:creationId xmlns:a16="http://schemas.microsoft.com/office/drawing/2014/main" id="{8F383154-CF32-496F-B1F1-F50A9773147A}"/>
                    </a:ext>
                  </a:extLst>
                </p14:cNvPr>
                <p14:cNvContentPartPr/>
                <p14:nvPr/>
              </p14:nvContentPartPr>
              <p14:xfrm>
                <a:off x="7139448" y="581328"/>
                <a:ext cx="56520" cy="78480"/>
              </p14:xfrm>
            </p:contentPart>
          </mc:Choice>
          <mc:Fallback xmlns="">
            <p:pic>
              <p:nvPicPr>
                <p:cNvPr id="57" name="Freihand 56">
                  <a:extLst>
                    <a:ext uri="{FF2B5EF4-FFF2-40B4-BE49-F238E27FC236}">
                      <a16:creationId xmlns:a16="http://schemas.microsoft.com/office/drawing/2014/main" id="{8F383154-CF32-496F-B1F1-F50A9773147A}"/>
                    </a:ext>
                  </a:extLst>
                </p:cNvPr>
                <p:cNvPicPr/>
                <p:nvPr/>
              </p:nvPicPr>
              <p:blipFill>
                <a:blip r:embed="rId99"/>
                <a:stretch>
                  <a:fillRect/>
                </a:stretch>
              </p:blipFill>
              <p:spPr>
                <a:xfrm>
                  <a:off x="7135128" y="577008"/>
                  <a:ext cx="6516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58" name="Freihand 57">
                  <a:extLst>
                    <a:ext uri="{FF2B5EF4-FFF2-40B4-BE49-F238E27FC236}">
                      <a16:creationId xmlns:a16="http://schemas.microsoft.com/office/drawing/2014/main" id="{D4582656-E56F-408B-B006-4356321AF76F}"/>
                    </a:ext>
                  </a:extLst>
                </p14:cNvPr>
                <p14:cNvContentPartPr/>
                <p14:nvPr/>
              </p14:nvContentPartPr>
              <p14:xfrm>
                <a:off x="7215768" y="561168"/>
                <a:ext cx="97200" cy="174240"/>
              </p14:xfrm>
            </p:contentPart>
          </mc:Choice>
          <mc:Fallback xmlns="">
            <p:pic>
              <p:nvPicPr>
                <p:cNvPr id="58" name="Freihand 57">
                  <a:extLst>
                    <a:ext uri="{FF2B5EF4-FFF2-40B4-BE49-F238E27FC236}">
                      <a16:creationId xmlns:a16="http://schemas.microsoft.com/office/drawing/2014/main" id="{D4582656-E56F-408B-B006-4356321AF76F}"/>
                    </a:ext>
                  </a:extLst>
                </p:cNvPr>
                <p:cNvPicPr/>
                <p:nvPr/>
              </p:nvPicPr>
              <p:blipFill>
                <a:blip r:embed="rId101"/>
                <a:stretch>
                  <a:fillRect/>
                </a:stretch>
              </p:blipFill>
              <p:spPr>
                <a:xfrm>
                  <a:off x="7211448" y="556848"/>
                  <a:ext cx="10584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59" name="Freihand 58">
                  <a:extLst>
                    <a:ext uri="{FF2B5EF4-FFF2-40B4-BE49-F238E27FC236}">
                      <a16:creationId xmlns:a16="http://schemas.microsoft.com/office/drawing/2014/main" id="{11A426AC-ABCB-4311-81D6-5589633AEF18}"/>
                    </a:ext>
                  </a:extLst>
                </p14:cNvPr>
                <p14:cNvContentPartPr/>
                <p14:nvPr/>
              </p14:nvContentPartPr>
              <p14:xfrm>
                <a:off x="7326648" y="584568"/>
                <a:ext cx="87840" cy="73080"/>
              </p14:xfrm>
            </p:contentPart>
          </mc:Choice>
          <mc:Fallback xmlns="">
            <p:pic>
              <p:nvPicPr>
                <p:cNvPr id="59" name="Freihand 58">
                  <a:extLst>
                    <a:ext uri="{FF2B5EF4-FFF2-40B4-BE49-F238E27FC236}">
                      <a16:creationId xmlns:a16="http://schemas.microsoft.com/office/drawing/2014/main" id="{11A426AC-ABCB-4311-81D6-5589633AEF18}"/>
                    </a:ext>
                  </a:extLst>
                </p:cNvPr>
                <p:cNvPicPr/>
                <p:nvPr/>
              </p:nvPicPr>
              <p:blipFill>
                <a:blip r:embed="rId103"/>
                <a:stretch>
                  <a:fillRect/>
                </a:stretch>
              </p:blipFill>
              <p:spPr>
                <a:xfrm>
                  <a:off x="7322328" y="580248"/>
                  <a:ext cx="9648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0" name="Freihand 59">
                  <a:extLst>
                    <a:ext uri="{FF2B5EF4-FFF2-40B4-BE49-F238E27FC236}">
                      <a16:creationId xmlns:a16="http://schemas.microsoft.com/office/drawing/2014/main" id="{3915E74D-FAD5-4A63-B194-6C62BC1AA435}"/>
                    </a:ext>
                  </a:extLst>
                </p14:cNvPr>
                <p14:cNvContentPartPr/>
                <p14:nvPr/>
              </p14:nvContentPartPr>
              <p14:xfrm>
                <a:off x="7467408" y="503208"/>
                <a:ext cx="26640" cy="159480"/>
              </p14:xfrm>
            </p:contentPart>
          </mc:Choice>
          <mc:Fallback xmlns="">
            <p:pic>
              <p:nvPicPr>
                <p:cNvPr id="60" name="Freihand 59">
                  <a:extLst>
                    <a:ext uri="{FF2B5EF4-FFF2-40B4-BE49-F238E27FC236}">
                      <a16:creationId xmlns:a16="http://schemas.microsoft.com/office/drawing/2014/main" id="{3915E74D-FAD5-4A63-B194-6C62BC1AA435}"/>
                    </a:ext>
                  </a:extLst>
                </p:cNvPr>
                <p:cNvPicPr/>
                <p:nvPr/>
              </p:nvPicPr>
              <p:blipFill>
                <a:blip r:embed="rId105"/>
                <a:stretch>
                  <a:fillRect/>
                </a:stretch>
              </p:blipFill>
              <p:spPr>
                <a:xfrm>
                  <a:off x="7463088" y="498888"/>
                  <a:ext cx="3528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61" name="Freihand 60">
                  <a:extLst>
                    <a:ext uri="{FF2B5EF4-FFF2-40B4-BE49-F238E27FC236}">
                      <a16:creationId xmlns:a16="http://schemas.microsoft.com/office/drawing/2014/main" id="{4E85ED7A-4C19-49FE-9C1C-DD6D56F101BD}"/>
                    </a:ext>
                  </a:extLst>
                </p14:cNvPr>
                <p14:cNvContentPartPr/>
                <p14:nvPr/>
              </p14:nvContentPartPr>
              <p14:xfrm>
                <a:off x="7519968" y="489888"/>
                <a:ext cx="252000" cy="175680"/>
              </p14:xfrm>
            </p:contentPart>
          </mc:Choice>
          <mc:Fallback xmlns="">
            <p:pic>
              <p:nvPicPr>
                <p:cNvPr id="61" name="Freihand 60">
                  <a:extLst>
                    <a:ext uri="{FF2B5EF4-FFF2-40B4-BE49-F238E27FC236}">
                      <a16:creationId xmlns:a16="http://schemas.microsoft.com/office/drawing/2014/main" id="{4E85ED7A-4C19-49FE-9C1C-DD6D56F101BD}"/>
                    </a:ext>
                  </a:extLst>
                </p:cNvPr>
                <p:cNvPicPr/>
                <p:nvPr/>
              </p:nvPicPr>
              <p:blipFill>
                <a:blip r:embed="rId107"/>
                <a:stretch>
                  <a:fillRect/>
                </a:stretch>
              </p:blipFill>
              <p:spPr>
                <a:xfrm>
                  <a:off x="7515648" y="485568"/>
                  <a:ext cx="26064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62" name="Freihand 61">
                  <a:extLst>
                    <a:ext uri="{FF2B5EF4-FFF2-40B4-BE49-F238E27FC236}">
                      <a16:creationId xmlns:a16="http://schemas.microsoft.com/office/drawing/2014/main" id="{CE67EF8A-0251-4FCD-8B1F-7B368850E6FF}"/>
                    </a:ext>
                  </a:extLst>
                </p14:cNvPr>
                <p14:cNvContentPartPr/>
                <p14:nvPr/>
              </p14:nvContentPartPr>
              <p14:xfrm>
                <a:off x="7775928" y="510048"/>
                <a:ext cx="13320" cy="51120"/>
              </p14:xfrm>
            </p:contentPart>
          </mc:Choice>
          <mc:Fallback xmlns="">
            <p:pic>
              <p:nvPicPr>
                <p:cNvPr id="62" name="Freihand 61">
                  <a:extLst>
                    <a:ext uri="{FF2B5EF4-FFF2-40B4-BE49-F238E27FC236}">
                      <a16:creationId xmlns:a16="http://schemas.microsoft.com/office/drawing/2014/main" id="{CE67EF8A-0251-4FCD-8B1F-7B368850E6FF}"/>
                    </a:ext>
                  </a:extLst>
                </p:cNvPr>
                <p:cNvPicPr/>
                <p:nvPr/>
              </p:nvPicPr>
              <p:blipFill>
                <a:blip r:embed="rId109"/>
                <a:stretch>
                  <a:fillRect/>
                </a:stretch>
              </p:blipFill>
              <p:spPr>
                <a:xfrm>
                  <a:off x="7771608" y="505728"/>
                  <a:ext cx="2196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63" name="Freihand 62">
                  <a:extLst>
                    <a:ext uri="{FF2B5EF4-FFF2-40B4-BE49-F238E27FC236}">
                      <a16:creationId xmlns:a16="http://schemas.microsoft.com/office/drawing/2014/main" id="{ECB56869-4FDE-4D91-9254-534D0D949FC3}"/>
                    </a:ext>
                  </a:extLst>
                </p14:cNvPr>
                <p14:cNvContentPartPr/>
                <p14:nvPr/>
              </p14:nvContentPartPr>
              <p14:xfrm>
                <a:off x="7827048" y="599328"/>
                <a:ext cx="155880" cy="57600"/>
              </p14:xfrm>
            </p:contentPart>
          </mc:Choice>
          <mc:Fallback xmlns="">
            <p:pic>
              <p:nvPicPr>
                <p:cNvPr id="63" name="Freihand 62">
                  <a:extLst>
                    <a:ext uri="{FF2B5EF4-FFF2-40B4-BE49-F238E27FC236}">
                      <a16:creationId xmlns:a16="http://schemas.microsoft.com/office/drawing/2014/main" id="{ECB56869-4FDE-4D91-9254-534D0D949FC3}"/>
                    </a:ext>
                  </a:extLst>
                </p:cNvPr>
                <p:cNvPicPr/>
                <p:nvPr/>
              </p:nvPicPr>
              <p:blipFill>
                <a:blip r:embed="rId111"/>
                <a:stretch>
                  <a:fillRect/>
                </a:stretch>
              </p:blipFill>
              <p:spPr>
                <a:xfrm>
                  <a:off x="7822728" y="595008"/>
                  <a:ext cx="164520" cy="66240"/>
                </a:xfrm>
                <a:prstGeom prst="rect">
                  <a:avLst/>
                </a:prstGeom>
              </p:spPr>
            </p:pic>
          </mc:Fallback>
        </mc:AlternateContent>
      </p:grpSp>
      <p:grpSp>
        <p:nvGrpSpPr>
          <p:cNvPr id="480273" name="Gruppieren 480272">
            <a:extLst>
              <a:ext uri="{FF2B5EF4-FFF2-40B4-BE49-F238E27FC236}">
                <a16:creationId xmlns:a16="http://schemas.microsoft.com/office/drawing/2014/main" id="{BE704DC8-7855-4DAF-8062-FB1EF2248981}"/>
              </a:ext>
            </a:extLst>
          </p:cNvPr>
          <p:cNvGrpSpPr/>
          <p:nvPr/>
        </p:nvGrpSpPr>
        <p:grpSpPr>
          <a:xfrm>
            <a:off x="8157528" y="502488"/>
            <a:ext cx="648000" cy="197640"/>
            <a:chOff x="8157528" y="502488"/>
            <a:chExt cx="648000" cy="197640"/>
          </a:xfrm>
        </p:grpSpPr>
        <mc:AlternateContent xmlns:mc="http://schemas.openxmlformats.org/markup-compatibility/2006" xmlns:p14="http://schemas.microsoft.com/office/powerpoint/2010/main">
          <mc:Choice Requires="p14">
            <p:contentPart p14:bwMode="auto" r:id="rId112">
              <p14:nvContentPartPr>
                <p14:cNvPr id="480256" name="Freihand 480255">
                  <a:extLst>
                    <a:ext uri="{FF2B5EF4-FFF2-40B4-BE49-F238E27FC236}">
                      <a16:creationId xmlns:a16="http://schemas.microsoft.com/office/drawing/2014/main" id="{8940A650-8DFE-48E3-9237-AFB92FF7DE7A}"/>
                    </a:ext>
                  </a:extLst>
                </p14:cNvPr>
                <p14:cNvContentPartPr/>
                <p14:nvPr/>
              </p14:nvContentPartPr>
              <p14:xfrm>
                <a:off x="8157528" y="589608"/>
                <a:ext cx="87120" cy="110520"/>
              </p14:xfrm>
            </p:contentPart>
          </mc:Choice>
          <mc:Fallback xmlns="">
            <p:pic>
              <p:nvPicPr>
                <p:cNvPr id="480256" name="Freihand 480255">
                  <a:extLst>
                    <a:ext uri="{FF2B5EF4-FFF2-40B4-BE49-F238E27FC236}">
                      <a16:creationId xmlns:a16="http://schemas.microsoft.com/office/drawing/2014/main" id="{8940A650-8DFE-48E3-9237-AFB92FF7DE7A}"/>
                    </a:ext>
                  </a:extLst>
                </p:cNvPr>
                <p:cNvPicPr/>
                <p:nvPr/>
              </p:nvPicPr>
              <p:blipFill>
                <a:blip r:embed="rId113"/>
                <a:stretch>
                  <a:fillRect/>
                </a:stretch>
              </p:blipFill>
              <p:spPr>
                <a:xfrm>
                  <a:off x="8153208" y="585288"/>
                  <a:ext cx="9576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480257" name="Freihand 480256">
                  <a:extLst>
                    <a:ext uri="{FF2B5EF4-FFF2-40B4-BE49-F238E27FC236}">
                      <a16:creationId xmlns:a16="http://schemas.microsoft.com/office/drawing/2014/main" id="{D4B6D1E5-231F-4FA4-A167-F6855A39419C}"/>
                    </a:ext>
                  </a:extLst>
                </p14:cNvPr>
                <p14:cNvContentPartPr/>
                <p14:nvPr/>
              </p14:nvContentPartPr>
              <p14:xfrm>
                <a:off x="8278128" y="505728"/>
                <a:ext cx="85320" cy="171360"/>
              </p14:xfrm>
            </p:contentPart>
          </mc:Choice>
          <mc:Fallback xmlns="">
            <p:pic>
              <p:nvPicPr>
                <p:cNvPr id="480257" name="Freihand 480256">
                  <a:extLst>
                    <a:ext uri="{FF2B5EF4-FFF2-40B4-BE49-F238E27FC236}">
                      <a16:creationId xmlns:a16="http://schemas.microsoft.com/office/drawing/2014/main" id="{D4B6D1E5-231F-4FA4-A167-F6855A39419C}"/>
                    </a:ext>
                  </a:extLst>
                </p:cNvPr>
                <p:cNvPicPr/>
                <p:nvPr/>
              </p:nvPicPr>
              <p:blipFill>
                <a:blip r:embed="rId115"/>
                <a:stretch>
                  <a:fillRect/>
                </a:stretch>
              </p:blipFill>
              <p:spPr>
                <a:xfrm>
                  <a:off x="8273808" y="501408"/>
                  <a:ext cx="9396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480259" name="Freihand 480258">
                  <a:extLst>
                    <a:ext uri="{FF2B5EF4-FFF2-40B4-BE49-F238E27FC236}">
                      <a16:creationId xmlns:a16="http://schemas.microsoft.com/office/drawing/2014/main" id="{36DF151A-2C8F-4968-A602-4FBC46432648}"/>
                    </a:ext>
                  </a:extLst>
                </p14:cNvPr>
                <p14:cNvContentPartPr/>
                <p14:nvPr/>
              </p14:nvContentPartPr>
              <p14:xfrm>
                <a:off x="8340408" y="542088"/>
                <a:ext cx="162000" cy="131760"/>
              </p14:xfrm>
            </p:contentPart>
          </mc:Choice>
          <mc:Fallback xmlns="">
            <p:pic>
              <p:nvPicPr>
                <p:cNvPr id="480259" name="Freihand 480258">
                  <a:extLst>
                    <a:ext uri="{FF2B5EF4-FFF2-40B4-BE49-F238E27FC236}">
                      <a16:creationId xmlns:a16="http://schemas.microsoft.com/office/drawing/2014/main" id="{36DF151A-2C8F-4968-A602-4FBC46432648}"/>
                    </a:ext>
                  </a:extLst>
                </p:cNvPr>
                <p:cNvPicPr/>
                <p:nvPr/>
              </p:nvPicPr>
              <p:blipFill>
                <a:blip r:embed="rId117"/>
                <a:stretch>
                  <a:fillRect/>
                </a:stretch>
              </p:blipFill>
              <p:spPr>
                <a:xfrm>
                  <a:off x="8336088" y="537768"/>
                  <a:ext cx="17064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480261" name="Freihand 480260">
                  <a:extLst>
                    <a:ext uri="{FF2B5EF4-FFF2-40B4-BE49-F238E27FC236}">
                      <a16:creationId xmlns:a16="http://schemas.microsoft.com/office/drawing/2014/main" id="{26AF7264-1FF1-4D7B-B14A-BC4D20D1377A}"/>
                    </a:ext>
                  </a:extLst>
                </p14:cNvPr>
                <p14:cNvContentPartPr/>
                <p14:nvPr/>
              </p14:nvContentPartPr>
              <p14:xfrm>
                <a:off x="8495928" y="502488"/>
                <a:ext cx="101520" cy="157320"/>
              </p14:xfrm>
            </p:contentPart>
          </mc:Choice>
          <mc:Fallback xmlns="">
            <p:pic>
              <p:nvPicPr>
                <p:cNvPr id="480261" name="Freihand 480260">
                  <a:extLst>
                    <a:ext uri="{FF2B5EF4-FFF2-40B4-BE49-F238E27FC236}">
                      <a16:creationId xmlns:a16="http://schemas.microsoft.com/office/drawing/2014/main" id="{26AF7264-1FF1-4D7B-B14A-BC4D20D1377A}"/>
                    </a:ext>
                  </a:extLst>
                </p:cNvPr>
                <p:cNvPicPr/>
                <p:nvPr/>
              </p:nvPicPr>
              <p:blipFill>
                <a:blip r:embed="rId119"/>
                <a:stretch>
                  <a:fillRect/>
                </a:stretch>
              </p:blipFill>
              <p:spPr>
                <a:xfrm>
                  <a:off x="8491608" y="498168"/>
                  <a:ext cx="11016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480262" name="Freihand 480261">
                  <a:extLst>
                    <a:ext uri="{FF2B5EF4-FFF2-40B4-BE49-F238E27FC236}">
                      <a16:creationId xmlns:a16="http://schemas.microsoft.com/office/drawing/2014/main" id="{06222334-8F56-4017-A52C-CBB8B62F7B29}"/>
                    </a:ext>
                  </a:extLst>
                </p14:cNvPr>
                <p14:cNvContentPartPr/>
                <p14:nvPr/>
              </p14:nvContentPartPr>
              <p14:xfrm>
                <a:off x="8628048" y="503208"/>
                <a:ext cx="177480" cy="140040"/>
              </p14:xfrm>
            </p:contentPart>
          </mc:Choice>
          <mc:Fallback xmlns="">
            <p:pic>
              <p:nvPicPr>
                <p:cNvPr id="480262" name="Freihand 480261">
                  <a:extLst>
                    <a:ext uri="{FF2B5EF4-FFF2-40B4-BE49-F238E27FC236}">
                      <a16:creationId xmlns:a16="http://schemas.microsoft.com/office/drawing/2014/main" id="{06222334-8F56-4017-A52C-CBB8B62F7B29}"/>
                    </a:ext>
                  </a:extLst>
                </p:cNvPr>
                <p:cNvPicPr/>
                <p:nvPr/>
              </p:nvPicPr>
              <p:blipFill>
                <a:blip r:embed="rId121"/>
                <a:stretch>
                  <a:fillRect/>
                </a:stretch>
              </p:blipFill>
              <p:spPr>
                <a:xfrm>
                  <a:off x="8623728" y="498888"/>
                  <a:ext cx="186120" cy="148680"/>
                </a:xfrm>
                <a:prstGeom prst="rect">
                  <a:avLst/>
                </a:prstGeom>
              </p:spPr>
            </p:pic>
          </mc:Fallback>
        </mc:AlternateContent>
      </p:grpSp>
      <p:grpSp>
        <p:nvGrpSpPr>
          <p:cNvPr id="480272" name="Gruppieren 480271">
            <a:extLst>
              <a:ext uri="{FF2B5EF4-FFF2-40B4-BE49-F238E27FC236}">
                <a16:creationId xmlns:a16="http://schemas.microsoft.com/office/drawing/2014/main" id="{96E0722F-2756-4BA5-94B8-6B6649D21B88}"/>
              </a:ext>
            </a:extLst>
          </p:cNvPr>
          <p:cNvGrpSpPr/>
          <p:nvPr/>
        </p:nvGrpSpPr>
        <p:grpSpPr>
          <a:xfrm>
            <a:off x="8972208" y="515088"/>
            <a:ext cx="152640" cy="146160"/>
            <a:chOff x="8972208" y="515088"/>
            <a:chExt cx="152640" cy="146160"/>
          </a:xfrm>
        </p:grpSpPr>
        <mc:AlternateContent xmlns:mc="http://schemas.openxmlformats.org/markup-compatibility/2006" xmlns:p14="http://schemas.microsoft.com/office/powerpoint/2010/main">
          <mc:Choice Requires="p14">
            <p:contentPart p14:bwMode="auto" r:id="rId122">
              <p14:nvContentPartPr>
                <p14:cNvPr id="480263" name="Freihand 480262">
                  <a:extLst>
                    <a:ext uri="{FF2B5EF4-FFF2-40B4-BE49-F238E27FC236}">
                      <a16:creationId xmlns:a16="http://schemas.microsoft.com/office/drawing/2014/main" id="{CD33DBD3-CA32-43E0-B289-FD03E57807FB}"/>
                    </a:ext>
                  </a:extLst>
                </p14:cNvPr>
                <p14:cNvContentPartPr/>
                <p14:nvPr/>
              </p14:nvContentPartPr>
              <p14:xfrm>
                <a:off x="8972208" y="515088"/>
                <a:ext cx="105840" cy="146160"/>
              </p14:xfrm>
            </p:contentPart>
          </mc:Choice>
          <mc:Fallback xmlns="">
            <p:pic>
              <p:nvPicPr>
                <p:cNvPr id="480263" name="Freihand 480262">
                  <a:extLst>
                    <a:ext uri="{FF2B5EF4-FFF2-40B4-BE49-F238E27FC236}">
                      <a16:creationId xmlns:a16="http://schemas.microsoft.com/office/drawing/2014/main" id="{CD33DBD3-CA32-43E0-B289-FD03E57807FB}"/>
                    </a:ext>
                  </a:extLst>
                </p:cNvPr>
                <p:cNvPicPr/>
                <p:nvPr/>
              </p:nvPicPr>
              <p:blipFill>
                <a:blip r:embed="rId123"/>
                <a:stretch>
                  <a:fillRect/>
                </a:stretch>
              </p:blipFill>
              <p:spPr>
                <a:xfrm>
                  <a:off x="8967888" y="510768"/>
                  <a:ext cx="11448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480264" name="Freihand 480263">
                  <a:extLst>
                    <a:ext uri="{FF2B5EF4-FFF2-40B4-BE49-F238E27FC236}">
                      <a16:creationId xmlns:a16="http://schemas.microsoft.com/office/drawing/2014/main" id="{88EDC440-49B2-4A1C-A1BD-30E12A8F2A47}"/>
                    </a:ext>
                  </a:extLst>
                </p14:cNvPr>
                <p14:cNvContentPartPr/>
                <p14:nvPr/>
              </p14:nvContentPartPr>
              <p14:xfrm>
                <a:off x="9061128" y="572328"/>
                <a:ext cx="63720" cy="78480"/>
              </p14:xfrm>
            </p:contentPart>
          </mc:Choice>
          <mc:Fallback xmlns="">
            <p:pic>
              <p:nvPicPr>
                <p:cNvPr id="480264" name="Freihand 480263">
                  <a:extLst>
                    <a:ext uri="{FF2B5EF4-FFF2-40B4-BE49-F238E27FC236}">
                      <a16:creationId xmlns:a16="http://schemas.microsoft.com/office/drawing/2014/main" id="{88EDC440-49B2-4A1C-A1BD-30E12A8F2A47}"/>
                    </a:ext>
                  </a:extLst>
                </p:cNvPr>
                <p:cNvPicPr/>
                <p:nvPr/>
              </p:nvPicPr>
              <p:blipFill>
                <a:blip r:embed="rId125"/>
                <a:stretch>
                  <a:fillRect/>
                </a:stretch>
              </p:blipFill>
              <p:spPr>
                <a:xfrm>
                  <a:off x="9056808" y="568008"/>
                  <a:ext cx="72360" cy="87120"/>
                </a:xfrm>
                <a:prstGeom prst="rect">
                  <a:avLst/>
                </a:prstGeom>
              </p:spPr>
            </p:pic>
          </mc:Fallback>
        </mc:AlternateContent>
      </p:grpSp>
      <p:grpSp>
        <p:nvGrpSpPr>
          <p:cNvPr id="480271" name="Gruppieren 480270">
            <a:extLst>
              <a:ext uri="{FF2B5EF4-FFF2-40B4-BE49-F238E27FC236}">
                <a16:creationId xmlns:a16="http://schemas.microsoft.com/office/drawing/2014/main" id="{70BE4349-21F5-4E23-A403-E789B95A7D31}"/>
              </a:ext>
            </a:extLst>
          </p:cNvPr>
          <p:cNvGrpSpPr/>
          <p:nvPr/>
        </p:nvGrpSpPr>
        <p:grpSpPr>
          <a:xfrm>
            <a:off x="9294408" y="539208"/>
            <a:ext cx="806760" cy="119880"/>
            <a:chOff x="9294408" y="539208"/>
            <a:chExt cx="806760" cy="119880"/>
          </a:xfrm>
        </p:grpSpPr>
        <mc:AlternateContent xmlns:mc="http://schemas.openxmlformats.org/markup-compatibility/2006" xmlns:p14="http://schemas.microsoft.com/office/powerpoint/2010/main">
          <mc:Choice Requires="p14">
            <p:contentPart p14:bwMode="auto" r:id="rId126">
              <p14:nvContentPartPr>
                <p14:cNvPr id="480265" name="Freihand 480264">
                  <a:extLst>
                    <a:ext uri="{FF2B5EF4-FFF2-40B4-BE49-F238E27FC236}">
                      <a16:creationId xmlns:a16="http://schemas.microsoft.com/office/drawing/2014/main" id="{A33BDAF0-D531-460C-B4C6-0B4E710380C3}"/>
                    </a:ext>
                  </a:extLst>
                </p14:cNvPr>
                <p14:cNvContentPartPr/>
                <p14:nvPr/>
              </p14:nvContentPartPr>
              <p14:xfrm>
                <a:off x="9294408" y="589248"/>
                <a:ext cx="191880" cy="69840"/>
              </p14:xfrm>
            </p:contentPart>
          </mc:Choice>
          <mc:Fallback xmlns="">
            <p:pic>
              <p:nvPicPr>
                <p:cNvPr id="480265" name="Freihand 480264">
                  <a:extLst>
                    <a:ext uri="{FF2B5EF4-FFF2-40B4-BE49-F238E27FC236}">
                      <a16:creationId xmlns:a16="http://schemas.microsoft.com/office/drawing/2014/main" id="{A33BDAF0-D531-460C-B4C6-0B4E710380C3}"/>
                    </a:ext>
                  </a:extLst>
                </p:cNvPr>
                <p:cNvPicPr/>
                <p:nvPr/>
              </p:nvPicPr>
              <p:blipFill>
                <a:blip r:embed="rId127"/>
                <a:stretch>
                  <a:fillRect/>
                </a:stretch>
              </p:blipFill>
              <p:spPr>
                <a:xfrm>
                  <a:off x="9290088" y="584928"/>
                  <a:ext cx="20052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480266" name="Freihand 480265">
                  <a:extLst>
                    <a:ext uri="{FF2B5EF4-FFF2-40B4-BE49-F238E27FC236}">
                      <a16:creationId xmlns:a16="http://schemas.microsoft.com/office/drawing/2014/main" id="{55673A72-1A62-4363-BC95-9B1E06A4AFBA}"/>
                    </a:ext>
                  </a:extLst>
                </p14:cNvPr>
                <p14:cNvContentPartPr/>
                <p14:nvPr/>
              </p14:nvContentPartPr>
              <p14:xfrm>
                <a:off x="9476568" y="556488"/>
                <a:ext cx="41040" cy="12600"/>
              </p14:xfrm>
            </p:contentPart>
          </mc:Choice>
          <mc:Fallback xmlns="">
            <p:pic>
              <p:nvPicPr>
                <p:cNvPr id="480266" name="Freihand 480265">
                  <a:extLst>
                    <a:ext uri="{FF2B5EF4-FFF2-40B4-BE49-F238E27FC236}">
                      <a16:creationId xmlns:a16="http://schemas.microsoft.com/office/drawing/2014/main" id="{55673A72-1A62-4363-BC95-9B1E06A4AFBA}"/>
                    </a:ext>
                  </a:extLst>
                </p:cNvPr>
                <p:cNvPicPr/>
                <p:nvPr/>
              </p:nvPicPr>
              <p:blipFill>
                <a:blip r:embed="rId129"/>
                <a:stretch>
                  <a:fillRect/>
                </a:stretch>
              </p:blipFill>
              <p:spPr>
                <a:xfrm>
                  <a:off x="9472248" y="552168"/>
                  <a:ext cx="4968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480267" name="Freihand 480266">
                  <a:extLst>
                    <a:ext uri="{FF2B5EF4-FFF2-40B4-BE49-F238E27FC236}">
                      <a16:creationId xmlns:a16="http://schemas.microsoft.com/office/drawing/2014/main" id="{723F2908-98F7-4359-A253-30CE058319A0}"/>
                    </a:ext>
                  </a:extLst>
                </p14:cNvPr>
                <p14:cNvContentPartPr/>
                <p14:nvPr/>
              </p14:nvContentPartPr>
              <p14:xfrm>
                <a:off x="9520848" y="590688"/>
                <a:ext cx="116640" cy="56520"/>
              </p14:xfrm>
            </p:contentPart>
          </mc:Choice>
          <mc:Fallback xmlns="">
            <p:pic>
              <p:nvPicPr>
                <p:cNvPr id="480267" name="Freihand 480266">
                  <a:extLst>
                    <a:ext uri="{FF2B5EF4-FFF2-40B4-BE49-F238E27FC236}">
                      <a16:creationId xmlns:a16="http://schemas.microsoft.com/office/drawing/2014/main" id="{723F2908-98F7-4359-A253-30CE058319A0}"/>
                    </a:ext>
                  </a:extLst>
                </p:cNvPr>
                <p:cNvPicPr/>
                <p:nvPr/>
              </p:nvPicPr>
              <p:blipFill>
                <a:blip r:embed="rId131"/>
                <a:stretch>
                  <a:fillRect/>
                </a:stretch>
              </p:blipFill>
              <p:spPr>
                <a:xfrm>
                  <a:off x="9516528" y="586368"/>
                  <a:ext cx="12528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480268" name="Freihand 480267">
                  <a:extLst>
                    <a:ext uri="{FF2B5EF4-FFF2-40B4-BE49-F238E27FC236}">
                      <a16:creationId xmlns:a16="http://schemas.microsoft.com/office/drawing/2014/main" id="{5EE9DA8F-6EF4-4813-927C-C0DB7FC88216}"/>
                    </a:ext>
                  </a:extLst>
                </p14:cNvPr>
                <p14:cNvContentPartPr/>
                <p14:nvPr/>
              </p14:nvContentPartPr>
              <p14:xfrm>
                <a:off x="9644328" y="558648"/>
                <a:ext cx="149040" cy="91080"/>
              </p14:xfrm>
            </p:contentPart>
          </mc:Choice>
          <mc:Fallback xmlns="">
            <p:pic>
              <p:nvPicPr>
                <p:cNvPr id="480268" name="Freihand 480267">
                  <a:extLst>
                    <a:ext uri="{FF2B5EF4-FFF2-40B4-BE49-F238E27FC236}">
                      <a16:creationId xmlns:a16="http://schemas.microsoft.com/office/drawing/2014/main" id="{5EE9DA8F-6EF4-4813-927C-C0DB7FC88216}"/>
                    </a:ext>
                  </a:extLst>
                </p:cNvPr>
                <p:cNvPicPr/>
                <p:nvPr/>
              </p:nvPicPr>
              <p:blipFill>
                <a:blip r:embed="rId133"/>
                <a:stretch>
                  <a:fillRect/>
                </a:stretch>
              </p:blipFill>
              <p:spPr>
                <a:xfrm>
                  <a:off x="9640008" y="554328"/>
                  <a:ext cx="15768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480269" name="Freihand 480268">
                  <a:extLst>
                    <a:ext uri="{FF2B5EF4-FFF2-40B4-BE49-F238E27FC236}">
                      <a16:creationId xmlns:a16="http://schemas.microsoft.com/office/drawing/2014/main" id="{7CC78CA4-4396-4AE4-9975-7D4A2835031C}"/>
                    </a:ext>
                  </a:extLst>
                </p14:cNvPr>
                <p14:cNvContentPartPr/>
                <p14:nvPr/>
              </p14:nvContentPartPr>
              <p14:xfrm>
                <a:off x="9799128" y="554688"/>
                <a:ext cx="180720" cy="103680"/>
              </p14:xfrm>
            </p:contentPart>
          </mc:Choice>
          <mc:Fallback xmlns="">
            <p:pic>
              <p:nvPicPr>
                <p:cNvPr id="480269" name="Freihand 480268">
                  <a:extLst>
                    <a:ext uri="{FF2B5EF4-FFF2-40B4-BE49-F238E27FC236}">
                      <a16:creationId xmlns:a16="http://schemas.microsoft.com/office/drawing/2014/main" id="{7CC78CA4-4396-4AE4-9975-7D4A2835031C}"/>
                    </a:ext>
                  </a:extLst>
                </p:cNvPr>
                <p:cNvPicPr/>
                <p:nvPr/>
              </p:nvPicPr>
              <p:blipFill>
                <a:blip r:embed="rId135"/>
                <a:stretch>
                  <a:fillRect/>
                </a:stretch>
              </p:blipFill>
              <p:spPr>
                <a:xfrm>
                  <a:off x="9794808" y="550368"/>
                  <a:ext cx="18936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480270" name="Freihand 480269">
                  <a:extLst>
                    <a:ext uri="{FF2B5EF4-FFF2-40B4-BE49-F238E27FC236}">
                      <a16:creationId xmlns:a16="http://schemas.microsoft.com/office/drawing/2014/main" id="{F11AACA8-E717-4F35-8F2D-6D5DDE816A84}"/>
                    </a:ext>
                  </a:extLst>
                </p14:cNvPr>
                <p14:cNvContentPartPr/>
                <p14:nvPr/>
              </p14:nvContentPartPr>
              <p14:xfrm>
                <a:off x="9987408" y="539208"/>
                <a:ext cx="113760" cy="93960"/>
              </p14:xfrm>
            </p:contentPart>
          </mc:Choice>
          <mc:Fallback xmlns="">
            <p:pic>
              <p:nvPicPr>
                <p:cNvPr id="480270" name="Freihand 480269">
                  <a:extLst>
                    <a:ext uri="{FF2B5EF4-FFF2-40B4-BE49-F238E27FC236}">
                      <a16:creationId xmlns:a16="http://schemas.microsoft.com/office/drawing/2014/main" id="{F11AACA8-E717-4F35-8F2D-6D5DDE816A84}"/>
                    </a:ext>
                  </a:extLst>
                </p:cNvPr>
                <p:cNvPicPr/>
                <p:nvPr/>
              </p:nvPicPr>
              <p:blipFill>
                <a:blip r:embed="rId137"/>
                <a:stretch>
                  <a:fillRect/>
                </a:stretch>
              </p:blipFill>
              <p:spPr>
                <a:xfrm>
                  <a:off x="9983088" y="534888"/>
                  <a:ext cx="122400" cy="10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8">
            <p14:nvContentPartPr>
              <p14:cNvPr id="480275" name="Freihand 480274">
                <a:extLst>
                  <a:ext uri="{FF2B5EF4-FFF2-40B4-BE49-F238E27FC236}">
                    <a16:creationId xmlns:a16="http://schemas.microsoft.com/office/drawing/2014/main" id="{32592FE6-8A20-42D0-BD13-0E3834EB8F2E}"/>
                  </a:ext>
                </a:extLst>
              </p14:cNvPr>
              <p14:cNvContentPartPr/>
              <p14:nvPr/>
            </p14:nvContentPartPr>
            <p14:xfrm>
              <a:off x="5394168" y="1986768"/>
              <a:ext cx="366840" cy="623880"/>
            </p14:xfrm>
          </p:contentPart>
        </mc:Choice>
        <mc:Fallback xmlns="">
          <p:pic>
            <p:nvPicPr>
              <p:cNvPr id="480275" name="Freihand 480274">
                <a:extLst>
                  <a:ext uri="{FF2B5EF4-FFF2-40B4-BE49-F238E27FC236}">
                    <a16:creationId xmlns:a16="http://schemas.microsoft.com/office/drawing/2014/main" id="{32592FE6-8A20-42D0-BD13-0E3834EB8F2E}"/>
                  </a:ext>
                </a:extLst>
              </p:cNvPr>
              <p:cNvPicPr/>
              <p:nvPr/>
            </p:nvPicPr>
            <p:blipFill>
              <a:blip r:embed="rId139"/>
              <a:stretch>
                <a:fillRect/>
              </a:stretch>
            </p:blipFill>
            <p:spPr>
              <a:xfrm>
                <a:off x="5389848" y="1982448"/>
                <a:ext cx="375480" cy="632520"/>
              </a:xfrm>
              <a:prstGeom prst="rect">
                <a:avLst/>
              </a:prstGeom>
            </p:spPr>
          </p:pic>
        </mc:Fallback>
      </mc:AlternateContent>
      <p:grpSp>
        <p:nvGrpSpPr>
          <p:cNvPr id="480300" name="Gruppieren 480299">
            <a:extLst>
              <a:ext uri="{FF2B5EF4-FFF2-40B4-BE49-F238E27FC236}">
                <a16:creationId xmlns:a16="http://schemas.microsoft.com/office/drawing/2014/main" id="{2BFF471B-B29F-44E0-AE48-9B43FBFB4AE9}"/>
              </a:ext>
            </a:extLst>
          </p:cNvPr>
          <p:cNvGrpSpPr/>
          <p:nvPr/>
        </p:nvGrpSpPr>
        <p:grpSpPr>
          <a:xfrm>
            <a:off x="5162688" y="1026288"/>
            <a:ext cx="1172160" cy="868680"/>
            <a:chOff x="5162688" y="1026288"/>
            <a:chExt cx="1172160" cy="868680"/>
          </a:xfrm>
        </p:grpSpPr>
        <mc:AlternateContent xmlns:mc="http://schemas.openxmlformats.org/markup-compatibility/2006" xmlns:p14="http://schemas.microsoft.com/office/powerpoint/2010/main">
          <mc:Choice Requires="p14">
            <p:contentPart p14:bwMode="auto" r:id="rId140">
              <p14:nvContentPartPr>
                <p14:cNvPr id="480276" name="Freihand 480275">
                  <a:extLst>
                    <a:ext uri="{FF2B5EF4-FFF2-40B4-BE49-F238E27FC236}">
                      <a16:creationId xmlns:a16="http://schemas.microsoft.com/office/drawing/2014/main" id="{35B05505-438A-4629-A716-14BA6769DC0D}"/>
                    </a:ext>
                  </a:extLst>
                </p14:cNvPr>
                <p14:cNvContentPartPr/>
                <p14:nvPr/>
              </p14:nvContentPartPr>
              <p14:xfrm>
                <a:off x="5416848" y="1446408"/>
                <a:ext cx="29160" cy="338400"/>
              </p14:xfrm>
            </p:contentPart>
          </mc:Choice>
          <mc:Fallback xmlns="">
            <p:pic>
              <p:nvPicPr>
                <p:cNvPr id="480276" name="Freihand 480275">
                  <a:extLst>
                    <a:ext uri="{FF2B5EF4-FFF2-40B4-BE49-F238E27FC236}">
                      <a16:creationId xmlns:a16="http://schemas.microsoft.com/office/drawing/2014/main" id="{35B05505-438A-4629-A716-14BA6769DC0D}"/>
                    </a:ext>
                  </a:extLst>
                </p:cNvPr>
                <p:cNvPicPr/>
                <p:nvPr/>
              </p:nvPicPr>
              <p:blipFill>
                <a:blip r:embed="rId141"/>
                <a:stretch>
                  <a:fillRect/>
                </a:stretch>
              </p:blipFill>
              <p:spPr>
                <a:xfrm>
                  <a:off x="5412528" y="1442088"/>
                  <a:ext cx="37800" cy="34704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480277" name="Freihand 480276">
                  <a:extLst>
                    <a:ext uri="{FF2B5EF4-FFF2-40B4-BE49-F238E27FC236}">
                      <a16:creationId xmlns:a16="http://schemas.microsoft.com/office/drawing/2014/main" id="{B81DB144-C3DD-4D4D-B3A7-56050972ECC2}"/>
                    </a:ext>
                  </a:extLst>
                </p14:cNvPr>
                <p14:cNvContentPartPr/>
                <p14:nvPr/>
              </p14:nvContentPartPr>
              <p14:xfrm>
                <a:off x="5368248" y="1666368"/>
                <a:ext cx="191160" cy="228600"/>
              </p14:xfrm>
            </p:contentPart>
          </mc:Choice>
          <mc:Fallback xmlns="">
            <p:pic>
              <p:nvPicPr>
                <p:cNvPr id="480277" name="Freihand 480276">
                  <a:extLst>
                    <a:ext uri="{FF2B5EF4-FFF2-40B4-BE49-F238E27FC236}">
                      <a16:creationId xmlns:a16="http://schemas.microsoft.com/office/drawing/2014/main" id="{B81DB144-C3DD-4D4D-B3A7-56050972ECC2}"/>
                    </a:ext>
                  </a:extLst>
                </p:cNvPr>
                <p:cNvPicPr/>
                <p:nvPr/>
              </p:nvPicPr>
              <p:blipFill>
                <a:blip r:embed="rId143"/>
                <a:stretch>
                  <a:fillRect/>
                </a:stretch>
              </p:blipFill>
              <p:spPr>
                <a:xfrm>
                  <a:off x="5363928" y="1662048"/>
                  <a:ext cx="199800" cy="23724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480279" name="Freihand 480278">
                  <a:extLst>
                    <a:ext uri="{FF2B5EF4-FFF2-40B4-BE49-F238E27FC236}">
                      <a16:creationId xmlns:a16="http://schemas.microsoft.com/office/drawing/2014/main" id="{39C7D8A2-D8FC-49E6-85F7-9B875E5876A0}"/>
                    </a:ext>
                  </a:extLst>
                </p14:cNvPr>
                <p14:cNvContentPartPr/>
                <p14:nvPr/>
              </p14:nvContentPartPr>
              <p14:xfrm>
                <a:off x="5162688" y="1066608"/>
                <a:ext cx="113040" cy="214920"/>
              </p14:xfrm>
            </p:contentPart>
          </mc:Choice>
          <mc:Fallback xmlns="">
            <p:pic>
              <p:nvPicPr>
                <p:cNvPr id="480279" name="Freihand 480278">
                  <a:extLst>
                    <a:ext uri="{FF2B5EF4-FFF2-40B4-BE49-F238E27FC236}">
                      <a16:creationId xmlns:a16="http://schemas.microsoft.com/office/drawing/2014/main" id="{39C7D8A2-D8FC-49E6-85F7-9B875E5876A0}"/>
                    </a:ext>
                  </a:extLst>
                </p:cNvPr>
                <p:cNvPicPr/>
                <p:nvPr/>
              </p:nvPicPr>
              <p:blipFill>
                <a:blip r:embed="rId145"/>
                <a:stretch>
                  <a:fillRect/>
                </a:stretch>
              </p:blipFill>
              <p:spPr>
                <a:xfrm>
                  <a:off x="5158368" y="1062288"/>
                  <a:ext cx="12168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480280" name="Freihand 480279">
                  <a:extLst>
                    <a:ext uri="{FF2B5EF4-FFF2-40B4-BE49-F238E27FC236}">
                      <a16:creationId xmlns:a16="http://schemas.microsoft.com/office/drawing/2014/main" id="{2AC1ED63-D21F-411B-AB0F-7DDDD2572202}"/>
                    </a:ext>
                  </a:extLst>
                </p14:cNvPr>
                <p14:cNvContentPartPr/>
                <p14:nvPr/>
              </p14:nvContentPartPr>
              <p14:xfrm>
                <a:off x="5294808" y="1149408"/>
                <a:ext cx="84960" cy="235440"/>
              </p14:xfrm>
            </p:contentPart>
          </mc:Choice>
          <mc:Fallback xmlns="">
            <p:pic>
              <p:nvPicPr>
                <p:cNvPr id="480280" name="Freihand 480279">
                  <a:extLst>
                    <a:ext uri="{FF2B5EF4-FFF2-40B4-BE49-F238E27FC236}">
                      <a16:creationId xmlns:a16="http://schemas.microsoft.com/office/drawing/2014/main" id="{2AC1ED63-D21F-411B-AB0F-7DDDD2572202}"/>
                    </a:ext>
                  </a:extLst>
                </p:cNvPr>
                <p:cNvPicPr/>
                <p:nvPr/>
              </p:nvPicPr>
              <p:blipFill>
                <a:blip r:embed="rId147"/>
                <a:stretch>
                  <a:fillRect/>
                </a:stretch>
              </p:blipFill>
              <p:spPr>
                <a:xfrm>
                  <a:off x="5290488" y="1145088"/>
                  <a:ext cx="9360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480281" name="Freihand 480280">
                  <a:extLst>
                    <a:ext uri="{FF2B5EF4-FFF2-40B4-BE49-F238E27FC236}">
                      <a16:creationId xmlns:a16="http://schemas.microsoft.com/office/drawing/2014/main" id="{4AEA2CF5-ED5E-4BAA-AF6B-EBCA376E3FF3}"/>
                    </a:ext>
                  </a:extLst>
                </p14:cNvPr>
                <p14:cNvContentPartPr/>
                <p14:nvPr/>
              </p14:nvContentPartPr>
              <p14:xfrm>
                <a:off x="5431608" y="1126008"/>
                <a:ext cx="147600" cy="105480"/>
              </p14:xfrm>
            </p:contentPart>
          </mc:Choice>
          <mc:Fallback xmlns="">
            <p:pic>
              <p:nvPicPr>
                <p:cNvPr id="480281" name="Freihand 480280">
                  <a:extLst>
                    <a:ext uri="{FF2B5EF4-FFF2-40B4-BE49-F238E27FC236}">
                      <a16:creationId xmlns:a16="http://schemas.microsoft.com/office/drawing/2014/main" id="{4AEA2CF5-ED5E-4BAA-AF6B-EBCA376E3FF3}"/>
                    </a:ext>
                  </a:extLst>
                </p:cNvPr>
                <p:cNvPicPr/>
                <p:nvPr/>
              </p:nvPicPr>
              <p:blipFill>
                <a:blip r:embed="rId149"/>
                <a:stretch>
                  <a:fillRect/>
                </a:stretch>
              </p:blipFill>
              <p:spPr>
                <a:xfrm>
                  <a:off x="5427288" y="1121688"/>
                  <a:ext cx="15624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480282" name="Freihand 480281">
                  <a:extLst>
                    <a:ext uri="{FF2B5EF4-FFF2-40B4-BE49-F238E27FC236}">
                      <a16:creationId xmlns:a16="http://schemas.microsoft.com/office/drawing/2014/main" id="{847DC43F-8CEF-4C53-AB2D-1BFEBA33D934}"/>
                    </a:ext>
                  </a:extLst>
                </p14:cNvPr>
                <p14:cNvContentPartPr/>
                <p14:nvPr/>
              </p14:nvContentPartPr>
              <p14:xfrm>
                <a:off x="5527008" y="1069128"/>
                <a:ext cx="47160" cy="31680"/>
              </p14:xfrm>
            </p:contentPart>
          </mc:Choice>
          <mc:Fallback xmlns="">
            <p:pic>
              <p:nvPicPr>
                <p:cNvPr id="480282" name="Freihand 480281">
                  <a:extLst>
                    <a:ext uri="{FF2B5EF4-FFF2-40B4-BE49-F238E27FC236}">
                      <a16:creationId xmlns:a16="http://schemas.microsoft.com/office/drawing/2014/main" id="{847DC43F-8CEF-4C53-AB2D-1BFEBA33D934}"/>
                    </a:ext>
                  </a:extLst>
                </p:cNvPr>
                <p:cNvPicPr/>
                <p:nvPr/>
              </p:nvPicPr>
              <p:blipFill>
                <a:blip r:embed="rId151"/>
                <a:stretch>
                  <a:fillRect/>
                </a:stretch>
              </p:blipFill>
              <p:spPr>
                <a:xfrm>
                  <a:off x="5522688" y="1064808"/>
                  <a:ext cx="558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480283" name="Freihand 480282">
                  <a:extLst>
                    <a:ext uri="{FF2B5EF4-FFF2-40B4-BE49-F238E27FC236}">
                      <a16:creationId xmlns:a16="http://schemas.microsoft.com/office/drawing/2014/main" id="{C3A26FB9-2031-4999-BD54-55A4C51BBB8D}"/>
                    </a:ext>
                  </a:extLst>
                </p14:cNvPr>
                <p14:cNvContentPartPr/>
                <p14:nvPr/>
              </p14:nvContentPartPr>
              <p14:xfrm>
                <a:off x="5629608" y="1097208"/>
                <a:ext cx="111960" cy="73080"/>
              </p14:xfrm>
            </p:contentPart>
          </mc:Choice>
          <mc:Fallback xmlns="">
            <p:pic>
              <p:nvPicPr>
                <p:cNvPr id="480283" name="Freihand 480282">
                  <a:extLst>
                    <a:ext uri="{FF2B5EF4-FFF2-40B4-BE49-F238E27FC236}">
                      <a16:creationId xmlns:a16="http://schemas.microsoft.com/office/drawing/2014/main" id="{C3A26FB9-2031-4999-BD54-55A4C51BBB8D}"/>
                    </a:ext>
                  </a:extLst>
                </p:cNvPr>
                <p:cNvPicPr/>
                <p:nvPr/>
              </p:nvPicPr>
              <p:blipFill>
                <a:blip r:embed="rId153"/>
                <a:stretch>
                  <a:fillRect/>
                </a:stretch>
              </p:blipFill>
              <p:spPr>
                <a:xfrm>
                  <a:off x="5625288" y="1092888"/>
                  <a:ext cx="12060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480284" name="Freihand 480283">
                  <a:extLst>
                    <a:ext uri="{FF2B5EF4-FFF2-40B4-BE49-F238E27FC236}">
                      <a16:creationId xmlns:a16="http://schemas.microsoft.com/office/drawing/2014/main" id="{8239201F-B2AB-41C4-AC1F-8BFB0B2F555A}"/>
                    </a:ext>
                  </a:extLst>
                </p14:cNvPr>
                <p14:cNvContentPartPr/>
                <p14:nvPr/>
              </p14:nvContentPartPr>
              <p14:xfrm>
                <a:off x="5556168" y="1305648"/>
                <a:ext cx="23040" cy="145440"/>
              </p14:xfrm>
            </p:contentPart>
          </mc:Choice>
          <mc:Fallback xmlns="">
            <p:pic>
              <p:nvPicPr>
                <p:cNvPr id="480284" name="Freihand 480283">
                  <a:extLst>
                    <a:ext uri="{FF2B5EF4-FFF2-40B4-BE49-F238E27FC236}">
                      <a16:creationId xmlns:a16="http://schemas.microsoft.com/office/drawing/2014/main" id="{8239201F-B2AB-41C4-AC1F-8BFB0B2F555A}"/>
                    </a:ext>
                  </a:extLst>
                </p:cNvPr>
                <p:cNvPicPr/>
                <p:nvPr/>
              </p:nvPicPr>
              <p:blipFill>
                <a:blip r:embed="rId155"/>
                <a:stretch>
                  <a:fillRect/>
                </a:stretch>
              </p:blipFill>
              <p:spPr>
                <a:xfrm>
                  <a:off x="5551848" y="1301328"/>
                  <a:ext cx="3168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480285" name="Freihand 480284">
                  <a:extLst>
                    <a:ext uri="{FF2B5EF4-FFF2-40B4-BE49-F238E27FC236}">
                      <a16:creationId xmlns:a16="http://schemas.microsoft.com/office/drawing/2014/main" id="{1FDC2286-8A76-4692-873B-5B38AC3AE367}"/>
                    </a:ext>
                  </a:extLst>
                </p14:cNvPr>
                <p14:cNvContentPartPr/>
                <p14:nvPr/>
              </p14:nvContentPartPr>
              <p14:xfrm>
                <a:off x="5504328" y="1321128"/>
                <a:ext cx="123840" cy="54360"/>
              </p14:xfrm>
            </p:contentPart>
          </mc:Choice>
          <mc:Fallback xmlns="">
            <p:pic>
              <p:nvPicPr>
                <p:cNvPr id="480285" name="Freihand 480284">
                  <a:extLst>
                    <a:ext uri="{FF2B5EF4-FFF2-40B4-BE49-F238E27FC236}">
                      <a16:creationId xmlns:a16="http://schemas.microsoft.com/office/drawing/2014/main" id="{1FDC2286-8A76-4692-873B-5B38AC3AE367}"/>
                    </a:ext>
                  </a:extLst>
                </p:cNvPr>
                <p:cNvPicPr/>
                <p:nvPr/>
              </p:nvPicPr>
              <p:blipFill>
                <a:blip r:embed="rId157"/>
                <a:stretch>
                  <a:fillRect/>
                </a:stretch>
              </p:blipFill>
              <p:spPr>
                <a:xfrm>
                  <a:off x="5500008" y="1316808"/>
                  <a:ext cx="13248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480286" name="Freihand 480285">
                  <a:extLst>
                    <a:ext uri="{FF2B5EF4-FFF2-40B4-BE49-F238E27FC236}">
                      <a16:creationId xmlns:a16="http://schemas.microsoft.com/office/drawing/2014/main" id="{7A2BA132-CF5E-45D3-9437-BD60F13B96AC}"/>
                    </a:ext>
                  </a:extLst>
                </p14:cNvPr>
                <p14:cNvContentPartPr/>
                <p14:nvPr/>
              </p14:nvContentPartPr>
              <p14:xfrm>
                <a:off x="5681088" y="1230048"/>
                <a:ext cx="101160" cy="180360"/>
              </p14:xfrm>
            </p:contentPart>
          </mc:Choice>
          <mc:Fallback xmlns="">
            <p:pic>
              <p:nvPicPr>
                <p:cNvPr id="480286" name="Freihand 480285">
                  <a:extLst>
                    <a:ext uri="{FF2B5EF4-FFF2-40B4-BE49-F238E27FC236}">
                      <a16:creationId xmlns:a16="http://schemas.microsoft.com/office/drawing/2014/main" id="{7A2BA132-CF5E-45D3-9437-BD60F13B96AC}"/>
                    </a:ext>
                  </a:extLst>
                </p:cNvPr>
                <p:cNvPicPr/>
                <p:nvPr/>
              </p:nvPicPr>
              <p:blipFill>
                <a:blip r:embed="rId159"/>
                <a:stretch>
                  <a:fillRect/>
                </a:stretch>
              </p:blipFill>
              <p:spPr>
                <a:xfrm>
                  <a:off x="5676768" y="1225728"/>
                  <a:ext cx="10980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480287" name="Freihand 480286">
                  <a:extLst>
                    <a:ext uri="{FF2B5EF4-FFF2-40B4-BE49-F238E27FC236}">
                      <a16:creationId xmlns:a16="http://schemas.microsoft.com/office/drawing/2014/main" id="{4A4258EC-E580-4C06-A617-448285A1FB76}"/>
                    </a:ext>
                  </a:extLst>
                </p14:cNvPr>
                <p14:cNvContentPartPr/>
                <p14:nvPr/>
              </p14:nvContentPartPr>
              <p14:xfrm>
                <a:off x="5791248" y="1209168"/>
                <a:ext cx="109080" cy="154080"/>
              </p14:xfrm>
            </p:contentPart>
          </mc:Choice>
          <mc:Fallback xmlns="">
            <p:pic>
              <p:nvPicPr>
                <p:cNvPr id="480287" name="Freihand 480286">
                  <a:extLst>
                    <a:ext uri="{FF2B5EF4-FFF2-40B4-BE49-F238E27FC236}">
                      <a16:creationId xmlns:a16="http://schemas.microsoft.com/office/drawing/2014/main" id="{4A4258EC-E580-4C06-A617-448285A1FB76}"/>
                    </a:ext>
                  </a:extLst>
                </p:cNvPr>
                <p:cNvPicPr/>
                <p:nvPr/>
              </p:nvPicPr>
              <p:blipFill>
                <a:blip r:embed="rId161"/>
                <a:stretch>
                  <a:fillRect/>
                </a:stretch>
              </p:blipFill>
              <p:spPr>
                <a:xfrm>
                  <a:off x="5786928" y="1204848"/>
                  <a:ext cx="11772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480288" name="Freihand 480287">
                  <a:extLst>
                    <a:ext uri="{FF2B5EF4-FFF2-40B4-BE49-F238E27FC236}">
                      <a16:creationId xmlns:a16="http://schemas.microsoft.com/office/drawing/2014/main" id="{E640C8D2-77C9-4512-8ABD-86C9F8FB21DD}"/>
                    </a:ext>
                  </a:extLst>
                </p14:cNvPr>
                <p14:cNvContentPartPr/>
                <p14:nvPr/>
              </p14:nvContentPartPr>
              <p14:xfrm>
                <a:off x="5783328" y="1156248"/>
                <a:ext cx="117360" cy="43920"/>
              </p14:xfrm>
            </p:contentPart>
          </mc:Choice>
          <mc:Fallback xmlns="">
            <p:pic>
              <p:nvPicPr>
                <p:cNvPr id="480288" name="Freihand 480287">
                  <a:extLst>
                    <a:ext uri="{FF2B5EF4-FFF2-40B4-BE49-F238E27FC236}">
                      <a16:creationId xmlns:a16="http://schemas.microsoft.com/office/drawing/2014/main" id="{E640C8D2-77C9-4512-8ABD-86C9F8FB21DD}"/>
                    </a:ext>
                  </a:extLst>
                </p:cNvPr>
                <p:cNvPicPr/>
                <p:nvPr/>
              </p:nvPicPr>
              <p:blipFill>
                <a:blip r:embed="rId163"/>
                <a:stretch>
                  <a:fillRect/>
                </a:stretch>
              </p:blipFill>
              <p:spPr>
                <a:xfrm>
                  <a:off x="5779008" y="1151928"/>
                  <a:ext cx="12600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480290" name="Freihand 480289">
                  <a:extLst>
                    <a:ext uri="{FF2B5EF4-FFF2-40B4-BE49-F238E27FC236}">
                      <a16:creationId xmlns:a16="http://schemas.microsoft.com/office/drawing/2014/main" id="{10426B6E-165E-49EA-ABA9-63A2B9695029}"/>
                    </a:ext>
                  </a:extLst>
                </p14:cNvPr>
                <p14:cNvContentPartPr/>
                <p14:nvPr/>
              </p14:nvContentPartPr>
              <p14:xfrm>
                <a:off x="5954688" y="1064808"/>
                <a:ext cx="173880" cy="187200"/>
              </p14:xfrm>
            </p:contentPart>
          </mc:Choice>
          <mc:Fallback xmlns="">
            <p:pic>
              <p:nvPicPr>
                <p:cNvPr id="480290" name="Freihand 480289">
                  <a:extLst>
                    <a:ext uri="{FF2B5EF4-FFF2-40B4-BE49-F238E27FC236}">
                      <a16:creationId xmlns:a16="http://schemas.microsoft.com/office/drawing/2014/main" id="{10426B6E-165E-49EA-ABA9-63A2B9695029}"/>
                    </a:ext>
                  </a:extLst>
                </p:cNvPr>
                <p:cNvPicPr/>
                <p:nvPr/>
              </p:nvPicPr>
              <p:blipFill>
                <a:blip r:embed="rId165"/>
                <a:stretch>
                  <a:fillRect/>
                </a:stretch>
              </p:blipFill>
              <p:spPr>
                <a:xfrm>
                  <a:off x="5950368" y="1060488"/>
                  <a:ext cx="18252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480291" name="Freihand 480290">
                  <a:extLst>
                    <a:ext uri="{FF2B5EF4-FFF2-40B4-BE49-F238E27FC236}">
                      <a16:creationId xmlns:a16="http://schemas.microsoft.com/office/drawing/2014/main" id="{4E31A702-8E1D-483A-9A82-B1119DAEFF21}"/>
                    </a:ext>
                  </a:extLst>
                </p14:cNvPr>
                <p14:cNvContentPartPr/>
                <p14:nvPr/>
              </p14:nvContentPartPr>
              <p14:xfrm>
                <a:off x="6117408" y="1026288"/>
                <a:ext cx="38160" cy="184320"/>
              </p14:xfrm>
            </p:contentPart>
          </mc:Choice>
          <mc:Fallback xmlns="">
            <p:pic>
              <p:nvPicPr>
                <p:cNvPr id="480291" name="Freihand 480290">
                  <a:extLst>
                    <a:ext uri="{FF2B5EF4-FFF2-40B4-BE49-F238E27FC236}">
                      <a16:creationId xmlns:a16="http://schemas.microsoft.com/office/drawing/2014/main" id="{4E31A702-8E1D-483A-9A82-B1119DAEFF21}"/>
                    </a:ext>
                  </a:extLst>
                </p:cNvPr>
                <p:cNvPicPr/>
                <p:nvPr/>
              </p:nvPicPr>
              <p:blipFill>
                <a:blip r:embed="rId167"/>
                <a:stretch>
                  <a:fillRect/>
                </a:stretch>
              </p:blipFill>
              <p:spPr>
                <a:xfrm>
                  <a:off x="6113088" y="1021968"/>
                  <a:ext cx="4680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480292" name="Freihand 480291">
                  <a:extLst>
                    <a:ext uri="{FF2B5EF4-FFF2-40B4-BE49-F238E27FC236}">
                      <a16:creationId xmlns:a16="http://schemas.microsoft.com/office/drawing/2014/main" id="{CEEF5C17-F84F-443E-A112-00A7DE536521}"/>
                    </a:ext>
                  </a:extLst>
                </p14:cNvPr>
                <p14:cNvContentPartPr/>
                <p14:nvPr/>
              </p14:nvContentPartPr>
              <p14:xfrm>
                <a:off x="6166728" y="1089648"/>
                <a:ext cx="84960" cy="97560"/>
              </p14:xfrm>
            </p:contentPart>
          </mc:Choice>
          <mc:Fallback xmlns="">
            <p:pic>
              <p:nvPicPr>
                <p:cNvPr id="480292" name="Freihand 480291">
                  <a:extLst>
                    <a:ext uri="{FF2B5EF4-FFF2-40B4-BE49-F238E27FC236}">
                      <a16:creationId xmlns:a16="http://schemas.microsoft.com/office/drawing/2014/main" id="{CEEF5C17-F84F-443E-A112-00A7DE536521}"/>
                    </a:ext>
                  </a:extLst>
                </p:cNvPr>
                <p:cNvPicPr/>
                <p:nvPr/>
              </p:nvPicPr>
              <p:blipFill>
                <a:blip r:embed="rId169"/>
                <a:stretch>
                  <a:fillRect/>
                </a:stretch>
              </p:blipFill>
              <p:spPr>
                <a:xfrm>
                  <a:off x="6162408" y="1085328"/>
                  <a:ext cx="9360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480294" name="Freihand 480293">
                  <a:extLst>
                    <a:ext uri="{FF2B5EF4-FFF2-40B4-BE49-F238E27FC236}">
                      <a16:creationId xmlns:a16="http://schemas.microsoft.com/office/drawing/2014/main" id="{D92508E3-3FF2-4490-AC84-A9ECEE1B36EC}"/>
                    </a:ext>
                  </a:extLst>
                </p14:cNvPr>
                <p14:cNvContentPartPr/>
                <p14:nvPr/>
              </p14:nvContentPartPr>
              <p14:xfrm>
                <a:off x="5822928" y="1440288"/>
                <a:ext cx="85320" cy="191880"/>
              </p14:xfrm>
            </p:contentPart>
          </mc:Choice>
          <mc:Fallback xmlns="">
            <p:pic>
              <p:nvPicPr>
                <p:cNvPr id="480294" name="Freihand 480293">
                  <a:extLst>
                    <a:ext uri="{FF2B5EF4-FFF2-40B4-BE49-F238E27FC236}">
                      <a16:creationId xmlns:a16="http://schemas.microsoft.com/office/drawing/2014/main" id="{D92508E3-3FF2-4490-AC84-A9ECEE1B36EC}"/>
                    </a:ext>
                  </a:extLst>
                </p:cNvPr>
                <p:cNvPicPr/>
                <p:nvPr/>
              </p:nvPicPr>
              <p:blipFill>
                <a:blip r:embed="rId171"/>
                <a:stretch>
                  <a:fillRect/>
                </a:stretch>
              </p:blipFill>
              <p:spPr>
                <a:xfrm>
                  <a:off x="5818608" y="1435968"/>
                  <a:ext cx="9396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480295" name="Freihand 480294">
                  <a:extLst>
                    <a:ext uri="{FF2B5EF4-FFF2-40B4-BE49-F238E27FC236}">
                      <a16:creationId xmlns:a16="http://schemas.microsoft.com/office/drawing/2014/main" id="{DB8F0B06-10B3-48AE-96B3-DFAE98574E6B}"/>
                    </a:ext>
                  </a:extLst>
                </p14:cNvPr>
                <p14:cNvContentPartPr/>
                <p14:nvPr/>
              </p14:nvContentPartPr>
              <p14:xfrm>
                <a:off x="5930928" y="1385568"/>
                <a:ext cx="75240" cy="93600"/>
              </p14:xfrm>
            </p:contentPart>
          </mc:Choice>
          <mc:Fallback xmlns="">
            <p:pic>
              <p:nvPicPr>
                <p:cNvPr id="480295" name="Freihand 480294">
                  <a:extLst>
                    <a:ext uri="{FF2B5EF4-FFF2-40B4-BE49-F238E27FC236}">
                      <a16:creationId xmlns:a16="http://schemas.microsoft.com/office/drawing/2014/main" id="{DB8F0B06-10B3-48AE-96B3-DFAE98574E6B}"/>
                    </a:ext>
                  </a:extLst>
                </p:cNvPr>
                <p:cNvPicPr/>
                <p:nvPr/>
              </p:nvPicPr>
              <p:blipFill>
                <a:blip r:embed="rId173"/>
                <a:stretch>
                  <a:fillRect/>
                </a:stretch>
              </p:blipFill>
              <p:spPr>
                <a:xfrm>
                  <a:off x="5926608" y="1381248"/>
                  <a:ext cx="8388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480296" name="Freihand 480295">
                  <a:extLst>
                    <a:ext uri="{FF2B5EF4-FFF2-40B4-BE49-F238E27FC236}">
                      <a16:creationId xmlns:a16="http://schemas.microsoft.com/office/drawing/2014/main" id="{63029F0C-1E7B-4F2E-B983-8EDC2657E351}"/>
                    </a:ext>
                  </a:extLst>
                </p14:cNvPr>
                <p14:cNvContentPartPr/>
                <p14:nvPr/>
              </p14:nvContentPartPr>
              <p14:xfrm>
                <a:off x="6020208" y="1352448"/>
                <a:ext cx="70200" cy="95760"/>
              </p14:xfrm>
            </p:contentPart>
          </mc:Choice>
          <mc:Fallback xmlns="">
            <p:pic>
              <p:nvPicPr>
                <p:cNvPr id="480296" name="Freihand 480295">
                  <a:extLst>
                    <a:ext uri="{FF2B5EF4-FFF2-40B4-BE49-F238E27FC236}">
                      <a16:creationId xmlns:a16="http://schemas.microsoft.com/office/drawing/2014/main" id="{63029F0C-1E7B-4F2E-B983-8EDC2657E351}"/>
                    </a:ext>
                  </a:extLst>
                </p:cNvPr>
                <p:cNvPicPr/>
                <p:nvPr/>
              </p:nvPicPr>
              <p:blipFill>
                <a:blip r:embed="rId175"/>
                <a:stretch>
                  <a:fillRect/>
                </a:stretch>
              </p:blipFill>
              <p:spPr>
                <a:xfrm>
                  <a:off x="6015888" y="1348128"/>
                  <a:ext cx="7884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480297" name="Freihand 480296">
                  <a:extLst>
                    <a:ext uri="{FF2B5EF4-FFF2-40B4-BE49-F238E27FC236}">
                      <a16:creationId xmlns:a16="http://schemas.microsoft.com/office/drawing/2014/main" id="{00A7B2E9-98AB-4ED1-B71C-D17865083F1C}"/>
                    </a:ext>
                  </a:extLst>
                </p14:cNvPr>
                <p14:cNvContentPartPr/>
                <p14:nvPr/>
              </p14:nvContentPartPr>
              <p14:xfrm>
                <a:off x="6105528" y="1340568"/>
                <a:ext cx="68760" cy="166320"/>
              </p14:xfrm>
            </p:contentPart>
          </mc:Choice>
          <mc:Fallback xmlns="">
            <p:pic>
              <p:nvPicPr>
                <p:cNvPr id="480297" name="Freihand 480296">
                  <a:extLst>
                    <a:ext uri="{FF2B5EF4-FFF2-40B4-BE49-F238E27FC236}">
                      <a16:creationId xmlns:a16="http://schemas.microsoft.com/office/drawing/2014/main" id="{00A7B2E9-98AB-4ED1-B71C-D17865083F1C}"/>
                    </a:ext>
                  </a:extLst>
                </p:cNvPr>
                <p:cNvPicPr/>
                <p:nvPr/>
              </p:nvPicPr>
              <p:blipFill>
                <a:blip r:embed="rId177"/>
                <a:stretch>
                  <a:fillRect/>
                </a:stretch>
              </p:blipFill>
              <p:spPr>
                <a:xfrm>
                  <a:off x="6101208" y="1336248"/>
                  <a:ext cx="77400" cy="17496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480298" name="Freihand 480297">
                  <a:extLst>
                    <a:ext uri="{FF2B5EF4-FFF2-40B4-BE49-F238E27FC236}">
                      <a16:creationId xmlns:a16="http://schemas.microsoft.com/office/drawing/2014/main" id="{1988FD71-09F9-4F4C-AECA-F06687936886}"/>
                    </a:ext>
                  </a:extLst>
                </p14:cNvPr>
                <p14:cNvContentPartPr/>
                <p14:nvPr/>
              </p14:nvContentPartPr>
              <p14:xfrm>
                <a:off x="6177168" y="1233288"/>
                <a:ext cx="32400" cy="155880"/>
              </p14:xfrm>
            </p:contentPart>
          </mc:Choice>
          <mc:Fallback xmlns="">
            <p:pic>
              <p:nvPicPr>
                <p:cNvPr id="480298" name="Freihand 480297">
                  <a:extLst>
                    <a:ext uri="{FF2B5EF4-FFF2-40B4-BE49-F238E27FC236}">
                      <a16:creationId xmlns:a16="http://schemas.microsoft.com/office/drawing/2014/main" id="{1988FD71-09F9-4F4C-AECA-F06687936886}"/>
                    </a:ext>
                  </a:extLst>
                </p:cNvPr>
                <p:cNvPicPr/>
                <p:nvPr/>
              </p:nvPicPr>
              <p:blipFill>
                <a:blip r:embed="rId179"/>
                <a:stretch>
                  <a:fillRect/>
                </a:stretch>
              </p:blipFill>
              <p:spPr>
                <a:xfrm>
                  <a:off x="6172848" y="1228968"/>
                  <a:ext cx="4104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480299" name="Freihand 480298">
                  <a:extLst>
                    <a:ext uri="{FF2B5EF4-FFF2-40B4-BE49-F238E27FC236}">
                      <a16:creationId xmlns:a16="http://schemas.microsoft.com/office/drawing/2014/main" id="{7D031C16-52B8-4629-9C7B-D77849F35F6D}"/>
                    </a:ext>
                  </a:extLst>
                </p14:cNvPr>
                <p14:cNvContentPartPr/>
                <p14:nvPr/>
              </p14:nvContentPartPr>
              <p14:xfrm>
                <a:off x="6221088" y="1234008"/>
                <a:ext cx="113760" cy="128880"/>
              </p14:xfrm>
            </p:contentPart>
          </mc:Choice>
          <mc:Fallback xmlns="">
            <p:pic>
              <p:nvPicPr>
                <p:cNvPr id="480299" name="Freihand 480298">
                  <a:extLst>
                    <a:ext uri="{FF2B5EF4-FFF2-40B4-BE49-F238E27FC236}">
                      <a16:creationId xmlns:a16="http://schemas.microsoft.com/office/drawing/2014/main" id="{7D031C16-52B8-4629-9C7B-D77849F35F6D}"/>
                    </a:ext>
                  </a:extLst>
                </p:cNvPr>
                <p:cNvPicPr/>
                <p:nvPr/>
              </p:nvPicPr>
              <p:blipFill>
                <a:blip r:embed="rId181"/>
                <a:stretch>
                  <a:fillRect/>
                </a:stretch>
              </p:blipFill>
              <p:spPr>
                <a:xfrm>
                  <a:off x="6216768" y="1229688"/>
                  <a:ext cx="122400" cy="137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2">
            <p14:nvContentPartPr>
              <p14:cNvPr id="480301" name="Freihand 480300">
                <a:extLst>
                  <a:ext uri="{FF2B5EF4-FFF2-40B4-BE49-F238E27FC236}">
                    <a16:creationId xmlns:a16="http://schemas.microsoft.com/office/drawing/2014/main" id="{96863D16-DA63-4DF7-9308-5883C4B4996D}"/>
                  </a:ext>
                </a:extLst>
              </p14:cNvPr>
              <p14:cNvContentPartPr/>
              <p14:nvPr/>
            </p14:nvContentPartPr>
            <p14:xfrm>
              <a:off x="7103808" y="2258568"/>
              <a:ext cx="428400" cy="856080"/>
            </p14:xfrm>
          </p:contentPart>
        </mc:Choice>
        <mc:Fallback xmlns="">
          <p:pic>
            <p:nvPicPr>
              <p:cNvPr id="480301" name="Freihand 480300">
                <a:extLst>
                  <a:ext uri="{FF2B5EF4-FFF2-40B4-BE49-F238E27FC236}">
                    <a16:creationId xmlns:a16="http://schemas.microsoft.com/office/drawing/2014/main" id="{96863D16-DA63-4DF7-9308-5883C4B4996D}"/>
                  </a:ext>
                </a:extLst>
              </p:cNvPr>
              <p:cNvPicPr/>
              <p:nvPr/>
            </p:nvPicPr>
            <p:blipFill>
              <a:blip r:embed="rId183"/>
              <a:stretch>
                <a:fillRect/>
              </a:stretch>
            </p:blipFill>
            <p:spPr>
              <a:xfrm>
                <a:off x="7099488" y="2254248"/>
                <a:ext cx="437040" cy="864720"/>
              </a:xfrm>
              <a:prstGeom prst="rect">
                <a:avLst/>
              </a:prstGeom>
            </p:spPr>
          </p:pic>
        </mc:Fallback>
      </mc:AlternateContent>
      <p:grpSp>
        <p:nvGrpSpPr>
          <p:cNvPr id="480314" name="Gruppieren 480313">
            <a:extLst>
              <a:ext uri="{FF2B5EF4-FFF2-40B4-BE49-F238E27FC236}">
                <a16:creationId xmlns:a16="http://schemas.microsoft.com/office/drawing/2014/main" id="{9DC01A91-D8AC-436A-9D89-8D8EB590F623}"/>
              </a:ext>
            </a:extLst>
          </p:cNvPr>
          <p:cNvGrpSpPr/>
          <p:nvPr/>
        </p:nvGrpSpPr>
        <p:grpSpPr>
          <a:xfrm>
            <a:off x="7380648" y="1798848"/>
            <a:ext cx="377280" cy="621000"/>
            <a:chOff x="7380648" y="1798848"/>
            <a:chExt cx="377280" cy="621000"/>
          </a:xfrm>
        </p:grpSpPr>
        <mc:AlternateContent xmlns:mc="http://schemas.openxmlformats.org/markup-compatibility/2006" xmlns:p14="http://schemas.microsoft.com/office/powerpoint/2010/main">
          <mc:Choice Requires="p14">
            <p:contentPart p14:bwMode="auto" r:id="rId184">
              <p14:nvContentPartPr>
                <p14:cNvPr id="480302" name="Freihand 480301">
                  <a:extLst>
                    <a:ext uri="{FF2B5EF4-FFF2-40B4-BE49-F238E27FC236}">
                      <a16:creationId xmlns:a16="http://schemas.microsoft.com/office/drawing/2014/main" id="{654E31EF-F1AA-4388-9A35-96E6B99DA167}"/>
                    </a:ext>
                  </a:extLst>
                </p14:cNvPr>
                <p14:cNvContentPartPr/>
                <p14:nvPr/>
              </p14:nvContentPartPr>
              <p14:xfrm>
                <a:off x="7459488" y="1798848"/>
                <a:ext cx="298440" cy="613440"/>
              </p14:xfrm>
            </p:contentPart>
          </mc:Choice>
          <mc:Fallback xmlns="">
            <p:pic>
              <p:nvPicPr>
                <p:cNvPr id="480302" name="Freihand 480301">
                  <a:extLst>
                    <a:ext uri="{FF2B5EF4-FFF2-40B4-BE49-F238E27FC236}">
                      <a16:creationId xmlns:a16="http://schemas.microsoft.com/office/drawing/2014/main" id="{654E31EF-F1AA-4388-9A35-96E6B99DA167}"/>
                    </a:ext>
                  </a:extLst>
                </p:cNvPr>
                <p:cNvPicPr/>
                <p:nvPr/>
              </p:nvPicPr>
              <p:blipFill>
                <a:blip r:embed="rId185"/>
                <a:stretch>
                  <a:fillRect/>
                </a:stretch>
              </p:blipFill>
              <p:spPr>
                <a:xfrm>
                  <a:off x="7455168" y="1794528"/>
                  <a:ext cx="307080" cy="62208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480303" name="Freihand 480302">
                  <a:extLst>
                    <a:ext uri="{FF2B5EF4-FFF2-40B4-BE49-F238E27FC236}">
                      <a16:creationId xmlns:a16="http://schemas.microsoft.com/office/drawing/2014/main" id="{FAC401EA-D8A6-40D6-8A8B-EB1ECA3595E8}"/>
                    </a:ext>
                  </a:extLst>
                </p14:cNvPr>
                <p14:cNvContentPartPr/>
                <p14:nvPr/>
              </p14:nvContentPartPr>
              <p14:xfrm>
                <a:off x="7380648" y="2128968"/>
                <a:ext cx="268920" cy="290880"/>
              </p14:xfrm>
            </p:contentPart>
          </mc:Choice>
          <mc:Fallback xmlns="">
            <p:pic>
              <p:nvPicPr>
                <p:cNvPr id="480303" name="Freihand 480302">
                  <a:extLst>
                    <a:ext uri="{FF2B5EF4-FFF2-40B4-BE49-F238E27FC236}">
                      <a16:creationId xmlns:a16="http://schemas.microsoft.com/office/drawing/2014/main" id="{FAC401EA-D8A6-40D6-8A8B-EB1ECA3595E8}"/>
                    </a:ext>
                  </a:extLst>
                </p:cNvPr>
                <p:cNvPicPr/>
                <p:nvPr/>
              </p:nvPicPr>
              <p:blipFill>
                <a:blip r:embed="rId187"/>
                <a:stretch>
                  <a:fillRect/>
                </a:stretch>
              </p:blipFill>
              <p:spPr>
                <a:xfrm>
                  <a:off x="7376328" y="2124648"/>
                  <a:ext cx="277560" cy="299520"/>
                </a:xfrm>
                <a:prstGeom prst="rect">
                  <a:avLst/>
                </a:prstGeom>
              </p:spPr>
            </p:pic>
          </mc:Fallback>
        </mc:AlternateContent>
      </p:grpSp>
      <p:grpSp>
        <p:nvGrpSpPr>
          <p:cNvPr id="480329" name="Gruppieren 480328">
            <a:extLst>
              <a:ext uri="{FF2B5EF4-FFF2-40B4-BE49-F238E27FC236}">
                <a16:creationId xmlns:a16="http://schemas.microsoft.com/office/drawing/2014/main" id="{61E59945-54E7-4CDA-87A4-0DE100D14E53}"/>
              </a:ext>
            </a:extLst>
          </p:cNvPr>
          <p:cNvGrpSpPr/>
          <p:nvPr/>
        </p:nvGrpSpPr>
        <p:grpSpPr>
          <a:xfrm>
            <a:off x="7700688" y="1042848"/>
            <a:ext cx="1753920" cy="576720"/>
            <a:chOff x="7700688" y="1042848"/>
            <a:chExt cx="1753920" cy="576720"/>
          </a:xfrm>
        </p:grpSpPr>
        <mc:AlternateContent xmlns:mc="http://schemas.openxmlformats.org/markup-compatibility/2006" xmlns:p14="http://schemas.microsoft.com/office/powerpoint/2010/main">
          <mc:Choice Requires="p14">
            <p:contentPart p14:bwMode="auto" r:id="rId188">
              <p14:nvContentPartPr>
                <p14:cNvPr id="480304" name="Freihand 480303">
                  <a:extLst>
                    <a:ext uri="{FF2B5EF4-FFF2-40B4-BE49-F238E27FC236}">
                      <a16:creationId xmlns:a16="http://schemas.microsoft.com/office/drawing/2014/main" id="{43FD4DB7-4ACC-4DE9-A5A5-1CA2EC9E0F5E}"/>
                    </a:ext>
                  </a:extLst>
                </p14:cNvPr>
                <p14:cNvContentPartPr/>
                <p14:nvPr/>
              </p14:nvContentPartPr>
              <p14:xfrm>
                <a:off x="7700688" y="1160568"/>
                <a:ext cx="165960" cy="169200"/>
              </p14:xfrm>
            </p:contentPart>
          </mc:Choice>
          <mc:Fallback xmlns="">
            <p:pic>
              <p:nvPicPr>
                <p:cNvPr id="480304" name="Freihand 480303">
                  <a:extLst>
                    <a:ext uri="{FF2B5EF4-FFF2-40B4-BE49-F238E27FC236}">
                      <a16:creationId xmlns:a16="http://schemas.microsoft.com/office/drawing/2014/main" id="{43FD4DB7-4ACC-4DE9-A5A5-1CA2EC9E0F5E}"/>
                    </a:ext>
                  </a:extLst>
                </p:cNvPr>
                <p:cNvPicPr/>
                <p:nvPr/>
              </p:nvPicPr>
              <p:blipFill>
                <a:blip r:embed="rId189"/>
                <a:stretch>
                  <a:fillRect/>
                </a:stretch>
              </p:blipFill>
              <p:spPr>
                <a:xfrm>
                  <a:off x="7696368" y="1156248"/>
                  <a:ext cx="17460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480305" name="Freihand 480304">
                  <a:extLst>
                    <a:ext uri="{FF2B5EF4-FFF2-40B4-BE49-F238E27FC236}">
                      <a16:creationId xmlns:a16="http://schemas.microsoft.com/office/drawing/2014/main" id="{C26B4C60-48D1-4A61-AB6D-FBA3F96F6B1D}"/>
                    </a:ext>
                  </a:extLst>
                </p14:cNvPr>
                <p14:cNvContentPartPr/>
                <p14:nvPr/>
              </p14:nvContentPartPr>
              <p14:xfrm>
                <a:off x="7905888" y="1088928"/>
                <a:ext cx="133920" cy="196920"/>
              </p14:xfrm>
            </p:contentPart>
          </mc:Choice>
          <mc:Fallback xmlns="">
            <p:pic>
              <p:nvPicPr>
                <p:cNvPr id="480305" name="Freihand 480304">
                  <a:extLst>
                    <a:ext uri="{FF2B5EF4-FFF2-40B4-BE49-F238E27FC236}">
                      <a16:creationId xmlns:a16="http://schemas.microsoft.com/office/drawing/2014/main" id="{C26B4C60-48D1-4A61-AB6D-FBA3F96F6B1D}"/>
                    </a:ext>
                  </a:extLst>
                </p:cNvPr>
                <p:cNvPicPr/>
                <p:nvPr/>
              </p:nvPicPr>
              <p:blipFill>
                <a:blip r:embed="rId191"/>
                <a:stretch>
                  <a:fillRect/>
                </a:stretch>
              </p:blipFill>
              <p:spPr>
                <a:xfrm>
                  <a:off x="7901568" y="1084608"/>
                  <a:ext cx="14256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480306" name="Freihand 480305">
                  <a:extLst>
                    <a:ext uri="{FF2B5EF4-FFF2-40B4-BE49-F238E27FC236}">
                      <a16:creationId xmlns:a16="http://schemas.microsoft.com/office/drawing/2014/main" id="{49216C64-C706-47C2-95F2-FEB4DDE8249C}"/>
                    </a:ext>
                  </a:extLst>
                </p14:cNvPr>
                <p14:cNvContentPartPr/>
                <p14:nvPr/>
              </p14:nvContentPartPr>
              <p14:xfrm>
                <a:off x="7977888" y="1186128"/>
                <a:ext cx="140040" cy="102960"/>
              </p14:xfrm>
            </p:contentPart>
          </mc:Choice>
          <mc:Fallback xmlns="">
            <p:pic>
              <p:nvPicPr>
                <p:cNvPr id="480306" name="Freihand 480305">
                  <a:extLst>
                    <a:ext uri="{FF2B5EF4-FFF2-40B4-BE49-F238E27FC236}">
                      <a16:creationId xmlns:a16="http://schemas.microsoft.com/office/drawing/2014/main" id="{49216C64-C706-47C2-95F2-FEB4DDE8249C}"/>
                    </a:ext>
                  </a:extLst>
                </p:cNvPr>
                <p:cNvPicPr/>
                <p:nvPr/>
              </p:nvPicPr>
              <p:blipFill>
                <a:blip r:embed="rId193"/>
                <a:stretch>
                  <a:fillRect/>
                </a:stretch>
              </p:blipFill>
              <p:spPr>
                <a:xfrm>
                  <a:off x="7973568" y="1181808"/>
                  <a:ext cx="14868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480307" name="Freihand 480306">
                  <a:extLst>
                    <a:ext uri="{FF2B5EF4-FFF2-40B4-BE49-F238E27FC236}">
                      <a16:creationId xmlns:a16="http://schemas.microsoft.com/office/drawing/2014/main" id="{5323B1F6-758C-409A-83C7-61DC96497269}"/>
                    </a:ext>
                  </a:extLst>
                </p14:cNvPr>
                <p14:cNvContentPartPr/>
                <p14:nvPr/>
              </p14:nvContentPartPr>
              <p14:xfrm>
                <a:off x="8132328" y="1149048"/>
                <a:ext cx="286560" cy="102240"/>
              </p14:xfrm>
            </p:contentPart>
          </mc:Choice>
          <mc:Fallback xmlns="">
            <p:pic>
              <p:nvPicPr>
                <p:cNvPr id="480307" name="Freihand 480306">
                  <a:extLst>
                    <a:ext uri="{FF2B5EF4-FFF2-40B4-BE49-F238E27FC236}">
                      <a16:creationId xmlns:a16="http://schemas.microsoft.com/office/drawing/2014/main" id="{5323B1F6-758C-409A-83C7-61DC96497269}"/>
                    </a:ext>
                  </a:extLst>
                </p:cNvPr>
                <p:cNvPicPr/>
                <p:nvPr/>
              </p:nvPicPr>
              <p:blipFill>
                <a:blip r:embed="rId195"/>
                <a:stretch>
                  <a:fillRect/>
                </a:stretch>
              </p:blipFill>
              <p:spPr>
                <a:xfrm>
                  <a:off x="8128008" y="1144728"/>
                  <a:ext cx="29520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480308" name="Freihand 480307">
                  <a:extLst>
                    <a:ext uri="{FF2B5EF4-FFF2-40B4-BE49-F238E27FC236}">
                      <a16:creationId xmlns:a16="http://schemas.microsoft.com/office/drawing/2014/main" id="{C353EAF2-0752-4D8B-92BE-6EC9CA5BC7DE}"/>
                    </a:ext>
                  </a:extLst>
                </p14:cNvPr>
                <p14:cNvContentPartPr/>
                <p14:nvPr/>
              </p14:nvContentPartPr>
              <p14:xfrm>
                <a:off x="8387568" y="1116288"/>
                <a:ext cx="20160" cy="5760"/>
              </p14:xfrm>
            </p:contentPart>
          </mc:Choice>
          <mc:Fallback xmlns="">
            <p:pic>
              <p:nvPicPr>
                <p:cNvPr id="480308" name="Freihand 480307">
                  <a:extLst>
                    <a:ext uri="{FF2B5EF4-FFF2-40B4-BE49-F238E27FC236}">
                      <a16:creationId xmlns:a16="http://schemas.microsoft.com/office/drawing/2014/main" id="{C353EAF2-0752-4D8B-92BE-6EC9CA5BC7DE}"/>
                    </a:ext>
                  </a:extLst>
                </p:cNvPr>
                <p:cNvPicPr/>
                <p:nvPr/>
              </p:nvPicPr>
              <p:blipFill>
                <a:blip r:embed="rId197"/>
                <a:stretch>
                  <a:fillRect/>
                </a:stretch>
              </p:blipFill>
              <p:spPr>
                <a:xfrm>
                  <a:off x="8383248" y="1111968"/>
                  <a:ext cx="2880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480309" name="Freihand 480308">
                  <a:extLst>
                    <a:ext uri="{FF2B5EF4-FFF2-40B4-BE49-F238E27FC236}">
                      <a16:creationId xmlns:a16="http://schemas.microsoft.com/office/drawing/2014/main" id="{A78B9A44-E2A0-484D-9740-ECBD7E1CDCBB}"/>
                    </a:ext>
                  </a:extLst>
                </p14:cNvPr>
                <p14:cNvContentPartPr/>
                <p14:nvPr/>
              </p14:nvContentPartPr>
              <p14:xfrm>
                <a:off x="8469288" y="1129968"/>
                <a:ext cx="74880" cy="92160"/>
              </p14:xfrm>
            </p:contentPart>
          </mc:Choice>
          <mc:Fallback xmlns="">
            <p:pic>
              <p:nvPicPr>
                <p:cNvPr id="480309" name="Freihand 480308">
                  <a:extLst>
                    <a:ext uri="{FF2B5EF4-FFF2-40B4-BE49-F238E27FC236}">
                      <a16:creationId xmlns:a16="http://schemas.microsoft.com/office/drawing/2014/main" id="{A78B9A44-E2A0-484D-9740-ECBD7E1CDCBB}"/>
                    </a:ext>
                  </a:extLst>
                </p:cNvPr>
                <p:cNvPicPr/>
                <p:nvPr/>
              </p:nvPicPr>
              <p:blipFill>
                <a:blip r:embed="rId199"/>
                <a:stretch>
                  <a:fillRect/>
                </a:stretch>
              </p:blipFill>
              <p:spPr>
                <a:xfrm>
                  <a:off x="8464968" y="1125648"/>
                  <a:ext cx="8352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480310" name="Freihand 480309">
                  <a:extLst>
                    <a:ext uri="{FF2B5EF4-FFF2-40B4-BE49-F238E27FC236}">
                      <a16:creationId xmlns:a16="http://schemas.microsoft.com/office/drawing/2014/main" id="{8C9B9084-AD5D-4A05-AC28-BD8E5C9EBE95}"/>
                    </a:ext>
                  </a:extLst>
                </p14:cNvPr>
                <p14:cNvContentPartPr/>
                <p14:nvPr/>
              </p14:nvContentPartPr>
              <p14:xfrm>
                <a:off x="8742168" y="1106208"/>
                <a:ext cx="150840" cy="79200"/>
              </p14:xfrm>
            </p:contentPart>
          </mc:Choice>
          <mc:Fallback xmlns="">
            <p:pic>
              <p:nvPicPr>
                <p:cNvPr id="480310" name="Freihand 480309">
                  <a:extLst>
                    <a:ext uri="{FF2B5EF4-FFF2-40B4-BE49-F238E27FC236}">
                      <a16:creationId xmlns:a16="http://schemas.microsoft.com/office/drawing/2014/main" id="{8C9B9084-AD5D-4A05-AC28-BD8E5C9EBE95}"/>
                    </a:ext>
                  </a:extLst>
                </p:cNvPr>
                <p:cNvPicPr/>
                <p:nvPr/>
              </p:nvPicPr>
              <p:blipFill>
                <a:blip r:embed="rId201"/>
                <a:stretch>
                  <a:fillRect/>
                </a:stretch>
              </p:blipFill>
              <p:spPr>
                <a:xfrm>
                  <a:off x="8737848" y="1101888"/>
                  <a:ext cx="15948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480311" name="Freihand 480310">
                  <a:extLst>
                    <a:ext uri="{FF2B5EF4-FFF2-40B4-BE49-F238E27FC236}">
                      <a16:creationId xmlns:a16="http://schemas.microsoft.com/office/drawing/2014/main" id="{499212D4-9DFA-4DA2-9A05-13E7EC02739B}"/>
                    </a:ext>
                  </a:extLst>
                </p14:cNvPr>
                <p14:cNvContentPartPr/>
                <p14:nvPr/>
              </p14:nvContentPartPr>
              <p14:xfrm>
                <a:off x="8899128" y="1042848"/>
                <a:ext cx="218520" cy="102960"/>
              </p14:xfrm>
            </p:contentPart>
          </mc:Choice>
          <mc:Fallback xmlns="">
            <p:pic>
              <p:nvPicPr>
                <p:cNvPr id="480311" name="Freihand 480310">
                  <a:extLst>
                    <a:ext uri="{FF2B5EF4-FFF2-40B4-BE49-F238E27FC236}">
                      <a16:creationId xmlns:a16="http://schemas.microsoft.com/office/drawing/2014/main" id="{499212D4-9DFA-4DA2-9A05-13E7EC02739B}"/>
                    </a:ext>
                  </a:extLst>
                </p:cNvPr>
                <p:cNvPicPr/>
                <p:nvPr/>
              </p:nvPicPr>
              <p:blipFill>
                <a:blip r:embed="rId203"/>
                <a:stretch>
                  <a:fillRect/>
                </a:stretch>
              </p:blipFill>
              <p:spPr>
                <a:xfrm>
                  <a:off x="8894808" y="1038528"/>
                  <a:ext cx="22716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480315" name="Freihand 480314">
                  <a:extLst>
                    <a:ext uri="{FF2B5EF4-FFF2-40B4-BE49-F238E27FC236}">
                      <a16:creationId xmlns:a16="http://schemas.microsoft.com/office/drawing/2014/main" id="{72ABB5F9-DCB4-4454-B290-05451D9B0614}"/>
                    </a:ext>
                  </a:extLst>
                </p14:cNvPr>
                <p14:cNvContentPartPr/>
                <p14:nvPr/>
              </p14:nvContentPartPr>
              <p14:xfrm>
                <a:off x="7813008" y="1474128"/>
                <a:ext cx="195120" cy="113760"/>
              </p14:xfrm>
            </p:contentPart>
          </mc:Choice>
          <mc:Fallback xmlns="">
            <p:pic>
              <p:nvPicPr>
                <p:cNvPr id="480315" name="Freihand 480314">
                  <a:extLst>
                    <a:ext uri="{FF2B5EF4-FFF2-40B4-BE49-F238E27FC236}">
                      <a16:creationId xmlns:a16="http://schemas.microsoft.com/office/drawing/2014/main" id="{72ABB5F9-DCB4-4454-B290-05451D9B0614}"/>
                    </a:ext>
                  </a:extLst>
                </p:cNvPr>
                <p:cNvPicPr/>
                <p:nvPr/>
              </p:nvPicPr>
              <p:blipFill>
                <a:blip r:embed="rId205"/>
                <a:stretch>
                  <a:fillRect/>
                </a:stretch>
              </p:blipFill>
              <p:spPr>
                <a:xfrm>
                  <a:off x="7808688" y="1469808"/>
                  <a:ext cx="20376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480316" name="Freihand 480315">
                  <a:extLst>
                    <a:ext uri="{FF2B5EF4-FFF2-40B4-BE49-F238E27FC236}">
                      <a16:creationId xmlns:a16="http://schemas.microsoft.com/office/drawing/2014/main" id="{FBDDA2C7-2B2E-4DFF-B6A4-35EFC3488928}"/>
                    </a:ext>
                  </a:extLst>
                </p14:cNvPr>
                <p14:cNvContentPartPr/>
                <p14:nvPr/>
              </p14:nvContentPartPr>
              <p14:xfrm>
                <a:off x="8073648" y="1380528"/>
                <a:ext cx="99360" cy="203760"/>
              </p14:xfrm>
            </p:contentPart>
          </mc:Choice>
          <mc:Fallback xmlns="">
            <p:pic>
              <p:nvPicPr>
                <p:cNvPr id="480316" name="Freihand 480315">
                  <a:extLst>
                    <a:ext uri="{FF2B5EF4-FFF2-40B4-BE49-F238E27FC236}">
                      <a16:creationId xmlns:a16="http://schemas.microsoft.com/office/drawing/2014/main" id="{FBDDA2C7-2B2E-4DFF-B6A4-35EFC3488928}"/>
                    </a:ext>
                  </a:extLst>
                </p:cNvPr>
                <p:cNvPicPr/>
                <p:nvPr/>
              </p:nvPicPr>
              <p:blipFill>
                <a:blip r:embed="rId207"/>
                <a:stretch>
                  <a:fillRect/>
                </a:stretch>
              </p:blipFill>
              <p:spPr>
                <a:xfrm>
                  <a:off x="8069328" y="1376208"/>
                  <a:ext cx="10800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480317" name="Freihand 480316">
                  <a:extLst>
                    <a:ext uri="{FF2B5EF4-FFF2-40B4-BE49-F238E27FC236}">
                      <a16:creationId xmlns:a16="http://schemas.microsoft.com/office/drawing/2014/main" id="{F8EBB0AB-4678-46F9-85BA-1CAF435981BE}"/>
                    </a:ext>
                  </a:extLst>
                </p14:cNvPr>
                <p14:cNvContentPartPr/>
                <p14:nvPr/>
              </p14:nvContentPartPr>
              <p14:xfrm>
                <a:off x="8200368" y="1505448"/>
                <a:ext cx="21240" cy="114120"/>
              </p14:xfrm>
            </p:contentPart>
          </mc:Choice>
          <mc:Fallback xmlns="">
            <p:pic>
              <p:nvPicPr>
                <p:cNvPr id="480317" name="Freihand 480316">
                  <a:extLst>
                    <a:ext uri="{FF2B5EF4-FFF2-40B4-BE49-F238E27FC236}">
                      <a16:creationId xmlns:a16="http://schemas.microsoft.com/office/drawing/2014/main" id="{F8EBB0AB-4678-46F9-85BA-1CAF435981BE}"/>
                    </a:ext>
                  </a:extLst>
                </p:cNvPr>
                <p:cNvPicPr/>
                <p:nvPr/>
              </p:nvPicPr>
              <p:blipFill>
                <a:blip r:embed="rId209"/>
                <a:stretch>
                  <a:fillRect/>
                </a:stretch>
              </p:blipFill>
              <p:spPr>
                <a:xfrm>
                  <a:off x="8196048" y="1501128"/>
                  <a:ext cx="2988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480318" name="Freihand 480317">
                  <a:extLst>
                    <a:ext uri="{FF2B5EF4-FFF2-40B4-BE49-F238E27FC236}">
                      <a16:creationId xmlns:a16="http://schemas.microsoft.com/office/drawing/2014/main" id="{93938F4A-A5E2-426C-8CD1-55E4FCB6F7C5}"/>
                    </a:ext>
                  </a:extLst>
                </p14:cNvPr>
                <p14:cNvContentPartPr/>
                <p14:nvPr/>
              </p14:nvContentPartPr>
              <p14:xfrm>
                <a:off x="8251488" y="1343808"/>
                <a:ext cx="107640" cy="210960"/>
              </p14:xfrm>
            </p:contentPart>
          </mc:Choice>
          <mc:Fallback xmlns="">
            <p:pic>
              <p:nvPicPr>
                <p:cNvPr id="480318" name="Freihand 480317">
                  <a:extLst>
                    <a:ext uri="{FF2B5EF4-FFF2-40B4-BE49-F238E27FC236}">
                      <a16:creationId xmlns:a16="http://schemas.microsoft.com/office/drawing/2014/main" id="{93938F4A-A5E2-426C-8CD1-55E4FCB6F7C5}"/>
                    </a:ext>
                  </a:extLst>
                </p:cNvPr>
                <p:cNvPicPr/>
                <p:nvPr/>
              </p:nvPicPr>
              <p:blipFill>
                <a:blip r:embed="rId211"/>
                <a:stretch>
                  <a:fillRect/>
                </a:stretch>
              </p:blipFill>
              <p:spPr>
                <a:xfrm>
                  <a:off x="8247168" y="1339488"/>
                  <a:ext cx="11628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480319" name="Freihand 480318">
                  <a:extLst>
                    <a:ext uri="{FF2B5EF4-FFF2-40B4-BE49-F238E27FC236}">
                      <a16:creationId xmlns:a16="http://schemas.microsoft.com/office/drawing/2014/main" id="{01C4781F-444D-4740-A82F-BEDFA9A9723A}"/>
                    </a:ext>
                  </a:extLst>
                </p14:cNvPr>
                <p14:cNvContentPartPr/>
                <p14:nvPr/>
              </p14:nvContentPartPr>
              <p14:xfrm>
                <a:off x="8448408" y="1320048"/>
                <a:ext cx="208800" cy="189360"/>
              </p14:xfrm>
            </p:contentPart>
          </mc:Choice>
          <mc:Fallback xmlns="">
            <p:pic>
              <p:nvPicPr>
                <p:cNvPr id="480319" name="Freihand 480318">
                  <a:extLst>
                    <a:ext uri="{FF2B5EF4-FFF2-40B4-BE49-F238E27FC236}">
                      <a16:creationId xmlns:a16="http://schemas.microsoft.com/office/drawing/2014/main" id="{01C4781F-444D-4740-A82F-BEDFA9A9723A}"/>
                    </a:ext>
                  </a:extLst>
                </p:cNvPr>
                <p:cNvPicPr/>
                <p:nvPr/>
              </p:nvPicPr>
              <p:blipFill>
                <a:blip r:embed="rId213"/>
                <a:stretch>
                  <a:fillRect/>
                </a:stretch>
              </p:blipFill>
              <p:spPr>
                <a:xfrm>
                  <a:off x="8444088" y="1315728"/>
                  <a:ext cx="21744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480320" name="Freihand 480319">
                  <a:extLst>
                    <a:ext uri="{FF2B5EF4-FFF2-40B4-BE49-F238E27FC236}">
                      <a16:creationId xmlns:a16="http://schemas.microsoft.com/office/drawing/2014/main" id="{82B04B9A-6CF9-4572-A979-6105B1D097DC}"/>
                    </a:ext>
                  </a:extLst>
                </p14:cNvPr>
                <p14:cNvContentPartPr/>
                <p14:nvPr/>
              </p14:nvContentPartPr>
              <p14:xfrm>
                <a:off x="8620848" y="1312488"/>
                <a:ext cx="20160" cy="57240"/>
              </p14:xfrm>
            </p:contentPart>
          </mc:Choice>
          <mc:Fallback xmlns="">
            <p:pic>
              <p:nvPicPr>
                <p:cNvPr id="480320" name="Freihand 480319">
                  <a:extLst>
                    <a:ext uri="{FF2B5EF4-FFF2-40B4-BE49-F238E27FC236}">
                      <a16:creationId xmlns:a16="http://schemas.microsoft.com/office/drawing/2014/main" id="{82B04B9A-6CF9-4572-A979-6105B1D097DC}"/>
                    </a:ext>
                  </a:extLst>
                </p:cNvPr>
                <p:cNvPicPr/>
                <p:nvPr/>
              </p:nvPicPr>
              <p:blipFill>
                <a:blip r:embed="rId215"/>
                <a:stretch>
                  <a:fillRect/>
                </a:stretch>
              </p:blipFill>
              <p:spPr>
                <a:xfrm>
                  <a:off x="8616528" y="1308168"/>
                  <a:ext cx="2880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480321" name="Freihand 480320">
                  <a:extLst>
                    <a:ext uri="{FF2B5EF4-FFF2-40B4-BE49-F238E27FC236}">
                      <a16:creationId xmlns:a16="http://schemas.microsoft.com/office/drawing/2014/main" id="{057EDD87-957E-4EE2-9128-E036C147C8D6}"/>
                    </a:ext>
                  </a:extLst>
                </p14:cNvPr>
                <p14:cNvContentPartPr/>
                <p14:nvPr/>
              </p14:nvContentPartPr>
              <p14:xfrm>
                <a:off x="8669808" y="1359288"/>
                <a:ext cx="91080" cy="124560"/>
              </p14:xfrm>
            </p:contentPart>
          </mc:Choice>
          <mc:Fallback xmlns="">
            <p:pic>
              <p:nvPicPr>
                <p:cNvPr id="480321" name="Freihand 480320">
                  <a:extLst>
                    <a:ext uri="{FF2B5EF4-FFF2-40B4-BE49-F238E27FC236}">
                      <a16:creationId xmlns:a16="http://schemas.microsoft.com/office/drawing/2014/main" id="{057EDD87-957E-4EE2-9128-E036C147C8D6}"/>
                    </a:ext>
                  </a:extLst>
                </p:cNvPr>
                <p:cNvPicPr/>
                <p:nvPr/>
              </p:nvPicPr>
              <p:blipFill>
                <a:blip r:embed="rId217"/>
                <a:stretch>
                  <a:fillRect/>
                </a:stretch>
              </p:blipFill>
              <p:spPr>
                <a:xfrm>
                  <a:off x="8665488" y="1354968"/>
                  <a:ext cx="997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480323" name="Freihand 480322">
                  <a:extLst>
                    <a:ext uri="{FF2B5EF4-FFF2-40B4-BE49-F238E27FC236}">
                      <a16:creationId xmlns:a16="http://schemas.microsoft.com/office/drawing/2014/main" id="{2DF3BD40-3E69-4B3B-8F93-E45803B61634}"/>
                    </a:ext>
                  </a:extLst>
                </p14:cNvPr>
                <p14:cNvContentPartPr/>
                <p14:nvPr/>
              </p14:nvContentPartPr>
              <p14:xfrm>
                <a:off x="8873208" y="1319328"/>
                <a:ext cx="113760" cy="257400"/>
              </p14:xfrm>
            </p:contentPart>
          </mc:Choice>
          <mc:Fallback xmlns="">
            <p:pic>
              <p:nvPicPr>
                <p:cNvPr id="480323" name="Freihand 480322">
                  <a:extLst>
                    <a:ext uri="{FF2B5EF4-FFF2-40B4-BE49-F238E27FC236}">
                      <a16:creationId xmlns:a16="http://schemas.microsoft.com/office/drawing/2014/main" id="{2DF3BD40-3E69-4B3B-8F93-E45803B61634}"/>
                    </a:ext>
                  </a:extLst>
                </p:cNvPr>
                <p:cNvPicPr/>
                <p:nvPr/>
              </p:nvPicPr>
              <p:blipFill>
                <a:blip r:embed="rId219"/>
                <a:stretch>
                  <a:fillRect/>
                </a:stretch>
              </p:blipFill>
              <p:spPr>
                <a:xfrm>
                  <a:off x="8868888" y="1315008"/>
                  <a:ext cx="122400" cy="26604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480324" name="Freihand 480323">
                  <a:extLst>
                    <a:ext uri="{FF2B5EF4-FFF2-40B4-BE49-F238E27FC236}">
                      <a16:creationId xmlns:a16="http://schemas.microsoft.com/office/drawing/2014/main" id="{D573F44C-FA7A-497A-8218-ECA5F7CAF680}"/>
                    </a:ext>
                  </a:extLst>
                </p14:cNvPr>
                <p14:cNvContentPartPr/>
                <p14:nvPr/>
              </p14:nvContentPartPr>
              <p14:xfrm>
                <a:off x="9017568" y="1269288"/>
                <a:ext cx="95040" cy="118440"/>
              </p14:xfrm>
            </p:contentPart>
          </mc:Choice>
          <mc:Fallback xmlns="">
            <p:pic>
              <p:nvPicPr>
                <p:cNvPr id="480324" name="Freihand 480323">
                  <a:extLst>
                    <a:ext uri="{FF2B5EF4-FFF2-40B4-BE49-F238E27FC236}">
                      <a16:creationId xmlns:a16="http://schemas.microsoft.com/office/drawing/2014/main" id="{D573F44C-FA7A-497A-8218-ECA5F7CAF680}"/>
                    </a:ext>
                  </a:extLst>
                </p:cNvPr>
                <p:cNvPicPr/>
                <p:nvPr/>
              </p:nvPicPr>
              <p:blipFill>
                <a:blip r:embed="rId221"/>
                <a:stretch>
                  <a:fillRect/>
                </a:stretch>
              </p:blipFill>
              <p:spPr>
                <a:xfrm>
                  <a:off x="9013248" y="1264968"/>
                  <a:ext cx="103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480325" name="Freihand 480324">
                  <a:extLst>
                    <a:ext uri="{FF2B5EF4-FFF2-40B4-BE49-F238E27FC236}">
                      <a16:creationId xmlns:a16="http://schemas.microsoft.com/office/drawing/2014/main" id="{FDCF9F87-9140-4A90-9B6B-35BD4A855575}"/>
                    </a:ext>
                  </a:extLst>
                </p14:cNvPr>
                <p14:cNvContentPartPr/>
                <p14:nvPr/>
              </p14:nvContentPartPr>
              <p14:xfrm>
                <a:off x="9121968" y="1260288"/>
                <a:ext cx="65160" cy="87480"/>
              </p14:xfrm>
            </p:contentPart>
          </mc:Choice>
          <mc:Fallback xmlns="">
            <p:pic>
              <p:nvPicPr>
                <p:cNvPr id="480325" name="Freihand 480324">
                  <a:extLst>
                    <a:ext uri="{FF2B5EF4-FFF2-40B4-BE49-F238E27FC236}">
                      <a16:creationId xmlns:a16="http://schemas.microsoft.com/office/drawing/2014/main" id="{FDCF9F87-9140-4A90-9B6B-35BD4A855575}"/>
                    </a:ext>
                  </a:extLst>
                </p:cNvPr>
                <p:cNvPicPr/>
                <p:nvPr/>
              </p:nvPicPr>
              <p:blipFill>
                <a:blip r:embed="rId223"/>
                <a:stretch>
                  <a:fillRect/>
                </a:stretch>
              </p:blipFill>
              <p:spPr>
                <a:xfrm>
                  <a:off x="9117648" y="1255968"/>
                  <a:ext cx="7380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480326" name="Freihand 480325">
                  <a:extLst>
                    <a:ext uri="{FF2B5EF4-FFF2-40B4-BE49-F238E27FC236}">
                      <a16:creationId xmlns:a16="http://schemas.microsoft.com/office/drawing/2014/main" id="{3CBE4EC2-102B-4FDF-9C51-72D465CAF471}"/>
                    </a:ext>
                  </a:extLst>
                </p14:cNvPr>
                <p14:cNvContentPartPr/>
                <p14:nvPr/>
              </p14:nvContentPartPr>
              <p14:xfrm>
                <a:off x="9219888" y="1201248"/>
                <a:ext cx="72000" cy="228240"/>
              </p14:xfrm>
            </p:contentPart>
          </mc:Choice>
          <mc:Fallback xmlns="">
            <p:pic>
              <p:nvPicPr>
                <p:cNvPr id="480326" name="Freihand 480325">
                  <a:extLst>
                    <a:ext uri="{FF2B5EF4-FFF2-40B4-BE49-F238E27FC236}">
                      <a16:creationId xmlns:a16="http://schemas.microsoft.com/office/drawing/2014/main" id="{3CBE4EC2-102B-4FDF-9C51-72D465CAF471}"/>
                    </a:ext>
                  </a:extLst>
                </p:cNvPr>
                <p:cNvPicPr/>
                <p:nvPr/>
              </p:nvPicPr>
              <p:blipFill>
                <a:blip r:embed="rId225"/>
                <a:stretch>
                  <a:fillRect/>
                </a:stretch>
              </p:blipFill>
              <p:spPr>
                <a:xfrm>
                  <a:off x="9215568" y="1196928"/>
                  <a:ext cx="8064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480327" name="Freihand 480326">
                  <a:extLst>
                    <a:ext uri="{FF2B5EF4-FFF2-40B4-BE49-F238E27FC236}">
                      <a16:creationId xmlns:a16="http://schemas.microsoft.com/office/drawing/2014/main" id="{B98B3ED1-4412-45DB-93F7-BEBD15DADF88}"/>
                    </a:ext>
                  </a:extLst>
                </p14:cNvPr>
                <p14:cNvContentPartPr/>
                <p14:nvPr/>
              </p14:nvContentPartPr>
              <p14:xfrm>
                <a:off x="9286848" y="1127448"/>
                <a:ext cx="25200" cy="141840"/>
              </p14:xfrm>
            </p:contentPart>
          </mc:Choice>
          <mc:Fallback xmlns="">
            <p:pic>
              <p:nvPicPr>
                <p:cNvPr id="480327" name="Freihand 480326">
                  <a:extLst>
                    <a:ext uri="{FF2B5EF4-FFF2-40B4-BE49-F238E27FC236}">
                      <a16:creationId xmlns:a16="http://schemas.microsoft.com/office/drawing/2014/main" id="{B98B3ED1-4412-45DB-93F7-BEBD15DADF88}"/>
                    </a:ext>
                  </a:extLst>
                </p:cNvPr>
                <p:cNvPicPr/>
                <p:nvPr/>
              </p:nvPicPr>
              <p:blipFill>
                <a:blip r:embed="rId227"/>
                <a:stretch>
                  <a:fillRect/>
                </a:stretch>
              </p:blipFill>
              <p:spPr>
                <a:xfrm>
                  <a:off x="9282528" y="1123128"/>
                  <a:ext cx="3384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480328" name="Freihand 480327">
                  <a:extLst>
                    <a:ext uri="{FF2B5EF4-FFF2-40B4-BE49-F238E27FC236}">
                      <a16:creationId xmlns:a16="http://schemas.microsoft.com/office/drawing/2014/main" id="{12A86F21-1630-49A6-83BB-83256981DE3D}"/>
                    </a:ext>
                  </a:extLst>
                </p14:cNvPr>
                <p14:cNvContentPartPr/>
                <p14:nvPr/>
              </p14:nvContentPartPr>
              <p14:xfrm>
                <a:off x="9332568" y="1154088"/>
                <a:ext cx="122040" cy="86760"/>
              </p14:xfrm>
            </p:contentPart>
          </mc:Choice>
          <mc:Fallback xmlns="">
            <p:pic>
              <p:nvPicPr>
                <p:cNvPr id="480328" name="Freihand 480327">
                  <a:extLst>
                    <a:ext uri="{FF2B5EF4-FFF2-40B4-BE49-F238E27FC236}">
                      <a16:creationId xmlns:a16="http://schemas.microsoft.com/office/drawing/2014/main" id="{12A86F21-1630-49A6-83BB-83256981DE3D}"/>
                    </a:ext>
                  </a:extLst>
                </p:cNvPr>
                <p:cNvPicPr/>
                <p:nvPr/>
              </p:nvPicPr>
              <p:blipFill>
                <a:blip r:embed="rId229"/>
                <a:stretch>
                  <a:fillRect/>
                </a:stretch>
              </p:blipFill>
              <p:spPr>
                <a:xfrm>
                  <a:off x="9328248" y="1149768"/>
                  <a:ext cx="130680" cy="95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30">
            <p14:nvContentPartPr>
              <p14:cNvPr id="480330" name="Freihand 480329">
                <a:extLst>
                  <a:ext uri="{FF2B5EF4-FFF2-40B4-BE49-F238E27FC236}">
                    <a16:creationId xmlns:a16="http://schemas.microsoft.com/office/drawing/2014/main" id="{C8272CE9-D239-423F-95A0-808E414E046C}"/>
                  </a:ext>
                </a:extLst>
              </p14:cNvPr>
              <p14:cNvContentPartPr/>
              <p14:nvPr/>
            </p14:nvContentPartPr>
            <p14:xfrm>
              <a:off x="7281648" y="2707128"/>
              <a:ext cx="328680" cy="881280"/>
            </p14:xfrm>
          </p:contentPart>
        </mc:Choice>
        <mc:Fallback xmlns="">
          <p:pic>
            <p:nvPicPr>
              <p:cNvPr id="480330" name="Freihand 480329">
                <a:extLst>
                  <a:ext uri="{FF2B5EF4-FFF2-40B4-BE49-F238E27FC236}">
                    <a16:creationId xmlns:a16="http://schemas.microsoft.com/office/drawing/2014/main" id="{C8272CE9-D239-423F-95A0-808E414E046C}"/>
                  </a:ext>
                </a:extLst>
              </p:cNvPr>
              <p:cNvPicPr/>
              <p:nvPr/>
            </p:nvPicPr>
            <p:blipFill>
              <a:blip r:embed="rId231"/>
              <a:stretch>
                <a:fillRect/>
              </a:stretch>
            </p:blipFill>
            <p:spPr>
              <a:xfrm>
                <a:off x="7277328" y="2702808"/>
                <a:ext cx="337320" cy="88992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19" name="Freihand 18">
                <a:extLst>
                  <a:ext uri="{FF2B5EF4-FFF2-40B4-BE49-F238E27FC236}">
                    <a16:creationId xmlns:a16="http://schemas.microsoft.com/office/drawing/2014/main" id="{6882452B-C989-456A-9504-165F98C5C257}"/>
                  </a:ext>
                </a:extLst>
              </p14:cNvPr>
              <p14:cNvContentPartPr/>
              <p14:nvPr/>
            </p14:nvContentPartPr>
            <p14:xfrm>
              <a:off x="3539088" y="4401288"/>
              <a:ext cx="736200" cy="552600"/>
            </p14:xfrm>
          </p:contentPart>
        </mc:Choice>
        <mc:Fallback>
          <p:pic>
            <p:nvPicPr>
              <p:cNvPr id="19" name="Freihand 18">
                <a:extLst>
                  <a:ext uri="{FF2B5EF4-FFF2-40B4-BE49-F238E27FC236}">
                    <a16:creationId xmlns:a16="http://schemas.microsoft.com/office/drawing/2014/main" id="{6882452B-C989-456A-9504-165F98C5C257}"/>
                  </a:ext>
                </a:extLst>
              </p:cNvPr>
              <p:cNvPicPr/>
              <p:nvPr/>
            </p:nvPicPr>
            <p:blipFill>
              <a:blip r:embed="rId233"/>
              <a:stretch>
                <a:fillRect/>
              </a:stretch>
            </p:blipFill>
            <p:spPr>
              <a:xfrm>
                <a:off x="3534768" y="4396968"/>
                <a:ext cx="744840" cy="56124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37" name="Freihand 36">
                <a:extLst>
                  <a:ext uri="{FF2B5EF4-FFF2-40B4-BE49-F238E27FC236}">
                    <a16:creationId xmlns:a16="http://schemas.microsoft.com/office/drawing/2014/main" id="{43E723B1-CF67-4229-B8EC-9DD79B139BDF}"/>
                  </a:ext>
                </a:extLst>
              </p14:cNvPr>
              <p14:cNvContentPartPr/>
              <p14:nvPr/>
            </p14:nvContentPartPr>
            <p14:xfrm>
              <a:off x="6474168" y="4124088"/>
              <a:ext cx="551880" cy="383760"/>
            </p14:xfrm>
          </p:contentPart>
        </mc:Choice>
        <mc:Fallback>
          <p:pic>
            <p:nvPicPr>
              <p:cNvPr id="37" name="Freihand 36">
                <a:extLst>
                  <a:ext uri="{FF2B5EF4-FFF2-40B4-BE49-F238E27FC236}">
                    <a16:creationId xmlns:a16="http://schemas.microsoft.com/office/drawing/2014/main" id="{43E723B1-CF67-4229-B8EC-9DD79B139BDF}"/>
                  </a:ext>
                </a:extLst>
              </p:cNvPr>
              <p:cNvPicPr/>
              <p:nvPr/>
            </p:nvPicPr>
            <p:blipFill>
              <a:blip r:embed="rId235"/>
              <a:stretch>
                <a:fillRect/>
              </a:stretch>
            </p:blipFill>
            <p:spPr>
              <a:xfrm>
                <a:off x="6469848" y="4119768"/>
                <a:ext cx="560520" cy="39240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480278" name="Freihand 480277">
                <a:extLst>
                  <a:ext uri="{FF2B5EF4-FFF2-40B4-BE49-F238E27FC236}">
                    <a16:creationId xmlns:a16="http://schemas.microsoft.com/office/drawing/2014/main" id="{1C64F8F0-D15E-4206-86A9-FBF84AD0CB4A}"/>
                  </a:ext>
                </a:extLst>
              </p14:cNvPr>
              <p14:cNvContentPartPr/>
              <p14:nvPr/>
            </p14:nvContentPartPr>
            <p14:xfrm>
              <a:off x="3571128" y="4516128"/>
              <a:ext cx="533160" cy="436680"/>
            </p14:xfrm>
          </p:contentPart>
        </mc:Choice>
        <mc:Fallback>
          <p:pic>
            <p:nvPicPr>
              <p:cNvPr id="480278" name="Freihand 480277">
                <a:extLst>
                  <a:ext uri="{FF2B5EF4-FFF2-40B4-BE49-F238E27FC236}">
                    <a16:creationId xmlns:a16="http://schemas.microsoft.com/office/drawing/2014/main" id="{1C64F8F0-D15E-4206-86A9-FBF84AD0CB4A}"/>
                  </a:ext>
                </a:extLst>
              </p:cNvPr>
              <p:cNvPicPr/>
              <p:nvPr/>
            </p:nvPicPr>
            <p:blipFill>
              <a:blip r:embed="rId237"/>
              <a:stretch>
                <a:fillRect/>
              </a:stretch>
            </p:blipFill>
            <p:spPr>
              <a:xfrm>
                <a:off x="3566808" y="4511808"/>
                <a:ext cx="541800" cy="445320"/>
              </a:xfrm>
              <a:prstGeom prst="rect">
                <a:avLst/>
              </a:prstGeom>
            </p:spPr>
          </p:pic>
        </mc:Fallback>
      </mc:AlternateContent>
      <p:grpSp>
        <p:nvGrpSpPr>
          <p:cNvPr id="480313" name="Gruppieren 480312">
            <a:extLst>
              <a:ext uri="{FF2B5EF4-FFF2-40B4-BE49-F238E27FC236}">
                <a16:creationId xmlns:a16="http://schemas.microsoft.com/office/drawing/2014/main" id="{958B6294-7666-4092-B3B9-292D38954C90}"/>
              </a:ext>
            </a:extLst>
          </p:cNvPr>
          <p:cNvGrpSpPr/>
          <p:nvPr/>
        </p:nvGrpSpPr>
        <p:grpSpPr>
          <a:xfrm>
            <a:off x="6428448" y="4002768"/>
            <a:ext cx="575640" cy="567000"/>
            <a:chOff x="6428448" y="4002768"/>
            <a:chExt cx="575640" cy="567000"/>
          </a:xfrm>
        </p:grpSpPr>
        <mc:AlternateContent xmlns:mc="http://schemas.openxmlformats.org/markup-compatibility/2006">
          <mc:Choice xmlns:p14="http://schemas.microsoft.com/office/powerpoint/2010/main" Requires="p14">
            <p:contentPart p14:bwMode="auto" r:id="rId238">
              <p14:nvContentPartPr>
                <p14:cNvPr id="480289" name="Freihand 480288">
                  <a:extLst>
                    <a:ext uri="{FF2B5EF4-FFF2-40B4-BE49-F238E27FC236}">
                      <a16:creationId xmlns:a16="http://schemas.microsoft.com/office/drawing/2014/main" id="{CDFDDA65-4D5B-4F8E-A15F-AD795CA84C34}"/>
                    </a:ext>
                  </a:extLst>
                </p14:cNvPr>
                <p14:cNvContentPartPr/>
                <p14:nvPr/>
              </p14:nvContentPartPr>
              <p14:xfrm>
                <a:off x="6821208" y="4002768"/>
                <a:ext cx="73080" cy="8640"/>
              </p14:xfrm>
            </p:contentPart>
          </mc:Choice>
          <mc:Fallback>
            <p:pic>
              <p:nvPicPr>
                <p:cNvPr id="480289" name="Freihand 480288">
                  <a:extLst>
                    <a:ext uri="{FF2B5EF4-FFF2-40B4-BE49-F238E27FC236}">
                      <a16:creationId xmlns:a16="http://schemas.microsoft.com/office/drawing/2014/main" id="{CDFDDA65-4D5B-4F8E-A15F-AD795CA84C34}"/>
                    </a:ext>
                  </a:extLst>
                </p:cNvPr>
                <p:cNvPicPr/>
                <p:nvPr/>
              </p:nvPicPr>
              <p:blipFill>
                <a:blip r:embed="rId239"/>
                <a:stretch>
                  <a:fillRect/>
                </a:stretch>
              </p:blipFill>
              <p:spPr>
                <a:xfrm>
                  <a:off x="6816888" y="3998448"/>
                  <a:ext cx="8172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480293" name="Freihand 480292">
                  <a:extLst>
                    <a:ext uri="{FF2B5EF4-FFF2-40B4-BE49-F238E27FC236}">
                      <a16:creationId xmlns:a16="http://schemas.microsoft.com/office/drawing/2014/main" id="{1624B12C-FBD4-4C6A-A5B6-BDEF941D8FA7}"/>
                    </a:ext>
                  </a:extLst>
                </p14:cNvPr>
                <p14:cNvContentPartPr/>
                <p14:nvPr/>
              </p14:nvContentPartPr>
              <p14:xfrm>
                <a:off x="6654168" y="4048848"/>
                <a:ext cx="70920" cy="38880"/>
              </p14:xfrm>
            </p:contentPart>
          </mc:Choice>
          <mc:Fallback>
            <p:pic>
              <p:nvPicPr>
                <p:cNvPr id="480293" name="Freihand 480292">
                  <a:extLst>
                    <a:ext uri="{FF2B5EF4-FFF2-40B4-BE49-F238E27FC236}">
                      <a16:creationId xmlns:a16="http://schemas.microsoft.com/office/drawing/2014/main" id="{1624B12C-FBD4-4C6A-A5B6-BDEF941D8FA7}"/>
                    </a:ext>
                  </a:extLst>
                </p:cNvPr>
                <p:cNvPicPr/>
                <p:nvPr/>
              </p:nvPicPr>
              <p:blipFill>
                <a:blip r:embed="rId241"/>
                <a:stretch>
                  <a:fillRect/>
                </a:stretch>
              </p:blipFill>
              <p:spPr>
                <a:xfrm>
                  <a:off x="6649848" y="4044528"/>
                  <a:ext cx="79560" cy="4752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480312" name="Freihand 480311">
                  <a:extLst>
                    <a:ext uri="{FF2B5EF4-FFF2-40B4-BE49-F238E27FC236}">
                      <a16:creationId xmlns:a16="http://schemas.microsoft.com/office/drawing/2014/main" id="{F8CCA244-7DA4-4AF0-A796-8EA3CAF3A9CB}"/>
                    </a:ext>
                  </a:extLst>
                </p14:cNvPr>
                <p14:cNvContentPartPr/>
                <p14:nvPr/>
              </p14:nvContentPartPr>
              <p14:xfrm>
                <a:off x="6428448" y="4182768"/>
                <a:ext cx="575640" cy="387000"/>
              </p14:xfrm>
            </p:contentPart>
          </mc:Choice>
          <mc:Fallback>
            <p:pic>
              <p:nvPicPr>
                <p:cNvPr id="480312" name="Freihand 480311">
                  <a:extLst>
                    <a:ext uri="{FF2B5EF4-FFF2-40B4-BE49-F238E27FC236}">
                      <a16:creationId xmlns:a16="http://schemas.microsoft.com/office/drawing/2014/main" id="{F8CCA244-7DA4-4AF0-A796-8EA3CAF3A9CB}"/>
                    </a:ext>
                  </a:extLst>
                </p:cNvPr>
                <p:cNvPicPr/>
                <p:nvPr/>
              </p:nvPicPr>
              <p:blipFill>
                <a:blip r:embed="rId243"/>
                <a:stretch>
                  <a:fillRect/>
                </a:stretch>
              </p:blipFill>
              <p:spPr>
                <a:xfrm>
                  <a:off x="6424128" y="4178448"/>
                  <a:ext cx="584280" cy="395640"/>
                </a:xfrm>
                <a:prstGeom prst="rect">
                  <a:avLst/>
                </a:prstGeom>
              </p:spPr>
            </p:pic>
          </mc:Fallback>
        </mc:AlternateContent>
      </p:grpSp>
    </p:spTree>
    <p:extLst>
      <p:ext uri="{BB962C8B-B14F-4D97-AF65-F5344CB8AC3E}">
        <p14:creationId xmlns:p14="http://schemas.microsoft.com/office/powerpoint/2010/main" val="139826957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Why price level stabiliy?</a:t>
            </a:r>
          </a:p>
        </p:txBody>
      </p:sp>
      <p:sp>
        <p:nvSpPr>
          <p:cNvPr id="14336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3365" name="Text Box 4"/>
          <p:cNvSpPr txBox="1">
            <a:spLocks noChangeArrowheads="1"/>
          </p:cNvSpPr>
          <p:nvPr/>
        </p:nvSpPr>
        <p:spPr bwMode="auto">
          <a:xfrm>
            <a:off x="723900" y="880035"/>
            <a:ext cx="9688830" cy="452431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sz="2400" b="1" u="sng" dirty="0" err="1"/>
              <a:t>reasons</a:t>
            </a:r>
            <a:r>
              <a:rPr lang="de-DE" sz="2400" b="1" u="sng" dirty="0"/>
              <a:t>:</a:t>
            </a:r>
          </a:p>
          <a:p>
            <a:endParaRPr lang="de-DE" sz="2400" dirty="0"/>
          </a:p>
          <a:p>
            <a:pPr>
              <a:buFontTx/>
              <a:buChar char="•"/>
            </a:pPr>
            <a:r>
              <a:rPr lang="de-DE" sz="2400" dirty="0"/>
              <a:t> In a </a:t>
            </a:r>
            <a:r>
              <a:rPr lang="de-DE" sz="2400" dirty="0" err="1"/>
              <a:t>market</a:t>
            </a:r>
            <a:r>
              <a:rPr lang="de-DE" sz="2400" dirty="0"/>
              <a:t> </a:t>
            </a:r>
            <a:r>
              <a:rPr lang="de-DE" sz="2400" dirty="0" err="1"/>
              <a:t>economy</a:t>
            </a:r>
            <a:r>
              <a:rPr lang="de-DE" sz="2400" dirty="0"/>
              <a:t> </a:t>
            </a:r>
            <a:r>
              <a:rPr lang="de-DE" sz="2400" dirty="0" err="1"/>
              <a:t>price</a:t>
            </a:r>
            <a:r>
              <a:rPr lang="de-DE" sz="2400" dirty="0"/>
              <a:t> </a:t>
            </a:r>
            <a:r>
              <a:rPr lang="de-DE" sz="2400" dirty="0" err="1"/>
              <a:t>give</a:t>
            </a:r>
            <a:r>
              <a:rPr lang="de-DE" sz="2400" dirty="0"/>
              <a:t> </a:t>
            </a:r>
            <a:r>
              <a:rPr lang="de-DE" sz="2400" dirty="0" err="1"/>
              <a:t>the</a:t>
            </a:r>
            <a:r>
              <a:rPr lang="de-DE" sz="2400" dirty="0"/>
              <a:t> </a:t>
            </a:r>
            <a:r>
              <a:rPr lang="de-DE" sz="2400" dirty="0" err="1"/>
              <a:t>signal</a:t>
            </a:r>
            <a:r>
              <a:rPr lang="de-DE" sz="2400" dirty="0"/>
              <a:t> </a:t>
            </a:r>
            <a:r>
              <a:rPr lang="de-DE" sz="2400" dirty="0" err="1"/>
              <a:t>of</a:t>
            </a:r>
            <a:r>
              <a:rPr lang="de-DE" sz="2400" dirty="0"/>
              <a:t> </a:t>
            </a:r>
            <a:r>
              <a:rPr lang="de-DE" sz="2400" dirty="0" err="1"/>
              <a:t>scarcity</a:t>
            </a:r>
            <a:r>
              <a:rPr lang="de-DE" sz="2400" dirty="0"/>
              <a:t> </a:t>
            </a:r>
            <a:r>
              <a:rPr lang="de-DE" sz="2400" dirty="0" err="1"/>
              <a:t>of</a:t>
            </a:r>
            <a:r>
              <a:rPr lang="de-DE" sz="2400" dirty="0"/>
              <a:t> </a:t>
            </a:r>
            <a:r>
              <a:rPr lang="de-DE" sz="2400" dirty="0" err="1"/>
              <a:t>goods</a:t>
            </a:r>
            <a:r>
              <a:rPr lang="de-DE" sz="2400" dirty="0"/>
              <a:t> and </a:t>
            </a:r>
            <a:r>
              <a:rPr lang="de-DE" sz="2400" dirty="0" err="1"/>
              <a:t>services</a:t>
            </a:r>
            <a:r>
              <a:rPr lang="de-DE" sz="2400" dirty="0"/>
              <a:t>, </a:t>
            </a:r>
            <a:r>
              <a:rPr lang="de-DE" sz="2400" dirty="0" err="1"/>
              <a:t>therefore</a:t>
            </a:r>
            <a:r>
              <a:rPr lang="de-DE" sz="2400" dirty="0"/>
              <a:t> </a:t>
            </a:r>
            <a:r>
              <a:rPr lang="de-DE" sz="2400" dirty="0" err="1"/>
              <a:t>the</a:t>
            </a:r>
            <a:r>
              <a:rPr lang="de-DE" sz="2400" dirty="0"/>
              <a:t> </a:t>
            </a:r>
            <a:r>
              <a:rPr lang="de-DE" sz="2400" dirty="0" err="1"/>
              <a:t>overall</a:t>
            </a:r>
            <a:r>
              <a:rPr lang="de-DE" sz="2400" dirty="0"/>
              <a:t> </a:t>
            </a:r>
            <a:r>
              <a:rPr lang="de-DE" sz="2400" dirty="0" err="1"/>
              <a:t>price</a:t>
            </a:r>
            <a:r>
              <a:rPr lang="de-DE" sz="2400" dirty="0"/>
              <a:t> </a:t>
            </a:r>
            <a:r>
              <a:rPr lang="de-DE" sz="2400" dirty="0" err="1"/>
              <a:t>level</a:t>
            </a:r>
            <a:r>
              <a:rPr lang="de-DE" sz="2400" dirty="0"/>
              <a:t> </a:t>
            </a:r>
            <a:r>
              <a:rPr lang="de-DE" sz="2400" dirty="0" err="1"/>
              <a:t>should</a:t>
            </a:r>
            <a:r>
              <a:rPr lang="de-DE" sz="2400" dirty="0"/>
              <a:t> not to </a:t>
            </a:r>
            <a:r>
              <a:rPr lang="de-DE" sz="2400" dirty="0" err="1"/>
              <a:t>be</a:t>
            </a:r>
            <a:r>
              <a:rPr lang="de-DE" sz="2400" dirty="0"/>
              <a:t> to volatile.</a:t>
            </a:r>
          </a:p>
          <a:p>
            <a:pPr>
              <a:buFontTx/>
              <a:buChar char="•"/>
            </a:pPr>
            <a:endParaRPr lang="de-DE" sz="2400" dirty="0"/>
          </a:p>
          <a:p>
            <a:pPr>
              <a:buFontTx/>
              <a:buChar char="•"/>
            </a:pPr>
            <a:r>
              <a:rPr lang="de-DE" sz="2400" dirty="0"/>
              <a:t> </a:t>
            </a:r>
            <a:r>
              <a:rPr lang="de-DE" sz="2400" dirty="0" err="1"/>
              <a:t>preservation</a:t>
            </a:r>
            <a:r>
              <a:rPr lang="de-DE" sz="2400" dirty="0"/>
              <a:t> </a:t>
            </a:r>
            <a:r>
              <a:rPr lang="de-DE" sz="2400" dirty="0" err="1"/>
              <a:t>of</a:t>
            </a:r>
            <a:r>
              <a:rPr lang="de-DE" sz="2400" dirty="0"/>
              <a:t> </a:t>
            </a:r>
            <a:r>
              <a:rPr lang="de-DE" sz="2400" dirty="0" err="1"/>
              <a:t>the</a:t>
            </a:r>
            <a:r>
              <a:rPr lang="de-DE" sz="2400" dirty="0"/>
              <a:t> </a:t>
            </a:r>
            <a:r>
              <a:rPr lang="de-DE" sz="2400" dirty="0" err="1"/>
              <a:t>value</a:t>
            </a:r>
            <a:r>
              <a:rPr lang="de-DE" sz="2400" dirty="0"/>
              <a:t> </a:t>
            </a:r>
            <a:r>
              <a:rPr lang="de-DE" sz="2400" dirty="0" err="1"/>
              <a:t>of</a:t>
            </a:r>
            <a:r>
              <a:rPr lang="de-DE" sz="2400" dirty="0"/>
              <a:t> </a:t>
            </a:r>
            <a:r>
              <a:rPr lang="de-DE" sz="2400" dirty="0" err="1"/>
              <a:t>money</a:t>
            </a:r>
            <a:r>
              <a:rPr lang="de-DE" sz="2400" dirty="0"/>
              <a:t> </a:t>
            </a:r>
            <a:r>
              <a:rPr lang="de-DE" sz="2400" dirty="0" err="1"/>
              <a:t>over</a:t>
            </a:r>
            <a:r>
              <a:rPr lang="de-DE" sz="2400" dirty="0"/>
              <a:t> time</a:t>
            </a:r>
          </a:p>
          <a:p>
            <a:pPr>
              <a:buFontTx/>
              <a:buChar char="•"/>
            </a:pPr>
            <a:endParaRPr lang="de-DE" sz="2400" dirty="0"/>
          </a:p>
          <a:p>
            <a:pPr>
              <a:buFontTx/>
              <a:buChar char="•"/>
            </a:pPr>
            <a:r>
              <a:rPr lang="de-DE" sz="2400" dirty="0"/>
              <a:t> </a:t>
            </a:r>
            <a:r>
              <a:rPr lang="de-DE" sz="2400" dirty="0" err="1"/>
              <a:t>Avoiding</a:t>
            </a:r>
            <a:r>
              <a:rPr lang="de-DE" sz="2400" dirty="0"/>
              <a:t> </a:t>
            </a:r>
            <a:r>
              <a:rPr lang="de-DE" sz="2400" dirty="0" err="1"/>
              <a:t>transaction</a:t>
            </a:r>
            <a:r>
              <a:rPr lang="de-DE" sz="2400" dirty="0"/>
              <a:t> </a:t>
            </a:r>
            <a:r>
              <a:rPr lang="de-DE" sz="2400" dirty="0" err="1"/>
              <a:t>cost</a:t>
            </a:r>
            <a:r>
              <a:rPr lang="de-DE" sz="2400" dirty="0"/>
              <a:t> </a:t>
            </a:r>
            <a:r>
              <a:rPr lang="de-DE" sz="2400" dirty="0" err="1"/>
              <a:t>because</a:t>
            </a:r>
            <a:r>
              <a:rPr lang="de-DE" sz="2400" dirty="0"/>
              <a:t> </a:t>
            </a:r>
            <a:r>
              <a:rPr lang="de-DE" sz="2400" dirty="0" err="1"/>
              <a:t>of</a:t>
            </a:r>
            <a:r>
              <a:rPr lang="de-DE" sz="2400" dirty="0"/>
              <a:t> </a:t>
            </a:r>
            <a:r>
              <a:rPr lang="de-DE" sz="2400" dirty="0" err="1"/>
              <a:t>new</a:t>
            </a:r>
            <a:r>
              <a:rPr lang="de-DE" sz="2400" dirty="0"/>
              <a:t> </a:t>
            </a:r>
            <a:r>
              <a:rPr lang="de-DE" sz="2400" dirty="0" err="1"/>
              <a:t>price</a:t>
            </a:r>
            <a:r>
              <a:rPr lang="de-DE" sz="2400" dirty="0"/>
              <a:t> </a:t>
            </a:r>
            <a:r>
              <a:rPr lang="de-DE" sz="2400" dirty="0" err="1"/>
              <a:t>declarations</a:t>
            </a:r>
            <a:r>
              <a:rPr lang="de-DE" sz="2400" dirty="0"/>
              <a:t> (</a:t>
            </a:r>
            <a:r>
              <a:rPr lang="de-DE" sz="2400" dirty="0" err="1"/>
              <a:t>menue</a:t>
            </a:r>
            <a:r>
              <a:rPr lang="de-DE" sz="2400" dirty="0"/>
              <a:t> </a:t>
            </a:r>
            <a:r>
              <a:rPr lang="de-DE" sz="2400" dirty="0" err="1"/>
              <a:t>costs</a:t>
            </a:r>
            <a:r>
              <a:rPr lang="de-DE" sz="2400" dirty="0"/>
              <a:t>)</a:t>
            </a:r>
          </a:p>
          <a:p>
            <a:pPr>
              <a:buFontTx/>
              <a:buChar char="•"/>
            </a:pPr>
            <a:endParaRPr lang="de-DE" sz="2400" dirty="0"/>
          </a:p>
          <a:p>
            <a:pPr>
              <a:buFontTx/>
              <a:buChar char="•"/>
            </a:pPr>
            <a:r>
              <a:rPr lang="de-DE" sz="2400" dirty="0"/>
              <a:t> </a:t>
            </a:r>
            <a:r>
              <a:rPr lang="de-DE" sz="2400" dirty="0" err="1"/>
              <a:t>Injustice</a:t>
            </a:r>
            <a:r>
              <a:rPr lang="de-DE" sz="2400" dirty="0"/>
              <a:t> in </a:t>
            </a:r>
            <a:r>
              <a:rPr lang="de-DE" sz="2400" dirty="0" err="1"/>
              <a:t>the</a:t>
            </a:r>
            <a:r>
              <a:rPr lang="de-DE" sz="2400" dirty="0"/>
              <a:t> </a:t>
            </a:r>
            <a:r>
              <a:rPr lang="de-DE" sz="2400" dirty="0" err="1"/>
              <a:t>creditor-debtor</a:t>
            </a:r>
            <a:r>
              <a:rPr lang="de-DE" sz="2400" dirty="0"/>
              <a:t> </a:t>
            </a:r>
            <a:r>
              <a:rPr lang="de-DE" sz="2400" dirty="0" err="1"/>
              <a:t>relationship</a:t>
            </a:r>
            <a:endParaRPr lang="de-DE" sz="2400" dirty="0"/>
          </a:p>
          <a:p>
            <a:pPr>
              <a:buFontTx/>
              <a:buChar char="•"/>
            </a:pPr>
            <a:endParaRPr lang="de-DE" sz="2400" dirty="0"/>
          </a:p>
          <a:p>
            <a:pPr>
              <a:buFontTx/>
              <a:buChar char="•"/>
            </a:pPr>
            <a:r>
              <a:rPr lang="de-DE" sz="2400" dirty="0"/>
              <a:t> </a:t>
            </a:r>
            <a:r>
              <a:rPr lang="de-DE" sz="2400" dirty="0" err="1"/>
              <a:t>Stable</a:t>
            </a:r>
            <a:r>
              <a:rPr lang="de-DE" sz="2400" dirty="0"/>
              <a:t> </a:t>
            </a:r>
            <a:r>
              <a:rPr lang="de-DE" sz="2400" dirty="0" err="1"/>
              <a:t>decisions</a:t>
            </a:r>
            <a:r>
              <a:rPr lang="de-DE" sz="2400" dirty="0"/>
              <a:t> </a:t>
            </a:r>
            <a:r>
              <a:rPr lang="de-DE" sz="2400" dirty="0" err="1"/>
              <a:t>between</a:t>
            </a:r>
            <a:r>
              <a:rPr lang="de-DE" sz="2400" dirty="0"/>
              <a:t> </a:t>
            </a:r>
            <a:r>
              <a:rPr lang="de-DE" sz="2400" dirty="0" err="1"/>
              <a:t>consumption</a:t>
            </a:r>
            <a:r>
              <a:rPr lang="de-DE" sz="2400" dirty="0"/>
              <a:t> and </a:t>
            </a:r>
            <a:r>
              <a:rPr lang="de-DE" sz="2400" dirty="0" err="1"/>
              <a:t>saving</a:t>
            </a:r>
            <a:endParaRPr lang="de-DE" sz="2400" dirty="0"/>
          </a:p>
        </p:txBody>
      </p:sp>
      <p:sp>
        <p:nvSpPr>
          <p:cNvPr id="5" name="Rechteck 4">
            <a:extLst>
              <a:ext uri="{FF2B5EF4-FFF2-40B4-BE49-F238E27FC236}">
                <a16:creationId xmlns:a16="http://schemas.microsoft.com/office/drawing/2014/main" id="{6A46589A-AA2D-4B42-AE43-09B6D8A1C4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57" name="Freihand 56">
                <a:extLst>
                  <a:ext uri="{FF2B5EF4-FFF2-40B4-BE49-F238E27FC236}">
                    <a16:creationId xmlns:a16="http://schemas.microsoft.com/office/drawing/2014/main" id="{86CA1509-7CAD-49E9-B081-62CBE0BCEAAC}"/>
                  </a:ext>
                </a:extLst>
              </p14:cNvPr>
              <p14:cNvContentPartPr/>
              <p14:nvPr/>
            </p14:nvContentPartPr>
            <p14:xfrm>
              <a:off x="9434448" y="459288"/>
              <a:ext cx="255960" cy="324360"/>
            </p14:xfrm>
          </p:contentPart>
        </mc:Choice>
        <mc:Fallback xmlns="">
          <p:pic>
            <p:nvPicPr>
              <p:cNvPr id="57" name="Freihand 56">
                <a:extLst>
                  <a:ext uri="{FF2B5EF4-FFF2-40B4-BE49-F238E27FC236}">
                    <a16:creationId xmlns:a16="http://schemas.microsoft.com/office/drawing/2014/main" id="{86CA1509-7CAD-49E9-B081-62CBE0BCEAAC}"/>
                  </a:ext>
                </a:extLst>
              </p:cNvPr>
              <p:cNvPicPr/>
              <p:nvPr/>
            </p:nvPicPr>
            <p:blipFill>
              <a:blip r:embed="rId4"/>
              <a:stretch>
                <a:fillRect/>
              </a:stretch>
            </p:blipFill>
            <p:spPr>
              <a:xfrm>
                <a:off x="9430128" y="454968"/>
                <a:ext cx="264600" cy="333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9" name="Freihand 58">
                <a:extLst>
                  <a:ext uri="{FF2B5EF4-FFF2-40B4-BE49-F238E27FC236}">
                    <a16:creationId xmlns:a16="http://schemas.microsoft.com/office/drawing/2014/main" id="{40441BC2-2E67-49E6-B4FE-B381EB736FE9}"/>
                  </a:ext>
                </a:extLst>
              </p14:cNvPr>
              <p14:cNvContentPartPr/>
              <p14:nvPr/>
            </p14:nvContentPartPr>
            <p14:xfrm>
              <a:off x="10151568" y="183888"/>
              <a:ext cx="44280" cy="54360"/>
            </p14:xfrm>
          </p:contentPart>
        </mc:Choice>
        <mc:Fallback xmlns="">
          <p:pic>
            <p:nvPicPr>
              <p:cNvPr id="59" name="Freihand 58">
                <a:extLst>
                  <a:ext uri="{FF2B5EF4-FFF2-40B4-BE49-F238E27FC236}">
                    <a16:creationId xmlns:a16="http://schemas.microsoft.com/office/drawing/2014/main" id="{40441BC2-2E67-49E6-B4FE-B381EB736FE9}"/>
                  </a:ext>
                </a:extLst>
              </p:cNvPr>
              <p:cNvPicPr/>
              <p:nvPr/>
            </p:nvPicPr>
            <p:blipFill>
              <a:blip r:embed="rId6"/>
              <a:stretch>
                <a:fillRect/>
              </a:stretch>
            </p:blipFill>
            <p:spPr>
              <a:xfrm>
                <a:off x="10147248" y="179568"/>
                <a:ext cx="5292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43360" name="Freihand 143359">
                <a:extLst>
                  <a:ext uri="{FF2B5EF4-FFF2-40B4-BE49-F238E27FC236}">
                    <a16:creationId xmlns:a16="http://schemas.microsoft.com/office/drawing/2014/main" id="{FD23EE1F-11C6-4FB3-8115-FBBFF2B585AD}"/>
                  </a:ext>
                </a:extLst>
              </p14:cNvPr>
              <p14:cNvContentPartPr/>
              <p14:nvPr/>
            </p14:nvContentPartPr>
            <p14:xfrm>
              <a:off x="9414288" y="411768"/>
              <a:ext cx="410760" cy="367200"/>
            </p14:xfrm>
          </p:contentPart>
        </mc:Choice>
        <mc:Fallback xmlns="">
          <p:pic>
            <p:nvPicPr>
              <p:cNvPr id="143360" name="Freihand 143359">
                <a:extLst>
                  <a:ext uri="{FF2B5EF4-FFF2-40B4-BE49-F238E27FC236}">
                    <a16:creationId xmlns:a16="http://schemas.microsoft.com/office/drawing/2014/main" id="{FD23EE1F-11C6-4FB3-8115-FBBFF2B585AD}"/>
                  </a:ext>
                </a:extLst>
              </p:cNvPr>
              <p:cNvPicPr/>
              <p:nvPr/>
            </p:nvPicPr>
            <p:blipFill>
              <a:blip r:embed="rId8"/>
              <a:stretch>
                <a:fillRect/>
              </a:stretch>
            </p:blipFill>
            <p:spPr>
              <a:xfrm>
                <a:off x="9409968" y="407448"/>
                <a:ext cx="419400" cy="375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43371" name="Freihand 143370">
                <a:extLst>
                  <a:ext uri="{FF2B5EF4-FFF2-40B4-BE49-F238E27FC236}">
                    <a16:creationId xmlns:a16="http://schemas.microsoft.com/office/drawing/2014/main" id="{001347C3-ECA6-4217-BAC7-2CDA66750ED6}"/>
                  </a:ext>
                </a:extLst>
              </p14:cNvPr>
              <p14:cNvContentPartPr/>
              <p14:nvPr/>
            </p14:nvContentPartPr>
            <p14:xfrm>
              <a:off x="6416208" y="1997568"/>
              <a:ext cx="1126800" cy="83520"/>
            </p14:xfrm>
          </p:contentPart>
        </mc:Choice>
        <mc:Fallback xmlns="">
          <p:pic>
            <p:nvPicPr>
              <p:cNvPr id="143371" name="Freihand 143370">
                <a:extLst>
                  <a:ext uri="{FF2B5EF4-FFF2-40B4-BE49-F238E27FC236}">
                    <a16:creationId xmlns:a16="http://schemas.microsoft.com/office/drawing/2014/main" id="{001347C3-ECA6-4217-BAC7-2CDA66750ED6}"/>
                  </a:ext>
                </a:extLst>
              </p:cNvPr>
              <p:cNvPicPr/>
              <p:nvPr/>
            </p:nvPicPr>
            <p:blipFill>
              <a:blip r:embed="rId10"/>
              <a:stretch>
                <a:fillRect/>
              </a:stretch>
            </p:blipFill>
            <p:spPr>
              <a:xfrm>
                <a:off x="6411888" y="1993248"/>
                <a:ext cx="113544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3372" name="Freihand 143371">
                <a:extLst>
                  <a:ext uri="{FF2B5EF4-FFF2-40B4-BE49-F238E27FC236}">
                    <a16:creationId xmlns:a16="http://schemas.microsoft.com/office/drawing/2014/main" id="{4A9BE52B-FFDD-4866-B66D-87B0E9D4CCC3}"/>
                  </a:ext>
                </a:extLst>
              </p14:cNvPr>
              <p14:cNvContentPartPr/>
              <p14:nvPr/>
            </p14:nvContentPartPr>
            <p14:xfrm>
              <a:off x="9183888" y="-36072"/>
              <a:ext cx="2558160" cy="1325880"/>
            </p14:xfrm>
          </p:contentPart>
        </mc:Choice>
        <mc:Fallback xmlns="">
          <p:pic>
            <p:nvPicPr>
              <p:cNvPr id="143372" name="Freihand 143371">
                <a:extLst>
                  <a:ext uri="{FF2B5EF4-FFF2-40B4-BE49-F238E27FC236}">
                    <a16:creationId xmlns:a16="http://schemas.microsoft.com/office/drawing/2014/main" id="{4A9BE52B-FFDD-4866-B66D-87B0E9D4CCC3}"/>
                  </a:ext>
                </a:extLst>
              </p:cNvPr>
              <p:cNvPicPr/>
              <p:nvPr/>
            </p:nvPicPr>
            <p:blipFill>
              <a:blip r:embed="rId12"/>
              <a:stretch>
                <a:fillRect/>
              </a:stretch>
            </p:blipFill>
            <p:spPr>
              <a:xfrm>
                <a:off x="9179568" y="-40392"/>
                <a:ext cx="2566800" cy="1334520"/>
              </a:xfrm>
              <a:prstGeom prst="rect">
                <a:avLst/>
              </a:prstGeom>
            </p:spPr>
          </p:pic>
        </mc:Fallback>
      </mc:AlternateContent>
      <p:grpSp>
        <p:nvGrpSpPr>
          <p:cNvPr id="143375" name="Gruppieren 143374">
            <a:extLst>
              <a:ext uri="{FF2B5EF4-FFF2-40B4-BE49-F238E27FC236}">
                <a16:creationId xmlns:a16="http://schemas.microsoft.com/office/drawing/2014/main" id="{2D20BC2F-3BE0-4A87-A926-FAECD0E253F9}"/>
              </a:ext>
            </a:extLst>
          </p:cNvPr>
          <p:cNvGrpSpPr/>
          <p:nvPr/>
        </p:nvGrpSpPr>
        <p:grpSpPr>
          <a:xfrm>
            <a:off x="3580488" y="1988208"/>
            <a:ext cx="888480" cy="73800"/>
            <a:chOff x="3580488" y="1988208"/>
            <a:chExt cx="888480" cy="73800"/>
          </a:xfrm>
        </p:grpSpPr>
        <mc:AlternateContent xmlns:mc="http://schemas.openxmlformats.org/markup-compatibility/2006" xmlns:p14="http://schemas.microsoft.com/office/powerpoint/2010/main">
          <mc:Choice Requires="p14">
            <p:contentPart p14:bwMode="auto" r:id="rId13">
              <p14:nvContentPartPr>
                <p14:cNvPr id="143362" name="Freihand 143361">
                  <a:extLst>
                    <a:ext uri="{FF2B5EF4-FFF2-40B4-BE49-F238E27FC236}">
                      <a16:creationId xmlns:a16="http://schemas.microsoft.com/office/drawing/2014/main" id="{32FF0466-DD14-4AA7-825B-43D47C8386DA}"/>
                    </a:ext>
                  </a:extLst>
                </p14:cNvPr>
                <p14:cNvContentPartPr/>
                <p14:nvPr/>
              </p14:nvContentPartPr>
              <p14:xfrm>
                <a:off x="3703968" y="2026728"/>
                <a:ext cx="9360" cy="7920"/>
              </p14:xfrm>
            </p:contentPart>
          </mc:Choice>
          <mc:Fallback xmlns="">
            <p:pic>
              <p:nvPicPr>
                <p:cNvPr id="143362" name="Freihand 143361">
                  <a:extLst>
                    <a:ext uri="{FF2B5EF4-FFF2-40B4-BE49-F238E27FC236}">
                      <a16:creationId xmlns:a16="http://schemas.microsoft.com/office/drawing/2014/main" id="{32FF0466-DD14-4AA7-825B-43D47C8386DA}"/>
                    </a:ext>
                  </a:extLst>
                </p:cNvPr>
                <p:cNvPicPr/>
                <p:nvPr/>
              </p:nvPicPr>
              <p:blipFill>
                <a:blip r:embed="rId14"/>
                <a:stretch>
                  <a:fillRect/>
                </a:stretch>
              </p:blipFill>
              <p:spPr>
                <a:xfrm>
                  <a:off x="3699648" y="2022408"/>
                  <a:ext cx="1800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43366" name="Freihand 143365">
                  <a:extLst>
                    <a:ext uri="{FF2B5EF4-FFF2-40B4-BE49-F238E27FC236}">
                      <a16:creationId xmlns:a16="http://schemas.microsoft.com/office/drawing/2014/main" id="{71AD4D31-1294-4A3F-9A5D-9D5174E2BAA9}"/>
                    </a:ext>
                  </a:extLst>
                </p14:cNvPr>
                <p14:cNvContentPartPr/>
                <p14:nvPr/>
              </p14:nvContentPartPr>
              <p14:xfrm>
                <a:off x="3694968" y="2023128"/>
                <a:ext cx="57240" cy="2880"/>
              </p14:xfrm>
            </p:contentPart>
          </mc:Choice>
          <mc:Fallback xmlns="">
            <p:pic>
              <p:nvPicPr>
                <p:cNvPr id="143366" name="Freihand 143365">
                  <a:extLst>
                    <a:ext uri="{FF2B5EF4-FFF2-40B4-BE49-F238E27FC236}">
                      <a16:creationId xmlns:a16="http://schemas.microsoft.com/office/drawing/2014/main" id="{71AD4D31-1294-4A3F-9A5D-9D5174E2BAA9}"/>
                    </a:ext>
                  </a:extLst>
                </p:cNvPr>
                <p:cNvPicPr/>
                <p:nvPr/>
              </p:nvPicPr>
              <p:blipFill>
                <a:blip r:embed="rId16"/>
                <a:stretch>
                  <a:fillRect/>
                </a:stretch>
              </p:blipFill>
              <p:spPr>
                <a:xfrm>
                  <a:off x="3690648" y="2018808"/>
                  <a:ext cx="6588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3367" name="Freihand 143366">
                  <a:extLst>
                    <a:ext uri="{FF2B5EF4-FFF2-40B4-BE49-F238E27FC236}">
                      <a16:creationId xmlns:a16="http://schemas.microsoft.com/office/drawing/2014/main" id="{E682121A-2F87-4524-BFB3-F74A3F330EBB}"/>
                    </a:ext>
                  </a:extLst>
                </p14:cNvPr>
                <p14:cNvContentPartPr/>
                <p14:nvPr/>
              </p14:nvContentPartPr>
              <p14:xfrm>
                <a:off x="3607128" y="1992528"/>
                <a:ext cx="78120" cy="23040"/>
              </p14:xfrm>
            </p:contentPart>
          </mc:Choice>
          <mc:Fallback xmlns="">
            <p:pic>
              <p:nvPicPr>
                <p:cNvPr id="143367" name="Freihand 143366">
                  <a:extLst>
                    <a:ext uri="{FF2B5EF4-FFF2-40B4-BE49-F238E27FC236}">
                      <a16:creationId xmlns:a16="http://schemas.microsoft.com/office/drawing/2014/main" id="{E682121A-2F87-4524-BFB3-F74A3F330EBB}"/>
                    </a:ext>
                  </a:extLst>
                </p:cNvPr>
                <p:cNvPicPr/>
                <p:nvPr/>
              </p:nvPicPr>
              <p:blipFill>
                <a:blip r:embed="rId18"/>
                <a:stretch>
                  <a:fillRect/>
                </a:stretch>
              </p:blipFill>
              <p:spPr>
                <a:xfrm>
                  <a:off x="3602808" y="1988208"/>
                  <a:ext cx="8676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3369" name="Freihand 143368">
                  <a:extLst>
                    <a:ext uri="{FF2B5EF4-FFF2-40B4-BE49-F238E27FC236}">
                      <a16:creationId xmlns:a16="http://schemas.microsoft.com/office/drawing/2014/main" id="{BE3B171D-F9A5-411B-9B84-69E385598358}"/>
                    </a:ext>
                  </a:extLst>
                </p14:cNvPr>
                <p14:cNvContentPartPr/>
                <p14:nvPr/>
              </p14:nvContentPartPr>
              <p14:xfrm>
                <a:off x="3580488" y="1988208"/>
                <a:ext cx="888480" cy="73800"/>
              </p14:xfrm>
            </p:contentPart>
          </mc:Choice>
          <mc:Fallback xmlns="">
            <p:pic>
              <p:nvPicPr>
                <p:cNvPr id="143369" name="Freihand 143368">
                  <a:extLst>
                    <a:ext uri="{FF2B5EF4-FFF2-40B4-BE49-F238E27FC236}">
                      <a16:creationId xmlns:a16="http://schemas.microsoft.com/office/drawing/2014/main" id="{BE3B171D-F9A5-411B-9B84-69E385598358}"/>
                    </a:ext>
                  </a:extLst>
                </p:cNvPr>
                <p:cNvPicPr/>
                <p:nvPr/>
              </p:nvPicPr>
              <p:blipFill>
                <a:blip r:embed="rId20"/>
                <a:stretch>
                  <a:fillRect/>
                </a:stretch>
              </p:blipFill>
              <p:spPr>
                <a:xfrm>
                  <a:off x="3576168" y="1983888"/>
                  <a:ext cx="89712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43374" name="Freihand 143373">
                  <a:extLst>
                    <a:ext uri="{FF2B5EF4-FFF2-40B4-BE49-F238E27FC236}">
                      <a16:creationId xmlns:a16="http://schemas.microsoft.com/office/drawing/2014/main" id="{0FCB5876-FD9E-438A-8647-4938ACF7D50C}"/>
                    </a:ext>
                  </a:extLst>
                </p14:cNvPr>
                <p14:cNvContentPartPr/>
                <p14:nvPr/>
              </p14:nvContentPartPr>
              <p14:xfrm>
                <a:off x="3716208" y="1988856"/>
                <a:ext cx="541440" cy="56880"/>
              </p14:xfrm>
            </p:contentPart>
          </mc:Choice>
          <mc:Fallback xmlns="">
            <p:pic>
              <p:nvPicPr>
                <p:cNvPr id="143374" name="Freihand 143373">
                  <a:extLst>
                    <a:ext uri="{FF2B5EF4-FFF2-40B4-BE49-F238E27FC236}">
                      <a16:creationId xmlns:a16="http://schemas.microsoft.com/office/drawing/2014/main" id="{0FCB5876-FD9E-438A-8647-4938ACF7D50C}"/>
                    </a:ext>
                  </a:extLst>
                </p:cNvPr>
                <p:cNvPicPr/>
                <p:nvPr/>
              </p:nvPicPr>
              <p:blipFill>
                <a:blip r:embed="rId22"/>
                <a:stretch>
                  <a:fillRect/>
                </a:stretch>
              </p:blipFill>
              <p:spPr>
                <a:xfrm>
                  <a:off x="3711888" y="1984536"/>
                  <a:ext cx="550080" cy="65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3">
            <p14:nvContentPartPr>
              <p14:cNvPr id="143376" name="Freihand 143375">
                <a:extLst>
                  <a:ext uri="{FF2B5EF4-FFF2-40B4-BE49-F238E27FC236}">
                    <a16:creationId xmlns:a16="http://schemas.microsoft.com/office/drawing/2014/main" id="{B898C8F3-B16A-45B1-8E19-39067A4819E7}"/>
                  </a:ext>
                </a:extLst>
              </p14:cNvPr>
              <p14:cNvContentPartPr/>
              <p14:nvPr/>
            </p14:nvContentPartPr>
            <p14:xfrm>
              <a:off x="6269328" y="2345976"/>
              <a:ext cx="1909080" cy="104040"/>
            </p14:xfrm>
          </p:contentPart>
        </mc:Choice>
        <mc:Fallback xmlns="">
          <p:pic>
            <p:nvPicPr>
              <p:cNvPr id="143376" name="Freihand 143375">
                <a:extLst>
                  <a:ext uri="{FF2B5EF4-FFF2-40B4-BE49-F238E27FC236}">
                    <a16:creationId xmlns:a16="http://schemas.microsoft.com/office/drawing/2014/main" id="{B898C8F3-B16A-45B1-8E19-39067A4819E7}"/>
                  </a:ext>
                </a:extLst>
              </p:cNvPr>
              <p:cNvPicPr/>
              <p:nvPr/>
            </p:nvPicPr>
            <p:blipFill>
              <a:blip r:embed="rId24"/>
              <a:stretch>
                <a:fillRect/>
              </a:stretch>
            </p:blipFill>
            <p:spPr>
              <a:xfrm>
                <a:off x="6265008" y="2341656"/>
                <a:ext cx="1917720" cy="112680"/>
              </a:xfrm>
              <a:prstGeom prst="rect">
                <a:avLst/>
              </a:prstGeom>
            </p:spPr>
          </p:pic>
        </mc:Fallback>
      </mc:AlternateContent>
      <p:grpSp>
        <p:nvGrpSpPr>
          <p:cNvPr id="143378" name="Gruppieren 143377">
            <a:extLst>
              <a:ext uri="{FF2B5EF4-FFF2-40B4-BE49-F238E27FC236}">
                <a16:creationId xmlns:a16="http://schemas.microsoft.com/office/drawing/2014/main" id="{5507094D-8E13-4782-AF70-C9EBBAC01025}"/>
              </a:ext>
            </a:extLst>
          </p:cNvPr>
          <p:cNvGrpSpPr/>
          <p:nvPr/>
        </p:nvGrpSpPr>
        <p:grpSpPr>
          <a:xfrm>
            <a:off x="8854128" y="-55584"/>
            <a:ext cx="2953800" cy="1450512"/>
            <a:chOff x="8854128" y="-55584"/>
            <a:chExt cx="2953800" cy="1450512"/>
          </a:xfrm>
        </p:grpSpPr>
        <mc:AlternateContent xmlns:mc="http://schemas.openxmlformats.org/markup-compatibility/2006" xmlns:p14="http://schemas.microsoft.com/office/powerpoint/2010/main">
          <mc:Choice Requires="p14">
            <p:contentPart p14:bwMode="auto" r:id="rId25">
              <p14:nvContentPartPr>
                <p14:cNvPr id="13" name="Freihand 12">
                  <a:extLst>
                    <a:ext uri="{FF2B5EF4-FFF2-40B4-BE49-F238E27FC236}">
                      <a16:creationId xmlns:a16="http://schemas.microsoft.com/office/drawing/2014/main" id="{C9A65568-4E7A-4F02-B59E-305F484BADC4}"/>
                    </a:ext>
                  </a:extLst>
                </p14:cNvPr>
                <p14:cNvContentPartPr/>
                <p14:nvPr/>
              </p14:nvContentPartPr>
              <p14:xfrm>
                <a:off x="11214288" y="1219248"/>
                <a:ext cx="112680" cy="136440"/>
              </p14:xfrm>
            </p:contentPart>
          </mc:Choice>
          <mc:Fallback xmlns="">
            <p:pic>
              <p:nvPicPr>
                <p:cNvPr id="13" name="Freihand 12">
                  <a:extLst>
                    <a:ext uri="{FF2B5EF4-FFF2-40B4-BE49-F238E27FC236}">
                      <a16:creationId xmlns:a16="http://schemas.microsoft.com/office/drawing/2014/main" id="{C9A65568-4E7A-4F02-B59E-305F484BADC4}"/>
                    </a:ext>
                  </a:extLst>
                </p:cNvPr>
                <p:cNvPicPr/>
                <p:nvPr/>
              </p:nvPicPr>
              <p:blipFill>
                <a:blip r:embed="rId26"/>
                <a:stretch>
                  <a:fillRect/>
                </a:stretch>
              </p:blipFill>
              <p:spPr>
                <a:xfrm>
                  <a:off x="11209968" y="1214928"/>
                  <a:ext cx="12132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4" name="Freihand 13">
                  <a:extLst>
                    <a:ext uri="{FF2B5EF4-FFF2-40B4-BE49-F238E27FC236}">
                      <a16:creationId xmlns:a16="http://schemas.microsoft.com/office/drawing/2014/main" id="{81D4939E-0948-4134-BD54-73341D677EB6}"/>
                    </a:ext>
                  </a:extLst>
                </p14:cNvPr>
                <p14:cNvContentPartPr/>
                <p14:nvPr/>
              </p14:nvContentPartPr>
              <p14:xfrm>
                <a:off x="11223288" y="1209168"/>
                <a:ext cx="182520" cy="89640"/>
              </p14:xfrm>
            </p:contentPart>
          </mc:Choice>
          <mc:Fallback xmlns="">
            <p:pic>
              <p:nvPicPr>
                <p:cNvPr id="14" name="Freihand 13">
                  <a:extLst>
                    <a:ext uri="{FF2B5EF4-FFF2-40B4-BE49-F238E27FC236}">
                      <a16:creationId xmlns:a16="http://schemas.microsoft.com/office/drawing/2014/main" id="{81D4939E-0948-4134-BD54-73341D677EB6}"/>
                    </a:ext>
                  </a:extLst>
                </p:cNvPr>
                <p:cNvPicPr/>
                <p:nvPr/>
              </p:nvPicPr>
              <p:blipFill>
                <a:blip r:embed="rId28"/>
                <a:stretch>
                  <a:fillRect/>
                </a:stretch>
              </p:blipFill>
              <p:spPr>
                <a:xfrm>
                  <a:off x="11218968" y="1204848"/>
                  <a:ext cx="19116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 name="Freihand 1">
                  <a:extLst>
                    <a:ext uri="{FF2B5EF4-FFF2-40B4-BE49-F238E27FC236}">
                      <a16:creationId xmlns:a16="http://schemas.microsoft.com/office/drawing/2014/main" id="{77E916A8-89AC-4573-A7FB-9D796CC9F99C}"/>
                    </a:ext>
                  </a:extLst>
                </p14:cNvPr>
                <p14:cNvContentPartPr/>
                <p14:nvPr/>
              </p14:nvContentPartPr>
              <p14:xfrm>
                <a:off x="8854128" y="116208"/>
                <a:ext cx="185040" cy="212400"/>
              </p14:xfrm>
            </p:contentPart>
          </mc:Choice>
          <mc:Fallback xmlns="">
            <p:pic>
              <p:nvPicPr>
                <p:cNvPr id="2" name="Freihand 1">
                  <a:extLst>
                    <a:ext uri="{FF2B5EF4-FFF2-40B4-BE49-F238E27FC236}">
                      <a16:creationId xmlns:a16="http://schemas.microsoft.com/office/drawing/2014/main" id="{77E916A8-89AC-4573-A7FB-9D796CC9F99C}"/>
                    </a:ext>
                  </a:extLst>
                </p:cNvPr>
                <p:cNvPicPr/>
                <p:nvPr/>
              </p:nvPicPr>
              <p:blipFill>
                <a:blip r:embed="rId30"/>
                <a:stretch>
                  <a:fillRect/>
                </a:stretch>
              </p:blipFill>
              <p:spPr>
                <a:xfrm>
                  <a:off x="8849808" y="111888"/>
                  <a:ext cx="19368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 name="Freihand 2">
                  <a:extLst>
                    <a:ext uri="{FF2B5EF4-FFF2-40B4-BE49-F238E27FC236}">
                      <a16:creationId xmlns:a16="http://schemas.microsoft.com/office/drawing/2014/main" id="{30D6D57F-E923-4D2D-A554-AD98DA96D0E3}"/>
                    </a:ext>
                  </a:extLst>
                </p14:cNvPr>
                <p14:cNvContentPartPr/>
                <p14:nvPr/>
              </p14:nvContentPartPr>
              <p14:xfrm>
                <a:off x="8997048" y="121608"/>
                <a:ext cx="299160" cy="190800"/>
              </p14:xfrm>
            </p:contentPart>
          </mc:Choice>
          <mc:Fallback xmlns="">
            <p:pic>
              <p:nvPicPr>
                <p:cNvPr id="3" name="Freihand 2">
                  <a:extLst>
                    <a:ext uri="{FF2B5EF4-FFF2-40B4-BE49-F238E27FC236}">
                      <a16:creationId xmlns:a16="http://schemas.microsoft.com/office/drawing/2014/main" id="{30D6D57F-E923-4D2D-A554-AD98DA96D0E3}"/>
                    </a:ext>
                  </a:extLst>
                </p:cNvPr>
                <p:cNvPicPr/>
                <p:nvPr/>
              </p:nvPicPr>
              <p:blipFill>
                <a:blip r:embed="rId32"/>
                <a:stretch>
                  <a:fillRect/>
                </a:stretch>
              </p:blipFill>
              <p:spPr>
                <a:xfrm>
                  <a:off x="8992728" y="117288"/>
                  <a:ext cx="30780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4" name="Freihand 3">
                  <a:extLst>
                    <a:ext uri="{FF2B5EF4-FFF2-40B4-BE49-F238E27FC236}">
                      <a16:creationId xmlns:a16="http://schemas.microsoft.com/office/drawing/2014/main" id="{95418A64-8C1E-41EB-B458-F3397FAA900E}"/>
                    </a:ext>
                  </a:extLst>
                </p14:cNvPr>
                <p14:cNvContentPartPr/>
                <p14:nvPr/>
              </p14:nvContentPartPr>
              <p14:xfrm>
                <a:off x="9248328" y="235008"/>
                <a:ext cx="33120" cy="78840"/>
              </p14:xfrm>
            </p:contentPart>
          </mc:Choice>
          <mc:Fallback xmlns="">
            <p:pic>
              <p:nvPicPr>
                <p:cNvPr id="4" name="Freihand 3">
                  <a:extLst>
                    <a:ext uri="{FF2B5EF4-FFF2-40B4-BE49-F238E27FC236}">
                      <a16:creationId xmlns:a16="http://schemas.microsoft.com/office/drawing/2014/main" id="{95418A64-8C1E-41EB-B458-F3397FAA900E}"/>
                    </a:ext>
                  </a:extLst>
                </p:cNvPr>
                <p:cNvPicPr/>
                <p:nvPr/>
              </p:nvPicPr>
              <p:blipFill>
                <a:blip r:embed="rId34"/>
                <a:stretch>
                  <a:fillRect/>
                </a:stretch>
              </p:blipFill>
              <p:spPr>
                <a:xfrm>
                  <a:off x="9244008" y="230688"/>
                  <a:ext cx="4176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6" name="Freihand 5">
                  <a:extLst>
                    <a:ext uri="{FF2B5EF4-FFF2-40B4-BE49-F238E27FC236}">
                      <a16:creationId xmlns:a16="http://schemas.microsoft.com/office/drawing/2014/main" id="{97AB93F8-11F1-470B-A144-21F101C58D5A}"/>
                    </a:ext>
                  </a:extLst>
                </p14:cNvPr>
                <p14:cNvContentPartPr/>
                <p14:nvPr/>
              </p14:nvContentPartPr>
              <p14:xfrm>
                <a:off x="9331848" y="219888"/>
                <a:ext cx="105840" cy="82800"/>
              </p14:xfrm>
            </p:contentPart>
          </mc:Choice>
          <mc:Fallback xmlns="">
            <p:pic>
              <p:nvPicPr>
                <p:cNvPr id="6" name="Freihand 5">
                  <a:extLst>
                    <a:ext uri="{FF2B5EF4-FFF2-40B4-BE49-F238E27FC236}">
                      <a16:creationId xmlns:a16="http://schemas.microsoft.com/office/drawing/2014/main" id="{97AB93F8-11F1-470B-A144-21F101C58D5A}"/>
                    </a:ext>
                  </a:extLst>
                </p:cNvPr>
                <p:cNvPicPr/>
                <p:nvPr/>
              </p:nvPicPr>
              <p:blipFill>
                <a:blip r:embed="rId36"/>
                <a:stretch>
                  <a:fillRect/>
                </a:stretch>
              </p:blipFill>
              <p:spPr>
                <a:xfrm>
                  <a:off x="9327528" y="215568"/>
                  <a:ext cx="11448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7" name="Freihand 6">
                  <a:extLst>
                    <a:ext uri="{FF2B5EF4-FFF2-40B4-BE49-F238E27FC236}">
                      <a16:creationId xmlns:a16="http://schemas.microsoft.com/office/drawing/2014/main" id="{B3AC53F1-57CD-48D1-80D5-2CB6D8DFA9FA}"/>
                    </a:ext>
                  </a:extLst>
                </p14:cNvPr>
                <p14:cNvContentPartPr/>
                <p14:nvPr/>
              </p14:nvContentPartPr>
              <p14:xfrm>
                <a:off x="9429048" y="109728"/>
                <a:ext cx="89280" cy="217440"/>
              </p14:xfrm>
            </p:contentPart>
          </mc:Choice>
          <mc:Fallback xmlns="">
            <p:pic>
              <p:nvPicPr>
                <p:cNvPr id="7" name="Freihand 6">
                  <a:extLst>
                    <a:ext uri="{FF2B5EF4-FFF2-40B4-BE49-F238E27FC236}">
                      <a16:creationId xmlns:a16="http://schemas.microsoft.com/office/drawing/2014/main" id="{B3AC53F1-57CD-48D1-80D5-2CB6D8DFA9FA}"/>
                    </a:ext>
                  </a:extLst>
                </p:cNvPr>
                <p:cNvPicPr/>
                <p:nvPr/>
              </p:nvPicPr>
              <p:blipFill>
                <a:blip r:embed="rId38"/>
                <a:stretch>
                  <a:fillRect/>
                </a:stretch>
              </p:blipFill>
              <p:spPr>
                <a:xfrm>
                  <a:off x="9424728" y="105408"/>
                  <a:ext cx="9792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8" name="Freihand 7">
                  <a:extLst>
                    <a:ext uri="{FF2B5EF4-FFF2-40B4-BE49-F238E27FC236}">
                      <a16:creationId xmlns:a16="http://schemas.microsoft.com/office/drawing/2014/main" id="{D83D4D9A-0B25-487D-A574-22E83C94E30F}"/>
                    </a:ext>
                  </a:extLst>
                </p14:cNvPr>
                <p14:cNvContentPartPr/>
                <p14:nvPr/>
              </p14:nvContentPartPr>
              <p14:xfrm>
                <a:off x="9894528" y="228528"/>
                <a:ext cx="37800" cy="751680"/>
              </p14:xfrm>
            </p:contentPart>
          </mc:Choice>
          <mc:Fallback xmlns="">
            <p:pic>
              <p:nvPicPr>
                <p:cNvPr id="8" name="Freihand 7">
                  <a:extLst>
                    <a:ext uri="{FF2B5EF4-FFF2-40B4-BE49-F238E27FC236}">
                      <a16:creationId xmlns:a16="http://schemas.microsoft.com/office/drawing/2014/main" id="{D83D4D9A-0B25-487D-A574-22E83C94E30F}"/>
                    </a:ext>
                  </a:extLst>
                </p:cNvPr>
                <p:cNvPicPr/>
                <p:nvPr/>
              </p:nvPicPr>
              <p:blipFill>
                <a:blip r:embed="rId40"/>
                <a:stretch>
                  <a:fillRect/>
                </a:stretch>
              </p:blipFill>
              <p:spPr>
                <a:xfrm>
                  <a:off x="9890208" y="224208"/>
                  <a:ext cx="46440" cy="76032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9" name="Freihand 8">
                  <a:extLst>
                    <a:ext uri="{FF2B5EF4-FFF2-40B4-BE49-F238E27FC236}">
                      <a16:creationId xmlns:a16="http://schemas.microsoft.com/office/drawing/2014/main" id="{F8DC68FA-87A3-4E68-AF13-2E01B40E7DFD}"/>
                    </a:ext>
                  </a:extLst>
                </p14:cNvPr>
                <p14:cNvContentPartPr/>
                <p14:nvPr/>
              </p14:nvContentPartPr>
              <p14:xfrm>
                <a:off x="9750168" y="966888"/>
                <a:ext cx="1558800" cy="47520"/>
              </p14:xfrm>
            </p:contentPart>
          </mc:Choice>
          <mc:Fallback xmlns="">
            <p:pic>
              <p:nvPicPr>
                <p:cNvPr id="9" name="Freihand 8">
                  <a:extLst>
                    <a:ext uri="{FF2B5EF4-FFF2-40B4-BE49-F238E27FC236}">
                      <a16:creationId xmlns:a16="http://schemas.microsoft.com/office/drawing/2014/main" id="{F8DC68FA-87A3-4E68-AF13-2E01B40E7DFD}"/>
                    </a:ext>
                  </a:extLst>
                </p:cNvPr>
                <p:cNvPicPr/>
                <p:nvPr/>
              </p:nvPicPr>
              <p:blipFill>
                <a:blip r:embed="rId42"/>
                <a:stretch>
                  <a:fillRect/>
                </a:stretch>
              </p:blipFill>
              <p:spPr>
                <a:xfrm>
                  <a:off x="9745848" y="962568"/>
                  <a:ext cx="156744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0" name="Freihand 9">
                  <a:extLst>
                    <a:ext uri="{FF2B5EF4-FFF2-40B4-BE49-F238E27FC236}">
                      <a16:creationId xmlns:a16="http://schemas.microsoft.com/office/drawing/2014/main" id="{6B67B21E-D96C-4B29-BDA1-F512F984BF5F}"/>
                    </a:ext>
                  </a:extLst>
                </p14:cNvPr>
                <p14:cNvContentPartPr/>
                <p14:nvPr/>
              </p14:nvContentPartPr>
              <p14:xfrm>
                <a:off x="11217168" y="891648"/>
                <a:ext cx="246600" cy="186480"/>
              </p14:xfrm>
            </p:contentPart>
          </mc:Choice>
          <mc:Fallback xmlns="">
            <p:pic>
              <p:nvPicPr>
                <p:cNvPr id="10" name="Freihand 9">
                  <a:extLst>
                    <a:ext uri="{FF2B5EF4-FFF2-40B4-BE49-F238E27FC236}">
                      <a16:creationId xmlns:a16="http://schemas.microsoft.com/office/drawing/2014/main" id="{6B67B21E-D96C-4B29-BDA1-F512F984BF5F}"/>
                    </a:ext>
                  </a:extLst>
                </p:cNvPr>
                <p:cNvPicPr/>
                <p:nvPr/>
              </p:nvPicPr>
              <p:blipFill>
                <a:blip r:embed="rId44"/>
                <a:stretch>
                  <a:fillRect/>
                </a:stretch>
              </p:blipFill>
              <p:spPr>
                <a:xfrm>
                  <a:off x="11212848" y="887328"/>
                  <a:ext cx="255240"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11" name="Freihand 10">
                  <a:extLst>
                    <a:ext uri="{FF2B5EF4-FFF2-40B4-BE49-F238E27FC236}">
                      <a16:creationId xmlns:a16="http://schemas.microsoft.com/office/drawing/2014/main" id="{33CD369F-E08C-4D98-86AC-0318DC45C0C9}"/>
                    </a:ext>
                  </a:extLst>
                </p14:cNvPr>
                <p14:cNvContentPartPr/>
                <p14:nvPr/>
              </p14:nvContentPartPr>
              <p14:xfrm>
                <a:off x="9736128" y="98568"/>
                <a:ext cx="339120" cy="209880"/>
              </p14:xfrm>
            </p:contentPart>
          </mc:Choice>
          <mc:Fallback xmlns="">
            <p:pic>
              <p:nvPicPr>
                <p:cNvPr id="11" name="Freihand 10">
                  <a:extLst>
                    <a:ext uri="{FF2B5EF4-FFF2-40B4-BE49-F238E27FC236}">
                      <a16:creationId xmlns:a16="http://schemas.microsoft.com/office/drawing/2014/main" id="{33CD369F-E08C-4D98-86AC-0318DC45C0C9}"/>
                    </a:ext>
                  </a:extLst>
                </p:cNvPr>
                <p:cNvPicPr/>
                <p:nvPr/>
              </p:nvPicPr>
              <p:blipFill>
                <a:blip r:embed="rId46"/>
                <a:stretch>
                  <a:fillRect/>
                </a:stretch>
              </p:blipFill>
              <p:spPr>
                <a:xfrm>
                  <a:off x="9731808" y="94248"/>
                  <a:ext cx="347760" cy="21852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12" name="Freihand 11">
                  <a:extLst>
                    <a:ext uri="{FF2B5EF4-FFF2-40B4-BE49-F238E27FC236}">
                      <a16:creationId xmlns:a16="http://schemas.microsoft.com/office/drawing/2014/main" id="{3D600807-DA13-4437-8954-3FBE085C8BFC}"/>
                    </a:ext>
                  </a:extLst>
                </p14:cNvPr>
                <p14:cNvContentPartPr/>
                <p14:nvPr/>
              </p14:nvContentPartPr>
              <p14:xfrm>
                <a:off x="9604368" y="92808"/>
                <a:ext cx="129600" cy="245880"/>
              </p14:xfrm>
            </p:contentPart>
          </mc:Choice>
          <mc:Fallback xmlns="">
            <p:pic>
              <p:nvPicPr>
                <p:cNvPr id="12" name="Freihand 11">
                  <a:extLst>
                    <a:ext uri="{FF2B5EF4-FFF2-40B4-BE49-F238E27FC236}">
                      <a16:creationId xmlns:a16="http://schemas.microsoft.com/office/drawing/2014/main" id="{3D600807-DA13-4437-8954-3FBE085C8BFC}"/>
                    </a:ext>
                  </a:extLst>
                </p:cNvPr>
                <p:cNvPicPr/>
                <p:nvPr/>
              </p:nvPicPr>
              <p:blipFill>
                <a:blip r:embed="rId48"/>
                <a:stretch>
                  <a:fillRect/>
                </a:stretch>
              </p:blipFill>
              <p:spPr>
                <a:xfrm>
                  <a:off x="9600048" y="88488"/>
                  <a:ext cx="138240" cy="2545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15" name="Freihand 14">
                  <a:extLst>
                    <a:ext uri="{FF2B5EF4-FFF2-40B4-BE49-F238E27FC236}">
                      <a16:creationId xmlns:a16="http://schemas.microsoft.com/office/drawing/2014/main" id="{F10E3672-F8D1-4205-BDB4-C88DA58942C5}"/>
                    </a:ext>
                  </a:extLst>
                </p14:cNvPr>
                <p14:cNvContentPartPr/>
                <p14:nvPr/>
              </p14:nvContentPartPr>
              <p14:xfrm>
                <a:off x="10187928" y="295488"/>
                <a:ext cx="823320" cy="549360"/>
              </p14:xfrm>
            </p:contentPart>
          </mc:Choice>
          <mc:Fallback xmlns="">
            <p:pic>
              <p:nvPicPr>
                <p:cNvPr id="15" name="Freihand 14">
                  <a:extLst>
                    <a:ext uri="{FF2B5EF4-FFF2-40B4-BE49-F238E27FC236}">
                      <a16:creationId xmlns:a16="http://schemas.microsoft.com/office/drawing/2014/main" id="{F10E3672-F8D1-4205-BDB4-C88DA58942C5}"/>
                    </a:ext>
                  </a:extLst>
                </p:cNvPr>
                <p:cNvPicPr/>
                <p:nvPr/>
              </p:nvPicPr>
              <p:blipFill>
                <a:blip r:embed="rId50"/>
                <a:stretch>
                  <a:fillRect/>
                </a:stretch>
              </p:blipFill>
              <p:spPr>
                <a:xfrm>
                  <a:off x="10183608" y="291168"/>
                  <a:ext cx="831960" cy="5580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16" name="Freihand 15">
                  <a:extLst>
                    <a:ext uri="{FF2B5EF4-FFF2-40B4-BE49-F238E27FC236}">
                      <a16:creationId xmlns:a16="http://schemas.microsoft.com/office/drawing/2014/main" id="{91B1A49C-89E5-4B42-A78F-5DDF018D011C}"/>
                    </a:ext>
                  </a:extLst>
                </p14:cNvPr>
                <p14:cNvContentPartPr/>
                <p14:nvPr/>
              </p14:nvContentPartPr>
              <p14:xfrm>
                <a:off x="10279368" y="262728"/>
                <a:ext cx="861120" cy="525240"/>
              </p14:xfrm>
            </p:contentPart>
          </mc:Choice>
          <mc:Fallback xmlns="">
            <p:pic>
              <p:nvPicPr>
                <p:cNvPr id="16" name="Freihand 15">
                  <a:extLst>
                    <a:ext uri="{FF2B5EF4-FFF2-40B4-BE49-F238E27FC236}">
                      <a16:creationId xmlns:a16="http://schemas.microsoft.com/office/drawing/2014/main" id="{91B1A49C-89E5-4B42-A78F-5DDF018D011C}"/>
                    </a:ext>
                  </a:extLst>
                </p:cNvPr>
                <p:cNvPicPr/>
                <p:nvPr/>
              </p:nvPicPr>
              <p:blipFill>
                <a:blip r:embed="rId52"/>
                <a:stretch>
                  <a:fillRect/>
                </a:stretch>
              </p:blipFill>
              <p:spPr>
                <a:xfrm>
                  <a:off x="10275048" y="258408"/>
                  <a:ext cx="869760" cy="5338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18" name="Freihand 17">
                  <a:extLst>
                    <a:ext uri="{FF2B5EF4-FFF2-40B4-BE49-F238E27FC236}">
                      <a16:creationId xmlns:a16="http://schemas.microsoft.com/office/drawing/2014/main" id="{15424572-F338-4578-B66A-9749FB2B0F18}"/>
                    </a:ext>
                  </a:extLst>
                </p14:cNvPr>
                <p14:cNvContentPartPr/>
                <p14:nvPr/>
              </p14:nvContentPartPr>
              <p14:xfrm>
                <a:off x="11083248" y="190008"/>
                <a:ext cx="145440" cy="141120"/>
              </p14:xfrm>
            </p:contentPart>
          </mc:Choice>
          <mc:Fallback xmlns="">
            <p:pic>
              <p:nvPicPr>
                <p:cNvPr id="18" name="Freihand 17">
                  <a:extLst>
                    <a:ext uri="{FF2B5EF4-FFF2-40B4-BE49-F238E27FC236}">
                      <a16:creationId xmlns:a16="http://schemas.microsoft.com/office/drawing/2014/main" id="{15424572-F338-4578-B66A-9749FB2B0F18}"/>
                    </a:ext>
                  </a:extLst>
                </p:cNvPr>
                <p:cNvPicPr/>
                <p:nvPr/>
              </p:nvPicPr>
              <p:blipFill>
                <a:blip r:embed="rId54"/>
                <a:stretch>
                  <a:fillRect/>
                </a:stretch>
              </p:blipFill>
              <p:spPr>
                <a:xfrm>
                  <a:off x="11078928" y="185688"/>
                  <a:ext cx="15408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19" name="Freihand 18">
                  <a:extLst>
                    <a:ext uri="{FF2B5EF4-FFF2-40B4-BE49-F238E27FC236}">
                      <a16:creationId xmlns:a16="http://schemas.microsoft.com/office/drawing/2014/main" id="{997AA94B-A2C6-4DC9-80E9-56895EFC90C4}"/>
                    </a:ext>
                  </a:extLst>
                </p14:cNvPr>
                <p14:cNvContentPartPr/>
                <p14:nvPr/>
              </p14:nvContentPartPr>
              <p14:xfrm>
                <a:off x="11320848" y="730728"/>
                <a:ext cx="360" cy="360"/>
              </p14:xfrm>
            </p:contentPart>
          </mc:Choice>
          <mc:Fallback xmlns="">
            <p:pic>
              <p:nvPicPr>
                <p:cNvPr id="19" name="Freihand 18">
                  <a:extLst>
                    <a:ext uri="{FF2B5EF4-FFF2-40B4-BE49-F238E27FC236}">
                      <a16:creationId xmlns:a16="http://schemas.microsoft.com/office/drawing/2014/main" id="{997AA94B-A2C6-4DC9-80E9-56895EFC90C4}"/>
                    </a:ext>
                  </a:extLst>
                </p:cNvPr>
                <p:cNvPicPr/>
                <p:nvPr/>
              </p:nvPicPr>
              <p:blipFill>
                <a:blip r:embed="rId56"/>
                <a:stretch>
                  <a:fillRect/>
                </a:stretch>
              </p:blipFill>
              <p:spPr>
                <a:xfrm>
                  <a:off x="11316528" y="72640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20" name="Freihand 19">
                  <a:extLst>
                    <a:ext uri="{FF2B5EF4-FFF2-40B4-BE49-F238E27FC236}">
                      <a16:creationId xmlns:a16="http://schemas.microsoft.com/office/drawing/2014/main" id="{010992FF-EBC7-4FED-BD97-CBA00EB1DB04}"/>
                    </a:ext>
                  </a:extLst>
                </p14:cNvPr>
                <p14:cNvContentPartPr/>
                <p14:nvPr/>
              </p14:nvContentPartPr>
              <p14:xfrm>
                <a:off x="11308968" y="722088"/>
                <a:ext cx="29880" cy="126000"/>
              </p14:xfrm>
            </p:contentPart>
          </mc:Choice>
          <mc:Fallback xmlns="">
            <p:pic>
              <p:nvPicPr>
                <p:cNvPr id="20" name="Freihand 19">
                  <a:extLst>
                    <a:ext uri="{FF2B5EF4-FFF2-40B4-BE49-F238E27FC236}">
                      <a16:creationId xmlns:a16="http://schemas.microsoft.com/office/drawing/2014/main" id="{010992FF-EBC7-4FED-BD97-CBA00EB1DB04}"/>
                    </a:ext>
                  </a:extLst>
                </p:cNvPr>
                <p:cNvPicPr/>
                <p:nvPr/>
              </p:nvPicPr>
              <p:blipFill>
                <a:blip r:embed="rId58"/>
                <a:stretch>
                  <a:fillRect/>
                </a:stretch>
              </p:blipFill>
              <p:spPr>
                <a:xfrm>
                  <a:off x="11304648" y="717768"/>
                  <a:ext cx="3852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21" name="Freihand 20">
                  <a:extLst>
                    <a:ext uri="{FF2B5EF4-FFF2-40B4-BE49-F238E27FC236}">
                      <a16:creationId xmlns:a16="http://schemas.microsoft.com/office/drawing/2014/main" id="{4223C7A0-189A-4571-B68E-88D729B676B7}"/>
                    </a:ext>
                  </a:extLst>
                </p14:cNvPr>
                <p14:cNvContentPartPr/>
                <p14:nvPr/>
              </p14:nvContentPartPr>
              <p14:xfrm>
                <a:off x="11199888" y="717768"/>
                <a:ext cx="204120" cy="155880"/>
              </p14:xfrm>
            </p:contentPart>
          </mc:Choice>
          <mc:Fallback xmlns="">
            <p:pic>
              <p:nvPicPr>
                <p:cNvPr id="21" name="Freihand 20">
                  <a:extLst>
                    <a:ext uri="{FF2B5EF4-FFF2-40B4-BE49-F238E27FC236}">
                      <a16:creationId xmlns:a16="http://schemas.microsoft.com/office/drawing/2014/main" id="{4223C7A0-189A-4571-B68E-88D729B676B7}"/>
                    </a:ext>
                  </a:extLst>
                </p:cNvPr>
                <p:cNvPicPr/>
                <p:nvPr/>
              </p:nvPicPr>
              <p:blipFill>
                <a:blip r:embed="rId60"/>
                <a:stretch>
                  <a:fillRect/>
                </a:stretch>
              </p:blipFill>
              <p:spPr>
                <a:xfrm>
                  <a:off x="11195568" y="713448"/>
                  <a:ext cx="21276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23" name="Freihand 22">
                  <a:extLst>
                    <a:ext uri="{FF2B5EF4-FFF2-40B4-BE49-F238E27FC236}">
                      <a16:creationId xmlns:a16="http://schemas.microsoft.com/office/drawing/2014/main" id="{20813FEF-1EDA-405A-88B7-D0C86C6EBB12}"/>
                    </a:ext>
                  </a:extLst>
                </p14:cNvPr>
                <p14:cNvContentPartPr/>
                <p14:nvPr/>
              </p14:nvContentPartPr>
              <p14:xfrm>
                <a:off x="9898488" y="555768"/>
                <a:ext cx="187560" cy="26640"/>
              </p14:xfrm>
            </p:contentPart>
          </mc:Choice>
          <mc:Fallback xmlns="">
            <p:pic>
              <p:nvPicPr>
                <p:cNvPr id="23" name="Freihand 22">
                  <a:extLst>
                    <a:ext uri="{FF2B5EF4-FFF2-40B4-BE49-F238E27FC236}">
                      <a16:creationId xmlns:a16="http://schemas.microsoft.com/office/drawing/2014/main" id="{20813FEF-1EDA-405A-88B7-D0C86C6EBB12}"/>
                    </a:ext>
                  </a:extLst>
                </p:cNvPr>
                <p:cNvPicPr/>
                <p:nvPr/>
              </p:nvPicPr>
              <p:blipFill>
                <a:blip r:embed="rId62"/>
                <a:stretch>
                  <a:fillRect/>
                </a:stretch>
              </p:blipFill>
              <p:spPr>
                <a:xfrm>
                  <a:off x="9894168" y="551448"/>
                  <a:ext cx="19620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24" name="Freihand 23">
                  <a:extLst>
                    <a:ext uri="{FF2B5EF4-FFF2-40B4-BE49-F238E27FC236}">
                      <a16:creationId xmlns:a16="http://schemas.microsoft.com/office/drawing/2014/main" id="{E14698E7-BA3F-4D5C-AC23-28D9CE093B6B}"/>
                    </a:ext>
                  </a:extLst>
                </p14:cNvPr>
                <p14:cNvContentPartPr/>
                <p14:nvPr/>
              </p14:nvContentPartPr>
              <p14:xfrm>
                <a:off x="10270368" y="537408"/>
                <a:ext cx="383040" cy="9720"/>
              </p14:xfrm>
            </p:contentPart>
          </mc:Choice>
          <mc:Fallback xmlns="">
            <p:pic>
              <p:nvPicPr>
                <p:cNvPr id="24" name="Freihand 23">
                  <a:extLst>
                    <a:ext uri="{FF2B5EF4-FFF2-40B4-BE49-F238E27FC236}">
                      <a16:creationId xmlns:a16="http://schemas.microsoft.com/office/drawing/2014/main" id="{E14698E7-BA3F-4D5C-AC23-28D9CE093B6B}"/>
                    </a:ext>
                  </a:extLst>
                </p:cNvPr>
                <p:cNvPicPr/>
                <p:nvPr/>
              </p:nvPicPr>
              <p:blipFill>
                <a:blip r:embed="rId64"/>
                <a:stretch>
                  <a:fillRect/>
                </a:stretch>
              </p:blipFill>
              <p:spPr>
                <a:xfrm>
                  <a:off x="10266048" y="533088"/>
                  <a:ext cx="39168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25" name="Freihand 24">
                  <a:extLst>
                    <a:ext uri="{FF2B5EF4-FFF2-40B4-BE49-F238E27FC236}">
                      <a16:creationId xmlns:a16="http://schemas.microsoft.com/office/drawing/2014/main" id="{3791AA7B-C006-4D70-92C8-006F3B740CA4}"/>
                    </a:ext>
                  </a:extLst>
                </p14:cNvPr>
                <p14:cNvContentPartPr/>
                <p14:nvPr/>
              </p14:nvContentPartPr>
              <p14:xfrm>
                <a:off x="10679328" y="573768"/>
                <a:ext cx="21240" cy="391320"/>
              </p14:xfrm>
            </p:contentPart>
          </mc:Choice>
          <mc:Fallback xmlns="">
            <p:pic>
              <p:nvPicPr>
                <p:cNvPr id="25" name="Freihand 24">
                  <a:extLst>
                    <a:ext uri="{FF2B5EF4-FFF2-40B4-BE49-F238E27FC236}">
                      <a16:creationId xmlns:a16="http://schemas.microsoft.com/office/drawing/2014/main" id="{3791AA7B-C006-4D70-92C8-006F3B740CA4}"/>
                    </a:ext>
                  </a:extLst>
                </p:cNvPr>
                <p:cNvPicPr/>
                <p:nvPr/>
              </p:nvPicPr>
              <p:blipFill>
                <a:blip r:embed="rId66"/>
                <a:stretch>
                  <a:fillRect/>
                </a:stretch>
              </p:blipFill>
              <p:spPr>
                <a:xfrm>
                  <a:off x="10675008" y="569448"/>
                  <a:ext cx="29880" cy="39996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26" name="Freihand 25">
                  <a:extLst>
                    <a:ext uri="{FF2B5EF4-FFF2-40B4-BE49-F238E27FC236}">
                      <a16:creationId xmlns:a16="http://schemas.microsoft.com/office/drawing/2014/main" id="{D6836DA0-E588-4EDA-B73F-07837B59B431}"/>
                    </a:ext>
                  </a:extLst>
                </p14:cNvPr>
                <p14:cNvContentPartPr/>
                <p14:nvPr/>
              </p14:nvContentPartPr>
              <p14:xfrm>
                <a:off x="9942408" y="90648"/>
                <a:ext cx="298080" cy="214920"/>
              </p14:xfrm>
            </p:contentPart>
          </mc:Choice>
          <mc:Fallback xmlns="">
            <p:pic>
              <p:nvPicPr>
                <p:cNvPr id="26" name="Freihand 25">
                  <a:extLst>
                    <a:ext uri="{FF2B5EF4-FFF2-40B4-BE49-F238E27FC236}">
                      <a16:creationId xmlns:a16="http://schemas.microsoft.com/office/drawing/2014/main" id="{D6836DA0-E588-4EDA-B73F-07837B59B431}"/>
                    </a:ext>
                  </a:extLst>
                </p:cNvPr>
                <p:cNvPicPr/>
                <p:nvPr/>
              </p:nvPicPr>
              <p:blipFill>
                <a:blip r:embed="rId68"/>
                <a:stretch>
                  <a:fillRect/>
                </a:stretch>
              </p:blipFill>
              <p:spPr>
                <a:xfrm>
                  <a:off x="9938088" y="86328"/>
                  <a:ext cx="30672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28" name="Freihand 27">
                  <a:extLst>
                    <a:ext uri="{FF2B5EF4-FFF2-40B4-BE49-F238E27FC236}">
                      <a16:creationId xmlns:a16="http://schemas.microsoft.com/office/drawing/2014/main" id="{724CF22A-0115-4F0C-96C9-506B665FEEA0}"/>
                    </a:ext>
                  </a:extLst>
                </p14:cNvPr>
                <p14:cNvContentPartPr/>
                <p14:nvPr/>
              </p14:nvContentPartPr>
              <p14:xfrm>
                <a:off x="9931968" y="812448"/>
                <a:ext cx="322200" cy="141840"/>
              </p14:xfrm>
            </p:contentPart>
          </mc:Choice>
          <mc:Fallback xmlns="">
            <p:pic>
              <p:nvPicPr>
                <p:cNvPr id="28" name="Freihand 27">
                  <a:extLst>
                    <a:ext uri="{FF2B5EF4-FFF2-40B4-BE49-F238E27FC236}">
                      <a16:creationId xmlns:a16="http://schemas.microsoft.com/office/drawing/2014/main" id="{724CF22A-0115-4F0C-96C9-506B665FEEA0}"/>
                    </a:ext>
                  </a:extLst>
                </p:cNvPr>
                <p:cNvPicPr/>
                <p:nvPr/>
              </p:nvPicPr>
              <p:blipFill>
                <a:blip r:embed="rId70"/>
                <a:stretch>
                  <a:fillRect/>
                </a:stretch>
              </p:blipFill>
              <p:spPr>
                <a:xfrm>
                  <a:off x="9927648" y="808128"/>
                  <a:ext cx="33084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30" name="Freihand 29">
                  <a:extLst>
                    <a:ext uri="{FF2B5EF4-FFF2-40B4-BE49-F238E27FC236}">
                      <a16:creationId xmlns:a16="http://schemas.microsoft.com/office/drawing/2014/main" id="{8BF96E7C-FF35-4EAE-BD2D-A7A83BBB4FE6}"/>
                    </a:ext>
                  </a:extLst>
                </p14:cNvPr>
                <p14:cNvContentPartPr/>
                <p14:nvPr/>
              </p14:nvContentPartPr>
              <p14:xfrm>
                <a:off x="9877968" y="56448"/>
                <a:ext cx="356400" cy="242280"/>
              </p14:xfrm>
            </p:contentPart>
          </mc:Choice>
          <mc:Fallback xmlns="">
            <p:pic>
              <p:nvPicPr>
                <p:cNvPr id="30" name="Freihand 29">
                  <a:extLst>
                    <a:ext uri="{FF2B5EF4-FFF2-40B4-BE49-F238E27FC236}">
                      <a16:creationId xmlns:a16="http://schemas.microsoft.com/office/drawing/2014/main" id="{8BF96E7C-FF35-4EAE-BD2D-A7A83BBB4FE6}"/>
                    </a:ext>
                  </a:extLst>
                </p:cNvPr>
                <p:cNvPicPr/>
                <p:nvPr/>
              </p:nvPicPr>
              <p:blipFill>
                <a:blip r:embed="rId72"/>
                <a:stretch>
                  <a:fillRect/>
                </a:stretch>
              </p:blipFill>
              <p:spPr>
                <a:xfrm>
                  <a:off x="9873648" y="52128"/>
                  <a:ext cx="365040" cy="25092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32" name="Freihand 31">
                  <a:extLst>
                    <a:ext uri="{FF2B5EF4-FFF2-40B4-BE49-F238E27FC236}">
                      <a16:creationId xmlns:a16="http://schemas.microsoft.com/office/drawing/2014/main" id="{36288DE6-FF99-4000-8B32-5D7375231834}"/>
                    </a:ext>
                  </a:extLst>
                </p14:cNvPr>
                <p14:cNvContentPartPr/>
                <p14:nvPr/>
              </p14:nvContentPartPr>
              <p14:xfrm>
                <a:off x="9890568" y="231768"/>
                <a:ext cx="151560" cy="151200"/>
              </p14:xfrm>
            </p:contentPart>
          </mc:Choice>
          <mc:Fallback xmlns="">
            <p:pic>
              <p:nvPicPr>
                <p:cNvPr id="32" name="Freihand 31">
                  <a:extLst>
                    <a:ext uri="{FF2B5EF4-FFF2-40B4-BE49-F238E27FC236}">
                      <a16:creationId xmlns:a16="http://schemas.microsoft.com/office/drawing/2014/main" id="{36288DE6-FF99-4000-8B32-5D7375231834}"/>
                    </a:ext>
                  </a:extLst>
                </p:cNvPr>
                <p:cNvPicPr/>
                <p:nvPr/>
              </p:nvPicPr>
              <p:blipFill>
                <a:blip r:embed="rId74"/>
                <a:stretch>
                  <a:fillRect/>
                </a:stretch>
              </p:blipFill>
              <p:spPr>
                <a:xfrm>
                  <a:off x="9886248" y="227448"/>
                  <a:ext cx="16020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33" name="Freihand 32">
                  <a:extLst>
                    <a:ext uri="{FF2B5EF4-FFF2-40B4-BE49-F238E27FC236}">
                      <a16:creationId xmlns:a16="http://schemas.microsoft.com/office/drawing/2014/main" id="{625FEAE2-AC6A-46FD-B695-9AB156FE5DFB}"/>
                    </a:ext>
                  </a:extLst>
                </p14:cNvPr>
                <p14:cNvContentPartPr/>
                <p14:nvPr/>
              </p14:nvContentPartPr>
              <p14:xfrm>
                <a:off x="9966168" y="276768"/>
                <a:ext cx="113760" cy="159840"/>
              </p14:xfrm>
            </p:contentPart>
          </mc:Choice>
          <mc:Fallback xmlns="">
            <p:pic>
              <p:nvPicPr>
                <p:cNvPr id="33" name="Freihand 32">
                  <a:extLst>
                    <a:ext uri="{FF2B5EF4-FFF2-40B4-BE49-F238E27FC236}">
                      <a16:creationId xmlns:a16="http://schemas.microsoft.com/office/drawing/2014/main" id="{625FEAE2-AC6A-46FD-B695-9AB156FE5DFB}"/>
                    </a:ext>
                  </a:extLst>
                </p:cNvPr>
                <p:cNvPicPr/>
                <p:nvPr/>
              </p:nvPicPr>
              <p:blipFill>
                <a:blip r:embed="rId76"/>
                <a:stretch>
                  <a:fillRect/>
                </a:stretch>
              </p:blipFill>
              <p:spPr>
                <a:xfrm>
                  <a:off x="9961848" y="272448"/>
                  <a:ext cx="12240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34" name="Freihand 33">
                  <a:extLst>
                    <a:ext uri="{FF2B5EF4-FFF2-40B4-BE49-F238E27FC236}">
                      <a16:creationId xmlns:a16="http://schemas.microsoft.com/office/drawing/2014/main" id="{5691C75D-B215-44C6-84AD-254A9738A7A9}"/>
                    </a:ext>
                  </a:extLst>
                </p14:cNvPr>
                <p14:cNvContentPartPr/>
                <p14:nvPr/>
              </p14:nvContentPartPr>
              <p14:xfrm>
                <a:off x="10057248" y="329688"/>
                <a:ext cx="222840" cy="142920"/>
              </p14:xfrm>
            </p:contentPart>
          </mc:Choice>
          <mc:Fallback xmlns="">
            <p:pic>
              <p:nvPicPr>
                <p:cNvPr id="34" name="Freihand 33">
                  <a:extLst>
                    <a:ext uri="{FF2B5EF4-FFF2-40B4-BE49-F238E27FC236}">
                      <a16:creationId xmlns:a16="http://schemas.microsoft.com/office/drawing/2014/main" id="{5691C75D-B215-44C6-84AD-254A9738A7A9}"/>
                    </a:ext>
                  </a:extLst>
                </p:cNvPr>
                <p:cNvPicPr/>
                <p:nvPr/>
              </p:nvPicPr>
              <p:blipFill>
                <a:blip r:embed="rId78"/>
                <a:stretch>
                  <a:fillRect/>
                </a:stretch>
              </p:blipFill>
              <p:spPr>
                <a:xfrm>
                  <a:off x="10052928" y="325368"/>
                  <a:ext cx="23148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35" name="Freihand 34">
                  <a:extLst>
                    <a:ext uri="{FF2B5EF4-FFF2-40B4-BE49-F238E27FC236}">
                      <a16:creationId xmlns:a16="http://schemas.microsoft.com/office/drawing/2014/main" id="{645D126A-0D7B-4A7F-809A-5825FA5A62F9}"/>
                    </a:ext>
                  </a:extLst>
                </p14:cNvPr>
                <p14:cNvContentPartPr/>
                <p14:nvPr/>
              </p14:nvContentPartPr>
              <p14:xfrm>
                <a:off x="10353168" y="396288"/>
                <a:ext cx="60120" cy="23040"/>
              </p14:xfrm>
            </p:contentPart>
          </mc:Choice>
          <mc:Fallback xmlns="">
            <p:pic>
              <p:nvPicPr>
                <p:cNvPr id="35" name="Freihand 34">
                  <a:extLst>
                    <a:ext uri="{FF2B5EF4-FFF2-40B4-BE49-F238E27FC236}">
                      <a16:creationId xmlns:a16="http://schemas.microsoft.com/office/drawing/2014/main" id="{645D126A-0D7B-4A7F-809A-5825FA5A62F9}"/>
                    </a:ext>
                  </a:extLst>
                </p:cNvPr>
                <p:cNvPicPr/>
                <p:nvPr/>
              </p:nvPicPr>
              <p:blipFill>
                <a:blip r:embed="rId80"/>
                <a:stretch>
                  <a:fillRect/>
                </a:stretch>
              </p:blipFill>
              <p:spPr>
                <a:xfrm>
                  <a:off x="10348848" y="391968"/>
                  <a:ext cx="6876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36" name="Freihand 35">
                  <a:extLst>
                    <a:ext uri="{FF2B5EF4-FFF2-40B4-BE49-F238E27FC236}">
                      <a16:creationId xmlns:a16="http://schemas.microsoft.com/office/drawing/2014/main" id="{67488E83-3864-4A2F-AF4B-F22E4E753B25}"/>
                    </a:ext>
                  </a:extLst>
                </p14:cNvPr>
                <p14:cNvContentPartPr/>
                <p14:nvPr/>
              </p14:nvContentPartPr>
              <p14:xfrm>
                <a:off x="9936648" y="683208"/>
                <a:ext cx="224640" cy="121680"/>
              </p14:xfrm>
            </p:contentPart>
          </mc:Choice>
          <mc:Fallback xmlns="">
            <p:pic>
              <p:nvPicPr>
                <p:cNvPr id="36" name="Freihand 35">
                  <a:extLst>
                    <a:ext uri="{FF2B5EF4-FFF2-40B4-BE49-F238E27FC236}">
                      <a16:creationId xmlns:a16="http://schemas.microsoft.com/office/drawing/2014/main" id="{67488E83-3864-4A2F-AF4B-F22E4E753B25}"/>
                    </a:ext>
                  </a:extLst>
                </p:cNvPr>
                <p:cNvPicPr/>
                <p:nvPr/>
              </p:nvPicPr>
              <p:blipFill>
                <a:blip r:embed="rId82"/>
                <a:stretch>
                  <a:fillRect/>
                </a:stretch>
              </p:blipFill>
              <p:spPr>
                <a:xfrm>
                  <a:off x="9932328" y="678888"/>
                  <a:ext cx="23328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37" name="Freihand 36">
                  <a:extLst>
                    <a:ext uri="{FF2B5EF4-FFF2-40B4-BE49-F238E27FC236}">
                      <a16:creationId xmlns:a16="http://schemas.microsoft.com/office/drawing/2014/main" id="{0DE95D12-C9E4-4F9F-8883-AB91E8071875}"/>
                    </a:ext>
                  </a:extLst>
                </p14:cNvPr>
                <p14:cNvContentPartPr/>
                <p14:nvPr/>
              </p14:nvContentPartPr>
              <p14:xfrm>
                <a:off x="10128888" y="660528"/>
                <a:ext cx="115920" cy="70200"/>
              </p14:xfrm>
            </p:contentPart>
          </mc:Choice>
          <mc:Fallback xmlns="">
            <p:pic>
              <p:nvPicPr>
                <p:cNvPr id="37" name="Freihand 36">
                  <a:extLst>
                    <a:ext uri="{FF2B5EF4-FFF2-40B4-BE49-F238E27FC236}">
                      <a16:creationId xmlns:a16="http://schemas.microsoft.com/office/drawing/2014/main" id="{0DE95D12-C9E4-4F9F-8883-AB91E8071875}"/>
                    </a:ext>
                  </a:extLst>
                </p:cNvPr>
                <p:cNvPicPr/>
                <p:nvPr/>
              </p:nvPicPr>
              <p:blipFill>
                <a:blip r:embed="rId84"/>
                <a:stretch>
                  <a:fillRect/>
                </a:stretch>
              </p:blipFill>
              <p:spPr>
                <a:xfrm>
                  <a:off x="10124568" y="656208"/>
                  <a:ext cx="12456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38" name="Freihand 37">
                  <a:extLst>
                    <a:ext uri="{FF2B5EF4-FFF2-40B4-BE49-F238E27FC236}">
                      <a16:creationId xmlns:a16="http://schemas.microsoft.com/office/drawing/2014/main" id="{798D43BD-70CF-4380-9224-E131E2862C35}"/>
                    </a:ext>
                  </a:extLst>
                </p14:cNvPr>
                <p14:cNvContentPartPr/>
                <p14:nvPr/>
              </p14:nvContentPartPr>
              <p14:xfrm>
                <a:off x="10205208" y="262728"/>
                <a:ext cx="271800" cy="161280"/>
              </p14:xfrm>
            </p:contentPart>
          </mc:Choice>
          <mc:Fallback xmlns="">
            <p:pic>
              <p:nvPicPr>
                <p:cNvPr id="38" name="Freihand 37">
                  <a:extLst>
                    <a:ext uri="{FF2B5EF4-FFF2-40B4-BE49-F238E27FC236}">
                      <a16:creationId xmlns:a16="http://schemas.microsoft.com/office/drawing/2014/main" id="{798D43BD-70CF-4380-9224-E131E2862C35}"/>
                    </a:ext>
                  </a:extLst>
                </p:cNvPr>
                <p:cNvPicPr/>
                <p:nvPr/>
              </p:nvPicPr>
              <p:blipFill>
                <a:blip r:embed="rId86"/>
                <a:stretch>
                  <a:fillRect/>
                </a:stretch>
              </p:blipFill>
              <p:spPr>
                <a:xfrm>
                  <a:off x="10200888" y="258408"/>
                  <a:ext cx="28044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39" name="Freihand 38">
                  <a:extLst>
                    <a:ext uri="{FF2B5EF4-FFF2-40B4-BE49-F238E27FC236}">
                      <a16:creationId xmlns:a16="http://schemas.microsoft.com/office/drawing/2014/main" id="{9F56FF79-AD44-45EC-8FCD-A1C19FCA8D5E}"/>
                    </a:ext>
                  </a:extLst>
                </p14:cNvPr>
                <p14:cNvContentPartPr/>
                <p14:nvPr/>
              </p14:nvContentPartPr>
              <p14:xfrm>
                <a:off x="10551528" y="156168"/>
                <a:ext cx="88920" cy="115200"/>
              </p14:xfrm>
            </p:contentPart>
          </mc:Choice>
          <mc:Fallback xmlns="">
            <p:pic>
              <p:nvPicPr>
                <p:cNvPr id="39" name="Freihand 38">
                  <a:extLst>
                    <a:ext uri="{FF2B5EF4-FFF2-40B4-BE49-F238E27FC236}">
                      <a16:creationId xmlns:a16="http://schemas.microsoft.com/office/drawing/2014/main" id="{9F56FF79-AD44-45EC-8FCD-A1C19FCA8D5E}"/>
                    </a:ext>
                  </a:extLst>
                </p:cNvPr>
                <p:cNvPicPr/>
                <p:nvPr/>
              </p:nvPicPr>
              <p:blipFill>
                <a:blip r:embed="rId88"/>
                <a:stretch>
                  <a:fillRect/>
                </a:stretch>
              </p:blipFill>
              <p:spPr>
                <a:xfrm>
                  <a:off x="10547208" y="151848"/>
                  <a:ext cx="9756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40" name="Freihand 39">
                  <a:extLst>
                    <a:ext uri="{FF2B5EF4-FFF2-40B4-BE49-F238E27FC236}">
                      <a16:creationId xmlns:a16="http://schemas.microsoft.com/office/drawing/2014/main" id="{2DDAA224-63E5-4412-ABCE-2D65672C24CB}"/>
                    </a:ext>
                  </a:extLst>
                </p14:cNvPr>
                <p14:cNvContentPartPr/>
                <p14:nvPr/>
              </p14:nvContentPartPr>
              <p14:xfrm>
                <a:off x="10658448" y="146088"/>
                <a:ext cx="135720" cy="115200"/>
              </p14:xfrm>
            </p:contentPart>
          </mc:Choice>
          <mc:Fallback xmlns="">
            <p:pic>
              <p:nvPicPr>
                <p:cNvPr id="40" name="Freihand 39">
                  <a:extLst>
                    <a:ext uri="{FF2B5EF4-FFF2-40B4-BE49-F238E27FC236}">
                      <a16:creationId xmlns:a16="http://schemas.microsoft.com/office/drawing/2014/main" id="{2DDAA224-63E5-4412-ABCE-2D65672C24CB}"/>
                    </a:ext>
                  </a:extLst>
                </p:cNvPr>
                <p:cNvPicPr/>
                <p:nvPr/>
              </p:nvPicPr>
              <p:blipFill>
                <a:blip r:embed="rId90"/>
                <a:stretch>
                  <a:fillRect/>
                </a:stretch>
              </p:blipFill>
              <p:spPr>
                <a:xfrm>
                  <a:off x="10654128" y="141768"/>
                  <a:ext cx="14436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41" name="Freihand 40">
                  <a:extLst>
                    <a:ext uri="{FF2B5EF4-FFF2-40B4-BE49-F238E27FC236}">
                      <a16:creationId xmlns:a16="http://schemas.microsoft.com/office/drawing/2014/main" id="{6318898A-63F8-4116-9087-302DB1E77C84}"/>
                    </a:ext>
                  </a:extLst>
                </p14:cNvPr>
                <p14:cNvContentPartPr/>
                <p14:nvPr/>
              </p14:nvContentPartPr>
              <p14:xfrm>
                <a:off x="10215648" y="722808"/>
                <a:ext cx="57600" cy="462240"/>
              </p14:xfrm>
            </p:contentPart>
          </mc:Choice>
          <mc:Fallback xmlns="">
            <p:pic>
              <p:nvPicPr>
                <p:cNvPr id="41" name="Freihand 40">
                  <a:extLst>
                    <a:ext uri="{FF2B5EF4-FFF2-40B4-BE49-F238E27FC236}">
                      <a16:creationId xmlns:a16="http://schemas.microsoft.com/office/drawing/2014/main" id="{6318898A-63F8-4116-9087-302DB1E77C84}"/>
                    </a:ext>
                  </a:extLst>
                </p:cNvPr>
                <p:cNvPicPr/>
                <p:nvPr/>
              </p:nvPicPr>
              <p:blipFill>
                <a:blip r:embed="rId92"/>
                <a:stretch>
                  <a:fillRect/>
                </a:stretch>
              </p:blipFill>
              <p:spPr>
                <a:xfrm>
                  <a:off x="10211328" y="718488"/>
                  <a:ext cx="66240" cy="4708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43" name="Freihand 42">
                  <a:extLst>
                    <a:ext uri="{FF2B5EF4-FFF2-40B4-BE49-F238E27FC236}">
                      <a16:creationId xmlns:a16="http://schemas.microsoft.com/office/drawing/2014/main" id="{CF5E3309-FA05-4A36-A575-D564DD7CCE91}"/>
                    </a:ext>
                  </a:extLst>
                </p14:cNvPr>
                <p14:cNvContentPartPr/>
                <p14:nvPr/>
              </p14:nvContentPartPr>
              <p14:xfrm>
                <a:off x="10078128" y="1282968"/>
                <a:ext cx="14400" cy="111960"/>
              </p14:xfrm>
            </p:contentPart>
          </mc:Choice>
          <mc:Fallback xmlns="">
            <p:pic>
              <p:nvPicPr>
                <p:cNvPr id="43" name="Freihand 42">
                  <a:extLst>
                    <a:ext uri="{FF2B5EF4-FFF2-40B4-BE49-F238E27FC236}">
                      <a16:creationId xmlns:a16="http://schemas.microsoft.com/office/drawing/2014/main" id="{CF5E3309-FA05-4A36-A575-D564DD7CCE91}"/>
                    </a:ext>
                  </a:extLst>
                </p:cNvPr>
                <p:cNvPicPr/>
                <p:nvPr/>
              </p:nvPicPr>
              <p:blipFill>
                <a:blip r:embed="rId94"/>
                <a:stretch>
                  <a:fillRect/>
                </a:stretch>
              </p:blipFill>
              <p:spPr>
                <a:xfrm>
                  <a:off x="10073808" y="1278648"/>
                  <a:ext cx="2304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44" name="Freihand 43">
                  <a:extLst>
                    <a:ext uri="{FF2B5EF4-FFF2-40B4-BE49-F238E27FC236}">
                      <a16:creationId xmlns:a16="http://schemas.microsoft.com/office/drawing/2014/main" id="{39676FB9-B1BD-4413-B376-2D9FE136CD7C}"/>
                    </a:ext>
                  </a:extLst>
                </p14:cNvPr>
                <p14:cNvContentPartPr/>
                <p14:nvPr/>
              </p14:nvContentPartPr>
              <p14:xfrm>
                <a:off x="10018728" y="1221408"/>
                <a:ext cx="139680" cy="102960"/>
              </p14:xfrm>
            </p:contentPart>
          </mc:Choice>
          <mc:Fallback xmlns="">
            <p:pic>
              <p:nvPicPr>
                <p:cNvPr id="44" name="Freihand 43">
                  <a:extLst>
                    <a:ext uri="{FF2B5EF4-FFF2-40B4-BE49-F238E27FC236}">
                      <a16:creationId xmlns:a16="http://schemas.microsoft.com/office/drawing/2014/main" id="{39676FB9-B1BD-4413-B376-2D9FE136CD7C}"/>
                    </a:ext>
                  </a:extLst>
                </p:cNvPr>
                <p:cNvPicPr/>
                <p:nvPr/>
              </p:nvPicPr>
              <p:blipFill>
                <a:blip r:embed="rId96"/>
                <a:stretch>
                  <a:fillRect/>
                </a:stretch>
              </p:blipFill>
              <p:spPr>
                <a:xfrm>
                  <a:off x="10014408" y="1217088"/>
                  <a:ext cx="14832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45" name="Freihand 44">
                  <a:extLst>
                    <a:ext uri="{FF2B5EF4-FFF2-40B4-BE49-F238E27FC236}">
                      <a16:creationId xmlns:a16="http://schemas.microsoft.com/office/drawing/2014/main" id="{C28484C0-2B8C-4C3F-A879-E88BB4BD5AEF}"/>
                    </a:ext>
                  </a:extLst>
                </p14:cNvPr>
                <p14:cNvContentPartPr/>
                <p14:nvPr/>
              </p14:nvContentPartPr>
              <p14:xfrm>
                <a:off x="10184328" y="1229328"/>
                <a:ext cx="129240" cy="163800"/>
              </p14:xfrm>
            </p:contentPart>
          </mc:Choice>
          <mc:Fallback xmlns="">
            <p:pic>
              <p:nvPicPr>
                <p:cNvPr id="45" name="Freihand 44">
                  <a:extLst>
                    <a:ext uri="{FF2B5EF4-FFF2-40B4-BE49-F238E27FC236}">
                      <a16:creationId xmlns:a16="http://schemas.microsoft.com/office/drawing/2014/main" id="{C28484C0-2B8C-4C3F-A879-E88BB4BD5AEF}"/>
                    </a:ext>
                  </a:extLst>
                </p:cNvPr>
                <p:cNvPicPr/>
                <p:nvPr/>
              </p:nvPicPr>
              <p:blipFill>
                <a:blip r:embed="rId98"/>
                <a:stretch>
                  <a:fillRect/>
                </a:stretch>
              </p:blipFill>
              <p:spPr>
                <a:xfrm>
                  <a:off x="10180008" y="1225008"/>
                  <a:ext cx="13788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47" name="Freihand 46">
                  <a:extLst>
                    <a:ext uri="{FF2B5EF4-FFF2-40B4-BE49-F238E27FC236}">
                      <a16:creationId xmlns:a16="http://schemas.microsoft.com/office/drawing/2014/main" id="{5D816357-DDE6-460E-B462-A13C55230B00}"/>
                    </a:ext>
                  </a:extLst>
                </p14:cNvPr>
                <p14:cNvContentPartPr/>
                <p14:nvPr/>
              </p14:nvContentPartPr>
              <p14:xfrm>
                <a:off x="9857088" y="43488"/>
                <a:ext cx="421560" cy="235440"/>
              </p14:xfrm>
            </p:contentPart>
          </mc:Choice>
          <mc:Fallback xmlns="">
            <p:pic>
              <p:nvPicPr>
                <p:cNvPr id="47" name="Freihand 46">
                  <a:extLst>
                    <a:ext uri="{FF2B5EF4-FFF2-40B4-BE49-F238E27FC236}">
                      <a16:creationId xmlns:a16="http://schemas.microsoft.com/office/drawing/2014/main" id="{5D816357-DDE6-460E-B462-A13C55230B00}"/>
                    </a:ext>
                  </a:extLst>
                </p:cNvPr>
                <p:cNvPicPr/>
                <p:nvPr/>
              </p:nvPicPr>
              <p:blipFill>
                <a:blip r:embed="rId100"/>
                <a:stretch>
                  <a:fillRect/>
                </a:stretch>
              </p:blipFill>
              <p:spPr>
                <a:xfrm>
                  <a:off x="9852768" y="39168"/>
                  <a:ext cx="43020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49" name="Freihand 48">
                  <a:extLst>
                    <a:ext uri="{FF2B5EF4-FFF2-40B4-BE49-F238E27FC236}">
                      <a16:creationId xmlns:a16="http://schemas.microsoft.com/office/drawing/2014/main" id="{7E08ADE8-FC3B-47C2-B3C3-266F03ECECCC}"/>
                    </a:ext>
                  </a:extLst>
                </p14:cNvPr>
                <p14:cNvContentPartPr/>
                <p14:nvPr/>
              </p14:nvContentPartPr>
              <p14:xfrm>
                <a:off x="9931608" y="215928"/>
                <a:ext cx="108000" cy="217440"/>
              </p14:xfrm>
            </p:contentPart>
          </mc:Choice>
          <mc:Fallback xmlns="">
            <p:pic>
              <p:nvPicPr>
                <p:cNvPr id="49" name="Freihand 48">
                  <a:extLst>
                    <a:ext uri="{FF2B5EF4-FFF2-40B4-BE49-F238E27FC236}">
                      <a16:creationId xmlns:a16="http://schemas.microsoft.com/office/drawing/2014/main" id="{7E08ADE8-FC3B-47C2-B3C3-266F03ECECCC}"/>
                    </a:ext>
                  </a:extLst>
                </p:cNvPr>
                <p:cNvPicPr/>
                <p:nvPr/>
              </p:nvPicPr>
              <p:blipFill>
                <a:blip r:embed="rId102"/>
                <a:stretch>
                  <a:fillRect/>
                </a:stretch>
              </p:blipFill>
              <p:spPr>
                <a:xfrm>
                  <a:off x="9927288" y="211608"/>
                  <a:ext cx="11664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50" name="Freihand 49">
                  <a:extLst>
                    <a:ext uri="{FF2B5EF4-FFF2-40B4-BE49-F238E27FC236}">
                      <a16:creationId xmlns:a16="http://schemas.microsoft.com/office/drawing/2014/main" id="{173F3D8A-E6F1-4C3C-A9E5-E00E33B7863D}"/>
                    </a:ext>
                  </a:extLst>
                </p14:cNvPr>
                <p14:cNvContentPartPr/>
                <p14:nvPr/>
              </p14:nvContentPartPr>
              <p14:xfrm>
                <a:off x="10027728" y="252288"/>
                <a:ext cx="87480" cy="208800"/>
              </p14:xfrm>
            </p:contentPart>
          </mc:Choice>
          <mc:Fallback xmlns="">
            <p:pic>
              <p:nvPicPr>
                <p:cNvPr id="50" name="Freihand 49">
                  <a:extLst>
                    <a:ext uri="{FF2B5EF4-FFF2-40B4-BE49-F238E27FC236}">
                      <a16:creationId xmlns:a16="http://schemas.microsoft.com/office/drawing/2014/main" id="{173F3D8A-E6F1-4C3C-A9E5-E00E33B7863D}"/>
                    </a:ext>
                  </a:extLst>
                </p:cNvPr>
                <p:cNvPicPr/>
                <p:nvPr/>
              </p:nvPicPr>
              <p:blipFill>
                <a:blip r:embed="rId104"/>
                <a:stretch>
                  <a:fillRect/>
                </a:stretch>
              </p:blipFill>
              <p:spPr>
                <a:xfrm>
                  <a:off x="10023408" y="247968"/>
                  <a:ext cx="9612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51" name="Freihand 50">
                  <a:extLst>
                    <a:ext uri="{FF2B5EF4-FFF2-40B4-BE49-F238E27FC236}">
                      <a16:creationId xmlns:a16="http://schemas.microsoft.com/office/drawing/2014/main" id="{BEEBB95A-6C4A-42FC-A2F7-ED9E0E3BFFC6}"/>
                    </a:ext>
                  </a:extLst>
                </p14:cNvPr>
                <p14:cNvContentPartPr/>
                <p14:nvPr/>
              </p14:nvContentPartPr>
              <p14:xfrm>
                <a:off x="10086408" y="314928"/>
                <a:ext cx="56520" cy="152280"/>
              </p14:xfrm>
            </p:contentPart>
          </mc:Choice>
          <mc:Fallback xmlns="">
            <p:pic>
              <p:nvPicPr>
                <p:cNvPr id="51" name="Freihand 50">
                  <a:extLst>
                    <a:ext uri="{FF2B5EF4-FFF2-40B4-BE49-F238E27FC236}">
                      <a16:creationId xmlns:a16="http://schemas.microsoft.com/office/drawing/2014/main" id="{BEEBB95A-6C4A-42FC-A2F7-ED9E0E3BFFC6}"/>
                    </a:ext>
                  </a:extLst>
                </p:cNvPr>
                <p:cNvPicPr/>
                <p:nvPr/>
              </p:nvPicPr>
              <p:blipFill>
                <a:blip r:embed="rId106"/>
                <a:stretch>
                  <a:fillRect/>
                </a:stretch>
              </p:blipFill>
              <p:spPr>
                <a:xfrm>
                  <a:off x="10082088" y="310608"/>
                  <a:ext cx="6516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52" name="Freihand 51">
                  <a:extLst>
                    <a:ext uri="{FF2B5EF4-FFF2-40B4-BE49-F238E27FC236}">
                      <a16:creationId xmlns:a16="http://schemas.microsoft.com/office/drawing/2014/main" id="{9B1D47F2-1F46-4517-8AE0-CCCBC964B4A6}"/>
                    </a:ext>
                  </a:extLst>
                </p14:cNvPr>
                <p14:cNvContentPartPr/>
                <p14:nvPr/>
              </p14:nvContentPartPr>
              <p14:xfrm>
                <a:off x="10165968" y="325368"/>
                <a:ext cx="150840" cy="135360"/>
              </p14:xfrm>
            </p:contentPart>
          </mc:Choice>
          <mc:Fallback xmlns="">
            <p:pic>
              <p:nvPicPr>
                <p:cNvPr id="52" name="Freihand 51">
                  <a:extLst>
                    <a:ext uri="{FF2B5EF4-FFF2-40B4-BE49-F238E27FC236}">
                      <a16:creationId xmlns:a16="http://schemas.microsoft.com/office/drawing/2014/main" id="{9B1D47F2-1F46-4517-8AE0-CCCBC964B4A6}"/>
                    </a:ext>
                  </a:extLst>
                </p:cNvPr>
                <p:cNvPicPr/>
                <p:nvPr/>
              </p:nvPicPr>
              <p:blipFill>
                <a:blip r:embed="rId108"/>
                <a:stretch>
                  <a:fillRect/>
                </a:stretch>
              </p:blipFill>
              <p:spPr>
                <a:xfrm>
                  <a:off x="10161648" y="321048"/>
                  <a:ext cx="15948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54" name="Freihand 53">
                  <a:extLst>
                    <a:ext uri="{FF2B5EF4-FFF2-40B4-BE49-F238E27FC236}">
                      <a16:creationId xmlns:a16="http://schemas.microsoft.com/office/drawing/2014/main" id="{D3D0CAD4-C9B3-4236-86BA-105EBC51A3C3}"/>
                    </a:ext>
                  </a:extLst>
                </p14:cNvPr>
                <p14:cNvContentPartPr/>
                <p14:nvPr/>
              </p14:nvContentPartPr>
              <p14:xfrm>
                <a:off x="9549648" y="531648"/>
                <a:ext cx="79200" cy="218880"/>
              </p14:xfrm>
            </p:contentPart>
          </mc:Choice>
          <mc:Fallback xmlns="">
            <p:pic>
              <p:nvPicPr>
                <p:cNvPr id="54" name="Freihand 53">
                  <a:extLst>
                    <a:ext uri="{FF2B5EF4-FFF2-40B4-BE49-F238E27FC236}">
                      <a16:creationId xmlns:a16="http://schemas.microsoft.com/office/drawing/2014/main" id="{D3D0CAD4-C9B3-4236-86BA-105EBC51A3C3}"/>
                    </a:ext>
                  </a:extLst>
                </p:cNvPr>
                <p:cNvPicPr/>
                <p:nvPr/>
              </p:nvPicPr>
              <p:blipFill>
                <a:blip r:embed="rId110"/>
                <a:stretch>
                  <a:fillRect/>
                </a:stretch>
              </p:blipFill>
              <p:spPr>
                <a:xfrm>
                  <a:off x="9545328" y="527328"/>
                  <a:ext cx="8784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55" name="Freihand 54">
                  <a:extLst>
                    <a:ext uri="{FF2B5EF4-FFF2-40B4-BE49-F238E27FC236}">
                      <a16:creationId xmlns:a16="http://schemas.microsoft.com/office/drawing/2014/main" id="{7E69DA37-727D-4CAA-B785-B986D099FC6C}"/>
                    </a:ext>
                  </a:extLst>
                </p14:cNvPr>
                <p14:cNvContentPartPr/>
                <p14:nvPr/>
              </p14:nvContentPartPr>
              <p14:xfrm>
                <a:off x="9643248" y="474768"/>
                <a:ext cx="159480" cy="96840"/>
              </p14:xfrm>
            </p:contentPart>
          </mc:Choice>
          <mc:Fallback xmlns="">
            <p:pic>
              <p:nvPicPr>
                <p:cNvPr id="55" name="Freihand 54">
                  <a:extLst>
                    <a:ext uri="{FF2B5EF4-FFF2-40B4-BE49-F238E27FC236}">
                      <a16:creationId xmlns:a16="http://schemas.microsoft.com/office/drawing/2014/main" id="{7E69DA37-727D-4CAA-B785-B986D099FC6C}"/>
                    </a:ext>
                  </a:extLst>
                </p:cNvPr>
                <p:cNvPicPr/>
                <p:nvPr/>
              </p:nvPicPr>
              <p:blipFill>
                <a:blip r:embed="rId112"/>
                <a:stretch>
                  <a:fillRect/>
                </a:stretch>
              </p:blipFill>
              <p:spPr>
                <a:xfrm>
                  <a:off x="9638928" y="470448"/>
                  <a:ext cx="16812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61" name="Freihand 60">
                  <a:extLst>
                    <a:ext uri="{FF2B5EF4-FFF2-40B4-BE49-F238E27FC236}">
                      <a16:creationId xmlns:a16="http://schemas.microsoft.com/office/drawing/2014/main" id="{B0584ED3-66A6-4F10-9048-EDF95E540967}"/>
                    </a:ext>
                  </a:extLst>
                </p14:cNvPr>
                <p14:cNvContentPartPr/>
                <p14:nvPr/>
              </p14:nvContentPartPr>
              <p14:xfrm>
                <a:off x="9806688" y="429408"/>
                <a:ext cx="360" cy="360"/>
              </p14:xfrm>
            </p:contentPart>
          </mc:Choice>
          <mc:Fallback xmlns="">
            <p:pic>
              <p:nvPicPr>
                <p:cNvPr id="61" name="Freihand 60">
                  <a:extLst>
                    <a:ext uri="{FF2B5EF4-FFF2-40B4-BE49-F238E27FC236}">
                      <a16:creationId xmlns:a16="http://schemas.microsoft.com/office/drawing/2014/main" id="{B0584ED3-66A6-4F10-9048-EDF95E540967}"/>
                    </a:ext>
                  </a:extLst>
                </p:cNvPr>
                <p:cNvPicPr/>
                <p:nvPr/>
              </p:nvPicPr>
              <p:blipFill>
                <a:blip r:embed="rId56"/>
                <a:stretch>
                  <a:fillRect/>
                </a:stretch>
              </p:blipFill>
              <p:spPr>
                <a:xfrm>
                  <a:off x="9802368" y="42508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62" name="Freihand 61">
                  <a:extLst>
                    <a:ext uri="{FF2B5EF4-FFF2-40B4-BE49-F238E27FC236}">
                      <a16:creationId xmlns:a16="http://schemas.microsoft.com/office/drawing/2014/main" id="{46F0447C-D1B2-43F0-9F0B-F15E82C07841}"/>
                    </a:ext>
                  </a:extLst>
                </p14:cNvPr>
                <p14:cNvContentPartPr/>
                <p14:nvPr/>
              </p14:nvContentPartPr>
              <p14:xfrm>
                <a:off x="9345528" y="326088"/>
                <a:ext cx="459360" cy="507240"/>
              </p14:xfrm>
            </p:contentPart>
          </mc:Choice>
          <mc:Fallback xmlns="">
            <p:pic>
              <p:nvPicPr>
                <p:cNvPr id="62" name="Freihand 61">
                  <a:extLst>
                    <a:ext uri="{FF2B5EF4-FFF2-40B4-BE49-F238E27FC236}">
                      <a16:creationId xmlns:a16="http://schemas.microsoft.com/office/drawing/2014/main" id="{46F0447C-D1B2-43F0-9F0B-F15E82C07841}"/>
                    </a:ext>
                  </a:extLst>
                </p:cNvPr>
                <p:cNvPicPr/>
                <p:nvPr/>
              </p:nvPicPr>
              <p:blipFill>
                <a:blip r:embed="rId115"/>
                <a:stretch>
                  <a:fillRect/>
                </a:stretch>
              </p:blipFill>
              <p:spPr>
                <a:xfrm>
                  <a:off x="9341208" y="321768"/>
                  <a:ext cx="468000" cy="51588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43377" name="Freihand 143376">
                  <a:extLst>
                    <a:ext uri="{FF2B5EF4-FFF2-40B4-BE49-F238E27FC236}">
                      <a16:creationId xmlns:a16="http://schemas.microsoft.com/office/drawing/2014/main" id="{6A58D94B-F2CD-439C-89B9-D893E22619DB}"/>
                    </a:ext>
                  </a:extLst>
                </p14:cNvPr>
                <p14:cNvContentPartPr/>
                <p14:nvPr/>
              </p14:nvContentPartPr>
              <p14:xfrm>
                <a:off x="9105048" y="-55584"/>
                <a:ext cx="2702880" cy="1285920"/>
              </p14:xfrm>
            </p:contentPart>
          </mc:Choice>
          <mc:Fallback xmlns="">
            <p:pic>
              <p:nvPicPr>
                <p:cNvPr id="143377" name="Freihand 143376">
                  <a:extLst>
                    <a:ext uri="{FF2B5EF4-FFF2-40B4-BE49-F238E27FC236}">
                      <a16:creationId xmlns:a16="http://schemas.microsoft.com/office/drawing/2014/main" id="{6A58D94B-F2CD-439C-89B9-D893E22619DB}"/>
                    </a:ext>
                  </a:extLst>
                </p:cNvPr>
                <p:cNvPicPr/>
                <p:nvPr/>
              </p:nvPicPr>
              <p:blipFill>
                <a:blip r:embed="rId117"/>
                <a:stretch>
                  <a:fillRect/>
                </a:stretch>
              </p:blipFill>
              <p:spPr>
                <a:xfrm>
                  <a:off x="9100728" y="-59904"/>
                  <a:ext cx="2711520" cy="1294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8">
            <p14:nvContentPartPr>
              <p14:cNvPr id="143379" name="Freihand 143378">
                <a:extLst>
                  <a:ext uri="{FF2B5EF4-FFF2-40B4-BE49-F238E27FC236}">
                    <a16:creationId xmlns:a16="http://schemas.microsoft.com/office/drawing/2014/main" id="{B3767BAD-EEBB-40F2-B8D0-DEBAE52E1C02}"/>
                  </a:ext>
                </a:extLst>
              </p14:cNvPr>
              <p14:cNvContentPartPr/>
              <p14:nvPr/>
            </p14:nvContentPartPr>
            <p14:xfrm>
              <a:off x="5201568" y="601272"/>
              <a:ext cx="2607480" cy="173520"/>
            </p14:xfrm>
          </p:contentPart>
        </mc:Choice>
        <mc:Fallback xmlns="">
          <p:pic>
            <p:nvPicPr>
              <p:cNvPr id="143379" name="Freihand 143378">
                <a:extLst>
                  <a:ext uri="{FF2B5EF4-FFF2-40B4-BE49-F238E27FC236}">
                    <a16:creationId xmlns:a16="http://schemas.microsoft.com/office/drawing/2014/main" id="{B3767BAD-EEBB-40F2-B8D0-DEBAE52E1C02}"/>
                  </a:ext>
                </a:extLst>
              </p:cNvPr>
              <p:cNvPicPr/>
              <p:nvPr/>
            </p:nvPicPr>
            <p:blipFill>
              <a:blip r:embed="rId119"/>
              <a:stretch>
                <a:fillRect/>
              </a:stretch>
            </p:blipFill>
            <p:spPr>
              <a:xfrm>
                <a:off x="5197248" y="596952"/>
                <a:ext cx="261612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43380" name="Freihand 143379">
                <a:extLst>
                  <a:ext uri="{FF2B5EF4-FFF2-40B4-BE49-F238E27FC236}">
                    <a16:creationId xmlns:a16="http://schemas.microsoft.com/office/drawing/2014/main" id="{B337E36C-019B-41D4-B0A5-62E866A6096F}"/>
                  </a:ext>
                </a:extLst>
              </p14:cNvPr>
              <p14:cNvContentPartPr/>
              <p14:nvPr/>
            </p14:nvContentPartPr>
            <p14:xfrm>
              <a:off x="930528" y="3110112"/>
              <a:ext cx="3090600" cy="89280"/>
            </p14:xfrm>
          </p:contentPart>
        </mc:Choice>
        <mc:Fallback xmlns="">
          <p:pic>
            <p:nvPicPr>
              <p:cNvPr id="143380" name="Freihand 143379">
                <a:extLst>
                  <a:ext uri="{FF2B5EF4-FFF2-40B4-BE49-F238E27FC236}">
                    <a16:creationId xmlns:a16="http://schemas.microsoft.com/office/drawing/2014/main" id="{B337E36C-019B-41D4-B0A5-62E866A6096F}"/>
                  </a:ext>
                </a:extLst>
              </p:cNvPr>
              <p:cNvPicPr/>
              <p:nvPr/>
            </p:nvPicPr>
            <p:blipFill>
              <a:blip r:embed="rId121"/>
              <a:stretch>
                <a:fillRect/>
              </a:stretch>
            </p:blipFill>
            <p:spPr>
              <a:xfrm>
                <a:off x="926208" y="3105792"/>
                <a:ext cx="309924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43381" name="Freihand 143380">
                <a:extLst>
                  <a:ext uri="{FF2B5EF4-FFF2-40B4-BE49-F238E27FC236}">
                    <a16:creationId xmlns:a16="http://schemas.microsoft.com/office/drawing/2014/main" id="{BA6760A4-1363-4228-9E3D-79090AED32C9}"/>
                  </a:ext>
                </a:extLst>
              </p14:cNvPr>
              <p14:cNvContentPartPr/>
              <p14:nvPr/>
            </p14:nvContentPartPr>
            <p14:xfrm>
              <a:off x="966168" y="3143592"/>
              <a:ext cx="2989800" cy="162360"/>
            </p14:xfrm>
          </p:contentPart>
        </mc:Choice>
        <mc:Fallback xmlns="">
          <p:pic>
            <p:nvPicPr>
              <p:cNvPr id="143381" name="Freihand 143380">
                <a:extLst>
                  <a:ext uri="{FF2B5EF4-FFF2-40B4-BE49-F238E27FC236}">
                    <a16:creationId xmlns:a16="http://schemas.microsoft.com/office/drawing/2014/main" id="{BA6760A4-1363-4228-9E3D-79090AED32C9}"/>
                  </a:ext>
                </a:extLst>
              </p:cNvPr>
              <p:cNvPicPr/>
              <p:nvPr/>
            </p:nvPicPr>
            <p:blipFill>
              <a:blip r:embed="rId123"/>
              <a:stretch>
                <a:fillRect/>
              </a:stretch>
            </p:blipFill>
            <p:spPr>
              <a:xfrm>
                <a:off x="961848" y="3139272"/>
                <a:ext cx="299844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43382" name="Freihand 143381">
                <a:extLst>
                  <a:ext uri="{FF2B5EF4-FFF2-40B4-BE49-F238E27FC236}">
                    <a16:creationId xmlns:a16="http://schemas.microsoft.com/office/drawing/2014/main" id="{3522110D-B02E-4D31-AC80-58CAB95BFC56}"/>
                  </a:ext>
                </a:extLst>
              </p14:cNvPr>
              <p14:cNvContentPartPr/>
              <p14:nvPr/>
            </p14:nvContentPartPr>
            <p14:xfrm>
              <a:off x="8169408" y="3802032"/>
              <a:ext cx="1922400" cy="118440"/>
            </p14:xfrm>
          </p:contentPart>
        </mc:Choice>
        <mc:Fallback xmlns="">
          <p:pic>
            <p:nvPicPr>
              <p:cNvPr id="143382" name="Freihand 143381">
                <a:extLst>
                  <a:ext uri="{FF2B5EF4-FFF2-40B4-BE49-F238E27FC236}">
                    <a16:creationId xmlns:a16="http://schemas.microsoft.com/office/drawing/2014/main" id="{3522110D-B02E-4D31-AC80-58CAB95BFC56}"/>
                  </a:ext>
                </a:extLst>
              </p:cNvPr>
              <p:cNvPicPr/>
              <p:nvPr/>
            </p:nvPicPr>
            <p:blipFill>
              <a:blip r:embed="rId125"/>
              <a:stretch>
                <a:fillRect/>
              </a:stretch>
            </p:blipFill>
            <p:spPr>
              <a:xfrm>
                <a:off x="8165088" y="3797712"/>
                <a:ext cx="193104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43383" name="Freihand 143382">
                <a:extLst>
                  <a:ext uri="{FF2B5EF4-FFF2-40B4-BE49-F238E27FC236}">
                    <a16:creationId xmlns:a16="http://schemas.microsoft.com/office/drawing/2014/main" id="{5120EAE1-9585-410A-A351-1F76FE365A79}"/>
                  </a:ext>
                </a:extLst>
              </p14:cNvPr>
              <p14:cNvContentPartPr/>
              <p14:nvPr/>
            </p14:nvContentPartPr>
            <p14:xfrm>
              <a:off x="895968" y="3884832"/>
              <a:ext cx="2611440" cy="48960"/>
            </p14:xfrm>
          </p:contentPart>
        </mc:Choice>
        <mc:Fallback xmlns="">
          <p:pic>
            <p:nvPicPr>
              <p:cNvPr id="143383" name="Freihand 143382">
                <a:extLst>
                  <a:ext uri="{FF2B5EF4-FFF2-40B4-BE49-F238E27FC236}">
                    <a16:creationId xmlns:a16="http://schemas.microsoft.com/office/drawing/2014/main" id="{5120EAE1-9585-410A-A351-1F76FE365A79}"/>
                  </a:ext>
                </a:extLst>
              </p:cNvPr>
              <p:cNvPicPr/>
              <p:nvPr/>
            </p:nvPicPr>
            <p:blipFill>
              <a:blip r:embed="rId127"/>
              <a:stretch>
                <a:fillRect/>
              </a:stretch>
            </p:blipFill>
            <p:spPr>
              <a:xfrm>
                <a:off x="891648" y="3880512"/>
                <a:ext cx="262008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43387" name="Freihand 143386">
                <a:extLst>
                  <a:ext uri="{FF2B5EF4-FFF2-40B4-BE49-F238E27FC236}">
                    <a16:creationId xmlns:a16="http://schemas.microsoft.com/office/drawing/2014/main" id="{302288C8-71C5-42F5-B898-85790E24978B}"/>
                  </a:ext>
                </a:extLst>
              </p14:cNvPr>
              <p14:cNvContentPartPr/>
              <p14:nvPr/>
            </p14:nvContentPartPr>
            <p14:xfrm>
              <a:off x="780048" y="3114792"/>
              <a:ext cx="5811480" cy="236880"/>
            </p14:xfrm>
          </p:contentPart>
        </mc:Choice>
        <mc:Fallback xmlns="">
          <p:pic>
            <p:nvPicPr>
              <p:cNvPr id="143387" name="Freihand 143386">
                <a:extLst>
                  <a:ext uri="{FF2B5EF4-FFF2-40B4-BE49-F238E27FC236}">
                    <a16:creationId xmlns:a16="http://schemas.microsoft.com/office/drawing/2014/main" id="{302288C8-71C5-42F5-B898-85790E24978B}"/>
                  </a:ext>
                </a:extLst>
              </p:cNvPr>
              <p:cNvPicPr/>
              <p:nvPr/>
            </p:nvPicPr>
            <p:blipFill>
              <a:blip r:embed="rId129"/>
              <a:stretch>
                <a:fillRect/>
              </a:stretch>
            </p:blipFill>
            <p:spPr>
              <a:xfrm>
                <a:off x="775728" y="3110472"/>
                <a:ext cx="582012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43389" name="Freihand 143388">
                <a:extLst>
                  <a:ext uri="{FF2B5EF4-FFF2-40B4-BE49-F238E27FC236}">
                    <a16:creationId xmlns:a16="http://schemas.microsoft.com/office/drawing/2014/main" id="{8A4C2AF1-D6A9-434D-A80B-DE243FFC269F}"/>
                  </a:ext>
                </a:extLst>
              </p14:cNvPr>
              <p14:cNvContentPartPr/>
              <p14:nvPr/>
            </p14:nvContentPartPr>
            <p14:xfrm>
              <a:off x="2705328" y="4542552"/>
              <a:ext cx="3547080" cy="74880"/>
            </p14:xfrm>
          </p:contentPart>
        </mc:Choice>
        <mc:Fallback xmlns="">
          <p:pic>
            <p:nvPicPr>
              <p:cNvPr id="143389" name="Freihand 143388">
                <a:extLst>
                  <a:ext uri="{FF2B5EF4-FFF2-40B4-BE49-F238E27FC236}">
                    <a16:creationId xmlns:a16="http://schemas.microsoft.com/office/drawing/2014/main" id="{8A4C2AF1-D6A9-434D-A80B-DE243FFC269F}"/>
                  </a:ext>
                </a:extLst>
              </p:cNvPr>
              <p:cNvPicPr/>
              <p:nvPr/>
            </p:nvPicPr>
            <p:blipFill>
              <a:blip r:embed="rId131"/>
              <a:stretch>
                <a:fillRect/>
              </a:stretch>
            </p:blipFill>
            <p:spPr>
              <a:xfrm>
                <a:off x="2701008" y="4538232"/>
                <a:ext cx="355572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43390" name="Freihand 143389">
                <a:extLst>
                  <a:ext uri="{FF2B5EF4-FFF2-40B4-BE49-F238E27FC236}">
                    <a16:creationId xmlns:a16="http://schemas.microsoft.com/office/drawing/2014/main" id="{D2859C57-930B-4C01-A4A8-512881130660}"/>
                  </a:ext>
                </a:extLst>
              </p14:cNvPr>
              <p14:cNvContentPartPr/>
              <p14:nvPr/>
            </p14:nvContentPartPr>
            <p14:xfrm>
              <a:off x="5020128" y="82152"/>
              <a:ext cx="2673000" cy="834480"/>
            </p14:xfrm>
          </p:contentPart>
        </mc:Choice>
        <mc:Fallback xmlns="">
          <p:pic>
            <p:nvPicPr>
              <p:cNvPr id="143390" name="Freihand 143389">
                <a:extLst>
                  <a:ext uri="{FF2B5EF4-FFF2-40B4-BE49-F238E27FC236}">
                    <a16:creationId xmlns:a16="http://schemas.microsoft.com/office/drawing/2014/main" id="{D2859C57-930B-4C01-A4A8-512881130660}"/>
                  </a:ext>
                </a:extLst>
              </p:cNvPr>
              <p:cNvPicPr/>
              <p:nvPr/>
            </p:nvPicPr>
            <p:blipFill>
              <a:blip r:embed="rId133"/>
              <a:stretch>
                <a:fillRect/>
              </a:stretch>
            </p:blipFill>
            <p:spPr>
              <a:xfrm>
                <a:off x="5015808" y="77832"/>
                <a:ext cx="2681640" cy="8431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43391" name="Freihand 143390">
                <a:extLst>
                  <a:ext uri="{FF2B5EF4-FFF2-40B4-BE49-F238E27FC236}">
                    <a16:creationId xmlns:a16="http://schemas.microsoft.com/office/drawing/2014/main" id="{960EDF5E-6D41-496A-8930-68EB5DCD30CB}"/>
                  </a:ext>
                </a:extLst>
              </p14:cNvPr>
              <p14:cNvContentPartPr/>
              <p14:nvPr/>
            </p14:nvContentPartPr>
            <p14:xfrm>
              <a:off x="848448" y="4140792"/>
              <a:ext cx="1238760" cy="492480"/>
            </p14:xfrm>
          </p:contentPart>
        </mc:Choice>
        <mc:Fallback xmlns="">
          <p:pic>
            <p:nvPicPr>
              <p:cNvPr id="143391" name="Freihand 143390">
                <a:extLst>
                  <a:ext uri="{FF2B5EF4-FFF2-40B4-BE49-F238E27FC236}">
                    <a16:creationId xmlns:a16="http://schemas.microsoft.com/office/drawing/2014/main" id="{960EDF5E-6D41-496A-8930-68EB5DCD30CB}"/>
                  </a:ext>
                </a:extLst>
              </p:cNvPr>
              <p:cNvPicPr/>
              <p:nvPr/>
            </p:nvPicPr>
            <p:blipFill>
              <a:blip r:embed="rId135"/>
              <a:stretch>
                <a:fillRect/>
              </a:stretch>
            </p:blipFill>
            <p:spPr>
              <a:xfrm>
                <a:off x="844128" y="4136472"/>
                <a:ext cx="1247400" cy="501120"/>
              </a:xfrm>
              <a:prstGeom prst="rect">
                <a:avLst/>
              </a:prstGeom>
            </p:spPr>
          </p:pic>
        </mc:Fallback>
      </mc:AlternateContent>
      <p:grpSp>
        <p:nvGrpSpPr>
          <p:cNvPr id="143395" name="Gruppieren 143394">
            <a:extLst>
              <a:ext uri="{FF2B5EF4-FFF2-40B4-BE49-F238E27FC236}">
                <a16:creationId xmlns:a16="http://schemas.microsoft.com/office/drawing/2014/main" id="{F6263041-09AB-4DA9-910E-66D98EF556F9}"/>
              </a:ext>
            </a:extLst>
          </p:cNvPr>
          <p:cNvGrpSpPr/>
          <p:nvPr/>
        </p:nvGrpSpPr>
        <p:grpSpPr>
          <a:xfrm>
            <a:off x="302688" y="2945232"/>
            <a:ext cx="672480" cy="2026440"/>
            <a:chOff x="302688" y="2945232"/>
            <a:chExt cx="672480" cy="2026440"/>
          </a:xfrm>
        </p:grpSpPr>
        <mc:AlternateContent xmlns:mc="http://schemas.openxmlformats.org/markup-compatibility/2006" xmlns:p14="http://schemas.microsoft.com/office/powerpoint/2010/main">
          <mc:Choice Requires="p14">
            <p:contentPart p14:bwMode="auto" r:id="rId136">
              <p14:nvContentPartPr>
                <p14:cNvPr id="143384" name="Freihand 143383">
                  <a:extLst>
                    <a:ext uri="{FF2B5EF4-FFF2-40B4-BE49-F238E27FC236}">
                      <a16:creationId xmlns:a16="http://schemas.microsoft.com/office/drawing/2014/main" id="{E3C9FFD5-C693-4574-BA42-D26453C6E368}"/>
                    </a:ext>
                  </a:extLst>
                </p14:cNvPr>
                <p14:cNvContentPartPr/>
                <p14:nvPr/>
              </p14:nvContentPartPr>
              <p14:xfrm>
                <a:off x="385848" y="3060072"/>
                <a:ext cx="474480" cy="1374840"/>
              </p14:xfrm>
            </p:contentPart>
          </mc:Choice>
          <mc:Fallback xmlns="">
            <p:pic>
              <p:nvPicPr>
                <p:cNvPr id="143384" name="Freihand 143383">
                  <a:extLst>
                    <a:ext uri="{FF2B5EF4-FFF2-40B4-BE49-F238E27FC236}">
                      <a16:creationId xmlns:a16="http://schemas.microsoft.com/office/drawing/2014/main" id="{E3C9FFD5-C693-4574-BA42-D26453C6E368}"/>
                    </a:ext>
                  </a:extLst>
                </p:cNvPr>
                <p:cNvPicPr/>
                <p:nvPr/>
              </p:nvPicPr>
              <p:blipFill>
                <a:blip r:embed="rId137"/>
                <a:stretch>
                  <a:fillRect/>
                </a:stretch>
              </p:blipFill>
              <p:spPr>
                <a:xfrm>
                  <a:off x="381528" y="3055752"/>
                  <a:ext cx="483120" cy="138348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43385" name="Freihand 143384">
                  <a:extLst>
                    <a:ext uri="{FF2B5EF4-FFF2-40B4-BE49-F238E27FC236}">
                      <a16:creationId xmlns:a16="http://schemas.microsoft.com/office/drawing/2014/main" id="{58186596-FEAC-4CE2-AF68-4A44DB049866}"/>
                    </a:ext>
                  </a:extLst>
                </p14:cNvPr>
                <p14:cNvContentPartPr/>
                <p14:nvPr/>
              </p14:nvContentPartPr>
              <p14:xfrm>
                <a:off x="690768" y="2945232"/>
                <a:ext cx="284400" cy="284040"/>
              </p14:xfrm>
            </p:contentPart>
          </mc:Choice>
          <mc:Fallback xmlns="">
            <p:pic>
              <p:nvPicPr>
                <p:cNvPr id="143385" name="Freihand 143384">
                  <a:extLst>
                    <a:ext uri="{FF2B5EF4-FFF2-40B4-BE49-F238E27FC236}">
                      <a16:creationId xmlns:a16="http://schemas.microsoft.com/office/drawing/2014/main" id="{58186596-FEAC-4CE2-AF68-4A44DB049866}"/>
                    </a:ext>
                  </a:extLst>
                </p:cNvPr>
                <p:cNvPicPr/>
                <p:nvPr/>
              </p:nvPicPr>
              <p:blipFill>
                <a:blip r:embed="rId139"/>
                <a:stretch>
                  <a:fillRect/>
                </a:stretch>
              </p:blipFill>
              <p:spPr>
                <a:xfrm>
                  <a:off x="686448" y="2940912"/>
                  <a:ext cx="29304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43392" name="Freihand 143391">
                  <a:extLst>
                    <a:ext uri="{FF2B5EF4-FFF2-40B4-BE49-F238E27FC236}">
                      <a16:creationId xmlns:a16="http://schemas.microsoft.com/office/drawing/2014/main" id="{59994C5E-2177-418D-9D91-63C76B5069E7}"/>
                    </a:ext>
                  </a:extLst>
                </p14:cNvPr>
                <p14:cNvContentPartPr/>
                <p14:nvPr/>
              </p14:nvContentPartPr>
              <p14:xfrm>
                <a:off x="302688" y="3003192"/>
                <a:ext cx="463680" cy="1968480"/>
              </p14:xfrm>
            </p:contentPart>
          </mc:Choice>
          <mc:Fallback xmlns="">
            <p:pic>
              <p:nvPicPr>
                <p:cNvPr id="143392" name="Freihand 143391">
                  <a:extLst>
                    <a:ext uri="{FF2B5EF4-FFF2-40B4-BE49-F238E27FC236}">
                      <a16:creationId xmlns:a16="http://schemas.microsoft.com/office/drawing/2014/main" id="{59994C5E-2177-418D-9D91-63C76B5069E7}"/>
                    </a:ext>
                  </a:extLst>
                </p:cNvPr>
                <p:cNvPicPr/>
                <p:nvPr/>
              </p:nvPicPr>
              <p:blipFill>
                <a:blip r:embed="rId141"/>
                <a:stretch>
                  <a:fillRect/>
                </a:stretch>
              </p:blipFill>
              <p:spPr>
                <a:xfrm>
                  <a:off x="298368" y="2998872"/>
                  <a:ext cx="472320" cy="197712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43393" name="Freihand 143392">
                  <a:extLst>
                    <a:ext uri="{FF2B5EF4-FFF2-40B4-BE49-F238E27FC236}">
                      <a16:creationId xmlns:a16="http://schemas.microsoft.com/office/drawing/2014/main" id="{79C61485-D6D6-43F7-A0DA-EEABDAFB478F}"/>
                    </a:ext>
                  </a:extLst>
                </p14:cNvPr>
                <p14:cNvContentPartPr/>
                <p14:nvPr/>
              </p14:nvContentPartPr>
              <p14:xfrm>
                <a:off x="588528" y="2957472"/>
                <a:ext cx="290520" cy="213120"/>
              </p14:xfrm>
            </p:contentPart>
          </mc:Choice>
          <mc:Fallback xmlns="">
            <p:pic>
              <p:nvPicPr>
                <p:cNvPr id="143393" name="Freihand 143392">
                  <a:extLst>
                    <a:ext uri="{FF2B5EF4-FFF2-40B4-BE49-F238E27FC236}">
                      <a16:creationId xmlns:a16="http://schemas.microsoft.com/office/drawing/2014/main" id="{79C61485-D6D6-43F7-A0DA-EEABDAFB478F}"/>
                    </a:ext>
                  </a:extLst>
                </p:cNvPr>
                <p:cNvPicPr/>
                <p:nvPr/>
              </p:nvPicPr>
              <p:blipFill>
                <a:blip r:embed="rId143"/>
                <a:stretch>
                  <a:fillRect/>
                </a:stretch>
              </p:blipFill>
              <p:spPr>
                <a:xfrm>
                  <a:off x="584208" y="2953152"/>
                  <a:ext cx="29916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43394" name="Freihand 143393">
                  <a:extLst>
                    <a:ext uri="{FF2B5EF4-FFF2-40B4-BE49-F238E27FC236}">
                      <a16:creationId xmlns:a16="http://schemas.microsoft.com/office/drawing/2014/main" id="{022AF5DE-6F4E-4D90-A999-369E5B5F215C}"/>
                    </a:ext>
                  </a:extLst>
                </p14:cNvPr>
                <p14:cNvContentPartPr/>
                <p14:nvPr/>
              </p14:nvContentPartPr>
              <p14:xfrm>
                <a:off x="618768" y="2962872"/>
                <a:ext cx="310320" cy="322560"/>
              </p14:xfrm>
            </p:contentPart>
          </mc:Choice>
          <mc:Fallback xmlns="">
            <p:pic>
              <p:nvPicPr>
                <p:cNvPr id="143394" name="Freihand 143393">
                  <a:extLst>
                    <a:ext uri="{FF2B5EF4-FFF2-40B4-BE49-F238E27FC236}">
                      <a16:creationId xmlns:a16="http://schemas.microsoft.com/office/drawing/2014/main" id="{022AF5DE-6F4E-4D90-A999-369E5B5F215C}"/>
                    </a:ext>
                  </a:extLst>
                </p:cNvPr>
                <p:cNvPicPr/>
                <p:nvPr/>
              </p:nvPicPr>
              <p:blipFill>
                <a:blip r:embed="rId145"/>
                <a:stretch>
                  <a:fillRect/>
                </a:stretch>
              </p:blipFill>
              <p:spPr>
                <a:xfrm>
                  <a:off x="614448" y="2958552"/>
                  <a:ext cx="318960" cy="331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6">
            <p14:nvContentPartPr>
              <p14:cNvPr id="143396" name="Freihand 143395">
                <a:extLst>
                  <a:ext uri="{FF2B5EF4-FFF2-40B4-BE49-F238E27FC236}">
                    <a16:creationId xmlns:a16="http://schemas.microsoft.com/office/drawing/2014/main" id="{8DAF873E-D34F-45DF-8397-EF5319EC4E35}"/>
                  </a:ext>
                </a:extLst>
              </p14:cNvPr>
              <p14:cNvContentPartPr/>
              <p14:nvPr/>
            </p14:nvContentPartPr>
            <p14:xfrm>
              <a:off x="1060488" y="5369832"/>
              <a:ext cx="6047280" cy="84240"/>
            </p14:xfrm>
          </p:contentPart>
        </mc:Choice>
        <mc:Fallback xmlns="">
          <p:pic>
            <p:nvPicPr>
              <p:cNvPr id="143396" name="Freihand 143395">
                <a:extLst>
                  <a:ext uri="{FF2B5EF4-FFF2-40B4-BE49-F238E27FC236}">
                    <a16:creationId xmlns:a16="http://schemas.microsoft.com/office/drawing/2014/main" id="{8DAF873E-D34F-45DF-8397-EF5319EC4E35}"/>
                  </a:ext>
                </a:extLst>
              </p:cNvPr>
              <p:cNvPicPr/>
              <p:nvPr/>
            </p:nvPicPr>
            <p:blipFill>
              <a:blip r:embed="rId147"/>
              <a:stretch>
                <a:fillRect/>
              </a:stretch>
            </p:blipFill>
            <p:spPr>
              <a:xfrm>
                <a:off x="1056168" y="5365512"/>
                <a:ext cx="605592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17" name="Freihand 16">
                <a:extLst>
                  <a:ext uri="{FF2B5EF4-FFF2-40B4-BE49-F238E27FC236}">
                    <a16:creationId xmlns:a16="http://schemas.microsoft.com/office/drawing/2014/main" id="{A4CCCAB9-8AD6-4660-BC96-2376B9C83BC8}"/>
                  </a:ext>
                </a:extLst>
              </p14:cNvPr>
              <p14:cNvContentPartPr/>
              <p14:nvPr/>
            </p14:nvContentPartPr>
            <p14:xfrm>
              <a:off x="5042808" y="244152"/>
              <a:ext cx="1698120" cy="703080"/>
            </p14:xfrm>
          </p:contentPart>
        </mc:Choice>
        <mc:Fallback>
          <p:pic>
            <p:nvPicPr>
              <p:cNvPr id="17" name="Freihand 16">
                <a:extLst>
                  <a:ext uri="{FF2B5EF4-FFF2-40B4-BE49-F238E27FC236}">
                    <a16:creationId xmlns:a16="http://schemas.microsoft.com/office/drawing/2014/main" id="{A4CCCAB9-8AD6-4660-BC96-2376B9C83BC8}"/>
                  </a:ext>
                </a:extLst>
              </p:cNvPr>
              <p:cNvPicPr/>
              <p:nvPr/>
            </p:nvPicPr>
            <p:blipFill>
              <a:blip r:embed="rId149"/>
              <a:stretch>
                <a:fillRect/>
              </a:stretch>
            </p:blipFill>
            <p:spPr>
              <a:xfrm>
                <a:off x="5038488" y="239832"/>
                <a:ext cx="1706760" cy="71172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22" name="Freihand 21">
                <a:extLst>
                  <a:ext uri="{FF2B5EF4-FFF2-40B4-BE49-F238E27FC236}">
                    <a16:creationId xmlns:a16="http://schemas.microsoft.com/office/drawing/2014/main" id="{743F6BB9-5CD3-4B3B-949E-E1A3DBD6653D}"/>
                  </a:ext>
                </a:extLst>
              </p14:cNvPr>
              <p14:cNvContentPartPr/>
              <p14:nvPr/>
            </p14:nvContentPartPr>
            <p14:xfrm>
              <a:off x="3526488" y="1954152"/>
              <a:ext cx="4084560" cy="138960"/>
            </p14:xfrm>
          </p:contentPart>
        </mc:Choice>
        <mc:Fallback>
          <p:pic>
            <p:nvPicPr>
              <p:cNvPr id="22" name="Freihand 21">
                <a:extLst>
                  <a:ext uri="{FF2B5EF4-FFF2-40B4-BE49-F238E27FC236}">
                    <a16:creationId xmlns:a16="http://schemas.microsoft.com/office/drawing/2014/main" id="{743F6BB9-5CD3-4B3B-949E-E1A3DBD6653D}"/>
                  </a:ext>
                </a:extLst>
              </p:cNvPr>
              <p:cNvPicPr/>
              <p:nvPr/>
            </p:nvPicPr>
            <p:blipFill>
              <a:blip r:embed="rId151"/>
              <a:stretch>
                <a:fillRect/>
              </a:stretch>
            </p:blipFill>
            <p:spPr>
              <a:xfrm>
                <a:off x="3522168" y="1949832"/>
                <a:ext cx="4093200" cy="147600"/>
              </a:xfrm>
              <a:prstGeom prst="rect">
                <a:avLst/>
              </a:prstGeom>
            </p:spPr>
          </p:pic>
        </mc:Fallback>
      </mc:AlternateContent>
    </p:spTree>
    <p:extLst>
      <p:ext uri="{BB962C8B-B14F-4D97-AF65-F5344CB8AC3E}">
        <p14:creationId xmlns:p14="http://schemas.microsoft.com/office/powerpoint/2010/main" val="94273922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Measuring the value of money</a:t>
            </a:r>
          </a:p>
        </p:txBody>
      </p:sp>
      <p:sp>
        <p:nvSpPr>
          <p:cNvPr id="144388"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4389" name="Text Box 4"/>
          <p:cNvSpPr txBox="1">
            <a:spLocks noChangeArrowheads="1"/>
          </p:cNvSpPr>
          <p:nvPr/>
        </p:nvSpPr>
        <p:spPr bwMode="auto">
          <a:xfrm>
            <a:off x="1524000" y="1384301"/>
            <a:ext cx="9144000" cy="2308324"/>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2400"/>
              <a:t>In order to determine the puchasing power of money we cannot only look at single prices. Therefore we calculate an average of many prices.</a:t>
            </a:r>
            <a:endParaRPr lang="de-DE" sz="2400" dirty="0"/>
          </a:p>
          <a:p>
            <a:endParaRPr lang="de-DE" sz="2400" dirty="0"/>
          </a:p>
          <a:p>
            <a:r>
              <a:rPr lang="de-DE" sz="2400" dirty="0">
                <a:cs typeface="Times New Roman" pitchFamily="18" charset="0"/>
              </a:rPr>
              <a:t>→</a:t>
            </a:r>
            <a:r>
              <a:rPr lang="de-DE" sz="2400">
                <a:cs typeface="Times New Roman" pitchFamily="18" charset="0"/>
              </a:rPr>
              <a:t>	The value of money is measured in a price index. This price 	index is base on representative choice of a basket of single goods.</a:t>
            </a:r>
            <a:endParaRPr lang="de-DE" sz="2400" dirty="0"/>
          </a:p>
          <a:p>
            <a:endParaRPr lang="de-DE" sz="2400" dirty="0"/>
          </a:p>
        </p:txBody>
      </p:sp>
      <p:sp>
        <p:nvSpPr>
          <p:cNvPr id="5" name="Rechteck 4">
            <a:extLst>
              <a:ext uri="{FF2B5EF4-FFF2-40B4-BE49-F238E27FC236}">
                <a16:creationId xmlns:a16="http://schemas.microsoft.com/office/drawing/2014/main" id="{E87EBB99-EE8E-4157-A55B-CE03CA8D89B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8C8A19D9-2FD1-4F7B-A319-A6AF220A189D}"/>
                  </a:ext>
                </a:extLst>
              </p14:cNvPr>
              <p14:cNvContentPartPr/>
              <p14:nvPr/>
            </p14:nvContentPartPr>
            <p14:xfrm>
              <a:off x="6151968" y="641448"/>
              <a:ext cx="2583000" cy="63000"/>
            </p14:xfrm>
          </p:contentPart>
        </mc:Choice>
        <mc:Fallback xmlns="">
          <p:pic>
            <p:nvPicPr>
              <p:cNvPr id="2" name="Freihand 1">
                <a:extLst>
                  <a:ext uri="{FF2B5EF4-FFF2-40B4-BE49-F238E27FC236}">
                    <a16:creationId xmlns:a16="http://schemas.microsoft.com/office/drawing/2014/main" id="{8C8A19D9-2FD1-4F7B-A319-A6AF220A189D}"/>
                  </a:ext>
                </a:extLst>
              </p:cNvPr>
              <p:cNvPicPr/>
              <p:nvPr/>
            </p:nvPicPr>
            <p:blipFill>
              <a:blip r:embed="rId4"/>
              <a:stretch>
                <a:fillRect/>
              </a:stretch>
            </p:blipFill>
            <p:spPr>
              <a:xfrm>
                <a:off x="6147648" y="637128"/>
                <a:ext cx="259164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8FB98E56-5FCA-4628-9847-E9FB091A5C29}"/>
                  </a:ext>
                </a:extLst>
              </p14:cNvPr>
              <p14:cNvContentPartPr/>
              <p14:nvPr/>
            </p14:nvContentPartPr>
            <p14:xfrm>
              <a:off x="6892848" y="2864448"/>
              <a:ext cx="1609920" cy="62640"/>
            </p14:xfrm>
          </p:contentPart>
        </mc:Choice>
        <mc:Fallback xmlns="">
          <p:pic>
            <p:nvPicPr>
              <p:cNvPr id="3" name="Freihand 2">
                <a:extLst>
                  <a:ext uri="{FF2B5EF4-FFF2-40B4-BE49-F238E27FC236}">
                    <a16:creationId xmlns:a16="http://schemas.microsoft.com/office/drawing/2014/main" id="{8FB98E56-5FCA-4628-9847-E9FB091A5C29}"/>
                  </a:ext>
                </a:extLst>
              </p:cNvPr>
              <p:cNvPicPr/>
              <p:nvPr/>
            </p:nvPicPr>
            <p:blipFill>
              <a:blip r:embed="rId6"/>
              <a:stretch>
                <a:fillRect/>
              </a:stretch>
            </p:blipFill>
            <p:spPr>
              <a:xfrm>
                <a:off x="6888528" y="2860128"/>
                <a:ext cx="1618560" cy="71280"/>
              </a:xfrm>
              <a:prstGeom prst="rect">
                <a:avLst/>
              </a:prstGeom>
            </p:spPr>
          </p:pic>
        </mc:Fallback>
      </mc:AlternateContent>
      <p:grpSp>
        <p:nvGrpSpPr>
          <p:cNvPr id="19" name="Gruppieren 18">
            <a:extLst>
              <a:ext uri="{FF2B5EF4-FFF2-40B4-BE49-F238E27FC236}">
                <a16:creationId xmlns:a16="http://schemas.microsoft.com/office/drawing/2014/main" id="{42A58D77-CA39-4217-902B-F59EA8F4ACAD}"/>
              </a:ext>
            </a:extLst>
          </p:cNvPr>
          <p:cNvGrpSpPr/>
          <p:nvPr/>
        </p:nvGrpSpPr>
        <p:grpSpPr>
          <a:xfrm>
            <a:off x="2757528" y="2871648"/>
            <a:ext cx="8988120" cy="608040"/>
            <a:chOff x="2757528" y="2871648"/>
            <a:chExt cx="8988120" cy="608040"/>
          </a:xfrm>
        </p:grpSpPr>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E523FAFD-060B-4734-BBB9-3FEDDABCBA7D}"/>
                    </a:ext>
                  </a:extLst>
                </p14:cNvPr>
                <p14:cNvContentPartPr/>
                <p14:nvPr/>
              </p14:nvContentPartPr>
              <p14:xfrm>
                <a:off x="2757528" y="3239928"/>
                <a:ext cx="4483440" cy="126360"/>
              </p14:xfrm>
            </p:contentPart>
          </mc:Choice>
          <mc:Fallback xmlns="">
            <p:pic>
              <p:nvPicPr>
                <p:cNvPr id="4" name="Freihand 3">
                  <a:extLst>
                    <a:ext uri="{FF2B5EF4-FFF2-40B4-BE49-F238E27FC236}">
                      <a16:creationId xmlns:a16="http://schemas.microsoft.com/office/drawing/2014/main" id="{E523FAFD-060B-4734-BBB9-3FEDDABCBA7D}"/>
                    </a:ext>
                  </a:extLst>
                </p:cNvPr>
                <p:cNvPicPr/>
                <p:nvPr/>
              </p:nvPicPr>
              <p:blipFill>
                <a:blip r:embed="rId8"/>
                <a:stretch>
                  <a:fillRect/>
                </a:stretch>
              </p:blipFill>
              <p:spPr>
                <a:xfrm>
                  <a:off x="2753208" y="3235608"/>
                  <a:ext cx="449208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Freihand 5">
                  <a:extLst>
                    <a:ext uri="{FF2B5EF4-FFF2-40B4-BE49-F238E27FC236}">
                      <a16:creationId xmlns:a16="http://schemas.microsoft.com/office/drawing/2014/main" id="{BB6957FD-FBBE-4C2A-AC46-1D18F93BB6BD}"/>
                    </a:ext>
                  </a:extLst>
                </p14:cNvPr>
                <p14:cNvContentPartPr/>
                <p14:nvPr/>
              </p14:nvContentPartPr>
              <p14:xfrm>
                <a:off x="6357528" y="3296088"/>
                <a:ext cx="4257720" cy="48600"/>
              </p14:xfrm>
            </p:contentPart>
          </mc:Choice>
          <mc:Fallback xmlns="">
            <p:pic>
              <p:nvPicPr>
                <p:cNvPr id="6" name="Freihand 5">
                  <a:extLst>
                    <a:ext uri="{FF2B5EF4-FFF2-40B4-BE49-F238E27FC236}">
                      <a16:creationId xmlns:a16="http://schemas.microsoft.com/office/drawing/2014/main" id="{BB6957FD-FBBE-4C2A-AC46-1D18F93BB6BD}"/>
                    </a:ext>
                  </a:extLst>
                </p:cNvPr>
                <p:cNvPicPr/>
                <p:nvPr/>
              </p:nvPicPr>
              <p:blipFill>
                <a:blip r:embed="rId10"/>
                <a:stretch>
                  <a:fillRect/>
                </a:stretch>
              </p:blipFill>
              <p:spPr>
                <a:xfrm>
                  <a:off x="6353208" y="3291768"/>
                  <a:ext cx="426636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7" name="Freihand 6">
                  <a:extLst>
                    <a:ext uri="{FF2B5EF4-FFF2-40B4-BE49-F238E27FC236}">
                      <a16:creationId xmlns:a16="http://schemas.microsoft.com/office/drawing/2014/main" id="{BD9ADD3B-EB70-41C8-87FC-D5C7C6DA9941}"/>
                    </a:ext>
                  </a:extLst>
                </p14:cNvPr>
                <p14:cNvContentPartPr/>
                <p14:nvPr/>
              </p14:nvContentPartPr>
              <p14:xfrm>
                <a:off x="7357248" y="2871648"/>
                <a:ext cx="3548880" cy="555480"/>
              </p14:xfrm>
            </p:contentPart>
          </mc:Choice>
          <mc:Fallback xmlns="">
            <p:pic>
              <p:nvPicPr>
                <p:cNvPr id="7" name="Freihand 6">
                  <a:extLst>
                    <a:ext uri="{FF2B5EF4-FFF2-40B4-BE49-F238E27FC236}">
                      <a16:creationId xmlns:a16="http://schemas.microsoft.com/office/drawing/2014/main" id="{BD9ADD3B-EB70-41C8-87FC-D5C7C6DA9941}"/>
                    </a:ext>
                  </a:extLst>
                </p:cNvPr>
                <p:cNvPicPr/>
                <p:nvPr/>
              </p:nvPicPr>
              <p:blipFill>
                <a:blip r:embed="rId12"/>
                <a:stretch>
                  <a:fillRect/>
                </a:stretch>
              </p:blipFill>
              <p:spPr>
                <a:xfrm>
                  <a:off x="7352928" y="2867328"/>
                  <a:ext cx="3557520" cy="5641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Freihand 8">
                  <a:extLst>
                    <a:ext uri="{FF2B5EF4-FFF2-40B4-BE49-F238E27FC236}">
                      <a16:creationId xmlns:a16="http://schemas.microsoft.com/office/drawing/2014/main" id="{FFDD6A29-7C86-4ED5-81A0-DB24E3CEFCF0}"/>
                    </a:ext>
                  </a:extLst>
                </p14:cNvPr>
                <p14:cNvContentPartPr/>
                <p14:nvPr/>
              </p14:nvContentPartPr>
              <p14:xfrm>
                <a:off x="10637928" y="2985768"/>
                <a:ext cx="337320" cy="162000"/>
              </p14:xfrm>
            </p:contentPart>
          </mc:Choice>
          <mc:Fallback xmlns="">
            <p:pic>
              <p:nvPicPr>
                <p:cNvPr id="9" name="Freihand 8">
                  <a:extLst>
                    <a:ext uri="{FF2B5EF4-FFF2-40B4-BE49-F238E27FC236}">
                      <a16:creationId xmlns:a16="http://schemas.microsoft.com/office/drawing/2014/main" id="{FFDD6A29-7C86-4ED5-81A0-DB24E3CEFCF0}"/>
                    </a:ext>
                  </a:extLst>
                </p:cNvPr>
                <p:cNvPicPr/>
                <p:nvPr/>
              </p:nvPicPr>
              <p:blipFill>
                <a:blip r:embed="rId14"/>
                <a:stretch>
                  <a:fillRect/>
                </a:stretch>
              </p:blipFill>
              <p:spPr>
                <a:xfrm>
                  <a:off x="10633608" y="2981448"/>
                  <a:ext cx="34596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Freihand 9">
                  <a:extLst>
                    <a:ext uri="{FF2B5EF4-FFF2-40B4-BE49-F238E27FC236}">
                      <a16:creationId xmlns:a16="http://schemas.microsoft.com/office/drawing/2014/main" id="{3808D220-C9F9-4D22-B510-C1C44204F4B4}"/>
                    </a:ext>
                  </a:extLst>
                </p14:cNvPr>
                <p14:cNvContentPartPr/>
                <p14:nvPr/>
              </p14:nvContentPartPr>
              <p14:xfrm>
                <a:off x="11013048" y="2897568"/>
                <a:ext cx="182880" cy="214200"/>
              </p14:xfrm>
            </p:contentPart>
          </mc:Choice>
          <mc:Fallback xmlns="">
            <p:pic>
              <p:nvPicPr>
                <p:cNvPr id="10" name="Freihand 9">
                  <a:extLst>
                    <a:ext uri="{FF2B5EF4-FFF2-40B4-BE49-F238E27FC236}">
                      <a16:creationId xmlns:a16="http://schemas.microsoft.com/office/drawing/2014/main" id="{3808D220-C9F9-4D22-B510-C1C44204F4B4}"/>
                    </a:ext>
                  </a:extLst>
                </p:cNvPr>
                <p:cNvPicPr/>
                <p:nvPr/>
              </p:nvPicPr>
              <p:blipFill>
                <a:blip r:embed="rId16"/>
                <a:stretch>
                  <a:fillRect/>
                </a:stretch>
              </p:blipFill>
              <p:spPr>
                <a:xfrm>
                  <a:off x="11008728" y="2893248"/>
                  <a:ext cx="19152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 name="Freihand 10">
                  <a:extLst>
                    <a:ext uri="{FF2B5EF4-FFF2-40B4-BE49-F238E27FC236}">
                      <a16:creationId xmlns:a16="http://schemas.microsoft.com/office/drawing/2014/main" id="{E4AFFF34-66D5-4377-9774-89010C3B23B2}"/>
                    </a:ext>
                  </a:extLst>
                </p14:cNvPr>
                <p14:cNvContentPartPr/>
                <p14:nvPr/>
              </p14:nvContentPartPr>
              <p14:xfrm>
                <a:off x="10827288" y="3268368"/>
                <a:ext cx="123480" cy="211320"/>
              </p14:xfrm>
            </p:contentPart>
          </mc:Choice>
          <mc:Fallback xmlns="">
            <p:pic>
              <p:nvPicPr>
                <p:cNvPr id="11" name="Freihand 10">
                  <a:extLst>
                    <a:ext uri="{FF2B5EF4-FFF2-40B4-BE49-F238E27FC236}">
                      <a16:creationId xmlns:a16="http://schemas.microsoft.com/office/drawing/2014/main" id="{E4AFFF34-66D5-4377-9774-89010C3B23B2}"/>
                    </a:ext>
                  </a:extLst>
                </p:cNvPr>
                <p:cNvPicPr/>
                <p:nvPr/>
              </p:nvPicPr>
              <p:blipFill>
                <a:blip r:embed="rId18"/>
                <a:stretch>
                  <a:fillRect/>
                </a:stretch>
              </p:blipFill>
              <p:spPr>
                <a:xfrm>
                  <a:off x="10822968" y="3264048"/>
                  <a:ext cx="13212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 name="Freihand 11">
                  <a:extLst>
                    <a:ext uri="{FF2B5EF4-FFF2-40B4-BE49-F238E27FC236}">
                      <a16:creationId xmlns:a16="http://schemas.microsoft.com/office/drawing/2014/main" id="{0A73B45A-35F9-40D9-AAB0-85D6F757C5B5}"/>
                    </a:ext>
                  </a:extLst>
                </p14:cNvPr>
                <p14:cNvContentPartPr/>
                <p14:nvPr/>
              </p14:nvContentPartPr>
              <p14:xfrm>
                <a:off x="10963008" y="3320568"/>
                <a:ext cx="339120" cy="109800"/>
              </p14:xfrm>
            </p:contentPart>
          </mc:Choice>
          <mc:Fallback xmlns="">
            <p:pic>
              <p:nvPicPr>
                <p:cNvPr id="12" name="Freihand 11">
                  <a:extLst>
                    <a:ext uri="{FF2B5EF4-FFF2-40B4-BE49-F238E27FC236}">
                      <a16:creationId xmlns:a16="http://schemas.microsoft.com/office/drawing/2014/main" id="{0A73B45A-35F9-40D9-AAB0-85D6F757C5B5}"/>
                    </a:ext>
                  </a:extLst>
                </p:cNvPr>
                <p:cNvPicPr/>
                <p:nvPr/>
              </p:nvPicPr>
              <p:blipFill>
                <a:blip r:embed="rId20"/>
                <a:stretch>
                  <a:fillRect/>
                </a:stretch>
              </p:blipFill>
              <p:spPr>
                <a:xfrm>
                  <a:off x="10958688" y="3316248"/>
                  <a:ext cx="34776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Freihand 12">
                  <a:extLst>
                    <a:ext uri="{FF2B5EF4-FFF2-40B4-BE49-F238E27FC236}">
                      <a16:creationId xmlns:a16="http://schemas.microsoft.com/office/drawing/2014/main" id="{4DDBFBC8-D515-471E-9348-5208948E7C28}"/>
                    </a:ext>
                  </a:extLst>
                </p14:cNvPr>
                <p14:cNvContentPartPr/>
                <p14:nvPr/>
              </p14:nvContentPartPr>
              <p14:xfrm>
                <a:off x="11293128" y="3224448"/>
                <a:ext cx="85680" cy="154080"/>
              </p14:xfrm>
            </p:contentPart>
          </mc:Choice>
          <mc:Fallback xmlns="">
            <p:pic>
              <p:nvPicPr>
                <p:cNvPr id="13" name="Freihand 12">
                  <a:extLst>
                    <a:ext uri="{FF2B5EF4-FFF2-40B4-BE49-F238E27FC236}">
                      <a16:creationId xmlns:a16="http://schemas.microsoft.com/office/drawing/2014/main" id="{4DDBFBC8-D515-471E-9348-5208948E7C28}"/>
                    </a:ext>
                  </a:extLst>
                </p:cNvPr>
                <p:cNvPicPr/>
                <p:nvPr/>
              </p:nvPicPr>
              <p:blipFill>
                <a:blip r:embed="rId22"/>
                <a:stretch>
                  <a:fillRect/>
                </a:stretch>
              </p:blipFill>
              <p:spPr>
                <a:xfrm>
                  <a:off x="11288808" y="3220128"/>
                  <a:ext cx="9432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4" name="Freihand 13">
                  <a:extLst>
                    <a:ext uri="{FF2B5EF4-FFF2-40B4-BE49-F238E27FC236}">
                      <a16:creationId xmlns:a16="http://schemas.microsoft.com/office/drawing/2014/main" id="{1E6403A7-9D83-4569-A314-9D00752C3AEA}"/>
                    </a:ext>
                  </a:extLst>
                </p14:cNvPr>
                <p14:cNvContentPartPr/>
                <p14:nvPr/>
              </p14:nvContentPartPr>
              <p14:xfrm>
                <a:off x="11382408" y="3320568"/>
                <a:ext cx="57600" cy="75960"/>
              </p14:xfrm>
            </p:contentPart>
          </mc:Choice>
          <mc:Fallback xmlns="">
            <p:pic>
              <p:nvPicPr>
                <p:cNvPr id="14" name="Freihand 13">
                  <a:extLst>
                    <a:ext uri="{FF2B5EF4-FFF2-40B4-BE49-F238E27FC236}">
                      <a16:creationId xmlns:a16="http://schemas.microsoft.com/office/drawing/2014/main" id="{1E6403A7-9D83-4569-A314-9D00752C3AEA}"/>
                    </a:ext>
                  </a:extLst>
                </p:cNvPr>
                <p:cNvPicPr/>
                <p:nvPr/>
              </p:nvPicPr>
              <p:blipFill>
                <a:blip r:embed="rId24"/>
                <a:stretch>
                  <a:fillRect/>
                </a:stretch>
              </p:blipFill>
              <p:spPr>
                <a:xfrm>
                  <a:off x="11378088" y="3316248"/>
                  <a:ext cx="662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5" name="Freihand 14">
                  <a:extLst>
                    <a:ext uri="{FF2B5EF4-FFF2-40B4-BE49-F238E27FC236}">
                      <a16:creationId xmlns:a16="http://schemas.microsoft.com/office/drawing/2014/main" id="{E61D032A-0B44-42F9-A208-EE86C3286F24}"/>
                    </a:ext>
                  </a:extLst>
                </p14:cNvPr>
                <p14:cNvContentPartPr/>
                <p14:nvPr/>
              </p14:nvContentPartPr>
              <p14:xfrm>
                <a:off x="11490048" y="3292128"/>
                <a:ext cx="135000" cy="126000"/>
              </p14:xfrm>
            </p:contentPart>
          </mc:Choice>
          <mc:Fallback xmlns="">
            <p:pic>
              <p:nvPicPr>
                <p:cNvPr id="15" name="Freihand 14">
                  <a:extLst>
                    <a:ext uri="{FF2B5EF4-FFF2-40B4-BE49-F238E27FC236}">
                      <a16:creationId xmlns:a16="http://schemas.microsoft.com/office/drawing/2014/main" id="{E61D032A-0B44-42F9-A208-EE86C3286F24}"/>
                    </a:ext>
                  </a:extLst>
                </p:cNvPr>
                <p:cNvPicPr/>
                <p:nvPr/>
              </p:nvPicPr>
              <p:blipFill>
                <a:blip r:embed="rId26"/>
                <a:stretch>
                  <a:fillRect/>
                </a:stretch>
              </p:blipFill>
              <p:spPr>
                <a:xfrm>
                  <a:off x="11485728" y="3287808"/>
                  <a:ext cx="14364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7" name="Freihand 16">
                  <a:extLst>
                    <a:ext uri="{FF2B5EF4-FFF2-40B4-BE49-F238E27FC236}">
                      <a16:creationId xmlns:a16="http://schemas.microsoft.com/office/drawing/2014/main" id="{57E8B844-8295-49D2-9A24-470CDFEC5C32}"/>
                    </a:ext>
                  </a:extLst>
                </p14:cNvPr>
                <p14:cNvContentPartPr/>
                <p14:nvPr/>
              </p14:nvContentPartPr>
              <p14:xfrm>
                <a:off x="11740248" y="3021408"/>
                <a:ext cx="5400" cy="162360"/>
              </p14:xfrm>
            </p:contentPart>
          </mc:Choice>
          <mc:Fallback xmlns="">
            <p:pic>
              <p:nvPicPr>
                <p:cNvPr id="17" name="Freihand 16">
                  <a:extLst>
                    <a:ext uri="{FF2B5EF4-FFF2-40B4-BE49-F238E27FC236}">
                      <a16:creationId xmlns:a16="http://schemas.microsoft.com/office/drawing/2014/main" id="{57E8B844-8295-49D2-9A24-470CDFEC5C32}"/>
                    </a:ext>
                  </a:extLst>
                </p:cNvPr>
                <p:cNvPicPr/>
                <p:nvPr/>
              </p:nvPicPr>
              <p:blipFill>
                <a:blip r:embed="rId28"/>
                <a:stretch>
                  <a:fillRect/>
                </a:stretch>
              </p:blipFill>
              <p:spPr>
                <a:xfrm>
                  <a:off x="11735928" y="3017088"/>
                  <a:ext cx="1404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8" name="Freihand 17">
                  <a:extLst>
                    <a:ext uri="{FF2B5EF4-FFF2-40B4-BE49-F238E27FC236}">
                      <a16:creationId xmlns:a16="http://schemas.microsoft.com/office/drawing/2014/main" id="{9F3C43BA-8197-4334-A834-BB6B738A0D52}"/>
                    </a:ext>
                  </a:extLst>
                </p14:cNvPr>
                <p14:cNvContentPartPr/>
                <p14:nvPr/>
              </p14:nvContentPartPr>
              <p14:xfrm>
                <a:off x="11712528" y="3361608"/>
                <a:ext cx="5400" cy="12240"/>
              </p14:xfrm>
            </p:contentPart>
          </mc:Choice>
          <mc:Fallback xmlns="">
            <p:pic>
              <p:nvPicPr>
                <p:cNvPr id="18" name="Freihand 17">
                  <a:extLst>
                    <a:ext uri="{FF2B5EF4-FFF2-40B4-BE49-F238E27FC236}">
                      <a16:creationId xmlns:a16="http://schemas.microsoft.com/office/drawing/2014/main" id="{9F3C43BA-8197-4334-A834-BB6B738A0D52}"/>
                    </a:ext>
                  </a:extLst>
                </p:cNvPr>
                <p:cNvPicPr/>
                <p:nvPr/>
              </p:nvPicPr>
              <p:blipFill>
                <a:blip r:embed="rId30"/>
                <a:stretch>
                  <a:fillRect/>
                </a:stretch>
              </p:blipFill>
              <p:spPr>
                <a:xfrm>
                  <a:off x="11708208" y="3357288"/>
                  <a:ext cx="14040" cy="20880"/>
                </a:xfrm>
                <a:prstGeom prst="rect">
                  <a:avLst/>
                </a:prstGeom>
              </p:spPr>
            </p:pic>
          </mc:Fallback>
        </mc:AlternateContent>
      </p:grpSp>
    </p:spTree>
    <p:extLst>
      <p:ext uri="{BB962C8B-B14F-4D97-AF65-F5344CB8AC3E}">
        <p14:creationId xmlns:p14="http://schemas.microsoft.com/office/powerpoint/2010/main" val="335993563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a:t>Calculating Inflation</a:t>
            </a:r>
            <a:endParaRPr lang="de-DE" sz="3266" b="1" dirty="0"/>
          </a:p>
        </p:txBody>
      </p:sp>
      <p:sp>
        <p:nvSpPr>
          <p:cNvPr id="7" name="Text Box 3"/>
          <p:cNvSpPr txBox="1">
            <a:spLocks noChangeArrowheads="1"/>
          </p:cNvSpPr>
          <p:nvPr/>
        </p:nvSpPr>
        <p:spPr bwMode="auto">
          <a:xfrm>
            <a:off x="616684" y="827688"/>
            <a:ext cx="9299475" cy="17867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mj-lt"/>
              <a:buAutoNum type="arabicPeriod"/>
            </a:pPr>
            <a:r>
              <a:rPr lang="de-DE" altLang="de-DE" sz="2540">
                <a:solidFill>
                  <a:srgbClr val="000000"/>
                </a:solidFill>
              </a:rPr>
              <a:t>Choice of the basket of single goods</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Determine the relevant goods and services, a representative household is consuming</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Weighting the goods due to their significanse in the consumption plan of the representative household</a:t>
            </a:r>
            <a:endParaRPr lang="de-DE" altLang="de-DE" sz="2540" dirty="0">
              <a:solidFill>
                <a:srgbClr val="000000"/>
              </a:solidFill>
            </a:endParaRPr>
          </a:p>
          <a:p>
            <a:pPr marL="466618" indent="-466618" eaLnBrk="1" hangingPunct="1">
              <a:buClrTx/>
              <a:buFont typeface="+mj-lt"/>
              <a:buAutoNum type="arabicPeriod"/>
            </a:pPr>
            <a:endParaRPr lang="de-DE" altLang="de-DE" sz="2540" dirty="0">
              <a:solidFill>
                <a:srgbClr val="000000"/>
              </a:solidFill>
            </a:endParaRPr>
          </a:p>
        </p:txBody>
      </p:sp>
      <p:sp>
        <p:nvSpPr>
          <p:cNvPr id="4" name="Text Box 3"/>
          <p:cNvSpPr txBox="1">
            <a:spLocks noChangeArrowheads="1"/>
          </p:cNvSpPr>
          <p:nvPr/>
        </p:nvSpPr>
        <p:spPr bwMode="auto">
          <a:xfrm>
            <a:off x="506265" y="2811124"/>
            <a:ext cx="8603154" cy="19255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mj-lt"/>
              <a:buAutoNum type="arabicPeriod"/>
            </a:pPr>
            <a:endParaRPr lang="de-DE" altLang="de-DE" sz="2540" dirty="0">
              <a:solidFill>
                <a:srgbClr val="000000"/>
              </a:solidFill>
            </a:endParaRPr>
          </a:p>
          <a:p>
            <a:pPr marL="514350" indent="-514350" eaLnBrk="1" hangingPunct="1">
              <a:buClrTx/>
              <a:buFont typeface="+mj-lt"/>
              <a:buAutoNum type="arabicPeriod" startAt="2"/>
            </a:pPr>
            <a:r>
              <a:rPr lang="de-DE" altLang="de-DE" sz="2540">
                <a:solidFill>
                  <a:srgbClr val="000000"/>
                </a:solidFill>
              </a:rPr>
              <a:t>Dertermine the prices:</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Looking up the prices of the goods in the chosen basket for a given time t.</a:t>
            </a:r>
            <a:endParaRPr lang="de-DE" altLang="de-DE" sz="2540" dirty="0">
              <a:solidFill>
                <a:srgbClr val="000000"/>
              </a:solidFill>
            </a:endParaRPr>
          </a:p>
        </p:txBody>
      </p:sp>
      <p:sp>
        <p:nvSpPr>
          <p:cNvPr id="5" name="Text Box 3"/>
          <p:cNvSpPr txBox="1">
            <a:spLocks noChangeArrowheads="1"/>
          </p:cNvSpPr>
          <p:nvPr/>
        </p:nvSpPr>
        <p:spPr bwMode="auto">
          <a:xfrm>
            <a:off x="506265" y="4597842"/>
            <a:ext cx="8603154" cy="2131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2540" dirty="0">
              <a:solidFill>
                <a:srgbClr val="000000"/>
              </a:solidFill>
            </a:endParaRPr>
          </a:p>
          <a:p>
            <a:pPr marL="466618" indent="-466618" eaLnBrk="1" hangingPunct="1">
              <a:buClrTx/>
              <a:buFont typeface="+mj-lt"/>
              <a:buAutoNum type="arabicPeriod" startAt="3"/>
            </a:pPr>
            <a:r>
              <a:rPr lang="de-DE" altLang="de-DE" sz="2540">
                <a:solidFill>
                  <a:srgbClr val="000000"/>
                </a:solidFill>
              </a:rPr>
              <a:t>Value of the basket:</a:t>
            </a:r>
            <a:endParaRPr lang="de-DE" altLang="de-DE" sz="2540" dirty="0">
              <a:solidFill>
                <a:srgbClr val="000000"/>
              </a:solidFill>
            </a:endParaRPr>
          </a:p>
          <a:p>
            <a:pPr marL="829544" lvl="1" indent="-414772" eaLnBrk="1" hangingPunct="1">
              <a:buClrTx/>
              <a:buFont typeface="Symbol" panose="05050102010706020507" pitchFamily="18" charset="2"/>
              <a:buChar char="-"/>
            </a:pPr>
            <a:r>
              <a:rPr lang="de-DE" altLang="de-DE" sz="2540">
                <a:solidFill>
                  <a:srgbClr val="000000"/>
                </a:solidFill>
              </a:rPr>
              <a:t>Multiply the determined prices with the chosen weight.  Summing up give the Value of the basket for the given time t.</a:t>
            </a:r>
            <a:endParaRPr lang="de-DE" altLang="de-DE" sz="2540" dirty="0">
              <a:solidFill>
                <a:srgbClr val="000000"/>
              </a:solidFill>
            </a:endParaRPr>
          </a:p>
        </p:txBody>
      </p:sp>
      <p:sp>
        <p:nvSpPr>
          <p:cNvPr id="8" name="Rechteck 7">
            <a:extLst>
              <a:ext uri="{FF2B5EF4-FFF2-40B4-BE49-F238E27FC236}">
                <a16:creationId xmlns:a16="http://schemas.microsoft.com/office/drawing/2014/main" id="{B1776A83-F044-46FF-9C71-19A4CA163E9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071C84BA-94EE-4A2A-B61B-7FC74D8637B3}"/>
                  </a:ext>
                </a:extLst>
              </p14:cNvPr>
              <p14:cNvContentPartPr/>
              <p14:nvPr/>
            </p14:nvContentPartPr>
            <p14:xfrm>
              <a:off x="1353168" y="795528"/>
              <a:ext cx="4812480" cy="609120"/>
            </p14:xfrm>
          </p:contentPart>
        </mc:Choice>
        <mc:Fallback xmlns="">
          <p:pic>
            <p:nvPicPr>
              <p:cNvPr id="2" name="Freihand 1">
                <a:extLst>
                  <a:ext uri="{FF2B5EF4-FFF2-40B4-BE49-F238E27FC236}">
                    <a16:creationId xmlns:a16="http://schemas.microsoft.com/office/drawing/2014/main" id="{071C84BA-94EE-4A2A-B61B-7FC74D8637B3}"/>
                  </a:ext>
                </a:extLst>
              </p:cNvPr>
              <p:cNvPicPr/>
              <p:nvPr/>
            </p:nvPicPr>
            <p:blipFill>
              <a:blip r:embed="rId4"/>
              <a:stretch>
                <a:fillRect/>
              </a:stretch>
            </p:blipFill>
            <p:spPr>
              <a:xfrm>
                <a:off x="1348848" y="791208"/>
                <a:ext cx="4821120" cy="6177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F6C8A618-ADDA-469E-88E3-013737F6F2C0}"/>
                  </a:ext>
                </a:extLst>
              </p14:cNvPr>
              <p14:cNvContentPartPr/>
              <p14:nvPr/>
            </p14:nvContentPartPr>
            <p14:xfrm>
              <a:off x="1595448" y="2297088"/>
              <a:ext cx="1475640" cy="127800"/>
            </p14:xfrm>
          </p:contentPart>
        </mc:Choice>
        <mc:Fallback xmlns="">
          <p:pic>
            <p:nvPicPr>
              <p:cNvPr id="3" name="Freihand 2">
                <a:extLst>
                  <a:ext uri="{FF2B5EF4-FFF2-40B4-BE49-F238E27FC236}">
                    <a16:creationId xmlns:a16="http://schemas.microsoft.com/office/drawing/2014/main" id="{F6C8A618-ADDA-469E-88E3-013737F6F2C0}"/>
                  </a:ext>
                </a:extLst>
              </p:cNvPr>
              <p:cNvPicPr/>
              <p:nvPr/>
            </p:nvPicPr>
            <p:blipFill>
              <a:blip r:embed="rId6"/>
              <a:stretch>
                <a:fillRect/>
              </a:stretch>
            </p:blipFill>
            <p:spPr>
              <a:xfrm>
                <a:off x="1591128" y="2292768"/>
                <a:ext cx="148428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Freihand 8">
                <a:extLst>
                  <a:ext uri="{FF2B5EF4-FFF2-40B4-BE49-F238E27FC236}">
                    <a16:creationId xmlns:a16="http://schemas.microsoft.com/office/drawing/2014/main" id="{248FE903-4DD4-43B8-A3F1-AFFB85CF996F}"/>
                  </a:ext>
                </a:extLst>
              </p14:cNvPr>
              <p14:cNvContentPartPr/>
              <p14:nvPr/>
            </p14:nvContentPartPr>
            <p14:xfrm>
              <a:off x="1345968" y="2059848"/>
              <a:ext cx="1739880" cy="480600"/>
            </p14:xfrm>
          </p:contentPart>
        </mc:Choice>
        <mc:Fallback xmlns="">
          <p:pic>
            <p:nvPicPr>
              <p:cNvPr id="9" name="Freihand 8">
                <a:extLst>
                  <a:ext uri="{FF2B5EF4-FFF2-40B4-BE49-F238E27FC236}">
                    <a16:creationId xmlns:a16="http://schemas.microsoft.com/office/drawing/2014/main" id="{248FE903-4DD4-43B8-A3F1-AFFB85CF996F}"/>
                  </a:ext>
                </a:extLst>
              </p:cNvPr>
              <p:cNvPicPr/>
              <p:nvPr/>
            </p:nvPicPr>
            <p:blipFill>
              <a:blip r:embed="rId8"/>
              <a:stretch>
                <a:fillRect/>
              </a:stretch>
            </p:blipFill>
            <p:spPr>
              <a:xfrm>
                <a:off x="1341648" y="2055528"/>
                <a:ext cx="1748520" cy="489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Freihand 9">
                <a:extLst>
                  <a:ext uri="{FF2B5EF4-FFF2-40B4-BE49-F238E27FC236}">
                    <a16:creationId xmlns:a16="http://schemas.microsoft.com/office/drawing/2014/main" id="{E8337908-F65F-4C62-B874-4062AE074686}"/>
                  </a:ext>
                </a:extLst>
              </p14:cNvPr>
              <p14:cNvContentPartPr/>
              <p14:nvPr/>
            </p14:nvContentPartPr>
            <p14:xfrm>
              <a:off x="2910168" y="1145448"/>
              <a:ext cx="1128240" cy="109800"/>
            </p14:xfrm>
          </p:contentPart>
        </mc:Choice>
        <mc:Fallback xmlns="">
          <p:pic>
            <p:nvPicPr>
              <p:cNvPr id="10" name="Freihand 9">
                <a:extLst>
                  <a:ext uri="{FF2B5EF4-FFF2-40B4-BE49-F238E27FC236}">
                    <a16:creationId xmlns:a16="http://schemas.microsoft.com/office/drawing/2014/main" id="{E8337908-F65F-4C62-B874-4062AE074686}"/>
                  </a:ext>
                </a:extLst>
              </p:cNvPr>
              <p:cNvPicPr/>
              <p:nvPr/>
            </p:nvPicPr>
            <p:blipFill>
              <a:blip r:embed="rId10"/>
              <a:stretch>
                <a:fillRect/>
              </a:stretch>
            </p:blipFill>
            <p:spPr>
              <a:xfrm>
                <a:off x="2905848" y="1141128"/>
                <a:ext cx="113688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Freihand 10">
                <a:extLst>
                  <a:ext uri="{FF2B5EF4-FFF2-40B4-BE49-F238E27FC236}">
                    <a16:creationId xmlns:a16="http://schemas.microsoft.com/office/drawing/2014/main" id="{8020C927-29DC-4992-AE9F-AD2381804167}"/>
                  </a:ext>
                </a:extLst>
              </p14:cNvPr>
              <p14:cNvContentPartPr/>
              <p14:nvPr/>
            </p14:nvContentPartPr>
            <p14:xfrm>
              <a:off x="1156608" y="5324688"/>
              <a:ext cx="2459880" cy="68040"/>
            </p14:xfrm>
          </p:contentPart>
        </mc:Choice>
        <mc:Fallback xmlns="">
          <p:pic>
            <p:nvPicPr>
              <p:cNvPr id="11" name="Freihand 10">
                <a:extLst>
                  <a:ext uri="{FF2B5EF4-FFF2-40B4-BE49-F238E27FC236}">
                    <a16:creationId xmlns:a16="http://schemas.microsoft.com/office/drawing/2014/main" id="{8020C927-29DC-4992-AE9F-AD2381804167}"/>
                  </a:ext>
                </a:extLst>
              </p:cNvPr>
              <p:cNvPicPr/>
              <p:nvPr/>
            </p:nvPicPr>
            <p:blipFill>
              <a:blip r:embed="rId12"/>
              <a:stretch>
                <a:fillRect/>
              </a:stretch>
            </p:blipFill>
            <p:spPr>
              <a:xfrm>
                <a:off x="1152288" y="5320368"/>
                <a:ext cx="2468520" cy="76680"/>
              </a:xfrm>
              <a:prstGeom prst="rect">
                <a:avLst/>
              </a:prstGeom>
            </p:spPr>
          </p:pic>
        </mc:Fallback>
      </mc:AlternateContent>
    </p:spTree>
    <p:extLst>
      <p:ext uri="{BB962C8B-B14F-4D97-AF65-F5344CB8AC3E}">
        <p14:creationId xmlns:p14="http://schemas.microsoft.com/office/powerpoint/2010/main" val="237780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a:t>Calculating Inflation</a:t>
            </a:r>
            <a:endParaRPr lang="de-DE" sz="3266" b="1" dirty="0"/>
          </a:p>
        </p:txBody>
      </p:sp>
      <p:sp>
        <p:nvSpPr>
          <p:cNvPr id="7" name="Text Box 3"/>
          <p:cNvSpPr txBox="1">
            <a:spLocks noChangeArrowheads="1"/>
          </p:cNvSpPr>
          <p:nvPr/>
        </p:nvSpPr>
        <p:spPr bwMode="auto">
          <a:xfrm>
            <a:off x="275035" y="1126223"/>
            <a:ext cx="8937326" cy="2969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AutoNum type="arabicPeriod" startAt="4"/>
            </a:pPr>
            <a:r>
              <a:rPr lang="de-DE" altLang="de-DE" sz="2540">
                <a:solidFill>
                  <a:srgbClr val="000000"/>
                </a:solidFill>
              </a:rPr>
              <a:t>Choose a base year t</a:t>
            </a:r>
            <a:r>
              <a:rPr lang="de-DE" altLang="de-DE" sz="2540" baseline="-25000">
                <a:solidFill>
                  <a:srgbClr val="000000"/>
                </a:solidFill>
              </a:rPr>
              <a:t>0</a:t>
            </a:r>
            <a:r>
              <a:rPr lang="de-DE" altLang="de-DE" sz="2540">
                <a:solidFill>
                  <a:srgbClr val="000000"/>
                </a:solidFill>
              </a:rPr>
              <a:t> :</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The Price-Index of  the base year t</a:t>
            </a:r>
            <a:r>
              <a:rPr lang="de-DE" altLang="de-DE" sz="2540" baseline="-25000">
                <a:solidFill>
                  <a:srgbClr val="000000"/>
                </a:solidFill>
              </a:rPr>
              <a:t>0 </a:t>
            </a:r>
            <a:r>
              <a:rPr lang="de-DE" altLang="de-DE" sz="2540">
                <a:solidFill>
                  <a:srgbClr val="000000"/>
                </a:solidFill>
              </a:rPr>
              <a:t>is set to 100.</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Index of time t is calculated as value of the basket at time t divided by the value of the basket in t</a:t>
            </a:r>
            <a:r>
              <a:rPr lang="de-DE" altLang="de-DE" sz="2540" baseline="-25000">
                <a:solidFill>
                  <a:srgbClr val="000000"/>
                </a:solidFill>
              </a:rPr>
              <a:t>0</a:t>
            </a:r>
            <a:r>
              <a:rPr lang="de-DE" altLang="de-DE" sz="2540">
                <a:solidFill>
                  <a:srgbClr val="000000"/>
                </a:solidFill>
              </a:rPr>
              <a:t> multiplied by 100</a:t>
            </a:r>
            <a:endParaRPr lang="de-DE" altLang="de-DE" sz="2540" dirty="0">
              <a:solidFill>
                <a:srgbClr val="000000"/>
              </a:solidFill>
            </a:endParaRPr>
          </a:p>
        </p:txBody>
      </p:sp>
      <p:sp>
        <p:nvSpPr>
          <p:cNvPr id="4" name="Text Box 3"/>
          <p:cNvSpPr txBox="1">
            <a:spLocks noChangeArrowheads="1"/>
          </p:cNvSpPr>
          <p:nvPr/>
        </p:nvSpPr>
        <p:spPr bwMode="auto">
          <a:xfrm>
            <a:off x="153663" y="3742574"/>
            <a:ext cx="8603154" cy="21161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Symbol" panose="05050102010706020507" pitchFamily="18" charset="2"/>
              <a:buChar char="-"/>
            </a:pPr>
            <a:endParaRPr lang="de-DE" altLang="de-DE" sz="2540" dirty="0">
              <a:solidFill>
                <a:srgbClr val="000000"/>
              </a:solidFill>
            </a:endParaRPr>
          </a:p>
          <a:p>
            <a:pPr marL="466618" indent="-466618" eaLnBrk="1" hangingPunct="1">
              <a:buClrTx/>
              <a:buFont typeface="+mj-lt"/>
              <a:buAutoNum type="arabicPeriod" startAt="5"/>
            </a:pPr>
            <a:r>
              <a:rPr lang="de-DE" altLang="de-DE" sz="2540">
                <a:solidFill>
                  <a:srgbClr val="000000"/>
                </a:solidFill>
              </a:rPr>
              <a:t>Calculating inflation:</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Inflation equals the rate of change of the Price-Index.</a:t>
            </a:r>
            <a:endParaRPr lang="de-DE" altLang="de-DE" sz="2540" dirty="0">
              <a:solidFill>
                <a:srgbClr val="000000"/>
              </a:solidFill>
            </a:endParaRPr>
          </a:p>
        </p:txBody>
      </p:sp>
      <p:sp>
        <p:nvSpPr>
          <p:cNvPr id="5" name="Rechteck 4">
            <a:extLst>
              <a:ext uri="{FF2B5EF4-FFF2-40B4-BE49-F238E27FC236}">
                <a16:creationId xmlns:a16="http://schemas.microsoft.com/office/drawing/2014/main" id="{B76EFB7D-061F-48B6-A0EA-7D5AD98D9EC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A35D530C-EED1-4EFC-8C16-E1BF68E0818E}"/>
                  </a:ext>
                </a:extLst>
              </p14:cNvPr>
              <p14:cNvContentPartPr/>
              <p14:nvPr/>
            </p14:nvContentPartPr>
            <p14:xfrm>
              <a:off x="821448" y="4477608"/>
              <a:ext cx="2388600" cy="68400"/>
            </p14:xfrm>
          </p:contentPart>
        </mc:Choice>
        <mc:Fallback xmlns="">
          <p:pic>
            <p:nvPicPr>
              <p:cNvPr id="2" name="Freihand 1">
                <a:extLst>
                  <a:ext uri="{FF2B5EF4-FFF2-40B4-BE49-F238E27FC236}">
                    <a16:creationId xmlns:a16="http://schemas.microsoft.com/office/drawing/2014/main" id="{A35D530C-EED1-4EFC-8C16-E1BF68E0818E}"/>
                  </a:ext>
                </a:extLst>
              </p:cNvPr>
              <p:cNvPicPr/>
              <p:nvPr/>
            </p:nvPicPr>
            <p:blipFill>
              <a:blip r:embed="rId4"/>
              <a:stretch>
                <a:fillRect/>
              </a:stretch>
            </p:blipFill>
            <p:spPr>
              <a:xfrm>
                <a:off x="817128" y="4473288"/>
                <a:ext cx="239724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0593EC5C-65CE-4061-9B26-4C23D281E692}"/>
                  </a:ext>
                </a:extLst>
              </p14:cNvPr>
              <p14:cNvContentPartPr/>
              <p14:nvPr/>
            </p14:nvContentPartPr>
            <p14:xfrm>
              <a:off x="3814488" y="4912488"/>
              <a:ext cx="4155120" cy="53280"/>
            </p14:xfrm>
          </p:contentPart>
        </mc:Choice>
        <mc:Fallback xmlns="">
          <p:pic>
            <p:nvPicPr>
              <p:cNvPr id="3" name="Freihand 2">
                <a:extLst>
                  <a:ext uri="{FF2B5EF4-FFF2-40B4-BE49-F238E27FC236}">
                    <a16:creationId xmlns:a16="http://schemas.microsoft.com/office/drawing/2014/main" id="{0593EC5C-65CE-4061-9B26-4C23D281E692}"/>
                  </a:ext>
                </a:extLst>
              </p:cNvPr>
              <p:cNvPicPr/>
              <p:nvPr/>
            </p:nvPicPr>
            <p:blipFill>
              <a:blip r:embed="rId6"/>
              <a:stretch>
                <a:fillRect/>
              </a:stretch>
            </p:blipFill>
            <p:spPr>
              <a:xfrm>
                <a:off x="3810168" y="4908168"/>
                <a:ext cx="4163760" cy="61920"/>
              </a:xfrm>
              <a:prstGeom prst="rect">
                <a:avLst/>
              </a:prstGeom>
            </p:spPr>
          </p:pic>
        </mc:Fallback>
      </mc:AlternateContent>
    </p:spTree>
    <p:extLst>
      <p:ext uri="{BB962C8B-B14F-4D97-AF65-F5344CB8AC3E}">
        <p14:creationId xmlns:p14="http://schemas.microsoft.com/office/powerpoint/2010/main" val="59632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938115" y="0"/>
            <a:ext cx="8827321" cy="744941"/>
          </a:xfrm>
          <a:prstGeom prst="rect">
            <a:avLst/>
          </a:prstGeom>
          <a:noFill/>
          <a:ln>
            <a:noFill/>
          </a:ln>
        </p:spPr>
        <p:txBody>
          <a:bodyPr lIns="81646" tIns="40823" rIns="81646" bIns="40823" anchor="ctr" anchorCtr="1"/>
          <a:lstStyle/>
          <a:p>
            <a:r>
              <a:rPr lang="de-DE" sz="3266" b="1"/>
              <a:t>Harmonized Indices of consumer Prices (HICP)</a:t>
            </a:r>
            <a:endParaRPr lang="de-DE" sz="3266" b="1" dirty="0"/>
          </a:p>
        </p:txBody>
      </p:sp>
      <mc:AlternateContent xmlns:mc="http://schemas.openxmlformats.org/markup-compatibility/2006" xmlns:a14="http://schemas.microsoft.com/office/drawing/2010/main">
        <mc:Choice Requires="a14">
          <p:sp>
            <p:nvSpPr>
              <p:cNvPr id="7" name="Text Box 3"/>
              <p:cNvSpPr txBox="1">
                <a:spLocks noChangeArrowheads="1"/>
              </p:cNvSpPr>
              <p:nvPr/>
            </p:nvSpPr>
            <p:spPr bwMode="auto">
              <a:xfrm>
                <a:off x="123409" y="719556"/>
                <a:ext cx="8937326" cy="4360177"/>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en-US" altLang="de-DE" sz="2540" dirty="0">
                    <a:solidFill>
                      <a:srgbClr val="000000"/>
                    </a:solidFill>
                  </a:rPr>
                  <a:t>Definition Eurostat:</a:t>
                </a:r>
              </a:p>
              <a:p>
                <a:pPr eaLnBrk="1" hangingPunct="1">
                  <a:buClrTx/>
                </a:pPr>
                <a:r>
                  <a:rPr lang="en-US" altLang="de-DE" sz="2540" dirty="0">
                    <a:solidFill>
                      <a:srgbClr val="000000"/>
                    </a:solidFill>
                  </a:rPr>
                  <a:t>The </a:t>
                </a:r>
                <a:r>
                  <a:rPr lang="en-US" altLang="de-DE" sz="2540" dirty="0" err="1">
                    <a:solidFill>
                      <a:srgbClr val="000000"/>
                    </a:solidFill>
                  </a:rPr>
                  <a:t>Harmonised</a:t>
                </a:r>
                <a:r>
                  <a:rPr lang="en-US" altLang="de-DE" sz="2540" dirty="0">
                    <a:solidFill>
                      <a:srgbClr val="000000"/>
                    </a:solidFill>
                  </a:rPr>
                  <a:t> Indices of Consumer Prices (HICP) measure the changes over time in the prices of consumer goods and services acquired by households. They give a comparable measure of inflation as they are calculated according to </a:t>
                </a:r>
                <a:r>
                  <a:rPr lang="en-US" altLang="de-DE" sz="2540" dirty="0" err="1">
                    <a:solidFill>
                      <a:srgbClr val="000000"/>
                    </a:solidFill>
                  </a:rPr>
                  <a:t>harmonised</a:t>
                </a:r>
                <a:r>
                  <a:rPr lang="en-US" altLang="de-DE" sz="2540" dirty="0">
                    <a:solidFill>
                      <a:srgbClr val="000000"/>
                    </a:solidFill>
                  </a:rPr>
                  <a:t> definitions. Data is available on a monthly and annual basis, broken down by detailed consumption categories.</a:t>
                </a:r>
              </a:p>
              <a:p>
                <a:pPr eaLnBrk="1" hangingPunct="1">
                  <a:buClrTx/>
                </a:pPr>
                <a:endParaRPr lang="de-DE" altLang="de-DE" sz="2540" dirty="0">
                  <a:solidFill>
                    <a:srgbClr val="000000"/>
                  </a:solidFill>
                </a:endParaRPr>
              </a:p>
              <a:p>
                <a:pPr eaLnBrk="1" hangingPunct="1">
                  <a:buClrTx/>
                </a:pPr>
                <a14:m>
                  <m:oMath xmlns:m="http://schemas.openxmlformats.org/officeDocument/2006/math">
                    <m:r>
                      <a:rPr lang="de-DE" altLang="de-DE" sz="2540" b="0" i="1" smtClean="0">
                        <a:solidFill>
                          <a:srgbClr val="000000"/>
                        </a:solidFill>
                        <a:latin typeface="Cambria Math" panose="02040503050406030204" pitchFamily="18" charset="0"/>
                      </a:rPr>
                      <m:t>𝐻𝐼𝐶𝑃</m:t>
                    </m:r>
                    <m:r>
                      <a:rPr lang="de-DE" altLang="de-DE" sz="2540" b="0" i="1" smtClean="0">
                        <a:solidFill>
                          <a:srgbClr val="000000"/>
                        </a:solidFill>
                        <a:latin typeface="Cambria Math" panose="02040503050406030204" pitchFamily="18" charset="0"/>
                      </a:rPr>
                      <m:t>=</m:t>
                    </m:r>
                    <m:nary>
                      <m:naryPr>
                        <m:chr m:val="∑"/>
                        <m:ctrlPr>
                          <a:rPr lang="de-DE" altLang="de-DE" sz="2540" b="0" i="1" smtClean="0">
                            <a:solidFill>
                              <a:srgbClr val="000000"/>
                            </a:solidFill>
                            <a:latin typeface="Cambria Math" panose="02040503050406030204" pitchFamily="18" charset="0"/>
                          </a:rPr>
                        </m:ctrlPr>
                      </m:naryPr>
                      <m:sub>
                        <m:r>
                          <m:rPr>
                            <m:brk m:alnAt="23"/>
                          </m:rPr>
                          <a:rPr lang="de-DE" altLang="de-DE" sz="2540" b="0" i="1" smtClean="0">
                            <a:solidFill>
                              <a:srgbClr val="000000"/>
                            </a:solidFill>
                            <a:latin typeface="Cambria Math" panose="02040503050406030204" pitchFamily="18" charset="0"/>
                          </a:rPr>
                          <m:t>𝑖</m:t>
                        </m:r>
                        <m:r>
                          <a:rPr lang="de-DE" altLang="de-DE" sz="2540" b="0" i="1" smtClean="0">
                            <a:solidFill>
                              <a:srgbClr val="000000"/>
                            </a:solidFill>
                            <a:latin typeface="Cambria Math" panose="02040503050406030204" pitchFamily="18" charset="0"/>
                          </a:rPr>
                          <m:t>=1</m:t>
                        </m:r>
                      </m:sub>
                      <m:sup>
                        <m:r>
                          <a:rPr lang="de-DE" altLang="de-DE" sz="2540" b="0" i="1" smtClean="0">
                            <a:solidFill>
                              <a:srgbClr val="000000"/>
                            </a:solidFill>
                            <a:latin typeface="Cambria Math" panose="02040503050406030204" pitchFamily="18" charset="0"/>
                          </a:rPr>
                          <m:t>𝑛</m:t>
                        </m:r>
                      </m:sup>
                      <m:e>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𝑔</m:t>
                            </m:r>
                          </m:e>
                          <m:sub>
                            <m:r>
                              <a:rPr lang="de-DE" altLang="de-DE" sz="2540" b="0" i="1" smtClean="0">
                                <a:solidFill>
                                  <a:srgbClr val="000000"/>
                                </a:solidFill>
                                <a:latin typeface="Cambria Math" panose="02040503050406030204" pitchFamily="18" charset="0"/>
                              </a:rPr>
                              <m:t>𝑖</m:t>
                            </m:r>
                          </m:sub>
                        </m:sSub>
                        <m:r>
                          <a:rPr lang="de-DE" altLang="de-DE" sz="2540" b="0" i="1" smtClean="0">
                            <a:solidFill>
                              <a:srgbClr val="000000"/>
                            </a:solidFill>
                            <a:latin typeface="Cambria Math" panose="02040503050406030204" pitchFamily="18" charset="0"/>
                            <a:ea typeface="Cambria Math" panose="02040503050406030204" pitchFamily="18" charset="0"/>
                          </a:rPr>
                          <m:t>∙</m:t>
                        </m:r>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𝑝</m:t>
                            </m:r>
                          </m:e>
                          <m:sub>
                            <m:r>
                              <a:rPr lang="de-DE" altLang="de-DE" sz="2540" i="1">
                                <a:solidFill>
                                  <a:srgbClr val="000000"/>
                                </a:solidFill>
                                <a:latin typeface="Cambria Math" panose="02040503050406030204" pitchFamily="18" charset="0"/>
                              </a:rPr>
                              <m:t>𝑖</m:t>
                            </m:r>
                          </m:sub>
                        </m:sSub>
                      </m:e>
                    </m:nary>
                  </m:oMath>
                </a14:m>
                <a:r>
                  <a:rPr lang="de-DE" altLang="de-DE" sz="2540" dirty="0">
                    <a:solidFill>
                      <a:srgbClr val="000000"/>
                    </a:solidFill>
                  </a:rPr>
                  <a:t>	      </a:t>
                </a:r>
                <a14:m>
                  <m:oMath xmlns:m="http://schemas.openxmlformats.org/officeDocument/2006/math">
                    <m:sSub>
                      <m:sSubPr>
                        <m:ctrlPr>
                          <a:rPr lang="de-DE" altLang="de-DE" sz="2540" i="1">
                            <a:solidFill>
                              <a:srgbClr val="000000"/>
                            </a:solidFill>
                            <a:latin typeface="Cambria Math" panose="02040503050406030204" pitchFamily="18" charset="0"/>
                          </a:rPr>
                        </m:ctrlPr>
                      </m:sSubPr>
                      <m:e>
                        <m:r>
                          <a:rPr lang="de-DE" altLang="de-DE" sz="2540" i="1">
                            <a:solidFill>
                              <a:srgbClr val="000000"/>
                            </a:solidFill>
                            <a:latin typeface="Cambria Math" panose="02040503050406030204" pitchFamily="18" charset="0"/>
                          </a:rPr>
                          <m:t>𝑔</m:t>
                        </m:r>
                      </m:e>
                      <m:sub>
                        <m:r>
                          <a:rPr lang="de-DE" altLang="de-DE" sz="2540" i="1">
                            <a:solidFill>
                              <a:srgbClr val="000000"/>
                            </a:solidFill>
                            <a:latin typeface="Cambria Math" panose="02040503050406030204" pitchFamily="18" charset="0"/>
                          </a:rPr>
                          <m:t>𝑖</m:t>
                        </m:r>
                      </m:sub>
                    </m:sSub>
                  </m:oMath>
                </a14:m>
                <a:r>
                  <a:rPr lang="de-DE" altLang="de-DE" sz="2540" dirty="0">
                    <a:solidFill>
                      <a:srgbClr val="000000"/>
                    </a:solidFill>
                  </a:rPr>
                  <a:t>: </a:t>
                </a:r>
                <a:r>
                  <a:rPr lang="de-DE" altLang="de-DE" sz="2540" dirty="0" err="1">
                    <a:solidFill>
                      <a:srgbClr val="000000"/>
                    </a:solidFill>
                  </a:rPr>
                  <a:t>Weight</a:t>
                </a:r>
                <a:r>
                  <a:rPr lang="de-DE" altLang="de-DE" sz="2540" dirty="0">
                    <a:solidFill>
                      <a:srgbClr val="000000"/>
                    </a:solidFill>
                  </a:rPr>
                  <a:t> </a:t>
                </a:r>
                <a:r>
                  <a:rPr lang="de-DE" altLang="de-DE" sz="2540" dirty="0" err="1">
                    <a:solidFill>
                      <a:srgbClr val="000000"/>
                    </a:solidFill>
                  </a:rPr>
                  <a:t>of</a:t>
                </a:r>
                <a:r>
                  <a:rPr lang="de-DE" altLang="de-DE" sz="2540" dirty="0">
                    <a:solidFill>
                      <a:srgbClr val="000000"/>
                    </a:solidFill>
                  </a:rPr>
                  <a:t> i-</a:t>
                </a:r>
                <a:r>
                  <a:rPr lang="de-DE" altLang="de-DE" sz="2540" dirty="0" err="1">
                    <a:solidFill>
                      <a:srgbClr val="000000"/>
                    </a:solidFill>
                  </a:rPr>
                  <a:t>th</a:t>
                </a:r>
                <a:r>
                  <a:rPr lang="de-DE" altLang="de-DE" sz="2540" dirty="0">
                    <a:solidFill>
                      <a:srgbClr val="000000"/>
                    </a:solidFill>
                  </a:rPr>
                  <a:t> </a:t>
                </a:r>
                <a:r>
                  <a:rPr lang="de-DE" altLang="de-DE" sz="2540" dirty="0" err="1">
                    <a:solidFill>
                      <a:srgbClr val="000000"/>
                    </a:solidFill>
                  </a:rPr>
                  <a:t>good</a:t>
                </a:r>
                <a:endParaRPr lang="de-DE" altLang="de-DE" sz="2540" dirty="0">
                  <a:solidFill>
                    <a:srgbClr val="000000"/>
                  </a:solidFill>
                </a:endParaRPr>
              </a:p>
              <a:p>
                <a:pPr eaLnBrk="1" hangingPunct="1">
                  <a:buClrTx/>
                </a:pPr>
                <a:r>
                  <a:rPr lang="de-DE" altLang="de-DE" sz="2540" dirty="0">
                    <a:solidFill>
                      <a:srgbClr val="000000"/>
                    </a:solidFill>
                  </a:rPr>
                  <a:t>                                 </a:t>
                </a:r>
                <a14:m>
                  <m:oMath xmlns:m="http://schemas.openxmlformats.org/officeDocument/2006/math">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        </m:t>
                        </m:r>
                        <m:r>
                          <a:rPr lang="de-DE" altLang="de-DE" sz="2540" b="0" i="1" smtClean="0">
                            <a:solidFill>
                              <a:srgbClr val="000000"/>
                            </a:solidFill>
                            <a:latin typeface="Cambria Math" panose="02040503050406030204" pitchFamily="18" charset="0"/>
                          </a:rPr>
                          <m:t>𝑝</m:t>
                        </m:r>
                      </m:e>
                      <m:sub>
                        <m:r>
                          <a:rPr lang="de-DE" altLang="de-DE" sz="2540" i="1">
                            <a:solidFill>
                              <a:srgbClr val="000000"/>
                            </a:solidFill>
                            <a:latin typeface="Cambria Math" panose="02040503050406030204" pitchFamily="18" charset="0"/>
                          </a:rPr>
                          <m:t>𝑖</m:t>
                        </m:r>
                      </m:sub>
                    </m:sSub>
                  </m:oMath>
                </a14:m>
                <a:r>
                  <a:rPr lang="de-DE" altLang="de-DE" sz="2540" dirty="0">
                    <a:solidFill>
                      <a:srgbClr val="000000"/>
                    </a:solidFill>
                  </a:rPr>
                  <a:t>: Price </a:t>
                </a:r>
                <a:r>
                  <a:rPr lang="de-DE" altLang="de-DE" sz="2540" dirty="0" err="1">
                    <a:solidFill>
                      <a:srgbClr val="000000"/>
                    </a:solidFill>
                  </a:rPr>
                  <a:t>of</a:t>
                </a:r>
                <a:r>
                  <a:rPr lang="de-DE" altLang="de-DE" sz="2540" dirty="0">
                    <a:solidFill>
                      <a:srgbClr val="000000"/>
                    </a:solidFill>
                  </a:rPr>
                  <a:t> i-</a:t>
                </a:r>
                <a:r>
                  <a:rPr lang="de-DE" altLang="de-DE" sz="2540" dirty="0" err="1">
                    <a:solidFill>
                      <a:srgbClr val="000000"/>
                    </a:solidFill>
                  </a:rPr>
                  <a:t>th</a:t>
                </a:r>
                <a:r>
                  <a:rPr lang="de-DE" altLang="de-DE" sz="2540" dirty="0">
                    <a:solidFill>
                      <a:srgbClr val="000000"/>
                    </a:solidFill>
                  </a:rPr>
                  <a:t> </a:t>
                </a:r>
                <a:r>
                  <a:rPr lang="de-DE" altLang="de-DE" sz="2540" dirty="0" err="1">
                    <a:solidFill>
                      <a:srgbClr val="000000"/>
                    </a:solidFill>
                  </a:rPr>
                  <a:t>good</a:t>
                </a:r>
                <a:endParaRPr lang="de-DE" altLang="de-DE" sz="2540" dirty="0">
                  <a:solidFill>
                    <a:srgbClr val="000000"/>
                  </a:solidFill>
                </a:endParaRPr>
              </a:p>
            </p:txBody>
          </p:sp>
        </mc:Choice>
        <mc:Fallback xmlns="">
          <p:sp>
            <p:nvSpPr>
              <p:cNvPr id="7" name="Text Box 3"/>
              <p:cNvSpPr txBox="1">
                <a:spLocks noRot="1" noChangeAspect="1" noMove="1" noResize="1" noEditPoints="1" noAdjustHandles="1" noChangeArrowheads="1" noChangeShapeType="1" noTextEdit="1"/>
              </p:cNvSpPr>
              <p:nvPr/>
            </p:nvSpPr>
            <p:spPr bwMode="auto">
              <a:xfrm>
                <a:off x="123409" y="719556"/>
                <a:ext cx="8937326" cy="4360177"/>
              </a:xfrm>
              <a:prstGeom prst="rect">
                <a:avLst/>
              </a:prstGeom>
              <a:blipFill>
                <a:blip r:embed="rId3"/>
                <a:stretch>
                  <a:fillRect l="-1296" t="-1399" r="-1978"/>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e-DE">
                    <a:noFill/>
                  </a:rPr>
                  <a:t> </a:t>
                </a:r>
              </a:p>
            </p:txBody>
          </p:sp>
        </mc:Fallback>
      </mc:AlternateContent>
      <p:sp>
        <p:nvSpPr>
          <p:cNvPr id="5" name="Text Box 3"/>
          <p:cNvSpPr txBox="1">
            <a:spLocks noChangeArrowheads="1"/>
          </p:cNvSpPr>
          <p:nvPr/>
        </p:nvSpPr>
        <p:spPr bwMode="auto">
          <a:xfrm>
            <a:off x="332565" y="5856930"/>
            <a:ext cx="7840279" cy="5564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hlinkClick r:id="rId4"/>
              </a:rPr>
              <a:t>A personal </a:t>
            </a:r>
            <a:r>
              <a:rPr lang="de-DE" altLang="de-DE" sz="2540" dirty="0" err="1">
                <a:solidFill>
                  <a:srgbClr val="000000"/>
                </a:solidFill>
                <a:hlinkClick r:id="rId4"/>
              </a:rPr>
              <a:t>inflation</a:t>
            </a:r>
            <a:r>
              <a:rPr lang="de-DE" altLang="de-DE" sz="2540" dirty="0">
                <a:solidFill>
                  <a:srgbClr val="000000"/>
                </a:solidFill>
                <a:hlinkClick r:id="rId4"/>
              </a:rPr>
              <a:t> </a:t>
            </a:r>
            <a:r>
              <a:rPr lang="de-DE" altLang="de-DE" sz="2540" dirty="0" err="1">
                <a:solidFill>
                  <a:srgbClr val="000000"/>
                </a:solidFill>
                <a:hlinkClick r:id="rId4"/>
              </a:rPr>
              <a:t>calculator</a:t>
            </a:r>
            <a:endParaRPr lang="de-DE" altLang="de-DE" sz="2540" dirty="0">
              <a:solidFill>
                <a:srgbClr val="000000"/>
              </a:solidFill>
            </a:endParaRPr>
          </a:p>
        </p:txBody>
      </p:sp>
      <p:sp>
        <p:nvSpPr>
          <p:cNvPr id="9" name="Rechteck 8">
            <a:extLst>
              <a:ext uri="{FF2B5EF4-FFF2-40B4-BE49-F238E27FC236}">
                <a16:creationId xmlns:a16="http://schemas.microsoft.com/office/drawing/2014/main" id="{6816EF6D-9778-4799-B681-BF201C230D0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5">
            <p14:nvContentPartPr>
              <p14:cNvPr id="2" name="Freihand 1">
                <a:extLst>
                  <a:ext uri="{FF2B5EF4-FFF2-40B4-BE49-F238E27FC236}">
                    <a16:creationId xmlns:a16="http://schemas.microsoft.com/office/drawing/2014/main" id="{9F59300F-7DF7-4514-A319-4E64EC757703}"/>
                  </a:ext>
                </a:extLst>
              </p14:cNvPr>
              <p14:cNvContentPartPr/>
              <p14:nvPr/>
            </p14:nvContentPartPr>
            <p14:xfrm>
              <a:off x="888408" y="1487808"/>
              <a:ext cx="6100200" cy="97560"/>
            </p14:xfrm>
          </p:contentPart>
        </mc:Choice>
        <mc:Fallback xmlns="">
          <p:pic>
            <p:nvPicPr>
              <p:cNvPr id="2" name="Freihand 1">
                <a:extLst>
                  <a:ext uri="{FF2B5EF4-FFF2-40B4-BE49-F238E27FC236}">
                    <a16:creationId xmlns:a16="http://schemas.microsoft.com/office/drawing/2014/main" id="{9F59300F-7DF7-4514-A319-4E64EC757703}"/>
                  </a:ext>
                </a:extLst>
              </p:cNvPr>
              <p:cNvPicPr/>
              <p:nvPr/>
            </p:nvPicPr>
            <p:blipFill>
              <a:blip r:embed="rId6"/>
              <a:stretch>
                <a:fillRect/>
              </a:stretch>
            </p:blipFill>
            <p:spPr>
              <a:xfrm>
                <a:off x="884088" y="1483488"/>
                <a:ext cx="610884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 name="Freihand 2">
                <a:extLst>
                  <a:ext uri="{FF2B5EF4-FFF2-40B4-BE49-F238E27FC236}">
                    <a16:creationId xmlns:a16="http://schemas.microsoft.com/office/drawing/2014/main" id="{205B003D-2CB5-4D6F-8523-D1D2854153CA}"/>
                  </a:ext>
                </a:extLst>
              </p14:cNvPr>
              <p14:cNvContentPartPr/>
              <p14:nvPr/>
            </p14:nvContentPartPr>
            <p14:xfrm>
              <a:off x="1313568" y="3640248"/>
              <a:ext cx="1772280" cy="797040"/>
            </p14:xfrm>
          </p:contentPart>
        </mc:Choice>
        <mc:Fallback xmlns="">
          <p:pic>
            <p:nvPicPr>
              <p:cNvPr id="3" name="Freihand 2">
                <a:extLst>
                  <a:ext uri="{FF2B5EF4-FFF2-40B4-BE49-F238E27FC236}">
                    <a16:creationId xmlns:a16="http://schemas.microsoft.com/office/drawing/2014/main" id="{205B003D-2CB5-4D6F-8523-D1D2854153CA}"/>
                  </a:ext>
                </a:extLst>
              </p:cNvPr>
              <p:cNvPicPr/>
              <p:nvPr/>
            </p:nvPicPr>
            <p:blipFill>
              <a:blip r:embed="rId8"/>
              <a:stretch>
                <a:fillRect/>
              </a:stretch>
            </p:blipFill>
            <p:spPr>
              <a:xfrm>
                <a:off x="1309248" y="3635928"/>
                <a:ext cx="1780920" cy="805680"/>
              </a:xfrm>
              <a:prstGeom prst="rect">
                <a:avLst/>
              </a:prstGeom>
            </p:spPr>
          </p:pic>
        </mc:Fallback>
      </mc:AlternateContent>
      <p:grpSp>
        <p:nvGrpSpPr>
          <p:cNvPr id="24" name="Gruppieren 23">
            <a:extLst>
              <a:ext uri="{FF2B5EF4-FFF2-40B4-BE49-F238E27FC236}">
                <a16:creationId xmlns:a16="http://schemas.microsoft.com/office/drawing/2014/main" id="{A8296FC1-683E-413E-AFB8-E39B3A68A677}"/>
              </a:ext>
            </a:extLst>
          </p:cNvPr>
          <p:cNvGrpSpPr/>
          <p:nvPr/>
        </p:nvGrpSpPr>
        <p:grpSpPr>
          <a:xfrm>
            <a:off x="7862688" y="3040848"/>
            <a:ext cx="1605240" cy="661680"/>
            <a:chOff x="7862688" y="3040848"/>
            <a:chExt cx="1605240" cy="661680"/>
          </a:xfrm>
        </p:grpSpPr>
        <mc:AlternateContent xmlns:mc="http://schemas.openxmlformats.org/markup-compatibility/2006" xmlns:p14="http://schemas.microsoft.com/office/powerpoint/2010/main">
          <mc:Choice Requires="p14">
            <p:contentPart p14:bwMode="auto" r:id="rId9">
              <p14:nvContentPartPr>
                <p14:cNvPr id="4" name="Freihand 3">
                  <a:extLst>
                    <a:ext uri="{FF2B5EF4-FFF2-40B4-BE49-F238E27FC236}">
                      <a16:creationId xmlns:a16="http://schemas.microsoft.com/office/drawing/2014/main" id="{C1F7D679-5863-4DED-BFCA-C579D5266740}"/>
                    </a:ext>
                  </a:extLst>
                </p14:cNvPr>
                <p14:cNvContentPartPr/>
                <p14:nvPr/>
              </p14:nvContentPartPr>
              <p14:xfrm>
                <a:off x="7930008" y="3401928"/>
                <a:ext cx="209880" cy="196920"/>
              </p14:xfrm>
            </p:contentPart>
          </mc:Choice>
          <mc:Fallback xmlns="">
            <p:pic>
              <p:nvPicPr>
                <p:cNvPr id="4" name="Freihand 3">
                  <a:extLst>
                    <a:ext uri="{FF2B5EF4-FFF2-40B4-BE49-F238E27FC236}">
                      <a16:creationId xmlns:a16="http://schemas.microsoft.com/office/drawing/2014/main" id="{C1F7D679-5863-4DED-BFCA-C579D5266740}"/>
                    </a:ext>
                  </a:extLst>
                </p:cNvPr>
                <p:cNvPicPr/>
                <p:nvPr/>
              </p:nvPicPr>
              <p:blipFill>
                <a:blip r:embed="rId10"/>
                <a:stretch>
                  <a:fillRect/>
                </a:stretch>
              </p:blipFill>
              <p:spPr>
                <a:xfrm>
                  <a:off x="7925688" y="3397608"/>
                  <a:ext cx="21852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Freihand 7">
                  <a:extLst>
                    <a:ext uri="{FF2B5EF4-FFF2-40B4-BE49-F238E27FC236}">
                      <a16:creationId xmlns:a16="http://schemas.microsoft.com/office/drawing/2014/main" id="{EE4A0C7A-065E-4473-920B-EBC06C1DD9B5}"/>
                    </a:ext>
                  </a:extLst>
                </p14:cNvPr>
                <p14:cNvContentPartPr/>
                <p14:nvPr/>
              </p14:nvContentPartPr>
              <p14:xfrm>
                <a:off x="7929288" y="3431448"/>
                <a:ext cx="176760" cy="145080"/>
              </p14:xfrm>
            </p:contentPart>
          </mc:Choice>
          <mc:Fallback xmlns="">
            <p:pic>
              <p:nvPicPr>
                <p:cNvPr id="8" name="Freihand 7">
                  <a:extLst>
                    <a:ext uri="{FF2B5EF4-FFF2-40B4-BE49-F238E27FC236}">
                      <a16:creationId xmlns:a16="http://schemas.microsoft.com/office/drawing/2014/main" id="{EE4A0C7A-065E-4473-920B-EBC06C1DD9B5}"/>
                    </a:ext>
                  </a:extLst>
                </p:cNvPr>
                <p:cNvPicPr/>
                <p:nvPr/>
              </p:nvPicPr>
              <p:blipFill>
                <a:blip r:embed="rId12"/>
                <a:stretch>
                  <a:fillRect/>
                </a:stretch>
              </p:blipFill>
              <p:spPr>
                <a:xfrm>
                  <a:off x="7924968" y="3427128"/>
                  <a:ext cx="18540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E39F3BE3-388C-473D-9DFA-80F4E6673931}"/>
                    </a:ext>
                  </a:extLst>
                </p14:cNvPr>
                <p14:cNvContentPartPr/>
                <p14:nvPr/>
              </p14:nvContentPartPr>
              <p14:xfrm>
                <a:off x="7862688" y="3301128"/>
                <a:ext cx="318960" cy="19080"/>
              </p14:xfrm>
            </p:contentPart>
          </mc:Choice>
          <mc:Fallback xmlns="">
            <p:pic>
              <p:nvPicPr>
                <p:cNvPr id="10" name="Freihand 9">
                  <a:extLst>
                    <a:ext uri="{FF2B5EF4-FFF2-40B4-BE49-F238E27FC236}">
                      <a16:creationId xmlns:a16="http://schemas.microsoft.com/office/drawing/2014/main" id="{E39F3BE3-388C-473D-9DFA-80F4E6673931}"/>
                    </a:ext>
                  </a:extLst>
                </p:cNvPr>
                <p:cNvPicPr/>
                <p:nvPr/>
              </p:nvPicPr>
              <p:blipFill>
                <a:blip r:embed="rId14"/>
                <a:stretch>
                  <a:fillRect/>
                </a:stretch>
              </p:blipFill>
              <p:spPr>
                <a:xfrm>
                  <a:off x="7858368" y="3296808"/>
                  <a:ext cx="32760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Freihand 11">
                  <a:extLst>
                    <a:ext uri="{FF2B5EF4-FFF2-40B4-BE49-F238E27FC236}">
                      <a16:creationId xmlns:a16="http://schemas.microsoft.com/office/drawing/2014/main" id="{0D4B34F7-E3E9-423E-9A25-05162D6FC8E7}"/>
                    </a:ext>
                  </a:extLst>
                </p14:cNvPr>
                <p14:cNvContentPartPr/>
                <p14:nvPr/>
              </p14:nvContentPartPr>
              <p14:xfrm>
                <a:off x="8340768" y="3444048"/>
                <a:ext cx="236880" cy="30240"/>
              </p14:xfrm>
            </p:contentPart>
          </mc:Choice>
          <mc:Fallback xmlns="">
            <p:pic>
              <p:nvPicPr>
                <p:cNvPr id="12" name="Freihand 11">
                  <a:extLst>
                    <a:ext uri="{FF2B5EF4-FFF2-40B4-BE49-F238E27FC236}">
                      <a16:creationId xmlns:a16="http://schemas.microsoft.com/office/drawing/2014/main" id="{0D4B34F7-E3E9-423E-9A25-05162D6FC8E7}"/>
                    </a:ext>
                  </a:extLst>
                </p:cNvPr>
                <p:cNvPicPr/>
                <p:nvPr/>
              </p:nvPicPr>
              <p:blipFill>
                <a:blip r:embed="rId16"/>
                <a:stretch>
                  <a:fillRect/>
                </a:stretch>
              </p:blipFill>
              <p:spPr>
                <a:xfrm>
                  <a:off x="8336448" y="3439728"/>
                  <a:ext cx="24552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 name="Freihand 12">
                  <a:extLst>
                    <a:ext uri="{FF2B5EF4-FFF2-40B4-BE49-F238E27FC236}">
                      <a16:creationId xmlns:a16="http://schemas.microsoft.com/office/drawing/2014/main" id="{C1AB49E7-A895-475A-AE00-776ACBF386C4}"/>
                    </a:ext>
                  </a:extLst>
                </p14:cNvPr>
                <p14:cNvContentPartPr/>
                <p14:nvPr/>
              </p14:nvContentPartPr>
              <p14:xfrm>
                <a:off x="8397648" y="3505968"/>
                <a:ext cx="178920" cy="24840"/>
              </p14:xfrm>
            </p:contentPart>
          </mc:Choice>
          <mc:Fallback xmlns="">
            <p:pic>
              <p:nvPicPr>
                <p:cNvPr id="13" name="Freihand 12">
                  <a:extLst>
                    <a:ext uri="{FF2B5EF4-FFF2-40B4-BE49-F238E27FC236}">
                      <a16:creationId xmlns:a16="http://schemas.microsoft.com/office/drawing/2014/main" id="{C1AB49E7-A895-475A-AE00-776ACBF386C4}"/>
                    </a:ext>
                  </a:extLst>
                </p:cNvPr>
                <p:cNvPicPr/>
                <p:nvPr/>
              </p:nvPicPr>
              <p:blipFill>
                <a:blip r:embed="rId18"/>
                <a:stretch>
                  <a:fillRect/>
                </a:stretch>
              </p:blipFill>
              <p:spPr>
                <a:xfrm>
                  <a:off x="8393328" y="3501648"/>
                  <a:ext cx="18756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 name="Freihand 13">
                  <a:extLst>
                    <a:ext uri="{FF2B5EF4-FFF2-40B4-BE49-F238E27FC236}">
                      <a16:creationId xmlns:a16="http://schemas.microsoft.com/office/drawing/2014/main" id="{35667A7F-A3C3-4DD6-B310-5E239A6B1C2E}"/>
                    </a:ext>
                  </a:extLst>
                </p14:cNvPr>
                <p14:cNvContentPartPr/>
                <p14:nvPr/>
              </p14:nvContentPartPr>
              <p14:xfrm>
                <a:off x="8838288" y="3187008"/>
                <a:ext cx="25560" cy="189360"/>
              </p14:xfrm>
            </p:contentPart>
          </mc:Choice>
          <mc:Fallback xmlns="">
            <p:pic>
              <p:nvPicPr>
                <p:cNvPr id="14" name="Freihand 13">
                  <a:extLst>
                    <a:ext uri="{FF2B5EF4-FFF2-40B4-BE49-F238E27FC236}">
                      <a16:creationId xmlns:a16="http://schemas.microsoft.com/office/drawing/2014/main" id="{35667A7F-A3C3-4DD6-B310-5E239A6B1C2E}"/>
                    </a:ext>
                  </a:extLst>
                </p:cNvPr>
                <p:cNvPicPr/>
                <p:nvPr/>
              </p:nvPicPr>
              <p:blipFill>
                <a:blip r:embed="rId20"/>
                <a:stretch>
                  <a:fillRect/>
                </a:stretch>
              </p:blipFill>
              <p:spPr>
                <a:xfrm>
                  <a:off x="8833968" y="3182688"/>
                  <a:ext cx="3420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5" name="Freihand 14">
                  <a:extLst>
                    <a:ext uri="{FF2B5EF4-FFF2-40B4-BE49-F238E27FC236}">
                      <a16:creationId xmlns:a16="http://schemas.microsoft.com/office/drawing/2014/main" id="{1DA66941-9BEF-4D87-A85C-99A7E5721B5B}"/>
                    </a:ext>
                  </a:extLst>
                </p14:cNvPr>
                <p14:cNvContentPartPr/>
                <p14:nvPr/>
              </p14:nvContentPartPr>
              <p14:xfrm>
                <a:off x="8755848" y="3358008"/>
                <a:ext cx="192240" cy="9000"/>
              </p14:xfrm>
            </p:contentPart>
          </mc:Choice>
          <mc:Fallback xmlns="">
            <p:pic>
              <p:nvPicPr>
                <p:cNvPr id="15" name="Freihand 14">
                  <a:extLst>
                    <a:ext uri="{FF2B5EF4-FFF2-40B4-BE49-F238E27FC236}">
                      <a16:creationId xmlns:a16="http://schemas.microsoft.com/office/drawing/2014/main" id="{1DA66941-9BEF-4D87-A85C-99A7E5721B5B}"/>
                    </a:ext>
                  </a:extLst>
                </p:cNvPr>
                <p:cNvPicPr/>
                <p:nvPr/>
              </p:nvPicPr>
              <p:blipFill>
                <a:blip r:embed="rId22"/>
                <a:stretch>
                  <a:fillRect/>
                </a:stretch>
              </p:blipFill>
              <p:spPr>
                <a:xfrm>
                  <a:off x="8751528" y="3353688"/>
                  <a:ext cx="20088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6" name="Freihand 15">
                  <a:extLst>
                    <a:ext uri="{FF2B5EF4-FFF2-40B4-BE49-F238E27FC236}">
                      <a16:creationId xmlns:a16="http://schemas.microsoft.com/office/drawing/2014/main" id="{6630C8FB-8EBF-46C3-8D53-10DB66E2E792}"/>
                    </a:ext>
                  </a:extLst>
                </p14:cNvPr>
                <p14:cNvContentPartPr/>
                <p14:nvPr/>
              </p14:nvContentPartPr>
              <p14:xfrm>
                <a:off x="8794728" y="3472848"/>
                <a:ext cx="140400" cy="123480"/>
              </p14:xfrm>
            </p:contentPart>
          </mc:Choice>
          <mc:Fallback xmlns="">
            <p:pic>
              <p:nvPicPr>
                <p:cNvPr id="16" name="Freihand 15">
                  <a:extLst>
                    <a:ext uri="{FF2B5EF4-FFF2-40B4-BE49-F238E27FC236}">
                      <a16:creationId xmlns:a16="http://schemas.microsoft.com/office/drawing/2014/main" id="{6630C8FB-8EBF-46C3-8D53-10DB66E2E792}"/>
                    </a:ext>
                  </a:extLst>
                </p:cNvPr>
                <p:cNvPicPr/>
                <p:nvPr/>
              </p:nvPicPr>
              <p:blipFill>
                <a:blip r:embed="rId24"/>
                <a:stretch>
                  <a:fillRect/>
                </a:stretch>
              </p:blipFill>
              <p:spPr>
                <a:xfrm>
                  <a:off x="8790408" y="3468528"/>
                  <a:ext cx="14904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Freihand 16">
                  <a:extLst>
                    <a:ext uri="{FF2B5EF4-FFF2-40B4-BE49-F238E27FC236}">
                      <a16:creationId xmlns:a16="http://schemas.microsoft.com/office/drawing/2014/main" id="{A2048CFF-3681-4AAC-A706-F2BAE28C0788}"/>
                    </a:ext>
                  </a:extLst>
                </p14:cNvPr>
                <p14:cNvContentPartPr/>
                <p14:nvPr/>
              </p14:nvContentPartPr>
              <p14:xfrm>
                <a:off x="9134928" y="3245688"/>
                <a:ext cx="275400" cy="50400"/>
              </p14:xfrm>
            </p:contentPart>
          </mc:Choice>
          <mc:Fallback xmlns="">
            <p:pic>
              <p:nvPicPr>
                <p:cNvPr id="17" name="Freihand 16">
                  <a:extLst>
                    <a:ext uri="{FF2B5EF4-FFF2-40B4-BE49-F238E27FC236}">
                      <a16:creationId xmlns:a16="http://schemas.microsoft.com/office/drawing/2014/main" id="{A2048CFF-3681-4AAC-A706-F2BAE28C0788}"/>
                    </a:ext>
                  </a:extLst>
                </p:cNvPr>
                <p:cNvPicPr/>
                <p:nvPr/>
              </p:nvPicPr>
              <p:blipFill>
                <a:blip r:embed="rId26"/>
                <a:stretch>
                  <a:fillRect/>
                </a:stretch>
              </p:blipFill>
              <p:spPr>
                <a:xfrm>
                  <a:off x="9130608" y="3241368"/>
                  <a:ext cx="28404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Freihand 17">
                  <a:extLst>
                    <a:ext uri="{FF2B5EF4-FFF2-40B4-BE49-F238E27FC236}">
                      <a16:creationId xmlns:a16="http://schemas.microsoft.com/office/drawing/2014/main" id="{4DB19D19-0E68-4F61-B012-6F9E5254506F}"/>
                    </a:ext>
                  </a:extLst>
                </p14:cNvPr>
                <p14:cNvContentPartPr/>
                <p14:nvPr/>
              </p14:nvContentPartPr>
              <p14:xfrm>
                <a:off x="9106128" y="3302568"/>
                <a:ext cx="312480" cy="178920"/>
              </p14:xfrm>
            </p:contentPart>
          </mc:Choice>
          <mc:Fallback xmlns="">
            <p:pic>
              <p:nvPicPr>
                <p:cNvPr id="18" name="Freihand 17">
                  <a:extLst>
                    <a:ext uri="{FF2B5EF4-FFF2-40B4-BE49-F238E27FC236}">
                      <a16:creationId xmlns:a16="http://schemas.microsoft.com/office/drawing/2014/main" id="{4DB19D19-0E68-4F61-B012-6F9E5254506F}"/>
                    </a:ext>
                  </a:extLst>
                </p:cNvPr>
                <p:cNvPicPr/>
                <p:nvPr/>
              </p:nvPicPr>
              <p:blipFill>
                <a:blip r:embed="rId28"/>
                <a:stretch>
                  <a:fillRect/>
                </a:stretch>
              </p:blipFill>
              <p:spPr>
                <a:xfrm>
                  <a:off x="9101808" y="3298248"/>
                  <a:ext cx="32112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9" name="Freihand 18">
                  <a:extLst>
                    <a:ext uri="{FF2B5EF4-FFF2-40B4-BE49-F238E27FC236}">
                      <a16:creationId xmlns:a16="http://schemas.microsoft.com/office/drawing/2014/main" id="{653264FD-C98F-471B-9B76-239C593226A0}"/>
                    </a:ext>
                  </a:extLst>
                </p14:cNvPr>
                <p14:cNvContentPartPr/>
                <p14:nvPr/>
              </p14:nvContentPartPr>
              <p14:xfrm>
                <a:off x="9137808" y="3634488"/>
                <a:ext cx="21240" cy="68040"/>
              </p14:xfrm>
            </p:contentPart>
          </mc:Choice>
          <mc:Fallback xmlns="">
            <p:pic>
              <p:nvPicPr>
                <p:cNvPr id="19" name="Freihand 18">
                  <a:extLst>
                    <a:ext uri="{FF2B5EF4-FFF2-40B4-BE49-F238E27FC236}">
                      <a16:creationId xmlns:a16="http://schemas.microsoft.com/office/drawing/2014/main" id="{653264FD-C98F-471B-9B76-239C593226A0}"/>
                    </a:ext>
                  </a:extLst>
                </p:cNvPr>
                <p:cNvPicPr/>
                <p:nvPr/>
              </p:nvPicPr>
              <p:blipFill>
                <a:blip r:embed="rId30"/>
                <a:stretch>
                  <a:fillRect/>
                </a:stretch>
              </p:blipFill>
              <p:spPr>
                <a:xfrm>
                  <a:off x="9133488" y="3630168"/>
                  <a:ext cx="2988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0" name="Freihand 19">
                  <a:extLst>
                    <a:ext uri="{FF2B5EF4-FFF2-40B4-BE49-F238E27FC236}">
                      <a16:creationId xmlns:a16="http://schemas.microsoft.com/office/drawing/2014/main" id="{CFA144C4-3342-45F1-9609-A5E2E95035E9}"/>
                    </a:ext>
                  </a:extLst>
                </p14:cNvPr>
                <p14:cNvContentPartPr/>
                <p14:nvPr/>
              </p14:nvContentPartPr>
              <p14:xfrm>
                <a:off x="9125208" y="3541968"/>
                <a:ext cx="195480" cy="95760"/>
              </p14:xfrm>
            </p:contentPart>
          </mc:Choice>
          <mc:Fallback xmlns="">
            <p:pic>
              <p:nvPicPr>
                <p:cNvPr id="20" name="Freihand 19">
                  <a:extLst>
                    <a:ext uri="{FF2B5EF4-FFF2-40B4-BE49-F238E27FC236}">
                      <a16:creationId xmlns:a16="http://schemas.microsoft.com/office/drawing/2014/main" id="{CFA144C4-3342-45F1-9609-A5E2E95035E9}"/>
                    </a:ext>
                  </a:extLst>
                </p:cNvPr>
                <p:cNvPicPr/>
                <p:nvPr/>
              </p:nvPicPr>
              <p:blipFill>
                <a:blip r:embed="rId32"/>
                <a:stretch>
                  <a:fillRect/>
                </a:stretch>
              </p:blipFill>
              <p:spPr>
                <a:xfrm>
                  <a:off x="9120888" y="3537648"/>
                  <a:ext cx="20412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1" name="Freihand 20">
                  <a:extLst>
                    <a:ext uri="{FF2B5EF4-FFF2-40B4-BE49-F238E27FC236}">
                      <a16:creationId xmlns:a16="http://schemas.microsoft.com/office/drawing/2014/main" id="{F81BB0E0-DF3F-41C2-9491-BABC4F36768A}"/>
                    </a:ext>
                  </a:extLst>
                </p14:cNvPr>
                <p14:cNvContentPartPr/>
                <p14:nvPr/>
              </p14:nvContentPartPr>
              <p14:xfrm>
                <a:off x="9226008" y="3664368"/>
                <a:ext cx="109800" cy="20520"/>
              </p14:xfrm>
            </p:contentPart>
          </mc:Choice>
          <mc:Fallback xmlns="">
            <p:pic>
              <p:nvPicPr>
                <p:cNvPr id="21" name="Freihand 20">
                  <a:extLst>
                    <a:ext uri="{FF2B5EF4-FFF2-40B4-BE49-F238E27FC236}">
                      <a16:creationId xmlns:a16="http://schemas.microsoft.com/office/drawing/2014/main" id="{F81BB0E0-DF3F-41C2-9491-BABC4F36768A}"/>
                    </a:ext>
                  </a:extLst>
                </p:cNvPr>
                <p:cNvPicPr/>
                <p:nvPr/>
              </p:nvPicPr>
              <p:blipFill>
                <a:blip r:embed="rId34"/>
                <a:stretch>
                  <a:fillRect/>
                </a:stretch>
              </p:blipFill>
              <p:spPr>
                <a:xfrm>
                  <a:off x="9221688" y="3660048"/>
                  <a:ext cx="118440" cy="291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2" name="Freihand 21">
                  <a:extLst>
                    <a:ext uri="{FF2B5EF4-FFF2-40B4-BE49-F238E27FC236}">
                      <a16:creationId xmlns:a16="http://schemas.microsoft.com/office/drawing/2014/main" id="{4D2960F6-DBAC-453C-8BF9-8B6472EB4495}"/>
                    </a:ext>
                  </a:extLst>
                </p14:cNvPr>
                <p14:cNvContentPartPr/>
                <p14:nvPr/>
              </p14:nvContentPartPr>
              <p14:xfrm>
                <a:off x="9368928" y="3572568"/>
                <a:ext cx="99000" cy="117720"/>
              </p14:xfrm>
            </p:contentPart>
          </mc:Choice>
          <mc:Fallback xmlns="">
            <p:pic>
              <p:nvPicPr>
                <p:cNvPr id="22" name="Freihand 21">
                  <a:extLst>
                    <a:ext uri="{FF2B5EF4-FFF2-40B4-BE49-F238E27FC236}">
                      <a16:creationId xmlns:a16="http://schemas.microsoft.com/office/drawing/2014/main" id="{4D2960F6-DBAC-453C-8BF9-8B6472EB4495}"/>
                    </a:ext>
                  </a:extLst>
                </p:cNvPr>
                <p:cNvPicPr/>
                <p:nvPr/>
              </p:nvPicPr>
              <p:blipFill>
                <a:blip r:embed="rId36"/>
                <a:stretch>
                  <a:fillRect/>
                </a:stretch>
              </p:blipFill>
              <p:spPr>
                <a:xfrm>
                  <a:off x="9364608" y="3568248"/>
                  <a:ext cx="10764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3" name="Freihand 22">
                  <a:extLst>
                    <a:ext uri="{FF2B5EF4-FFF2-40B4-BE49-F238E27FC236}">
                      <a16:creationId xmlns:a16="http://schemas.microsoft.com/office/drawing/2014/main" id="{BE4D72F2-05B0-466A-8FDA-962A07432923}"/>
                    </a:ext>
                  </a:extLst>
                </p14:cNvPr>
                <p14:cNvContentPartPr/>
                <p14:nvPr/>
              </p14:nvContentPartPr>
              <p14:xfrm>
                <a:off x="9193608" y="3040848"/>
                <a:ext cx="138600" cy="100080"/>
              </p14:xfrm>
            </p:contentPart>
          </mc:Choice>
          <mc:Fallback xmlns="">
            <p:pic>
              <p:nvPicPr>
                <p:cNvPr id="23" name="Freihand 22">
                  <a:extLst>
                    <a:ext uri="{FF2B5EF4-FFF2-40B4-BE49-F238E27FC236}">
                      <a16:creationId xmlns:a16="http://schemas.microsoft.com/office/drawing/2014/main" id="{BE4D72F2-05B0-466A-8FDA-962A07432923}"/>
                    </a:ext>
                  </a:extLst>
                </p:cNvPr>
                <p:cNvPicPr/>
                <p:nvPr/>
              </p:nvPicPr>
              <p:blipFill>
                <a:blip r:embed="rId38"/>
                <a:stretch>
                  <a:fillRect/>
                </a:stretch>
              </p:blipFill>
              <p:spPr>
                <a:xfrm>
                  <a:off x="9189288" y="3036528"/>
                  <a:ext cx="147240" cy="108720"/>
                </a:xfrm>
                <a:prstGeom prst="rect">
                  <a:avLst/>
                </a:prstGeom>
              </p:spPr>
            </p:pic>
          </mc:Fallback>
        </mc:AlternateContent>
      </p:grpSp>
      <p:grpSp>
        <p:nvGrpSpPr>
          <p:cNvPr id="28" name="Gruppieren 27">
            <a:extLst>
              <a:ext uri="{FF2B5EF4-FFF2-40B4-BE49-F238E27FC236}">
                <a16:creationId xmlns:a16="http://schemas.microsoft.com/office/drawing/2014/main" id="{82400D1E-E051-40E3-A714-197C6FE3F417}"/>
              </a:ext>
            </a:extLst>
          </p:cNvPr>
          <p:cNvGrpSpPr/>
          <p:nvPr/>
        </p:nvGrpSpPr>
        <p:grpSpPr>
          <a:xfrm>
            <a:off x="9641448" y="3209688"/>
            <a:ext cx="249480" cy="248400"/>
            <a:chOff x="9641448" y="3209688"/>
            <a:chExt cx="249480" cy="248400"/>
          </a:xfrm>
        </p:grpSpPr>
        <mc:AlternateContent xmlns:mc="http://schemas.openxmlformats.org/markup-compatibility/2006" xmlns:p14="http://schemas.microsoft.com/office/powerpoint/2010/main">
          <mc:Choice Requires="p14">
            <p:contentPart p14:bwMode="auto" r:id="rId39">
              <p14:nvContentPartPr>
                <p14:cNvPr id="25" name="Freihand 24">
                  <a:extLst>
                    <a:ext uri="{FF2B5EF4-FFF2-40B4-BE49-F238E27FC236}">
                      <a16:creationId xmlns:a16="http://schemas.microsoft.com/office/drawing/2014/main" id="{98003AA6-6F75-4878-B349-CBABA416CA3F}"/>
                    </a:ext>
                  </a:extLst>
                </p14:cNvPr>
                <p14:cNvContentPartPr/>
                <p14:nvPr/>
              </p14:nvContentPartPr>
              <p14:xfrm>
                <a:off x="9650448" y="3209688"/>
                <a:ext cx="133200" cy="229320"/>
              </p14:xfrm>
            </p:contentPart>
          </mc:Choice>
          <mc:Fallback xmlns="">
            <p:pic>
              <p:nvPicPr>
                <p:cNvPr id="25" name="Freihand 24">
                  <a:extLst>
                    <a:ext uri="{FF2B5EF4-FFF2-40B4-BE49-F238E27FC236}">
                      <a16:creationId xmlns:a16="http://schemas.microsoft.com/office/drawing/2014/main" id="{98003AA6-6F75-4878-B349-CBABA416CA3F}"/>
                    </a:ext>
                  </a:extLst>
                </p:cNvPr>
                <p:cNvPicPr/>
                <p:nvPr/>
              </p:nvPicPr>
              <p:blipFill>
                <a:blip r:embed="rId40"/>
                <a:stretch>
                  <a:fillRect/>
                </a:stretch>
              </p:blipFill>
              <p:spPr>
                <a:xfrm>
                  <a:off x="9646128" y="3205368"/>
                  <a:ext cx="14184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6" name="Freihand 25">
                  <a:extLst>
                    <a:ext uri="{FF2B5EF4-FFF2-40B4-BE49-F238E27FC236}">
                      <a16:creationId xmlns:a16="http://schemas.microsoft.com/office/drawing/2014/main" id="{63D3D418-6421-4A9D-AC0E-5BA08B8A624D}"/>
                    </a:ext>
                  </a:extLst>
                </p14:cNvPr>
                <p14:cNvContentPartPr/>
                <p14:nvPr/>
              </p14:nvContentPartPr>
              <p14:xfrm>
                <a:off x="9641448" y="3279888"/>
                <a:ext cx="249480" cy="178200"/>
              </p14:xfrm>
            </p:contentPart>
          </mc:Choice>
          <mc:Fallback xmlns="">
            <p:pic>
              <p:nvPicPr>
                <p:cNvPr id="26" name="Freihand 25">
                  <a:extLst>
                    <a:ext uri="{FF2B5EF4-FFF2-40B4-BE49-F238E27FC236}">
                      <a16:creationId xmlns:a16="http://schemas.microsoft.com/office/drawing/2014/main" id="{63D3D418-6421-4A9D-AC0E-5BA08B8A624D}"/>
                    </a:ext>
                  </a:extLst>
                </p:cNvPr>
                <p:cNvPicPr/>
                <p:nvPr/>
              </p:nvPicPr>
              <p:blipFill>
                <a:blip r:embed="rId42"/>
                <a:stretch>
                  <a:fillRect/>
                </a:stretch>
              </p:blipFill>
              <p:spPr>
                <a:xfrm>
                  <a:off x="9637128" y="3275568"/>
                  <a:ext cx="25812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7" name="Freihand 26">
                  <a:extLst>
                    <a:ext uri="{FF2B5EF4-FFF2-40B4-BE49-F238E27FC236}">
                      <a16:creationId xmlns:a16="http://schemas.microsoft.com/office/drawing/2014/main" id="{EAB0ACED-FF2E-4B1E-B79A-3E0D92FCD5CD}"/>
                    </a:ext>
                  </a:extLst>
                </p14:cNvPr>
                <p14:cNvContentPartPr/>
                <p14:nvPr/>
              </p14:nvContentPartPr>
              <p14:xfrm>
                <a:off x="9875808" y="3246048"/>
                <a:ext cx="15120" cy="10800"/>
              </p14:xfrm>
            </p:contentPart>
          </mc:Choice>
          <mc:Fallback xmlns="">
            <p:pic>
              <p:nvPicPr>
                <p:cNvPr id="27" name="Freihand 26">
                  <a:extLst>
                    <a:ext uri="{FF2B5EF4-FFF2-40B4-BE49-F238E27FC236}">
                      <a16:creationId xmlns:a16="http://schemas.microsoft.com/office/drawing/2014/main" id="{EAB0ACED-FF2E-4B1E-B79A-3E0D92FCD5CD}"/>
                    </a:ext>
                  </a:extLst>
                </p:cNvPr>
                <p:cNvPicPr/>
                <p:nvPr/>
              </p:nvPicPr>
              <p:blipFill>
                <a:blip r:embed="rId44"/>
                <a:stretch>
                  <a:fillRect/>
                </a:stretch>
              </p:blipFill>
              <p:spPr>
                <a:xfrm>
                  <a:off x="9871488" y="3241728"/>
                  <a:ext cx="23760" cy="19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5">
            <p14:nvContentPartPr>
              <p14:cNvPr id="29" name="Freihand 28">
                <a:extLst>
                  <a:ext uri="{FF2B5EF4-FFF2-40B4-BE49-F238E27FC236}">
                    <a16:creationId xmlns:a16="http://schemas.microsoft.com/office/drawing/2014/main" id="{D339FADB-ED3D-41FF-B588-F54DA9EB1017}"/>
                  </a:ext>
                </a:extLst>
              </p14:cNvPr>
              <p14:cNvContentPartPr/>
              <p14:nvPr/>
            </p14:nvContentPartPr>
            <p14:xfrm>
              <a:off x="2027088" y="3740688"/>
              <a:ext cx="403200" cy="651240"/>
            </p14:xfrm>
          </p:contentPart>
        </mc:Choice>
        <mc:Fallback xmlns="">
          <p:pic>
            <p:nvPicPr>
              <p:cNvPr id="29" name="Freihand 28">
                <a:extLst>
                  <a:ext uri="{FF2B5EF4-FFF2-40B4-BE49-F238E27FC236}">
                    <a16:creationId xmlns:a16="http://schemas.microsoft.com/office/drawing/2014/main" id="{D339FADB-ED3D-41FF-B588-F54DA9EB1017}"/>
                  </a:ext>
                </a:extLst>
              </p:cNvPr>
              <p:cNvPicPr/>
              <p:nvPr/>
            </p:nvPicPr>
            <p:blipFill>
              <a:blip r:embed="rId46"/>
              <a:stretch>
                <a:fillRect/>
              </a:stretch>
            </p:blipFill>
            <p:spPr>
              <a:xfrm>
                <a:off x="2022768" y="3736368"/>
                <a:ext cx="411840" cy="659880"/>
              </a:xfrm>
              <a:prstGeom prst="rect">
                <a:avLst/>
              </a:prstGeom>
            </p:spPr>
          </p:pic>
        </mc:Fallback>
      </mc:AlternateContent>
      <p:grpSp>
        <p:nvGrpSpPr>
          <p:cNvPr id="46" name="Gruppieren 45">
            <a:extLst>
              <a:ext uri="{FF2B5EF4-FFF2-40B4-BE49-F238E27FC236}">
                <a16:creationId xmlns:a16="http://schemas.microsoft.com/office/drawing/2014/main" id="{21157BAD-EAC2-4D3B-9C8B-5BB24B9C7816}"/>
              </a:ext>
            </a:extLst>
          </p:cNvPr>
          <p:cNvGrpSpPr/>
          <p:nvPr/>
        </p:nvGrpSpPr>
        <p:grpSpPr>
          <a:xfrm>
            <a:off x="2218968" y="4421808"/>
            <a:ext cx="2528280" cy="1113120"/>
            <a:chOff x="2218968" y="4421808"/>
            <a:chExt cx="2528280" cy="1113120"/>
          </a:xfrm>
        </p:grpSpPr>
        <mc:AlternateContent xmlns:mc="http://schemas.openxmlformats.org/markup-compatibility/2006" xmlns:p14="http://schemas.microsoft.com/office/powerpoint/2010/main">
          <mc:Choice Requires="p14">
            <p:contentPart p14:bwMode="auto" r:id="rId47">
              <p14:nvContentPartPr>
                <p14:cNvPr id="30" name="Freihand 29">
                  <a:extLst>
                    <a:ext uri="{FF2B5EF4-FFF2-40B4-BE49-F238E27FC236}">
                      <a16:creationId xmlns:a16="http://schemas.microsoft.com/office/drawing/2014/main" id="{CC0CD24B-FCC9-41EA-82BC-9AEE2D78F34E}"/>
                    </a:ext>
                  </a:extLst>
                </p14:cNvPr>
                <p14:cNvContentPartPr/>
                <p14:nvPr/>
              </p14:nvContentPartPr>
              <p14:xfrm>
                <a:off x="2218968" y="4421808"/>
                <a:ext cx="1103040" cy="858240"/>
              </p14:xfrm>
            </p:contentPart>
          </mc:Choice>
          <mc:Fallback xmlns="">
            <p:pic>
              <p:nvPicPr>
                <p:cNvPr id="30" name="Freihand 29">
                  <a:extLst>
                    <a:ext uri="{FF2B5EF4-FFF2-40B4-BE49-F238E27FC236}">
                      <a16:creationId xmlns:a16="http://schemas.microsoft.com/office/drawing/2014/main" id="{CC0CD24B-FCC9-41EA-82BC-9AEE2D78F34E}"/>
                    </a:ext>
                  </a:extLst>
                </p:cNvPr>
                <p:cNvPicPr/>
                <p:nvPr/>
              </p:nvPicPr>
              <p:blipFill>
                <a:blip r:embed="rId48"/>
                <a:stretch>
                  <a:fillRect/>
                </a:stretch>
              </p:blipFill>
              <p:spPr>
                <a:xfrm>
                  <a:off x="2214648" y="4417488"/>
                  <a:ext cx="1111680" cy="8668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1" name="Freihand 30">
                  <a:extLst>
                    <a:ext uri="{FF2B5EF4-FFF2-40B4-BE49-F238E27FC236}">
                      <a16:creationId xmlns:a16="http://schemas.microsoft.com/office/drawing/2014/main" id="{A6FF62CD-C16E-4623-81E9-2BE59A4EFBA7}"/>
                    </a:ext>
                  </a:extLst>
                </p14:cNvPr>
                <p14:cNvContentPartPr/>
                <p14:nvPr/>
              </p14:nvContentPartPr>
              <p14:xfrm>
                <a:off x="3240648" y="5100768"/>
                <a:ext cx="154800" cy="252000"/>
              </p14:xfrm>
            </p:contentPart>
          </mc:Choice>
          <mc:Fallback xmlns="">
            <p:pic>
              <p:nvPicPr>
                <p:cNvPr id="31" name="Freihand 30">
                  <a:extLst>
                    <a:ext uri="{FF2B5EF4-FFF2-40B4-BE49-F238E27FC236}">
                      <a16:creationId xmlns:a16="http://schemas.microsoft.com/office/drawing/2014/main" id="{A6FF62CD-C16E-4623-81E9-2BE59A4EFBA7}"/>
                    </a:ext>
                  </a:extLst>
                </p:cNvPr>
                <p:cNvPicPr/>
                <p:nvPr/>
              </p:nvPicPr>
              <p:blipFill>
                <a:blip r:embed="rId50"/>
                <a:stretch>
                  <a:fillRect/>
                </a:stretch>
              </p:blipFill>
              <p:spPr>
                <a:xfrm>
                  <a:off x="3236328" y="5096448"/>
                  <a:ext cx="163440"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2" name="Freihand 31">
                  <a:extLst>
                    <a:ext uri="{FF2B5EF4-FFF2-40B4-BE49-F238E27FC236}">
                      <a16:creationId xmlns:a16="http://schemas.microsoft.com/office/drawing/2014/main" id="{AF30F921-AE66-4250-92DC-AC269AA86D12}"/>
                    </a:ext>
                  </a:extLst>
                </p14:cNvPr>
                <p14:cNvContentPartPr/>
                <p14:nvPr/>
              </p14:nvContentPartPr>
              <p14:xfrm>
                <a:off x="3714768" y="5146488"/>
                <a:ext cx="173880" cy="286560"/>
              </p14:xfrm>
            </p:contentPart>
          </mc:Choice>
          <mc:Fallback xmlns="">
            <p:pic>
              <p:nvPicPr>
                <p:cNvPr id="32" name="Freihand 31">
                  <a:extLst>
                    <a:ext uri="{FF2B5EF4-FFF2-40B4-BE49-F238E27FC236}">
                      <a16:creationId xmlns:a16="http://schemas.microsoft.com/office/drawing/2014/main" id="{AF30F921-AE66-4250-92DC-AC269AA86D12}"/>
                    </a:ext>
                  </a:extLst>
                </p:cNvPr>
                <p:cNvPicPr/>
                <p:nvPr/>
              </p:nvPicPr>
              <p:blipFill>
                <a:blip r:embed="rId52"/>
                <a:stretch>
                  <a:fillRect/>
                </a:stretch>
              </p:blipFill>
              <p:spPr>
                <a:xfrm>
                  <a:off x="3710448" y="5142168"/>
                  <a:ext cx="182520" cy="2952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3" name="Freihand 32">
                  <a:extLst>
                    <a:ext uri="{FF2B5EF4-FFF2-40B4-BE49-F238E27FC236}">
                      <a16:creationId xmlns:a16="http://schemas.microsoft.com/office/drawing/2014/main" id="{1E021153-26A1-44CB-9753-09C9473F4C34}"/>
                    </a:ext>
                  </a:extLst>
                </p14:cNvPr>
                <p14:cNvContentPartPr/>
                <p14:nvPr/>
              </p14:nvContentPartPr>
              <p14:xfrm>
                <a:off x="3531168" y="5034888"/>
                <a:ext cx="141120" cy="7560"/>
              </p14:xfrm>
            </p:contentPart>
          </mc:Choice>
          <mc:Fallback xmlns="">
            <p:pic>
              <p:nvPicPr>
                <p:cNvPr id="33" name="Freihand 32">
                  <a:extLst>
                    <a:ext uri="{FF2B5EF4-FFF2-40B4-BE49-F238E27FC236}">
                      <a16:creationId xmlns:a16="http://schemas.microsoft.com/office/drawing/2014/main" id="{1E021153-26A1-44CB-9753-09C9473F4C34}"/>
                    </a:ext>
                  </a:extLst>
                </p:cNvPr>
                <p:cNvPicPr/>
                <p:nvPr/>
              </p:nvPicPr>
              <p:blipFill>
                <a:blip r:embed="rId54"/>
                <a:stretch>
                  <a:fillRect/>
                </a:stretch>
              </p:blipFill>
              <p:spPr>
                <a:xfrm>
                  <a:off x="3526848" y="5030568"/>
                  <a:ext cx="14976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4" name="Freihand 33">
                  <a:extLst>
                    <a:ext uri="{FF2B5EF4-FFF2-40B4-BE49-F238E27FC236}">
                      <a16:creationId xmlns:a16="http://schemas.microsoft.com/office/drawing/2014/main" id="{3A48C234-59A8-4CB2-8CAA-E8323B6D6C05}"/>
                    </a:ext>
                  </a:extLst>
                </p14:cNvPr>
                <p14:cNvContentPartPr/>
                <p14:nvPr/>
              </p14:nvContentPartPr>
              <p14:xfrm>
                <a:off x="3460968" y="5092488"/>
                <a:ext cx="189720" cy="228240"/>
              </p14:xfrm>
            </p:contentPart>
          </mc:Choice>
          <mc:Fallback xmlns="">
            <p:pic>
              <p:nvPicPr>
                <p:cNvPr id="34" name="Freihand 33">
                  <a:extLst>
                    <a:ext uri="{FF2B5EF4-FFF2-40B4-BE49-F238E27FC236}">
                      <a16:creationId xmlns:a16="http://schemas.microsoft.com/office/drawing/2014/main" id="{3A48C234-59A8-4CB2-8CAA-E8323B6D6C05}"/>
                    </a:ext>
                  </a:extLst>
                </p:cNvPr>
                <p:cNvPicPr/>
                <p:nvPr/>
              </p:nvPicPr>
              <p:blipFill>
                <a:blip r:embed="rId56"/>
                <a:stretch>
                  <a:fillRect/>
                </a:stretch>
              </p:blipFill>
              <p:spPr>
                <a:xfrm>
                  <a:off x="3456648" y="5088168"/>
                  <a:ext cx="19836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5" name="Freihand 34">
                  <a:extLst>
                    <a:ext uri="{FF2B5EF4-FFF2-40B4-BE49-F238E27FC236}">
                      <a16:creationId xmlns:a16="http://schemas.microsoft.com/office/drawing/2014/main" id="{DA998C29-B442-4AFD-8FBD-CAB8351187B2}"/>
                    </a:ext>
                  </a:extLst>
                </p14:cNvPr>
                <p14:cNvContentPartPr/>
                <p14:nvPr/>
              </p14:nvContentPartPr>
              <p14:xfrm>
                <a:off x="3992328" y="5203728"/>
                <a:ext cx="18720" cy="98280"/>
              </p14:xfrm>
            </p:contentPart>
          </mc:Choice>
          <mc:Fallback xmlns="">
            <p:pic>
              <p:nvPicPr>
                <p:cNvPr id="35" name="Freihand 34">
                  <a:extLst>
                    <a:ext uri="{FF2B5EF4-FFF2-40B4-BE49-F238E27FC236}">
                      <a16:creationId xmlns:a16="http://schemas.microsoft.com/office/drawing/2014/main" id="{DA998C29-B442-4AFD-8FBD-CAB8351187B2}"/>
                    </a:ext>
                  </a:extLst>
                </p:cNvPr>
                <p:cNvPicPr/>
                <p:nvPr/>
              </p:nvPicPr>
              <p:blipFill>
                <a:blip r:embed="rId58"/>
                <a:stretch>
                  <a:fillRect/>
                </a:stretch>
              </p:blipFill>
              <p:spPr>
                <a:xfrm>
                  <a:off x="3988008" y="5199408"/>
                  <a:ext cx="2736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6" name="Freihand 35">
                  <a:extLst>
                    <a:ext uri="{FF2B5EF4-FFF2-40B4-BE49-F238E27FC236}">
                      <a16:creationId xmlns:a16="http://schemas.microsoft.com/office/drawing/2014/main" id="{9ABB50BF-2517-4CE9-8F82-2E938AB89F57}"/>
                    </a:ext>
                  </a:extLst>
                </p14:cNvPr>
                <p14:cNvContentPartPr/>
                <p14:nvPr/>
              </p14:nvContentPartPr>
              <p14:xfrm>
                <a:off x="3989448" y="5092848"/>
                <a:ext cx="29160" cy="10800"/>
              </p14:xfrm>
            </p:contentPart>
          </mc:Choice>
          <mc:Fallback xmlns="">
            <p:pic>
              <p:nvPicPr>
                <p:cNvPr id="36" name="Freihand 35">
                  <a:extLst>
                    <a:ext uri="{FF2B5EF4-FFF2-40B4-BE49-F238E27FC236}">
                      <a16:creationId xmlns:a16="http://schemas.microsoft.com/office/drawing/2014/main" id="{9ABB50BF-2517-4CE9-8F82-2E938AB89F57}"/>
                    </a:ext>
                  </a:extLst>
                </p:cNvPr>
                <p:cNvPicPr/>
                <p:nvPr/>
              </p:nvPicPr>
              <p:blipFill>
                <a:blip r:embed="rId60"/>
                <a:stretch>
                  <a:fillRect/>
                </a:stretch>
              </p:blipFill>
              <p:spPr>
                <a:xfrm>
                  <a:off x="3985128" y="5088528"/>
                  <a:ext cx="3780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7" name="Freihand 36">
                  <a:extLst>
                    <a:ext uri="{FF2B5EF4-FFF2-40B4-BE49-F238E27FC236}">
                      <a16:creationId xmlns:a16="http://schemas.microsoft.com/office/drawing/2014/main" id="{CCE12E8D-E13C-40E3-A82C-4557E8652D22}"/>
                    </a:ext>
                  </a:extLst>
                </p14:cNvPr>
                <p14:cNvContentPartPr/>
                <p14:nvPr/>
              </p14:nvContentPartPr>
              <p14:xfrm>
                <a:off x="4177728" y="5112288"/>
                <a:ext cx="205560" cy="10800"/>
              </p14:xfrm>
            </p:contentPart>
          </mc:Choice>
          <mc:Fallback xmlns="">
            <p:pic>
              <p:nvPicPr>
                <p:cNvPr id="37" name="Freihand 36">
                  <a:extLst>
                    <a:ext uri="{FF2B5EF4-FFF2-40B4-BE49-F238E27FC236}">
                      <a16:creationId xmlns:a16="http://schemas.microsoft.com/office/drawing/2014/main" id="{CCE12E8D-E13C-40E3-A82C-4557E8652D22}"/>
                    </a:ext>
                  </a:extLst>
                </p:cNvPr>
                <p:cNvPicPr/>
                <p:nvPr/>
              </p:nvPicPr>
              <p:blipFill>
                <a:blip r:embed="rId62"/>
                <a:stretch>
                  <a:fillRect/>
                </a:stretch>
              </p:blipFill>
              <p:spPr>
                <a:xfrm>
                  <a:off x="4173408" y="5107968"/>
                  <a:ext cx="21420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8" name="Freihand 37">
                  <a:extLst>
                    <a:ext uri="{FF2B5EF4-FFF2-40B4-BE49-F238E27FC236}">
                      <a16:creationId xmlns:a16="http://schemas.microsoft.com/office/drawing/2014/main" id="{40274928-06E1-4C53-ADCA-4CFCEDDE063A}"/>
                    </a:ext>
                  </a:extLst>
                </p14:cNvPr>
                <p14:cNvContentPartPr/>
                <p14:nvPr/>
              </p14:nvContentPartPr>
              <p14:xfrm>
                <a:off x="4244328" y="5168448"/>
                <a:ext cx="131760" cy="15480"/>
              </p14:xfrm>
            </p:contentPart>
          </mc:Choice>
          <mc:Fallback xmlns="">
            <p:pic>
              <p:nvPicPr>
                <p:cNvPr id="38" name="Freihand 37">
                  <a:extLst>
                    <a:ext uri="{FF2B5EF4-FFF2-40B4-BE49-F238E27FC236}">
                      <a16:creationId xmlns:a16="http://schemas.microsoft.com/office/drawing/2014/main" id="{40274928-06E1-4C53-ADCA-4CFCEDDE063A}"/>
                    </a:ext>
                  </a:extLst>
                </p:cNvPr>
                <p:cNvPicPr/>
                <p:nvPr/>
              </p:nvPicPr>
              <p:blipFill>
                <a:blip r:embed="rId64"/>
                <a:stretch>
                  <a:fillRect/>
                </a:stretch>
              </p:blipFill>
              <p:spPr>
                <a:xfrm>
                  <a:off x="4240008" y="5164128"/>
                  <a:ext cx="14040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9" name="Freihand 38">
                  <a:extLst>
                    <a:ext uri="{FF2B5EF4-FFF2-40B4-BE49-F238E27FC236}">
                      <a16:creationId xmlns:a16="http://schemas.microsoft.com/office/drawing/2014/main" id="{1EEB8323-9B8E-44AF-8451-60840D2B530C}"/>
                    </a:ext>
                  </a:extLst>
                </p14:cNvPr>
                <p14:cNvContentPartPr/>
                <p14:nvPr/>
              </p14:nvContentPartPr>
              <p14:xfrm>
                <a:off x="3415968" y="5450328"/>
                <a:ext cx="9000" cy="82800"/>
              </p14:xfrm>
            </p:contentPart>
          </mc:Choice>
          <mc:Fallback xmlns="">
            <p:pic>
              <p:nvPicPr>
                <p:cNvPr id="39" name="Freihand 38">
                  <a:extLst>
                    <a:ext uri="{FF2B5EF4-FFF2-40B4-BE49-F238E27FC236}">
                      <a16:creationId xmlns:a16="http://schemas.microsoft.com/office/drawing/2014/main" id="{1EEB8323-9B8E-44AF-8451-60840D2B530C}"/>
                    </a:ext>
                  </a:extLst>
                </p:cNvPr>
                <p:cNvPicPr/>
                <p:nvPr/>
              </p:nvPicPr>
              <p:blipFill>
                <a:blip r:embed="rId66"/>
                <a:stretch>
                  <a:fillRect/>
                </a:stretch>
              </p:blipFill>
              <p:spPr>
                <a:xfrm>
                  <a:off x="3411648" y="5446008"/>
                  <a:ext cx="1764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0" name="Freihand 39">
                  <a:extLst>
                    <a:ext uri="{FF2B5EF4-FFF2-40B4-BE49-F238E27FC236}">
                      <a16:creationId xmlns:a16="http://schemas.microsoft.com/office/drawing/2014/main" id="{094A6A53-8C5B-454C-A640-90AA2371A26C}"/>
                    </a:ext>
                  </a:extLst>
                </p14:cNvPr>
                <p14:cNvContentPartPr/>
                <p14:nvPr/>
              </p14:nvContentPartPr>
              <p14:xfrm>
                <a:off x="3399408" y="5381928"/>
                <a:ext cx="131760" cy="77400"/>
              </p14:xfrm>
            </p:contentPart>
          </mc:Choice>
          <mc:Fallback xmlns="">
            <p:pic>
              <p:nvPicPr>
                <p:cNvPr id="40" name="Freihand 39">
                  <a:extLst>
                    <a:ext uri="{FF2B5EF4-FFF2-40B4-BE49-F238E27FC236}">
                      <a16:creationId xmlns:a16="http://schemas.microsoft.com/office/drawing/2014/main" id="{094A6A53-8C5B-454C-A640-90AA2371A26C}"/>
                    </a:ext>
                  </a:extLst>
                </p:cNvPr>
                <p:cNvPicPr/>
                <p:nvPr/>
              </p:nvPicPr>
              <p:blipFill>
                <a:blip r:embed="rId68"/>
                <a:stretch>
                  <a:fillRect/>
                </a:stretch>
              </p:blipFill>
              <p:spPr>
                <a:xfrm>
                  <a:off x="3395088" y="5377608"/>
                  <a:ext cx="14040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1" name="Freihand 40">
                  <a:extLst>
                    <a:ext uri="{FF2B5EF4-FFF2-40B4-BE49-F238E27FC236}">
                      <a16:creationId xmlns:a16="http://schemas.microsoft.com/office/drawing/2014/main" id="{6E741180-A18E-4DAE-B206-5DEDC241B9F4}"/>
                    </a:ext>
                  </a:extLst>
                </p14:cNvPr>
                <p14:cNvContentPartPr/>
                <p14:nvPr/>
              </p14:nvContentPartPr>
              <p14:xfrm>
                <a:off x="3482928" y="5502888"/>
                <a:ext cx="64440" cy="11160"/>
              </p14:xfrm>
            </p:contentPart>
          </mc:Choice>
          <mc:Fallback xmlns="">
            <p:pic>
              <p:nvPicPr>
                <p:cNvPr id="41" name="Freihand 40">
                  <a:extLst>
                    <a:ext uri="{FF2B5EF4-FFF2-40B4-BE49-F238E27FC236}">
                      <a16:creationId xmlns:a16="http://schemas.microsoft.com/office/drawing/2014/main" id="{6E741180-A18E-4DAE-B206-5DEDC241B9F4}"/>
                    </a:ext>
                  </a:extLst>
                </p:cNvPr>
                <p:cNvPicPr/>
                <p:nvPr/>
              </p:nvPicPr>
              <p:blipFill>
                <a:blip r:embed="rId70"/>
                <a:stretch>
                  <a:fillRect/>
                </a:stretch>
              </p:blipFill>
              <p:spPr>
                <a:xfrm>
                  <a:off x="3478608" y="5498568"/>
                  <a:ext cx="7308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2" name="Freihand 41">
                  <a:extLst>
                    <a:ext uri="{FF2B5EF4-FFF2-40B4-BE49-F238E27FC236}">
                      <a16:creationId xmlns:a16="http://schemas.microsoft.com/office/drawing/2014/main" id="{44B7B71F-D007-4746-A5A5-46E5FF3B1BC5}"/>
                    </a:ext>
                  </a:extLst>
                </p14:cNvPr>
                <p14:cNvContentPartPr/>
                <p14:nvPr/>
              </p14:nvContentPartPr>
              <p14:xfrm>
                <a:off x="3583368" y="5435928"/>
                <a:ext cx="80280" cy="99000"/>
              </p14:xfrm>
            </p:contentPart>
          </mc:Choice>
          <mc:Fallback xmlns="">
            <p:pic>
              <p:nvPicPr>
                <p:cNvPr id="42" name="Freihand 41">
                  <a:extLst>
                    <a:ext uri="{FF2B5EF4-FFF2-40B4-BE49-F238E27FC236}">
                      <a16:creationId xmlns:a16="http://schemas.microsoft.com/office/drawing/2014/main" id="{44B7B71F-D007-4746-A5A5-46E5FF3B1BC5}"/>
                    </a:ext>
                  </a:extLst>
                </p:cNvPr>
                <p:cNvPicPr/>
                <p:nvPr/>
              </p:nvPicPr>
              <p:blipFill>
                <a:blip r:embed="rId72"/>
                <a:stretch>
                  <a:fillRect/>
                </a:stretch>
              </p:blipFill>
              <p:spPr>
                <a:xfrm>
                  <a:off x="3579048" y="5431608"/>
                  <a:ext cx="8892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3" name="Freihand 42">
                  <a:extLst>
                    <a:ext uri="{FF2B5EF4-FFF2-40B4-BE49-F238E27FC236}">
                      <a16:creationId xmlns:a16="http://schemas.microsoft.com/office/drawing/2014/main" id="{6F7EAB8D-18BE-4012-BB5B-A2BC59B7153C}"/>
                    </a:ext>
                  </a:extLst>
                </p14:cNvPr>
                <p14:cNvContentPartPr/>
                <p14:nvPr/>
              </p14:nvContentPartPr>
              <p14:xfrm>
                <a:off x="3530808" y="4878648"/>
                <a:ext cx="118080" cy="64080"/>
              </p14:xfrm>
            </p:contentPart>
          </mc:Choice>
          <mc:Fallback xmlns="">
            <p:pic>
              <p:nvPicPr>
                <p:cNvPr id="43" name="Freihand 42">
                  <a:extLst>
                    <a:ext uri="{FF2B5EF4-FFF2-40B4-BE49-F238E27FC236}">
                      <a16:creationId xmlns:a16="http://schemas.microsoft.com/office/drawing/2014/main" id="{6F7EAB8D-18BE-4012-BB5B-A2BC59B7153C}"/>
                    </a:ext>
                  </a:extLst>
                </p:cNvPr>
                <p:cNvPicPr/>
                <p:nvPr/>
              </p:nvPicPr>
              <p:blipFill>
                <a:blip r:embed="rId74"/>
                <a:stretch>
                  <a:fillRect/>
                </a:stretch>
              </p:blipFill>
              <p:spPr>
                <a:xfrm>
                  <a:off x="3526488" y="4874328"/>
                  <a:ext cx="12672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5" name="Freihand 44">
                  <a:extLst>
                    <a:ext uri="{FF2B5EF4-FFF2-40B4-BE49-F238E27FC236}">
                      <a16:creationId xmlns:a16="http://schemas.microsoft.com/office/drawing/2014/main" id="{E5487B9B-E2D2-4F76-B940-F948183691AC}"/>
                    </a:ext>
                  </a:extLst>
                </p14:cNvPr>
                <p14:cNvContentPartPr/>
                <p14:nvPr/>
              </p14:nvContentPartPr>
              <p14:xfrm>
                <a:off x="4557888" y="5019408"/>
                <a:ext cx="189360" cy="229680"/>
              </p14:xfrm>
            </p:contentPart>
          </mc:Choice>
          <mc:Fallback xmlns="">
            <p:pic>
              <p:nvPicPr>
                <p:cNvPr id="45" name="Freihand 44">
                  <a:extLst>
                    <a:ext uri="{FF2B5EF4-FFF2-40B4-BE49-F238E27FC236}">
                      <a16:creationId xmlns:a16="http://schemas.microsoft.com/office/drawing/2014/main" id="{E5487B9B-E2D2-4F76-B940-F948183691AC}"/>
                    </a:ext>
                  </a:extLst>
                </p:cNvPr>
                <p:cNvPicPr/>
                <p:nvPr/>
              </p:nvPicPr>
              <p:blipFill>
                <a:blip r:embed="rId76"/>
                <a:stretch>
                  <a:fillRect/>
                </a:stretch>
              </p:blipFill>
              <p:spPr>
                <a:xfrm>
                  <a:off x="4553568" y="5015088"/>
                  <a:ext cx="198000" cy="238320"/>
                </a:xfrm>
                <a:prstGeom prst="rect">
                  <a:avLst/>
                </a:prstGeom>
              </p:spPr>
            </p:pic>
          </mc:Fallback>
        </mc:AlternateContent>
      </p:grpSp>
      <p:sp>
        <p:nvSpPr>
          <p:cNvPr id="48" name="Textfeld 47">
            <a:extLst>
              <a:ext uri="{FF2B5EF4-FFF2-40B4-BE49-F238E27FC236}">
                <a16:creationId xmlns:a16="http://schemas.microsoft.com/office/drawing/2014/main" id="{E63CEE28-BFF7-4124-8B23-CAF25B7A3551}"/>
              </a:ext>
            </a:extLst>
          </p:cNvPr>
          <p:cNvSpPr txBox="1"/>
          <p:nvPr/>
        </p:nvSpPr>
        <p:spPr>
          <a:xfrm>
            <a:off x="2956283" y="5605404"/>
            <a:ext cx="6099048" cy="646331"/>
          </a:xfrm>
          <a:prstGeom prst="rect">
            <a:avLst/>
          </a:prstGeom>
          <a:noFill/>
        </p:spPr>
        <p:txBody>
          <a:bodyPr wrap="square">
            <a:spAutoFit/>
          </a:bodyPr>
          <a:lstStyle/>
          <a:p>
            <a:r>
              <a:rPr lang="de-DE" dirty="0">
                <a:hlinkClick r:id="rId4"/>
              </a:rPr>
              <a:t>https://service.destatis.de/inflationsrechner/EN/</a:t>
            </a:r>
            <a:endParaRPr lang="de-DE" dirty="0"/>
          </a:p>
          <a:p>
            <a:endParaRPr lang="de-DE" dirty="0"/>
          </a:p>
        </p:txBody>
      </p:sp>
      <mc:AlternateContent xmlns:mc="http://schemas.openxmlformats.org/markup-compatibility/2006">
        <mc:Choice xmlns:p14="http://schemas.microsoft.com/office/powerpoint/2010/main" Requires="p14">
          <p:contentPart p14:bwMode="auto" r:id="rId77">
            <p14:nvContentPartPr>
              <p14:cNvPr id="11" name="Freihand 10">
                <a:extLst>
                  <a:ext uri="{FF2B5EF4-FFF2-40B4-BE49-F238E27FC236}">
                    <a16:creationId xmlns:a16="http://schemas.microsoft.com/office/drawing/2014/main" id="{001EF5CF-D469-4205-AE48-3D7BC89FB415}"/>
                  </a:ext>
                </a:extLst>
              </p14:cNvPr>
              <p14:cNvContentPartPr/>
              <p14:nvPr/>
            </p14:nvContentPartPr>
            <p14:xfrm>
              <a:off x="1301328" y="3694968"/>
              <a:ext cx="1787760" cy="796320"/>
            </p14:xfrm>
          </p:contentPart>
        </mc:Choice>
        <mc:Fallback>
          <p:pic>
            <p:nvPicPr>
              <p:cNvPr id="11" name="Freihand 10">
                <a:extLst>
                  <a:ext uri="{FF2B5EF4-FFF2-40B4-BE49-F238E27FC236}">
                    <a16:creationId xmlns:a16="http://schemas.microsoft.com/office/drawing/2014/main" id="{001EF5CF-D469-4205-AE48-3D7BC89FB415}"/>
                  </a:ext>
                </a:extLst>
              </p:cNvPr>
              <p:cNvPicPr/>
              <p:nvPr/>
            </p:nvPicPr>
            <p:blipFill>
              <a:blip r:embed="rId78"/>
              <a:stretch>
                <a:fillRect/>
              </a:stretch>
            </p:blipFill>
            <p:spPr>
              <a:xfrm>
                <a:off x="1297008" y="3690648"/>
                <a:ext cx="1796400" cy="80496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4" name="Freihand 43">
                <a:extLst>
                  <a:ext uri="{FF2B5EF4-FFF2-40B4-BE49-F238E27FC236}">
                    <a16:creationId xmlns:a16="http://schemas.microsoft.com/office/drawing/2014/main" id="{7AB25A0F-6E0E-464F-A66D-382340956964}"/>
                  </a:ext>
                </a:extLst>
              </p14:cNvPr>
              <p14:cNvContentPartPr/>
              <p14:nvPr/>
            </p14:nvContentPartPr>
            <p14:xfrm>
              <a:off x="3298968" y="3462768"/>
              <a:ext cx="1590840" cy="374760"/>
            </p14:xfrm>
          </p:contentPart>
        </mc:Choice>
        <mc:Fallback>
          <p:pic>
            <p:nvPicPr>
              <p:cNvPr id="44" name="Freihand 43">
                <a:extLst>
                  <a:ext uri="{FF2B5EF4-FFF2-40B4-BE49-F238E27FC236}">
                    <a16:creationId xmlns:a16="http://schemas.microsoft.com/office/drawing/2014/main" id="{7AB25A0F-6E0E-464F-A66D-382340956964}"/>
                  </a:ext>
                </a:extLst>
              </p:cNvPr>
              <p:cNvPicPr/>
              <p:nvPr/>
            </p:nvPicPr>
            <p:blipFill>
              <a:blip r:embed="rId80"/>
              <a:stretch>
                <a:fillRect/>
              </a:stretch>
            </p:blipFill>
            <p:spPr>
              <a:xfrm>
                <a:off x="3294648" y="3458448"/>
                <a:ext cx="1599480" cy="38340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47" name="Freihand 46">
                <a:extLst>
                  <a:ext uri="{FF2B5EF4-FFF2-40B4-BE49-F238E27FC236}">
                    <a16:creationId xmlns:a16="http://schemas.microsoft.com/office/drawing/2014/main" id="{8E835836-77F0-4F69-A95E-CAA1FE865679}"/>
                  </a:ext>
                </a:extLst>
              </p14:cNvPr>
              <p14:cNvContentPartPr/>
              <p14:nvPr/>
            </p14:nvContentPartPr>
            <p14:xfrm>
              <a:off x="3219048" y="3556368"/>
              <a:ext cx="383040" cy="317520"/>
            </p14:xfrm>
          </p:contentPart>
        </mc:Choice>
        <mc:Fallback>
          <p:pic>
            <p:nvPicPr>
              <p:cNvPr id="47" name="Freihand 46">
                <a:extLst>
                  <a:ext uri="{FF2B5EF4-FFF2-40B4-BE49-F238E27FC236}">
                    <a16:creationId xmlns:a16="http://schemas.microsoft.com/office/drawing/2014/main" id="{8E835836-77F0-4F69-A95E-CAA1FE865679}"/>
                  </a:ext>
                </a:extLst>
              </p:cNvPr>
              <p:cNvPicPr/>
              <p:nvPr/>
            </p:nvPicPr>
            <p:blipFill>
              <a:blip r:embed="rId82"/>
              <a:stretch>
                <a:fillRect/>
              </a:stretch>
            </p:blipFill>
            <p:spPr>
              <a:xfrm>
                <a:off x="3214728" y="3552048"/>
                <a:ext cx="391680" cy="326160"/>
              </a:xfrm>
              <a:prstGeom prst="rect">
                <a:avLst/>
              </a:prstGeom>
            </p:spPr>
          </p:pic>
        </mc:Fallback>
      </mc:AlternateContent>
      <p:grpSp>
        <p:nvGrpSpPr>
          <p:cNvPr id="69" name="Gruppieren 68">
            <a:extLst>
              <a:ext uri="{FF2B5EF4-FFF2-40B4-BE49-F238E27FC236}">
                <a16:creationId xmlns:a16="http://schemas.microsoft.com/office/drawing/2014/main" id="{13700CDA-B305-4E75-B54B-E4FFA1CCEA2F}"/>
              </a:ext>
            </a:extLst>
          </p:cNvPr>
          <p:cNvGrpSpPr/>
          <p:nvPr/>
        </p:nvGrpSpPr>
        <p:grpSpPr>
          <a:xfrm>
            <a:off x="5133528" y="3206088"/>
            <a:ext cx="2136240" cy="538200"/>
            <a:chOff x="5133528" y="3206088"/>
            <a:chExt cx="2136240" cy="538200"/>
          </a:xfrm>
        </p:grpSpPr>
        <mc:AlternateContent xmlns:mc="http://schemas.openxmlformats.org/markup-compatibility/2006">
          <mc:Choice xmlns:p14="http://schemas.microsoft.com/office/powerpoint/2010/main" Requires="p14">
            <p:contentPart p14:bwMode="auto" r:id="rId83">
              <p14:nvContentPartPr>
                <p14:cNvPr id="50" name="Freihand 49">
                  <a:extLst>
                    <a:ext uri="{FF2B5EF4-FFF2-40B4-BE49-F238E27FC236}">
                      <a16:creationId xmlns:a16="http://schemas.microsoft.com/office/drawing/2014/main" id="{DA38434D-7E49-4ABE-9DBE-BEA098896D0D}"/>
                    </a:ext>
                  </a:extLst>
                </p14:cNvPr>
                <p14:cNvContentPartPr/>
                <p14:nvPr/>
              </p14:nvContentPartPr>
              <p14:xfrm>
                <a:off x="5133528" y="3417768"/>
                <a:ext cx="362880" cy="140040"/>
              </p14:xfrm>
            </p:contentPart>
          </mc:Choice>
          <mc:Fallback>
            <p:pic>
              <p:nvPicPr>
                <p:cNvPr id="50" name="Freihand 49">
                  <a:extLst>
                    <a:ext uri="{FF2B5EF4-FFF2-40B4-BE49-F238E27FC236}">
                      <a16:creationId xmlns:a16="http://schemas.microsoft.com/office/drawing/2014/main" id="{DA38434D-7E49-4ABE-9DBE-BEA098896D0D}"/>
                    </a:ext>
                  </a:extLst>
                </p:cNvPr>
                <p:cNvPicPr/>
                <p:nvPr/>
              </p:nvPicPr>
              <p:blipFill>
                <a:blip r:embed="rId84"/>
                <a:stretch>
                  <a:fillRect/>
                </a:stretch>
              </p:blipFill>
              <p:spPr>
                <a:xfrm>
                  <a:off x="5129208" y="3413448"/>
                  <a:ext cx="37152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1" name="Freihand 50">
                  <a:extLst>
                    <a:ext uri="{FF2B5EF4-FFF2-40B4-BE49-F238E27FC236}">
                      <a16:creationId xmlns:a16="http://schemas.microsoft.com/office/drawing/2014/main" id="{CB19E6CD-0649-4CD7-AE39-4758325EC655}"/>
                    </a:ext>
                  </a:extLst>
                </p14:cNvPr>
                <p14:cNvContentPartPr/>
                <p14:nvPr/>
              </p14:nvContentPartPr>
              <p14:xfrm>
                <a:off x="5446728" y="3342888"/>
                <a:ext cx="54000" cy="36360"/>
              </p14:xfrm>
            </p:contentPart>
          </mc:Choice>
          <mc:Fallback>
            <p:pic>
              <p:nvPicPr>
                <p:cNvPr id="51" name="Freihand 50">
                  <a:extLst>
                    <a:ext uri="{FF2B5EF4-FFF2-40B4-BE49-F238E27FC236}">
                      <a16:creationId xmlns:a16="http://schemas.microsoft.com/office/drawing/2014/main" id="{CB19E6CD-0649-4CD7-AE39-4758325EC655}"/>
                    </a:ext>
                  </a:extLst>
                </p:cNvPr>
                <p:cNvPicPr/>
                <p:nvPr/>
              </p:nvPicPr>
              <p:blipFill>
                <a:blip r:embed="rId86"/>
                <a:stretch>
                  <a:fillRect/>
                </a:stretch>
              </p:blipFill>
              <p:spPr>
                <a:xfrm>
                  <a:off x="5442408" y="3338568"/>
                  <a:ext cx="6264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2" name="Freihand 51">
                  <a:extLst>
                    <a:ext uri="{FF2B5EF4-FFF2-40B4-BE49-F238E27FC236}">
                      <a16:creationId xmlns:a16="http://schemas.microsoft.com/office/drawing/2014/main" id="{9DECC7E4-F386-411C-B641-DDCE9BCFDFA9}"/>
                    </a:ext>
                  </a:extLst>
                </p14:cNvPr>
                <p14:cNvContentPartPr/>
                <p14:nvPr/>
              </p14:nvContentPartPr>
              <p14:xfrm>
                <a:off x="5519808" y="3336408"/>
                <a:ext cx="169200" cy="360360"/>
              </p14:xfrm>
            </p:contentPart>
          </mc:Choice>
          <mc:Fallback>
            <p:pic>
              <p:nvPicPr>
                <p:cNvPr id="52" name="Freihand 51">
                  <a:extLst>
                    <a:ext uri="{FF2B5EF4-FFF2-40B4-BE49-F238E27FC236}">
                      <a16:creationId xmlns:a16="http://schemas.microsoft.com/office/drawing/2014/main" id="{9DECC7E4-F386-411C-B641-DDCE9BCFDFA9}"/>
                    </a:ext>
                  </a:extLst>
                </p:cNvPr>
                <p:cNvPicPr/>
                <p:nvPr/>
              </p:nvPicPr>
              <p:blipFill>
                <a:blip r:embed="rId88"/>
                <a:stretch>
                  <a:fillRect/>
                </a:stretch>
              </p:blipFill>
              <p:spPr>
                <a:xfrm>
                  <a:off x="5515488" y="3332088"/>
                  <a:ext cx="177840" cy="36900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3" name="Freihand 52">
                  <a:extLst>
                    <a:ext uri="{FF2B5EF4-FFF2-40B4-BE49-F238E27FC236}">
                      <a16:creationId xmlns:a16="http://schemas.microsoft.com/office/drawing/2014/main" id="{58CA70BB-C787-4BF9-AB39-39A41E49450C}"/>
                    </a:ext>
                  </a:extLst>
                </p14:cNvPr>
                <p14:cNvContentPartPr/>
                <p14:nvPr/>
              </p14:nvContentPartPr>
              <p14:xfrm>
                <a:off x="5728608" y="3325248"/>
                <a:ext cx="188640" cy="180000"/>
              </p14:xfrm>
            </p:contentPart>
          </mc:Choice>
          <mc:Fallback>
            <p:pic>
              <p:nvPicPr>
                <p:cNvPr id="53" name="Freihand 52">
                  <a:extLst>
                    <a:ext uri="{FF2B5EF4-FFF2-40B4-BE49-F238E27FC236}">
                      <a16:creationId xmlns:a16="http://schemas.microsoft.com/office/drawing/2014/main" id="{58CA70BB-C787-4BF9-AB39-39A41E49450C}"/>
                    </a:ext>
                  </a:extLst>
                </p:cNvPr>
                <p:cNvPicPr/>
                <p:nvPr/>
              </p:nvPicPr>
              <p:blipFill>
                <a:blip r:embed="rId90"/>
                <a:stretch>
                  <a:fillRect/>
                </a:stretch>
              </p:blipFill>
              <p:spPr>
                <a:xfrm>
                  <a:off x="5724288" y="3320928"/>
                  <a:ext cx="19728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4" name="Freihand 53">
                  <a:extLst>
                    <a:ext uri="{FF2B5EF4-FFF2-40B4-BE49-F238E27FC236}">
                      <a16:creationId xmlns:a16="http://schemas.microsoft.com/office/drawing/2014/main" id="{D0995EA4-5883-4AF3-AE57-E737BD4EB017}"/>
                    </a:ext>
                  </a:extLst>
                </p14:cNvPr>
                <p14:cNvContentPartPr/>
                <p14:nvPr/>
              </p14:nvContentPartPr>
              <p14:xfrm>
                <a:off x="5885928" y="3341448"/>
                <a:ext cx="189000" cy="148320"/>
              </p14:xfrm>
            </p:contentPart>
          </mc:Choice>
          <mc:Fallback>
            <p:pic>
              <p:nvPicPr>
                <p:cNvPr id="54" name="Freihand 53">
                  <a:extLst>
                    <a:ext uri="{FF2B5EF4-FFF2-40B4-BE49-F238E27FC236}">
                      <a16:creationId xmlns:a16="http://schemas.microsoft.com/office/drawing/2014/main" id="{D0995EA4-5883-4AF3-AE57-E737BD4EB017}"/>
                    </a:ext>
                  </a:extLst>
                </p:cNvPr>
                <p:cNvPicPr/>
                <p:nvPr/>
              </p:nvPicPr>
              <p:blipFill>
                <a:blip r:embed="rId92"/>
                <a:stretch>
                  <a:fillRect/>
                </a:stretch>
              </p:blipFill>
              <p:spPr>
                <a:xfrm>
                  <a:off x="5881608" y="3337128"/>
                  <a:ext cx="19764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5" name="Freihand 54">
                  <a:extLst>
                    <a:ext uri="{FF2B5EF4-FFF2-40B4-BE49-F238E27FC236}">
                      <a16:creationId xmlns:a16="http://schemas.microsoft.com/office/drawing/2014/main" id="{44539CAF-466D-4809-A8D9-D6A40BBE4057}"/>
                    </a:ext>
                  </a:extLst>
                </p14:cNvPr>
                <p14:cNvContentPartPr/>
                <p14:nvPr/>
              </p14:nvContentPartPr>
              <p14:xfrm>
                <a:off x="6187968" y="3357288"/>
                <a:ext cx="281160" cy="123840"/>
              </p14:xfrm>
            </p:contentPart>
          </mc:Choice>
          <mc:Fallback>
            <p:pic>
              <p:nvPicPr>
                <p:cNvPr id="55" name="Freihand 54">
                  <a:extLst>
                    <a:ext uri="{FF2B5EF4-FFF2-40B4-BE49-F238E27FC236}">
                      <a16:creationId xmlns:a16="http://schemas.microsoft.com/office/drawing/2014/main" id="{44539CAF-466D-4809-A8D9-D6A40BBE4057}"/>
                    </a:ext>
                  </a:extLst>
                </p:cNvPr>
                <p:cNvPicPr/>
                <p:nvPr/>
              </p:nvPicPr>
              <p:blipFill>
                <a:blip r:embed="rId94"/>
                <a:stretch>
                  <a:fillRect/>
                </a:stretch>
              </p:blipFill>
              <p:spPr>
                <a:xfrm>
                  <a:off x="6183648" y="3352968"/>
                  <a:ext cx="28980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7" name="Freihand 56">
                  <a:extLst>
                    <a:ext uri="{FF2B5EF4-FFF2-40B4-BE49-F238E27FC236}">
                      <a16:creationId xmlns:a16="http://schemas.microsoft.com/office/drawing/2014/main" id="{6AC014C0-DEF9-4845-9D6C-8C6E50519CCA}"/>
                    </a:ext>
                  </a:extLst>
                </p14:cNvPr>
                <p14:cNvContentPartPr/>
                <p14:nvPr/>
              </p14:nvContentPartPr>
              <p14:xfrm>
                <a:off x="6503688" y="3270888"/>
                <a:ext cx="164520" cy="165960"/>
              </p14:xfrm>
            </p:contentPart>
          </mc:Choice>
          <mc:Fallback>
            <p:pic>
              <p:nvPicPr>
                <p:cNvPr id="57" name="Freihand 56">
                  <a:extLst>
                    <a:ext uri="{FF2B5EF4-FFF2-40B4-BE49-F238E27FC236}">
                      <a16:creationId xmlns:a16="http://schemas.microsoft.com/office/drawing/2014/main" id="{6AC014C0-DEF9-4845-9D6C-8C6E50519CCA}"/>
                    </a:ext>
                  </a:extLst>
                </p:cNvPr>
                <p:cNvPicPr/>
                <p:nvPr/>
              </p:nvPicPr>
              <p:blipFill>
                <a:blip r:embed="rId96"/>
                <a:stretch>
                  <a:fillRect/>
                </a:stretch>
              </p:blipFill>
              <p:spPr>
                <a:xfrm>
                  <a:off x="6499368" y="3266568"/>
                  <a:ext cx="17316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8" name="Freihand 57">
                  <a:extLst>
                    <a:ext uri="{FF2B5EF4-FFF2-40B4-BE49-F238E27FC236}">
                      <a16:creationId xmlns:a16="http://schemas.microsoft.com/office/drawing/2014/main" id="{A94CF2C2-0DD2-4620-9F1B-EA0D96C451D7}"/>
                    </a:ext>
                  </a:extLst>
                </p14:cNvPr>
                <p14:cNvContentPartPr/>
                <p14:nvPr/>
              </p14:nvContentPartPr>
              <p14:xfrm>
                <a:off x="6427008" y="3206088"/>
                <a:ext cx="50040" cy="3960"/>
              </p14:xfrm>
            </p:contentPart>
          </mc:Choice>
          <mc:Fallback>
            <p:pic>
              <p:nvPicPr>
                <p:cNvPr id="58" name="Freihand 57">
                  <a:extLst>
                    <a:ext uri="{FF2B5EF4-FFF2-40B4-BE49-F238E27FC236}">
                      <a16:creationId xmlns:a16="http://schemas.microsoft.com/office/drawing/2014/main" id="{A94CF2C2-0DD2-4620-9F1B-EA0D96C451D7}"/>
                    </a:ext>
                  </a:extLst>
                </p:cNvPr>
                <p:cNvPicPr/>
                <p:nvPr/>
              </p:nvPicPr>
              <p:blipFill>
                <a:blip r:embed="rId98"/>
                <a:stretch>
                  <a:fillRect/>
                </a:stretch>
              </p:blipFill>
              <p:spPr>
                <a:xfrm>
                  <a:off x="6422688" y="3201768"/>
                  <a:ext cx="5868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59" name="Freihand 58">
                  <a:extLst>
                    <a:ext uri="{FF2B5EF4-FFF2-40B4-BE49-F238E27FC236}">
                      <a16:creationId xmlns:a16="http://schemas.microsoft.com/office/drawing/2014/main" id="{6D316230-2873-4CDC-9DDB-C2E86D606AEA}"/>
                    </a:ext>
                  </a:extLst>
                </p14:cNvPr>
                <p14:cNvContentPartPr/>
                <p14:nvPr/>
              </p14:nvContentPartPr>
              <p14:xfrm>
                <a:off x="6660648" y="3330648"/>
                <a:ext cx="189360" cy="86040"/>
              </p14:xfrm>
            </p:contentPart>
          </mc:Choice>
          <mc:Fallback>
            <p:pic>
              <p:nvPicPr>
                <p:cNvPr id="59" name="Freihand 58">
                  <a:extLst>
                    <a:ext uri="{FF2B5EF4-FFF2-40B4-BE49-F238E27FC236}">
                      <a16:creationId xmlns:a16="http://schemas.microsoft.com/office/drawing/2014/main" id="{6D316230-2873-4CDC-9DDB-C2E86D606AEA}"/>
                    </a:ext>
                  </a:extLst>
                </p:cNvPr>
                <p:cNvPicPr/>
                <p:nvPr/>
              </p:nvPicPr>
              <p:blipFill>
                <a:blip r:embed="rId100"/>
                <a:stretch>
                  <a:fillRect/>
                </a:stretch>
              </p:blipFill>
              <p:spPr>
                <a:xfrm>
                  <a:off x="6656328" y="3326328"/>
                  <a:ext cx="19800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60" name="Freihand 59">
                  <a:extLst>
                    <a:ext uri="{FF2B5EF4-FFF2-40B4-BE49-F238E27FC236}">
                      <a16:creationId xmlns:a16="http://schemas.microsoft.com/office/drawing/2014/main" id="{22822846-49CE-481B-B31F-80F106A467D2}"/>
                    </a:ext>
                  </a:extLst>
                </p14:cNvPr>
                <p14:cNvContentPartPr/>
                <p14:nvPr/>
              </p14:nvContentPartPr>
              <p14:xfrm>
                <a:off x="6889248" y="3220488"/>
                <a:ext cx="236520" cy="200160"/>
              </p14:xfrm>
            </p:contentPart>
          </mc:Choice>
          <mc:Fallback>
            <p:pic>
              <p:nvPicPr>
                <p:cNvPr id="60" name="Freihand 59">
                  <a:extLst>
                    <a:ext uri="{FF2B5EF4-FFF2-40B4-BE49-F238E27FC236}">
                      <a16:creationId xmlns:a16="http://schemas.microsoft.com/office/drawing/2014/main" id="{22822846-49CE-481B-B31F-80F106A467D2}"/>
                    </a:ext>
                  </a:extLst>
                </p:cNvPr>
                <p:cNvPicPr/>
                <p:nvPr/>
              </p:nvPicPr>
              <p:blipFill>
                <a:blip r:embed="rId102"/>
                <a:stretch>
                  <a:fillRect/>
                </a:stretch>
              </p:blipFill>
              <p:spPr>
                <a:xfrm>
                  <a:off x="6884928" y="3216168"/>
                  <a:ext cx="245160" cy="20880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1" name="Freihand 60">
                  <a:extLst>
                    <a:ext uri="{FF2B5EF4-FFF2-40B4-BE49-F238E27FC236}">
                      <a16:creationId xmlns:a16="http://schemas.microsoft.com/office/drawing/2014/main" id="{EE7E63AA-F763-4C55-BC80-67E04E469D68}"/>
                    </a:ext>
                  </a:extLst>
                </p14:cNvPr>
                <p14:cNvContentPartPr/>
                <p14:nvPr/>
              </p14:nvContentPartPr>
              <p14:xfrm>
                <a:off x="7108128" y="3279168"/>
                <a:ext cx="37440" cy="39600"/>
              </p14:xfrm>
            </p:contentPart>
          </mc:Choice>
          <mc:Fallback>
            <p:pic>
              <p:nvPicPr>
                <p:cNvPr id="61" name="Freihand 60">
                  <a:extLst>
                    <a:ext uri="{FF2B5EF4-FFF2-40B4-BE49-F238E27FC236}">
                      <a16:creationId xmlns:a16="http://schemas.microsoft.com/office/drawing/2014/main" id="{EE7E63AA-F763-4C55-BC80-67E04E469D68}"/>
                    </a:ext>
                  </a:extLst>
                </p:cNvPr>
                <p:cNvPicPr/>
                <p:nvPr/>
              </p:nvPicPr>
              <p:blipFill>
                <a:blip r:embed="rId104"/>
                <a:stretch>
                  <a:fillRect/>
                </a:stretch>
              </p:blipFill>
              <p:spPr>
                <a:xfrm>
                  <a:off x="7103808" y="3274848"/>
                  <a:ext cx="46080" cy="4824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2" name="Freihand 61">
                  <a:extLst>
                    <a:ext uri="{FF2B5EF4-FFF2-40B4-BE49-F238E27FC236}">
                      <a16:creationId xmlns:a16="http://schemas.microsoft.com/office/drawing/2014/main" id="{FE1204FC-097E-465D-BDD4-88ADE7530F31}"/>
                    </a:ext>
                  </a:extLst>
                </p14:cNvPr>
                <p14:cNvContentPartPr/>
                <p14:nvPr/>
              </p14:nvContentPartPr>
              <p14:xfrm>
                <a:off x="7176528" y="3326328"/>
                <a:ext cx="93240" cy="71640"/>
              </p14:xfrm>
            </p:contentPart>
          </mc:Choice>
          <mc:Fallback>
            <p:pic>
              <p:nvPicPr>
                <p:cNvPr id="62" name="Freihand 61">
                  <a:extLst>
                    <a:ext uri="{FF2B5EF4-FFF2-40B4-BE49-F238E27FC236}">
                      <a16:creationId xmlns:a16="http://schemas.microsoft.com/office/drawing/2014/main" id="{FE1204FC-097E-465D-BDD4-88ADE7530F31}"/>
                    </a:ext>
                  </a:extLst>
                </p:cNvPr>
                <p:cNvPicPr/>
                <p:nvPr/>
              </p:nvPicPr>
              <p:blipFill>
                <a:blip r:embed="rId106"/>
                <a:stretch>
                  <a:fillRect/>
                </a:stretch>
              </p:blipFill>
              <p:spPr>
                <a:xfrm>
                  <a:off x="7172208" y="3322008"/>
                  <a:ext cx="10188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63" name="Freihand 62">
                  <a:extLst>
                    <a:ext uri="{FF2B5EF4-FFF2-40B4-BE49-F238E27FC236}">
                      <a16:creationId xmlns:a16="http://schemas.microsoft.com/office/drawing/2014/main" id="{AFBD3896-C410-490A-A4BF-CB3C81D00444}"/>
                    </a:ext>
                  </a:extLst>
                </p14:cNvPr>
                <p14:cNvContentPartPr/>
                <p14:nvPr/>
              </p14:nvContentPartPr>
              <p14:xfrm>
                <a:off x="6388488" y="3637008"/>
                <a:ext cx="202680" cy="100440"/>
              </p14:xfrm>
            </p:contentPart>
          </mc:Choice>
          <mc:Fallback>
            <p:pic>
              <p:nvPicPr>
                <p:cNvPr id="63" name="Freihand 62">
                  <a:extLst>
                    <a:ext uri="{FF2B5EF4-FFF2-40B4-BE49-F238E27FC236}">
                      <a16:creationId xmlns:a16="http://schemas.microsoft.com/office/drawing/2014/main" id="{AFBD3896-C410-490A-A4BF-CB3C81D00444}"/>
                    </a:ext>
                  </a:extLst>
                </p:cNvPr>
                <p:cNvPicPr/>
                <p:nvPr/>
              </p:nvPicPr>
              <p:blipFill>
                <a:blip r:embed="rId108"/>
                <a:stretch>
                  <a:fillRect/>
                </a:stretch>
              </p:blipFill>
              <p:spPr>
                <a:xfrm>
                  <a:off x="6384168" y="3632688"/>
                  <a:ext cx="21132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64" name="Freihand 63">
                  <a:extLst>
                    <a:ext uri="{FF2B5EF4-FFF2-40B4-BE49-F238E27FC236}">
                      <a16:creationId xmlns:a16="http://schemas.microsoft.com/office/drawing/2014/main" id="{594C31BA-B5EF-436B-8643-01543B200DA6}"/>
                    </a:ext>
                  </a:extLst>
                </p14:cNvPr>
                <p14:cNvContentPartPr/>
                <p14:nvPr/>
              </p14:nvContentPartPr>
              <p14:xfrm>
                <a:off x="6626448" y="3628008"/>
                <a:ext cx="87120" cy="99000"/>
              </p14:xfrm>
            </p:contentPart>
          </mc:Choice>
          <mc:Fallback>
            <p:pic>
              <p:nvPicPr>
                <p:cNvPr id="64" name="Freihand 63">
                  <a:extLst>
                    <a:ext uri="{FF2B5EF4-FFF2-40B4-BE49-F238E27FC236}">
                      <a16:creationId xmlns:a16="http://schemas.microsoft.com/office/drawing/2014/main" id="{594C31BA-B5EF-436B-8643-01543B200DA6}"/>
                    </a:ext>
                  </a:extLst>
                </p:cNvPr>
                <p:cNvPicPr/>
                <p:nvPr/>
              </p:nvPicPr>
              <p:blipFill>
                <a:blip r:embed="rId110"/>
                <a:stretch>
                  <a:fillRect/>
                </a:stretch>
              </p:blipFill>
              <p:spPr>
                <a:xfrm>
                  <a:off x="6622128" y="3623688"/>
                  <a:ext cx="9576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65" name="Freihand 64">
                  <a:extLst>
                    <a:ext uri="{FF2B5EF4-FFF2-40B4-BE49-F238E27FC236}">
                      <a16:creationId xmlns:a16="http://schemas.microsoft.com/office/drawing/2014/main" id="{0994D8DF-92FE-4B13-ABB5-DB38966A4A94}"/>
                    </a:ext>
                  </a:extLst>
                </p14:cNvPr>
                <p14:cNvContentPartPr/>
                <p14:nvPr/>
              </p14:nvContentPartPr>
              <p14:xfrm>
                <a:off x="6754608" y="3663288"/>
                <a:ext cx="220680" cy="41040"/>
              </p14:xfrm>
            </p:contentPart>
          </mc:Choice>
          <mc:Fallback>
            <p:pic>
              <p:nvPicPr>
                <p:cNvPr id="65" name="Freihand 64">
                  <a:extLst>
                    <a:ext uri="{FF2B5EF4-FFF2-40B4-BE49-F238E27FC236}">
                      <a16:creationId xmlns:a16="http://schemas.microsoft.com/office/drawing/2014/main" id="{0994D8DF-92FE-4B13-ABB5-DB38966A4A94}"/>
                    </a:ext>
                  </a:extLst>
                </p:cNvPr>
                <p:cNvPicPr/>
                <p:nvPr/>
              </p:nvPicPr>
              <p:blipFill>
                <a:blip r:embed="rId112"/>
                <a:stretch>
                  <a:fillRect/>
                </a:stretch>
              </p:blipFill>
              <p:spPr>
                <a:xfrm>
                  <a:off x="6750288" y="3658968"/>
                  <a:ext cx="229320" cy="4968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66" name="Freihand 65">
                  <a:extLst>
                    <a:ext uri="{FF2B5EF4-FFF2-40B4-BE49-F238E27FC236}">
                      <a16:creationId xmlns:a16="http://schemas.microsoft.com/office/drawing/2014/main" id="{5F7B871E-A512-4710-8613-5790CA663722}"/>
                    </a:ext>
                  </a:extLst>
                </p14:cNvPr>
                <p14:cNvContentPartPr/>
                <p14:nvPr/>
              </p14:nvContentPartPr>
              <p14:xfrm>
                <a:off x="7079328" y="3534768"/>
                <a:ext cx="13320" cy="119520"/>
              </p14:xfrm>
            </p:contentPart>
          </mc:Choice>
          <mc:Fallback>
            <p:pic>
              <p:nvPicPr>
                <p:cNvPr id="66" name="Freihand 65">
                  <a:extLst>
                    <a:ext uri="{FF2B5EF4-FFF2-40B4-BE49-F238E27FC236}">
                      <a16:creationId xmlns:a16="http://schemas.microsoft.com/office/drawing/2014/main" id="{5F7B871E-A512-4710-8613-5790CA663722}"/>
                    </a:ext>
                  </a:extLst>
                </p:cNvPr>
                <p:cNvPicPr/>
                <p:nvPr/>
              </p:nvPicPr>
              <p:blipFill>
                <a:blip r:embed="rId114"/>
                <a:stretch>
                  <a:fillRect/>
                </a:stretch>
              </p:blipFill>
              <p:spPr>
                <a:xfrm>
                  <a:off x="7075008" y="3530448"/>
                  <a:ext cx="2196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67" name="Freihand 66">
                  <a:extLst>
                    <a:ext uri="{FF2B5EF4-FFF2-40B4-BE49-F238E27FC236}">
                      <a16:creationId xmlns:a16="http://schemas.microsoft.com/office/drawing/2014/main" id="{21A234B6-113E-41F6-AFCF-05899FCC1377}"/>
                    </a:ext>
                  </a:extLst>
                </p14:cNvPr>
                <p14:cNvContentPartPr/>
                <p14:nvPr/>
              </p14:nvContentPartPr>
              <p14:xfrm>
                <a:off x="7097688" y="3743928"/>
                <a:ext cx="360" cy="360"/>
              </p14:xfrm>
            </p:contentPart>
          </mc:Choice>
          <mc:Fallback>
            <p:pic>
              <p:nvPicPr>
                <p:cNvPr id="67" name="Freihand 66">
                  <a:extLst>
                    <a:ext uri="{FF2B5EF4-FFF2-40B4-BE49-F238E27FC236}">
                      <a16:creationId xmlns:a16="http://schemas.microsoft.com/office/drawing/2014/main" id="{21A234B6-113E-41F6-AFCF-05899FCC1377}"/>
                    </a:ext>
                  </a:extLst>
                </p:cNvPr>
                <p:cNvPicPr/>
                <p:nvPr/>
              </p:nvPicPr>
              <p:blipFill>
                <a:blip r:embed="rId116"/>
                <a:stretch>
                  <a:fillRect/>
                </a:stretch>
              </p:blipFill>
              <p:spPr>
                <a:xfrm>
                  <a:off x="7093368" y="3739608"/>
                  <a:ext cx="9000" cy="9000"/>
                </a:xfrm>
                <a:prstGeom prst="rect">
                  <a:avLst/>
                </a:prstGeom>
              </p:spPr>
            </p:pic>
          </mc:Fallback>
        </mc:AlternateContent>
      </p:grpSp>
    </p:spTree>
    <p:extLst>
      <p:ext uri="{BB962C8B-B14F-4D97-AF65-F5344CB8AC3E}">
        <p14:creationId xmlns:p14="http://schemas.microsoft.com/office/powerpoint/2010/main" val="84200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auto">
          <a:xfrm>
            <a:off x="3143251" y="18229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Wägungsschema des Verbraucherpreisindex</a:t>
            </a:r>
          </a:p>
        </p:txBody>
      </p:sp>
      <p:sp>
        <p:nvSpPr>
          <p:cNvPr id="14848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6" name="Text Box 3"/>
          <p:cNvSpPr txBox="1">
            <a:spLocks noChangeArrowheads="1"/>
          </p:cNvSpPr>
          <p:nvPr/>
        </p:nvSpPr>
        <p:spPr bwMode="auto">
          <a:xfrm>
            <a:off x="0" y="4706016"/>
            <a:ext cx="8270964" cy="21142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400" dirty="0">
                <a:solidFill>
                  <a:srgbClr val="000000"/>
                </a:solidFill>
              </a:rPr>
              <a:t>Oder das Preiskaleidoskop des </a:t>
            </a:r>
            <a:r>
              <a:rPr lang="de-DE" altLang="de-DE" sz="1400" dirty="0" err="1">
                <a:solidFill>
                  <a:srgbClr val="000000"/>
                </a:solidFill>
              </a:rPr>
              <a:t>Stabu</a:t>
            </a:r>
            <a:endParaRPr lang="de-DE" altLang="de-DE" sz="1400" dirty="0">
              <a:solidFill>
                <a:srgbClr val="000000"/>
              </a:solidFill>
            </a:endParaRPr>
          </a:p>
          <a:p>
            <a:pPr eaLnBrk="1" hangingPunct="1">
              <a:buClrTx/>
            </a:pPr>
            <a:endParaRPr lang="de-DE" altLang="de-DE" sz="1400" dirty="0">
              <a:solidFill>
                <a:srgbClr val="000000"/>
              </a:solidFill>
            </a:endParaRPr>
          </a:p>
          <a:p>
            <a:pPr eaLnBrk="1" hangingPunct="1">
              <a:buClrTx/>
            </a:pPr>
            <a:r>
              <a:rPr lang="de-DE" sz="1400" dirty="0">
                <a:hlinkClick r:id="rId3"/>
              </a:rPr>
              <a:t>https://www.destatis.de/DE/Themen/Wirtschaft/Preise/Verbraucherpreisindex/PreisKaleidoskopUebersicht.html</a:t>
            </a:r>
            <a:endParaRPr lang="de-DE" sz="1400" dirty="0"/>
          </a:p>
          <a:p>
            <a:pPr eaLnBrk="1" hangingPunct="1">
              <a:buClrTx/>
            </a:pPr>
            <a:endParaRPr lang="de-DE" altLang="de-DE" sz="1400" dirty="0">
              <a:solidFill>
                <a:srgbClr val="000000"/>
              </a:solidFill>
            </a:endParaRPr>
          </a:p>
          <a:p>
            <a:pPr eaLnBrk="1" hangingPunct="1">
              <a:buClrTx/>
            </a:pPr>
            <a:r>
              <a:rPr lang="de-DE" altLang="de-DE" sz="1400" dirty="0">
                <a:solidFill>
                  <a:srgbClr val="000000"/>
                </a:solidFill>
              </a:rPr>
              <a:t>Hier könnt Ihr eure eigene Inflationsrate ausrechnen</a:t>
            </a:r>
          </a:p>
          <a:p>
            <a:pPr eaLnBrk="1" hangingPunct="1">
              <a:buClrTx/>
            </a:pPr>
            <a:r>
              <a:rPr lang="de-DE" sz="1400">
                <a:hlinkClick r:id="rId4"/>
              </a:rPr>
              <a:t>https</a:t>
            </a:r>
            <a:r>
              <a:rPr lang="de-DE" sz="1400" dirty="0">
                <a:hlinkClick r:id="rId4"/>
              </a:rPr>
              <a:t>://www.destatis.de/DE/Service/Statistik-Visualisiert/persoenlicher-inflationsrechner-uebersicht.html</a:t>
            </a:r>
            <a:endParaRPr lang="de-DE" altLang="de-DE" sz="1400" dirty="0">
              <a:solidFill>
                <a:srgbClr val="000000"/>
              </a:solidFill>
            </a:endParaRPr>
          </a:p>
          <a:p>
            <a:pPr eaLnBrk="1" hangingPunct="1">
              <a:buClrTx/>
            </a:pPr>
            <a:endParaRPr lang="de-DE" altLang="de-DE" sz="1400">
              <a:solidFill>
                <a:srgbClr val="000000"/>
              </a:solidFill>
            </a:endParaRPr>
          </a:p>
          <a:p>
            <a:pPr eaLnBrk="1" hangingPunct="1">
              <a:buClrTx/>
            </a:pPr>
            <a:r>
              <a:rPr lang="de-DE" altLang="de-DE" sz="1400">
                <a:solidFill>
                  <a:srgbClr val="000000"/>
                </a:solidFill>
              </a:rPr>
              <a:t>Video Destatis</a:t>
            </a:r>
          </a:p>
          <a:p>
            <a:pPr eaLnBrk="1" hangingPunct="1">
              <a:buClrTx/>
            </a:pPr>
            <a:r>
              <a:rPr lang="de-DE" sz="1400">
                <a:hlinkClick r:id="rId5"/>
              </a:rPr>
              <a:t>https://www.destatis.de/DE/Themen/Wirtschaft/Preise/Verbraucherpreisindex/inflation.html</a:t>
            </a:r>
            <a:endParaRPr lang="de-DE" sz="1400"/>
          </a:p>
        </p:txBody>
      </p:sp>
      <p:sp>
        <p:nvSpPr>
          <p:cNvPr id="7" name="Rechteck 6">
            <a:extLst>
              <a:ext uri="{FF2B5EF4-FFF2-40B4-BE49-F238E27FC236}">
                <a16:creationId xmlns:a16="http://schemas.microsoft.com/office/drawing/2014/main" id="{35D8F276-50C6-465F-817C-0770CCC16D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1FC37158-1DCD-C7F8-2679-F4BE3AC7C9CF}"/>
              </a:ext>
            </a:extLst>
          </p:cNvPr>
          <p:cNvPicPr>
            <a:picLocks noChangeAspect="1"/>
          </p:cNvPicPr>
          <p:nvPr/>
        </p:nvPicPr>
        <p:blipFill>
          <a:blip r:embed="rId6"/>
          <a:stretch>
            <a:fillRect/>
          </a:stretch>
        </p:blipFill>
        <p:spPr>
          <a:xfrm>
            <a:off x="202232" y="587814"/>
            <a:ext cx="7168052" cy="4032029"/>
          </a:xfrm>
          <a:prstGeom prst="rect">
            <a:avLst/>
          </a:prstGeom>
        </p:spPr>
      </p:pic>
    </p:spTree>
    <p:extLst>
      <p:ext uri="{BB962C8B-B14F-4D97-AF65-F5344CB8AC3E}">
        <p14:creationId xmlns:p14="http://schemas.microsoft.com/office/powerpoint/2010/main" val="40408200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auto">
          <a:xfrm>
            <a:off x="3143251" y="18229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err="1">
                <a:solidFill>
                  <a:srgbClr val="000000"/>
                </a:solidFill>
                <a:latin typeface="Sparkasse Rg" pitchFamily="34" charset="0"/>
              </a:rPr>
              <a:t>Weighting</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scheme</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of</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the</a:t>
            </a:r>
            <a:r>
              <a:rPr lang="de-DE" sz="2400" b="1" dirty="0">
                <a:solidFill>
                  <a:srgbClr val="000000"/>
                </a:solidFill>
                <a:latin typeface="Sparkasse Rg" pitchFamily="34" charset="0"/>
              </a:rPr>
              <a:t> HCPI</a:t>
            </a:r>
          </a:p>
        </p:txBody>
      </p:sp>
      <p:sp>
        <p:nvSpPr>
          <p:cNvPr id="14848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6" name="Text Box 3"/>
          <p:cNvSpPr txBox="1">
            <a:spLocks noChangeArrowheads="1"/>
          </p:cNvSpPr>
          <p:nvPr/>
        </p:nvSpPr>
        <p:spPr bwMode="auto">
          <a:xfrm>
            <a:off x="7634434" y="612530"/>
            <a:ext cx="4060288" cy="659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1400" dirty="0">
              <a:solidFill>
                <a:srgbClr val="000000"/>
              </a:solidFill>
            </a:endParaRPr>
          </a:p>
          <a:p>
            <a:pPr eaLnBrk="1" hangingPunct="1">
              <a:buClrTx/>
            </a:pPr>
            <a:r>
              <a:rPr lang="de-DE" altLang="de-DE" sz="1400" dirty="0">
                <a:solidFill>
                  <a:srgbClr val="000000"/>
                </a:solidFill>
                <a:hlinkClick r:id="rId3"/>
              </a:rPr>
              <a:t>https://www.ecb.europa.eu/stats/macroeconomic_and_sectoral/hicp/html/index.en.html</a:t>
            </a:r>
            <a:endParaRPr lang="de-DE" altLang="de-DE" sz="1400" dirty="0">
              <a:solidFill>
                <a:srgbClr val="000000"/>
              </a:solidFill>
            </a:endParaRPr>
          </a:p>
          <a:p>
            <a:pPr eaLnBrk="1" hangingPunct="1">
              <a:buClrTx/>
            </a:pPr>
            <a:endParaRPr lang="de-DE" altLang="de-DE" sz="1400" dirty="0">
              <a:solidFill>
                <a:srgbClr val="000000"/>
              </a:solidFill>
            </a:endParaRPr>
          </a:p>
          <a:p>
            <a:pPr eaLnBrk="1" hangingPunct="1">
              <a:buClrTx/>
            </a:pPr>
            <a:endParaRPr lang="de-DE" altLang="de-DE" sz="1400" dirty="0">
              <a:solidFill>
                <a:srgbClr val="000000"/>
              </a:solidFill>
            </a:endParaRPr>
          </a:p>
        </p:txBody>
      </p:sp>
      <p:sp>
        <p:nvSpPr>
          <p:cNvPr id="7" name="Rechteck 6">
            <a:extLst>
              <a:ext uri="{FF2B5EF4-FFF2-40B4-BE49-F238E27FC236}">
                <a16:creationId xmlns:a16="http://schemas.microsoft.com/office/drawing/2014/main" id="{35D8F276-50C6-465F-817C-0770CCC16D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descr="Ein Bild, das Text, Screenshot, Schrift, Reihe enthält.&#10;&#10;KI-generierte Inhalte können fehlerhaft sein.">
            <a:extLst>
              <a:ext uri="{FF2B5EF4-FFF2-40B4-BE49-F238E27FC236}">
                <a16:creationId xmlns:a16="http://schemas.microsoft.com/office/drawing/2014/main" id="{6B3FA779-9A50-813A-FC15-09EE97C890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278" y="646144"/>
            <a:ext cx="6417405" cy="5696152"/>
          </a:xfrm>
          <a:prstGeom prst="rect">
            <a:avLst/>
          </a:prstGeom>
        </p:spPr>
      </p:pic>
    </p:spTree>
    <p:extLst>
      <p:ext uri="{BB962C8B-B14F-4D97-AF65-F5344CB8AC3E}">
        <p14:creationId xmlns:p14="http://schemas.microsoft.com/office/powerpoint/2010/main" val="75410002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ChangeArrowheads="1"/>
          </p:cNvSpPr>
          <p:nvPr/>
        </p:nvSpPr>
        <p:spPr bwMode="auto">
          <a:xfrm>
            <a:off x="3485833" y="253060"/>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t>Price level stability </a:t>
            </a:r>
            <a:endParaRPr lang="de-DE" sz="2400" b="1" dirty="0"/>
          </a:p>
        </p:txBody>
      </p:sp>
      <p:sp>
        <p:nvSpPr>
          <p:cNvPr id="482307" name="Text Box 3"/>
          <p:cNvSpPr txBox="1">
            <a:spLocks noChangeArrowheads="1"/>
          </p:cNvSpPr>
          <p:nvPr/>
        </p:nvSpPr>
        <p:spPr bwMode="auto">
          <a:xfrm>
            <a:off x="253695" y="792231"/>
            <a:ext cx="8501344" cy="4711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r>
              <a:rPr lang="de-DE">
                <a:solidFill>
                  <a:schemeClr val="tx1"/>
                </a:solidFill>
              </a:rPr>
              <a:t>Price level stability is in general calculated via the consumer price index (</a:t>
            </a:r>
            <a:r>
              <a:rPr lang="de-DE" dirty="0">
                <a:solidFill>
                  <a:schemeClr val="tx1"/>
                </a:solidFill>
              </a:rPr>
              <a:t>C</a:t>
            </a:r>
            <a:r>
              <a:rPr lang="de-DE">
                <a:solidFill>
                  <a:schemeClr val="tx1"/>
                </a:solidFill>
              </a:rPr>
              <a:t>PI) or in the Eurozone the harmonized consumer price index (HCPI</a:t>
            </a:r>
            <a:r>
              <a:rPr lang="de-DE" dirty="0">
                <a:solidFill>
                  <a:schemeClr val="tx1"/>
                </a:solidFill>
              </a:rPr>
              <a:t>).</a:t>
            </a:r>
          </a:p>
          <a:p>
            <a:endParaRPr lang="de-DE" dirty="0">
              <a:solidFill>
                <a:schemeClr val="tx1"/>
              </a:solidFill>
            </a:endParaRPr>
          </a:p>
          <a:p>
            <a:endParaRPr lang="de-DE" dirty="0">
              <a:solidFill>
                <a:schemeClr val="tx1"/>
              </a:solidFill>
            </a:endParaRPr>
          </a:p>
          <a:p>
            <a:r>
              <a:rPr lang="de-DE" u="sng">
                <a:solidFill>
                  <a:schemeClr val="tx1"/>
                </a:solidFill>
              </a:rPr>
              <a:t>Definition of price level stability of the European central bank:</a:t>
            </a:r>
            <a:endParaRPr lang="de-DE" u="sng" dirty="0">
              <a:solidFill>
                <a:schemeClr val="tx1"/>
              </a:solidFill>
            </a:endParaRPr>
          </a:p>
          <a:p>
            <a:endParaRPr lang="de-DE" dirty="0">
              <a:solidFill>
                <a:schemeClr val="tx1"/>
              </a:solidFill>
            </a:endParaRPr>
          </a:p>
          <a:p>
            <a:r>
              <a:rPr lang="de-DE" sz="2200" dirty="0">
                <a:solidFill>
                  <a:schemeClr val="tx1"/>
                </a:solidFill>
              </a:rPr>
              <a:t>	</a:t>
            </a:r>
            <a:r>
              <a:rPr lang="de-DE" sz="2200">
                <a:solidFill>
                  <a:schemeClr val="tx1"/>
                </a:solidFill>
              </a:rPr>
              <a:t>	</a:t>
            </a:r>
            <a:r>
              <a:rPr lang="en-US" sz="2200">
                <a:solidFill>
                  <a:schemeClr val="tx1"/>
                </a:solidFill>
              </a:rPr>
              <a:t>The ECB’s Governing Council considers that price stability is best maintained by aiming for 2% inflation over the medium term. Inflation is measured by the Harmonised Index of Consumer Prices (HICP). The Governing Council’s commitment to the 2% target is symmetric. This means that we consider negative and positive deviations from the target to be equally undesirable.</a:t>
            </a:r>
            <a:r>
              <a:rPr lang="de-DE" sz="2000">
                <a:solidFill>
                  <a:schemeClr val="tx1"/>
                </a:solidFill>
              </a:rPr>
              <a:t> </a:t>
            </a:r>
            <a:endParaRPr lang="de-DE" sz="2000" dirty="0">
              <a:solidFill>
                <a:schemeClr val="tx1"/>
              </a:solidFill>
            </a:endParaRPr>
          </a:p>
        </p:txBody>
      </p:sp>
      <p:sp>
        <p:nvSpPr>
          <p:cNvPr id="5" name="Rechteck 4">
            <a:extLst>
              <a:ext uri="{FF2B5EF4-FFF2-40B4-BE49-F238E27FC236}">
                <a16:creationId xmlns:a16="http://schemas.microsoft.com/office/drawing/2014/main" id="{5C785182-46B0-41A6-A5E5-0BA0067E40B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CDDE75C6-F80F-479B-86D8-83DD8B83B3A8}"/>
                  </a:ext>
                </a:extLst>
              </p14:cNvPr>
              <p14:cNvContentPartPr/>
              <p14:nvPr/>
            </p14:nvContentPartPr>
            <p14:xfrm>
              <a:off x="1369728" y="3698208"/>
              <a:ext cx="2863440" cy="92880"/>
            </p14:xfrm>
          </p:contentPart>
        </mc:Choice>
        <mc:Fallback xmlns="">
          <p:pic>
            <p:nvPicPr>
              <p:cNvPr id="2" name="Freihand 1">
                <a:extLst>
                  <a:ext uri="{FF2B5EF4-FFF2-40B4-BE49-F238E27FC236}">
                    <a16:creationId xmlns:a16="http://schemas.microsoft.com/office/drawing/2014/main" id="{CDDE75C6-F80F-479B-86D8-83DD8B83B3A8}"/>
                  </a:ext>
                </a:extLst>
              </p:cNvPr>
              <p:cNvPicPr/>
              <p:nvPr/>
            </p:nvPicPr>
            <p:blipFill>
              <a:blip r:embed="rId4"/>
              <a:stretch>
                <a:fillRect/>
              </a:stretch>
            </p:blipFill>
            <p:spPr>
              <a:xfrm>
                <a:off x="1365408" y="3693888"/>
                <a:ext cx="2872080" cy="101520"/>
              </a:xfrm>
              <a:prstGeom prst="rect">
                <a:avLst/>
              </a:prstGeom>
            </p:spPr>
          </p:pic>
        </mc:Fallback>
      </mc:AlternateContent>
      <p:grpSp>
        <p:nvGrpSpPr>
          <p:cNvPr id="8" name="Gruppieren 7">
            <a:extLst>
              <a:ext uri="{FF2B5EF4-FFF2-40B4-BE49-F238E27FC236}">
                <a16:creationId xmlns:a16="http://schemas.microsoft.com/office/drawing/2014/main" id="{1DBE93BB-360E-4A49-8C02-DA770CBAC99A}"/>
              </a:ext>
            </a:extLst>
          </p:cNvPr>
          <p:cNvGrpSpPr/>
          <p:nvPr/>
        </p:nvGrpSpPr>
        <p:grpSpPr>
          <a:xfrm>
            <a:off x="2510928" y="3689928"/>
            <a:ext cx="5163840" cy="457920"/>
            <a:chOff x="2510928" y="3689928"/>
            <a:chExt cx="5163840" cy="457920"/>
          </a:xfrm>
        </p:grpSpPr>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56D73C35-2BDB-4ABA-9EA8-80C25A9BDCFA}"/>
                    </a:ext>
                  </a:extLst>
                </p14:cNvPr>
                <p14:cNvContentPartPr/>
                <p14:nvPr/>
              </p14:nvContentPartPr>
              <p14:xfrm>
                <a:off x="2510928" y="4031208"/>
                <a:ext cx="1586880" cy="38160"/>
              </p14:xfrm>
            </p:contentPart>
          </mc:Choice>
          <mc:Fallback xmlns="">
            <p:pic>
              <p:nvPicPr>
                <p:cNvPr id="3" name="Freihand 2">
                  <a:extLst>
                    <a:ext uri="{FF2B5EF4-FFF2-40B4-BE49-F238E27FC236}">
                      <a16:creationId xmlns:a16="http://schemas.microsoft.com/office/drawing/2014/main" id="{56D73C35-2BDB-4ABA-9EA8-80C25A9BDCFA}"/>
                    </a:ext>
                  </a:extLst>
                </p:cNvPr>
                <p:cNvPicPr/>
                <p:nvPr/>
              </p:nvPicPr>
              <p:blipFill>
                <a:blip r:embed="rId6"/>
                <a:stretch>
                  <a:fillRect/>
                </a:stretch>
              </p:blipFill>
              <p:spPr>
                <a:xfrm>
                  <a:off x="2506608" y="4026888"/>
                  <a:ext cx="159552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1966DB88-9416-45C7-BA43-F4BB2518A2F1}"/>
                    </a:ext>
                  </a:extLst>
                </p14:cNvPr>
                <p14:cNvContentPartPr/>
                <p14:nvPr/>
              </p14:nvContentPartPr>
              <p14:xfrm>
                <a:off x="3655728" y="3689928"/>
                <a:ext cx="586080" cy="457920"/>
              </p14:xfrm>
            </p:contentPart>
          </mc:Choice>
          <mc:Fallback xmlns="">
            <p:pic>
              <p:nvPicPr>
                <p:cNvPr id="4" name="Freihand 3">
                  <a:extLst>
                    <a:ext uri="{FF2B5EF4-FFF2-40B4-BE49-F238E27FC236}">
                      <a16:creationId xmlns:a16="http://schemas.microsoft.com/office/drawing/2014/main" id="{1966DB88-9416-45C7-BA43-F4BB2518A2F1}"/>
                    </a:ext>
                  </a:extLst>
                </p:cNvPr>
                <p:cNvPicPr/>
                <p:nvPr/>
              </p:nvPicPr>
              <p:blipFill>
                <a:blip r:embed="rId8"/>
                <a:stretch>
                  <a:fillRect/>
                </a:stretch>
              </p:blipFill>
              <p:spPr>
                <a:xfrm>
                  <a:off x="3651408" y="3685608"/>
                  <a:ext cx="594720" cy="4665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Freihand 6">
                  <a:extLst>
                    <a:ext uri="{FF2B5EF4-FFF2-40B4-BE49-F238E27FC236}">
                      <a16:creationId xmlns:a16="http://schemas.microsoft.com/office/drawing/2014/main" id="{200274B3-382B-4DE0-B749-7220921FDD58}"/>
                    </a:ext>
                  </a:extLst>
                </p14:cNvPr>
                <p14:cNvContentPartPr/>
                <p14:nvPr/>
              </p14:nvContentPartPr>
              <p14:xfrm>
                <a:off x="5262048" y="4020408"/>
                <a:ext cx="2412720" cy="73440"/>
              </p14:xfrm>
            </p:contentPart>
          </mc:Choice>
          <mc:Fallback xmlns="">
            <p:pic>
              <p:nvPicPr>
                <p:cNvPr id="7" name="Freihand 6">
                  <a:extLst>
                    <a:ext uri="{FF2B5EF4-FFF2-40B4-BE49-F238E27FC236}">
                      <a16:creationId xmlns:a16="http://schemas.microsoft.com/office/drawing/2014/main" id="{200274B3-382B-4DE0-B749-7220921FDD58}"/>
                    </a:ext>
                  </a:extLst>
                </p:cNvPr>
                <p:cNvPicPr/>
                <p:nvPr/>
              </p:nvPicPr>
              <p:blipFill>
                <a:blip r:embed="rId10"/>
                <a:stretch>
                  <a:fillRect/>
                </a:stretch>
              </p:blipFill>
              <p:spPr>
                <a:xfrm>
                  <a:off x="5257728" y="4016088"/>
                  <a:ext cx="2421360" cy="82080"/>
                </a:xfrm>
                <a:prstGeom prst="rect">
                  <a:avLst/>
                </a:prstGeom>
              </p:spPr>
            </p:pic>
          </mc:Fallback>
        </mc:AlternateContent>
      </p:grpSp>
      <p:grpSp>
        <p:nvGrpSpPr>
          <p:cNvPr id="20" name="Gruppieren 19">
            <a:extLst>
              <a:ext uri="{FF2B5EF4-FFF2-40B4-BE49-F238E27FC236}">
                <a16:creationId xmlns:a16="http://schemas.microsoft.com/office/drawing/2014/main" id="{48CD6B11-1FF1-4541-B5BF-6B1B8CA9D95B}"/>
              </a:ext>
            </a:extLst>
          </p:cNvPr>
          <p:cNvGrpSpPr/>
          <p:nvPr/>
        </p:nvGrpSpPr>
        <p:grpSpPr>
          <a:xfrm>
            <a:off x="6772248" y="3068568"/>
            <a:ext cx="4326480" cy="746280"/>
            <a:chOff x="6772248" y="3068568"/>
            <a:chExt cx="4326480" cy="746280"/>
          </a:xfrm>
        </p:grpSpPr>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6E668AF2-A73F-4ACC-B8CF-707B6D1D7EEF}"/>
                    </a:ext>
                  </a:extLst>
                </p14:cNvPr>
                <p14:cNvContentPartPr/>
                <p14:nvPr/>
              </p14:nvContentPartPr>
              <p14:xfrm>
                <a:off x="6772248" y="3332448"/>
                <a:ext cx="2236320" cy="482400"/>
              </p14:xfrm>
            </p:contentPart>
          </mc:Choice>
          <mc:Fallback xmlns="">
            <p:pic>
              <p:nvPicPr>
                <p:cNvPr id="9" name="Freihand 8">
                  <a:extLst>
                    <a:ext uri="{FF2B5EF4-FFF2-40B4-BE49-F238E27FC236}">
                      <a16:creationId xmlns:a16="http://schemas.microsoft.com/office/drawing/2014/main" id="{6E668AF2-A73F-4ACC-B8CF-707B6D1D7EEF}"/>
                    </a:ext>
                  </a:extLst>
                </p:cNvPr>
                <p:cNvPicPr/>
                <p:nvPr/>
              </p:nvPicPr>
              <p:blipFill>
                <a:blip r:embed="rId12"/>
                <a:stretch>
                  <a:fillRect/>
                </a:stretch>
              </p:blipFill>
              <p:spPr>
                <a:xfrm>
                  <a:off x="6767928" y="3328128"/>
                  <a:ext cx="2244960" cy="4910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C5A28AD2-56E1-468A-89D4-3E965F1290E9}"/>
                    </a:ext>
                  </a:extLst>
                </p14:cNvPr>
                <p14:cNvContentPartPr/>
                <p14:nvPr/>
              </p14:nvContentPartPr>
              <p14:xfrm>
                <a:off x="9188568" y="3117168"/>
                <a:ext cx="204840" cy="198000"/>
              </p14:xfrm>
            </p:contentPart>
          </mc:Choice>
          <mc:Fallback xmlns="">
            <p:pic>
              <p:nvPicPr>
                <p:cNvPr id="10" name="Freihand 9">
                  <a:extLst>
                    <a:ext uri="{FF2B5EF4-FFF2-40B4-BE49-F238E27FC236}">
                      <a16:creationId xmlns:a16="http://schemas.microsoft.com/office/drawing/2014/main" id="{C5A28AD2-56E1-468A-89D4-3E965F1290E9}"/>
                    </a:ext>
                  </a:extLst>
                </p:cNvPr>
                <p:cNvPicPr/>
                <p:nvPr/>
              </p:nvPicPr>
              <p:blipFill>
                <a:blip r:embed="rId14"/>
                <a:stretch>
                  <a:fillRect/>
                </a:stretch>
              </p:blipFill>
              <p:spPr>
                <a:xfrm>
                  <a:off x="9184248" y="3112848"/>
                  <a:ext cx="21348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Freihand 10">
                  <a:extLst>
                    <a:ext uri="{FF2B5EF4-FFF2-40B4-BE49-F238E27FC236}">
                      <a16:creationId xmlns:a16="http://schemas.microsoft.com/office/drawing/2014/main" id="{B4A2E6CF-A2A7-472A-8DAE-0D44EE8CB51C}"/>
                    </a:ext>
                  </a:extLst>
                </p14:cNvPr>
                <p14:cNvContentPartPr/>
                <p14:nvPr/>
              </p14:nvContentPartPr>
              <p14:xfrm>
                <a:off x="9473328" y="3192408"/>
                <a:ext cx="154080" cy="34560"/>
              </p14:xfrm>
            </p:contentPart>
          </mc:Choice>
          <mc:Fallback xmlns="">
            <p:pic>
              <p:nvPicPr>
                <p:cNvPr id="11" name="Freihand 10">
                  <a:extLst>
                    <a:ext uri="{FF2B5EF4-FFF2-40B4-BE49-F238E27FC236}">
                      <a16:creationId xmlns:a16="http://schemas.microsoft.com/office/drawing/2014/main" id="{B4A2E6CF-A2A7-472A-8DAE-0D44EE8CB51C}"/>
                    </a:ext>
                  </a:extLst>
                </p:cNvPr>
                <p:cNvPicPr/>
                <p:nvPr/>
              </p:nvPicPr>
              <p:blipFill>
                <a:blip r:embed="rId16"/>
                <a:stretch>
                  <a:fillRect/>
                </a:stretch>
              </p:blipFill>
              <p:spPr>
                <a:xfrm>
                  <a:off x="9469008" y="3188088"/>
                  <a:ext cx="16272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 name="Freihand 11">
                  <a:extLst>
                    <a:ext uri="{FF2B5EF4-FFF2-40B4-BE49-F238E27FC236}">
                      <a16:creationId xmlns:a16="http://schemas.microsoft.com/office/drawing/2014/main" id="{67DF71E7-465A-4078-8521-3E157804ABBC}"/>
                    </a:ext>
                  </a:extLst>
                </p14:cNvPr>
                <p14:cNvContentPartPr/>
                <p14:nvPr/>
              </p14:nvContentPartPr>
              <p14:xfrm>
                <a:off x="9696168" y="3068568"/>
                <a:ext cx="173520" cy="200520"/>
              </p14:xfrm>
            </p:contentPart>
          </mc:Choice>
          <mc:Fallback xmlns="">
            <p:pic>
              <p:nvPicPr>
                <p:cNvPr id="12" name="Freihand 11">
                  <a:extLst>
                    <a:ext uri="{FF2B5EF4-FFF2-40B4-BE49-F238E27FC236}">
                      <a16:creationId xmlns:a16="http://schemas.microsoft.com/office/drawing/2014/main" id="{67DF71E7-465A-4078-8521-3E157804ABBC}"/>
                    </a:ext>
                  </a:extLst>
                </p:cNvPr>
                <p:cNvPicPr/>
                <p:nvPr/>
              </p:nvPicPr>
              <p:blipFill>
                <a:blip r:embed="rId18"/>
                <a:stretch>
                  <a:fillRect/>
                </a:stretch>
              </p:blipFill>
              <p:spPr>
                <a:xfrm>
                  <a:off x="9691848" y="3064248"/>
                  <a:ext cx="1821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3" name="Freihand 12">
                  <a:extLst>
                    <a:ext uri="{FF2B5EF4-FFF2-40B4-BE49-F238E27FC236}">
                      <a16:creationId xmlns:a16="http://schemas.microsoft.com/office/drawing/2014/main" id="{8748B86D-67D5-4BD4-A9AD-5EBF1680D2C6}"/>
                    </a:ext>
                  </a:extLst>
                </p14:cNvPr>
                <p14:cNvContentPartPr/>
                <p14:nvPr/>
              </p14:nvContentPartPr>
              <p14:xfrm>
                <a:off x="10074168" y="3122928"/>
                <a:ext cx="154800" cy="241560"/>
              </p14:xfrm>
            </p:contentPart>
          </mc:Choice>
          <mc:Fallback xmlns="">
            <p:pic>
              <p:nvPicPr>
                <p:cNvPr id="13" name="Freihand 12">
                  <a:extLst>
                    <a:ext uri="{FF2B5EF4-FFF2-40B4-BE49-F238E27FC236}">
                      <a16:creationId xmlns:a16="http://schemas.microsoft.com/office/drawing/2014/main" id="{8748B86D-67D5-4BD4-A9AD-5EBF1680D2C6}"/>
                    </a:ext>
                  </a:extLst>
                </p:cNvPr>
                <p:cNvPicPr/>
                <p:nvPr/>
              </p:nvPicPr>
              <p:blipFill>
                <a:blip r:embed="rId20"/>
                <a:stretch>
                  <a:fillRect/>
                </a:stretch>
              </p:blipFill>
              <p:spPr>
                <a:xfrm>
                  <a:off x="10069848" y="3118608"/>
                  <a:ext cx="163440" cy="2502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4" name="Freihand 13">
                  <a:extLst>
                    <a:ext uri="{FF2B5EF4-FFF2-40B4-BE49-F238E27FC236}">
                      <a16:creationId xmlns:a16="http://schemas.microsoft.com/office/drawing/2014/main" id="{F1DFC329-62AF-4494-ADEF-A02FAEB184B4}"/>
                    </a:ext>
                  </a:extLst>
                </p14:cNvPr>
                <p14:cNvContentPartPr/>
                <p14:nvPr/>
              </p14:nvContentPartPr>
              <p14:xfrm>
                <a:off x="10254168" y="3106368"/>
                <a:ext cx="106200" cy="113400"/>
              </p14:xfrm>
            </p:contentPart>
          </mc:Choice>
          <mc:Fallback xmlns="">
            <p:pic>
              <p:nvPicPr>
                <p:cNvPr id="14" name="Freihand 13">
                  <a:extLst>
                    <a:ext uri="{FF2B5EF4-FFF2-40B4-BE49-F238E27FC236}">
                      <a16:creationId xmlns:a16="http://schemas.microsoft.com/office/drawing/2014/main" id="{F1DFC329-62AF-4494-ADEF-A02FAEB184B4}"/>
                    </a:ext>
                  </a:extLst>
                </p:cNvPr>
                <p:cNvPicPr/>
                <p:nvPr/>
              </p:nvPicPr>
              <p:blipFill>
                <a:blip r:embed="rId22"/>
                <a:stretch>
                  <a:fillRect/>
                </a:stretch>
              </p:blipFill>
              <p:spPr>
                <a:xfrm>
                  <a:off x="10249848" y="3102048"/>
                  <a:ext cx="11484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5" name="Freihand 14">
                  <a:extLst>
                    <a:ext uri="{FF2B5EF4-FFF2-40B4-BE49-F238E27FC236}">
                      <a16:creationId xmlns:a16="http://schemas.microsoft.com/office/drawing/2014/main" id="{C8AAB5E0-8CB0-409F-B613-BE72AB9764E4}"/>
                    </a:ext>
                  </a:extLst>
                </p14:cNvPr>
                <p14:cNvContentPartPr/>
                <p14:nvPr/>
              </p14:nvContentPartPr>
              <p14:xfrm>
                <a:off x="10363608" y="3114288"/>
                <a:ext cx="240120" cy="61560"/>
              </p14:xfrm>
            </p:contentPart>
          </mc:Choice>
          <mc:Fallback xmlns="">
            <p:pic>
              <p:nvPicPr>
                <p:cNvPr id="15" name="Freihand 14">
                  <a:extLst>
                    <a:ext uri="{FF2B5EF4-FFF2-40B4-BE49-F238E27FC236}">
                      <a16:creationId xmlns:a16="http://schemas.microsoft.com/office/drawing/2014/main" id="{C8AAB5E0-8CB0-409F-B613-BE72AB9764E4}"/>
                    </a:ext>
                  </a:extLst>
                </p:cNvPr>
                <p:cNvPicPr/>
                <p:nvPr/>
              </p:nvPicPr>
              <p:blipFill>
                <a:blip r:embed="rId24"/>
                <a:stretch>
                  <a:fillRect/>
                </a:stretch>
              </p:blipFill>
              <p:spPr>
                <a:xfrm>
                  <a:off x="10359288" y="3109968"/>
                  <a:ext cx="24876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6" name="Freihand 15">
                  <a:extLst>
                    <a:ext uri="{FF2B5EF4-FFF2-40B4-BE49-F238E27FC236}">
                      <a16:creationId xmlns:a16="http://schemas.microsoft.com/office/drawing/2014/main" id="{AC98DDF6-AC16-4E67-A2A1-6329D4566238}"/>
                    </a:ext>
                  </a:extLst>
                </p14:cNvPr>
                <p14:cNvContentPartPr/>
                <p14:nvPr/>
              </p14:nvContentPartPr>
              <p14:xfrm>
                <a:off x="10595808" y="3082968"/>
                <a:ext cx="144000" cy="100440"/>
              </p14:xfrm>
            </p:contentPart>
          </mc:Choice>
          <mc:Fallback xmlns="">
            <p:pic>
              <p:nvPicPr>
                <p:cNvPr id="16" name="Freihand 15">
                  <a:extLst>
                    <a:ext uri="{FF2B5EF4-FFF2-40B4-BE49-F238E27FC236}">
                      <a16:creationId xmlns:a16="http://schemas.microsoft.com/office/drawing/2014/main" id="{AC98DDF6-AC16-4E67-A2A1-6329D4566238}"/>
                    </a:ext>
                  </a:extLst>
                </p:cNvPr>
                <p:cNvPicPr/>
                <p:nvPr/>
              </p:nvPicPr>
              <p:blipFill>
                <a:blip r:embed="rId26"/>
                <a:stretch>
                  <a:fillRect/>
                </a:stretch>
              </p:blipFill>
              <p:spPr>
                <a:xfrm>
                  <a:off x="10591488" y="3078648"/>
                  <a:ext cx="15264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9" name="Freihand 18">
                  <a:extLst>
                    <a:ext uri="{FF2B5EF4-FFF2-40B4-BE49-F238E27FC236}">
                      <a16:creationId xmlns:a16="http://schemas.microsoft.com/office/drawing/2014/main" id="{0989EDB5-9032-4ACC-A950-F59E156ADC11}"/>
                    </a:ext>
                  </a:extLst>
                </p14:cNvPr>
                <p14:cNvContentPartPr/>
                <p14:nvPr/>
              </p14:nvContentPartPr>
              <p14:xfrm>
                <a:off x="9040968" y="3309408"/>
                <a:ext cx="2057760" cy="137880"/>
              </p14:xfrm>
            </p:contentPart>
          </mc:Choice>
          <mc:Fallback xmlns="">
            <p:pic>
              <p:nvPicPr>
                <p:cNvPr id="19" name="Freihand 18">
                  <a:extLst>
                    <a:ext uri="{FF2B5EF4-FFF2-40B4-BE49-F238E27FC236}">
                      <a16:creationId xmlns:a16="http://schemas.microsoft.com/office/drawing/2014/main" id="{0989EDB5-9032-4ACC-A950-F59E156ADC11}"/>
                    </a:ext>
                  </a:extLst>
                </p:cNvPr>
                <p:cNvPicPr/>
                <p:nvPr/>
              </p:nvPicPr>
              <p:blipFill>
                <a:blip r:embed="rId28"/>
                <a:stretch>
                  <a:fillRect/>
                </a:stretch>
              </p:blipFill>
              <p:spPr>
                <a:xfrm>
                  <a:off x="9036648" y="3305088"/>
                  <a:ext cx="2066400" cy="146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9">
            <p14:nvContentPartPr>
              <p14:cNvPr id="21" name="Freihand 20">
                <a:extLst>
                  <a:ext uri="{FF2B5EF4-FFF2-40B4-BE49-F238E27FC236}">
                    <a16:creationId xmlns:a16="http://schemas.microsoft.com/office/drawing/2014/main" id="{CA4ED4FD-046C-481D-8BD2-9651D52A1386}"/>
                  </a:ext>
                </a:extLst>
              </p14:cNvPr>
              <p14:cNvContentPartPr/>
              <p14:nvPr/>
            </p14:nvContentPartPr>
            <p14:xfrm>
              <a:off x="732168" y="5052888"/>
              <a:ext cx="1311840" cy="69120"/>
            </p14:xfrm>
          </p:contentPart>
        </mc:Choice>
        <mc:Fallback xmlns="">
          <p:pic>
            <p:nvPicPr>
              <p:cNvPr id="21" name="Freihand 20">
                <a:extLst>
                  <a:ext uri="{FF2B5EF4-FFF2-40B4-BE49-F238E27FC236}">
                    <a16:creationId xmlns:a16="http://schemas.microsoft.com/office/drawing/2014/main" id="{CA4ED4FD-046C-481D-8BD2-9651D52A1386}"/>
                  </a:ext>
                </a:extLst>
              </p:cNvPr>
              <p:cNvPicPr/>
              <p:nvPr/>
            </p:nvPicPr>
            <p:blipFill>
              <a:blip r:embed="rId30"/>
              <a:stretch>
                <a:fillRect/>
              </a:stretch>
            </p:blipFill>
            <p:spPr>
              <a:xfrm>
                <a:off x="727848" y="5048568"/>
                <a:ext cx="1320480" cy="77760"/>
              </a:xfrm>
              <a:prstGeom prst="rect">
                <a:avLst/>
              </a:prstGeom>
            </p:spPr>
          </p:pic>
        </mc:Fallback>
      </mc:AlternateContent>
    </p:spTree>
    <p:extLst>
      <p:ext uri="{BB962C8B-B14F-4D97-AF65-F5344CB8AC3E}">
        <p14:creationId xmlns:p14="http://schemas.microsoft.com/office/powerpoint/2010/main" val="46832022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a:t>Inflation</a:t>
            </a:r>
            <a:endParaRPr lang="de-DE" sz="3266" b="1" dirty="0"/>
          </a:p>
        </p:txBody>
      </p:sp>
      <mc:AlternateContent xmlns:mc="http://schemas.openxmlformats.org/markup-compatibility/2006" xmlns:a14="http://schemas.microsoft.com/office/drawing/2010/main">
        <mc:Choice Requires="a14">
          <p:sp>
            <p:nvSpPr>
              <p:cNvPr id="7" name="Text Box 3"/>
              <p:cNvSpPr txBox="1">
                <a:spLocks noChangeArrowheads="1"/>
              </p:cNvSpPr>
              <p:nvPr/>
            </p:nvSpPr>
            <p:spPr bwMode="auto">
              <a:xfrm>
                <a:off x="188505" y="1964379"/>
                <a:ext cx="8603154" cy="2576092"/>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a:solidFill>
                      <a:srgbClr val="000000"/>
                    </a:solidFill>
                  </a:rPr>
                  <a:t>The inflation rate is the relative change of CPI with respect to the previous year. :</a:t>
                </a:r>
                <a:endParaRPr lang="de-DE" altLang="de-DE" sz="2540" dirty="0">
                  <a:solidFill>
                    <a:srgbClr val="000000"/>
                  </a:solidFill>
                </a:endParaRPr>
              </a:p>
              <a:p>
                <a:pPr eaLnBrk="1" hangingPunct="1">
                  <a:buClrTx/>
                </a:pPr>
                <a:endParaRPr lang="de-DE" altLang="de-DE" sz="2540" dirty="0">
                  <a:solidFill>
                    <a:srgbClr val="000000"/>
                  </a:solidFill>
                </a:endParaRPr>
              </a:p>
              <a:p>
                <a:pPr eaLnBrk="1" hangingPunct="1">
                  <a:buClrTx/>
                </a:pPr>
                <a14:m>
                  <m:oMath xmlns:m="http://schemas.openxmlformats.org/officeDocument/2006/math">
                    <m:r>
                      <m:rPr>
                        <m:sty m:val="p"/>
                      </m:rPr>
                      <a:rPr lang="de-DE" altLang="de-DE" sz="2540" b="0" i="0">
                        <a:solidFill>
                          <a:srgbClr val="000000"/>
                        </a:solidFill>
                        <a:latin typeface="Cambria Math" panose="02040503050406030204" pitchFamily="18" charset="0"/>
                      </a:rPr>
                      <m:t>Inflation</m:t>
                    </m:r>
                    <m:d>
                      <m:dPr>
                        <m:ctrlPr>
                          <a:rPr lang="de-DE" altLang="de-DE" sz="2540" i="1">
                            <a:solidFill>
                              <a:srgbClr val="000000"/>
                            </a:solidFill>
                            <a:latin typeface="Cambria Math" panose="02040503050406030204" pitchFamily="18" charset="0"/>
                          </a:rPr>
                        </m:ctrlPr>
                      </m:dPr>
                      <m:e>
                        <m:r>
                          <a:rPr lang="de-DE" altLang="de-DE" sz="2540" i="1">
                            <a:solidFill>
                              <a:srgbClr val="000000"/>
                            </a:solidFill>
                            <a:latin typeface="Cambria Math" panose="02040503050406030204" pitchFamily="18" charset="0"/>
                          </a:rPr>
                          <m:t>𝑡</m:t>
                        </m:r>
                      </m:e>
                    </m:d>
                    <m:r>
                      <a:rPr lang="de-DE" altLang="de-DE" sz="2540" b="0" i="1" smtClean="0">
                        <a:solidFill>
                          <a:srgbClr val="000000"/>
                        </a:solidFill>
                        <a:latin typeface="Cambria Math" panose="02040503050406030204" pitchFamily="18" charset="0"/>
                      </a:rPr>
                      <m:t>=</m:t>
                    </m:r>
                    <m:f>
                      <m:fPr>
                        <m:ctrlPr>
                          <a:rPr lang="de-DE" altLang="de-DE" sz="2540" b="0" i="1" smtClean="0">
                            <a:solidFill>
                              <a:srgbClr val="000000"/>
                            </a:solidFill>
                            <a:latin typeface="Cambria Math" panose="02040503050406030204" pitchFamily="18" charset="0"/>
                          </a:rPr>
                        </m:ctrlPr>
                      </m:fPr>
                      <m:num>
                        <m:r>
                          <a:rPr lang="de-DE" altLang="de-DE" sz="2540" b="0" i="1" smtClean="0">
                            <a:solidFill>
                              <a:srgbClr val="000000"/>
                            </a:solidFill>
                            <a:latin typeface="Cambria Math" panose="02040503050406030204" pitchFamily="18" charset="0"/>
                          </a:rPr>
                          <m:t>𝐶</m:t>
                        </m:r>
                        <m:r>
                          <a:rPr lang="de-DE" altLang="de-DE" sz="2540" i="1">
                            <a:solidFill>
                              <a:srgbClr val="000000"/>
                            </a:solidFill>
                            <a:latin typeface="Cambria Math" panose="02040503050406030204" pitchFamily="18" charset="0"/>
                          </a:rPr>
                          <m:t>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m:t>
                        </m:r>
                        <m:r>
                          <a:rPr lang="de-DE" altLang="de-DE" sz="2540" b="0" i="1" smtClean="0">
                            <a:solidFill>
                              <a:srgbClr val="000000"/>
                            </a:solidFill>
                            <a:latin typeface="Cambria Math" panose="02040503050406030204" pitchFamily="18" charset="0"/>
                          </a:rPr>
                          <m:t>𝐶</m:t>
                        </m:r>
                        <m:r>
                          <a:rPr lang="de-DE" altLang="de-DE" sz="2540" i="1">
                            <a:solidFill>
                              <a:srgbClr val="000000"/>
                            </a:solidFill>
                            <a:latin typeface="Cambria Math" panose="02040503050406030204" pitchFamily="18" charset="0"/>
                          </a:rPr>
                          <m:t>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−1) </m:t>
                        </m:r>
                      </m:num>
                      <m:den>
                        <m:r>
                          <a:rPr lang="de-DE" altLang="de-DE" sz="2540" b="0" i="1" smtClean="0">
                            <a:solidFill>
                              <a:srgbClr val="000000"/>
                            </a:solidFill>
                            <a:latin typeface="Cambria Math" panose="02040503050406030204" pitchFamily="18" charset="0"/>
                          </a:rPr>
                          <m:t>𝐶</m:t>
                        </m:r>
                        <m:r>
                          <a:rPr lang="de-DE" altLang="de-DE" sz="2540" i="1">
                            <a:solidFill>
                              <a:srgbClr val="000000"/>
                            </a:solidFill>
                            <a:latin typeface="Cambria Math" panose="02040503050406030204" pitchFamily="18" charset="0"/>
                          </a:rPr>
                          <m:t>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−1)</m:t>
                        </m:r>
                      </m:den>
                    </m:f>
                  </m:oMath>
                </a14:m>
                <a:r>
                  <a:rPr lang="de-DE" altLang="de-DE" sz="2540" dirty="0">
                    <a:solidFill>
                      <a:srgbClr val="000000"/>
                    </a:solidFill>
                  </a:rPr>
                  <a:t> 		t</a:t>
                </a:r>
                <a:r>
                  <a:rPr lang="de-DE" altLang="de-DE" sz="2540">
                    <a:solidFill>
                      <a:srgbClr val="000000"/>
                    </a:solidFill>
                  </a:rPr>
                  <a:t>: time index </a:t>
                </a:r>
                <a:endParaRPr lang="de-DE" altLang="de-DE" sz="2540" dirty="0">
                  <a:solidFill>
                    <a:srgbClr val="000000"/>
                  </a:solidFill>
                </a:endParaRPr>
              </a:p>
            </p:txBody>
          </p:sp>
        </mc:Choice>
        <mc:Fallback xmlns="">
          <p:sp>
            <p:nvSpPr>
              <p:cNvPr id="7" name="Text Box 3"/>
              <p:cNvSpPr txBox="1">
                <a:spLocks noRot="1" noChangeAspect="1" noMove="1" noResize="1" noEditPoints="1" noAdjustHandles="1" noChangeArrowheads="1" noChangeShapeType="1" noTextEdit="1"/>
              </p:cNvSpPr>
              <p:nvPr/>
            </p:nvSpPr>
            <p:spPr bwMode="auto">
              <a:xfrm>
                <a:off x="188505" y="1964379"/>
                <a:ext cx="8603154" cy="2576092"/>
              </a:xfrm>
              <a:prstGeom prst="rect">
                <a:avLst/>
              </a:prstGeom>
              <a:blipFill>
                <a:blip r:embed="rId3"/>
                <a:stretch>
                  <a:fillRect l="-1347" t="-2364" r="-1347"/>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e-DE">
                    <a:noFill/>
                  </a:rPr>
                  <a:t> </a:t>
                </a:r>
              </a:p>
            </p:txBody>
          </p:sp>
        </mc:Fallback>
      </mc:AlternateContent>
      <p:sp>
        <p:nvSpPr>
          <p:cNvPr id="8" name="Rechteck 7">
            <a:extLst>
              <a:ext uri="{FF2B5EF4-FFF2-40B4-BE49-F238E27FC236}">
                <a16:creationId xmlns:a16="http://schemas.microsoft.com/office/drawing/2014/main" id="{7968BB03-7437-4301-9973-364D08D1737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4">
            <p14:nvContentPartPr>
              <p14:cNvPr id="2" name="Freihand 1">
                <a:extLst>
                  <a:ext uri="{FF2B5EF4-FFF2-40B4-BE49-F238E27FC236}">
                    <a16:creationId xmlns:a16="http://schemas.microsoft.com/office/drawing/2014/main" id="{A265FACB-2514-4FA4-A313-B7A0B9736F6E}"/>
                  </a:ext>
                </a:extLst>
              </p14:cNvPr>
              <p14:cNvContentPartPr/>
              <p14:nvPr/>
            </p14:nvContentPartPr>
            <p14:xfrm>
              <a:off x="184968" y="2918448"/>
              <a:ext cx="4279320" cy="1113480"/>
            </p14:xfrm>
          </p:contentPart>
        </mc:Choice>
        <mc:Fallback xmlns="">
          <p:pic>
            <p:nvPicPr>
              <p:cNvPr id="2" name="Freihand 1">
                <a:extLst>
                  <a:ext uri="{FF2B5EF4-FFF2-40B4-BE49-F238E27FC236}">
                    <a16:creationId xmlns:a16="http://schemas.microsoft.com/office/drawing/2014/main" id="{A265FACB-2514-4FA4-A313-B7A0B9736F6E}"/>
                  </a:ext>
                </a:extLst>
              </p:cNvPr>
              <p:cNvPicPr/>
              <p:nvPr/>
            </p:nvPicPr>
            <p:blipFill>
              <a:blip r:embed="rId5"/>
              <a:stretch>
                <a:fillRect/>
              </a:stretch>
            </p:blipFill>
            <p:spPr>
              <a:xfrm>
                <a:off x="180648" y="2914128"/>
                <a:ext cx="4287960" cy="11221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Freihand 2">
                <a:extLst>
                  <a:ext uri="{FF2B5EF4-FFF2-40B4-BE49-F238E27FC236}">
                    <a16:creationId xmlns:a16="http://schemas.microsoft.com/office/drawing/2014/main" id="{C78FCC5E-1A3D-4978-B6E8-8F3935884810}"/>
                  </a:ext>
                </a:extLst>
              </p14:cNvPr>
              <p14:cNvContentPartPr/>
              <p14:nvPr/>
            </p14:nvContentPartPr>
            <p14:xfrm>
              <a:off x="2231208" y="3014568"/>
              <a:ext cx="2091600" cy="447840"/>
            </p14:xfrm>
          </p:contentPart>
        </mc:Choice>
        <mc:Fallback xmlns="">
          <p:pic>
            <p:nvPicPr>
              <p:cNvPr id="3" name="Freihand 2">
                <a:extLst>
                  <a:ext uri="{FF2B5EF4-FFF2-40B4-BE49-F238E27FC236}">
                    <a16:creationId xmlns:a16="http://schemas.microsoft.com/office/drawing/2014/main" id="{C78FCC5E-1A3D-4978-B6E8-8F3935884810}"/>
                  </a:ext>
                </a:extLst>
              </p:cNvPr>
              <p:cNvPicPr/>
              <p:nvPr/>
            </p:nvPicPr>
            <p:blipFill>
              <a:blip r:embed="rId7"/>
              <a:stretch>
                <a:fillRect/>
              </a:stretch>
            </p:blipFill>
            <p:spPr>
              <a:xfrm>
                <a:off x="2226888" y="3010248"/>
                <a:ext cx="2100240" cy="4564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 name="Freihand 3">
                <a:extLst>
                  <a:ext uri="{FF2B5EF4-FFF2-40B4-BE49-F238E27FC236}">
                    <a16:creationId xmlns:a16="http://schemas.microsoft.com/office/drawing/2014/main" id="{52C1A56B-08EB-43DA-AD04-A3A654E406E1}"/>
                  </a:ext>
                </a:extLst>
              </p14:cNvPr>
              <p14:cNvContentPartPr/>
              <p14:nvPr/>
            </p14:nvContentPartPr>
            <p14:xfrm>
              <a:off x="2613528" y="3447648"/>
              <a:ext cx="1317960" cy="467640"/>
            </p14:xfrm>
          </p:contentPart>
        </mc:Choice>
        <mc:Fallback xmlns="">
          <p:pic>
            <p:nvPicPr>
              <p:cNvPr id="4" name="Freihand 3">
                <a:extLst>
                  <a:ext uri="{FF2B5EF4-FFF2-40B4-BE49-F238E27FC236}">
                    <a16:creationId xmlns:a16="http://schemas.microsoft.com/office/drawing/2014/main" id="{52C1A56B-08EB-43DA-AD04-A3A654E406E1}"/>
                  </a:ext>
                </a:extLst>
              </p:cNvPr>
              <p:cNvPicPr/>
              <p:nvPr/>
            </p:nvPicPr>
            <p:blipFill>
              <a:blip r:embed="rId9"/>
              <a:stretch>
                <a:fillRect/>
              </a:stretch>
            </p:blipFill>
            <p:spPr>
              <a:xfrm>
                <a:off x="2609208" y="3443328"/>
                <a:ext cx="1326600" cy="476280"/>
              </a:xfrm>
              <a:prstGeom prst="rect">
                <a:avLst/>
              </a:prstGeom>
            </p:spPr>
          </p:pic>
        </mc:Fallback>
      </mc:AlternateContent>
      <p:grpSp>
        <p:nvGrpSpPr>
          <p:cNvPr id="22" name="Gruppieren 21">
            <a:extLst>
              <a:ext uri="{FF2B5EF4-FFF2-40B4-BE49-F238E27FC236}">
                <a16:creationId xmlns:a16="http://schemas.microsoft.com/office/drawing/2014/main" id="{1EF22665-461B-49EB-BA62-5A02D224389A}"/>
              </a:ext>
            </a:extLst>
          </p:cNvPr>
          <p:cNvGrpSpPr/>
          <p:nvPr/>
        </p:nvGrpSpPr>
        <p:grpSpPr>
          <a:xfrm>
            <a:off x="2427408" y="2535408"/>
            <a:ext cx="2363760" cy="402480"/>
            <a:chOff x="2427408" y="2535408"/>
            <a:chExt cx="2363760" cy="402480"/>
          </a:xfrm>
        </p:grpSpPr>
        <mc:AlternateContent xmlns:mc="http://schemas.openxmlformats.org/markup-compatibility/2006" xmlns:p14="http://schemas.microsoft.com/office/powerpoint/2010/main">
          <mc:Choice Requires="p14">
            <p:contentPart p14:bwMode="auto" r:id="rId10">
              <p14:nvContentPartPr>
                <p14:cNvPr id="5" name="Freihand 4">
                  <a:extLst>
                    <a:ext uri="{FF2B5EF4-FFF2-40B4-BE49-F238E27FC236}">
                      <a16:creationId xmlns:a16="http://schemas.microsoft.com/office/drawing/2014/main" id="{2F2F3DB4-A7E4-4ED8-8239-67B116DD5E87}"/>
                    </a:ext>
                  </a:extLst>
                </p14:cNvPr>
                <p14:cNvContentPartPr/>
                <p14:nvPr/>
              </p14:nvContentPartPr>
              <p14:xfrm>
                <a:off x="2482848" y="2619288"/>
                <a:ext cx="32040" cy="193680"/>
              </p14:xfrm>
            </p:contentPart>
          </mc:Choice>
          <mc:Fallback xmlns="">
            <p:pic>
              <p:nvPicPr>
                <p:cNvPr id="5" name="Freihand 4">
                  <a:extLst>
                    <a:ext uri="{FF2B5EF4-FFF2-40B4-BE49-F238E27FC236}">
                      <a16:creationId xmlns:a16="http://schemas.microsoft.com/office/drawing/2014/main" id="{2F2F3DB4-A7E4-4ED8-8239-67B116DD5E87}"/>
                    </a:ext>
                  </a:extLst>
                </p:cNvPr>
                <p:cNvPicPr/>
                <p:nvPr/>
              </p:nvPicPr>
              <p:blipFill>
                <a:blip r:embed="rId11"/>
                <a:stretch>
                  <a:fillRect/>
                </a:stretch>
              </p:blipFill>
              <p:spPr>
                <a:xfrm>
                  <a:off x="2478528" y="2614968"/>
                  <a:ext cx="4068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Freihand 8">
                  <a:extLst>
                    <a:ext uri="{FF2B5EF4-FFF2-40B4-BE49-F238E27FC236}">
                      <a16:creationId xmlns:a16="http://schemas.microsoft.com/office/drawing/2014/main" id="{ED3C5E90-164E-4686-906E-F96B4A19312B}"/>
                    </a:ext>
                  </a:extLst>
                </p14:cNvPr>
                <p14:cNvContentPartPr/>
                <p14:nvPr/>
              </p14:nvContentPartPr>
              <p14:xfrm>
                <a:off x="2427408" y="2694528"/>
                <a:ext cx="157320" cy="4680"/>
              </p14:xfrm>
            </p:contentPart>
          </mc:Choice>
          <mc:Fallback xmlns="">
            <p:pic>
              <p:nvPicPr>
                <p:cNvPr id="9" name="Freihand 8">
                  <a:extLst>
                    <a:ext uri="{FF2B5EF4-FFF2-40B4-BE49-F238E27FC236}">
                      <a16:creationId xmlns:a16="http://schemas.microsoft.com/office/drawing/2014/main" id="{ED3C5E90-164E-4686-906E-F96B4A19312B}"/>
                    </a:ext>
                  </a:extLst>
                </p:cNvPr>
                <p:cNvPicPr/>
                <p:nvPr/>
              </p:nvPicPr>
              <p:blipFill>
                <a:blip r:embed="rId13"/>
                <a:stretch>
                  <a:fillRect/>
                </a:stretch>
              </p:blipFill>
              <p:spPr>
                <a:xfrm>
                  <a:off x="2423088" y="2690208"/>
                  <a:ext cx="165960" cy="133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 name="Freihand 9">
                  <a:extLst>
                    <a:ext uri="{FF2B5EF4-FFF2-40B4-BE49-F238E27FC236}">
                      <a16:creationId xmlns:a16="http://schemas.microsoft.com/office/drawing/2014/main" id="{6770213E-EE0C-4796-AD08-B4A59CB064BA}"/>
                    </a:ext>
                  </a:extLst>
                </p14:cNvPr>
                <p14:cNvContentPartPr/>
                <p14:nvPr/>
              </p14:nvContentPartPr>
              <p14:xfrm>
                <a:off x="2537208" y="2675088"/>
                <a:ext cx="178560" cy="90360"/>
              </p14:xfrm>
            </p:contentPart>
          </mc:Choice>
          <mc:Fallback xmlns="">
            <p:pic>
              <p:nvPicPr>
                <p:cNvPr id="10" name="Freihand 9">
                  <a:extLst>
                    <a:ext uri="{FF2B5EF4-FFF2-40B4-BE49-F238E27FC236}">
                      <a16:creationId xmlns:a16="http://schemas.microsoft.com/office/drawing/2014/main" id="{6770213E-EE0C-4796-AD08-B4A59CB064BA}"/>
                    </a:ext>
                  </a:extLst>
                </p:cNvPr>
                <p:cNvPicPr/>
                <p:nvPr/>
              </p:nvPicPr>
              <p:blipFill>
                <a:blip r:embed="rId15"/>
                <a:stretch>
                  <a:fillRect/>
                </a:stretch>
              </p:blipFill>
              <p:spPr>
                <a:xfrm>
                  <a:off x="2532888" y="2670768"/>
                  <a:ext cx="18720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 name="Freihand 10">
                  <a:extLst>
                    <a:ext uri="{FF2B5EF4-FFF2-40B4-BE49-F238E27FC236}">
                      <a16:creationId xmlns:a16="http://schemas.microsoft.com/office/drawing/2014/main" id="{1D347FDE-086F-406A-B556-581CCC0B37E6}"/>
                    </a:ext>
                  </a:extLst>
                </p14:cNvPr>
                <p14:cNvContentPartPr/>
                <p14:nvPr/>
              </p14:nvContentPartPr>
              <p14:xfrm>
                <a:off x="2700648" y="2594808"/>
                <a:ext cx="244440" cy="148320"/>
              </p14:xfrm>
            </p:contentPart>
          </mc:Choice>
          <mc:Fallback xmlns="">
            <p:pic>
              <p:nvPicPr>
                <p:cNvPr id="11" name="Freihand 10">
                  <a:extLst>
                    <a:ext uri="{FF2B5EF4-FFF2-40B4-BE49-F238E27FC236}">
                      <a16:creationId xmlns:a16="http://schemas.microsoft.com/office/drawing/2014/main" id="{1D347FDE-086F-406A-B556-581CCC0B37E6}"/>
                    </a:ext>
                  </a:extLst>
                </p:cNvPr>
                <p:cNvPicPr/>
                <p:nvPr/>
              </p:nvPicPr>
              <p:blipFill>
                <a:blip r:embed="rId17"/>
                <a:stretch>
                  <a:fillRect/>
                </a:stretch>
              </p:blipFill>
              <p:spPr>
                <a:xfrm>
                  <a:off x="2696328" y="2590488"/>
                  <a:ext cx="25308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2" name="Freihand 11">
                  <a:extLst>
                    <a:ext uri="{FF2B5EF4-FFF2-40B4-BE49-F238E27FC236}">
                      <a16:creationId xmlns:a16="http://schemas.microsoft.com/office/drawing/2014/main" id="{1B9F336F-5CAE-4873-A818-DB1686FF9D9B}"/>
                    </a:ext>
                  </a:extLst>
                </p14:cNvPr>
                <p14:cNvContentPartPr/>
                <p14:nvPr/>
              </p14:nvContentPartPr>
              <p14:xfrm>
                <a:off x="2837448" y="2667528"/>
                <a:ext cx="220320" cy="270360"/>
              </p14:xfrm>
            </p:contentPart>
          </mc:Choice>
          <mc:Fallback xmlns="">
            <p:pic>
              <p:nvPicPr>
                <p:cNvPr id="12" name="Freihand 11">
                  <a:extLst>
                    <a:ext uri="{FF2B5EF4-FFF2-40B4-BE49-F238E27FC236}">
                      <a16:creationId xmlns:a16="http://schemas.microsoft.com/office/drawing/2014/main" id="{1B9F336F-5CAE-4873-A818-DB1686FF9D9B}"/>
                    </a:ext>
                  </a:extLst>
                </p:cNvPr>
                <p:cNvPicPr/>
                <p:nvPr/>
              </p:nvPicPr>
              <p:blipFill>
                <a:blip r:embed="rId19"/>
                <a:stretch>
                  <a:fillRect/>
                </a:stretch>
              </p:blipFill>
              <p:spPr>
                <a:xfrm>
                  <a:off x="2833128" y="2663208"/>
                  <a:ext cx="228960" cy="279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4" name="Freihand 13">
                  <a:extLst>
                    <a:ext uri="{FF2B5EF4-FFF2-40B4-BE49-F238E27FC236}">
                      <a16:creationId xmlns:a16="http://schemas.microsoft.com/office/drawing/2014/main" id="{2533093D-C1ED-47F5-860A-6A0FEDC24D18}"/>
                    </a:ext>
                  </a:extLst>
                </p14:cNvPr>
                <p14:cNvContentPartPr/>
                <p14:nvPr/>
              </p14:nvContentPartPr>
              <p14:xfrm>
                <a:off x="3214368" y="2702448"/>
                <a:ext cx="178560" cy="3960"/>
              </p14:xfrm>
            </p:contentPart>
          </mc:Choice>
          <mc:Fallback xmlns="">
            <p:pic>
              <p:nvPicPr>
                <p:cNvPr id="14" name="Freihand 13">
                  <a:extLst>
                    <a:ext uri="{FF2B5EF4-FFF2-40B4-BE49-F238E27FC236}">
                      <a16:creationId xmlns:a16="http://schemas.microsoft.com/office/drawing/2014/main" id="{2533093D-C1ED-47F5-860A-6A0FEDC24D18}"/>
                    </a:ext>
                  </a:extLst>
                </p:cNvPr>
                <p:cNvPicPr/>
                <p:nvPr/>
              </p:nvPicPr>
              <p:blipFill>
                <a:blip r:embed="rId21"/>
                <a:stretch>
                  <a:fillRect/>
                </a:stretch>
              </p:blipFill>
              <p:spPr>
                <a:xfrm>
                  <a:off x="3210048" y="2698128"/>
                  <a:ext cx="1872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 name="Freihand 14">
                  <a:extLst>
                    <a:ext uri="{FF2B5EF4-FFF2-40B4-BE49-F238E27FC236}">
                      <a16:creationId xmlns:a16="http://schemas.microsoft.com/office/drawing/2014/main" id="{AA51F447-646E-4FCF-B9E9-677B324BB21E}"/>
                    </a:ext>
                  </a:extLst>
                </p14:cNvPr>
                <p14:cNvContentPartPr/>
                <p14:nvPr/>
              </p14:nvContentPartPr>
              <p14:xfrm>
                <a:off x="3613608" y="2634408"/>
                <a:ext cx="122760" cy="232920"/>
              </p14:xfrm>
            </p:contentPart>
          </mc:Choice>
          <mc:Fallback xmlns="">
            <p:pic>
              <p:nvPicPr>
                <p:cNvPr id="15" name="Freihand 14">
                  <a:extLst>
                    <a:ext uri="{FF2B5EF4-FFF2-40B4-BE49-F238E27FC236}">
                      <a16:creationId xmlns:a16="http://schemas.microsoft.com/office/drawing/2014/main" id="{AA51F447-646E-4FCF-B9E9-677B324BB21E}"/>
                    </a:ext>
                  </a:extLst>
                </p:cNvPr>
                <p:cNvPicPr/>
                <p:nvPr/>
              </p:nvPicPr>
              <p:blipFill>
                <a:blip r:embed="rId23"/>
                <a:stretch>
                  <a:fillRect/>
                </a:stretch>
              </p:blipFill>
              <p:spPr>
                <a:xfrm>
                  <a:off x="3609288" y="2630088"/>
                  <a:ext cx="131400" cy="2415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6" name="Freihand 15">
                  <a:extLst>
                    <a:ext uri="{FF2B5EF4-FFF2-40B4-BE49-F238E27FC236}">
                      <a16:creationId xmlns:a16="http://schemas.microsoft.com/office/drawing/2014/main" id="{D793FEC9-4D66-49A2-B429-83824EF049AB}"/>
                    </a:ext>
                  </a:extLst>
                </p14:cNvPr>
                <p14:cNvContentPartPr/>
                <p14:nvPr/>
              </p14:nvContentPartPr>
              <p14:xfrm>
                <a:off x="3809808" y="2623248"/>
                <a:ext cx="97560" cy="116280"/>
              </p14:xfrm>
            </p:contentPart>
          </mc:Choice>
          <mc:Fallback xmlns="">
            <p:pic>
              <p:nvPicPr>
                <p:cNvPr id="16" name="Freihand 15">
                  <a:extLst>
                    <a:ext uri="{FF2B5EF4-FFF2-40B4-BE49-F238E27FC236}">
                      <a16:creationId xmlns:a16="http://schemas.microsoft.com/office/drawing/2014/main" id="{D793FEC9-4D66-49A2-B429-83824EF049AB}"/>
                    </a:ext>
                  </a:extLst>
                </p:cNvPr>
                <p:cNvPicPr/>
                <p:nvPr/>
              </p:nvPicPr>
              <p:blipFill>
                <a:blip r:embed="rId25"/>
                <a:stretch>
                  <a:fillRect/>
                </a:stretch>
              </p:blipFill>
              <p:spPr>
                <a:xfrm>
                  <a:off x="3805488" y="2618928"/>
                  <a:ext cx="10620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7" name="Freihand 16">
                  <a:extLst>
                    <a:ext uri="{FF2B5EF4-FFF2-40B4-BE49-F238E27FC236}">
                      <a16:creationId xmlns:a16="http://schemas.microsoft.com/office/drawing/2014/main" id="{B8BB75AD-1757-472C-A4E6-1476A743919D}"/>
                    </a:ext>
                  </a:extLst>
                </p14:cNvPr>
                <p14:cNvContentPartPr/>
                <p14:nvPr/>
              </p14:nvContentPartPr>
              <p14:xfrm>
                <a:off x="3926088" y="2602728"/>
                <a:ext cx="97200" cy="131040"/>
              </p14:xfrm>
            </p:contentPart>
          </mc:Choice>
          <mc:Fallback xmlns="">
            <p:pic>
              <p:nvPicPr>
                <p:cNvPr id="17" name="Freihand 16">
                  <a:extLst>
                    <a:ext uri="{FF2B5EF4-FFF2-40B4-BE49-F238E27FC236}">
                      <a16:creationId xmlns:a16="http://schemas.microsoft.com/office/drawing/2014/main" id="{B8BB75AD-1757-472C-A4E6-1476A743919D}"/>
                    </a:ext>
                  </a:extLst>
                </p:cNvPr>
                <p:cNvPicPr/>
                <p:nvPr/>
              </p:nvPicPr>
              <p:blipFill>
                <a:blip r:embed="rId27"/>
                <a:stretch>
                  <a:fillRect/>
                </a:stretch>
              </p:blipFill>
              <p:spPr>
                <a:xfrm>
                  <a:off x="3921768" y="2598408"/>
                  <a:ext cx="10584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8" name="Freihand 17">
                  <a:extLst>
                    <a:ext uri="{FF2B5EF4-FFF2-40B4-BE49-F238E27FC236}">
                      <a16:creationId xmlns:a16="http://schemas.microsoft.com/office/drawing/2014/main" id="{76E6EE03-EEC4-45F7-84C0-5352F6322E78}"/>
                    </a:ext>
                  </a:extLst>
                </p14:cNvPr>
                <p14:cNvContentPartPr/>
                <p14:nvPr/>
              </p14:nvContentPartPr>
              <p14:xfrm>
                <a:off x="4021848" y="2535408"/>
                <a:ext cx="206280" cy="186120"/>
              </p14:xfrm>
            </p:contentPart>
          </mc:Choice>
          <mc:Fallback xmlns="">
            <p:pic>
              <p:nvPicPr>
                <p:cNvPr id="18" name="Freihand 17">
                  <a:extLst>
                    <a:ext uri="{FF2B5EF4-FFF2-40B4-BE49-F238E27FC236}">
                      <a16:creationId xmlns:a16="http://schemas.microsoft.com/office/drawing/2014/main" id="{76E6EE03-EEC4-45F7-84C0-5352F6322E78}"/>
                    </a:ext>
                  </a:extLst>
                </p:cNvPr>
                <p:cNvPicPr/>
                <p:nvPr/>
              </p:nvPicPr>
              <p:blipFill>
                <a:blip r:embed="rId29"/>
                <a:stretch>
                  <a:fillRect/>
                </a:stretch>
              </p:blipFill>
              <p:spPr>
                <a:xfrm>
                  <a:off x="4017528" y="2531088"/>
                  <a:ext cx="21492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9" name="Freihand 18">
                  <a:extLst>
                    <a:ext uri="{FF2B5EF4-FFF2-40B4-BE49-F238E27FC236}">
                      <a16:creationId xmlns:a16="http://schemas.microsoft.com/office/drawing/2014/main" id="{6307F560-A012-4BB1-B0A4-9EAB51798F02}"/>
                    </a:ext>
                  </a:extLst>
                </p14:cNvPr>
                <p14:cNvContentPartPr/>
                <p14:nvPr/>
              </p14:nvContentPartPr>
              <p14:xfrm>
                <a:off x="4236048" y="2557368"/>
                <a:ext cx="126720" cy="125640"/>
              </p14:xfrm>
            </p:contentPart>
          </mc:Choice>
          <mc:Fallback xmlns="">
            <p:pic>
              <p:nvPicPr>
                <p:cNvPr id="19" name="Freihand 18">
                  <a:extLst>
                    <a:ext uri="{FF2B5EF4-FFF2-40B4-BE49-F238E27FC236}">
                      <a16:creationId xmlns:a16="http://schemas.microsoft.com/office/drawing/2014/main" id="{6307F560-A012-4BB1-B0A4-9EAB51798F02}"/>
                    </a:ext>
                  </a:extLst>
                </p:cNvPr>
                <p:cNvPicPr/>
                <p:nvPr/>
              </p:nvPicPr>
              <p:blipFill>
                <a:blip r:embed="rId31"/>
                <a:stretch>
                  <a:fillRect/>
                </a:stretch>
              </p:blipFill>
              <p:spPr>
                <a:xfrm>
                  <a:off x="4231728" y="2553048"/>
                  <a:ext cx="13536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0" name="Freihand 19">
                  <a:extLst>
                    <a:ext uri="{FF2B5EF4-FFF2-40B4-BE49-F238E27FC236}">
                      <a16:creationId xmlns:a16="http://schemas.microsoft.com/office/drawing/2014/main" id="{00C61E6A-D121-4A6F-95F5-AEACF3DD4969}"/>
                    </a:ext>
                  </a:extLst>
                </p14:cNvPr>
                <p14:cNvContentPartPr/>
                <p14:nvPr/>
              </p14:nvContentPartPr>
              <p14:xfrm>
                <a:off x="4383288" y="2602728"/>
                <a:ext cx="230400" cy="205200"/>
              </p14:xfrm>
            </p:contentPart>
          </mc:Choice>
          <mc:Fallback xmlns="">
            <p:pic>
              <p:nvPicPr>
                <p:cNvPr id="20" name="Freihand 19">
                  <a:extLst>
                    <a:ext uri="{FF2B5EF4-FFF2-40B4-BE49-F238E27FC236}">
                      <a16:creationId xmlns:a16="http://schemas.microsoft.com/office/drawing/2014/main" id="{00C61E6A-D121-4A6F-95F5-AEACF3DD4969}"/>
                    </a:ext>
                  </a:extLst>
                </p:cNvPr>
                <p:cNvPicPr/>
                <p:nvPr/>
              </p:nvPicPr>
              <p:blipFill>
                <a:blip r:embed="rId33"/>
                <a:stretch>
                  <a:fillRect/>
                </a:stretch>
              </p:blipFill>
              <p:spPr>
                <a:xfrm>
                  <a:off x="4378968" y="2598408"/>
                  <a:ext cx="23904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1" name="Freihand 20">
                  <a:extLst>
                    <a:ext uri="{FF2B5EF4-FFF2-40B4-BE49-F238E27FC236}">
                      <a16:creationId xmlns:a16="http://schemas.microsoft.com/office/drawing/2014/main" id="{B10BC6B4-32FA-4BC0-AEA0-C4D86940B092}"/>
                    </a:ext>
                  </a:extLst>
                </p14:cNvPr>
                <p14:cNvContentPartPr/>
                <p14:nvPr/>
              </p14:nvContentPartPr>
              <p14:xfrm>
                <a:off x="4665168" y="2593008"/>
                <a:ext cx="126000" cy="122040"/>
              </p14:xfrm>
            </p:contentPart>
          </mc:Choice>
          <mc:Fallback xmlns="">
            <p:pic>
              <p:nvPicPr>
                <p:cNvPr id="21" name="Freihand 20">
                  <a:extLst>
                    <a:ext uri="{FF2B5EF4-FFF2-40B4-BE49-F238E27FC236}">
                      <a16:creationId xmlns:a16="http://schemas.microsoft.com/office/drawing/2014/main" id="{B10BC6B4-32FA-4BC0-AEA0-C4D86940B092}"/>
                    </a:ext>
                  </a:extLst>
                </p:cNvPr>
                <p:cNvPicPr/>
                <p:nvPr/>
              </p:nvPicPr>
              <p:blipFill>
                <a:blip r:embed="rId35"/>
                <a:stretch>
                  <a:fillRect/>
                </a:stretch>
              </p:blipFill>
              <p:spPr>
                <a:xfrm>
                  <a:off x="4660848" y="2588688"/>
                  <a:ext cx="134640" cy="130680"/>
                </a:xfrm>
                <a:prstGeom prst="rect">
                  <a:avLst/>
                </a:prstGeom>
              </p:spPr>
            </p:pic>
          </mc:Fallback>
        </mc:AlternateContent>
      </p:grpSp>
      <p:grpSp>
        <p:nvGrpSpPr>
          <p:cNvPr id="33" name="Gruppieren 32">
            <a:extLst>
              <a:ext uri="{FF2B5EF4-FFF2-40B4-BE49-F238E27FC236}">
                <a16:creationId xmlns:a16="http://schemas.microsoft.com/office/drawing/2014/main" id="{8788B494-E87E-45D9-A302-8A6ED3B44EFD}"/>
              </a:ext>
            </a:extLst>
          </p:cNvPr>
          <p:cNvGrpSpPr/>
          <p:nvPr/>
        </p:nvGrpSpPr>
        <p:grpSpPr>
          <a:xfrm>
            <a:off x="3676608" y="3833928"/>
            <a:ext cx="1630800" cy="640440"/>
            <a:chOff x="3676608" y="3833928"/>
            <a:chExt cx="1630800" cy="640440"/>
          </a:xfrm>
        </p:grpSpPr>
        <mc:AlternateContent xmlns:mc="http://schemas.openxmlformats.org/markup-compatibility/2006" xmlns:p14="http://schemas.microsoft.com/office/powerpoint/2010/main">
          <mc:Choice Requires="p14">
            <p:contentPart p14:bwMode="auto" r:id="rId36">
              <p14:nvContentPartPr>
                <p14:cNvPr id="23" name="Freihand 22">
                  <a:extLst>
                    <a:ext uri="{FF2B5EF4-FFF2-40B4-BE49-F238E27FC236}">
                      <a16:creationId xmlns:a16="http://schemas.microsoft.com/office/drawing/2014/main" id="{9ED0440C-A9CF-4541-A305-78E29557827C}"/>
                    </a:ext>
                  </a:extLst>
                </p14:cNvPr>
                <p14:cNvContentPartPr/>
                <p14:nvPr/>
              </p14:nvContentPartPr>
              <p14:xfrm>
                <a:off x="3761928" y="3929688"/>
                <a:ext cx="183240" cy="294120"/>
              </p14:xfrm>
            </p:contentPart>
          </mc:Choice>
          <mc:Fallback xmlns="">
            <p:pic>
              <p:nvPicPr>
                <p:cNvPr id="23" name="Freihand 22">
                  <a:extLst>
                    <a:ext uri="{FF2B5EF4-FFF2-40B4-BE49-F238E27FC236}">
                      <a16:creationId xmlns:a16="http://schemas.microsoft.com/office/drawing/2014/main" id="{9ED0440C-A9CF-4541-A305-78E29557827C}"/>
                    </a:ext>
                  </a:extLst>
                </p:cNvPr>
                <p:cNvPicPr/>
                <p:nvPr/>
              </p:nvPicPr>
              <p:blipFill>
                <a:blip r:embed="rId37"/>
                <a:stretch>
                  <a:fillRect/>
                </a:stretch>
              </p:blipFill>
              <p:spPr>
                <a:xfrm>
                  <a:off x="3757608" y="3925368"/>
                  <a:ext cx="191880" cy="3027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4" name="Freihand 23">
                  <a:extLst>
                    <a:ext uri="{FF2B5EF4-FFF2-40B4-BE49-F238E27FC236}">
                      <a16:creationId xmlns:a16="http://schemas.microsoft.com/office/drawing/2014/main" id="{0171083E-EC6A-48C3-BDFF-8C78F67557CB}"/>
                    </a:ext>
                  </a:extLst>
                </p14:cNvPr>
                <p14:cNvContentPartPr/>
                <p14:nvPr/>
              </p14:nvContentPartPr>
              <p14:xfrm>
                <a:off x="3676608" y="3833928"/>
                <a:ext cx="238320" cy="215640"/>
              </p14:xfrm>
            </p:contentPart>
          </mc:Choice>
          <mc:Fallback xmlns="">
            <p:pic>
              <p:nvPicPr>
                <p:cNvPr id="24" name="Freihand 23">
                  <a:extLst>
                    <a:ext uri="{FF2B5EF4-FFF2-40B4-BE49-F238E27FC236}">
                      <a16:creationId xmlns:a16="http://schemas.microsoft.com/office/drawing/2014/main" id="{0171083E-EC6A-48C3-BDFF-8C78F67557CB}"/>
                    </a:ext>
                  </a:extLst>
                </p:cNvPr>
                <p:cNvPicPr/>
                <p:nvPr/>
              </p:nvPicPr>
              <p:blipFill>
                <a:blip r:embed="rId39"/>
                <a:stretch>
                  <a:fillRect/>
                </a:stretch>
              </p:blipFill>
              <p:spPr>
                <a:xfrm>
                  <a:off x="3672288" y="3829608"/>
                  <a:ext cx="246960" cy="2242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5" name="Freihand 24">
                  <a:extLst>
                    <a:ext uri="{FF2B5EF4-FFF2-40B4-BE49-F238E27FC236}">
                      <a16:creationId xmlns:a16="http://schemas.microsoft.com/office/drawing/2014/main" id="{7FB1797F-B8C9-41FF-B317-262677C4C29E}"/>
                    </a:ext>
                  </a:extLst>
                </p14:cNvPr>
                <p14:cNvContentPartPr/>
                <p14:nvPr/>
              </p14:nvContentPartPr>
              <p14:xfrm>
                <a:off x="4009248" y="4253688"/>
                <a:ext cx="152640" cy="220680"/>
              </p14:xfrm>
            </p:contentPart>
          </mc:Choice>
          <mc:Fallback xmlns="">
            <p:pic>
              <p:nvPicPr>
                <p:cNvPr id="25" name="Freihand 24">
                  <a:extLst>
                    <a:ext uri="{FF2B5EF4-FFF2-40B4-BE49-F238E27FC236}">
                      <a16:creationId xmlns:a16="http://schemas.microsoft.com/office/drawing/2014/main" id="{7FB1797F-B8C9-41FF-B317-262677C4C29E}"/>
                    </a:ext>
                  </a:extLst>
                </p:cNvPr>
                <p:cNvPicPr/>
                <p:nvPr/>
              </p:nvPicPr>
              <p:blipFill>
                <a:blip r:embed="rId41"/>
                <a:stretch>
                  <a:fillRect/>
                </a:stretch>
              </p:blipFill>
              <p:spPr>
                <a:xfrm>
                  <a:off x="4004928" y="4249368"/>
                  <a:ext cx="16128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6" name="Freihand 25">
                  <a:extLst>
                    <a:ext uri="{FF2B5EF4-FFF2-40B4-BE49-F238E27FC236}">
                      <a16:creationId xmlns:a16="http://schemas.microsoft.com/office/drawing/2014/main" id="{B2C47CC2-DAB6-4AD4-8D4B-291C75F078EB}"/>
                    </a:ext>
                  </a:extLst>
                </p14:cNvPr>
                <p14:cNvContentPartPr/>
                <p14:nvPr/>
              </p14:nvContentPartPr>
              <p14:xfrm>
                <a:off x="4239288" y="4220568"/>
                <a:ext cx="135720" cy="106920"/>
              </p14:xfrm>
            </p:contentPart>
          </mc:Choice>
          <mc:Fallback xmlns="">
            <p:pic>
              <p:nvPicPr>
                <p:cNvPr id="26" name="Freihand 25">
                  <a:extLst>
                    <a:ext uri="{FF2B5EF4-FFF2-40B4-BE49-F238E27FC236}">
                      <a16:creationId xmlns:a16="http://schemas.microsoft.com/office/drawing/2014/main" id="{B2C47CC2-DAB6-4AD4-8D4B-291C75F078EB}"/>
                    </a:ext>
                  </a:extLst>
                </p:cNvPr>
                <p:cNvPicPr/>
                <p:nvPr/>
              </p:nvPicPr>
              <p:blipFill>
                <a:blip r:embed="rId43"/>
                <a:stretch>
                  <a:fillRect/>
                </a:stretch>
              </p:blipFill>
              <p:spPr>
                <a:xfrm>
                  <a:off x="4234968" y="4216248"/>
                  <a:ext cx="14436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7" name="Freihand 26">
                  <a:extLst>
                    <a:ext uri="{FF2B5EF4-FFF2-40B4-BE49-F238E27FC236}">
                      <a16:creationId xmlns:a16="http://schemas.microsoft.com/office/drawing/2014/main" id="{C5F00619-C384-4041-B087-5241C008389E}"/>
                    </a:ext>
                  </a:extLst>
                </p14:cNvPr>
                <p14:cNvContentPartPr/>
                <p14:nvPr/>
              </p14:nvContentPartPr>
              <p14:xfrm>
                <a:off x="4364208" y="4192128"/>
                <a:ext cx="115560" cy="141840"/>
              </p14:xfrm>
            </p:contentPart>
          </mc:Choice>
          <mc:Fallback xmlns="">
            <p:pic>
              <p:nvPicPr>
                <p:cNvPr id="27" name="Freihand 26">
                  <a:extLst>
                    <a:ext uri="{FF2B5EF4-FFF2-40B4-BE49-F238E27FC236}">
                      <a16:creationId xmlns:a16="http://schemas.microsoft.com/office/drawing/2014/main" id="{C5F00619-C384-4041-B087-5241C008389E}"/>
                    </a:ext>
                  </a:extLst>
                </p:cNvPr>
                <p:cNvPicPr/>
                <p:nvPr/>
              </p:nvPicPr>
              <p:blipFill>
                <a:blip r:embed="rId45"/>
                <a:stretch>
                  <a:fillRect/>
                </a:stretch>
              </p:blipFill>
              <p:spPr>
                <a:xfrm>
                  <a:off x="4359888" y="4187808"/>
                  <a:ext cx="12420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9" name="Freihand 28">
                  <a:extLst>
                    <a:ext uri="{FF2B5EF4-FFF2-40B4-BE49-F238E27FC236}">
                      <a16:creationId xmlns:a16="http://schemas.microsoft.com/office/drawing/2014/main" id="{43CCDA87-B686-404B-A6B6-679649B66029}"/>
                    </a:ext>
                  </a:extLst>
                </p14:cNvPr>
                <p14:cNvContentPartPr/>
                <p14:nvPr/>
              </p14:nvContentPartPr>
              <p14:xfrm>
                <a:off x="4521528" y="4105008"/>
                <a:ext cx="208800" cy="193680"/>
              </p14:xfrm>
            </p:contentPart>
          </mc:Choice>
          <mc:Fallback xmlns="">
            <p:pic>
              <p:nvPicPr>
                <p:cNvPr id="29" name="Freihand 28">
                  <a:extLst>
                    <a:ext uri="{FF2B5EF4-FFF2-40B4-BE49-F238E27FC236}">
                      <a16:creationId xmlns:a16="http://schemas.microsoft.com/office/drawing/2014/main" id="{43CCDA87-B686-404B-A6B6-679649B66029}"/>
                    </a:ext>
                  </a:extLst>
                </p:cNvPr>
                <p:cNvPicPr/>
                <p:nvPr/>
              </p:nvPicPr>
              <p:blipFill>
                <a:blip r:embed="rId47"/>
                <a:stretch>
                  <a:fillRect/>
                </a:stretch>
              </p:blipFill>
              <p:spPr>
                <a:xfrm>
                  <a:off x="4517208" y="4100688"/>
                  <a:ext cx="21744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0" name="Freihand 29">
                  <a:extLst>
                    <a:ext uri="{FF2B5EF4-FFF2-40B4-BE49-F238E27FC236}">
                      <a16:creationId xmlns:a16="http://schemas.microsoft.com/office/drawing/2014/main" id="{098EEAC8-8A06-4272-831E-721504917151}"/>
                    </a:ext>
                  </a:extLst>
                </p14:cNvPr>
                <p14:cNvContentPartPr/>
                <p14:nvPr/>
              </p14:nvContentPartPr>
              <p14:xfrm>
                <a:off x="4753368" y="4097808"/>
                <a:ext cx="131400" cy="146520"/>
              </p14:xfrm>
            </p:contentPart>
          </mc:Choice>
          <mc:Fallback xmlns="">
            <p:pic>
              <p:nvPicPr>
                <p:cNvPr id="30" name="Freihand 29">
                  <a:extLst>
                    <a:ext uri="{FF2B5EF4-FFF2-40B4-BE49-F238E27FC236}">
                      <a16:creationId xmlns:a16="http://schemas.microsoft.com/office/drawing/2014/main" id="{098EEAC8-8A06-4272-831E-721504917151}"/>
                    </a:ext>
                  </a:extLst>
                </p:cNvPr>
                <p:cNvPicPr/>
                <p:nvPr/>
              </p:nvPicPr>
              <p:blipFill>
                <a:blip r:embed="rId49"/>
                <a:stretch>
                  <a:fillRect/>
                </a:stretch>
              </p:blipFill>
              <p:spPr>
                <a:xfrm>
                  <a:off x="4749048" y="4093488"/>
                  <a:ext cx="14004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1" name="Freihand 30">
                  <a:extLst>
                    <a:ext uri="{FF2B5EF4-FFF2-40B4-BE49-F238E27FC236}">
                      <a16:creationId xmlns:a16="http://schemas.microsoft.com/office/drawing/2014/main" id="{CCACB921-AA85-45E0-A0A7-4D9083799FD8}"/>
                    </a:ext>
                  </a:extLst>
                </p14:cNvPr>
                <p14:cNvContentPartPr/>
                <p14:nvPr/>
              </p14:nvContentPartPr>
              <p14:xfrm>
                <a:off x="4875048" y="4148928"/>
                <a:ext cx="248760" cy="256680"/>
              </p14:xfrm>
            </p:contentPart>
          </mc:Choice>
          <mc:Fallback xmlns="">
            <p:pic>
              <p:nvPicPr>
                <p:cNvPr id="31" name="Freihand 30">
                  <a:extLst>
                    <a:ext uri="{FF2B5EF4-FFF2-40B4-BE49-F238E27FC236}">
                      <a16:creationId xmlns:a16="http://schemas.microsoft.com/office/drawing/2014/main" id="{CCACB921-AA85-45E0-A0A7-4D9083799FD8}"/>
                    </a:ext>
                  </a:extLst>
                </p:cNvPr>
                <p:cNvPicPr/>
                <p:nvPr/>
              </p:nvPicPr>
              <p:blipFill>
                <a:blip r:embed="rId51"/>
                <a:stretch>
                  <a:fillRect/>
                </a:stretch>
              </p:blipFill>
              <p:spPr>
                <a:xfrm>
                  <a:off x="4870728" y="4144608"/>
                  <a:ext cx="257400" cy="2653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2" name="Freihand 31">
                  <a:extLst>
                    <a:ext uri="{FF2B5EF4-FFF2-40B4-BE49-F238E27FC236}">
                      <a16:creationId xmlns:a16="http://schemas.microsoft.com/office/drawing/2014/main" id="{356E4481-BDAA-4A57-9466-AF21D75C0790}"/>
                    </a:ext>
                  </a:extLst>
                </p14:cNvPr>
                <p14:cNvContentPartPr/>
                <p14:nvPr/>
              </p14:nvContentPartPr>
              <p14:xfrm>
                <a:off x="5189328" y="4136328"/>
                <a:ext cx="118080" cy="111600"/>
              </p14:xfrm>
            </p:contentPart>
          </mc:Choice>
          <mc:Fallback xmlns="">
            <p:pic>
              <p:nvPicPr>
                <p:cNvPr id="32" name="Freihand 31">
                  <a:extLst>
                    <a:ext uri="{FF2B5EF4-FFF2-40B4-BE49-F238E27FC236}">
                      <a16:creationId xmlns:a16="http://schemas.microsoft.com/office/drawing/2014/main" id="{356E4481-BDAA-4A57-9466-AF21D75C0790}"/>
                    </a:ext>
                  </a:extLst>
                </p:cNvPr>
                <p:cNvPicPr/>
                <p:nvPr/>
              </p:nvPicPr>
              <p:blipFill>
                <a:blip r:embed="rId53"/>
                <a:stretch>
                  <a:fillRect/>
                </a:stretch>
              </p:blipFill>
              <p:spPr>
                <a:xfrm>
                  <a:off x="5185008" y="4132008"/>
                  <a:ext cx="126720" cy="120240"/>
                </a:xfrm>
                <a:prstGeom prst="rect">
                  <a:avLst/>
                </a:prstGeom>
              </p:spPr>
            </p:pic>
          </mc:Fallback>
        </mc:AlternateContent>
      </p:grpSp>
    </p:spTree>
    <p:extLst>
      <p:ext uri="{BB962C8B-B14F-4D97-AF65-F5344CB8AC3E}">
        <p14:creationId xmlns:p14="http://schemas.microsoft.com/office/powerpoint/2010/main" val="564431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0420647" y="0"/>
            <a:ext cx="1771353" cy="744941"/>
          </a:xfrm>
          <a:prstGeom prst="rect">
            <a:avLst/>
          </a:prstGeom>
          <a:noFill/>
          <a:ln>
            <a:noFill/>
          </a:ln>
        </p:spPr>
        <p:txBody>
          <a:bodyPr lIns="81646" tIns="40823" rIns="81646" bIns="40823" anchor="ctr" anchorCtr="1"/>
          <a:lstStyle/>
          <a:p>
            <a:r>
              <a:rPr lang="de-DE" sz="3266" b="1" dirty="0"/>
              <a:t>Beispiel</a:t>
            </a:r>
          </a:p>
        </p:txBody>
      </p:sp>
      <p:graphicFrame>
        <p:nvGraphicFramePr>
          <p:cNvPr id="2" name="Objekt 1"/>
          <p:cNvGraphicFramePr>
            <a:graphicFrameLocks noChangeAspect="1"/>
          </p:cNvGraphicFramePr>
          <p:nvPr/>
        </p:nvGraphicFramePr>
        <p:xfrm>
          <a:off x="668338" y="949325"/>
          <a:ext cx="10675937" cy="4078288"/>
        </p:xfrm>
        <a:graphic>
          <a:graphicData uri="http://schemas.openxmlformats.org/presentationml/2006/ole">
            <mc:AlternateContent xmlns:mc="http://schemas.openxmlformats.org/markup-compatibility/2006">
              <mc:Choice xmlns:v="urn:schemas-microsoft-com:vml" Requires="v">
                <p:oleObj spid="_x0000_s2105" name="Worksheet" r:id="rId4" imgW="6102313" imgH="2330538" progId="Excel.Sheet.12">
                  <p:embed/>
                </p:oleObj>
              </mc:Choice>
              <mc:Fallback>
                <p:oleObj name="Worksheet" r:id="rId4" imgW="6102313" imgH="2330538" progId="Excel.Sheet.12">
                  <p:embed/>
                  <p:pic>
                    <p:nvPicPr>
                      <p:cNvPr id="2" name="Objekt 1"/>
                      <p:cNvPicPr/>
                      <p:nvPr/>
                    </p:nvPicPr>
                    <p:blipFill>
                      <a:blip r:embed="rId5"/>
                      <a:stretch>
                        <a:fillRect/>
                      </a:stretch>
                    </p:blipFill>
                    <p:spPr>
                      <a:xfrm>
                        <a:off x="668338" y="949325"/>
                        <a:ext cx="10675937" cy="4078288"/>
                      </a:xfrm>
                      <a:prstGeom prst="rect">
                        <a:avLst/>
                      </a:prstGeom>
                    </p:spPr>
                  </p:pic>
                </p:oleObj>
              </mc:Fallback>
            </mc:AlternateContent>
          </a:graphicData>
        </a:graphic>
      </p:graphicFrame>
      <p:sp>
        <p:nvSpPr>
          <p:cNvPr id="4" name="Rechteck 3">
            <a:extLst>
              <a:ext uri="{FF2B5EF4-FFF2-40B4-BE49-F238E27FC236}">
                <a16:creationId xmlns:a16="http://schemas.microsoft.com/office/drawing/2014/main" id="{1435915A-4340-428F-BD2D-5B937473C4F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Text Box 3">
            <a:extLst>
              <a:ext uri="{FF2B5EF4-FFF2-40B4-BE49-F238E27FC236}">
                <a16:creationId xmlns:a16="http://schemas.microsoft.com/office/drawing/2014/main" id="{D45B1398-8D27-46AE-83F5-0DF1ED6E004B}"/>
              </a:ext>
            </a:extLst>
          </p:cNvPr>
          <p:cNvSpPr txBox="1">
            <a:spLocks noChangeArrowheads="1"/>
          </p:cNvSpPr>
          <p:nvPr/>
        </p:nvSpPr>
        <p:spPr bwMode="auto">
          <a:xfrm>
            <a:off x="109644" y="52791"/>
            <a:ext cx="9588905" cy="639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a:solidFill>
                  <a:srgbClr val="000000"/>
                </a:solidFill>
              </a:rPr>
              <a:t>Calcuate the price index 2017 </a:t>
            </a:r>
            <a:r>
              <a:rPr lang="de-DE" altLang="de-DE" sz="1800" dirty="0">
                <a:solidFill>
                  <a:srgbClr val="000000"/>
                </a:solidFill>
              </a:rPr>
              <a:t>– 2019 (2017=100)</a:t>
            </a:r>
          </a:p>
          <a:p>
            <a:pPr eaLnBrk="1" hangingPunct="1">
              <a:buClrTx/>
            </a:pPr>
            <a:r>
              <a:rPr lang="de-DE" altLang="de-DE" sz="1800">
                <a:solidFill>
                  <a:srgbClr val="000000"/>
                </a:solidFill>
              </a:rPr>
              <a:t>Inflation rates </a:t>
            </a:r>
            <a:r>
              <a:rPr lang="de-DE" altLang="de-DE" sz="1800" dirty="0">
                <a:solidFill>
                  <a:srgbClr val="000000"/>
                </a:solidFill>
              </a:rPr>
              <a:t>2018 und 2019</a:t>
            </a:r>
            <a:r>
              <a:rPr lang="de-DE" altLang="de-DE" sz="1800">
                <a:solidFill>
                  <a:srgbClr val="000000"/>
                </a:solidFill>
              </a:rPr>
              <a:t>, and the average inflation 2018 </a:t>
            </a:r>
            <a:r>
              <a:rPr lang="de-DE" altLang="de-DE" sz="1800" dirty="0">
                <a:solidFill>
                  <a:srgbClr val="000000"/>
                </a:solidFill>
              </a:rPr>
              <a:t>– 2019.</a:t>
            </a:r>
          </a:p>
        </p:txBody>
      </p:sp>
      <p:grpSp>
        <p:nvGrpSpPr>
          <p:cNvPr id="22" name="Gruppieren 21">
            <a:extLst>
              <a:ext uri="{FF2B5EF4-FFF2-40B4-BE49-F238E27FC236}">
                <a16:creationId xmlns:a16="http://schemas.microsoft.com/office/drawing/2014/main" id="{48ECE655-EC96-4D0C-A4BA-994F7674B547}"/>
              </a:ext>
            </a:extLst>
          </p:cNvPr>
          <p:cNvGrpSpPr/>
          <p:nvPr/>
        </p:nvGrpSpPr>
        <p:grpSpPr>
          <a:xfrm>
            <a:off x="7661088" y="2078568"/>
            <a:ext cx="542520" cy="220320"/>
            <a:chOff x="7661088" y="2078568"/>
            <a:chExt cx="542520" cy="220320"/>
          </a:xfrm>
        </p:grpSpPr>
        <mc:AlternateContent xmlns:mc="http://schemas.openxmlformats.org/markup-compatibility/2006" xmlns:p14="http://schemas.microsoft.com/office/powerpoint/2010/main">
          <mc:Choice Requires="p14">
            <p:contentPart p14:bwMode="auto" r:id="rId6">
              <p14:nvContentPartPr>
                <p14:cNvPr id="3" name="Freihand 2">
                  <a:extLst>
                    <a:ext uri="{FF2B5EF4-FFF2-40B4-BE49-F238E27FC236}">
                      <a16:creationId xmlns:a16="http://schemas.microsoft.com/office/drawing/2014/main" id="{28B306DF-9D99-4435-A972-84AC02E97435}"/>
                    </a:ext>
                  </a:extLst>
                </p14:cNvPr>
                <p14:cNvContentPartPr/>
                <p14:nvPr/>
              </p14:nvContentPartPr>
              <p14:xfrm>
                <a:off x="7661088" y="2109888"/>
                <a:ext cx="124560" cy="111600"/>
              </p14:xfrm>
            </p:contentPart>
          </mc:Choice>
          <mc:Fallback xmlns="">
            <p:pic>
              <p:nvPicPr>
                <p:cNvPr id="3" name="Freihand 2">
                  <a:extLst>
                    <a:ext uri="{FF2B5EF4-FFF2-40B4-BE49-F238E27FC236}">
                      <a16:creationId xmlns:a16="http://schemas.microsoft.com/office/drawing/2014/main" id="{28B306DF-9D99-4435-A972-84AC02E97435}"/>
                    </a:ext>
                  </a:extLst>
                </p:cNvPr>
                <p:cNvPicPr/>
                <p:nvPr/>
              </p:nvPicPr>
              <p:blipFill>
                <a:blip r:embed="rId7"/>
                <a:stretch>
                  <a:fillRect/>
                </a:stretch>
              </p:blipFill>
              <p:spPr>
                <a:xfrm>
                  <a:off x="7656768" y="2105568"/>
                  <a:ext cx="13320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Freihand 6">
                  <a:extLst>
                    <a:ext uri="{FF2B5EF4-FFF2-40B4-BE49-F238E27FC236}">
                      <a16:creationId xmlns:a16="http://schemas.microsoft.com/office/drawing/2014/main" id="{A4D91111-FC97-4C98-AF5D-07202F5E67D4}"/>
                    </a:ext>
                  </a:extLst>
                </p14:cNvPr>
                <p14:cNvContentPartPr/>
                <p14:nvPr/>
              </p14:nvContentPartPr>
              <p14:xfrm>
                <a:off x="7854048" y="2210328"/>
                <a:ext cx="21600" cy="88560"/>
              </p14:xfrm>
            </p:contentPart>
          </mc:Choice>
          <mc:Fallback xmlns="">
            <p:pic>
              <p:nvPicPr>
                <p:cNvPr id="7" name="Freihand 6">
                  <a:extLst>
                    <a:ext uri="{FF2B5EF4-FFF2-40B4-BE49-F238E27FC236}">
                      <a16:creationId xmlns:a16="http://schemas.microsoft.com/office/drawing/2014/main" id="{A4D91111-FC97-4C98-AF5D-07202F5E67D4}"/>
                    </a:ext>
                  </a:extLst>
                </p:cNvPr>
                <p:cNvPicPr/>
                <p:nvPr/>
              </p:nvPicPr>
              <p:blipFill>
                <a:blip r:embed="rId9"/>
                <a:stretch>
                  <a:fillRect/>
                </a:stretch>
              </p:blipFill>
              <p:spPr>
                <a:xfrm>
                  <a:off x="7849728" y="2206008"/>
                  <a:ext cx="3024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Freihand 7">
                  <a:extLst>
                    <a:ext uri="{FF2B5EF4-FFF2-40B4-BE49-F238E27FC236}">
                      <a16:creationId xmlns:a16="http://schemas.microsoft.com/office/drawing/2014/main" id="{A08722FC-0929-45A2-9E1A-7B5A4181B729}"/>
                    </a:ext>
                  </a:extLst>
                </p14:cNvPr>
                <p14:cNvContentPartPr/>
                <p14:nvPr/>
              </p14:nvContentPartPr>
              <p14:xfrm>
                <a:off x="7939008" y="2078568"/>
                <a:ext cx="150840" cy="170280"/>
              </p14:xfrm>
            </p:contentPart>
          </mc:Choice>
          <mc:Fallback xmlns="">
            <p:pic>
              <p:nvPicPr>
                <p:cNvPr id="8" name="Freihand 7">
                  <a:extLst>
                    <a:ext uri="{FF2B5EF4-FFF2-40B4-BE49-F238E27FC236}">
                      <a16:creationId xmlns:a16="http://schemas.microsoft.com/office/drawing/2014/main" id="{A08722FC-0929-45A2-9E1A-7B5A4181B729}"/>
                    </a:ext>
                  </a:extLst>
                </p:cNvPr>
                <p:cNvPicPr/>
                <p:nvPr/>
              </p:nvPicPr>
              <p:blipFill>
                <a:blip r:embed="rId11"/>
                <a:stretch>
                  <a:fillRect/>
                </a:stretch>
              </p:blipFill>
              <p:spPr>
                <a:xfrm>
                  <a:off x="7934688" y="2074248"/>
                  <a:ext cx="15948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Freihand 8">
                  <a:extLst>
                    <a:ext uri="{FF2B5EF4-FFF2-40B4-BE49-F238E27FC236}">
                      <a16:creationId xmlns:a16="http://schemas.microsoft.com/office/drawing/2014/main" id="{6C935EB7-C4AB-4E71-BF0B-0B95223CB7C4}"/>
                    </a:ext>
                  </a:extLst>
                </p14:cNvPr>
                <p14:cNvContentPartPr/>
                <p14:nvPr/>
              </p14:nvContentPartPr>
              <p14:xfrm>
                <a:off x="8115408" y="2095848"/>
                <a:ext cx="88200" cy="120960"/>
              </p14:xfrm>
            </p:contentPart>
          </mc:Choice>
          <mc:Fallback xmlns="">
            <p:pic>
              <p:nvPicPr>
                <p:cNvPr id="9" name="Freihand 8">
                  <a:extLst>
                    <a:ext uri="{FF2B5EF4-FFF2-40B4-BE49-F238E27FC236}">
                      <a16:creationId xmlns:a16="http://schemas.microsoft.com/office/drawing/2014/main" id="{6C935EB7-C4AB-4E71-BF0B-0B95223CB7C4}"/>
                    </a:ext>
                  </a:extLst>
                </p:cNvPr>
                <p:cNvPicPr/>
                <p:nvPr/>
              </p:nvPicPr>
              <p:blipFill>
                <a:blip r:embed="rId13"/>
                <a:stretch>
                  <a:fillRect/>
                </a:stretch>
              </p:blipFill>
              <p:spPr>
                <a:xfrm>
                  <a:off x="8111088" y="2091528"/>
                  <a:ext cx="96840" cy="129600"/>
                </a:xfrm>
                <a:prstGeom prst="rect">
                  <a:avLst/>
                </a:prstGeom>
              </p:spPr>
            </p:pic>
          </mc:Fallback>
        </mc:AlternateContent>
      </p:grpSp>
      <p:grpSp>
        <p:nvGrpSpPr>
          <p:cNvPr id="21" name="Gruppieren 20">
            <a:extLst>
              <a:ext uri="{FF2B5EF4-FFF2-40B4-BE49-F238E27FC236}">
                <a16:creationId xmlns:a16="http://schemas.microsoft.com/office/drawing/2014/main" id="{080F78B5-E6C7-474F-9DC2-A8D6BC8637F5}"/>
              </a:ext>
            </a:extLst>
          </p:cNvPr>
          <p:cNvGrpSpPr/>
          <p:nvPr/>
        </p:nvGrpSpPr>
        <p:grpSpPr>
          <a:xfrm>
            <a:off x="7596288" y="2438568"/>
            <a:ext cx="589680" cy="183960"/>
            <a:chOff x="7596288" y="2438568"/>
            <a:chExt cx="589680" cy="183960"/>
          </a:xfrm>
        </p:grpSpPr>
        <mc:AlternateContent xmlns:mc="http://schemas.openxmlformats.org/markup-compatibility/2006" xmlns:p14="http://schemas.microsoft.com/office/powerpoint/2010/main">
          <mc:Choice Requires="p14">
            <p:contentPart p14:bwMode="auto" r:id="rId14">
              <p14:nvContentPartPr>
                <p14:cNvPr id="10" name="Freihand 9">
                  <a:extLst>
                    <a:ext uri="{FF2B5EF4-FFF2-40B4-BE49-F238E27FC236}">
                      <a16:creationId xmlns:a16="http://schemas.microsoft.com/office/drawing/2014/main" id="{B4A12EDC-D23D-41C0-9216-8A0677454A34}"/>
                    </a:ext>
                  </a:extLst>
                </p14:cNvPr>
                <p14:cNvContentPartPr/>
                <p14:nvPr/>
              </p14:nvContentPartPr>
              <p14:xfrm>
                <a:off x="7596288" y="2438568"/>
                <a:ext cx="184680" cy="152640"/>
              </p14:xfrm>
            </p:contentPart>
          </mc:Choice>
          <mc:Fallback xmlns="">
            <p:pic>
              <p:nvPicPr>
                <p:cNvPr id="10" name="Freihand 9">
                  <a:extLst>
                    <a:ext uri="{FF2B5EF4-FFF2-40B4-BE49-F238E27FC236}">
                      <a16:creationId xmlns:a16="http://schemas.microsoft.com/office/drawing/2014/main" id="{B4A12EDC-D23D-41C0-9216-8A0677454A34}"/>
                    </a:ext>
                  </a:extLst>
                </p:cNvPr>
                <p:cNvPicPr/>
                <p:nvPr/>
              </p:nvPicPr>
              <p:blipFill>
                <a:blip r:embed="rId15"/>
                <a:stretch>
                  <a:fillRect/>
                </a:stretch>
              </p:blipFill>
              <p:spPr>
                <a:xfrm>
                  <a:off x="7591968" y="2434248"/>
                  <a:ext cx="19332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 name="Freihand 10">
                  <a:extLst>
                    <a:ext uri="{FF2B5EF4-FFF2-40B4-BE49-F238E27FC236}">
                      <a16:creationId xmlns:a16="http://schemas.microsoft.com/office/drawing/2014/main" id="{C2BC3BEC-D078-438A-AD7F-EB88C34C854D}"/>
                    </a:ext>
                  </a:extLst>
                </p14:cNvPr>
                <p14:cNvContentPartPr/>
                <p14:nvPr/>
              </p14:nvContentPartPr>
              <p14:xfrm>
                <a:off x="7812648" y="2548728"/>
                <a:ext cx="19080" cy="73800"/>
              </p14:xfrm>
            </p:contentPart>
          </mc:Choice>
          <mc:Fallback xmlns="">
            <p:pic>
              <p:nvPicPr>
                <p:cNvPr id="11" name="Freihand 10">
                  <a:extLst>
                    <a:ext uri="{FF2B5EF4-FFF2-40B4-BE49-F238E27FC236}">
                      <a16:creationId xmlns:a16="http://schemas.microsoft.com/office/drawing/2014/main" id="{C2BC3BEC-D078-438A-AD7F-EB88C34C854D}"/>
                    </a:ext>
                  </a:extLst>
                </p:cNvPr>
                <p:cNvPicPr/>
                <p:nvPr/>
              </p:nvPicPr>
              <p:blipFill>
                <a:blip r:embed="rId17"/>
                <a:stretch>
                  <a:fillRect/>
                </a:stretch>
              </p:blipFill>
              <p:spPr>
                <a:xfrm>
                  <a:off x="7808328" y="2544408"/>
                  <a:ext cx="2772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2" name="Freihand 11">
                  <a:extLst>
                    <a:ext uri="{FF2B5EF4-FFF2-40B4-BE49-F238E27FC236}">
                      <a16:creationId xmlns:a16="http://schemas.microsoft.com/office/drawing/2014/main" id="{5F9C48F5-C0FB-4EDD-B34C-0DD6BF5BDA46}"/>
                    </a:ext>
                  </a:extLst>
                </p14:cNvPr>
                <p14:cNvContentPartPr/>
                <p14:nvPr/>
              </p14:nvContentPartPr>
              <p14:xfrm>
                <a:off x="7912728" y="2451528"/>
                <a:ext cx="95040" cy="103320"/>
              </p14:xfrm>
            </p:contentPart>
          </mc:Choice>
          <mc:Fallback xmlns="">
            <p:pic>
              <p:nvPicPr>
                <p:cNvPr id="12" name="Freihand 11">
                  <a:extLst>
                    <a:ext uri="{FF2B5EF4-FFF2-40B4-BE49-F238E27FC236}">
                      <a16:creationId xmlns:a16="http://schemas.microsoft.com/office/drawing/2014/main" id="{5F9C48F5-C0FB-4EDD-B34C-0DD6BF5BDA46}"/>
                    </a:ext>
                  </a:extLst>
                </p:cNvPr>
                <p:cNvPicPr/>
                <p:nvPr/>
              </p:nvPicPr>
              <p:blipFill>
                <a:blip r:embed="rId19"/>
                <a:stretch>
                  <a:fillRect/>
                </a:stretch>
              </p:blipFill>
              <p:spPr>
                <a:xfrm>
                  <a:off x="7908408" y="2447208"/>
                  <a:ext cx="10368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3" name="Freihand 12">
                  <a:extLst>
                    <a:ext uri="{FF2B5EF4-FFF2-40B4-BE49-F238E27FC236}">
                      <a16:creationId xmlns:a16="http://schemas.microsoft.com/office/drawing/2014/main" id="{11C2A6B7-1D66-4A88-B220-A4DA4FDF64F9}"/>
                    </a:ext>
                  </a:extLst>
                </p14:cNvPr>
                <p14:cNvContentPartPr/>
                <p14:nvPr/>
              </p14:nvContentPartPr>
              <p14:xfrm>
                <a:off x="8113608" y="2446128"/>
                <a:ext cx="72360" cy="119520"/>
              </p14:xfrm>
            </p:contentPart>
          </mc:Choice>
          <mc:Fallback xmlns="">
            <p:pic>
              <p:nvPicPr>
                <p:cNvPr id="13" name="Freihand 12">
                  <a:extLst>
                    <a:ext uri="{FF2B5EF4-FFF2-40B4-BE49-F238E27FC236}">
                      <a16:creationId xmlns:a16="http://schemas.microsoft.com/office/drawing/2014/main" id="{11C2A6B7-1D66-4A88-B220-A4DA4FDF64F9}"/>
                    </a:ext>
                  </a:extLst>
                </p:cNvPr>
                <p:cNvPicPr/>
                <p:nvPr/>
              </p:nvPicPr>
              <p:blipFill>
                <a:blip r:embed="rId21"/>
                <a:stretch>
                  <a:fillRect/>
                </a:stretch>
              </p:blipFill>
              <p:spPr>
                <a:xfrm>
                  <a:off x="8109288" y="2441808"/>
                  <a:ext cx="81000" cy="128160"/>
                </a:xfrm>
                <a:prstGeom prst="rect">
                  <a:avLst/>
                </a:prstGeom>
              </p:spPr>
            </p:pic>
          </mc:Fallback>
        </mc:AlternateContent>
      </p:grpSp>
      <p:grpSp>
        <p:nvGrpSpPr>
          <p:cNvPr id="20" name="Gruppieren 19">
            <a:extLst>
              <a:ext uri="{FF2B5EF4-FFF2-40B4-BE49-F238E27FC236}">
                <a16:creationId xmlns:a16="http://schemas.microsoft.com/office/drawing/2014/main" id="{26F78509-CB5E-44F9-88FB-5F8C57AF8E13}"/>
              </a:ext>
            </a:extLst>
          </p:cNvPr>
          <p:cNvGrpSpPr/>
          <p:nvPr/>
        </p:nvGrpSpPr>
        <p:grpSpPr>
          <a:xfrm>
            <a:off x="7615368" y="2762928"/>
            <a:ext cx="810360" cy="266400"/>
            <a:chOff x="7615368" y="2762928"/>
            <a:chExt cx="810360" cy="266400"/>
          </a:xfrm>
        </p:grpSpPr>
        <mc:AlternateContent xmlns:mc="http://schemas.openxmlformats.org/markup-compatibility/2006" xmlns:p14="http://schemas.microsoft.com/office/powerpoint/2010/main">
          <mc:Choice Requires="p14">
            <p:contentPart p14:bwMode="auto" r:id="rId22">
              <p14:nvContentPartPr>
                <p14:cNvPr id="14" name="Freihand 13">
                  <a:extLst>
                    <a:ext uri="{FF2B5EF4-FFF2-40B4-BE49-F238E27FC236}">
                      <a16:creationId xmlns:a16="http://schemas.microsoft.com/office/drawing/2014/main" id="{77EAF959-B641-4D84-888A-815CC30D3DB5}"/>
                    </a:ext>
                  </a:extLst>
                </p14:cNvPr>
                <p14:cNvContentPartPr/>
                <p14:nvPr/>
              </p14:nvContentPartPr>
              <p14:xfrm>
                <a:off x="7615368" y="2827728"/>
                <a:ext cx="167400" cy="166680"/>
              </p14:xfrm>
            </p:contentPart>
          </mc:Choice>
          <mc:Fallback xmlns="">
            <p:pic>
              <p:nvPicPr>
                <p:cNvPr id="14" name="Freihand 13">
                  <a:extLst>
                    <a:ext uri="{FF2B5EF4-FFF2-40B4-BE49-F238E27FC236}">
                      <a16:creationId xmlns:a16="http://schemas.microsoft.com/office/drawing/2014/main" id="{77EAF959-B641-4D84-888A-815CC30D3DB5}"/>
                    </a:ext>
                  </a:extLst>
                </p:cNvPr>
                <p:cNvPicPr/>
                <p:nvPr/>
              </p:nvPicPr>
              <p:blipFill>
                <a:blip r:embed="rId23"/>
                <a:stretch>
                  <a:fillRect/>
                </a:stretch>
              </p:blipFill>
              <p:spPr>
                <a:xfrm>
                  <a:off x="7611048" y="2823408"/>
                  <a:ext cx="17604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5" name="Freihand 14">
                  <a:extLst>
                    <a:ext uri="{FF2B5EF4-FFF2-40B4-BE49-F238E27FC236}">
                      <a16:creationId xmlns:a16="http://schemas.microsoft.com/office/drawing/2014/main" id="{5BDADA06-C898-48A1-AB18-10C327F24F45}"/>
                    </a:ext>
                  </a:extLst>
                </p14:cNvPr>
                <p14:cNvContentPartPr/>
                <p14:nvPr/>
              </p14:nvContentPartPr>
              <p14:xfrm>
                <a:off x="7821648" y="2946528"/>
                <a:ext cx="14400" cy="82800"/>
              </p14:xfrm>
            </p:contentPart>
          </mc:Choice>
          <mc:Fallback xmlns="">
            <p:pic>
              <p:nvPicPr>
                <p:cNvPr id="15" name="Freihand 14">
                  <a:extLst>
                    <a:ext uri="{FF2B5EF4-FFF2-40B4-BE49-F238E27FC236}">
                      <a16:creationId xmlns:a16="http://schemas.microsoft.com/office/drawing/2014/main" id="{5BDADA06-C898-48A1-AB18-10C327F24F45}"/>
                    </a:ext>
                  </a:extLst>
                </p:cNvPr>
                <p:cNvPicPr/>
                <p:nvPr/>
              </p:nvPicPr>
              <p:blipFill>
                <a:blip r:embed="rId25"/>
                <a:stretch>
                  <a:fillRect/>
                </a:stretch>
              </p:blipFill>
              <p:spPr>
                <a:xfrm>
                  <a:off x="7817328" y="2942208"/>
                  <a:ext cx="2304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6" name="Freihand 15">
                  <a:extLst>
                    <a:ext uri="{FF2B5EF4-FFF2-40B4-BE49-F238E27FC236}">
                      <a16:creationId xmlns:a16="http://schemas.microsoft.com/office/drawing/2014/main" id="{C96D17B4-072D-44F4-BB74-A6B7B113EF5F}"/>
                    </a:ext>
                  </a:extLst>
                </p14:cNvPr>
                <p14:cNvContentPartPr/>
                <p14:nvPr/>
              </p14:nvContentPartPr>
              <p14:xfrm>
                <a:off x="7917048" y="2835288"/>
                <a:ext cx="109080" cy="139680"/>
              </p14:xfrm>
            </p:contentPart>
          </mc:Choice>
          <mc:Fallback xmlns="">
            <p:pic>
              <p:nvPicPr>
                <p:cNvPr id="16" name="Freihand 15">
                  <a:extLst>
                    <a:ext uri="{FF2B5EF4-FFF2-40B4-BE49-F238E27FC236}">
                      <a16:creationId xmlns:a16="http://schemas.microsoft.com/office/drawing/2014/main" id="{C96D17B4-072D-44F4-BB74-A6B7B113EF5F}"/>
                    </a:ext>
                  </a:extLst>
                </p:cNvPr>
                <p:cNvPicPr/>
                <p:nvPr/>
              </p:nvPicPr>
              <p:blipFill>
                <a:blip r:embed="rId27"/>
                <a:stretch>
                  <a:fillRect/>
                </a:stretch>
              </p:blipFill>
              <p:spPr>
                <a:xfrm>
                  <a:off x="7912728" y="2830968"/>
                  <a:ext cx="11772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7" name="Freihand 16">
                  <a:extLst>
                    <a:ext uri="{FF2B5EF4-FFF2-40B4-BE49-F238E27FC236}">
                      <a16:creationId xmlns:a16="http://schemas.microsoft.com/office/drawing/2014/main" id="{9B348EC0-AC07-4649-8FFA-E038AF8D6E25}"/>
                    </a:ext>
                  </a:extLst>
                </p14:cNvPr>
                <p14:cNvContentPartPr/>
                <p14:nvPr/>
              </p14:nvContentPartPr>
              <p14:xfrm>
                <a:off x="8067888" y="2824128"/>
                <a:ext cx="60120" cy="109080"/>
              </p14:xfrm>
            </p:contentPart>
          </mc:Choice>
          <mc:Fallback xmlns="">
            <p:pic>
              <p:nvPicPr>
                <p:cNvPr id="17" name="Freihand 16">
                  <a:extLst>
                    <a:ext uri="{FF2B5EF4-FFF2-40B4-BE49-F238E27FC236}">
                      <a16:creationId xmlns:a16="http://schemas.microsoft.com/office/drawing/2014/main" id="{9B348EC0-AC07-4649-8FFA-E038AF8D6E25}"/>
                    </a:ext>
                  </a:extLst>
                </p:cNvPr>
                <p:cNvPicPr/>
                <p:nvPr/>
              </p:nvPicPr>
              <p:blipFill>
                <a:blip r:embed="rId29"/>
                <a:stretch>
                  <a:fillRect/>
                </a:stretch>
              </p:blipFill>
              <p:spPr>
                <a:xfrm>
                  <a:off x="8063568" y="2819808"/>
                  <a:ext cx="6876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8" name="Freihand 17">
                  <a:extLst>
                    <a:ext uri="{FF2B5EF4-FFF2-40B4-BE49-F238E27FC236}">
                      <a16:creationId xmlns:a16="http://schemas.microsoft.com/office/drawing/2014/main" id="{AAF0A9C4-4ECD-4793-B231-6BB083E8D853}"/>
                    </a:ext>
                  </a:extLst>
                </p14:cNvPr>
                <p14:cNvContentPartPr/>
                <p14:nvPr/>
              </p14:nvContentPartPr>
              <p14:xfrm>
                <a:off x="8107128" y="2883888"/>
                <a:ext cx="57960" cy="99720"/>
              </p14:xfrm>
            </p:contentPart>
          </mc:Choice>
          <mc:Fallback xmlns="">
            <p:pic>
              <p:nvPicPr>
                <p:cNvPr id="18" name="Freihand 17">
                  <a:extLst>
                    <a:ext uri="{FF2B5EF4-FFF2-40B4-BE49-F238E27FC236}">
                      <a16:creationId xmlns:a16="http://schemas.microsoft.com/office/drawing/2014/main" id="{AAF0A9C4-4ECD-4793-B231-6BB083E8D853}"/>
                    </a:ext>
                  </a:extLst>
                </p:cNvPr>
                <p:cNvPicPr/>
                <p:nvPr/>
              </p:nvPicPr>
              <p:blipFill>
                <a:blip r:embed="rId31"/>
                <a:stretch>
                  <a:fillRect/>
                </a:stretch>
              </p:blipFill>
              <p:spPr>
                <a:xfrm>
                  <a:off x="8102808" y="2879568"/>
                  <a:ext cx="6660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9" name="Freihand 18">
                  <a:extLst>
                    <a:ext uri="{FF2B5EF4-FFF2-40B4-BE49-F238E27FC236}">
                      <a16:creationId xmlns:a16="http://schemas.microsoft.com/office/drawing/2014/main" id="{6BE1B86D-F231-4036-9C28-D552C50BD1BE}"/>
                    </a:ext>
                  </a:extLst>
                </p14:cNvPr>
                <p14:cNvContentPartPr/>
                <p14:nvPr/>
              </p14:nvContentPartPr>
              <p14:xfrm>
                <a:off x="8209008" y="2762928"/>
                <a:ext cx="216720" cy="213840"/>
              </p14:xfrm>
            </p:contentPart>
          </mc:Choice>
          <mc:Fallback xmlns="">
            <p:pic>
              <p:nvPicPr>
                <p:cNvPr id="19" name="Freihand 18">
                  <a:extLst>
                    <a:ext uri="{FF2B5EF4-FFF2-40B4-BE49-F238E27FC236}">
                      <a16:creationId xmlns:a16="http://schemas.microsoft.com/office/drawing/2014/main" id="{6BE1B86D-F231-4036-9C28-D552C50BD1BE}"/>
                    </a:ext>
                  </a:extLst>
                </p:cNvPr>
                <p:cNvPicPr/>
                <p:nvPr/>
              </p:nvPicPr>
              <p:blipFill>
                <a:blip r:embed="rId33"/>
                <a:stretch>
                  <a:fillRect/>
                </a:stretch>
              </p:blipFill>
              <p:spPr>
                <a:xfrm>
                  <a:off x="8204688" y="2758608"/>
                  <a:ext cx="225360" cy="222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4">
            <p14:nvContentPartPr>
              <p14:cNvPr id="64" name="Freihand 63">
                <a:extLst>
                  <a:ext uri="{FF2B5EF4-FFF2-40B4-BE49-F238E27FC236}">
                    <a16:creationId xmlns:a16="http://schemas.microsoft.com/office/drawing/2014/main" id="{68905348-20D1-4C17-AF59-132FA31A27C3}"/>
                  </a:ext>
                </a:extLst>
              </p14:cNvPr>
              <p14:cNvContentPartPr/>
              <p14:nvPr/>
            </p14:nvContentPartPr>
            <p14:xfrm>
              <a:off x="2924568" y="618048"/>
              <a:ext cx="4030920" cy="76320"/>
            </p14:xfrm>
          </p:contentPart>
        </mc:Choice>
        <mc:Fallback xmlns="">
          <p:pic>
            <p:nvPicPr>
              <p:cNvPr id="64" name="Freihand 63">
                <a:extLst>
                  <a:ext uri="{FF2B5EF4-FFF2-40B4-BE49-F238E27FC236}">
                    <a16:creationId xmlns:a16="http://schemas.microsoft.com/office/drawing/2014/main" id="{68905348-20D1-4C17-AF59-132FA31A27C3}"/>
                  </a:ext>
                </a:extLst>
              </p:cNvPr>
              <p:cNvPicPr/>
              <p:nvPr/>
            </p:nvPicPr>
            <p:blipFill>
              <a:blip r:embed="rId35"/>
              <a:stretch>
                <a:fillRect/>
              </a:stretch>
            </p:blipFill>
            <p:spPr>
              <a:xfrm>
                <a:off x="2920248" y="613728"/>
                <a:ext cx="4039560" cy="84960"/>
              </a:xfrm>
              <a:prstGeom prst="rect">
                <a:avLst/>
              </a:prstGeom>
            </p:spPr>
          </p:pic>
        </mc:Fallback>
      </mc:AlternateContent>
      <p:grpSp>
        <p:nvGrpSpPr>
          <p:cNvPr id="67" name="Gruppieren 66">
            <a:extLst>
              <a:ext uri="{FF2B5EF4-FFF2-40B4-BE49-F238E27FC236}">
                <a16:creationId xmlns:a16="http://schemas.microsoft.com/office/drawing/2014/main" id="{81710723-BBE5-4060-9EE8-7088582CAABA}"/>
              </a:ext>
            </a:extLst>
          </p:cNvPr>
          <p:cNvGrpSpPr/>
          <p:nvPr/>
        </p:nvGrpSpPr>
        <p:grpSpPr>
          <a:xfrm>
            <a:off x="5302368" y="608688"/>
            <a:ext cx="1294920" cy="34920"/>
            <a:chOff x="5302368" y="608688"/>
            <a:chExt cx="1294920" cy="34920"/>
          </a:xfrm>
        </p:grpSpPr>
        <mc:AlternateContent xmlns:mc="http://schemas.openxmlformats.org/markup-compatibility/2006" xmlns:p14="http://schemas.microsoft.com/office/powerpoint/2010/main">
          <mc:Choice Requires="p14">
            <p:contentPart p14:bwMode="auto" r:id="rId36">
              <p14:nvContentPartPr>
                <p14:cNvPr id="65" name="Freihand 64">
                  <a:extLst>
                    <a:ext uri="{FF2B5EF4-FFF2-40B4-BE49-F238E27FC236}">
                      <a16:creationId xmlns:a16="http://schemas.microsoft.com/office/drawing/2014/main" id="{E58E007B-888D-4219-8359-9CBC97AC07B2}"/>
                    </a:ext>
                  </a:extLst>
                </p14:cNvPr>
                <p14:cNvContentPartPr/>
                <p14:nvPr/>
              </p14:nvContentPartPr>
              <p14:xfrm>
                <a:off x="5407488" y="643248"/>
                <a:ext cx="62640" cy="360"/>
              </p14:xfrm>
            </p:contentPart>
          </mc:Choice>
          <mc:Fallback xmlns="">
            <p:pic>
              <p:nvPicPr>
                <p:cNvPr id="65" name="Freihand 64">
                  <a:extLst>
                    <a:ext uri="{FF2B5EF4-FFF2-40B4-BE49-F238E27FC236}">
                      <a16:creationId xmlns:a16="http://schemas.microsoft.com/office/drawing/2014/main" id="{E58E007B-888D-4219-8359-9CBC97AC07B2}"/>
                    </a:ext>
                  </a:extLst>
                </p:cNvPr>
                <p:cNvPicPr/>
                <p:nvPr/>
              </p:nvPicPr>
              <p:blipFill>
                <a:blip r:embed="rId37"/>
                <a:stretch>
                  <a:fillRect/>
                </a:stretch>
              </p:blipFill>
              <p:spPr>
                <a:xfrm>
                  <a:off x="5403168" y="638928"/>
                  <a:ext cx="7128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66" name="Freihand 65">
                  <a:extLst>
                    <a:ext uri="{FF2B5EF4-FFF2-40B4-BE49-F238E27FC236}">
                      <a16:creationId xmlns:a16="http://schemas.microsoft.com/office/drawing/2014/main" id="{E50AB32E-69CB-4624-AB03-334250B59164}"/>
                    </a:ext>
                  </a:extLst>
                </p14:cNvPr>
                <p14:cNvContentPartPr/>
                <p14:nvPr/>
              </p14:nvContentPartPr>
              <p14:xfrm>
                <a:off x="5302368" y="608688"/>
                <a:ext cx="1294920" cy="29520"/>
              </p14:xfrm>
            </p:contentPart>
          </mc:Choice>
          <mc:Fallback xmlns="">
            <p:pic>
              <p:nvPicPr>
                <p:cNvPr id="66" name="Freihand 65">
                  <a:extLst>
                    <a:ext uri="{FF2B5EF4-FFF2-40B4-BE49-F238E27FC236}">
                      <a16:creationId xmlns:a16="http://schemas.microsoft.com/office/drawing/2014/main" id="{E50AB32E-69CB-4624-AB03-334250B59164}"/>
                    </a:ext>
                  </a:extLst>
                </p:cNvPr>
                <p:cNvPicPr/>
                <p:nvPr/>
              </p:nvPicPr>
              <p:blipFill>
                <a:blip r:embed="rId39"/>
                <a:stretch>
                  <a:fillRect/>
                </a:stretch>
              </p:blipFill>
              <p:spPr>
                <a:xfrm>
                  <a:off x="5298048" y="604368"/>
                  <a:ext cx="1303560" cy="381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0">
            <p14:nvContentPartPr>
              <p14:cNvPr id="68" name="Freihand 67">
                <a:extLst>
                  <a:ext uri="{FF2B5EF4-FFF2-40B4-BE49-F238E27FC236}">
                    <a16:creationId xmlns:a16="http://schemas.microsoft.com/office/drawing/2014/main" id="{1B39FA32-E9B3-47D4-A81C-55913FECF6C6}"/>
                  </a:ext>
                </a:extLst>
              </p14:cNvPr>
              <p14:cNvContentPartPr/>
              <p14:nvPr/>
            </p14:nvContentPartPr>
            <p14:xfrm>
              <a:off x="10082808" y="2222568"/>
              <a:ext cx="1252080" cy="1129680"/>
            </p14:xfrm>
          </p:contentPart>
        </mc:Choice>
        <mc:Fallback xmlns="">
          <p:pic>
            <p:nvPicPr>
              <p:cNvPr id="68" name="Freihand 67">
                <a:extLst>
                  <a:ext uri="{FF2B5EF4-FFF2-40B4-BE49-F238E27FC236}">
                    <a16:creationId xmlns:a16="http://schemas.microsoft.com/office/drawing/2014/main" id="{1B39FA32-E9B3-47D4-A81C-55913FECF6C6}"/>
                  </a:ext>
                </a:extLst>
              </p:cNvPr>
              <p:cNvPicPr/>
              <p:nvPr/>
            </p:nvPicPr>
            <p:blipFill>
              <a:blip r:embed="rId41"/>
              <a:stretch>
                <a:fillRect/>
              </a:stretch>
            </p:blipFill>
            <p:spPr>
              <a:xfrm>
                <a:off x="10078488" y="2218248"/>
                <a:ext cx="1260720" cy="11383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70" name="Freihand 69">
                <a:extLst>
                  <a:ext uri="{FF2B5EF4-FFF2-40B4-BE49-F238E27FC236}">
                    <a16:creationId xmlns:a16="http://schemas.microsoft.com/office/drawing/2014/main" id="{2C07AA98-5793-4577-94BE-0F8559A9EA9C}"/>
                  </a:ext>
                </a:extLst>
              </p14:cNvPr>
              <p14:cNvContentPartPr/>
              <p14:nvPr/>
            </p14:nvContentPartPr>
            <p14:xfrm>
              <a:off x="8873568" y="1960848"/>
              <a:ext cx="763560" cy="445320"/>
            </p14:xfrm>
          </p:contentPart>
        </mc:Choice>
        <mc:Fallback xmlns="">
          <p:pic>
            <p:nvPicPr>
              <p:cNvPr id="70" name="Freihand 69">
                <a:extLst>
                  <a:ext uri="{FF2B5EF4-FFF2-40B4-BE49-F238E27FC236}">
                    <a16:creationId xmlns:a16="http://schemas.microsoft.com/office/drawing/2014/main" id="{2C07AA98-5793-4577-94BE-0F8559A9EA9C}"/>
                  </a:ext>
                </a:extLst>
              </p:cNvPr>
              <p:cNvPicPr/>
              <p:nvPr/>
            </p:nvPicPr>
            <p:blipFill>
              <a:blip r:embed="rId43"/>
              <a:stretch>
                <a:fillRect/>
              </a:stretch>
            </p:blipFill>
            <p:spPr>
              <a:xfrm>
                <a:off x="8869248" y="1956528"/>
                <a:ext cx="772200" cy="4539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72" name="Freihand 71">
                <a:extLst>
                  <a:ext uri="{FF2B5EF4-FFF2-40B4-BE49-F238E27FC236}">
                    <a16:creationId xmlns:a16="http://schemas.microsoft.com/office/drawing/2014/main" id="{6874938F-AD09-43E5-A472-172159E410CE}"/>
                  </a:ext>
                </a:extLst>
              </p14:cNvPr>
              <p14:cNvContentPartPr/>
              <p14:nvPr/>
            </p14:nvContentPartPr>
            <p14:xfrm>
              <a:off x="8829648" y="2729448"/>
              <a:ext cx="1072440" cy="478440"/>
            </p14:xfrm>
          </p:contentPart>
        </mc:Choice>
        <mc:Fallback xmlns="">
          <p:pic>
            <p:nvPicPr>
              <p:cNvPr id="72" name="Freihand 71">
                <a:extLst>
                  <a:ext uri="{FF2B5EF4-FFF2-40B4-BE49-F238E27FC236}">
                    <a16:creationId xmlns:a16="http://schemas.microsoft.com/office/drawing/2014/main" id="{6874938F-AD09-43E5-A472-172159E410CE}"/>
                  </a:ext>
                </a:extLst>
              </p:cNvPr>
              <p:cNvPicPr/>
              <p:nvPr/>
            </p:nvPicPr>
            <p:blipFill>
              <a:blip r:embed="rId45"/>
              <a:stretch>
                <a:fillRect/>
              </a:stretch>
            </p:blipFill>
            <p:spPr>
              <a:xfrm>
                <a:off x="8825328" y="2725128"/>
                <a:ext cx="1081080" cy="4870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74" name="Freihand 73">
                <a:extLst>
                  <a:ext uri="{FF2B5EF4-FFF2-40B4-BE49-F238E27FC236}">
                    <a16:creationId xmlns:a16="http://schemas.microsoft.com/office/drawing/2014/main" id="{833EE466-D8B3-4AA9-AD1A-D4D32BB6DBAC}"/>
                  </a:ext>
                </a:extLst>
              </p14:cNvPr>
              <p14:cNvContentPartPr/>
              <p14:nvPr/>
            </p14:nvContentPartPr>
            <p14:xfrm>
              <a:off x="965088" y="3698208"/>
              <a:ext cx="185040" cy="171360"/>
            </p14:xfrm>
          </p:contentPart>
        </mc:Choice>
        <mc:Fallback xmlns="">
          <p:pic>
            <p:nvPicPr>
              <p:cNvPr id="74" name="Freihand 73">
                <a:extLst>
                  <a:ext uri="{FF2B5EF4-FFF2-40B4-BE49-F238E27FC236}">
                    <a16:creationId xmlns:a16="http://schemas.microsoft.com/office/drawing/2014/main" id="{833EE466-D8B3-4AA9-AD1A-D4D32BB6DBAC}"/>
                  </a:ext>
                </a:extLst>
              </p:cNvPr>
              <p:cNvPicPr/>
              <p:nvPr/>
            </p:nvPicPr>
            <p:blipFill>
              <a:blip r:embed="rId47"/>
              <a:stretch>
                <a:fillRect/>
              </a:stretch>
            </p:blipFill>
            <p:spPr>
              <a:xfrm>
                <a:off x="960768" y="3693888"/>
                <a:ext cx="19368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75" name="Freihand 74">
                <a:extLst>
                  <a:ext uri="{FF2B5EF4-FFF2-40B4-BE49-F238E27FC236}">
                    <a16:creationId xmlns:a16="http://schemas.microsoft.com/office/drawing/2014/main" id="{C826C491-3D30-4B3F-A732-22F4CC57157E}"/>
                  </a:ext>
                </a:extLst>
              </p14:cNvPr>
              <p14:cNvContentPartPr/>
              <p14:nvPr/>
            </p14:nvContentPartPr>
            <p14:xfrm>
              <a:off x="1256688" y="3702168"/>
              <a:ext cx="104040" cy="134280"/>
            </p14:xfrm>
          </p:contentPart>
        </mc:Choice>
        <mc:Fallback xmlns="">
          <p:pic>
            <p:nvPicPr>
              <p:cNvPr id="75" name="Freihand 74">
                <a:extLst>
                  <a:ext uri="{FF2B5EF4-FFF2-40B4-BE49-F238E27FC236}">
                    <a16:creationId xmlns:a16="http://schemas.microsoft.com/office/drawing/2014/main" id="{C826C491-3D30-4B3F-A732-22F4CC57157E}"/>
                  </a:ext>
                </a:extLst>
              </p:cNvPr>
              <p:cNvPicPr/>
              <p:nvPr/>
            </p:nvPicPr>
            <p:blipFill>
              <a:blip r:embed="rId49"/>
              <a:stretch>
                <a:fillRect/>
              </a:stretch>
            </p:blipFill>
            <p:spPr>
              <a:xfrm>
                <a:off x="1252368" y="3697848"/>
                <a:ext cx="11268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76" name="Freihand 75">
                <a:extLst>
                  <a:ext uri="{FF2B5EF4-FFF2-40B4-BE49-F238E27FC236}">
                    <a16:creationId xmlns:a16="http://schemas.microsoft.com/office/drawing/2014/main" id="{DC497F63-F107-47E3-B4DC-F202776D567E}"/>
                  </a:ext>
                </a:extLst>
              </p14:cNvPr>
              <p14:cNvContentPartPr/>
              <p14:nvPr/>
            </p14:nvContentPartPr>
            <p14:xfrm>
              <a:off x="1432728" y="3708648"/>
              <a:ext cx="124920" cy="147240"/>
            </p14:xfrm>
          </p:contentPart>
        </mc:Choice>
        <mc:Fallback xmlns="">
          <p:pic>
            <p:nvPicPr>
              <p:cNvPr id="76" name="Freihand 75">
                <a:extLst>
                  <a:ext uri="{FF2B5EF4-FFF2-40B4-BE49-F238E27FC236}">
                    <a16:creationId xmlns:a16="http://schemas.microsoft.com/office/drawing/2014/main" id="{DC497F63-F107-47E3-B4DC-F202776D567E}"/>
                  </a:ext>
                </a:extLst>
              </p:cNvPr>
              <p:cNvPicPr/>
              <p:nvPr/>
            </p:nvPicPr>
            <p:blipFill>
              <a:blip r:embed="rId51"/>
              <a:stretch>
                <a:fillRect/>
              </a:stretch>
            </p:blipFill>
            <p:spPr>
              <a:xfrm>
                <a:off x="1428408" y="3704328"/>
                <a:ext cx="133560" cy="155880"/>
              </a:xfrm>
              <a:prstGeom prst="rect">
                <a:avLst/>
              </a:prstGeom>
            </p:spPr>
          </p:pic>
        </mc:Fallback>
      </mc:AlternateContent>
      <p:grpSp>
        <p:nvGrpSpPr>
          <p:cNvPr id="107" name="Gruppieren 106">
            <a:extLst>
              <a:ext uri="{FF2B5EF4-FFF2-40B4-BE49-F238E27FC236}">
                <a16:creationId xmlns:a16="http://schemas.microsoft.com/office/drawing/2014/main" id="{0E6BD06A-5723-41E1-9161-654FA1B0A64F}"/>
              </a:ext>
            </a:extLst>
          </p:cNvPr>
          <p:cNvGrpSpPr/>
          <p:nvPr/>
        </p:nvGrpSpPr>
        <p:grpSpPr>
          <a:xfrm>
            <a:off x="1692288" y="3533688"/>
            <a:ext cx="3184560" cy="384120"/>
            <a:chOff x="1692288" y="3533688"/>
            <a:chExt cx="3184560" cy="384120"/>
          </a:xfrm>
        </p:grpSpPr>
        <mc:AlternateContent xmlns:mc="http://schemas.openxmlformats.org/markup-compatibility/2006" xmlns:p14="http://schemas.microsoft.com/office/powerpoint/2010/main">
          <mc:Choice Requires="p14">
            <p:contentPart p14:bwMode="auto" r:id="rId52">
              <p14:nvContentPartPr>
                <p14:cNvPr id="78" name="Freihand 77">
                  <a:extLst>
                    <a:ext uri="{FF2B5EF4-FFF2-40B4-BE49-F238E27FC236}">
                      <a16:creationId xmlns:a16="http://schemas.microsoft.com/office/drawing/2014/main" id="{C7481BB4-512F-4DE8-B0A3-3BC73D2EF1D4}"/>
                    </a:ext>
                  </a:extLst>
                </p14:cNvPr>
                <p14:cNvContentPartPr/>
                <p14:nvPr/>
              </p14:nvContentPartPr>
              <p14:xfrm>
                <a:off x="1692288" y="3579768"/>
                <a:ext cx="82080" cy="309600"/>
              </p14:xfrm>
            </p:contentPart>
          </mc:Choice>
          <mc:Fallback xmlns="">
            <p:pic>
              <p:nvPicPr>
                <p:cNvPr id="78" name="Freihand 77">
                  <a:extLst>
                    <a:ext uri="{FF2B5EF4-FFF2-40B4-BE49-F238E27FC236}">
                      <a16:creationId xmlns:a16="http://schemas.microsoft.com/office/drawing/2014/main" id="{C7481BB4-512F-4DE8-B0A3-3BC73D2EF1D4}"/>
                    </a:ext>
                  </a:extLst>
                </p:cNvPr>
                <p:cNvPicPr/>
                <p:nvPr/>
              </p:nvPicPr>
              <p:blipFill>
                <a:blip r:embed="rId53"/>
                <a:stretch>
                  <a:fillRect/>
                </a:stretch>
              </p:blipFill>
              <p:spPr>
                <a:xfrm>
                  <a:off x="1687968" y="3575448"/>
                  <a:ext cx="90720" cy="31824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79" name="Freihand 78">
                  <a:extLst>
                    <a:ext uri="{FF2B5EF4-FFF2-40B4-BE49-F238E27FC236}">
                      <a16:creationId xmlns:a16="http://schemas.microsoft.com/office/drawing/2014/main" id="{35DA54FD-8BA2-4E6C-BE32-DF7A86CA8300}"/>
                    </a:ext>
                  </a:extLst>
                </p14:cNvPr>
                <p14:cNvContentPartPr/>
                <p14:nvPr/>
              </p14:nvContentPartPr>
              <p14:xfrm>
                <a:off x="1856808" y="3701088"/>
                <a:ext cx="146160" cy="99720"/>
              </p14:xfrm>
            </p:contentPart>
          </mc:Choice>
          <mc:Fallback xmlns="">
            <p:pic>
              <p:nvPicPr>
                <p:cNvPr id="79" name="Freihand 78">
                  <a:extLst>
                    <a:ext uri="{FF2B5EF4-FFF2-40B4-BE49-F238E27FC236}">
                      <a16:creationId xmlns:a16="http://schemas.microsoft.com/office/drawing/2014/main" id="{35DA54FD-8BA2-4E6C-BE32-DF7A86CA8300}"/>
                    </a:ext>
                  </a:extLst>
                </p:cNvPr>
                <p:cNvPicPr/>
                <p:nvPr/>
              </p:nvPicPr>
              <p:blipFill>
                <a:blip r:embed="rId55"/>
                <a:stretch>
                  <a:fillRect/>
                </a:stretch>
              </p:blipFill>
              <p:spPr>
                <a:xfrm>
                  <a:off x="1852488" y="3696768"/>
                  <a:ext cx="15480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80" name="Freihand 79">
                  <a:extLst>
                    <a:ext uri="{FF2B5EF4-FFF2-40B4-BE49-F238E27FC236}">
                      <a16:creationId xmlns:a16="http://schemas.microsoft.com/office/drawing/2014/main" id="{79A94562-42FE-4E0E-92F3-08FF81837731}"/>
                    </a:ext>
                  </a:extLst>
                </p14:cNvPr>
                <p14:cNvContentPartPr/>
                <p14:nvPr/>
              </p14:nvContentPartPr>
              <p14:xfrm>
                <a:off x="2128608" y="3715848"/>
                <a:ext cx="31680" cy="102600"/>
              </p14:xfrm>
            </p:contentPart>
          </mc:Choice>
          <mc:Fallback xmlns="">
            <p:pic>
              <p:nvPicPr>
                <p:cNvPr id="80" name="Freihand 79">
                  <a:extLst>
                    <a:ext uri="{FF2B5EF4-FFF2-40B4-BE49-F238E27FC236}">
                      <a16:creationId xmlns:a16="http://schemas.microsoft.com/office/drawing/2014/main" id="{79A94562-42FE-4E0E-92F3-08FF81837731}"/>
                    </a:ext>
                  </a:extLst>
                </p:cNvPr>
                <p:cNvPicPr/>
                <p:nvPr/>
              </p:nvPicPr>
              <p:blipFill>
                <a:blip r:embed="rId57"/>
                <a:stretch>
                  <a:fillRect/>
                </a:stretch>
              </p:blipFill>
              <p:spPr>
                <a:xfrm>
                  <a:off x="2124288" y="3711528"/>
                  <a:ext cx="4032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81" name="Freihand 80">
                  <a:extLst>
                    <a:ext uri="{FF2B5EF4-FFF2-40B4-BE49-F238E27FC236}">
                      <a16:creationId xmlns:a16="http://schemas.microsoft.com/office/drawing/2014/main" id="{970F374E-5A64-47D0-A1B9-FE53BE538C27}"/>
                    </a:ext>
                  </a:extLst>
                </p14:cNvPr>
                <p14:cNvContentPartPr/>
                <p14:nvPr/>
              </p14:nvContentPartPr>
              <p14:xfrm>
                <a:off x="2103048" y="3764808"/>
                <a:ext cx="112320" cy="6120"/>
              </p14:xfrm>
            </p:contentPart>
          </mc:Choice>
          <mc:Fallback xmlns="">
            <p:pic>
              <p:nvPicPr>
                <p:cNvPr id="81" name="Freihand 80">
                  <a:extLst>
                    <a:ext uri="{FF2B5EF4-FFF2-40B4-BE49-F238E27FC236}">
                      <a16:creationId xmlns:a16="http://schemas.microsoft.com/office/drawing/2014/main" id="{970F374E-5A64-47D0-A1B9-FE53BE538C27}"/>
                    </a:ext>
                  </a:extLst>
                </p:cNvPr>
                <p:cNvPicPr/>
                <p:nvPr/>
              </p:nvPicPr>
              <p:blipFill>
                <a:blip r:embed="rId59"/>
                <a:stretch>
                  <a:fillRect/>
                </a:stretch>
              </p:blipFill>
              <p:spPr>
                <a:xfrm>
                  <a:off x="2098728" y="3760488"/>
                  <a:ext cx="12096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82" name="Freihand 81">
                  <a:extLst>
                    <a:ext uri="{FF2B5EF4-FFF2-40B4-BE49-F238E27FC236}">
                      <a16:creationId xmlns:a16="http://schemas.microsoft.com/office/drawing/2014/main" id="{B4B2B512-B0CF-4A09-9033-0EA3438B18A7}"/>
                    </a:ext>
                  </a:extLst>
                </p14:cNvPr>
                <p14:cNvContentPartPr/>
                <p14:nvPr/>
              </p14:nvContentPartPr>
              <p14:xfrm>
                <a:off x="2301048" y="3712608"/>
                <a:ext cx="53640" cy="96120"/>
              </p14:xfrm>
            </p:contentPart>
          </mc:Choice>
          <mc:Fallback xmlns="">
            <p:pic>
              <p:nvPicPr>
                <p:cNvPr id="82" name="Freihand 81">
                  <a:extLst>
                    <a:ext uri="{FF2B5EF4-FFF2-40B4-BE49-F238E27FC236}">
                      <a16:creationId xmlns:a16="http://schemas.microsoft.com/office/drawing/2014/main" id="{B4B2B512-B0CF-4A09-9033-0EA3438B18A7}"/>
                    </a:ext>
                  </a:extLst>
                </p:cNvPr>
                <p:cNvPicPr/>
                <p:nvPr/>
              </p:nvPicPr>
              <p:blipFill>
                <a:blip r:embed="rId61"/>
                <a:stretch>
                  <a:fillRect/>
                </a:stretch>
              </p:blipFill>
              <p:spPr>
                <a:xfrm>
                  <a:off x="2296728" y="3708288"/>
                  <a:ext cx="6228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83" name="Freihand 82">
                  <a:extLst>
                    <a:ext uri="{FF2B5EF4-FFF2-40B4-BE49-F238E27FC236}">
                      <a16:creationId xmlns:a16="http://schemas.microsoft.com/office/drawing/2014/main" id="{A13C5682-CD89-4EC9-B8A0-CF647A4D8E9C}"/>
                    </a:ext>
                  </a:extLst>
                </p14:cNvPr>
                <p14:cNvContentPartPr/>
                <p14:nvPr/>
              </p14:nvContentPartPr>
              <p14:xfrm>
                <a:off x="2348928" y="3715848"/>
                <a:ext cx="35280" cy="87480"/>
              </p14:xfrm>
            </p:contentPart>
          </mc:Choice>
          <mc:Fallback xmlns="">
            <p:pic>
              <p:nvPicPr>
                <p:cNvPr id="83" name="Freihand 82">
                  <a:extLst>
                    <a:ext uri="{FF2B5EF4-FFF2-40B4-BE49-F238E27FC236}">
                      <a16:creationId xmlns:a16="http://schemas.microsoft.com/office/drawing/2014/main" id="{A13C5682-CD89-4EC9-B8A0-CF647A4D8E9C}"/>
                    </a:ext>
                  </a:extLst>
                </p:cNvPr>
                <p:cNvPicPr/>
                <p:nvPr/>
              </p:nvPicPr>
              <p:blipFill>
                <a:blip r:embed="rId63"/>
                <a:stretch>
                  <a:fillRect/>
                </a:stretch>
              </p:blipFill>
              <p:spPr>
                <a:xfrm>
                  <a:off x="2344608" y="3711528"/>
                  <a:ext cx="4392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84" name="Freihand 83">
                  <a:extLst>
                    <a:ext uri="{FF2B5EF4-FFF2-40B4-BE49-F238E27FC236}">
                      <a16:creationId xmlns:a16="http://schemas.microsoft.com/office/drawing/2014/main" id="{45AC4AA5-4F7C-459B-BC72-FF9C9C91B138}"/>
                    </a:ext>
                  </a:extLst>
                </p14:cNvPr>
                <p14:cNvContentPartPr/>
                <p14:nvPr/>
              </p14:nvContentPartPr>
              <p14:xfrm>
                <a:off x="2267568" y="3673368"/>
                <a:ext cx="127800" cy="7560"/>
              </p14:xfrm>
            </p:contentPart>
          </mc:Choice>
          <mc:Fallback xmlns="">
            <p:pic>
              <p:nvPicPr>
                <p:cNvPr id="84" name="Freihand 83">
                  <a:extLst>
                    <a:ext uri="{FF2B5EF4-FFF2-40B4-BE49-F238E27FC236}">
                      <a16:creationId xmlns:a16="http://schemas.microsoft.com/office/drawing/2014/main" id="{45AC4AA5-4F7C-459B-BC72-FF9C9C91B138}"/>
                    </a:ext>
                  </a:extLst>
                </p:cNvPr>
                <p:cNvPicPr/>
                <p:nvPr/>
              </p:nvPicPr>
              <p:blipFill>
                <a:blip r:embed="rId65"/>
                <a:stretch>
                  <a:fillRect/>
                </a:stretch>
              </p:blipFill>
              <p:spPr>
                <a:xfrm>
                  <a:off x="2263248" y="3669048"/>
                  <a:ext cx="13644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85" name="Freihand 84">
                  <a:extLst>
                    <a:ext uri="{FF2B5EF4-FFF2-40B4-BE49-F238E27FC236}">
                      <a16:creationId xmlns:a16="http://schemas.microsoft.com/office/drawing/2014/main" id="{3425CFBE-6118-424A-BAE8-DDF444DB5D00}"/>
                    </a:ext>
                  </a:extLst>
                </p14:cNvPr>
                <p14:cNvContentPartPr/>
                <p14:nvPr/>
              </p14:nvContentPartPr>
              <p14:xfrm>
                <a:off x="2262168" y="3582288"/>
                <a:ext cx="162360" cy="9720"/>
              </p14:xfrm>
            </p:contentPart>
          </mc:Choice>
          <mc:Fallback xmlns="">
            <p:pic>
              <p:nvPicPr>
                <p:cNvPr id="85" name="Freihand 84">
                  <a:extLst>
                    <a:ext uri="{FF2B5EF4-FFF2-40B4-BE49-F238E27FC236}">
                      <a16:creationId xmlns:a16="http://schemas.microsoft.com/office/drawing/2014/main" id="{3425CFBE-6118-424A-BAE8-DDF444DB5D00}"/>
                    </a:ext>
                  </a:extLst>
                </p:cNvPr>
                <p:cNvPicPr/>
                <p:nvPr/>
              </p:nvPicPr>
              <p:blipFill>
                <a:blip r:embed="rId67"/>
                <a:stretch>
                  <a:fillRect/>
                </a:stretch>
              </p:blipFill>
              <p:spPr>
                <a:xfrm>
                  <a:off x="2257848" y="3577968"/>
                  <a:ext cx="1710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86" name="Freihand 85">
                  <a:extLst>
                    <a:ext uri="{FF2B5EF4-FFF2-40B4-BE49-F238E27FC236}">
                      <a16:creationId xmlns:a16="http://schemas.microsoft.com/office/drawing/2014/main" id="{F18A0656-0668-4658-9B5E-40A78886E5DF}"/>
                    </a:ext>
                  </a:extLst>
                </p14:cNvPr>
                <p14:cNvContentPartPr/>
                <p14:nvPr/>
              </p14:nvContentPartPr>
              <p14:xfrm>
                <a:off x="2414448" y="3563928"/>
                <a:ext cx="109440" cy="317520"/>
              </p14:xfrm>
            </p:contentPart>
          </mc:Choice>
          <mc:Fallback xmlns="">
            <p:pic>
              <p:nvPicPr>
                <p:cNvPr id="86" name="Freihand 85">
                  <a:extLst>
                    <a:ext uri="{FF2B5EF4-FFF2-40B4-BE49-F238E27FC236}">
                      <a16:creationId xmlns:a16="http://schemas.microsoft.com/office/drawing/2014/main" id="{F18A0656-0668-4658-9B5E-40A78886E5DF}"/>
                    </a:ext>
                  </a:extLst>
                </p:cNvPr>
                <p:cNvPicPr/>
                <p:nvPr/>
              </p:nvPicPr>
              <p:blipFill>
                <a:blip r:embed="rId69"/>
                <a:stretch>
                  <a:fillRect/>
                </a:stretch>
              </p:blipFill>
              <p:spPr>
                <a:xfrm>
                  <a:off x="2410128" y="3559608"/>
                  <a:ext cx="118080" cy="32616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88" name="Freihand 87">
                  <a:extLst>
                    <a:ext uri="{FF2B5EF4-FFF2-40B4-BE49-F238E27FC236}">
                      <a16:creationId xmlns:a16="http://schemas.microsoft.com/office/drawing/2014/main" id="{1D1630F7-9385-4B34-9FFB-885539DE37A5}"/>
                    </a:ext>
                  </a:extLst>
                </p14:cNvPr>
                <p14:cNvContentPartPr/>
                <p14:nvPr/>
              </p14:nvContentPartPr>
              <p14:xfrm>
                <a:off x="2571048" y="3541968"/>
                <a:ext cx="91440" cy="313200"/>
              </p14:xfrm>
            </p:contentPart>
          </mc:Choice>
          <mc:Fallback xmlns="">
            <p:pic>
              <p:nvPicPr>
                <p:cNvPr id="88" name="Freihand 87">
                  <a:extLst>
                    <a:ext uri="{FF2B5EF4-FFF2-40B4-BE49-F238E27FC236}">
                      <a16:creationId xmlns:a16="http://schemas.microsoft.com/office/drawing/2014/main" id="{1D1630F7-9385-4B34-9FFB-885539DE37A5}"/>
                    </a:ext>
                  </a:extLst>
                </p:cNvPr>
                <p:cNvPicPr/>
                <p:nvPr/>
              </p:nvPicPr>
              <p:blipFill>
                <a:blip r:embed="rId71"/>
                <a:stretch>
                  <a:fillRect/>
                </a:stretch>
              </p:blipFill>
              <p:spPr>
                <a:xfrm>
                  <a:off x="2566728" y="3537648"/>
                  <a:ext cx="100080" cy="3218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89" name="Freihand 88">
                  <a:extLst>
                    <a:ext uri="{FF2B5EF4-FFF2-40B4-BE49-F238E27FC236}">
                      <a16:creationId xmlns:a16="http://schemas.microsoft.com/office/drawing/2014/main" id="{9302681F-367F-4E4F-845E-E4C5FD50E121}"/>
                    </a:ext>
                  </a:extLst>
                </p14:cNvPr>
                <p14:cNvContentPartPr/>
                <p14:nvPr/>
              </p14:nvContentPartPr>
              <p14:xfrm>
                <a:off x="2659608" y="3664008"/>
                <a:ext cx="185760" cy="124920"/>
              </p14:xfrm>
            </p:contentPart>
          </mc:Choice>
          <mc:Fallback xmlns="">
            <p:pic>
              <p:nvPicPr>
                <p:cNvPr id="89" name="Freihand 88">
                  <a:extLst>
                    <a:ext uri="{FF2B5EF4-FFF2-40B4-BE49-F238E27FC236}">
                      <a16:creationId xmlns:a16="http://schemas.microsoft.com/office/drawing/2014/main" id="{9302681F-367F-4E4F-845E-E4C5FD50E121}"/>
                    </a:ext>
                  </a:extLst>
                </p:cNvPr>
                <p:cNvPicPr/>
                <p:nvPr/>
              </p:nvPicPr>
              <p:blipFill>
                <a:blip r:embed="rId73"/>
                <a:stretch>
                  <a:fillRect/>
                </a:stretch>
              </p:blipFill>
              <p:spPr>
                <a:xfrm>
                  <a:off x="2655288" y="3659688"/>
                  <a:ext cx="19440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90" name="Freihand 89">
                  <a:extLst>
                    <a:ext uri="{FF2B5EF4-FFF2-40B4-BE49-F238E27FC236}">
                      <a16:creationId xmlns:a16="http://schemas.microsoft.com/office/drawing/2014/main" id="{5B006009-967E-4737-8187-D0CBC081557D}"/>
                    </a:ext>
                  </a:extLst>
                </p14:cNvPr>
                <p14:cNvContentPartPr/>
                <p14:nvPr/>
              </p14:nvContentPartPr>
              <p14:xfrm>
                <a:off x="2941488" y="3687768"/>
                <a:ext cx="38880" cy="140040"/>
              </p14:xfrm>
            </p:contentPart>
          </mc:Choice>
          <mc:Fallback xmlns="">
            <p:pic>
              <p:nvPicPr>
                <p:cNvPr id="90" name="Freihand 89">
                  <a:extLst>
                    <a:ext uri="{FF2B5EF4-FFF2-40B4-BE49-F238E27FC236}">
                      <a16:creationId xmlns:a16="http://schemas.microsoft.com/office/drawing/2014/main" id="{5B006009-967E-4737-8187-D0CBC081557D}"/>
                    </a:ext>
                  </a:extLst>
                </p:cNvPr>
                <p:cNvPicPr/>
                <p:nvPr/>
              </p:nvPicPr>
              <p:blipFill>
                <a:blip r:embed="rId75"/>
                <a:stretch>
                  <a:fillRect/>
                </a:stretch>
              </p:blipFill>
              <p:spPr>
                <a:xfrm>
                  <a:off x="2937168" y="3683448"/>
                  <a:ext cx="4752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91" name="Freihand 90">
                  <a:extLst>
                    <a:ext uri="{FF2B5EF4-FFF2-40B4-BE49-F238E27FC236}">
                      <a16:creationId xmlns:a16="http://schemas.microsoft.com/office/drawing/2014/main" id="{1BA659F6-AD2C-44CD-9110-E42556AC9DC6}"/>
                    </a:ext>
                  </a:extLst>
                </p14:cNvPr>
                <p14:cNvContentPartPr/>
                <p14:nvPr/>
              </p14:nvContentPartPr>
              <p14:xfrm>
                <a:off x="2923488" y="3726288"/>
                <a:ext cx="125280" cy="14040"/>
              </p14:xfrm>
            </p:contentPart>
          </mc:Choice>
          <mc:Fallback xmlns="">
            <p:pic>
              <p:nvPicPr>
                <p:cNvPr id="91" name="Freihand 90">
                  <a:extLst>
                    <a:ext uri="{FF2B5EF4-FFF2-40B4-BE49-F238E27FC236}">
                      <a16:creationId xmlns:a16="http://schemas.microsoft.com/office/drawing/2014/main" id="{1BA659F6-AD2C-44CD-9110-E42556AC9DC6}"/>
                    </a:ext>
                  </a:extLst>
                </p:cNvPr>
                <p:cNvPicPr/>
                <p:nvPr/>
              </p:nvPicPr>
              <p:blipFill>
                <a:blip r:embed="rId77"/>
                <a:stretch>
                  <a:fillRect/>
                </a:stretch>
              </p:blipFill>
              <p:spPr>
                <a:xfrm>
                  <a:off x="2919168" y="3721968"/>
                  <a:ext cx="13392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92" name="Freihand 91">
                  <a:extLst>
                    <a:ext uri="{FF2B5EF4-FFF2-40B4-BE49-F238E27FC236}">
                      <a16:creationId xmlns:a16="http://schemas.microsoft.com/office/drawing/2014/main" id="{49A4CAA3-25E5-449A-89E9-F39F9BF63F4B}"/>
                    </a:ext>
                  </a:extLst>
                </p14:cNvPr>
                <p14:cNvContentPartPr/>
                <p14:nvPr/>
              </p14:nvContentPartPr>
              <p14:xfrm>
                <a:off x="3126528" y="3674808"/>
                <a:ext cx="94680" cy="121680"/>
              </p14:xfrm>
            </p:contentPart>
          </mc:Choice>
          <mc:Fallback xmlns="">
            <p:pic>
              <p:nvPicPr>
                <p:cNvPr id="92" name="Freihand 91">
                  <a:extLst>
                    <a:ext uri="{FF2B5EF4-FFF2-40B4-BE49-F238E27FC236}">
                      <a16:creationId xmlns:a16="http://schemas.microsoft.com/office/drawing/2014/main" id="{49A4CAA3-25E5-449A-89E9-F39F9BF63F4B}"/>
                    </a:ext>
                  </a:extLst>
                </p:cNvPr>
                <p:cNvPicPr/>
                <p:nvPr/>
              </p:nvPicPr>
              <p:blipFill>
                <a:blip r:embed="rId79"/>
                <a:stretch>
                  <a:fillRect/>
                </a:stretch>
              </p:blipFill>
              <p:spPr>
                <a:xfrm>
                  <a:off x="3122208" y="3670488"/>
                  <a:ext cx="10332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93" name="Freihand 92">
                  <a:extLst>
                    <a:ext uri="{FF2B5EF4-FFF2-40B4-BE49-F238E27FC236}">
                      <a16:creationId xmlns:a16="http://schemas.microsoft.com/office/drawing/2014/main" id="{A9635555-65FD-49F2-BC0E-E9CBAEBE9369}"/>
                    </a:ext>
                  </a:extLst>
                </p14:cNvPr>
                <p14:cNvContentPartPr/>
                <p14:nvPr/>
              </p14:nvContentPartPr>
              <p14:xfrm>
                <a:off x="3078648" y="3616848"/>
                <a:ext cx="169920" cy="12960"/>
              </p14:xfrm>
            </p:contentPart>
          </mc:Choice>
          <mc:Fallback xmlns="">
            <p:pic>
              <p:nvPicPr>
                <p:cNvPr id="93" name="Freihand 92">
                  <a:extLst>
                    <a:ext uri="{FF2B5EF4-FFF2-40B4-BE49-F238E27FC236}">
                      <a16:creationId xmlns:a16="http://schemas.microsoft.com/office/drawing/2014/main" id="{A9635555-65FD-49F2-BC0E-E9CBAEBE9369}"/>
                    </a:ext>
                  </a:extLst>
                </p:cNvPr>
                <p:cNvPicPr/>
                <p:nvPr/>
              </p:nvPicPr>
              <p:blipFill>
                <a:blip r:embed="rId81"/>
                <a:stretch>
                  <a:fillRect/>
                </a:stretch>
              </p:blipFill>
              <p:spPr>
                <a:xfrm>
                  <a:off x="3074328" y="3612528"/>
                  <a:ext cx="17856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95" name="Freihand 94">
                  <a:extLst>
                    <a:ext uri="{FF2B5EF4-FFF2-40B4-BE49-F238E27FC236}">
                      <a16:creationId xmlns:a16="http://schemas.microsoft.com/office/drawing/2014/main" id="{14AACF3C-8A42-46D8-A0CA-CE0B802C3D60}"/>
                    </a:ext>
                  </a:extLst>
                </p14:cNvPr>
                <p14:cNvContentPartPr/>
                <p14:nvPr/>
              </p14:nvContentPartPr>
              <p14:xfrm>
                <a:off x="3086208" y="3538728"/>
                <a:ext cx="173160" cy="11160"/>
              </p14:xfrm>
            </p:contentPart>
          </mc:Choice>
          <mc:Fallback xmlns="">
            <p:pic>
              <p:nvPicPr>
                <p:cNvPr id="95" name="Freihand 94">
                  <a:extLst>
                    <a:ext uri="{FF2B5EF4-FFF2-40B4-BE49-F238E27FC236}">
                      <a16:creationId xmlns:a16="http://schemas.microsoft.com/office/drawing/2014/main" id="{14AACF3C-8A42-46D8-A0CA-CE0B802C3D60}"/>
                    </a:ext>
                  </a:extLst>
                </p:cNvPr>
                <p:cNvPicPr/>
                <p:nvPr/>
              </p:nvPicPr>
              <p:blipFill>
                <a:blip r:embed="rId83"/>
                <a:stretch>
                  <a:fillRect/>
                </a:stretch>
              </p:blipFill>
              <p:spPr>
                <a:xfrm>
                  <a:off x="3081888" y="3534408"/>
                  <a:ext cx="1818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96" name="Freihand 95">
                  <a:extLst>
                    <a:ext uri="{FF2B5EF4-FFF2-40B4-BE49-F238E27FC236}">
                      <a16:creationId xmlns:a16="http://schemas.microsoft.com/office/drawing/2014/main" id="{3EA3B685-F43A-48B3-A618-CEBB7A4B90B3}"/>
                    </a:ext>
                  </a:extLst>
                </p14:cNvPr>
                <p14:cNvContentPartPr/>
                <p14:nvPr/>
              </p14:nvContentPartPr>
              <p14:xfrm>
                <a:off x="3262608" y="3533688"/>
                <a:ext cx="133560" cy="384120"/>
              </p14:xfrm>
            </p:contentPart>
          </mc:Choice>
          <mc:Fallback xmlns="">
            <p:pic>
              <p:nvPicPr>
                <p:cNvPr id="96" name="Freihand 95">
                  <a:extLst>
                    <a:ext uri="{FF2B5EF4-FFF2-40B4-BE49-F238E27FC236}">
                      <a16:creationId xmlns:a16="http://schemas.microsoft.com/office/drawing/2014/main" id="{3EA3B685-F43A-48B3-A618-CEBB7A4B90B3}"/>
                    </a:ext>
                  </a:extLst>
                </p:cNvPr>
                <p:cNvPicPr/>
                <p:nvPr/>
              </p:nvPicPr>
              <p:blipFill>
                <a:blip r:embed="rId85"/>
                <a:stretch>
                  <a:fillRect/>
                </a:stretch>
              </p:blipFill>
              <p:spPr>
                <a:xfrm>
                  <a:off x="3258288" y="3529368"/>
                  <a:ext cx="142200" cy="3927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98" name="Freihand 97">
                  <a:extLst>
                    <a:ext uri="{FF2B5EF4-FFF2-40B4-BE49-F238E27FC236}">
                      <a16:creationId xmlns:a16="http://schemas.microsoft.com/office/drawing/2014/main" id="{AA6321E8-C86D-453E-A6C4-C791F687FDFF}"/>
                    </a:ext>
                  </a:extLst>
                </p14:cNvPr>
                <p14:cNvContentPartPr/>
                <p14:nvPr/>
              </p14:nvContentPartPr>
              <p14:xfrm>
                <a:off x="3526848" y="3690648"/>
                <a:ext cx="181800" cy="23760"/>
              </p14:xfrm>
            </p:contentPart>
          </mc:Choice>
          <mc:Fallback xmlns="">
            <p:pic>
              <p:nvPicPr>
                <p:cNvPr id="98" name="Freihand 97">
                  <a:extLst>
                    <a:ext uri="{FF2B5EF4-FFF2-40B4-BE49-F238E27FC236}">
                      <a16:creationId xmlns:a16="http://schemas.microsoft.com/office/drawing/2014/main" id="{AA6321E8-C86D-453E-A6C4-C791F687FDFF}"/>
                    </a:ext>
                  </a:extLst>
                </p:cNvPr>
                <p:cNvPicPr/>
                <p:nvPr/>
              </p:nvPicPr>
              <p:blipFill>
                <a:blip r:embed="rId87"/>
                <a:stretch>
                  <a:fillRect/>
                </a:stretch>
              </p:blipFill>
              <p:spPr>
                <a:xfrm>
                  <a:off x="3522528" y="3686328"/>
                  <a:ext cx="19044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99" name="Freihand 98">
                  <a:extLst>
                    <a:ext uri="{FF2B5EF4-FFF2-40B4-BE49-F238E27FC236}">
                      <a16:creationId xmlns:a16="http://schemas.microsoft.com/office/drawing/2014/main" id="{9D675B2F-003D-442F-9E4F-1DC494DAD1A3}"/>
                    </a:ext>
                  </a:extLst>
                </p14:cNvPr>
                <p14:cNvContentPartPr/>
                <p14:nvPr/>
              </p14:nvContentPartPr>
              <p14:xfrm>
                <a:off x="3546648" y="3746808"/>
                <a:ext cx="190800" cy="25560"/>
              </p14:xfrm>
            </p:contentPart>
          </mc:Choice>
          <mc:Fallback xmlns="">
            <p:pic>
              <p:nvPicPr>
                <p:cNvPr id="99" name="Freihand 98">
                  <a:extLst>
                    <a:ext uri="{FF2B5EF4-FFF2-40B4-BE49-F238E27FC236}">
                      <a16:creationId xmlns:a16="http://schemas.microsoft.com/office/drawing/2014/main" id="{9D675B2F-003D-442F-9E4F-1DC494DAD1A3}"/>
                    </a:ext>
                  </a:extLst>
                </p:cNvPr>
                <p:cNvPicPr/>
                <p:nvPr/>
              </p:nvPicPr>
              <p:blipFill>
                <a:blip r:embed="rId89"/>
                <a:stretch>
                  <a:fillRect/>
                </a:stretch>
              </p:blipFill>
              <p:spPr>
                <a:xfrm>
                  <a:off x="3542328" y="3742488"/>
                  <a:ext cx="19944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01" name="Freihand 100">
                  <a:extLst>
                    <a:ext uri="{FF2B5EF4-FFF2-40B4-BE49-F238E27FC236}">
                      <a16:creationId xmlns:a16="http://schemas.microsoft.com/office/drawing/2014/main" id="{2BEBF3C7-580E-4473-A527-377DCA5E18BD}"/>
                    </a:ext>
                  </a:extLst>
                </p14:cNvPr>
                <p14:cNvContentPartPr/>
                <p14:nvPr/>
              </p14:nvContentPartPr>
              <p14:xfrm>
                <a:off x="3872448" y="3649608"/>
                <a:ext cx="208440" cy="156240"/>
              </p14:xfrm>
            </p:contentPart>
          </mc:Choice>
          <mc:Fallback xmlns="">
            <p:pic>
              <p:nvPicPr>
                <p:cNvPr id="101" name="Freihand 100">
                  <a:extLst>
                    <a:ext uri="{FF2B5EF4-FFF2-40B4-BE49-F238E27FC236}">
                      <a16:creationId xmlns:a16="http://schemas.microsoft.com/office/drawing/2014/main" id="{2BEBF3C7-580E-4473-A527-377DCA5E18BD}"/>
                    </a:ext>
                  </a:extLst>
                </p:cNvPr>
                <p:cNvPicPr/>
                <p:nvPr/>
              </p:nvPicPr>
              <p:blipFill>
                <a:blip r:embed="rId91"/>
                <a:stretch>
                  <a:fillRect/>
                </a:stretch>
              </p:blipFill>
              <p:spPr>
                <a:xfrm>
                  <a:off x="3868128" y="3645288"/>
                  <a:ext cx="21708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02" name="Freihand 101">
                  <a:extLst>
                    <a:ext uri="{FF2B5EF4-FFF2-40B4-BE49-F238E27FC236}">
                      <a16:creationId xmlns:a16="http://schemas.microsoft.com/office/drawing/2014/main" id="{6D0B9CB9-A318-4EBD-8C5F-8C7E25F3EF66}"/>
                    </a:ext>
                  </a:extLst>
                </p14:cNvPr>
                <p14:cNvContentPartPr/>
                <p14:nvPr/>
              </p14:nvContentPartPr>
              <p14:xfrm>
                <a:off x="4122648" y="3638448"/>
                <a:ext cx="160200" cy="165240"/>
              </p14:xfrm>
            </p:contentPart>
          </mc:Choice>
          <mc:Fallback xmlns="">
            <p:pic>
              <p:nvPicPr>
                <p:cNvPr id="102" name="Freihand 101">
                  <a:extLst>
                    <a:ext uri="{FF2B5EF4-FFF2-40B4-BE49-F238E27FC236}">
                      <a16:creationId xmlns:a16="http://schemas.microsoft.com/office/drawing/2014/main" id="{6D0B9CB9-A318-4EBD-8C5F-8C7E25F3EF66}"/>
                    </a:ext>
                  </a:extLst>
                </p:cNvPr>
                <p:cNvPicPr/>
                <p:nvPr/>
              </p:nvPicPr>
              <p:blipFill>
                <a:blip r:embed="rId93"/>
                <a:stretch>
                  <a:fillRect/>
                </a:stretch>
              </p:blipFill>
              <p:spPr>
                <a:xfrm>
                  <a:off x="4118328" y="3634128"/>
                  <a:ext cx="16884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03" name="Freihand 102">
                  <a:extLst>
                    <a:ext uri="{FF2B5EF4-FFF2-40B4-BE49-F238E27FC236}">
                      <a16:creationId xmlns:a16="http://schemas.microsoft.com/office/drawing/2014/main" id="{4BE20E0D-063B-42C6-820A-6A591DB9B50D}"/>
                    </a:ext>
                  </a:extLst>
                </p14:cNvPr>
                <p14:cNvContentPartPr/>
                <p14:nvPr/>
              </p14:nvContentPartPr>
              <p14:xfrm>
                <a:off x="4309128" y="3638808"/>
                <a:ext cx="137520" cy="178920"/>
              </p14:xfrm>
            </p:contentPart>
          </mc:Choice>
          <mc:Fallback xmlns="">
            <p:pic>
              <p:nvPicPr>
                <p:cNvPr id="103" name="Freihand 102">
                  <a:extLst>
                    <a:ext uri="{FF2B5EF4-FFF2-40B4-BE49-F238E27FC236}">
                      <a16:creationId xmlns:a16="http://schemas.microsoft.com/office/drawing/2014/main" id="{4BE20E0D-063B-42C6-820A-6A591DB9B50D}"/>
                    </a:ext>
                  </a:extLst>
                </p:cNvPr>
                <p:cNvPicPr/>
                <p:nvPr/>
              </p:nvPicPr>
              <p:blipFill>
                <a:blip r:embed="rId95"/>
                <a:stretch>
                  <a:fillRect/>
                </a:stretch>
              </p:blipFill>
              <p:spPr>
                <a:xfrm>
                  <a:off x="4304808" y="3634488"/>
                  <a:ext cx="14616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04" name="Freihand 103">
                  <a:extLst>
                    <a:ext uri="{FF2B5EF4-FFF2-40B4-BE49-F238E27FC236}">
                      <a16:creationId xmlns:a16="http://schemas.microsoft.com/office/drawing/2014/main" id="{60D3E728-FB08-4882-A524-DAAECDE914F9}"/>
                    </a:ext>
                  </a:extLst>
                </p14:cNvPr>
                <p14:cNvContentPartPr/>
                <p14:nvPr/>
              </p14:nvContentPartPr>
              <p14:xfrm>
                <a:off x="4459608" y="3778848"/>
                <a:ext cx="28440" cy="83160"/>
              </p14:xfrm>
            </p:contentPart>
          </mc:Choice>
          <mc:Fallback xmlns="">
            <p:pic>
              <p:nvPicPr>
                <p:cNvPr id="104" name="Freihand 103">
                  <a:extLst>
                    <a:ext uri="{FF2B5EF4-FFF2-40B4-BE49-F238E27FC236}">
                      <a16:creationId xmlns:a16="http://schemas.microsoft.com/office/drawing/2014/main" id="{60D3E728-FB08-4882-A524-DAAECDE914F9}"/>
                    </a:ext>
                  </a:extLst>
                </p:cNvPr>
                <p:cNvPicPr/>
                <p:nvPr/>
              </p:nvPicPr>
              <p:blipFill>
                <a:blip r:embed="rId97"/>
                <a:stretch>
                  <a:fillRect/>
                </a:stretch>
              </p:blipFill>
              <p:spPr>
                <a:xfrm>
                  <a:off x="4455288" y="3774528"/>
                  <a:ext cx="3708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05" name="Freihand 104">
                  <a:extLst>
                    <a:ext uri="{FF2B5EF4-FFF2-40B4-BE49-F238E27FC236}">
                      <a16:creationId xmlns:a16="http://schemas.microsoft.com/office/drawing/2014/main" id="{256080E8-A660-4311-824A-789E29B12821}"/>
                    </a:ext>
                  </a:extLst>
                </p14:cNvPr>
                <p14:cNvContentPartPr/>
                <p14:nvPr/>
              </p14:nvContentPartPr>
              <p14:xfrm>
                <a:off x="4563648" y="3656088"/>
                <a:ext cx="91080" cy="160560"/>
              </p14:xfrm>
            </p:contentPart>
          </mc:Choice>
          <mc:Fallback xmlns="">
            <p:pic>
              <p:nvPicPr>
                <p:cNvPr id="105" name="Freihand 104">
                  <a:extLst>
                    <a:ext uri="{FF2B5EF4-FFF2-40B4-BE49-F238E27FC236}">
                      <a16:creationId xmlns:a16="http://schemas.microsoft.com/office/drawing/2014/main" id="{256080E8-A660-4311-824A-789E29B12821}"/>
                    </a:ext>
                  </a:extLst>
                </p:cNvPr>
                <p:cNvPicPr/>
                <p:nvPr/>
              </p:nvPicPr>
              <p:blipFill>
                <a:blip r:embed="rId99"/>
                <a:stretch>
                  <a:fillRect/>
                </a:stretch>
              </p:blipFill>
              <p:spPr>
                <a:xfrm>
                  <a:off x="4559328" y="3651768"/>
                  <a:ext cx="9972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06" name="Freihand 105">
                  <a:extLst>
                    <a:ext uri="{FF2B5EF4-FFF2-40B4-BE49-F238E27FC236}">
                      <a16:creationId xmlns:a16="http://schemas.microsoft.com/office/drawing/2014/main" id="{A7AECF08-6560-4A91-AEEF-899C9B2FCA5E}"/>
                    </a:ext>
                  </a:extLst>
                </p14:cNvPr>
                <p14:cNvContentPartPr/>
                <p14:nvPr/>
              </p14:nvContentPartPr>
              <p14:xfrm>
                <a:off x="4599288" y="3629808"/>
                <a:ext cx="277560" cy="225000"/>
              </p14:xfrm>
            </p:contentPart>
          </mc:Choice>
          <mc:Fallback xmlns="">
            <p:pic>
              <p:nvPicPr>
                <p:cNvPr id="106" name="Freihand 105">
                  <a:extLst>
                    <a:ext uri="{FF2B5EF4-FFF2-40B4-BE49-F238E27FC236}">
                      <a16:creationId xmlns:a16="http://schemas.microsoft.com/office/drawing/2014/main" id="{A7AECF08-6560-4A91-AEEF-899C9B2FCA5E}"/>
                    </a:ext>
                  </a:extLst>
                </p:cNvPr>
                <p:cNvPicPr/>
                <p:nvPr/>
              </p:nvPicPr>
              <p:blipFill>
                <a:blip r:embed="rId101"/>
                <a:stretch>
                  <a:fillRect/>
                </a:stretch>
              </p:blipFill>
              <p:spPr>
                <a:xfrm>
                  <a:off x="4594968" y="3625488"/>
                  <a:ext cx="286200" cy="233640"/>
                </a:xfrm>
                <a:prstGeom prst="rect">
                  <a:avLst/>
                </a:prstGeom>
              </p:spPr>
            </p:pic>
          </mc:Fallback>
        </mc:AlternateContent>
      </p:grpSp>
      <p:grpSp>
        <p:nvGrpSpPr>
          <p:cNvPr id="110" name="Gruppieren 109">
            <a:extLst>
              <a:ext uri="{FF2B5EF4-FFF2-40B4-BE49-F238E27FC236}">
                <a16:creationId xmlns:a16="http://schemas.microsoft.com/office/drawing/2014/main" id="{728450BB-76B5-452D-B7B7-E08EA1AC27BE}"/>
              </a:ext>
            </a:extLst>
          </p:cNvPr>
          <p:cNvGrpSpPr/>
          <p:nvPr/>
        </p:nvGrpSpPr>
        <p:grpSpPr>
          <a:xfrm>
            <a:off x="5120568" y="3682728"/>
            <a:ext cx="311400" cy="232560"/>
            <a:chOff x="5120568" y="3682728"/>
            <a:chExt cx="311400" cy="232560"/>
          </a:xfrm>
        </p:grpSpPr>
        <mc:AlternateContent xmlns:mc="http://schemas.openxmlformats.org/markup-compatibility/2006" xmlns:p14="http://schemas.microsoft.com/office/powerpoint/2010/main">
          <mc:Choice Requires="p14">
            <p:contentPart p14:bwMode="auto" r:id="rId102">
              <p14:nvContentPartPr>
                <p14:cNvPr id="108" name="Freihand 107">
                  <a:extLst>
                    <a:ext uri="{FF2B5EF4-FFF2-40B4-BE49-F238E27FC236}">
                      <a16:creationId xmlns:a16="http://schemas.microsoft.com/office/drawing/2014/main" id="{C480E83E-DCB4-438C-BD6F-390D1F0553DE}"/>
                    </a:ext>
                  </a:extLst>
                </p14:cNvPr>
                <p14:cNvContentPartPr/>
                <p14:nvPr/>
              </p14:nvContentPartPr>
              <p14:xfrm>
                <a:off x="5120568" y="3736008"/>
                <a:ext cx="178920" cy="16560"/>
              </p14:xfrm>
            </p:contentPart>
          </mc:Choice>
          <mc:Fallback xmlns="">
            <p:pic>
              <p:nvPicPr>
                <p:cNvPr id="108" name="Freihand 107">
                  <a:extLst>
                    <a:ext uri="{FF2B5EF4-FFF2-40B4-BE49-F238E27FC236}">
                      <a16:creationId xmlns:a16="http://schemas.microsoft.com/office/drawing/2014/main" id="{C480E83E-DCB4-438C-BD6F-390D1F0553DE}"/>
                    </a:ext>
                  </a:extLst>
                </p:cNvPr>
                <p:cNvPicPr/>
                <p:nvPr/>
              </p:nvPicPr>
              <p:blipFill>
                <a:blip r:embed="rId103"/>
                <a:stretch>
                  <a:fillRect/>
                </a:stretch>
              </p:blipFill>
              <p:spPr>
                <a:xfrm>
                  <a:off x="5116248" y="3731688"/>
                  <a:ext cx="18756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09" name="Freihand 108">
                  <a:extLst>
                    <a:ext uri="{FF2B5EF4-FFF2-40B4-BE49-F238E27FC236}">
                      <a16:creationId xmlns:a16="http://schemas.microsoft.com/office/drawing/2014/main" id="{BE44B7B7-19F5-4EBD-BFCB-EDF71BA4D111}"/>
                    </a:ext>
                  </a:extLst>
                </p14:cNvPr>
                <p14:cNvContentPartPr/>
                <p14:nvPr/>
              </p14:nvContentPartPr>
              <p14:xfrm>
                <a:off x="5215248" y="3682728"/>
                <a:ext cx="216720" cy="232560"/>
              </p14:xfrm>
            </p:contentPart>
          </mc:Choice>
          <mc:Fallback xmlns="">
            <p:pic>
              <p:nvPicPr>
                <p:cNvPr id="109" name="Freihand 108">
                  <a:extLst>
                    <a:ext uri="{FF2B5EF4-FFF2-40B4-BE49-F238E27FC236}">
                      <a16:creationId xmlns:a16="http://schemas.microsoft.com/office/drawing/2014/main" id="{BE44B7B7-19F5-4EBD-BFCB-EDF71BA4D111}"/>
                    </a:ext>
                  </a:extLst>
                </p:cNvPr>
                <p:cNvPicPr/>
                <p:nvPr/>
              </p:nvPicPr>
              <p:blipFill>
                <a:blip r:embed="rId105"/>
                <a:stretch>
                  <a:fillRect/>
                </a:stretch>
              </p:blipFill>
              <p:spPr>
                <a:xfrm>
                  <a:off x="5210928" y="3678408"/>
                  <a:ext cx="225360" cy="241200"/>
                </a:xfrm>
                <a:prstGeom prst="rect">
                  <a:avLst/>
                </a:prstGeom>
              </p:spPr>
            </p:pic>
          </mc:Fallback>
        </mc:AlternateContent>
      </p:grpSp>
      <p:grpSp>
        <p:nvGrpSpPr>
          <p:cNvPr id="131" name="Gruppieren 130">
            <a:extLst>
              <a:ext uri="{FF2B5EF4-FFF2-40B4-BE49-F238E27FC236}">
                <a16:creationId xmlns:a16="http://schemas.microsoft.com/office/drawing/2014/main" id="{41CBE783-F8C6-493E-A5C5-1F7428DE01AD}"/>
              </a:ext>
            </a:extLst>
          </p:cNvPr>
          <p:cNvGrpSpPr/>
          <p:nvPr/>
        </p:nvGrpSpPr>
        <p:grpSpPr>
          <a:xfrm>
            <a:off x="5854248" y="3386448"/>
            <a:ext cx="2966400" cy="650520"/>
            <a:chOff x="5854248" y="3386448"/>
            <a:chExt cx="2966400" cy="650520"/>
          </a:xfrm>
        </p:grpSpPr>
        <mc:AlternateContent xmlns:mc="http://schemas.openxmlformats.org/markup-compatibility/2006" xmlns:p14="http://schemas.microsoft.com/office/powerpoint/2010/main">
          <mc:Choice Requires="p14">
            <p:contentPart p14:bwMode="auto" r:id="rId106">
              <p14:nvContentPartPr>
                <p14:cNvPr id="111" name="Freihand 110">
                  <a:extLst>
                    <a:ext uri="{FF2B5EF4-FFF2-40B4-BE49-F238E27FC236}">
                      <a16:creationId xmlns:a16="http://schemas.microsoft.com/office/drawing/2014/main" id="{1EFF0BC9-BBA7-49EF-A817-EDAE69361728}"/>
                    </a:ext>
                  </a:extLst>
                </p14:cNvPr>
                <p14:cNvContentPartPr/>
                <p14:nvPr/>
              </p14:nvContentPartPr>
              <p14:xfrm>
                <a:off x="5956848" y="3564648"/>
                <a:ext cx="181440" cy="146880"/>
              </p14:xfrm>
            </p:contentPart>
          </mc:Choice>
          <mc:Fallback xmlns="">
            <p:pic>
              <p:nvPicPr>
                <p:cNvPr id="111" name="Freihand 110">
                  <a:extLst>
                    <a:ext uri="{FF2B5EF4-FFF2-40B4-BE49-F238E27FC236}">
                      <a16:creationId xmlns:a16="http://schemas.microsoft.com/office/drawing/2014/main" id="{1EFF0BC9-BBA7-49EF-A817-EDAE69361728}"/>
                    </a:ext>
                  </a:extLst>
                </p:cNvPr>
                <p:cNvPicPr/>
                <p:nvPr/>
              </p:nvPicPr>
              <p:blipFill>
                <a:blip r:embed="rId107"/>
                <a:stretch>
                  <a:fillRect/>
                </a:stretch>
              </p:blipFill>
              <p:spPr>
                <a:xfrm>
                  <a:off x="5952528" y="3560328"/>
                  <a:ext cx="19008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12" name="Freihand 111">
                  <a:extLst>
                    <a:ext uri="{FF2B5EF4-FFF2-40B4-BE49-F238E27FC236}">
                      <a16:creationId xmlns:a16="http://schemas.microsoft.com/office/drawing/2014/main" id="{248BAD72-BCD3-4A89-971E-634A4402EDFB}"/>
                    </a:ext>
                  </a:extLst>
                </p14:cNvPr>
                <p14:cNvContentPartPr/>
                <p14:nvPr/>
              </p14:nvContentPartPr>
              <p14:xfrm>
                <a:off x="6217848" y="3540888"/>
                <a:ext cx="137520" cy="168840"/>
              </p14:xfrm>
            </p:contentPart>
          </mc:Choice>
          <mc:Fallback xmlns="">
            <p:pic>
              <p:nvPicPr>
                <p:cNvPr id="112" name="Freihand 111">
                  <a:extLst>
                    <a:ext uri="{FF2B5EF4-FFF2-40B4-BE49-F238E27FC236}">
                      <a16:creationId xmlns:a16="http://schemas.microsoft.com/office/drawing/2014/main" id="{248BAD72-BCD3-4A89-971E-634A4402EDFB}"/>
                    </a:ext>
                  </a:extLst>
                </p:cNvPr>
                <p:cNvPicPr/>
                <p:nvPr/>
              </p:nvPicPr>
              <p:blipFill>
                <a:blip r:embed="rId109"/>
                <a:stretch>
                  <a:fillRect/>
                </a:stretch>
              </p:blipFill>
              <p:spPr>
                <a:xfrm>
                  <a:off x="6213528" y="3536568"/>
                  <a:ext cx="14616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13" name="Freihand 112">
                  <a:extLst>
                    <a:ext uri="{FF2B5EF4-FFF2-40B4-BE49-F238E27FC236}">
                      <a16:creationId xmlns:a16="http://schemas.microsoft.com/office/drawing/2014/main" id="{CF42DAE8-89A6-4400-9E75-4433E21DA8CE}"/>
                    </a:ext>
                  </a:extLst>
                </p14:cNvPr>
                <p14:cNvContentPartPr/>
                <p14:nvPr/>
              </p14:nvContentPartPr>
              <p14:xfrm>
                <a:off x="6425928" y="3539088"/>
                <a:ext cx="143280" cy="166320"/>
              </p14:xfrm>
            </p:contentPart>
          </mc:Choice>
          <mc:Fallback xmlns="">
            <p:pic>
              <p:nvPicPr>
                <p:cNvPr id="113" name="Freihand 112">
                  <a:extLst>
                    <a:ext uri="{FF2B5EF4-FFF2-40B4-BE49-F238E27FC236}">
                      <a16:creationId xmlns:a16="http://schemas.microsoft.com/office/drawing/2014/main" id="{CF42DAE8-89A6-4400-9E75-4433E21DA8CE}"/>
                    </a:ext>
                  </a:extLst>
                </p:cNvPr>
                <p:cNvPicPr/>
                <p:nvPr/>
              </p:nvPicPr>
              <p:blipFill>
                <a:blip r:embed="rId111"/>
                <a:stretch>
                  <a:fillRect/>
                </a:stretch>
              </p:blipFill>
              <p:spPr>
                <a:xfrm>
                  <a:off x="6421608" y="3534768"/>
                  <a:ext cx="151920" cy="17496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14" name="Freihand 113">
                  <a:extLst>
                    <a:ext uri="{FF2B5EF4-FFF2-40B4-BE49-F238E27FC236}">
                      <a16:creationId xmlns:a16="http://schemas.microsoft.com/office/drawing/2014/main" id="{BC86962A-2D83-4687-ABA9-153ACE150815}"/>
                    </a:ext>
                  </a:extLst>
                </p14:cNvPr>
                <p14:cNvContentPartPr/>
                <p14:nvPr/>
              </p14:nvContentPartPr>
              <p14:xfrm>
                <a:off x="6573888" y="3673728"/>
                <a:ext cx="32400" cy="58320"/>
              </p14:xfrm>
            </p:contentPart>
          </mc:Choice>
          <mc:Fallback xmlns="">
            <p:pic>
              <p:nvPicPr>
                <p:cNvPr id="114" name="Freihand 113">
                  <a:extLst>
                    <a:ext uri="{FF2B5EF4-FFF2-40B4-BE49-F238E27FC236}">
                      <a16:creationId xmlns:a16="http://schemas.microsoft.com/office/drawing/2014/main" id="{BC86962A-2D83-4687-ABA9-153ACE150815}"/>
                    </a:ext>
                  </a:extLst>
                </p:cNvPr>
                <p:cNvPicPr/>
                <p:nvPr/>
              </p:nvPicPr>
              <p:blipFill>
                <a:blip r:embed="rId113"/>
                <a:stretch>
                  <a:fillRect/>
                </a:stretch>
              </p:blipFill>
              <p:spPr>
                <a:xfrm>
                  <a:off x="6569568" y="3669408"/>
                  <a:ext cx="4104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15" name="Freihand 114">
                  <a:extLst>
                    <a:ext uri="{FF2B5EF4-FFF2-40B4-BE49-F238E27FC236}">
                      <a16:creationId xmlns:a16="http://schemas.microsoft.com/office/drawing/2014/main" id="{5C503521-A673-4A93-8A23-6B45DDE7F1AB}"/>
                    </a:ext>
                  </a:extLst>
                </p14:cNvPr>
                <p14:cNvContentPartPr/>
                <p14:nvPr/>
              </p14:nvContentPartPr>
              <p14:xfrm>
                <a:off x="6657408" y="3547728"/>
                <a:ext cx="116280" cy="159120"/>
              </p14:xfrm>
            </p:contentPart>
          </mc:Choice>
          <mc:Fallback xmlns="">
            <p:pic>
              <p:nvPicPr>
                <p:cNvPr id="115" name="Freihand 114">
                  <a:extLst>
                    <a:ext uri="{FF2B5EF4-FFF2-40B4-BE49-F238E27FC236}">
                      <a16:creationId xmlns:a16="http://schemas.microsoft.com/office/drawing/2014/main" id="{5C503521-A673-4A93-8A23-6B45DDE7F1AB}"/>
                    </a:ext>
                  </a:extLst>
                </p:cNvPr>
                <p:cNvPicPr/>
                <p:nvPr/>
              </p:nvPicPr>
              <p:blipFill>
                <a:blip r:embed="rId115"/>
                <a:stretch>
                  <a:fillRect/>
                </a:stretch>
              </p:blipFill>
              <p:spPr>
                <a:xfrm>
                  <a:off x="6653088" y="3543408"/>
                  <a:ext cx="12492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16" name="Freihand 115">
                  <a:extLst>
                    <a:ext uri="{FF2B5EF4-FFF2-40B4-BE49-F238E27FC236}">
                      <a16:creationId xmlns:a16="http://schemas.microsoft.com/office/drawing/2014/main" id="{F0B152F3-CB7F-42EF-B328-62447D289509}"/>
                    </a:ext>
                  </a:extLst>
                </p14:cNvPr>
                <p14:cNvContentPartPr/>
                <p14:nvPr/>
              </p14:nvContentPartPr>
              <p14:xfrm>
                <a:off x="6771888" y="3553488"/>
                <a:ext cx="144720" cy="144720"/>
              </p14:xfrm>
            </p:contentPart>
          </mc:Choice>
          <mc:Fallback xmlns="">
            <p:pic>
              <p:nvPicPr>
                <p:cNvPr id="116" name="Freihand 115">
                  <a:extLst>
                    <a:ext uri="{FF2B5EF4-FFF2-40B4-BE49-F238E27FC236}">
                      <a16:creationId xmlns:a16="http://schemas.microsoft.com/office/drawing/2014/main" id="{F0B152F3-CB7F-42EF-B328-62447D289509}"/>
                    </a:ext>
                  </a:extLst>
                </p:cNvPr>
                <p:cNvPicPr/>
                <p:nvPr/>
              </p:nvPicPr>
              <p:blipFill>
                <a:blip r:embed="rId117"/>
                <a:stretch>
                  <a:fillRect/>
                </a:stretch>
              </p:blipFill>
              <p:spPr>
                <a:xfrm>
                  <a:off x="6767568" y="3549168"/>
                  <a:ext cx="15336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17" name="Freihand 116">
                  <a:extLst>
                    <a:ext uri="{FF2B5EF4-FFF2-40B4-BE49-F238E27FC236}">
                      <a16:creationId xmlns:a16="http://schemas.microsoft.com/office/drawing/2014/main" id="{624A4DC8-A94B-4448-BFF9-752AC43B9443}"/>
                    </a:ext>
                  </a:extLst>
                </p14:cNvPr>
                <p14:cNvContentPartPr/>
                <p14:nvPr/>
              </p14:nvContentPartPr>
              <p14:xfrm>
                <a:off x="5854248" y="3796488"/>
                <a:ext cx="1242000" cy="21240"/>
              </p14:xfrm>
            </p:contentPart>
          </mc:Choice>
          <mc:Fallback xmlns="">
            <p:pic>
              <p:nvPicPr>
                <p:cNvPr id="117" name="Freihand 116">
                  <a:extLst>
                    <a:ext uri="{FF2B5EF4-FFF2-40B4-BE49-F238E27FC236}">
                      <a16:creationId xmlns:a16="http://schemas.microsoft.com/office/drawing/2014/main" id="{624A4DC8-A94B-4448-BFF9-752AC43B9443}"/>
                    </a:ext>
                  </a:extLst>
                </p:cNvPr>
                <p:cNvPicPr/>
                <p:nvPr/>
              </p:nvPicPr>
              <p:blipFill>
                <a:blip r:embed="rId119"/>
                <a:stretch>
                  <a:fillRect/>
                </a:stretch>
              </p:blipFill>
              <p:spPr>
                <a:xfrm>
                  <a:off x="5849928" y="3792168"/>
                  <a:ext cx="125064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18" name="Freihand 117">
                  <a:extLst>
                    <a:ext uri="{FF2B5EF4-FFF2-40B4-BE49-F238E27FC236}">
                      <a16:creationId xmlns:a16="http://schemas.microsoft.com/office/drawing/2014/main" id="{8876B0F8-885B-412D-A080-1EFE7C923D39}"/>
                    </a:ext>
                  </a:extLst>
                </p14:cNvPr>
                <p14:cNvContentPartPr/>
                <p14:nvPr/>
              </p14:nvContentPartPr>
              <p14:xfrm>
                <a:off x="6023088" y="3909168"/>
                <a:ext cx="167040" cy="127800"/>
              </p14:xfrm>
            </p:contentPart>
          </mc:Choice>
          <mc:Fallback xmlns="">
            <p:pic>
              <p:nvPicPr>
                <p:cNvPr id="118" name="Freihand 117">
                  <a:extLst>
                    <a:ext uri="{FF2B5EF4-FFF2-40B4-BE49-F238E27FC236}">
                      <a16:creationId xmlns:a16="http://schemas.microsoft.com/office/drawing/2014/main" id="{8876B0F8-885B-412D-A080-1EFE7C923D39}"/>
                    </a:ext>
                  </a:extLst>
                </p:cNvPr>
                <p:cNvPicPr/>
                <p:nvPr/>
              </p:nvPicPr>
              <p:blipFill>
                <a:blip r:embed="rId121"/>
                <a:stretch>
                  <a:fillRect/>
                </a:stretch>
              </p:blipFill>
              <p:spPr>
                <a:xfrm>
                  <a:off x="6018768" y="3904848"/>
                  <a:ext cx="17568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19" name="Freihand 118">
                  <a:extLst>
                    <a:ext uri="{FF2B5EF4-FFF2-40B4-BE49-F238E27FC236}">
                      <a16:creationId xmlns:a16="http://schemas.microsoft.com/office/drawing/2014/main" id="{C5DA5F20-AB92-4F60-9EB7-6C3B68B485F8}"/>
                    </a:ext>
                  </a:extLst>
                </p14:cNvPr>
                <p14:cNvContentPartPr/>
                <p14:nvPr/>
              </p14:nvContentPartPr>
              <p14:xfrm>
                <a:off x="6285168" y="3922488"/>
                <a:ext cx="103680" cy="88200"/>
              </p14:xfrm>
            </p:contentPart>
          </mc:Choice>
          <mc:Fallback xmlns="">
            <p:pic>
              <p:nvPicPr>
                <p:cNvPr id="119" name="Freihand 118">
                  <a:extLst>
                    <a:ext uri="{FF2B5EF4-FFF2-40B4-BE49-F238E27FC236}">
                      <a16:creationId xmlns:a16="http://schemas.microsoft.com/office/drawing/2014/main" id="{C5DA5F20-AB92-4F60-9EB7-6C3B68B485F8}"/>
                    </a:ext>
                  </a:extLst>
                </p:cNvPr>
                <p:cNvPicPr/>
                <p:nvPr/>
              </p:nvPicPr>
              <p:blipFill>
                <a:blip r:embed="rId123"/>
                <a:stretch>
                  <a:fillRect/>
                </a:stretch>
              </p:blipFill>
              <p:spPr>
                <a:xfrm>
                  <a:off x="6280848" y="3918168"/>
                  <a:ext cx="11232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20" name="Freihand 119">
                  <a:extLst>
                    <a:ext uri="{FF2B5EF4-FFF2-40B4-BE49-F238E27FC236}">
                      <a16:creationId xmlns:a16="http://schemas.microsoft.com/office/drawing/2014/main" id="{56D2469D-7A74-4055-B67D-7C7AEBA969BA}"/>
                    </a:ext>
                  </a:extLst>
                </p14:cNvPr>
                <p14:cNvContentPartPr/>
                <p14:nvPr/>
              </p14:nvContentPartPr>
              <p14:xfrm>
                <a:off x="6494328" y="3902328"/>
                <a:ext cx="150480" cy="94320"/>
              </p14:xfrm>
            </p:contentPart>
          </mc:Choice>
          <mc:Fallback xmlns="">
            <p:pic>
              <p:nvPicPr>
                <p:cNvPr id="120" name="Freihand 119">
                  <a:extLst>
                    <a:ext uri="{FF2B5EF4-FFF2-40B4-BE49-F238E27FC236}">
                      <a16:creationId xmlns:a16="http://schemas.microsoft.com/office/drawing/2014/main" id="{56D2469D-7A74-4055-B67D-7C7AEBA969BA}"/>
                    </a:ext>
                  </a:extLst>
                </p:cNvPr>
                <p:cNvPicPr/>
                <p:nvPr/>
              </p:nvPicPr>
              <p:blipFill>
                <a:blip r:embed="rId125"/>
                <a:stretch>
                  <a:fillRect/>
                </a:stretch>
              </p:blipFill>
              <p:spPr>
                <a:xfrm>
                  <a:off x="6490008" y="3898008"/>
                  <a:ext cx="15912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21" name="Freihand 120">
                  <a:extLst>
                    <a:ext uri="{FF2B5EF4-FFF2-40B4-BE49-F238E27FC236}">
                      <a16:creationId xmlns:a16="http://schemas.microsoft.com/office/drawing/2014/main" id="{D06DE9B7-1974-4CD7-9376-59CC644151D4}"/>
                    </a:ext>
                  </a:extLst>
                </p14:cNvPr>
                <p14:cNvContentPartPr/>
                <p14:nvPr/>
              </p14:nvContentPartPr>
              <p14:xfrm>
                <a:off x="7311168" y="3787848"/>
                <a:ext cx="268560" cy="11520"/>
              </p14:xfrm>
            </p:contentPart>
          </mc:Choice>
          <mc:Fallback xmlns="">
            <p:pic>
              <p:nvPicPr>
                <p:cNvPr id="121" name="Freihand 120">
                  <a:extLst>
                    <a:ext uri="{FF2B5EF4-FFF2-40B4-BE49-F238E27FC236}">
                      <a16:creationId xmlns:a16="http://schemas.microsoft.com/office/drawing/2014/main" id="{D06DE9B7-1974-4CD7-9376-59CC644151D4}"/>
                    </a:ext>
                  </a:extLst>
                </p:cNvPr>
                <p:cNvPicPr/>
                <p:nvPr/>
              </p:nvPicPr>
              <p:blipFill>
                <a:blip r:embed="rId127"/>
                <a:stretch>
                  <a:fillRect/>
                </a:stretch>
              </p:blipFill>
              <p:spPr>
                <a:xfrm>
                  <a:off x="7306848" y="3783528"/>
                  <a:ext cx="27720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22" name="Freihand 121">
                  <a:extLst>
                    <a:ext uri="{FF2B5EF4-FFF2-40B4-BE49-F238E27FC236}">
                      <a16:creationId xmlns:a16="http://schemas.microsoft.com/office/drawing/2014/main" id="{337D4CB4-A3C6-44DC-A51D-CBA9C4383646}"/>
                    </a:ext>
                  </a:extLst>
                </p14:cNvPr>
                <p14:cNvContentPartPr/>
                <p14:nvPr/>
              </p14:nvContentPartPr>
              <p14:xfrm>
                <a:off x="7355808" y="3842208"/>
                <a:ext cx="222120" cy="13320"/>
              </p14:xfrm>
            </p:contentPart>
          </mc:Choice>
          <mc:Fallback xmlns="">
            <p:pic>
              <p:nvPicPr>
                <p:cNvPr id="122" name="Freihand 121">
                  <a:extLst>
                    <a:ext uri="{FF2B5EF4-FFF2-40B4-BE49-F238E27FC236}">
                      <a16:creationId xmlns:a16="http://schemas.microsoft.com/office/drawing/2014/main" id="{337D4CB4-A3C6-44DC-A51D-CBA9C4383646}"/>
                    </a:ext>
                  </a:extLst>
                </p:cNvPr>
                <p:cNvPicPr/>
                <p:nvPr/>
              </p:nvPicPr>
              <p:blipFill>
                <a:blip r:embed="rId129"/>
                <a:stretch>
                  <a:fillRect/>
                </a:stretch>
              </p:blipFill>
              <p:spPr>
                <a:xfrm>
                  <a:off x="7351488" y="3837888"/>
                  <a:ext cx="23076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23" name="Freihand 122">
                  <a:extLst>
                    <a:ext uri="{FF2B5EF4-FFF2-40B4-BE49-F238E27FC236}">
                      <a16:creationId xmlns:a16="http://schemas.microsoft.com/office/drawing/2014/main" id="{5E44C1BC-AA8E-452B-A947-B19A3BFEE99E}"/>
                    </a:ext>
                  </a:extLst>
                </p14:cNvPr>
                <p14:cNvContentPartPr/>
                <p14:nvPr/>
              </p14:nvContentPartPr>
              <p14:xfrm>
                <a:off x="7806888" y="3658968"/>
                <a:ext cx="192600" cy="167040"/>
              </p14:xfrm>
            </p:contentPart>
          </mc:Choice>
          <mc:Fallback xmlns="">
            <p:pic>
              <p:nvPicPr>
                <p:cNvPr id="123" name="Freihand 122">
                  <a:extLst>
                    <a:ext uri="{FF2B5EF4-FFF2-40B4-BE49-F238E27FC236}">
                      <a16:creationId xmlns:a16="http://schemas.microsoft.com/office/drawing/2014/main" id="{5E44C1BC-AA8E-452B-A947-B19A3BFEE99E}"/>
                    </a:ext>
                  </a:extLst>
                </p:cNvPr>
                <p:cNvPicPr/>
                <p:nvPr/>
              </p:nvPicPr>
              <p:blipFill>
                <a:blip r:embed="rId131"/>
                <a:stretch>
                  <a:fillRect/>
                </a:stretch>
              </p:blipFill>
              <p:spPr>
                <a:xfrm>
                  <a:off x="7802568" y="3654648"/>
                  <a:ext cx="20124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24" name="Freihand 123">
                  <a:extLst>
                    <a:ext uri="{FF2B5EF4-FFF2-40B4-BE49-F238E27FC236}">
                      <a16:creationId xmlns:a16="http://schemas.microsoft.com/office/drawing/2014/main" id="{724614F9-A8BF-4AE3-B17B-F9F3D8F03A54}"/>
                    </a:ext>
                  </a:extLst>
                </p14:cNvPr>
                <p14:cNvContentPartPr/>
                <p14:nvPr/>
              </p14:nvContentPartPr>
              <p14:xfrm>
                <a:off x="8088768" y="3679848"/>
                <a:ext cx="76320" cy="150480"/>
              </p14:xfrm>
            </p:contentPart>
          </mc:Choice>
          <mc:Fallback xmlns="">
            <p:pic>
              <p:nvPicPr>
                <p:cNvPr id="124" name="Freihand 123">
                  <a:extLst>
                    <a:ext uri="{FF2B5EF4-FFF2-40B4-BE49-F238E27FC236}">
                      <a16:creationId xmlns:a16="http://schemas.microsoft.com/office/drawing/2014/main" id="{724614F9-A8BF-4AE3-B17B-F9F3D8F03A54}"/>
                    </a:ext>
                  </a:extLst>
                </p:cNvPr>
                <p:cNvPicPr/>
                <p:nvPr/>
              </p:nvPicPr>
              <p:blipFill>
                <a:blip r:embed="rId133"/>
                <a:stretch>
                  <a:fillRect/>
                </a:stretch>
              </p:blipFill>
              <p:spPr>
                <a:xfrm>
                  <a:off x="8084448" y="3675528"/>
                  <a:ext cx="8496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25" name="Freihand 124">
                  <a:extLst>
                    <a:ext uri="{FF2B5EF4-FFF2-40B4-BE49-F238E27FC236}">
                      <a16:creationId xmlns:a16="http://schemas.microsoft.com/office/drawing/2014/main" id="{F6F7365D-EEF1-4E92-9967-568C2EA9687C}"/>
                    </a:ext>
                  </a:extLst>
                </p14:cNvPr>
                <p14:cNvContentPartPr/>
                <p14:nvPr/>
              </p14:nvContentPartPr>
              <p14:xfrm>
                <a:off x="8029728" y="3686328"/>
                <a:ext cx="318240" cy="93960"/>
              </p14:xfrm>
            </p:contentPart>
          </mc:Choice>
          <mc:Fallback xmlns="">
            <p:pic>
              <p:nvPicPr>
                <p:cNvPr id="125" name="Freihand 124">
                  <a:extLst>
                    <a:ext uri="{FF2B5EF4-FFF2-40B4-BE49-F238E27FC236}">
                      <a16:creationId xmlns:a16="http://schemas.microsoft.com/office/drawing/2014/main" id="{F6F7365D-EEF1-4E92-9967-568C2EA9687C}"/>
                    </a:ext>
                  </a:extLst>
                </p:cNvPr>
                <p:cNvPicPr/>
                <p:nvPr/>
              </p:nvPicPr>
              <p:blipFill>
                <a:blip r:embed="rId135"/>
                <a:stretch>
                  <a:fillRect/>
                </a:stretch>
              </p:blipFill>
              <p:spPr>
                <a:xfrm>
                  <a:off x="8025408" y="3682008"/>
                  <a:ext cx="32688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26" name="Freihand 125">
                  <a:extLst>
                    <a:ext uri="{FF2B5EF4-FFF2-40B4-BE49-F238E27FC236}">
                      <a16:creationId xmlns:a16="http://schemas.microsoft.com/office/drawing/2014/main" id="{6345BFCC-5C52-4B4A-8C8A-9019BA5E5C21}"/>
                    </a:ext>
                  </a:extLst>
                </p14:cNvPr>
                <p14:cNvContentPartPr/>
                <p14:nvPr/>
              </p14:nvContentPartPr>
              <p14:xfrm>
                <a:off x="8298288" y="3615768"/>
                <a:ext cx="223560" cy="165240"/>
              </p14:xfrm>
            </p:contentPart>
          </mc:Choice>
          <mc:Fallback xmlns="">
            <p:pic>
              <p:nvPicPr>
                <p:cNvPr id="126" name="Freihand 125">
                  <a:extLst>
                    <a:ext uri="{FF2B5EF4-FFF2-40B4-BE49-F238E27FC236}">
                      <a16:creationId xmlns:a16="http://schemas.microsoft.com/office/drawing/2014/main" id="{6345BFCC-5C52-4B4A-8C8A-9019BA5E5C21}"/>
                    </a:ext>
                  </a:extLst>
                </p:cNvPr>
                <p:cNvPicPr/>
                <p:nvPr/>
              </p:nvPicPr>
              <p:blipFill>
                <a:blip r:embed="rId137"/>
                <a:stretch>
                  <a:fillRect/>
                </a:stretch>
              </p:blipFill>
              <p:spPr>
                <a:xfrm>
                  <a:off x="8293968" y="3611448"/>
                  <a:ext cx="23220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27" name="Freihand 126">
                  <a:extLst>
                    <a:ext uri="{FF2B5EF4-FFF2-40B4-BE49-F238E27FC236}">
                      <a16:creationId xmlns:a16="http://schemas.microsoft.com/office/drawing/2014/main" id="{2D0EF5E5-9360-4BC6-95A7-26F5E07BBEC4}"/>
                    </a:ext>
                  </a:extLst>
                </p14:cNvPr>
                <p14:cNvContentPartPr/>
                <p14:nvPr/>
              </p14:nvContentPartPr>
              <p14:xfrm>
                <a:off x="8322768" y="3514248"/>
                <a:ext cx="207360" cy="28800"/>
              </p14:xfrm>
            </p:contentPart>
          </mc:Choice>
          <mc:Fallback xmlns="">
            <p:pic>
              <p:nvPicPr>
                <p:cNvPr id="127" name="Freihand 126">
                  <a:extLst>
                    <a:ext uri="{FF2B5EF4-FFF2-40B4-BE49-F238E27FC236}">
                      <a16:creationId xmlns:a16="http://schemas.microsoft.com/office/drawing/2014/main" id="{2D0EF5E5-9360-4BC6-95A7-26F5E07BBEC4}"/>
                    </a:ext>
                  </a:extLst>
                </p:cNvPr>
                <p:cNvPicPr/>
                <p:nvPr/>
              </p:nvPicPr>
              <p:blipFill>
                <a:blip r:embed="rId139"/>
                <a:stretch>
                  <a:fillRect/>
                </a:stretch>
              </p:blipFill>
              <p:spPr>
                <a:xfrm>
                  <a:off x="8318448" y="3509928"/>
                  <a:ext cx="21600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28" name="Freihand 127">
                  <a:extLst>
                    <a:ext uri="{FF2B5EF4-FFF2-40B4-BE49-F238E27FC236}">
                      <a16:creationId xmlns:a16="http://schemas.microsoft.com/office/drawing/2014/main" id="{17E530F2-374B-4BDD-8C98-66732ECE799D}"/>
                    </a:ext>
                  </a:extLst>
                </p14:cNvPr>
                <p14:cNvContentPartPr/>
                <p14:nvPr/>
              </p14:nvContentPartPr>
              <p14:xfrm>
                <a:off x="8346888" y="3505968"/>
                <a:ext cx="258120" cy="374040"/>
              </p14:xfrm>
            </p:contentPart>
          </mc:Choice>
          <mc:Fallback xmlns="">
            <p:pic>
              <p:nvPicPr>
                <p:cNvPr id="128" name="Freihand 127">
                  <a:extLst>
                    <a:ext uri="{FF2B5EF4-FFF2-40B4-BE49-F238E27FC236}">
                      <a16:creationId xmlns:a16="http://schemas.microsoft.com/office/drawing/2014/main" id="{17E530F2-374B-4BDD-8C98-66732ECE799D}"/>
                    </a:ext>
                  </a:extLst>
                </p:cNvPr>
                <p:cNvPicPr/>
                <p:nvPr/>
              </p:nvPicPr>
              <p:blipFill>
                <a:blip r:embed="rId141"/>
                <a:stretch>
                  <a:fillRect/>
                </a:stretch>
              </p:blipFill>
              <p:spPr>
                <a:xfrm>
                  <a:off x="8342568" y="3501648"/>
                  <a:ext cx="266760" cy="38268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29" name="Freihand 128">
                  <a:extLst>
                    <a:ext uri="{FF2B5EF4-FFF2-40B4-BE49-F238E27FC236}">
                      <a16:creationId xmlns:a16="http://schemas.microsoft.com/office/drawing/2014/main" id="{B23B413E-71BC-46BC-BBC5-0CB40D323C5A}"/>
                    </a:ext>
                  </a:extLst>
                </p14:cNvPr>
                <p14:cNvContentPartPr/>
                <p14:nvPr/>
              </p14:nvContentPartPr>
              <p14:xfrm>
                <a:off x="7716528" y="3589848"/>
                <a:ext cx="275040" cy="313560"/>
              </p14:xfrm>
            </p:contentPart>
          </mc:Choice>
          <mc:Fallback xmlns="">
            <p:pic>
              <p:nvPicPr>
                <p:cNvPr id="129" name="Freihand 128">
                  <a:extLst>
                    <a:ext uri="{FF2B5EF4-FFF2-40B4-BE49-F238E27FC236}">
                      <a16:creationId xmlns:a16="http://schemas.microsoft.com/office/drawing/2014/main" id="{B23B413E-71BC-46BC-BBC5-0CB40D323C5A}"/>
                    </a:ext>
                  </a:extLst>
                </p:cNvPr>
                <p:cNvPicPr/>
                <p:nvPr/>
              </p:nvPicPr>
              <p:blipFill>
                <a:blip r:embed="rId143"/>
                <a:stretch>
                  <a:fillRect/>
                </a:stretch>
              </p:blipFill>
              <p:spPr>
                <a:xfrm>
                  <a:off x="7712208" y="3585528"/>
                  <a:ext cx="283680" cy="32220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30" name="Freihand 129">
                  <a:extLst>
                    <a:ext uri="{FF2B5EF4-FFF2-40B4-BE49-F238E27FC236}">
                      <a16:creationId xmlns:a16="http://schemas.microsoft.com/office/drawing/2014/main" id="{6883C91B-5FFF-4A3A-96CB-D1938E9B3037}"/>
                    </a:ext>
                  </a:extLst>
                </p14:cNvPr>
                <p14:cNvContentPartPr/>
                <p14:nvPr/>
              </p14:nvContentPartPr>
              <p14:xfrm>
                <a:off x="8584128" y="3386448"/>
                <a:ext cx="236520" cy="157680"/>
              </p14:xfrm>
            </p:contentPart>
          </mc:Choice>
          <mc:Fallback xmlns="">
            <p:pic>
              <p:nvPicPr>
                <p:cNvPr id="130" name="Freihand 129">
                  <a:extLst>
                    <a:ext uri="{FF2B5EF4-FFF2-40B4-BE49-F238E27FC236}">
                      <a16:creationId xmlns:a16="http://schemas.microsoft.com/office/drawing/2014/main" id="{6883C91B-5FFF-4A3A-96CB-D1938E9B3037}"/>
                    </a:ext>
                  </a:extLst>
                </p:cNvPr>
                <p:cNvPicPr/>
                <p:nvPr/>
              </p:nvPicPr>
              <p:blipFill>
                <a:blip r:embed="rId145"/>
                <a:stretch>
                  <a:fillRect/>
                </a:stretch>
              </p:blipFill>
              <p:spPr>
                <a:xfrm>
                  <a:off x="8579808" y="3382128"/>
                  <a:ext cx="245160" cy="166320"/>
                </a:xfrm>
                <a:prstGeom prst="rect">
                  <a:avLst/>
                </a:prstGeom>
              </p:spPr>
            </p:pic>
          </mc:Fallback>
        </mc:AlternateContent>
      </p:grpSp>
      <p:grpSp>
        <p:nvGrpSpPr>
          <p:cNvPr id="152" name="Gruppieren 151">
            <a:extLst>
              <a:ext uri="{FF2B5EF4-FFF2-40B4-BE49-F238E27FC236}">
                <a16:creationId xmlns:a16="http://schemas.microsoft.com/office/drawing/2014/main" id="{7BB966B1-2175-4D05-BA22-0A501B615084}"/>
              </a:ext>
            </a:extLst>
          </p:cNvPr>
          <p:cNvGrpSpPr/>
          <p:nvPr/>
        </p:nvGrpSpPr>
        <p:grpSpPr>
          <a:xfrm>
            <a:off x="8885808" y="3365568"/>
            <a:ext cx="1457280" cy="618120"/>
            <a:chOff x="8885808" y="3365568"/>
            <a:chExt cx="1457280" cy="618120"/>
          </a:xfrm>
        </p:grpSpPr>
        <mc:AlternateContent xmlns:mc="http://schemas.openxmlformats.org/markup-compatibility/2006" xmlns:p14="http://schemas.microsoft.com/office/powerpoint/2010/main">
          <mc:Choice Requires="p14">
            <p:contentPart p14:bwMode="auto" r:id="rId146">
              <p14:nvContentPartPr>
                <p14:cNvPr id="132" name="Freihand 131">
                  <a:extLst>
                    <a:ext uri="{FF2B5EF4-FFF2-40B4-BE49-F238E27FC236}">
                      <a16:creationId xmlns:a16="http://schemas.microsoft.com/office/drawing/2014/main" id="{71C3C96D-FBB2-4249-B5BA-CBFCCE13C330}"/>
                    </a:ext>
                  </a:extLst>
                </p14:cNvPr>
                <p14:cNvContentPartPr/>
                <p14:nvPr/>
              </p14:nvContentPartPr>
              <p14:xfrm>
                <a:off x="8885808" y="3732048"/>
                <a:ext cx="191880" cy="2160"/>
              </p14:xfrm>
            </p:contentPart>
          </mc:Choice>
          <mc:Fallback xmlns="">
            <p:pic>
              <p:nvPicPr>
                <p:cNvPr id="132" name="Freihand 131">
                  <a:extLst>
                    <a:ext uri="{FF2B5EF4-FFF2-40B4-BE49-F238E27FC236}">
                      <a16:creationId xmlns:a16="http://schemas.microsoft.com/office/drawing/2014/main" id="{71C3C96D-FBB2-4249-B5BA-CBFCCE13C330}"/>
                    </a:ext>
                  </a:extLst>
                </p:cNvPr>
                <p:cNvPicPr/>
                <p:nvPr/>
              </p:nvPicPr>
              <p:blipFill>
                <a:blip r:embed="rId147"/>
                <a:stretch>
                  <a:fillRect/>
                </a:stretch>
              </p:blipFill>
              <p:spPr>
                <a:xfrm>
                  <a:off x="8881488" y="3727728"/>
                  <a:ext cx="20052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33" name="Freihand 132">
                  <a:extLst>
                    <a:ext uri="{FF2B5EF4-FFF2-40B4-BE49-F238E27FC236}">
                      <a16:creationId xmlns:a16="http://schemas.microsoft.com/office/drawing/2014/main" id="{1F20446B-78FE-4FB8-B67C-301C9CB0F3D8}"/>
                    </a:ext>
                  </a:extLst>
                </p14:cNvPr>
                <p14:cNvContentPartPr/>
                <p14:nvPr/>
              </p14:nvContentPartPr>
              <p14:xfrm>
                <a:off x="9034848" y="3656088"/>
                <a:ext cx="131760" cy="219600"/>
              </p14:xfrm>
            </p:contentPart>
          </mc:Choice>
          <mc:Fallback xmlns="">
            <p:pic>
              <p:nvPicPr>
                <p:cNvPr id="133" name="Freihand 132">
                  <a:extLst>
                    <a:ext uri="{FF2B5EF4-FFF2-40B4-BE49-F238E27FC236}">
                      <a16:creationId xmlns:a16="http://schemas.microsoft.com/office/drawing/2014/main" id="{1F20446B-78FE-4FB8-B67C-301C9CB0F3D8}"/>
                    </a:ext>
                  </a:extLst>
                </p:cNvPr>
                <p:cNvPicPr/>
                <p:nvPr/>
              </p:nvPicPr>
              <p:blipFill>
                <a:blip r:embed="rId149"/>
                <a:stretch>
                  <a:fillRect/>
                </a:stretch>
              </p:blipFill>
              <p:spPr>
                <a:xfrm>
                  <a:off x="9030528" y="3651768"/>
                  <a:ext cx="14040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35" name="Freihand 134">
                  <a:extLst>
                    <a:ext uri="{FF2B5EF4-FFF2-40B4-BE49-F238E27FC236}">
                      <a16:creationId xmlns:a16="http://schemas.microsoft.com/office/drawing/2014/main" id="{E466A5FD-7355-4E1F-90DF-D8741D88E3E5}"/>
                    </a:ext>
                  </a:extLst>
                </p14:cNvPr>
                <p14:cNvContentPartPr/>
                <p14:nvPr/>
              </p14:nvContentPartPr>
              <p14:xfrm>
                <a:off x="9371448" y="3498408"/>
                <a:ext cx="138240" cy="367920"/>
              </p14:xfrm>
            </p:contentPart>
          </mc:Choice>
          <mc:Fallback xmlns="">
            <p:pic>
              <p:nvPicPr>
                <p:cNvPr id="135" name="Freihand 134">
                  <a:extLst>
                    <a:ext uri="{FF2B5EF4-FFF2-40B4-BE49-F238E27FC236}">
                      <a16:creationId xmlns:a16="http://schemas.microsoft.com/office/drawing/2014/main" id="{E466A5FD-7355-4E1F-90DF-D8741D88E3E5}"/>
                    </a:ext>
                  </a:extLst>
                </p:cNvPr>
                <p:cNvPicPr/>
                <p:nvPr/>
              </p:nvPicPr>
              <p:blipFill>
                <a:blip r:embed="rId151"/>
                <a:stretch>
                  <a:fillRect/>
                </a:stretch>
              </p:blipFill>
              <p:spPr>
                <a:xfrm>
                  <a:off x="9367128" y="3494088"/>
                  <a:ext cx="146880" cy="37656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36" name="Freihand 135">
                  <a:extLst>
                    <a:ext uri="{FF2B5EF4-FFF2-40B4-BE49-F238E27FC236}">
                      <a16:creationId xmlns:a16="http://schemas.microsoft.com/office/drawing/2014/main" id="{69C10EAA-8585-4ED8-8BC3-0BDC44E6FE7E}"/>
                    </a:ext>
                  </a:extLst>
                </p14:cNvPr>
                <p14:cNvContentPartPr/>
                <p14:nvPr/>
              </p14:nvContentPartPr>
              <p14:xfrm>
                <a:off x="9310968" y="3365568"/>
                <a:ext cx="90720" cy="77040"/>
              </p14:xfrm>
            </p:contentPart>
          </mc:Choice>
          <mc:Fallback xmlns="">
            <p:pic>
              <p:nvPicPr>
                <p:cNvPr id="136" name="Freihand 135">
                  <a:extLst>
                    <a:ext uri="{FF2B5EF4-FFF2-40B4-BE49-F238E27FC236}">
                      <a16:creationId xmlns:a16="http://schemas.microsoft.com/office/drawing/2014/main" id="{69C10EAA-8585-4ED8-8BC3-0BDC44E6FE7E}"/>
                    </a:ext>
                  </a:extLst>
                </p:cNvPr>
                <p:cNvPicPr/>
                <p:nvPr/>
              </p:nvPicPr>
              <p:blipFill>
                <a:blip r:embed="rId153"/>
                <a:stretch>
                  <a:fillRect/>
                </a:stretch>
              </p:blipFill>
              <p:spPr>
                <a:xfrm>
                  <a:off x="9306648" y="3361248"/>
                  <a:ext cx="9936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38" name="Freihand 137">
                  <a:extLst>
                    <a:ext uri="{FF2B5EF4-FFF2-40B4-BE49-F238E27FC236}">
                      <a16:creationId xmlns:a16="http://schemas.microsoft.com/office/drawing/2014/main" id="{2FBD99CE-82C8-4622-96BE-DFF4A4C78989}"/>
                    </a:ext>
                  </a:extLst>
                </p14:cNvPr>
                <p14:cNvContentPartPr/>
                <p14:nvPr/>
              </p14:nvContentPartPr>
              <p14:xfrm>
                <a:off x="9305568" y="3433248"/>
                <a:ext cx="130680" cy="20160"/>
              </p14:xfrm>
            </p:contentPart>
          </mc:Choice>
          <mc:Fallback xmlns="">
            <p:pic>
              <p:nvPicPr>
                <p:cNvPr id="138" name="Freihand 137">
                  <a:extLst>
                    <a:ext uri="{FF2B5EF4-FFF2-40B4-BE49-F238E27FC236}">
                      <a16:creationId xmlns:a16="http://schemas.microsoft.com/office/drawing/2014/main" id="{2FBD99CE-82C8-4622-96BE-DFF4A4C78989}"/>
                    </a:ext>
                  </a:extLst>
                </p:cNvPr>
                <p:cNvPicPr/>
                <p:nvPr/>
              </p:nvPicPr>
              <p:blipFill>
                <a:blip r:embed="rId155"/>
                <a:stretch>
                  <a:fillRect/>
                </a:stretch>
              </p:blipFill>
              <p:spPr>
                <a:xfrm>
                  <a:off x="9301248" y="3428928"/>
                  <a:ext cx="1393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39" name="Freihand 138">
                  <a:extLst>
                    <a:ext uri="{FF2B5EF4-FFF2-40B4-BE49-F238E27FC236}">
                      <a16:creationId xmlns:a16="http://schemas.microsoft.com/office/drawing/2014/main" id="{1D2F3107-00F5-4027-AA44-C06E6AA41F88}"/>
                    </a:ext>
                  </a:extLst>
                </p14:cNvPr>
                <p14:cNvContentPartPr/>
                <p14:nvPr/>
              </p14:nvContentPartPr>
              <p14:xfrm>
                <a:off x="9479088" y="3453408"/>
                <a:ext cx="864000" cy="105120"/>
              </p14:xfrm>
            </p:contentPart>
          </mc:Choice>
          <mc:Fallback xmlns="">
            <p:pic>
              <p:nvPicPr>
                <p:cNvPr id="139" name="Freihand 138">
                  <a:extLst>
                    <a:ext uri="{FF2B5EF4-FFF2-40B4-BE49-F238E27FC236}">
                      <a16:creationId xmlns:a16="http://schemas.microsoft.com/office/drawing/2014/main" id="{1D2F3107-00F5-4027-AA44-C06E6AA41F88}"/>
                    </a:ext>
                  </a:extLst>
                </p:cNvPr>
                <p:cNvPicPr/>
                <p:nvPr/>
              </p:nvPicPr>
              <p:blipFill>
                <a:blip r:embed="rId157"/>
                <a:stretch>
                  <a:fillRect/>
                </a:stretch>
              </p:blipFill>
              <p:spPr>
                <a:xfrm>
                  <a:off x="9474768" y="3449088"/>
                  <a:ext cx="87264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41" name="Freihand 140">
                  <a:extLst>
                    <a:ext uri="{FF2B5EF4-FFF2-40B4-BE49-F238E27FC236}">
                      <a16:creationId xmlns:a16="http://schemas.microsoft.com/office/drawing/2014/main" id="{69E57D8C-6F9D-408A-8919-AA2FC0DA2EDA}"/>
                    </a:ext>
                  </a:extLst>
                </p14:cNvPr>
                <p14:cNvContentPartPr/>
                <p14:nvPr/>
              </p14:nvContentPartPr>
              <p14:xfrm>
                <a:off x="9560088" y="3567528"/>
                <a:ext cx="78120" cy="137520"/>
              </p14:xfrm>
            </p:contentPart>
          </mc:Choice>
          <mc:Fallback xmlns="">
            <p:pic>
              <p:nvPicPr>
                <p:cNvPr id="141" name="Freihand 140">
                  <a:extLst>
                    <a:ext uri="{FF2B5EF4-FFF2-40B4-BE49-F238E27FC236}">
                      <a16:creationId xmlns:a16="http://schemas.microsoft.com/office/drawing/2014/main" id="{69E57D8C-6F9D-408A-8919-AA2FC0DA2EDA}"/>
                    </a:ext>
                  </a:extLst>
                </p:cNvPr>
                <p:cNvPicPr/>
                <p:nvPr/>
              </p:nvPicPr>
              <p:blipFill>
                <a:blip r:embed="rId159"/>
                <a:stretch>
                  <a:fillRect/>
                </a:stretch>
              </p:blipFill>
              <p:spPr>
                <a:xfrm>
                  <a:off x="9555768" y="3563208"/>
                  <a:ext cx="8676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42" name="Freihand 141">
                  <a:extLst>
                    <a:ext uri="{FF2B5EF4-FFF2-40B4-BE49-F238E27FC236}">
                      <a16:creationId xmlns:a16="http://schemas.microsoft.com/office/drawing/2014/main" id="{36639D16-3F92-48F0-AEFD-FE53CEDCDB52}"/>
                    </a:ext>
                  </a:extLst>
                </p14:cNvPr>
                <p14:cNvContentPartPr/>
                <p14:nvPr/>
              </p14:nvContentPartPr>
              <p14:xfrm>
                <a:off x="9690408" y="3574008"/>
                <a:ext cx="105120" cy="137160"/>
              </p14:xfrm>
            </p:contentPart>
          </mc:Choice>
          <mc:Fallback xmlns="">
            <p:pic>
              <p:nvPicPr>
                <p:cNvPr id="142" name="Freihand 141">
                  <a:extLst>
                    <a:ext uri="{FF2B5EF4-FFF2-40B4-BE49-F238E27FC236}">
                      <a16:creationId xmlns:a16="http://schemas.microsoft.com/office/drawing/2014/main" id="{36639D16-3F92-48F0-AEFD-FE53CEDCDB52}"/>
                    </a:ext>
                  </a:extLst>
                </p:cNvPr>
                <p:cNvPicPr/>
                <p:nvPr/>
              </p:nvPicPr>
              <p:blipFill>
                <a:blip r:embed="rId161"/>
                <a:stretch>
                  <a:fillRect/>
                </a:stretch>
              </p:blipFill>
              <p:spPr>
                <a:xfrm>
                  <a:off x="9686088" y="3569688"/>
                  <a:ext cx="11376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43" name="Freihand 142">
                  <a:extLst>
                    <a:ext uri="{FF2B5EF4-FFF2-40B4-BE49-F238E27FC236}">
                      <a16:creationId xmlns:a16="http://schemas.microsoft.com/office/drawing/2014/main" id="{9E07DA30-144C-44DE-B9E6-0D763AAFD755}"/>
                    </a:ext>
                  </a:extLst>
                </p14:cNvPr>
                <p14:cNvContentPartPr/>
                <p14:nvPr/>
              </p14:nvContentPartPr>
              <p14:xfrm>
                <a:off x="9809208" y="3555288"/>
                <a:ext cx="85680" cy="159840"/>
              </p14:xfrm>
            </p:contentPart>
          </mc:Choice>
          <mc:Fallback xmlns="">
            <p:pic>
              <p:nvPicPr>
                <p:cNvPr id="143" name="Freihand 142">
                  <a:extLst>
                    <a:ext uri="{FF2B5EF4-FFF2-40B4-BE49-F238E27FC236}">
                      <a16:creationId xmlns:a16="http://schemas.microsoft.com/office/drawing/2014/main" id="{9E07DA30-144C-44DE-B9E6-0D763AAFD755}"/>
                    </a:ext>
                  </a:extLst>
                </p:cNvPr>
                <p:cNvPicPr/>
                <p:nvPr/>
              </p:nvPicPr>
              <p:blipFill>
                <a:blip r:embed="rId163"/>
                <a:stretch>
                  <a:fillRect/>
                </a:stretch>
              </p:blipFill>
              <p:spPr>
                <a:xfrm>
                  <a:off x="9804888" y="3550968"/>
                  <a:ext cx="9432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44" name="Freihand 143">
                  <a:extLst>
                    <a:ext uri="{FF2B5EF4-FFF2-40B4-BE49-F238E27FC236}">
                      <a16:creationId xmlns:a16="http://schemas.microsoft.com/office/drawing/2014/main" id="{278045E3-728B-4430-838B-5B5F6A29BEAB}"/>
                    </a:ext>
                  </a:extLst>
                </p14:cNvPr>
                <p14:cNvContentPartPr/>
                <p14:nvPr/>
              </p14:nvContentPartPr>
              <p14:xfrm>
                <a:off x="9892728" y="3710448"/>
                <a:ext cx="23400" cy="75960"/>
              </p14:xfrm>
            </p:contentPart>
          </mc:Choice>
          <mc:Fallback xmlns="">
            <p:pic>
              <p:nvPicPr>
                <p:cNvPr id="144" name="Freihand 143">
                  <a:extLst>
                    <a:ext uri="{FF2B5EF4-FFF2-40B4-BE49-F238E27FC236}">
                      <a16:creationId xmlns:a16="http://schemas.microsoft.com/office/drawing/2014/main" id="{278045E3-728B-4430-838B-5B5F6A29BEAB}"/>
                    </a:ext>
                  </a:extLst>
                </p:cNvPr>
                <p:cNvPicPr/>
                <p:nvPr/>
              </p:nvPicPr>
              <p:blipFill>
                <a:blip r:embed="rId165"/>
                <a:stretch>
                  <a:fillRect/>
                </a:stretch>
              </p:blipFill>
              <p:spPr>
                <a:xfrm>
                  <a:off x="9888408" y="3706128"/>
                  <a:ext cx="320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45" name="Freihand 144">
                  <a:extLst>
                    <a:ext uri="{FF2B5EF4-FFF2-40B4-BE49-F238E27FC236}">
                      <a16:creationId xmlns:a16="http://schemas.microsoft.com/office/drawing/2014/main" id="{2A89FF50-776E-45DA-BA28-B1EB56E157C7}"/>
                    </a:ext>
                  </a:extLst>
                </p14:cNvPr>
                <p14:cNvContentPartPr/>
                <p14:nvPr/>
              </p14:nvContentPartPr>
              <p14:xfrm>
                <a:off x="9956088" y="3574368"/>
                <a:ext cx="52200" cy="123840"/>
              </p14:xfrm>
            </p:contentPart>
          </mc:Choice>
          <mc:Fallback xmlns="">
            <p:pic>
              <p:nvPicPr>
                <p:cNvPr id="145" name="Freihand 144">
                  <a:extLst>
                    <a:ext uri="{FF2B5EF4-FFF2-40B4-BE49-F238E27FC236}">
                      <a16:creationId xmlns:a16="http://schemas.microsoft.com/office/drawing/2014/main" id="{2A89FF50-776E-45DA-BA28-B1EB56E157C7}"/>
                    </a:ext>
                  </a:extLst>
                </p:cNvPr>
                <p:cNvPicPr/>
                <p:nvPr/>
              </p:nvPicPr>
              <p:blipFill>
                <a:blip r:embed="rId167"/>
                <a:stretch>
                  <a:fillRect/>
                </a:stretch>
              </p:blipFill>
              <p:spPr>
                <a:xfrm>
                  <a:off x="9951768" y="3570048"/>
                  <a:ext cx="6084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46" name="Freihand 145">
                  <a:extLst>
                    <a:ext uri="{FF2B5EF4-FFF2-40B4-BE49-F238E27FC236}">
                      <a16:creationId xmlns:a16="http://schemas.microsoft.com/office/drawing/2014/main" id="{971153F7-85B6-4FB8-9FED-05C087A40843}"/>
                    </a:ext>
                  </a:extLst>
                </p14:cNvPr>
                <p14:cNvContentPartPr/>
                <p14:nvPr/>
              </p14:nvContentPartPr>
              <p14:xfrm>
                <a:off x="9992448" y="3554928"/>
                <a:ext cx="79200" cy="16560"/>
              </p14:xfrm>
            </p:contentPart>
          </mc:Choice>
          <mc:Fallback xmlns="">
            <p:pic>
              <p:nvPicPr>
                <p:cNvPr id="146" name="Freihand 145">
                  <a:extLst>
                    <a:ext uri="{FF2B5EF4-FFF2-40B4-BE49-F238E27FC236}">
                      <a16:creationId xmlns:a16="http://schemas.microsoft.com/office/drawing/2014/main" id="{971153F7-85B6-4FB8-9FED-05C087A40843}"/>
                    </a:ext>
                  </a:extLst>
                </p:cNvPr>
                <p:cNvPicPr/>
                <p:nvPr/>
              </p:nvPicPr>
              <p:blipFill>
                <a:blip r:embed="rId169"/>
                <a:stretch>
                  <a:fillRect/>
                </a:stretch>
              </p:blipFill>
              <p:spPr>
                <a:xfrm>
                  <a:off x="9988128" y="3550608"/>
                  <a:ext cx="8784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47" name="Freihand 146">
                  <a:extLst>
                    <a:ext uri="{FF2B5EF4-FFF2-40B4-BE49-F238E27FC236}">
                      <a16:creationId xmlns:a16="http://schemas.microsoft.com/office/drawing/2014/main" id="{0F7DBE7F-9596-40D6-AF6F-4BC5CB11F801}"/>
                    </a:ext>
                  </a:extLst>
                </p14:cNvPr>
                <p14:cNvContentPartPr/>
                <p14:nvPr/>
              </p14:nvContentPartPr>
              <p14:xfrm>
                <a:off x="10063008" y="3577248"/>
                <a:ext cx="73440" cy="97200"/>
              </p14:xfrm>
            </p:contentPart>
          </mc:Choice>
          <mc:Fallback xmlns="">
            <p:pic>
              <p:nvPicPr>
                <p:cNvPr id="147" name="Freihand 146">
                  <a:extLst>
                    <a:ext uri="{FF2B5EF4-FFF2-40B4-BE49-F238E27FC236}">
                      <a16:creationId xmlns:a16="http://schemas.microsoft.com/office/drawing/2014/main" id="{0F7DBE7F-9596-40D6-AF6F-4BC5CB11F801}"/>
                    </a:ext>
                  </a:extLst>
                </p:cNvPr>
                <p:cNvPicPr/>
                <p:nvPr/>
              </p:nvPicPr>
              <p:blipFill>
                <a:blip r:embed="rId171"/>
                <a:stretch>
                  <a:fillRect/>
                </a:stretch>
              </p:blipFill>
              <p:spPr>
                <a:xfrm>
                  <a:off x="10058688" y="3572928"/>
                  <a:ext cx="8208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48" name="Freihand 147">
                  <a:extLst>
                    <a:ext uri="{FF2B5EF4-FFF2-40B4-BE49-F238E27FC236}">
                      <a16:creationId xmlns:a16="http://schemas.microsoft.com/office/drawing/2014/main" id="{BEAC6C91-B4B1-4D14-888A-BD9563B37F59}"/>
                    </a:ext>
                  </a:extLst>
                </p14:cNvPr>
                <p14:cNvContentPartPr/>
                <p14:nvPr/>
              </p14:nvContentPartPr>
              <p14:xfrm>
                <a:off x="9552528" y="3779208"/>
                <a:ext cx="592200" cy="56160"/>
              </p14:xfrm>
            </p:contentPart>
          </mc:Choice>
          <mc:Fallback xmlns="">
            <p:pic>
              <p:nvPicPr>
                <p:cNvPr id="148" name="Freihand 147">
                  <a:extLst>
                    <a:ext uri="{FF2B5EF4-FFF2-40B4-BE49-F238E27FC236}">
                      <a16:creationId xmlns:a16="http://schemas.microsoft.com/office/drawing/2014/main" id="{BEAC6C91-B4B1-4D14-888A-BD9563B37F59}"/>
                    </a:ext>
                  </a:extLst>
                </p:cNvPr>
                <p:cNvPicPr/>
                <p:nvPr/>
              </p:nvPicPr>
              <p:blipFill>
                <a:blip r:embed="rId173"/>
                <a:stretch>
                  <a:fillRect/>
                </a:stretch>
              </p:blipFill>
              <p:spPr>
                <a:xfrm>
                  <a:off x="9548208" y="3774888"/>
                  <a:ext cx="60084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49" name="Freihand 148">
                  <a:extLst>
                    <a:ext uri="{FF2B5EF4-FFF2-40B4-BE49-F238E27FC236}">
                      <a16:creationId xmlns:a16="http://schemas.microsoft.com/office/drawing/2014/main" id="{4B5CD159-FB9E-4C13-84D0-1B259B6EC35B}"/>
                    </a:ext>
                  </a:extLst>
                </p14:cNvPr>
                <p14:cNvContentPartPr/>
                <p14:nvPr/>
              </p14:nvContentPartPr>
              <p14:xfrm>
                <a:off x="9612288" y="3864168"/>
                <a:ext cx="165240" cy="115560"/>
              </p14:xfrm>
            </p:contentPart>
          </mc:Choice>
          <mc:Fallback xmlns="">
            <p:pic>
              <p:nvPicPr>
                <p:cNvPr id="149" name="Freihand 148">
                  <a:extLst>
                    <a:ext uri="{FF2B5EF4-FFF2-40B4-BE49-F238E27FC236}">
                      <a16:creationId xmlns:a16="http://schemas.microsoft.com/office/drawing/2014/main" id="{4B5CD159-FB9E-4C13-84D0-1B259B6EC35B}"/>
                    </a:ext>
                  </a:extLst>
                </p:cNvPr>
                <p:cNvPicPr/>
                <p:nvPr/>
              </p:nvPicPr>
              <p:blipFill>
                <a:blip r:embed="rId175"/>
                <a:stretch>
                  <a:fillRect/>
                </a:stretch>
              </p:blipFill>
              <p:spPr>
                <a:xfrm>
                  <a:off x="9607968" y="3859848"/>
                  <a:ext cx="17388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50" name="Freihand 149">
                  <a:extLst>
                    <a:ext uri="{FF2B5EF4-FFF2-40B4-BE49-F238E27FC236}">
                      <a16:creationId xmlns:a16="http://schemas.microsoft.com/office/drawing/2014/main" id="{23759B75-6615-47E0-A18B-3A25E0DA4CEA}"/>
                    </a:ext>
                  </a:extLst>
                </p14:cNvPr>
                <p14:cNvContentPartPr/>
                <p14:nvPr/>
              </p14:nvContentPartPr>
              <p14:xfrm>
                <a:off x="9820728" y="3899088"/>
                <a:ext cx="85320" cy="79200"/>
              </p14:xfrm>
            </p:contentPart>
          </mc:Choice>
          <mc:Fallback xmlns="">
            <p:pic>
              <p:nvPicPr>
                <p:cNvPr id="150" name="Freihand 149">
                  <a:extLst>
                    <a:ext uri="{FF2B5EF4-FFF2-40B4-BE49-F238E27FC236}">
                      <a16:creationId xmlns:a16="http://schemas.microsoft.com/office/drawing/2014/main" id="{23759B75-6615-47E0-A18B-3A25E0DA4CEA}"/>
                    </a:ext>
                  </a:extLst>
                </p:cNvPr>
                <p:cNvPicPr/>
                <p:nvPr/>
              </p:nvPicPr>
              <p:blipFill>
                <a:blip r:embed="rId177"/>
                <a:stretch>
                  <a:fillRect/>
                </a:stretch>
              </p:blipFill>
              <p:spPr>
                <a:xfrm>
                  <a:off x="9816408" y="3894768"/>
                  <a:ext cx="9396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51" name="Freihand 150">
                  <a:extLst>
                    <a:ext uri="{FF2B5EF4-FFF2-40B4-BE49-F238E27FC236}">
                      <a16:creationId xmlns:a16="http://schemas.microsoft.com/office/drawing/2014/main" id="{805CE9FE-394A-439B-9426-8F7C300D7BE2}"/>
                    </a:ext>
                  </a:extLst>
                </p14:cNvPr>
                <p14:cNvContentPartPr/>
                <p14:nvPr/>
              </p14:nvContentPartPr>
              <p14:xfrm>
                <a:off x="9946728" y="3892968"/>
                <a:ext cx="101160" cy="90720"/>
              </p14:xfrm>
            </p:contentPart>
          </mc:Choice>
          <mc:Fallback xmlns="">
            <p:pic>
              <p:nvPicPr>
                <p:cNvPr id="151" name="Freihand 150">
                  <a:extLst>
                    <a:ext uri="{FF2B5EF4-FFF2-40B4-BE49-F238E27FC236}">
                      <a16:creationId xmlns:a16="http://schemas.microsoft.com/office/drawing/2014/main" id="{805CE9FE-394A-439B-9426-8F7C300D7BE2}"/>
                    </a:ext>
                  </a:extLst>
                </p:cNvPr>
                <p:cNvPicPr/>
                <p:nvPr/>
              </p:nvPicPr>
              <p:blipFill>
                <a:blip r:embed="rId179"/>
                <a:stretch>
                  <a:fillRect/>
                </a:stretch>
              </p:blipFill>
              <p:spPr>
                <a:xfrm>
                  <a:off x="9942408" y="3888648"/>
                  <a:ext cx="109800" cy="99360"/>
                </a:xfrm>
                <a:prstGeom prst="rect">
                  <a:avLst/>
                </a:prstGeom>
              </p:spPr>
            </p:pic>
          </mc:Fallback>
        </mc:AlternateContent>
      </p:grpSp>
      <p:grpSp>
        <p:nvGrpSpPr>
          <p:cNvPr id="161" name="Gruppieren 160">
            <a:extLst>
              <a:ext uri="{FF2B5EF4-FFF2-40B4-BE49-F238E27FC236}">
                <a16:creationId xmlns:a16="http://schemas.microsoft.com/office/drawing/2014/main" id="{FE4B40B0-BEE9-4EB5-97D8-F7977FCF42EE}"/>
              </a:ext>
            </a:extLst>
          </p:cNvPr>
          <p:cNvGrpSpPr/>
          <p:nvPr/>
        </p:nvGrpSpPr>
        <p:grpSpPr>
          <a:xfrm>
            <a:off x="10385928" y="3452688"/>
            <a:ext cx="1024920" cy="358200"/>
            <a:chOff x="10385928" y="3452688"/>
            <a:chExt cx="1024920" cy="358200"/>
          </a:xfrm>
        </p:grpSpPr>
        <mc:AlternateContent xmlns:mc="http://schemas.openxmlformats.org/markup-compatibility/2006" xmlns:p14="http://schemas.microsoft.com/office/powerpoint/2010/main">
          <mc:Choice Requires="p14">
            <p:contentPart p14:bwMode="auto" r:id="rId180">
              <p14:nvContentPartPr>
                <p14:cNvPr id="153" name="Freihand 152">
                  <a:extLst>
                    <a:ext uri="{FF2B5EF4-FFF2-40B4-BE49-F238E27FC236}">
                      <a16:creationId xmlns:a16="http://schemas.microsoft.com/office/drawing/2014/main" id="{5A0B5D9A-ACDC-4FC6-A3A1-E72C547BEB87}"/>
                    </a:ext>
                  </a:extLst>
                </p14:cNvPr>
                <p14:cNvContentPartPr/>
                <p14:nvPr/>
              </p14:nvContentPartPr>
              <p14:xfrm>
                <a:off x="10388088" y="3721968"/>
                <a:ext cx="154800" cy="27360"/>
              </p14:xfrm>
            </p:contentPart>
          </mc:Choice>
          <mc:Fallback xmlns="">
            <p:pic>
              <p:nvPicPr>
                <p:cNvPr id="153" name="Freihand 152">
                  <a:extLst>
                    <a:ext uri="{FF2B5EF4-FFF2-40B4-BE49-F238E27FC236}">
                      <a16:creationId xmlns:a16="http://schemas.microsoft.com/office/drawing/2014/main" id="{5A0B5D9A-ACDC-4FC6-A3A1-E72C547BEB87}"/>
                    </a:ext>
                  </a:extLst>
                </p:cNvPr>
                <p:cNvPicPr/>
                <p:nvPr/>
              </p:nvPicPr>
              <p:blipFill>
                <a:blip r:embed="rId181"/>
                <a:stretch>
                  <a:fillRect/>
                </a:stretch>
              </p:blipFill>
              <p:spPr>
                <a:xfrm>
                  <a:off x="10383768" y="3717648"/>
                  <a:ext cx="16344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54" name="Freihand 153">
                  <a:extLst>
                    <a:ext uri="{FF2B5EF4-FFF2-40B4-BE49-F238E27FC236}">
                      <a16:creationId xmlns:a16="http://schemas.microsoft.com/office/drawing/2014/main" id="{D360E283-C1A3-4379-9C3A-326AC16CD63D}"/>
                    </a:ext>
                  </a:extLst>
                </p14:cNvPr>
                <p14:cNvContentPartPr/>
                <p14:nvPr/>
              </p14:nvContentPartPr>
              <p14:xfrm>
                <a:off x="10385928" y="3794328"/>
                <a:ext cx="138240" cy="16560"/>
              </p14:xfrm>
            </p:contentPart>
          </mc:Choice>
          <mc:Fallback xmlns="">
            <p:pic>
              <p:nvPicPr>
                <p:cNvPr id="154" name="Freihand 153">
                  <a:extLst>
                    <a:ext uri="{FF2B5EF4-FFF2-40B4-BE49-F238E27FC236}">
                      <a16:creationId xmlns:a16="http://schemas.microsoft.com/office/drawing/2014/main" id="{D360E283-C1A3-4379-9C3A-326AC16CD63D}"/>
                    </a:ext>
                  </a:extLst>
                </p:cNvPr>
                <p:cNvPicPr/>
                <p:nvPr/>
              </p:nvPicPr>
              <p:blipFill>
                <a:blip r:embed="rId183"/>
                <a:stretch>
                  <a:fillRect/>
                </a:stretch>
              </p:blipFill>
              <p:spPr>
                <a:xfrm>
                  <a:off x="10381608" y="3790008"/>
                  <a:ext cx="14688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55" name="Freihand 154">
                  <a:extLst>
                    <a:ext uri="{FF2B5EF4-FFF2-40B4-BE49-F238E27FC236}">
                      <a16:creationId xmlns:a16="http://schemas.microsoft.com/office/drawing/2014/main" id="{D56F92FE-8B90-4FB3-A488-D9663E7E36F4}"/>
                    </a:ext>
                  </a:extLst>
                </p14:cNvPr>
                <p14:cNvContentPartPr/>
                <p14:nvPr/>
              </p14:nvContentPartPr>
              <p14:xfrm>
                <a:off x="10722888" y="3599568"/>
                <a:ext cx="166680" cy="169560"/>
              </p14:xfrm>
            </p:contentPart>
          </mc:Choice>
          <mc:Fallback xmlns="">
            <p:pic>
              <p:nvPicPr>
                <p:cNvPr id="155" name="Freihand 154">
                  <a:extLst>
                    <a:ext uri="{FF2B5EF4-FFF2-40B4-BE49-F238E27FC236}">
                      <a16:creationId xmlns:a16="http://schemas.microsoft.com/office/drawing/2014/main" id="{D56F92FE-8B90-4FB3-A488-D9663E7E36F4}"/>
                    </a:ext>
                  </a:extLst>
                </p:cNvPr>
                <p:cNvPicPr/>
                <p:nvPr/>
              </p:nvPicPr>
              <p:blipFill>
                <a:blip r:embed="rId185"/>
                <a:stretch>
                  <a:fillRect/>
                </a:stretch>
              </p:blipFill>
              <p:spPr>
                <a:xfrm>
                  <a:off x="10718568" y="3595248"/>
                  <a:ext cx="17532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56" name="Freihand 155">
                  <a:extLst>
                    <a:ext uri="{FF2B5EF4-FFF2-40B4-BE49-F238E27FC236}">
                      <a16:creationId xmlns:a16="http://schemas.microsoft.com/office/drawing/2014/main" id="{3F14058E-93C9-4621-A576-845B06BD456D}"/>
                    </a:ext>
                  </a:extLst>
                </p14:cNvPr>
                <p14:cNvContentPartPr/>
                <p14:nvPr/>
              </p14:nvContentPartPr>
              <p14:xfrm>
                <a:off x="10988208" y="3624768"/>
                <a:ext cx="38880" cy="163440"/>
              </p14:xfrm>
            </p:contentPart>
          </mc:Choice>
          <mc:Fallback xmlns="">
            <p:pic>
              <p:nvPicPr>
                <p:cNvPr id="156" name="Freihand 155">
                  <a:extLst>
                    <a:ext uri="{FF2B5EF4-FFF2-40B4-BE49-F238E27FC236}">
                      <a16:creationId xmlns:a16="http://schemas.microsoft.com/office/drawing/2014/main" id="{3F14058E-93C9-4621-A576-845B06BD456D}"/>
                    </a:ext>
                  </a:extLst>
                </p:cNvPr>
                <p:cNvPicPr/>
                <p:nvPr/>
              </p:nvPicPr>
              <p:blipFill>
                <a:blip r:embed="rId187"/>
                <a:stretch>
                  <a:fillRect/>
                </a:stretch>
              </p:blipFill>
              <p:spPr>
                <a:xfrm>
                  <a:off x="10983888" y="3620448"/>
                  <a:ext cx="4752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57" name="Freihand 156">
                  <a:extLst>
                    <a:ext uri="{FF2B5EF4-FFF2-40B4-BE49-F238E27FC236}">
                      <a16:creationId xmlns:a16="http://schemas.microsoft.com/office/drawing/2014/main" id="{4DB724B5-4774-4F99-84C2-27A05D2792A5}"/>
                    </a:ext>
                  </a:extLst>
                </p14:cNvPr>
                <p14:cNvContentPartPr/>
                <p14:nvPr/>
              </p14:nvContentPartPr>
              <p14:xfrm>
                <a:off x="10947168" y="3640608"/>
                <a:ext cx="281880" cy="116280"/>
              </p14:xfrm>
            </p:contentPart>
          </mc:Choice>
          <mc:Fallback xmlns="">
            <p:pic>
              <p:nvPicPr>
                <p:cNvPr id="157" name="Freihand 156">
                  <a:extLst>
                    <a:ext uri="{FF2B5EF4-FFF2-40B4-BE49-F238E27FC236}">
                      <a16:creationId xmlns:a16="http://schemas.microsoft.com/office/drawing/2014/main" id="{4DB724B5-4774-4F99-84C2-27A05D2792A5}"/>
                    </a:ext>
                  </a:extLst>
                </p:cNvPr>
                <p:cNvPicPr/>
                <p:nvPr/>
              </p:nvPicPr>
              <p:blipFill>
                <a:blip r:embed="rId189"/>
                <a:stretch>
                  <a:fillRect/>
                </a:stretch>
              </p:blipFill>
              <p:spPr>
                <a:xfrm>
                  <a:off x="10942848" y="3636288"/>
                  <a:ext cx="29052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58" name="Freihand 157">
                  <a:extLst>
                    <a:ext uri="{FF2B5EF4-FFF2-40B4-BE49-F238E27FC236}">
                      <a16:creationId xmlns:a16="http://schemas.microsoft.com/office/drawing/2014/main" id="{A8E9F7D7-6210-462A-B16C-29C99E45135F}"/>
                    </a:ext>
                  </a:extLst>
                </p14:cNvPr>
                <p14:cNvContentPartPr/>
                <p14:nvPr/>
              </p14:nvContentPartPr>
              <p14:xfrm>
                <a:off x="11234448" y="3633048"/>
                <a:ext cx="58320" cy="123480"/>
              </p14:xfrm>
            </p:contentPart>
          </mc:Choice>
          <mc:Fallback xmlns="">
            <p:pic>
              <p:nvPicPr>
                <p:cNvPr id="158" name="Freihand 157">
                  <a:extLst>
                    <a:ext uri="{FF2B5EF4-FFF2-40B4-BE49-F238E27FC236}">
                      <a16:creationId xmlns:a16="http://schemas.microsoft.com/office/drawing/2014/main" id="{A8E9F7D7-6210-462A-B16C-29C99E45135F}"/>
                    </a:ext>
                  </a:extLst>
                </p:cNvPr>
                <p:cNvPicPr/>
                <p:nvPr/>
              </p:nvPicPr>
              <p:blipFill>
                <a:blip r:embed="rId191"/>
                <a:stretch>
                  <a:fillRect/>
                </a:stretch>
              </p:blipFill>
              <p:spPr>
                <a:xfrm>
                  <a:off x="11229768" y="3628728"/>
                  <a:ext cx="6696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59" name="Freihand 158">
                  <a:extLst>
                    <a:ext uri="{FF2B5EF4-FFF2-40B4-BE49-F238E27FC236}">
                      <a16:creationId xmlns:a16="http://schemas.microsoft.com/office/drawing/2014/main" id="{6D954388-A476-431F-A4DE-57460081B283}"/>
                    </a:ext>
                  </a:extLst>
                </p14:cNvPr>
                <p14:cNvContentPartPr/>
                <p14:nvPr/>
              </p14:nvContentPartPr>
              <p14:xfrm>
                <a:off x="11111688" y="3556368"/>
                <a:ext cx="265320" cy="16200"/>
              </p14:xfrm>
            </p:contentPart>
          </mc:Choice>
          <mc:Fallback xmlns="">
            <p:pic>
              <p:nvPicPr>
                <p:cNvPr id="159" name="Freihand 158">
                  <a:extLst>
                    <a:ext uri="{FF2B5EF4-FFF2-40B4-BE49-F238E27FC236}">
                      <a16:creationId xmlns:a16="http://schemas.microsoft.com/office/drawing/2014/main" id="{6D954388-A476-431F-A4DE-57460081B283}"/>
                    </a:ext>
                  </a:extLst>
                </p:cNvPr>
                <p:cNvPicPr/>
                <p:nvPr/>
              </p:nvPicPr>
              <p:blipFill>
                <a:blip r:embed="rId193"/>
                <a:stretch>
                  <a:fillRect/>
                </a:stretch>
              </p:blipFill>
              <p:spPr>
                <a:xfrm>
                  <a:off x="11107368" y="3552048"/>
                  <a:ext cx="27396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60" name="Freihand 159">
                  <a:extLst>
                    <a:ext uri="{FF2B5EF4-FFF2-40B4-BE49-F238E27FC236}">
                      <a16:creationId xmlns:a16="http://schemas.microsoft.com/office/drawing/2014/main" id="{0685D61C-675B-41AA-89DE-622B37DD3960}"/>
                    </a:ext>
                  </a:extLst>
                </p14:cNvPr>
                <p14:cNvContentPartPr/>
                <p14:nvPr/>
              </p14:nvContentPartPr>
              <p14:xfrm>
                <a:off x="11127168" y="3452688"/>
                <a:ext cx="283680" cy="19800"/>
              </p14:xfrm>
            </p:contentPart>
          </mc:Choice>
          <mc:Fallback xmlns="">
            <p:pic>
              <p:nvPicPr>
                <p:cNvPr id="160" name="Freihand 159">
                  <a:extLst>
                    <a:ext uri="{FF2B5EF4-FFF2-40B4-BE49-F238E27FC236}">
                      <a16:creationId xmlns:a16="http://schemas.microsoft.com/office/drawing/2014/main" id="{0685D61C-675B-41AA-89DE-622B37DD3960}"/>
                    </a:ext>
                  </a:extLst>
                </p:cNvPr>
                <p:cNvPicPr/>
                <p:nvPr/>
              </p:nvPicPr>
              <p:blipFill>
                <a:blip r:embed="rId195"/>
                <a:stretch>
                  <a:fillRect/>
                </a:stretch>
              </p:blipFill>
              <p:spPr>
                <a:xfrm>
                  <a:off x="11122848" y="3448368"/>
                  <a:ext cx="292320" cy="28440"/>
                </a:xfrm>
                <a:prstGeom prst="rect">
                  <a:avLst/>
                </a:prstGeom>
              </p:spPr>
            </p:pic>
          </mc:Fallback>
        </mc:AlternateContent>
      </p:grpSp>
      <p:grpSp>
        <p:nvGrpSpPr>
          <p:cNvPr id="176" name="Gruppieren 175">
            <a:extLst>
              <a:ext uri="{FF2B5EF4-FFF2-40B4-BE49-F238E27FC236}">
                <a16:creationId xmlns:a16="http://schemas.microsoft.com/office/drawing/2014/main" id="{C3E09757-AB15-499A-AB19-A16C969DA570}"/>
              </a:ext>
            </a:extLst>
          </p:cNvPr>
          <p:cNvGrpSpPr/>
          <p:nvPr/>
        </p:nvGrpSpPr>
        <p:grpSpPr>
          <a:xfrm>
            <a:off x="8762328" y="2044008"/>
            <a:ext cx="2425320" cy="1058400"/>
            <a:chOff x="8762328" y="2044008"/>
            <a:chExt cx="2425320" cy="1058400"/>
          </a:xfrm>
        </p:grpSpPr>
        <mc:AlternateContent xmlns:mc="http://schemas.openxmlformats.org/markup-compatibility/2006" xmlns:p14="http://schemas.microsoft.com/office/powerpoint/2010/main">
          <mc:Choice Requires="p14">
            <p:contentPart p14:bwMode="auto" r:id="rId196">
              <p14:nvContentPartPr>
                <p14:cNvPr id="43" name="Freihand 42">
                  <a:extLst>
                    <a:ext uri="{FF2B5EF4-FFF2-40B4-BE49-F238E27FC236}">
                      <a16:creationId xmlns:a16="http://schemas.microsoft.com/office/drawing/2014/main" id="{305A8D45-120E-43F4-95CE-57F5E597C622}"/>
                    </a:ext>
                  </a:extLst>
                </p14:cNvPr>
                <p14:cNvContentPartPr/>
                <p14:nvPr/>
              </p14:nvContentPartPr>
              <p14:xfrm>
                <a:off x="10356768" y="2044008"/>
                <a:ext cx="496800" cy="236880"/>
              </p14:xfrm>
            </p:contentPart>
          </mc:Choice>
          <mc:Fallback xmlns="">
            <p:pic>
              <p:nvPicPr>
                <p:cNvPr id="43" name="Freihand 42">
                  <a:extLst>
                    <a:ext uri="{FF2B5EF4-FFF2-40B4-BE49-F238E27FC236}">
                      <a16:creationId xmlns:a16="http://schemas.microsoft.com/office/drawing/2014/main" id="{305A8D45-120E-43F4-95CE-57F5E597C622}"/>
                    </a:ext>
                  </a:extLst>
                </p:cNvPr>
                <p:cNvPicPr/>
                <p:nvPr/>
              </p:nvPicPr>
              <p:blipFill>
                <a:blip r:embed="rId197"/>
                <a:stretch>
                  <a:fillRect/>
                </a:stretch>
              </p:blipFill>
              <p:spPr>
                <a:xfrm>
                  <a:off x="10352448" y="2039688"/>
                  <a:ext cx="50544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23" name="Freihand 22">
                  <a:extLst>
                    <a:ext uri="{FF2B5EF4-FFF2-40B4-BE49-F238E27FC236}">
                      <a16:creationId xmlns:a16="http://schemas.microsoft.com/office/drawing/2014/main" id="{FFF2EF15-9D27-4236-B919-622E86D5F918}"/>
                    </a:ext>
                  </a:extLst>
                </p14:cNvPr>
                <p14:cNvContentPartPr/>
                <p14:nvPr/>
              </p14:nvContentPartPr>
              <p14:xfrm>
                <a:off x="8932968" y="2091888"/>
                <a:ext cx="181080" cy="156240"/>
              </p14:xfrm>
            </p:contentPart>
          </mc:Choice>
          <mc:Fallback xmlns="">
            <p:pic>
              <p:nvPicPr>
                <p:cNvPr id="23" name="Freihand 22">
                  <a:extLst>
                    <a:ext uri="{FF2B5EF4-FFF2-40B4-BE49-F238E27FC236}">
                      <a16:creationId xmlns:a16="http://schemas.microsoft.com/office/drawing/2014/main" id="{FFF2EF15-9D27-4236-B919-622E86D5F918}"/>
                    </a:ext>
                  </a:extLst>
                </p:cNvPr>
                <p:cNvPicPr/>
                <p:nvPr/>
              </p:nvPicPr>
              <p:blipFill>
                <a:blip r:embed="rId199"/>
                <a:stretch>
                  <a:fillRect/>
                </a:stretch>
              </p:blipFill>
              <p:spPr>
                <a:xfrm>
                  <a:off x="8928648" y="2087568"/>
                  <a:ext cx="18972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24" name="Freihand 23">
                  <a:extLst>
                    <a:ext uri="{FF2B5EF4-FFF2-40B4-BE49-F238E27FC236}">
                      <a16:creationId xmlns:a16="http://schemas.microsoft.com/office/drawing/2014/main" id="{1DD0C742-1A3E-4203-AC04-BD3F4431E2D9}"/>
                    </a:ext>
                  </a:extLst>
                </p14:cNvPr>
                <p14:cNvContentPartPr/>
                <p14:nvPr/>
              </p14:nvContentPartPr>
              <p14:xfrm>
                <a:off x="9151128" y="2140488"/>
                <a:ext cx="89280" cy="100440"/>
              </p14:xfrm>
            </p:contentPart>
          </mc:Choice>
          <mc:Fallback xmlns="">
            <p:pic>
              <p:nvPicPr>
                <p:cNvPr id="24" name="Freihand 23">
                  <a:extLst>
                    <a:ext uri="{FF2B5EF4-FFF2-40B4-BE49-F238E27FC236}">
                      <a16:creationId xmlns:a16="http://schemas.microsoft.com/office/drawing/2014/main" id="{1DD0C742-1A3E-4203-AC04-BD3F4431E2D9}"/>
                    </a:ext>
                  </a:extLst>
                </p:cNvPr>
                <p:cNvPicPr/>
                <p:nvPr/>
              </p:nvPicPr>
              <p:blipFill>
                <a:blip r:embed="rId201"/>
                <a:stretch>
                  <a:fillRect/>
                </a:stretch>
              </p:blipFill>
              <p:spPr>
                <a:xfrm>
                  <a:off x="9146808" y="2136168"/>
                  <a:ext cx="9792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25" name="Freihand 24">
                  <a:extLst>
                    <a:ext uri="{FF2B5EF4-FFF2-40B4-BE49-F238E27FC236}">
                      <a16:creationId xmlns:a16="http://schemas.microsoft.com/office/drawing/2014/main" id="{EFE014D0-D416-47D2-98ED-6CF15128BFCC}"/>
                    </a:ext>
                  </a:extLst>
                </p14:cNvPr>
                <p14:cNvContentPartPr/>
                <p14:nvPr/>
              </p14:nvContentPartPr>
              <p14:xfrm>
                <a:off x="9293328" y="2128248"/>
                <a:ext cx="92160" cy="109080"/>
              </p14:xfrm>
            </p:contentPart>
          </mc:Choice>
          <mc:Fallback xmlns="">
            <p:pic>
              <p:nvPicPr>
                <p:cNvPr id="25" name="Freihand 24">
                  <a:extLst>
                    <a:ext uri="{FF2B5EF4-FFF2-40B4-BE49-F238E27FC236}">
                      <a16:creationId xmlns:a16="http://schemas.microsoft.com/office/drawing/2014/main" id="{EFE014D0-D416-47D2-98ED-6CF15128BFCC}"/>
                    </a:ext>
                  </a:extLst>
                </p:cNvPr>
                <p:cNvPicPr/>
                <p:nvPr/>
              </p:nvPicPr>
              <p:blipFill>
                <a:blip r:embed="rId203"/>
                <a:stretch>
                  <a:fillRect/>
                </a:stretch>
              </p:blipFill>
              <p:spPr>
                <a:xfrm>
                  <a:off x="9289008" y="2123928"/>
                  <a:ext cx="10080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35" name="Freihand 34">
                  <a:extLst>
                    <a:ext uri="{FF2B5EF4-FFF2-40B4-BE49-F238E27FC236}">
                      <a16:creationId xmlns:a16="http://schemas.microsoft.com/office/drawing/2014/main" id="{DDB520E6-70D7-4997-8DE3-C989EB5127D1}"/>
                    </a:ext>
                  </a:extLst>
                </p14:cNvPr>
                <p14:cNvContentPartPr/>
                <p14:nvPr/>
              </p14:nvContentPartPr>
              <p14:xfrm>
                <a:off x="8835048" y="2850048"/>
                <a:ext cx="134280" cy="185400"/>
              </p14:xfrm>
            </p:contentPart>
          </mc:Choice>
          <mc:Fallback xmlns="">
            <p:pic>
              <p:nvPicPr>
                <p:cNvPr id="35" name="Freihand 34">
                  <a:extLst>
                    <a:ext uri="{FF2B5EF4-FFF2-40B4-BE49-F238E27FC236}">
                      <a16:creationId xmlns:a16="http://schemas.microsoft.com/office/drawing/2014/main" id="{DDB520E6-70D7-4997-8DE3-C989EB5127D1}"/>
                    </a:ext>
                  </a:extLst>
                </p:cNvPr>
                <p:cNvPicPr/>
                <p:nvPr/>
              </p:nvPicPr>
              <p:blipFill>
                <a:blip r:embed="rId205"/>
                <a:stretch>
                  <a:fillRect/>
                </a:stretch>
              </p:blipFill>
              <p:spPr>
                <a:xfrm>
                  <a:off x="8830728" y="2845728"/>
                  <a:ext cx="14292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36" name="Freihand 35">
                  <a:extLst>
                    <a:ext uri="{FF2B5EF4-FFF2-40B4-BE49-F238E27FC236}">
                      <a16:creationId xmlns:a16="http://schemas.microsoft.com/office/drawing/2014/main" id="{55694946-F2AF-4182-BFF9-4BF5E01B4693}"/>
                    </a:ext>
                  </a:extLst>
                </p14:cNvPr>
                <p14:cNvContentPartPr/>
                <p14:nvPr/>
              </p14:nvContentPartPr>
              <p14:xfrm>
                <a:off x="9036288" y="2855448"/>
                <a:ext cx="105840" cy="166320"/>
              </p14:xfrm>
            </p:contentPart>
          </mc:Choice>
          <mc:Fallback xmlns="">
            <p:pic>
              <p:nvPicPr>
                <p:cNvPr id="36" name="Freihand 35">
                  <a:extLst>
                    <a:ext uri="{FF2B5EF4-FFF2-40B4-BE49-F238E27FC236}">
                      <a16:creationId xmlns:a16="http://schemas.microsoft.com/office/drawing/2014/main" id="{55694946-F2AF-4182-BFF9-4BF5E01B4693}"/>
                    </a:ext>
                  </a:extLst>
                </p:cNvPr>
                <p:cNvPicPr/>
                <p:nvPr/>
              </p:nvPicPr>
              <p:blipFill>
                <a:blip r:embed="rId207"/>
                <a:stretch>
                  <a:fillRect/>
                </a:stretch>
              </p:blipFill>
              <p:spPr>
                <a:xfrm>
                  <a:off x="9031968" y="2851128"/>
                  <a:ext cx="114480" cy="17496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37" name="Freihand 36">
                  <a:extLst>
                    <a:ext uri="{FF2B5EF4-FFF2-40B4-BE49-F238E27FC236}">
                      <a16:creationId xmlns:a16="http://schemas.microsoft.com/office/drawing/2014/main" id="{3E37DB70-A4DE-4615-B4C3-92AA14133799}"/>
                    </a:ext>
                  </a:extLst>
                </p14:cNvPr>
                <p14:cNvContentPartPr/>
                <p14:nvPr/>
              </p14:nvContentPartPr>
              <p14:xfrm>
                <a:off x="9178848" y="2830968"/>
                <a:ext cx="145080" cy="198000"/>
              </p14:xfrm>
            </p:contentPart>
          </mc:Choice>
          <mc:Fallback xmlns="">
            <p:pic>
              <p:nvPicPr>
                <p:cNvPr id="37" name="Freihand 36">
                  <a:extLst>
                    <a:ext uri="{FF2B5EF4-FFF2-40B4-BE49-F238E27FC236}">
                      <a16:creationId xmlns:a16="http://schemas.microsoft.com/office/drawing/2014/main" id="{3E37DB70-A4DE-4615-B4C3-92AA14133799}"/>
                    </a:ext>
                  </a:extLst>
                </p:cNvPr>
                <p:cNvPicPr/>
                <p:nvPr/>
              </p:nvPicPr>
              <p:blipFill>
                <a:blip r:embed="rId209"/>
                <a:stretch>
                  <a:fillRect/>
                </a:stretch>
              </p:blipFill>
              <p:spPr>
                <a:xfrm>
                  <a:off x="9174528" y="2826648"/>
                  <a:ext cx="15372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38" name="Freihand 37">
                  <a:extLst>
                    <a:ext uri="{FF2B5EF4-FFF2-40B4-BE49-F238E27FC236}">
                      <a16:creationId xmlns:a16="http://schemas.microsoft.com/office/drawing/2014/main" id="{8DAFAA64-097B-449F-ADF8-E0FF3BD611D7}"/>
                    </a:ext>
                  </a:extLst>
                </p14:cNvPr>
                <p14:cNvContentPartPr/>
                <p14:nvPr/>
              </p14:nvContentPartPr>
              <p14:xfrm>
                <a:off x="9330768" y="2962728"/>
                <a:ext cx="39240" cy="109440"/>
              </p14:xfrm>
            </p:contentPart>
          </mc:Choice>
          <mc:Fallback xmlns="">
            <p:pic>
              <p:nvPicPr>
                <p:cNvPr id="38" name="Freihand 37">
                  <a:extLst>
                    <a:ext uri="{FF2B5EF4-FFF2-40B4-BE49-F238E27FC236}">
                      <a16:creationId xmlns:a16="http://schemas.microsoft.com/office/drawing/2014/main" id="{8DAFAA64-097B-449F-ADF8-E0FF3BD611D7}"/>
                    </a:ext>
                  </a:extLst>
                </p:cNvPr>
                <p:cNvPicPr/>
                <p:nvPr/>
              </p:nvPicPr>
              <p:blipFill>
                <a:blip r:embed="rId211"/>
                <a:stretch>
                  <a:fillRect/>
                </a:stretch>
              </p:blipFill>
              <p:spPr>
                <a:xfrm>
                  <a:off x="9326448" y="2958408"/>
                  <a:ext cx="4788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40" name="Freihand 39">
                  <a:extLst>
                    <a:ext uri="{FF2B5EF4-FFF2-40B4-BE49-F238E27FC236}">
                      <a16:creationId xmlns:a16="http://schemas.microsoft.com/office/drawing/2014/main" id="{AAFE5453-D28D-48D8-8C82-1ACE4DDC185A}"/>
                    </a:ext>
                  </a:extLst>
                </p14:cNvPr>
                <p14:cNvContentPartPr/>
                <p14:nvPr/>
              </p14:nvContentPartPr>
              <p14:xfrm>
                <a:off x="9476928" y="2864088"/>
                <a:ext cx="87480" cy="154080"/>
              </p14:xfrm>
            </p:contentPart>
          </mc:Choice>
          <mc:Fallback xmlns="">
            <p:pic>
              <p:nvPicPr>
                <p:cNvPr id="40" name="Freihand 39">
                  <a:extLst>
                    <a:ext uri="{FF2B5EF4-FFF2-40B4-BE49-F238E27FC236}">
                      <a16:creationId xmlns:a16="http://schemas.microsoft.com/office/drawing/2014/main" id="{AAFE5453-D28D-48D8-8C82-1ACE4DDC185A}"/>
                    </a:ext>
                  </a:extLst>
                </p:cNvPr>
                <p:cNvPicPr/>
                <p:nvPr/>
              </p:nvPicPr>
              <p:blipFill>
                <a:blip r:embed="rId213"/>
                <a:stretch>
                  <a:fillRect/>
                </a:stretch>
              </p:blipFill>
              <p:spPr>
                <a:xfrm>
                  <a:off x="9472608" y="2859768"/>
                  <a:ext cx="9612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41" name="Freihand 40">
                  <a:extLst>
                    <a:ext uri="{FF2B5EF4-FFF2-40B4-BE49-F238E27FC236}">
                      <a16:creationId xmlns:a16="http://schemas.microsoft.com/office/drawing/2014/main" id="{AEC5AF6A-8ECA-4CBE-A8CB-C2E2647E6DED}"/>
                    </a:ext>
                  </a:extLst>
                </p14:cNvPr>
                <p14:cNvContentPartPr/>
                <p14:nvPr/>
              </p14:nvContentPartPr>
              <p14:xfrm>
                <a:off x="9503928" y="2839608"/>
                <a:ext cx="87840" cy="3600"/>
              </p14:xfrm>
            </p:contentPart>
          </mc:Choice>
          <mc:Fallback xmlns="">
            <p:pic>
              <p:nvPicPr>
                <p:cNvPr id="41" name="Freihand 40">
                  <a:extLst>
                    <a:ext uri="{FF2B5EF4-FFF2-40B4-BE49-F238E27FC236}">
                      <a16:creationId xmlns:a16="http://schemas.microsoft.com/office/drawing/2014/main" id="{AEC5AF6A-8ECA-4CBE-A8CB-C2E2647E6DED}"/>
                    </a:ext>
                  </a:extLst>
                </p:cNvPr>
                <p:cNvPicPr/>
                <p:nvPr/>
              </p:nvPicPr>
              <p:blipFill>
                <a:blip r:embed="rId215"/>
                <a:stretch>
                  <a:fillRect/>
                </a:stretch>
              </p:blipFill>
              <p:spPr>
                <a:xfrm>
                  <a:off x="9499608" y="2835288"/>
                  <a:ext cx="9648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42" name="Freihand 41">
                  <a:extLst>
                    <a:ext uri="{FF2B5EF4-FFF2-40B4-BE49-F238E27FC236}">
                      <a16:creationId xmlns:a16="http://schemas.microsoft.com/office/drawing/2014/main" id="{01B11AAA-F41C-4546-AF82-8EBBF6797811}"/>
                    </a:ext>
                  </a:extLst>
                </p14:cNvPr>
                <p14:cNvContentPartPr/>
                <p14:nvPr/>
              </p14:nvContentPartPr>
              <p14:xfrm>
                <a:off x="9643608" y="2825568"/>
                <a:ext cx="106920" cy="172080"/>
              </p14:xfrm>
            </p:contentPart>
          </mc:Choice>
          <mc:Fallback xmlns="">
            <p:pic>
              <p:nvPicPr>
                <p:cNvPr id="42" name="Freihand 41">
                  <a:extLst>
                    <a:ext uri="{FF2B5EF4-FFF2-40B4-BE49-F238E27FC236}">
                      <a16:creationId xmlns:a16="http://schemas.microsoft.com/office/drawing/2014/main" id="{01B11AAA-F41C-4546-AF82-8EBBF6797811}"/>
                    </a:ext>
                  </a:extLst>
                </p:cNvPr>
                <p:cNvPicPr/>
                <p:nvPr/>
              </p:nvPicPr>
              <p:blipFill>
                <a:blip r:embed="rId217"/>
                <a:stretch>
                  <a:fillRect/>
                </a:stretch>
              </p:blipFill>
              <p:spPr>
                <a:xfrm>
                  <a:off x="9639288" y="2821248"/>
                  <a:ext cx="11556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45" name="Freihand 44">
                  <a:extLst>
                    <a:ext uri="{FF2B5EF4-FFF2-40B4-BE49-F238E27FC236}">
                      <a16:creationId xmlns:a16="http://schemas.microsoft.com/office/drawing/2014/main" id="{DF904F90-4102-4B35-AC7F-421A5B353C58}"/>
                    </a:ext>
                  </a:extLst>
                </p14:cNvPr>
                <p14:cNvContentPartPr/>
                <p14:nvPr/>
              </p14:nvContentPartPr>
              <p14:xfrm>
                <a:off x="10081008" y="2468088"/>
                <a:ext cx="248040" cy="184680"/>
              </p14:xfrm>
            </p:contentPart>
          </mc:Choice>
          <mc:Fallback xmlns="">
            <p:pic>
              <p:nvPicPr>
                <p:cNvPr id="45" name="Freihand 44">
                  <a:extLst>
                    <a:ext uri="{FF2B5EF4-FFF2-40B4-BE49-F238E27FC236}">
                      <a16:creationId xmlns:a16="http://schemas.microsoft.com/office/drawing/2014/main" id="{DF904F90-4102-4B35-AC7F-421A5B353C58}"/>
                    </a:ext>
                  </a:extLst>
                </p:cNvPr>
                <p:cNvPicPr/>
                <p:nvPr/>
              </p:nvPicPr>
              <p:blipFill>
                <a:blip r:embed="rId219"/>
                <a:stretch>
                  <a:fillRect/>
                </a:stretch>
              </p:blipFill>
              <p:spPr>
                <a:xfrm>
                  <a:off x="10076688" y="2463768"/>
                  <a:ext cx="25668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46" name="Freihand 45">
                  <a:extLst>
                    <a:ext uri="{FF2B5EF4-FFF2-40B4-BE49-F238E27FC236}">
                      <a16:creationId xmlns:a16="http://schemas.microsoft.com/office/drawing/2014/main" id="{F51923F0-EFE9-47C8-AA22-9A5F99DD5071}"/>
                    </a:ext>
                  </a:extLst>
                </p14:cNvPr>
                <p14:cNvContentPartPr/>
                <p14:nvPr/>
              </p14:nvContentPartPr>
              <p14:xfrm>
                <a:off x="10357848" y="2474928"/>
                <a:ext cx="126360" cy="177480"/>
              </p14:xfrm>
            </p:contentPart>
          </mc:Choice>
          <mc:Fallback xmlns="">
            <p:pic>
              <p:nvPicPr>
                <p:cNvPr id="46" name="Freihand 45">
                  <a:extLst>
                    <a:ext uri="{FF2B5EF4-FFF2-40B4-BE49-F238E27FC236}">
                      <a16:creationId xmlns:a16="http://schemas.microsoft.com/office/drawing/2014/main" id="{F51923F0-EFE9-47C8-AA22-9A5F99DD5071}"/>
                    </a:ext>
                  </a:extLst>
                </p:cNvPr>
                <p:cNvPicPr/>
                <p:nvPr/>
              </p:nvPicPr>
              <p:blipFill>
                <a:blip r:embed="rId221"/>
                <a:stretch>
                  <a:fillRect/>
                </a:stretch>
              </p:blipFill>
              <p:spPr>
                <a:xfrm>
                  <a:off x="10353528" y="2470608"/>
                  <a:ext cx="13500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47" name="Freihand 46">
                  <a:extLst>
                    <a:ext uri="{FF2B5EF4-FFF2-40B4-BE49-F238E27FC236}">
                      <a16:creationId xmlns:a16="http://schemas.microsoft.com/office/drawing/2014/main" id="{6925F21F-E0C5-49B5-90A4-1B78DA395D06}"/>
                    </a:ext>
                  </a:extLst>
                </p14:cNvPr>
                <p14:cNvContentPartPr/>
                <p14:nvPr/>
              </p14:nvContentPartPr>
              <p14:xfrm>
                <a:off x="10524528" y="2587248"/>
                <a:ext cx="35640" cy="96840"/>
              </p14:xfrm>
            </p:contentPart>
          </mc:Choice>
          <mc:Fallback xmlns="">
            <p:pic>
              <p:nvPicPr>
                <p:cNvPr id="47" name="Freihand 46">
                  <a:extLst>
                    <a:ext uri="{FF2B5EF4-FFF2-40B4-BE49-F238E27FC236}">
                      <a16:creationId xmlns:a16="http://schemas.microsoft.com/office/drawing/2014/main" id="{6925F21F-E0C5-49B5-90A4-1B78DA395D06}"/>
                    </a:ext>
                  </a:extLst>
                </p:cNvPr>
                <p:cNvPicPr/>
                <p:nvPr/>
              </p:nvPicPr>
              <p:blipFill>
                <a:blip r:embed="rId223"/>
                <a:stretch>
                  <a:fillRect/>
                </a:stretch>
              </p:blipFill>
              <p:spPr>
                <a:xfrm>
                  <a:off x="10520208" y="2582928"/>
                  <a:ext cx="4428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48" name="Freihand 47">
                  <a:extLst>
                    <a:ext uri="{FF2B5EF4-FFF2-40B4-BE49-F238E27FC236}">
                      <a16:creationId xmlns:a16="http://schemas.microsoft.com/office/drawing/2014/main" id="{D4259295-AB51-4A60-B7B4-2B92BD3D40FB}"/>
                    </a:ext>
                  </a:extLst>
                </p14:cNvPr>
                <p14:cNvContentPartPr/>
                <p14:nvPr/>
              </p14:nvContentPartPr>
              <p14:xfrm>
                <a:off x="10645488" y="2440368"/>
                <a:ext cx="88920" cy="228960"/>
              </p14:xfrm>
            </p:contentPart>
          </mc:Choice>
          <mc:Fallback xmlns="">
            <p:pic>
              <p:nvPicPr>
                <p:cNvPr id="48" name="Freihand 47">
                  <a:extLst>
                    <a:ext uri="{FF2B5EF4-FFF2-40B4-BE49-F238E27FC236}">
                      <a16:creationId xmlns:a16="http://schemas.microsoft.com/office/drawing/2014/main" id="{D4259295-AB51-4A60-B7B4-2B92BD3D40FB}"/>
                    </a:ext>
                  </a:extLst>
                </p:cNvPr>
                <p:cNvPicPr/>
                <p:nvPr/>
              </p:nvPicPr>
              <p:blipFill>
                <a:blip r:embed="rId225"/>
                <a:stretch>
                  <a:fillRect/>
                </a:stretch>
              </p:blipFill>
              <p:spPr>
                <a:xfrm>
                  <a:off x="10641168" y="2436048"/>
                  <a:ext cx="97560" cy="23760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49" name="Freihand 48">
                  <a:extLst>
                    <a:ext uri="{FF2B5EF4-FFF2-40B4-BE49-F238E27FC236}">
                      <a16:creationId xmlns:a16="http://schemas.microsoft.com/office/drawing/2014/main" id="{E48ED184-F891-4189-99F4-28AC4D460772}"/>
                    </a:ext>
                  </a:extLst>
                </p14:cNvPr>
                <p14:cNvContentPartPr/>
                <p14:nvPr/>
              </p14:nvContentPartPr>
              <p14:xfrm>
                <a:off x="10649088" y="2550528"/>
                <a:ext cx="133200" cy="23760"/>
              </p14:xfrm>
            </p:contentPart>
          </mc:Choice>
          <mc:Fallback xmlns="">
            <p:pic>
              <p:nvPicPr>
                <p:cNvPr id="49" name="Freihand 48">
                  <a:extLst>
                    <a:ext uri="{FF2B5EF4-FFF2-40B4-BE49-F238E27FC236}">
                      <a16:creationId xmlns:a16="http://schemas.microsoft.com/office/drawing/2014/main" id="{E48ED184-F891-4189-99F4-28AC4D460772}"/>
                    </a:ext>
                  </a:extLst>
                </p:cNvPr>
                <p:cNvPicPr/>
                <p:nvPr/>
              </p:nvPicPr>
              <p:blipFill>
                <a:blip r:embed="rId227"/>
                <a:stretch>
                  <a:fillRect/>
                </a:stretch>
              </p:blipFill>
              <p:spPr>
                <a:xfrm>
                  <a:off x="10644768" y="2546208"/>
                  <a:ext cx="14184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50" name="Freihand 49">
                  <a:extLst>
                    <a:ext uri="{FF2B5EF4-FFF2-40B4-BE49-F238E27FC236}">
                      <a16:creationId xmlns:a16="http://schemas.microsoft.com/office/drawing/2014/main" id="{3D113510-BA9F-4BE9-876D-90A8FCF1ADD4}"/>
                    </a:ext>
                  </a:extLst>
                </p14:cNvPr>
                <p14:cNvContentPartPr/>
                <p14:nvPr/>
              </p14:nvContentPartPr>
              <p14:xfrm>
                <a:off x="10808928" y="2460888"/>
                <a:ext cx="190440" cy="198720"/>
              </p14:xfrm>
            </p:contentPart>
          </mc:Choice>
          <mc:Fallback xmlns="">
            <p:pic>
              <p:nvPicPr>
                <p:cNvPr id="50" name="Freihand 49">
                  <a:extLst>
                    <a:ext uri="{FF2B5EF4-FFF2-40B4-BE49-F238E27FC236}">
                      <a16:creationId xmlns:a16="http://schemas.microsoft.com/office/drawing/2014/main" id="{3D113510-BA9F-4BE9-876D-90A8FCF1ADD4}"/>
                    </a:ext>
                  </a:extLst>
                </p:cNvPr>
                <p:cNvPicPr/>
                <p:nvPr/>
              </p:nvPicPr>
              <p:blipFill>
                <a:blip r:embed="rId229"/>
                <a:stretch>
                  <a:fillRect/>
                </a:stretch>
              </p:blipFill>
              <p:spPr>
                <a:xfrm>
                  <a:off x="10804608" y="2456568"/>
                  <a:ext cx="199080" cy="20736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56" name="Freihand 55">
                  <a:extLst>
                    <a:ext uri="{FF2B5EF4-FFF2-40B4-BE49-F238E27FC236}">
                      <a16:creationId xmlns:a16="http://schemas.microsoft.com/office/drawing/2014/main" id="{69371F0A-EADA-483B-B156-19FC10C0E0D9}"/>
                    </a:ext>
                  </a:extLst>
                </p14:cNvPr>
                <p14:cNvContentPartPr/>
                <p14:nvPr/>
              </p14:nvContentPartPr>
              <p14:xfrm>
                <a:off x="11073888" y="2531088"/>
                <a:ext cx="73800" cy="133200"/>
              </p14:xfrm>
            </p:contentPart>
          </mc:Choice>
          <mc:Fallback xmlns="">
            <p:pic>
              <p:nvPicPr>
                <p:cNvPr id="56" name="Freihand 55">
                  <a:extLst>
                    <a:ext uri="{FF2B5EF4-FFF2-40B4-BE49-F238E27FC236}">
                      <a16:creationId xmlns:a16="http://schemas.microsoft.com/office/drawing/2014/main" id="{69371F0A-EADA-483B-B156-19FC10C0E0D9}"/>
                    </a:ext>
                  </a:extLst>
                </p:cNvPr>
                <p:cNvPicPr/>
                <p:nvPr/>
              </p:nvPicPr>
              <p:blipFill>
                <a:blip r:embed="rId231"/>
                <a:stretch>
                  <a:fillRect/>
                </a:stretch>
              </p:blipFill>
              <p:spPr>
                <a:xfrm>
                  <a:off x="11069568" y="2526768"/>
                  <a:ext cx="8244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57" name="Freihand 56">
                  <a:extLst>
                    <a:ext uri="{FF2B5EF4-FFF2-40B4-BE49-F238E27FC236}">
                      <a16:creationId xmlns:a16="http://schemas.microsoft.com/office/drawing/2014/main" id="{884E4173-F3C4-4FE1-BEE1-48D94CD81D39}"/>
                    </a:ext>
                  </a:extLst>
                </p14:cNvPr>
                <p14:cNvContentPartPr/>
                <p14:nvPr/>
              </p14:nvContentPartPr>
              <p14:xfrm>
                <a:off x="11017008" y="2503368"/>
                <a:ext cx="75240" cy="47520"/>
              </p14:xfrm>
            </p:contentPart>
          </mc:Choice>
          <mc:Fallback xmlns="">
            <p:pic>
              <p:nvPicPr>
                <p:cNvPr id="57" name="Freihand 56">
                  <a:extLst>
                    <a:ext uri="{FF2B5EF4-FFF2-40B4-BE49-F238E27FC236}">
                      <a16:creationId xmlns:a16="http://schemas.microsoft.com/office/drawing/2014/main" id="{884E4173-F3C4-4FE1-BEE1-48D94CD81D39}"/>
                    </a:ext>
                  </a:extLst>
                </p:cNvPr>
                <p:cNvPicPr/>
                <p:nvPr/>
              </p:nvPicPr>
              <p:blipFill>
                <a:blip r:embed="rId233"/>
                <a:stretch>
                  <a:fillRect/>
                </a:stretch>
              </p:blipFill>
              <p:spPr>
                <a:xfrm>
                  <a:off x="11012688" y="2499048"/>
                  <a:ext cx="8388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58" name="Freihand 57">
                  <a:extLst>
                    <a:ext uri="{FF2B5EF4-FFF2-40B4-BE49-F238E27FC236}">
                      <a16:creationId xmlns:a16="http://schemas.microsoft.com/office/drawing/2014/main" id="{6E7AA191-99E8-44E0-B932-42321362E010}"/>
                    </a:ext>
                  </a:extLst>
                </p14:cNvPr>
                <p14:cNvContentPartPr/>
                <p14:nvPr/>
              </p14:nvContentPartPr>
              <p14:xfrm>
                <a:off x="11116008" y="2609568"/>
                <a:ext cx="71640" cy="62280"/>
              </p14:xfrm>
            </p:contentPart>
          </mc:Choice>
          <mc:Fallback xmlns="">
            <p:pic>
              <p:nvPicPr>
                <p:cNvPr id="58" name="Freihand 57">
                  <a:extLst>
                    <a:ext uri="{FF2B5EF4-FFF2-40B4-BE49-F238E27FC236}">
                      <a16:creationId xmlns:a16="http://schemas.microsoft.com/office/drawing/2014/main" id="{6E7AA191-99E8-44E0-B932-42321362E010}"/>
                    </a:ext>
                  </a:extLst>
                </p:cNvPr>
                <p:cNvPicPr/>
                <p:nvPr/>
              </p:nvPicPr>
              <p:blipFill>
                <a:blip r:embed="rId235"/>
                <a:stretch>
                  <a:fillRect/>
                </a:stretch>
              </p:blipFill>
              <p:spPr>
                <a:xfrm>
                  <a:off x="11111688" y="2605248"/>
                  <a:ext cx="8028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52" name="Freihand 51">
                  <a:extLst>
                    <a:ext uri="{FF2B5EF4-FFF2-40B4-BE49-F238E27FC236}">
                      <a16:creationId xmlns:a16="http://schemas.microsoft.com/office/drawing/2014/main" id="{5AF94976-FF4B-48E9-A554-806A0A53540F}"/>
                    </a:ext>
                  </a:extLst>
                </p14:cNvPr>
                <p14:cNvContentPartPr/>
                <p14:nvPr/>
              </p14:nvContentPartPr>
              <p14:xfrm>
                <a:off x="10199448" y="2858688"/>
                <a:ext cx="187920" cy="226080"/>
              </p14:xfrm>
            </p:contentPart>
          </mc:Choice>
          <mc:Fallback xmlns="">
            <p:pic>
              <p:nvPicPr>
                <p:cNvPr id="52" name="Freihand 51">
                  <a:extLst>
                    <a:ext uri="{FF2B5EF4-FFF2-40B4-BE49-F238E27FC236}">
                      <a16:creationId xmlns:a16="http://schemas.microsoft.com/office/drawing/2014/main" id="{5AF94976-FF4B-48E9-A554-806A0A53540F}"/>
                    </a:ext>
                  </a:extLst>
                </p:cNvPr>
                <p:cNvPicPr/>
                <p:nvPr/>
              </p:nvPicPr>
              <p:blipFill>
                <a:blip r:embed="rId237"/>
                <a:stretch>
                  <a:fillRect/>
                </a:stretch>
              </p:blipFill>
              <p:spPr>
                <a:xfrm>
                  <a:off x="10195128" y="2854368"/>
                  <a:ext cx="196560" cy="23472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53" name="Freihand 52">
                  <a:extLst>
                    <a:ext uri="{FF2B5EF4-FFF2-40B4-BE49-F238E27FC236}">
                      <a16:creationId xmlns:a16="http://schemas.microsoft.com/office/drawing/2014/main" id="{34B9B213-008C-4B72-9CA7-9E5916B7F34A}"/>
                    </a:ext>
                  </a:extLst>
                </p14:cNvPr>
                <p14:cNvContentPartPr/>
                <p14:nvPr/>
              </p14:nvContentPartPr>
              <p14:xfrm>
                <a:off x="10426968" y="3011688"/>
                <a:ext cx="26280" cy="90720"/>
              </p14:xfrm>
            </p:contentPart>
          </mc:Choice>
          <mc:Fallback xmlns="">
            <p:pic>
              <p:nvPicPr>
                <p:cNvPr id="53" name="Freihand 52">
                  <a:extLst>
                    <a:ext uri="{FF2B5EF4-FFF2-40B4-BE49-F238E27FC236}">
                      <a16:creationId xmlns:a16="http://schemas.microsoft.com/office/drawing/2014/main" id="{34B9B213-008C-4B72-9CA7-9E5916B7F34A}"/>
                    </a:ext>
                  </a:extLst>
                </p:cNvPr>
                <p:cNvPicPr/>
                <p:nvPr/>
              </p:nvPicPr>
              <p:blipFill>
                <a:blip r:embed="rId239"/>
                <a:stretch>
                  <a:fillRect/>
                </a:stretch>
              </p:blipFill>
              <p:spPr>
                <a:xfrm>
                  <a:off x="10422648" y="3007368"/>
                  <a:ext cx="3492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54" name="Freihand 53">
                  <a:extLst>
                    <a:ext uri="{FF2B5EF4-FFF2-40B4-BE49-F238E27FC236}">
                      <a16:creationId xmlns:a16="http://schemas.microsoft.com/office/drawing/2014/main" id="{FB45AA5D-9119-4E0B-AEF0-EDB9802425D1}"/>
                    </a:ext>
                  </a:extLst>
                </p14:cNvPr>
                <p14:cNvContentPartPr/>
                <p14:nvPr/>
              </p14:nvContentPartPr>
              <p14:xfrm>
                <a:off x="10541448" y="2849688"/>
                <a:ext cx="83160" cy="216720"/>
              </p14:xfrm>
            </p:contentPart>
          </mc:Choice>
          <mc:Fallback xmlns="">
            <p:pic>
              <p:nvPicPr>
                <p:cNvPr id="54" name="Freihand 53">
                  <a:extLst>
                    <a:ext uri="{FF2B5EF4-FFF2-40B4-BE49-F238E27FC236}">
                      <a16:creationId xmlns:a16="http://schemas.microsoft.com/office/drawing/2014/main" id="{FB45AA5D-9119-4E0B-AEF0-EDB9802425D1}"/>
                    </a:ext>
                  </a:extLst>
                </p:cNvPr>
                <p:cNvPicPr/>
                <p:nvPr/>
              </p:nvPicPr>
              <p:blipFill>
                <a:blip r:embed="rId241"/>
                <a:stretch>
                  <a:fillRect/>
                </a:stretch>
              </p:blipFill>
              <p:spPr>
                <a:xfrm>
                  <a:off x="10537128" y="2845368"/>
                  <a:ext cx="9180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55" name="Freihand 54">
                  <a:extLst>
                    <a:ext uri="{FF2B5EF4-FFF2-40B4-BE49-F238E27FC236}">
                      <a16:creationId xmlns:a16="http://schemas.microsoft.com/office/drawing/2014/main" id="{4A15AAE7-F09A-43C8-89D7-BDA4A9A36EF9}"/>
                    </a:ext>
                  </a:extLst>
                </p14:cNvPr>
                <p14:cNvContentPartPr/>
                <p14:nvPr/>
              </p14:nvContentPartPr>
              <p14:xfrm>
                <a:off x="10710288" y="2873808"/>
                <a:ext cx="105480" cy="182880"/>
              </p14:xfrm>
            </p:contentPart>
          </mc:Choice>
          <mc:Fallback xmlns="">
            <p:pic>
              <p:nvPicPr>
                <p:cNvPr id="55" name="Freihand 54">
                  <a:extLst>
                    <a:ext uri="{FF2B5EF4-FFF2-40B4-BE49-F238E27FC236}">
                      <a16:creationId xmlns:a16="http://schemas.microsoft.com/office/drawing/2014/main" id="{4A15AAE7-F09A-43C8-89D7-BDA4A9A36EF9}"/>
                    </a:ext>
                  </a:extLst>
                </p:cNvPr>
                <p:cNvPicPr/>
                <p:nvPr/>
              </p:nvPicPr>
              <p:blipFill>
                <a:blip r:embed="rId243"/>
                <a:stretch>
                  <a:fillRect/>
                </a:stretch>
              </p:blipFill>
              <p:spPr>
                <a:xfrm>
                  <a:off x="10705968" y="2869488"/>
                  <a:ext cx="11412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59" name="Freihand 58">
                  <a:extLst>
                    <a:ext uri="{FF2B5EF4-FFF2-40B4-BE49-F238E27FC236}">
                      <a16:creationId xmlns:a16="http://schemas.microsoft.com/office/drawing/2014/main" id="{4BD90377-8058-4468-977A-B2902C636266}"/>
                    </a:ext>
                  </a:extLst>
                </p14:cNvPr>
                <p14:cNvContentPartPr/>
                <p14:nvPr/>
              </p14:nvContentPartPr>
              <p14:xfrm>
                <a:off x="10995408" y="2935368"/>
                <a:ext cx="96840" cy="121320"/>
              </p14:xfrm>
            </p:contentPart>
          </mc:Choice>
          <mc:Fallback xmlns="">
            <p:pic>
              <p:nvPicPr>
                <p:cNvPr id="59" name="Freihand 58">
                  <a:extLst>
                    <a:ext uri="{FF2B5EF4-FFF2-40B4-BE49-F238E27FC236}">
                      <a16:creationId xmlns:a16="http://schemas.microsoft.com/office/drawing/2014/main" id="{4BD90377-8058-4468-977A-B2902C636266}"/>
                    </a:ext>
                  </a:extLst>
                </p:cNvPr>
                <p:cNvPicPr/>
                <p:nvPr/>
              </p:nvPicPr>
              <p:blipFill>
                <a:blip r:embed="rId245"/>
                <a:stretch>
                  <a:fillRect/>
                </a:stretch>
              </p:blipFill>
              <p:spPr>
                <a:xfrm>
                  <a:off x="10991088" y="2931048"/>
                  <a:ext cx="10548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60" name="Freihand 59">
                  <a:extLst>
                    <a:ext uri="{FF2B5EF4-FFF2-40B4-BE49-F238E27FC236}">
                      <a16:creationId xmlns:a16="http://schemas.microsoft.com/office/drawing/2014/main" id="{B1E52CD0-B136-408B-82DA-873BF336D471}"/>
                    </a:ext>
                  </a:extLst>
                </p14:cNvPr>
                <p14:cNvContentPartPr/>
                <p14:nvPr/>
              </p14:nvContentPartPr>
              <p14:xfrm>
                <a:off x="10906128" y="2850408"/>
                <a:ext cx="101880" cy="101160"/>
              </p14:xfrm>
            </p:contentPart>
          </mc:Choice>
          <mc:Fallback xmlns="">
            <p:pic>
              <p:nvPicPr>
                <p:cNvPr id="60" name="Freihand 59">
                  <a:extLst>
                    <a:ext uri="{FF2B5EF4-FFF2-40B4-BE49-F238E27FC236}">
                      <a16:creationId xmlns:a16="http://schemas.microsoft.com/office/drawing/2014/main" id="{B1E52CD0-B136-408B-82DA-873BF336D471}"/>
                    </a:ext>
                  </a:extLst>
                </p:cNvPr>
                <p:cNvPicPr/>
                <p:nvPr/>
              </p:nvPicPr>
              <p:blipFill>
                <a:blip r:embed="rId247"/>
                <a:stretch>
                  <a:fillRect/>
                </a:stretch>
              </p:blipFill>
              <p:spPr>
                <a:xfrm>
                  <a:off x="10901808" y="2846088"/>
                  <a:ext cx="11052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61" name="Freihand 60">
                  <a:extLst>
                    <a:ext uri="{FF2B5EF4-FFF2-40B4-BE49-F238E27FC236}">
                      <a16:creationId xmlns:a16="http://schemas.microsoft.com/office/drawing/2014/main" id="{B0CDB869-1FFC-412B-823D-A166ECC3EE4D}"/>
                    </a:ext>
                  </a:extLst>
                </p14:cNvPr>
                <p14:cNvContentPartPr/>
                <p14:nvPr/>
              </p14:nvContentPartPr>
              <p14:xfrm>
                <a:off x="11054808" y="3002688"/>
                <a:ext cx="98280" cy="69120"/>
              </p14:xfrm>
            </p:contentPart>
          </mc:Choice>
          <mc:Fallback xmlns="">
            <p:pic>
              <p:nvPicPr>
                <p:cNvPr id="61" name="Freihand 60">
                  <a:extLst>
                    <a:ext uri="{FF2B5EF4-FFF2-40B4-BE49-F238E27FC236}">
                      <a16:creationId xmlns:a16="http://schemas.microsoft.com/office/drawing/2014/main" id="{B0CDB869-1FFC-412B-823D-A166ECC3EE4D}"/>
                    </a:ext>
                  </a:extLst>
                </p:cNvPr>
                <p:cNvPicPr/>
                <p:nvPr/>
              </p:nvPicPr>
              <p:blipFill>
                <a:blip r:embed="rId249"/>
                <a:stretch>
                  <a:fillRect/>
                </a:stretch>
              </p:blipFill>
              <p:spPr>
                <a:xfrm>
                  <a:off x="11050488" y="2998368"/>
                  <a:ext cx="10692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26" name="Freihand 25">
                  <a:extLst>
                    <a:ext uri="{FF2B5EF4-FFF2-40B4-BE49-F238E27FC236}">
                      <a16:creationId xmlns:a16="http://schemas.microsoft.com/office/drawing/2014/main" id="{5843731D-668A-4CFC-92A0-65C73DE24AB1}"/>
                    </a:ext>
                  </a:extLst>
                </p14:cNvPr>
                <p14:cNvContentPartPr/>
                <p14:nvPr/>
              </p14:nvContentPartPr>
              <p14:xfrm>
                <a:off x="8844048" y="2426688"/>
                <a:ext cx="179280" cy="201960"/>
              </p14:xfrm>
            </p:contentPart>
          </mc:Choice>
          <mc:Fallback xmlns="">
            <p:pic>
              <p:nvPicPr>
                <p:cNvPr id="26" name="Freihand 25">
                  <a:extLst>
                    <a:ext uri="{FF2B5EF4-FFF2-40B4-BE49-F238E27FC236}">
                      <a16:creationId xmlns:a16="http://schemas.microsoft.com/office/drawing/2014/main" id="{5843731D-668A-4CFC-92A0-65C73DE24AB1}"/>
                    </a:ext>
                  </a:extLst>
                </p:cNvPr>
                <p:cNvPicPr/>
                <p:nvPr/>
              </p:nvPicPr>
              <p:blipFill>
                <a:blip r:embed="rId251"/>
                <a:stretch>
                  <a:fillRect/>
                </a:stretch>
              </p:blipFill>
              <p:spPr>
                <a:xfrm>
                  <a:off x="8839728" y="2422368"/>
                  <a:ext cx="18792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27" name="Freihand 26">
                  <a:extLst>
                    <a:ext uri="{FF2B5EF4-FFF2-40B4-BE49-F238E27FC236}">
                      <a16:creationId xmlns:a16="http://schemas.microsoft.com/office/drawing/2014/main" id="{C79A4A14-2D6D-41BF-9A79-13710B3A70AB}"/>
                    </a:ext>
                  </a:extLst>
                </p14:cNvPr>
                <p14:cNvContentPartPr/>
                <p14:nvPr/>
              </p14:nvContentPartPr>
              <p14:xfrm>
                <a:off x="9054288" y="2436408"/>
                <a:ext cx="136800" cy="176760"/>
              </p14:xfrm>
            </p:contentPart>
          </mc:Choice>
          <mc:Fallback xmlns="">
            <p:pic>
              <p:nvPicPr>
                <p:cNvPr id="27" name="Freihand 26">
                  <a:extLst>
                    <a:ext uri="{FF2B5EF4-FFF2-40B4-BE49-F238E27FC236}">
                      <a16:creationId xmlns:a16="http://schemas.microsoft.com/office/drawing/2014/main" id="{C79A4A14-2D6D-41BF-9A79-13710B3A70AB}"/>
                    </a:ext>
                  </a:extLst>
                </p:cNvPr>
                <p:cNvPicPr/>
                <p:nvPr/>
              </p:nvPicPr>
              <p:blipFill>
                <a:blip r:embed="rId253"/>
                <a:stretch>
                  <a:fillRect/>
                </a:stretch>
              </p:blipFill>
              <p:spPr>
                <a:xfrm>
                  <a:off x="9049968" y="2432088"/>
                  <a:ext cx="14544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28" name="Freihand 27">
                  <a:extLst>
                    <a:ext uri="{FF2B5EF4-FFF2-40B4-BE49-F238E27FC236}">
                      <a16:creationId xmlns:a16="http://schemas.microsoft.com/office/drawing/2014/main" id="{653BD246-8128-4324-8808-25500EBFB1EE}"/>
                    </a:ext>
                  </a:extLst>
                </p14:cNvPr>
                <p14:cNvContentPartPr/>
                <p14:nvPr/>
              </p14:nvContentPartPr>
              <p14:xfrm>
                <a:off x="9208368" y="2449728"/>
                <a:ext cx="118080" cy="197280"/>
              </p14:xfrm>
            </p:contentPart>
          </mc:Choice>
          <mc:Fallback xmlns="">
            <p:pic>
              <p:nvPicPr>
                <p:cNvPr id="28" name="Freihand 27">
                  <a:extLst>
                    <a:ext uri="{FF2B5EF4-FFF2-40B4-BE49-F238E27FC236}">
                      <a16:creationId xmlns:a16="http://schemas.microsoft.com/office/drawing/2014/main" id="{653BD246-8128-4324-8808-25500EBFB1EE}"/>
                    </a:ext>
                  </a:extLst>
                </p:cNvPr>
                <p:cNvPicPr/>
                <p:nvPr/>
              </p:nvPicPr>
              <p:blipFill>
                <a:blip r:embed="rId255"/>
                <a:stretch>
                  <a:fillRect/>
                </a:stretch>
              </p:blipFill>
              <p:spPr>
                <a:xfrm>
                  <a:off x="9204048" y="2445048"/>
                  <a:ext cx="12672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29" name="Freihand 28">
                  <a:extLst>
                    <a:ext uri="{FF2B5EF4-FFF2-40B4-BE49-F238E27FC236}">
                      <a16:creationId xmlns:a16="http://schemas.microsoft.com/office/drawing/2014/main" id="{817C8A17-16BE-49E9-9A0D-ADF925D5E9F4}"/>
                    </a:ext>
                  </a:extLst>
                </p14:cNvPr>
                <p14:cNvContentPartPr/>
                <p14:nvPr/>
              </p14:nvContentPartPr>
              <p14:xfrm>
                <a:off x="9352728" y="2586888"/>
                <a:ext cx="27000" cy="88200"/>
              </p14:xfrm>
            </p:contentPart>
          </mc:Choice>
          <mc:Fallback xmlns="">
            <p:pic>
              <p:nvPicPr>
                <p:cNvPr id="29" name="Freihand 28">
                  <a:extLst>
                    <a:ext uri="{FF2B5EF4-FFF2-40B4-BE49-F238E27FC236}">
                      <a16:creationId xmlns:a16="http://schemas.microsoft.com/office/drawing/2014/main" id="{817C8A17-16BE-49E9-9A0D-ADF925D5E9F4}"/>
                    </a:ext>
                  </a:extLst>
                </p:cNvPr>
                <p:cNvPicPr/>
                <p:nvPr/>
              </p:nvPicPr>
              <p:blipFill>
                <a:blip r:embed="rId257"/>
                <a:stretch>
                  <a:fillRect/>
                </a:stretch>
              </p:blipFill>
              <p:spPr>
                <a:xfrm>
                  <a:off x="9348408" y="2582568"/>
                  <a:ext cx="3564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30" name="Freihand 29">
                  <a:extLst>
                    <a:ext uri="{FF2B5EF4-FFF2-40B4-BE49-F238E27FC236}">
                      <a16:creationId xmlns:a16="http://schemas.microsoft.com/office/drawing/2014/main" id="{EFFDFD6B-4E0E-4CDB-80DE-1B7EB56F21E7}"/>
                    </a:ext>
                  </a:extLst>
                </p14:cNvPr>
                <p14:cNvContentPartPr/>
                <p14:nvPr/>
              </p14:nvContentPartPr>
              <p14:xfrm>
                <a:off x="9457128" y="2456208"/>
                <a:ext cx="102960" cy="181080"/>
              </p14:xfrm>
            </p:contentPart>
          </mc:Choice>
          <mc:Fallback xmlns="">
            <p:pic>
              <p:nvPicPr>
                <p:cNvPr id="30" name="Freihand 29">
                  <a:extLst>
                    <a:ext uri="{FF2B5EF4-FFF2-40B4-BE49-F238E27FC236}">
                      <a16:creationId xmlns:a16="http://schemas.microsoft.com/office/drawing/2014/main" id="{EFFDFD6B-4E0E-4CDB-80DE-1B7EB56F21E7}"/>
                    </a:ext>
                  </a:extLst>
                </p:cNvPr>
                <p:cNvPicPr/>
                <p:nvPr/>
              </p:nvPicPr>
              <p:blipFill>
                <a:blip r:embed="rId259"/>
                <a:stretch>
                  <a:fillRect/>
                </a:stretch>
              </p:blipFill>
              <p:spPr>
                <a:xfrm>
                  <a:off x="9452808" y="2451888"/>
                  <a:ext cx="11160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31" name="Freihand 30">
                  <a:extLst>
                    <a:ext uri="{FF2B5EF4-FFF2-40B4-BE49-F238E27FC236}">
                      <a16:creationId xmlns:a16="http://schemas.microsoft.com/office/drawing/2014/main" id="{184A04CC-3003-4A9A-9CE4-04F8DCA74809}"/>
                    </a:ext>
                  </a:extLst>
                </p14:cNvPr>
                <p14:cNvContentPartPr/>
                <p14:nvPr/>
              </p14:nvContentPartPr>
              <p14:xfrm>
                <a:off x="9611928" y="2465928"/>
                <a:ext cx="96480" cy="193680"/>
              </p14:xfrm>
            </p:contentPart>
          </mc:Choice>
          <mc:Fallback xmlns="">
            <p:pic>
              <p:nvPicPr>
                <p:cNvPr id="31" name="Freihand 30">
                  <a:extLst>
                    <a:ext uri="{FF2B5EF4-FFF2-40B4-BE49-F238E27FC236}">
                      <a16:creationId xmlns:a16="http://schemas.microsoft.com/office/drawing/2014/main" id="{184A04CC-3003-4A9A-9CE4-04F8DCA74809}"/>
                    </a:ext>
                  </a:extLst>
                </p:cNvPr>
                <p:cNvPicPr/>
                <p:nvPr/>
              </p:nvPicPr>
              <p:blipFill>
                <a:blip r:embed="rId261"/>
                <a:stretch>
                  <a:fillRect/>
                </a:stretch>
              </p:blipFill>
              <p:spPr>
                <a:xfrm>
                  <a:off x="9607608" y="2461608"/>
                  <a:ext cx="10512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32" name="Freihand 31">
                  <a:extLst>
                    <a:ext uri="{FF2B5EF4-FFF2-40B4-BE49-F238E27FC236}">
                      <a16:creationId xmlns:a16="http://schemas.microsoft.com/office/drawing/2014/main" id="{02D8C866-C6A0-4BC8-BD11-67E48AE3D17E}"/>
                    </a:ext>
                  </a:extLst>
                </p14:cNvPr>
                <p14:cNvContentPartPr/>
                <p14:nvPr/>
              </p14:nvContentPartPr>
              <p14:xfrm>
                <a:off x="9605448" y="2556288"/>
                <a:ext cx="173520" cy="46080"/>
              </p14:xfrm>
            </p:contentPart>
          </mc:Choice>
          <mc:Fallback xmlns="">
            <p:pic>
              <p:nvPicPr>
                <p:cNvPr id="32" name="Freihand 31">
                  <a:extLst>
                    <a:ext uri="{FF2B5EF4-FFF2-40B4-BE49-F238E27FC236}">
                      <a16:creationId xmlns:a16="http://schemas.microsoft.com/office/drawing/2014/main" id="{02D8C866-C6A0-4BC8-BD11-67E48AE3D17E}"/>
                    </a:ext>
                  </a:extLst>
                </p:cNvPr>
                <p:cNvPicPr/>
                <p:nvPr/>
              </p:nvPicPr>
              <p:blipFill>
                <a:blip r:embed="rId263"/>
                <a:stretch>
                  <a:fillRect/>
                </a:stretch>
              </p:blipFill>
              <p:spPr>
                <a:xfrm>
                  <a:off x="9601128" y="2551968"/>
                  <a:ext cx="18216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75" name="Freihand 174">
                  <a:extLst>
                    <a:ext uri="{FF2B5EF4-FFF2-40B4-BE49-F238E27FC236}">
                      <a16:creationId xmlns:a16="http://schemas.microsoft.com/office/drawing/2014/main" id="{81CBE902-0127-4FBD-BE04-018809330D39}"/>
                    </a:ext>
                  </a:extLst>
                </p14:cNvPr>
                <p14:cNvContentPartPr/>
                <p14:nvPr/>
              </p14:nvContentPartPr>
              <p14:xfrm>
                <a:off x="8762328" y="2323008"/>
                <a:ext cx="1166400" cy="461880"/>
              </p14:xfrm>
            </p:contentPart>
          </mc:Choice>
          <mc:Fallback xmlns="">
            <p:pic>
              <p:nvPicPr>
                <p:cNvPr id="175" name="Freihand 174">
                  <a:extLst>
                    <a:ext uri="{FF2B5EF4-FFF2-40B4-BE49-F238E27FC236}">
                      <a16:creationId xmlns:a16="http://schemas.microsoft.com/office/drawing/2014/main" id="{81CBE902-0127-4FBD-BE04-018809330D39}"/>
                    </a:ext>
                  </a:extLst>
                </p:cNvPr>
                <p:cNvPicPr/>
                <p:nvPr/>
              </p:nvPicPr>
              <p:blipFill>
                <a:blip r:embed="rId265"/>
                <a:stretch>
                  <a:fillRect/>
                </a:stretch>
              </p:blipFill>
              <p:spPr>
                <a:xfrm>
                  <a:off x="8758008" y="2318688"/>
                  <a:ext cx="1175040" cy="470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66">
            <p14:nvContentPartPr>
              <p14:cNvPr id="204" name="Freihand 203">
                <a:extLst>
                  <a:ext uri="{FF2B5EF4-FFF2-40B4-BE49-F238E27FC236}">
                    <a16:creationId xmlns:a16="http://schemas.microsoft.com/office/drawing/2014/main" id="{88281CFC-D1D7-4838-9360-6A5D8D84375E}"/>
                  </a:ext>
                </a:extLst>
              </p14:cNvPr>
              <p14:cNvContentPartPr/>
              <p14:nvPr/>
            </p14:nvContentPartPr>
            <p14:xfrm>
              <a:off x="6214968" y="4355208"/>
              <a:ext cx="822240" cy="664560"/>
            </p14:xfrm>
          </p:contentPart>
        </mc:Choice>
        <mc:Fallback xmlns="">
          <p:pic>
            <p:nvPicPr>
              <p:cNvPr id="204" name="Freihand 203">
                <a:extLst>
                  <a:ext uri="{FF2B5EF4-FFF2-40B4-BE49-F238E27FC236}">
                    <a16:creationId xmlns:a16="http://schemas.microsoft.com/office/drawing/2014/main" id="{88281CFC-D1D7-4838-9360-6A5D8D84375E}"/>
                  </a:ext>
                </a:extLst>
              </p:cNvPr>
              <p:cNvPicPr/>
              <p:nvPr/>
            </p:nvPicPr>
            <p:blipFill>
              <a:blip r:embed="rId267"/>
              <a:stretch>
                <a:fillRect/>
              </a:stretch>
            </p:blipFill>
            <p:spPr>
              <a:xfrm>
                <a:off x="6210648" y="4350888"/>
                <a:ext cx="830880" cy="673200"/>
              </a:xfrm>
              <a:prstGeom prst="rect">
                <a:avLst/>
              </a:prstGeom>
            </p:spPr>
          </p:pic>
        </mc:Fallback>
      </mc:AlternateContent>
      <p:grpSp>
        <p:nvGrpSpPr>
          <p:cNvPr id="303" name="Gruppieren 302">
            <a:extLst>
              <a:ext uri="{FF2B5EF4-FFF2-40B4-BE49-F238E27FC236}">
                <a16:creationId xmlns:a16="http://schemas.microsoft.com/office/drawing/2014/main" id="{7B31132D-239D-4B08-A7A0-B40A4549AA7F}"/>
              </a:ext>
            </a:extLst>
          </p:cNvPr>
          <p:cNvGrpSpPr/>
          <p:nvPr/>
        </p:nvGrpSpPr>
        <p:grpSpPr>
          <a:xfrm>
            <a:off x="4253688" y="4104288"/>
            <a:ext cx="5382000" cy="2680920"/>
            <a:chOff x="4253688" y="4104288"/>
            <a:chExt cx="5382000" cy="2680920"/>
          </a:xfrm>
        </p:grpSpPr>
        <mc:AlternateContent xmlns:mc="http://schemas.openxmlformats.org/markup-compatibility/2006" xmlns:p14="http://schemas.microsoft.com/office/powerpoint/2010/main">
          <mc:Choice Requires="p14">
            <p:contentPart p14:bwMode="auto" r:id="rId268">
              <p14:nvContentPartPr>
                <p14:cNvPr id="162" name="Freihand 161">
                  <a:extLst>
                    <a:ext uri="{FF2B5EF4-FFF2-40B4-BE49-F238E27FC236}">
                      <a16:creationId xmlns:a16="http://schemas.microsoft.com/office/drawing/2014/main" id="{68AD55DD-83CF-4E2C-A8F2-C89F6082CEA2}"/>
                    </a:ext>
                  </a:extLst>
                </p14:cNvPr>
                <p14:cNvContentPartPr/>
                <p14:nvPr/>
              </p14:nvContentPartPr>
              <p14:xfrm>
                <a:off x="7615368" y="4104288"/>
                <a:ext cx="2020320" cy="366840"/>
              </p14:xfrm>
            </p:contentPart>
          </mc:Choice>
          <mc:Fallback xmlns="">
            <p:pic>
              <p:nvPicPr>
                <p:cNvPr id="162" name="Freihand 161">
                  <a:extLst>
                    <a:ext uri="{FF2B5EF4-FFF2-40B4-BE49-F238E27FC236}">
                      <a16:creationId xmlns:a16="http://schemas.microsoft.com/office/drawing/2014/main" id="{68AD55DD-83CF-4E2C-A8F2-C89F6082CEA2}"/>
                    </a:ext>
                  </a:extLst>
                </p:cNvPr>
                <p:cNvPicPr/>
                <p:nvPr/>
              </p:nvPicPr>
              <p:blipFill>
                <a:blip r:embed="rId269"/>
                <a:stretch>
                  <a:fillRect/>
                </a:stretch>
              </p:blipFill>
              <p:spPr>
                <a:xfrm>
                  <a:off x="7611048" y="4099968"/>
                  <a:ext cx="2028960" cy="37548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163" name="Freihand 162">
                  <a:extLst>
                    <a:ext uri="{FF2B5EF4-FFF2-40B4-BE49-F238E27FC236}">
                      <a16:creationId xmlns:a16="http://schemas.microsoft.com/office/drawing/2014/main" id="{0D1064AD-8266-49DE-A757-1DD17253DB7F}"/>
                    </a:ext>
                  </a:extLst>
                </p14:cNvPr>
                <p14:cNvContentPartPr/>
                <p14:nvPr/>
              </p14:nvContentPartPr>
              <p14:xfrm>
                <a:off x="7368048" y="4292208"/>
                <a:ext cx="304920" cy="275760"/>
              </p14:xfrm>
            </p:contentPart>
          </mc:Choice>
          <mc:Fallback xmlns="">
            <p:pic>
              <p:nvPicPr>
                <p:cNvPr id="163" name="Freihand 162">
                  <a:extLst>
                    <a:ext uri="{FF2B5EF4-FFF2-40B4-BE49-F238E27FC236}">
                      <a16:creationId xmlns:a16="http://schemas.microsoft.com/office/drawing/2014/main" id="{0D1064AD-8266-49DE-A757-1DD17253DB7F}"/>
                    </a:ext>
                  </a:extLst>
                </p:cNvPr>
                <p:cNvPicPr/>
                <p:nvPr/>
              </p:nvPicPr>
              <p:blipFill>
                <a:blip r:embed="rId271"/>
                <a:stretch>
                  <a:fillRect/>
                </a:stretch>
              </p:blipFill>
              <p:spPr>
                <a:xfrm>
                  <a:off x="7363728" y="4287888"/>
                  <a:ext cx="313560"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165" name="Freihand 164">
                  <a:extLst>
                    <a:ext uri="{FF2B5EF4-FFF2-40B4-BE49-F238E27FC236}">
                      <a16:creationId xmlns:a16="http://schemas.microsoft.com/office/drawing/2014/main" id="{31C074D0-B9AA-4F0D-93D4-8329BA3EBBEC}"/>
                    </a:ext>
                  </a:extLst>
                </p14:cNvPr>
                <p14:cNvContentPartPr/>
                <p14:nvPr/>
              </p14:nvContentPartPr>
              <p14:xfrm>
                <a:off x="4934808" y="4360608"/>
                <a:ext cx="239400" cy="525600"/>
              </p14:xfrm>
            </p:contentPart>
          </mc:Choice>
          <mc:Fallback xmlns="">
            <p:pic>
              <p:nvPicPr>
                <p:cNvPr id="165" name="Freihand 164">
                  <a:extLst>
                    <a:ext uri="{FF2B5EF4-FFF2-40B4-BE49-F238E27FC236}">
                      <a16:creationId xmlns:a16="http://schemas.microsoft.com/office/drawing/2014/main" id="{31C074D0-B9AA-4F0D-93D4-8329BA3EBBEC}"/>
                    </a:ext>
                  </a:extLst>
                </p:cNvPr>
                <p:cNvPicPr/>
                <p:nvPr/>
              </p:nvPicPr>
              <p:blipFill>
                <a:blip r:embed="rId273"/>
                <a:stretch>
                  <a:fillRect/>
                </a:stretch>
              </p:blipFill>
              <p:spPr>
                <a:xfrm>
                  <a:off x="4930488" y="4356288"/>
                  <a:ext cx="248040" cy="53424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166" name="Freihand 165">
                  <a:extLst>
                    <a:ext uri="{FF2B5EF4-FFF2-40B4-BE49-F238E27FC236}">
                      <a16:creationId xmlns:a16="http://schemas.microsoft.com/office/drawing/2014/main" id="{5A85B981-B4DE-4B7E-9BAF-12D495962548}"/>
                    </a:ext>
                  </a:extLst>
                </p14:cNvPr>
                <p14:cNvContentPartPr/>
                <p14:nvPr/>
              </p14:nvContentPartPr>
              <p14:xfrm>
                <a:off x="5153688" y="4312368"/>
                <a:ext cx="2063520" cy="169560"/>
              </p14:xfrm>
            </p:contentPart>
          </mc:Choice>
          <mc:Fallback xmlns="">
            <p:pic>
              <p:nvPicPr>
                <p:cNvPr id="166" name="Freihand 165">
                  <a:extLst>
                    <a:ext uri="{FF2B5EF4-FFF2-40B4-BE49-F238E27FC236}">
                      <a16:creationId xmlns:a16="http://schemas.microsoft.com/office/drawing/2014/main" id="{5A85B981-B4DE-4B7E-9BAF-12D495962548}"/>
                    </a:ext>
                  </a:extLst>
                </p:cNvPr>
                <p:cNvPicPr/>
                <p:nvPr/>
              </p:nvPicPr>
              <p:blipFill>
                <a:blip r:embed="rId275"/>
                <a:stretch>
                  <a:fillRect/>
                </a:stretch>
              </p:blipFill>
              <p:spPr>
                <a:xfrm>
                  <a:off x="5149368" y="4308048"/>
                  <a:ext cx="207216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168" name="Freihand 167">
                  <a:extLst>
                    <a:ext uri="{FF2B5EF4-FFF2-40B4-BE49-F238E27FC236}">
                      <a16:creationId xmlns:a16="http://schemas.microsoft.com/office/drawing/2014/main" id="{4300F59B-6CF9-493D-9BA2-B628724036EE}"/>
                    </a:ext>
                  </a:extLst>
                </p14:cNvPr>
                <p14:cNvContentPartPr/>
                <p14:nvPr/>
              </p14:nvContentPartPr>
              <p14:xfrm>
                <a:off x="5178168" y="4492728"/>
                <a:ext cx="133560" cy="116640"/>
              </p14:xfrm>
            </p:contentPart>
          </mc:Choice>
          <mc:Fallback xmlns="">
            <p:pic>
              <p:nvPicPr>
                <p:cNvPr id="168" name="Freihand 167">
                  <a:extLst>
                    <a:ext uri="{FF2B5EF4-FFF2-40B4-BE49-F238E27FC236}">
                      <a16:creationId xmlns:a16="http://schemas.microsoft.com/office/drawing/2014/main" id="{4300F59B-6CF9-493D-9BA2-B628724036EE}"/>
                    </a:ext>
                  </a:extLst>
                </p:cNvPr>
                <p:cNvPicPr/>
                <p:nvPr/>
              </p:nvPicPr>
              <p:blipFill>
                <a:blip r:embed="rId277"/>
                <a:stretch>
                  <a:fillRect/>
                </a:stretch>
              </p:blipFill>
              <p:spPr>
                <a:xfrm>
                  <a:off x="5173848" y="4488408"/>
                  <a:ext cx="14220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169" name="Freihand 168">
                  <a:extLst>
                    <a:ext uri="{FF2B5EF4-FFF2-40B4-BE49-F238E27FC236}">
                      <a16:creationId xmlns:a16="http://schemas.microsoft.com/office/drawing/2014/main" id="{DF974134-4DA0-43C4-AB4B-0F7A3A1C9A95}"/>
                    </a:ext>
                  </a:extLst>
                </p14:cNvPr>
                <p14:cNvContentPartPr/>
                <p14:nvPr/>
              </p14:nvContentPartPr>
              <p14:xfrm>
                <a:off x="5376528" y="4467168"/>
                <a:ext cx="83160" cy="146520"/>
              </p14:xfrm>
            </p:contentPart>
          </mc:Choice>
          <mc:Fallback xmlns="">
            <p:pic>
              <p:nvPicPr>
                <p:cNvPr id="169" name="Freihand 168">
                  <a:extLst>
                    <a:ext uri="{FF2B5EF4-FFF2-40B4-BE49-F238E27FC236}">
                      <a16:creationId xmlns:a16="http://schemas.microsoft.com/office/drawing/2014/main" id="{DF974134-4DA0-43C4-AB4B-0F7A3A1C9A95}"/>
                    </a:ext>
                  </a:extLst>
                </p:cNvPr>
                <p:cNvPicPr/>
                <p:nvPr/>
              </p:nvPicPr>
              <p:blipFill>
                <a:blip r:embed="rId279"/>
                <a:stretch>
                  <a:fillRect/>
                </a:stretch>
              </p:blipFill>
              <p:spPr>
                <a:xfrm>
                  <a:off x="5372208" y="4462848"/>
                  <a:ext cx="9180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170" name="Freihand 169">
                  <a:extLst>
                    <a:ext uri="{FF2B5EF4-FFF2-40B4-BE49-F238E27FC236}">
                      <a16:creationId xmlns:a16="http://schemas.microsoft.com/office/drawing/2014/main" id="{02EA97A6-F1EF-41BC-B1BB-234DA35D8834}"/>
                    </a:ext>
                  </a:extLst>
                </p14:cNvPr>
                <p14:cNvContentPartPr/>
                <p14:nvPr/>
              </p14:nvContentPartPr>
              <p14:xfrm>
                <a:off x="5507208" y="4478688"/>
                <a:ext cx="87480" cy="106560"/>
              </p14:xfrm>
            </p:contentPart>
          </mc:Choice>
          <mc:Fallback xmlns="">
            <p:pic>
              <p:nvPicPr>
                <p:cNvPr id="170" name="Freihand 169">
                  <a:extLst>
                    <a:ext uri="{FF2B5EF4-FFF2-40B4-BE49-F238E27FC236}">
                      <a16:creationId xmlns:a16="http://schemas.microsoft.com/office/drawing/2014/main" id="{02EA97A6-F1EF-41BC-B1BB-234DA35D8834}"/>
                    </a:ext>
                  </a:extLst>
                </p:cNvPr>
                <p:cNvPicPr/>
                <p:nvPr/>
              </p:nvPicPr>
              <p:blipFill>
                <a:blip r:embed="rId281"/>
                <a:stretch>
                  <a:fillRect/>
                </a:stretch>
              </p:blipFill>
              <p:spPr>
                <a:xfrm>
                  <a:off x="5502888" y="4474368"/>
                  <a:ext cx="9612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171" name="Freihand 170">
                  <a:extLst>
                    <a:ext uri="{FF2B5EF4-FFF2-40B4-BE49-F238E27FC236}">
                      <a16:creationId xmlns:a16="http://schemas.microsoft.com/office/drawing/2014/main" id="{0155C3D2-99EE-4F46-B95F-46DE31171EB4}"/>
                    </a:ext>
                  </a:extLst>
                </p14:cNvPr>
                <p14:cNvContentPartPr/>
                <p14:nvPr/>
              </p14:nvContentPartPr>
              <p14:xfrm>
                <a:off x="5628888" y="4571568"/>
                <a:ext cx="20880" cy="79920"/>
              </p14:xfrm>
            </p:contentPart>
          </mc:Choice>
          <mc:Fallback xmlns="">
            <p:pic>
              <p:nvPicPr>
                <p:cNvPr id="171" name="Freihand 170">
                  <a:extLst>
                    <a:ext uri="{FF2B5EF4-FFF2-40B4-BE49-F238E27FC236}">
                      <a16:creationId xmlns:a16="http://schemas.microsoft.com/office/drawing/2014/main" id="{0155C3D2-99EE-4F46-B95F-46DE31171EB4}"/>
                    </a:ext>
                  </a:extLst>
                </p:cNvPr>
                <p:cNvPicPr/>
                <p:nvPr/>
              </p:nvPicPr>
              <p:blipFill>
                <a:blip r:embed="rId283"/>
                <a:stretch>
                  <a:fillRect/>
                </a:stretch>
              </p:blipFill>
              <p:spPr>
                <a:xfrm>
                  <a:off x="5624568" y="4567248"/>
                  <a:ext cx="2952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172" name="Freihand 171">
                  <a:extLst>
                    <a:ext uri="{FF2B5EF4-FFF2-40B4-BE49-F238E27FC236}">
                      <a16:creationId xmlns:a16="http://schemas.microsoft.com/office/drawing/2014/main" id="{AFA2587A-5360-4A3E-B345-B819ED5176C5}"/>
                    </a:ext>
                  </a:extLst>
                </p14:cNvPr>
                <p14:cNvContentPartPr/>
                <p14:nvPr/>
              </p14:nvContentPartPr>
              <p14:xfrm>
                <a:off x="5687208" y="4471128"/>
                <a:ext cx="63000" cy="138240"/>
              </p14:xfrm>
            </p:contentPart>
          </mc:Choice>
          <mc:Fallback xmlns="">
            <p:pic>
              <p:nvPicPr>
                <p:cNvPr id="172" name="Freihand 171">
                  <a:extLst>
                    <a:ext uri="{FF2B5EF4-FFF2-40B4-BE49-F238E27FC236}">
                      <a16:creationId xmlns:a16="http://schemas.microsoft.com/office/drawing/2014/main" id="{AFA2587A-5360-4A3E-B345-B819ED5176C5}"/>
                    </a:ext>
                  </a:extLst>
                </p:cNvPr>
                <p:cNvPicPr/>
                <p:nvPr/>
              </p:nvPicPr>
              <p:blipFill>
                <a:blip r:embed="rId285"/>
                <a:stretch>
                  <a:fillRect/>
                </a:stretch>
              </p:blipFill>
              <p:spPr>
                <a:xfrm>
                  <a:off x="5682888" y="4466808"/>
                  <a:ext cx="7164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173" name="Freihand 172">
                  <a:extLst>
                    <a:ext uri="{FF2B5EF4-FFF2-40B4-BE49-F238E27FC236}">
                      <a16:creationId xmlns:a16="http://schemas.microsoft.com/office/drawing/2014/main" id="{2DAB95D0-8798-4D50-AED8-3F6B4584301F}"/>
                    </a:ext>
                  </a:extLst>
                </p14:cNvPr>
                <p14:cNvContentPartPr/>
                <p14:nvPr/>
              </p14:nvContentPartPr>
              <p14:xfrm>
                <a:off x="5706648" y="4477248"/>
                <a:ext cx="172080" cy="135360"/>
              </p14:xfrm>
            </p:contentPart>
          </mc:Choice>
          <mc:Fallback xmlns="">
            <p:pic>
              <p:nvPicPr>
                <p:cNvPr id="173" name="Freihand 172">
                  <a:extLst>
                    <a:ext uri="{FF2B5EF4-FFF2-40B4-BE49-F238E27FC236}">
                      <a16:creationId xmlns:a16="http://schemas.microsoft.com/office/drawing/2014/main" id="{2DAB95D0-8798-4D50-AED8-3F6B4584301F}"/>
                    </a:ext>
                  </a:extLst>
                </p:cNvPr>
                <p:cNvPicPr/>
                <p:nvPr/>
              </p:nvPicPr>
              <p:blipFill>
                <a:blip r:embed="rId287"/>
                <a:stretch>
                  <a:fillRect/>
                </a:stretch>
              </p:blipFill>
              <p:spPr>
                <a:xfrm>
                  <a:off x="5702328" y="4472928"/>
                  <a:ext cx="18072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174" name="Freihand 173">
                  <a:extLst>
                    <a:ext uri="{FF2B5EF4-FFF2-40B4-BE49-F238E27FC236}">
                      <a16:creationId xmlns:a16="http://schemas.microsoft.com/office/drawing/2014/main" id="{F6F6644E-A792-4AF6-B521-146D8614A0A6}"/>
                    </a:ext>
                  </a:extLst>
                </p14:cNvPr>
                <p14:cNvContentPartPr/>
                <p14:nvPr/>
              </p14:nvContentPartPr>
              <p14:xfrm>
                <a:off x="5154768" y="4668768"/>
                <a:ext cx="785520" cy="58320"/>
              </p14:xfrm>
            </p:contentPart>
          </mc:Choice>
          <mc:Fallback xmlns="">
            <p:pic>
              <p:nvPicPr>
                <p:cNvPr id="174" name="Freihand 173">
                  <a:extLst>
                    <a:ext uri="{FF2B5EF4-FFF2-40B4-BE49-F238E27FC236}">
                      <a16:creationId xmlns:a16="http://schemas.microsoft.com/office/drawing/2014/main" id="{F6F6644E-A792-4AF6-B521-146D8614A0A6}"/>
                    </a:ext>
                  </a:extLst>
                </p:cNvPr>
                <p:cNvPicPr/>
                <p:nvPr/>
              </p:nvPicPr>
              <p:blipFill>
                <a:blip r:embed="rId289"/>
                <a:stretch>
                  <a:fillRect/>
                </a:stretch>
              </p:blipFill>
              <p:spPr>
                <a:xfrm>
                  <a:off x="5150448" y="4664448"/>
                  <a:ext cx="79416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178" name="Freihand 177">
                  <a:extLst>
                    <a:ext uri="{FF2B5EF4-FFF2-40B4-BE49-F238E27FC236}">
                      <a16:creationId xmlns:a16="http://schemas.microsoft.com/office/drawing/2014/main" id="{1B299451-9FA6-49E6-BF89-6E045E2EA659}"/>
                    </a:ext>
                  </a:extLst>
                </p14:cNvPr>
                <p14:cNvContentPartPr/>
                <p14:nvPr/>
              </p14:nvContentPartPr>
              <p14:xfrm>
                <a:off x="5150448" y="4822848"/>
                <a:ext cx="118440" cy="129960"/>
              </p14:xfrm>
            </p:contentPart>
          </mc:Choice>
          <mc:Fallback xmlns="">
            <p:pic>
              <p:nvPicPr>
                <p:cNvPr id="178" name="Freihand 177">
                  <a:extLst>
                    <a:ext uri="{FF2B5EF4-FFF2-40B4-BE49-F238E27FC236}">
                      <a16:creationId xmlns:a16="http://schemas.microsoft.com/office/drawing/2014/main" id="{1B299451-9FA6-49E6-BF89-6E045E2EA659}"/>
                    </a:ext>
                  </a:extLst>
                </p:cNvPr>
                <p:cNvPicPr/>
                <p:nvPr/>
              </p:nvPicPr>
              <p:blipFill>
                <a:blip r:embed="rId291"/>
                <a:stretch>
                  <a:fillRect/>
                </a:stretch>
              </p:blipFill>
              <p:spPr>
                <a:xfrm>
                  <a:off x="5146128" y="4818528"/>
                  <a:ext cx="12708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179" name="Freihand 178">
                  <a:extLst>
                    <a:ext uri="{FF2B5EF4-FFF2-40B4-BE49-F238E27FC236}">
                      <a16:creationId xmlns:a16="http://schemas.microsoft.com/office/drawing/2014/main" id="{E541E091-27A1-4B63-ABD4-41C225B9490A}"/>
                    </a:ext>
                  </a:extLst>
                </p14:cNvPr>
                <p14:cNvContentPartPr/>
                <p14:nvPr/>
              </p14:nvContentPartPr>
              <p14:xfrm>
                <a:off x="5340888" y="4794048"/>
                <a:ext cx="132480" cy="122400"/>
              </p14:xfrm>
            </p:contentPart>
          </mc:Choice>
          <mc:Fallback xmlns="">
            <p:pic>
              <p:nvPicPr>
                <p:cNvPr id="179" name="Freihand 178">
                  <a:extLst>
                    <a:ext uri="{FF2B5EF4-FFF2-40B4-BE49-F238E27FC236}">
                      <a16:creationId xmlns:a16="http://schemas.microsoft.com/office/drawing/2014/main" id="{E541E091-27A1-4B63-ABD4-41C225B9490A}"/>
                    </a:ext>
                  </a:extLst>
                </p:cNvPr>
                <p:cNvPicPr/>
                <p:nvPr/>
              </p:nvPicPr>
              <p:blipFill>
                <a:blip r:embed="rId293"/>
                <a:stretch>
                  <a:fillRect/>
                </a:stretch>
              </p:blipFill>
              <p:spPr>
                <a:xfrm>
                  <a:off x="5336568" y="4789728"/>
                  <a:ext cx="14112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180" name="Freihand 179">
                  <a:extLst>
                    <a:ext uri="{FF2B5EF4-FFF2-40B4-BE49-F238E27FC236}">
                      <a16:creationId xmlns:a16="http://schemas.microsoft.com/office/drawing/2014/main" id="{D0DD1475-E756-4C00-A83B-190953A15167}"/>
                    </a:ext>
                  </a:extLst>
                </p14:cNvPr>
                <p14:cNvContentPartPr/>
                <p14:nvPr/>
              </p14:nvContentPartPr>
              <p14:xfrm>
                <a:off x="5494608" y="4762368"/>
                <a:ext cx="93600" cy="156240"/>
              </p14:xfrm>
            </p:contentPart>
          </mc:Choice>
          <mc:Fallback xmlns="">
            <p:pic>
              <p:nvPicPr>
                <p:cNvPr id="180" name="Freihand 179">
                  <a:extLst>
                    <a:ext uri="{FF2B5EF4-FFF2-40B4-BE49-F238E27FC236}">
                      <a16:creationId xmlns:a16="http://schemas.microsoft.com/office/drawing/2014/main" id="{D0DD1475-E756-4C00-A83B-190953A15167}"/>
                    </a:ext>
                  </a:extLst>
                </p:cNvPr>
                <p:cNvPicPr/>
                <p:nvPr/>
              </p:nvPicPr>
              <p:blipFill>
                <a:blip r:embed="rId295"/>
                <a:stretch>
                  <a:fillRect/>
                </a:stretch>
              </p:blipFill>
              <p:spPr>
                <a:xfrm>
                  <a:off x="5490288" y="4758048"/>
                  <a:ext cx="10224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181" name="Freihand 180">
                  <a:extLst>
                    <a:ext uri="{FF2B5EF4-FFF2-40B4-BE49-F238E27FC236}">
                      <a16:creationId xmlns:a16="http://schemas.microsoft.com/office/drawing/2014/main" id="{5C7C5AD5-3B7B-466B-B625-B55618DAFAB2}"/>
                    </a:ext>
                  </a:extLst>
                </p14:cNvPr>
                <p14:cNvContentPartPr/>
                <p14:nvPr/>
              </p14:nvContentPartPr>
              <p14:xfrm>
                <a:off x="5632848" y="4894848"/>
                <a:ext cx="24120" cy="73080"/>
              </p14:xfrm>
            </p:contentPart>
          </mc:Choice>
          <mc:Fallback xmlns="">
            <p:pic>
              <p:nvPicPr>
                <p:cNvPr id="181" name="Freihand 180">
                  <a:extLst>
                    <a:ext uri="{FF2B5EF4-FFF2-40B4-BE49-F238E27FC236}">
                      <a16:creationId xmlns:a16="http://schemas.microsoft.com/office/drawing/2014/main" id="{5C7C5AD5-3B7B-466B-B625-B55618DAFAB2}"/>
                    </a:ext>
                  </a:extLst>
                </p:cNvPr>
                <p:cNvPicPr/>
                <p:nvPr/>
              </p:nvPicPr>
              <p:blipFill>
                <a:blip r:embed="rId297"/>
                <a:stretch>
                  <a:fillRect/>
                </a:stretch>
              </p:blipFill>
              <p:spPr>
                <a:xfrm>
                  <a:off x="5628528" y="4890528"/>
                  <a:ext cx="3276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182" name="Freihand 181">
                  <a:extLst>
                    <a:ext uri="{FF2B5EF4-FFF2-40B4-BE49-F238E27FC236}">
                      <a16:creationId xmlns:a16="http://schemas.microsoft.com/office/drawing/2014/main" id="{D4402C94-1071-42AE-888F-6A27C58002A5}"/>
                    </a:ext>
                  </a:extLst>
                </p14:cNvPr>
                <p14:cNvContentPartPr/>
                <p14:nvPr/>
              </p14:nvContentPartPr>
              <p14:xfrm>
                <a:off x="5704128" y="4767768"/>
                <a:ext cx="75240" cy="154440"/>
              </p14:xfrm>
            </p:contentPart>
          </mc:Choice>
          <mc:Fallback xmlns="">
            <p:pic>
              <p:nvPicPr>
                <p:cNvPr id="182" name="Freihand 181">
                  <a:extLst>
                    <a:ext uri="{FF2B5EF4-FFF2-40B4-BE49-F238E27FC236}">
                      <a16:creationId xmlns:a16="http://schemas.microsoft.com/office/drawing/2014/main" id="{D4402C94-1071-42AE-888F-6A27C58002A5}"/>
                    </a:ext>
                  </a:extLst>
                </p:cNvPr>
                <p:cNvPicPr/>
                <p:nvPr/>
              </p:nvPicPr>
              <p:blipFill>
                <a:blip r:embed="rId299"/>
                <a:stretch>
                  <a:fillRect/>
                </a:stretch>
              </p:blipFill>
              <p:spPr>
                <a:xfrm>
                  <a:off x="5699808" y="4763448"/>
                  <a:ext cx="8388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183" name="Freihand 182">
                  <a:extLst>
                    <a:ext uri="{FF2B5EF4-FFF2-40B4-BE49-F238E27FC236}">
                      <a16:creationId xmlns:a16="http://schemas.microsoft.com/office/drawing/2014/main" id="{932AAB63-1715-4C70-9B7B-44F5130BA351}"/>
                    </a:ext>
                  </a:extLst>
                </p14:cNvPr>
                <p14:cNvContentPartPr/>
                <p14:nvPr/>
              </p14:nvContentPartPr>
              <p14:xfrm>
                <a:off x="5726448" y="4830408"/>
                <a:ext cx="97560" cy="28080"/>
              </p14:xfrm>
            </p:contentPart>
          </mc:Choice>
          <mc:Fallback xmlns="">
            <p:pic>
              <p:nvPicPr>
                <p:cNvPr id="183" name="Freihand 182">
                  <a:extLst>
                    <a:ext uri="{FF2B5EF4-FFF2-40B4-BE49-F238E27FC236}">
                      <a16:creationId xmlns:a16="http://schemas.microsoft.com/office/drawing/2014/main" id="{932AAB63-1715-4C70-9B7B-44F5130BA351}"/>
                    </a:ext>
                  </a:extLst>
                </p:cNvPr>
                <p:cNvPicPr/>
                <p:nvPr/>
              </p:nvPicPr>
              <p:blipFill>
                <a:blip r:embed="rId301"/>
                <a:stretch>
                  <a:fillRect/>
                </a:stretch>
              </p:blipFill>
              <p:spPr>
                <a:xfrm>
                  <a:off x="5722128" y="4826088"/>
                  <a:ext cx="10620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184" name="Freihand 183">
                  <a:extLst>
                    <a:ext uri="{FF2B5EF4-FFF2-40B4-BE49-F238E27FC236}">
                      <a16:creationId xmlns:a16="http://schemas.microsoft.com/office/drawing/2014/main" id="{E2E433D1-A357-4D9C-87D1-A76CD9C9AC08}"/>
                    </a:ext>
                  </a:extLst>
                </p14:cNvPr>
                <p14:cNvContentPartPr/>
                <p14:nvPr/>
              </p14:nvContentPartPr>
              <p14:xfrm>
                <a:off x="5865048" y="4763448"/>
                <a:ext cx="96840" cy="173520"/>
              </p14:xfrm>
            </p:contentPart>
          </mc:Choice>
          <mc:Fallback xmlns="">
            <p:pic>
              <p:nvPicPr>
                <p:cNvPr id="184" name="Freihand 183">
                  <a:extLst>
                    <a:ext uri="{FF2B5EF4-FFF2-40B4-BE49-F238E27FC236}">
                      <a16:creationId xmlns:a16="http://schemas.microsoft.com/office/drawing/2014/main" id="{E2E433D1-A357-4D9C-87D1-A76CD9C9AC08}"/>
                    </a:ext>
                  </a:extLst>
                </p:cNvPr>
                <p:cNvPicPr/>
                <p:nvPr/>
              </p:nvPicPr>
              <p:blipFill>
                <a:blip r:embed="rId303"/>
                <a:stretch>
                  <a:fillRect/>
                </a:stretch>
              </p:blipFill>
              <p:spPr>
                <a:xfrm>
                  <a:off x="5860728" y="4759128"/>
                  <a:ext cx="10548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186" name="Freihand 185">
                  <a:extLst>
                    <a:ext uri="{FF2B5EF4-FFF2-40B4-BE49-F238E27FC236}">
                      <a16:creationId xmlns:a16="http://schemas.microsoft.com/office/drawing/2014/main" id="{06786571-6140-4F00-A95D-55474313FFC4}"/>
                    </a:ext>
                  </a:extLst>
                </p14:cNvPr>
                <p14:cNvContentPartPr/>
                <p14:nvPr/>
              </p14:nvContentPartPr>
              <p14:xfrm>
                <a:off x="6133968" y="4643928"/>
                <a:ext cx="58320" cy="52560"/>
              </p14:xfrm>
            </p:contentPart>
          </mc:Choice>
          <mc:Fallback xmlns="">
            <p:pic>
              <p:nvPicPr>
                <p:cNvPr id="186" name="Freihand 185">
                  <a:extLst>
                    <a:ext uri="{FF2B5EF4-FFF2-40B4-BE49-F238E27FC236}">
                      <a16:creationId xmlns:a16="http://schemas.microsoft.com/office/drawing/2014/main" id="{06786571-6140-4F00-A95D-55474313FFC4}"/>
                    </a:ext>
                  </a:extLst>
                </p:cNvPr>
                <p:cNvPicPr/>
                <p:nvPr/>
              </p:nvPicPr>
              <p:blipFill>
                <a:blip r:embed="rId305"/>
                <a:stretch>
                  <a:fillRect/>
                </a:stretch>
              </p:blipFill>
              <p:spPr>
                <a:xfrm>
                  <a:off x="6129648" y="4639608"/>
                  <a:ext cx="6696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187" name="Freihand 186">
                  <a:extLst>
                    <a:ext uri="{FF2B5EF4-FFF2-40B4-BE49-F238E27FC236}">
                      <a16:creationId xmlns:a16="http://schemas.microsoft.com/office/drawing/2014/main" id="{A2AAD634-630D-46D8-9B34-B718375524EE}"/>
                    </a:ext>
                  </a:extLst>
                </p14:cNvPr>
                <p14:cNvContentPartPr/>
                <p14:nvPr/>
              </p14:nvContentPartPr>
              <p14:xfrm>
                <a:off x="6293448" y="4455648"/>
                <a:ext cx="164520" cy="118440"/>
              </p14:xfrm>
            </p:contentPart>
          </mc:Choice>
          <mc:Fallback xmlns="">
            <p:pic>
              <p:nvPicPr>
                <p:cNvPr id="187" name="Freihand 186">
                  <a:extLst>
                    <a:ext uri="{FF2B5EF4-FFF2-40B4-BE49-F238E27FC236}">
                      <a16:creationId xmlns:a16="http://schemas.microsoft.com/office/drawing/2014/main" id="{A2AAD634-630D-46D8-9B34-B718375524EE}"/>
                    </a:ext>
                  </a:extLst>
                </p:cNvPr>
                <p:cNvPicPr/>
                <p:nvPr/>
              </p:nvPicPr>
              <p:blipFill>
                <a:blip r:embed="rId307"/>
                <a:stretch>
                  <a:fillRect/>
                </a:stretch>
              </p:blipFill>
              <p:spPr>
                <a:xfrm>
                  <a:off x="6289128" y="4451328"/>
                  <a:ext cx="17316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188" name="Freihand 187">
                  <a:extLst>
                    <a:ext uri="{FF2B5EF4-FFF2-40B4-BE49-F238E27FC236}">
                      <a16:creationId xmlns:a16="http://schemas.microsoft.com/office/drawing/2014/main" id="{A209CA4B-757E-45FC-9477-FD7CBFCE58AB}"/>
                    </a:ext>
                  </a:extLst>
                </p14:cNvPr>
                <p14:cNvContentPartPr/>
                <p14:nvPr/>
              </p14:nvContentPartPr>
              <p14:xfrm>
                <a:off x="6553728" y="4428648"/>
                <a:ext cx="46080" cy="37440"/>
              </p14:xfrm>
            </p:contentPart>
          </mc:Choice>
          <mc:Fallback xmlns="">
            <p:pic>
              <p:nvPicPr>
                <p:cNvPr id="188" name="Freihand 187">
                  <a:extLst>
                    <a:ext uri="{FF2B5EF4-FFF2-40B4-BE49-F238E27FC236}">
                      <a16:creationId xmlns:a16="http://schemas.microsoft.com/office/drawing/2014/main" id="{A209CA4B-757E-45FC-9477-FD7CBFCE58AB}"/>
                    </a:ext>
                  </a:extLst>
                </p:cNvPr>
                <p:cNvPicPr/>
                <p:nvPr/>
              </p:nvPicPr>
              <p:blipFill>
                <a:blip r:embed="rId309"/>
                <a:stretch>
                  <a:fillRect/>
                </a:stretch>
              </p:blipFill>
              <p:spPr>
                <a:xfrm>
                  <a:off x="6549408" y="4424328"/>
                  <a:ext cx="5472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189" name="Freihand 188">
                  <a:extLst>
                    <a:ext uri="{FF2B5EF4-FFF2-40B4-BE49-F238E27FC236}">
                      <a16:creationId xmlns:a16="http://schemas.microsoft.com/office/drawing/2014/main" id="{8C6933EF-28E8-41D6-ACE6-BDFD7F335B5F}"/>
                    </a:ext>
                  </a:extLst>
                </p14:cNvPr>
                <p14:cNvContentPartPr/>
                <p14:nvPr/>
              </p14:nvContentPartPr>
              <p14:xfrm>
                <a:off x="6474168" y="4439808"/>
                <a:ext cx="133200" cy="131760"/>
              </p14:xfrm>
            </p:contentPart>
          </mc:Choice>
          <mc:Fallback xmlns="">
            <p:pic>
              <p:nvPicPr>
                <p:cNvPr id="189" name="Freihand 188">
                  <a:extLst>
                    <a:ext uri="{FF2B5EF4-FFF2-40B4-BE49-F238E27FC236}">
                      <a16:creationId xmlns:a16="http://schemas.microsoft.com/office/drawing/2014/main" id="{8C6933EF-28E8-41D6-ACE6-BDFD7F335B5F}"/>
                    </a:ext>
                  </a:extLst>
                </p:cNvPr>
                <p:cNvPicPr/>
                <p:nvPr/>
              </p:nvPicPr>
              <p:blipFill>
                <a:blip r:embed="rId311"/>
                <a:stretch>
                  <a:fillRect/>
                </a:stretch>
              </p:blipFill>
              <p:spPr>
                <a:xfrm>
                  <a:off x="6469848" y="4435488"/>
                  <a:ext cx="14184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191" name="Freihand 190">
                  <a:extLst>
                    <a:ext uri="{FF2B5EF4-FFF2-40B4-BE49-F238E27FC236}">
                      <a16:creationId xmlns:a16="http://schemas.microsoft.com/office/drawing/2014/main" id="{56DA11C5-9FB2-4983-982E-806F055DC67D}"/>
                    </a:ext>
                  </a:extLst>
                </p14:cNvPr>
                <p14:cNvContentPartPr/>
                <p14:nvPr/>
              </p14:nvContentPartPr>
              <p14:xfrm>
                <a:off x="6627528" y="4438728"/>
                <a:ext cx="101160" cy="141120"/>
              </p14:xfrm>
            </p:contentPart>
          </mc:Choice>
          <mc:Fallback xmlns="">
            <p:pic>
              <p:nvPicPr>
                <p:cNvPr id="191" name="Freihand 190">
                  <a:extLst>
                    <a:ext uri="{FF2B5EF4-FFF2-40B4-BE49-F238E27FC236}">
                      <a16:creationId xmlns:a16="http://schemas.microsoft.com/office/drawing/2014/main" id="{56DA11C5-9FB2-4983-982E-806F055DC67D}"/>
                    </a:ext>
                  </a:extLst>
                </p:cNvPr>
                <p:cNvPicPr/>
                <p:nvPr/>
              </p:nvPicPr>
              <p:blipFill>
                <a:blip r:embed="rId313"/>
                <a:stretch>
                  <a:fillRect/>
                </a:stretch>
              </p:blipFill>
              <p:spPr>
                <a:xfrm>
                  <a:off x="6623208" y="4434408"/>
                  <a:ext cx="10980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192" name="Freihand 191">
                  <a:extLst>
                    <a:ext uri="{FF2B5EF4-FFF2-40B4-BE49-F238E27FC236}">
                      <a16:creationId xmlns:a16="http://schemas.microsoft.com/office/drawing/2014/main" id="{9972E69F-493C-4B20-B598-AFAC22C65D9C}"/>
                    </a:ext>
                  </a:extLst>
                </p14:cNvPr>
                <p14:cNvContentPartPr/>
                <p14:nvPr/>
              </p14:nvContentPartPr>
              <p14:xfrm>
                <a:off x="6723648" y="4534128"/>
                <a:ext cx="32040" cy="73440"/>
              </p14:xfrm>
            </p:contentPart>
          </mc:Choice>
          <mc:Fallback xmlns="">
            <p:pic>
              <p:nvPicPr>
                <p:cNvPr id="192" name="Freihand 191">
                  <a:extLst>
                    <a:ext uri="{FF2B5EF4-FFF2-40B4-BE49-F238E27FC236}">
                      <a16:creationId xmlns:a16="http://schemas.microsoft.com/office/drawing/2014/main" id="{9972E69F-493C-4B20-B598-AFAC22C65D9C}"/>
                    </a:ext>
                  </a:extLst>
                </p:cNvPr>
                <p:cNvPicPr/>
                <p:nvPr/>
              </p:nvPicPr>
              <p:blipFill>
                <a:blip r:embed="rId315"/>
                <a:stretch>
                  <a:fillRect/>
                </a:stretch>
              </p:blipFill>
              <p:spPr>
                <a:xfrm>
                  <a:off x="6719328" y="4529808"/>
                  <a:ext cx="4068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193" name="Freihand 192">
                  <a:extLst>
                    <a:ext uri="{FF2B5EF4-FFF2-40B4-BE49-F238E27FC236}">
                      <a16:creationId xmlns:a16="http://schemas.microsoft.com/office/drawing/2014/main" id="{EBCAEA22-BB3E-4BA4-8775-B025B109F4DD}"/>
                    </a:ext>
                  </a:extLst>
                </p14:cNvPr>
                <p14:cNvContentPartPr/>
                <p14:nvPr/>
              </p14:nvContentPartPr>
              <p14:xfrm>
                <a:off x="6804648" y="4432608"/>
                <a:ext cx="54000" cy="124560"/>
              </p14:xfrm>
            </p:contentPart>
          </mc:Choice>
          <mc:Fallback xmlns="">
            <p:pic>
              <p:nvPicPr>
                <p:cNvPr id="193" name="Freihand 192">
                  <a:extLst>
                    <a:ext uri="{FF2B5EF4-FFF2-40B4-BE49-F238E27FC236}">
                      <a16:creationId xmlns:a16="http://schemas.microsoft.com/office/drawing/2014/main" id="{EBCAEA22-BB3E-4BA4-8775-B025B109F4DD}"/>
                    </a:ext>
                  </a:extLst>
                </p:cNvPr>
                <p:cNvPicPr/>
                <p:nvPr/>
              </p:nvPicPr>
              <p:blipFill>
                <a:blip r:embed="rId317"/>
                <a:stretch>
                  <a:fillRect/>
                </a:stretch>
              </p:blipFill>
              <p:spPr>
                <a:xfrm>
                  <a:off x="6800328" y="4428288"/>
                  <a:ext cx="6264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194" name="Freihand 193">
                  <a:extLst>
                    <a:ext uri="{FF2B5EF4-FFF2-40B4-BE49-F238E27FC236}">
                      <a16:creationId xmlns:a16="http://schemas.microsoft.com/office/drawing/2014/main" id="{94407FAD-B864-4318-9814-DE978453CDFF}"/>
                    </a:ext>
                  </a:extLst>
                </p14:cNvPr>
                <p14:cNvContentPartPr/>
                <p14:nvPr/>
              </p14:nvContentPartPr>
              <p14:xfrm>
                <a:off x="6797808" y="4479408"/>
                <a:ext cx="99720" cy="20160"/>
              </p14:xfrm>
            </p:contentPart>
          </mc:Choice>
          <mc:Fallback xmlns="">
            <p:pic>
              <p:nvPicPr>
                <p:cNvPr id="194" name="Freihand 193">
                  <a:extLst>
                    <a:ext uri="{FF2B5EF4-FFF2-40B4-BE49-F238E27FC236}">
                      <a16:creationId xmlns:a16="http://schemas.microsoft.com/office/drawing/2014/main" id="{94407FAD-B864-4318-9814-DE978453CDFF}"/>
                    </a:ext>
                  </a:extLst>
                </p:cNvPr>
                <p:cNvPicPr/>
                <p:nvPr/>
              </p:nvPicPr>
              <p:blipFill>
                <a:blip r:embed="rId319"/>
                <a:stretch>
                  <a:fillRect/>
                </a:stretch>
              </p:blipFill>
              <p:spPr>
                <a:xfrm>
                  <a:off x="6793488" y="4475088"/>
                  <a:ext cx="10836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195" name="Freihand 194">
                  <a:extLst>
                    <a:ext uri="{FF2B5EF4-FFF2-40B4-BE49-F238E27FC236}">
                      <a16:creationId xmlns:a16="http://schemas.microsoft.com/office/drawing/2014/main" id="{20466142-D9C7-4F97-91A9-1E0A4EA2FBE2}"/>
                    </a:ext>
                  </a:extLst>
                </p14:cNvPr>
                <p14:cNvContentPartPr/>
                <p14:nvPr/>
              </p14:nvContentPartPr>
              <p14:xfrm>
                <a:off x="6928848" y="4425408"/>
                <a:ext cx="69480" cy="115200"/>
              </p14:xfrm>
            </p:contentPart>
          </mc:Choice>
          <mc:Fallback xmlns="">
            <p:pic>
              <p:nvPicPr>
                <p:cNvPr id="195" name="Freihand 194">
                  <a:extLst>
                    <a:ext uri="{FF2B5EF4-FFF2-40B4-BE49-F238E27FC236}">
                      <a16:creationId xmlns:a16="http://schemas.microsoft.com/office/drawing/2014/main" id="{20466142-D9C7-4F97-91A9-1E0A4EA2FBE2}"/>
                    </a:ext>
                  </a:extLst>
                </p:cNvPr>
                <p:cNvPicPr/>
                <p:nvPr/>
              </p:nvPicPr>
              <p:blipFill>
                <a:blip r:embed="rId321"/>
                <a:stretch>
                  <a:fillRect/>
                </a:stretch>
              </p:blipFill>
              <p:spPr>
                <a:xfrm>
                  <a:off x="6924528" y="4421088"/>
                  <a:ext cx="7812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196" name="Freihand 195">
                  <a:extLst>
                    <a:ext uri="{FF2B5EF4-FFF2-40B4-BE49-F238E27FC236}">
                      <a16:creationId xmlns:a16="http://schemas.microsoft.com/office/drawing/2014/main" id="{B7842DBF-7C37-46C4-AAB1-085C045F6049}"/>
                    </a:ext>
                  </a:extLst>
                </p14:cNvPr>
                <p14:cNvContentPartPr/>
                <p14:nvPr/>
              </p14:nvContentPartPr>
              <p14:xfrm>
                <a:off x="6915888" y="4486968"/>
                <a:ext cx="108360" cy="2160"/>
              </p14:xfrm>
            </p:contentPart>
          </mc:Choice>
          <mc:Fallback xmlns="">
            <p:pic>
              <p:nvPicPr>
                <p:cNvPr id="196" name="Freihand 195">
                  <a:extLst>
                    <a:ext uri="{FF2B5EF4-FFF2-40B4-BE49-F238E27FC236}">
                      <a16:creationId xmlns:a16="http://schemas.microsoft.com/office/drawing/2014/main" id="{B7842DBF-7C37-46C4-AAB1-085C045F6049}"/>
                    </a:ext>
                  </a:extLst>
                </p:cNvPr>
                <p:cNvPicPr/>
                <p:nvPr/>
              </p:nvPicPr>
              <p:blipFill>
                <a:blip r:embed="rId323"/>
                <a:stretch>
                  <a:fillRect/>
                </a:stretch>
              </p:blipFill>
              <p:spPr>
                <a:xfrm>
                  <a:off x="6911568" y="4482648"/>
                  <a:ext cx="11700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197" name="Freihand 196">
                  <a:extLst>
                    <a:ext uri="{FF2B5EF4-FFF2-40B4-BE49-F238E27FC236}">
                      <a16:creationId xmlns:a16="http://schemas.microsoft.com/office/drawing/2014/main" id="{F4D05EF2-0994-4A6C-AED3-791588D490C2}"/>
                    </a:ext>
                  </a:extLst>
                </p14:cNvPr>
                <p14:cNvContentPartPr/>
                <p14:nvPr/>
              </p14:nvContentPartPr>
              <p14:xfrm>
                <a:off x="6388848" y="4634568"/>
                <a:ext cx="611640" cy="26640"/>
              </p14:xfrm>
            </p:contentPart>
          </mc:Choice>
          <mc:Fallback xmlns="">
            <p:pic>
              <p:nvPicPr>
                <p:cNvPr id="197" name="Freihand 196">
                  <a:extLst>
                    <a:ext uri="{FF2B5EF4-FFF2-40B4-BE49-F238E27FC236}">
                      <a16:creationId xmlns:a16="http://schemas.microsoft.com/office/drawing/2014/main" id="{F4D05EF2-0994-4A6C-AED3-791588D490C2}"/>
                    </a:ext>
                  </a:extLst>
                </p:cNvPr>
                <p:cNvPicPr/>
                <p:nvPr/>
              </p:nvPicPr>
              <p:blipFill>
                <a:blip r:embed="rId325"/>
                <a:stretch>
                  <a:fillRect/>
                </a:stretch>
              </p:blipFill>
              <p:spPr>
                <a:xfrm>
                  <a:off x="6384528" y="4630248"/>
                  <a:ext cx="62028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198" name="Freihand 197">
                  <a:extLst>
                    <a:ext uri="{FF2B5EF4-FFF2-40B4-BE49-F238E27FC236}">
                      <a16:creationId xmlns:a16="http://schemas.microsoft.com/office/drawing/2014/main" id="{F202BF3E-2CD8-420F-B4E4-C466265BA220}"/>
                    </a:ext>
                  </a:extLst>
                </p14:cNvPr>
                <p14:cNvContentPartPr/>
                <p14:nvPr/>
              </p14:nvContentPartPr>
              <p14:xfrm>
                <a:off x="6381648" y="4746168"/>
                <a:ext cx="208080" cy="128520"/>
              </p14:xfrm>
            </p:contentPart>
          </mc:Choice>
          <mc:Fallback xmlns="">
            <p:pic>
              <p:nvPicPr>
                <p:cNvPr id="198" name="Freihand 197">
                  <a:extLst>
                    <a:ext uri="{FF2B5EF4-FFF2-40B4-BE49-F238E27FC236}">
                      <a16:creationId xmlns:a16="http://schemas.microsoft.com/office/drawing/2014/main" id="{F202BF3E-2CD8-420F-B4E4-C466265BA220}"/>
                    </a:ext>
                  </a:extLst>
                </p:cNvPr>
                <p:cNvPicPr/>
                <p:nvPr/>
              </p:nvPicPr>
              <p:blipFill>
                <a:blip r:embed="rId327"/>
                <a:stretch>
                  <a:fillRect/>
                </a:stretch>
              </p:blipFill>
              <p:spPr>
                <a:xfrm>
                  <a:off x="6377328" y="4741848"/>
                  <a:ext cx="21672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199" name="Freihand 198">
                  <a:extLst>
                    <a:ext uri="{FF2B5EF4-FFF2-40B4-BE49-F238E27FC236}">
                      <a16:creationId xmlns:a16="http://schemas.microsoft.com/office/drawing/2014/main" id="{0296E604-B3A6-4333-8A2A-72D0381F8B18}"/>
                    </a:ext>
                  </a:extLst>
                </p14:cNvPr>
                <p14:cNvContentPartPr/>
                <p14:nvPr/>
              </p14:nvContentPartPr>
              <p14:xfrm>
                <a:off x="6619608" y="4744368"/>
                <a:ext cx="106920" cy="89640"/>
              </p14:xfrm>
            </p:contentPart>
          </mc:Choice>
          <mc:Fallback xmlns="">
            <p:pic>
              <p:nvPicPr>
                <p:cNvPr id="199" name="Freihand 198">
                  <a:extLst>
                    <a:ext uri="{FF2B5EF4-FFF2-40B4-BE49-F238E27FC236}">
                      <a16:creationId xmlns:a16="http://schemas.microsoft.com/office/drawing/2014/main" id="{0296E604-B3A6-4333-8A2A-72D0381F8B18}"/>
                    </a:ext>
                  </a:extLst>
                </p:cNvPr>
                <p:cNvPicPr/>
                <p:nvPr/>
              </p:nvPicPr>
              <p:blipFill>
                <a:blip r:embed="rId329"/>
                <a:stretch>
                  <a:fillRect/>
                </a:stretch>
              </p:blipFill>
              <p:spPr>
                <a:xfrm>
                  <a:off x="6615288" y="4740048"/>
                  <a:ext cx="11556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200" name="Freihand 199">
                  <a:extLst>
                    <a:ext uri="{FF2B5EF4-FFF2-40B4-BE49-F238E27FC236}">
                      <a16:creationId xmlns:a16="http://schemas.microsoft.com/office/drawing/2014/main" id="{704E276E-E0C2-41AE-AB4D-FF49AFED51BF}"/>
                    </a:ext>
                  </a:extLst>
                </p14:cNvPr>
                <p14:cNvContentPartPr/>
                <p14:nvPr/>
              </p14:nvContentPartPr>
              <p14:xfrm>
                <a:off x="6768648" y="4742208"/>
                <a:ext cx="131400" cy="98640"/>
              </p14:xfrm>
            </p:contentPart>
          </mc:Choice>
          <mc:Fallback xmlns="">
            <p:pic>
              <p:nvPicPr>
                <p:cNvPr id="200" name="Freihand 199">
                  <a:extLst>
                    <a:ext uri="{FF2B5EF4-FFF2-40B4-BE49-F238E27FC236}">
                      <a16:creationId xmlns:a16="http://schemas.microsoft.com/office/drawing/2014/main" id="{704E276E-E0C2-41AE-AB4D-FF49AFED51BF}"/>
                    </a:ext>
                  </a:extLst>
                </p:cNvPr>
                <p:cNvPicPr/>
                <p:nvPr/>
              </p:nvPicPr>
              <p:blipFill>
                <a:blip r:embed="rId331"/>
                <a:stretch>
                  <a:fillRect/>
                </a:stretch>
              </p:blipFill>
              <p:spPr>
                <a:xfrm>
                  <a:off x="6764328" y="4737888"/>
                  <a:ext cx="14004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202" name="Freihand 201">
                  <a:extLst>
                    <a:ext uri="{FF2B5EF4-FFF2-40B4-BE49-F238E27FC236}">
                      <a16:creationId xmlns:a16="http://schemas.microsoft.com/office/drawing/2014/main" id="{0FEDCE88-F7FA-4A07-B15A-C942AAB7B417}"/>
                    </a:ext>
                  </a:extLst>
                </p14:cNvPr>
                <p14:cNvContentPartPr/>
                <p14:nvPr/>
              </p14:nvContentPartPr>
              <p14:xfrm>
                <a:off x="5084928" y="4381128"/>
                <a:ext cx="912240" cy="707400"/>
              </p14:xfrm>
            </p:contentPart>
          </mc:Choice>
          <mc:Fallback xmlns="">
            <p:pic>
              <p:nvPicPr>
                <p:cNvPr id="202" name="Freihand 201">
                  <a:extLst>
                    <a:ext uri="{FF2B5EF4-FFF2-40B4-BE49-F238E27FC236}">
                      <a16:creationId xmlns:a16="http://schemas.microsoft.com/office/drawing/2014/main" id="{0FEDCE88-F7FA-4A07-B15A-C942AAB7B417}"/>
                    </a:ext>
                  </a:extLst>
                </p:cNvPr>
                <p:cNvPicPr/>
                <p:nvPr/>
              </p:nvPicPr>
              <p:blipFill>
                <a:blip r:embed="rId333"/>
                <a:stretch>
                  <a:fillRect/>
                </a:stretch>
              </p:blipFill>
              <p:spPr>
                <a:xfrm>
                  <a:off x="5080608" y="4376808"/>
                  <a:ext cx="920880" cy="71604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206" name="Freihand 205">
                  <a:extLst>
                    <a:ext uri="{FF2B5EF4-FFF2-40B4-BE49-F238E27FC236}">
                      <a16:creationId xmlns:a16="http://schemas.microsoft.com/office/drawing/2014/main" id="{829B8206-21D0-4A6F-8BC7-808AE9BBAB04}"/>
                    </a:ext>
                  </a:extLst>
                </p14:cNvPr>
                <p14:cNvContentPartPr/>
                <p14:nvPr/>
              </p14:nvContentPartPr>
              <p14:xfrm>
                <a:off x="5184288" y="5153688"/>
                <a:ext cx="81360" cy="142920"/>
              </p14:xfrm>
            </p:contentPart>
          </mc:Choice>
          <mc:Fallback xmlns="">
            <p:pic>
              <p:nvPicPr>
                <p:cNvPr id="206" name="Freihand 205">
                  <a:extLst>
                    <a:ext uri="{FF2B5EF4-FFF2-40B4-BE49-F238E27FC236}">
                      <a16:creationId xmlns:a16="http://schemas.microsoft.com/office/drawing/2014/main" id="{829B8206-21D0-4A6F-8BC7-808AE9BBAB04}"/>
                    </a:ext>
                  </a:extLst>
                </p:cNvPr>
                <p:cNvPicPr/>
                <p:nvPr/>
              </p:nvPicPr>
              <p:blipFill>
                <a:blip r:embed="rId335"/>
                <a:stretch>
                  <a:fillRect/>
                </a:stretch>
              </p:blipFill>
              <p:spPr>
                <a:xfrm>
                  <a:off x="5179968" y="5149368"/>
                  <a:ext cx="900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207" name="Freihand 206">
                  <a:extLst>
                    <a:ext uri="{FF2B5EF4-FFF2-40B4-BE49-F238E27FC236}">
                      <a16:creationId xmlns:a16="http://schemas.microsoft.com/office/drawing/2014/main" id="{AD50E8A5-1BD8-453D-BC73-09FA927ECD36}"/>
                    </a:ext>
                  </a:extLst>
                </p14:cNvPr>
                <p14:cNvContentPartPr/>
                <p14:nvPr/>
              </p14:nvContentPartPr>
              <p14:xfrm>
                <a:off x="5174568" y="5091768"/>
                <a:ext cx="133560" cy="124920"/>
              </p14:xfrm>
            </p:contentPart>
          </mc:Choice>
          <mc:Fallback xmlns="">
            <p:pic>
              <p:nvPicPr>
                <p:cNvPr id="207" name="Freihand 206">
                  <a:extLst>
                    <a:ext uri="{FF2B5EF4-FFF2-40B4-BE49-F238E27FC236}">
                      <a16:creationId xmlns:a16="http://schemas.microsoft.com/office/drawing/2014/main" id="{AD50E8A5-1BD8-453D-BC73-09FA927ECD36}"/>
                    </a:ext>
                  </a:extLst>
                </p:cNvPr>
                <p:cNvPicPr/>
                <p:nvPr/>
              </p:nvPicPr>
              <p:blipFill>
                <a:blip r:embed="rId337"/>
                <a:stretch>
                  <a:fillRect/>
                </a:stretch>
              </p:blipFill>
              <p:spPr>
                <a:xfrm>
                  <a:off x="5170248" y="5087448"/>
                  <a:ext cx="14220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208" name="Freihand 207">
                  <a:extLst>
                    <a:ext uri="{FF2B5EF4-FFF2-40B4-BE49-F238E27FC236}">
                      <a16:creationId xmlns:a16="http://schemas.microsoft.com/office/drawing/2014/main" id="{3BC4D49C-7E83-4C01-B8EB-9B48FC2ADAF8}"/>
                    </a:ext>
                  </a:extLst>
                </p14:cNvPr>
                <p14:cNvContentPartPr/>
                <p14:nvPr/>
              </p14:nvContentPartPr>
              <p14:xfrm>
                <a:off x="4709808" y="5406768"/>
                <a:ext cx="25200" cy="148320"/>
              </p14:xfrm>
            </p:contentPart>
          </mc:Choice>
          <mc:Fallback xmlns="">
            <p:pic>
              <p:nvPicPr>
                <p:cNvPr id="208" name="Freihand 207">
                  <a:extLst>
                    <a:ext uri="{FF2B5EF4-FFF2-40B4-BE49-F238E27FC236}">
                      <a16:creationId xmlns:a16="http://schemas.microsoft.com/office/drawing/2014/main" id="{3BC4D49C-7E83-4C01-B8EB-9B48FC2ADAF8}"/>
                    </a:ext>
                  </a:extLst>
                </p:cNvPr>
                <p:cNvPicPr/>
                <p:nvPr/>
              </p:nvPicPr>
              <p:blipFill>
                <a:blip r:embed="rId339"/>
                <a:stretch>
                  <a:fillRect/>
                </a:stretch>
              </p:blipFill>
              <p:spPr>
                <a:xfrm>
                  <a:off x="4705488" y="5402448"/>
                  <a:ext cx="3384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209" name="Freihand 208">
                  <a:extLst>
                    <a:ext uri="{FF2B5EF4-FFF2-40B4-BE49-F238E27FC236}">
                      <a16:creationId xmlns:a16="http://schemas.microsoft.com/office/drawing/2014/main" id="{6F758B60-48FF-44E4-8250-EB0AA9136125}"/>
                    </a:ext>
                  </a:extLst>
                </p14:cNvPr>
                <p14:cNvContentPartPr/>
                <p14:nvPr/>
              </p14:nvContentPartPr>
              <p14:xfrm>
                <a:off x="4644288" y="5530248"/>
                <a:ext cx="181800" cy="25920"/>
              </p14:xfrm>
            </p:contentPart>
          </mc:Choice>
          <mc:Fallback xmlns="">
            <p:pic>
              <p:nvPicPr>
                <p:cNvPr id="209" name="Freihand 208">
                  <a:extLst>
                    <a:ext uri="{FF2B5EF4-FFF2-40B4-BE49-F238E27FC236}">
                      <a16:creationId xmlns:a16="http://schemas.microsoft.com/office/drawing/2014/main" id="{6F758B60-48FF-44E4-8250-EB0AA9136125}"/>
                    </a:ext>
                  </a:extLst>
                </p:cNvPr>
                <p:cNvPicPr/>
                <p:nvPr/>
              </p:nvPicPr>
              <p:blipFill>
                <a:blip r:embed="rId341"/>
                <a:stretch>
                  <a:fillRect/>
                </a:stretch>
              </p:blipFill>
              <p:spPr>
                <a:xfrm>
                  <a:off x="4639968" y="5525928"/>
                  <a:ext cx="19044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12" name="Freihand 211">
                  <a:extLst>
                    <a:ext uri="{FF2B5EF4-FFF2-40B4-BE49-F238E27FC236}">
                      <a16:creationId xmlns:a16="http://schemas.microsoft.com/office/drawing/2014/main" id="{7A9D7ED8-AE8B-4379-9A81-149506F6EEEC}"/>
                    </a:ext>
                  </a:extLst>
                </p14:cNvPr>
                <p14:cNvContentPartPr/>
                <p14:nvPr/>
              </p14:nvContentPartPr>
              <p14:xfrm>
                <a:off x="4613688" y="5374368"/>
                <a:ext cx="181080" cy="266760"/>
              </p14:xfrm>
            </p:contentPart>
          </mc:Choice>
          <mc:Fallback xmlns="">
            <p:pic>
              <p:nvPicPr>
                <p:cNvPr id="212" name="Freihand 211">
                  <a:extLst>
                    <a:ext uri="{FF2B5EF4-FFF2-40B4-BE49-F238E27FC236}">
                      <a16:creationId xmlns:a16="http://schemas.microsoft.com/office/drawing/2014/main" id="{7A9D7ED8-AE8B-4379-9A81-149506F6EEEC}"/>
                    </a:ext>
                  </a:extLst>
                </p:cNvPr>
                <p:cNvPicPr/>
                <p:nvPr/>
              </p:nvPicPr>
              <p:blipFill>
                <a:blip r:embed="rId343"/>
                <a:stretch>
                  <a:fillRect/>
                </a:stretch>
              </p:blipFill>
              <p:spPr>
                <a:xfrm>
                  <a:off x="4609368" y="5370048"/>
                  <a:ext cx="189720" cy="27540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14" name="Freihand 213">
                  <a:extLst>
                    <a:ext uri="{FF2B5EF4-FFF2-40B4-BE49-F238E27FC236}">
                      <a16:creationId xmlns:a16="http://schemas.microsoft.com/office/drawing/2014/main" id="{C86C5764-A4EE-4ED9-BD33-CAAE1C581E98}"/>
                    </a:ext>
                  </a:extLst>
                </p14:cNvPr>
                <p14:cNvContentPartPr/>
                <p14:nvPr/>
              </p14:nvContentPartPr>
              <p14:xfrm>
                <a:off x="4895928" y="5443488"/>
                <a:ext cx="7560" cy="162360"/>
              </p14:xfrm>
            </p:contentPart>
          </mc:Choice>
          <mc:Fallback xmlns="">
            <p:pic>
              <p:nvPicPr>
                <p:cNvPr id="214" name="Freihand 213">
                  <a:extLst>
                    <a:ext uri="{FF2B5EF4-FFF2-40B4-BE49-F238E27FC236}">
                      <a16:creationId xmlns:a16="http://schemas.microsoft.com/office/drawing/2014/main" id="{C86C5764-A4EE-4ED9-BD33-CAAE1C581E98}"/>
                    </a:ext>
                  </a:extLst>
                </p:cNvPr>
                <p:cNvPicPr/>
                <p:nvPr/>
              </p:nvPicPr>
              <p:blipFill>
                <a:blip r:embed="rId345"/>
                <a:stretch>
                  <a:fillRect/>
                </a:stretch>
              </p:blipFill>
              <p:spPr>
                <a:xfrm>
                  <a:off x="4891608" y="5439168"/>
                  <a:ext cx="1620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15" name="Freihand 214">
                  <a:extLst>
                    <a:ext uri="{FF2B5EF4-FFF2-40B4-BE49-F238E27FC236}">
                      <a16:creationId xmlns:a16="http://schemas.microsoft.com/office/drawing/2014/main" id="{52795170-47A3-440D-B14D-50F6ED33456A}"/>
                    </a:ext>
                  </a:extLst>
                </p14:cNvPr>
                <p14:cNvContentPartPr/>
                <p14:nvPr/>
              </p14:nvContentPartPr>
              <p14:xfrm>
                <a:off x="4843368" y="5496048"/>
                <a:ext cx="134280" cy="25200"/>
              </p14:xfrm>
            </p:contentPart>
          </mc:Choice>
          <mc:Fallback xmlns="">
            <p:pic>
              <p:nvPicPr>
                <p:cNvPr id="215" name="Freihand 214">
                  <a:extLst>
                    <a:ext uri="{FF2B5EF4-FFF2-40B4-BE49-F238E27FC236}">
                      <a16:creationId xmlns:a16="http://schemas.microsoft.com/office/drawing/2014/main" id="{52795170-47A3-440D-B14D-50F6ED33456A}"/>
                    </a:ext>
                  </a:extLst>
                </p:cNvPr>
                <p:cNvPicPr/>
                <p:nvPr/>
              </p:nvPicPr>
              <p:blipFill>
                <a:blip r:embed="rId347"/>
                <a:stretch>
                  <a:fillRect/>
                </a:stretch>
              </p:blipFill>
              <p:spPr>
                <a:xfrm>
                  <a:off x="4839048" y="5491728"/>
                  <a:ext cx="14292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16" name="Freihand 215">
                  <a:extLst>
                    <a:ext uri="{FF2B5EF4-FFF2-40B4-BE49-F238E27FC236}">
                      <a16:creationId xmlns:a16="http://schemas.microsoft.com/office/drawing/2014/main" id="{38B776CD-9839-4203-8A08-317CBAE207EF}"/>
                    </a:ext>
                  </a:extLst>
                </p14:cNvPr>
                <p14:cNvContentPartPr/>
                <p14:nvPr/>
              </p14:nvContentPartPr>
              <p14:xfrm>
                <a:off x="5072328" y="5439888"/>
                <a:ext cx="26280" cy="113040"/>
              </p14:xfrm>
            </p:contentPart>
          </mc:Choice>
          <mc:Fallback xmlns="">
            <p:pic>
              <p:nvPicPr>
                <p:cNvPr id="216" name="Freihand 215">
                  <a:extLst>
                    <a:ext uri="{FF2B5EF4-FFF2-40B4-BE49-F238E27FC236}">
                      <a16:creationId xmlns:a16="http://schemas.microsoft.com/office/drawing/2014/main" id="{38B776CD-9839-4203-8A08-317CBAE207EF}"/>
                    </a:ext>
                  </a:extLst>
                </p:cNvPr>
                <p:cNvPicPr/>
                <p:nvPr/>
              </p:nvPicPr>
              <p:blipFill>
                <a:blip r:embed="rId349"/>
                <a:stretch>
                  <a:fillRect/>
                </a:stretch>
              </p:blipFill>
              <p:spPr>
                <a:xfrm>
                  <a:off x="5068008" y="5435568"/>
                  <a:ext cx="3492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17" name="Freihand 216">
                  <a:extLst>
                    <a:ext uri="{FF2B5EF4-FFF2-40B4-BE49-F238E27FC236}">
                      <a16:creationId xmlns:a16="http://schemas.microsoft.com/office/drawing/2014/main" id="{36EE91FE-3AE6-440F-9EA4-2A30448F98B7}"/>
                    </a:ext>
                  </a:extLst>
                </p14:cNvPr>
                <p14:cNvContentPartPr/>
                <p14:nvPr/>
              </p14:nvContentPartPr>
              <p14:xfrm>
                <a:off x="5120568" y="5441328"/>
                <a:ext cx="29880" cy="127800"/>
              </p14:xfrm>
            </p:contentPart>
          </mc:Choice>
          <mc:Fallback xmlns="">
            <p:pic>
              <p:nvPicPr>
                <p:cNvPr id="217" name="Freihand 216">
                  <a:extLst>
                    <a:ext uri="{FF2B5EF4-FFF2-40B4-BE49-F238E27FC236}">
                      <a16:creationId xmlns:a16="http://schemas.microsoft.com/office/drawing/2014/main" id="{36EE91FE-3AE6-440F-9EA4-2A30448F98B7}"/>
                    </a:ext>
                  </a:extLst>
                </p:cNvPr>
                <p:cNvPicPr/>
                <p:nvPr/>
              </p:nvPicPr>
              <p:blipFill>
                <a:blip r:embed="rId351"/>
                <a:stretch>
                  <a:fillRect/>
                </a:stretch>
              </p:blipFill>
              <p:spPr>
                <a:xfrm>
                  <a:off x="5116248" y="5437008"/>
                  <a:ext cx="3852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18" name="Freihand 217">
                  <a:extLst>
                    <a:ext uri="{FF2B5EF4-FFF2-40B4-BE49-F238E27FC236}">
                      <a16:creationId xmlns:a16="http://schemas.microsoft.com/office/drawing/2014/main" id="{592FE1B2-E0FE-46C8-BC24-8A56E3F30D5E}"/>
                    </a:ext>
                  </a:extLst>
                </p14:cNvPr>
                <p14:cNvContentPartPr/>
                <p14:nvPr/>
              </p14:nvContentPartPr>
              <p14:xfrm>
                <a:off x="5055408" y="5356728"/>
                <a:ext cx="129960" cy="25560"/>
              </p14:xfrm>
            </p:contentPart>
          </mc:Choice>
          <mc:Fallback xmlns="">
            <p:pic>
              <p:nvPicPr>
                <p:cNvPr id="218" name="Freihand 217">
                  <a:extLst>
                    <a:ext uri="{FF2B5EF4-FFF2-40B4-BE49-F238E27FC236}">
                      <a16:creationId xmlns:a16="http://schemas.microsoft.com/office/drawing/2014/main" id="{592FE1B2-E0FE-46C8-BC24-8A56E3F30D5E}"/>
                    </a:ext>
                  </a:extLst>
                </p:cNvPr>
                <p:cNvPicPr/>
                <p:nvPr/>
              </p:nvPicPr>
              <p:blipFill>
                <a:blip r:embed="rId353"/>
                <a:stretch>
                  <a:fillRect/>
                </a:stretch>
              </p:blipFill>
              <p:spPr>
                <a:xfrm>
                  <a:off x="5051088" y="5352408"/>
                  <a:ext cx="13860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19" name="Freihand 218">
                  <a:extLst>
                    <a:ext uri="{FF2B5EF4-FFF2-40B4-BE49-F238E27FC236}">
                      <a16:creationId xmlns:a16="http://schemas.microsoft.com/office/drawing/2014/main" id="{A5296486-65F1-4442-B084-C14CD14523E8}"/>
                    </a:ext>
                  </a:extLst>
                </p14:cNvPr>
                <p14:cNvContentPartPr/>
                <p14:nvPr/>
              </p14:nvContentPartPr>
              <p14:xfrm>
                <a:off x="5172768" y="5541768"/>
                <a:ext cx="56520" cy="84960"/>
              </p14:xfrm>
            </p:contentPart>
          </mc:Choice>
          <mc:Fallback xmlns="">
            <p:pic>
              <p:nvPicPr>
                <p:cNvPr id="219" name="Freihand 218">
                  <a:extLst>
                    <a:ext uri="{FF2B5EF4-FFF2-40B4-BE49-F238E27FC236}">
                      <a16:creationId xmlns:a16="http://schemas.microsoft.com/office/drawing/2014/main" id="{A5296486-65F1-4442-B084-C14CD14523E8}"/>
                    </a:ext>
                  </a:extLst>
                </p:cNvPr>
                <p:cNvPicPr/>
                <p:nvPr/>
              </p:nvPicPr>
              <p:blipFill>
                <a:blip r:embed="rId355"/>
                <a:stretch>
                  <a:fillRect/>
                </a:stretch>
              </p:blipFill>
              <p:spPr>
                <a:xfrm>
                  <a:off x="5168448" y="5537448"/>
                  <a:ext cx="6516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20" name="Freihand 219">
                  <a:extLst>
                    <a:ext uri="{FF2B5EF4-FFF2-40B4-BE49-F238E27FC236}">
                      <a16:creationId xmlns:a16="http://schemas.microsoft.com/office/drawing/2014/main" id="{1F338B06-F2AC-41DA-A719-6B42F40F24D1}"/>
                    </a:ext>
                  </a:extLst>
                </p14:cNvPr>
                <p14:cNvContentPartPr/>
                <p14:nvPr/>
              </p14:nvContentPartPr>
              <p14:xfrm>
                <a:off x="5255928" y="5542488"/>
                <a:ext cx="63720" cy="77400"/>
              </p14:xfrm>
            </p:contentPart>
          </mc:Choice>
          <mc:Fallback xmlns="">
            <p:pic>
              <p:nvPicPr>
                <p:cNvPr id="220" name="Freihand 219">
                  <a:extLst>
                    <a:ext uri="{FF2B5EF4-FFF2-40B4-BE49-F238E27FC236}">
                      <a16:creationId xmlns:a16="http://schemas.microsoft.com/office/drawing/2014/main" id="{1F338B06-F2AC-41DA-A719-6B42F40F24D1}"/>
                    </a:ext>
                  </a:extLst>
                </p:cNvPr>
                <p:cNvPicPr/>
                <p:nvPr/>
              </p:nvPicPr>
              <p:blipFill>
                <a:blip r:embed="rId357"/>
                <a:stretch>
                  <a:fillRect/>
                </a:stretch>
              </p:blipFill>
              <p:spPr>
                <a:xfrm>
                  <a:off x="5251608" y="5538168"/>
                  <a:ext cx="7236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21" name="Freihand 220">
                  <a:extLst>
                    <a:ext uri="{FF2B5EF4-FFF2-40B4-BE49-F238E27FC236}">
                      <a16:creationId xmlns:a16="http://schemas.microsoft.com/office/drawing/2014/main" id="{1B3D6B7E-C46C-45DF-87F1-1BF59893D5ED}"/>
                    </a:ext>
                  </a:extLst>
                </p14:cNvPr>
                <p14:cNvContentPartPr/>
                <p14:nvPr/>
              </p14:nvContentPartPr>
              <p14:xfrm>
                <a:off x="5379768" y="5523048"/>
                <a:ext cx="10080" cy="87120"/>
              </p14:xfrm>
            </p:contentPart>
          </mc:Choice>
          <mc:Fallback xmlns="">
            <p:pic>
              <p:nvPicPr>
                <p:cNvPr id="221" name="Freihand 220">
                  <a:extLst>
                    <a:ext uri="{FF2B5EF4-FFF2-40B4-BE49-F238E27FC236}">
                      <a16:creationId xmlns:a16="http://schemas.microsoft.com/office/drawing/2014/main" id="{1B3D6B7E-C46C-45DF-87F1-1BF59893D5ED}"/>
                    </a:ext>
                  </a:extLst>
                </p:cNvPr>
                <p:cNvPicPr/>
                <p:nvPr/>
              </p:nvPicPr>
              <p:blipFill>
                <a:blip r:embed="rId359"/>
                <a:stretch>
                  <a:fillRect/>
                </a:stretch>
              </p:blipFill>
              <p:spPr>
                <a:xfrm>
                  <a:off x="5375448" y="5518728"/>
                  <a:ext cx="1872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22" name="Freihand 221">
                  <a:extLst>
                    <a:ext uri="{FF2B5EF4-FFF2-40B4-BE49-F238E27FC236}">
                      <a16:creationId xmlns:a16="http://schemas.microsoft.com/office/drawing/2014/main" id="{02D36012-0533-430E-925C-E719A7AD9961}"/>
                    </a:ext>
                  </a:extLst>
                </p14:cNvPr>
                <p14:cNvContentPartPr/>
                <p14:nvPr/>
              </p14:nvContentPartPr>
              <p14:xfrm>
                <a:off x="5423328" y="5502528"/>
                <a:ext cx="84960" cy="125280"/>
              </p14:xfrm>
            </p:contentPart>
          </mc:Choice>
          <mc:Fallback xmlns="">
            <p:pic>
              <p:nvPicPr>
                <p:cNvPr id="222" name="Freihand 221">
                  <a:extLst>
                    <a:ext uri="{FF2B5EF4-FFF2-40B4-BE49-F238E27FC236}">
                      <a16:creationId xmlns:a16="http://schemas.microsoft.com/office/drawing/2014/main" id="{02D36012-0533-430E-925C-E719A7AD9961}"/>
                    </a:ext>
                  </a:extLst>
                </p:cNvPr>
                <p:cNvPicPr/>
                <p:nvPr/>
              </p:nvPicPr>
              <p:blipFill>
                <a:blip r:embed="rId361"/>
                <a:stretch>
                  <a:fillRect/>
                </a:stretch>
              </p:blipFill>
              <p:spPr>
                <a:xfrm>
                  <a:off x="5419008" y="5498208"/>
                  <a:ext cx="9360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35" name="Freihand 234">
                  <a:extLst>
                    <a:ext uri="{FF2B5EF4-FFF2-40B4-BE49-F238E27FC236}">
                      <a16:creationId xmlns:a16="http://schemas.microsoft.com/office/drawing/2014/main" id="{62503B0C-AAF1-4A13-BC61-B7513F3BB617}"/>
                    </a:ext>
                  </a:extLst>
                </p14:cNvPr>
                <p14:cNvContentPartPr/>
                <p14:nvPr/>
              </p14:nvContentPartPr>
              <p14:xfrm>
                <a:off x="4525848" y="5698728"/>
                <a:ext cx="497160" cy="92520"/>
              </p14:xfrm>
            </p:contentPart>
          </mc:Choice>
          <mc:Fallback xmlns="">
            <p:pic>
              <p:nvPicPr>
                <p:cNvPr id="235" name="Freihand 234">
                  <a:extLst>
                    <a:ext uri="{FF2B5EF4-FFF2-40B4-BE49-F238E27FC236}">
                      <a16:creationId xmlns:a16="http://schemas.microsoft.com/office/drawing/2014/main" id="{62503B0C-AAF1-4A13-BC61-B7513F3BB617}"/>
                    </a:ext>
                  </a:extLst>
                </p:cNvPr>
                <p:cNvPicPr/>
                <p:nvPr/>
              </p:nvPicPr>
              <p:blipFill>
                <a:blip r:embed="rId363"/>
                <a:stretch>
                  <a:fillRect/>
                </a:stretch>
              </p:blipFill>
              <p:spPr>
                <a:xfrm>
                  <a:off x="4521528" y="5694408"/>
                  <a:ext cx="50580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236" name="Freihand 235">
                  <a:extLst>
                    <a:ext uri="{FF2B5EF4-FFF2-40B4-BE49-F238E27FC236}">
                      <a16:creationId xmlns:a16="http://schemas.microsoft.com/office/drawing/2014/main" id="{0761F6FD-B09A-49F4-9A04-3801541881D3}"/>
                    </a:ext>
                  </a:extLst>
                </p14:cNvPr>
                <p14:cNvContentPartPr/>
                <p14:nvPr/>
              </p14:nvContentPartPr>
              <p14:xfrm>
                <a:off x="5021568" y="5704488"/>
                <a:ext cx="382320" cy="42480"/>
              </p14:xfrm>
            </p:contentPart>
          </mc:Choice>
          <mc:Fallback xmlns="">
            <p:pic>
              <p:nvPicPr>
                <p:cNvPr id="236" name="Freihand 235">
                  <a:extLst>
                    <a:ext uri="{FF2B5EF4-FFF2-40B4-BE49-F238E27FC236}">
                      <a16:creationId xmlns:a16="http://schemas.microsoft.com/office/drawing/2014/main" id="{0761F6FD-B09A-49F4-9A04-3801541881D3}"/>
                    </a:ext>
                  </a:extLst>
                </p:cNvPr>
                <p:cNvPicPr/>
                <p:nvPr/>
              </p:nvPicPr>
              <p:blipFill>
                <a:blip r:embed="rId365"/>
                <a:stretch>
                  <a:fillRect/>
                </a:stretch>
              </p:blipFill>
              <p:spPr>
                <a:xfrm>
                  <a:off x="5017248" y="5700168"/>
                  <a:ext cx="39096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237" name="Freihand 236">
                  <a:extLst>
                    <a:ext uri="{FF2B5EF4-FFF2-40B4-BE49-F238E27FC236}">
                      <a16:creationId xmlns:a16="http://schemas.microsoft.com/office/drawing/2014/main" id="{6145CFA4-6D18-418F-A73A-D35E971678E1}"/>
                    </a:ext>
                  </a:extLst>
                </p14:cNvPr>
                <p14:cNvContentPartPr/>
                <p14:nvPr/>
              </p14:nvContentPartPr>
              <p14:xfrm>
                <a:off x="4615848" y="5899968"/>
                <a:ext cx="17640" cy="121680"/>
              </p14:xfrm>
            </p:contentPart>
          </mc:Choice>
          <mc:Fallback xmlns="">
            <p:pic>
              <p:nvPicPr>
                <p:cNvPr id="237" name="Freihand 236">
                  <a:extLst>
                    <a:ext uri="{FF2B5EF4-FFF2-40B4-BE49-F238E27FC236}">
                      <a16:creationId xmlns:a16="http://schemas.microsoft.com/office/drawing/2014/main" id="{6145CFA4-6D18-418F-A73A-D35E971678E1}"/>
                    </a:ext>
                  </a:extLst>
                </p:cNvPr>
                <p:cNvPicPr/>
                <p:nvPr/>
              </p:nvPicPr>
              <p:blipFill>
                <a:blip r:embed="rId367"/>
                <a:stretch>
                  <a:fillRect/>
                </a:stretch>
              </p:blipFill>
              <p:spPr>
                <a:xfrm>
                  <a:off x="4611528" y="5895648"/>
                  <a:ext cx="2628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238" name="Freihand 237">
                  <a:extLst>
                    <a:ext uri="{FF2B5EF4-FFF2-40B4-BE49-F238E27FC236}">
                      <a16:creationId xmlns:a16="http://schemas.microsoft.com/office/drawing/2014/main" id="{F3CE9871-821B-4898-ABB4-88C91560A7F7}"/>
                    </a:ext>
                  </a:extLst>
                </p14:cNvPr>
                <p14:cNvContentPartPr/>
                <p14:nvPr/>
              </p14:nvContentPartPr>
              <p14:xfrm>
                <a:off x="4544568" y="5962968"/>
                <a:ext cx="146880" cy="54000"/>
              </p14:xfrm>
            </p:contentPart>
          </mc:Choice>
          <mc:Fallback xmlns="">
            <p:pic>
              <p:nvPicPr>
                <p:cNvPr id="238" name="Freihand 237">
                  <a:extLst>
                    <a:ext uri="{FF2B5EF4-FFF2-40B4-BE49-F238E27FC236}">
                      <a16:creationId xmlns:a16="http://schemas.microsoft.com/office/drawing/2014/main" id="{F3CE9871-821B-4898-ABB4-88C91560A7F7}"/>
                    </a:ext>
                  </a:extLst>
                </p:cNvPr>
                <p:cNvPicPr/>
                <p:nvPr/>
              </p:nvPicPr>
              <p:blipFill>
                <a:blip r:embed="rId369"/>
                <a:stretch>
                  <a:fillRect/>
                </a:stretch>
              </p:blipFill>
              <p:spPr>
                <a:xfrm>
                  <a:off x="4540248" y="5958648"/>
                  <a:ext cx="15552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239" name="Freihand 238">
                  <a:extLst>
                    <a:ext uri="{FF2B5EF4-FFF2-40B4-BE49-F238E27FC236}">
                      <a16:creationId xmlns:a16="http://schemas.microsoft.com/office/drawing/2014/main" id="{4922CA1A-9F57-49E0-8065-63CBDF5FE3E7}"/>
                    </a:ext>
                  </a:extLst>
                </p14:cNvPr>
                <p14:cNvContentPartPr/>
                <p14:nvPr/>
              </p14:nvContentPartPr>
              <p14:xfrm>
                <a:off x="4541688" y="5874408"/>
                <a:ext cx="248760" cy="126360"/>
              </p14:xfrm>
            </p:contentPart>
          </mc:Choice>
          <mc:Fallback xmlns="">
            <p:pic>
              <p:nvPicPr>
                <p:cNvPr id="239" name="Freihand 238">
                  <a:extLst>
                    <a:ext uri="{FF2B5EF4-FFF2-40B4-BE49-F238E27FC236}">
                      <a16:creationId xmlns:a16="http://schemas.microsoft.com/office/drawing/2014/main" id="{4922CA1A-9F57-49E0-8065-63CBDF5FE3E7}"/>
                    </a:ext>
                  </a:extLst>
                </p:cNvPr>
                <p:cNvPicPr/>
                <p:nvPr/>
              </p:nvPicPr>
              <p:blipFill>
                <a:blip r:embed="rId371"/>
                <a:stretch>
                  <a:fillRect/>
                </a:stretch>
              </p:blipFill>
              <p:spPr>
                <a:xfrm>
                  <a:off x="4537368" y="5870088"/>
                  <a:ext cx="25740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240" name="Freihand 239">
                  <a:extLst>
                    <a:ext uri="{FF2B5EF4-FFF2-40B4-BE49-F238E27FC236}">
                      <a16:creationId xmlns:a16="http://schemas.microsoft.com/office/drawing/2014/main" id="{7AC8903C-5582-4AA1-AF63-0433C15044BE}"/>
                    </a:ext>
                  </a:extLst>
                </p14:cNvPr>
                <p14:cNvContentPartPr/>
                <p14:nvPr/>
              </p14:nvContentPartPr>
              <p14:xfrm>
                <a:off x="4797648" y="5836248"/>
                <a:ext cx="135720" cy="204120"/>
              </p14:xfrm>
            </p:contentPart>
          </mc:Choice>
          <mc:Fallback xmlns="">
            <p:pic>
              <p:nvPicPr>
                <p:cNvPr id="240" name="Freihand 239">
                  <a:extLst>
                    <a:ext uri="{FF2B5EF4-FFF2-40B4-BE49-F238E27FC236}">
                      <a16:creationId xmlns:a16="http://schemas.microsoft.com/office/drawing/2014/main" id="{7AC8903C-5582-4AA1-AF63-0433C15044BE}"/>
                    </a:ext>
                  </a:extLst>
                </p:cNvPr>
                <p:cNvPicPr/>
                <p:nvPr/>
              </p:nvPicPr>
              <p:blipFill>
                <a:blip r:embed="rId373"/>
                <a:stretch>
                  <a:fillRect/>
                </a:stretch>
              </p:blipFill>
              <p:spPr>
                <a:xfrm>
                  <a:off x="4793328" y="5831928"/>
                  <a:ext cx="14436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241" name="Freihand 240">
                  <a:extLst>
                    <a:ext uri="{FF2B5EF4-FFF2-40B4-BE49-F238E27FC236}">
                      <a16:creationId xmlns:a16="http://schemas.microsoft.com/office/drawing/2014/main" id="{BAEAE9DD-F910-40FC-AB33-404824A73280}"/>
                    </a:ext>
                  </a:extLst>
                </p14:cNvPr>
                <p14:cNvContentPartPr/>
                <p14:nvPr/>
              </p14:nvContentPartPr>
              <p14:xfrm>
                <a:off x="4921848" y="5825808"/>
                <a:ext cx="252720" cy="144360"/>
              </p14:xfrm>
            </p:contentPart>
          </mc:Choice>
          <mc:Fallback xmlns="">
            <p:pic>
              <p:nvPicPr>
                <p:cNvPr id="241" name="Freihand 240">
                  <a:extLst>
                    <a:ext uri="{FF2B5EF4-FFF2-40B4-BE49-F238E27FC236}">
                      <a16:creationId xmlns:a16="http://schemas.microsoft.com/office/drawing/2014/main" id="{BAEAE9DD-F910-40FC-AB33-404824A73280}"/>
                    </a:ext>
                  </a:extLst>
                </p:cNvPr>
                <p:cNvPicPr/>
                <p:nvPr/>
              </p:nvPicPr>
              <p:blipFill>
                <a:blip r:embed="rId375"/>
                <a:stretch>
                  <a:fillRect/>
                </a:stretch>
              </p:blipFill>
              <p:spPr>
                <a:xfrm>
                  <a:off x="4917528" y="5821488"/>
                  <a:ext cx="26136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242" name="Freihand 241">
                  <a:extLst>
                    <a:ext uri="{FF2B5EF4-FFF2-40B4-BE49-F238E27FC236}">
                      <a16:creationId xmlns:a16="http://schemas.microsoft.com/office/drawing/2014/main" id="{175C3E3B-8F8E-4A1D-82E2-4B508FAB819B}"/>
                    </a:ext>
                  </a:extLst>
                </p14:cNvPr>
                <p14:cNvContentPartPr/>
                <p14:nvPr/>
              </p14:nvContentPartPr>
              <p14:xfrm>
                <a:off x="5178888" y="5829048"/>
                <a:ext cx="14760" cy="48960"/>
              </p14:xfrm>
            </p:contentPart>
          </mc:Choice>
          <mc:Fallback xmlns="">
            <p:pic>
              <p:nvPicPr>
                <p:cNvPr id="242" name="Freihand 241">
                  <a:extLst>
                    <a:ext uri="{FF2B5EF4-FFF2-40B4-BE49-F238E27FC236}">
                      <a16:creationId xmlns:a16="http://schemas.microsoft.com/office/drawing/2014/main" id="{175C3E3B-8F8E-4A1D-82E2-4B508FAB819B}"/>
                    </a:ext>
                  </a:extLst>
                </p:cNvPr>
                <p:cNvPicPr/>
                <p:nvPr/>
              </p:nvPicPr>
              <p:blipFill>
                <a:blip r:embed="rId377"/>
                <a:stretch>
                  <a:fillRect/>
                </a:stretch>
              </p:blipFill>
              <p:spPr>
                <a:xfrm>
                  <a:off x="5174568" y="5824728"/>
                  <a:ext cx="2340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243" name="Freihand 242">
                  <a:extLst>
                    <a:ext uri="{FF2B5EF4-FFF2-40B4-BE49-F238E27FC236}">
                      <a16:creationId xmlns:a16="http://schemas.microsoft.com/office/drawing/2014/main" id="{7DD0CEA1-B783-4092-807C-514EA91978B2}"/>
                    </a:ext>
                  </a:extLst>
                </p14:cNvPr>
                <p14:cNvContentPartPr/>
                <p14:nvPr/>
              </p14:nvContentPartPr>
              <p14:xfrm>
                <a:off x="5208408" y="5900688"/>
                <a:ext cx="146880" cy="41400"/>
              </p14:xfrm>
            </p:contentPart>
          </mc:Choice>
          <mc:Fallback xmlns="">
            <p:pic>
              <p:nvPicPr>
                <p:cNvPr id="243" name="Freihand 242">
                  <a:extLst>
                    <a:ext uri="{FF2B5EF4-FFF2-40B4-BE49-F238E27FC236}">
                      <a16:creationId xmlns:a16="http://schemas.microsoft.com/office/drawing/2014/main" id="{7DD0CEA1-B783-4092-807C-514EA91978B2}"/>
                    </a:ext>
                  </a:extLst>
                </p:cNvPr>
                <p:cNvPicPr/>
                <p:nvPr/>
              </p:nvPicPr>
              <p:blipFill>
                <a:blip r:embed="rId379"/>
                <a:stretch>
                  <a:fillRect/>
                </a:stretch>
              </p:blipFill>
              <p:spPr>
                <a:xfrm>
                  <a:off x="5204088" y="5896368"/>
                  <a:ext cx="15552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244" name="Freihand 243">
                  <a:extLst>
                    <a:ext uri="{FF2B5EF4-FFF2-40B4-BE49-F238E27FC236}">
                      <a16:creationId xmlns:a16="http://schemas.microsoft.com/office/drawing/2014/main" id="{6DDD31B1-774F-4A09-84BE-4598CAACB61B}"/>
                    </a:ext>
                  </a:extLst>
                </p14:cNvPr>
                <p14:cNvContentPartPr/>
                <p14:nvPr/>
              </p14:nvContentPartPr>
              <p14:xfrm>
                <a:off x="5419008" y="5794488"/>
                <a:ext cx="71280" cy="223920"/>
              </p14:xfrm>
            </p:contentPart>
          </mc:Choice>
          <mc:Fallback xmlns="">
            <p:pic>
              <p:nvPicPr>
                <p:cNvPr id="244" name="Freihand 243">
                  <a:extLst>
                    <a:ext uri="{FF2B5EF4-FFF2-40B4-BE49-F238E27FC236}">
                      <a16:creationId xmlns:a16="http://schemas.microsoft.com/office/drawing/2014/main" id="{6DDD31B1-774F-4A09-84BE-4598CAACB61B}"/>
                    </a:ext>
                  </a:extLst>
                </p:cNvPr>
                <p:cNvPicPr/>
                <p:nvPr/>
              </p:nvPicPr>
              <p:blipFill>
                <a:blip r:embed="rId381"/>
                <a:stretch>
                  <a:fillRect/>
                </a:stretch>
              </p:blipFill>
              <p:spPr>
                <a:xfrm>
                  <a:off x="5414688" y="5790168"/>
                  <a:ext cx="7992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245" name="Freihand 244">
                  <a:extLst>
                    <a:ext uri="{FF2B5EF4-FFF2-40B4-BE49-F238E27FC236}">
                      <a16:creationId xmlns:a16="http://schemas.microsoft.com/office/drawing/2014/main" id="{2F2E21C8-10B1-47AF-9898-4415CA848364}"/>
                    </a:ext>
                  </a:extLst>
                </p14:cNvPr>
                <p14:cNvContentPartPr/>
                <p14:nvPr/>
              </p14:nvContentPartPr>
              <p14:xfrm>
                <a:off x="5489928" y="5874408"/>
                <a:ext cx="82440" cy="43200"/>
              </p14:xfrm>
            </p:contentPart>
          </mc:Choice>
          <mc:Fallback xmlns="">
            <p:pic>
              <p:nvPicPr>
                <p:cNvPr id="245" name="Freihand 244">
                  <a:extLst>
                    <a:ext uri="{FF2B5EF4-FFF2-40B4-BE49-F238E27FC236}">
                      <a16:creationId xmlns:a16="http://schemas.microsoft.com/office/drawing/2014/main" id="{2F2E21C8-10B1-47AF-9898-4415CA848364}"/>
                    </a:ext>
                  </a:extLst>
                </p:cNvPr>
                <p:cNvPicPr/>
                <p:nvPr/>
              </p:nvPicPr>
              <p:blipFill>
                <a:blip r:embed="rId383"/>
                <a:stretch>
                  <a:fillRect/>
                </a:stretch>
              </p:blipFill>
              <p:spPr>
                <a:xfrm>
                  <a:off x="5485608" y="5870088"/>
                  <a:ext cx="9108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246" name="Freihand 245">
                  <a:extLst>
                    <a:ext uri="{FF2B5EF4-FFF2-40B4-BE49-F238E27FC236}">
                      <a16:creationId xmlns:a16="http://schemas.microsoft.com/office/drawing/2014/main" id="{52C85E0F-E676-4B17-823F-12784913FBCD}"/>
                    </a:ext>
                  </a:extLst>
                </p14:cNvPr>
                <p14:cNvContentPartPr/>
                <p14:nvPr/>
              </p14:nvContentPartPr>
              <p14:xfrm>
                <a:off x="5611248" y="5858208"/>
                <a:ext cx="48960" cy="59760"/>
              </p14:xfrm>
            </p:contentPart>
          </mc:Choice>
          <mc:Fallback xmlns="">
            <p:pic>
              <p:nvPicPr>
                <p:cNvPr id="246" name="Freihand 245">
                  <a:extLst>
                    <a:ext uri="{FF2B5EF4-FFF2-40B4-BE49-F238E27FC236}">
                      <a16:creationId xmlns:a16="http://schemas.microsoft.com/office/drawing/2014/main" id="{52C85E0F-E676-4B17-823F-12784913FBCD}"/>
                    </a:ext>
                  </a:extLst>
                </p:cNvPr>
                <p:cNvPicPr/>
                <p:nvPr/>
              </p:nvPicPr>
              <p:blipFill>
                <a:blip r:embed="rId385"/>
                <a:stretch>
                  <a:fillRect/>
                </a:stretch>
              </p:blipFill>
              <p:spPr>
                <a:xfrm>
                  <a:off x="5606928" y="5853888"/>
                  <a:ext cx="5760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247" name="Freihand 246">
                  <a:extLst>
                    <a:ext uri="{FF2B5EF4-FFF2-40B4-BE49-F238E27FC236}">
                      <a16:creationId xmlns:a16="http://schemas.microsoft.com/office/drawing/2014/main" id="{0C013F24-8678-475F-95CD-4BAD42A9360A}"/>
                    </a:ext>
                  </a:extLst>
                </p14:cNvPr>
                <p14:cNvContentPartPr/>
                <p14:nvPr/>
              </p14:nvContentPartPr>
              <p14:xfrm>
                <a:off x="5671008" y="5746248"/>
                <a:ext cx="200520" cy="177120"/>
              </p14:xfrm>
            </p:contentPart>
          </mc:Choice>
          <mc:Fallback xmlns="">
            <p:pic>
              <p:nvPicPr>
                <p:cNvPr id="247" name="Freihand 246">
                  <a:extLst>
                    <a:ext uri="{FF2B5EF4-FFF2-40B4-BE49-F238E27FC236}">
                      <a16:creationId xmlns:a16="http://schemas.microsoft.com/office/drawing/2014/main" id="{0C013F24-8678-475F-95CD-4BAD42A9360A}"/>
                    </a:ext>
                  </a:extLst>
                </p:cNvPr>
                <p:cNvPicPr/>
                <p:nvPr/>
              </p:nvPicPr>
              <p:blipFill>
                <a:blip r:embed="rId387"/>
                <a:stretch>
                  <a:fillRect/>
                </a:stretch>
              </p:blipFill>
              <p:spPr>
                <a:xfrm>
                  <a:off x="5666688" y="5741928"/>
                  <a:ext cx="20916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249" name="Freihand 248">
                  <a:extLst>
                    <a:ext uri="{FF2B5EF4-FFF2-40B4-BE49-F238E27FC236}">
                      <a16:creationId xmlns:a16="http://schemas.microsoft.com/office/drawing/2014/main" id="{8DACFF84-3605-4264-BFF7-FD3B8BCC84ED}"/>
                    </a:ext>
                  </a:extLst>
                </p14:cNvPr>
                <p14:cNvContentPartPr/>
                <p14:nvPr/>
              </p14:nvContentPartPr>
              <p14:xfrm>
                <a:off x="4998888" y="6056928"/>
                <a:ext cx="137520" cy="134640"/>
              </p14:xfrm>
            </p:contentPart>
          </mc:Choice>
          <mc:Fallback xmlns="">
            <p:pic>
              <p:nvPicPr>
                <p:cNvPr id="249" name="Freihand 248">
                  <a:extLst>
                    <a:ext uri="{FF2B5EF4-FFF2-40B4-BE49-F238E27FC236}">
                      <a16:creationId xmlns:a16="http://schemas.microsoft.com/office/drawing/2014/main" id="{8DACFF84-3605-4264-BFF7-FD3B8BCC84ED}"/>
                    </a:ext>
                  </a:extLst>
                </p:cNvPr>
                <p:cNvPicPr/>
                <p:nvPr/>
              </p:nvPicPr>
              <p:blipFill>
                <a:blip r:embed="rId389"/>
                <a:stretch>
                  <a:fillRect/>
                </a:stretch>
              </p:blipFill>
              <p:spPr>
                <a:xfrm>
                  <a:off x="4994568" y="6052608"/>
                  <a:ext cx="14616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250" name="Freihand 249">
                  <a:extLst>
                    <a:ext uri="{FF2B5EF4-FFF2-40B4-BE49-F238E27FC236}">
                      <a16:creationId xmlns:a16="http://schemas.microsoft.com/office/drawing/2014/main" id="{29B82235-7AAB-4DFC-9160-DFAE06F9849E}"/>
                    </a:ext>
                  </a:extLst>
                </p14:cNvPr>
                <p14:cNvContentPartPr/>
                <p14:nvPr/>
              </p14:nvContentPartPr>
              <p14:xfrm>
                <a:off x="5142168" y="6060888"/>
                <a:ext cx="78120" cy="111600"/>
              </p14:xfrm>
            </p:contentPart>
          </mc:Choice>
          <mc:Fallback xmlns="">
            <p:pic>
              <p:nvPicPr>
                <p:cNvPr id="250" name="Freihand 249">
                  <a:extLst>
                    <a:ext uri="{FF2B5EF4-FFF2-40B4-BE49-F238E27FC236}">
                      <a16:creationId xmlns:a16="http://schemas.microsoft.com/office/drawing/2014/main" id="{29B82235-7AAB-4DFC-9160-DFAE06F9849E}"/>
                    </a:ext>
                  </a:extLst>
                </p:cNvPr>
                <p:cNvPicPr/>
                <p:nvPr/>
              </p:nvPicPr>
              <p:blipFill>
                <a:blip r:embed="rId391"/>
                <a:stretch>
                  <a:fillRect/>
                </a:stretch>
              </p:blipFill>
              <p:spPr>
                <a:xfrm>
                  <a:off x="5137848" y="6056568"/>
                  <a:ext cx="8676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251" name="Freihand 250">
                  <a:extLst>
                    <a:ext uri="{FF2B5EF4-FFF2-40B4-BE49-F238E27FC236}">
                      <a16:creationId xmlns:a16="http://schemas.microsoft.com/office/drawing/2014/main" id="{010C0CB4-EE18-4C76-99E8-EEA09A68315C}"/>
                    </a:ext>
                  </a:extLst>
                </p14:cNvPr>
                <p14:cNvContentPartPr/>
                <p14:nvPr/>
              </p14:nvContentPartPr>
              <p14:xfrm>
                <a:off x="5259888" y="6058368"/>
                <a:ext cx="11520" cy="113040"/>
              </p14:xfrm>
            </p:contentPart>
          </mc:Choice>
          <mc:Fallback xmlns="">
            <p:pic>
              <p:nvPicPr>
                <p:cNvPr id="251" name="Freihand 250">
                  <a:extLst>
                    <a:ext uri="{FF2B5EF4-FFF2-40B4-BE49-F238E27FC236}">
                      <a16:creationId xmlns:a16="http://schemas.microsoft.com/office/drawing/2014/main" id="{010C0CB4-EE18-4C76-99E8-EEA09A68315C}"/>
                    </a:ext>
                  </a:extLst>
                </p:cNvPr>
                <p:cNvPicPr/>
                <p:nvPr/>
              </p:nvPicPr>
              <p:blipFill>
                <a:blip r:embed="rId393"/>
                <a:stretch>
                  <a:fillRect/>
                </a:stretch>
              </p:blipFill>
              <p:spPr>
                <a:xfrm>
                  <a:off x="5255568" y="6054048"/>
                  <a:ext cx="2016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252" name="Freihand 251">
                  <a:extLst>
                    <a:ext uri="{FF2B5EF4-FFF2-40B4-BE49-F238E27FC236}">
                      <a16:creationId xmlns:a16="http://schemas.microsoft.com/office/drawing/2014/main" id="{C2DA48E2-45E7-4482-A304-D45172D38F9C}"/>
                    </a:ext>
                  </a:extLst>
                </p14:cNvPr>
                <p14:cNvContentPartPr/>
                <p14:nvPr/>
              </p14:nvContentPartPr>
              <p14:xfrm>
                <a:off x="5347728" y="6029928"/>
                <a:ext cx="96120" cy="156960"/>
              </p14:xfrm>
            </p:contentPart>
          </mc:Choice>
          <mc:Fallback xmlns="">
            <p:pic>
              <p:nvPicPr>
                <p:cNvPr id="252" name="Freihand 251">
                  <a:extLst>
                    <a:ext uri="{FF2B5EF4-FFF2-40B4-BE49-F238E27FC236}">
                      <a16:creationId xmlns:a16="http://schemas.microsoft.com/office/drawing/2014/main" id="{C2DA48E2-45E7-4482-A304-D45172D38F9C}"/>
                    </a:ext>
                  </a:extLst>
                </p:cNvPr>
                <p:cNvPicPr/>
                <p:nvPr/>
              </p:nvPicPr>
              <p:blipFill>
                <a:blip r:embed="rId395"/>
                <a:stretch>
                  <a:fillRect/>
                </a:stretch>
              </p:blipFill>
              <p:spPr>
                <a:xfrm>
                  <a:off x="5343408" y="6025608"/>
                  <a:ext cx="10476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224" name="Freihand 223">
                  <a:extLst>
                    <a:ext uri="{FF2B5EF4-FFF2-40B4-BE49-F238E27FC236}">
                      <a16:creationId xmlns:a16="http://schemas.microsoft.com/office/drawing/2014/main" id="{2AF1B1BB-082B-4678-B775-695E7654D524}"/>
                    </a:ext>
                  </a:extLst>
                </p14:cNvPr>
                <p14:cNvContentPartPr/>
                <p14:nvPr/>
              </p14:nvContentPartPr>
              <p14:xfrm>
                <a:off x="6645168" y="5079888"/>
                <a:ext cx="23400" cy="224640"/>
              </p14:xfrm>
            </p:contentPart>
          </mc:Choice>
          <mc:Fallback xmlns="">
            <p:pic>
              <p:nvPicPr>
                <p:cNvPr id="224" name="Freihand 223">
                  <a:extLst>
                    <a:ext uri="{FF2B5EF4-FFF2-40B4-BE49-F238E27FC236}">
                      <a16:creationId xmlns:a16="http://schemas.microsoft.com/office/drawing/2014/main" id="{2AF1B1BB-082B-4678-B775-695E7654D524}"/>
                    </a:ext>
                  </a:extLst>
                </p:cNvPr>
                <p:cNvPicPr/>
                <p:nvPr/>
              </p:nvPicPr>
              <p:blipFill>
                <a:blip r:embed="rId397"/>
                <a:stretch>
                  <a:fillRect/>
                </a:stretch>
              </p:blipFill>
              <p:spPr>
                <a:xfrm>
                  <a:off x="6640848" y="5075568"/>
                  <a:ext cx="3204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225" name="Freihand 224">
                  <a:extLst>
                    <a:ext uri="{FF2B5EF4-FFF2-40B4-BE49-F238E27FC236}">
                      <a16:creationId xmlns:a16="http://schemas.microsoft.com/office/drawing/2014/main" id="{88B8EDF6-2950-47C0-986F-DF099DE46B71}"/>
                    </a:ext>
                  </a:extLst>
                </p14:cNvPr>
                <p14:cNvContentPartPr/>
                <p14:nvPr/>
              </p14:nvContentPartPr>
              <p14:xfrm>
                <a:off x="6492888" y="4993488"/>
                <a:ext cx="233640" cy="143640"/>
              </p14:xfrm>
            </p:contentPart>
          </mc:Choice>
          <mc:Fallback xmlns="">
            <p:pic>
              <p:nvPicPr>
                <p:cNvPr id="225" name="Freihand 224">
                  <a:extLst>
                    <a:ext uri="{FF2B5EF4-FFF2-40B4-BE49-F238E27FC236}">
                      <a16:creationId xmlns:a16="http://schemas.microsoft.com/office/drawing/2014/main" id="{88B8EDF6-2950-47C0-986F-DF099DE46B71}"/>
                    </a:ext>
                  </a:extLst>
                </p:cNvPr>
                <p:cNvPicPr/>
                <p:nvPr/>
              </p:nvPicPr>
              <p:blipFill>
                <a:blip r:embed="rId399"/>
                <a:stretch>
                  <a:fillRect/>
                </a:stretch>
              </p:blipFill>
              <p:spPr>
                <a:xfrm>
                  <a:off x="6488568" y="4989168"/>
                  <a:ext cx="24228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226" name="Freihand 225">
                  <a:extLst>
                    <a:ext uri="{FF2B5EF4-FFF2-40B4-BE49-F238E27FC236}">
                      <a16:creationId xmlns:a16="http://schemas.microsoft.com/office/drawing/2014/main" id="{D48705B9-B551-45B8-B8F7-D385782A78C3}"/>
                    </a:ext>
                  </a:extLst>
                </p14:cNvPr>
                <p14:cNvContentPartPr/>
                <p14:nvPr/>
              </p14:nvContentPartPr>
              <p14:xfrm>
                <a:off x="6286968" y="5405688"/>
                <a:ext cx="140760" cy="135720"/>
              </p14:xfrm>
            </p:contentPart>
          </mc:Choice>
          <mc:Fallback xmlns="">
            <p:pic>
              <p:nvPicPr>
                <p:cNvPr id="226" name="Freihand 225">
                  <a:extLst>
                    <a:ext uri="{FF2B5EF4-FFF2-40B4-BE49-F238E27FC236}">
                      <a16:creationId xmlns:a16="http://schemas.microsoft.com/office/drawing/2014/main" id="{D48705B9-B551-45B8-B8F7-D385782A78C3}"/>
                    </a:ext>
                  </a:extLst>
                </p:cNvPr>
                <p:cNvPicPr/>
                <p:nvPr/>
              </p:nvPicPr>
              <p:blipFill>
                <a:blip r:embed="rId401"/>
                <a:stretch>
                  <a:fillRect/>
                </a:stretch>
              </p:blipFill>
              <p:spPr>
                <a:xfrm>
                  <a:off x="6282648" y="5401368"/>
                  <a:ext cx="14940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227" name="Freihand 226">
                  <a:extLst>
                    <a:ext uri="{FF2B5EF4-FFF2-40B4-BE49-F238E27FC236}">
                      <a16:creationId xmlns:a16="http://schemas.microsoft.com/office/drawing/2014/main" id="{DBE12438-6D07-45C0-BBCF-50CA046AC6A5}"/>
                    </a:ext>
                  </a:extLst>
                </p14:cNvPr>
                <p14:cNvContentPartPr/>
                <p14:nvPr/>
              </p14:nvContentPartPr>
              <p14:xfrm>
                <a:off x="6511968" y="5425848"/>
                <a:ext cx="65160" cy="122040"/>
              </p14:xfrm>
            </p:contentPart>
          </mc:Choice>
          <mc:Fallback xmlns="">
            <p:pic>
              <p:nvPicPr>
                <p:cNvPr id="227" name="Freihand 226">
                  <a:extLst>
                    <a:ext uri="{FF2B5EF4-FFF2-40B4-BE49-F238E27FC236}">
                      <a16:creationId xmlns:a16="http://schemas.microsoft.com/office/drawing/2014/main" id="{DBE12438-6D07-45C0-BBCF-50CA046AC6A5}"/>
                    </a:ext>
                  </a:extLst>
                </p:cNvPr>
                <p:cNvPicPr/>
                <p:nvPr/>
              </p:nvPicPr>
              <p:blipFill>
                <a:blip r:embed="rId403"/>
                <a:stretch>
                  <a:fillRect/>
                </a:stretch>
              </p:blipFill>
              <p:spPr>
                <a:xfrm>
                  <a:off x="6507648" y="5421528"/>
                  <a:ext cx="7380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228" name="Freihand 227">
                  <a:extLst>
                    <a:ext uri="{FF2B5EF4-FFF2-40B4-BE49-F238E27FC236}">
                      <a16:creationId xmlns:a16="http://schemas.microsoft.com/office/drawing/2014/main" id="{3FDAF039-24D7-430B-A01D-558B229FBCCE}"/>
                    </a:ext>
                  </a:extLst>
                </p14:cNvPr>
                <p14:cNvContentPartPr/>
                <p14:nvPr/>
              </p14:nvContentPartPr>
              <p14:xfrm>
                <a:off x="6702768" y="5420088"/>
                <a:ext cx="34920" cy="79560"/>
              </p14:xfrm>
            </p:contentPart>
          </mc:Choice>
          <mc:Fallback xmlns="">
            <p:pic>
              <p:nvPicPr>
                <p:cNvPr id="228" name="Freihand 227">
                  <a:extLst>
                    <a:ext uri="{FF2B5EF4-FFF2-40B4-BE49-F238E27FC236}">
                      <a16:creationId xmlns:a16="http://schemas.microsoft.com/office/drawing/2014/main" id="{3FDAF039-24D7-430B-A01D-558B229FBCCE}"/>
                    </a:ext>
                  </a:extLst>
                </p:cNvPr>
                <p:cNvPicPr/>
                <p:nvPr/>
              </p:nvPicPr>
              <p:blipFill>
                <a:blip r:embed="rId405"/>
                <a:stretch>
                  <a:fillRect/>
                </a:stretch>
              </p:blipFill>
              <p:spPr>
                <a:xfrm>
                  <a:off x="6698448" y="5415768"/>
                  <a:ext cx="4356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229" name="Freihand 228">
                  <a:extLst>
                    <a:ext uri="{FF2B5EF4-FFF2-40B4-BE49-F238E27FC236}">
                      <a16:creationId xmlns:a16="http://schemas.microsoft.com/office/drawing/2014/main" id="{05E19A76-2143-45C6-A1DF-B35055ABA8A1}"/>
                    </a:ext>
                  </a:extLst>
                </p14:cNvPr>
                <p14:cNvContentPartPr/>
                <p14:nvPr/>
              </p14:nvContentPartPr>
              <p14:xfrm>
                <a:off x="6663528" y="5351328"/>
                <a:ext cx="150480" cy="160920"/>
              </p14:xfrm>
            </p:contentPart>
          </mc:Choice>
          <mc:Fallback xmlns="">
            <p:pic>
              <p:nvPicPr>
                <p:cNvPr id="229" name="Freihand 228">
                  <a:extLst>
                    <a:ext uri="{FF2B5EF4-FFF2-40B4-BE49-F238E27FC236}">
                      <a16:creationId xmlns:a16="http://schemas.microsoft.com/office/drawing/2014/main" id="{05E19A76-2143-45C6-A1DF-B35055ABA8A1}"/>
                    </a:ext>
                  </a:extLst>
                </p:cNvPr>
                <p:cNvPicPr/>
                <p:nvPr/>
              </p:nvPicPr>
              <p:blipFill>
                <a:blip r:embed="rId407"/>
                <a:stretch>
                  <a:fillRect/>
                </a:stretch>
              </p:blipFill>
              <p:spPr>
                <a:xfrm>
                  <a:off x="6659208" y="5347008"/>
                  <a:ext cx="15912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230" name="Freihand 229">
                  <a:extLst>
                    <a:ext uri="{FF2B5EF4-FFF2-40B4-BE49-F238E27FC236}">
                      <a16:creationId xmlns:a16="http://schemas.microsoft.com/office/drawing/2014/main" id="{A6CF4DA1-8C90-4E61-8CC1-AEBE68DA20F3}"/>
                    </a:ext>
                  </a:extLst>
                </p14:cNvPr>
                <p14:cNvContentPartPr/>
                <p14:nvPr/>
              </p14:nvContentPartPr>
              <p14:xfrm>
                <a:off x="6797808" y="5476248"/>
                <a:ext cx="104400" cy="99360"/>
              </p14:xfrm>
            </p:contentPart>
          </mc:Choice>
          <mc:Fallback xmlns="">
            <p:pic>
              <p:nvPicPr>
                <p:cNvPr id="230" name="Freihand 229">
                  <a:extLst>
                    <a:ext uri="{FF2B5EF4-FFF2-40B4-BE49-F238E27FC236}">
                      <a16:creationId xmlns:a16="http://schemas.microsoft.com/office/drawing/2014/main" id="{A6CF4DA1-8C90-4E61-8CC1-AEBE68DA20F3}"/>
                    </a:ext>
                  </a:extLst>
                </p:cNvPr>
                <p:cNvPicPr/>
                <p:nvPr/>
              </p:nvPicPr>
              <p:blipFill>
                <a:blip r:embed="rId409"/>
                <a:stretch>
                  <a:fillRect/>
                </a:stretch>
              </p:blipFill>
              <p:spPr>
                <a:xfrm>
                  <a:off x="6793488" y="5471928"/>
                  <a:ext cx="11304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231" name="Freihand 230">
                  <a:extLst>
                    <a:ext uri="{FF2B5EF4-FFF2-40B4-BE49-F238E27FC236}">
                      <a16:creationId xmlns:a16="http://schemas.microsoft.com/office/drawing/2014/main" id="{7ECA0CF4-1383-47B5-BF9C-D2C7AE8384D7}"/>
                    </a:ext>
                  </a:extLst>
                </p14:cNvPr>
                <p14:cNvContentPartPr/>
                <p14:nvPr/>
              </p14:nvContentPartPr>
              <p14:xfrm>
                <a:off x="6915528" y="5479848"/>
                <a:ext cx="78480" cy="83160"/>
              </p14:xfrm>
            </p:contentPart>
          </mc:Choice>
          <mc:Fallback xmlns="">
            <p:pic>
              <p:nvPicPr>
                <p:cNvPr id="231" name="Freihand 230">
                  <a:extLst>
                    <a:ext uri="{FF2B5EF4-FFF2-40B4-BE49-F238E27FC236}">
                      <a16:creationId xmlns:a16="http://schemas.microsoft.com/office/drawing/2014/main" id="{7ECA0CF4-1383-47B5-BF9C-D2C7AE8384D7}"/>
                    </a:ext>
                  </a:extLst>
                </p:cNvPr>
                <p:cNvPicPr/>
                <p:nvPr/>
              </p:nvPicPr>
              <p:blipFill>
                <a:blip r:embed="rId411"/>
                <a:stretch>
                  <a:fillRect/>
                </a:stretch>
              </p:blipFill>
              <p:spPr>
                <a:xfrm>
                  <a:off x="6911208" y="5475528"/>
                  <a:ext cx="8712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232" name="Freihand 231">
                  <a:extLst>
                    <a:ext uri="{FF2B5EF4-FFF2-40B4-BE49-F238E27FC236}">
                      <a16:creationId xmlns:a16="http://schemas.microsoft.com/office/drawing/2014/main" id="{C71A1B9C-2546-48F1-AFBE-5E4BF6D44DD3}"/>
                    </a:ext>
                  </a:extLst>
                </p14:cNvPr>
                <p14:cNvContentPartPr/>
                <p14:nvPr/>
              </p14:nvContentPartPr>
              <p14:xfrm>
                <a:off x="7048368" y="5496048"/>
                <a:ext cx="28800" cy="70200"/>
              </p14:xfrm>
            </p:contentPart>
          </mc:Choice>
          <mc:Fallback xmlns="">
            <p:pic>
              <p:nvPicPr>
                <p:cNvPr id="232" name="Freihand 231">
                  <a:extLst>
                    <a:ext uri="{FF2B5EF4-FFF2-40B4-BE49-F238E27FC236}">
                      <a16:creationId xmlns:a16="http://schemas.microsoft.com/office/drawing/2014/main" id="{C71A1B9C-2546-48F1-AFBE-5E4BF6D44DD3}"/>
                    </a:ext>
                  </a:extLst>
                </p:cNvPr>
                <p:cNvPicPr/>
                <p:nvPr/>
              </p:nvPicPr>
              <p:blipFill>
                <a:blip r:embed="rId413"/>
                <a:stretch>
                  <a:fillRect/>
                </a:stretch>
              </p:blipFill>
              <p:spPr>
                <a:xfrm>
                  <a:off x="7044048" y="5491728"/>
                  <a:ext cx="3744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233" name="Freihand 232">
                  <a:extLst>
                    <a:ext uri="{FF2B5EF4-FFF2-40B4-BE49-F238E27FC236}">
                      <a16:creationId xmlns:a16="http://schemas.microsoft.com/office/drawing/2014/main" id="{16ABA06E-D16F-494C-A490-D1FBB34700B5}"/>
                    </a:ext>
                  </a:extLst>
                </p14:cNvPr>
                <p14:cNvContentPartPr/>
                <p14:nvPr/>
              </p14:nvContentPartPr>
              <p14:xfrm>
                <a:off x="7120008" y="5446728"/>
                <a:ext cx="122760" cy="119880"/>
              </p14:xfrm>
            </p:contentPart>
          </mc:Choice>
          <mc:Fallback xmlns="">
            <p:pic>
              <p:nvPicPr>
                <p:cNvPr id="233" name="Freihand 232">
                  <a:extLst>
                    <a:ext uri="{FF2B5EF4-FFF2-40B4-BE49-F238E27FC236}">
                      <a16:creationId xmlns:a16="http://schemas.microsoft.com/office/drawing/2014/main" id="{16ABA06E-D16F-494C-A490-D1FBB34700B5}"/>
                    </a:ext>
                  </a:extLst>
                </p:cNvPr>
                <p:cNvPicPr/>
                <p:nvPr/>
              </p:nvPicPr>
              <p:blipFill>
                <a:blip r:embed="rId415"/>
                <a:stretch>
                  <a:fillRect/>
                </a:stretch>
              </p:blipFill>
              <p:spPr>
                <a:xfrm>
                  <a:off x="7115688" y="5442408"/>
                  <a:ext cx="13140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416">
              <p14:nvContentPartPr>
                <p14:cNvPr id="253" name="Freihand 252">
                  <a:extLst>
                    <a:ext uri="{FF2B5EF4-FFF2-40B4-BE49-F238E27FC236}">
                      <a16:creationId xmlns:a16="http://schemas.microsoft.com/office/drawing/2014/main" id="{AB00D36D-FCBD-4949-A342-B3342DDA53EF}"/>
                    </a:ext>
                  </a:extLst>
                </p14:cNvPr>
                <p14:cNvContentPartPr/>
                <p14:nvPr/>
              </p14:nvContentPartPr>
              <p14:xfrm>
                <a:off x="6335208" y="5632128"/>
                <a:ext cx="457200" cy="85680"/>
              </p14:xfrm>
            </p:contentPart>
          </mc:Choice>
          <mc:Fallback xmlns="">
            <p:pic>
              <p:nvPicPr>
                <p:cNvPr id="253" name="Freihand 252">
                  <a:extLst>
                    <a:ext uri="{FF2B5EF4-FFF2-40B4-BE49-F238E27FC236}">
                      <a16:creationId xmlns:a16="http://schemas.microsoft.com/office/drawing/2014/main" id="{AB00D36D-FCBD-4949-A342-B3342DDA53EF}"/>
                    </a:ext>
                  </a:extLst>
                </p:cNvPr>
                <p:cNvPicPr/>
                <p:nvPr/>
              </p:nvPicPr>
              <p:blipFill>
                <a:blip r:embed="rId417"/>
                <a:stretch>
                  <a:fillRect/>
                </a:stretch>
              </p:blipFill>
              <p:spPr>
                <a:xfrm>
                  <a:off x="6330888" y="5627808"/>
                  <a:ext cx="46584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254" name="Freihand 253">
                  <a:extLst>
                    <a:ext uri="{FF2B5EF4-FFF2-40B4-BE49-F238E27FC236}">
                      <a16:creationId xmlns:a16="http://schemas.microsoft.com/office/drawing/2014/main" id="{FA0D0A88-CC39-4ED1-B851-52EB361CE6C3}"/>
                    </a:ext>
                  </a:extLst>
                </p14:cNvPr>
                <p14:cNvContentPartPr/>
                <p14:nvPr/>
              </p14:nvContentPartPr>
              <p14:xfrm>
                <a:off x="6872688" y="5656968"/>
                <a:ext cx="298440" cy="34560"/>
              </p14:xfrm>
            </p:contentPart>
          </mc:Choice>
          <mc:Fallback xmlns="">
            <p:pic>
              <p:nvPicPr>
                <p:cNvPr id="254" name="Freihand 253">
                  <a:extLst>
                    <a:ext uri="{FF2B5EF4-FFF2-40B4-BE49-F238E27FC236}">
                      <a16:creationId xmlns:a16="http://schemas.microsoft.com/office/drawing/2014/main" id="{FA0D0A88-CC39-4ED1-B851-52EB361CE6C3}"/>
                    </a:ext>
                  </a:extLst>
                </p:cNvPr>
                <p:cNvPicPr/>
                <p:nvPr/>
              </p:nvPicPr>
              <p:blipFill>
                <a:blip r:embed="rId419"/>
                <a:stretch>
                  <a:fillRect/>
                </a:stretch>
              </p:blipFill>
              <p:spPr>
                <a:xfrm>
                  <a:off x="6868368" y="5652648"/>
                  <a:ext cx="30708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255" name="Freihand 254">
                  <a:extLst>
                    <a:ext uri="{FF2B5EF4-FFF2-40B4-BE49-F238E27FC236}">
                      <a16:creationId xmlns:a16="http://schemas.microsoft.com/office/drawing/2014/main" id="{2B173C39-3C7B-4370-B790-097D5B11CDA7}"/>
                    </a:ext>
                  </a:extLst>
                </p14:cNvPr>
                <p14:cNvContentPartPr/>
                <p14:nvPr/>
              </p14:nvContentPartPr>
              <p14:xfrm>
                <a:off x="6496848" y="5817168"/>
                <a:ext cx="10080" cy="104760"/>
              </p14:xfrm>
            </p:contentPart>
          </mc:Choice>
          <mc:Fallback xmlns="">
            <p:pic>
              <p:nvPicPr>
                <p:cNvPr id="255" name="Freihand 254">
                  <a:extLst>
                    <a:ext uri="{FF2B5EF4-FFF2-40B4-BE49-F238E27FC236}">
                      <a16:creationId xmlns:a16="http://schemas.microsoft.com/office/drawing/2014/main" id="{2B173C39-3C7B-4370-B790-097D5B11CDA7}"/>
                    </a:ext>
                  </a:extLst>
                </p:cNvPr>
                <p:cNvPicPr/>
                <p:nvPr/>
              </p:nvPicPr>
              <p:blipFill>
                <a:blip r:embed="rId421"/>
                <a:stretch>
                  <a:fillRect/>
                </a:stretch>
              </p:blipFill>
              <p:spPr>
                <a:xfrm>
                  <a:off x="6492528" y="5812848"/>
                  <a:ext cx="1872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256" name="Freihand 255">
                  <a:extLst>
                    <a:ext uri="{FF2B5EF4-FFF2-40B4-BE49-F238E27FC236}">
                      <a16:creationId xmlns:a16="http://schemas.microsoft.com/office/drawing/2014/main" id="{2B332CD9-11E4-43FB-B17F-C22304C6A251}"/>
                    </a:ext>
                  </a:extLst>
                </p14:cNvPr>
                <p14:cNvContentPartPr/>
                <p14:nvPr/>
              </p14:nvContentPartPr>
              <p14:xfrm>
                <a:off x="6424488" y="5886288"/>
                <a:ext cx="128520" cy="54720"/>
              </p14:xfrm>
            </p:contentPart>
          </mc:Choice>
          <mc:Fallback xmlns="">
            <p:pic>
              <p:nvPicPr>
                <p:cNvPr id="256" name="Freihand 255">
                  <a:extLst>
                    <a:ext uri="{FF2B5EF4-FFF2-40B4-BE49-F238E27FC236}">
                      <a16:creationId xmlns:a16="http://schemas.microsoft.com/office/drawing/2014/main" id="{2B332CD9-11E4-43FB-B17F-C22304C6A251}"/>
                    </a:ext>
                  </a:extLst>
                </p:cNvPr>
                <p:cNvPicPr/>
                <p:nvPr/>
              </p:nvPicPr>
              <p:blipFill>
                <a:blip r:embed="rId423"/>
                <a:stretch>
                  <a:fillRect/>
                </a:stretch>
              </p:blipFill>
              <p:spPr>
                <a:xfrm>
                  <a:off x="6420168" y="5881968"/>
                  <a:ext cx="13716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257" name="Freihand 256">
                  <a:extLst>
                    <a:ext uri="{FF2B5EF4-FFF2-40B4-BE49-F238E27FC236}">
                      <a16:creationId xmlns:a16="http://schemas.microsoft.com/office/drawing/2014/main" id="{467D148F-7E03-4C0D-949D-FBF27D145A38}"/>
                    </a:ext>
                  </a:extLst>
                </p14:cNvPr>
                <p14:cNvContentPartPr/>
                <p14:nvPr/>
              </p14:nvContentPartPr>
              <p14:xfrm>
                <a:off x="6412248" y="5775408"/>
                <a:ext cx="248040" cy="127440"/>
              </p14:xfrm>
            </p:contentPart>
          </mc:Choice>
          <mc:Fallback xmlns="">
            <p:pic>
              <p:nvPicPr>
                <p:cNvPr id="257" name="Freihand 256">
                  <a:extLst>
                    <a:ext uri="{FF2B5EF4-FFF2-40B4-BE49-F238E27FC236}">
                      <a16:creationId xmlns:a16="http://schemas.microsoft.com/office/drawing/2014/main" id="{467D148F-7E03-4C0D-949D-FBF27D145A38}"/>
                    </a:ext>
                  </a:extLst>
                </p:cNvPr>
                <p:cNvPicPr/>
                <p:nvPr/>
              </p:nvPicPr>
              <p:blipFill>
                <a:blip r:embed="rId425"/>
                <a:stretch>
                  <a:fillRect/>
                </a:stretch>
              </p:blipFill>
              <p:spPr>
                <a:xfrm>
                  <a:off x="6407928" y="5771088"/>
                  <a:ext cx="25668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258" name="Freihand 257">
                  <a:extLst>
                    <a:ext uri="{FF2B5EF4-FFF2-40B4-BE49-F238E27FC236}">
                      <a16:creationId xmlns:a16="http://schemas.microsoft.com/office/drawing/2014/main" id="{1C695B09-88E0-4FA5-B9EE-3ADACB13CBE1}"/>
                    </a:ext>
                  </a:extLst>
                </p14:cNvPr>
                <p14:cNvContentPartPr/>
                <p14:nvPr/>
              </p14:nvContentPartPr>
              <p14:xfrm>
                <a:off x="6673608" y="5780448"/>
                <a:ext cx="110160" cy="153360"/>
              </p14:xfrm>
            </p:contentPart>
          </mc:Choice>
          <mc:Fallback xmlns="">
            <p:pic>
              <p:nvPicPr>
                <p:cNvPr id="258" name="Freihand 257">
                  <a:extLst>
                    <a:ext uri="{FF2B5EF4-FFF2-40B4-BE49-F238E27FC236}">
                      <a16:creationId xmlns:a16="http://schemas.microsoft.com/office/drawing/2014/main" id="{1C695B09-88E0-4FA5-B9EE-3ADACB13CBE1}"/>
                    </a:ext>
                  </a:extLst>
                </p:cNvPr>
                <p:cNvPicPr/>
                <p:nvPr/>
              </p:nvPicPr>
              <p:blipFill>
                <a:blip r:embed="rId427"/>
                <a:stretch>
                  <a:fillRect/>
                </a:stretch>
              </p:blipFill>
              <p:spPr>
                <a:xfrm>
                  <a:off x="6669288" y="5776128"/>
                  <a:ext cx="11880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259" name="Freihand 258">
                  <a:extLst>
                    <a:ext uri="{FF2B5EF4-FFF2-40B4-BE49-F238E27FC236}">
                      <a16:creationId xmlns:a16="http://schemas.microsoft.com/office/drawing/2014/main" id="{2118BC97-97F2-4D9A-B0C3-482197A402E9}"/>
                    </a:ext>
                  </a:extLst>
                </p14:cNvPr>
                <p14:cNvContentPartPr/>
                <p14:nvPr/>
              </p14:nvContentPartPr>
              <p14:xfrm>
                <a:off x="6783048" y="5744808"/>
                <a:ext cx="56880" cy="132120"/>
              </p14:xfrm>
            </p:contentPart>
          </mc:Choice>
          <mc:Fallback xmlns="">
            <p:pic>
              <p:nvPicPr>
                <p:cNvPr id="259" name="Freihand 258">
                  <a:extLst>
                    <a:ext uri="{FF2B5EF4-FFF2-40B4-BE49-F238E27FC236}">
                      <a16:creationId xmlns:a16="http://schemas.microsoft.com/office/drawing/2014/main" id="{2118BC97-97F2-4D9A-B0C3-482197A402E9}"/>
                    </a:ext>
                  </a:extLst>
                </p:cNvPr>
                <p:cNvPicPr/>
                <p:nvPr/>
              </p:nvPicPr>
              <p:blipFill>
                <a:blip r:embed="rId429"/>
                <a:stretch>
                  <a:fillRect/>
                </a:stretch>
              </p:blipFill>
              <p:spPr>
                <a:xfrm>
                  <a:off x="6778728" y="5740488"/>
                  <a:ext cx="6552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430">
              <p14:nvContentPartPr>
                <p14:cNvPr id="260" name="Freihand 259">
                  <a:extLst>
                    <a:ext uri="{FF2B5EF4-FFF2-40B4-BE49-F238E27FC236}">
                      <a16:creationId xmlns:a16="http://schemas.microsoft.com/office/drawing/2014/main" id="{217BF25B-A887-4132-90CD-986B2EC9C508}"/>
                    </a:ext>
                  </a:extLst>
                </p14:cNvPr>
                <p14:cNvContentPartPr/>
                <p14:nvPr/>
              </p14:nvContentPartPr>
              <p14:xfrm>
                <a:off x="6842088" y="5811048"/>
                <a:ext cx="106920" cy="64800"/>
              </p14:xfrm>
            </p:contentPart>
          </mc:Choice>
          <mc:Fallback xmlns="">
            <p:pic>
              <p:nvPicPr>
                <p:cNvPr id="260" name="Freihand 259">
                  <a:extLst>
                    <a:ext uri="{FF2B5EF4-FFF2-40B4-BE49-F238E27FC236}">
                      <a16:creationId xmlns:a16="http://schemas.microsoft.com/office/drawing/2014/main" id="{217BF25B-A887-4132-90CD-986B2EC9C508}"/>
                    </a:ext>
                  </a:extLst>
                </p:cNvPr>
                <p:cNvPicPr/>
                <p:nvPr/>
              </p:nvPicPr>
              <p:blipFill>
                <a:blip r:embed="rId431"/>
                <a:stretch>
                  <a:fillRect/>
                </a:stretch>
              </p:blipFill>
              <p:spPr>
                <a:xfrm>
                  <a:off x="6837768" y="5806728"/>
                  <a:ext cx="11556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432">
              <p14:nvContentPartPr>
                <p14:cNvPr id="263" name="Freihand 262">
                  <a:extLst>
                    <a:ext uri="{FF2B5EF4-FFF2-40B4-BE49-F238E27FC236}">
                      <a16:creationId xmlns:a16="http://schemas.microsoft.com/office/drawing/2014/main" id="{F4A56130-E32B-4DB9-ABF1-25220201D677}"/>
                    </a:ext>
                  </a:extLst>
                </p14:cNvPr>
                <p14:cNvContentPartPr/>
                <p14:nvPr/>
              </p14:nvContentPartPr>
              <p14:xfrm>
                <a:off x="6965208" y="5765688"/>
                <a:ext cx="123120" cy="99000"/>
              </p14:xfrm>
            </p:contentPart>
          </mc:Choice>
          <mc:Fallback xmlns="">
            <p:pic>
              <p:nvPicPr>
                <p:cNvPr id="263" name="Freihand 262">
                  <a:extLst>
                    <a:ext uri="{FF2B5EF4-FFF2-40B4-BE49-F238E27FC236}">
                      <a16:creationId xmlns:a16="http://schemas.microsoft.com/office/drawing/2014/main" id="{F4A56130-E32B-4DB9-ABF1-25220201D677}"/>
                    </a:ext>
                  </a:extLst>
                </p:cNvPr>
                <p:cNvPicPr/>
                <p:nvPr/>
              </p:nvPicPr>
              <p:blipFill>
                <a:blip r:embed="rId433"/>
                <a:stretch>
                  <a:fillRect/>
                </a:stretch>
              </p:blipFill>
              <p:spPr>
                <a:xfrm>
                  <a:off x="6960888" y="5761368"/>
                  <a:ext cx="13176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434">
              <p14:nvContentPartPr>
                <p14:cNvPr id="264" name="Freihand 263">
                  <a:extLst>
                    <a:ext uri="{FF2B5EF4-FFF2-40B4-BE49-F238E27FC236}">
                      <a16:creationId xmlns:a16="http://schemas.microsoft.com/office/drawing/2014/main" id="{C95D15CE-B8DD-4F9B-B83D-B13BDE1B3155}"/>
                    </a:ext>
                  </a:extLst>
                </p14:cNvPr>
                <p14:cNvContentPartPr/>
                <p14:nvPr/>
              </p14:nvContentPartPr>
              <p14:xfrm>
                <a:off x="7089768" y="5737608"/>
                <a:ext cx="360" cy="360"/>
              </p14:xfrm>
            </p:contentPart>
          </mc:Choice>
          <mc:Fallback xmlns="">
            <p:pic>
              <p:nvPicPr>
                <p:cNvPr id="264" name="Freihand 263">
                  <a:extLst>
                    <a:ext uri="{FF2B5EF4-FFF2-40B4-BE49-F238E27FC236}">
                      <a16:creationId xmlns:a16="http://schemas.microsoft.com/office/drawing/2014/main" id="{C95D15CE-B8DD-4F9B-B83D-B13BDE1B3155}"/>
                    </a:ext>
                  </a:extLst>
                </p:cNvPr>
                <p:cNvPicPr/>
                <p:nvPr/>
              </p:nvPicPr>
              <p:blipFill>
                <a:blip r:embed="rId435"/>
                <a:stretch>
                  <a:fillRect/>
                </a:stretch>
              </p:blipFill>
              <p:spPr>
                <a:xfrm>
                  <a:off x="7085448" y="5733288"/>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36">
              <p14:nvContentPartPr>
                <p14:cNvPr id="265" name="Freihand 264">
                  <a:extLst>
                    <a:ext uri="{FF2B5EF4-FFF2-40B4-BE49-F238E27FC236}">
                      <a16:creationId xmlns:a16="http://schemas.microsoft.com/office/drawing/2014/main" id="{76ADE533-1E7D-421B-AC7D-6CEDF97EE6F9}"/>
                    </a:ext>
                  </a:extLst>
                </p14:cNvPr>
                <p14:cNvContentPartPr/>
                <p14:nvPr/>
              </p14:nvContentPartPr>
              <p14:xfrm>
                <a:off x="7104528" y="5782248"/>
                <a:ext cx="171000" cy="38160"/>
              </p14:xfrm>
            </p:contentPart>
          </mc:Choice>
          <mc:Fallback xmlns="">
            <p:pic>
              <p:nvPicPr>
                <p:cNvPr id="265" name="Freihand 264">
                  <a:extLst>
                    <a:ext uri="{FF2B5EF4-FFF2-40B4-BE49-F238E27FC236}">
                      <a16:creationId xmlns:a16="http://schemas.microsoft.com/office/drawing/2014/main" id="{76ADE533-1E7D-421B-AC7D-6CEDF97EE6F9}"/>
                    </a:ext>
                  </a:extLst>
                </p:cNvPr>
                <p:cNvPicPr/>
                <p:nvPr/>
              </p:nvPicPr>
              <p:blipFill>
                <a:blip r:embed="rId437"/>
                <a:stretch>
                  <a:fillRect/>
                </a:stretch>
              </p:blipFill>
              <p:spPr>
                <a:xfrm>
                  <a:off x="7100208" y="5777928"/>
                  <a:ext cx="17964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266" name="Freihand 265">
                  <a:extLst>
                    <a:ext uri="{FF2B5EF4-FFF2-40B4-BE49-F238E27FC236}">
                      <a16:creationId xmlns:a16="http://schemas.microsoft.com/office/drawing/2014/main" id="{CBE58A87-BC4D-4FDB-B859-6A803A4CD9C6}"/>
                    </a:ext>
                  </a:extLst>
                </p14:cNvPr>
                <p14:cNvContentPartPr/>
                <p14:nvPr/>
              </p14:nvContentPartPr>
              <p14:xfrm>
                <a:off x="7317288" y="5686848"/>
                <a:ext cx="113760" cy="173520"/>
              </p14:xfrm>
            </p:contentPart>
          </mc:Choice>
          <mc:Fallback xmlns="">
            <p:pic>
              <p:nvPicPr>
                <p:cNvPr id="266" name="Freihand 265">
                  <a:extLst>
                    <a:ext uri="{FF2B5EF4-FFF2-40B4-BE49-F238E27FC236}">
                      <a16:creationId xmlns:a16="http://schemas.microsoft.com/office/drawing/2014/main" id="{CBE58A87-BC4D-4FDB-B859-6A803A4CD9C6}"/>
                    </a:ext>
                  </a:extLst>
                </p:cNvPr>
                <p:cNvPicPr/>
                <p:nvPr/>
              </p:nvPicPr>
              <p:blipFill>
                <a:blip r:embed="rId439"/>
                <a:stretch>
                  <a:fillRect/>
                </a:stretch>
              </p:blipFill>
              <p:spPr>
                <a:xfrm>
                  <a:off x="7312968" y="5682528"/>
                  <a:ext cx="12240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440">
              <p14:nvContentPartPr>
                <p14:cNvPr id="267" name="Freihand 266">
                  <a:extLst>
                    <a:ext uri="{FF2B5EF4-FFF2-40B4-BE49-F238E27FC236}">
                      <a16:creationId xmlns:a16="http://schemas.microsoft.com/office/drawing/2014/main" id="{E30EA55B-D070-4667-9BD2-F7F7C967AC9C}"/>
                    </a:ext>
                  </a:extLst>
                </p14:cNvPr>
                <p14:cNvContentPartPr/>
                <p14:nvPr/>
              </p14:nvContentPartPr>
              <p14:xfrm>
                <a:off x="7427808" y="5749128"/>
                <a:ext cx="168840" cy="71640"/>
              </p14:xfrm>
            </p:contentPart>
          </mc:Choice>
          <mc:Fallback xmlns="">
            <p:pic>
              <p:nvPicPr>
                <p:cNvPr id="267" name="Freihand 266">
                  <a:extLst>
                    <a:ext uri="{FF2B5EF4-FFF2-40B4-BE49-F238E27FC236}">
                      <a16:creationId xmlns:a16="http://schemas.microsoft.com/office/drawing/2014/main" id="{E30EA55B-D070-4667-9BD2-F7F7C967AC9C}"/>
                    </a:ext>
                  </a:extLst>
                </p:cNvPr>
                <p:cNvPicPr/>
                <p:nvPr/>
              </p:nvPicPr>
              <p:blipFill>
                <a:blip r:embed="rId441"/>
                <a:stretch>
                  <a:fillRect/>
                </a:stretch>
              </p:blipFill>
              <p:spPr>
                <a:xfrm>
                  <a:off x="7423488" y="5744808"/>
                  <a:ext cx="17748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268" name="Freihand 267">
                  <a:extLst>
                    <a:ext uri="{FF2B5EF4-FFF2-40B4-BE49-F238E27FC236}">
                      <a16:creationId xmlns:a16="http://schemas.microsoft.com/office/drawing/2014/main" id="{74B0D072-D0E4-4CA3-BF73-86D38DA5D740}"/>
                    </a:ext>
                  </a:extLst>
                </p14:cNvPr>
                <p14:cNvContentPartPr/>
                <p14:nvPr/>
              </p14:nvContentPartPr>
              <p14:xfrm>
                <a:off x="7621488" y="5672448"/>
                <a:ext cx="207360" cy="132120"/>
              </p14:xfrm>
            </p:contentPart>
          </mc:Choice>
          <mc:Fallback xmlns="">
            <p:pic>
              <p:nvPicPr>
                <p:cNvPr id="268" name="Freihand 267">
                  <a:extLst>
                    <a:ext uri="{FF2B5EF4-FFF2-40B4-BE49-F238E27FC236}">
                      <a16:creationId xmlns:a16="http://schemas.microsoft.com/office/drawing/2014/main" id="{74B0D072-D0E4-4CA3-BF73-86D38DA5D740}"/>
                    </a:ext>
                  </a:extLst>
                </p:cNvPr>
                <p:cNvPicPr/>
                <p:nvPr/>
              </p:nvPicPr>
              <p:blipFill>
                <a:blip r:embed="rId443"/>
                <a:stretch>
                  <a:fillRect/>
                </a:stretch>
              </p:blipFill>
              <p:spPr>
                <a:xfrm>
                  <a:off x="7617168" y="5668128"/>
                  <a:ext cx="21600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269" name="Freihand 268">
                  <a:extLst>
                    <a:ext uri="{FF2B5EF4-FFF2-40B4-BE49-F238E27FC236}">
                      <a16:creationId xmlns:a16="http://schemas.microsoft.com/office/drawing/2014/main" id="{6555F1BF-7DC8-4958-AD75-7F779D4F8BDD}"/>
                    </a:ext>
                  </a:extLst>
                </p14:cNvPr>
                <p14:cNvContentPartPr/>
                <p14:nvPr/>
              </p14:nvContentPartPr>
              <p14:xfrm>
                <a:off x="6952608" y="5964768"/>
                <a:ext cx="165240" cy="104760"/>
              </p14:xfrm>
            </p:contentPart>
          </mc:Choice>
          <mc:Fallback xmlns="">
            <p:pic>
              <p:nvPicPr>
                <p:cNvPr id="269" name="Freihand 268">
                  <a:extLst>
                    <a:ext uri="{FF2B5EF4-FFF2-40B4-BE49-F238E27FC236}">
                      <a16:creationId xmlns:a16="http://schemas.microsoft.com/office/drawing/2014/main" id="{6555F1BF-7DC8-4958-AD75-7F779D4F8BDD}"/>
                    </a:ext>
                  </a:extLst>
                </p:cNvPr>
                <p:cNvPicPr/>
                <p:nvPr/>
              </p:nvPicPr>
              <p:blipFill>
                <a:blip r:embed="rId445"/>
                <a:stretch>
                  <a:fillRect/>
                </a:stretch>
              </p:blipFill>
              <p:spPr>
                <a:xfrm>
                  <a:off x="6948288" y="5960448"/>
                  <a:ext cx="17388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270" name="Freihand 269">
                  <a:extLst>
                    <a:ext uri="{FF2B5EF4-FFF2-40B4-BE49-F238E27FC236}">
                      <a16:creationId xmlns:a16="http://schemas.microsoft.com/office/drawing/2014/main" id="{42DD9CA7-0B3D-451F-8FAC-31B51D08827A}"/>
                    </a:ext>
                  </a:extLst>
                </p14:cNvPr>
                <p14:cNvContentPartPr/>
                <p14:nvPr/>
              </p14:nvContentPartPr>
              <p14:xfrm>
                <a:off x="7134408" y="5962968"/>
                <a:ext cx="87840" cy="86760"/>
              </p14:xfrm>
            </p:contentPart>
          </mc:Choice>
          <mc:Fallback xmlns="">
            <p:pic>
              <p:nvPicPr>
                <p:cNvPr id="270" name="Freihand 269">
                  <a:extLst>
                    <a:ext uri="{FF2B5EF4-FFF2-40B4-BE49-F238E27FC236}">
                      <a16:creationId xmlns:a16="http://schemas.microsoft.com/office/drawing/2014/main" id="{42DD9CA7-0B3D-451F-8FAC-31B51D08827A}"/>
                    </a:ext>
                  </a:extLst>
                </p:cNvPr>
                <p:cNvPicPr/>
                <p:nvPr/>
              </p:nvPicPr>
              <p:blipFill>
                <a:blip r:embed="rId447"/>
                <a:stretch>
                  <a:fillRect/>
                </a:stretch>
              </p:blipFill>
              <p:spPr>
                <a:xfrm>
                  <a:off x="7130088" y="5958648"/>
                  <a:ext cx="9648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271" name="Freihand 270">
                  <a:extLst>
                    <a:ext uri="{FF2B5EF4-FFF2-40B4-BE49-F238E27FC236}">
                      <a16:creationId xmlns:a16="http://schemas.microsoft.com/office/drawing/2014/main" id="{F8C5F68D-1757-43F3-8108-5045E05BA882}"/>
                    </a:ext>
                  </a:extLst>
                </p14:cNvPr>
                <p14:cNvContentPartPr/>
                <p14:nvPr/>
              </p14:nvContentPartPr>
              <p14:xfrm>
                <a:off x="7266168" y="5960448"/>
                <a:ext cx="5760" cy="80640"/>
              </p14:xfrm>
            </p:contentPart>
          </mc:Choice>
          <mc:Fallback xmlns="">
            <p:pic>
              <p:nvPicPr>
                <p:cNvPr id="271" name="Freihand 270">
                  <a:extLst>
                    <a:ext uri="{FF2B5EF4-FFF2-40B4-BE49-F238E27FC236}">
                      <a16:creationId xmlns:a16="http://schemas.microsoft.com/office/drawing/2014/main" id="{F8C5F68D-1757-43F3-8108-5045E05BA882}"/>
                    </a:ext>
                  </a:extLst>
                </p:cNvPr>
                <p:cNvPicPr/>
                <p:nvPr/>
              </p:nvPicPr>
              <p:blipFill>
                <a:blip r:embed="rId449"/>
                <a:stretch>
                  <a:fillRect/>
                </a:stretch>
              </p:blipFill>
              <p:spPr>
                <a:xfrm>
                  <a:off x="7261848" y="5956128"/>
                  <a:ext cx="1440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272" name="Freihand 271">
                  <a:extLst>
                    <a:ext uri="{FF2B5EF4-FFF2-40B4-BE49-F238E27FC236}">
                      <a16:creationId xmlns:a16="http://schemas.microsoft.com/office/drawing/2014/main" id="{9CC8065C-1067-4300-B26A-EAE987F9DC81}"/>
                    </a:ext>
                  </a:extLst>
                </p14:cNvPr>
                <p14:cNvContentPartPr/>
                <p14:nvPr/>
              </p14:nvContentPartPr>
              <p14:xfrm>
                <a:off x="7339248" y="5884848"/>
                <a:ext cx="141120" cy="146520"/>
              </p14:xfrm>
            </p:contentPart>
          </mc:Choice>
          <mc:Fallback xmlns="">
            <p:pic>
              <p:nvPicPr>
                <p:cNvPr id="272" name="Freihand 271">
                  <a:extLst>
                    <a:ext uri="{FF2B5EF4-FFF2-40B4-BE49-F238E27FC236}">
                      <a16:creationId xmlns:a16="http://schemas.microsoft.com/office/drawing/2014/main" id="{9CC8065C-1067-4300-B26A-EAE987F9DC81}"/>
                    </a:ext>
                  </a:extLst>
                </p:cNvPr>
                <p:cNvPicPr/>
                <p:nvPr/>
              </p:nvPicPr>
              <p:blipFill>
                <a:blip r:embed="rId451"/>
                <a:stretch>
                  <a:fillRect/>
                </a:stretch>
              </p:blipFill>
              <p:spPr>
                <a:xfrm>
                  <a:off x="7334928" y="5880528"/>
                  <a:ext cx="14976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273" name="Freihand 272">
                  <a:extLst>
                    <a:ext uri="{FF2B5EF4-FFF2-40B4-BE49-F238E27FC236}">
                      <a16:creationId xmlns:a16="http://schemas.microsoft.com/office/drawing/2014/main" id="{A6BF624C-D002-4DC4-BEAC-08A17FEEC994}"/>
                    </a:ext>
                  </a:extLst>
                </p14:cNvPr>
                <p14:cNvContentPartPr/>
                <p14:nvPr/>
              </p14:nvContentPartPr>
              <p14:xfrm>
                <a:off x="4253688" y="6033888"/>
                <a:ext cx="1886760" cy="297360"/>
              </p14:xfrm>
            </p:contentPart>
          </mc:Choice>
          <mc:Fallback xmlns="">
            <p:pic>
              <p:nvPicPr>
                <p:cNvPr id="273" name="Freihand 272">
                  <a:extLst>
                    <a:ext uri="{FF2B5EF4-FFF2-40B4-BE49-F238E27FC236}">
                      <a16:creationId xmlns:a16="http://schemas.microsoft.com/office/drawing/2014/main" id="{A6BF624C-D002-4DC4-BEAC-08A17FEEC994}"/>
                    </a:ext>
                  </a:extLst>
                </p:cNvPr>
                <p:cNvPicPr/>
                <p:nvPr/>
              </p:nvPicPr>
              <p:blipFill>
                <a:blip r:embed="rId453"/>
                <a:stretch>
                  <a:fillRect/>
                </a:stretch>
              </p:blipFill>
              <p:spPr>
                <a:xfrm>
                  <a:off x="4249368" y="6029568"/>
                  <a:ext cx="189540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274" name="Freihand 273">
                  <a:extLst>
                    <a:ext uri="{FF2B5EF4-FFF2-40B4-BE49-F238E27FC236}">
                      <a16:creationId xmlns:a16="http://schemas.microsoft.com/office/drawing/2014/main" id="{20EC894B-FE59-4ECA-AEA1-23CFC0822AF1}"/>
                    </a:ext>
                  </a:extLst>
                </p14:cNvPr>
                <p14:cNvContentPartPr/>
                <p14:nvPr/>
              </p14:nvContentPartPr>
              <p14:xfrm>
                <a:off x="6119208" y="5975928"/>
                <a:ext cx="1653480" cy="273600"/>
              </p14:xfrm>
            </p:contentPart>
          </mc:Choice>
          <mc:Fallback xmlns="">
            <p:pic>
              <p:nvPicPr>
                <p:cNvPr id="274" name="Freihand 273">
                  <a:extLst>
                    <a:ext uri="{FF2B5EF4-FFF2-40B4-BE49-F238E27FC236}">
                      <a16:creationId xmlns:a16="http://schemas.microsoft.com/office/drawing/2014/main" id="{20EC894B-FE59-4ECA-AEA1-23CFC0822AF1}"/>
                    </a:ext>
                  </a:extLst>
                </p:cNvPr>
                <p:cNvPicPr/>
                <p:nvPr/>
              </p:nvPicPr>
              <p:blipFill>
                <a:blip r:embed="rId455"/>
                <a:stretch>
                  <a:fillRect/>
                </a:stretch>
              </p:blipFill>
              <p:spPr>
                <a:xfrm>
                  <a:off x="6114888" y="5971608"/>
                  <a:ext cx="1662120" cy="28224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276" name="Freihand 275">
                  <a:extLst>
                    <a:ext uri="{FF2B5EF4-FFF2-40B4-BE49-F238E27FC236}">
                      <a16:creationId xmlns:a16="http://schemas.microsoft.com/office/drawing/2014/main" id="{ADA73CE2-FA58-478A-9C29-58B39646EB60}"/>
                    </a:ext>
                  </a:extLst>
                </p14:cNvPr>
                <p14:cNvContentPartPr/>
                <p14:nvPr/>
              </p14:nvContentPartPr>
              <p14:xfrm>
                <a:off x="4660128" y="6492888"/>
                <a:ext cx="111240" cy="255600"/>
              </p14:xfrm>
            </p:contentPart>
          </mc:Choice>
          <mc:Fallback xmlns="">
            <p:pic>
              <p:nvPicPr>
                <p:cNvPr id="276" name="Freihand 275">
                  <a:extLst>
                    <a:ext uri="{FF2B5EF4-FFF2-40B4-BE49-F238E27FC236}">
                      <a16:creationId xmlns:a16="http://schemas.microsoft.com/office/drawing/2014/main" id="{ADA73CE2-FA58-478A-9C29-58B39646EB60}"/>
                    </a:ext>
                  </a:extLst>
                </p:cNvPr>
                <p:cNvPicPr/>
                <p:nvPr/>
              </p:nvPicPr>
              <p:blipFill>
                <a:blip r:embed="rId457"/>
                <a:stretch>
                  <a:fillRect/>
                </a:stretch>
              </p:blipFill>
              <p:spPr>
                <a:xfrm>
                  <a:off x="4655808" y="6488568"/>
                  <a:ext cx="119880"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277" name="Freihand 276">
                  <a:extLst>
                    <a:ext uri="{FF2B5EF4-FFF2-40B4-BE49-F238E27FC236}">
                      <a16:creationId xmlns:a16="http://schemas.microsoft.com/office/drawing/2014/main" id="{88088CA6-E012-471B-B387-67A659EBDD93}"/>
                    </a:ext>
                  </a:extLst>
                </p14:cNvPr>
                <p14:cNvContentPartPr/>
                <p14:nvPr/>
              </p14:nvContentPartPr>
              <p14:xfrm>
                <a:off x="4838328" y="6496488"/>
                <a:ext cx="132120" cy="98280"/>
              </p14:xfrm>
            </p:contentPart>
          </mc:Choice>
          <mc:Fallback xmlns="">
            <p:pic>
              <p:nvPicPr>
                <p:cNvPr id="277" name="Freihand 276">
                  <a:extLst>
                    <a:ext uri="{FF2B5EF4-FFF2-40B4-BE49-F238E27FC236}">
                      <a16:creationId xmlns:a16="http://schemas.microsoft.com/office/drawing/2014/main" id="{88088CA6-E012-471B-B387-67A659EBDD93}"/>
                    </a:ext>
                  </a:extLst>
                </p:cNvPr>
                <p:cNvPicPr/>
                <p:nvPr/>
              </p:nvPicPr>
              <p:blipFill>
                <a:blip r:embed="rId459"/>
                <a:stretch>
                  <a:fillRect/>
                </a:stretch>
              </p:blipFill>
              <p:spPr>
                <a:xfrm>
                  <a:off x="4834008" y="6492168"/>
                  <a:ext cx="14076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278" name="Freihand 277">
                  <a:extLst>
                    <a:ext uri="{FF2B5EF4-FFF2-40B4-BE49-F238E27FC236}">
                      <a16:creationId xmlns:a16="http://schemas.microsoft.com/office/drawing/2014/main" id="{730A8D36-1681-4F9A-A57D-277AD767F96B}"/>
                    </a:ext>
                  </a:extLst>
                </p14:cNvPr>
                <p14:cNvContentPartPr/>
                <p14:nvPr/>
              </p14:nvContentPartPr>
              <p14:xfrm>
                <a:off x="4958928" y="6499368"/>
                <a:ext cx="327240" cy="93960"/>
              </p14:xfrm>
            </p:contentPart>
          </mc:Choice>
          <mc:Fallback xmlns="">
            <p:pic>
              <p:nvPicPr>
                <p:cNvPr id="278" name="Freihand 277">
                  <a:extLst>
                    <a:ext uri="{FF2B5EF4-FFF2-40B4-BE49-F238E27FC236}">
                      <a16:creationId xmlns:a16="http://schemas.microsoft.com/office/drawing/2014/main" id="{730A8D36-1681-4F9A-A57D-277AD767F96B}"/>
                    </a:ext>
                  </a:extLst>
                </p:cNvPr>
                <p:cNvPicPr/>
                <p:nvPr/>
              </p:nvPicPr>
              <p:blipFill>
                <a:blip r:embed="rId461"/>
                <a:stretch>
                  <a:fillRect/>
                </a:stretch>
              </p:blipFill>
              <p:spPr>
                <a:xfrm>
                  <a:off x="4954608" y="6495048"/>
                  <a:ext cx="33588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279" name="Freihand 278">
                  <a:extLst>
                    <a:ext uri="{FF2B5EF4-FFF2-40B4-BE49-F238E27FC236}">
                      <a16:creationId xmlns:a16="http://schemas.microsoft.com/office/drawing/2014/main" id="{639C4313-4635-4809-85AF-C9737529D293}"/>
                    </a:ext>
                  </a:extLst>
                </p14:cNvPr>
                <p14:cNvContentPartPr/>
                <p14:nvPr/>
              </p14:nvContentPartPr>
              <p14:xfrm>
                <a:off x="5351688" y="6495048"/>
                <a:ext cx="82800" cy="92520"/>
              </p14:xfrm>
            </p:contentPart>
          </mc:Choice>
          <mc:Fallback xmlns="">
            <p:pic>
              <p:nvPicPr>
                <p:cNvPr id="279" name="Freihand 278">
                  <a:extLst>
                    <a:ext uri="{FF2B5EF4-FFF2-40B4-BE49-F238E27FC236}">
                      <a16:creationId xmlns:a16="http://schemas.microsoft.com/office/drawing/2014/main" id="{639C4313-4635-4809-85AF-C9737529D293}"/>
                    </a:ext>
                  </a:extLst>
                </p:cNvPr>
                <p:cNvPicPr/>
                <p:nvPr/>
              </p:nvPicPr>
              <p:blipFill>
                <a:blip r:embed="rId463"/>
                <a:stretch>
                  <a:fillRect/>
                </a:stretch>
              </p:blipFill>
              <p:spPr>
                <a:xfrm>
                  <a:off x="5347368" y="6490728"/>
                  <a:ext cx="9144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280" name="Freihand 279">
                  <a:extLst>
                    <a:ext uri="{FF2B5EF4-FFF2-40B4-BE49-F238E27FC236}">
                      <a16:creationId xmlns:a16="http://schemas.microsoft.com/office/drawing/2014/main" id="{C12FD1EF-D9E3-4E39-AA42-57D5B313F4BD}"/>
                    </a:ext>
                  </a:extLst>
                </p14:cNvPr>
                <p14:cNvContentPartPr/>
                <p14:nvPr/>
              </p14:nvContentPartPr>
              <p14:xfrm>
                <a:off x="5436288" y="6402528"/>
                <a:ext cx="194760" cy="145800"/>
              </p14:xfrm>
            </p:contentPart>
          </mc:Choice>
          <mc:Fallback xmlns="">
            <p:pic>
              <p:nvPicPr>
                <p:cNvPr id="280" name="Freihand 279">
                  <a:extLst>
                    <a:ext uri="{FF2B5EF4-FFF2-40B4-BE49-F238E27FC236}">
                      <a16:creationId xmlns:a16="http://schemas.microsoft.com/office/drawing/2014/main" id="{C12FD1EF-D9E3-4E39-AA42-57D5B313F4BD}"/>
                    </a:ext>
                  </a:extLst>
                </p:cNvPr>
                <p:cNvPicPr/>
                <p:nvPr/>
              </p:nvPicPr>
              <p:blipFill>
                <a:blip r:embed="rId465"/>
                <a:stretch>
                  <a:fillRect/>
                </a:stretch>
              </p:blipFill>
              <p:spPr>
                <a:xfrm>
                  <a:off x="5431968" y="6398208"/>
                  <a:ext cx="20340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281" name="Freihand 280">
                  <a:extLst>
                    <a:ext uri="{FF2B5EF4-FFF2-40B4-BE49-F238E27FC236}">
                      <a16:creationId xmlns:a16="http://schemas.microsoft.com/office/drawing/2014/main" id="{3992CA85-D1A9-4980-A2F2-FE4E9047029A}"/>
                    </a:ext>
                  </a:extLst>
                </p14:cNvPr>
                <p14:cNvContentPartPr/>
                <p14:nvPr/>
              </p14:nvContentPartPr>
              <p14:xfrm>
                <a:off x="5619168" y="6386688"/>
                <a:ext cx="17280" cy="58320"/>
              </p14:xfrm>
            </p:contentPart>
          </mc:Choice>
          <mc:Fallback xmlns="">
            <p:pic>
              <p:nvPicPr>
                <p:cNvPr id="281" name="Freihand 280">
                  <a:extLst>
                    <a:ext uri="{FF2B5EF4-FFF2-40B4-BE49-F238E27FC236}">
                      <a16:creationId xmlns:a16="http://schemas.microsoft.com/office/drawing/2014/main" id="{3992CA85-D1A9-4980-A2F2-FE4E9047029A}"/>
                    </a:ext>
                  </a:extLst>
                </p:cNvPr>
                <p:cNvPicPr/>
                <p:nvPr/>
              </p:nvPicPr>
              <p:blipFill>
                <a:blip r:embed="rId467"/>
                <a:stretch>
                  <a:fillRect/>
                </a:stretch>
              </p:blipFill>
              <p:spPr>
                <a:xfrm>
                  <a:off x="5614848" y="6382368"/>
                  <a:ext cx="2592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282" name="Freihand 281">
                  <a:extLst>
                    <a:ext uri="{FF2B5EF4-FFF2-40B4-BE49-F238E27FC236}">
                      <a16:creationId xmlns:a16="http://schemas.microsoft.com/office/drawing/2014/main" id="{172CCD18-3497-4DE0-9C5A-36B409E0C84F}"/>
                    </a:ext>
                  </a:extLst>
                </p14:cNvPr>
                <p14:cNvContentPartPr/>
                <p14:nvPr/>
              </p14:nvContentPartPr>
              <p14:xfrm>
                <a:off x="5662008" y="6456528"/>
                <a:ext cx="118440" cy="90360"/>
              </p14:xfrm>
            </p:contentPart>
          </mc:Choice>
          <mc:Fallback xmlns="">
            <p:pic>
              <p:nvPicPr>
                <p:cNvPr id="282" name="Freihand 281">
                  <a:extLst>
                    <a:ext uri="{FF2B5EF4-FFF2-40B4-BE49-F238E27FC236}">
                      <a16:creationId xmlns:a16="http://schemas.microsoft.com/office/drawing/2014/main" id="{172CCD18-3497-4DE0-9C5A-36B409E0C84F}"/>
                    </a:ext>
                  </a:extLst>
                </p:cNvPr>
                <p:cNvPicPr/>
                <p:nvPr/>
              </p:nvPicPr>
              <p:blipFill>
                <a:blip r:embed="rId469"/>
                <a:stretch>
                  <a:fillRect/>
                </a:stretch>
              </p:blipFill>
              <p:spPr>
                <a:xfrm>
                  <a:off x="5657688" y="6452208"/>
                  <a:ext cx="12708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470">
              <p14:nvContentPartPr>
                <p14:cNvPr id="283" name="Freihand 282">
                  <a:extLst>
                    <a:ext uri="{FF2B5EF4-FFF2-40B4-BE49-F238E27FC236}">
                      <a16:creationId xmlns:a16="http://schemas.microsoft.com/office/drawing/2014/main" id="{E933164F-D7EB-459C-A4B9-354501233D6D}"/>
                    </a:ext>
                  </a:extLst>
                </p14:cNvPr>
                <p14:cNvContentPartPr/>
                <p14:nvPr/>
              </p14:nvContentPartPr>
              <p14:xfrm>
                <a:off x="5842728" y="6433848"/>
                <a:ext cx="255600" cy="80280"/>
              </p14:xfrm>
            </p:contentPart>
          </mc:Choice>
          <mc:Fallback xmlns="">
            <p:pic>
              <p:nvPicPr>
                <p:cNvPr id="283" name="Freihand 282">
                  <a:extLst>
                    <a:ext uri="{FF2B5EF4-FFF2-40B4-BE49-F238E27FC236}">
                      <a16:creationId xmlns:a16="http://schemas.microsoft.com/office/drawing/2014/main" id="{E933164F-D7EB-459C-A4B9-354501233D6D}"/>
                    </a:ext>
                  </a:extLst>
                </p:cNvPr>
                <p:cNvPicPr/>
                <p:nvPr/>
              </p:nvPicPr>
              <p:blipFill>
                <a:blip r:embed="rId471"/>
                <a:stretch>
                  <a:fillRect/>
                </a:stretch>
              </p:blipFill>
              <p:spPr>
                <a:xfrm>
                  <a:off x="5838408" y="6429528"/>
                  <a:ext cx="26424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472">
              <p14:nvContentPartPr>
                <p14:cNvPr id="284" name="Freihand 283">
                  <a:extLst>
                    <a:ext uri="{FF2B5EF4-FFF2-40B4-BE49-F238E27FC236}">
                      <a16:creationId xmlns:a16="http://schemas.microsoft.com/office/drawing/2014/main" id="{F11A30D5-0E93-4ACF-8050-274A81A5401D}"/>
                    </a:ext>
                  </a:extLst>
                </p14:cNvPr>
                <p14:cNvContentPartPr/>
                <p14:nvPr/>
              </p14:nvContentPartPr>
              <p14:xfrm>
                <a:off x="6140808" y="6434568"/>
                <a:ext cx="91440" cy="86760"/>
              </p14:xfrm>
            </p:contentPart>
          </mc:Choice>
          <mc:Fallback xmlns="">
            <p:pic>
              <p:nvPicPr>
                <p:cNvPr id="284" name="Freihand 283">
                  <a:extLst>
                    <a:ext uri="{FF2B5EF4-FFF2-40B4-BE49-F238E27FC236}">
                      <a16:creationId xmlns:a16="http://schemas.microsoft.com/office/drawing/2014/main" id="{F11A30D5-0E93-4ACF-8050-274A81A5401D}"/>
                    </a:ext>
                  </a:extLst>
                </p:cNvPr>
                <p:cNvPicPr/>
                <p:nvPr/>
              </p:nvPicPr>
              <p:blipFill>
                <a:blip r:embed="rId473"/>
                <a:stretch>
                  <a:fillRect/>
                </a:stretch>
              </p:blipFill>
              <p:spPr>
                <a:xfrm>
                  <a:off x="6136488" y="6430248"/>
                  <a:ext cx="10008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474">
              <p14:nvContentPartPr>
                <p14:cNvPr id="285" name="Freihand 284">
                  <a:extLst>
                    <a:ext uri="{FF2B5EF4-FFF2-40B4-BE49-F238E27FC236}">
                      <a16:creationId xmlns:a16="http://schemas.microsoft.com/office/drawing/2014/main" id="{1C65CC7D-0205-4F79-AA54-104D871A2593}"/>
                    </a:ext>
                  </a:extLst>
                </p14:cNvPr>
                <p14:cNvContentPartPr/>
                <p14:nvPr/>
              </p14:nvContentPartPr>
              <p14:xfrm>
                <a:off x="6227928" y="6438168"/>
                <a:ext cx="294120" cy="52920"/>
              </p14:xfrm>
            </p:contentPart>
          </mc:Choice>
          <mc:Fallback xmlns="">
            <p:pic>
              <p:nvPicPr>
                <p:cNvPr id="285" name="Freihand 284">
                  <a:extLst>
                    <a:ext uri="{FF2B5EF4-FFF2-40B4-BE49-F238E27FC236}">
                      <a16:creationId xmlns:a16="http://schemas.microsoft.com/office/drawing/2014/main" id="{1C65CC7D-0205-4F79-AA54-104D871A2593}"/>
                    </a:ext>
                  </a:extLst>
                </p:cNvPr>
                <p:cNvPicPr/>
                <p:nvPr/>
              </p:nvPicPr>
              <p:blipFill>
                <a:blip r:embed="rId475"/>
                <a:stretch>
                  <a:fillRect/>
                </a:stretch>
              </p:blipFill>
              <p:spPr>
                <a:xfrm>
                  <a:off x="6223608" y="6433848"/>
                  <a:ext cx="30276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476">
              <p14:nvContentPartPr>
                <p14:cNvPr id="286" name="Freihand 285">
                  <a:extLst>
                    <a:ext uri="{FF2B5EF4-FFF2-40B4-BE49-F238E27FC236}">
                      <a16:creationId xmlns:a16="http://schemas.microsoft.com/office/drawing/2014/main" id="{9C4CE4D1-8825-43EF-BEC1-0C3A462C6FB9}"/>
                    </a:ext>
                  </a:extLst>
                </p14:cNvPr>
                <p14:cNvContentPartPr/>
                <p14:nvPr/>
              </p14:nvContentPartPr>
              <p14:xfrm>
                <a:off x="6718248" y="6343488"/>
                <a:ext cx="240480" cy="258840"/>
              </p14:xfrm>
            </p:contentPart>
          </mc:Choice>
          <mc:Fallback xmlns="">
            <p:pic>
              <p:nvPicPr>
                <p:cNvPr id="286" name="Freihand 285">
                  <a:extLst>
                    <a:ext uri="{FF2B5EF4-FFF2-40B4-BE49-F238E27FC236}">
                      <a16:creationId xmlns:a16="http://schemas.microsoft.com/office/drawing/2014/main" id="{9C4CE4D1-8825-43EF-BEC1-0C3A462C6FB9}"/>
                    </a:ext>
                  </a:extLst>
                </p:cNvPr>
                <p:cNvPicPr/>
                <p:nvPr/>
              </p:nvPicPr>
              <p:blipFill>
                <a:blip r:embed="rId477"/>
                <a:stretch>
                  <a:fillRect/>
                </a:stretch>
              </p:blipFill>
              <p:spPr>
                <a:xfrm>
                  <a:off x="6713928" y="6339168"/>
                  <a:ext cx="249120" cy="267480"/>
                </a:xfrm>
                <a:prstGeom prst="rect">
                  <a:avLst/>
                </a:prstGeom>
              </p:spPr>
            </p:pic>
          </mc:Fallback>
        </mc:AlternateContent>
        <mc:AlternateContent xmlns:mc="http://schemas.openxmlformats.org/markup-compatibility/2006" xmlns:p14="http://schemas.microsoft.com/office/powerpoint/2010/main">
          <mc:Choice Requires="p14">
            <p:contentPart p14:bwMode="auto" r:id="rId478">
              <p14:nvContentPartPr>
                <p14:cNvPr id="287" name="Freihand 286">
                  <a:extLst>
                    <a:ext uri="{FF2B5EF4-FFF2-40B4-BE49-F238E27FC236}">
                      <a16:creationId xmlns:a16="http://schemas.microsoft.com/office/drawing/2014/main" id="{1E49FEC9-C1B6-4C19-ADA5-B321C762339B}"/>
                    </a:ext>
                  </a:extLst>
                </p14:cNvPr>
                <p14:cNvContentPartPr/>
                <p14:nvPr/>
              </p14:nvContentPartPr>
              <p14:xfrm>
                <a:off x="7209288" y="6357528"/>
                <a:ext cx="28440" cy="149760"/>
              </p14:xfrm>
            </p:contentPart>
          </mc:Choice>
          <mc:Fallback xmlns="">
            <p:pic>
              <p:nvPicPr>
                <p:cNvPr id="287" name="Freihand 286">
                  <a:extLst>
                    <a:ext uri="{FF2B5EF4-FFF2-40B4-BE49-F238E27FC236}">
                      <a16:creationId xmlns:a16="http://schemas.microsoft.com/office/drawing/2014/main" id="{1E49FEC9-C1B6-4C19-ADA5-B321C762339B}"/>
                    </a:ext>
                  </a:extLst>
                </p:cNvPr>
                <p:cNvPicPr/>
                <p:nvPr/>
              </p:nvPicPr>
              <p:blipFill>
                <a:blip r:embed="rId479"/>
                <a:stretch>
                  <a:fillRect/>
                </a:stretch>
              </p:blipFill>
              <p:spPr>
                <a:xfrm>
                  <a:off x="7204968" y="6353208"/>
                  <a:ext cx="3708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480">
              <p14:nvContentPartPr>
                <p14:cNvPr id="288" name="Freihand 287">
                  <a:extLst>
                    <a:ext uri="{FF2B5EF4-FFF2-40B4-BE49-F238E27FC236}">
                      <a16:creationId xmlns:a16="http://schemas.microsoft.com/office/drawing/2014/main" id="{C4BB34AF-0ED4-4B4C-B25D-217B70470DF4}"/>
                    </a:ext>
                  </a:extLst>
                </p14:cNvPr>
                <p14:cNvContentPartPr/>
                <p14:nvPr/>
              </p14:nvContentPartPr>
              <p14:xfrm>
                <a:off x="7093008" y="6432048"/>
                <a:ext cx="232920" cy="61920"/>
              </p14:xfrm>
            </p:contentPart>
          </mc:Choice>
          <mc:Fallback xmlns="">
            <p:pic>
              <p:nvPicPr>
                <p:cNvPr id="288" name="Freihand 287">
                  <a:extLst>
                    <a:ext uri="{FF2B5EF4-FFF2-40B4-BE49-F238E27FC236}">
                      <a16:creationId xmlns:a16="http://schemas.microsoft.com/office/drawing/2014/main" id="{C4BB34AF-0ED4-4B4C-B25D-217B70470DF4}"/>
                    </a:ext>
                  </a:extLst>
                </p:cNvPr>
                <p:cNvPicPr/>
                <p:nvPr/>
              </p:nvPicPr>
              <p:blipFill>
                <a:blip r:embed="rId481"/>
                <a:stretch>
                  <a:fillRect/>
                </a:stretch>
              </p:blipFill>
              <p:spPr>
                <a:xfrm>
                  <a:off x="7088688" y="6427728"/>
                  <a:ext cx="241560"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482">
              <p14:nvContentPartPr>
                <p14:cNvPr id="289" name="Freihand 288">
                  <a:extLst>
                    <a:ext uri="{FF2B5EF4-FFF2-40B4-BE49-F238E27FC236}">
                      <a16:creationId xmlns:a16="http://schemas.microsoft.com/office/drawing/2014/main" id="{20F5D4A4-9827-4936-859C-3877DA0185A1}"/>
                    </a:ext>
                  </a:extLst>
                </p14:cNvPr>
                <p14:cNvContentPartPr/>
                <p14:nvPr/>
              </p14:nvContentPartPr>
              <p14:xfrm>
                <a:off x="7159608" y="6315408"/>
                <a:ext cx="153000" cy="45360"/>
              </p14:xfrm>
            </p:contentPart>
          </mc:Choice>
          <mc:Fallback xmlns="">
            <p:pic>
              <p:nvPicPr>
                <p:cNvPr id="289" name="Freihand 288">
                  <a:extLst>
                    <a:ext uri="{FF2B5EF4-FFF2-40B4-BE49-F238E27FC236}">
                      <a16:creationId xmlns:a16="http://schemas.microsoft.com/office/drawing/2014/main" id="{20F5D4A4-9827-4936-859C-3877DA0185A1}"/>
                    </a:ext>
                  </a:extLst>
                </p:cNvPr>
                <p:cNvPicPr/>
                <p:nvPr/>
              </p:nvPicPr>
              <p:blipFill>
                <a:blip r:embed="rId483"/>
                <a:stretch>
                  <a:fillRect/>
                </a:stretch>
              </p:blipFill>
              <p:spPr>
                <a:xfrm>
                  <a:off x="7155288" y="6311088"/>
                  <a:ext cx="16164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484">
              <p14:nvContentPartPr>
                <p14:cNvPr id="290" name="Freihand 289">
                  <a:extLst>
                    <a:ext uri="{FF2B5EF4-FFF2-40B4-BE49-F238E27FC236}">
                      <a16:creationId xmlns:a16="http://schemas.microsoft.com/office/drawing/2014/main" id="{6199B80C-69E2-4D1B-8903-A9A81F093CEE}"/>
                    </a:ext>
                  </a:extLst>
                </p14:cNvPr>
                <p14:cNvContentPartPr/>
                <p14:nvPr/>
              </p14:nvContentPartPr>
              <p14:xfrm>
                <a:off x="7345728" y="6394608"/>
                <a:ext cx="144360" cy="69840"/>
              </p14:xfrm>
            </p:contentPart>
          </mc:Choice>
          <mc:Fallback xmlns="">
            <p:pic>
              <p:nvPicPr>
                <p:cNvPr id="290" name="Freihand 289">
                  <a:extLst>
                    <a:ext uri="{FF2B5EF4-FFF2-40B4-BE49-F238E27FC236}">
                      <a16:creationId xmlns:a16="http://schemas.microsoft.com/office/drawing/2014/main" id="{6199B80C-69E2-4D1B-8903-A9A81F093CEE}"/>
                    </a:ext>
                  </a:extLst>
                </p:cNvPr>
                <p:cNvPicPr/>
                <p:nvPr/>
              </p:nvPicPr>
              <p:blipFill>
                <a:blip r:embed="rId485"/>
                <a:stretch>
                  <a:fillRect/>
                </a:stretch>
              </p:blipFill>
              <p:spPr>
                <a:xfrm>
                  <a:off x="7341408" y="6390288"/>
                  <a:ext cx="15300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486">
              <p14:nvContentPartPr>
                <p14:cNvPr id="291" name="Freihand 290">
                  <a:extLst>
                    <a:ext uri="{FF2B5EF4-FFF2-40B4-BE49-F238E27FC236}">
                      <a16:creationId xmlns:a16="http://schemas.microsoft.com/office/drawing/2014/main" id="{3D9324D8-062A-4530-8B08-665F480CE6DA}"/>
                    </a:ext>
                  </a:extLst>
                </p14:cNvPr>
                <p14:cNvContentPartPr/>
                <p14:nvPr/>
              </p14:nvContentPartPr>
              <p14:xfrm>
                <a:off x="7529328" y="6258168"/>
                <a:ext cx="162360" cy="262440"/>
              </p14:xfrm>
            </p:contentPart>
          </mc:Choice>
          <mc:Fallback xmlns="">
            <p:pic>
              <p:nvPicPr>
                <p:cNvPr id="291" name="Freihand 290">
                  <a:extLst>
                    <a:ext uri="{FF2B5EF4-FFF2-40B4-BE49-F238E27FC236}">
                      <a16:creationId xmlns:a16="http://schemas.microsoft.com/office/drawing/2014/main" id="{3D9324D8-062A-4530-8B08-665F480CE6DA}"/>
                    </a:ext>
                  </a:extLst>
                </p:cNvPr>
                <p:cNvPicPr/>
                <p:nvPr/>
              </p:nvPicPr>
              <p:blipFill>
                <a:blip r:embed="rId487"/>
                <a:stretch>
                  <a:fillRect/>
                </a:stretch>
              </p:blipFill>
              <p:spPr>
                <a:xfrm>
                  <a:off x="7525008" y="6253848"/>
                  <a:ext cx="171000" cy="271080"/>
                </a:xfrm>
                <a:prstGeom prst="rect">
                  <a:avLst/>
                </a:prstGeom>
              </p:spPr>
            </p:pic>
          </mc:Fallback>
        </mc:AlternateContent>
        <mc:AlternateContent xmlns:mc="http://schemas.openxmlformats.org/markup-compatibility/2006" xmlns:p14="http://schemas.microsoft.com/office/powerpoint/2010/main">
          <mc:Choice Requires="p14">
            <p:contentPart p14:bwMode="auto" r:id="rId488">
              <p14:nvContentPartPr>
                <p14:cNvPr id="292" name="Freihand 291">
                  <a:extLst>
                    <a:ext uri="{FF2B5EF4-FFF2-40B4-BE49-F238E27FC236}">
                      <a16:creationId xmlns:a16="http://schemas.microsoft.com/office/drawing/2014/main" id="{8545EEB4-8E4F-46E2-992E-64377520490B}"/>
                    </a:ext>
                  </a:extLst>
                </p14:cNvPr>
                <p14:cNvContentPartPr/>
                <p14:nvPr/>
              </p14:nvContentPartPr>
              <p14:xfrm>
                <a:off x="7702848" y="6247008"/>
                <a:ext cx="257400" cy="170640"/>
              </p14:xfrm>
            </p:contentPart>
          </mc:Choice>
          <mc:Fallback xmlns="">
            <p:pic>
              <p:nvPicPr>
                <p:cNvPr id="292" name="Freihand 291">
                  <a:extLst>
                    <a:ext uri="{FF2B5EF4-FFF2-40B4-BE49-F238E27FC236}">
                      <a16:creationId xmlns:a16="http://schemas.microsoft.com/office/drawing/2014/main" id="{8545EEB4-8E4F-46E2-992E-64377520490B}"/>
                    </a:ext>
                  </a:extLst>
                </p:cNvPr>
                <p:cNvPicPr/>
                <p:nvPr/>
              </p:nvPicPr>
              <p:blipFill>
                <a:blip r:embed="rId489"/>
                <a:stretch>
                  <a:fillRect/>
                </a:stretch>
              </p:blipFill>
              <p:spPr>
                <a:xfrm>
                  <a:off x="7698528" y="6242688"/>
                  <a:ext cx="26604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490">
              <p14:nvContentPartPr>
                <p14:cNvPr id="293" name="Freihand 292">
                  <a:extLst>
                    <a:ext uri="{FF2B5EF4-FFF2-40B4-BE49-F238E27FC236}">
                      <a16:creationId xmlns:a16="http://schemas.microsoft.com/office/drawing/2014/main" id="{27226A15-4E4A-43FE-AB13-1F77EDB17F49}"/>
                    </a:ext>
                  </a:extLst>
                </p14:cNvPr>
                <p14:cNvContentPartPr/>
                <p14:nvPr/>
              </p14:nvContentPartPr>
              <p14:xfrm>
                <a:off x="7958448" y="6281928"/>
                <a:ext cx="15480" cy="40680"/>
              </p14:xfrm>
            </p:contentPart>
          </mc:Choice>
          <mc:Fallback xmlns="">
            <p:pic>
              <p:nvPicPr>
                <p:cNvPr id="293" name="Freihand 292">
                  <a:extLst>
                    <a:ext uri="{FF2B5EF4-FFF2-40B4-BE49-F238E27FC236}">
                      <a16:creationId xmlns:a16="http://schemas.microsoft.com/office/drawing/2014/main" id="{27226A15-4E4A-43FE-AB13-1F77EDB17F49}"/>
                    </a:ext>
                  </a:extLst>
                </p:cNvPr>
                <p:cNvPicPr/>
                <p:nvPr/>
              </p:nvPicPr>
              <p:blipFill>
                <a:blip r:embed="rId491"/>
                <a:stretch>
                  <a:fillRect/>
                </a:stretch>
              </p:blipFill>
              <p:spPr>
                <a:xfrm>
                  <a:off x="7954128" y="6277608"/>
                  <a:ext cx="2412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492">
              <p14:nvContentPartPr>
                <p14:cNvPr id="294" name="Freihand 293">
                  <a:extLst>
                    <a:ext uri="{FF2B5EF4-FFF2-40B4-BE49-F238E27FC236}">
                      <a16:creationId xmlns:a16="http://schemas.microsoft.com/office/drawing/2014/main" id="{6B49A5B5-18E1-40D5-8E97-5523D6214AF5}"/>
                    </a:ext>
                  </a:extLst>
                </p14:cNvPr>
                <p14:cNvContentPartPr/>
                <p14:nvPr/>
              </p14:nvContentPartPr>
              <p14:xfrm>
                <a:off x="8002728" y="6348168"/>
                <a:ext cx="159480" cy="55440"/>
              </p14:xfrm>
            </p:contentPart>
          </mc:Choice>
          <mc:Fallback xmlns="">
            <p:pic>
              <p:nvPicPr>
                <p:cNvPr id="294" name="Freihand 293">
                  <a:extLst>
                    <a:ext uri="{FF2B5EF4-FFF2-40B4-BE49-F238E27FC236}">
                      <a16:creationId xmlns:a16="http://schemas.microsoft.com/office/drawing/2014/main" id="{6B49A5B5-18E1-40D5-8E97-5523D6214AF5}"/>
                    </a:ext>
                  </a:extLst>
                </p:cNvPr>
                <p:cNvPicPr/>
                <p:nvPr/>
              </p:nvPicPr>
              <p:blipFill>
                <a:blip r:embed="rId493"/>
                <a:stretch>
                  <a:fillRect/>
                </a:stretch>
              </p:blipFill>
              <p:spPr>
                <a:xfrm>
                  <a:off x="7998408" y="6343848"/>
                  <a:ext cx="16812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494">
              <p14:nvContentPartPr>
                <p14:cNvPr id="295" name="Freihand 294">
                  <a:extLst>
                    <a:ext uri="{FF2B5EF4-FFF2-40B4-BE49-F238E27FC236}">
                      <a16:creationId xmlns:a16="http://schemas.microsoft.com/office/drawing/2014/main" id="{793AC81E-4EDA-4F25-BE8D-4297E9E4DCDA}"/>
                    </a:ext>
                  </a:extLst>
                </p14:cNvPr>
                <p14:cNvContentPartPr/>
                <p14:nvPr/>
              </p14:nvContentPartPr>
              <p14:xfrm>
                <a:off x="7188048" y="6589728"/>
                <a:ext cx="88560" cy="195480"/>
              </p14:xfrm>
            </p:contentPart>
          </mc:Choice>
          <mc:Fallback xmlns="">
            <p:pic>
              <p:nvPicPr>
                <p:cNvPr id="295" name="Freihand 294">
                  <a:extLst>
                    <a:ext uri="{FF2B5EF4-FFF2-40B4-BE49-F238E27FC236}">
                      <a16:creationId xmlns:a16="http://schemas.microsoft.com/office/drawing/2014/main" id="{793AC81E-4EDA-4F25-BE8D-4297E9E4DCDA}"/>
                    </a:ext>
                  </a:extLst>
                </p:cNvPr>
                <p:cNvPicPr/>
                <p:nvPr/>
              </p:nvPicPr>
              <p:blipFill>
                <a:blip r:embed="rId495"/>
                <a:stretch>
                  <a:fillRect/>
                </a:stretch>
              </p:blipFill>
              <p:spPr>
                <a:xfrm>
                  <a:off x="7183728" y="6585408"/>
                  <a:ext cx="9720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496">
              <p14:nvContentPartPr>
                <p14:cNvPr id="296" name="Freihand 295">
                  <a:extLst>
                    <a:ext uri="{FF2B5EF4-FFF2-40B4-BE49-F238E27FC236}">
                      <a16:creationId xmlns:a16="http://schemas.microsoft.com/office/drawing/2014/main" id="{06340BA1-6177-4211-9732-ADAAADB32A13}"/>
                    </a:ext>
                  </a:extLst>
                </p14:cNvPr>
                <p14:cNvContentPartPr/>
                <p14:nvPr/>
              </p14:nvContentPartPr>
              <p14:xfrm>
                <a:off x="7306128" y="6659208"/>
                <a:ext cx="97920" cy="66600"/>
              </p14:xfrm>
            </p:contentPart>
          </mc:Choice>
          <mc:Fallback xmlns="">
            <p:pic>
              <p:nvPicPr>
                <p:cNvPr id="296" name="Freihand 295">
                  <a:extLst>
                    <a:ext uri="{FF2B5EF4-FFF2-40B4-BE49-F238E27FC236}">
                      <a16:creationId xmlns:a16="http://schemas.microsoft.com/office/drawing/2014/main" id="{06340BA1-6177-4211-9732-ADAAADB32A13}"/>
                    </a:ext>
                  </a:extLst>
                </p:cNvPr>
                <p:cNvPicPr/>
                <p:nvPr/>
              </p:nvPicPr>
              <p:blipFill>
                <a:blip r:embed="rId497"/>
                <a:stretch>
                  <a:fillRect/>
                </a:stretch>
              </p:blipFill>
              <p:spPr>
                <a:xfrm>
                  <a:off x="7301808" y="6654888"/>
                  <a:ext cx="10656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297" name="Freihand 296">
                  <a:extLst>
                    <a:ext uri="{FF2B5EF4-FFF2-40B4-BE49-F238E27FC236}">
                      <a16:creationId xmlns:a16="http://schemas.microsoft.com/office/drawing/2014/main" id="{735715A3-C6D7-48B4-9408-4D8FB47CF0D2}"/>
                    </a:ext>
                  </a:extLst>
                </p14:cNvPr>
                <p14:cNvContentPartPr/>
                <p14:nvPr/>
              </p14:nvContentPartPr>
              <p14:xfrm>
                <a:off x="7430688" y="6653808"/>
                <a:ext cx="106200" cy="71640"/>
              </p14:xfrm>
            </p:contentPart>
          </mc:Choice>
          <mc:Fallback xmlns="">
            <p:pic>
              <p:nvPicPr>
                <p:cNvPr id="297" name="Freihand 296">
                  <a:extLst>
                    <a:ext uri="{FF2B5EF4-FFF2-40B4-BE49-F238E27FC236}">
                      <a16:creationId xmlns:a16="http://schemas.microsoft.com/office/drawing/2014/main" id="{735715A3-C6D7-48B4-9408-4D8FB47CF0D2}"/>
                    </a:ext>
                  </a:extLst>
                </p:cNvPr>
                <p:cNvPicPr/>
                <p:nvPr/>
              </p:nvPicPr>
              <p:blipFill>
                <a:blip r:embed="rId499"/>
                <a:stretch>
                  <a:fillRect/>
                </a:stretch>
              </p:blipFill>
              <p:spPr>
                <a:xfrm>
                  <a:off x="7426368" y="6649488"/>
                  <a:ext cx="11484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298" name="Freihand 297">
                  <a:extLst>
                    <a:ext uri="{FF2B5EF4-FFF2-40B4-BE49-F238E27FC236}">
                      <a16:creationId xmlns:a16="http://schemas.microsoft.com/office/drawing/2014/main" id="{FA7ED887-B9AC-4FF5-9025-B0F8F8EF4B12}"/>
                    </a:ext>
                  </a:extLst>
                </p14:cNvPr>
                <p14:cNvContentPartPr/>
                <p14:nvPr/>
              </p14:nvContentPartPr>
              <p14:xfrm>
                <a:off x="7540488" y="6545088"/>
                <a:ext cx="78120" cy="154800"/>
              </p14:xfrm>
            </p:contentPart>
          </mc:Choice>
          <mc:Fallback xmlns="">
            <p:pic>
              <p:nvPicPr>
                <p:cNvPr id="298" name="Freihand 297">
                  <a:extLst>
                    <a:ext uri="{FF2B5EF4-FFF2-40B4-BE49-F238E27FC236}">
                      <a16:creationId xmlns:a16="http://schemas.microsoft.com/office/drawing/2014/main" id="{FA7ED887-B9AC-4FF5-9025-B0F8F8EF4B12}"/>
                    </a:ext>
                  </a:extLst>
                </p:cNvPr>
                <p:cNvPicPr/>
                <p:nvPr/>
              </p:nvPicPr>
              <p:blipFill>
                <a:blip r:embed="rId501"/>
                <a:stretch>
                  <a:fillRect/>
                </a:stretch>
              </p:blipFill>
              <p:spPr>
                <a:xfrm>
                  <a:off x="7536168" y="6540768"/>
                  <a:ext cx="8676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502">
              <p14:nvContentPartPr>
                <p14:cNvPr id="299" name="Freihand 298">
                  <a:extLst>
                    <a:ext uri="{FF2B5EF4-FFF2-40B4-BE49-F238E27FC236}">
                      <a16:creationId xmlns:a16="http://schemas.microsoft.com/office/drawing/2014/main" id="{CEDE1F3A-F3C2-4AF8-8E7D-4E6E6A35A4BA}"/>
                    </a:ext>
                  </a:extLst>
                </p14:cNvPr>
                <p14:cNvContentPartPr/>
                <p14:nvPr/>
              </p14:nvContentPartPr>
              <p14:xfrm>
                <a:off x="7622568" y="6596568"/>
                <a:ext cx="165240" cy="69120"/>
              </p14:xfrm>
            </p:contentPart>
          </mc:Choice>
          <mc:Fallback xmlns="">
            <p:pic>
              <p:nvPicPr>
                <p:cNvPr id="299" name="Freihand 298">
                  <a:extLst>
                    <a:ext uri="{FF2B5EF4-FFF2-40B4-BE49-F238E27FC236}">
                      <a16:creationId xmlns:a16="http://schemas.microsoft.com/office/drawing/2014/main" id="{CEDE1F3A-F3C2-4AF8-8E7D-4E6E6A35A4BA}"/>
                    </a:ext>
                  </a:extLst>
                </p:cNvPr>
                <p:cNvPicPr/>
                <p:nvPr/>
              </p:nvPicPr>
              <p:blipFill>
                <a:blip r:embed="rId503"/>
                <a:stretch>
                  <a:fillRect/>
                </a:stretch>
              </p:blipFill>
              <p:spPr>
                <a:xfrm>
                  <a:off x="7618248" y="6592248"/>
                  <a:ext cx="17388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504">
              <p14:nvContentPartPr>
                <p14:cNvPr id="300" name="Freihand 299">
                  <a:extLst>
                    <a:ext uri="{FF2B5EF4-FFF2-40B4-BE49-F238E27FC236}">
                      <a16:creationId xmlns:a16="http://schemas.microsoft.com/office/drawing/2014/main" id="{A3FB6254-900C-4A74-AC32-2466A640DBBA}"/>
                    </a:ext>
                  </a:extLst>
                </p14:cNvPr>
                <p14:cNvContentPartPr/>
                <p14:nvPr/>
              </p14:nvContentPartPr>
              <p14:xfrm>
                <a:off x="7791768" y="6577488"/>
                <a:ext cx="133920" cy="127440"/>
              </p14:xfrm>
            </p:contentPart>
          </mc:Choice>
          <mc:Fallback xmlns="">
            <p:pic>
              <p:nvPicPr>
                <p:cNvPr id="300" name="Freihand 299">
                  <a:extLst>
                    <a:ext uri="{FF2B5EF4-FFF2-40B4-BE49-F238E27FC236}">
                      <a16:creationId xmlns:a16="http://schemas.microsoft.com/office/drawing/2014/main" id="{A3FB6254-900C-4A74-AC32-2466A640DBBA}"/>
                    </a:ext>
                  </a:extLst>
                </p:cNvPr>
                <p:cNvPicPr/>
                <p:nvPr/>
              </p:nvPicPr>
              <p:blipFill>
                <a:blip r:embed="rId505"/>
                <a:stretch>
                  <a:fillRect/>
                </a:stretch>
              </p:blipFill>
              <p:spPr>
                <a:xfrm>
                  <a:off x="7787448" y="6573168"/>
                  <a:ext cx="14256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506">
              <p14:nvContentPartPr>
                <p14:cNvPr id="301" name="Freihand 300">
                  <a:extLst>
                    <a:ext uri="{FF2B5EF4-FFF2-40B4-BE49-F238E27FC236}">
                      <a16:creationId xmlns:a16="http://schemas.microsoft.com/office/drawing/2014/main" id="{195A9F5B-165F-4CB9-8080-C9C96DC91A5C}"/>
                    </a:ext>
                  </a:extLst>
                </p14:cNvPr>
                <p14:cNvContentPartPr/>
                <p14:nvPr/>
              </p14:nvContentPartPr>
              <p14:xfrm>
                <a:off x="8040888" y="6482448"/>
                <a:ext cx="41760" cy="116280"/>
              </p14:xfrm>
            </p:contentPart>
          </mc:Choice>
          <mc:Fallback xmlns="">
            <p:pic>
              <p:nvPicPr>
                <p:cNvPr id="301" name="Freihand 300">
                  <a:extLst>
                    <a:ext uri="{FF2B5EF4-FFF2-40B4-BE49-F238E27FC236}">
                      <a16:creationId xmlns:a16="http://schemas.microsoft.com/office/drawing/2014/main" id="{195A9F5B-165F-4CB9-8080-C9C96DC91A5C}"/>
                    </a:ext>
                  </a:extLst>
                </p:cNvPr>
                <p:cNvPicPr/>
                <p:nvPr/>
              </p:nvPicPr>
              <p:blipFill>
                <a:blip r:embed="rId507"/>
                <a:stretch>
                  <a:fillRect/>
                </a:stretch>
              </p:blipFill>
              <p:spPr>
                <a:xfrm>
                  <a:off x="8036568" y="6478128"/>
                  <a:ext cx="5040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508">
              <p14:nvContentPartPr>
                <p14:cNvPr id="302" name="Freihand 301">
                  <a:extLst>
                    <a:ext uri="{FF2B5EF4-FFF2-40B4-BE49-F238E27FC236}">
                      <a16:creationId xmlns:a16="http://schemas.microsoft.com/office/drawing/2014/main" id="{88CAEAC5-B3A5-40DC-BD49-5F9C27D56CA7}"/>
                    </a:ext>
                  </a:extLst>
                </p14:cNvPr>
                <p14:cNvContentPartPr/>
                <p14:nvPr/>
              </p14:nvContentPartPr>
              <p14:xfrm>
                <a:off x="8050608" y="6706368"/>
                <a:ext cx="12600" cy="7920"/>
              </p14:xfrm>
            </p:contentPart>
          </mc:Choice>
          <mc:Fallback xmlns="">
            <p:pic>
              <p:nvPicPr>
                <p:cNvPr id="302" name="Freihand 301">
                  <a:extLst>
                    <a:ext uri="{FF2B5EF4-FFF2-40B4-BE49-F238E27FC236}">
                      <a16:creationId xmlns:a16="http://schemas.microsoft.com/office/drawing/2014/main" id="{88CAEAC5-B3A5-40DC-BD49-5F9C27D56CA7}"/>
                    </a:ext>
                  </a:extLst>
                </p:cNvPr>
                <p:cNvPicPr/>
                <p:nvPr/>
              </p:nvPicPr>
              <p:blipFill>
                <a:blip r:embed="rId509"/>
                <a:stretch>
                  <a:fillRect/>
                </a:stretch>
              </p:blipFill>
              <p:spPr>
                <a:xfrm>
                  <a:off x="8046288" y="6702048"/>
                  <a:ext cx="21240" cy="16560"/>
                </a:xfrm>
                <a:prstGeom prst="rect">
                  <a:avLst/>
                </a:prstGeom>
              </p:spPr>
            </p:pic>
          </mc:Fallback>
        </mc:AlternateContent>
      </p:grpSp>
      <p:grpSp>
        <p:nvGrpSpPr>
          <p:cNvPr id="345" name="Gruppieren 344">
            <a:extLst>
              <a:ext uri="{FF2B5EF4-FFF2-40B4-BE49-F238E27FC236}">
                <a16:creationId xmlns:a16="http://schemas.microsoft.com/office/drawing/2014/main" id="{161574D8-36E8-4EBE-8CEE-BF6527CA22F7}"/>
              </a:ext>
            </a:extLst>
          </p:cNvPr>
          <p:cNvGrpSpPr/>
          <p:nvPr/>
        </p:nvGrpSpPr>
        <p:grpSpPr>
          <a:xfrm>
            <a:off x="334008" y="4560408"/>
            <a:ext cx="4238280" cy="725400"/>
            <a:chOff x="334008" y="4560408"/>
            <a:chExt cx="4238280" cy="725400"/>
          </a:xfrm>
        </p:grpSpPr>
        <mc:AlternateContent xmlns:mc="http://schemas.openxmlformats.org/markup-compatibility/2006" xmlns:p14="http://schemas.microsoft.com/office/powerpoint/2010/main">
          <mc:Choice Requires="p14">
            <p:contentPart p14:bwMode="auto" r:id="rId510">
              <p14:nvContentPartPr>
                <p14:cNvPr id="304" name="Freihand 303">
                  <a:extLst>
                    <a:ext uri="{FF2B5EF4-FFF2-40B4-BE49-F238E27FC236}">
                      <a16:creationId xmlns:a16="http://schemas.microsoft.com/office/drawing/2014/main" id="{295EEB00-43C2-4E8F-B440-936B9E3C8119}"/>
                    </a:ext>
                  </a:extLst>
                </p14:cNvPr>
                <p14:cNvContentPartPr/>
                <p14:nvPr/>
              </p14:nvContentPartPr>
              <p14:xfrm>
                <a:off x="334008" y="5044968"/>
                <a:ext cx="256320" cy="14040"/>
              </p14:xfrm>
            </p:contentPart>
          </mc:Choice>
          <mc:Fallback xmlns="">
            <p:pic>
              <p:nvPicPr>
                <p:cNvPr id="304" name="Freihand 303">
                  <a:extLst>
                    <a:ext uri="{FF2B5EF4-FFF2-40B4-BE49-F238E27FC236}">
                      <a16:creationId xmlns:a16="http://schemas.microsoft.com/office/drawing/2014/main" id="{295EEB00-43C2-4E8F-B440-936B9E3C8119}"/>
                    </a:ext>
                  </a:extLst>
                </p:cNvPr>
                <p:cNvPicPr/>
                <p:nvPr/>
              </p:nvPicPr>
              <p:blipFill>
                <a:blip r:embed="rId511"/>
                <a:stretch>
                  <a:fillRect/>
                </a:stretch>
              </p:blipFill>
              <p:spPr>
                <a:xfrm>
                  <a:off x="329688" y="5040648"/>
                  <a:ext cx="26496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512">
              <p14:nvContentPartPr>
                <p14:cNvPr id="305" name="Freihand 304">
                  <a:extLst>
                    <a:ext uri="{FF2B5EF4-FFF2-40B4-BE49-F238E27FC236}">
                      <a16:creationId xmlns:a16="http://schemas.microsoft.com/office/drawing/2014/main" id="{EEFAD04F-42C4-40AF-B4AA-434A31621182}"/>
                    </a:ext>
                  </a:extLst>
                </p14:cNvPr>
                <p14:cNvContentPartPr/>
                <p14:nvPr/>
              </p14:nvContentPartPr>
              <p14:xfrm>
                <a:off x="338328" y="5089608"/>
                <a:ext cx="345960" cy="26640"/>
              </p14:xfrm>
            </p:contentPart>
          </mc:Choice>
          <mc:Fallback xmlns="">
            <p:pic>
              <p:nvPicPr>
                <p:cNvPr id="305" name="Freihand 304">
                  <a:extLst>
                    <a:ext uri="{FF2B5EF4-FFF2-40B4-BE49-F238E27FC236}">
                      <a16:creationId xmlns:a16="http://schemas.microsoft.com/office/drawing/2014/main" id="{EEFAD04F-42C4-40AF-B4AA-434A31621182}"/>
                    </a:ext>
                  </a:extLst>
                </p:cNvPr>
                <p:cNvPicPr/>
                <p:nvPr/>
              </p:nvPicPr>
              <p:blipFill>
                <a:blip r:embed="rId513"/>
                <a:stretch>
                  <a:fillRect/>
                </a:stretch>
              </p:blipFill>
              <p:spPr>
                <a:xfrm>
                  <a:off x="334008" y="5085288"/>
                  <a:ext cx="35460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514">
              <p14:nvContentPartPr>
                <p14:cNvPr id="306" name="Freihand 305">
                  <a:extLst>
                    <a:ext uri="{FF2B5EF4-FFF2-40B4-BE49-F238E27FC236}">
                      <a16:creationId xmlns:a16="http://schemas.microsoft.com/office/drawing/2014/main" id="{116605F8-D26C-4B91-B7DC-A02D3748A9C1}"/>
                    </a:ext>
                  </a:extLst>
                </p14:cNvPr>
                <p14:cNvContentPartPr/>
                <p14:nvPr/>
              </p14:nvContentPartPr>
              <p14:xfrm>
                <a:off x="675288" y="4940568"/>
                <a:ext cx="128160" cy="265680"/>
              </p14:xfrm>
            </p:contentPart>
          </mc:Choice>
          <mc:Fallback xmlns="">
            <p:pic>
              <p:nvPicPr>
                <p:cNvPr id="306" name="Freihand 305">
                  <a:extLst>
                    <a:ext uri="{FF2B5EF4-FFF2-40B4-BE49-F238E27FC236}">
                      <a16:creationId xmlns:a16="http://schemas.microsoft.com/office/drawing/2014/main" id="{116605F8-D26C-4B91-B7DC-A02D3748A9C1}"/>
                    </a:ext>
                  </a:extLst>
                </p:cNvPr>
                <p:cNvPicPr/>
                <p:nvPr/>
              </p:nvPicPr>
              <p:blipFill>
                <a:blip r:embed="rId515"/>
                <a:stretch>
                  <a:fillRect/>
                </a:stretch>
              </p:blipFill>
              <p:spPr>
                <a:xfrm>
                  <a:off x="670968" y="4936248"/>
                  <a:ext cx="136800" cy="274320"/>
                </a:xfrm>
                <a:prstGeom prst="rect">
                  <a:avLst/>
                </a:prstGeom>
              </p:spPr>
            </p:pic>
          </mc:Fallback>
        </mc:AlternateContent>
        <mc:AlternateContent xmlns:mc="http://schemas.openxmlformats.org/markup-compatibility/2006" xmlns:p14="http://schemas.microsoft.com/office/powerpoint/2010/main">
          <mc:Choice Requires="p14">
            <p:contentPart p14:bwMode="auto" r:id="rId516">
              <p14:nvContentPartPr>
                <p14:cNvPr id="307" name="Freihand 306">
                  <a:extLst>
                    <a:ext uri="{FF2B5EF4-FFF2-40B4-BE49-F238E27FC236}">
                      <a16:creationId xmlns:a16="http://schemas.microsoft.com/office/drawing/2014/main" id="{B242FB10-77D7-47C9-8159-80F3E994CEDC}"/>
                    </a:ext>
                  </a:extLst>
                </p14:cNvPr>
                <p14:cNvContentPartPr/>
                <p14:nvPr/>
              </p14:nvContentPartPr>
              <p14:xfrm>
                <a:off x="989568" y="4954608"/>
                <a:ext cx="27720" cy="144720"/>
              </p14:xfrm>
            </p:contentPart>
          </mc:Choice>
          <mc:Fallback xmlns="">
            <p:pic>
              <p:nvPicPr>
                <p:cNvPr id="307" name="Freihand 306">
                  <a:extLst>
                    <a:ext uri="{FF2B5EF4-FFF2-40B4-BE49-F238E27FC236}">
                      <a16:creationId xmlns:a16="http://schemas.microsoft.com/office/drawing/2014/main" id="{B242FB10-77D7-47C9-8159-80F3E994CEDC}"/>
                    </a:ext>
                  </a:extLst>
                </p:cNvPr>
                <p:cNvPicPr/>
                <p:nvPr/>
              </p:nvPicPr>
              <p:blipFill>
                <a:blip r:embed="rId517"/>
                <a:stretch>
                  <a:fillRect/>
                </a:stretch>
              </p:blipFill>
              <p:spPr>
                <a:xfrm>
                  <a:off x="985248" y="4950288"/>
                  <a:ext cx="3636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518">
              <p14:nvContentPartPr>
                <p14:cNvPr id="308" name="Freihand 307">
                  <a:extLst>
                    <a:ext uri="{FF2B5EF4-FFF2-40B4-BE49-F238E27FC236}">
                      <a16:creationId xmlns:a16="http://schemas.microsoft.com/office/drawing/2014/main" id="{812E601D-9F36-470D-88AB-7B0AF4E185AB}"/>
                    </a:ext>
                  </a:extLst>
                </p14:cNvPr>
                <p14:cNvContentPartPr/>
                <p14:nvPr/>
              </p14:nvContentPartPr>
              <p14:xfrm>
                <a:off x="1056528" y="4962888"/>
                <a:ext cx="18000" cy="187200"/>
              </p14:xfrm>
            </p:contentPart>
          </mc:Choice>
          <mc:Fallback xmlns="">
            <p:pic>
              <p:nvPicPr>
                <p:cNvPr id="308" name="Freihand 307">
                  <a:extLst>
                    <a:ext uri="{FF2B5EF4-FFF2-40B4-BE49-F238E27FC236}">
                      <a16:creationId xmlns:a16="http://schemas.microsoft.com/office/drawing/2014/main" id="{812E601D-9F36-470D-88AB-7B0AF4E185AB}"/>
                    </a:ext>
                  </a:extLst>
                </p:cNvPr>
                <p:cNvPicPr/>
                <p:nvPr/>
              </p:nvPicPr>
              <p:blipFill>
                <a:blip r:embed="rId519"/>
                <a:stretch>
                  <a:fillRect/>
                </a:stretch>
              </p:blipFill>
              <p:spPr>
                <a:xfrm>
                  <a:off x="1052208" y="4958568"/>
                  <a:ext cx="2664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520">
              <p14:nvContentPartPr>
                <p14:cNvPr id="309" name="Freihand 308">
                  <a:extLst>
                    <a:ext uri="{FF2B5EF4-FFF2-40B4-BE49-F238E27FC236}">
                      <a16:creationId xmlns:a16="http://schemas.microsoft.com/office/drawing/2014/main" id="{F3F7FE0B-139B-4C75-8FFB-3900EF230C1A}"/>
                    </a:ext>
                  </a:extLst>
                </p14:cNvPr>
                <p14:cNvContentPartPr/>
                <p14:nvPr/>
              </p14:nvContentPartPr>
              <p14:xfrm>
                <a:off x="951048" y="4885848"/>
                <a:ext cx="179280" cy="23760"/>
              </p14:xfrm>
            </p:contentPart>
          </mc:Choice>
          <mc:Fallback xmlns="">
            <p:pic>
              <p:nvPicPr>
                <p:cNvPr id="309" name="Freihand 308">
                  <a:extLst>
                    <a:ext uri="{FF2B5EF4-FFF2-40B4-BE49-F238E27FC236}">
                      <a16:creationId xmlns:a16="http://schemas.microsoft.com/office/drawing/2014/main" id="{F3F7FE0B-139B-4C75-8FFB-3900EF230C1A}"/>
                    </a:ext>
                  </a:extLst>
                </p:cNvPr>
                <p:cNvPicPr/>
                <p:nvPr/>
              </p:nvPicPr>
              <p:blipFill>
                <a:blip r:embed="rId521"/>
                <a:stretch>
                  <a:fillRect/>
                </a:stretch>
              </p:blipFill>
              <p:spPr>
                <a:xfrm>
                  <a:off x="946728" y="4881528"/>
                  <a:ext cx="18792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522">
              <p14:nvContentPartPr>
                <p14:cNvPr id="310" name="Freihand 309">
                  <a:extLst>
                    <a:ext uri="{FF2B5EF4-FFF2-40B4-BE49-F238E27FC236}">
                      <a16:creationId xmlns:a16="http://schemas.microsoft.com/office/drawing/2014/main" id="{55D4E54C-29AA-427B-9036-E2D2FCF4F407}"/>
                    </a:ext>
                  </a:extLst>
                </p14:cNvPr>
                <p14:cNvContentPartPr/>
                <p14:nvPr/>
              </p14:nvContentPartPr>
              <p14:xfrm>
                <a:off x="920088" y="4790808"/>
                <a:ext cx="249120" cy="19800"/>
              </p14:xfrm>
            </p:contentPart>
          </mc:Choice>
          <mc:Fallback xmlns="">
            <p:pic>
              <p:nvPicPr>
                <p:cNvPr id="310" name="Freihand 309">
                  <a:extLst>
                    <a:ext uri="{FF2B5EF4-FFF2-40B4-BE49-F238E27FC236}">
                      <a16:creationId xmlns:a16="http://schemas.microsoft.com/office/drawing/2014/main" id="{55D4E54C-29AA-427B-9036-E2D2FCF4F407}"/>
                    </a:ext>
                  </a:extLst>
                </p:cNvPr>
                <p:cNvPicPr/>
                <p:nvPr/>
              </p:nvPicPr>
              <p:blipFill>
                <a:blip r:embed="rId523"/>
                <a:stretch>
                  <a:fillRect/>
                </a:stretch>
              </p:blipFill>
              <p:spPr>
                <a:xfrm>
                  <a:off x="915768" y="4786488"/>
                  <a:ext cx="25776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524">
              <p14:nvContentPartPr>
                <p14:cNvPr id="312" name="Freihand 311">
                  <a:extLst>
                    <a:ext uri="{FF2B5EF4-FFF2-40B4-BE49-F238E27FC236}">
                      <a16:creationId xmlns:a16="http://schemas.microsoft.com/office/drawing/2014/main" id="{E0C11665-4868-4FF7-B471-EDAFFA3673CB}"/>
                    </a:ext>
                  </a:extLst>
                </p14:cNvPr>
                <p14:cNvContentPartPr/>
                <p14:nvPr/>
              </p14:nvContentPartPr>
              <p14:xfrm>
                <a:off x="1236528" y="5005368"/>
                <a:ext cx="184320" cy="29880"/>
              </p14:xfrm>
            </p:contentPart>
          </mc:Choice>
          <mc:Fallback xmlns="">
            <p:pic>
              <p:nvPicPr>
                <p:cNvPr id="312" name="Freihand 311">
                  <a:extLst>
                    <a:ext uri="{FF2B5EF4-FFF2-40B4-BE49-F238E27FC236}">
                      <a16:creationId xmlns:a16="http://schemas.microsoft.com/office/drawing/2014/main" id="{E0C11665-4868-4FF7-B471-EDAFFA3673CB}"/>
                    </a:ext>
                  </a:extLst>
                </p:cNvPr>
                <p:cNvPicPr/>
                <p:nvPr/>
              </p:nvPicPr>
              <p:blipFill>
                <a:blip r:embed="rId525"/>
                <a:stretch>
                  <a:fillRect/>
                </a:stretch>
              </p:blipFill>
              <p:spPr>
                <a:xfrm>
                  <a:off x="1232208" y="5001048"/>
                  <a:ext cx="19296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526">
              <p14:nvContentPartPr>
                <p14:cNvPr id="313" name="Freihand 312">
                  <a:extLst>
                    <a:ext uri="{FF2B5EF4-FFF2-40B4-BE49-F238E27FC236}">
                      <a16:creationId xmlns:a16="http://schemas.microsoft.com/office/drawing/2014/main" id="{922F441A-BC1C-4F9C-A6C4-3676F873A820}"/>
                    </a:ext>
                  </a:extLst>
                </p14:cNvPr>
                <p14:cNvContentPartPr/>
                <p14:nvPr/>
              </p14:nvContentPartPr>
              <p14:xfrm>
                <a:off x="1257408" y="5077008"/>
                <a:ext cx="169200" cy="3600"/>
              </p14:xfrm>
            </p:contentPart>
          </mc:Choice>
          <mc:Fallback xmlns="">
            <p:pic>
              <p:nvPicPr>
                <p:cNvPr id="313" name="Freihand 312">
                  <a:extLst>
                    <a:ext uri="{FF2B5EF4-FFF2-40B4-BE49-F238E27FC236}">
                      <a16:creationId xmlns:a16="http://schemas.microsoft.com/office/drawing/2014/main" id="{922F441A-BC1C-4F9C-A6C4-3676F873A820}"/>
                    </a:ext>
                  </a:extLst>
                </p:cNvPr>
                <p:cNvPicPr/>
                <p:nvPr/>
              </p:nvPicPr>
              <p:blipFill>
                <a:blip r:embed="rId527"/>
                <a:stretch>
                  <a:fillRect/>
                </a:stretch>
              </p:blipFill>
              <p:spPr>
                <a:xfrm>
                  <a:off x="1253088" y="5072688"/>
                  <a:ext cx="17784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528">
              <p14:nvContentPartPr>
                <p14:cNvPr id="315" name="Freihand 314">
                  <a:extLst>
                    <a:ext uri="{FF2B5EF4-FFF2-40B4-BE49-F238E27FC236}">
                      <a16:creationId xmlns:a16="http://schemas.microsoft.com/office/drawing/2014/main" id="{82F14A3B-9052-476C-9FB7-0D60C5508E52}"/>
                    </a:ext>
                  </a:extLst>
                </p14:cNvPr>
                <p14:cNvContentPartPr/>
                <p14:nvPr/>
              </p14:nvContentPartPr>
              <p14:xfrm>
                <a:off x="1590048" y="4681008"/>
                <a:ext cx="149040" cy="406440"/>
              </p14:xfrm>
            </p:contentPart>
          </mc:Choice>
          <mc:Fallback xmlns="">
            <p:pic>
              <p:nvPicPr>
                <p:cNvPr id="315" name="Freihand 314">
                  <a:extLst>
                    <a:ext uri="{FF2B5EF4-FFF2-40B4-BE49-F238E27FC236}">
                      <a16:creationId xmlns:a16="http://schemas.microsoft.com/office/drawing/2014/main" id="{82F14A3B-9052-476C-9FB7-0D60C5508E52}"/>
                    </a:ext>
                  </a:extLst>
                </p:cNvPr>
                <p:cNvPicPr/>
                <p:nvPr/>
              </p:nvPicPr>
              <p:blipFill>
                <a:blip r:embed="rId529"/>
                <a:stretch>
                  <a:fillRect/>
                </a:stretch>
              </p:blipFill>
              <p:spPr>
                <a:xfrm>
                  <a:off x="1585728" y="4676688"/>
                  <a:ext cx="157680" cy="415080"/>
                </a:xfrm>
                <a:prstGeom prst="rect">
                  <a:avLst/>
                </a:prstGeom>
              </p:spPr>
            </p:pic>
          </mc:Fallback>
        </mc:AlternateContent>
        <mc:AlternateContent xmlns:mc="http://schemas.openxmlformats.org/markup-compatibility/2006" xmlns:p14="http://schemas.microsoft.com/office/powerpoint/2010/main">
          <mc:Choice Requires="p14">
            <p:contentPart p14:bwMode="auto" r:id="rId530">
              <p14:nvContentPartPr>
                <p14:cNvPr id="316" name="Freihand 315">
                  <a:extLst>
                    <a:ext uri="{FF2B5EF4-FFF2-40B4-BE49-F238E27FC236}">
                      <a16:creationId xmlns:a16="http://schemas.microsoft.com/office/drawing/2014/main" id="{ABE79C1E-2B5A-43EB-B490-236AFCFD8C15}"/>
                    </a:ext>
                  </a:extLst>
                </p14:cNvPr>
                <p14:cNvContentPartPr/>
                <p14:nvPr/>
              </p14:nvContentPartPr>
              <p14:xfrm>
                <a:off x="1798128" y="4560408"/>
                <a:ext cx="1070280" cy="120960"/>
              </p14:xfrm>
            </p:contentPart>
          </mc:Choice>
          <mc:Fallback xmlns="">
            <p:pic>
              <p:nvPicPr>
                <p:cNvPr id="316" name="Freihand 315">
                  <a:extLst>
                    <a:ext uri="{FF2B5EF4-FFF2-40B4-BE49-F238E27FC236}">
                      <a16:creationId xmlns:a16="http://schemas.microsoft.com/office/drawing/2014/main" id="{ABE79C1E-2B5A-43EB-B490-236AFCFD8C15}"/>
                    </a:ext>
                  </a:extLst>
                </p:cNvPr>
                <p:cNvPicPr/>
                <p:nvPr/>
              </p:nvPicPr>
              <p:blipFill>
                <a:blip r:embed="rId531"/>
                <a:stretch>
                  <a:fillRect/>
                </a:stretch>
              </p:blipFill>
              <p:spPr>
                <a:xfrm>
                  <a:off x="1793808" y="4556088"/>
                  <a:ext cx="107892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532">
              <p14:nvContentPartPr>
                <p14:cNvPr id="317" name="Freihand 316">
                  <a:extLst>
                    <a:ext uri="{FF2B5EF4-FFF2-40B4-BE49-F238E27FC236}">
                      <a16:creationId xmlns:a16="http://schemas.microsoft.com/office/drawing/2014/main" id="{99E61CD0-5F28-4806-A55A-7C71B37764A5}"/>
                    </a:ext>
                  </a:extLst>
                </p14:cNvPr>
                <p14:cNvContentPartPr/>
                <p14:nvPr/>
              </p14:nvContentPartPr>
              <p14:xfrm>
                <a:off x="1886328" y="4689648"/>
                <a:ext cx="134640" cy="131040"/>
              </p14:xfrm>
            </p:contentPart>
          </mc:Choice>
          <mc:Fallback xmlns="">
            <p:pic>
              <p:nvPicPr>
                <p:cNvPr id="317" name="Freihand 316">
                  <a:extLst>
                    <a:ext uri="{FF2B5EF4-FFF2-40B4-BE49-F238E27FC236}">
                      <a16:creationId xmlns:a16="http://schemas.microsoft.com/office/drawing/2014/main" id="{99E61CD0-5F28-4806-A55A-7C71B37764A5}"/>
                    </a:ext>
                  </a:extLst>
                </p:cNvPr>
                <p:cNvPicPr/>
                <p:nvPr/>
              </p:nvPicPr>
              <p:blipFill>
                <a:blip r:embed="rId533"/>
                <a:stretch>
                  <a:fillRect/>
                </a:stretch>
              </p:blipFill>
              <p:spPr>
                <a:xfrm>
                  <a:off x="1882008" y="4685328"/>
                  <a:ext cx="14328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534">
              <p14:nvContentPartPr>
                <p14:cNvPr id="318" name="Freihand 317">
                  <a:extLst>
                    <a:ext uri="{FF2B5EF4-FFF2-40B4-BE49-F238E27FC236}">
                      <a16:creationId xmlns:a16="http://schemas.microsoft.com/office/drawing/2014/main" id="{6D0D161C-D626-4ABD-AC27-8B2C510BE2F3}"/>
                    </a:ext>
                  </a:extLst>
                </p14:cNvPr>
                <p14:cNvContentPartPr/>
                <p14:nvPr/>
              </p14:nvContentPartPr>
              <p14:xfrm>
                <a:off x="2032128" y="4671648"/>
                <a:ext cx="115920" cy="122040"/>
              </p14:xfrm>
            </p:contentPart>
          </mc:Choice>
          <mc:Fallback xmlns="">
            <p:pic>
              <p:nvPicPr>
                <p:cNvPr id="318" name="Freihand 317">
                  <a:extLst>
                    <a:ext uri="{FF2B5EF4-FFF2-40B4-BE49-F238E27FC236}">
                      <a16:creationId xmlns:a16="http://schemas.microsoft.com/office/drawing/2014/main" id="{6D0D161C-D626-4ABD-AC27-8B2C510BE2F3}"/>
                    </a:ext>
                  </a:extLst>
                </p:cNvPr>
                <p:cNvPicPr/>
                <p:nvPr/>
              </p:nvPicPr>
              <p:blipFill>
                <a:blip r:embed="rId535"/>
                <a:stretch>
                  <a:fillRect/>
                </a:stretch>
              </p:blipFill>
              <p:spPr>
                <a:xfrm>
                  <a:off x="2027808" y="4667328"/>
                  <a:ext cx="12456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536">
              <p14:nvContentPartPr>
                <p14:cNvPr id="319" name="Freihand 318">
                  <a:extLst>
                    <a:ext uri="{FF2B5EF4-FFF2-40B4-BE49-F238E27FC236}">
                      <a16:creationId xmlns:a16="http://schemas.microsoft.com/office/drawing/2014/main" id="{DFFBC503-3FA7-4BB8-9BD1-12AC849A60E5}"/>
                    </a:ext>
                  </a:extLst>
                </p14:cNvPr>
                <p14:cNvContentPartPr/>
                <p14:nvPr/>
              </p14:nvContentPartPr>
              <p14:xfrm>
                <a:off x="2195208" y="4687128"/>
                <a:ext cx="110520" cy="147960"/>
              </p14:xfrm>
            </p:contentPart>
          </mc:Choice>
          <mc:Fallback xmlns="">
            <p:pic>
              <p:nvPicPr>
                <p:cNvPr id="319" name="Freihand 318">
                  <a:extLst>
                    <a:ext uri="{FF2B5EF4-FFF2-40B4-BE49-F238E27FC236}">
                      <a16:creationId xmlns:a16="http://schemas.microsoft.com/office/drawing/2014/main" id="{DFFBC503-3FA7-4BB8-9BD1-12AC849A60E5}"/>
                    </a:ext>
                  </a:extLst>
                </p:cNvPr>
                <p:cNvPicPr/>
                <p:nvPr/>
              </p:nvPicPr>
              <p:blipFill>
                <a:blip r:embed="rId537"/>
                <a:stretch>
                  <a:fillRect/>
                </a:stretch>
              </p:blipFill>
              <p:spPr>
                <a:xfrm>
                  <a:off x="2190888" y="4682808"/>
                  <a:ext cx="11916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538">
              <p14:nvContentPartPr>
                <p14:cNvPr id="320" name="Freihand 319">
                  <a:extLst>
                    <a:ext uri="{FF2B5EF4-FFF2-40B4-BE49-F238E27FC236}">
                      <a16:creationId xmlns:a16="http://schemas.microsoft.com/office/drawing/2014/main" id="{F47062D4-7C4A-4392-A3D9-45DB61853443}"/>
                    </a:ext>
                  </a:extLst>
                </p14:cNvPr>
                <p14:cNvContentPartPr/>
                <p14:nvPr/>
              </p14:nvContentPartPr>
              <p14:xfrm>
                <a:off x="2310048" y="4772088"/>
                <a:ext cx="27000" cy="79920"/>
              </p14:xfrm>
            </p:contentPart>
          </mc:Choice>
          <mc:Fallback xmlns="">
            <p:pic>
              <p:nvPicPr>
                <p:cNvPr id="320" name="Freihand 319">
                  <a:extLst>
                    <a:ext uri="{FF2B5EF4-FFF2-40B4-BE49-F238E27FC236}">
                      <a16:creationId xmlns:a16="http://schemas.microsoft.com/office/drawing/2014/main" id="{F47062D4-7C4A-4392-A3D9-45DB61853443}"/>
                    </a:ext>
                  </a:extLst>
                </p:cNvPr>
                <p:cNvPicPr/>
                <p:nvPr/>
              </p:nvPicPr>
              <p:blipFill>
                <a:blip r:embed="rId539"/>
                <a:stretch>
                  <a:fillRect/>
                </a:stretch>
              </p:blipFill>
              <p:spPr>
                <a:xfrm>
                  <a:off x="2305728" y="4767768"/>
                  <a:ext cx="3564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540">
              <p14:nvContentPartPr>
                <p14:cNvPr id="322" name="Freihand 321">
                  <a:extLst>
                    <a:ext uri="{FF2B5EF4-FFF2-40B4-BE49-F238E27FC236}">
                      <a16:creationId xmlns:a16="http://schemas.microsoft.com/office/drawing/2014/main" id="{BCF2E6F7-4CBA-45D3-90DD-ABCB8D048879}"/>
                    </a:ext>
                  </a:extLst>
                </p14:cNvPr>
                <p14:cNvContentPartPr/>
                <p14:nvPr/>
              </p14:nvContentPartPr>
              <p14:xfrm>
                <a:off x="2392128" y="4694688"/>
                <a:ext cx="119160" cy="116640"/>
              </p14:xfrm>
            </p:contentPart>
          </mc:Choice>
          <mc:Fallback xmlns="">
            <p:pic>
              <p:nvPicPr>
                <p:cNvPr id="322" name="Freihand 321">
                  <a:extLst>
                    <a:ext uri="{FF2B5EF4-FFF2-40B4-BE49-F238E27FC236}">
                      <a16:creationId xmlns:a16="http://schemas.microsoft.com/office/drawing/2014/main" id="{BCF2E6F7-4CBA-45D3-90DD-ABCB8D048879}"/>
                    </a:ext>
                  </a:extLst>
                </p:cNvPr>
                <p:cNvPicPr/>
                <p:nvPr/>
              </p:nvPicPr>
              <p:blipFill>
                <a:blip r:embed="rId541"/>
                <a:stretch>
                  <a:fillRect/>
                </a:stretch>
              </p:blipFill>
              <p:spPr>
                <a:xfrm>
                  <a:off x="2387808" y="4690368"/>
                  <a:ext cx="12780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542">
              <p14:nvContentPartPr>
                <p14:cNvPr id="323" name="Freihand 322">
                  <a:extLst>
                    <a:ext uri="{FF2B5EF4-FFF2-40B4-BE49-F238E27FC236}">
                      <a16:creationId xmlns:a16="http://schemas.microsoft.com/office/drawing/2014/main" id="{87345D35-6737-4734-9939-3B4C5BD813D5}"/>
                    </a:ext>
                  </a:extLst>
                </p14:cNvPr>
                <p14:cNvContentPartPr/>
                <p14:nvPr/>
              </p14:nvContentPartPr>
              <p14:xfrm>
                <a:off x="2431368" y="4673088"/>
                <a:ext cx="110160" cy="33840"/>
              </p14:xfrm>
            </p:contentPart>
          </mc:Choice>
          <mc:Fallback xmlns="">
            <p:pic>
              <p:nvPicPr>
                <p:cNvPr id="323" name="Freihand 322">
                  <a:extLst>
                    <a:ext uri="{FF2B5EF4-FFF2-40B4-BE49-F238E27FC236}">
                      <a16:creationId xmlns:a16="http://schemas.microsoft.com/office/drawing/2014/main" id="{87345D35-6737-4734-9939-3B4C5BD813D5}"/>
                    </a:ext>
                  </a:extLst>
                </p:cNvPr>
                <p:cNvPicPr/>
                <p:nvPr/>
              </p:nvPicPr>
              <p:blipFill>
                <a:blip r:embed="rId543"/>
                <a:stretch>
                  <a:fillRect/>
                </a:stretch>
              </p:blipFill>
              <p:spPr>
                <a:xfrm>
                  <a:off x="2427048" y="4668768"/>
                  <a:ext cx="1188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544">
              <p14:nvContentPartPr>
                <p14:cNvPr id="324" name="Freihand 323">
                  <a:extLst>
                    <a:ext uri="{FF2B5EF4-FFF2-40B4-BE49-F238E27FC236}">
                      <a16:creationId xmlns:a16="http://schemas.microsoft.com/office/drawing/2014/main" id="{30E818D8-43D6-4B9C-9017-B515E12FCBC1}"/>
                    </a:ext>
                  </a:extLst>
                </p14:cNvPr>
                <p14:cNvContentPartPr/>
                <p14:nvPr/>
              </p14:nvContentPartPr>
              <p14:xfrm>
                <a:off x="2559888" y="4686408"/>
                <a:ext cx="84960" cy="163440"/>
              </p14:xfrm>
            </p:contentPart>
          </mc:Choice>
          <mc:Fallback xmlns="">
            <p:pic>
              <p:nvPicPr>
                <p:cNvPr id="324" name="Freihand 323">
                  <a:extLst>
                    <a:ext uri="{FF2B5EF4-FFF2-40B4-BE49-F238E27FC236}">
                      <a16:creationId xmlns:a16="http://schemas.microsoft.com/office/drawing/2014/main" id="{30E818D8-43D6-4B9C-9017-B515E12FCBC1}"/>
                    </a:ext>
                  </a:extLst>
                </p:cNvPr>
                <p:cNvPicPr/>
                <p:nvPr/>
              </p:nvPicPr>
              <p:blipFill>
                <a:blip r:embed="rId545"/>
                <a:stretch>
                  <a:fillRect/>
                </a:stretch>
              </p:blipFill>
              <p:spPr>
                <a:xfrm>
                  <a:off x="2555568" y="4682088"/>
                  <a:ext cx="9360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546">
              <p14:nvContentPartPr>
                <p14:cNvPr id="325" name="Freihand 324">
                  <a:extLst>
                    <a:ext uri="{FF2B5EF4-FFF2-40B4-BE49-F238E27FC236}">
                      <a16:creationId xmlns:a16="http://schemas.microsoft.com/office/drawing/2014/main" id="{5522F289-F375-4AEE-B4DF-51A0859BBB0A}"/>
                    </a:ext>
                  </a:extLst>
                </p14:cNvPr>
                <p14:cNvContentPartPr/>
                <p14:nvPr/>
              </p14:nvContentPartPr>
              <p14:xfrm>
                <a:off x="1972368" y="4889808"/>
                <a:ext cx="573120" cy="24840"/>
              </p14:xfrm>
            </p:contentPart>
          </mc:Choice>
          <mc:Fallback xmlns="">
            <p:pic>
              <p:nvPicPr>
                <p:cNvPr id="325" name="Freihand 324">
                  <a:extLst>
                    <a:ext uri="{FF2B5EF4-FFF2-40B4-BE49-F238E27FC236}">
                      <a16:creationId xmlns:a16="http://schemas.microsoft.com/office/drawing/2014/main" id="{5522F289-F375-4AEE-B4DF-51A0859BBB0A}"/>
                    </a:ext>
                  </a:extLst>
                </p:cNvPr>
                <p:cNvPicPr/>
                <p:nvPr/>
              </p:nvPicPr>
              <p:blipFill>
                <a:blip r:embed="rId547"/>
                <a:stretch>
                  <a:fillRect/>
                </a:stretch>
              </p:blipFill>
              <p:spPr>
                <a:xfrm>
                  <a:off x="1968048" y="4885488"/>
                  <a:ext cx="58176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548">
              <p14:nvContentPartPr>
                <p14:cNvPr id="326" name="Freihand 325">
                  <a:extLst>
                    <a:ext uri="{FF2B5EF4-FFF2-40B4-BE49-F238E27FC236}">
                      <a16:creationId xmlns:a16="http://schemas.microsoft.com/office/drawing/2014/main" id="{5DDEB892-EEF3-43E2-B235-D8DE8E3E4EF7}"/>
                    </a:ext>
                  </a:extLst>
                </p14:cNvPr>
                <p14:cNvContentPartPr/>
                <p14:nvPr/>
              </p14:nvContentPartPr>
              <p14:xfrm>
                <a:off x="1973088" y="4999968"/>
                <a:ext cx="164160" cy="133920"/>
              </p14:xfrm>
            </p:contentPart>
          </mc:Choice>
          <mc:Fallback xmlns="">
            <p:pic>
              <p:nvPicPr>
                <p:cNvPr id="326" name="Freihand 325">
                  <a:extLst>
                    <a:ext uri="{FF2B5EF4-FFF2-40B4-BE49-F238E27FC236}">
                      <a16:creationId xmlns:a16="http://schemas.microsoft.com/office/drawing/2014/main" id="{5DDEB892-EEF3-43E2-B235-D8DE8E3E4EF7}"/>
                    </a:ext>
                  </a:extLst>
                </p:cNvPr>
                <p:cNvPicPr/>
                <p:nvPr/>
              </p:nvPicPr>
              <p:blipFill>
                <a:blip r:embed="rId549"/>
                <a:stretch>
                  <a:fillRect/>
                </a:stretch>
              </p:blipFill>
              <p:spPr>
                <a:xfrm>
                  <a:off x="1968768" y="4995648"/>
                  <a:ext cx="17280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550">
              <p14:nvContentPartPr>
                <p14:cNvPr id="327" name="Freihand 326">
                  <a:extLst>
                    <a:ext uri="{FF2B5EF4-FFF2-40B4-BE49-F238E27FC236}">
                      <a16:creationId xmlns:a16="http://schemas.microsoft.com/office/drawing/2014/main" id="{3F4B9C48-0DAF-480C-AC02-778272B649BA}"/>
                    </a:ext>
                  </a:extLst>
                </p14:cNvPr>
                <p14:cNvContentPartPr/>
                <p14:nvPr/>
              </p14:nvContentPartPr>
              <p14:xfrm>
                <a:off x="2165328" y="5010768"/>
                <a:ext cx="75960" cy="100440"/>
              </p14:xfrm>
            </p:contentPart>
          </mc:Choice>
          <mc:Fallback xmlns="">
            <p:pic>
              <p:nvPicPr>
                <p:cNvPr id="327" name="Freihand 326">
                  <a:extLst>
                    <a:ext uri="{FF2B5EF4-FFF2-40B4-BE49-F238E27FC236}">
                      <a16:creationId xmlns:a16="http://schemas.microsoft.com/office/drawing/2014/main" id="{3F4B9C48-0DAF-480C-AC02-778272B649BA}"/>
                    </a:ext>
                  </a:extLst>
                </p:cNvPr>
                <p:cNvPicPr/>
                <p:nvPr/>
              </p:nvPicPr>
              <p:blipFill>
                <a:blip r:embed="rId551"/>
                <a:stretch>
                  <a:fillRect/>
                </a:stretch>
              </p:blipFill>
              <p:spPr>
                <a:xfrm>
                  <a:off x="2161008" y="5006448"/>
                  <a:ext cx="8460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552">
              <p14:nvContentPartPr>
                <p14:cNvPr id="328" name="Freihand 327">
                  <a:extLst>
                    <a:ext uri="{FF2B5EF4-FFF2-40B4-BE49-F238E27FC236}">
                      <a16:creationId xmlns:a16="http://schemas.microsoft.com/office/drawing/2014/main" id="{4A2A3CAD-7003-4DED-9F74-E5683EA48F46}"/>
                    </a:ext>
                  </a:extLst>
                </p14:cNvPr>
                <p14:cNvContentPartPr/>
                <p14:nvPr/>
              </p14:nvContentPartPr>
              <p14:xfrm>
                <a:off x="2315808" y="5020488"/>
                <a:ext cx="76320" cy="92880"/>
              </p14:xfrm>
            </p:contentPart>
          </mc:Choice>
          <mc:Fallback xmlns="">
            <p:pic>
              <p:nvPicPr>
                <p:cNvPr id="328" name="Freihand 327">
                  <a:extLst>
                    <a:ext uri="{FF2B5EF4-FFF2-40B4-BE49-F238E27FC236}">
                      <a16:creationId xmlns:a16="http://schemas.microsoft.com/office/drawing/2014/main" id="{4A2A3CAD-7003-4DED-9F74-E5683EA48F46}"/>
                    </a:ext>
                  </a:extLst>
                </p:cNvPr>
                <p:cNvPicPr/>
                <p:nvPr/>
              </p:nvPicPr>
              <p:blipFill>
                <a:blip r:embed="rId553"/>
                <a:stretch>
                  <a:fillRect/>
                </a:stretch>
              </p:blipFill>
              <p:spPr>
                <a:xfrm>
                  <a:off x="2311488" y="5016168"/>
                  <a:ext cx="8496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554">
              <p14:nvContentPartPr>
                <p14:cNvPr id="329" name="Freihand 328">
                  <a:extLst>
                    <a:ext uri="{FF2B5EF4-FFF2-40B4-BE49-F238E27FC236}">
                      <a16:creationId xmlns:a16="http://schemas.microsoft.com/office/drawing/2014/main" id="{57BFDCA5-0CC5-4381-801D-CE80E5660C61}"/>
                    </a:ext>
                  </a:extLst>
                </p14:cNvPr>
                <p14:cNvContentPartPr/>
                <p14:nvPr/>
              </p14:nvContentPartPr>
              <p14:xfrm>
                <a:off x="2791368" y="4929408"/>
                <a:ext cx="148680" cy="23760"/>
              </p14:xfrm>
            </p:contentPart>
          </mc:Choice>
          <mc:Fallback xmlns="">
            <p:pic>
              <p:nvPicPr>
                <p:cNvPr id="329" name="Freihand 328">
                  <a:extLst>
                    <a:ext uri="{FF2B5EF4-FFF2-40B4-BE49-F238E27FC236}">
                      <a16:creationId xmlns:a16="http://schemas.microsoft.com/office/drawing/2014/main" id="{57BFDCA5-0CC5-4381-801D-CE80E5660C61}"/>
                    </a:ext>
                  </a:extLst>
                </p:cNvPr>
                <p:cNvPicPr/>
                <p:nvPr/>
              </p:nvPicPr>
              <p:blipFill>
                <a:blip r:embed="rId555"/>
                <a:stretch>
                  <a:fillRect/>
                </a:stretch>
              </p:blipFill>
              <p:spPr>
                <a:xfrm>
                  <a:off x="2787048" y="4925088"/>
                  <a:ext cx="15732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556">
              <p14:nvContentPartPr>
                <p14:cNvPr id="330" name="Freihand 329">
                  <a:extLst>
                    <a:ext uri="{FF2B5EF4-FFF2-40B4-BE49-F238E27FC236}">
                      <a16:creationId xmlns:a16="http://schemas.microsoft.com/office/drawing/2014/main" id="{2457995F-7F14-4316-B7A7-3699FDD373EE}"/>
                    </a:ext>
                  </a:extLst>
                </p14:cNvPr>
                <p14:cNvContentPartPr/>
                <p14:nvPr/>
              </p14:nvContentPartPr>
              <p14:xfrm>
                <a:off x="2993688" y="4862448"/>
                <a:ext cx="136440" cy="181800"/>
              </p14:xfrm>
            </p:contentPart>
          </mc:Choice>
          <mc:Fallback xmlns="">
            <p:pic>
              <p:nvPicPr>
                <p:cNvPr id="330" name="Freihand 329">
                  <a:extLst>
                    <a:ext uri="{FF2B5EF4-FFF2-40B4-BE49-F238E27FC236}">
                      <a16:creationId xmlns:a16="http://schemas.microsoft.com/office/drawing/2014/main" id="{2457995F-7F14-4316-B7A7-3699FDD373EE}"/>
                    </a:ext>
                  </a:extLst>
                </p:cNvPr>
                <p:cNvPicPr/>
                <p:nvPr/>
              </p:nvPicPr>
              <p:blipFill>
                <a:blip r:embed="rId557"/>
                <a:stretch>
                  <a:fillRect/>
                </a:stretch>
              </p:blipFill>
              <p:spPr>
                <a:xfrm>
                  <a:off x="2989368" y="4858128"/>
                  <a:ext cx="14508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558">
              <p14:nvContentPartPr>
                <p14:cNvPr id="331" name="Freihand 330">
                  <a:extLst>
                    <a:ext uri="{FF2B5EF4-FFF2-40B4-BE49-F238E27FC236}">
                      <a16:creationId xmlns:a16="http://schemas.microsoft.com/office/drawing/2014/main" id="{65036401-DCC4-4837-A9F4-226FA1AF58B1}"/>
                    </a:ext>
                  </a:extLst>
                </p14:cNvPr>
                <p14:cNvContentPartPr/>
                <p14:nvPr/>
              </p14:nvContentPartPr>
              <p14:xfrm>
                <a:off x="3266928" y="4867848"/>
                <a:ext cx="173520" cy="55080"/>
              </p14:xfrm>
            </p:contentPart>
          </mc:Choice>
          <mc:Fallback xmlns="">
            <p:pic>
              <p:nvPicPr>
                <p:cNvPr id="331" name="Freihand 330">
                  <a:extLst>
                    <a:ext uri="{FF2B5EF4-FFF2-40B4-BE49-F238E27FC236}">
                      <a16:creationId xmlns:a16="http://schemas.microsoft.com/office/drawing/2014/main" id="{65036401-DCC4-4837-A9F4-226FA1AF58B1}"/>
                    </a:ext>
                  </a:extLst>
                </p:cNvPr>
                <p:cNvPicPr/>
                <p:nvPr/>
              </p:nvPicPr>
              <p:blipFill>
                <a:blip r:embed="rId559"/>
                <a:stretch>
                  <a:fillRect/>
                </a:stretch>
              </p:blipFill>
              <p:spPr>
                <a:xfrm>
                  <a:off x="3262608" y="4863528"/>
                  <a:ext cx="18216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560">
              <p14:nvContentPartPr>
                <p14:cNvPr id="332" name="Freihand 331">
                  <a:extLst>
                    <a:ext uri="{FF2B5EF4-FFF2-40B4-BE49-F238E27FC236}">
                      <a16:creationId xmlns:a16="http://schemas.microsoft.com/office/drawing/2014/main" id="{23FF7B86-AAC1-4C17-AB64-845E50403C72}"/>
                    </a:ext>
                  </a:extLst>
                </p14:cNvPr>
                <p14:cNvContentPartPr/>
                <p14:nvPr/>
              </p14:nvContentPartPr>
              <p14:xfrm>
                <a:off x="3266568" y="4947048"/>
                <a:ext cx="256320" cy="60120"/>
              </p14:xfrm>
            </p:contentPart>
          </mc:Choice>
          <mc:Fallback xmlns="">
            <p:pic>
              <p:nvPicPr>
                <p:cNvPr id="332" name="Freihand 331">
                  <a:extLst>
                    <a:ext uri="{FF2B5EF4-FFF2-40B4-BE49-F238E27FC236}">
                      <a16:creationId xmlns:a16="http://schemas.microsoft.com/office/drawing/2014/main" id="{23FF7B86-AAC1-4C17-AB64-845E50403C72}"/>
                    </a:ext>
                  </a:extLst>
                </p:cNvPr>
                <p:cNvPicPr/>
                <p:nvPr/>
              </p:nvPicPr>
              <p:blipFill>
                <a:blip r:embed="rId561"/>
                <a:stretch>
                  <a:fillRect/>
                </a:stretch>
              </p:blipFill>
              <p:spPr>
                <a:xfrm>
                  <a:off x="3262248" y="4942728"/>
                  <a:ext cx="26496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562">
              <p14:nvContentPartPr>
                <p14:cNvPr id="334" name="Freihand 333">
                  <a:extLst>
                    <a:ext uri="{FF2B5EF4-FFF2-40B4-BE49-F238E27FC236}">
                      <a16:creationId xmlns:a16="http://schemas.microsoft.com/office/drawing/2014/main" id="{4699AB2A-A569-4F01-A3CC-8A975CC02A79}"/>
                    </a:ext>
                  </a:extLst>
                </p14:cNvPr>
                <p14:cNvContentPartPr/>
                <p14:nvPr/>
              </p14:nvContentPartPr>
              <p14:xfrm>
                <a:off x="3571128" y="4752648"/>
                <a:ext cx="173520" cy="207000"/>
              </p14:xfrm>
            </p:contentPart>
          </mc:Choice>
          <mc:Fallback xmlns="">
            <p:pic>
              <p:nvPicPr>
                <p:cNvPr id="334" name="Freihand 333">
                  <a:extLst>
                    <a:ext uri="{FF2B5EF4-FFF2-40B4-BE49-F238E27FC236}">
                      <a16:creationId xmlns:a16="http://schemas.microsoft.com/office/drawing/2014/main" id="{4699AB2A-A569-4F01-A3CC-8A975CC02A79}"/>
                    </a:ext>
                  </a:extLst>
                </p:cNvPr>
                <p:cNvPicPr/>
                <p:nvPr/>
              </p:nvPicPr>
              <p:blipFill>
                <a:blip r:embed="rId563"/>
                <a:stretch>
                  <a:fillRect/>
                </a:stretch>
              </p:blipFill>
              <p:spPr>
                <a:xfrm>
                  <a:off x="3566808" y="4748328"/>
                  <a:ext cx="182160" cy="215640"/>
                </a:xfrm>
                <a:prstGeom prst="rect">
                  <a:avLst/>
                </a:prstGeom>
              </p:spPr>
            </p:pic>
          </mc:Fallback>
        </mc:AlternateContent>
        <mc:AlternateContent xmlns:mc="http://schemas.openxmlformats.org/markup-compatibility/2006" xmlns:p14="http://schemas.microsoft.com/office/powerpoint/2010/main">
          <mc:Choice Requires="p14">
            <p:contentPart p14:bwMode="auto" r:id="rId564">
              <p14:nvContentPartPr>
                <p14:cNvPr id="335" name="Freihand 334">
                  <a:extLst>
                    <a:ext uri="{FF2B5EF4-FFF2-40B4-BE49-F238E27FC236}">
                      <a16:creationId xmlns:a16="http://schemas.microsoft.com/office/drawing/2014/main" id="{E05B6D76-D150-4F81-B1BD-A17E92C75F7D}"/>
                    </a:ext>
                  </a:extLst>
                </p14:cNvPr>
                <p14:cNvContentPartPr/>
                <p14:nvPr/>
              </p14:nvContentPartPr>
              <p14:xfrm>
                <a:off x="3799008" y="4777128"/>
                <a:ext cx="121680" cy="148680"/>
              </p14:xfrm>
            </p:contentPart>
          </mc:Choice>
          <mc:Fallback xmlns="">
            <p:pic>
              <p:nvPicPr>
                <p:cNvPr id="335" name="Freihand 334">
                  <a:extLst>
                    <a:ext uri="{FF2B5EF4-FFF2-40B4-BE49-F238E27FC236}">
                      <a16:creationId xmlns:a16="http://schemas.microsoft.com/office/drawing/2014/main" id="{E05B6D76-D150-4F81-B1BD-A17E92C75F7D}"/>
                    </a:ext>
                  </a:extLst>
                </p:cNvPr>
                <p:cNvPicPr/>
                <p:nvPr/>
              </p:nvPicPr>
              <p:blipFill>
                <a:blip r:embed="rId565"/>
                <a:stretch>
                  <a:fillRect/>
                </a:stretch>
              </p:blipFill>
              <p:spPr>
                <a:xfrm>
                  <a:off x="3794688" y="4772808"/>
                  <a:ext cx="13032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566">
              <p14:nvContentPartPr>
                <p14:cNvPr id="336" name="Freihand 335">
                  <a:extLst>
                    <a:ext uri="{FF2B5EF4-FFF2-40B4-BE49-F238E27FC236}">
                      <a16:creationId xmlns:a16="http://schemas.microsoft.com/office/drawing/2014/main" id="{FE6F3F44-2EF9-492B-A415-D268BC123E18}"/>
                    </a:ext>
                  </a:extLst>
                </p14:cNvPr>
                <p14:cNvContentPartPr/>
                <p14:nvPr/>
              </p14:nvContentPartPr>
              <p14:xfrm>
                <a:off x="3940488" y="4919688"/>
                <a:ext cx="34560" cy="136800"/>
              </p14:xfrm>
            </p:contentPart>
          </mc:Choice>
          <mc:Fallback xmlns="">
            <p:pic>
              <p:nvPicPr>
                <p:cNvPr id="336" name="Freihand 335">
                  <a:extLst>
                    <a:ext uri="{FF2B5EF4-FFF2-40B4-BE49-F238E27FC236}">
                      <a16:creationId xmlns:a16="http://schemas.microsoft.com/office/drawing/2014/main" id="{FE6F3F44-2EF9-492B-A415-D268BC123E18}"/>
                    </a:ext>
                  </a:extLst>
                </p:cNvPr>
                <p:cNvPicPr/>
                <p:nvPr/>
              </p:nvPicPr>
              <p:blipFill>
                <a:blip r:embed="rId567"/>
                <a:stretch>
                  <a:fillRect/>
                </a:stretch>
              </p:blipFill>
              <p:spPr>
                <a:xfrm>
                  <a:off x="3936168" y="4915368"/>
                  <a:ext cx="4320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568">
              <p14:nvContentPartPr>
                <p14:cNvPr id="337" name="Freihand 336">
                  <a:extLst>
                    <a:ext uri="{FF2B5EF4-FFF2-40B4-BE49-F238E27FC236}">
                      <a16:creationId xmlns:a16="http://schemas.microsoft.com/office/drawing/2014/main" id="{C79BFC58-5A5C-481F-BF10-7D802D72B57F}"/>
                    </a:ext>
                  </a:extLst>
                </p14:cNvPr>
                <p14:cNvContentPartPr/>
                <p14:nvPr/>
              </p14:nvContentPartPr>
              <p14:xfrm>
                <a:off x="4028328" y="4768488"/>
                <a:ext cx="138240" cy="196920"/>
              </p14:xfrm>
            </p:contentPart>
          </mc:Choice>
          <mc:Fallback xmlns="">
            <p:pic>
              <p:nvPicPr>
                <p:cNvPr id="337" name="Freihand 336">
                  <a:extLst>
                    <a:ext uri="{FF2B5EF4-FFF2-40B4-BE49-F238E27FC236}">
                      <a16:creationId xmlns:a16="http://schemas.microsoft.com/office/drawing/2014/main" id="{C79BFC58-5A5C-481F-BF10-7D802D72B57F}"/>
                    </a:ext>
                  </a:extLst>
                </p:cNvPr>
                <p:cNvPicPr/>
                <p:nvPr/>
              </p:nvPicPr>
              <p:blipFill>
                <a:blip r:embed="rId569"/>
                <a:stretch>
                  <a:fillRect/>
                </a:stretch>
              </p:blipFill>
              <p:spPr>
                <a:xfrm>
                  <a:off x="4024008" y="4764168"/>
                  <a:ext cx="14688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570">
              <p14:nvContentPartPr>
                <p14:cNvPr id="338" name="Freihand 337">
                  <a:extLst>
                    <a:ext uri="{FF2B5EF4-FFF2-40B4-BE49-F238E27FC236}">
                      <a16:creationId xmlns:a16="http://schemas.microsoft.com/office/drawing/2014/main" id="{007D36C5-B0B2-46B1-9818-D6936EE359F0}"/>
                    </a:ext>
                  </a:extLst>
                </p14:cNvPr>
                <p14:cNvContentPartPr/>
                <p14:nvPr/>
              </p14:nvContentPartPr>
              <p14:xfrm>
                <a:off x="4177728" y="4747608"/>
                <a:ext cx="114840" cy="225720"/>
              </p14:xfrm>
            </p:contentPart>
          </mc:Choice>
          <mc:Fallback xmlns="">
            <p:pic>
              <p:nvPicPr>
                <p:cNvPr id="338" name="Freihand 337">
                  <a:extLst>
                    <a:ext uri="{FF2B5EF4-FFF2-40B4-BE49-F238E27FC236}">
                      <a16:creationId xmlns:a16="http://schemas.microsoft.com/office/drawing/2014/main" id="{007D36C5-B0B2-46B1-9818-D6936EE359F0}"/>
                    </a:ext>
                  </a:extLst>
                </p:cNvPr>
                <p:cNvPicPr/>
                <p:nvPr/>
              </p:nvPicPr>
              <p:blipFill>
                <a:blip r:embed="rId571"/>
                <a:stretch>
                  <a:fillRect/>
                </a:stretch>
              </p:blipFill>
              <p:spPr>
                <a:xfrm>
                  <a:off x="4173408" y="4743288"/>
                  <a:ext cx="123480" cy="234360"/>
                </a:xfrm>
                <a:prstGeom prst="rect">
                  <a:avLst/>
                </a:prstGeom>
              </p:spPr>
            </p:pic>
          </mc:Fallback>
        </mc:AlternateContent>
        <mc:AlternateContent xmlns:mc="http://schemas.openxmlformats.org/markup-compatibility/2006" xmlns:p14="http://schemas.microsoft.com/office/powerpoint/2010/main">
          <mc:Choice Requires="p14">
            <p:contentPart p14:bwMode="auto" r:id="rId572">
              <p14:nvContentPartPr>
                <p14:cNvPr id="339" name="Freihand 338">
                  <a:extLst>
                    <a:ext uri="{FF2B5EF4-FFF2-40B4-BE49-F238E27FC236}">
                      <a16:creationId xmlns:a16="http://schemas.microsoft.com/office/drawing/2014/main" id="{B414CEF3-5E8F-4F96-A7D1-F0B5640DA407}"/>
                    </a:ext>
                  </a:extLst>
                </p14:cNvPr>
                <p14:cNvContentPartPr/>
                <p14:nvPr/>
              </p14:nvContentPartPr>
              <p14:xfrm>
                <a:off x="4398048" y="4787208"/>
                <a:ext cx="70200" cy="146160"/>
              </p14:xfrm>
            </p:contentPart>
          </mc:Choice>
          <mc:Fallback xmlns="">
            <p:pic>
              <p:nvPicPr>
                <p:cNvPr id="339" name="Freihand 338">
                  <a:extLst>
                    <a:ext uri="{FF2B5EF4-FFF2-40B4-BE49-F238E27FC236}">
                      <a16:creationId xmlns:a16="http://schemas.microsoft.com/office/drawing/2014/main" id="{B414CEF3-5E8F-4F96-A7D1-F0B5640DA407}"/>
                    </a:ext>
                  </a:extLst>
                </p:cNvPr>
                <p:cNvPicPr/>
                <p:nvPr/>
              </p:nvPicPr>
              <p:blipFill>
                <a:blip r:embed="rId573"/>
                <a:stretch>
                  <a:fillRect/>
                </a:stretch>
              </p:blipFill>
              <p:spPr>
                <a:xfrm>
                  <a:off x="4393728" y="4782888"/>
                  <a:ext cx="7884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574">
              <p14:nvContentPartPr>
                <p14:cNvPr id="340" name="Freihand 339">
                  <a:extLst>
                    <a:ext uri="{FF2B5EF4-FFF2-40B4-BE49-F238E27FC236}">
                      <a16:creationId xmlns:a16="http://schemas.microsoft.com/office/drawing/2014/main" id="{93F835F1-C336-4B60-B48D-2D8A97679A75}"/>
                    </a:ext>
                  </a:extLst>
                </p14:cNvPr>
                <p14:cNvContentPartPr/>
                <p14:nvPr/>
              </p14:nvContentPartPr>
              <p14:xfrm>
                <a:off x="4311288" y="4696488"/>
                <a:ext cx="130680" cy="101520"/>
              </p14:xfrm>
            </p:contentPart>
          </mc:Choice>
          <mc:Fallback xmlns="">
            <p:pic>
              <p:nvPicPr>
                <p:cNvPr id="340" name="Freihand 339">
                  <a:extLst>
                    <a:ext uri="{FF2B5EF4-FFF2-40B4-BE49-F238E27FC236}">
                      <a16:creationId xmlns:a16="http://schemas.microsoft.com/office/drawing/2014/main" id="{93F835F1-C336-4B60-B48D-2D8A97679A75}"/>
                    </a:ext>
                  </a:extLst>
                </p:cNvPr>
                <p:cNvPicPr/>
                <p:nvPr/>
              </p:nvPicPr>
              <p:blipFill>
                <a:blip r:embed="rId575"/>
                <a:stretch>
                  <a:fillRect/>
                </a:stretch>
              </p:blipFill>
              <p:spPr>
                <a:xfrm>
                  <a:off x="4306968" y="4692168"/>
                  <a:ext cx="13932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576">
              <p14:nvContentPartPr>
                <p14:cNvPr id="341" name="Freihand 340">
                  <a:extLst>
                    <a:ext uri="{FF2B5EF4-FFF2-40B4-BE49-F238E27FC236}">
                      <a16:creationId xmlns:a16="http://schemas.microsoft.com/office/drawing/2014/main" id="{2152F0DA-6D6A-4B71-9C7E-4E97BD1277D4}"/>
                    </a:ext>
                  </a:extLst>
                </p14:cNvPr>
                <p14:cNvContentPartPr/>
                <p14:nvPr/>
              </p14:nvContentPartPr>
              <p14:xfrm>
                <a:off x="4463928" y="4841928"/>
                <a:ext cx="93960" cy="88200"/>
              </p14:xfrm>
            </p:contentPart>
          </mc:Choice>
          <mc:Fallback xmlns="">
            <p:pic>
              <p:nvPicPr>
                <p:cNvPr id="341" name="Freihand 340">
                  <a:extLst>
                    <a:ext uri="{FF2B5EF4-FFF2-40B4-BE49-F238E27FC236}">
                      <a16:creationId xmlns:a16="http://schemas.microsoft.com/office/drawing/2014/main" id="{2152F0DA-6D6A-4B71-9C7E-4E97BD1277D4}"/>
                    </a:ext>
                  </a:extLst>
                </p:cNvPr>
                <p:cNvPicPr/>
                <p:nvPr/>
              </p:nvPicPr>
              <p:blipFill>
                <a:blip r:embed="rId577"/>
                <a:stretch>
                  <a:fillRect/>
                </a:stretch>
              </p:blipFill>
              <p:spPr>
                <a:xfrm>
                  <a:off x="4459608" y="4837608"/>
                  <a:ext cx="10260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578">
              <p14:nvContentPartPr>
                <p14:cNvPr id="343" name="Freihand 342">
                  <a:extLst>
                    <a:ext uri="{FF2B5EF4-FFF2-40B4-BE49-F238E27FC236}">
                      <a16:creationId xmlns:a16="http://schemas.microsoft.com/office/drawing/2014/main" id="{4D7DB898-2128-45C6-86E1-C664E4B64EDF}"/>
                    </a:ext>
                  </a:extLst>
                </p14:cNvPr>
                <p14:cNvContentPartPr/>
                <p14:nvPr/>
              </p14:nvContentPartPr>
              <p14:xfrm>
                <a:off x="3624408" y="5033088"/>
                <a:ext cx="841320" cy="200520"/>
              </p14:xfrm>
            </p:contentPart>
          </mc:Choice>
          <mc:Fallback xmlns="">
            <p:pic>
              <p:nvPicPr>
                <p:cNvPr id="343" name="Freihand 342">
                  <a:extLst>
                    <a:ext uri="{FF2B5EF4-FFF2-40B4-BE49-F238E27FC236}">
                      <a16:creationId xmlns:a16="http://schemas.microsoft.com/office/drawing/2014/main" id="{4D7DB898-2128-45C6-86E1-C664E4B64EDF}"/>
                    </a:ext>
                  </a:extLst>
                </p:cNvPr>
                <p:cNvPicPr/>
                <p:nvPr/>
              </p:nvPicPr>
              <p:blipFill>
                <a:blip r:embed="rId579"/>
                <a:stretch>
                  <a:fillRect/>
                </a:stretch>
              </p:blipFill>
              <p:spPr>
                <a:xfrm>
                  <a:off x="3620088" y="5028768"/>
                  <a:ext cx="8499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580">
              <p14:nvContentPartPr>
                <p14:cNvPr id="344" name="Freihand 343">
                  <a:extLst>
                    <a:ext uri="{FF2B5EF4-FFF2-40B4-BE49-F238E27FC236}">
                      <a16:creationId xmlns:a16="http://schemas.microsoft.com/office/drawing/2014/main" id="{16D2E880-0B8C-4744-83D5-165F8871FB27}"/>
                    </a:ext>
                  </a:extLst>
                </p14:cNvPr>
                <p14:cNvContentPartPr/>
                <p14:nvPr/>
              </p14:nvContentPartPr>
              <p14:xfrm>
                <a:off x="3620808" y="5113368"/>
                <a:ext cx="951480" cy="172440"/>
              </p14:xfrm>
            </p:contentPart>
          </mc:Choice>
          <mc:Fallback xmlns="">
            <p:pic>
              <p:nvPicPr>
                <p:cNvPr id="344" name="Freihand 343">
                  <a:extLst>
                    <a:ext uri="{FF2B5EF4-FFF2-40B4-BE49-F238E27FC236}">
                      <a16:creationId xmlns:a16="http://schemas.microsoft.com/office/drawing/2014/main" id="{16D2E880-0B8C-4744-83D5-165F8871FB27}"/>
                    </a:ext>
                  </a:extLst>
                </p:cNvPr>
                <p:cNvPicPr/>
                <p:nvPr/>
              </p:nvPicPr>
              <p:blipFill>
                <a:blip r:embed="rId581"/>
                <a:stretch>
                  <a:fillRect/>
                </a:stretch>
              </p:blipFill>
              <p:spPr>
                <a:xfrm>
                  <a:off x="3616488" y="5109048"/>
                  <a:ext cx="960120" cy="181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82">
            <p14:nvContentPartPr>
              <p14:cNvPr id="33" name="Freihand 32">
                <a:extLst>
                  <a:ext uri="{FF2B5EF4-FFF2-40B4-BE49-F238E27FC236}">
                    <a16:creationId xmlns:a16="http://schemas.microsoft.com/office/drawing/2014/main" id="{B1EBCF8D-BEE4-445F-AA59-3CF5D9BF91F7}"/>
                  </a:ext>
                </a:extLst>
              </p14:cNvPr>
              <p14:cNvContentPartPr/>
              <p14:nvPr/>
            </p14:nvContentPartPr>
            <p14:xfrm>
              <a:off x="2695248" y="899208"/>
              <a:ext cx="3863160" cy="489960"/>
            </p14:xfrm>
          </p:contentPart>
        </mc:Choice>
        <mc:Fallback>
          <p:pic>
            <p:nvPicPr>
              <p:cNvPr id="33" name="Freihand 32">
                <a:extLst>
                  <a:ext uri="{FF2B5EF4-FFF2-40B4-BE49-F238E27FC236}">
                    <a16:creationId xmlns:a16="http://schemas.microsoft.com/office/drawing/2014/main" id="{B1EBCF8D-BEE4-445F-AA59-3CF5D9BF91F7}"/>
                  </a:ext>
                </a:extLst>
              </p:cNvPr>
              <p:cNvPicPr/>
              <p:nvPr/>
            </p:nvPicPr>
            <p:blipFill>
              <a:blip r:embed="rId583"/>
              <a:stretch>
                <a:fillRect/>
              </a:stretch>
            </p:blipFill>
            <p:spPr>
              <a:xfrm>
                <a:off x="2690928" y="894888"/>
                <a:ext cx="3871800" cy="498600"/>
              </a:xfrm>
              <a:prstGeom prst="rect">
                <a:avLst/>
              </a:prstGeom>
            </p:spPr>
          </p:pic>
        </mc:Fallback>
      </mc:AlternateContent>
      <mc:AlternateContent xmlns:mc="http://schemas.openxmlformats.org/markup-compatibility/2006">
        <mc:Choice xmlns:p14="http://schemas.microsoft.com/office/powerpoint/2010/main" Requires="p14">
          <p:contentPart p14:bwMode="auto" r:id="rId584">
            <p14:nvContentPartPr>
              <p14:cNvPr id="34" name="Freihand 33">
                <a:extLst>
                  <a:ext uri="{FF2B5EF4-FFF2-40B4-BE49-F238E27FC236}">
                    <a16:creationId xmlns:a16="http://schemas.microsoft.com/office/drawing/2014/main" id="{86145980-8F00-407D-8882-3A7207AB341E}"/>
                  </a:ext>
                </a:extLst>
              </p14:cNvPr>
              <p14:cNvContentPartPr/>
              <p14:nvPr/>
            </p14:nvContentPartPr>
            <p14:xfrm>
              <a:off x="3660768" y="1933848"/>
              <a:ext cx="765000" cy="1298880"/>
            </p14:xfrm>
          </p:contentPart>
        </mc:Choice>
        <mc:Fallback>
          <p:pic>
            <p:nvPicPr>
              <p:cNvPr id="34" name="Freihand 33">
                <a:extLst>
                  <a:ext uri="{FF2B5EF4-FFF2-40B4-BE49-F238E27FC236}">
                    <a16:creationId xmlns:a16="http://schemas.microsoft.com/office/drawing/2014/main" id="{86145980-8F00-407D-8882-3A7207AB341E}"/>
                  </a:ext>
                </a:extLst>
              </p:cNvPr>
              <p:cNvPicPr/>
              <p:nvPr/>
            </p:nvPicPr>
            <p:blipFill>
              <a:blip r:embed="rId585"/>
              <a:stretch>
                <a:fillRect/>
              </a:stretch>
            </p:blipFill>
            <p:spPr>
              <a:xfrm>
                <a:off x="3656448" y="1929528"/>
                <a:ext cx="773640" cy="1307520"/>
              </a:xfrm>
              <a:prstGeom prst="rect">
                <a:avLst/>
              </a:prstGeom>
            </p:spPr>
          </p:pic>
        </mc:Fallback>
      </mc:AlternateContent>
      <mc:AlternateContent xmlns:mc="http://schemas.openxmlformats.org/markup-compatibility/2006">
        <mc:Choice xmlns:p14="http://schemas.microsoft.com/office/powerpoint/2010/main" Requires="p14">
          <p:contentPart p14:bwMode="auto" r:id="rId586">
            <p14:nvContentPartPr>
              <p14:cNvPr id="39" name="Freihand 38">
                <a:extLst>
                  <a:ext uri="{FF2B5EF4-FFF2-40B4-BE49-F238E27FC236}">
                    <a16:creationId xmlns:a16="http://schemas.microsoft.com/office/drawing/2014/main" id="{2B864D34-53FF-47C1-BB82-19BD76EFB528}"/>
                  </a:ext>
                </a:extLst>
              </p14:cNvPr>
              <p14:cNvContentPartPr/>
              <p14:nvPr/>
            </p14:nvContentPartPr>
            <p14:xfrm>
              <a:off x="6332328" y="1981008"/>
              <a:ext cx="655920" cy="1287000"/>
            </p14:xfrm>
          </p:contentPart>
        </mc:Choice>
        <mc:Fallback>
          <p:pic>
            <p:nvPicPr>
              <p:cNvPr id="39" name="Freihand 38">
                <a:extLst>
                  <a:ext uri="{FF2B5EF4-FFF2-40B4-BE49-F238E27FC236}">
                    <a16:creationId xmlns:a16="http://schemas.microsoft.com/office/drawing/2014/main" id="{2B864D34-53FF-47C1-BB82-19BD76EFB528}"/>
                  </a:ext>
                </a:extLst>
              </p:cNvPr>
              <p:cNvPicPr/>
              <p:nvPr/>
            </p:nvPicPr>
            <p:blipFill>
              <a:blip r:embed="rId587"/>
              <a:stretch>
                <a:fillRect/>
              </a:stretch>
            </p:blipFill>
            <p:spPr>
              <a:xfrm>
                <a:off x="6328008" y="1976688"/>
                <a:ext cx="664560" cy="1295640"/>
              </a:xfrm>
              <a:prstGeom prst="rect">
                <a:avLst/>
              </a:prstGeom>
            </p:spPr>
          </p:pic>
        </mc:Fallback>
      </mc:AlternateContent>
      <mc:AlternateContent xmlns:mc="http://schemas.openxmlformats.org/markup-compatibility/2006">
        <mc:Choice xmlns:p14="http://schemas.microsoft.com/office/powerpoint/2010/main" Requires="p14">
          <p:contentPart p14:bwMode="auto" r:id="rId588">
            <p14:nvContentPartPr>
              <p14:cNvPr id="44" name="Freihand 43">
                <a:extLst>
                  <a:ext uri="{FF2B5EF4-FFF2-40B4-BE49-F238E27FC236}">
                    <a16:creationId xmlns:a16="http://schemas.microsoft.com/office/drawing/2014/main" id="{A7624B6C-E5BD-43AC-A1EA-DA5C48004252}"/>
                  </a:ext>
                </a:extLst>
              </p14:cNvPr>
              <p14:cNvContentPartPr/>
              <p14:nvPr/>
            </p14:nvContentPartPr>
            <p14:xfrm>
              <a:off x="8858448" y="1952568"/>
              <a:ext cx="833400" cy="441000"/>
            </p14:xfrm>
          </p:contentPart>
        </mc:Choice>
        <mc:Fallback>
          <p:pic>
            <p:nvPicPr>
              <p:cNvPr id="44" name="Freihand 43">
                <a:extLst>
                  <a:ext uri="{FF2B5EF4-FFF2-40B4-BE49-F238E27FC236}">
                    <a16:creationId xmlns:a16="http://schemas.microsoft.com/office/drawing/2014/main" id="{A7624B6C-E5BD-43AC-A1EA-DA5C48004252}"/>
                  </a:ext>
                </a:extLst>
              </p:cNvPr>
              <p:cNvPicPr/>
              <p:nvPr/>
            </p:nvPicPr>
            <p:blipFill>
              <a:blip r:embed="rId589"/>
              <a:stretch>
                <a:fillRect/>
              </a:stretch>
            </p:blipFill>
            <p:spPr>
              <a:xfrm>
                <a:off x="8854128" y="1948248"/>
                <a:ext cx="842040" cy="449640"/>
              </a:xfrm>
              <a:prstGeom prst="rect">
                <a:avLst/>
              </a:prstGeom>
            </p:spPr>
          </p:pic>
        </mc:Fallback>
      </mc:AlternateContent>
      <mc:AlternateContent xmlns:mc="http://schemas.openxmlformats.org/markup-compatibility/2006">
        <mc:Choice xmlns:p14="http://schemas.microsoft.com/office/powerpoint/2010/main" Requires="p14">
          <p:contentPart p14:bwMode="auto" r:id="rId590">
            <p14:nvContentPartPr>
              <p14:cNvPr id="51" name="Freihand 50">
                <a:extLst>
                  <a:ext uri="{FF2B5EF4-FFF2-40B4-BE49-F238E27FC236}">
                    <a16:creationId xmlns:a16="http://schemas.microsoft.com/office/drawing/2014/main" id="{1AA8765F-3C26-4B7F-AA65-49CEBC1B4067}"/>
                  </a:ext>
                </a:extLst>
              </p14:cNvPr>
              <p14:cNvContentPartPr/>
              <p14:nvPr/>
            </p14:nvContentPartPr>
            <p14:xfrm>
              <a:off x="4370328" y="6227568"/>
              <a:ext cx="4026240" cy="674280"/>
            </p14:xfrm>
          </p:contentPart>
        </mc:Choice>
        <mc:Fallback>
          <p:pic>
            <p:nvPicPr>
              <p:cNvPr id="51" name="Freihand 50">
                <a:extLst>
                  <a:ext uri="{FF2B5EF4-FFF2-40B4-BE49-F238E27FC236}">
                    <a16:creationId xmlns:a16="http://schemas.microsoft.com/office/drawing/2014/main" id="{1AA8765F-3C26-4B7F-AA65-49CEBC1B4067}"/>
                  </a:ext>
                </a:extLst>
              </p:cNvPr>
              <p:cNvPicPr/>
              <p:nvPr/>
            </p:nvPicPr>
            <p:blipFill>
              <a:blip r:embed="rId591"/>
              <a:stretch>
                <a:fillRect/>
              </a:stretch>
            </p:blipFill>
            <p:spPr>
              <a:xfrm>
                <a:off x="4366008" y="6223248"/>
                <a:ext cx="4034880" cy="682920"/>
              </a:xfrm>
              <a:prstGeom prst="rect">
                <a:avLst/>
              </a:prstGeom>
            </p:spPr>
          </p:pic>
        </mc:Fallback>
      </mc:AlternateContent>
    </p:spTree>
    <p:extLst>
      <p:ext uri="{BB962C8B-B14F-4D97-AF65-F5344CB8AC3E}">
        <p14:creationId xmlns:p14="http://schemas.microsoft.com/office/powerpoint/2010/main" val="1098954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Different Preisindices</a:t>
            </a:r>
          </a:p>
        </p:txBody>
      </p:sp>
      <p:sp>
        <p:nvSpPr>
          <p:cNvPr id="145412" name="Text Box 3"/>
          <p:cNvSpPr txBox="1">
            <a:spLocks noChangeArrowheads="1"/>
          </p:cNvSpPr>
          <p:nvPr/>
        </p:nvSpPr>
        <p:spPr bwMode="auto">
          <a:xfrm>
            <a:off x="1908176" y="1223963"/>
            <a:ext cx="8456613" cy="5580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
        <p:nvSpPr>
          <p:cNvPr id="145413" name="Text Box 4"/>
          <p:cNvSpPr txBox="1">
            <a:spLocks noChangeArrowheads="1"/>
          </p:cNvSpPr>
          <p:nvPr/>
        </p:nvSpPr>
        <p:spPr bwMode="auto">
          <a:xfrm>
            <a:off x="87607" y="637013"/>
            <a:ext cx="12166448" cy="397031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dirty="0"/>
              <a:t>Consumer </a:t>
            </a:r>
            <a:r>
              <a:rPr lang="de-DE" dirty="0" err="1"/>
              <a:t>price</a:t>
            </a:r>
            <a:r>
              <a:rPr lang="de-DE" dirty="0"/>
              <a:t> </a:t>
            </a:r>
            <a:r>
              <a:rPr lang="de-DE" dirty="0" err="1"/>
              <a:t>index</a:t>
            </a:r>
            <a:r>
              <a:rPr lang="de-DE" dirty="0"/>
              <a:t> → </a:t>
            </a:r>
            <a:r>
              <a:rPr lang="de-DE" dirty="0" err="1"/>
              <a:t>general</a:t>
            </a:r>
            <a:r>
              <a:rPr lang="de-DE" dirty="0"/>
              <a:t> </a:t>
            </a:r>
            <a:r>
              <a:rPr lang="de-DE" dirty="0" err="1"/>
              <a:t>inflation</a:t>
            </a:r>
            <a:r>
              <a:rPr lang="de-DE" dirty="0"/>
              <a:t>, relevant </a:t>
            </a:r>
            <a:r>
              <a:rPr lang="de-DE" dirty="0" err="1"/>
              <a:t>for</a:t>
            </a:r>
            <a:r>
              <a:rPr lang="de-DE" dirty="0"/>
              <a:t> private </a:t>
            </a:r>
            <a:r>
              <a:rPr lang="de-DE" dirty="0" err="1"/>
              <a:t>consumption</a:t>
            </a:r>
            <a:endParaRPr lang="de-DE" dirty="0"/>
          </a:p>
          <a:p>
            <a:endParaRPr lang="de-DE" dirty="0"/>
          </a:p>
          <a:p>
            <a:endParaRPr lang="de-DE" dirty="0"/>
          </a:p>
          <a:p>
            <a:endParaRPr lang="de-DE" dirty="0"/>
          </a:p>
          <a:p>
            <a:r>
              <a:rPr lang="de-DE" dirty="0"/>
              <a:t>GDP-</a:t>
            </a:r>
            <a:r>
              <a:rPr lang="de-DE" dirty="0" err="1"/>
              <a:t>Deflator</a:t>
            </a:r>
            <a:r>
              <a:rPr lang="de-DE" dirty="0"/>
              <a:t> → Index </a:t>
            </a:r>
            <a:r>
              <a:rPr lang="de-DE" dirty="0" err="1"/>
              <a:t>for</a:t>
            </a:r>
            <a:r>
              <a:rPr lang="de-DE" dirty="0"/>
              <a:t> </a:t>
            </a:r>
            <a:r>
              <a:rPr lang="de-DE" dirty="0" err="1"/>
              <a:t>the</a:t>
            </a:r>
            <a:r>
              <a:rPr lang="de-DE" dirty="0"/>
              <a:t> </a:t>
            </a:r>
            <a:r>
              <a:rPr lang="de-DE" dirty="0" err="1"/>
              <a:t>whole</a:t>
            </a:r>
            <a:r>
              <a:rPr lang="de-DE" dirty="0"/>
              <a:t> </a:t>
            </a:r>
            <a:r>
              <a:rPr lang="de-DE" dirty="0" err="1"/>
              <a:t>economy</a:t>
            </a:r>
            <a:r>
              <a:rPr lang="de-DE" dirty="0"/>
              <a:t>, </a:t>
            </a:r>
            <a:r>
              <a:rPr lang="de-DE" dirty="0" err="1"/>
              <a:t>scope</a:t>
            </a:r>
            <a:r>
              <a:rPr lang="de-DE" dirty="0"/>
              <a:t> </a:t>
            </a:r>
            <a:r>
              <a:rPr lang="de-DE" dirty="0" err="1"/>
              <a:t>of</a:t>
            </a:r>
            <a:r>
              <a:rPr lang="de-DE" dirty="0"/>
              <a:t> </a:t>
            </a:r>
            <a:r>
              <a:rPr lang="de-DE" dirty="0" err="1"/>
              <a:t>distirbution</a:t>
            </a:r>
            <a:r>
              <a:rPr lang="de-DE" dirty="0"/>
              <a:t> in wage </a:t>
            </a:r>
            <a:r>
              <a:rPr lang="de-DE" dirty="0" err="1"/>
              <a:t>negotiations</a:t>
            </a:r>
            <a:endParaRPr lang="de-DE" dirty="0"/>
          </a:p>
          <a:p>
            <a:endParaRPr lang="de-DE" dirty="0"/>
          </a:p>
          <a:p>
            <a:endParaRPr lang="de-DE" dirty="0"/>
          </a:p>
          <a:p>
            <a:endParaRPr lang="de-DE" dirty="0"/>
          </a:p>
          <a:p>
            <a:r>
              <a:rPr lang="de-DE" dirty="0"/>
              <a:t>Export- and Import </a:t>
            </a:r>
            <a:r>
              <a:rPr lang="de-DE" dirty="0" err="1"/>
              <a:t>prices</a:t>
            </a:r>
            <a:r>
              <a:rPr lang="de-DE" dirty="0"/>
              <a:t> → Indices </a:t>
            </a:r>
            <a:r>
              <a:rPr lang="de-DE" dirty="0" err="1"/>
              <a:t>for</a:t>
            </a:r>
            <a:r>
              <a:rPr lang="de-DE" dirty="0"/>
              <a:t> international trade (relevant </a:t>
            </a:r>
            <a:r>
              <a:rPr lang="de-DE" dirty="0" err="1"/>
              <a:t>for</a:t>
            </a:r>
            <a:r>
              <a:rPr lang="de-DE" dirty="0"/>
              <a:t> „</a:t>
            </a:r>
            <a:r>
              <a:rPr lang="de-DE" dirty="0" err="1"/>
              <a:t>imported</a:t>
            </a:r>
            <a:r>
              <a:rPr lang="de-DE" dirty="0"/>
              <a:t>“ </a:t>
            </a:r>
            <a:r>
              <a:rPr lang="de-DE" dirty="0" err="1"/>
              <a:t>inflation</a:t>
            </a:r>
            <a:r>
              <a:rPr lang="de-DE" dirty="0"/>
              <a:t>)</a:t>
            </a:r>
          </a:p>
          <a:p>
            <a:endParaRPr lang="de-DE" dirty="0"/>
          </a:p>
          <a:p>
            <a:endParaRPr lang="de-DE" dirty="0"/>
          </a:p>
          <a:p>
            <a:endParaRPr lang="de-DE" dirty="0"/>
          </a:p>
          <a:p>
            <a:endParaRPr lang="de-DE" dirty="0"/>
          </a:p>
          <a:p>
            <a:r>
              <a:rPr lang="de-DE" dirty="0" err="1"/>
              <a:t>Wolesale</a:t>
            </a:r>
            <a:r>
              <a:rPr lang="de-DE" dirty="0"/>
              <a:t> </a:t>
            </a:r>
            <a:r>
              <a:rPr lang="de-DE" dirty="0" err="1"/>
              <a:t>price</a:t>
            </a:r>
            <a:r>
              <a:rPr lang="de-DE" dirty="0"/>
              <a:t> </a:t>
            </a:r>
            <a:r>
              <a:rPr lang="de-DE" dirty="0" err="1"/>
              <a:t>index</a:t>
            </a:r>
            <a:r>
              <a:rPr lang="de-DE" dirty="0"/>
              <a:t>→ Whole </a:t>
            </a:r>
            <a:r>
              <a:rPr lang="de-DE" dirty="0" err="1"/>
              <a:t>sale</a:t>
            </a:r>
            <a:r>
              <a:rPr lang="de-DE" dirty="0"/>
              <a:t> trade </a:t>
            </a:r>
            <a:r>
              <a:rPr lang="de-DE" dirty="0" err="1"/>
              <a:t>is</a:t>
            </a:r>
            <a:r>
              <a:rPr lang="de-DE" dirty="0"/>
              <a:t> </a:t>
            </a:r>
            <a:r>
              <a:rPr lang="de-DE" dirty="0" err="1"/>
              <a:t>some</a:t>
            </a:r>
            <a:r>
              <a:rPr lang="de-DE" dirty="0"/>
              <a:t> </a:t>
            </a:r>
            <a:r>
              <a:rPr lang="de-DE" dirty="0" err="1"/>
              <a:t>kind</a:t>
            </a:r>
            <a:r>
              <a:rPr lang="de-DE" dirty="0"/>
              <a:t> </a:t>
            </a:r>
            <a:r>
              <a:rPr lang="de-DE" dirty="0" err="1"/>
              <a:t>of</a:t>
            </a:r>
            <a:r>
              <a:rPr lang="de-DE" dirty="0"/>
              <a:t> an </a:t>
            </a:r>
            <a:r>
              <a:rPr lang="de-DE" dirty="0" err="1"/>
              <a:t>early</a:t>
            </a:r>
            <a:r>
              <a:rPr lang="de-DE" dirty="0"/>
              <a:t> </a:t>
            </a:r>
            <a:r>
              <a:rPr lang="de-DE" dirty="0" err="1"/>
              <a:t>indicator</a:t>
            </a:r>
            <a:r>
              <a:rPr lang="de-DE" dirty="0"/>
              <a:t> </a:t>
            </a:r>
            <a:r>
              <a:rPr lang="de-DE" dirty="0" err="1"/>
              <a:t>for</a:t>
            </a:r>
            <a:r>
              <a:rPr lang="de-DE" dirty="0"/>
              <a:t> </a:t>
            </a:r>
            <a:r>
              <a:rPr lang="de-DE" dirty="0" err="1"/>
              <a:t>inflation</a:t>
            </a:r>
            <a:r>
              <a:rPr lang="de-DE" dirty="0"/>
              <a:t> </a:t>
            </a:r>
            <a:r>
              <a:rPr lang="de-DE" dirty="0" err="1"/>
              <a:t>based</a:t>
            </a:r>
            <a:r>
              <a:rPr lang="de-DE" dirty="0"/>
              <a:t> on CPI.</a:t>
            </a:r>
          </a:p>
        </p:txBody>
      </p:sp>
      <p:sp>
        <p:nvSpPr>
          <p:cNvPr id="8" name="Rechteck 7">
            <a:extLst>
              <a:ext uri="{FF2B5EF4-FFF2-40B4-BE49-F238E27FC236}">
                <a16:creationId xmlns:a16="http://schemas.microsoft.com/office/drawing/2014/main" id="{DD6EE8D7-AD6E-48BC-BFE2-C04CFF322D0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A08756ED-BCF0-4B8B-93AD-14C7E9DC51DA}"/>
                  </a:ext>
                </a:extLst>
              </p14:cNvPr>
              <p14:cNvContentPartPr/>
              <p14:nvPr/>
            </p14:nvContentPartPr>
            <p14:xfrm>
              <a:off x="190008" y="996048"/>
              <a:ext cx="2344320" cy="74880"/>
            </p14:xfrm>
          </p:contentPart>
        </mc:Choice>
        <mc:Fallback xmlns="">
          <p:pic>
            <p:nvPicPr>
              <p:cNvPr id="2" name="Freihand 1">
                <a:extLst>
                  <a:ext uri="{FF2B5EF4-FFF2-40B4-BE49-F238E27FC236}">
                    <a16:creationId xmlns:a16="http://schemas.microsoft.com/office/drawing/2014/main" id="{A08756ED-BCF0-4B8B-93AD-14C7E9DC51DA}"/>
                  </a:ext>
                </a:extLst>
              </p:cNvPr>
              <p:cNvPicPr/>
              <p:nvPr/>
            </p:nvPicPr>
            <p:blipFill>
              <a:blip r:embed="rId4"/>
              <a:stretch>
                <a:fillRect/>
              </a:stretch>
            </p:blipFill>
            <p:spPr>
              <a:xfrm>
                <a:off x="185688" y="991728"/>
                <a:ext cx="235296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671DD909-FB5C-4330-9C20-51D33C1EDE16}"/>
                  </a:ext>
                </a:extLst>
              </p14:cNvPr>
              <p14:cNvContentPartPr/>
              <p14:nvPr/>
            </p14:nvContentPartPr>
            <p14:xfrm>
              <a:off x="5134968" y="954288"/>
              <a:ext cx="1937880" cy="158400"/>
            </p14:xfrm>
          </p:contentPart>
        </mc:Choice>
        <mc:Fallback xmlns="">
          <p:pic>
            <p:nvPicPr>
              <p:cNvPr id="3" name="Freihand 2">
                <a:extLst>
                  <a:ext uri="{FF2B5EF4-FFF2-40B4-BE49-F238E27FC236}">
                    <a16:creationId xmlns:a16="http://schemas.microsoft.com/office/drawing/2014/main" id="{671DD909-FB5C-4330-9C20-51D33C1EDE16}"/>
                  </a:ext>
                </a:extLst>
              </p:cNvPr>
              <p:cNvPicPr/>
              <p:nvPr/>
            </p:nvPicPr>
            <p:blipFill>
              <a:blip r:embed="rId6"/>
              <a:stretch>
                <a:fillRect/>
              </a:stretch>
            </p:blipFill>
            <p:spPr>
              <a:xfrm>
                <a:off x="5130648" y="949968"/>
                <a:ext cx="1946520" cy="167040"/>
              </a:xfrm>
              <a:prstGeom prst="rect">
                <a:avLst/>
              </a:prstGeom>
            </p:spPr>
          </p:pic>
        </mc:Fallback>
      </mc:AlternateContent>
      <p:grpSp>
        <p:nvGrpSpPr>
          <p:cNvPr id="34" name="Gruppieren 33">
            <a:extLst>
              <a:ext uri="{FF2B5EF4-FFF2-40B4-BE49-F238E27FC236}">
                <a16:creationId xmlns:a16="http://schemas.microsoft.com/office/drawing/2014/main" id="{BD7D9410-F627-4172-81AC-868ACB70FD7A}"/>
              </a:ext>
            </a:extLst>
          </p:cNvPr>
          <p:cNvGrpSpPr/>
          <p:nvPr/>
        </p:nvGrpSpPr>
        <p:grpSpPr>
          <a:xfrm>
            <a:off x="7586208" y="688968"/>
            <a:ext cx="1377000" cy="201240"/>
            <a:chOff x="7586208" y="688968"/>
            <a:chExt cx="1377000" cy="201240"/>
          </a:xfrm>
        </p:grpSpPr>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71A3B901-F57F-4114-A86D-1CE41E4055A3}"/>
                    </a:ext>
                  </a:extLst>
                </p14:cNvPr>
                <p14:cNvContentPartPr/>
                <p14:nvPr/>
              </p14:nvContentPartPr>
              <p14:xfrm>
                <a:off x="7586208" y="759168"/>
                <a:ext cx="204120" cy="131040"/>
              </p14:xfrm>
            </p:contentPart>
          </mc:Choice>
          <mc:Fallback xmlns="">
            <p:pic>
              <p:nvPicPr>
                <p:cNvPr id="4" name="Freihand 3">
                  <a:extLst>
                    <a:ext uri="{FF2B5EF4-FFF2-40B4-BE49-F238E27FC236}">
                      <a16:creationId xmlns:a16="http://schemas.microsoft.com/office/drawing/2014/main" id="{71A3B901-F57F-4114-A86D-1CE41E4055A3}"/>
                    </a:ext>
                  </a:extLst>
                </p:cNvPr>
                <p:cNvPicPr/>
                <p:nvPr/>
              </p:nvPicPr>
              <p:blipFill>
                <a:blip r:embed="rId8"/>
                <a:stretch>
                  <a:fillRect/>
                </a:stretch>
              </p:blipFill>
              <p:spPr>
                <a:xfrm>
                  <a:off x="7581888" y="754848"/>
                  <a:ext cx="21276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Freihand 4">
                  <a:extLst>
                    <a:ext uri="{FF2B5EF4-FFF2-40B4-BE49-F238E27FC236}">
                      <a16:creationId xmlns:a16="http://schemas.microsoft.com/office/drawing/2014/main" id="{3B3534D3-9481-4683-A255-638B43C27355}"/>
                    </a:ext>
                  </a:extLst>
                </p14:cNvPr>
                <p14:cNvContentPartPr/>
                <p14:nvPr/>
              </p14:nvContentPartPr>
              <p14:xfrm>
                <a:off x="7813368" y="760608"/>
                <a:ext cx="279720" cy="91440"/>
              </p14:xfrm>
            </p:contentPart>
          </mc:Choice>
          <mc:Fallback xmlns="">
            <p:pic>
              <p:nvPicPr>
                <p:cNvPr id="5" name="Freihand 4">
                  <a:extLst>
                    <a:ext uri="{FF2B5EF4-FFF2-40B4-BE49-F238E27FC236}">
                      <a16:creationId xmlns:a16="http://schemas.microsoft.com/office/drawing/2014/main" id="{3B3534D3-9481-4683-A255-638B43C27355}"/>
                    </a:ext>
                  </a:extLst>
                </p:cNvPr>
                <p:cNvPicPr/>
                <p:nvPr/>
              </p:nvPicPr>
              <p:blipFill>
                <a:blip r:embed="rId10"/>
                <a:stretch>
                  <a:fillRect/>
                </a:stretch>
              </p:blipFill>
              <p:spPr>
                <a:xfrm>
                  <a:off x="7809048" y="756288"/>
                  <a:ext cx="28836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6" name="Freihand 5">
                  <a:extLst>
                    <a:ext uri="{FF2B5EF4-FFF2-40B4-BE49-F238E27FC236}">
                      <a16:creationId xmlns:a16="http://schemas.microsoft.com/office/drawing/2014/main" id="{B2826FF5-675D-401E-BC56-CA098024CF5C}"/>
                    </a:ext>
                  </a:extLst>
                </p14:cNvPr>
                <p14:cNvContentPartPr/>
                <p14:nvPr/>
              </p14:nvContentPartPr>
              <p14:xfrm>
                <a:off x="8092728" y="702648"/>
                <a:ext cx="108000" cy="146880"/>
              </p14:xfrm>
            </p:contentPart>
          </mc:Choice>
          <mc:Fallback xmlns="">
            <p:pic>
              <p:nvPicPr>
                <p:cNvPr id="6" name="Freihand 5">
                  <a:extLst>
                    <a:ext uri="{FF2B5EF4-FFF2-40B4-BE49-F238E27FC236}">
                      <a16:creationId xmlns:a16="http://schemas.microsoft.com/office/drawing/2014/main" id="{B2826FF5-675D-401E-BC56-CA098024CF5C}"/>
                    </a:ext>
                  </a:extLst>
                </p:cNvPr>
                <p:cNvPicPr/>
                <p:nvPr/>
              </p:nvPicPr>
              <p:blipFill>
                <a:blip r:embed="rId12"/>
                <a:stretch>
                  <a:fillRect/>
                </a:stretch>
              </p:blipFill>
              <p:spPr>
                <a:xfrm>
                  <a:off x="8088408" y="698328"/>
                  <a:ext cx="1166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7" name="Freihand 6">
                  <a:extLst>
                    <a:ext uri="{FF2B5EF4-FFF2-40B4-BE49-F238E27FC236}">
                      <a16:creationId xmlns:a16="http://schemas.microsoft.com/office/drawing/2014/main" id="{EF8D2034-D5F0-4F68-ABEE-A806E8B0B090}"/>
                    </a:ext>
                  </a:extLst>
                </p14:cNvPr>
                <p14:cNvContentPartPr/>
                <p14:nvPr/>
              </p14:nvContentPartPr>
              <p14:xfrm>
                <a:off x="8246088" y="759888"/>
                <a:ext cx="225720" cy="64080"/>
              </p14:xfrm>
            </p:contentPart>
          </mc:Choice>
          <mc:Fallback xmlns="">
            <p:pic>
              <p:nvPicPr>
                <p:cNvPr id="7" name="Freihand 6">
                  <a:extLst>
                    <a:ext uri="{FF2B5EF4-FFF2-40B4-BE49-F238E27FC236}">
                      <a16:creationId xmlns:a16="http://schemas.microsoft.com/office/drawing/2014/main" id="{EF8D2034-D5F0-4F68-ABEE-A806E8B0B090}"/>
                    </a:ext>
                  </a:extLst>
                </p:cNvPr>
                <p:cNvPicPr/>
                <p:nvPr/>
              </p:nvPicPr>
              <p:blipFill>
                <a:blip r:embed="rId14"/>
                <a:stretch>
                  <a:fillRect/>
                </a:stretch>
              </p:blipFill>
              <p:spPr>
                <a:xfrm>
                  <a:off x="8241768" y="755568"/>
                  <a:ext cx="23436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9" name="Freihand 8">
                  <a:extLst>
                    <a:ext uri="{FF2B5EF4-FFF2-40B4-BE49-F238E27FC236}">
                      <a16:creationId xmlns:a16="http://schemas.microsoft.com/office/drawing/2014/main" id="{0E8139C9-C06E-4B0E-8213-D6AF8C2042B1}"/>
                    </a:ext>
                  </a:extLst>
                </p14:cNvPr>
                <p14:cNvContentPartPr/>
                <p14:nvPr/>
              </p14:nvContentPartPr>
              <p14:xfrm>
                <a:off x="8071848" y="730368"/>
                <a:ext cx="472680" cy="109800"/>
              </p14:xfrm>
            </p:contentPart>
          </mc:Choice>
          <mc:Fallback xmlns="">
            <p:pic>
              <p:nvPicPr>
                <p:cNvPr id="9" name="Freihand 8">
                  <a:extLst>
                    <a:ext uri="{FF2B5EF4-FFF2-40B4-BE49-F238E27FC236}">
                      <a16:creationId xmlns:a16="http://schemas.microsoft.com/office/drawing/2014/main" id="{0E8139C9-C06E-4B0E-8213-D6AF8C2042B1}"/>
                    </a:ext>
                  </a:extLst>
                </p:cNvPr>
                <p:cNvPicPr/>
                <p:nvPr/>
              </p:nvPicPr>
              <p:blipFill>
                <a:blip r:embed="rId16"/>
                <a:stretch>
                  <a:fillRect/>
                </a:stretch>
              </p:blipFill>
              <p:spPr>
                <a:xfrm>
                  <a:off x="8067528" y="726048"/>
                  <a:ext cx="48132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0" name="Freihand 9">
                  <a:extLst>
                    <a:ext uri="{FF2B5EF4-FFF2-40B4-BE49-F238E27FC236}">
                      <a16:creationId xmlns:a16="http://schemas.microsoft.com/office/drawing/2014/main" id="{9D7B18BF-A77F-4DDD-909D-7D4F7AE85588}"/>
                    </a:ext>
                  </a:extLst>
                </p14:cNvPr>
                <p14:cNvContentPartPr/>
                <p14:nvPr/>
              </p14:nvContentPartPr>
              <p14:xfrm>
                <a:off x="8521488" y="688968"/>
                <a:ext cx="123120" cy="147240"/>
              </p14:xfrm>
            </p:contentPart>
          </mc:Choice>
          <mc:Fallback xmlns="">
            <p:pic>
              <p:nvPicPr>
                <p:cNvPr id="10" name="Freihand 9">
                  <a:extLst>
                    <a:ext uri="{FF2B5EF4-FFF2-40B4-BE49-F238E27FC236}">
                      <a16:creationId xmlns:a16="http://schemas.microsoft.com/office/drawing/2014/main" id="{9D7B18BF-A77F-4DDD-909D-7D4F7AE85588}"/>
                    </a:ext>
                  </a:extLst>
                </p:cNvPr>
                <p:cNvPicPr/>
                <p:nvPr/>
              </p:nvPicPr>
              <p:blipFill>
                <a:blip r:embed="rId18"/>
                <a:stretch>
                  <a:fillRect/>
                </a:stretch>
              </p:blipFill>
              <p:spPr>
                <a:xfrm>
                  <a:off x="8517168" y="684648"/>
                  <a:ext cx="13176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1" name="Freihand 10">
                  <a:extLst>
                    <a:ext uri="{FF2B5EF4-FFF2-40B4-BE49-F238E27FC236}">
                      <a16:creationId xmlns:a16="http://schemas.microsoft.com/office/drawing/2014/main" id="{002DF20D-C5C2-4F30-8E74-D1FA6049D3FF}"/>
                    </a:ext>
                  </a:extLst>
                </p14:cNvPr>
                <p14:cNvContentPartPr/>
                <p14:nvPr/>
              </p14:nvContentPartPr>
              <p14:xfrm>
                <a:off x="8701128" y="718128"/>
                <a:ext cx="262080" cy="66960"/>
              </p14:xfrm>
            </p:contentPart>
          </mc:Choice>
          <mc:Fallback xmlns="">
            <p:pic>
              <p:nvPicPr>
                <p:cNvPr id="11" name="Freihand 10">
                  <a:extLst>
                    <a:ext uri="{FF2B5EF4-FFF2-40B4-BE49-F238E27FC236}">
                      <a16:creationId xmlns:a16="http://schemas.microsoft.com/office/drawing/2014/main" id="{002DF20D-C5C2-4F30-8E74-D1FA6049D3FF}"/>
                    </a:ext>
                  </a:extLst>
                </p:cNvPr>
                <p:cNvPicPr/>
                <p:nvPr/>
              </p:nvPicPr>
              <p:blipFill>
                <a:blip r:embed="rId20"/>
                <a:stretch>
                  <a:fillRect/>
                </a:stretch>
              </p:blipFill>
              <p:spPr>
                <a:xfrm>
                  <a:off x="8696808" y="713808"/>
                  <a:ext cx="270720" cy="75600"/>
                </a:xfrm>
                <a:prstGeom prst="rect">
                  <a:avLst/>
                </a:prstGeom>
              </p:spPr>
            </p:pic>
          </mc:Fallback>
        </mc:AlternateContent>
      </p:grpSp>
      <p:grpSp>
        <p:nvGrpSpPr>
          <p:cNvPr id="33" name="Gruppieren 32">
            <a:extLst>
              <a:ext uri="{FF2B5EF4-FFF2-40B4-BE49-F238E27FC236}">
                <a16:creationId xmlns:a16="http://schemas.microsoft.com/office/drawing/2014/main" id="{07590AF2-580C-44E9-895B-5053EA3A9515}"/>
              </a:ext>
            </a:extLst>
          </p:cNvPr>
          <p:cNvGrpSpPr/>
          <p:nvPr/>
        </p:nvGrpSpPr>
        <p:grpSpPr>
          <a:xfrm>
            <a:off x="9200808" y="453888"/>
            <a:ext cx="2404440" cy="543960"/>
            <a:chOff x="9200808" y="453888"/>
            <a:chExt cx="2404440" cy="543960"/>
          </a:xfrm>
        </p:grpSpPr>
        <mc:AlternateContent xmlns:mc="http://schemas.openxmlformats.org/markup-compatibility/2006" xmlns:p14="http://schemas.microsoft.com/office/powerpoint/2010/main">
          <mc:Choice Requires="p14">
            <p:contentPart p14:bwMode="auto" r:id="rId21">
              <p14:nvContentPartPr>
                <p14:cNvPr id="12" name="Freihand 11">
                  <a:extLst>
                    <a:ext uri="{FF2B5EF4-FFF2-40B4-BE49-F238E27FC236}">
                      <a16:creationId xmlns:a16="http://schemas.microsoft.com/office/drawing/2014/main" id="{E69F293F-AE76-4B8A-BE3B-36E006F8F470}"/>
                    </a:ext>
                  </a:extLst>
                </p14:cNvPr>
                <p14:cNvContentPartPr/>
                <p14:nvPr/>
              </p14:nvContentPartPr>
              <p14:xfrm>
                <a:off x="9200808" y="659448"/>
                <a:ext cx="138240" cy="230040"/>
              </p14:xfrm>
            </p:contentPart>
          </mc:Choice>
          <mc:Fallback xmlns="">
            <p:pic>
              <p:nvPicPr>
                <p:cNvPr id="12" name="Freihand 11">
                  <a:extLst>
                    <a:ext uri="{FF2B5EF4-FFF2-40B4-BE49-F238E27FC236}">
                      <a16:creationId xmlns:a16="http://schemas.microsoft.com/office/drawing/2014/main" id="{E69F293F-AE76-4B8A-BE3B-36E006F8F470}"/>
                    </a:ext>
                  </a:extLst>
                </p:cNvPr>
                <p:cNvPicPr/>
                <p:nvPr/>
              </p:nvPicPr>
              <p:blipFill>
                <a:blip r:embed="rId22"/>
                <a:stretch>
                  <a:fillRect/>
                </a:stretch>
              </p:blipFill>
              <p:spPr>
                <a:xfrm>
                  <a:off x="9196488" y="655128"/>
                  <a:ext cx="14688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3" name="Freihand 12">
                  <a:extLst>
                    <a:ext uri="{FF2B5EF4-FFF2-40B4-BE49-F238E27FC236}">
                      <a16:creationId xmlns:a16="http://schemas.microsoft.com/office/drawing/2014/main" id="{80690B9E-E6A9-4888-A3EB-A2E5B28B81BF}"/>
                    </a:ext>
                  </a:extLst>
                </p14:cNvPr>
                <p14:cNvContentPartPr/>
                <p14:nvPr/>
              </p14:nvContentPartPr>
              <p14:xfrm>
                <a:off x="9370008" y="654048"/>
                <a:ext cx="124200" cy="91440"/>
              </p14:xfrm>
            </p:contentPart>
          </mc:Choice>
          <mc:Fallback xmlns="">
            <p:pic>
              <p:nvPicPr>
                <p:cNvPr id="13" name="Freihand 12">
                  <a:extLst>
                    <a:ext uri="{FF2B5EF4-FFF2-40B4-BE49-F238E27FC236}">
                      <a16:creationId xmlns:a16="http://schemas.microsoft.com/office/drawing/2014/main" id="{80690B9E-E6A9-4888-A3EB-A2E5B28B81BF}"/>
                    </a:ext>
                  </a:extLst>
                </p:cNvPr>
                <p:cNvPicPr/>
                <p:nvPr/>
              </p:nvPicPr>
              <p:blipFill>
                <a:blip r:embed="rId24"/>
                <a:stretch>
                  <a:fillRect/>
                </a:stretch>
              </p:blipFill>
              <p:spPr>
                <a:xfrm>
                  <a:off x="9365688" y="649728"/>
                  <a:ext cx="13284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4" name="Freihand 13">
                  <a:extLst>
                    <a:ext uri="{FF2B5EF4-FFF2-40B4-BE49-F238E27FC236}">
                      <a16:creationId xmlns:a16="http://schemas.microsoft.com/office/drawing/2014/main" id="{FFE2E4F9-2291-4F64-AB66-87FDB91D17B6}"/>
                    </a:ext>
                  </a:extLst>
                </p14:cNvPr>
                <p14:cNvContentPartPr/>
                <p14:nvPr/>
              </p14:nvContentPartPr>
              <p14:xfrm>
                <a:off x="9469728" y="601128"/>
                <a:ext cx="14040" cy="24840"/>
              </p14:xfrm>
            </p:contentPart>
          </mc:Choice>
          <mc:Fallback xmlns="">
            <p:pic>
              <p:nvPicPr>
                <p:cNvPr id="14" name="Freihand 13">
                  <a:extLst>
                    <a:ext uri="{FF2B5EF4-FFF2-40B4-BE49-F238E27FC236}">
                      <a16:creationId xmlns:a16="http://schemas.microsoft.com/office/drawing/2014/main" id="{FFE2E4F9-2291-4F64-AB66-87FDB91D17B6}"/>
                    </a:ext>
                  </a:extLst>
                </p:cNvPr>
                <p:cNvPicPr/>
                <p:nvPr/>
              </p:nvPicPr>
              <p:blipFill>
                <a:blip r:embed="rId26"/>
                <a:stretch>
                  <a:fillRect/>
                </a:stretch>
              </p:blipFill>
              <p:spPr>
                <a:xfrm>
                  <a:off x="9465408" y="596808"/>
                  <a:ext cx="2268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5" name="Freihand 14">
                  <a:extLst>
                    <a:ext uri="{FF2B5EF4-FFF2-40B4-BE49-F238E27FC236}">
                      <a16:creationId xmlns:a16="http://schemas.microsoft.com/office/drawing/2014/main" id="{93CF538C-461B-4960-8493-F8717828E685}"/>
                    </a:ext>
                  </a:extLst>
                </p14:cNvPr>
                <p14:cNvContentPartPr/>
                <p14:nvPr/>
              </p14:nvContentPartPr>
              <p14:xfrm>
                <a:off x="9538848" y="620208"/>
                <a:ext cx="117360" cy="126360"/>
              </p14:xfrm>
            </p:contentPart>
          </mc:Choice>
          <mc:Fallback xmlns="">
            <p:pic>
              <p:nvPicPr>
                <p:cNvPr id="15" name="Freihand 14">
                  <a:extLst>
                    <a:ext uri="{FF2B5EF4-FFF2-40B4-BE49-F238E27FC236}">
                      <a16:creationId xmlns:a16="http://schemas.microsoft.com/office/drawing/2014/main" id="{93CF538C-461B-4960-8493-F8717828E685}"/>
                    </a:ext>
                  </a:extLst>
                </p:cNvPr>
                <p:cNvPicPr/>
                <p:nvPr/>
              </p:nvPicPr>
              <p:blipFill>
                <a:blip r:embed="rId28"/>
                <a:stretch>
                  <a:fillRect/>
                </a:stretch>
              </p:blipFill>
              <p:spPr>
                <a:xfrm>
                  <a:off x="9534528" y="615888"/>
                  <a:ext cx="12600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6" name="Freihand 15">
                  <a:extLst>
                    <a:ext uri="{FF2B5EF4-FFF2-40B4-BE49-F238E27FC236}">
                      <a16:creationId xmlns:a16="http://schemas.microsoft.com/office/drawing/2014/main" id="{E023C5EB-7213-4FB0-A349-5932821003C4}"/>
                    </a:ext>
                  </a:extLst>
                </p14:cNvPr>
                <p14:cNvContentPartPr/>
                <p14:nvPr/>
              </p14:nvContentPartPr>
              <p14:xfrm>
                <a:off x="9679248" y="532368"/>
                <a:ext cx="351720" cy="180720"/>
              </p14:xfrm>
            </p:contentPart>
          </mc:Choice>
          <mc:Fallback xmlns="">
            <p:pic>
              <p:nvPicPr>
                <p:cNvPr id="16" name="Freihand 15">
                  <a:extLst>
                    <a:ext uri="{FF2B5EF4-FFF2-40B4-BE49-F238E27FC236}">
                      <a16:creationId xmlns:a16="http://schemas.microsoft.com/office/drawing/2014/main" id="{E023C5EB-7213-4FB0-A349-5932821003C4}"/>
                    </a:ext>
                  </a:extLst>
                </p:cNvPr>
                <p:cNvPicPr/>
                <p:nvPr/>
              </p:nvPicPr>
              <p:blipFill>
                <a:blip r:embed="rId30"/>
                <a:stretch>
                  <a:fillRect/>
                </a:stretch>
              </p:blipFill>
              <p:spPr>
                <a:xfrm>
                  <a:off x="9674928" y="528048"/>
                  <a:ext cx="360360" cy="1893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7" name="Freihand 16">
                  <a:extLst>
                    <a:ext uri="{FF2B5EF4-FFF2-40B4-BE49-F238E27FC236}">
                      <a16:creationId xmlns:a16="http://schemas.microsoft.com/office/drawing/2014/main" id="{610E8B61-7467-4F77-BA70-C106AAEB26BA}"/>
                    </a:ext>
                  </a:extLst>
                </p14:cNvPr>
                <p14:cNvContentPartPr/>
                <p14:nvPr/>
              </p14:nvContentPartPr>
              <p14:xfrm>
                <a:off x="10161288" y="608688"/>
                <a:ext cx="136080" cy="69120"/>
              </p14:xfrm>
            </p:contentPart>
          </mc:Choice>
          <mc:Fallback xmlns="">
            <p:pic>
              <p:nvPicPr>
                <p:cNvPr id="17" name="Freihand 16">
                  <a:extLst>
                    <a:ext uri="{FF2B5EF4-FFF2-40B4-BE49-F238E27FC236}">
                      <a16:creationId xmlns:a16="http://schemas.microsoft.com/office/drawing/2014/main" id="{610E8B61-7467-4F77-BA70-C106AAEB26BA}"/>
                    </a:ext>
                  </a:extLst>
                </p:cNvPr>
                <p:cNvPicPr/>
                <p:nvPr/>
              </p:nvPicPr>
              <p:blipFill>
                <a:blip r:embed="rId32"/>
                <a:stretch>
                  <a:fillRect/>
                </a:stretch>
              </p:blipFill>
              <p:spPr>
                <a:xfrm>
                  <a:off x="10156968" y="604368"/>
                  <a:ext cx="14472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8" name="Freihand 17">
                  <a:extLst>
                    <a:ext uri="{FF2B5EF4-FFF2-40B4-BE49-F238E27FC236}">
                      <a16:creationId xmlns:a16="http://schemas.microsoft.com/office/drawing/2014/main" id="{6750EB79-E5B9-4F69-B780-705DC73FB1D9}"/>
                    </a:ext>
                  </a:extLst>
                </p14:cNvPr>
                <p14:cNvContentPartPr/>
                <p14:nvPr/>
              </p14:nvContentPartPr>
              <p14:xfrm>
                <a:off x="10318608" y="620568"/>
                <a:ext cx="293400" cy="54000"/>
              </p14:xfrm>
            </p:contentPart>
          </mc:Choice>
          <mc:Fallback xmlns="">
            <p:pic>
              <p:nvPicPr>
                <p:cNvPr id="18" name="Freihand 17">
                  <a:extLst>
                    <a:ext uri="{FF2B5EF4-FFF2-40B4-BE49-F238E27FC236}">
                      <a16:creationId xmlns:a16="http://schemas.microsoft.com/office/drawing/2014/main" id="{6750EB79-E5B9-4F69-B780-705DC73FB1D9}"/>
                    </a:ext>
                  </a:extLst>
                </p:cNvPr>
                <p:cNvPicPr/>
                <p:nvPr/>
              </p:nvPicPr>
              <p:blipFill>
                <a:blip r:embed="rId34"/>
                <a:stretch>
                  <a:fillRect/>
                </a:stretch>
              </p:blipFill>
              <p:spPr>
                <a:xfrm>
                  <a:off x="10314288" y="616248"/>
                  <a:ext cx="30204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9" name="Freihand 18">
                  <a:extLst>
                    <a:ext uri="{FF2B5EF4-FFF2-40B4-BE49-F238E27FC236}">
                      <a16:creationId xmlns:a16="http://schemas.microsoft.com/office/drawing/2014/main" id="{0C3D667C-0AEA-4D8A-90CA-21EA4F07FD64}"/>
                    </a:ext>
                  </a:extLst>
                </p14:cNvPr>
                <p14:cNvContentPartPr/>
                <p14:nvPr/>
              </p14:nvContentPartPr>
              <p14:xfrm>
                <a:off x="10642248" y="598968"/>
                <a:ext cx="91440" cy="60480"/>
              </p14:xfrm>
            </p:contentPart>
          </mc:Choice>
          <mc:Fallback xmlns="">
            <p:pic>
              <p:nvPicPr>
                <p:cNvPr id="19" name="Freihand 18">
                  <a:extLst>
                    <a:ext uri="{FF2B5EF4-FFF2-40B4-BE49-F238E27FC236}">
                      <a16:creationId xmlns:a16="http://schemas.microsoft.com/office/drawing/2014/main" id="{0C3D667C-0AEA-4D8A-90CA-21EA4F07FD64}"/>
                    </a:ext>
                  </a:extLst>
                </p:cNvPr>
                <p:cNvPicPr/>
                <p:nvPr/>
              </p:nvPicPr>
              <p:blipFill>
                <a:blip r:embed="rId36"/>
                <a:stretch>
                  <a:fillRect/>
                </a:stretch>
              </p:blipFill>
              <p:spPr>
                <a:xfrm>
                  <a:off x="10637928" y="594648"/>
                  <a:ext cx="10008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0" name="Freihand 19">
                  <a:extLst>
                    <a:ext uri="{FF2B5EF4-FFF2-40B4-BE49-F238E27FC236}">
                      <a16:creationId xmlns:a16="http://schemas.microsoft.com/office/drawing/2014/main" id="{5C54E01E-21C7-4653-97E6-3B7E531F1E5C}"/>
                    </a:ext>
                  </a:extLst>
                </p14:cNvPr>
                <p14:cNvContentPartPr/>
                <p14:nvPr/>
              </p14:nvContentPartPr>
              <p14:xfrm>
                <a:off x="10818288" y="570168"/>
                <a:ext cx="367200" cy="199080"/>
              </p14:xfrm>
            </p:contentPart>
          </mc:Choice>
          <mc:Fallback xmlns="">
            <p:pic>
              <p:nvPicPr>
                <p:cNvPr id="20" name="Freihand 19">
                  <a:extLst>
                    <a:ext uri="{FF2B5EF4-FFF2-40B4-BE49-F238E27FC236}">
                      <a16:creationId xmlns:a16="http://schemas.microsoft.com/office/drawing/2014/main" id="{5C54E01E-21C7-4653-97E6-3B7E531F1E5C}"/>
                    </a:ext>
                  </a:extLst>
                </p:cNvPr>
                <p:cNvPicPr/>
                <p:nvPr/>
              </p:nvPicPr>
              <p:blipFill>
                <a:blip r:embed="rId38"/>
                <a:stretch>
                  <a:fillRect/>
                </a:stretch>
              </p:blipFill>
              <p:spPr>
                <a:xfrm>
                  <a:off x="10813968" y="565848"/>
                  <a:ext cx="37584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1" name="Freihand 20">
                  <a:extLst>
                    <a:ext uri="{FF2B5EF4-FFF2-40B4-BE49-F238E27FC236}">
                      <a16:creationId xmlns:a16="http://schemas.microsoft.com/office/drawing/2014/main" id="{328D20D5-333A-4179-A7FF-1EAA070E4331}"/>
                    </a:ext>
                  </a:extLst>
                </p14:cNvPr>
                <p14:cNvContentPartPr/>
                <p14:nvPr/>
              </p14:nvContentPartPr>
              <p14:xfrm>
                <a:off x="11233368" y="453888"/>
                <a:ext cx="326520" cy="156240"/>
              </p14:xfrm>
            </p:contentPart>
          </mc:Choice>
          <mc:Fallback xmlns="">
            <p:pic>
              <p:nvPicPr>
                <p:cNvPr id="21" name="Freihand 20">
                  <a:extLst>
                    <a:ext uri="{FF2B5EF4-FFF2-40B4-BE49-F238E27FC236}">
                      <a16:creationId xmlns:a16="http://schemas.microsoft.com/office/drawing/2014/main" id="{328D20D5-333A-4179-A7FF-1EAA070E4331}"/>
                    </a:ext>
                  </a:extLst>
                </p:cNvPr>
                <p:cNvPicPr/>
                <p:nvPr/>
              </p:nvPicPr>
              <p:blipFill>
                <a:blip r:embed="rId40"/>
                <a:stretch>
                  <a:fillRect/>
                </a:stretch>
              </p:blipFill>
              <p:spPr>
                <a:xfrm>
                  <a:off x="11229048" y="449568"/>
                  <a:ext cx="33516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2" name="Freihand 21">
                  <a:extLst>
                    <a:ext uri="{FF2B5EF4-FFF2-40B4-BE49-F238E27FC236}">
                      <a16:creationId xmlns:a16="http://schemas.microsoft.com/office/drawing/2014/main" id="{BE90DB35-232B-485E-B342-AC3840080196}"/>
                    </a:ext>
                  </a:extLst>
                </p14:cNvPr>
                <p14:cNvContentPartPr/>
                <p14:nvPr/>
              </p14:nvContentPartPr>
              <p14:xfrm>
                <a:off x="9929808" y="926208"/>
                <a:ext cx="244440" cy="38160"/>
              </p14:xfrm>
            </p:contentPart>
          </mc:Choice>
          <mc:Fallback xmlns="">
            <p:pic>
              <p:nvPicPr>
                <p:cNvPr id="22" name="Freihand 21">
                  <a:extLst>
                    <a:ext uri="{FF2B5EF4-FFF2-40B4-BE49-F238E27FC236}">
                      <a16:creationId xmlns:a16="http://schemas.microsoft.com/office/drawing/2014/main" id="{BE90DB35-232B-485E-B342-AC3840080196}"/>
                    </a:ext>
                  </a:extLst>
                </p:cNvPr>
                <p:cNvPicPr/>
                <p:nvPr/>
              </p:nvPicPr>
              <p:blipFill>
                <a:blip r:embed="rId42"/>
                <a:stretch>
                  <a:fillRect/>
                </a:stretch>
              </p:blipFill>
              <p:spPr>
                <a:xfrm>
                  <a:off x="9925488" y="921888"/>
                  <a:ext cx="25308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3" name="Freihand 22">
                  <a:extLst>
                    <a:ext uri="{FF2B5EF4-FFF2-40B4-BE49-F238E27FC236}">
                      <a16:creationId xmlns:a16="http://schemas.microsoft.com/office/drawing/2014/main" id="{D8F895CC-CAEA-46A4-99FB-C9647B37B931}"/>
                    </a:ext>
                  </a:extLst>
                </p14:cNvPr>
                <p14:cNvContentPartPr/>
                <p14:nvPr/>
              </p14:nvContentPartPr>
              <p14:xfrm>
                <a:off x="10351008" y="879408"/>
                <a:ext cx="86400" cy="118440"/>
              </p14:xfrm>
            </p:contentPart>
          </mc:Choice>
          <mc:Fallback xmlns="">
            <p:pic>
              <p:nvPicPr>
                <p:cNvPr id="23" name="Freihand 22">
                  <a:extLst>
                    <a:ext uri="{FF2B5EF4-FFF2-40B4-BE49-F238E27FC236}">
                      <a16:creationId xmlns:a16="http://schemas.microsoft.com/office/drawing/2014/main" id="{D8F895CC-CAEA-46A4-99FB-C9647B37B931}"/>
                    </a:ext>
                  </a:extLst>
                </p:cNvPr>
                <p:cNvPicPr/>
                <p:nvPr/>
              </p:nvPicPr>
              <p:blipFill>
                <a:blip r:embed="rId44"/>
                <a:stretch>
                  <a:fillRect/>
                </a:stretch>
              </p:blipFill>
              <p:spPr>
                <a:xfrm>
                  <a:off x="10346688" y="875088"/>
                  <a:ext cx="9504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4" name="Freihand 23">
                  <a:extLst>
                    <a:ext uri="{FF2B5EF4-FFF2-40B4-BE49-F238E27FC236}">
                      <a16:creationId xmlns:a16="http://schemas.microsoft.com/office/drawing/2014/main" id="{9B09662B-06B7-4540-98AA-4695A5DC9AF0}"/>
                    </a:ext>
                  </a:extLst>
                </p14:cNvPr>
                <p14:cNvContentPartPr/>
                <p14:nvPr/>
              </p14:nvContentPartPr>
              <p14:xfrm>
                <a:off x="10353168" y="854568"/>
                <a:ext cx="129240" cy="11520"/>
              </p14:xfrm>
            </p:contentPart>
          </mc:Choice>
          <mc:Fallback xmlns="">
            <p:pic>
              <p:nvPicPr>
                <p:cNvPr id="24" name="Freihand 23">
                  <a:extLst>
                    <a:ext uri="{FF2B5EF4-FFF2-40B4-BE49-F238E27FC236}">
                      <a16:creationId xmlns:a16="http://schemas.microsoft.com/office/drawing/2014/main" id="{9B09662B-06B7-4540-98AA-4695A5DC9AF0}"/>
                    </a:ext>
                  </a:extLst>
                </p:cNvPr>
                <p:cNvPicPr/>
                <p:nvPr/>
              </p:nvPicPr>
              <p:blipFill>
                <a:blip r:embed="rId46"/>
                <a:stretch>
                  <a:fillRect/>
                </a:stretch>
              </p:blipFill>
              <p:spPr>
                <a:xfrm>
                  <a:off x="10348848" y="850248"/>
                  <a:ext cx="13788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5" name="Freihand 24">
                  <a:extLst>
                    <a:ext uri="{FF2B5EF4-FFF2-40B4-BE49-F238E27FC236}">
                      <a16:creationId xmlns:a16="http://schemas.microsoft.com/office/drawing/2014/main" id="{42633971-6243-4663-BC3C-81015DF47FEB}"/>
                    </a:ext>
                  </a:extLst>
                </p14:cNvPr>
                <p14:cNvContentPartPr/>
                <p14:nvPr/>
              </p14:nvContentPartPr>
              <p14:xfrm>
                <a:off x="10525608" y="842328"/>
                <a:ext cx="114120" cy="143280"/>
              </p14:xfrm>
            </p:contentPart>
          </mc:Choice>
          <mc:Fallback xmlns="">
            <p:pic>
              <p:nvPicPr>
                <p:cNvPr id="25" name="Freihand 24">
                  <a:extLst>
                    <a:ext uri="{FF2B5EF4-FFF2-40B4-BE49-F238E27FC236}">
                      <a16:creationId xmlns:a16="http://schemas.microsoft.com/office/drawing/2014/main" id="{42633971-6243-4663-BC3C-81015DF47FEB}"/>
                    </a:ext>
                  </a:extLst>
                </p:cNvPr>
                <p:cNvPicPr/>
                <p:nvPr/>
              </p:nvPicPr>
              <p:blipFill>
                <a:blip r:embed="rId48"/>
                <a:stretch>
                  <a:fillRect/>
                </a:stretch>
              </p:blipFill>
              <p:spPr>
                <a:xfrm>
                  <a:off x="10521288" y="838008"/>
                  <a:ext cx="12276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6" name="Freihand 25">
                  <a:extLst>
                    <a:ext uri="{FF2B5EF4-FFF2-40B4-BE49-F238E27FC236}">
                      <a16:creationId xmlns:a16="http://schemas.microsoft.com/office/drawing/2014/main" id="{37D19CAC-35D9-4481-88A8-E0277A2EEA89}"/>
                    </a:ext>
                  </a:extLst>
                </p14:cNvPr>
                <p14:cNvContentPartPr/>
                <p14:nvPr/>
              </p14:nvContentPartPr>
              <p14:xfrm>
                <a:off x="10731888" y="867528"/>
                <a:ext cx="87840" cy="92520"/>
              </p14:xfrm>
            </p:contentPart>
          </mc:Choice>
          <mc:Fallback xmlns="">
            <p:pic>
              <p:nvPicPr>
                <p:cNvPr id="26" name="Freihand 25">
                  <a:extLst>
                    <a:ext uri="{FF2B5EF4-FFF2-40B4-BE49-F238E27FC236}">
                      <a16:creationId xmlns:a16="http://schemas.microsoft.com/office/drawing/2014/main" id="{37D19CAC-35D9-4481-88A8-E0277A2EEA89}"/>
                    </a:ext>
                  </a:extLst>
                </p:cNvPr>
                <p:cNvPicPr/>
                <p:nvPr/>
              </p:nvPicPr>
              <p:blipFill>
                <a:blip r:embed="rId50"/>
                <a:stretch>
                  <a:fillRect/>
                </a:stretch>
              </p:blipFill>
              <p:spPr>
                <a:xfrm>
                  <a:off x="10727568" y="863208"/>
                  <a:ext cx="9648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27" name="Freihand 26">
                  <a:extLst>
                    <a:ext uri="{FF2B5EF4-FFF2-40B4-BE49-F238E27FC236}">
                      <a16:creationId xmlns:a16="http://schemas.microsoft.com/office/drawing/2014/main" id="{8319E934-0017-4408-A765-3BE6E8A78C34}"/>
                    </a:ext>
                  </a:extLst>
                </p14:cNvPr>
                <p14:cNvContentPartPr/>
                <p14:nvPr/>
              </p14:nvContentPartPr>
              <p14:xfrm>
                <a:off x="10683648" y="788688"/>
                <a:ext cx="208080" cy="143640"/>
              </p14:xfrm>
            </p:contentPart>
          </mc:Choice>
          <mc:Fallback xmlns="">
            <p:pic>
              <p:nvPicPr>
                <p:cNvPr id="27" name="Freihand 26">
                  <a:extLst>
                    <a:ext uri="{FF2B5EF4-FFF2-40B4-BE49-F238E27FC236}">
                      <a16:creationId xmlns:a16="http://schemas.microsoft.com/office/drawing/2014/main" id="{8319E934-0017-4408-A765-3BE6E8A78C34}"/>
                    </a:ext>
                  </a:extLst>
                </p:cNvPr>
                <p:cNvPicPr/>
                <p:nvPr/>
              </p:nvPicPr>
              <p:blipFill>
                <a:blip r:embed="rId52"/>
                <a:stretch>
                  <a:fillRect/>
                </a:stretch>
              </p:blipFill>
              <p:spPr>
                <a:xfrm>
                  <a:off x="10679328" y="784368"/>
                  <a:ext cx="21672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28" name="Freihand 27">
                  <a:extLst>
                    <a:ext uri="{FF2B5EF4-FFF2-40B4-BE49-F238E27FC236}">
                      <a16:creationId xmlns:a16="http://schemas.microsoft.com/office/drawing/2014/main" id="{ED379278-5EBB-42F2-B83A-68B9DF07D9C8}"/>
                    </a:ext>
                  </a:extLst>
                </p14:cNvPr>
                <p14:cNvContentPartPr/>
                <p14:nvPr/>
              </p14:nvContentPartPr>
              <p14:xfrm>
                <a:off x="11011608" y="810648"/>
                <a:ext cx="188640" cy="147600"/>
              </p14:xfrm>
            </p:contentPart>
          </mc:Choice>
          <mc:Fallback xmlns="">
            <p:pic>
              <p:nvPicPr>
                <p:cNvPr id="28" name="Freihand 27">
                  <a:extLst>
                    <a:ext uri="{FF2B5EF4-FFF2-40B4-BE49-F238E27FC236}">
                      <a16:creationId xmlns:a16="http://schemas.microsoft.com/office/drawing/2014/main" id="{ED379278-5EBB-42F2-B83A-68B9DF07D9C8}"/>
                    </a:ext>
                  </a:extLst>
                </p:cNvPr>
                <p:cNvPicPr/>
                <p:nvPr/>
              </p:nvPicPr>
              <p:blipFill>
                <a:blip r:embed="rId54"/>
                <a:stretch>
                  <a:fillRect/>
                </a:stretch>
              </p:blipFill>
              <p:spPr>
                <a:xfrm>
                  <a:off x="11007288" y="806328"/>
                  <a:ext cx="19728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29" name="Freihand 28">
                  <a:extLst>
                    <a:ext uri="{FF2B5EF4-FFF2-40B4-BE49-F238E27FC236}">
                      <a16:creationId xmlns:a16="http://schemas.microsoft.com/office/drawing/2014/main" id="{68B5F884-129D-426A-B5C5-D916E50C4FCB}"/>
                    </a:ext>
                  </a:extLst>
                </p14:cNvPr>
                <p14:cNvContentPartPr/>
                <p14:nvPr/>
              </p14:nvContentPartPr>
              <p14:xfrm>
                <a:off x="11281968" y="808128"/>
                <a:ext cx="43200" cy="139320"/>
              </p14:xfrm>
            </p:contentPart>
          </mc:Choice>
          <mc:Fallback xmlns="">
            <p:pic>
              <p:nvPicPr>
                <p:cNvPr id="29" name="Freihand 28">
                  <a:extLst>
                    <a:ext uri="{FF2B5EF4-FFF2-40B4-BE49-F238E27FC236}">
                      <a16:creationId xmlns:a16="http://schemas.microsoft.com/office/drawing/2014/main" id="{68B5F884-129D-426A-B5C5-D916E50C4FCB}"/>
                    </a:ext>
                  </a:extLst>
                </p:cNvPr>
                <p:cNvPicPr/>
                <p:nvPr/>
              </p:nvPicPr>
              <p:blipFill>
                <a:blip r:embed="rId56"/>
                <a:stretch>
                  <a:fillRect/>
                </a:stretch>
              </p:blipFill>
              <p:spPr>
                <a:xfrm>
                  <a:off x="11277648" y="803808"/>
                  <a:ext cx="5184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0" name="Freihand 29">
                  <a:extLst>
                    <a:ext uri="{FF2B5EF4-FFF2-40B4-BE49-F238E27FC236}">
                      <a16:creationId xmlns:a16="http://schemas.microsoft.com/office/drawing/2014/main" id="{479AAB90-E552-43B1-ACAB-FD913E612C6A}"/>
                    </a:ext>
                  </a:extLst>
                </p14:cNvPr>
                <p14:cNvContentPartPr/>
                <p14:nvPr/>
              </p14:nvContentPartPr>
              <p14:xfrm>
                <a:off x="11211408" y="790128"/>
                <a:ext cx="147600" cy="169200"/>
              </p14:xfrm>
            </p:contentPart>
          </mc:Choice>
          <mc:Fallback xmlns="">
            <p:pic>
              <p:nvPicPr>
                <p:cNvPr id="30" name="Freihand 29">
                  <a:extLst>
                    <a:ext uri="{FF2B5EF4-FFF2-40B4-BE49-F238E27FC236}">
                      <a16:creationId xmlns:a16="http://schemas.microsoft.com/office/drawing/2014/main" id="{479AAB90-E552-43B1-ACAB-FD913E612C6A}"/>
                    </a:ext>
                  </a:extLst>
                </p:cNvPr>
                <p:cNvPicPr/>
                <p:nvPr/>
              </p:nvPicPr>
              <p:blipFill>
                <a:blip r:embed="rId58"/>
                <a:stretch>
                  <a:fillRect/>
                </a:stretch>
              </p:blipFill>
              <p:spPr>
                <a:xfrm>
                  <a:off x="11207088" y="785808"/>
                  <a:ext cx="15624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1" name="Freihand 30">
                  <a:extLst>
                    <a:ext uri="{FF2B5EF4-FFF2-40B4-BE49-F238E27FC236}">
                      <a16:creationId xmlns:a16="http://schemas.microsoft.com/office/drawing/2014/main" id="{3329EB46-DDC4-4E4B-BBE3-DC78FA9C013F}"/>
                    </a:ext>
                  </a:extLst>
                </p14:cNvPr>
                <p14:cNvContentPartPr/>
                <p14:nvPr/>
              </p14:nvContentPartPr>
              <p14:xfrm>
                <a:off x="11469528" y="781128"/>
                <a:ext cx="16560" cy="179280"/>
              </p14:xfrm>
            </p:contentPart>
          </mc:Choice>
          <mc:Fallback xmlns="">
            <p:pic>
              <p:nvPicPr>
                <p:cNvPr id="31" name="Freihand 30">
                  <a:extLst>
                    <a:ext uri="{FF2B5EF4-FFF2-40B4-BE49-F238E27FC236}">
                      <a16:creationId xmlns:a16="http://schemas.microsoft.com/office/drawing/2014/main" id="{3329EB46-DDC4-4E4B-BBE3-DC78FA9C013F}"/>
                    </a:ext>
                  </a:extLst>
                </p:cNvPr>
                <p:cNvPicPr/>
                <p:nvPr/>
              </p:nvPicPr>
              <p:blipFill>
                <a:blip r:embed="rId60"/>
                <a:stretch>
                  <a:fillRect/>
                </a:stretch>
              </p:blipFill>
              <p:spPr>
                <a:xfrm>
                  <a:off x="11465208" y="776808"/>
                  <a:ext cx="2520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2" name="Freihand 31">
                  <a:extLst>
                    <a:ext uri="{FF2B5EF4-FFF2-40B4-BE49-F238E27FC236}">
                      <a16:creationId xmlns:a16="http://schemas.microsoft.com/office/drawing/2014/main" id="{07E6EA07-E7ED-4654-8A8E-F9FAA8DF9A17}"/>
                    </a:ext>
                  </a:extLst>
                </p14:cNvPr>
                <p14:cNvContentPartPr/>
                <p14:nvPr/>
              </p14:nvContentPartPr>
              <p14:xfrm>
                <a:off x="11409408" y="738648"/>
                <a:ext cx="195840" cy="117000"/>
              </p14:xfrm>
            </p:contentPart>
          </mc:Choice>
          <mc:Fallback xmlns="">
            <p:pic>
              <p:nvPicPr>
                <p:cNvPr id="32" name="Freihand 31">
                  <a:extLst>
                    <a:ext uri="{FF2B5EF4-FFF2-40B4-BE49-F238E27FC236}">
                      <a16:creationId xmlns:a16="http://schemas.microsoft.com/office/drawing/2014/main" id="{07E6EA07-E7ED-4654-8A8E-F9FAA8DF9A17}"/>
                    </a:ext>
                  </a:extLst>
                </p:cNvPr>
                <p:cNvPicPr/>
                <p:nvPr/>
              </p:nvPicPr>
              <p:blipFill>
                <a:blip r:embed="rId62"/>
                <a:stretch>
                  <a:fillRect/>
                </a:stretch>
              </p:blipFill>
              <p:spPr>
                <a:xfrm>
                  <a:off x="11405088" y="734328"/>
                  <a:ext cx="204480" cy="125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3">
            <p14:nvContentPartPr>
              <p14:cNvPr id="35" name="Freihand 34">
                <a:extLst>
                  <a:ext uri="{FF2B5EF4-FFF2-40B4-BE49-F238E27FC236}">
                    <a16:creationId xmlns:a16="http://schemas.microsoft.com/office/drawing/2014/main" id="{D5D4B0F8-2083-42D1-9368-3C93695044D7}"/>
                  </a:ext>
                </a:extLst>
              </p14:cNvPr>
              <p14:cNvContentPartPr/>
              <p14:nvPr/>
            </p14:nvContentPartPr>
            <p14:xfrm>
              <a:off x="145368" y="2082528"/>
              <a:ext cx="1361880" cy="94680"/>
            </p14:xfrm>
          </p:contentPart>
        </mc:Choice>
        <mc:Fallback xmlns="">
          <p:pic>
            <p:nvPicPr>
              <p:cNvPr id="35" name="Freihand 34">
                <a:extLst>
                  <a:ext uri="{FF2B5EF4-FFF2-40B4-BE49-F238E27FC236}">
                    <a16:creationId xmlns:a16="http://schemas.microsoft.com/office/drawing/2014/main" id="{D5D4B0F8-2083-42D1-9368-3C93695044D7}"/>
                  </a:ext>
                </a:extLst>
              </p:cNvPr>
              <p:cNvPicPr/>
              <p:nvPr/>
            </p:nvPicPr>
            <p:blipFill>
              <a:blip r:embed="rId64"/>
              <a:stretch>
                <a:fillRect/>
              </a:stretch>
            </p:blipFill>
            <p:spPr>
              <a:xfrm>
                <a:off x="141048" y="2078208"/>
                <a:ext cx="137052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6" name="Freihand 35">
                <a:extLst>
                  <a:ext uri="{FF2B5EF4-FFF2-40B4-BE49-F238E27FC236}">
                    <a16:creationId xmlns:a16="http://schemas.microsoft.com/office/drawing/2014/main" id="{5DCEC073-A8ED-4E03-A16F-FC2AED73D400}"/>
                  </a:ext>
                </a:extLst>
              </p14:cNvPr>
              <p14:cNvContentPartPr/>
              <p14:nvPr/>
            </p14:nvContentPartPr>
            <p14:xfrm>
              <a:off x="168048" y="3163968"/>
              <a:ext cx="1980000" cy="89640"/>
            </p14:xfrm>
          </p:contentPart>
        </mc:Choice>
        <mc:Fallback xmlns="">
          <p:pic>
            <p:nvPicPr>
              <p:cNvPr id="36" name="Freihand 35">
                <a:extLst>
                  <a:ext uri="{FF2B5EF4-FFF2-40B4-BE49-F238E27FC236}">
                    <a16:creationId xmlns:a16="http://schemas.microsoft.com/office/drawing/2014/main" id="{5DCEC073-A8ED-4E03-A16F-FC2AED73D400}"/>
                  </a:ext>
                </a:extLst>
              </p:cNvPr>
              <p:cNvPicPr/>
              <p:nvPr/>
            </p:nvPicPr>
            <p:blipFill>
              <a:blip r:embed="rId66"/>
              <a:stretch>
                <a:fillRect/>
              </a:stretch>
            </p:blipFill>
            <p:spPr>
              <a:xfrm>
                <a:off x="163728" y="3159648"/>
                <a:ext cx="198864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7" name="Freihand 36">
                <a:extLst>
                  <a:ext uri="{FF2B5EF4-FFF2-40B4-BE49-F238E27FC236}">
                    <a16:creationId xmlns:a16="http://schemas.microsoft.com/office/drawing/2014/main" id="{CC86E590-8C03-4BF4-B463-9393184186B4}"/>
                  </a:ext>
                </a:extLst>
              </p14:cNvPr>
              <p14:cNvContentPartPr/>
              <p14:nvPr/>
            </p14:nvContentPartPr>
            <p14:xfrm>
              <a:off x="6913728" y="2715408"/>
              <a:ext cx="1795680" cy="781560"/>
            </p14:xfrm>
          </p:contentPart>
        </mc:Choice>
        <mc:Fallback xmlns="">
          <p:pic>
            <p:nvPicPr>
              <p:cNvPr id="37" name="Freihand 36">
                <a:extLst>
                  <a:ext uri="{FF2B5EF4-FFF2-40B4-BE49-F238E27FC236}">
                    <a16:creationId xmlns:a16="http://schemas.microsoft.com/office/drawing/2014/main" id="{CC86E590-8C03-4BF4-B463-9393184186B4}"/>
                  </a:ext>
                </a:extLst>
              </p:cNvPr>
              <p:cNvPicPr/>
              <p:nvPr/>
            </p:nvPicPr>
            <p:blipFill>
              <a:blip r:embed="rId68"/>
              <a:stretch>
                <a:fillRect/>
              </a:stretch>
            </p:blipFill>
            <p:spPr>
              <a:xfrm>
                <a:off x="6909408" y="2711088"/>
                <a:ext cx="1804320" cy="7902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8" name="Freihand 37">
                <a:extLst>
                  <a:ext uri="{FF2B5EF4-FFF2-40B4-BE49-F238E27FC236}">
                    <a16:creationId xmlns:a16="http://schemas.microsoft.com/office/drawing/2014/main" id="{20CAFA0B-0F2E-42A0-813C-32B66B67E3E2}"/>
                  </a:ext>
                </a:extLst>
              </p14:cNvPr>
              <p14:cNvContentPartPr/>
              <p14:nvPr/>
            </p14:nvContentPartPr>
            <p14:xfrm>
              <a:off x="254088" y="4471128"/>
              <a:ext cx="2072160" cy="53280"/>
            </p14:xfrm>
          </p:contentPart>
        </mc:Choice>
        <mc:Fallback xmlns="">
          <p:pic>
            <p:nvPicPr>
              <p:cNvPr id="38" name="Freihand 37">
                <a:extLst>
                  <a:ext uri="{FF2B5EF4-FFF2-40B4-BE49-F238E27FC236}">
                    <a16:creationId xmlns:a16="http://schemas.microsoft.com/office/drawing/2014/main" id="{20CAFA0B-0F2E-42A0-813C-32B66B67E3E2}"/>
                  </a:ext>
                </a:extLst>
              </p:cNvPr>
              <p:cNvPicPr/>
              <p:nvPr/>
            </p:nvPicPr>
            <p:blipFill>
              <a:blip r:embed="rId70"/>
              <a:stretch>
                <a:fillRect/>
              </a:stretch>
            </p:blipFill>
            <p:spPr>
              <a:xfrm>
                <a:off x="249768" y="4466808"/>
                <a:ext cx="2080800" cy="61920"/>
              </a:xfrm>
              <a:prstGeom prst="rect">
                <a:avLst/>
              </a:prstGeom>
            </p:spPr>
          </p:pic>
        </mc:Fallback>
      </mc:AlternateContent>
    </p:spTree>
    <p:extLst>
      <p:ext uri="{BB962C8B-B14F-4D97-AF65-F5344CB8AC3E}">
        <p14:creationId xmlns:p14="http://schemas.microsoft.com/office/powerpoint/2010/main" val="362417836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9" name="Rectangle 2"/>
          <p:cNvSpPr>
            <a:spLocks noChangeArrowheads="1"/>
          </p:cNvSpPr>
          <p:nvPr/>
        </p:nvSpPr>
        <p:spPr bwMode="auto">
          <a:xfrm>
            <a:off x="4392613" y="97743"/>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Inflation Germany</a:t>
            </a:r>
          </a:p>
        </p:txBody>
      </p:sp>
      <p:sp>
        <p:nvSpPr>
          <p:cNvPr id="147460"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p:cNvSpPr txBox="1">
            <a:spLocks noChangeArrowheads="1"/>
          </p:cNvSpPr>
          <p:nvPr/>
        </p:nvSpPr>
        <p:spPr bwMode="auto">
          <a:xfrm>
            <a:off x="5205051" y="4334585"/>
            <a:ext cx="1402948"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Destatis</a:t>
            </a:r>
            <a:endParaRPr lang="de-DE" sz="1400" dirty="0"/>
          </a:p>
        </p:txBody>
      </p:sp>
      <p:sp>
        <p:nvSpPr>
          <p:cNvPr id="7" name="Rechteck 6">
            <a:extLst>
              <a:ext uri="{FF2B5EF4-FFF2-40B4-BE49-F238E27FC236}">
                <a16:creationId xmlns:a16="http://schemas.microsoft.com/office/drawing/2014/main" id="{62E19168-D8B8-4BA7-AE2B-CEE329AA2D0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6" name="Text Box 5">
            <a:extLst>
              <a:ext uri="{FF2B5EF4-FFF2-40B4-BE49-F238E27FC236}">
                <a16:creationId xmlns:a16="http://schemas.microsoft.com/office/drawing/2014/main" id="{9AEF68A6-255E-DB22-EEDC-5EBB2F56EF9A}"/>
              </a:ext>
            </a:extLst>
          </p:cNvPr>
          <p:cNvSpPr txBox="1">
            <a:spLocks noChangeArrowheads="1"/>
          </p:cNvSpPr>
          <p:nvPr/>
        </p:nvSpPr>
        <p:spPr bwMode="auto">
          <a:xfrm>
            <a:off x="1995487" y="342374"/>
            <a:ext cx="655629"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Yearly</a:t>
            </a:r>
            <a:endParaRPr lang="de-DE" sz="1400" dirty="0"/>
          </a:p>
        </p:txBody>
      </p:sp>
      <p:sp>
        <p:nvSpPr>
          <p:cNvPr id="8" name="Text Box 5">
            <a:extLst>
              <a:ext uri="{FF2B5EF4-FFF2-40B4-BE49-F238E27FC236}">
                <a16:creationId xmlns:a16="http://schemas.microsoft.com/office/drawing/2014/main" id="{96FB6B54-5B4B-BD28-9FD1-6EF2BF51EF45}"/>
              </a:ext>
            </a:extLst>
          </p:cNvPr>
          <p:cNvSpPr txBox="1">
            <a:spLocks noChangeArrowheads="1"/>
          </p:cNvSpPr>
          <p:nvPr/>
        </p:nvSpPr>
        <p:spPr bwMode="auto">
          <a:xfrm>
            <a:off x="8496871" y="266117"/>
            <a:ext cx="1058303"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Monthy p.a.</a:t>
            </a:r>
            <a:endParaRPr lang="de-DE" sz="1400" dirty="0"/>
          </a:p>
        </p:txBody>
      </p:sp>
      <p:pic>
        <p:nvPicPr>
          <p:cNvPr id="4" name="Grafik 3">
            <a:extLst>
              <a:ext uri="{FF2B5EF4-FFF2-40B4-BE49-F238E27FC236}">
                <a16:creationId xmlns:a16="http://schemas.microsoft.com/office/drawing/2014/main" id="{35BFA994-11CC-10AF-2166-8CEA2023DAA2}"/>
              </a:ext>
            </a:extLst>
          </p:cNvPr>
          <p:cNvPicPr>
            <a:picLocks noChangeAspect="1"/>
          </p:cNvPicPr>
          <p:nvPr/>
        </p:nvPicPr>
        <p:blipFill>
          <a:blip r:embed="rId3"/>
          <a:stretch>
            <a:fillRect/>
          </a:stretch>
        </p:blipFill>
        <p:spPr>
          <a:xfrm>
            <a:off x="6397310" y="742268"/>
            <a:ext cx="5524007" cy="3320281"/>
          </a:xfrm>
          <a:prstGeom prst="rect">
            <a:avLst/>
          </a:prstGeom>
        </p:spPr>
      </p:pic>
      <p:pic>
        <p:nvPicPr>
          <p:cNvPr id="10" name="Grafik 9">
            <a:extLst>
              <a:ext uri="{FF2B5EF4-FFF2-40B4-BE49-F238E27FC236}">
                <a16:creationId xmlns:a16="http://schemas.microsoft.com/office/drawing/2014/main" id="{B0CB6660-5412-0167-8F2F-4E1B782D40F4}"/>
              </a:ext>
            </a:extLst>
          </p:cNvPr>
          <p:cNvPicPr>
            <a:picLocks noChangeAspect="1"/>
          </p:cNvPicPr>
          <p:nvPr/>
        </p:nvPicPr>
        <p:blipFill>
          <a:blip r:embed="rId4"/>
          <a:stretch>
            <a:fillRect/>
          </a:stretch>
        </p:blipFill>
        <p:spPr>
          <a:xfrm>
            <a:off x="37102" y="573893"/>
            <a:ext cx="6298335" cy="3653035"/>
          </a:xfrm>
          <a:prstGeom prst="rect">
            <a:avLst/>
          </a:prstGeom>
        </p:spPr>
      </p:pic>
      <mc:AlternateContent xmlns:mc="http://schemas.openxmlformats.org/markup-compatibility/2006" xmlns:p14="http://schemas.microsoft.com/office/powerpoint/2010/main">
        <mc:Choice Requires="p14">
          <p:contentPart p14:bwMode="auto" r:id="rId5">
            <p14:nvContentPartPr>
              <p14:cNvPr id="18" name="Freihand 17">
                <a:extLst>
                  <a:ext uri="{FF2B5EF4-FFF2-40B4-BE49-F238E27FC236}">
                    <a16:creationId xmlns:a16="http://schemas.microsoft.com/office/drawing/2014/main" id="{395A62C2-1834-4A2D-B619-15DBD2DC8544}"/>
                  </a:ext>
                </a:extLst>
              </p14:cNvPr>
              <p14:cNvContentPartPr/>
              <p14:nvPr/>
            </p14:nvContentPartPr>
            <p14:xfrm>
              <a:off x="3741768" y="2395728"/>
              <a:ext cx="1172880" cy="553680"/>
            </p14:xfrm>
          </p:contentPart>
        </mc:Choice>
        <mc:Fallback xmlns="">
          <p:pic>
            <p:nvPicPr>
              <p:cNvPr id="18" name="Freihand 17">
                <a:extLst>
                  <a:ext uri="{FF2B5EF4-FFF2-40B4-BE49-F238E27FC236}">
                    <a16:creationId xmlns:a16="http://schemas.microsoft.com/office/drawing/2014/main" id="{395A62C2-1834-4A2D-B619-15DBD2DC8544}"/>
                  </a:ext>
                </a:extLst>
              </p:cNvPr>
              <p:cNvPicPr/>
              <p:nvPr/>
            </p:nvPicPr>
            <p:blipFill>
              <a:blip r:embed="rId6"/>
              <a:stretch>
                <a:fillRect/>
              </a:stretch>
            </p:blipFill>
            <p:spPr>
              <a:xfrm>
                <a:off x="3737448" y="2391408"/>
                <a:ext cx="1181520" cy="5623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0" name="Freihand 19">
                <a:extLst>
                  <a:ext uri="{FF2B5EF4-FFF2-40B4-BE49-F238E27FC236}">
                    <a16:creationId xmlns:a16="http://schemas.microsoft.com/office/drawing/2014/main" id="{3A2D22DD-E129-4EE5-8BD2-46AD04F2AE7A}"/>
                  </a:ext>
                </a:extLst>
              </p14:cNvPr>
              <p14:cNvContentPartPr/>
              <p14:nvPr/>
            </p14:nvContentPartPr>
            <p14:xfrm>
              <a:off x="3851568" y="2411208"/>
              <a:ext cx="951840" cy="527400"/>
            </p14:xfrm>
          </p:contentPart>
        </mc:Choice>
        <mc:Fallback xmlns="">
          <p:pic>
            <p:nvPicPr>
              <p:cNvPr id="20" name="Freihand 19">
                <a:extLst>
                  <a:ext uri="{FF2B5EF4-FFF2-40B4-BE49-F238E27FC236}">
                    <a16:creationId xmlns:a16="http://schemas.microsoft.com/office/drawing/2014/main" id="{3A2D22DD-E129-4EE5-8BD2-46AD04F2AE7A}"/>
                  </a:ext>
                </a:extLst>
              </p:cNvPr>
              <p:cNvPicPr/>
              <p:nvPr/>
            </p:nvPicPr>
            <p:blipFill>
              <a:blip r:embed="rId8"/>
              <a:stretch>
                <a:fillRect/>
              </a:stretch>
            </p:blipFill>
            <p:spPr>
              <a:xfrm>
                <a:off x="3847248" y="2406888"/>
                <a:ext cx="960480" cy="5360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2" name="Freihand 21">
                <a:extLst>
                  <a:ext uri="{FF2B5EF4-FFF2-40B4-BE49-F238E27FC236}">
                    <a16:creationId xmlns:a16="http://schemas.microsoft.com/office/drawing/2014/main" id="{BCDD3985-DB8A-41CB-955E-920AE6539689}"/>
                  </a:ext>
                </a:extLst>
              </p14:cNvPr>
              <p14:cNvContentPartPr/>
              <p14:nvPr/>
            </p14:nvContentPartPr>
            <p14:xfrm>
              <a:off x="3808728" y="2383848"/>
              <a:ext cx="960120" cy="590040"/>
            </p14:xfrm>
          </p:contentPart>
        </mc:Choice>
        <mc:Fallback xmlns="">
          <p:pic>
            <p:nvPicPr>
              <p:cNvPr id="22" name="Freihand 21">
                <a:extLst>
                  <a:ext uri="{FF2B5EF4-FFF2-40B4-BE49-F238E27FC236}">
                    <a16:creationId xmlns:a16="http://schemas.microsoft.com/office/drawing/2014/main" id="{BCDD3985-DB8A-41CB-955E-920AE6539689}"/>
                  </a:ext>
                </a:extLst>
              </p:cNvPr>
              <p:cNvPicPr/>
              <p:nvPr/>
            </p:nvPicPr>
            <p:blipFill>
              <a:blip r:embed="rId10"/>
              <a:stretch>
                <a:fillRect/>
              </a:stretch>
            </p:blipFill>
            <p:spPr>
              <a:xfrm>
                <a:off x="3804408" y="2379528"/>
                <a:ext cx="968760" cy="5986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3" name="Freihand 22">
                <a:extLst>
                  <a:ext uri="{FF2B5EF4-FFF2-40B4-BE49-F238E27FC236}">
                    <a16:creationId xmlns:a16="http://schemas.microsoft.com/office/drawing/2014/main" id="{A1379683-DE58-43EE-B1D1-92CFFA1CE574}"/>
                  </a:ext>
                </a:extLst>
              </p14:cNvPr>
              <p14:cNvContentPartPr/>
              <p14:nvPr/>
            </p14:nvContentPartPr>
            <p14:xfrm>
              <a:off x="5512968" y="1017288"/>
              <a:ext cx="772200" cy="2382480"/>
            </p14:xfrm>
          </p:contentPart>
        </mc:Choice>
        <mc:Fallback xmlns="">
          <p:pic>
            <p:nvPicPr>
              <p:cNvPr id="23" name="Freihand 22">
                <a:extLst>
                  <a:ext uri="{FF2B5EF4-FFF2-40B4-BE49-F238E27FC236}">
                    <a16:creationId xmlns:a16="http://schemas.microsoft.com/office/drawing/2014/main" id="{A1379683-DE58-43EE-B1D1-92CFFA1CE574}"/>
                  </a:ext>
                </a:extLst>
              </p:cNvPr>
              <p:cNvPicPr/>
              <p:nvPr/>
            </p:nvPicPr>
            <p:blipFill>
              <a:blip r:embed="rId12"/>
              <a:stretch>
                <a:fillRect/>
              </a:stretch>
            </p:blipFill>
            <p:spPr>
              <a:xfrm>
                <a:off x="5508648" y="1012968"/>
                <a:ext cx="780840" cy="23911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4" name="Freihand 23">
                <a:extLst>
                  <a:ext uri="{FF2B5EF4-FFF2-40B4-BE49-F238E27FC236}">
                    <a16:creationId xmlns:a16="http://schemas.microsoft.com/office/drawing/2014/main" id="{90CB7022-55D7-447A-9081-D3317A89AE31}"/>
                  </a:ext>
                </a:extLst>
              </p14:cNvPr>
              <p14:cNvContentPartPr/>
              <p14:nvPr/>
            </p14:nvContentPartPr>
            <p14:xfrm>
              <a:off x="10922328" y="1225368"/>
              <a:ext cx="823680" cy="1978200"/>
            </p14:xfrm>
          </p:contentPart>
        </mc:Choice>
        <mc:Fallback xmlns="">
          <p:pic>
            <p:nvPicPr>
              <p:cNvPr id="24" name="Freihand 23">
                <a:extLst>
                  <a:ext uri="{FF2B5EF4-FFF2-40B4-BE49-F238E27FC236}">
                    <a16:creationId xmlns:a16="http://schemas.microsoft.com/office/drawing/2014/main" id="{90CB7022-55D7-447A-9081-D3317A89AE31}"/>
                  </a:ext>
                </a:extLst>
              </p:cNvPr>
              <p:cNvPicPr/>
              <p:nvPr/>
            </p:nvPicPr>
            <p:blipFill>
              <a:blip r:embed="rId14"/>
              <a:stretch>
                <a:fillRect/>
              </a:stretch>
            </p:blipFill>
            <p:spPr>
              <a:xfrm>
                <a:off x="10918008" y="1221048"/>
                <a:ext cx="832320" cy="1986840"/>
              </a:xfrm>
              <a:prstGeom prst="rect">
                <a:avLst/>
              </a:prstGeom>
            </p:spPr>
          </p:pic>
        </mc:Fallback>
      </mc:AlternateContent>
      <p:grpSp>
        <p:nvGrpSpPr>
          <p:cNvPr id="27" name="Gruppieren 26">
            <a:extLst>
              <a:ext uri="{FF2B5EF4-FFF2-40B4-BE49-F238E27FC236}">
                <a16:creationId xmlns:a16="http://schemas.microsoft.com/office/drawing/2014/main" id="{3DCC4499-2632-4A6F-B566-F562E44A430E}"/>
              </a:ext>
            </a:extLst>
          </p:cNvPr>
          <p:cNvGrpSpPr/>
          <p:nvPr/>
        </p:nvGrpSpPr>
        <p:grpSpPr>
          <a:xfrm>
            <a:off x="11519928" y="2602008"/>
            <a:ext cx="386640" cy="378720"/>
            <a:chOff x="11519928" y="2602008"/>
            <a:chExt cx="386640" cy="378720"/>
          </a:xfrm>
        </p:grpSpPr>
        <mc:AlternateContent xmlns:mc="http://schemas.openxmlformats.org/markup-compatibility/2006" xmlns:p14="http://schemas.microsoft.com/office/powerpoint/2010/main">
          <mc:Choice Requires="p14">
            <p:contentPart p14:bwMode="auto" r:id="rId15">
              <p14:nvContentPartPr>
                <p14:cNvPr id="25" name="Freihand 24">
                  <a:extLst>
                    <a:ext uri="{FF2B5EF4-FFF2-40B4-BE49-F238E27FC236}">
                      <a16:creationId xmlns:a16="http://schemas.microsoft.com/office/drawing/2014/main" id="{31F0C32F-2470-4199-8B36-5A9FFDF4527D}"/>
                    </a:ext>
                  </a:extLst>
                </p14:cNvPr>
                <p14:cNvContentPartPr/>
                <p14:nvPr/>
              </p14:nvContentPartPr>
              <p14:xfrm>
                <a:off x="11519928" y="2700288"/>
                <a:ext cx="309600" cy="280440"/>
              </p14:xfrm>
            </p:contentPart>
          </mc:Choice>
          <mc:Fallback xmlns="">
            <p:pic>
              <p:nvPicPr>
                <p:cNvPr id="25" name="Freihand 24">
                  <a:extLst>
                    <a:ext uri="{FF2B5EF4-FFF2-40B4-BE49-F238E27FC236}">
                      <a16:creationId xmlns:a16="http://schemas.microsoft.com/office/drawing/2014/main" id="{31F0C32F-2470-4199-8B36-5A9FFDF4527D}"/>
                    </a:ext>
                  </a:extLst>
                </p:cNvPr>
                <p:cNvPicPr/>
                <p:nvPr/>
              </p:nvPicPr>
              <p:blipFill>
                <a:blip r:embed="rId16"/>
                <a:stretch>
                  <a:fillRect/>
                </a:stretch>
              </p:blipFill>
              <p:spPr>
                <a:xfrm>
                  <a:off x="11515608" y="2695968"/>
                  <a:ext cx="318240" cy="2890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6" name="Freihand 25">
                  <a:extLst>
                    <a:ext uri="{FF2B5EF4-FFF2-40B4-BE49-F238E27FC236}">
                      <a16:creationId xmlns:a16="http://schemas.microsoft.com/office/drawing/2014/main" id="{25885C1D-CC49-47DD-BE78-BFA04537FF19}"/>
                    </a:ext>
                  </a:extLst>
                </p14:cNvPr>
                <p14:cNvContentPartPr/>
                <p14:nvPr/>
              </p14:nvContentPartPr>
              <p14:xfrm>
                <a:off x="11754648" y="2602008"/>
                <a:ext cx="151920" cy="285840"/>
              </p14:xfrm>
            </p:contentPart>
          </mc:Choice>
          <mc:Fallback xmlns="">
            <p:pic>
              <p:nvPicPr>
                <p:cNvPr id="26" name="Freihand 25">
                  <a:extLst>
                    <a:ext uri="{FF2B5EF4-FFF2-40B4-BE49-F238E27FC236}">
                      <a16:creationId xmlns:a16="http://schemas.microsoft.com/office/drawing/2014/main" id="{25885C1D-CC49-47DD-BE78-BFA04537FF19}"/>
                    </a:ext>
                  </a:extLst>
                </p:cNvPr>
                <p:cNvPicPr/>
                <p:nvPr/>
              </p:nvPicPr>
              <p:blipFill>
                <a:blip r:embed="rId18"/>
                <a:stretch>
                  <a:fillRect/>
                </a:stretch>
              </p:blipFill>
              <p:spPr>
                <a:xfrm>
                  <a:off x="11750328" y="2597688"/>
                  <a:ext cx="160560" cy="294480"/>
                </a:xfrm>
                <a:prstGeom prst="rect">
                  <a:avLst/>
                </a:prstGeom>
              </p:spPr>
            </p:pic>
          </mc:Fallback>
        </mc:AlternateContent>
      </p:grpSp>
      <p:grpSp>
        <p:nvGrpSpPr>
          <p:cNvPr id="29" name="Gruppieren 28">
            <a:extLst>
              <a:ext uri="{FF2B5EF4-FFF2-40B4-BE49-F238E27FC236}">
                <a16:creationId xmlns:a16="http://schemas.microsoft.com/office/drawing/2014/main" id="{97D25EB5-8263-4A32-B258-1D9ABC92F890}"/>
              </a:ext>
            </a:extLst>
          </p:cNvPr>
          <p:cNvGrpSpPr/>
          <p:nvPr/>
        </p:nvGrpSpPr>
        <p:grpSpPr>
          <a:xfrm>
            <a:off x="442728" y="1011168"/>
            <a:ext cx="4377960" cy="2590920"/>
            <a:chOff x="442728" y="1011168"/>
            <a:chExt cx="4377960" cy="2590920"/>
          </a:xfrm>
        </p:grpSpPr>
        <mc:AlternateContent xmlns:mc="http://schemas.openxmlformats.org/markup-compatibility/2006" xmlns:p14="http://schemas.microsoft.com/office/powerpoint/2010/main">
          <mc:Choice Requires="p14">
            <p:contentPart p14:bwMode="auto" r:id="rId19">
              <p14:nvContentPartPr>
                <p14:cNvPr id="2" name="Freihand 1">
                  <a:extLst>
                    <a:ext uri="{FF2B5EF4-FFF2-40B4-BE49-F238E27FC236}">
                      <a16:creationId xmlns:a16="http://schemas.microsoft.com/office/drawing/2014/main" id="{000D9541-30C1-4D52-AEAB-37C7049C675F}"/>
                    </a:ext>
                  </a:extLst>
                </p14:cNvPr>
                <p14:cNvContentPartPr/>
                <p14:nvPr/>
              </p14:nvContentPartPr>
              <p14:xfrm>
                <a:off x="442728" y="1959768"/>
                <a:ext cx="2985120" cy="955080"/>
              </p14:xfrm>
            </p:contentPart>
          </mc:Choice>
          <mc:Fallback xmlns="">
            <p:pic>
              <p:nvPicPr>
                <p:cNvPr id="2" name="Freihand 1">
                  <a:extLst>
                    <a:ext uri="{FF2B5EF4-FFF2-40B4-BE49-F238E27FC236}">
                      <a16:creationId xmlns:a16="http://schemas.microsoft.com/office/drawing/2014/main" id="{000D9541-30C1-4D52-AEAB-37C7049C675F}"/>
                    </a:ext>
                  </a:extLst>
                </p:cNvPr>
                <p:cNvPicPr/>
                <p:nvPr/>
              </p:nvPicPr>
              <p:blipFill>
                <a:blip r:embed="rId20"/>
                <a:stretch>
                  <a:fillRect/>
                </a:stretch>
              </p:blipFill>
              <p:spPr>
                <a:xfrm>
                  <a:off x="438408" y="1955448"/>
                  <a:ext cx="2993760" cy="9637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 name="Freihand 2">
                  <a:extLst>
                    <a:ext uri="{FF2B5EF4-FFF2-40B4-BE49-F238E27FC236}">
                      <a16:creationId xmlns:a16="http://schemas.microsoft.com/office/drawing/2014/main" id="{71378371-1BD6-4282-B059-03DEC15A1C71}"/>
                    </a:ext>
                  </a:extLst>
                </p14:cNvPr>
                <p14:cNvContentPartPr/>
                <p14:nvPr/>
              </p14:nvContentPartPr>
              <p14:xfrm>
                <a:off x="3250728" y="1405368"/>
                <a:ext cx="788400" cy="492480"/>
              </p14:xfrm>
            </p:contentPart>
          </mc:Choice>
          <mc:Fallback xmlns="">
            <p:pic>
              <p:nvPicPr>
                <p:cNvPr id="3" name="Freihand 2">
                  <a:extLst>
                    <a:ext uri="{FF2B5EF4-FFF2-40B4-BE49-F238E27FC236}">
                      <a16:creationId xmlns:a16="http://schemas.microsoft.com/office/drawing/2014/main" id="{71378371-1BD6-4282-B059-03DEC15A1C71}"/>
                    </a:ext>
                  </a:extLst>
                </p:cNvPr>
                <p:cNvPicPr/>
                <p:nvPr/>
              </p:nvPicPr>
              <p:blipFill>
                <a:blip r:embed="rId22"/>
                <a:stretch>
                  <a:fillRect/>
                </a:stretch>
              </p:blipFill>
              <p:spPr>
                <a:xfrm>
                  <a:off x="3246408" y="1401048"/>
                  <a:ext cx="797040" cy="5011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9" name="Freihand 8">
                  <a:extLst>
                    <a:ext uri="{FF2B5EF4-FFF2-40B4-BE49-F238E27FC236}">
                      <a16:creationId xmlns:a16="http://schemas.microsoft.com/office/drawing/2014/main" id="{0E5E5E1D-0132-49D3-9565-1B9488E59C89}"/>
                    </a:ext>
                  </a:extLst>
                </p14:cNvPr>
                <p14:cNvContentPartPr/>
                <p14:nvPr/>
              </p14:nvContentPartPr>
              <p14:xfrm>
                <a:off x="638928" y="2243088"/>
                <a:ext cx="2575080" cy="130320"/>
              </p14:xfrm>
            </p:contentPart>
          </mc:Choice>
          <mc:Fallback xmlns="">
            <p:pic>
              <p:nvPicPr>
                <p:cNvPr id="9" name="Freihand 8">
                  <a:extLst>
                    <a:ext uri="{FF2B5EF4-FFF2-40B4-BE49-F238E27FC236}">
                      <a16:creationId xmlns:a16="http://schemas.microsoft.com/office/drawing/2014/main" id="{0E5E5E1D-0132-49D3-9565-1B9488E59C89}"/>
                    </a:ext>
                  </a:extLst>
                </p:cNvPr>
                <p:cNvPicPr/>
                <p:nvPr/>
              </p:nvPicPr>
              <p:blipFill>
                <a:blip r:embed="rId24"/>
                <a:stretch>
                  <a:fillRect/>
                </a:stretch>
              </p:blipFill>
              <p:spPr>
                <a:xfrm>
                  <a:off x="634608" y="2238768"/>
                  <a:ext cx="258372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1" name="Freihand 10">
                  <a:extLst>
                    <a:ext uri="{FF2B5EF4-FFF2-40B4-BE49-F238E27FC236}">
                      <a16:creationId xmlns:a16="http://schemas.microsoft.com/office/drawing/2014/main" id="{2F904A83-F7E2-4497-A267-195D066ECC90}"/>
                    </a:ext>
                  </a:extLst>
                </p14:cNvPr>
                <p14:cNvContentPartPr/>
                <p14:nvPr/>
              </p14:nvContentPartPr>
              <p14:xfrm>
                <a:off x="2089008" y="1615968"/>
                <a:ext cx="570600" cy="526320"/>
              </p14:xfrm>
            </p:contentPart>
          </mc:Choice>
          <mc:Fallback xmlns="">
            <p:pic>
              <p:nvPicPr>
                <p:cNvPr id="11" name="Freihand 10">
                  <a:extLst>
                    <a:ext uri="{FF2B5EF4-FFF2-40B4-BE49-F238E27FC236}">
                      <a16:creationId xmlns:a16="http://schemas.microsoft.com/office/drawing/2014/main" id="{2F904A83-F7E2-4497-A267-195D066ECC90}"/>
                    </a:ext>
                  </a:extLst>
                </p:cNvPr>
                <p:cNvPicPr/>
                <p:nvPr/>
              </p:nvPicPr>
              <p:blipFill>
                <a:blip r:embed="rId26"/>
                <a:stretch>
                  <a:fillRect/>
                </a:stretch>
              </p:blipFill>
              <p:spPr>
                <a:xfrm>
                  <a:off x="2084688" y="1611648"/>
                  <a:ext cx="579240" cy="5349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3" name="Freihand 12">
                  <a:extLst>
                    <a:ext uri="{FF2B5EF4-FFF2-40B4-BE49-F238E27FC236}">
                      <a16:creationId xmlns:a16="http://schemas.microsoft.com/office/drawing/2014/main" id="{692D59B2-338E-494F-A2C4-BB0B7D380C30}"/>
                    </a:ext>
                  </a:extLst>
                </p14:cNvPr>
                <p14:cNvContentPartPr/>
                <p14:nvPr/>
              </p14:nvContentPartPr>
              <p14:xfrm>
                <a:off x="1060128" y="1011168"/>
                <a:ext cx="74880" cy="2477880"/>
              </p14:xfrm>
            </p:contentPart>
          </mc:Choice>
          <mc:Fallback xmlns="">
            <p:pic>
              <p:nvPicPr>
                <p:cNvPr id="13" name="Freihand 12">
                  <a:extLst>
                    <a:ext uri="{FF2B5EF4-FFF2-40B4-BE49-F238E27FC236}">
                      <a16:creationId xmlns:a16="http://schemas.microsoft.com/office/drawing/2014/main" id="{692D59B2-338E-494F-A2C4-BB0B7D380C30}"/>
                    </a:ext>
                  </a:extLst>
                </p:cNvPr>
                <p:cNvPicPr/>
                <p:nvPr/>
              </p:nvPicPr>
              <p:blipFill>
                <a:blip r:embed="rId28"/>
                <a:stretch>
                  <a:fillRect/>
                </a:stretch>
              </p:blipFill>
              <p:spPr>
                <a:xfrm>
                  <a:off x="1055808" y="1006848"/>
                  <a:ext cx="83520" cy="24865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4" name="Freihand 13">
                  <a:extLst>
                    <a:ext uri="{FF2B5EF4-FFF2-40B4-BE49-F238E27FC236}">
                      <a16:creationId xmlns:a16="http://schemas.microsoft.com/office/drawing/2014/main" id="{897A0FC8-3AD3-4569-A709-E5176789DC46}"/>
                    </a:ext>
                  </a:extLst>
                </p14:cNvPr>
                <p14:cNvContentPartPr/>
                <p14:nvPr/>
              </p14:nvContentPartPr>
              <p14:xfrm>
                <a:off x="1600848" y="1424448"/>
                <a:ext cx="204840" cy="1874880"/>
              </p14:xfrm>
            </p:contentPart>
          </mc:Choice>
          <mc:Fallback xmlns="">
            <p:pic>
              <p:nvPicPr>
                <p:cNvPr id="14" name="Freihand 13">
                  <a:extLst>
                    <a:ext uri="{FF2B5EF4-FFF2-40B4-BE49-F238E27FC236}">
                      <a16:creationId xmlns:a16="http://schemas.microsoft.com/office/drawing/2014/main" id="{897A0FC8-3AD3-4569-A709-E5176789DC46}"/>
                    </a:ext>
                  </a:extLst>
                </p:cNvPr>
                <p:cNvPicPr/>
                <p:nvPr/>
              </p:nvPicPr>
              <p:blipFill>
                <a:blip r:embed="rId30"/>
                <a:stretch>
                  <a:fillRect/>
                </a:stretch>
              </p:blipFill>
              <p:spPr>
                <a:xfrm>
                  <a:off x="1596528" y="1420128"/>
                  <a:ext cx="213480" cy="18835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5" name="Freihand 14">
                  <a:extLst>
                    <a:ext uri="{FF2B5EF4-FFF2-40B4-BE49-F238E27FC236}">
                      <a16:creationId xmlns:a16="http://schemas.microsoft.com/office/drawing/2014/main" id="{05052DA9-17E4-450C-B306-ADB771038828}"/>
                    </a:ext>
                  </a:extLst>
                </p14:cNvPr>
                <p14:cNvContentPartPr/>
                <p14:nvPr/>
              </p14:nvContentPartPr>
              <p14:xfrm>
                <a:off x="2738088" y="3571488"/>
                <a:ext cx="360" cy="30600"/>
              </p14:xfrm>
            </p:contentPart>
          </mc:Choice>
          <mc:Fallback xmlns="">
            <p:pic>
              <p:nvPicPr>
                <p:cNvPr id="15" name="Freihand 14">
                  <a:extLst>
                    <a:ext uri="{FF2B5EF4-FFF2-40B4-BE49-F238E27FC236}">
                      <a16:creationId xmlns:a16="http://schemas.microsoft.com/office/drawing/2014/main" id="{05052DA9-17E4-450C-B306-ADB771038828}"/>
                    </a:ext>
                  </a:extLst>
                </p:cNvPr>
                <p:cNvPicPr/>
                <p:nvPr/>
              </p:nvPicPr>
              <p:blipFill>
                <a:blip r:embed="rId32"/>
                <a:stretch>
                  <a:fillRect/>
                </a:stretch>
              </p:blipFill>
              <p:spPr>
                <a:xfrm>
                  <a:off x="2733768" y="3567168"/>
                  <a:ext cx="900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6" name="Freihand 15">
                  <a:extLst>
                    <a:ext uri="{FF2B5EF4-FFF2-40B4-BE49-F238E27FC236}">
                      <a16:creationId xmlns:a16="http://schemas.microsoft.com/office/drawing/2014/main" id="{A13FCD42-2AB9-4CD8-87DC-1C63D8C7449F}"/>
                    </a:ext>
                  </a:extLst>
                </p14:cNvPr>
                <p14:cNvContentPartPr/>
                <p14:nvPr/>
              </p14:nvContentPartPr>
              <p14:xfrm>
                <a:off x="2742048" y="1431648"/>
                <a:ext cx="103320" cy="2157480"/>
              </p14:xfrm>
            </p:contentPart>
          </mc:Choice>
          <mc:Fallback xmlns="">
            <p:pic>
              <p:nvPicPr>
                <p:cNvPr id="16" name="Freihand 15">
                  <a:extLst>
                    <a:ext uri="{FF2B5EF4-FFF2-40B4-BE49-F238E27FC236}">
                      <a16:creationId xmlns:a16="http://schemas.microsoft.com/office/drawing/2014/main" id="{A13FCD42-2AB9-4CD8-87DC-1C63D8C7449F}"/>
                    </a:ext>
                  </a:extLst>
                </p:cNvPr>
                <p:cNvPicPr/>
                <p:nvPr/>
              </p:nvPicPr>
              <p:blipFill>
                <a:blip r:embed="rId34"/>
                <a:stretch>
                  <a:fillRect/>
                </a:stretch>
              </p:blipFill>
              <p:spPr>
                <a:xfrm>
                  <a:off x="2737728" y="1427328"/>
                  <a:ext cx="111960" cy="21661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8" name="Freihand 27">
                  <a:extLst>
                    <a:ext uri="{FF2B5EF4-FFF2-40B4-BE49-F238E27FC236}">
                      <a16:creationId xmlns:a16="http://schemas.microsoft.com/office/drawing/2014/main" id="{4621EAA8-6AEF-4229-AACC-E0EE1F67E598}"/>
                    </a:ext>
                  </a:extLst>
                </p14:cNvPr>
                <p14:cNvContentPartPr/>
                <p14:nvPr/>
              </p14:nvContentPartPr>
              <p14:xfrm>
                <a:off x="3781728" y="2431728"/>
                <a:ext cx="1038960" cy="512640"/>
              </p14:xfrm>
            </p:contentPart>
          </mc:Choice>
          <mc:Fallback xmlns="">
            <p:pic>
              <p:nvPicPr>
                <p:cNvPr id="28" name="Freihand 27">
                  <a:extLst>
                    <a:ext uri="{FF2B5EF4-FFF2-40B4-BE49-F238E27FC236}">
                      <a16:creationId xmlns:a16="http://schemas.microsoft.com/office/drawing/2014/main" id="{4621EAA8-6AEF-4229-AACC-E0EE1F67E598}"/>
                    </a:ext>
                  </a:extLst>
                </p:cNvPr>
                <p:cNvPicPr/>
                <p:nvPr/>
              </p:nvPicPr>
              <p:blipFill>
                <a:blip r:embed="rId36"/>
                <a:stretch>
                  <a:fillRect/>
                </a:stretch>
              </p:blipFill>
              <p:spPr>
                <a:xfrm>
                  <a:off x="3777408" y="2427408"/>
                  <a:ext cx="1047600" cy="5212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7">
            <p14:nvContentPartPr>
              <p14:cNvPr id="5" name="Freihand 4">
                <a:extLst>
                  <a:ext uri="{FF2B5EF4-FFF2-40B4-BE49-F238E27FC236}">
                    <a16:creationId xmlns:a16="http://schemas.microsoft.com/office/drawing/2014/main" id="{8321E8ED-12CC-4EB8-975B-94A645354150}"/>
                  </a:ext>
                </a:extLst>
              </p14:cNvPr>
              <p14:cNvContentPartPr/>
              <p14:nvPr/>
            </p14:nvContentPartPr>
            <p14:xfrm>
              <a:off x="2095848" y="1678248"/>
              <a:ext cx="600120" cy="505800"/>
            </p14:xfrm>
          </p:contentPart>
        </mc:Choice>
        <mc:Fallback>
          <p:pic>
            <p:nvPicPr>
              <p:cNvPr id="5" name="Freihand 4">
                <a:extLst>
                  <a:ext uri="{FF2B5EF4-FFF2-40B4-BE49-F238E27FC236}">
                    <a16:creationId xmlns:a16="http://schemas.microsoft.com/office/drawing/2014/main" id="{8321E8ED-12CC-4EB8-975B-94A645354150}"/>
                  </a:ext>
                </a:extLst>
              </p:cNvPr>
              <p:cNvPicPr/>
              <p:nvPr/>
            </p:nvPicPr>
            <p:blipFill>
              <a:blip r:embed="rId38"/>
              <a:stretch>
                <a:fillRect/>
              </a:stretch>
            </p:blipFill>
            <p:spPr>
              <a:xfrm>
                <a:off x="2091528" y="1673928"/>
                <a:ext cx="608760" cy="5144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12" name="Freihand 11">
                <a:extLst>
                  <a:ext uri="{FF2B5EF4-FFF2-40B4-BE49-F238E27FC236}">
                    <a16:creationId xmlns:a16="http://schemas.microsoft.com/office/drawing/2014/main" id="{7EE488FB-7DC2-4B0D-A7E5-8E4FFC8DBB5A}"/>
                  </a:ext>
                </a:extLst>
              </p14:cNvPr>
              <p14:cNvContentPartPr/>
              <p14:nvPr/>
            </p14:nvContentPartPr>
            <p14:xfrm>
              <a:off x="3861288" y="2463408"/>
              <a:ext cx="790920" cy="487080"/>
            </p14:xfrm>
          </p:contentPart>
        </mc:Choice>
        <mc:Fallback>
          <p:pic>
            <p:nvPicPr>
              <p:cNvPr id="12" name="Freihand 11">
                <a:extLst>
                  <a:ext uri="{FF2B5EF4-FFF2-40B4-BE49-F238E27FC236}">
                    <a16:creationId xmlns:a16="http://schemas.microsoft.com/office/drawing/2014/main" id="{7EE488FB-7DC2-4B0D-A7E5-8E4FFC8DBB5A}"/>
                  </a:ext>
                </a:extLst>
              </p:cNvPr>
              <p:cNvPicPr/>
              <p:nvPr/>
            </p:nvPicPr>
            <p:blipFill>
              <a:blip r:embed="rId40"/>
              <a:stretch>
                <a:fillRect/>
              </a:stretch>
            </p:blipFill>
            <p:spPr>
              <a:xfrm>
                <a:off x="3856968" y="2459088"/>
                <a:ext cx="799560" cy="49572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17" name="Freihand 16">
                <a:extLst>
                  <a:ext uri="{FF2B5EF4-FFF2-40B4-BE49-F238E27FC236}">
                    <a16:creationId xmlns:a16="http://schemas.microsoft.com/office/drawing/2014/main" id="{9E9902D3-0CAB-4CC4-9056-D69FF9EB62C8}"/>
                  </a:ext>
                </a:extLst>
              </p14:cNvPr>
              <p14:cNvContentPartPr/>
              <p14:nvPr/>
            </p14:nvContentPartPr>
            <p14:xfrm>
              <a:off x="755208" y="1125648"/>
              <a:ext cx="381600" cy="24120"/>
            </p14:xfrm>
          </p:contentPart>
        </mc:Choice>
        <mc:Fallback>
          <p:pic>
            <p:nvPicPr>
              <p:cNvPr id="17" name="Freihand 16">
                <a:extLst>
                  <a:ext uri="{FF2B5EF4-FFF2-40B4-BE49-F238E27FC236}">
                    <a16:creationId xmlns:a16="http://schemas.microsoft.com/office/drawing/2014/main" id="{9E9902D3-0CAB-4CC4-9056-D69FF9EB62C8}"/>
                  </a:ext>
                </a:extLst>
              </p:cNvPr>
              <p:cNvPicPr/>
              <p:nvPr/>
            </p:nvPicPr>
            <p:blipFill>
              <a:blip r:embed="rId42"/>
              <a:stretch>
                <a:fillRect/>
              </a:stretch>
            </p:blipFill>
            <p:spPr>
              <a:xfrm>
                <a:off x="750888" y="1121328"/>
                <a:ext cx="39024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19" name="Freihand 18">
                <a:extLst>
                  <a:ext uri="{FF2B5EF4-FFF2-40B4-BE49-F238E27FC236}">
                    <a16:creationId xmlns:a16="http://schemas.microsoft.com/office/drawing/2014/main" id="{F3952C87-FE45-48EA-8ADC-884150349C2B}"/>
                  </a:ext>
                </a:extLst>
              </p14:cNvPr>
              <p14:cNvContentPartPr/>
              <p14:nvPr/>
            </p14:nvContentPartPr>
            <p14:xfrm>
              <a:off x="2094408" y="3598128"/>
              <a:ext cx="482760" cy="123480"/>
            </p14:xfrm>
          </p:contentPart>
        </mc:Choice>
        <mc:Fallback>
          <p:pic>
            <p:nvPicPr>
              <p:cNvPr id="19" name="Freihand 18">
                <a:extLst>
                  <a:ext uri="{FF2B5EF4-FFF2-40B4-BE49-F238E27FC236}">
                    <a16:creationId xmlns:a16="http://schemas.microsoft.com/office/drawing/2014/main" id="{F3952C87-FE45-48EA-8ADC-884150349C2B}"/>
                  </a:ext>
                </a:extLst>
              </p:cNvPr>
              <p:cNvPicPr/>
              <p:nvPr/>
            </p:nvPicPr>
            <p:blipFill>
              <a:blip r:embed="rId44"/>
              <a:stretch>
                <a:fillRect/>
              </a:stretch>
            </p:blipFill>
            <p:spPr>
              <a:xfrm>
                <a:off x="2090088" y="3593808"/>
                <a:ext cx="491400" cy="132120"/>
              </a:xfrm>
              <a:prstGeom prst="rect">
                <a:avLst/>
              </a:prstGeom>
            </p:spPr>
          </p:pic>
        </mc:Fallback>
      </mc:AlternateContent>
      <p:grpSp>
        <p:nvGrpSpPr>
          <p:cNvPr id="31" name="Gruppieren 30">
            <a:extLst>
              <a:ext uri="{FF2B5EF4-FFF2-40B4-BE49-F238E27FC236}">
                <a16:creationId xmlns:a16="http://schemas.microsoft.com/office/drawing/2014/main" id="{0605BEE3-F874-43E6-8784-1D3D0AF3F08F}"/>
              </a:ext>
            </a:extLst>
          </p:cNvPr>
          <p:cNvGrpSpPr/>
          <p:nvPr/>
        </p:nvGrpSpPr>
        <p:grpSpPr>
          <a:xfrm>
            <a:off x="5579208" y="1023048"/>
            <a:ext cx="686160" cy="2306520"/>
            <a:chOff x="5579208" y="1023048"/>
            <a:chExt cx="686160" cy="2306520"/>
          </a:xfrm>
        </p:grpSpPr>
        <mc:AlternateContent xmlns:mc="http://schemas.openxmlformats.org/markup-compatibility/2006">
          <mc:Choice xmlns:p14="http://schemas.microsoft.com/office/powerpoint/2010/main" Requires="p14">
            <p:contentPart p14:bwMode="auto" r:id="rId45">
              <p14:nvContentPartPr>
                <p14:cNvPr id="21" name="Freihand 20">
                  <a:extLst>
                    <a:ext uri="{FF2B5EF4-FFF2-40B4-BE49-F238E27FC236}">
                      <a16:creationId xmlns:a16="http://schemas.microsoft.com/office/drawing/2014/main" id="{14A2C35E-CEF7-4D65-8E95-EB3B45B10B5B}"/>
                    </a:ext>
                  </a:extLst>
                </p14:cNvPr>
                <p14:cNvContentPartPr/>
                <p14:nvPr/>
              </p14:nvContentPartPr>
              <p14:xfrm>
                <a:off x="5887368" y="1135728"/>
                <a:ext cx="360" cy="360"/>
              </p14:xfrm>
            </p:contentPart>
          </mc:Choice>
          <mc:Fallback>
            <p:pic>
              <p:nvPicPr>
                <p:cNvPr id="21" name="Freihand 20">
                  <a:extLst>
                    <a:ext uri="{FF2B5EF4-FFF2-40B4-BE49-F238E27FC236}">
                      <a16:creationId xmlns:a16="http://schemas.microsoft.com/office/drawing/2014/main" id="{14A2C35E-CEF7-4D65-8E95-EB3B45B10B5B}"/>
                    </a:ext>
                  </a:extLst>
                </p:cNvPr>
                <p:cNvPicPr/>
                <p:nvPr/>
              </p:nvPicPr>
              <p:blipFill>
                <a:blip r:embed="rId46"/>
                <a:stretch>
                  <a:fillRect/>
                </a:stretch>
              </p:blipFill>
              <p:spPr>
                <a:xfrm>
                  <a:off x="5883048" y="113140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0" name="Freihand 29">
                  <a:extLst>
                    <a:ext uri="{FF2B5EF4-FFF2-40B4-BE49-F238E27FC236}">
                      <a16:creationId xmlns:a16="http://schemas.microsoft.com/office/drawing/2014/main" id="{F86DF812-4CBF-457A-9469-9F85409AED49}"/>
                    </a:ext>
                  </a:extLst>
                </p14:cNvPr>
                <p14:cNvContentPartPr/>
                <p14:nvPr/>
              </p14:nvContentPartPr>
              <p14:xfrm>
                <a:off x="5579208" y="1023048"/>
                <a:ext cx="686160" cy="2306520"/>
              </p14:xfrm>
            </p:contentPart>
          </mc:Choice>
          <mc:Fallback>
            <p:pic>
              <p:nvPicPr>
                <p:cNvPr id="30" name="Freihand 29">
                  <a:extLst>
                    <a:ext uri="{FF2B5EF4-FFF2-40B4-BE49-F238E27FC236}">
                      <a16:creationId xmlns:a16="http://schemas.microsoft.com/office/drawing/2014/main" id="{F86DF812-4CBF-457A-9469-9F85409AED49}"/>
                    </a:ext>
                  </a:extLst>
                </p:cNvPr>
                <p:cNvPicPr/>
                <p:nvPr/>
              </p:nvPicPr>
              <p:blipFill>
                <a:blip r:embed="rId48"/>
                <a:stretch>
                  <a:fillRect/>
                </a:stretch>
              </p:blipFill>
              <p:spPr>
                <a:xfrm>
                  <a:off x="5574888" y="1018728"/>
                  <a:ext cx="694800" cy="2315160"/>
                </a:xfrm>
                <a:prstGeom prst="rect">
                  <a:avLst/>
                </a:prstGeom>
              </p:spPr>
            </p:pic>
          </mc:Fallback>
        </mc:AlternateContent>
      </p:grpSp>
      <p:grpSp>
        <p:nvGrpSpPr>
          <p:cNvPr id="34" name="Gruppieren 33">
            <a:extLst>
              <a:ext uri="{FF2B5EF4-FFF2-40B4-BE49-F238E27FC236}">
                <a16:creationId xmlns:a16="http://schemas.microsoft.com/office/drawing/2014/main" id="{DB3B8A38-FEB1-4FC8-9F0A-F093BC43C02D}"/>
              </a:ext>
            </a:extLst>
          </p:cNvPr>
          <p:cNvGrpSpPr/>
          <p:nvPr/>
        </p:nvGrpSpPr>
        <p:grpSpPr>
          <a:xfrm>
            <a:off x="11557008" y="2600208"/>
            <a:ext cx="316800" cy="373320"/>
            <a:chOff x="11557008" y="2600208"/>
            <a:chExt cx="316800" cy="373320"/>
          </a:xfrm>
        </p:grpSpPr>
        <mc:AlternateContent xmlns:mc="http://schemas.openxmlformats.org/markup-compatibility/2006">
          <mc:Choice xmlns:p14="http://schemas.microsoft.com/office/powerpoint/2010/main" Requires="p14">
            <p:contentPart p14:bwMode="auto" r:id="rId49">
              <p14:nvContentPartPr>
                <p14:cNvPr id="32" name="Freihand 31">
                  <a:extLst>
                    <a:ext uri="{FF2B5EF4-FFF2-40B4-BE49-F238E27FC236}">
                      <a16:creationId xmlns:a16="http://schemas.microsoft.com/office/drawing/2014/main" id="{C6189359-E0C4-4DCE-A9FD-F3DF1DCEFCB3}"/>
                    </a:ext>
                  </a:extLst>
                </p14:cNvPr>
                <p14:cNvContentPartPr/>
                <p14:nvPr/>
              </p14:nvContentPartPr>
              <p14:xfrm>
                <a:off x="11557008" y="2696688"/>
                <a:ext cx="241920" cy="276840"/>
              </p14:xfrm>
            </p:contentPart>
          </mc:Choice>
          <mc:Fallback>
            <p:pic>
              <p:nvPicPr>
                <p:cNvPr id="32" name="Freihand 31">
                  <a:extLst>
                    <a:ext uri="{FF2B5EF4-FFF2-40B4-BE49-F238E27FC236}">
                      <a16:creationId xmlns:a16="http://schemas.microsoft.com/office/drawing/2014/main" id="{C6189359-E0C4-4DCE-A9FD-F3DF1DCEFCB3}"/>
                    </a:ext>
                  </a:extLst>
                </p:cNvPr>
                <p:cNvPicPr/>
                <p:nvPr/>
              </p:nvPicPr>
              <p:blipFill>
                <a:blip r:embed="rId50"/>
                <a:stretch>
                  <a:fillRect/>
                </a:stretch>
              </p:blipFill>
              <p:spPr>
                <a:xfrm>
                  <a:off x="11552688" y="2692368"/>
                  <a:ext cx="250560" cy="28548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3" name="Freihand 32">
                  <a:extLst>
                    <a:ext uri="{FF2B5EF4-FFF2-40B4-BE49-F238E27FC236}">
                      <a16:creationId xmlns:a16="http://schemas.microsoft.com/office/drawing/2014/main" id="{74254B6A-8B93-4788-BB6A-5C3C4C0B2C9A}"/>
                    </a:ext>
                  </a:extLst>
                </p14:cNvPr>
                <p14:cNvContentPartPr/>
                <p14:nvPr/>
              </p14:nvContentPartPr>
              <p14:xfrm>
                <a:off x="11698128" y="2600208"/>
                <a:ext cx="175680" cy="338040"/>
              </p14:xfrm>
            </p:contentPart>
          </mc:Choice>
          <mc:Fallback>
            <p:pic>
              <p:nvPicPr>
                <p:cNvPr id="33" name="Freihand 32">
                  <a:extLst>
                    <a:ext uri="{FF2B5EF4-FFF2-40B4-BE49-F238E27FC236}">
                      <a16:creationId xmlns:a16="http://schemas.microsoft.com/office/drawing/2014/main" id="{74254B6A-8B93-4788-BB6A-5C3C4C0B2C9A}"/>
                    </a:ext>
                  </a:extLst>
                </p:cNvPr>
                <p:cNvPicPr/>
                <p:nvPr/>
              </p:nvPicPr>
              <p:blipFill>
                <a:blip r:embed="rId52"/>
                <a:stretch>
                  <a:fillRect/>
                </a:stretch>
              </p:blipFill>
              <p:spPr>
                <a:xfrm>
                  <a:off x="11693808" y="2595888"/>
                  <a:ext cx="184320" cy="346680"/>
                </a:xfrm>
                <a:prstGeom prst="rect">
                  <a:avLst/>
                </a:prstGeom>
              </p:spPr>
            </p:pic>
          </mc:Fallback>
        </mc:AlternateContent>
      </p:grpSp>
    </p:spTree>
    <p:extLst>
      <p:ext uri="{BB962C8B-B14F-4D97-AF65-F5344CB8AC3E}">
        <p14:creationId xmlns:p14="http://schemas.microsoft.com/office/powerpoint/2010/main" val="312039166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6806E-69D7-7753-A4D4-7366DD9667D9}"/>
            </a:ext>
          </a:extLst>
        </p:cNvPr>
        <p:cNvGrpSpPr/>
        <p:nvPr/>
      </p:nvGrpSpPr>
      <p:grpSpPr>
        <a:xfrm>
          <a:off x="0" y="0"/>
          <a:ext cx="0" cy="0"/>
          <a:chOff x="0" y="0"/>
          <a:chExt cx="0" cy="0"/>
        </a:xfrm>
      </p:grpSpPr>
      <p:sp>
        <p:nvSpPr>
          <p:cNvPr id="147459" name="Rectangle 2">
            <a:extLst>
              <a:ext uri="{FF2B5EF4-FFF2-40B4-BE49-F238E27FC236}">
                <a16:creationId xmlns:a16="http://schemas.microsoft.com/office/drawing/2014/main" id="{713B3DBF-818B-A2A2-F22E-D9647842A902}"/>
              </a:ext>
            </a:extLst>
          </p:cNvPr>
          <p:cNvSpPr>
            <a:spLocks noChangeArrowheads="1"/>
          </p:cNvSpPr>
          <p:nvPr/>
        </p:nvSpPr>
        <p:spPr bwMode="auto">
          <a:xfrm>
            <a:off x="7515224" y="0"/>
            <a:ext cx="46767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Foreign Trade Prices Germany</a:t>
            </a:r>
          </a:p>
        </p:txBody>
      </p:sp>
      <p:sp>
        <p:nvSpPr>
          <p:cNvPr id="147460" name="Text Box 3">
            <a:extLst>
              <a:ext uri="{FF2B5EF4-FFF2-40B4-BE49-F238E27FC236}">
                <a16:creationId xmlns:a16="http://schemas.microsoft.com/office/drawing/2014/main" id="{00BF7659-B0DE-D237-C094-0DFB42183CF6}"/>
              </a:ext>
            </a:extLst>
          </p:cNvPr>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a:extLst>
              <a:ext uri="{FF2B5EF4-FFF2-40B4-BE49-F238E27FC236}">
                <a16:creationId xmlns:a16="http://schemas.microsoft.com/office/drawing/2014/main" id="{5AFC3CA4-970C-8E59-26F5-DDDA865B9C92}"/>
              </a:ext>
            </a:extLst>
          </p:cNvPr>
          <p:cNvSpPr txBox="1">
            <a:spLocks noChangeArrowheads="1"/>
          </p:cNvSpPr>
          <p:nvPr/>
        </p:nvSpPr>
        <p:spPr bwMode="auto">
          <a:xfrm>
            <a:off x="7515224" y="460375"/>
            <a:ext cx="177266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Source: Destatis, YoY</a:t>
            </a:r>
          </a:p>
        </p:txBody>
      </p:sp>
      <p:sp>
        <p:nvSpPr>
          <p:cNvPr id="7" name="Rechteck 6">
            <a:extLst>
              <a:ext uri="{FF2B5EF4-FFF2-40B4-BE49-F238E27FC236}">
                <a16:creationId xmlns:a16="http://schemas.microsoft.com/office/drawing/2014/main" id="{683645CD-E3A4-F018-3C9D-8B0F1684315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0F217CF5-882C-4C0F-AC9E-9B34C49348B3}"/>
              </a:ext>
            </a:extLst>
          </p:cNvPr>
          <p:cNvPicPr>
            <a:picLocks noChangeAspect="1"/>
          </p:cNvPicPr>
          <p:nvPr/>
        </p:nvPicPr>
        <p:blipFill>
          <a:blip r:embed="rId3"/>
          <a:stretch>
            <a:fillRect/>
          </a:stretch>
        </p:blipFill>
        <p:spPr>
          <a:xfrm>
            <a:off x="341026" y="125311"/>
            <a:ext cx="5314169" cy="6607378"/>
          </a:xfrm>
          <a:prstGeom prst="rect">
            <a:avLst/>
          </a:prstGeom>
        </p:spPr>
      </p:pic>
      <mc:AlternateContent xmlns:mc="http://schemas.openxmlformats.org/markup-compatibility/2006">
        <mc:Choice xmlns:p14="http://schemas.microsoft.com/office/powerpoint/2010/main" Requires="p14">
          <p:contentPart p14:bwMode="auto" r:id="rId4">
            <p14:nvContentPartPr>
              <p14:cNvPr id="2" name="Freihand 1">
                <a:extLst>
                  <a:ext uri="{FF2B5EF4-FFF2-40B4-BE49-F238E27FC236}">
                    <a16:creationId xmlns:a16="http://schemas.microsoft.com/office/drawing/2014/main" id="{1E582420-0D4B-4303-B110-C11F5AB32466}"/>
                  </a:ext>
                </a:extLst>
              </p14:cNvPr>
              <p14:cNvContentPartPr/>
              <p14:nvPr/>
            </p14:nvContentPartPr>
            <p14:xfrm>
              <a:off x="1747008" y="591048"/>
              <a:ext cx="2963160" cy="65520"/>
            </p14:xfrm>
          </p:contentPart>
        </mc:Choice>
        <mc:Fallback>
          <p:pic>
            <p:nvPicPr>
              <p:cNvPr id="2" name="Freihand 1">
                <a:extLst>
                  <a:ext uri="{FF2B5EF4-FFF2-40B4-BE49-F238E27FC236}">
                    <a16:creationId xmlns:a16="http://schemas.microsoft.com/office/drawing/2014/main" id="{1E582420-0D4B-4303-B110-C11F5AB32466}"/>
                  </a:ext>
                </a:extLst>
              </p:cNvPr>
              <p:cNvPicPr/>
              <p:nvPr/>
            </p:nvPicPr>
            <p:blipFill>
              <a:blip r:embed="rId5"/>
              <a:stretch>
                <a:fillRect/>
              </a:stretch>
            </p:blipFill>
            <p:spPr>
              <a:xfrm>
                <a:off x="1742688" y="586728"/>
                <a:ext cx="2971800" cy="74160"/>
              </a:xfrm>
              <a:prstGeom prst="rect">
                <a:avLst/>
              </a:prstGeom>
            </p:spPr>
          </p:pic>
        </mc:Fallback>
      </mc:AlternateContent>
      <p:grpSp>
        <p:nvGrpSpPr>
          <p:cNvPr id="6" name="Gruppieren 5">
            <a:extLst>
              <a:ext uri="{FF2B5EF4-FFF2-40B4-BE49-F238E27FC236}">
                <a16:creationId xmlns:a16="http://schemas.microsoft.com/office/drawing/2014/main" id="{3B8B4BD7-56F2-4B53-807F-EC9D7CF8C76E}"/>
              </a:ext>
            </a:extLst>
          </p:cNvPr>
          <p:cNvGrpSpPr/>
          <p:nvPr/>
        </p:nvGrpSpPr>
        <p:grpSpPr>
          <a:xfrm>
            <a:off x="1839528" y="3208248"/>
            <a:ext cx="1978920" cy="74880"/>
            <a:chOff x="1839528" y="3208248"/>
            <a:chExt cx="1978920" cy="74880"/>
          </a:xfrm>
        </p:grpSpPr>
        <mc:AlternateContent xmlns:mc="http://schemas.openxmlformats.org/markup-compatibility/2006">
          <mc:Choice xmlns:p14="http://schemas.microsoft.com/office/powerpoint/2010/main" Requires="p14">
            <p:contentPart p14:bwMode="auto" r:id="rId6">
              <p14:nvContentPartPr>
                <p14:cNvPr id="3" name="Freihand 2">
                  <a:extLst>
                    <a:ext uri="{FF2B5EF4-FFF2-40B4-BE49-F238E27FC236}">
                      <a16:creationId xmlns:a16="http://schemas.microsoft.com/office/drawing/2014/main" id="{3D20B4B1-AC1D-4BE9-9C25-A832CD485030}"/>
                    </a:ext>
                  </a:extLst>
                </p14:cNvPr>
                <p14:cNvContentPartPr/>
                <p14:nvPr/>
              </p14:nvContentPartPr>
              <p14:xfrm>
                <a:off x="1839528" y="3208248"/>
                <a:ext cx="658800" cy="48960"/>
              </p14:xfrm>
            </p:contentPart>
          </mc:Choice>
          <mc:Fallback>
            <p:pic>
              <p:nvPicPr>
                <p:cNvPr id="3" name="Freihand 2">
                  <a:extLst>
                    <a:ext uri="{FF2B5EF4-FFF2-40B4-BE49-F238E27FC236}">
                      <a16:creationId xmlns:a16="http://schemas.microsoft.com/office/drawing/2014/main" id="{3D20B4B1-AC1D-4BE9-9C25-A832CD485030}"/>
                    </a:ext>
                  </a:extLst>
                </p:cNvPr>
                <p:cNvPicPr/>
                <p:nvPr/>
              </p:nvPicPr>
              <p:blipFill>
                <a:blip r:embed="rId7"/>
                <a:stretch>
                  <a:fillRect/>
                </a:stretch>
              </p:blipFill>
              <p:spPr>
                <a:xfrm>
                  <a:off x="1835208" y="3203928"/>
                  <a:ext cx="667440" cy="576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5" name="Freihand 4">
                  <a:extLst>
                    <a:ext uri="{FF2B5EF4-FFF2-40B4-BE49-F238E27FC236}">
                      <a16:creationId xmlns:a16="http://schemas.microsoft.com/office/drawing/2014/main" id="{D8595DFE-53C1-4B40-8D97-700594611A2D}"/>
                    </a:ext>
                  </a:extLst>
                </p14:cNvPr>
                <p14:cNvContentPartPr/>
                <p14:nvPr/>
              </p14:nvContentPartPr>
              <p14:xfrm>
                <a:off x="3064248" y="3240648"/>
                <a:ext cx="754200" cy="42480"/>
              </p14:xfrm>
            </p:contentPart>
          </mc:Choice>
          <mc:Fallback>
            <p:pic>
              <p:nvPicPr>
                <p:cNvPr id="5" name="Freihand 4">
                  <a:extLst>
                    <a:ext uri="{FF2B5EF4-FFF2-40B4-BE49-F238E27FC236}">
                      <a16:creationId xmlns:a16="http://schemas.microsoft.com/office/drawing/2014/main" id="{D8595DFE-53C1-4B40-8D97-700594611A2D}"/>
                    </a:ext>
                  </a:extLst>
                </p:cNvPr>
                <p:cNvPicPr/>
                <p:nvPr/>
              </p:nvPicPr>
              <p:blipFill>
                <a:blip r:embed="rId9"/>
                <a:stretch>
                  <a:fillRect/>
                </a:stretch>
              </p:blipFill>
              <p:spPr>
                <a:xfrm>
                  <a:off x="3059928" y="3236328"/>
                  <a:ext cx="762840" cy="51120"/>
                </a:xfrm>
                <a:prstGeom prst="rect">
                  <a:avLst/>
                </a:prstGeom>
              </p:spPr>
            </p:pic>
          </mc:Fallback>
        </mc:AlternateContent>
      </p:grpSp>
      <p:grpSp>
        <p:nvGrpSpPr>
          <p:cNvPr id="14" name="Gruppieren 13">
            <a:extLst>
              <a:ext uri="{FF2B5EF4-FFF2-40B4-BE49-F238E27FC236}">
                <a16:creationId xmlns:a16="http://schemas.microsoft.com/office/drawing/2014/main" id="{F5AE63B5-41C4-48E3-A945-B20132107DD9}"/>
              </a:ext>
            </a:extLst>
          </p:cNvPr>
          <p:cNvGrpSpPr/>
          <p:nvPr/>
        </p:nvGrpSpPr>
        <p:grpSpPr>
          <a:xfrm>
            <a:off x="5200128" y="134568"/>
            <a:ext cx="686520" cy="2909520"/>
            <a:chOff x="5200128" y="134568"/>
            <a:chExt cx="686520" cy="2909520"/>
          </a:xfrm>
        </p:grpSpPr>
        <mc:AlternateContent xmlns:mc="http://schemas.openxmlformats.org/markup-compatibility/2006">
          <mc:Choice xmlns:p14="http://schemas.microsoft.com/office/powerpoint/2010/main" Requires="p14">
            <p:contentPart p14:bwMode="auto" r:id="rId10">
              <p14:nvContentPartPr>
                <p14:cNvPr id="8" name="Freihand 7">
                  <a:extLst>
                    <a:ext uri="{FF2B5EF4-FFF2-40B4-BE49-F238E27FC236}">
                      <a16:creationId xmlns:a16="http://schemas.microsoft.com/office/drawing/2014/main" id="{A4BAA0D1-D1E3-48A3-B183-39ECFECDC9C8}"/>
                    </a:ext>
                  </a:extLst>
                </p14:cNvPr>
                <p14:cNvContentPartPr/>
                <p14:nvPr/>
              </p14:nvContentPartPr>
              <p14:xfrm>
                <a:off x="5200128" y="467928"/>
                <a:ext cx="686520" cy="2576160"/>
              </p14:xfrm>
            </p:contentPart>
          </mc:Choice>
          <mc:Fallback>
            <p:pic>
              <p:nvPicPr>
                <p:cNvPr id="8" name="Freihand 7">
                  <a:extLst>
                    <a:ext uri="{FF2B5EF4-FFF2-40B4-BE49-F238E27FC236}">
                      <a16:creationId xmlns:a16="http://schemas.microsoft.com/office/drawing/2014/main" id="{A4BAA0D1-D1E3-48A3-B183-39ECFECDC9C8}"/>
                    </a:ext>
                  </a:extLst>
                </p:cNvPr>
                <p:cNvPicPr/>
                <p:nvPr/>
              </p:nvPicPr>
              <p:blipFill>
                <a:blip r:embed="rId11"/>
                <a:stretch>
                  <a:fillRect/>
                </a:stretch>
              </p:blipFill>
              <p:spPr>
                <a:xfrm>
                  <a:off x="5195808" y="463608"/>
                  <a:ext cx="695160" cy="25848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9" name="Freihand 8">
                  <a:extLst>
                    <a:ext uri="{FF2B5EF4-FFF2-40B4-BE49-F238E27FC236}">
                      <a16:creationId xmlns:a16="http://schemas.microsoft.com/office/drawing/2014/main" id="{15B57842-3A05-4589-AA55-BAA6747C5EC0}"/>
                    </a:ext>
                  </a:extLst>
                </p14:cNvPr>
                <p14:cNvContentPartPr/>
                <p14:nvPr/>
              </p14:nvContentPartPr>
              <p14:xfrm>
                <a:off x="5352768" y="210168"/>
                <a:ext cx="25200" cy="185760"/>
              </p14:xfrm>
            </p:contentPart>
          </mc:Choice>
          <mc:Fallback>
            <p:pic>
              <p:nvPicPr>
                <p:cNvPr id="9" name="Freihand 8">
                  <a:extLst>
                    <a:ext uri="{FF2B5EF4-FFF2-40B4-BE49-F238E27FC236}">
                      <a16:creationId xmlns:a16="http://schemas.microsoft.com/office/drawing/2014/main" id="{15B57842-3A05-4589-AA55-BAA6747C5EC0}"/>
                    </a:ext>
                  </a:extLst>
                </p:cNvPr>
                <p:cNvPicPr/>
                <p:nvPr/>
              </p:nvPicPr>
              <p:blipFill>
                <a:blip r:embed="rId13"/>
                <a:stretch>
                  <a:fillRect/>
                </a:stretch>
              </p:blipFill>
              <p:spPr>
                <a:xfrm>
                  <a:off x="5348448" y="205848"/>
                  <a:ext cx="33840" cy="1944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0" name="Freihand 9">
                  <a:extLst>
                    <a:ext uri="{FF2B5EF4-FFF2-40B4-BE49-F238E27FC236}">
                      <a16:creationId xmlns:a16="http://schemas.microsoft.com/office/drawing/2014/main" id="{5B4B9382-1D0E-43E5-A2C0-A31828174540}"/>
                    </a:ext>
                  </a:extLst>
                </p14:cNvPr>
                <p14:cNvContentPartPr/>
                <p14:nvPr/>
              </p14:nvContentPartPr>
              <p14:xfrm>
                <a:off x="5289408" y="183888"/>
                <a:ext cx="178560" cy="12960"/>
              </p14:xfrm>
            </p:contentPart>
          </mc:Choice>
          <mc:Fallback>
            <p:pic>
              <p:nvPicPr>
                <p:cNvPr id="10" name="Freihand 9">
                  <a:extLst>
                    <a:ext uri="{FF2B5EF4-FFF2-40B4-BE49-F238E27FC236}">
                      <a16:creationId xmlns:a16="http://schemas.microsoft.com/office/drawing/2014/main" id="{5B4B9382-1D0E-43E5-A2C0-A31828174540}"/>
                    </a:ext>
                  </a:extLst>
                </p:cNvPr>
                <p:cNvPicPr/>
                <p:nvPr/>
              </p:nvPicPr>
              <p:blipFill>
                <a:blip r:embed="rId15"/>
                <a:stretch>
                  <a:fillRect/>
                </a:stretch>
              </p:blipFill>
              <p:spPr>
                <a:xfrm>
                  <a:off x="5285088" y="179568"/>
                  <a:ext cx="18720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1" name="Freihand 10">
                  <a:extLst>
                    <a:ext uri="{FF2B5EF4-FFF2-40B4-BE49-F238E27FC236}">
                      <a16:creationId xmlns:a16="http://schemas.microsoft.com/office/drawing/2014/main" id="{717239A0-79CE-4511-A064-94D6E6082308}"/>
                    </a:ext>
                  </a:extLst>
                </p14:cNvPr>
                <p14:cNvContentPartPr/>
                <p14:nvPr/>
              </p14:nvContentPartPr>
              <p14:xfrm>
                <a:off x="5459328" y="201528"/>
                <a:ext cx="117360" cy="155520"/>
              </p14:xfrm>
            </p:contentPart>
          </mc:Choice>
          <mc:Fallback>
            <p:pic>
              <p:nvPicPr>
                <p:cNvPr id="11" name="Freihand 10">
                  <a:extLst>
                    <a:ext uri="{FF2B5EF4-FFF2-40B4-BE49-F238E27FC236}">
                      <a16:creationId xmlns:a16="http://schemas.microsoft.com/office/drawing/2014/main" id="{717239A0-79CE-4511-A064-94D6E6082308}"/>
                    </a:ext>
                  </a:extLst>
                </p:cNvPr>
                <p:cNvPicPr/>
                <p:nvPr/>
              </p:nvPicPr>
              <p:blipFill>
                <a:blip r:embed="rId17"/>
                <a:stretch>
                  <a:fillRect/>
                </a:stretch>
              </p:blipFill>
              <p:spPr>
                <a:xfrm>
                  <a:off x="5455008" y="197208"/>
                  <a:ext cx="12600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2" name="Freihand 11">
                  <a:extLst>
                    <a:ext uri="{FF2B5EF4-FFF2-40B4-BE49-F238E27FC236}">
                      <a16:creationId xmlns:a16="http://schemas.microsoft.com/office/drawing/2014/main" id="{F40EA3DD-3EB3-49F9-B94E-82C3D57A6FDE}"/>
                    </a:ext>
                  </a:extLst>
                </p14:cNvPr>
                <p14:cNvContentPartPr/>
                <p14:nvPr/>
              </p14:nvContentPartPr>
              <p14:xfrm>
                <a:off x="5663448" y="191088"/>
                <a:ext cx="22320" cy="128520"/>
              </p14:xfrm>
            </p:contentPart>
          </mc:Choice>
          <mc:Fallback>
            <p:pic>
              <p:nvPicPr>
                <p:cNvPr id="12" name="Freihand 11">
                  <a:extLst>
                    <a:ext uri="{FF2B5EF4-FFF2-40B4-BE49-F238E27FC236}">
                      <a16:creationId xmlns:a16="http://schemas.microsoft.com/office/drawing/2014/main" id="{F40EA3DD-3EB3-49F9-B94E-82C3D57A6FDE}"/>
                    </a:ext>
                  </a:extLst>
                </p:cNvPr>
                <p:cNvPicPr/>
                <p:nvPr/>
              </p:nvPicPr>
              <p:blipFill>
                <a:blip r:embed="rId19"/>
                <a:stretch>
                  <a:fillRect/>
                </a:stretch>
              </p:blipFill>
              <p:spPr>
                <a:xfrm>
                  <a:off x="5659128" y="186768"/>
                  <a:ext cx="3096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3" name="Freihand 12">
                  <a:extLst>
                    <a:ext uri="{FF2B5EF4-FFF2-40B4-BE49-F238E27FC236}">
                      <a16:creationId xmlns:a16="http://schemas.microsoft.com/office/drawing/2014/main" id="{A1193669-263F-4CA9-BA8A-31E860EDC1A1}"/>
                    </a:ext>
                  </a:extLst>
                </p14:cNvPr>
                <p14:cNvContentPartPr/>
                <p14:nvPr/>
              </p14:nvContentPartPr>
              <p14:xfrm>
                <a:off x="5599008" y="134568"/>
                <a:ext cx="195480" cy="15840"/>
              </p14:xfrm>
            </p:contentPart>
          </mc:Choice>
          <mc:Fallback>
            <p:pic>
              <p:nvPicPr>
                <p:cNvPr id="13" name="Freihand 12">
                  <a:extLst>
                    <a:ext uri="{FF2B5EF4-FFF2-40B4-BE49-F238E27FC236}">
                      <a16:creationId xmlns:a16="http://schemas.microsoft.com/office/drawing/2014/main" id="{A1193669-263F-4CA9-BA8A-31E860EDC1A1}"/>
                    </a:ext>
                  </a:extLst>
                </p:cNvPr>
                <p:cNvPicPr/>
                <p:nvPr/>
              </p:nvPicPr>
              <p:blipFill>
                <a:blip r:embed="rId21"/>
                <a:stretch>
                  <a:fillRect/>
                </a:stretch>
              </p:blipFill>
              <p:spPr>
                <a:xfrm>
                  <a:off x="5594688" y="130248"/>
                  <a:ext cx="204120" cy="24480"/>
                </a:xfrm>
                <a:prstGeom prst="rect">
                  <a:avLst/>
                </a:prstGeom>
              </p:spPr>
            </p:pic>
          </mc:Fallback>
        </mc:AlternateContent>
      </p:grpSp>
      <p:grpSp>
        <p:nvGrpSpPr>
          <p:cNvPr id="28" name="Gruppieren 27">
            <a:extLst>
              <a:ext uri="{FF2B5EF4-FFF2-40B4-BE49-F238E27FC236}">
                <a16:creationId xmlns:a16="http://schemas.microsoft.com/office/drawing/2014/main" id="{05606826-A87C-4D9C-A254-D30827DA9691}"/>
              </a:ext>
            </a:extLst>
          </p:cNvPr>
          <p:cNvGrpSpPr/>
          <p:nvPr/>
        </p:nvGrpSpPr>
        <p:grpSpPr>
          <a:xfrm>
            <a:off x="4663008" y="2966328"/>
            <a:ext cx="459720" cy="506880"/>
            <a:chOff x="4663008" y="2966328"/>
            <a:chExt cx="459720" cy="506880"/>
          </a:xfrm>
        </p:grpSpPr>
        <mc:AlternateContent xmlns:mc="http://schemas.openxmlformats.org/markup-compatibility/2006">
          <mc:Choice xmlns:p14="http://schemas.microsoft.com/office/powerpoint/2010/main" Requires="p14">
            <p:contentPart p14:bwMode="auto" r:id="rId22">
              <p14:nvContentPartPr>
                <p14:cNvPr id="15" name="Freihand 14">
                  <a:extLst>
                    <a:ext uri="{FF2B5EF4-FFF2-40B4-BE49-F238E27FC236}">
                      <a16:creationId xmlns:a16="http://schemas.microsoft.com/office/drawing/2014/main" id="{51B92603-C15E-4018-9FDA-F2093FD05914}"/>
                    </a:ext>
                  </a:extLst>
                </p14:cNvPr>
                <p14:cNvContentPartPr/>
                <p14:nvPr/>
              </p14:nvContentPartPr>
              <p14:xfrm>
                <a:off x="4707648" y="2980008"/>
                <a:ext cx="31680" cy="128880"/>
              </p14:xfrm>
            </p:contentPart>
          </mc:Choice>
          <mc:Fallback>
            <p:pic>
              <p:nvPicPr>
                <p:cNvPr id="15" name="Freihand 14">
                  <a:extLst>
                    <a:ext uri="{FF2B5EF4-FFF2-40B4-BE49-F238E27FC236}">
                      <a16:creationId xmlns:a16="http://schemas.microsoft.com/office/drawing/2014/main" id="{51B92603-C15E-4018-9FDA-F2093FD05914}"/>
                    </a:ext>
                  </a:extLst>
                </p:cNvPr>
                <p:cNvPicPr/>
                <p:nvPr/>
              </p:nvPicPr>
              <p:blipFill>
                <a:blip r:embed="rId23"/>
                <a:stretch>
                  <a:fillRect/>
                </a:stretch>
              </p:blipFill>
              <p:spPr>
                <a:xfrm>
                  <a:off x="4703328" y="2975688"/>
                  <a:ext cx="4032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6" name="Freihand 15">
                  <a:extLst>
                    <a:ext uri="{FF2B5EF4-FFF2-40B4-BE49-F238E27FC236}">
                      <a16:creationId xmlns:a16="http://schemas.microsoft.com/office/drawing/2014/main" id="{24538522-B3C4-438A-B6AA-864557E6B8C7}"/>
                    </a:ext>
                  </a:extLst>
                </p14:cNvPr>
                <p14:cNvContentPartPr/>
                <p14:nvPr/>
              </p14:nvContentPartPr>
              <p14:xfrm>
                <a:off x="4690368" y="2966328"/>
                <a:ext cx="99000" cy="60840"/>
              </p14:xfrm>
            </p:contentPart>
          </mc:Choice>
          <mc:Fallback>
            <p:pic>
              <p:nvPicPr>
                <p:cNvPr id="16" name="Freihand 15">
                  <a:extLst>
                    <a:ext uri="{FF2B5EF4-FFF2-40B4-BE49-F238E27FC236}">
                      <a16:creationId xmlns:a16="http://schemas.microsoft.com/office/drawing/2014/main" id="{24538522-B3C4-438A-B6AA-864557E6B8C7}"/>
                    </a:ext>
                  </a:extLst>
                </p:cNvPr>
                <p:cNvPicPr/>
                <p:nvPr/>
              </p:nvPicPr>
              <p:blipFill>
                <a:blip r:embed="rId25"/>
                <a:stretch>
                  <a:fillRect/>
                </a:stretch>
              </p:blipFill>
              <p:spPr>
                <a:xfrm>
                  <a:off x="4686048" y="2962008"/>
                  <a:ext cx="10764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7" name="Freihand 16">
                  <a:extLst>
                    <a:ext uri="{FF2B5EF4-FFF2-40B4-BE49-F238E27FC236}">
                      <a16:creationId xmlns:a16="http://schemas.microsoft.com/office/drawing/2014/main" id="{86266ABD-9AF1-4EBD-889E-A73302587BEE}"/>
                    </a:ext>
                  </a:extLst>
                </p14:cNvPr>
                <p14:cNvContentPartPr/>
                <p14:nvPr/>
              </p14:nvContentPartPr>
              <p14:xfrm>
                <a:off x="4832928" y="3001968"/>
                <a:ext cx="24480" cy="60120"/>
              </p14:xfrm>
            </p:contentPart>
          </mc:Choice>
          <mc:Fallback>
            <p:pic>
              <p:nvPicPr>
                <p:cNvPr id="17" name="Freihand 16">
                  <a:extLst>
                    <a:ext uri="{FF2B5EF4-FFF2-40B4-BE49-F238E27FC236}">
                      <a16:creationId xmlns:a16="http://schemas.microsoft.com/office/drawing/2014/main" id="{86266ABD-9AF1-4EBD-889E-A73302587BEE}"/>
                    </a:ext>
                  </a:extLst>
                </p:cNvPr>
                <p:cNvPicPr/>
                <p:nvPr/>
              </p:nvPicPr>
              <p:blipFill>
                <a:blip r:embed="rId27"/>
                <a:stretch>
                  <a:fillRect/>
                </a:stretch>
              </p:blipFill>
              <p:spPr>
                <a:xfrm>
                  <a:off x="4828608" y="2997648"/>
                  <a:ext cx="33120" cy="6876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8" name="Freihand 17">
                  <a:extLst>
                    <a:ext uri="{FF2B5EF4-FFF2-40B4-BE49-F238E27FC236}">
                      <a16:creationId xmlns:a16="http://schemas.microsoft.com/office/drawing/2014/main" id="{8382A5E0-D37C-4544-9B07-E065ED2DB2DB}"/>
                    </a:ext>
                  </a:extLst>
                </p14:cNvPr>
                <p14:cNvContentPartPr/>
                <p14:nvPr/>
              </p14:nvContentPartPr>
              <p14:xfrm>
                <a:off x="4846248" y="2982168"/>
                <a:ext cx="68040" cy="51480"/>
              </p14:xfrm>
            </p:contentPart>
          </mc:Choice>
          <mc:Fallback>
            <p:pic>
              <p:nvPicPr>
                <p:cNvPr id="18" name="Freihand 17">
                  <a:extLst>
                    <a:ext uri="{FF2B5EF4-FFF2-40B4-BE49-F238E27FC236}">
                      <a16:creationId xmlns:a16="http://schemas.microsoft.com/office/drawing/2014/main" id="{8382A5E0-D37C-4544-9B07-E065ED2DB2DB}"/>
                    </a:ext>
                  </a:extLst>
                </p:cNvPr>
                <p:cNvPicPr/>
                <p:nvPr/>
              </p:nvPicPr>
              <p:blipFill>
                <a:blip r:embed="rId29"/>
                <a:stretch>
                  <a:fillRect/>
                </a:stretch>
              </p:blipFill>
              <p:spPr>
                <a:xfrm>
                  <a:off x="4841928" y="2977848"/>
                  <a:ext cx="76680" cy="6012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9" name="Freihand 18">
                  <a:extLst>
                    <a:ext uri="{FF2B5EF4-FFF2-40B4-BE49-F238E27FC236}">
                      <a16:creationId xmlns:a16="http://schemas.microsoft.com/office/drawing/2014/main" id="{68C06974-8994-4AC4-ACEA-CFDB1044A773}"/>
                    </a:ext>
                  </a:extLst>
                </p14:cNvPr>
                <p14:cNvContentPartPr/>
                <p14:nvPr/>
              </p14:nvContentPartPr>
              <p14:xfrm>
                <a:off x="4849128" y="3057408"/>
                <a:ext cx="67320" cy="21600"/>
              </p14:xfrm>
            </p:contentPart>
          </mc:Choice>
          <mc:Fallback>
            <p:pic>
              <p:nvPicPr>
                <p:cNvPr id="19" name="Freihand 18">
                  <a:extLst>
                    <a:ext uri="{FF2B5EF4-FFF2-40B4-BE49-F238E27FC236}">
                      <a16:creationId xmlns:a16="http://schemas.microsoft.com/office/drawing/2014/main" id="{68C06974-8994-4AC4-ACEA-CFDB1044A773}"/>
                    </a:ext>
                  </a:extLst>
                </p:cNvPr>
                <p:cNvPicPr/>
                <p:nvPr/>
              </p:nvPicPr>
              <p:blipFill>
                <a:blip r:embed="rId31"/>
                <a:stretch>
                  <a:fillRect/>
                </a:stretch>
              </p:blipFill>
              <p:spPr>
                <a:xfrm>
                  <a:off x="4844808" y="3053088"/>
                  <a:ext cx="7596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0" name="Freihand 19">
                  <a:extLst>
                    <a:ext uri="{FF2B5EF4-FFF2-40B4-BE49-F238E27FC236}">
                      <a16:creationId xmlns:a16="http://schemas.microsoft.com/office/drawing/2014/main" id="{1D001EEC-3970-4858-9A78-5A0D7EE2AB6D}"/>
                    </a:ext>
                  </a:extLst>
                </p14:cNvPr>
                <p14:cNvContentPartPr/>
                <p14:nvPr/>
              </p14:nvContentPartPr>
              <p14:xfrm>
                <a:off x="4935888" y="3018888"/>
                <a:ext cx="84600" cy="75600"/>
              </p14:xfrm>
            </p:contentPart>
          </mc:Choice>
          <mc:Fallback>
            <p:pic>
              <p:nvPicPr>
                <p:cNvPr id="20" name="Freihand 19">
                  <a:extLst>
                    <a:ext uri="{FF2B5EF4-FFF2-40B4-BE49-F238E27FC236}">
                      <a16:creationId xmlns:a16="http://schemas.microsoft.com/office/drawing/2014/main" id="{1D001EEC-3970-4858-9A78-5A0D7EE2AB6D}"/>
                    </a:ext>
                  </a:extLst>
                </p:cNvPr>
                <p:cNvPicPr/>
                <p:nvPr/>
              </p:nvPicPr>
              <p:blipFill>
                <a:blip r:embed="rId33"/>
                <a:stretch>
                  <a:fillRect/>
                </a:stretch>
              </p:blipFill>
              <p:spPr>
                <a:xfrm>
                  <a:off x="4931568" y="3014568"/>
                  <a:ext cx="9324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1" name="Freihand 20">
                  <a:extLst>
                    <a:ext uri="{FF2B5EF4-FFF2-40B4-BE49-F238E27FC236}">
                      <a16:creationId xmlns:a16="http://schemas.microsoft.com/office/drawing/2014/main" id="{0ACD3710-2A76-47DF-90A1-CE5B5AF39E5E}"/>
                    </a:ext>
                  </a:extLst>
                </p14:cNvPr>
                <p14:cNvContentPartPr/>
                <p14:nvPr/>
              </p14:nvContentPartPr>
              <p14:xfrm>
                <a:off x="4663008" y="3117888"/>
                <a:ext cx="459720" cy="81000"/>
              </p14:xfrm>
            </p:contentPart>
          </mc:Choice>
          <mc:Fallback>
            <p:pic>
              <p:nvPicPr>
                <p:cNvPr id="21" name="Freihand 20">
                  <a:extLst>
                    <a:ext uri="{FF2B5EF4-FFF2-40B4-BE49-F238E27FC236}">
                      <a16:creationId xmlns:a16="http://schemas.microsoft.com/office/drawing/2014/main" id="{0ACD3710-2A76-47DF-90A1-CE5B5AF39E5E}"/>
                    </a:ext>
                  </a:extLst>
                </p:cNvPr>
                <p:cNvPicPr/>
                <p:nvPr/>
              </p:nvPicPr>
              <p:blipFill>
                <a:blip r:embed="rId35"/>
                <a:stretch>
                  <a:fillRect/>
                </a:stretch>
              </p:blipFill>
              <p:spPr>
                <a:xfrm>
                  <a:off x="4658688" y="3113568"/>
                  <a:ext cx="46836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3" name="Freihand 22">
                  <a:extLst>
                    <a:ext uri="{FF2B5EF4-FFF2-40B4-BE49-F238E27FC236}">
                      <a16:creationId xmlns:a16="http://schemas.microsoft.com/office/drawing/2014/main" id="{26DE79F3-AFA3-4850-8BC5-4DD3D3D80228}"/>
                    </a:ext>
                  </a:extLst>
                </p14:cNvPr>
                <p14:cNvContentPartPr/>
                <p14:nvPr/>
              </p14:nvContentPartPr>
              <p14:xfrm>
                <a:off x="4737888" y="3270888"/>
                <a:ext cx="88920" cy="202320"/>
              </p14:xfrm>
            </p:contentPart>
          </mc:Choice>
          <mc:Fallback>
            <p:pic>
              <p:nvPicPr>
                <p:cNvPr id="23" name="Freihand 22">
                  <a:extLst>
                    <a:ext uri="{FF2B5EF4-FFF2-40B4-BE49-F238E27FC236}">
                      <a16:creationId xmlns:a16="http://schemas.microsoft.com/office/drawing/2014/main" id="{26DE79F3-AFA3-4850-8BC5-4DD3D3D80228}"/>
                    </a:ext>
                  </a:extLst>
                </p:cNvPr>
                <p:cNvPicPr/>
                <p:nvPr/>
              </p:nvPicPr>
              <p:blipFill>
                <a:blip r:embed="rId37"/>
                <a:stretch>
                  <a:fillRect/>
                </a:stretch>
              </p:blipFill>
              <p:spPr>
                <a:xfrm>
                  <a:off x="4733568" y="3266568"/>
                  <a:ext cx="97560" cy="21096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4" name="Freihand 23">
                  <a:extLst>
                    <a:ext uri="{FF2B5EF4-FFF2-40B4-BE49-F238E27FC236}">
                      <a16:creationId xmlns:a16="http://schemas.microsoft.com/office/drawing/2014/main" id="{3BBB6140-D5BA-41C6-B4C4-E274A26AF2B6}"/>
                    </a:ext>
                  </a:extLst>
                </p14:cNvPr>
                <p14:cNvContentPartPr/>
                <p14:nvPr/>
              </p14:nvContentPartPr>
              <p14:xfrm>
                <a:off x="4899168" y="3328128"/>
                <a:ext cx="34920" cy="65160"/>
              </p14:xfrm>
            </p:contentPart>
          </mc:Choice>
          <mc:Fallback>
            <p:pic>
              <p:nvPicPr>
                <p:cNvPr id="24" name="Freihand 23">
                  <a:extLst>
                    <a:ext uri="{FF2B5EF4-FFF2-40B4-BE49-F238E27FC236}">
                      <a16:creationId xmlns:a16="http://schemas.microsoft.com/office/drawing/2014/main" id="{3BBB6140-D5BA-41C6-B4C4-E274A26AF2B6}"/>
                    </a:ext>
                  </a:extLst>
                </p:cNvPr>
                <p:cNvPicPr/>
                <p:nvPr/>
              </p:nvPicPr>
              <p:blipFill>
                <a:blip r:embed="rId39"/>
                <a:stretch>
                  <a:fillRect/>
                </a:stretch>
              </p:blipFill>
              <p:spPr>
                <a:xfrm>
                  <a:off x="4894848" y="3323808"/>
                  <a:ext cx="43560" cy="7380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5" name="Freihand 24">
                  <a:extLst>
                    <a:ext uri="{FF2B5EF4-FFF2-40B4-BE49-F238E27FC236}">
                      <a16:creationId xmlns:a16="http://schemas.microsoft.com/office/drawing/2014/main" id="{A34613C3-A4F4-42DB-A597-E931E74EA2C2}"/>
                    </a:ext>
                  </a:extLst>
                </p14:cNvPr>
                <p14:cNvContentPartPr/>
                <p14:nvPr/>
              </p14:nvContentPartPr>
              <p14:xfrm>
                <a:off x="4879368" y="3353328"/>
                <a:ext cx="93960" cy="35640"/>
              </p14:xfrm>
            </p:contentPart>
          </mc:Choice>
          <mc:Fallback>
            <p:pic>
              <p:nvPicPr>
                <p:cNvPr id="25" name="Freihand 24">
                  <a:extLst>
                    <a:ext uri="{FF2B5EF4-FFF2-40B4-BE49-F238E27FC236}">
                      <a16:creationId xmlns:a16="http://schemas.microsoft.com/office/drawing/2014/main" id="{A34613C3-A4F4-42DB-A597-E931E74EA2C2}"/>
                    </a:ext>
                  </a:extLst>
                </p:cNvPr>
                <p:cNvPicPr/>
                <p:nvPr/>
              </p:nvPicPr>
              <p:blipFill>
                <a:blip r:embed="rId41"/>
                <a:stretch>
                  <a:fillRect/>
                </a:stretch>
              </p:blipFill>
              <p:spPr>
                <a:xfrm>
                  <a:off x="4875048" y="3349008"/>
                  <a:ext cx="102600" cy="4428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6" name="Freihand 25">
                  <a:extLst>
                    <a:ext uri="{FF2B5EF4-FFF2-40B4-BE49-F238E27FC236}">
                      <a16:creationId xmlns:a16="http://schemas.microsoft.com/office/drawing/2014/main" id="{3E8E058C-788F-4FA1-8CE4-51B60C09AAE5}"/>
                    </a:ext>
                  </a:extLst>
                </p14:cNvPr>
                <p14:cNvContentPartPr/>
                <p14:nvPr/>
              </p14:nvContentPartPr>
              <p14:xfrm>
                <a:off x="4856328" y="3301128"/>
                <a:ext cx="102960" cy="15840"/>
              </p14:xfrm>
            </p:contentPart>
          </mc:Choice>
          <mc:Fallback>
            <p:pic>
              <p:nvPicPr>
                <p:cNvPr id="26" name="Freihand 25">
                  <a:extLst>
                    <a:ext uri="{FF2B5EF4-FFF2-40B4-BE49-F238E27FC236}">
                      <a16:creationId xmlns:a16="http://schemas.microsoft.com/office/drawing/2014/main" id="{3E8E058C-788F-4FA1-8CE4-51B60C09AAE5}"/>
                    </a:ext>
                  </a:extLst>
                </p:cNvPr>
                <p:cNvPicPr/>
                <p:nvPr/>
              </p:nvPicPr>
              <p:blipFill>
                <a:blip r:embed="rId43"/>
                <a:stretch>
                  <a:fillRect/>
                </a:stretch>
              </p:blipFill>
              <p:spPr>
                <a:xfrm>
                  <a:off x="4852008" y="3296808"/>
                  <a:ext cx="11160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7" name="Freihand 26">
                  <a:extLst>
                    <a:ext uri="{FF2B5EF4-FFF2-40B4-BE49-F238E27FC236}">
                      <a16:creationId xmlns:a16="http://schemas.microsoft.com/office/drawing/2014/main" id="{EBC26190-431C-4E1C-85BA-136C0CC5447B}"/>
                    </a:ext>
                  </a:extLst>
                </p14:cNvPr>
                <p14:cNvContentPartPr/>
                <p14:nvPr/>
              </p14:nvContentPartPr>
              <p14:xfrm>
                <a:off x="4985928" y="3316968"/>
                <a:ext cx="122760" cy="28080"/>
              </p14:xfrm>
            </p:contentPart>
          </mc:Choice>
          <mc:Fallback>
            <p:pic>
              <p:nvPicPr>
                <p:cNvPr id="27" name="Freihand 26">
                  <a:extLst>
                    <a:ext uri="{FF2B5EF4-FFF2-40B4-BE49-F238E27FC236}">
                      <a16:creationId xmlns:a16="http://schemas.microsoft.com/office/drawing/2014/main" id="{EBC26190-431C-4E1C-85BA-136C0CC5447B}"/>
                    </a:ext>
                  </a:extLst>
                </p:cNvPr>
                <p:cNvPicPr/>
                <p:nvPr/>
              </p:nvPicPr>
              <p:blipFill>
                <a:blip r:embed="rId45"/>
                <a:stretch>
                  <a:fillRect/>
                </a:stretch>
              </p:blipFill>
              <p:spPr>
                <a:xfrm>
                  <a:off x="4981608" y="3312648"/>
                  <a:ext cx="131400" cy="36720"/>
                </a:xfrm>
                <a:prstGeom prst="rect">
                  <a:avLst/>
                </a:prstGeom>
              </p:spPr>
            </p:pic>
          </mc:Fallback>
        </mc:AlternateContent>
      </p:grpSp>
      <p:grpSp>
        <p:nvGrpSpPr>
          <p:cNvPr id="37" name="Gruppieren 36">
            <a:extLst>
              <a:ext uri="{FF2B5EF4-FFF2-40B4-BE49-F238E27FC236}">
                <a16:creationId xmlns:a16="http://schemas.microsoft.com/office/drawing/2014/main" id="{6A4CFC68-39B8-4673-8242-4869CED7AE1C}"/>
              </a:ext>
            </a:extLst>
          </p:cNvPr>
          <p:cNvGrpSpPr/>
          <p:nvPr/>
        </p:nvGrpSpPr>
        <p:grpSpPr>
          <a:xfrm>
            <a:off x="901008" y="1632888"/>
            <a:ext cx="4045320" cy="91440"/>
            <a:chOff x="901008" y="1632888"/>
            <a:chExt cx="4045320" cy="91440"/>
          </a:xfrm>
        </p:grpSpPr>
        <mc:AlternateContent xmlns:mc="http://schemas.openxmlformats.org/markup-compatibility/2006">
          <mc:Choice xmlns:p14="http://schemas.microsoft.com/office/powerpoint/2010/main" Requires="p14">
            <p:contentPart p14:bwMode="auto" r:id="rId46">
              <p14:nvContentPartPr>
                <p14:cNvPr id="29" name="Freihand 28">
                  <a:extLst>
                    <a:ext uri="{FF2B5EF4-FFF2-40B4-BE49-F238E27FC236}">
                      <a16:creationId xmlns:a16="http://schemas.microsoft.com/office/drawing/2014/main" id="{0192B118-2E29-4F37-A8BD-DA0F7A5C122C}"/>
                    </a:ext>
                  </a:extLst>
                </p14:cNvPr>
                <p14:cNvContentPartPr/>
                <p14:nvPr/>
              </p14:nvContentPartPr>
              <p14:xfrm>
                <a:off x="901008" y="1632888"/>
                <a:ext cx="827280" cy="45360"/>
              </p14:xfrm>
            </p:contentPart>
          </mc:Choice>
          <mc:Fallback>
            <p:pic>
              <p:nvPicPr>
                <p:cNvPr id="29" name="Freihand 28">
                  <a:extLst>
                    <a:ext uri="{FF2B5EF4-FFF2-40B4-BE49-F238E27FC236}">
                      <a16:creationId xmlns:a16="http://schemas.microsoft.com/office/drawing/2014/main" id="{0192B118-2E29-4F37-A8BD-DA0F7A5C122C}"/>
                    </a:ext>
                  </a:extLst>
                </p:cNvPr>
                <p:cNvPicPr/>
                <p:nvPr/>
              </p:nvPicPr>
              <p:blipFill>
                <a:blip r:embed="rId47"/>
                <a:stretch>
                  <a:fillRect/>
                </a:stretch>
              </p:blipFill>
              <p:spPr>
                <a:xfrm>
                  <a:off x="896688" y="1628568"/>
                  <a:ext cx="835920" cy="540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30" name="Freihand 29">
                  <a:extLst>
                    <a:ext uri="{FF2B5EF4-FFF2-40B4-BE49-F238E27FC236}">
                      <a16:creationId xmlns:a16="http://schemas.microsoft.com/office/drawing/2014/main" id="{C7E8C50E-2C20-4A95-8C14-42CD73F98B5D}"/>
                    </a:ext>
                  </a:extLst>
                </p14:cNvPr>
                <p14:cNvContentPartPr/>
                <p14:nvPr/>
              </p14:nvContentPartPr>
              <p14:xfrm>
                <a:off x="1882728" y="1696968"/>
                <a:ext cx="360" cy="360"/>
              </p14:xfrm>
            </p:contentPart>
          </mc:Choice>
          <mc:Fallback>
            <p:pic>
              <p:nvPicPr>
                <p:cNvPr id="30" name="Freihand 29">
                  <a:extLst>
                    <a:ext uri="{FF2B5EF4-FFF2-40B4-BE49-F238E27FC236}">
                      <a16:creationId xmlns:a16="http://schemas.microsoft.com/office/drawing/2014/main" id="{C7E8C50E-2C20-4A95-8C14-42CD73F98B5D}"/>
                    </a:ext>
                  </a:extLst>
                </p:cNvPr>
                <p:cNvPicPr/>
                <p:nvPr/>
              </p:nvPicPr>
              <p:blipFill>
                <a:blip r:embed="rId49"/>
                <a:stretch>
                  <a:fillRect/>
                </a:stretch>
              </p:blipFill>
              <p:spPr>
                <a:xfrm>
                  <a:off x="1878408" y="169264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1" name="Freihand 30">
                  <a:extLst>
                    <a:ext uri="{FF2B5EF4-FFF2-40B4-BE49-F238E27FC236}">
                      <a16:creationId xmlns:a16="http://schemas.microsoft.com/office/drawing/2014/main" id="{6C5F66C0-3D6C-4E2F-9A7F-2577AF43DC74}"/>
                    </a:ext>
                  </a:extLst>
                </p14:cNvPr>
                <p14:cNvContentPartPr/>
                <p14:nvPr/>
              </p14:nvContentPartPr>
              <p14:xfrm>
                <a:off x="2117088" y="1639368"/>
                <a:ext cx="1817280" cy="44640"/>
              </p14:xfrm>
            </p:contentPart>
          </mc:Choice>
          <mc:Fallback>
            <p:pic>
              <p:nvPicPr>
                <p:cNvPr id="31" name="Freihand 30">
                  <a:extLst>
                    <a:ext uri="{FF2B5EF4-FFF2-40B4-BE49-F238E27FC236}">
                      <a16:creationId xmlns:a16="http://schemas.microsoft.com/office/drawing/2014/main" id="{6C5F66C0-3D6C-4E2F-9A7F-2577AF43DC74}"/>
                    </a:ext>
                  </a:extLst>
                </p:cNvPr>
                <p:cNvPicPr/>
                <p:nvPr/>
              </p:nvPicPr>
              <p:blipFill>
                <a:blip r:embed="rId51"/>
                <a:stretch>
                  <a:fillRect/>
                </a:stretch>
              </p:blipFill>
              <p:spPr>
                <a:xfrm>
                  <a:off x="2112768" y="1635048"/>
                  <a:ext cx="1825920" cy="5328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2" name="Freihand 31">
                  <a:extLst>
                    <a:ext uri="{FF2B5EF4-FFF2-40B4-BE49-F238E27FC236}">
                      <a16:creationId xmlns:a16="http://schemas.microsoft.com/office/drawing/2014/main" id="{AA6641B8-0289-42FB-B556-B5366F064B67}"/>
                    </a:ext>
                  </a:extLst>
                </p14:cNvPr>
                <p14:cNvContentPartPr/>
                <p14:nvPr/>
              </p14:nvContentPartPr>
              <p14:xfrm>
                <a:off x="4337928" y="1683648"/>
                <a:ext cx="608400" cy="40680"/>
              </p14:xfrm>
            </p:contentPart>
          </mc:Choice>
          <mc:Fallback>
            <p:pic>
              <p:nvPicPr>
                <p:cNvPr id="32" name="Freihand 31">
                  <a:extLst>
                    <a:ext uri="{FF2B5EF4-FFF2-40B4-BE49-F238E27FC236}">
                      <a16:creationId xmlns:a16="http://schemas.microsoft.com/office/drawing/2014/main" id="{AA6641B8-0289-42FB-B556-B5366F064B67}"/>
                    </a:ext>
                  </a:extLst>
                </p:cNvPr>
                <p:cNvPicPr/>
                <p:nvPr/>
              </p:nvPicPr>
              <p:blipFill>
                <a:blip r:embed="rId53"/>
                <a:stretch>
                  <a:fillRect/>
                </a:stretch>
              </p:blipFill>
              <p:spPr>
                <a:xfrm>
                  <a:off x="4333608" y="1679328"/>
                  <a:ext cx="617040" cy="49320"/>
                </a:xfrm>
                <a:prstGeom prst="rect">
                  <a:avLst/>
                </a:prstGeom>
              </p:spPr>
            </p:pic>
          </mc:Fallback>
        </mc:AlternateContent>
      </p:grpSp>
      <p:grpSp>
        <p:nvGrpSpPr>
          <p:cNvPr id="36" name="Gruppieren 35">
            <a:extLst>
              <a:ext uri="{FF2B5EF4-FFF2-40B4-BE49-F238E27FC236}">
                <a16:creationId xmlns:a16="http://schemas.microsoft.com/office/drawing/2014/main" id="{DAA4FFC2-FADC-4587-89AE-9084F7B6C976}"/>
              </a:ext>
            </a:extLst>
          </p:cNvPr>
          <p:cNvGrpSpPr/>
          <p:nvPr/>
        </p:nvGrpSpPr>
        <p:grpSpPr>
          <a:xfrm>
            <a:off x="781848" y="2365488"/>
            <a:ext cx="2105640" cy="96840"/>
            <a:chOff x="781848" y="2365488"/>
            <a:chExt cx="2105640" cy="96840"/>
          </a:xfrm>
        </p:grpSpPr>
        <mc:AlternateContent xmlns:mc="http://schemas.openxmlformats.org/markup-compatibility/2006">
          <mc:Choice xmlns:p14="http://schemas.microsoft.com/office/powerpoint/2010/main" Requires="p14">
            <p:contentPart p14:bwMode="auto" r:id="rId54">
              <p14:nvContentPartPr>
                <p14:cNvPr id="33" name="Freihand 32">
                  <a:extLst>
                    <a:ext uri="{FF2B5EF4-FFF2-40B4-BE49-F238E27FC236}">
                      <a16:creationId xmlns:a16="http://schemas.microsoft.com/office/drawing/2014/main" id="{CF7398B4-3AF3-43CB-AF57-774F934E1EDD}"/>
                    </a:ext>
                  </a:extLst>
                </p14:cNvPr>
                <p14:cNvContentPartPr/>
                <p14:nvPr/>
              </p14:nvContentPartPr>
              <p14:xfrm>
                <a:off x="781848" y="2410488"/>
                <a:ext cx="725040" cy="51840"/>
              </p14:xfrm>
            </p:contentPart>
          </mc:Choice>
          <mc:Fallback>
            <p:pic>
              <p:nvPicPr>
                <p:cNvPr id="33" name="Freihand 32">
                  <a:extLst>
                    <a:ext uri="{FF2B5EF4-FFF2-40B4-BE49-F238E27FC236}">
                      <a16:creationId xmlns:a16="http://schemas.microsoft.com/office/drawing/2014/main" id="{CF7398B4-3AF3-43CB-AF57-774F934E1EDD}"/>
                    </a:ext>
                  </a:extLst>
                </p:cNvPr>
                <p:cNvPicPr/>
                <p:nvPr/>
              </p:nvPicPr>
              <p:blipFill>
                <a:blip r:embed="rId55"/>
                <a:stretch>
                  <a:fillRect/>
                </a:stretch>
              </p:blipFill>
              <p:spPr>
                <a:xfrm>
                  <a:off x="777528" y="2406168"/>
                  <a:ext cx="733680" cy="6048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4" name="Freihand 33">
                  <a:extLst>
                    <a:ext uri="{FF2B5EF4-FFF2-40B4-BE49-F238E27FC236}">
                      <a16:creationId xmlns:a16="http://schemas.microsoft.com/office/drawing/2014/main" id="{F7A93114-0E22-4CE7-8D17-293B9F0E8E54}"/>
                    </a:ext>
                  </a:extLst>
                </p14:cNvPr>
                <p14:cNvContentPartPr/>
                <p14:nvPr/>
              </p14:nvContentPartPr>
              <p14:xfrm>
                <a:off x="1776168" y="2365488"/>
                <a:ext cx="1111320" cy="33480"/>
              </p14:xfrm>
            </p:contentPart>
          </mc:Choice>
          <mc:Fallback>
            <p:pic>
              <p:nvPicPr>
                <p:cNvPr id="34" name="Freihand 33">
                  <a:extLst>
                    <a:ext uri="{FF2B5EF4-FFF2-40B4-BE49-F238E27FC236}">
                      <a16:creationId xmlns:a16="http://schemas.microsoft.com/office/drawing/2014/main" id="{F7A93114-0E22-4CE7-8D17-293B9F0E8E54}"/>
                    </a:ext>
                  </a:extLst>
                </p:cNvPr>
                <p:cNvPicPr/>
                <p:nvPr/>
              </p:nvPicPr>
              <p:blipFill>
                <a:blip r:embed="rId57"/>
                <a:stretch>
                  <a:fillRect/>
                </a:stretch>
              </p:blipFill>
              <p:spPr>
                <a:xfrm>
                  <a:off x="1771848" y="2361168"/>
                  <a:ext cx="1119960" cy="42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8">
            <p14:nvContentPartPr>
              <p14:cNvPr id="35" name="Freihand 34">
                <a:extLst>
                  <a:ext uri="{FF2B5EF4-FFF2-40B4-BE49-F238E27FC236}">
                    <a16:creationId xmlns:a16="http://schemas.microsoft.com/office/drawing/2014/main" id="{D11DC2EE-7423-4020-B05E-B125E9665BA1}"/>
                  </a:ext>
                </a:extLst>
              </p14:cNvPr>
              <p14:cNvContentPartPr/>
              <p14:nvPr/>
            </p14:nvContentPartPr>
            <p14:xfrm>
              <a:off x="3397968" y="2366568"/>
              <a:ext cx="1788480" cy="50040"/>
            </p14:xfrm>
          </p:contentPart>
        </mc:Choice>
        <mc:Fallback>
          <p:pic>
            <p:nvPicPr>
              <p:cNvPr id="35" name="Freihand 34">
                <a:extLst>
                  <a:ext uri="{FF2B5EF4-FFF2-40B4-BE49-F238E27FC236}">
                    <a16:creationId xmlns:a16="http://schemas.microsoft.com/office/drawing/2014/main" id="{D11DC2EE-7423-4020-B05E-B125E9665BA1}"/>
                  </a:ext>
                </a:extLst>
              </p:cNvPr>
              <p:cNvPicPr/>
              <p:nvPr/>
            </p:nvPicPr>
            <p:blipFill>
              <a:blip r:embed="rId59"/>
              <a:stretch>
                <a:fillRect/>
              </a:stretch>
            </p:blipFill>
            <p:spPr>
              <a:xfrm>
                <a:off x="3393648" y="2362248"/>
                <a:ext cx="1797120" cy="58680"/>
              </a:xfrm>
              <a:prstGeom prst="rect">
                <a:avLst/>
              </a:prstGeom>
            </p:spPr>
          </p:pic>
        </mc:Fallback>
      </mc:AlternateContent>
      <p:grpSp>
        <p:nvGrpSpPr>
          <p:cNvPr id="147498" name="Gruppieren 147497">
            <a:extLst>
              <a:ext uri="{FF2B5EF4-FFF2-40B4-BE49-F238E27FC236}">
                <a16:creationId xmlns:a16="http://schemas.microsoft.com/office/drawing/2014/main" id="{48EAE558-5B02-4348-81A9-C66535BB1760}"/>
              </a:ext>
            </a:extLst>
          </p:cNvPr>
          <p:cNvGrpSpPr/>
          <p:nvPr/>
        </p:nvGrpSpPr>
        <p:grpSpPr>
          <a:xfrm>
            <a:off x="6203088" y="692568"/>
            <a:ext cx="4664880" cy="1359000"/>
            <a:chOff x="6203088" y="692568"/>
            <a:chExt cx="4664880" cy="1359000"/>
          </a:xfrm>
        </p:grpSpPr>
        <mc:AlternateContent xmlns:mc="http://schemas.openxmlformats.org/markup-compatibility/2006">
          <mc:Choice xmlns:p14="http://schemas.microsoft.com/office/powerpoint/2010/main" Requires="p14">
            <p:contentPart p14:bwMode="auto" r:id="rId60">
              <p14:nvContentPartPr>
                <p14:cNvPr id="38" name="Freihand 37">
                  <a:extLst>
                    <a:ext uri="{FF2B5EF4-FFF2-40B4-BE49-F238E27FC236}">
                      <a16:creationId xmlns:a16="http://schemas.microsoft.com/office/drawing/2014/main" id="{11A3DC9B-2092-4654-98B8-EC90C430706C}"/>
                    </a:ext>
                  </a:extLst>
                </p14:cNvPr>
                <p14:cNvContentPartPr/>
                <p14:nvPr/>
              </p14:nvContentPartPr>
              <p14:xfrm>
                <a:off x="6231888" y="1524168"/>
                <a:ext cx="21600" cy="181800"/>
              </p14:xfrm>
            </p:contentPart>
          </mc:Choice>
          <mc:Fallback>
            <p:pic>
              <p:nvPicPr>
                <p:cNvPr id="38" name="Freihand 37">
                  <a:extLst>
                    <a:ext uri="{FF2B5EF4-FFF2-40B4-BE49-F238E27FC236}">
                      <a16:creationId xmlns:a16="http://schemas.microsoft.com/office/drawing/2014/main" id="{11A3DC9B-2092-4654-98B8-EC90C430706C}"/>
                    </a:ext>
                  </a:extLst>
                </p:cNvPr>
                <p:cNvPicPr/>
                <p:nvPr/>
              </p:nvPicPr>
              <p:blipFill>
                <a:blip r:embed="rId61"/>
                <a:stretch>
                  <a:fillRect/>
                </a:stretch>
              </p:blipFill>
              <p:spPr>
                <a:xfrm>
                  <a:off x="6227568" y="1519848"/>
                  <a:ext cx="3024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39" name="Freihand 38">
                  <a:extLst>
                    <a:ext uri="{FF2B5EF4-FFF2-40B4-BE49-F238E27FC236}">
                      <a16:creationId xmlns:a16="http://schemas.microsoft.com/office/drawing/2014/main" id="{28838404-1C2F-4551-B93A-BB0111A69479}"/>
                    </a:ext>
                  </a:extLst>
                </p14:cNvPr>
                <p14:cNvContentPartPr/>
                <p14:nvPr/>
              </p14:nvContentPartPr>
              <p14:xfrm>
                <a:off x="6250968" y="1508688"/>
                <a:ext cx="131040" cy="5760"/>
              </p14:xfrm>
            </p:contentPart>
          </mc:Choice>
          <mc:Fallback>
            <p:pic>
              <p:nvPicPr>
                <p:cNvPr id="39" name="Freihand 38">
                  <a:extLst>
                    <a:ext uri="{FF2B5EF4-FFF2-40B4-BE49-F238E27FC236}">
                      <a16:creationId xmlns:a16="http://schemas.microsoft.com/office/drawing/2014/main" id="{28838404-1C2F-4551-B93A-BB0111A69479}"/>
                    </a:ext>
                  </a:extLst>
                </p:cNvPr>
                <p:cNvPicPr/>
                <p:nvPr/>
              </p:nvPicPr>
              <p:blipFill>
                <a:blip r:embed="rId63"/>
                <a:stretch>
                  <a:fillRect/>
                </a:stretch>
              </p:blipFill>
              <p:spPr>
                <a:xfrm>
                  <a:off x="6246648" y="1504368"/>
                  <a:ext cx="13968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40" name="Freihand 39">
                  <a:extLst>
                    <a:ext uri="{FF2B5EF4-FFF2-40B4-BE49-F238E27FC236}">
                      <a16:creationId xmlns:a16="http://schemas.microsoft.com/office/drawing/2014/main" id="{D797A1FB-0307-45CB-B7BE-77F145C91A7B}"/>
                    </a:ext>
                  </a:extLst>
                </p14:cNvPr>
                <p14:cNvContentPartPr/>
                <p14:nvPr/>
              </p14:nvContentPartPr>
              <p14:xfrm>
                <a:off x="6203088" y="1585008"/>
                <a:ext cx="173160" cy="116640"/>
              </p14:xfrm>
            </p:contentPart>
          </mc:Choice>
          <mc:Fallback>
            <p:pic>
              <p:nvPicPr>
                <p:cNvPr id="40" name="Freihand 39">
                  <a:extLst>
                    <a:ext uri="{FF2B5EF4-FFF2-40B4-BE49-F238E27FC236}">
                      <a16:creationId xmlns:a16="http://schemas.microsoft.com/office/drawing/2014/main" id="{D797A1FB-0307-45CB-B7BE-77F145C91A7B}"/>
                    </a:ext>
                  </a:extLst>
                </p:cNvPr>
                <p:cNvPicPr/>
                <p:nvPr/>
              </p:nvPicPr>
              <p:blipFill>
                <a:blip r:embed="rId65"/>
                <a:stretch>
                  <a:fillRect/>
                </a:stretch>
              </p:blipFill>
              <p:spPr>
                <a:xfrm>
                  <a:off x="6198768" y="1580688"/>
                  <a:ext cx="18180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41" name="Freihand 40">
                  <a:extLst>
                    <a:ext uri="{FF2B5EF4-FFF2-40B4-BE49-F238E27FC236}">
                      <a16:creationId xmlns:a16="http://schemas.microsoft.com/office/drawing/2014/main" id="{A230EF31-92F0-48FE-87A9-ECD6E6DEB44C}"/>
                    </a:ext>
                  </a:extLst>
                </p14:cNvPr>
                <p14:cNvContentPartPr/>
                <p14:nvPr/>
              </p14:nvContentPartPr>
              <p14:xfrm>
                <a:off x="6427368" y="1577808"/>
                <a:ext cx="6840" cy="15120"/>
              </p14:xfrm>
            </p:contentPart>
          </mc:Choice>
          <mc:Fallback>
            <p:pic>
              <p:nvPicPr>
                <p:cNvPr id="41" name="Freihand 40">
                  <a:extLst>
                    <a:ext uri="{FF2B5EF4-FFF2-40B4-BE49-F238E27FC236}">
                      <a16:creationId xmlns:a16="http://schemas.microsoft.com/office/drawing/2014/main" id="{A230EF31-92F0-48FE-87A9-ECD6E6DEB44C}"/>
                    </a:ext>
                  </a:extLst>
                </p:cNvPr>
                <p:cNvPicPr/>
                <p:nvPr/>
              </p:nvPicPr>
              <p:blipFill>
                <a:blip r:embed="rId67"/>
                <a:stretch>
                  <a:fillRect/>
                </a:stretch>
              </p:blipFill>
              <p:spPr>
                <a:xfrm>
                  <a:off x="6423048" y="1573488"/>
                  <a:ext cx="1548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2" name="Freihand 41">
                  <a:extLst>
                    <a:ext uri="{FF2B5EF4-FFF2-40B4-BE49-F238E27FC236}">
                      <a16:creationId xmlns:a16="http://schemas.microsoft.com/office/drawing/2014/main" id="{293F2BB4-5393-4789-AAD1-BA06541BDD0B}"/>
                    </a:ext>
                  </a:extLst>
                </p14:cNvPr>
                <p14:cNvContentPartPr/>
                <p14:nvPr/>
              </p14:nvContentPartPr>
              <p14:xfrm>
                <a:off x="6424128" y="1576728"/>
                <a:ext cx="100800" cy="132840"/>
              </p14:xfrm>
            </p:contentPart>
          </mc:Choice>
          <mc:Fallback>
            <p:pic>
              <p:nvPicPr>
                <p:cNvPr id="42" name="Freihand 41">
                  <a:extLst>
                    <a:ext uri="{FF2B5EF4-FFF2-40B4-BE49-F238E27FC236}">
                      <a16:creationId xmlns:a16="http://schemas.microsoft.com/office/drawing/2014/main" id="{293F2BB4-5393-4789-AAD1-BA06541BDD0B}"/>
                    </a:ext>
                  </a:extLst>
                </p:cNvPr>
                <p:cNvPicPr/>
                <p:nvPr/>
              </p:nvPicPr>
              <p:blipFill>
                <a:blip r:embed="rId69"/>
                <a:stretch>
                  <a:fillRect/>
                </a:stretch>
              </p:blipFill>
              <p:spPr>
                <a:xfrm>
                  <a:off x="6419808" y="1572408"/>
                  <a:ext cx="10944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3" name="Freihand 42">
                  <a:extLst>
                    <a:ext uri="{FF2B5EF4-FFF2-40B4-BE49-F238E27FC236}">
                      <a16:creationId xmlns:a16="http://schemas.microsoft.com/office/drawing/2014/main" id="{DC2E0CEB-02EC-4A1F-9566-0CB5C1E085D7}"/>
                    </a:ext>
                  </a:extLst>
                </p14:cNvPr>
                <p14:cNvContentPartPr/>
                <p14:nvPr/>
              </p14:nvContentPartPr>
              <p14:xfrm>
                <a:off x="6574608" y="1572048"/>
                <a:ext cx="99360" cy="223200"/>
              </p14:xfrm>
            </p:contentPart>
          </mc:Choice>
          <mc:Fallback>
            <p:pic>
              <p:nvPicPr>
                <p:cNvPr id="43" name="Freihand 42">
                  <a:extLst>
                    <a:ext uri="{FF2B5EF4-FFF2-40B4-BE49-F238E27FC236}">
                      <a16:creationId xmlns:a16="http://schemas.microsoft.com/office/drawing/2014/main" id="{DC2E0CEB-02EC-4A1F-9566-0CB5C1E085D7}"/>
                    </a:ext>
                  </a:extLst>
                </p:cNvPr>
                <p:cNvPicPr/>
                <p:nvPr/>
              </p:nvPicPr>
              <p:blipFill>
                <a:blip r:embed="rId71"/>
                <a:stretch>
                  <a:fillRect/>
                </a:stretch>
              </p:blipFill>
              <p:spPr>
                <a:xfrm>
                  <a:off x="6570288" y="1567728"/>
                  <a:ext cx="108000" cy="23184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4" name="Freihand 43">
                  <a:extLst>
                    <a:ext uri="{FF2B5EF4-FFF2-40B4-BE49-F238E27FC236}">
                      <a16:creationId xmlns:a16="http://schemas.microsoft.com/office/drawing/2014/main" id="{E89AD999-A186-431C-8839-8D3F7D900E4E}"/>
                    </a:ext>
                  </a:extLst>
                </p14:cNvPr>
                <p14:cNvContentPartPr/>
                <p14:nvPr/>
              </p14:nvContentPartPr>
              <p14:xfrm>
                <a:off x="6693048" y="1582848"/>
                <a:ext cx="164880" cy="59760"/>
              </p14:xfrm>
            </p:contentPart>
          </mc:Choice>
          <mc:Fallback>
            <p:pic>
              <p:nvPicPr>
                <p:cNvPr id="44" name="Freihand 43">
                  <a:extLst>
                    <a:ext uri="{FF2B5EF4-FFF2-40B4-BE49-F238E27FC236}">
                      <a16:creationId xmlns:a16="http://schemas.microsoft.com/office/drawing/2014/main" id="{E89AD999-A186-431C-8839-8D3F7D900E4E}"/>
                    </a:ext>
                  </a:extLst>
                </p:cNvPr>
                <p:cNvPicPr/>
                <p:nvPr/>
              </p:nvPicPr>
              <p:blipFill>
                <a:blip r:embed="rId73"/>
                <a:stretch>
                  <a:fillRect/>
                </a:stretch>
              </p:blipFill>
              <p:spPr>
                <a:xfrm>
                  <a:off x="6688728" y="1578528"/>
                  <a:ext cx="17352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5" name="Freihand 44">
                  <a:extLst>
                    <a:ext uri="{FF2B5EF4-FFF2-40B4-BE49-F238E27FC236}">
                      <a16:creationId xmlns:a16="http://schemas.microsoft.com/office/drawing/2014/main" id="{BA92B6C7-AB69-4274-ABF4-44C616DFA2F5}"/>
                    </a:ext>
                  </a:extLst>
                </p14:cNvPr>
                <p14:cNvContentPartPr/>
                <p14:nvPr/>
              </p14:nvContentPartPr>
              <p14:xfrm>
                <a:off x="6851448" y="1447128"/>
                <a:ext cx="100080" cy="196920"/>
              </p14:xfrm>
            </p:contentPart>
          </mc:Choice>
          <mc:Fallback>
            <p:pic>
              <p:nvPicPr>
                <p:cNvPr id="45" name="Freihand 44">
                  <a:extLst>
                    <a:ext uri="{FF2B5EF4-FFF2-40B4-BE49-F238E27FC236}">
                      <a16:creationId xmlns:a16="http://schemas.microsoft.com/office/drawing/2014/main" id="{BA92B6C7-AB69-4274-ABF4-44C616DFA2F5}"/>
                    </a:ext>
                  </a:extLst>
                </p:cNvPr>
                <p:cNvPicPr/>
                <p:nvPr/>
              </p:nvPicPr>
              <p:blipFill>
                <a:blip r:embed="rId75"/>
                <a:stretch>
                  <a:fillRect/>
                </a:stretch>
              </p:blipFill>
              <p:spPr>
                <a:xfrm>
                  <a:off x="6847128" y="1442808"/>
                  <a:ext cx="10872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7" name="Freihand 46">
                  <a:extLst>
                    <a:ext uri="{FF2B5EF4-FFF2-40B4-BE49-F238E27FC236}">
                      <a16:creationId xmlns:a16="http://schemas.microsoft.com/office/drawing/2014/main" id="{098CD8CA-D9C1-4EA2-B9FF-5540FB3FAD9A}"/>
                    </a:ext>
                  </a:extLst>
                </p14:cNvPr>
                <p14:cNvContentPartPr/>
                <p14:nvPr/>
              </p14:nvContentPartPr>
              <p14:xfrm>
                <a:off x="7129368" y="1545408"/>
                <a:ext cx="278280" cy="70920"/>
              </p14:xfrm>
            </p:contentPart>
          </mc:Choice>
          <mc:Fallback>
            <p:pic>
              <p:nvPicPr>
                <p:cNvPr id="47" name="Freihand 46">
                  <a:extLst>
                    <a:ext uri="{FF2B5EF4-FFF2-40B4-BE49-F238E27FC236}">
                      <a16:creationId xmlns:a16="http://schemas.microsoft.com/office/drawing/2014/main" id="{098CD8CA-D9C1-4EA2-B9FF-5540FB3FAD9A}"/>
                    </a:ext>
                  </a:extLst>
                </p:cNvPr>
                <p:cNvPicPr/>
                <p:nvPr/>
              </p:nvPicPr>
              <p:blipFill>
                <a:blip r:embed="rId77"/>
                <a:stretch>
                  <a:fillRect/>
                </a:stretch>
              </p:blipFill>
              <p:spPr>
                <a:xfrm>
                  <a:off x="7125048" y="1541088"/>
                  <a:ext cx="28692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48" name="Freihand 47">
                  <a:extLst>
                    <a:ext uri="{FF2B5EF4-FFF2-40B4-BE49-F238E27FC236}">
                      <a16:creationId xmlns:a16="http://schemas.microsoft.com/office/drawing/2014/main" id="{AEB75F31-8395-401D-ADAB-E6A88B3547E0}"/>
                    </a:ext>
                  </a:extLst>
                </p14:cNvPr>
                <p14:cNvContentPartPr/>
                <p14:nvPr/>
              </p14:nvContentPartPr>
              <p14:xfrm>
                <a:off x="7405848" y="1456848"/>
                <a:ext cx="117000" cy="131760"/>
              </p14:xfrm>
            </p:contentPart>
          </mc:Choice>
          <mc:Fallback>
            <p:pic>
              <p:nvPicPr>
                <p:cNvPr id="48" name="Freihand 47">
                  <a:extLst>
                    <a:ext uri="{FF2B5EF4-FFF2-40B4-BE49-F238E27FC236}">
                      <a16:creationId xmlns:a16="http://schemas.microsoft.com/office/drawing/2014/main" id="{AEB75F31-8395-401D-ADAB-E6A88B3547E0}"/>
                    </a:ext>
                  </a:extLst>
                </p:cNvPr>
                <p:cNvPicPr/>
                <p:nvPr/>
              </p:nvPicPr>
              <p:blipFill>
                <a:blip r:embed="rId79"/>
                <a:stretch>
                  <a:fillRect/>
                </a:stretch>
              </p:blipFill>
              <p:spPr>
                <a:xfrm>
                  <a:off x="7401528" y="1452528"/>
                  <a:ext cx="12564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49" name="Freihand 48">
                  <a:extLst>
                    <a:ext uri="{FF2B5EF4-FFF2-40B4-BE49-F238E27FC236}">
                      <a16:creationId xmlns:a16="http://schemas.microsoft.com/office/drawing/2014/main" id="{69264F29-46A7-4B3D-A768-89270C5C2267}"/>
                    </a:ext>
                  </a:extLst>
                </p14:cNvPr>
                <p14:cNvContentPartPr/>
                <p14:nvPr/>
              </p14:nvContentPartPr>
              <p14:xfrm>
                <a:off x="7759728" y="1464048"/>
                <a:ext cx="14400" cy="127800"/>
              </p14:xfrm>
            </p:contentPart>
          </mc:Choice>
          <mc:Fallback>
            <p:pic>
              <p:nvPicPr>
                <p:cNvPr id="49" name="Freihand 48">
                  <a:extLst>
                    <a:ext uri="{FF2B5EF4-FFF2-40B4-BE49-F238E27FC236}">
                      <a16:creationId xmlns:a16="http://schemas.microsoft.com/office/drawing/2014/main" id="{69264F29-46A7-4B3D-A768-89270C5C2267}"/>
                    </a:ext>
                  </a:extLst>
                </p:cNvPr>
                <p:cNvPicPr/>
                <p:nvPr/>
              </p:nvPicPr>
              <p:blipFill>
                <a:blip r:embed="rId81"/>
                <a:stretch>
                  <a:fillRect/>
                </a:stretch>
              </p:blipFill>
              <p:spPr>
                <a:xfrm>
                  <a:off x="7755408" y="1459728"/>
                  <a:ext cx="2304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0" name="Freihand 49">
                  <a:extLst>
                    <a:ext uri="{FF2B5EF4-FFF2-40B4-BE49-F238E27FC236}">
                      <a16:creationId xmlns:a16="http://schemas.microsoft.com/office/drawing/2014/main" id="{27CCC5BD-BD57-42BD-81C6-EF1481B4445B}"/>
                    </a:ext>
                  </a:extLst>
                </p14:cNvPr>
                <p14:cNvContentPartPr/>
                <p14:nvPr/>
              </p14:nvContentPartPr>
              <p14:xfrm>
                <a:off x="7690248" y="1536408"/>
                <a:ext cx="123840" cy="57600"/>
              </p14:xfrm>
            </p:contentPart>
          </mc:Choice>
          <mc:Fallback>
            <p:pic>
              <p:nvPicPr>
                <p:cNvPr id="50" name="Freihand 49">
                  <a:extLst>
                    <a:ext uri="{FF2B5EF4-FFF2-40B4-BE49-F238E27FC236}">
                      <a16:creationId xmlns:a16="http://schemas.microsoft.com/office/drawing/2014/main" id="{27CCC5BD-BD57-42BD-81C6-EF1481B4445B}"/>
                    </a:ext>
                  </a:extLst>
                </p:cNvPr>
                <p:cNvPicPr/>
                <p:nvPr/>
              </p:nvPicPr>
              <p:blipFill>
                <a:blip r:embed="rId83"/>
                <a:stretch>
                  <a:fillRect/>
                </a:stretch>
              </p:blipFill>
              <p:spPr>
                <a:xfrm>
                  <a:off x="7685928" y="1532088"/>
                  <a:ext cx="13248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1" name="Freihand 50">
                  <a:extLst>
                    <a:ext uri="{FF2B5EF4-FFF2-40B4-BE49-F238E27FC236}">
                      <a16:creationId xmlns:a16="http://schemas.microsoft.com/office/drawing/2014/main" id="{CECB841A-ADF2-4E59-AE55-0316469A4D93}"/>
                    </a:ext>
                  </a:extLst>
                </p14:cNvPr>
                <p14:cNvContentPartPr/>
                <p14:nvPr/>
              </p14:nvContentPartPr>
              <p14:xfrm>
                <a:off x="7715088" y="1436328"/>
                <a:ext cx="86760" cy="16560"/>
              </p14:xfrm>
            </p:contentPart>
          </mc:Choice>
          <mc:Fallback>
            <p:pic>
              <p:nvPicPr>
                <p:cNvPr id="51" name="Freihand 50">
                  <a:extLst>
                    <a:ext uri="{FF2B5EF4-FFF2-40B4-BE49-F238E27FC236}">
                      <a16:creationId xmlns:a16="http://schemas.microsoft.com/office/drawing/2014/main" id="{CECB841A-ADF2-4E59-AE55-0316469A4D93}"/>
                    </a:ext>
                  </a:extLst>
                </p:cNvPr>
                <p:cNvPicPr/>
                <p:nvPr/>
              </p:nvPicPr>
              <p:blipFill>
                <a:blip r:embed="rId85"/>
                <a:stretch>
                  <a:fillRect/>
                </a:stretch>
              </p:blipFill>
              <p:spPr>
                <a:xfrm>
                  <a:off x="7710768" y="1432008"/>
                  <a:ext cx="9540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2" name="Freihand 51">
                  <a:extLst>
                    <a:ext uri="{FF2B5EF4-FFF2-40B4-BE49-F238E27FC236}">
                      <a16:creationId xmlns:a16="http://schemas.microsoft.com/office/drawing/2014/main" id="{2F7B570A-ED76-4D7F-B940-448C4C74C647}"/>
                    </a:ext>
                  </a:extLst>
                </p14:cNvPr>
                <p14:cNvContentPartPr/>
                <p14:nvPr/>
              </p14:nvContentPartPr>
              <p14:xfrm>
                <a:off x="7836048" y="1493928"/>
                <a:ext cx="144360" cy="56520"/>
              </p14:xfrm>
            </p:contentPart>
          </mc:Choice>
          <mc:Fallback>
            <p:pic>
              <p:nvPicPr>
                <p:cNvPr id="52" name="Freihand 51">
                  <a:extLst>
                    <a:ext uri="{FF2B5EF4-FFF2-40B4-BE49-F238E27FC236}">
                      <a16:creationId xmlns:a16="http://schemas.microsoft.com/office/drawing/2014/main" id="{2F7B570A-ED76-4D7F-B940-448C4C74C647}"/>
                    </a:ext>
                  </a:extLst>
                </p:cNvPr>
                <p:cNvPicPr/>
                <p:nvPr/>
              </p:nvPicPr>
              <p:blipFill>
                <a:blip r:embed="rId87"/>
                <a:stretch>
                  <a:fillRect/>
                </a:stretch>
              </p:blipFill>
              <p:spPr>
                <a:xfrm>
                  <a:off x="7831728" y="1489608"/>
                  <a:ext cx="15300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3" name="Freihand 52">
                  <a:extLst>
                    <a:ext uri="{FF2B5EF4-FFF2-40B4-BE49-F238E27FC236}">
                      <a16:creationId xmlns:a16="http://schemas.microsoft.com/office/drawing/2014/main" id="{5BE95841-9DBE-4707-BA8E-C42E828169FD}"/>
                    </a:ext>
                  </a:extLst>
                </p14:cNvPr>
                <p14:cNvContentPartPr/>
                <p14:nvPr/>
              </p14:nvContentPartPr>
              <p14:xfrm>
                <a:off x="8005608" y="1488528"/>
                <a:ext cx="102960" cy="185040"/>
              </p14:xfrm>
            </p:contentPart>
          </mc:Choice>
          <mc:Fallback>
            <p:pic>
              <p:nvPicPr>
                <p:cNvPr id="53" name="Freihand 52">
                  <a:extLst>
                    <a:ext uri="{FF2B5EF4-FFF2-40B4-BE49-F238E27FC236}">
                      <a16:creationId xmlns:a16="http://schemas.microsoft.com/office/drawing/2014/main" id="{5BE95841-9DBE-4707-BA8E-C42E828169FD}"/>
                    </a:ext>
                  </a:extLst>
                </p:cNvPr>
                <p:cNvPicPr/>
                <p:nvPr/>
              </p:nvPicPr>
              <p:blipFill>
                <a:blip r:embed="rId89"/>
                <a:stretch>
                  <a:fillRect/>
                </a:stretch>
              </p:blipFill>
              <p:spPr>
                <a:xfrm>
                  <a:off x="8001288" y="1484208"/>
                  <a:ext cx="111600" cy="19368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54" name="Freihand 53">
                  <a:extLst>
                    <a:ext uri="{FF2B5EF4-FFF2-40B4-BE49-F238E27FC236}">
                      <a16:creationId xmlns:a16="http://schemas.microsoft.com/office/drawing/2014/main" id="{62327858-205A-4475-BE49-0F98778900D0}"/>
                    </a:ext>
                  </a:extLst>
                </p14:cNvPr>
                <p14:cNvContentPartPr/>
                <p14:nvPr/>
              </p14:nvContentPartPr>
              <p14:xfrm>
                <a:off x="8140248" y="1495008"/>
                <a:ext cx="83160" cy="23040"/>
              </p14:xfrm>
            </p:contentPart>
          </mc:Choice>
          <mc:Fallback>
            <p:pic>
              <p:nvPicPr>
                <p:cNvPr id="54" name="Freihand 53">
                  <a:extLst>
                    <a:ext uri="{FF2B5EF4-FFF2-40B4-BE49-F238E27FC236}">
                      <a16:creationId xmlns:a16="http://schemas.microsoft.com/office/drawing/2014/main" id="{62327858-205A-4475-BE49-0F98778900D0}"/>
                    </a:ext>
                  </a:extLst>
                </p:cNvPr>
                <p:cNvPicPr/>
                <p:nvPr/>
              </p:nvPicPr>
              <p:blipFill>
                <a:blip r:embed="rId91"/>
                <a:stretch>
                  <a:fillRect/>
                </a:stretch>
              </p:blipFill>
              <p:spPr>
                <a:xfrm>
                  <a:off x="8135928" y="1490688"/>
                  <a:ext cx="9180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7" name="Freihand 56">
                  <a:extLst>
                    <a:ext uri="{FF2B5EF4-FFF2-40B4-BE49-F238E27FC236}">
                      <a16:creationId xmlns:a16="http://schemas.microsoft.com/office/drawing/2014/main" id="{852F337D-4322-4EA3-8F37-D30D79F7A9B6}"/>
                    </a:ext>
                  </a:extLst>
                </p14:cNvPr>
                <p14:cNvContentPartPr/>
                <p14:nvPr/>
              </p14:nvContentPartPr>
              <p14:xfrm>
                <a:off x="8205048" y="1458648"/>
                <a:ext cx="134640" cy="57960"/>
              </p14:xfrm>
            </p:contentPart>
          </mc:Choice>
          <mc:Fallback>
            <p:pic>
              <p:nvPicPr>
                <p:cNvPr id="57" name="Freihand 56">
                  <a:extLst>
                    <a:ext uri="{FF2B5EF4-FFF2-40B4-BE49-F238E27FC236}">
                      <a16:creationId xmlns:a16="http://schemas.microsoft.com/office/drawing/2014/main" id="{852F337D-4322-4EA3-8F37-D30D79F7A9B6}"/>
                    </a:ext>
                  </a:extLst>
                </p:cNvPr>
                <p:cNvPicPr/>
                <p:nvPr/>
              </p:nvPicPr>
              <p:blipFill>
                <a:blip r:embed="rId93"/>
                <a:stretch>
                  <a:fillRect/>
                </a:stretch>
              </p:blipFill>
              <p:spPr>
                <a:xfrm>
                  <a:off x="8200728" y="1454328"/>
                  <a:ext cx="143280" cy="6660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58" name="Freihand 57">
                  <a:extLst>
                    <a:ext uri="{FF2B5EF4-FFF2-40B4-BE49-F238E27FC236}">
                      <a16:creationId xmlns:a16="http://schemas.microsoft.com/office/drawing/2014/main" id="{7BC1CAA2-9F74-4911-B5EB-B66881CAD319}"/>
                    </a:ext>
                  </a:extLst>
                </p14:cNvPr>
                <p14:cNvContentPartPr/>
                <p14:nvPr/>
              </p14:nvContentPartPr>
              <p14:xfrm>
                <a:off x="8339328" y="1399968"/>
                <a:ext cx="90000" cy="128880"/>
              </p14:xfrm>
            </p:contentPart>
          </mc:Choice>
          <mc:Fallback>
            <p:pic>
              <p:nvPicPr>
                <p:cNvPr id="58" name="Freihand 57">
                  <a:extLst>
                    <a:ext uri="{FF2B5EF4-FFF2-40B4-BE49-F238E27FC236}">
                      <a16:creationId xmlns:a16="http://schemas.microsoft.com/office/drawing/2014/main" id="{7BC1CAA2-9F74-4911-B5EB-B66881CAD319}"/>
                    </a:ext>
                  </a:extLst>
                </p:cNvPr>
                <p:cNvPicPr/>
                <p:nvPr/>
              </p:nvPicPr>
              <p:blipFill>
                <a:blip r:embed="rId95"/>
                <a:stretch>
                  <a:fillRect/>
                </a:stretch>
              </p:blipFill>
              <p:spPr>
                <a:xfrm>
                  <a:off x="8335008" y="1395648"/>
                  <a:ext cx="9864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60" name="Freihand 59">
                  <a:extLst>
                    <a:ext uri="{FF2B5EF4-FFF2-40B4-BE49-F238E27FC236}">
                      <a16:creationId xmlns:a16="http://schemas.microsoft.com/office/drawing/2014/main" id="{C4A64203-425E-4F7E-AED1-19A52A02D7BB}"/>
                    </a:ext>
                  </a:extLst>
                </p14:cNvPr>
                <p14:cNvContentPartPr/>
                <p14:nvPr/>
              </p14:nvContentPartPr>
              <p14:xfrm>
                <a:off x="8491248" y="1407168"/>
                <a:ext cx="118800" cy="220320"/>
              </p14:xfrm>
            </p:contentPart>
          </mc:Choice>
          <mc:Fallback>
            <p:pic>
              <p:nvPicPr>
                <p:cNvPr id="60" name="Freihand 59">
                  <a:extLst>
                    <a:ext uri="{FF2B5EF4-FFF2-40B4-BE49-F238E27FC236}">
                      <a16:creationId xmlns:a16="http://schemas.microsoft.com/office/drawing/2014/main" id="{C4A64203-425E-4F7E-AED1-19A52A02D7BB}"/>
                    </a:ext>
                  </a:extLst>
                </p:cNvPr>
                <p:cNvPicPr/>
                <p:nvPr/>
              </p:nvPicPr>
              <p:blipFill>
                <a:blip r:embed="rId97"/>
                <a:stretch>
                  <a:fillRect/>
                </a:stretch>
              </p:blipFill>
              <p:spPr>
                <a:xfrm>
                  <a:off x="8486928" y="1402848"/>
                  <a:ext cx="127440" cy="22896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1" name="Freihand 60">
                  <a:extLst>
                    <a:ext uri="{FF2B5EF4-FFF2-40B4-BE49-F238E27FC236}">
                      <a16:creationId xmlns:a16="http://schemas.microsoft.com/office/drawing/2014/main" id="{F3B7E364-4626-4F50-BF6B-90F581756F96}"/>
                    </a:ext>
                  </a:extLst>
                </p14:cNvPr>
                <p14:cNvContentPartPr/>
                <p14:nvPr/>
              </p14:nvContentPartPr>
              <p14:xfrm>
                <a:off x="8655768" y="1416528"/>
                <a:ext cx="118800" cy="75240"/>
              </p14:xfrm>
            </p:contentPart>
          </mc:Choice>
          <mc:Fallback>
            <p:pic>
              <p:nvPicPr>
                <p:cNvPr id="61" name="Freihand 60">
                  <a:extLst>
                    <a:ext uri="{FF2B5EF4-FFF2-40B4-BE49-F238E27FC236}">
                      <a16:creationId xmlns:a16="http://schemas.microsoft.com/office/drawing/2014/main" id="{F3B7E364-4626-4F50-BF6B-90F581756F96}"/>
                    </a:ext>
                  </a:extLst>
                </p:cNvPr>
                <p:cNvPicPr/>
                <p:nvPr/>
              </p:nvPicPr>
              <p:blipFill>
                <a:blip r:embed="rId99"/>
                <a:stretch>
                  <a:fillRect/>
                </a:stretch>
              </p:blipFill>
              <p:spPr>
                <a:xfrm>
                  <a:off x="8651448" y="1412208"/>
                  <a:ext cx="12744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62" name="Freihand 61">
                  <a:extLst>
                    <a:ext uri="{FF2B5EF4-FFF2-40B4-BE49-F238E27FC236}">
                      <a16:creationId xmlns:a16="http://schemas.microsoft.com/office/drawing/2014/main" id="{E2A289F3-F8D4-41C8-80BB-11C2E0BD324D}"/>
                    </a:ext>
                  </a:extLst>
                </p14:cNvPr>
                <p14:cNvContentPartPr/>
                <p14:nvPr/>
              </p14:nvContentPartPr>
              <p14:xfrm>
                <a:off x="8787168" y="1325808"/>
                <a:ext cx="104040" cy="155520"/>
              </p14:xfrm>
            </p:contentPart>
          </mc:Choice>
          <mc:Fallback>
            <p:pic>
              <p:nvPicPr>
                <p:cNvPr id="62" name="Freihand 61">
                  <a:extLst>
                    <a:ext uri="{FF2B5EF4-FFF2-40B4-BE49-F238E27FC236}">
                      <a16:creationId xmlns:a16="http://schemas.microsoft.com/office/drawing/2014/main" id="{E2A289F3-F8D4-41C8-80BB-11C2E0BD324D}"/>
                    </a:ext>
                  </a:extLst>
                </p:cNvPr>
                <p:cNvPicPr/>
                <p:nvPr/>
              </p:nvPicPr>
              <p:blipFill>
                <a:blip r:embed="rId101"/>
                <a:stretch>
                  <a:fillRect/>
                </a:stretch>
              </p:blipFill>
              <p:spPr>
                <a:xfrm>
                  <a:off x="8782848" y="1321488"/>
                  <a:ext cx="11268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63" name="Freihand 62">
                  <a:extLst>
                    <a:ext uri="{FF2B5EF4-FFF2-40B4-BE49-F238E27FC236}">
                      <a16:creationId xmlns:a16="http://schemas.microsoft.com/office/drawing/2014/main" id="{92781F6E-AEC4-4720-9FD5-AF196B755CBC}"/>
                    </a:ext>
                  </a:extLst>
                </p14:cNvPr>
                <p14:cNvContentPartPr/>
                <p14:nvPr/>
              </p14:nvContentPartPr>
              <p14:xfrm>
                <a:off x="8917128" y="1392048"/>
                <a:ext cx="90720" cy="102960"/>
              </p14:xfrm>
            </p:contentPart>
          </mc:Choice>
          <mc:Fallback>
            <p:pic>
              <p:nvPicPr>
                <p:cNvPr id="63" name="Freihand 62">
                  <a:extLst>
                    <a:ext uri="{FF2B5EF4-FFF2-40B4-BE49-F238E27FC236}">
                      <a16:creationId xmlns:a16="http://schemas.microsoft.com/office/drawing/2014/main" id="{92781F6E-AEC4-4720-9FD5-AF196B755CBC}"/>
                    </a:ext>
                  </a:extLst>
                </p:cNvPr>
                <p:cNvPicPr/>
                <p:nvPr/>
              </p:nvPicPr>
              <p:blipFill>
                <a:blip r:embed="rId103"/>
                <a:stretch>
                  <a:fillRect/>
                </a:stretch>
              </p:blipFill>
              <p:spPr>
                <a:xfrm>
                  <a:off x="8912808" y="1387728"/>
                  <a:ext cx="9936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147456" name="Freihand 147455">
                  <a:extLst>
                    <a:ext uri="{FF2B5EF4-FFF2-40B4-BE49-F238E27FC236}">
                      <a16:creationId xmlns:a16="http://schemas.microsoft.com/office/drawing/2014/main" id="{0E73DD2E-D151-40A2-9DF8-9CA062621643}"/>
                    </a:ext>
                  </a:extLst>
                </p14:cNvPr>
                <p14:cNvContentPartPr/>
                <p14:nvPr/>
              </p14:nvContentPartPr>
              <p14:xfrm>
                <a:off x="9031608" y="1390608"/>
                <a:ext cx="61560" cy="117000"/>
              </p14:xfrm>
            </p:contentPart>
          </mc:Choice>
          <mc:Fallback>
            <p:pic>
              <p:nvPicPr>
                <p:cNvPr id="147456" name="Freihand 147455">
                  <a:extLst>
                    <a:ext uri="{FF2B5EF4-FFF2-40B4-BE49-F238E27FC236}">
                      <a16:creationId xmlns:a16="http://schemas.microsoft.com/office/drawing/2014/main" id="{0E73DD2E-D151-40A2-9DF8-9CA062621643}"/>
                    </a:ext>
                  </a:extLst>
                </p:cNvPr>
                <p:cNvPicPr/>
                <p:nvPr/>
              </p:nvPicPr>
              <p:blipFill>
                <a:blip r:embed="rId105"/>
                <a:stretch>
                  <a:fillRect/>
                </a:stretch>
              </p:blipFill>
              <p:spPr>
                <a:xfrm>
                  <a:off x="9027288" y="1386288"/>
                  <a:ext cx="7020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147457" name="Freihand 147456">
                  <a:extLst>
                    <a:ext uri="{FF2B5EF4-FFF2-40B4-BE49-F238E27FC236}">
                      <a16:creationId xmlns:a16="http://schemas.microsoft.com/office/drawing/2014/main" id="{DDE321D0-B86C-45ED-A6F0-E5E6B8647C3B}"/>
                    </a:ext>
                  </a:extLst>
                </p14:cNvPr>
                <p14:cNvContentPartPr/>
                <p14:nvPr/>
              </p14:nvContentPartPr>
              <p14:xfrm>
                <a:off x="9319968" y="1394928"/>
                <a:ext cx="379080" cy="111240"/>
              </p14:xfrm>
            </p:contentPart>
          </mc:Choice>
          <mc:Fallback>
            <p:pic>
              <p:nvPicPr>
                <p:cNvPr id="147457" name="Freihand 147456">
                  <a:extLst>
                    <a:ext uri="{FF2B5EF4-FFF2-40B4-BE49-F238E27FC236}">
                      <a16:creationId xmlns:a16="http://schemas.microsoft.com/office/drawing/2014/main" id="{DDE321D0-B86C-45ED-A6F0-E5E6B8647C3B}"/>
                    </a:ext>
                  </a:extLst>
                </p:cNvPr>
                <p:cNvPicPr/>
                <p:nvPr/>
              </p:nvPicPr>
              <p:blipFill>
                <a:blip r:embed="rId107"/>
                <a:stretch>
                  <a:fillRect/>
                </a:stretch>
              </p:blipFill>
              <p:spPr>
                <a:xfrm>
                  <a:off x="9315648" y="1390608"/>
                  <a:ext cx="38772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147461" name="Freihand 147460">
                  <a:extLst>
                    <a:ext uri="{FF2B5EF4-FFF2-40B4-BE49-F238E27FC236}">
                      <a16:creationId xmlns:a16="http://schemas.microsoft.com/office/drawing/2014/main" id="{C4510C40-1B61-4622-9C08-E24DF9628BF1}"/>
                    </a:ext>
                  </a:extLst>
                </p14:cNvPr>
                <p14:cNvContentPartPr/>
                <p14:nvPr/>
              </p14:nvContentPartPr>
              <p14:xfrm>
                <a:off x="9847008" y="1368648"/>
                <a:ext cx="249120" cy="93960"/>
              </p14:xfrm>
            </p:contentPart>
          </mc:Choice>
          <mc:Fallback>
            <p:pic>
              <p:nvPicPr>
                <p:cNvPr id="147461" name="Freihand 147460">
                  <a:extLst>
                    <a:ext uri="{FF2B5EF4-FFF2-40B4-BE49-F238E27FC236}">
                      <a16:creationId xmlns:a16="http://schemas.microsoft.com/office/drawing/2014/main" id="{C4510C40-1B61-4622-9C08-E24DF9628BF1}"/>
                    </a:ext>
                  </a:extLst>
                </p:cNvPr>
                <p:cNvPicPr/>
                <p:nvPr/>
              </p:nvPicPr>
              <p:blipFill>
                <a:blip r:embed="rId109"/>
                <a:stretch>
                  <a:fillRect/>
                </a:stretch>
              </p:blipFill>
              <p:spPr>
                <a:xfrm>
                  <a:off x="9842688" y="1364328"/>
                  <a:ext cx="25776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147463" name="Freihand 147462">
                  <a:extLst>
                    <a:ext uri="{FF2B5EF4-FFF2-40B4-BE49-F238E27FC236}">
                      <a16:creationId xmlns:a16="http://schemas.microsoft.com/office/drawing/2014/main" id="{433C4E51-E471-45A0-BFFF-8F929092C887}"/>
                    </a:ext>
                  </a:extLst>
                </p14:cNvPr>
                <p14:cNvContentPartPr/>
                <p14:nvPr/>
              </p14:nvContentPartPr>
              <p14:xfrm>
                <a:off x="10138608" y="1266408"/>
                <a:ext cx="123480" cy="175320"/>
              </p14:xfrm>
            </p:contentPart>
          </mc:Choice>
          <mc:Fallback>
            <p:pic>
              <p:nvPicPr>
                <p:cNvPr id="147463" name="Freihand 147462">
                  <a:extLst>
                    <a:ext uri="{FF2B5EF4-FFF2-40B4-BE49-F238E27FC236}">
                      <a16:creationId xmlns:a16="http://schemas.microsoft.com/office/drawing/2014/main" id="{433C4E51-E471-45A0-BFFF-8F929092C887}"/>
                    </a:ext>
                  </a:extLst>
                </p:cNvPr>
                <p:cNvPicPr/>
                <p:nvPr/>
              </p:nvPicPr>
              <p:blipFill>
                <a:blip r:embed="rId111"/>
                <a:stretch>
                  <a:fillRect/>
                </a:stretch>
              </p:blipFill>
              <p:spPr>
                <a:xfrm>
                  <a:off x="10134288" y="1262088"/>
                  <a:ext cx="132120" cy="18396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147464" name="Freihand 147463">
                  <a:extLst>
                    <a:ext uri="{FF2B5EF4-FFF2-40B4-BE49-F238E27FC236}">
                      <a16:creationId xmlns:a16="http://schemas.microsoft.com/office/drawing/2014/main" id="{2E6E9BFA-4B37-445E-99AE-CED8EA72D20A}"/>
                    </a:ext>
                  </a:extLst>
                </p14:cNvPr>
                <p14:cNvContentPartPr/>
                <p14:nvPr/>
              </p14:nvContentPartPr>
              <p14:xfrm>
                <a:off x="10432008" y="1326528"/>
                <a:ext cx="206640" cy="87840"/>
              </p14:xfrm>
            </p:contentPart>
          </mc:Choice>
          <mc:Fallback>
            <p:pic>
              <p:nvPicPr>
                <p:cNvPr id="147464" name="Freihand 147463">
                  <a:extLst>
                    <a:ext uri="{FF2B5EF4-FFF2-40B4-BE49-F238E27FC236}">
                      <a16:creationId xmlns:a16="http://schemas.microsoft.com/office/drawing/2014/main" id="{2E6E9BFA-4B37-445E-99AE-CED8EA72D20A}"/>
                    </a:ext>
                  </a:extLst>
                </p:cNvPr>
                <p:cNvPicPr/>
                <p:nvPr/>
              </p:nvPicPr>
              <p:blipFill>
                <a:blip r:embed="rId113"/>
                <a:stretch>
                  <a:fillRect/>
                </a:stretch>
              </p:blipFill>
              <p:spPr>
                <a:xfrm>
                  <a:off x="10427688" y="1322208"/>
                  <a:ext cx="21528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147465" name="Freihand 147464">
                  <a:extLst>
                    <a:ext uri="{FF2B5EF4-FFF2-40B4-BE49-F238E27FC236}">
                      <a16:creationId xmlns:a16="http://schemas.microsoft.com/office/drawing/2014/main" id="{B4EC2779-FC59-43D3-B9CD-F4B8225718F1}"/>
                    </a:ext>
                  </a:extLst>
                </p14:cNvPr>
                <p14:cNvContentPartPr/>
                <p14:nvPr/>
              </p14:nvContentPartPr>
              <p14:xfrm>
                <a:off x="10616328" y="1295208"/>
                <a:ext cx="251640" cy="95400"/>
              </p14:xfrm>
            </p:contentPart>
          </mc:Choice>
          <mc:Fallback>
            <p:pic>
              <p:nvPicPr>
                <p:cNvPr id="147465" name="Freihand 147464">
                  <a:extLst>
                    <a:ext uri="{FF2B5EF4-FFF2-40B4-BE49-F238E27FC236}">
                      <a16:creationId xmlns:a16="http://schemas.microsoft.com/office/drawing/2014/main" id="{B4EC2779-FC59-43D3-B9CD-F4B8225718F1}"/>
                    </a:ext>
                  </a:extLst>
                </p:cNvPr>
                <p:cNvPicPr/>
                <p:nvPr/>
              </p:nvPicPr>
              <p:blipFill>
                <a:blip r:embed="rId115"/>
                <a:stretch>
                  <a:fillRect/>
                </a:stretch>
              </p:blipFill>
              <p:spPr>
                <a:xfrm>
                  <a:off x="10612008" y="1290888"/>
                  <a:ext cx="26028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147466" name="Freihand 147465">
                  <a:extLst>
                    <a:ext uri="{FF2B5EF4-FFF2-40B4-BE49-F238E27FC236}">
                      <a16:creationId xmlns:a16="http://schemas.microsoft.com/office/drawing/2014/main" id="{C37C5E77-3AD8-4162-BCA6-5915A4B3D318}"/>
                    </a:ext>
                  </a:extLst>
                </p14:cNvPr>
                <p14:cNvContentPartPr/>
                <p14:nvPr/>
              </p14:nvContentPartPr>
              <p14:xfrm>
                <a:off x="6656688" y="1886328"/>
                <a:ext cx="141840" cy="165240"/>
              </p14:xfrm>
            </p:contentPart>
          </mc:Choice>
          <mc:Fallback>
            <p:pic>
              <p:nvPicPr>
                <p:cNvPr id="147466" name="Freihand 147465">
                  <a:extLst>
                    <a:ext uri="{FF2B5EF4-FFF2-40B4-BE49-F238E27FC236}">
                      <a16:creationId xmlns:a16="http://schemas.microsoft.com/office/drawing/2014/main" id="{C37C5E77-3AD8-4162-BCA6-5915A4B3D318}"/>
                    </a:ext>
                  </a:extLst>
                </p:cNvPr>
                <p:cNvPicPr/>
                <p:nvPr/>
              </p:nvPicPr>
              <p:blipFill>
                <a:blip r:embed="rId117"/>
                <a:stretch>
                  <a:fillRect/>
                </a:stretch>
              </p:blipFill>
              <p:spPr>
                <a:xfrm>
                  <a:off x="6652368" y="1882008"/>
                  <a:ext cx="15048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147467" name="Freihand 147466">
                  <a:extLst>
                    <a:ext uri="{FF2B5EF4-FFF2-40B4-BE49-F238E27FC236}">
                      <a16:creationId xmlns:a16="http://schemas.microsoft.com/office/drawing/2014/main" id="{9559086B-6178-41F1-A66C-3A04C397498A}"/>
                    </a:ext>
                  </a:extLst>
                </p14:cNvPr>
                <p14:cNvContentPartPr/>
                <p14:nvPr/>
              </p14:nvContentPartPr>
              <p14:xfrm>
                <a:off x="6804648" y="1813248"/>
                <a:ext cx="214200" cy="219240"/>
              </p14:xfrm>
            </p:contentPart>
          </mc:Choice>
          <mc:Fallback>
            <p:pic>
              <p:nvPicPr>
                <p:cNvPr id="147467" name="Freihand 147466">
                  <a:extLst>
                    <a:ext uri="{FF2B5EF4-FFF2-40B4-BE49-F238E27FC236}">
                      <a16:creationId xmlns:a16="http://schemas.microsoft.com/office/drawing/2014/main" id="{9559086B-6178-41F1-A66C-3A04C397498A}"/>
                    </a:ext>
                  </a:extLst>
                </p:cNvPr>
                <p:cNvPicPr/>
                <p:nvPr/>
              </p:nvPicPr>
              <p:blipFill>
                <a:blip r:embed="rId119"/>
                <a:stretch>
                  <a:fillRect/>
                </a:stretch>
              </p:blipFill>
              <p:spPr>
                <a:xfrm>
                  <a:off x="6800328" y="1808928"/>
                  <a:ext cx="222840" cy="22788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147470" name="Freihand 147469">
                  <a:extLst>
                    <a:ext uri="{FF2B5EF4-FFF2-40B4-BE49-F238E27FC236}">
                      <a16:creationId xmlns:a16="http://schemas.microsoft.com/office/drawing/2014/main" id="{58B8E79D-E9AA-4462-ABB0-4BF2AE33D386}"/>
                    </a:ext>
                  </a:extLst>
                </p14:cNvPr>
                <p14:cNvContentPartPr/>
                <p14:nvPr/>
              </p14:nvContentPartPr>
              <p14:xfrm>
                <a:off x="7036128" y="1901088"/>
                <a:ext cx="174600" cy="107640"/>
              </p14:xfrm>
            </p:contentPart>
          </mc:Choice>
          <mc:Fallback>
            <p:pic>
              <p:nvPicPr>
                <p:cNvPr id="147470" name="Freihand 147469">
                  <a:extLst>
                    <a:ext uri="{FF2B5EF4-FFF2-40B4-BE49-F238E27FC236}">
                      <a16:creationId xmlns:a16="http://schemas.microsoft.com/office/drawing/2014/main" id="{58B8E79D-E9AA-4462-ABB0-4BF2AE33D386}"/>
                    </a:ext>
                  </a:extLst>
                </p:cNvPr>
                <p:cNvPicPr/>
                <p:nvPr/>
              </p:nvPicPr>
              <p:blipFill>
                <a:blip r:embed="rId121"/>
                <a:stretch>
                  <a:fillRect/>
                </a:stretch>
              </p:blipFill>
              <p:spPr>
                <a:xfrm>
                  <a:off x="7031808" y="1896768"/>
                  <a:ext cx="18324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147471" name="Freihand 147470">
                  <a:extLst>
                    <a:ext uri="{FF2B5EF4-FFF2-40B4-BE49-F238E27FC236}">
                      <a16:creationId xmlns:a16="http://schemas.microsoft.com/office/drawing/2014/main" id="{7D3F8705-9F93-4FCD-B7AC-771C2566B34D}"/>
                    </a:ext>
                  </a:extLst>
                </p14:cNvPr>
                <p14:cNvContentPartPr/>
                <p14:nvPr/>
              </p14:nvContentPartPr>
              <p14:xfrm>
                <a:off x="7193088" y="1822608"/>
                <a:ext cx="162360" cy="168480"/>
              </p14:xfrm>
            </p:contentPart>
          </mc:Choice>
          <mc:Fallback>
            <p:pic>
              <p:nvPicPr>
                <p:cNvPr id="147471" name="Freihand 147470">
                  <a:extLst>
                    <a:ext uri="{FF2B5EF4-FFF2-40B4-BE49-F238E27FC236}">
                      <a16:creationId xmlns:a16="http://schemas.microsoft.com/office/drawing/2014/main" id="{7D3F8705-9F93-4FCD-B7AC-771C2566B34D}"/>
                    </a:ext>
                  </a:extLst>
                </p:cNvPr>
                <p:cNvPicPr/>
                <p:nvPr/>
              </p:nvPicPr>
              <p:blipFill>
                <a:blip r:embed="rId123"/>
                <a:stretch>
                  <a:fillRect/>
                </a:stretch>
              </p:blipFill>
              <p:spPr>
                <a:xfrm>
                  <a:off x="7188768" y="1818288"/>
                  <a:ext cx="17100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147472" name="Freihand 147471">
                  <a:extLst>
                    <a:ext uri="{FF2B5EF4-FFF2-40B4-BE49-F238E27FC236}">
                      <a16:creationId xmlns:a16="http://schemas.microsoft.com/office/drawing/2014/main" id="{5EF05864-3BB2-4E0D-8657-18A555253A3A}"/>
                    </a:ext>
                  </a:extLst>
                </p14:cNvPr>
                <p14:cNvContentPartPr/>
                <p14:nvPr/>
              </p14:nvContentPartPr>
              <p14:xfrm>
                <a:off x="7302888" y="1785528"/>
                <a:ext cx="19800" cy="5400"/>
              </p14:xfrm>
            </p:contentPart>
          </mc:Choice>
          <mc:Fallback>
            <p:pic>
              <p:nvPicPr>
                <p:cNvPr id="147472" name="Freihand 147471">
                  <a:extLst>
                    <a:ext uri="{FF2B5EF4-FFF2-40B4-BE49-F238E27FC236}">
                      <a16:creationId xmlns:a16="http://schemas.microsoft.com/office/drawing/2014/main" id="{5EF05864-3BB2-4E0D-8657-18A555253A3A}"/>
                    </a:ext>
                  </a:extLst>
                </p:cNvPr>
                <p:cNvPicPr/>
                <p:nvPr/>
              </p:nvPicPr>
              <p:blipFill>
                <a:blip r:embed="rId125"/>
                <a:stretch>
                  <a:fillRect/>
                </a:stretch>
              </p:blipFill>
              <p:spPr>
                <a:xfrm>
                  <a:off x="7298568" y="1781208"/>
                  <a:ext cx="2844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147473" name="Freihand 147472">
                  <a:extLst>
                    <a:ext uri="{FF2B5EF4-FFF2-40B4-BE49-F238E27FC236}">
                      <a16:creationId xmlns:a16="http://schemas.microsoft.com/office/drawing/2014/main" id="{E563183E-A395-4C97-80EF-AAA9D852C8DD}"/>
                    </a:ext>
                  </a:extLst>
                </p14:cNvPr>
                <p14:cNvContentPartPr/>
                <p14:nvPr/>
              </p14:nvContentPartPr>
              <p14:xfrm>
                <a:off x="7352928" y="1746648"/>
                <a:ext cx="25200" cy="202680"/>
              </p14:xfrm>
            </p:contentPart>
          </mc:Choice>
          <mc:Fallback>
            <p:pic>
              <p:nvPicPr>
                <p:cNvPr id="147473" name="Freihand 147472">
                  <a:extLst>
                    <a:ext uri="{FF2B5EF4-FFF2-40B4-BE49-F238E27FC236}">
                      <a16:creationId xmlns:a16="http://schemas.microsoft.com/office/drawing/2014/main" id="{E563183E-A395-4C97-80EF-AAA9D852C8DD}"/>
                    </a:ext>
                  </a:extLst>
                </p:cNvPr>
                <p:cNvPicPr/>
                <p:nvPr/>
              </p:nvPicPr>
              <p:blipFill>
                <a:blip r:embed="rId127"/>
                <a:stretch>
                  <a:fillRect/>
                </a:stretch>
              </p:blipFill>
              <p:spPr>
                <a:xfrm>
                  <a:off x="7348608" y="1742328"/>
                  <a:ext cx="33840" cy="21132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147474" name="Freihand 147473">
                  <a:extLst>
                    <a:ext uri="{FF2B5EF4-FFF2-40B4-BE49-F238E27FC236}">
                      <a16:creationId xmlns:a16="http://schemas.microsoft.com/office/drawing/2014/main" id="{19CE182B-3488-4416-8A76-FEA3A0795EBB}"/>
                    </a:ext>
                  </a:extLst>
                </p14:cNvPr>
                <p14:cNvContentPartPr/>
                <p14:nvPr/>
              </p14:nvContentPartPr>
              <p14:xfrm>
                <a:off x="7444728" y="1833048"/>
                <a:ext cx="147960" cy="119520"/>
              </p14:xfrm>
            </p:contentPart>
          </mc:Choice>
          <mc:Fallback>
            <p:pic>
              <p:nvPicPr>
                <p:cNvPr id="147474" name="Freihand 147473">
                  <a:extLst>
                    <a:ext uri="{FF2B5EF4-FFF2-40B4-BE49-F238E27FC236}">
                      <a16:creationId xmlns:a16="http://schemas.microsoft.com/office/drawing/2014/main" id="{19CE182B-3488-4416-8A76-FEA3A0795EBB}"/>
                    </a:ext>
                  </a:extLst>
                </p:cNvPr>
                <p:cNvPicPr/>
                <p:nvPr/>
              </p:nvPicPr>
              <p:blipFill>
                <a:blip r:embed="rId129"/>
                <a:stretch>
                  <a:fillRect/>
                </a:stretch>
              </p:blipFill>
              <p:spPr>
                <a:xfrm>
                  <a:off x="7440408" y="1828728"/>
                  <a:ext cx="15660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147475" name="Freihand 147474">
                  <a:extLst>
                    <a:ext uri="{FF2B5EF4-FFF2-40B4-BE49-F238E27FC236}">
                      <a16:creationId xmlns:a16="http://schemas.microsoft.com/office/drawing/2014/main" id="{DD32E94B-E207-4988-81E6-6611C05F2C08}"/>
                    </a:ext>
                  </a:extLst>
                </p14:cNvPr>
                <p14:cNvContentPartPr/>
                <p14:nvPr/>
              </p14:nvContentPartPr>
              <p14:xfrm>
                <a:off x="7807968" y="1775088"/>
                <a:ext cx="261360" cy="177120"/>
              </p14:xfrm>
            </p:contentPart>
          </mc:Choice>
          <mc:Fallback>
            <p:pic>
              <p:nvPicPr>
                <p:cNvPr id="147475" name="Freihand 147474">
                  <a:extLst>
                    <a:ext uri="{FF2B5EF4-FFF2-40B4-BE49-F238E27FC236}">
                      <a16:creationId xmlns:a16="http://schemas.microsoft.com/office/drawing/2014/main" id="{DD32E94B-E207-4988-81E6-6611C05F2C08}"/>
                    </a:ext>
                  </a:extLst>
                </p:cNvPr>
                <p:cNvPicPr/>
                <p:nvPr/>
              </p:nvPicPr>
              <p:blipFill>
                <a:blip r:embed="rId131"/>
                <a:stretch>
                  <a:fillRect/>
                </a:stretch>
              </p:blipFill>
              <p:spPr>
                <a:xfrm>
                  <a:off x="7803648" y="1770768"/>
                  <a:ext cx="27000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147476" name="Freihand 147475">
                  <a:extLst>
                    <a:ext uri="{FF2B5EF4-FFF2-40B4-BE49-F238E27FC236}">
                      <a16:creationId xmlns:a16="http://schemas.microsoft.com/office/drawing/2014/main" id="{4376BF54-FBC8-4913-9628-F35068DA0338}"/>
                    </a:ext>
                  </a:extLst>
                </p14:cNvPr>
                <p14:cNvContentPartPr/>
                <p14:nvPr/>
              </p14:nvContentPartPr>
              <p14:xfrm>
                <a:off x="8095608" y="1849248"/>
                <a:ext cx="291960" cy="75240"/>
              </p14:xfrm>
            </p:contentPart>
          </mc:Choice>
          <mc:Fallback>
            <p:pic>
              <p:nvPicPr>
                <p:cNvPr id="147476" name="Freihand 147475">
                  <a:extLst>
                    <a:ext uri="{FF2B5EF4-FFF2-40B4-BE49-F238E27FC236}">
                      <a16:creationId xmlns:a16="http://schemas.microsoft.com/office/drawing/2014/main" id="{4376BF54-FBC8-4913-9628-F35068DA0338}"/>
                    </a:ext>
                  </a:extLst>
                </p:cNvPr>
                <p:cNvPicPr/>
                <p:nvPr/>
              </p:nvPicPr>
              <p:blipFill>
                <a:blip r:embed="rId133"/>
                <a:stretch>
                  <a:fillRect/>
                </a:stretch>
              </p:blipFill>
              <p:spPr>
                <a:xfrm>
                  <a:off x="8091288" y="1844928"/>
                  <a:ext cx="30060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147477" name="Freihand 147476">
                  <a:extLst>
                    <a:ext uri="{FF2B5EF4-FFF2-40B4-BE49-F238E27FC236}">
                      <a16:creationId xmlns:a16="http://schemas.microsoft.com/office/drawing/2014/main" id="{46BBA7E5-4E63-4379-8422-4E0E20442DB7}"/>
                    </a:ext>
                  </a:extLst>
                </p14:cNvPr>
                <p14:cNvContentPartPr/>
                <p14:nvPr/>
              </p14:nvContentPartPr>
              <p14:xfrm>
                <a:off x="8440488" y="1768608"/>
                <a:ext cx="189360" cy="117720"/>
              </p14:xfrm>
            </p:contentPart>
          </mc:Choice>
          <mc:Fallback>
            <p:pic>
              <p:nvPicPr>
                <p:cNvPr id="147477" name="Freihand 147476">
                  <a:extLst>
                    <a:ext uri="{FF2B5EF4-FFF2-40B4-BE49-F238E27FC236}">
                      <a16:creationId xmlns:a16="http://schemas.microsoft.com/office/drawing/2014/main" id="{46BBA7E5-4E63-4379-8422-4E0E20442DB7}"/>
                    </a:ext>
                  </a:extLst>
                </p:cNvPr>
                <p:cNvPicPr/>
                <p:nvPr/>
              </p:nvPicPr>
              <p:blipFill>
                <a:blip r:embed="rId135"/>
                <a:stretch>
                  <a:fillRect/>
                </a:stretch>
              </p:blipFill>
              <p:spPr>
                <a:xfrm>
                  <a:off x="8436168" y="1764288"/>
                  <a:ext cx="19800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147478" name="Freihand 147477">
                  <a:extLst>
                    <a:ext uri="{FF2B5EF4-FFF2-40B4-BE49-F238E27FC236}">
                      <a16:creationId xmlns:a16="http://schemas.microsoft.com/office/drawing/2014/main" id="{E8D85861-5D90-49FE-9015-8BB28FBA2730}"/>
                    </a:ext>
                  </a:extLst>
                </p14:cNvPr>
                <p14:cNvContentPartPr/>
                <p14:nvPr/>
              </p14:nvContentPartPr>
              <p14:xfrm>
                <a:off x="8922888" y="1745568"/>
                <a:ext cx="153360" cy="123480"/>
              </p14:xfrm>
            </p:contentPart>
          </mc:Choice>
          <mc:Fallback>
            <p:pic>
              <p:nvPicPr>
                <p:cNvPr id="147478" name="Freihand 147477">
                  <a:extLst>
                    <a:ext uri="{FF2B5EF4-FFF2-40B4-BE49-F238E27FC236}">
                      <a16:creationId xmlns:a16="http://schemas.microsoft.com/office/drawing/2014/main" id="{E8D85861-5D90-49FE-9015-8BB28FBA2730}"/>
                    </a:ext>
                  </a:extLst>
                </p:cNvPr>
                <p:cNvPicPr/>
                <p:nvPr/>
              </p:nvPicPr>
              <p:blipFill>
                <a:blip r:embed="rId137"/>
                <a:stretch>
                  <a:fillRect/>
                </a:stretch>
              </p:blipFill>
              <p:spPr>
                <a:xfrm>
                  <a:off x="8918568" y="1741248"/>
                  <a:ext cx="16200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147485" name="Freihand 147484">
                  <a:extLst>
                    <a:ext uri="{FF2B5EF4-FFF2-40B4-BE49-F238E27FC236}">
                      <a16:creationId xmlns:a16="http://schemas.microsoft.com/office/drawing/2014/main" id="{16B88681-E634-4434-BFAB-659D0C14BC93}"/>
                    </a:ext>
                  </a:extLst>
                </p14:cNvPr>
                <p14:cNvContentPartPr/>
                <p14:nvPr/>
              </p14:nvContentPartPr>
              <p14:xfrm>
                <a:off x="9199368" y="1757088"/>
                <a:ext cx="14040" cy="137160"/>
              </p14:xfrm>
            </p:contentPart>
          </mc:Choice>
          <mc:Fallback>
            <p:pic>
              <p:nvPicPr>
                <p:cNvPr id="147485" name="Freihand 147484">
                  <a:extLst>
                    <a:ext uri="{FF2B5EF4-FFF2-40B4-BE49-F238E27FC236}">
                      <a16:creationId xmlns:a16="http://schemas.microsoft.com/office/drawing/2014/main" id="{16B88681-E634-4434-BFAB-659D0C14BC93}"/>
                    </a:ext>
                  </a:extLst>
                </p:cNvPr>
                <p:cNvPicPr/>
                <p:nvPr/>
              </p:nvPicPr>
              <p:blipFill>
                <a:blip r:embed="rId139"/>
                <a:stretch>
                  <a:fillRect/>
                </a:stretch>
              </p:blipFill>
              <p:spPr>
                <a:xfrm>
                  <a:off x="9195048" y="1752768"/>
                  <a:ext cx="2268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147486" name="Freihand 147485">
                  <a:extLst>
                    <a:ext uri="{FF2B5EF4-FFF2-40B4-BE49-F238E27FC236}">
                      <a16:creationId xmlns:a16="http://schemas.microsoft.com/office/drawing/2014/main" id="{56B1458A-4557-400C-BA66-7681CCBBE52F}"/>
                    </a:ext>
                  </a:extLst>
                </p14:cNvPr>
                <p14:cNvContentPartPr/>
                <p14:nvPr/>
              </p14:nvContentPartPr>
              <p14:xfrm>
                <a:off x="9107208" y="1725768"/>
                <a:ext cx="285480" cy="147600"/>
              </p14:xfrm>
            </p:contentPart>
          </mc:Choice>
          <mc:Fallback>
            <p:pic>
              <p:nvPicPr>
                <p:cNvPr id="147486" name="Freihand 147485">
                  <a:extLst>
                    <a:ext uri="{FF2B5EF4-FFF2-40B4-BE49-F238E27FC236}">
                      <a16:creationId xmlns:a16="http://schemas.microsoft.com/office/drawing/2014/main" id="{56B1458A-4557-400C-BA66-7681CCBBE52F}"/>
                    </a:ext>
                  </a:extLst>
                </p:cNvPr>
                <p:cNvPicPr/>
                <p:nvPr/>
              </p:nvPicPr>
              <p:blipFill>
                <a:blip r:embed="rId141"/>
                <a:stretch>
                  <a:fillRect/>
                </a:stretch>
              </p:blipFill>
              <p:spPr>
                <a:xfrm>
                  <a:off x="9102888" y="1721448"/>
                  <a:ext cx="29412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147488" name="Freihand 147487">
                  <a:extLst>
                    <a:ext uri="{FF2B5EF4-FFF2-40B4-BE49-F238E27FC236}">
                      <a16:creationId xmlns:a16="http://schemas.microsoft.com/office/drawing/2014/main" id="{DC7C1F3C-0F92-4939-AB67-8868E5C7E763}"/>
                    </a:ext>
                  </a:extLst>
                </p14:cNvPr>
                <p14:cNvContentPartPr/>
                <p14:nvPr/>
              </p14:nvContentPartPr>
              <p14:xfrm>
                <a:off x="9249768" y="1119168"/>
                <a:ext cx="373320" cy="239760"/>
              </p14:xfrm>
            </p:contentPart>
          </mc:Choice>
          <mc:Fallback>
            <p:pic>
              <p:nvPicPr>
                <p:cNvPr id="147488" name="Freihand 147487">
                  <a:extLst>
                    <a:ext uri="{FF2B5EF4-FFF2-40B4-BE49-F238E27FC236}">
                      <a16:creationId xmlns:a16="http://schemas.microsoft.com/office/drawing/2014/main" id="{DC7C1F3C-0F92-4939-AB67-8868E5C7E763}"/>
                    </a:ext>
                  </a:extLst>
                </p:cNvPr>
                <p:cNvPicPr/>
                <p:nvPr/>
              </p:nvPicPr>
              <p:blipFill>
                <a:blip r:embed="rId143"/>
                <a:stretch>
                  <a:fillRect/>
                </a:stretch>
              </p:blipFill>
              <p:spPr>
                <a:xfrm>
                  <a:off x="9245448" y="1114848"/>
                  <a:ext cx="381960" cy="24840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147489" name="Freihand 147488">
                  <a:extLst>
                    <a:ext uri="{FF2B5EF4-FFF2-40B4-BE49-F238E27FC236}">
                      <a16:creationId xmlns:a16="http://schemas.microsoft.com/office/drawing/2014/main" id="{8E8EAA6C-EA67-46E1-9502-DE076EB32058}"/>
                    </a:ext>
                  </a:extLst>
                </p14:cNvPr>
                <p14:cNvContentPartPr/>
                <p14:nvPr/>
              </p14:nvContentPartPr>
              <p14:xfrm>
                <a:off x="9155808" y="1170288"/>
                <a:ext cx="233640" cy="236520"/>
              </p14:xfrm>
            </p:contentPart>
          </mc:Choice>
          <mc:Fallback>
            <p:pic>
              <p:nvPicPr>
                <p:cNvPr id="147489" name="Freihand 147488">
                  <a:extLst>
                    <a:ext uri="{FF2B5EF4-FFF2-40B4-BE49-F238E27FC236}">
                      <a16:creationId xmlns:a16="http://schemas.microsoft.com/office/drawing/2014/main" id="{8E8EAA6C-EA67-46E1-9502-DE076EB32058}"/>
                    </a:ext>
                  </a:extLst>
                </p:cNvPr>
                <p:cNvPicPr/>
                <p:nvPr/>
              </p:nvPicPr>
              <p:blipFill>
                <a:blip r:embed="rId145"/>
                <a:stretch>
                  <a:fillRect/>
                </a:stretch>
              </p:blipFill>
              <p:spPr>
                <a:xfrm>
                  <a:off x="9151488" y="1165968"/>
                  <a:ext cx="242280" cy="24516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147490" name="Freihand 147489">
                  <a:extLst>
                    <a:ext uri="{FF2B5EF4-FFF2-40B4-BE49-F238E27FC236}">
                      <a16:creationId xmlns:a16="http://schemas.microsoft.com/office/drawing/2014/main" id="{1130049A-41B6-4EEA-B883-229E6B9B4E84}"/>
                    </a:ext>
                  </a:extLst>
                </p14:cNvPr>
                <p14:cNvContentPartPr/>
                <p14:nvPr/>
              </p14:nvContentPartPr>
              <p14:xfrm>
                <a:off x="9845928" y="829008"/>
                <a:ext cx="20160" cy="167400"/>
              </p14:xfrm>
            </p:contentPart>
          </mc:Choice>
          <mc:Fallback>
            <p:pic>
              <p:nvPicPr>
                <p:cNvPr id="147490" name="Freihand 147489">
                  <a:extLst>
                    <a:ext uri="{FF2B5EF4-FFF2-40B4-BE49-F238E27FC236}">
                      <a16:creationId xmlns:a16="http://schemas.microsoft.com/office/drawing/2014/main" id="{1130049A-41B6-4EEA-B883-229E6B9B4E84}"/>
                    </a:ext>
                  </a:extLst>
                </p:cNvPr>
                <p:cNvPicPr/>
                <p:nvPr/>
              </p:nvPicPr>
              <p:blipFill>
                <a:blip r:embed="rId147"/>
                <a:stretch>
                  <a:fillRect/>
                </a:stretch>
              </p:blipFill>
              <p:spPr>
                <a:xfrm>
                  <a:off x="9841608" y="824688"/>
                  <a:ext cx="2880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147491" name="Freihand 147490">
                  <a:extLst>
                    <a:ext uri="{FF2B5EF4-FFF2-40B4-BE49-F238E27FC236}">
                      <a16:creationId xmlns:a16="http://schemas.microsoft.com/office/drawing/2014/main" id="{8BF3036E-B2CF-4881-AEBE-0E5683F3D9DF}"/>
                    </a:ext>
                  </a:extLst>
                </p14:cNvPr>
                <p14:cNvContentPartPr/>
                <p14:nvPr/>
              </p14:nvContentPartPr>
              <p14:xfrm>
                <a:off x="9777528" y="881568"/>
                <a:ext cx="178200" cy="14040"/>
              </p14:xfrm>
            </p:contentPart>
          </mc:Choice>
          <mc:Fallback>
            <p:pic>
              <p:nvPicPr>
                <p:cNvPr id="147491" name="Freihand 147490">
                  <a:extLst>
                    <a:ext uri="{FF2B5EF4-FFF2-40B4-BE49-F238E27FC236}">
                      <a16:creationId xmlns:a16="http://schemas.microsoft.com/office/drawing/2014/main" id="{8BF3036E-B2CF-4881-AEBE-0E5683F3D9DF}"/>
                    </a:ext>
                  </a:extLst>
                </p:cNvPr>
                <p:cNvPicPr/>
                <p:nvPr/>
              </p:nvPicPr>
              <p:blipFill>
                <a:blip r:embed="rId149"/>
                <a:stretch>
                  <a:fillRect/>
                </a:stretch>
              </p:blipFill>
              <p:spPr>
                <a:xfrm>
                  <a:off x="9773208" y="877248"/>
                  <a:ext cx="18684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147492" name="Freihand 147491">
                  <a:extLst>
                    <a:ext uri="{FF2B5EF4-FFF2-40B4-BE49-F238E27FC236}">
                      <a16:creationId xmlns:a16="http://schemas.microsoft.com/office/drawing/2014/main" id="{02436AB5-299E-4962-B362-DA26CE84B283}"/>
                    </a:ext>
                  </a:extLst>
                </p14:cNvPr>
                <p14:cNvContentPartPr/>
                <p14:nvPr/>
              </p14:nvContentPartPr>
              <p14:xfrm>
                <a:off x="9761328" y="1011168"/>
                <a:ext cx="226440" cy="59760"/>
              </p14:xfrm>
            </p:contentPart>
          </mc:Choice>
          <mc:Fallback>
            <p:pic>
              <p:nvPicPr>
                <p:cNvPr id="147492" name="Freihand 147491">
                  <a:extLst>
                    <a:ext uri="{FF2B5EF4-FFF2-40B4-BE49-F238E27FC236}">
                      <a16:creationId xmlns:a16="http://schemas.microsoft.com/office/drawing/2014/main" id="{02436AB5-299E-4962-B362-DA26CE84B283}"/>
                    </a:ext>
                  </a:extLst>
                </p:cNvPr>
                <p:cNvPicPr/>
                <p:nvPr/>
              </p:nvPicPr>
              <p:blipFill>
                <a:blip r:embed="rId151"/>
                <a:stretch>
                  <a:fillRect/>
                </a:stretch>
              </p:blipFill>
              <p:spPr>
                <a:xfrm>
                  <a:off x="9757008" y="1006848"/>
                  <a:ext cx="23508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147493" name="Freihand 147492">
                  <a:extLst>
                    <a:ext uri="{FF2B5EF4-FFF2-40B4-BE49-F238E27FC236}">
                      <a16:creationId xmlns:a16="http://schemas.microsoft.com/office/drawing/2014/main" id="{8E242B17-BF82-4FF4-ACFE-54392D46B1AA}"/>
                    </a:ext>
                  </a:extLst>
                </p14:cNvPr>
                <p14:cNvContentPartPr/>
                <p14:nvPr/>
              </p14:nvContentPartPr>
              <p14:xfrm>
                <a:off x="10139328" y="812808"/>
                <a:ext cx="59760" cy="159840"/>
              </p14:xfrm>
            </p:contentPart>
          </mc:Choice>
          <mc:Fallback>
            <p:pic>
              <p:nvPicPr>
                <p:cNvPr id="147493" name="Freihand 147492">
                  <a:extLst>
                    <a:ext uri="{FF2B5EF4-FFF2-40B4-BE49-F238E27FC236}">
                      <a16:creationId xmlns:a16="http://schemas.microsoft.com/office/drawing/2014/main" id="{8E242B17-BF82-4FF4-ACFE-54392D46B1AA}"/>
                    </a:ext>
                  </a:extLst>
                </p:cNvPr>
                <p:cNvPicPr/>
                <p:nvPr/>
              </p:nvPicPr>
              <p:blipFill>
                <a:blip r:embed="rId153"/>
                <a:stretch>
                  <a:fillRect/>
                </a:stretch>
              </p:blipFill>
              <p:spPr>
                <a:xfrm>
                  <a:off x="10135008" y="808488"/>
                  <a:ext cx="68400" cy="16848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147494" name="Freihand 147493">
                  <a:extLst>
                    <a:ext uri="{FF2B5EF4-FFF2-40B4-BE49-F238E27FC236}">
                      <a16:creationId xmlns:a16="http://schemas.microsoft.com/office/drawing/2014/main" id="{2A6E90B1-CA58-4548-8D83-B7F975E3A9B6}"/>
                    </a:ext>
                  </a:extLst>
                </p14:cNvPr>
                <p14:cNvContentPartPr/>
                <p14:nvPr/>
              </p14:nvContentPartPr>
              <p14:xfrm>
                <a:off x="10241208" y="800208"/>
                <a:ext cx="128880" cy="163080"/>
              </p14:xfrm>
            </p:contentPart>
          </mc:Choice>
          <mc:Fallback>
            <p:pic>
              <p:nvPicPr>
                <p:cNvPr id="147494" name="Freihand 147493">
                  <a:extLst>
                    <a:ext uri="{FF2B5EF4-FFF2-40B4-BE49-F238E27FC236}">
                      <a16:creationId xmlns:a16="http://schemas.microsoft.com/office/drawing/2014/main" id="{2A6E90B1-CA58-4548-8D83-B7F975E3A9B6}"/>
                    </a:ext>
                  </a:extLst>
                </p:cNvPr>
                <p:cNvPicPr/>
                <p:nvPr/>
              </p:nvPicPr>
              <p:blipFill>
                <a:blip r:embed="rId155"/>
                <a:stretch>
                  <a:fillRect/>
                </a:stretch>
              </p:blipFill>
              <p:spPr>
                <a:xfrm>
                  <a:off x="10236888" y="795888"/>
                  <a:ext cx="137520" cy="17172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147495" name="Freihand 147494">
                  <a:extLst>
                    <a:ext uri="{FF2B5EF4-FFF2-40B4-BE49-F238E27FC236}">
                      <a16:creationId xmlns:a16="http://schemas.microsoft.com/office/drawing/2014/main" id="{4719248F-A4B7-4F78-8555-7A0A68EE05E6}"/>
                    </a:ext>
                  </a:extLst>
                </p14:cNvPr>
                <p14:cNvContentPartPr/>
                <p14:nvPr/>
              </p14:nvContentPartPr>
              <p14:xfrm>
                <a:off x="10287288" y="749448"/>
                <a:ext cx="147600" cy="41400"/>
              </p14:xfrm>
            </p:contentPart>
          </mc:Choice>
          <mc:Fallback>
            <p:pic>
              <p:nvPicPr>
                <p:cNvPr id="147495" name="Freihand 147494">
                  <a:extLst>
                    <a:ext uri="{FF2B5EF4-FFF2-40B4-BE49-F238E27FC236}">
                      <a16:creationId xmlns:a16="http://schemas.microsoft.com/office/drawing/2014/main" id="{4719248F-A4B7-4F78-8555-7A0A68EE05E6}"/>
                    </a:ext>
                  </a:extLst>
                </p:cNvPr>
                <p:cNvPicPr/>
                <p:nvPr/>
              </p:nvPicPr>
              <p:blipFill>
                <a:blip r:embed="rId157"/>
                <a:stretch>
                  <a:fillRect/>
                </a:stretch>
              </p:blipFill>
              <p:spPr>
                <a:xfrm>
                  <a:off x="10282968" y="745128"/>
                  <a:ext cx="15624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147496" name="Freihand 147495">
                  <a:extLst>
                    <a:ext uri="{FF2B5EF4-FFF2-40B4-BE49-F238E27FC236}">
                      <a16:creationId xmlns:a16="http://schemas.microsoft.com/office/drawing/2014/main" id="{02343B96-E19A-40B5-B8C3-F7B47C8EE273}"/>
                    </a:ext>
                  </a:extLst>
                </p14:cNvPr>
                <p14:cNvContentPartPr/>
                <p14:nvPr/>
              </p14:nvContentPartPr>
              <p14:xfrm>
                <a:off x="10512648" y="767808"/>
                <a:ext cx="126000" cy="145440"/>
              </p14:xfrm>
            </p:contentPart>
          </mc:Choice>
          <mc:Fallback>
            <p:pic>
              <p:nvPicPr>
                <p:cNvPr id="147496" name="Freihand 147495">
                  <a:extLst>
                    <a:ext uri="{FF2B5EF4-FFF2-40B4-BE49-F238E27FC236}">
                      <a16:creationId xmlns:a16="http://schemas.microsoft.com/office/drawing/2014/main" id="{02343B96-E19A-40B5-B8C3-F7B47C8EE273}"/>
                    </a:ext>
                  </a:extLst>
                </p:cNvPr>
                <p:cNvPicPr/>
                <p:nvPr/>
              </p:nvPicPr>
              <p:blipFill>
                <a:blip r:embed="rId159"/>
                <a:stretch>
                  <a:fillRect/>
                </a:stretch>
              </p:blipFill>
              <p:spPr>
                <a:xfrm>
                  <a:off x="10508328" y="763488"/>
                  <a:ext cx="13464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147497" name="Freihand 147496">
                  <a:extLst>
                    <a:ext uri="{FF2B5EF4-FFF2-40B4-BE49-F238E27FC236}">
                      <a16:creationId xmlns:a16="http://schemas.microsoft.com/office/drawing/2014/main" id="{C5B7CD5E-7FAB-4762-8FD9-0C5AAA9011F1}"/>
                    </a:ext>
                  </a:extLst>
                </p14:cNvPr>
                <p14:cNvContentPartPr/>
                <p14:nvPr/>
              </p14:nvContentPartPr>
              <p14:xfrm>
                <a:off x="10442808" y="692568"/>
                <a:ext cx="247680" cy="251640"/>
              </p14:xfrm>
            </p:contentPart>
          </mc:Choice>
          <mc:Fallback>
            <p:pic>
              <p:nvPicPr>
                <p:cNvPr id="147497" name="Freihand 147496">
                  <a:extLst>
                    <a:ext uri="{FF2B5EF4-FFF2-40B4-BE49-F238E27FC236}">
                      <a16:creationId xmlns:a16="http://schemas.microsoft.com/office/drawing/2014/main" id="{C5B7CD5E-7FAB-4762-8FD9-0C5AAA9011F1}"/>
                    </a:ext>
                  </a:extLst>
                </p:cNvPr>
                <p:cNvPicPr/>
                <p:nvPr/>
              </p:nvPicPr>
              <p:blipFill>
                <a:blip r:embed="rId161"/>
                <a:stretch>
                  <a:fillRect/>
                </a:stretch>
              </p:blipFill>
              <p:spPr>
                <a:xfrm>
                  <a:off x="10438488" y="688248"/>
                  <a:ext cx="256320" cy="260280"/>
                </a:xfrm>
                <a:prstGeom prst="rect">
                  <a:avLst/>
                </a:prstGeom>
              </p:spPr>
            </p:pic>
          </mc:Fallback>
        </mc:AlternateContent>
      </p:grpSp>
    </p:spTree>
    <p:extLst>
      <p:ext uri="{BB962C8B-B14F-4D97-AF65-F5344CB8AC3E}">
        <p14:creationId xmlns:p14="http://schemas.microsoft.com/office/powerpoint/2010/main" val="90152517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E5552-176A-F482-57D4-787A4D7679DB}"/>
            </a:ext>
          </a:extLst>
        </p:cNvPr>
        <p:cNvGrpSpPr/>
        <p:nvPr/>
      </p:nvGrpSpPr>
      <p:grpSpPr>
        <a:xfrm>
          <a:off x="0" y="0"/>
          <a:ext cx="0" cy="0"/>
          <a:chOff x="0" y="0"/>
          <a:chExt cx="0" cy="0"/>
        </a:xfrm>
      </p:grpSpPr>
      <p:sp>
        <p:nvSpPr>
          <p:cNvPr id="147459" name="Rectangle 2">
            <a:extLst>
              <a:ext uri="{FF2B5EF4-FFF2-40B4-BE49-F238E27FC236}">
                <a16:creationId xmlns:a16="http://schemas.microsoft.com/office/drawing/2014/main" id="{8F1D68C1-A766-BB75-3627-410ECC11E038}"/>
              </a:ext>
            </a:extLst>
          </p:cNvPr>
          <p:cNvSpPr>
            <a:spLocks noChangeArrowheads="1"/>
          </p:cNvSpPr>
          <p:nvPr/>
        </p:nvSpPr>
        <p:spPr bwMode="auto">
          <a:xfrm>
            <a:off x="7515224" y="0"/>
            <a:ext cx="46767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err="1">
                <a:solidFill>
                  <a:srgbClr val="000000"/>
                </a:solidFill>
                <a:latin typeface="Sparkasse Rg" pitchFamily="34" charset="0"/>
              </a:rPr>
              <a:t>Wholesale</a:t>
            </a:r>
            <a:r>
              <a:rPr lang="de-DE" sz="2400" b="1" dirty="0">
                <a:solidFill>
                  <a:srgbClr val="000000"/>
                </a:solidFill>
                <a:latin typeface="Sparkasse Rg" pitchFamily="34" charset="0"/>
              </a:rPr>
              <a:t> Prices Germany</a:t>
            </a:r>
          </a:p>
        </p:txBody>
      </p:sp>
      <p:sp>
        <p:nvSpPr>
          <p:cNvPr id="147460" name="Text Box 3">
            <a:extLst>
              <a:ext uri="{FF2B5EF4-FFF2-40B4-BE49-F238E27FC236}">
                <a16:creationId xmlns:a16="http://schemas.microsoft.com/office/drawing/2014/main" id="{1C06A179-667F-66C0-88D9-89CC105AEA9A}"/>
              </a:ext>
            </a:extLst>
          </p:cNvPr>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a:extLst>
              <a:ext uri="{FF2B5EF4-FFF2-40B4-BE49-F238E27FC236}">
                <a16:creationId xmlns:a16="http://schemas.microsoft.com/office/drawing/2014/main" id="{BF9F90C4-AE7E-574C-6AAA-559CFDC60E26}"/>
              </a:ext>
            </a:extLst>
          </p:cNvPr>
          <p:cNvSpPr txBox="1">
            <a:spLocks noChangeArrowheads="1"/>
          </p:cNvSpPr>
          <p:nvPr/>
        </p:nvSpPr>
        <p:spPr bwMode="auto">
          <a:xfrm>
            <a:off x="7515224" y="460375"/>
            <a:ext cx="208204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Source: Bundesbank, YoY</a:t>
            </a:r>
          </a:p>
        </p:txBody>
      </p:sp>
      <p:sp>
        <p:nvSpPr>
          <p:cNvPr id="7" name="Rechteck 6">
            <a:extLst>
              <a:ext uri="{FF2B5EF4-FFF2-40B4-BE49-F238E27FC236}">
                <a16:creationId xmlns:a16="http://schemas.microsoft.com/office/drawing/2014/main" id="{5B1584F9-E4D7-FE5C-9542-9FB132EAFF4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F796A341-65B9-A9D6-6CCC-D764ABC6B97C}"/>
              </a:ext>
            </a:extLst>
          </p:cNvPr>
          <p:cNvPicPr>
            <a:picLocks noChangeAspect="1"/>
          </p:cNvPicPr>
          <p:nvPr/>
        </p:nvPicPr>
        <p:blipFill>
          <a:blip r:embed="rId3"/>
          <a:stretch>
            <a:fillRect/>
          </a:stretch>
        </p:blipFill>
        <p:spPr>
          <a:xfrm>
            <a:off x="185293" y="46815"/>
            <a:ext cx="5301107" cy="6555890"/>
          </a:xfrm>
          <a:prstGeom prst="rect">
            <a:avLst/>
          </a:prstGeom>
        </p:spPr>
      </p:pic>
      <mc:AlternateContent xmlns:mc="http://schemas.openxmlformats.org/markup-compatibility/2006">
        <mc:Choice xmlns:p14="http://schemas.microsoft.com/office/powerpoint/2010/main" Requires="p14">
          <p:contentPart p14:bwMode="auto" r:id="rId4">
            <p14:nvContentPartPr>
              <p14:cNvPr id="2" name="Freihand 1">
                <a:extLst>
                  <a:ext uri="{FF2B5EF4-FFF2-40B4-BE49-F238E27FC236}">
                    <a16:creationId xmlns:a16="http://schemas.microsoft.com/office/drawing/2014/main" id="{334A5F75-FDD6-422C-B2BD-C789FA0FE6B1}"/>
                  </a:ext>
                </a:extLst>
              </p14:cNvPr>
              <p14:cNvContentPartPr/>
              <p14:nvPr/>
            </p14:nvContentPartPr>
            <p14:xfrm>
              <a:off x="2103408" y="412488"/>
              <a:ext cx="1620000" cy="63720"/>
            </p14:xfrm>
          </p:contentPart>
        </mc:Choice>
        <mc:Fallback>
          <p:pic>
            <p:nvPicPr>
              <p:cNvPr id="2" name="Freihand 1">
                <a:extLst>
                  <a:ext uri="{FF2B5EF4-FFF2-40B4-BE49-F238E27FC236}">
                    <a16:creationId xmlns:a16="http://schemas.microsoft.com/office/drawing/2014/main" id="{334A5F75-FDD6-422C-B2BD-C789FA0FE6B1}"/>
                  </a:ext>
                </a:extLst>
              </p:cNvPr>
              <p:cNvPicPr/>
              <p:nvPr/>
            </p:nvPicPr>
            <p:blipFill>
              <a:blip r:embed="rId5"/>
              <a:stretch>
                <a:fillRect/>
              </a:stretch>
            </p:blipFill>
            <p:spPr>
              <a:xfrm>
                <a:off x="2099088" y="408168"/>
                <a:ext cx="1628640" cy="72360"/>
              </a:xfrm>
              <a:prstGeom prst="rect">
                <a:avLst/>
              </a:prstGeom>
            </p:spPr>
          </p:pic>
        </mc:Fallback>
      </mc:AlternateContent>
      <p:grpSp>
        <p:nvGrpSpPr>
          <p:cNvPr id="12" name="Gruppieren 11">
            <a:extLst>
              <a:ext uri="{FF2B5EF4-FFF2-40B4-BE49-F238E27FC236}">
                <a16:creationId xmlns:a16="http://schemas.microsoft.com/office/drawing/2014/main" id="{965F92C2-F08F-434F-97AA-A204CCD44A94}"/>
              </a:ext>
            </a:extLst>
          </p:cNvPr>
          <p:cNvGrpSpPr/>
          <p:nvPr/>
        </p:nvGrpSpPr>
        <p:grpSpPr>
          <a:xfrm>
            <a:off x="782208" y="1436688"/>
            <a:ext cx="3960720" cy="120240"/>
            <a:chOff x="782208" y="1436688"/>
            <a:chExt cx="3960720" cy="120240"/>
          </a:xfrm>
        </p:grpSpPr>
        <mc:AlternateContent xmlns:mc="http://schemas.openxmlformats.org/markup-compatibility/2006">
          <mc:Choice xmlns:p14="http://schemas.microsoft.com/office/powerpoint/2010/main" Requires="p14">
            <p:contentPart p14:bwMode="auto" r:id="rId6">
              <p14:nvContentPartPr>
                <p14:cNvPr id="8" name="Freihand 7">
                  <a:extLst>
                    <a:ext uri="{FF2B5EF4-FFF2-40B4-BE49-F238E27FC236}">
                      <a16:creationId xmlns:a16="http://schemas.microsoft.com/office/drawing/2014/main" id="{88EAC850-EB81-41F0-AD5B-2B966690EE16}"/>
                    </a:ext>
                  </a:extLst>
                </p14:cNvPr>
                <p14:cNvContentPartPr/>
                <p14:nvPr/>
              </p14:nvContentPartPr>
              <p14:xfrm>
                <a:off x="782208" y="1473768"/>
                <a:ext cx="185400" cy="24840"/>
              </p14:xfrm>
            </p:contentPart>
          </mc:Choice>
          <mc:Fallback>
            <p:pic>
              <p:nvPicPr>
                <p:cNvPr id="8" name="Freihand 7">
                  <a:extLst>
                    <a:ext uri="{FF2B5EF4-FFF2-40B4-BE49-F238E27FC236}">
                      <a16:creationId xmlns:a16="http://schemas.microsoft.com/office/drawing/2014/main" id="{88EAC850-EB81-41F0-AD5B-2B966690EE16}"/>
                    </a:ext>
                  </a:extLst>
                </p:cNvPr>
                <p:cNvPicPr/>
                <p:nvPr/>
              </p:nvPicPr>
              <p:blipFill>
                <a:blip r:embed="rId7"/>
                <a:stretch>
                  <a:fillRect/>
                </a:stretch>
              </p:blipFill>
              <p:spPr>
                <a:xfrm>
                  <a:off x="777888" y="1469448"/>
                  <a:ext cx="19404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9" name="Freihand 8">
                  <a:extLst>
                    <a:ext uri="{FF2B5EF4-FFF2-40B4-BE49-F238E27FC236}">
                      <a16:creationId xmlns:a16="http://schemas.microsoft.com/office/drawing/2014/main" id="{95CED4DF-55C2-4E4D-B8FE-5A38D8665484}"/>
                    </a:ext>
                  </a:extLst>
                </p14:cNvPr>
                <p14:cNvContentPartPr/>
                <p14:nvPr/>
              </p14:nvContentPartPr>
              <p14:xfrm>
                <a:off x="1010088" y="1464768"/>
                <a:ext cx="663120" cy="67680"/>
              </p14:xfrm>
            </p:contentPart>
          </mc:Choice>
          <mc:Fallback>
            <p:pic>
              <p:nvPicPr>
                <p:cNvPr id="9" name="Freihand 8">
                  <a:extLst>
                    <a:ext uri="{FF2B5EF4-FFF2-40B4-BE49-F238E27FC236}">
                      <a16:creationId xmlns:a16="http://schemas.microsoft.com/office/drawing/2014/main" id="{95CED4DF-55C2-4E4D-B8FE-5A38D8665484}"/>
                    </a:ext>
                  </a:extLst>
                </p:cNvPr>
                <p:cNvPicPr/>
                <p:nvPr/>
              </p:nvPicPr>
              <p:blipFill>
                <a:blip r:embed="rId9"/>
                <a:stretch>
                  <a:fillRect/>
                </a:stretch>
              </p:blipFill>
              <p:spPr>
                <a:xfrm>
                  <a:off x="1005768" y="1460448"/>
                  <a:ext cx="67176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0" name="Freihand 9">
                  <a:extLst>
                    <a:ext uri="{FF2B5EF4-FFF2-40B4-BE49-F238E27FC236}">
                      <a16:creationId xmlns:a16="http://schemas.microsoft.com/office/drawing/2014/main" id="{9AFE2B76-0FA6-4A1F-AFA6-A1F7C9001F1C}"/>
                    </a:ext>
                  </a:extLst>
                </p14:cNvPr>
                <p14:cNvContentPartPr/>
                <p14:nvPr/>
              </p14:nvContentPartPr>
              <p14:xfrm>
                <a:off x="1842048" y="1516968"/>
                <a:ext cx="1440720" cy="39960"/>
              </p14:xfrm>
            </p:contentPart>
          </mc:Choice>
          <mc:Fallback>
            <p:pic>
              <p:nvPicPr>
                <p:cNvPr id="10" name="Freihand 9">
                  <a:extLst>
                    <a:ext uri="{FF2B5EF4-FFF2-40B4-BE49-F238E27FC236}">
                      <a16:creationId xmlns:a16="http://schemas.microsoft.com/office/drawing/2014/main" id="{9AFE2B76-0FA6-4A1F-AFA6-A1F7C9001F1C}"/>
                    </a:ext>
                  </a:extLst>
                </p:cNvPr>
                <p:cNvPicPr/>
                <p:nvPr/>
              </p:nvPicPr>
              <p:blipFill>
                <a:blip r:embed="rId11"/>
                <a:stretch>
                  <a:fillRect/>
                </a:stretch>
              </p:blipFill>
              <p:spPr>
                <a:xfrm>
                  <a:off x="1837728" y="1512648"/>
                  <a:ext cx="1449360" cy="486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1" name="Freihand 10">
                  <a:extLst>
                    <a:ext uri="{FF2B5EF4-FFF2-40B4-BE49-F238E27FC236}">
                      <a16:creationId xmlns:a16="http://schemas.microsoft.com/office/drawing/2014/main" id="{31EB58C5-AB8A-4D95-94D3-D1A9F73C2CAA}"/>
                    </a:ext>
                  </a:extLst>
                </p14:cNvPr>
                <p14:cNvContentPartPr/>
                <p14:nvPr/>
              </p14:nvContentPartPr>
              <p14:xfrm>
                <a:off x="3750768" y="1436688"/>
                <a:ext cx="992160" cy="63360"/>
              </p14:xfrm>
            </p:contentPart>
          </mc:Choice>
          <mc:Fallback>
            <p:pic>
              <p:nvPicPr>
                <p:cNvPr id="11" name="Freihand 10">
                  <a:extLst>
                    <a:ext uri="{FF2B5EF4-FFF2-40B4-BE49-F238E27FC236}">
                      <a16:creationId xmlns:a16="http://schemas.microsoft.com/office/drawing/2014/main" id="{31EB58C5-AB8A-4D95-94D3-D1A9F73C2CAA}"/>
                    </a:ext>
                  </a:extLst>
                </p:cNvPr>
                <p:cNvPicPr/>
                <p:nvPr/>
              </p:nvPicPr>
              <p:blipFill>
                <a:blip r:embed="rId13"/>
                <a:stretch>
                  <a:fillRect/>
                </a:stretch>
              </p:blipFill>
              <p:spPr>
                <a:xfrm>
                  <a:off x="3746448" y="1432368"/>
                  <a:ext cx="1000800" cy="72000"/>
                </a:xfrm>
                <a:prstGeom prst="rect">
                  <a:avLst/>
                </a:prstGeom>
              </p:spPr>
            </p:pic>
          </mc:Fallback>
        </mc:AlternateContent>
      </p:grpSp>
      <p:grpSp>
        <p:nvGrpSpPr>
          <p:cNvPr id="18" name="Gruppieren 17">
            <a:extLst>
              <a:ext uri="{FF2B5EF4-FFF2-40B4-BE49-F238E27FC236}">
                <a16:creationId xmlns:a16="http://schemas.microsoft.com/office/drawing/2014/main" id="{9D5C6804-58FF-42D2-95EB-1333D3A5AD30}"/>
              </a:ext>
            </a:extLst>
          </p:cNvPr>
          <p:cNvGrpSpPr/>
          <p:nvPr/>
        </p:nvGrpSpPr>
        <p:grpSpPr>
          <a:xfrm>
            <a:off x="597888" y="2176128"/>
            <a:ext cx="3072960" cy="203040"/>
            <a:chOff x="597888" y="2176128"/>
            <a:chExt cx="3072960" cy="203040"/>
          </a:xfrm>
        </p:grpSpPr>
        <mc:AlternateContent xmlns:mc="http://schemas.openxmlformats.org/markup-compatibility/2006">
          <mc:Choice xmlns:p14="http://schemas.microsoft.com/office/powerpoint/2010/main" Requires="p14">
            <p:contentPart p14:bwMode="auto" r:id="rId14">
              <p14:nvContentPartPr>
                <p14:cNvPr id="13" name="Freihand 12">
                  <a:extLst>
                    <a:ext uri="{FF2B5EF4-FFF2-40B4-BE49-F238E27FC236}">
                      <a16:creationId xmlns:a16="http://schemas.microsoft.com/office/drawing/2014/main" id="{51CA1C49-70BB-49A4-A483-B1DE75A8CCEF}"/>
                    </a:ext>
                  </a:extLst>
                </p14:cNvPr>
                <p14:cNvContentPartPr/>
                <p14:nvPr/>
              </p14:nvContentPartPr>
              <p14:xfrm>
                <a:off x="597888" y="2176128"/>
                <a:ext cx="125280" cy="15480"/>
              </p14:xfrm>
            </p:contentPart>
          </mc:Choice>
          <mc:Fallback>
            <p:pic>
              <p:nvPicPr>
                <p:cNvPr id="13" name="Freihand 12">
                  <a:extLst>
                    <a:ext uri="{FF2B5EF4-FFF2-40B4-BE49-F238E27FC236}">
                      <a16:creationId xmlns:a16="http://schemas.microsoft.com/office/drawing/2014/main" id="{51CA1C49-70BB-49A4-A483-B1DE75A8CCEF}"/>
                    </a:ext>
                  </a:extLst>
                </p:cNvPr>
                <p:cNvPicPr/>
                <p:nvPr/>
              </p:nvPicPr>
              <p:blipFill>
                <a:blip r:embed="rId15"/>
                <a:stretch>
                  <a:fillRect/>
                </a:stretch>
              </p:blipFill>
              <p:spPr>
                <a:xfrm>
                  <a:off x="593568" y="2171808"/>
                  <a:ext cx="133920" cy="2412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4" name="Freihand 13">
                  <a:extLst>
                    <a:ext uri="{FF2B5EF4-FFF2-40B4-BE49-F238E27FC236}">
                      <a16:creationId xmlns:a16="http://schemas.microsoft.com/office/drawing/2014/main" id="{59547625-0595-4340-A8B2-C2A341317A6D}"/>
                    </a:ext>
                  </a:extLst>
                </p14:cNvPr>
                <p14:cNvContentPartPr/>
                <p14:nvPr/>
              </p14:nvContentPartPr>
              <p14:xfrm>
                <a:off x="1012248" y="2285928"/>
                <a:ext cx="254160" cy="12240"/>
              </p14:xfrm>
            </p:contentPart>
          </mc:Choice>
          <mc:Fallback>
            <p:pic>
              <p:nvPicPr>
                <p:cNvPr id="14" name="Freihand 13">
                  <a:extLst>
                    <a:ext uri="{FF2B5EF4-FFF2-40B4-BE49-F238E27FC236}">
                      <a16:creationId xmlns:a16="http://schemas.microsoft.com/office/drawing/2014/main" id="{59547625-0595-4340-A8B2-C2A341317A6D}"/>
                    </a:ext>
                  </a:extLst>
                </p:cNvPr>
                <p:cNvPicPr/>
                <p:nvPr/>
              </p:nvPicPr>
              <p:blipFill>
                <a:blip r:embed="rId17"/>
                <a:stretch>
                  <a:fillRect/>
                </a:stretch>
              </p:blipFill>
              <p:spPr>
                <a:xfrm>
                  <a:off x="1007928" y="2281608"/>
                  <a:ext cx="26280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5" name="Freihand 14">
                  <a:extLst>
                    <a:ext uri="{FF2B5EF4-FFF2-40B4-BE49-F238E27FC236}">
                      <a16:creationId xmlns:a16="http://schemas.microsoft.com/office/drawing/2014/main" id="{320907EA-A7B7-4181-ABC4-30C482830999}"/>
                    </a:ext>
                  </a:extLst>
                </p14:cNvPr>
                <p14:cNvContentPartPr/>
                <p14:nvPr/>
              </p14:nvContentPartPr>
              <p14:xfrm>
                <a:off x="1458648" y="2288448"/>
                <a:ext cx="1057320" cy="90720"/>
              </p14:xfrm>
            </p:contentPart>
          </mc:Choice>
          <mc:Fallback>
            <p:pic>
              <p:nvPicPr>
                <p:cNvPr id="15" name="Freihand 14">
                  <a:extLst>
                    <a:ext uri="{FF2B5EF4-FFF2-40B4-BE49-F238E27FC236}">
                      <a16:creationId xmlns:a16="http://schemas.microsoft.com/office/drawing/2014/main" id="{320907EA-A7B7-4181-ABC4-30C482830999}"/>
                    </a:ext>
                  </a:extLst>
                </p:cNvPr>
                <p:cNvPicPr/>
                <p:nvPr/>
              </p:nvPicPr>
              <p:blipFill>
                <a:blip r:embed="rId19"/>
                <a:stretch>
                  <a:fillRect/>
                </a:stretch>
              </p:blipFill>
              <p:spPr>
                <a:xfrm>
                  <a:off x="1454328" y="2284128"/>
                  <a:ext cx="106596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6" name="Freihand 15">
                  <a:extLst>
                    <a:ext uri="{FF2B5EF4-FFF2-40B4-BE49-F238E27FC236}">
                      <a16:creationId xmlns:a16="http://schemas.microsoft.com/office/drawing/2014/main" id="{26D76C80-70DA-4EFE-9403-13FCAF76D1F3}"/>
                    </a:ext>
                  </a:extLst>
                </p14:cNvPr>
                <p14:cNvContentPartPr/>
                <p14:nvPr/>
              </p14:nvContentPartPr>
              <p14:xfrm>
                <a:off x="2798208" y="2256768"/>
                <a:ext cx="872640" cy="72000"/>
              </p14:xfrm>
            </p:contentPart>
          </mc:Choice>
          <mc:Fallback>
            <p:pic>
              <p:nvPicPr>
                <p:cNvPr id="16" name="Freihand 15">
                  <a:extLst>
                    <a:ext uri="{FF2B5EF4-FFF2-40B4-BE49-F238E27FC236}">
                      <a16:creationId xmlns:a16="http://schemas.microsoft.com/office/drawing/2014/main" id="{26D76C80-70DA-4EFE-9403-13FCAF76D1F3}"/>
                    </a:ext>
                  </a:extLst>
                </p:cNvPr>
                <p:cNvPicPr/>
                <p:nvPr/>
              </p:nvPicPr>
              <p:blipFill>
                <a:blip r:embed="rId21"/>
                <a:stretch>
                  <a:fillRect/>
                </a:stretch>
              </p:blipFill>
              <p:spPr>
                <a:xfrm>
                  <a:off x="2793888" y="2252448"/>
                  <a:ext cx="881280" cy="806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2">
            <p14:nvContentPartPr>
              <p14:cNvPr id="17" name="Freihand 16">
                <a:extLst>
                  <a:ext uri="{FF2B5EF4-FFF2-40B4-BE49-F238E27FC236}">
                    <a16:creationId xmlns:a16="http://schemas.microsoft.com/office/drawing/2014/main" id="{B397DC24-5E6C-4262-A0B8-A63049FAF8EA}"/>
                  </a:ext>
                </a:extLst>
              </p14:cNvPr>
              <p14:cNvContentPartPr/>
              <p14:nvPr/>
            </p14:nvContentPartPr>
            <p14:xfrm>
              <a:off x="4174488" y="2218248"/>
              <a:ext cx="824040" cy="48600"/>
            </p14:xfrm>
          </p:contentPart>
        </mc:Choice>
        <mc:Fallback>
          <p:pic>
            <p:nvPicPr>
              <p:cNvPr id="17" name="Freihand 16">
                <a:extLst>
                  <a:ext uri="{FF2B5EF4-FFF2-40B4-BE49-F238E27FC236}">
                    <a16:creationId xmlns:a16="http://schemas.microsoft.com/office/drawing/2014/main" id="{B397DC24-5E6C-4262-A0B8-A63049FAF8EA}"/>
                  </a:ext>
                </a:extLst>
              </p:cNvPr>
              <p:cNvPicPr/>
              <p:nvPr/>
            </p:nvPicPr>
            <p:blipFill>
              <a:blip r:embed="rId23"/>
              <a:stretch>
                <a:fillRect/>
              </a:stretch>
            </p:blipFill>
            <p:spPr>
              <a:xfrm>
                <a:off x="4170168" y="2213928"/>
                <a:ext cx="832680" cy="57240"/>
              </a:xfrm>
              <a:prstGeom prst="rect">
                <a:avLst/>
              </a:prstGeom>
            </p:spPr>
          </p:pic>
        </mc:Fallback>
      </mc:AlternateContent>
      <p:grpSp>
        <p:nvGrpSpPr>
          <p:cNvPr id="147467" name="Gruppieren 147466">
            <a:extLst>
              <a:ext uri="{FF2B5EF4-FFF2-40B4-BE49-F238E27FC236}">
                <a16:creationId xmlns:a16="http://schemas.microsoft.com/office/drawing/2014/main" id="{5BFCC616-9718-4B6D-9B2E-ADF3D759A006}"/>
              </a:ext>
            </a:extLst>
          </p:cNvPr>
          <p:cNvGrpSpPr/>
          <p:nvPr/>
        </p:nvGrpSpPr>
        <p:grpSpPr>
          <a:xfrm>
            <a:off x="4677408" y="5006808"/>
            <a:ext cx="508680" cy="435960"/>
            <a:chOff x="4677408" y="5006808"/>
            <a:chExt cx="508680" cy="435960"/>
          </a:xfrm>
        </p:grpSpPr>
        <mc:AlternateContent xmlns:mc="http://schemas.openxmlformats.org/markup-compatibility/2006">
          <mc:Choice xmlns:p14="http://schemas.microsoft.com/office/powerpoint/2010/main" Requires="p14">
            <p:contentPart p14:bwMode="auto" r:id="rId24">
              <p14:nvContentPartPr>
                <p14:cNvPr id="4" name="Freihand 3">
                  <a:extLst>
                    <a:ext uri="{FF2B5EF4-FFF2-40B4-BE49-F238E27FC236}">
                      <a16:creationId xmlns:a16="http://schemas.microsoft.com/office/drawing/2014/main" id="{7DB53FA9-05B2-4697-B1FE-62E138A3FFE4}"/>
                    </a:ext>
                  </a:extLst>
                </p14:cNvPr>
                <p14:cNvContentPartPr/>
                <p14:nvPr/>
              </p14:nvContentPartPr>
              <p14:xfrm>
                <a:off x="4677408" y="5078088"/>
                <a:ext cx="450000" cy="364680"/>
              </p14:xfrm>
            </p:contentPart>
          </mc:Choice>
          <mc:Fallback>
            <p:pic>
              <p:nvPicPr>
                <p:cNvPr id="4" name="Freihand 3">
                  <a:extLst>
                    <a:ext uri="{FF2B5EF4-FFF2-40B4-BE49-F238E27FC236}">
                      <a16:creationId xmlns:a16="http://schemas.microsoft.com/office/drawing/2014/main" id="{7DB53FA9-05B2-4697-B1FE-62E138A3FFE4}"/>
                    </a:ext>
                  </a:extLst>
                </p:cNvPr>
                <p:cNvPicPr/>
                <p:nvPr/>
              </p:nvPicPr>
              <p:blipFill>
                <a:blip r:embed="rId25"/>
                <a:stretch>
                  <a:fillRect/>
                </a:stretch>
              </p:blipFill>
              <p:spPr>
                <a:xfrm>
                  <a:off x="4673088" y="5073768"/>
                  <a:ext cx="458640" cy="37332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5" name="Freihand 4">
                  <a:extLst>
                    <a:ext uri="{FF2B5EF4-FFF2-40B4-BE49-F238E27FC236}">
                      <a16:creationId xmlns:a16="http://schemas.microsoft.com/office/drawing/2014/main" id="{1F54B335-6BC8-4CBC-B66E-CD9F578DCEE6}"/>
                    </a:ext>
                  </a:extLst>
                </p14:cNvPr>
                <p14:cNvContentPartPr/>
                <p14:nvPr/>
              </p14:nvContentPartPr>
              <p14:xfrm>
                <a:off x="4988808" y="5006808"/>
                <a:ext cx="197280" cy="159480"/>
              </p14:xfrm>
            </p:contentPart>
          </mc:Choice>
          <mc:Fallback>
            <p:pic>
              <p:nvPicPr>
                <p:cNvPr id="5" name="Freihand 4">
                  <a:extLst>
                    <a:ext uri="{FF2B5EF4-FFF2-40B4-BE49-F238E27FC236}">
                      <a16:creationId xmlns:a16="http://schemas.microsoft.com/office/drawing/2014/main" id="{1F54B335-6BC8-4CBC-B66E-CD9F578DCEE6}"/>
                    </a:ext>
                  </a:extLst>
                </p:cNvPr>
                <p:cNvPicPr/>
                <p:nvPr/>
              </p:nvPicPr>
              <p:blipFill>
                <a:blip r:embed="rId27"/>
                <a:stretch>
                  <a:fillRect/>
                </a:stretch>
              </p:blipFill>
              <p:spPr>
                <a:xfrm>
                  <a:off x="4984488" y="5002488"/>
                  <a:ext cx="20592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47466" name="Freihand 147465">
                  <a:extLst>
                    <a:ext uri="{FF2B5EF4-FFF2-40B4-BE49-F238E27FC236}">
                      <a16:creationId xmlns:a16="http://schemas.microsoft.com/office/drawing/2014/main" id="{DE9F7FA9-4C50-4F3D-8420-B1319E2EDE70}"/>
                    </a:ext>
                  </a:extLst>
                </p14:cNvPr>
                <p14:cNvContentPartPr/>
                <p14:nvPr/>
              </p14:nvContentPartPr>
              <p14:xfrm>
                <a:off x="5142168" y="5236848"/>
                <a:ext cx="28440" cy="19800"/>
              </p14:xfrm>
            </p:contentPart>
          </mc:Choice>
          <mc:Fallback>
            <p:pic>
              <p:nvPicPr>
                <p:cNvPr id="147466" name="Freihand 147465">
                  <a:extLst>
                    <a:ext uri="{FF2B5EF4-FFF2-40B4-BE49-F238E27FC236}">
                      <a16:creationId xmlns:a16="http://schemas.microsoft.com/office/drawing/2014/main" id="{DE9F7FA9-4C50-4F3D-8420-B1319E2EDE70}"/>
                    </a:ext>
                  </a:extLst>
                </p:cNvPr>
                <p:cNvPicPr/>
                <p:nvPr/>
              </p:nvPicPr>
              <p:blipFill>
                <a:blip r:embed="rId29"/>
                <a:stretch>
                  <a:fillRect/>
                </a:stretch>
              </p:blipFill>
              <p:spPr>
                <a:xfrm>
                  <a:off x="5137848" y="5232528"/>
                  <a:ext cx="37080" cy="28440"/>
                </a:xfrm>
                <a:prstGeom prst="rect">
                  <a:avLst/>
                </a:prstGeom>
              </p:spPr>
            </p:pic>
          </mc:Fallback>
        </mc:AlternateContent>
      </p:grpSp>
      <p:grpSp>
        <p:nvGrpSpPr>
          <p:cNvPr id="147555" name="Gruppieren 147554">
            <a:extLst>
              <a:ext uri="{FF2B5EF4-FFF2-40B4-BE49-F238E27FC236}">
                <a16:creationId xmlns:a16="http://schemas.microsoft.com/office/drawing/2014/main" id="{7E19F000-6F1B-4F67-A107-48D9BF0F0A06}"/>
              </a:ext>
            </a:extLst>
          </p:cNvPr>
          <p:cNvGrpSpPr/>
          <p:nvPr/>
        </p:nvGrpSpPr>
        <p:grpSpPr>
          <a:xfrm>
            <a:off x="5515128" y="948888"/>
            <a:ext cx="6320880" cy="4083120"/>
            <a:chOff x="5515128" y="948888"/>
            <a:chExt cx="6320880" cy="4083120"/>
          </a:xfrm>
        </p:grpSpPr>
        <mc:AlternateContent xmlns:mc="http://schemas.openxmlformats.org/markup-compatibility/2006">
          <mc:Choice xmlns:p14="http://schemas.microsoft.com/office/powerpoint/2010/main" Requires="p14">
            <p:contentPart p14:bwMode="auto" r:id="rId30">
              <p14:nvContentPartPr>
                <p14:cNvPr id="45" name="Freihand 44">
                  <a:extLst>
                    <a:ext uri="{FF2B5EF4-FFF2-40B4-BE49-F238E27FC236}">
                      <a16:creationId xmlns:a16="http://schemas.microsoft.com/office/drawing/2014/main" id="{1E5E78FB-58F4-4F3D-82DE-76210B5CBD64}"/>
                    </a:ext>
                  </a:extLst>
                </p14:cNvPr>
                <p14:cNvContentPartPr/>
                <p14:nvPr/>
              </p14:nvContentPartPr>
              <p14:xfrm>
                <a:off x="9360288" y="1252728"/>
                <a:ext cx="306360" cy="121320"/>
              </p14:xfrm>
            </p:contentPart>
          </mc:Choice>
          <mc:Fallback>
            <p:pic>
              <p:nvPicPr>
                <p:cNvPr id="45" name="Freihand 44">
                  <a:extLst>
                    <a:ext uri="{FF2B5EF4-FFF2-40B4-BE49-F238E27FC236}">
                      <a16:creationId xmlns:a16="http://schemas.microsoft.com/office/drawing/2014/main" id="{1E5E78FB-58F4-4F3D-82DE-76210B5CBD64}"/>
                    </a:ext>
                  </a:extLst>
                </p:cNvPr>
                <p:cNvPicPr/>
                <p:nvPr/>
              </p:nvPicPr>
              <p:blipFill>
                <a:blip r:embed="rId31"/>
                <a:stretch>
                  <a:fillRect/>
                </a:stretch>
              </p:blipFill>
              <p:spPr>
                <a:xfrm>
                  <a:off x="9355968" y="1248408"/>
                  <a:ext cx="31500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46" name="Freihand 45">
                  <a:extLst>
                    <a:ext uri="{FF2B5EF4-FFF2-40B4-BE49-F238E27FC236}">
                      <a16:creationId xmlns:a16="http://schemas.microsoft.com/office/drawing/2014/main" id="{B22102C2-C079-4ED2-8BEF-22D295E5FE45}"/>
                    </a:ext>
                  </a:extLst>
                </p14:cNvPr>
                <p14:cNvContentPartPr/>
                <p14:nvPr/>
              </p14:nvContentPartPr>
              <p14:xfrm>
                <a:off x="10052208" y="1257768"/>
                <a:ext cx="360" cy="360"/>
              </p14:xfrm>
            </p:contentPart>
          </mc:Choice>
          <mc:Fallback>
            <p:pic>
              <p:nvPicPr>
                <p:cNvPr id="46" name="Freihand 45">
                  <a:extLst>
                    <a:ext uri="{FF2B5EF4-FFF2-40B4-BE49-F238E27FC236}">
                      <a16:creationId xmlns:a16="http://schemas.microsoft.com/office/drawing/2014/main" id="{B22102C2-C079-4ED2-8BEF-22D295E5FE45}"/>
                    </a:ext>
                  </a:extLst>
                </p:cNvPr>
                <p:cNvPicPr/>
                <p:nvPr/>
              </p:nvPicPr>
              <p:blipFill>
                <a:blip r:embed="rId33"/>
                <a:stretch>
                  <a:fillRect/>
                </a:stretch>
              </p:blipFill>
              <p:spPr>
                <a:xfrm>
                  <a:off x="10047888" y="125344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47" name="Freihand 46">
                  <a:extLst>
                    <a:ext uri="{FF2B5EF4-FFF2-40B4-BE49-F238E27FC236}">
                      <a16:creationId xmlns:a16="http://schemas.microsoft.com/office/drawing/2014/main" id="{A12D4A51-9EAF-4416-B65C-50CD0623E230}"/>
                    </a:ext>
                  </a:extLst>
                </p14:cNvPr>
                <p14:cNvContentPartPr/>
                <p14:nvPr/>
              </p14:nvContentPartPr>
              <p14:xfrm>
                <a:off x="9935568" y="1142568"/>
                <a:ext cx="250560" cy="171360"/>
              </p14:xfrm>
            </p:contentPart>
          </mc:Choice>
          <mc:Fallback>
            <p:pic>
              <p:nvPicPr>
                <p:cNvPr id="47" name="Freihand 46">
                  <a:extLst>
                    <a:ext uri="{FF2B5EF4-FFF2-40B4-BE49-F238E27FC236}">
                      <a16:creationId xmlns:a16="http://schemas.microsoft.com/office/drawing/2014/main" id="{A12D4A51-9EAF-4416-B65C-50CD0623E230}"/>
                    </a:ext>
                  </a:extLst>
                </p:cNvPr>
                <p:cNvPicPr/>
                <p:nvPr/>
              </p:nvPicPr>
              <p:blipFill>
                <a:blip r:embed="rId35"/>
                <a:stretch>
                  <a:fillRect/>
                </a:stretch>
              </p:blipFill>
              <p:spPr>
                <a:xfrm>
                  <a:off x="9931248" y="1138248"/>
                  <a:ext cx="259200" cy="18000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48" name="Freihand 47">
                  <a:extLst>
                    <a:ext uri="{FF2B5EF4-FFF2-40B4-BE49-F238E27FC236}">
                      <a16:creationId xmlns:a16="http://schemas.microsoft.com/office/drawing/2014/main" id="{474B4521-FEE2-4E5E-880F-09EBBB98FC91}"/>
                    </a:ext>
                  </a:extLst>
                </p14:cNvPr>
                <p14:cNvContentPartPr/>
                <p14:nvPr/>
              </p14:nvContentPartPr>
              <p14:xfrm>
                <a:off x="10162728" y="1192248"/>
                <a:ext cx="111960" cy="104760"/>
              </p14:xfrm>
            </p:contentPart>
          </mc:Choice>
          <mc:Fallback>
            <p:pic>
              <p:nvPicPr>
                <p:cNvPr id="48" name="Freihand 47">
                  <a:extLst>
                    <a:ext uri="{FF2B5EF4-FFF2-40B4-BE49-F238E27FC236}">
                      <a16:creationId xmlns:a16="http://schemas.microsoft.com/office/drawing/2014/main" id="{474B4521-FEE2-4E5E-880F-09EBBB98FC91}"/>
                    </a:ext>
                  </a:extLst>
                </p:cNvPr>
                <p:cNvPicPr/>
                <p:nvPr/>
              </p:nvPicPr>
              <p:blipFill>
                <a:blip r:embed="rId37"/>
                <a:stretch>
                  <a:fillRect/>
                </a:stretch>
              </p:blipFill>
              <p:spPr>
                <a:xfrm>
                  <a:off x="10158408" y="1187928"/>
                  <a:ext cx="12060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49" name="Freihand 48">
                  <a:extLst>
                    <a:ext uri="{FF2B5EF4-FFF2-40B4-BE49-F238E27FC236}">
                      <a16:creationId xmlns:a16="http://schemas.microsoft.com/office/drawing/2014/main" id="{F32832CB-3E7D-488A-842C-7FA241AF6E6C}"/>
                    </a:ext>
                  </a:extLst>
                </p14:cNvPr>
                <p14:cNvContentPartPr/>
                <p14:nvPr/>
              </p14:nvContentPartPr>
              <p14:xfrm>
                <a:off x="10287288" y="1220688"/>
                <a:ext cx="110520" cy="95040"/>
              </p14:xfrm>
            </p:contentPart>
          </mc:Choice>
          <mc:Fallback>
            <p:pic>
              <p:nvPicPr>
                <p:cNvPr id="49" name="Freihand 48">
                  <a:extLst>
                    <a:ext uri="{FF2B5EF4-FFF2-40B4-BE49-F238E27FC236}">
                      <a16:creationId xmlns:a16="http://schemas.microsoft.com/office/drawing/2014/main" id="{F32832CB-3E7D-488A-842C-7FA241AF6E6C}"/>
                    </a:ext>
                  </a:extLst>
                </p:cNvPr>
                <p:cNvPicPr/>
                <p:nvPr/>
              </p:nvPicPr>
              <p:blipFill>
                <a:blip r:embed="rId39"/>
                <a:stretch>
                  <a:fillRect/>
                </a:stretch>
              </p:blipFill>
              <p:spPr>
                <a:xfrm>
                  <a:off x="10282968" y="1216368"/>
                  <a:ext cx="11916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50" name="Freihand 49">
                  <a:extLst>
                    <a:ext uri="{FF2B5EF4-FFF2-40B4-BE49-F238E27FC236}">
                      <a16:creationId xmlns:a16="http://schemas.microsoft.com/office/drawing/2014/main" id="{B5BF48F3-4019-4C00-86C0-90AB69AD5879}"/>
                    </a:ext>
                  </a:extLst>
                </p14:cNvPr>
                <p14:cNvContentPartPr/>
                <p14:nvPr/>
              </p14:nvContentPartPr>
              <p14:xfrm>
                <a:off x="10610568" y="1175688"/>
                <a:ext cx="219600" cy="116280"/>
              </p14:xfrm>
            </p:contentPart>
          </mc:Choice>
          <mc:Fallback>
            <p:pic>
              <p:nvPicPr>
                <p:cNvPr id="50" name="Freihand 49">
                  <a:extLst>
                    <a:ext uri="{FF2B5EF4-FFF2-40B4-BE49-F238E27FC236}">
                      <a16:creationId xmlns:a16="http://schemas.microsoft.com/office/drawing/2014/main" id="{B5BF48F3-4019-4C00-86C0-90AB69AD5879}"/>
                    </a:ext>
                  </a:extLst>
                </p:cNvPr>
                <p:cNvPicPr/>
                <p:nvPr/>
              </p:nvPicPr>
              <p:blipFill>
                <a:blip r:embed="rId41"/>
                <a:stretch>
                  <a:fillRect/>
                </a:stretch>
              </p:blipFill>
              <p:spPr>
                <a:xfrm>
                  <a:off x="10606248" y="1171368"/>
                  <a:ext cx="22824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51" name="Freihand 50">
                  <a:extLst>
                    <a:ext uri="{FF2B5EF4-FFF2-40B4-BE49-F238E27FC236}">
                      <a16:creationId xmlns:a16="http://schemas.microsoft.com/office/drawing/2014/main" id="{FD01919F-531A-4197-8DB7-F3FC80EF2D6E}"/>
                    </a:ext>
                  </a:extLst>
                </p14:cNvPr>
                <p14:cNvContentPartPr/>
                <p14:nvPr/>
              </p14:nvContentPartPr>
              <p14:xfrm>
                <a:off x="10872648" y="1157328"/>
                <a:ext cx="255600" cy="90720"/>
              </p14:xfrm>
            </p:contentPart>
          </mc:Choice>
          <mc:Fallback>
            <p:pic>
              <p:nvPicPr>
                <p:cNvPr id="51" name="Freihand 50">
                  <a:extLst>
                    <a:ext uri="{FF2B5EF4-FFF2-40B4-BE49-F238E27FC236}">
                      <a16:creationId xmlns:a16="http://schemas.microsoft.com/office/drawing/2014/main" id="{FD01919F-531A-4197-8DB7-F3FC80EF2D6E}"/>
                    </a:ext>
                  </a:extLst>
                </p:cNvPr>
                <p:cNvPicPr/>
                <p:nvPr/>
              </p:nvPicPr>
              <p:blipFill>
                <a:blip r:embed="rId43"/>
                <a:stretch>
                  <a:fillRect/>
                </a:stretch>
              </p:blipFill>
              <p:spPr>
                <a:xfrm>
                  <a:off x="10868328" y="1153008"/>
                  <a:ext cx="26424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19" name="Freihand 18">
                  <a:extLst>
                    <a:ext uri="{FF2B5EF4-FFF2-40B4-BE49-F238E27FC236}">
                      <a16:creationId xmlns:a16="http://schemas.microsoft.com/office/drawing/2014/main" id="{81A8FD6C-B604-416F-8ADF-435A604EEB0B}"/>
                    </a:ext>
                  </a:extLst>
                </p14:cNvPr>
                <p14:cNvContentPartPr/>
                <p14:nvPr/>
              </p14:nvContentPartPr>
              <p14:xfrm>
                <a:off x="5600088" y="1438848"/>
                <a:ext cx="147600" cy="200880"/>
              </p14:xfrm>
            </p:contentPart>
          </mc:Choice>
          <mc:Fallback>
            <p:pic>
              <p:nvPicPr>
                <p:cNvPr id="19" name="Freihand 18">
                  <a:extLst>
                    <a:ext uri="{FF2B5EF4-FFF2-40B4-BE49-F238E27FC236}">
                      <a16:creationId xmlns:a16="http://schemas.microsoft.com/office/drawing/2014/main" id="{81A8FD6C-B604-416F-8ADF-435A604EEB0B}"/>
                    </a:ext>
                  </a:extLst>
                </p:cNvPr>
                <p:cNvPicPr/>
                <p:nvPr/>
              </p:nvPicPr>
              <p:blipFill>
                <a:blip r:embed="rId45"/>
                <a:stretch>
                  <a:fillRect/>
                </a:stretch>
              </p:blipFill>
              <p:spPr>
                <a:xfrm>
                  <a:off x="5595768" y="1434528"/>
                  <a:ext cx="156240" cy="20952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0" name="Freihand 19">
                  <a:extLst>
                    <a:ext uri="{FF2B5EF4-FFF2-40B4-BE49-F238E27FC236}">
                      <a16:creationId xmlns:a16="http://schemas.microsoft.com/office/drawing/2014/main" id="{DD4EC68C-5988-484F-B354-5D95101847DB}"/>
                    </a:ext>
                  </a:extLst>
                </p14:cNvPr>
                <p14:cNvContentPartPr/>
                <p14:nvPr/>
              </p14:nvContentPartPr>
              <p14:xfrm>
                <a:off x="5680728" y="1417608"/>
                <a:ext cx="153720" cy="187560"/>
              </p14:xfrm>
            </p:contentPart>
          </mc:Choice>
          <mc:Fallback>
            <p:pic>
              <p:nvPicPr>
                <p:cNvPr id="20" name="Freihand 19">
                  <a:extLst>
                    <a:ext uri="{FF2B5EF4-FFF2-40B4-BE49-F238E27FC236}">
                      <a16:creationId xmlns:a16="http://schemas.microsoft.com/office/drawing/2014/main" id="{DD4EC68C-5988-484F-B354-5D95101847DB}"/>
                    </a:ext>
                  </a:extLst>
                </p:cNvPr>
                <p:cNvPicPr/>
                <p:nvPr/>
              </p:nvPicPr>
              <p:blipFill>
                <a:blip r:embed="rId47"/>
                <a:stretch>
                  <a:fillRect/>
                </a:stretch>
              </p:blipFill>
              <p:spPr>
                <a:xfrm>
                  <a:off x="5676408" y="1413288"/>
                  <a:ext cx="16236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1" name="Freihand 20">
                  <a:extLst>
                    <a:ext uri="{FF2B5EF4-FFF2-40B4-BE49-F238E27FC236}">
                      <a16:creationId xmlns:a16="http://schemas.microsoft.com/office/drawing/2014/main" id="{20DC7F14-0206-4A00-9322-921C9AAF926E}"/>
                    </a:ext>
                  </a:extLst>
                </p14:cNvPr>
                <p14:cNvContentPartPr/>
                <p14:nvPr/>
              </p14:nvContentPartPr>
              <p14:xfrm>
                <a:off x="5876928" y="1484208"/>
                <a:ext cx="51840" cy="36720"/>
              </p14:xfrm>
            </p:contentPart>
          </mc:Choice>
          <mc:Fallback>
            <p:pic>
              <p:nvPicPr>
                <p:cNvPr id="21" name="Freihand 20">
                  <a:extLst>
                    <a:ext uri="{FF2B5EF4-FFF2-40B4-BE49-F238E27FC236}">
                      <a16:creationId xmlns:a16="http://schemas.microsoft.com/office/drawing/2014/main" id="{20DC7F14-0206-4A00-9322-921C9AAF926E}"/>
                    </a:ext>
                  </a:extLst>
                </p:cNvPr>
                <p:cNvPicPr/>
                <p:nvPr/>
              </p:nvPicPr>
              <p:blipFill>
                <a:blip r:embed="rId49"/>
                <a:stretch>
                  <a:fillRect/>
                </a:stretch>
              </p:blipFill>
              <p:spPr>
                <a:xfrm>
                  <a:off x="5872608" y="1479888"/>
                  <a:ext cx="60480" cy="4536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22" name="Freihand 21">
                  <a:extLst>
                    <a:ext uri="{FF2B5EF4-FFF2-40B4-BE49-F238E27FC236}">
                      <a16:creationId xmlns:a16="http://schemas.microsoft.com/office/drawing/2014/main" id="{6B8FEAF3-9011-47CD-8A18-D88F5BDEB284}"/>
                    </a:ext>
                  </a:extLst>
                </p14:cNvPr>
                <p14:cNvContentPartPr/>
                <p14:nvPr/>
              </p14:nvContentPartPr>
              <p14:xfrm>
                <a:off x="5855328" y="1491768"/>
                <a:ext cx="74880" cy="126000"/>
              </p14:xfrm>
            </p:contentPart>
          </mc:Choice>
          <mc:Fallback>
            <p:pic>
              <p:nvPicPr>
                <p:cNvPr id="22" name="Freihand 21">
                  <a:extLst>
                    <a:ext uri="{FF2B5EF4-FFF2-40B4-BE49-F238E27FC236}">
                      <a16:creationId xmlns:a16="http://schemas.microsoft.com/office/drawing/2014/main" id="{6B8FEAF3-9011-47CD-8A18-D88F5BDEB284}"/>
                    </a:ext>
                  </a:extLst>
                </p:cNvPr>
                <p:cNvPicPr/>
                <p:nvPr/>
              </p:nvPicPr>
              <p:blipFill>
                <a:blip r:embed="rId51"/>
                <a:stretch>
                  <a:fillRect/>
                </a:stretch>
              </p:blipFill>
              <p:spPr>
                <a:xfrm>
                  <a:off x="5851008" y="1487448"/>
                  <a:ext cx="8352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23" name="Freihand 22">
                  <a:extLst>
                    <a:ext uri="{FF2B5EF4-FFF2-40B4-BE49-F238E27FC236}">
                      <a16:creationId xmlns:a16="http://schemas.microsoft.com/office/drawing/2014/main" id="{D4B4F01F-0255-4CF8-868D-9A113AF08887}"/>
                    </a:ext>
                  </a:extLst>
                </p14:cNvPr>
                <p14:cNvContentPartPr/>
                <p14:nvPr/>
              </p14:nvContentPartPr>
              <p14:xfrm>
                <a:off x="5972688" y="1511568"/>
                <a:ext cx="81720" cy="81720"/>
              </p14:xfrm>
            </p:contentPart>
          </mc:Choice>
          <mc:Fallback>
            <p:pic>
              <p:nvPicPr>
                <p:cNvPr id="23" name="Freihand 22">
                  <a:extLst>
                    <a:ext uri="{FF2B5EF4-FFF2-40B4-BE49-F238E27FC236}">
                      <a16:creationId xmlns:a16="http://schemas.microsoft.com/office/drawing/2014/main" id="{D4B4F01F-0255-4CF8-868D-9A113AF08887}"/>
                    </a:ext>
                  </a:extLst>
                </p:cNvPr>
                <p:cNvPicPr/>
                <p:nvPr/>
              </p:nvPicPr>
              <p:blipFill>
                <a:blip r:embed="rId53"/>
                <a:stretch>
                  <a:fillRect/>
                </a:stretch>
              </p:blipFill>
              <p:spPr>
                <a:xfrm>
                  <a:off x="5968368" y="1507248"/>
                  <a:ext cx="9036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24" name="Freihand 23">
                  <a:extLst>
                    <a:ext uri="{FF2B5EF4-FFF2-40B4-BE49-F238E27FC236}">
                      <a16:creationId xmlns:a16="http://schemas.microsoft.com/office/drawing/2014/main" id="{D77A69AF-E0DB-41C7-B970-8E40398E230B}"/>
                    </a:ext>
                  </a:extLst>
                </p14:cNvPr>
                <p14:cNvContentPartPr/>
                <p14:nvPr/>
              </p14:nvContentPartPr>
              <p14:xfrm>
                <a:off x="6302808" y="1480608"/>
                <a:ext cx="176040" cy="103680"/>
              </p14:xfrm>
            </p:contentPart>
          </mc:Choice>
          <mc:Fallback>
            <p:pic>
              <p:nvPicPr>
                <p:cNvPr id="24" name="Freihand 23">
                  <a:extLst>
                    <a:ext uri="{FF2B5EF4-FFF2-40B4-BE49-F238E27FC236}">
                      <a16:creationId xmlns:a16="http://schemas.microsoft.com/office/drawing/2014/main" id="{D77A69AF-E0DB-41C7-B970-8E40398E230B}"/>
                    </a:ext>
                  </a:extLst>
                </p:cNvPr>
                <p:cNvPicPr/>
                <p:nvPr/>
              </p:nvPicPr>
              <p:blipFill>
                <a:blip r:embed="rId55"/>
                <a:stretch>
                  <a:fillRect/>
                </a:stretch>
              </p:blipFill>
              <p:spPr>
                <a:xfrm>
                  <a:off x="6298488" y="1476288"/>
                  <a:ext cx="18468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25" name="Freihand 24">
                  <a:extLst>
                    <a:ext uri="{FF2B5EF4-FFF2-40B4-BE49-F238E27FC236}">
                      <a16:creationId xmlns:a16="http://schemas.microsoft.com/office/drawing/2014/main" id="{F3DBCF4A-368A-4939-81A9-DA50446AD853}"/>
                    </a:ext>
                  </a:extLst>
                </p14:cNvPr>
                <p14:cNvContentPartPr/>
                <p14:nvPr/>
              </p14:nvContentPartPr>
              <p14:xfrm>
                <a:off x="6503328" y="1405008"/>
                <a:ext cx="100440" cy="156240"/>
              </p14:xfrm>
            </p:contentPart>
          </mc:Choice>
          <mc:Fallback>
            <p:pic>
              <p:nvPicPr>
                <p:cNvPr id="25" name="Freihand 24">
                  <a:extLst>
                    <a:ext uri="{FF2B5EF4-FFF2-40B4-BE49-F238E27FC236}">
                      <a16:creationId xmlns:a16="http://schemas.microsoft.com/office/drawing/2014/main" id="{F3DBCF4A-368A-4939-81A9-DA50446AD853}"/>
                    </a:ext>
                  </a:extLst>
                </p:cNvPr>
                <p:cNvPicPr/>
                <p:nvPr/>
              </p:nvPicPr>
              <p:blipFill>
                <a:blip r:embed="rId57"/>
                <a:stretch>
                  <a:fillRect/>
                </a:stretch>
              </p:blipFill>
              <p:spPr>
                <a:xfrm>
                  <a:off x="6499008" y="1400688"/>
                  <a:ext cx="10908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26" name="Freihand 25">
                  <a:extLst>
                    <a:ext uri="{FF2B5EF4-FFF2-40B4-BE49-F238E27FC236}">
                      <a16:creationId xmlns:a16="http://schemas.microsoft.com/office/drawing/2014/main" id="{CC42429C-43E7-470B-A15D-0EC12C022BEB}"/>
                    </a:ext>
                  </a:extLst>
                </p14:cNvPr>
                <p14:cNvContentPartPr/>
                <p14:nvPr/>
              </p14:nvContentPartPr>
              <p14:xfrm>
                <a:off x="6633648" y="1382328"/>
                <a:ext cx="297360" cy="181800"/>
              </p14:xfrm>
            </p:contentPart>
          </mc:Choice>
          <mc:Fallback>
            <p:pic>
              <p:nvPicPr>
                <p:cNvPr id="26" name="Freihand 25">
                  <a:extLst>
                    <a:ext uri="{FF2B5EF4-FFF2-40B4-BE49-F238E27FC236}">
                      <a16:creationId xmlns:a16="http://schemas.microsoft.com/office/drawing/2014/main" id="{CC42429C-43E7-470B-A15D-0EC12C022BEB}"/>
                    </a:ext>
                  </a:extLst>
                </p:cNvPr>
                <p:cNvPicPr/>
                <p:nvPr/>
              </p:nvPicPr>
              <p:blipFill>
                <a:blip r:embed="rId59"/>
                <a:stretch>
                  <a:fillRect/>
                </a:stretch>
              </p:blipFill>
              <p:spPr>
                <a:xfrm>
                  <a:off x="6629328" y="1378008"/>
                  <a:ext cx="30600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27" name="Freihand 26">
                  <a:extLst>
                    <a:ext uri="{FF2B5EF4-FFF2-40B4-BE49-F238E27FC236}">
                      <a16:creationId xmlns:a16="http://schemas.microsoft.com/office/drawing/2014/main" id="{9F69E234-00C5-4BC1-9B60-7EA5B3F0A442}"/>
                    </a:ext>
                  </a:extLst>
                </p14:cNvPr>
                <p14:cNvContentPartPr/>
                <p14:nvPr/>
              </p14:nvContentPartPr>
              <p14:xfrm>
                <a:off x="6981048" y="1439928"/>
                <a:ext cx="122400" cy="95040"/>
              </p14:xfrm>
            </p:contentPart>
          </mc:Choice>
          <mc:Fallback>
            <p:pic>
              <p:nvPicPr>
                <p:cNvPr id="27" name="Freihand 26">
                  <a:extLst>
                    <a:ext uri="{FF2B5EF4-FFF2-40B4-BE49-F238E27FC236}">
                      <a16:creationId xmlns:a16="http://schemas.microsoft.com/office/drawing/2014/main" id="{9F69E234-00C5-4BC1-9B60-7EA5B3F0A442}"/>
                    </a:ext>
                  </a:extLst>
                </p:cNvPr>
                <p:cNvPicPr/>
                <p:nvPr/>
              </p:nvPicPr>
              <p:blipFill>
                <a:blip r:embed="rId61"/>
                <a:stretch>
                  <a:fillRect/>
                </a:stretch>
              </p:blipFill>
              <p:spPr>
                <a:xfrm>
                  <a:off x="6976728" y="1435608"/>
                  <a:ext cx="13104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28" name="Freihand 27">
                  <a:extLst>
                    <a:ext uri="{FF2B5EF4-FFF2-40B4-BE49-F238E27FC236}">
                      <a16:creationId xmlns:a16="http://schemas.microsoft.com/office/drawing/2014/main" id="{5A9CBDB8-98BB-4883-BE51-47B15C0C8381}"/>
                    </a:ext>
                  </a:extLst>
                </p14:cNvPr>
                <p14:cNvContentPartPr/>
                <p14:nvPr/>
              </p14:nvContentPartPr>
              <p14:xfrm>
                <a:off x="7100928" y="1368648"/>
                <a:ext cx="320040" cy="144720"/>
              </p14:xfrm>
            </p:contentPart>
          </mc:Choice>
          <mc:Fallback>
            <p:pic>
              <p:nvPicPr>
                <p:cNvPr id="28" name="Freihand 27">
                  <a:extLst>
                    <a:ext uri="{FF2B5EF4-FFF2-40B4-BE49-F238E27FC236}">
                      <a16:creationId xmlns:a16="http://schemas.microsoft.com/office/drawing/2014/main" id="{5A9CBDB8-98BB-4883-BE51-47B15C0C8381}"/>
                    </a:ext>
                  </a:extLst>
                </p:cNvPr>
                <p:cNvPicPr/>
                <p:nvPr/>
              </p:nvPicPr>
              <p:blipFill>
                <a:blip r:embed="rId63"/>
                <a:stretch>
                  <a:fillRect/>
                </a:stretch>
              </p:blipFill>
              <p:spPr>
                <a:xfrm>
                  <a:off x="7096608" y="1364328"/>
                  <a:ext cx="32868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29" name="Freihand 28">
                  <a:extLst>
                    <a:ext uri="{FF2B5EF4-FFF2-40B4-BE49-F238E27FC236}">
                      <a16:creationId xmlns:a16="http://schemas.microsoft.com/office/drawing/2014/main" id="{4FB076BE-52C9-4736-94FF-FB42D99D7907}"/>
                    </a:ext>
                  </a:extLst>
                </p14:cNvPr>
                <p14:cNvContentPartPr/>
                <p14:nvPr/>
              </p14:nvContentPartPr>
              <p14:xfrm>
                <a:off x="7517448" y="1398888"/>
                <a:ext cx="112320" cy="182160"/>
              </p14:xfrm>
            </p:contentPart>
          </mc:Choice>
          <mc:Fallback>
            <p:pic>
              <p:nvPicPr>
                <p:cNvPr id="29" name="Freihand 28">
                  <a:extLst>
                    <a:ext uri="{FF2B5EF4-FFF2-40B4-BE49-F238E27FC236}">
                      <a16:creationId xmlns:a16="http://schemas.microsoft.com/office/drawing/2014/main" id="{4FB076BE-52C9-4736-94FF-FB42D99D7907}"/>
                    </a:ext>
                  </a:extLst>
                </p:cNvPr>
                <p:cNvPicPr/>
                <p:nvPr/>
              </p:nvPicPr>
              <p:blipFill>
                <a:blip r:embed="rId65"/>
                <a:stretch>
                  <a:fillRect/>
                </a:stretch>
              </p:blipFill>
              <p:spPr>
                <a:xfrm>
                  <a:off x="7513128" y="1394568"/>
                  <a:ext cx="120960" cy="19080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30" name="Freihand 29">
                  <a:extLst>
                    <a:ext uri="{FF2B5EF4-FFF2-40B4-BE49-F238E27FC236}">
                      <a16:creationId xmlns:a16="http://schemas.microsoft.com/office/drawing/2014/main" id="{D46E3438-2E0F-411C-89C3-FF2210E0512E}"/>
                    </a:ext>
                  </a:extLst>
                </p14:cNvPr>
                <p14:cNvContentPartPr/>
                <p14:nvPr/>
              </p14:nvContentPartPr>
              <p14:xfrm>
                <a:off x="7656408" y="1387368"/>
                <a:ext cx="128520" cy="80280"/>
              </p14:xfrm>
            </p:contentPart>
          </mc:Choice>
          <mc:Fallback>
            <p:pic>
              <p:nvPicPr>
                <p:cNvPr id="30" name="Freihand 29">
                  <a:extLst>
                    <a:ext uri="{FF2B5EF4-FFF2-40B4-BE49-F238E27FC236}">
                      <a16:creationId xmlns:a16="http://schemas.microsoft.com/office/drawing/2014/main" id="{D46E3438-2E0F-411C-89C3-FF2210E0512E}"/>
                    </a:ext>
                  </a:extLst>
                </p:cNvPr>
                <p:cNvPicPr/>
                <p:nvPr/>
              </p:nvPicPr>
              <p:blipFill>
                <a:blip r:embed="rId67"/>
                <a:stretch>
                  <a:fillRect/>
                </a:stretch>
              </p:blipFill>
              <p:spPr>
                <a:xfrm>
                  <a:off x="7652088" y="1383048"/>
                  <a:ext cx="13716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31" name="Freihand 30">
                  <a:extLst>
                    <a:ext uri="{FF2B5EF4-FFF2-40B4-BE49-F238E27FC236}">
                      <a16:creationId xmlns:a16="http://schemas.microsoft.com/office/drawing/2014/main" id="{610DB52C-569C-47FE-9262-D5EAF8E0B970}"/>
                    </a:ext>
                  </a:extLst>
                </p14:cNvPr>
                <p14:cNvContentPartPr/>
                <p14:nvPr/>
              </p14:nvContentPartPr>
              <p14:xfrm>
                <a:off x="7766568" y="1336248"/>
                <a:ext cx="137160" cy="113760"/>
              </p14:xfrm>
            </p:contentPart>
          </mc:Choice>
          <mc:Fallback>
            <p:pic>
              <p:nvPicPr>
                <p:cNvPr id="31" name="Freihand 30">
                  <a:extLst>
                    <a:ext uri="{FF2B5EF4-FFF2-40B4-BE49-F238E27FC236}">
                      <a16:creationId xmlns:a16="http://schemas.microsoft.com/office/drawing/2014/main" id="{610DB52C-569C-47FE-9262-D5EAF8E0B970}"/>
                    </a:ext>
                  </a:extLst>
                </p:cNvPr>
                <p:cNvPicPr/>
                <p:nvPr/>
              </p:nvPicPr>
              <p:blipFill>
                <a:blip r:embed="rId69"/>
                <a:stretch>
                  <a:fillRect/>
                </a:stretch>
              </p:blipFill>
              <p:spPr>
                <a:xfrm>
                  <a:off x="7762248" y="1331928"/>
                  <a:ext cx="14580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32" name="Freihand 31">
                  <a:extLst>
                    <a:ext uri="{FF2B5EF4-FFF2-40B4-BE49-F238E27FC236}">
                      <a16:creationId xmlns:a16="http://schemas.microsoft.com/office/drawing/2014/main" id="{BBE2F1B6-F9BB-48A8-9944-81ED336C802F}"/>
                    </a:ext>
                  </a:extLst>
                </p14:cNvPr>
                <p14:cNvContentPartPr/>
                <p14:nvPr/>
              </p14:nvContentPartPr>
              <p14:xfrm>
                <a:off x="7899408" y="1355328"/>
                <a:ext cx="127080" cy="86400"/>
              </p14:xfrm>
            </p:contentPart>
          </mc:Choice>
          <mc:Fallback>
            <p:pic>
              <p:nvPicPr>
                <p:cNvPr id="32" name="Freihand 31">
                  <a:extLst>
                    <a:ext uri="{FF2B5EF4-FFF2-40B4-BE49-F238E27FC236}">
                      <a16:creationId xmlns:a16="http://schemas.microsoft.com/office/drawing/2014/main" id="{BBE2F1B6-F9BB-48A8-9944-81ED336C802F}"/>
                    </a:ext>
                  </a:extLst>
                </p:cNvPr>
                <p:cNvPicPr/>
                <p:nvPr/>
              </p:nvPicPr>
              <p:blipFill>
                <a:blip r:embed="rId71"/>
                <a:stretch>
                  <a:fillRect/>
                </a:stretch>
              </p:blipFill>
              <p:spPr>
                <a:xfrm>
                  <a:off x="7895088" y="1351008"/>
                  <a:ext cx="13572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33" name="Freihand 32">
                  <a:extLst>
                    <a:ext uri="{FF2B5EF4-FFF2-40B4-BE49-F238E27FC236}">
                      <a16:creationId xmlns:a16="http://schemas.microsoft.com/office/drawing/2014/main" id="{49E3B655-AF75-4B95-B0D1-449640C2E2DB}"/>
                    </a:ext>
                  </a:extLst>
                </p14:cNvPr>
                <p14:cNvContentPartPr/>
                <p14:nvPr/>
              </p14:nvContentPartPr>
              <p14:xfrm>
                <a:off x="8032968" y="1354608"/>
                <a:ext cx="113040" cy="86760"/>
              </p14:xfrm>
            </p:contentPart>
          </mc:Choice>
          <mc:Fallback>
            <p:pic>
              <p:nvPicPr>
                <p:cNvPr id="33" name="Freihand 32">
                  <a:extLst>
                    <a:ext uri="{FF2B5EF4-FFF2-40B4-BE49-F238E27FC236}">
                      <a16:creationId xmlns:a16="http://schemas.microsoft.com/office/drawing/2014/main" id="{49E3B655-AF75-4B95-B0D1-449640C2E2DB}"/>
                    </a:ext>
                  </a:extLst>
                </p:cNvPr>
                <p:cNvPicPr/>
                <p:nvPr/>
              </p:nvPicPr>
              <p:blipFill>
                <a:blip r:embed="rId73"/>
                <a:stretch>
                  <a:fillRect/>
                </a:stretch>
              </p:blipFill>
              <p:spPr>
                <a:xfrm>
                  <a:off x="8028648" y="1350288"/>
                  <a:ext cx="12168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34" name="Freihand 33">
                  <a:extLst>
                    <a:ext uri="{FF2B5EF4-FFF2-40B4-BE49-F238E27FC236}">
                      <a16:creationId xmlns:a16="http://schemas.microsoft.com/office/drawing/2014/main" id="{E9D1BBC7-C5E9-4092-BBCC-06D108FC122C}"/>
                    </a:ext>
                  </a:extLst>
                </p14:cNvPr>
                <p14:cNvContentPartPr/>
                <p14:nvPr/>
              </p14:nvContentPartPr>
              <p14:xfrm>
                <a:off x="8412768" y="1285488"/>
                <a:ext cx="9720" cy="99000"/>
              </p14:xfrm>
            </p:contentPart>
          </mc:Choice>
          <mc:Fallback>
            <p:pic>
              <p:nvPicPr>
                <p:cNvPr id="34" name="Freihand 33">
                  <a:extLst>
                    <a:ext uri="{FF2B5EF4-FFF2-40B4-BE49-F238E27FC236}">
                      <a16:creationId xmlns:a16="http://schemas.microsoft.com/office/drawing/2014/main" id="{E9D1BBC7-C5E9-4092-BBCC-06D108FC122C}"/>
                    </a:ext>
                  </a:extLst>
                </p:cNvPr>
                <p:cNvPicPr/>
                <p:nvPr/>
              </p:nvPicPr>
              <p:blipFill>
                <a:blip r:embed="rId75"/>
                <a:stretch>
                  <a:fillRect/>
                </a:stretch>
              </p:blipFill>
              <p:spPr>
                <a:xfrm>
                  <a:off x="8408448" y="1281168"/>
                  <a:ext cx="1836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35" name="Freihand 34">
                  <a:extLst>
                    <a:ext uri="{FF2B5EF4-FFF2-40B4-BE49-F238E27FC236}">
                      <a16:creationId xmlns:a16="http://schemas.microsoft.com/office/drawing/2014/main" id="{FD45E77C-06BF-48EB-8233-5035D0B4AD80}"/>
                    </a:ext>
                  </a:extLst>
                </p14:cNvPr>
                <p14:cNvContentPartPr/>
                <p14:nvPr/>
              </p14:nvContentPartPr>
              <p14:xfrm>
                <a:off x="8341848" y="1327968"/>
                <a:ext cx="165600" cy="23400"/>
              </p14:xfrm>
            </p:contentPart>
          </mc:Choice>
          <mc:Fallback>
            <p:pic>
              <p:nvPicPr>
                <p:cNvPr id="35" name="Freihand 34">
                  <a:extLst>
                    <a:ext uri="{FF2B5EF4-FFF2-40B4-BE49-F238E27FC236}">
                      <a16:creationId xmlns:a16="http://schemas.microsoft.com/office/drawing/2014/main" id="{FD45E77C-06BF-48EB-8233-5035D0B4AD80}"/>
                    </a:ext>
                  </a:extLst>
                </p:cNvPr>
                <p:cNvPicPr/>
                <p:nvPr/>
              </p:nvPicPr>
              <p:blipFill>
                <a:blip r:embed="rId77"/>
                <a:stretch>
                  <a:fillRect/>
                </a:stretch>
              </p:blipFill>
              <p:spPr>
                <a:xfrm>
                  <a:off x="8337528" y="1323648"/>
                  <a:ext cx="17424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36" name="Freihand 35">
                  <a:extLst>
                    <a:ext uri="{FF2B5EF4-FFF2-40B4-BE49-F238E27FC236}">
                      <a16:creationId xmlns:a16="http://schemas.microsoft.com/office/drawing/2014/main" id="{8DA0E4C3-300B-461A-96DA-26D9C14639AA}"/>
                    </a:ext>
                  </a:extLst>
                </p14:cNvPr>
                <p14:cNvContentPartPr/>
                <p14:nvPr/>
              </p14:nvContentPartPr>
              <p14:xfrm>
                <a:off x="8370648" y="1429848"/>
                <a:ext cx="129600" cy="33480"/>
              </p14:xfrm>
            </p:contentPart>
          </mc:Choice>
          <mc:Fallback>
            <p:pic>
              <p:nvPicPr>
                <p:cNvPr id="36" name="Freihand 35">
                  <a:extLst>
                    <a:ext uri="{FF2B5EF4-FFF2-40B4-BE49-F238E27FC236}">
                      <a16:creationId xmlns:a16="http://schemas.microsoft.com/office/drawing/2014/main" id="{8DA0E4C3-300B-461A-96DA-26D9C14639AA}"/>
                    </a:ext>
                  </a:extLst>
                </p:cNvPr>
                <p:cNvPicPr/>
                <p:nvPr/>
              </p:nvPicPr>
              <p:blipFill>
                <a:blip r:embed="rId79"/>
                <a:stretch>
                  <a:fillRect/>
                </a:stretch>
              </p:blipFill>
              <p:spPr>
                <a:xfrm>
                  <a:off x="8366328" y="1425528"/>
                  <a:ext cx="138240" cy="4212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37" name="Freihand 36">
                  <a:extLst>
                    <a:ext uri="{FF2B5EF4-FFF2-40B4-BE49-F238E27FC236}">
                      <a16:creationId xmlns:a16="http://schemas.microsoft.com/office/drawing/2014/main" id="{489EC23F-FC57-43EF-A3B9-CEC054BFF435}"/>
                    </a:ext>
                  </a:extLst>
                </p14:cNvPr>
                <p14:cNvContentPartPr/>
                <p14:nvPr/>
              </p14:nvContentPartPr>
              <p14:xfrm>
                <a:off x="8589168" y="1243728"/>
                <a:ext cx="163800" cy="146160"/>
              </p14:xfrm>
            </p:contentPart>
          </mc:Choice>
          <mc:Fallback>
            <p:pic>
              <p:nvPicPr>
                <p:cNvPr id="37" name="Freihand 36">
                  <a:extLst>
                    <a:ext uri="{FF2B5EF4-FFF2-40B4-BE49-F238E27FC236}">
                      <a16:creationId xmlns:a16="http://schemas.microsoft.com/office/drawing/2014/main" id="{489EC23F-FC57-43EF-A3B9-CEC054BFF435}"/>
                    </a:ext>
                  </a:extLst>
                </p:cNvPr>
                <p:cNvPicPr/>
                <p:nvPr/>
              </p:nvPicPr>
              <p:blipFill>
                <a:blip r:embed="rId81"/>
                <a:stretch>
                  <a:fillRect/>
                </a:stretch>
              </p:blipFill>
              <p:spPr>
                <a:xfrm>
                  <a:off x="8584848" y="1239408"/>
                  <a:ext cx="17244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38" name="Freihand 37">
                  <a:extLst>
                    <a:ext uri="{FF2B5EF4-FFF2-40B4-BE49-F238E27FC236}">
                      <a16:creationId xmlns:a16="http://schemas.microsoft.com/office/drawing/2014/main" id="{77BBEF6C-9EF8-4A2C-A3A1-F3AC6177B3F1}"/>
                    </a:ext>
                  </a:extLst>
                </p14:cNvPr>
                <p14:cNvContentPartPr/>
                <p14:nvPr/>
              </p14:nvContentPartPr>
              <p14:xfrm>
                <a:off x="8784288" y="1252728"/>
                <a:ext cx="74880" cy="135720"/>
              </p14:xfrm>
            </p:contentPart>
          </mc:Choice>
          <mc:Fallback>
            <p:pic>
              <p:nvPicPr>
                <p:cNvPr id="38" name="Freihand 37">
                  <a:extLst>
                    <a:ext uri="{FF2B5EF4-FFF2-40B4-BE49-F238E27FC236}">
                      <a16:creationId xmlns:a16="http://schemas.microsoft.com/office/drawing/2014/main" id="{77BBEF6C-9EF8-4A2C-A3A1-F3AC6177B3F1}"/>
                    </a:ext>
                  </a:extLst>
                </p:cNvPr>
                <p:cNvPicPr/>
                <p:nvPr/>
              </p:nvPicPr>
              <p:blipFill>
                <a:blip r:embed="rId83"/>
                <a:stretch>
                  <a:fillRect/>
                </a:stretch>
              </p:blipFill>
              <p:spPr>
                <a:xfrm>
                  <a:off x="8779968" y="1248408"/>
                  <a:ext cx="8352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39" name="Freihand 38">
                  <a:extLst>
                    <a:ext uri="{FF2B5EF4-FFF2-40B4-BE49-F238E27FC236}">
                      <a16:creationId xmlns:a16="http://schemas.microsoft.com/office/drawing/2014/main" id="{9F1A8CA1-34D0-4350-8831-FB1AE8BDDC3D}"/>
                    </a:ext>
                  </a:extLst>
                </p14:cNvPr>
                <p14:cNvContentPartPr/>
                <p14:nvPr/>
              </p14:nvContentPartPr>
              <p14:xfrm>
                <a:off x="8978688" y="1252008"/>
                <a:ext cx="73440" cy="100080"/>
              </p14:xfrm>
            </p:contentPart>
          </mc:Choice>
          <mc:Fallback>
            <p:pic>
              <p:nvPicPr>
                <p:cNvPr id="39" name="Freihand 38">
                  <a:extLst>
                    <a:ext uri="{FF2B5EF4-FFF2-40B4-BE49-F238E27FC236}">
                      <a16:creationId xmlns:a16="http://schemas.microsoft.com/office/drawing/2014/main" id="{9F1A8CA1-34D0-4350-8831-FB1AE8BDDC3D}"/>
                    </a:ext>
                  </a:extLst>
                </p:cNvPr>
                <p:cNvPicPr/>
                <p:nvPr/>
              </p:nvPicPr>
              <p:blipFill>
                <a:blip r:embed="rId85"/>
                <a:stretch>
                  <a:fillRect/>
                </a:stretch>
              </p:blipFill>
              <p:spPr>
                <a:xfrm>
                  <a:off x="8974368" y="1247688"/>
                  <a:ext cx="8208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40" name="Freihand 39">
                  <a:extLst>
                    <a:ext uri="{FF2B5EF4-FFF2-40B4-BE49-F238E27FC236}">
                      <a16:creationId xmlns:a16="http://schemas.microsoft.com/office/drawing/2014/main" id="{493EC75F-6404-47FD-87C9-CE9AF1E8AC95}"/>
                    </a:ext>
                  </a:extLst>
                </p14:cNvPr>
                <p14:cNvContentPartPr/>
                <p14:nvPr/>
              </p14:nvContentPartPr>
              <p14:xfrm>
                <a:off x="8905248" y="1185408"/>
                <a:ext cx="81360" cy="97920"/>
              </p14:xfrm>
            </p:contentPart>
          </mc:Choice>
          <mc:Fallback>
            <p:pic>
              <p:nvPicPr>
                <p:cNvPr id="40" name="Freihand 39">
                  <a:extLst>
                    <a:ext uri="{FF2B5EF4-FFF2-40B4-BE49-F238E27FC236}">
                      <a16:creationId xmlns:a16="http://schemas.microsoft.com/office/drawing/2014/main" id="{493EC75F-6404-47FD-87C9-CE9AF1E8AC95}"/>
                    </a:ext>
                  </a:extLst>
                </p:cNvPr>
                <p:cNvPicPr/>
                <p:nvPr/>
              </p:nvPicPr>
              <p:blipFill>
                <a:blip r:embed="rId87"/>
                <a:stretch>
                  <a:fillRect/>
                </a:stretch>
              </p:blipFill>
              <p:spPr>
                <a:xfrm>
                  <a:off x="8900928" y="1181088"/>
                  <a:ext cx="9000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41" name="Freihand 40">
                  <a:extLst>
                    <a:ext uri="{FF2B5EF4-FFF2-40B4-BE49-F238E27FC236}">
                      <a16:creationId xmlns:a16="http://schemas.microsoft.com/office/drawing/2014/main" id="{E79B696F-F4AF-43B5-AA34-88222FB32E5F}"/>
                    </a:ext>
                  </a:extLst>
                </p14:cNvPr>
                <p14:cNvContentPartPr/>
                <p14:nvPr/>
              </p14:nvContentPartPr>
              <p14:xfrm>
                <a:off x="9041688" y="1296648"/>
                <a:ext cx="53280" cy="70560"/>
              </p14:xfrm>
            </p:contentPart>
          </mc:Choice>
          <mc:Fallback>
            <p:pic>
              <p:nvPicPr>
                <p:cNvPr id="41" name="Freihand 40">
                  <a:extLst>
                    <a:ext uri="{FF2B5EF4-FFF2-40B4-BE49-F238E27FC236}">
                      <a16:creationId xmlns:a16="http://schemas.microsoft.com/office/drawing/2014/main" id="{E79B696F-F4AF-43B5-AA34-88222FB32E5F}"/>
                    </a:ext>
                  </a:extLst>
                </p:cNvPr>
                <p:cNvPicPr/>
                <p:nvPr/>
              </p:nvPicPr>
              <p:blipFill>
                <a:blip r:embed="rId89"/>
                <a:stretch>
                  <a:fillRect/>
                </a:stretch>
              </p:blipFill>
              <p:spPr>
                <a:xfrm>
                  <a:off x="9037368" y="1292328"/>
                  <a:ext cx="6192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54" name="Freihand 53">
                  <a:extLst>
                    <a:ext uri="{FF2B5EF4-FFF2-40B4-BE49-F238E27FC236}">
                      <a16:creationId xmlns:a16="http://schemas.microsoft.com/office/drawing/2014/main" id="{5E209EFB-2D22-47CD-87BF-B65B0F47EB81}"/>
                    </a:ext>
                  </a:extLst>
                </p14:cNvPr>
                <p14:cNvContentPartPr/>
                <p14:nvPr/>
              </p14:nvContentPartPr>
              <p14:xfrm>
                <a:off x="5960088" y="1786968"/>
                <a:ext cx="214560" cy="163800"/>
              </p14:xfrm>
            </p:contentPart>
          </mc:Choice>
          <mc:Fallback>
            <p:pic>
              <p:nvPicPr>
                <p:cNvPr id="54" name="Freihand 53">
                  <a:extLst>
                    <a:ext uri="{FF2B5EF4-FFF2-40B4-BE49-F238E27FC236}">
                      <a16:creationId xmlns:a16="http://schemas.microsoft.com/office/drawing/2014/main" id="{5E209EFB-2D22-47CD-87BF-B65B0F47EB81}"/>
                    </a:ext>
                  </a:extLst>
                </p:cNvPr>
                <p:cNvPicPr/>
                <p:nvPr/>
              </p:nvPicPr>
              <p:blipFill>
                <a:blip r:embed="rId91"/>
                <a:stretch>
                  <a:fillRect/>
                </a:stretch>
              </p:blipFill>
              <p:spPr>
                <a:xfrm>
                  <a:off x="5955768" y="1782648"/>
                  <a:ext cx="22320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5" name="Freihand 54">
                  <a:extLst>
                    <a:ext uri="{FF2B5EF4-FFF2-40B4-BE49-F238E27FC236}">
                      <a16:creationId xmlns:a16="http://schemas.microsoft.com/office/drawing/2014/main" id="{98B03EE5-C48C-4818-A4FA-5071ACD56606}"/>
                    </a:ext>
                  </a:extLst>
                </p14:cNvPr>
                <p14:cNvContentPartPr/>
                <p14:nvPr/>
              </p14:nvContentPartPr>
              <p14:xfrm>
                <a:off x="6191568" y="1684728"/>
                <a:ext cx="235080" cy="224280"/>
              </p14:xfrm>
            </p:contentPart>
          </mc:Choice>
          <mc:Fallback>
            <p:pic>
              <p:nvPicPr>
                <p:cNvPr id="55" name="Freihand 54">
                  <a:extLst>
                    <a:ext uri="{FF2B5EF4-FFF2-40B4-BE49-F238E27FC236}">
                      <a16:creationId xmlns:a16="http://schemas.microsoft.com/office/drawing/2014/main" id="{98B03EE5-C48C-4818-A4FA-5071ACD56606}"/>
                    </a:ext>
                  </a:extLst>
                </p:cNvPr>
                <p:cNvPicPr/>
                <p:nvPr/>
              </p:nvPicPr>
              <p:blipFill>
                <a:blip r:embed="rId93"/>
                <a:stretch>
                  <a:fillRect/>
                </a:stretch>
              </p:blipFill>
              <p:spPr>
                <a:xfrm>
                  <a:off x="6187248" y="1680408"/>
                  <a:ext cx="243720" cy="23292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56" name="Freihand 55">
                  <a:extLst>
                    <a:ext uri="{FF2B5EF4-FFF2-40B4-BE49-F238E27FC236}">
                      <a16:creationId xmlns:a16="http://schemas.microsoft.com/office/drawing/2014/main" id="{FE41D200-45A8-485A-BCE8-8CD521685CD2}"/>
                    </a:ext>
                  </a:extLst>
                </p14:cNvPr>
                <p14:cNvContentPartPr/>
                <p14:nvPr/>
              </p14:nvContentPartPr>
              <p14:xfrm>
                <a:off x="6424488" y="1663488"/>
                <a:ext cx="450720" cy="208800"/>
              </p14:xfrm>
            </p:contentPart>
          </mc:Choice>
          <mc:Fallback>
            <p:pic>
              <p:nvPicPr>
                <p:cNvPr id="56" name="Freihand 55">
                  <a:extLst>
                    <a:ext uri="{FF2B5EF4-FFF2-40B4-BE49-F238E27FC236}">
                      <a16:creationId xmlns:a16="http://schemas.microsoft.com/office/drawing/2014/main" id="{FE41D200-45A8-485A-BCE8-8CD521685CD2}"/>
                    </a:ext>
                  </a:extLst>
                </p:cNvPr>
                <p:cNvPicPr/>
                <p:nvPr/>
              </p:nvPicPr>
              <p:blipFill>
                <a:blip r:embed="rId95"/>
                <a:stretch>
                  <a:fillRect/>
                </a:stretch>
              </p:blipFill>
              <p:spPr>
                <a:xfrm>
                  <a:off x="6420168" y="1659168"/>
                  <a:ext cx="459360" cy="21744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57" name="Freihand 56">
                  <a:extLst>
                    <a:ext uri="{FF2B5EF4-FFF2-40B4-BE49-F238E27FC236}">
                      <a16:creationId xmlns:a16="http://schemas.microsoft.com/office/drawing/2014/main" id="{B5FC90A6-B4EF-4ABC-8FCD-1DD25DC14CF0}"/>
                    </a:ext>
                  </a:extLst>
                </p14:cNvPr>
                <p14:cNvContentPartPr/>
                <p14:nvPr/>
              </p14:nvContentPartPr>
              <p14:xfrm>
                <a:off x="6929568" y="1694448"/>
                <a:ext cx="360" cy="360"/>
              </p14:xfrm>
            </p:contentPart>
          </mc:Choice>
          <mc:Fallback>
            <p:pic>
              <p:nvPicPr>
                <p:cNvPr id="57" name="Freihand 56">
                  <a:extLst>
                    <a:ext uri="{FF2B5EF4-FFF2-40B4-BE49-F238E27FC236}">
                      <a16:creationId xmlns:a16="http://schemas.microsoft.com/office/drawing/2014/main" id="{B5FC90A6-B4EF-4ABC-8FCD-1DD25DC14CF0}"/>
                    </a:ext>
                  </a:extLst>
                </p:cNvPr>
                <p:cNvPicPr/>
                <p:nvPr/>
              </p:nvPicPr>
              <p:blipFill>
                <a:blip r:embed="rId33"/>
                <a:stretch>
                  <a:fillRect/>
                </a:stretch>
              </p:blipFill>
              <p:spPr>
                <a:xfrm>
                  <a:off x="6925248" y="169012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8" name="Freihand 57">
                  <a:extLst>
                    <a:ext uri="{FF2B5EF4-FFF2-40B4-BE49-F238E27FC236}">
                      <a16:creationId xmlns:a16="http://schemas.microsoft.com/office/drawing/2014/main" id="{25B16652-2A67-4683-8506-D2CC93A0EA7D}"/>
                    </a:ext>
                  </a:extLst>
                </p14:cNvPr>
                <p14:cNvContentPartPr/>
                <p14:nvPr/>
              </p14:nvContentPartPr>
              <p14:xfrm>
                <a:off x="6828048" y="1681128"/>
                <a:ext cx="241560" cy="162360"/>
              </p14:xfrm>
            </p:contentPart>
          </mc:Choice>
          <mc:Fallback>
            <p:pic>
              <p:nvPicPr>
                <p:cNvPr id="58" name="Freihand 57">
                  <a:extLst>
                    <a:ext uri="{FF2B5EF4-FFF2-40B4-BE49-F238E27FC236}">
                      <a16:creationId xmlns:a16="http://schemas.microsoft.com/office/drawing/2014/main" id="{25B16652-2A67-4683-8506-D2CC93A0EA7D}"/>
                    </a:ext>
                  </a:extLst>
                </p:cNvPr>
                <p:cNvPicPr/>
                <p:nvPr/>
              </p:nvPicPr>
              <p:blipFill>
                <a:blip r:embed="rId98"/>
                <a:stretch>
                  <a:fillRect/>
                </a:stretch>
              </p:blipFill>
              <p:spPr>
                <a:xfrm>
                  <a:off x="6823728" y="1676808"/>
                  <a:ext cx="25020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59" name="Freihand 58">
                  <a:extLst>
                    <a:ext uri="{FF2B5EF4-FFF2-40B4-BE49-F238E27FC236}">
                      <a16:creationId xmlns:a16="http://schemas.microsoft.com/office/drawing/2014/main" id="{7BCD90E7-6B1E-46BD-9C6F-296BB75B7CA4}"/>
                    </a:ext>
                  </a:extLst>
                </p14:cNvPr>
                <p14:cNvContentPartPr/>
                <p14:nvPr/>
              </p14:nvContentPartPr>
              <p14:xfrm>
                <a:off x="6797808" y="1603368"/>
                <a:ext cx="25200" cy="8640"/>
              </p14:xfrm>
            </p:contentPart>
          </mc:Choice>
          <mc:Fallback>
            <p:pic>
              <p:nvPicPr>
                <p:cNvPr id="59" name="Freihand 58">
                  <a:extLst>
                    <a:ext uri="{FF2B5EF4-FFF2-40B4-BE49-F238E27FC236}">
                      <a16:creationId xmlns:a16="http://schemas.microsoft.com/office/drawing/2014/main" id="{7BCD90E7-6B1E-46BD-9C6F-296BB75B7CA4}"/>
                    </a:ext>
                  </a:extLst>
                </p:cNvPr>
                <p:cNvPicPr/>
                <p:nvPr/>
              </p:nvPicPr>
              <p:blipFill>
                <a:blip r:embed="rId100"/>
                <a:stretch>
                  <a:fillRect/>
                </a:stretch>
              </p:blipFill>
              <p:spPr>
                <a:xfrm>
                  <a:off x="6793488" y="1599048"/>
                  <a:ext cx="3384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60" name="Freihand 59">
                  <a:extLst>
                    <a:ext uri="{FF2B5EF4-FFF2-40B4-BE49-F238E27FC236}">
                      <a16:creationId xmlns:a16="http://schemas.microsoft.com/office/drawing/2014/main" id="{6A510DF6-90A7-4230-B214-FBE37D1AFCE6}"/>
                    </a:ext>
                  </a:extLst>
                </p14:cNvPr>
                <p14:cNvContentPartPr/>
                <p14:nvPr/>
              </p14:nvContentPartPr>
              <p14:xfrm>
                <a:off x="7343208" y="1603368"/>
                <a:ext cx="185040" cy="187560"/>
              </p14:xfrm>
            </p:contentPart>
          </mc:Choice>
          <mc:Fallback>
            <p:pic>
              <p:nvPicPr>
                <p:cNvPr id="60" name="Freihand 59">
                  <a:extLst>
                    <a:ext uri="{FF2B5EF4-FFF2-40B4-BE49-F238E27FC236}">
                      <a16:creationId xmlns:a16="http://schemas.microsoft.com/office/drawing/2014/main" id="{6A510DF6-90A7-4230-B214-FBE37D1AFCE6}"/>
                    </a:ext>
                  </a:extLst>
                </p:cNvPr>
                <p:cNvPicPr/>
                <p:nvPr/>
              </p:nvPicPr>
              <p:blipFill>
                <a:blip r:embed="rId102"/>
                <a:stretch>
                  <a:fillRect/>
                </a:stretch>
              </p:blipFill>
              <p:spPr>
                <a:xfrm>
                  <a:off x="7338888" y="1599048"/>
                  <a:ext cx="19368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1" name="Freihand 60">
                  <a:extLst>
                    <a:ext uri="{FF2B5EF4-FFF2-40B4-BE49-F238E27FC236}">
                      <a16:creationId xmlns:a16="http://schemas.microsoft.com/office/drawing/2014/main" id="{6FDD7A20-9D05-497C-B09E-04994D767193}"/>
                    </a:ext>
                  </a:extLst>
                </p14:cNvPr>
                <p14:cNvContentPartPr/>
                <p14:nvPr/>
              </p14:nvContentPartPr>
              <p14:xfrm>
                <a:off x="7570368" y="1703088"/>
                <a:ext cx="253080" cy="73440"/>
              </p14:xfrm>
            </p:contentPart>
          </mc:Choice>
          <mc:Fallback>
            <p:pic>
              <p:nvPicPr>
                <p:cNvPr id="61" name="Freihand 60">
                  <a:extLst>
                    <a:ext uri="{FF2B5EF4-FFF2-40B4-BE49-F238E27FC236}">
                      <a16:creationId xmlns:a16="http://schemas.microsoft.com/office/drawing/2014/main" id="{6FDD7A20-9D05-497C-B09E-04994D767193}"/>
                    </a:ext>
                  </a:extLst>
                </p:cNvPr>
                <p:cNvPicPr/>
                <p:nvPr/>
              </p:nvPicPr>
              <p:blipFill>
                <a:blip r:embed="rId104"/>
                <a:stretch>
                  <a:fillRect/>
                </a:stretch>
              </p:blipFill>
              <p:spPr>
                <a:xfrm>
                  <a:off x="7566048" y="1698768"/>
                  <a:ext cx="26172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2" name="Freihand 61">
                  <a:extLst>
                    <a:ext uri="{FF2B5EF4-FFF2-40B4-BE49-F238E27FC236}">
                      <a16:creationId xmlns:a16="http://schemas.microsoft.com/office/drawing/2014/main" id="{6D6B6E47-A5C4-4F7F-91FF-5F6C2813481E}"/>
                    </a:ext>
                  </a:extLst>
                </p14:cNvPr>
                <p14:cNvContentPartPr/>
                <p14:nvPr/>
              </p14:nvContentPartPr>
              <p14:xfrm>
                <a:off x="7859808" y="1718568"/>
                <a:ext cx="45000" cy="33120"/>
              </p14:xfrm>
            </p:contentPart>
          </mc:Choice>
          <mc:Fallback>
            <p:pic>
              <p:nvPicPr>
                <p:cNvPr id="62" name="Freihand 61">
                  <a:extLst>
                    <a:ext uri="{FF2B5EF4-FFF2-40B4-BE49-F238E27FC236}">
                      <a16:creationId xmlns:a16="http://schemas.microsoft.com/office/drawing/2014/main" id="{6D6B6E47-A5C4-4F7F-91FF-5F6C2813481E}"/>
                    </a:ext>
                  </a:extLst>
                </p:cNvPr>
                <p:cNvPicPr/>
                <p:nvPr/>
              </p:nvPicPr>
              <p:blipFill>
                <a:blip r:embed="rId106"/>
                <a:stretch>
                  <a:fillRect/>
                </a:stretch>
              </p:blipFill>
              <p:spPr>
                <a:xfrm>
                  <a:off x="7855488" y="1714248"/>
                  <a:ext cx="53640" cy="4176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147457" name="Freihand 147456">
                  <a:extLst>
                    <a:ext uri="{FF2B5EF4-FFF2-40B4-BE49-F238E27FC236}">
                      <a16:creationId xmlns:a16="http://schemas.microsoft.com/office/drawing/2014/main" id="{BAE9A5E9-7A05-48B9-B8AF-41E6D7AF36CC}"/>
                    </a:ext>
                  </a:extLst>
                </p14:cNvPr>
                <p14:cNvContentPartPr/>
                <p14:nvPr/>
              </p14:nvContentPartPr>
              <p14:xfrm>
                <a:off x="8288208" y="1597608"/>
                <a:ext cx="151920" cy="147240"/>
              </p14:xfrm>
            </p:contentPart>
          </mc:Choice>
          <mc:Fallback>
            <p:pic>
              <p:nvPicPr>
                <p:cNvPr id="147457" name="Freihand 147456">
                  <a:extLst>
                    <a:ext uri="{FF2B5EF4-FFF2-40B4-BE49-F238E27FC236}">
                      <a16:creationId xmlns:a16="http://schemas.microsoft.com/office/drawing/2014/main" id="{BAE9A5E9-7A05-48B9-B8AF-41E6D7AF36CC}"/>
                    </a:ext>
                  </a:extLst>
                </p:cNvPr>
                <p:cNvPicPr/>
                <p:nvPr/>
              </p:nvPicPr>
              <p:blipFill>
                <a:blip r:embed="rId108"/>
                <a:stretch>
                  <a:fillRect/>
                </a:stretch>
              </p:blipFill>
              <p:spPr>
                <a:xfrm>
                  <a:off x="8283888" y="1593288"/>
                  <a:ext cx="16056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147458" name="Freihand 147457">
                  <a:extLst>
                    <a:ext uri="{FF2B5EF4-FFF2-40B4-BE49-F238E27FC236}">
                      <a16:creationId xmlns:a16="http://schemas.microsoft.com/office/drawing/2014/main" id="{BB20E438-DEA9-4A4D-952F-5745C3E42D77}"/>
                    </a:ext>
                  </a:extLst>
                </p14:cNvPr>
                <p14:cNvContentPartPr/>
                <p14:nvPr/>
              </p14:nvContentPartPr>
              <p14:xfrm>
                <a:off x="8551008" y="1605168"/>
                <a:ext cx="34560" cy="138600"/>
              </p14:xfrm>
            </p:contentPart>
          </mc:Choice>
          <mc:Fallback>
            <p:pic>
              <p:nvPicPr>
                <p:cNvPr id="147458" name="Freihand 147457">
                  <a:extLst>
                    <a:ext uri="{FF2B5EF4-FFF2-40B4-BE49-F238E27FC236}">
                      <a16:creationId xmlns:a16="http://schemas.microsoft.com/office/drawing/2014/main" id="{BB20E438-DEA9-4A4D-952F-5745C3E42D77}"/>
                    </a:ext>
                  </a:extLst>
                </p:cNvPr>
                <p:cNvPicPr/>
                <p:nvPr/>
              </p:nvPicPr>
              <p:blipFill>
                <a:blip r:embed="rId110"/>
                <a:stretch>
                  <a:fillRect/>
                </a:stretch>
              </p:blipFill>
              <p:spPr>
                <a:xfrm>
                  <a:off x="8546688" y="1600848"/>
                  <a:ext cx="4320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147461" name="Freihand 147460">
                  <a:extLst>
                    <a:ext uri="{FF2B5EF4-FFF2-40B4-BE49-F238E27FC236}">
                      <a16:creationId xmlns:a16="http://schemas.microsoft.com/office/drawing/2014/main" id="{9C65CE9E-5E71-41C1-814D-42A35671AE3B}"/>
                    </a:ext>
                  </a:extLst>
                </p14:cNvPr>
                <p14:cNvContentPartPr/>
                <p14:nvPr/>
              </p14:nvContentPartPr>
              <p14:xfrm>
                <a:off x="8692488" y="1606608"/>
                <a:ext cx="360" cy="360"/>
              </p14:xfrm>
            </p:contentPart>
          </mc:Choice>
          <mc:Fallback>
            <p:pic>
              <p:nvPicPr>
                <p:cNvPr id="147461" name="Freihand 147460">
                  <a:extLst>
                    <a:ext uri="{FF2B5EF4-FFF2-40B4-BE49-F238E27FC236}">
                      <a16:creationId xmlns:a16="http://schemas.microsoft.com/office/drawing/2014/main" id="{9C65CE9E-5E71-41C1-814D-42A35671AE3B}"/>
                    </a:ext>
                  </a:extLst>
                </p:cNvPr>
                <p:cNvPicPr/>
                <p:nvPr/>
              </p:nvPicPr>
              <p:blipFill>
                <a:blip r:embed="rId33"/>
                <a:stretch>
                  <a:fillRect/>
                </a:stretch>
              </p:blipFill>
              <p:spPr>
                <a:xfrm>
                  <a:off x="8688168" y="160228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147463" name="Freihand 147462">
                  <a:extLst>
                    <a:ext uri="{FF2B5EF4-FFF2-40B4-BE49-F238E27FC236}">
                      <a16:creationId xmlns:a16="http://schemas.microsoft.com/office/drawing/2014/main" id="{5D5BDC4A-6FC1-433D-A2D4-A293C76375F6}"/>
                    </a:ext>
                  </a:extLst>
                </p14:cNvPr>
                <p14:cNvContentPartPr/>
                <p14:nvPr/>
              </p14:nvContentPartPr>
              <p14:xfrm>
                <a:off x="8456688" y="1574928"/>
                <a:ext cx="216000" cy="75240"/>
              </p14:xfrm>
            </p:contentPart>
          </mc:Choice>
          <mc:Fallback>
            <p:pic>
              <p:nvPicPr>
                <p:cNvPr id="147463" name="Freihand 147462">
                  <a:extLst>
                    <a:ext uri="{FF2B5EF4-FFF2-40B4-BE49-F238E27FC236}">
                      <a16:creationId xmlns:a16="http://schemas.microsoft.com/office/drawing/2014/main" id="{5D5BDC4A-6FC1-433D-A2D4-A293C76375F6}"/>
                    </a:ext>
                  </a:extLst>
                </p:cNvPr>
                <p:cNvPicPr/>
                <p:nvPr/>
              </p:nvPicPr>
              <p:blipFill>
                <a:blip r:embed="rId113"/>
                <a:stretch>
                  <a:fillRect/>
                </a:stretch>
              </p:blipFill>
              <p:spPr>
                <a:xfrm>
                  <a:off x="8452368" y="1570608"/>
                  <a:ext cx="22464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147464" name="Freihand 147463">
                  <a:extLst>
                    <a:ext uri="{FF2B5EF4-FFF2-40B4-BE49-F238E27FC236}">
                      <a16:creationId xmlns:a16="http://schemas.microsoft.com/office/drawing/2014/main" id="{40648ED6-678A-4EF0-9284-7DC6C365B3ED}"/>
                    </a:ext>
                  </a:extLst>
                </p14:cNvPr>
                <p14:cNvContentPartPr/>
                <p14:nvPr/>
              </p14:nvContentPartPr>
              <p14:xfrm>
                <a:off x="8737128" y="1596168"/>
                <a:ext cx="18000" cy="160920"/>
              </p14:xfrm>
            </p:contentPart>
          </mc:Choice>
          <mc:Fallback>
            <p:pic>
              <p:nvPicPr>
                <p:cNvPr id="147464" name="Freihand 147463">
                  <a:extLst>
                    <a:ext uri="{FF2B5EF4-FFF2-40B4-BE49-F238E27FC236}">
                      <a16:creationId xmlns:a16="http://schemas.microsoft.com/office/drawing/2014/main" id="{40648ED6-678A-4EF0-9284-7DC6C365B3ED}"/>
                    </a:ext>
                  </a:extLst>
                </p:cNvPr>
                <p:cNvPicPr/>
                <p:nvPr/>
              </p:nvPicPr>
              <p:blipFill>
                <a:blip r:embed="rId115"/>
                <a:stretch>
                  <a:fillRect/>
                </a:stretch>
              </p:blipFill>
              <p:spPr>
                <a:xfrm>
                  <a:off x="8732808" y="1591848"/>
                  <a:ext cx="2664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147468" name="Freihand 147467">
                  <a:extLst>
                    <a:ext uri="{FF2B5EF4-FFF2-40B4-BE49-F238E27FC236}">
                      <a16:creationId xmlns:a16="http://schemas.microsoft.com/office/drawing/2014/main" id="{E7A2D3FA-4F7A-46F7-AAED-C3CE82F64A94}"/>
                    </a:ext>
                  </a:extLst>
                </p14:cNvPr>
                <p14:cNvContentPartPr/>
                <p14:nvPr/>
              </p14:nvContentPartPr>
              <p14:xfrm>
                <a:off x="7148448" y="1087488"/>
                <a:ext cx="160920" cy="167760"/>
              </p14:xfrm>
            </p:contentPart>
          </mc:Choice>
          <mc:Fallback>
            <p:pic>
              <p:nvPicPr>
                <p:cNvPr id="147468" name="Freihand 147467">
                  <a:extLst>
                    <a:ext uri="{FF2B5EF4-FFF2-40B4-BE49-F238E27FC236}">
                      <a16:creationId xmlns:a16="http://schemas.microsoft.com/office/drawing/2014/main" id="{E7A2D3FA-4F7A-46F7-AAED-C3CE82F64A94}"/>
                    </a:ext>
                  </a:extLst>
                </p:cNvPr>
                <p:cNvPicPr/>
                <p:nvPr/>
              </p:nvPicPr>
              <p:blipFill>
                <a:blip r:embed="rId117"/>
                <a:stretch>
                  <a:fillRect/>
                </a:stretch>
              </p:blipFill>
              <p:spPr>
                <a:xfrm>
                  <a:off x="7144128" y="1083168"/>
                  <a:ext cx="16956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147469" name="Freihand 147468">
                  <a:extLst>
                    <a:ext uri="{FF2B5EF4-FFF2-40B4-BE49-F238E27FC236}">
                      <a16:creationId xmlns:a16="http://schemas.microsoft.com/office/drawing/2014/main" id="{000BF34E-DD83-4641-A3E4-6F3F4335364B}"/>
                    </a:ext>
                  </a:extLst>
                </p14:cNvPr>
                <p14:cNvContentPartPr/>
                <p14:nvPr/>
              </p14:nvContentPartPr>
              <p14:xfrm>
                <a:off x="7346448" y="1064088"/>
                <a:ext cx="94680" cy="113400"/>
              </p14:xfrm>
            </p:contentPart>
          </mc:Choice>
          <mc:Fallback>
            <p:pic>
              <p:nvPicPr>
                <p:cNvPr id="147469" name="Freihand 147468">
                  <a:extLst>
                    <a:ext uri="{FF2B5EF4-FFF2-40B4-BE49-F238E27FC236}">
                      <a16:creationId xmlns:a16="http://schemas.microsoft.com/office/drawing/2014/main" id="{000BF34E-DD83-4641-A3E4-6F3F4335364B}"/>
                    </a:ext>
                  </a:extLst>
                </p:cNvPr>
                <p:cNvPicPr/>
                <p:nvPr/>
              </p:nvPicPr>
              <p:blipFill>
                <a:blip r:embed="rId119"/>
                <a:stretch>
                  <a:fillRect/>
                </a:stretch>
              </p:blipFill>
              <p:spPr>
                <a:xfrm>
                  <a:off x="7342128" y="1059768"/>
                  <a:ext cx="10332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147470" name="Freihand 147469">
                  <a:extLst>
                    <a:ext uri="{FF2B5EF4-FFF2-40B4-BE49-F238E27FC236}">
                      <a16:creationId xmlns:a16="http://schemas.microsoft.com/office/drawing/2014/main" id="{5E4F5AFB-B698-4AC6-8044-B93C5DAB5466}"/>
                    </a:ext>
                  </a:extLst>
                </p14:cNvPr>
                <p14:cNvContentPartPr/>
                <p14:nvPr/>
              </p14:nvContentPartPr>
              <p14:xfrm>
                <a:off x="7285248" y="1070208"/>
                <a:ext cx="59040" cy="169920"/>
              </p14:xfrm>
            </p:contentPart>
          </mc:Choice>
          <mc:Fallback>
            <p:pic>
              <p:nvPicPr>
                <p:cNvPr id="147470" name="Freihand 147469">
                  <a:extLst>
                    <a:ext uri="{FF2B5EF4-FFF2-40B4-BE49-F238E27FC236}">
                      <a16:creationId xmlns:a16="http://schemas.microsoft.com/office/drawing/2014/main" id="{5E4F5AFB-B698-4AC6-8044-B93C5DAB5466}"/>
                    </a:ext>
                  </a:extLst>
                </p:cNvPr>
                <p:cNvPicPr/>
                <p:nvPr/>
              </p:nvPicPr>
              <p:blipFill>
                <a:blip r:embed="rId121"/>
                <a:stretch>
                  <a:fillRect/>
                </a:stretch>
              </p:blipFill>
              <p:spPr>
                <a:xfrm>
                  <a:off x="7280928" y="1065888"/>
                  <a:ext cx="6768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147472" name="Freihand 147471">
                  <a:extLst>
                    <a:ext uri="{FF2B5EF4-FFF2-40B4-BE49-F238E27FC236}">
                      <a16:creationId xmlns:a16="http://schemas.microsoft.com/office/drawing/2014/main" id="{B26ECF4A-3EC5-497D-AFC5-1216D05AF3A6}"/>
                    </a:ext>
                  </a:extLst>
                </p14:cNvPr>
                <p14:cNvContentPartPr/>
                <p14:nvPr/>
              </p14:nvContentPartPr>
              <p14:xfrm>
                <a:off x="7531128" y="1038528"/>
                <a:ext cx="41040" cy="137880"/>
              </p14:xfrm>
            </p:contentPart>
          </mc:Choice>
          <mc:Fallback>
            <p:pic>
              <p:nvPicPr>
                <p:cNvPr id="147472" name="Freihand 147471">
                  <a:extLst>
                    <a:ext uri="{FF2B5EF4-FFF2-40B4-BE49-F238E27FC236}">
                      <a16:creationId xmlns:a16="http://schemas.microsoft.com/office/drawing/2014/main" id="{B26ECF4A-3EC5-497D-AFC5-1216D05AF3A6}"/>
                    </a:ext>
                  </a:extLst>
                </p:cNvPr>
                <p:cNvPicPr/>
                <p:nvPr/>
              </p:nvPicPr>
              <p:blipFill>
                <a:blip r:embed="rId123"/>
                <a:stretch>
                  <a:fillRect/>
                </a:stretch>
              </p:blipFill>
              <p:spPr>
                <a:xfrm>
                  <a:off x="7526808" y="1034208"/>
                  <a:ext cx="4968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147473" name="Freihand 147472">
                  <a:extLst>
                    <a:ext uri="{FF2B5EF4-FFF2-40B4-BE49-F238E27FC236}">
                      <a16:creationId xmlns:a16="http://schemas.microsoft.com/office/drawing/2014/main" id="{F25C8BD0-1965-4A1D-9B83-D059C92A0D3E}"/>
                    </a:ext>
                  </a:extLst>
                </p14:cNvPr>
                <p14:cNvContentPartPr/>
                <p14:nvPr/>
              </p14:nvContentPartPr>
              <p14:xfrm>
                <a:off x="7453728" y="1006488"/>
                <a:ext cx="183600" cy="97560"/>
              </p14:xfrm>
            </p:contentPart>
          </mc:Choice>
          <mc:Fallback>
            <p:pic>
              <p:nvPicPr>
                <p:cNvPr id="147473" name="Freihand 147472">
                  <a:extLst>
                    <a:ext uri="{FF2B5EF4-FFF2-40B4-BE49-F238E27FC236}">
                      <a16:creationId xmlns:a16="http://schemas.microsoft.com/office/drawing/2014/main" id="{F25C8BD0-1965-4A1D-9B83-D059C92A0D3E}"/>
                    </a:ext>
                  </a:extLst>
                </p:cNvPr>
                <p:cNvPicPr/>
                <p:nvPr/>
              </p:nvPicPr>
              <p:blipFill>
                <a:blip r:embed="rId125"/>
                <a:stretch>
                  <a:fillRect/>
                </a:stretch>
              </p:blipFill>
              <p:spPr>
                <a:xfrm>
                  <a:off x="7449408" y="1002168"/>
                  <a:ext cx="19224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147474" name="Freihand 147473">
                  <a:extLst>
                    <a:ext uri="{FF2B5EF4-FFF2-40B4-BE49-F238E27FC236}">
                      <a16:creationId xmlns:a16="http://schemas.microsoft.com/office/drawing/2014/main" id="{3B857B67-0A0A-4BF1-BA3D-2EAB06D1D08F}"/>
                    </a:ext>
                  </a:extLst>
                </p14:cNvPr>
                <p14:cNvContentPartPr/>
                <p14:nvPr/>
              </p14:nvContentPartPr>
              <p14:xfrm>
                <a:off x="7567128" y="948888"/>
                <a:ext cx="155160" cy="247680"/>
              </p14:xfrm>
            </p:contentPart>
          </mc:Choice>
          <mc:Fallback>
            <p:pic>
              <p:nvPicPr>
                <p:cNvPr id="147474" name="Freihand 147473">
                  <a:extLst>
                    <a:ext uri="{FF2B5EF4-FFF2-40B4-BE49-F238E27FC236}">
                      <a16:creationId xmlns:a16="http://schemas.microsoft.com/office/drawing/2014/main" id="{3B857B67-0A0A-4BF1-BA3D-2EAB06D1D08F}"/>
                    </a:ext>
                  </a:extLst>
                </p:cNvPr>
                <p:cNvPicPr/>
                <p:nvPr/>
              </p:nvPicPr>
              <p:blipFill>
                <a:blip r:embed="rId127"/>
                <a:stretch>
                  <a:fillRect/>
                </a:stretch>
              </p:blipFill>
              <p:spPr>
                <a:xfrm>
                  <a:off x="7562808" y="944568"/>
                  <a:ext cx="163800" cy="25632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147475" name="Freihand 147474">
                  <a:extLst>
                    <a:ext uri="{FF2B5EF4-FFF2-40B4-BE49-F238E27FC236}">
                      <a16:creationId xmlns:a16="http://schemas.microsoft.com/office/drawing/2014/main" id="{7BA6E69D-5CDC-4CC2-AE7E-514EA6E23840}"/>
                    </a:ext>
                  </a:extLst>
                </p14:cNvPr>
                <p14:cNvContentPartPr/>
                <p14:nvPr/>
              </p14:nvContentPartPr>
              <p14:xfrm>
                <a:off x="7063128" y="1001808"/>
                <a:ext cx="110160" cy="290160"/>
              </p14:xfrm>
            </p:contentPart>
          </mc:Choice>
          <mc:Fallback>
            <p:pic>
              <p:nvPicPr>
                <p:cNvPr id="147475" name="Freihand 147474">
                  <a:extLst>
                    <a:ext uri="{FF2B5EF4-FFF2-40B4-BE49-F238E27FC236}">
                      <a16:creationId xmlns:a16="http://schemas.microsoft.com/office/drawing/2014/main" id="{7BA6E69D-5CDC-4CC2-AE7E-514EA6E23840}"/>
                    </a:ext>
                  </a:extLst>
                </p:cNvPr>
                <p:cNvPicPr/>
                <p:nvPr/>
              </p:nvPicPr>
              <p:blipFill>
                <a:blip r:embed="rId129"/>
                <a:stretch>
                  <a:fillRect/>
                </a:stretch>
              </p:blipFill>
              <p:spPr>
                <a:xfrm>
                  <a:off x="7058808" y="997488"/>
                  <a:ext cx="118800" cy="29880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147510" name="Freihand 147509">
                  <a:extLst>
                    <a:ext uri="{FF2B5EF4-FFF2-40B4-BE49-F238E27FC236}">
                      <a16:creationId xmlns:a16="http://schemas.microsoft.com/office/drawing/2014/main" id="{CFD6AEBF-3D6B-42D1-ADD0-8FCB8278C886}"/>
                    </a:ext>
                  </a:extLst>
                </p14:cNvPr>
                <p14:cNvContentPartPr/>
                <p14:nvPr/>
              </p14:nvContentPartPr>
              <p14:xfrm>
                <a:off x="10467288" y="2431368"/>
                <a:ext cx="114120" cy="194400"/>
              </p14:xfrm>
            </p:contentPart>
          </mc:Choice>
          <mc:Fallback>
            <p:pic>
              <p:nvPicPr>
                <p:cNvPr id="147510" name="Freihand 147509">
                  <a:extLst>
                    <a:ext uri="{FF2B5EF4-FFF2-40B4-BE49-F238E27FC236}">
                      <a16:creationId xmlns:a16="http://schemas.microsoft.com/office/drawing/2014/main" id="{CFD6AEBF-3D6B-42D1-ADD0-8FCB8278C886}"/>
                    </a:ext>
                  </a:extLst>
                </p:cNvPr>
                <p:cNvPicPr/>
                <p:nvPr/>
              </p:nvPicPr>
              <p:blipFill>
                <a:blip r:embed="rId131"/>
                <a:stretch>
                  <a:fillRect/>
                </a:stretch>
              </p:blipFill>
              <p:spPr>
                <a:xfrm>
                  <a:off x="10462968" y="2427048"/>
                  <a:ext cx="122760" cy="20304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147511" name="Freihand 147510">
                  <a:extLst>
                    <a:ext uri="{FF2B5EF4-FFF2-40B4-BE49-F238E27FC236}">
                      <a16:creationId xmlns:a16="http://schemas.microsoft.com/office/drawing/2014/main" id="{6F46AF61-B265-4B7A-B655-918E2E53DECB}"/>
                    </a:ext>
                  </a:extLst>
                </p14:cNvPr>
                <p14:cNvContentPartPr/>
                <p14:nvPr/>
              </p14:nvContentPartPr>
              <p14:xfrm>
                <a:off x="10459728" y="2344248"/>
                <a:ext cx="247320" cy="162360"/>
              </p14:xfrm>
            </p:contentPart>
          </mc:Choice>
          <mc:Fallback>
            <p:pic>
              <p:nvPicPr>
                <p:cNvPr id="147511" name="Freihand 147510">
                  <a:extLst>
                    <a:ext uri="{FF2B5EF4-FFF2-40B4-BE49-F238E27FC236}">
                      <a16:creationId xmlns:a16="http://schemas.microsoft.com/office/drawing/2014/main" id="{6F46AF61-B265-4B7A-B655-918E2E53DECB}"/>
                    </a:ext>
                  </a:extLst>
                </p:cNvPr>
                <p:cNvPicPr/>
                <p:nvPr/>
              </p:nvPicPr>
              <p:blipFill>
                <a:blip r:embed="rId133"/>
                <a:stretch>
                  <a:fillRect/>
                </a:stretch>
              </p:blipFill>
              <p:spPr>
                <a:xfrm>
                  <a:off x="10455408" y="2339928"/>
                  <a:ext cx="25596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147512" name="Freihand 147511">
                  <a:extLst>
                    <a:ext uri="{FF2B5EF4-FFF2-40B4-BE49-F238E27FC236}">
                      <a16:creationId xmlns:a16="http://schemas.microsoft.com/office/drawing/2014/main" id="{DAE73A6F-E10C-4F31-B39E-4CCBD47B7E7D}"/>
                    </a:ext>
                  </a:extLst>
                </p14:cNvPr>
                <p14:cNvContentPartPr/>
                <p14:nvPr/>
              </p14:nvContentPartPr>
              <p14:xfrm>
                <a:off x="10594368" y="2255688"/>
                <a:ext cx="84600" cy="135360"/>
              </p14:xfrm>
            </p:contentPart>
          </mc:Choice>
          <mc:Fallback>
            <p:pic>
              <p:nvPicPr>
                <p:cNvPr id="147512" name="Freihand 147511">
                  <a:extLst>
                    <a:ext uri="{FF2B5EF4-FFF2-40B4-BE49-F238E27FC236}">
                      <a16:creationId xmlns:a16="http://schemas.microsoft.com/office/drawing/2014/main" id="{DAE73A6F-E10C-4F31-B39E-4CCBD47B7E7D}"/>
                    </a:ext>
                  </a:extLst>
                </p:cNvPr>
                <p:cNvPicPr/>
                <p:nvPr/>
              </p:nvPicPr>
              <p:blipFill>
                <a:blip r:embed="rId135"/>
                <a:stretch>
                  <a:fillRect/>
                </a:stretch>
              </p:blipFill>
              <p:spPr>
                <a:xfrm>
                  <a:off x="10590048" y="2251368"/>
                  <a:ext cx="9324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147513" name="Freihand 147512">
                  <a:extLst>
                    <a:ext uri="{FF2B5EF4-FFF2-40B4-BE49-F238E27FC236}">
                      <a16:creationId xmlns:a16="http://schemas.microsoft.com/office/drawing/2014/main" id="{FB96AA00-6230-4A73-AAC1-3F5DF8D5BDEB}"/>
                    </a:ext>
                  </a:extLst>
                </p14:cNvPr>
                <p14:cNvContentPartPr/>
                <p14:nvPr/>
              </p14:nvContentPartPr>
              <p14:xfrm>
                <a:off x="10755648" y="2345328"/>
                <a:ext cx="70920" cy="131400"/>
              </p14:xfrm>
            </p:contentPart>
          </mc:Choice>
          <mc:Fallback>
            <p:pic>
              <p:nvPicPr>
                <p:cNvPr id="147513" name="Freihand 147512">
                  <a:extLst>
                    <a:ext uri="{FF2B5EF4-FFF2-40B4-BE49-F238E27FC236}">
                      <a16:creationId xmlns:a16="http://schemas.microsoft.com/office/drawing/2014/main" id="{FB96AA00-6230-4A73-AAC1-3F5DF8D5BDEB}"/>
                    </a:ext>
                  </a:extLst>
                </p:cNvPr>
                <p:cNvPicPr/>
                <p:nvPr/>
              </p:nvPicPr>
              <p:blipFill>
                <a:blip r:embed="rId137"/>
                <a:stretch>
                  <a:fillRect/>
                </a:stretch>
              </p:blipFill>
              <p:spPr>
                <a:xfrm>
                  <a:off x="10751328" y="2341008"/>
                  <a:ext cx="7956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147514" name="Freihand 147513">
                  <a:extLst>
                    <a:ext uri="{FF2B5EF4-FFF2-40B4-BE49-F238E27FC236}">
                      <a16:creationId xmlns:a16="http://schemas.microsoft.com/office/drawing/2014/main" id="{2040591D-7785-446E-914B-2FC57CA9E66B}"/>
                    </a:ext>
                  </a:extLst>
                </p14:cNvPr>
                <p14:cNvContentPartPr/>
                <p14:nvPr/>
              </p14:nvContentPartPr>
              <p14:xfrm>
                <a:off x="10955088" y="2195208"/>
                <a:ext cx="196200" cy="131400"/>
              </p14:xfrm>
            </p:contentPart>
          </mc:Choice>
          <mc:Fallback>
            <p:pic>
              <p:nvPicPr>
                <p:cNvPr id="147514" name="Freihand 147513">
                  <a:extLst>
                    <a:ext uri="{FF2B5EF4-FFF2-40B4-BE49-F238E27FC236}">
                      <a16:creationId xmlns:a16="http://schemas.microsoft.com/office/drawing/2014/main" id="{2040591D-7785-446E-914B-2FC57CA9E66B}"/>
                    </a:ext>
                  </a:extLst>
                </p:cNvPr>
                <p:cNvPicPr/>
                <p:nvPr/>
              </p:nvPicPr>
              <p:blipFill>
                <a:blip r:embed="rId139"/>
                <a:stretch>
                  <a:fillRect/>
                </a:stretch>
              </p:blipFill>
              <p:spPr>
                <a:xfrm>
                  <a:off x="10950768" y="2190888"/>
                  <a:ext cx="20484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147515" name="Freihand 147514">
                  <a:extLst>
                    <a:ext uri="{FF2B5EF4-FFF2-40B4-BE49-F238E27FC236}">
                      <a16:creationId xmlns:a16="http://schemas.microsoft.com/office/drawing/2014/main" id="{197BA279-F1F1-4A78-B4D1-ADE147BDE23C}"/>
                    </a:ext>
                  </a:extLst>
                </p14:cNvPr>
                <p14:cNvContentPartPr/>
                <p14:nvPr/>
              </p14:nvContentPartPr>
              <p14:xfrm>
                <a:off x="11032488" y="2042568"/>
                <a:ext cx="360" cy="360"/>
              </p14:xfrm>
            </p:contentPart>
          </mc:Choice>
          <mc:Fallback>
            <p:pic>
              <p:nvPicPr>
                <p:cNvPr id="147515" name="Freihand 147514">
                  <a:extLst>
                    <a:ext uri="{FF2B5EF4-FFF2-40B4-BE49-F238E27FC236}">
                      <a16:creationId xmlns:a16="http://schemas.microsoft.com/office/drawing/2014/main" id="{197BA279-F1F1-4A78-B4D1-ADE147BDE23C}"/>
                    </a:ext>
                  </a:extLst>
                </p:cNvPr>
                <p:cNvPicPr/>
                <p:nvPr/>
              </p:nvPicPr>
              <p:blipFill>
                <a:blip r:embed="rId33"/>
                <a:stretch>
                  <a:fillRect/>
                </a:stretch>
              </p:blipFill>
              <p:spPr>
                <a:xfrm>
                  <a:off x="11028168" y="203824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147518" name="Freihand 147517">
                  <a:extLst>
                    <a:ext uri="{FF2B5EF4-FFF2-40B4-BE49-F238E27FC236}">
                      <a16:creationId xmlns:a16="http://schemas.microsoft.com/office/drawing/2014/main" id="{DC2D8341-8089-42A8-A74F-2C32BD36735E}"/>
                    </a:ext>
                  </a:extLst>
                </p14:cNvPr>
                <p14:cNvContentPartPr/>
                <p14:nvPr/>
              </p14:nvContentPartPr>
              <p14:xfrm>
                <a:off x="11254968" y="1945008"/>
                <a:ext cx="86400" cy="250200"/>
              </p14:xfrm>
            </p:contentPart>
          </mc:Choice>
          <mc:Fallback>
            <p:pic>
              <p:nvPicPr>
                <p:cNvPr id="147518" name="Freihand 147517">
                  <a:extLst>
                    <a:ext uri="{FF2B5EF4-FFF2-40B4-BE49-F238E27FC236}">
                      <a16:creationId xmlns:a16="http://schemas.microsoft.com/office/drawing/2014/main" id="{DC2D8341-8089-42A8-A74F-2C32BD36735E}"/>
                    </a:ext>
                  </a:extLst>
                </p:cNvPr>
                <p:cNvPicPr/>
                <p:nvPr/>
              </p:nvPicPr>
              <p:blipFill>
                <a:blip r:embed="rId142"/>
                <a:stretch>
                  <a:fillRect/>
                </a:stretch>
              </p:blipFill>
              <p:spPr>
                <a:xfrm>
                  <a:off x="11250648" y="1940688"/>
                  <a:ext cx="95040" cy="25884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147519" name="Freihand 147518">
                  <a:extLst>
                    <a:ext uri="{FF2B5EF4-FFF2-40B4-BE49-F238E27FC236}">
                      <a16:creationId xmlns:a16="http://schemas.microsoft.com/office/drawing/2014/main" id="{8F358455-A90A-4E95-B834-66E3E540E7F7}"/>
                    </a:ext>
                  </a:extLst>
                </p14:cNvPr>
                <p14:cNvContentPartPr/>
                <p14:nvPr/>
              </p14:nvContentPartPr>
              <p14:xfrm>
                <a:off x="11352168" y="2029968"/>
                <a:ext cx="84600" cy="226440"/>
              </p14:xfrm>
            </p:contentPart>
          </mc:Choice>
          <mc:Fallback>
            <p:pic>
              <p:nvPicPr>
                <p:cNvPr id="147519" name="Freihand 147518">
                  <a:extLst>
                    <a:ext uri="{FF2B5EF4-FFF2-40B4-BE49-F238E27FC236}">
                      <a16:creationId xmlns:a16="http://schemas.microsoft.com/office/drawing/2014/main" id="{8F358455-A90A-4E95-B834-66E3E540E7F7}"/>
                    </a:ext>
                  </a:extLst>
                </p:cNvPr>
                <p:cNvPicPr/>
                <p:nvPr/>
              </p:nvPicPr>
              <p:blipFill>
                <a:blip r:embed="rId144"/>
                <a:stretch>
                  <a:fillRect/>
                </a:stretch>
              </p:blipFill>
              <p:spPr>
                <a:xfrm>
                  <a:off x="11347848" y="2025648"/>
                  <a:ext cx="93240" cy="23508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147520" name="Freihand 147519">
                  <a:extLst>
                    <a:ext uri="{FF2B5EF4-FFF2-40B4-BE49-F238E27FC236}">
                      <a16:creationId xmlns:a16="http://schemas.microsoft.com/office/drawing/2014/main" id="{A9D4982E-7997-491C-82F0-8EC882F92846}"/>
                    </a:ext>
                  </a:extLst>
                </p14:cNvPr>
                <p14:cNvContentPartPr/>
                <p14:nvPr/>
              </p14:nvContentPartPr>
              <p14:xfrm>
                <a:off x="11441808" y="1897488"/>
                <a:ext cx="199440" cy="171000"/>
              </p14:xfrm>
            </p:contentPart>
          </mc:Choice>
          <mc:Fallback>
            <p:pic>
              <p:nvPicPr>
                <p:cNvPr id="147520" name="Freihand 147519">
                  <a:extLst>
                    <a:ext uri="{FF2B5EF4-FFF2-40B4-BE49-F238E27FC236}">
                      <a16:creationId xmlns:a16="http://schemas.microsoft.com/office/drawing/2014/main" id="{A9D4982E-7997-491C-82F0-8EC882F92846}"/>
                    </a:ext>
                  </a:extLst>
                </p:cNvPr>
                <p:cNvPicPr/>
                <p:nvPr/>
              </p:nvPicPr>
              <p:blipFill>
                <a:blip r:embed="rId146"/>
                <a:stretch>
                  <a:fillRect/>
                </a:stretch>
              </p:blipFill>
              <p:spPr>
                <a:xfrm>
                  <a:off x="11437488" y="1893168"/>
                  <a:ext cx="208080" cy="17964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147521" name="Freihand 147520">
                  <a:extLst>
                    <a:ext uri="{FF2B5EF4-FFF2-40B4-BE49-F238E27FC236}">
                      <a16:creationId xmlns:a16="http://schemas.microsoft.com/office/drawing/2014/main" id="{EB2EFDCE-36DF-4E2D-A43E-61F3907D867B}"/>
                    </a:ext>
                  </a:extLst>
                </p14:cNvPr>
                <p14:cNvContentPartPr/>
                <p14:nvPr/>
              </p14:nvContentPartPr>
              <p14:xfrm>
                <a:off x="11613168" y="1823688"/>
                <a:ext cx="29160" cy="7560"/>
              </p14:xfrm>
            </p:contentPart>
          </mc:Choice>
          <mc:Fallback>
            <p:pic>
              <p:nvPicPr>
                <p:cNvPr id="147521" name="Freihand 147520">
                  <a:extLst>
                    <a:ext uri="{FF2B5EF4-FFF2-40B4-BE49-F238E27FC236}">
                      <a16:creationId xmlns:a16="http://schemas.microsoft.com/office/drawing/2014/main" id="{EB2EFDCE-36DF-4E2D-A43E-61F3907D867B}"/>
                    </a:ext>
                  </a:extLst>
                </p:cNvPr>
                <p:cNvPicPr/>
                <p:nvPr/>
              </p:nvPicPr>
              <p:blipFill>
                <a:blip r:embed="rId148"/>
                <a:stretch>
                  <a:fillRect/>
                </a:stretch>
              </p:blipFill>
              <p:spPr>
                <a:xfrm>
                  <a:off x="11608848" y="1819368"/>
                  <a:ext cx="3780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147522" name="Freihand 147521">
                  <a:extLst>
                    <a:ext uri="{FF2B5EF4-FFF2-40B4-BE49-F238E27FC236}">
                      <a16:creationId xmlns:a16="http://schemas.microsoft.com/office/drawing/2014/main" id="{26342802-1A85-4679-87CB-3970474CB2B5}"/>
                    </a:ext>
                  </a:extLst>
                </p14:cNvPr>
                <p14:cNvContentPartPr/>
                <p14:nvPr/>
              </p14:nvContentPartPr>
              <p14:xfrm>
                <a:off x="11681568" y="1824048"/>
                <a:ext cx="154440" cy="290160"/>
              </p14:xfrm>
            </p:contentPart>
          </mc:Choice>
          <mc:Fallback>
            <p:pic>
              <p:nvPicPr>
                <p:cNvPr id="147522" name="Freihand 147521">
                  <a:extLst>
                    <a:ext uri="{FF2B5EF4-FFF2-40B4-BE49-F238E27FC236}">
                      <a16:creationId xmlns:a16="http://schemas.microsoft.com/office/drawing/2014/main" id="{26342802-1A85-4679-87CB-3970474CB2B5}"/>
                    </a:ext>
                  </a:extLst>
                </p:cNvPr>
                <p:cNvPicPr/>
                <p:nvPr/>
              </p:nvPicPr>
              <p:blipFill>
                <a:blip r:embed="rId150"/>
                <a:stretch>
                  <a:fillRect/>
                </a:stretch>
              </p:blipFill>
              <p:spPr>
                <a:xfrm>
                  <a:off x="11677248" y="1819728"/>
                  <a:ext cx="163080" cy="29880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147477" name="Freihand 147476">
                  <a:extLst>
                    <a:ext uri="{FF2B5EF4-FFF2-40B4-BE49-F238E27FC236}">
                      <a16:creationId xmlns:a16="http://schemas.microsoft.com/office/drawing/2014/main" id="{E84E2D36-6B8A-45C8-9599-D9F1D0518B76}"/>
                    </a:ext>
                  </a:extLst>
                </p14:cNvPr>
                <p14:cNvContentPartPr/>
                <p14:nvPr/>
              </p14:nvContentPartPr>
              <p14:xfrm>
                <a:off x="5515128" y="4544928"/>
                <a:ext cx="204480" cy="226440"/>
              </p14:xfrm>
            </p:contentPart>
          </mc:Choice>
          <mc:Fallback>
            <p:pic>
              <p:nvPicPr>
                <p:cNvPr id="147477" name="Freihand 147476">
                  <a:extLst>
                    <a:ext uri="{FF2B5EF4-FFF2-40B4-BE49-F238E27FC236}">
                      <a16:creationId xmlns:a16="http://schemas.microsoft.com/office/drawing/2014/main" id="{E84E2D36-6B8A-45C8-9599-D9F1D0518B76}"/>
                    </a:ext>
                  </a:extLst>
                </p:cNvPr>
                <p:cNvPicPr/>
                <p:nvPr/>
              </p:nvPicPr>
              <p:blipFill>
                <a:blip r:embed="rId152"/>
                <a:stretch>
                  <a:fillRect/>
                </a:stretch>
              </p:blipFill>
              <p:spPr>
                <a:xfrm>
                  <a:off x="5510808" y="4540608"/>
                  <a:ext cx="213120" cy="23508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147478" name="Freihand 147477">
                  <a:extLst>
                    <a:ext uri="{FF2B5EF4-FFF2-40B4-BE49-F238E27FC236}">
                      <a16:creationId xmlns:a16="http://schemas.microsoft.com/office/drawing/2014/main" id="{93693F1B-3F6C-4D16-8575-9E3B2FEB0121}"/>
                    </a:ext>
                  </a:extLst>
                </p14:cNvPr>
                <p14:cNvContentPartPr/>
                <p14:nvPr/>
              </p14:nvContentPartPr>
              <p14:xfrm>
                <a:off x="5791968" y="4484088"/>
                <a:ext cx="121320" cy="193320"/>
              </p14:xfrm>
            </p:contentPart>
          </mc:Choice>
          <mc:Fallback>
            <p:pic>
              <p:nvPicPr>
                <p:cNvPr id="147478" name="Freihand 147477">
                  <a:extLst>
                    <a:ext uri="{FF2B5EF4-FFF2-40B4-BE49-F238E27FC236}">
                      <a16:creationId xmlns:a16="http://schemas.microsoft.com/office/drawing/2014/main" id="{93693F1B-3F6C-4D16-8575-9E3B2FEB0121}"/>
                    </a:ext>
                  </a:extLst>
                </p:cNvPr>
                <p:cNvPicPr/>
                <p:nvPr/>
              </p:nvPicPr>
              <p:blipFill>
                <a:blip r:embed="rId154"/>
                <a:stretch>
                  <a:fillRect/>
                </a:stretch>
              </p:blipFill>
              <p:spPr>
                <a:xfrm>
                  <a:off x="5787648" y="4479768"/>
                  <a:ext cx="12996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147479" name="Freihand 147478">
                  <a:extLst>
                    <a:ext uri="{FF2B5EF4-FFF2-40B4-BE49-F238E27FC236}">
                      <a16:creationId xmlns:a16="http://schemas.microsoft.com/office/drawing/2014/main" id="{8020C4A3-5AE7-492C-B5DD-C47E0D299C89}"/>
                    </a:ext>
                  </a:extLst>
                </p14:cNvPr>
                <p14:cNvContentPartPr/>
                <p14:nvPr/>
              </p14:nvContentPartPr>
              <p14:xfrm>
                <a:off x="5987808" y="4464288"/>
                <a:ext cx="25920" cy="133200"/>
              </p14:xfrm>
            </p:contentPart>
          </mc:Choice>
          <mc:Fallback>
            <p:pic>
              <p:nvPicPr>
                <p:cNvPr id="147479" name="Freihand 147478">
                  <a:extLst>
                    <a:ext uri="{FF2B5EF4-FFF2-40B4-BE49-F238E27FC236}">
                      <a16:creationId xmlns:a16="http://schemas.microsoft.com/office/drawing/2014/main" id="{8020C4A3-5AE7-492C-B5DD-C47E0D299C89}"/>
                    </a:ext>
                  </a:extLst>
                </p:cNvPr>
                <p:cNvPicPr/>
                <p:nvPr/>
              </p:nvPicPr>
              <p:blipFill>
                <a:blip r:embed="rId156"/>
                <a:stretch>
                  <a:fillRect/>
                </a:stretch>
              </p:blipFill>
              <p:spPr>
                <a:xfrm>
                  <a:off x="5983488" y="4459968"/>
                  <a:ext cx="3456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147480" name="Freihand 147479">
                  <a:extLst>
                    <a:ext uri="{FF2B5EF4-FFF2-40B4-BE49-F238E27FC236}">
                      <a16:creationId xmlns:a16="http://schemas.microsoft.com/office/drawing/2014/main" id="{F3A280BF-EC57-4CC4-87D9-C901B984AFB7}"/>
                    </a:ext>
                  </a:extLst>
                </p14:cNvPr>
                <p14:cNvContentPartPr/>
                <p14:nvPr/>
              </p14:nvContentPartPr>
              <p14:xfrm>
                <a:off x="6059448" y="4432608"/>
                <a:ext cx="57960" cy="152280"/>
              </p14:xfrm>
            </p:contentPart>
          </mc:Choice>
          <mc:Fallback>
            <p:pic>
              <p:nvPicPr>
                <p:cNvPr id="147480" name="Freihand 147479">
                  <a:extLst>
                    <a:ext uri="{FF2B5EF4-FFF2-40B4-BE49-F238E27FC236}">
                      <a16:creationId xmlns:a16="http://schemas.microsoft.com/office/drawing/2014/main" id="{F3A280BF-EC57-4CC4-87D9-C901B984AFB7}"/>
                    </a:ext>
                  </a:extLst>
                </p:cNvPr>
                <p:cNvPicPr/>
                <p:nvPr/>
              </p:nvPicPr>
              <p:blipFill>
                <a:blip r:embed="rId158"/>
                <a:stretch>
                  <a:fillRect/>
                </a:stretch>
              </p:blipFill>
              <p:spPr>
                <a:xfrm>
                  <a:off x="6055128" y="4428288"/>
                  <a:ext cx="6660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147482" name="Freihand 147481">
                  <a:extLst>
                    <a:ext uri="{FF2B5EF4-FFF2-40B4-BE49-F238E27FC236}">
                      <a16:creationId xmlns:a16="http://schemas.microsoft.com/office/drawing/2014/main" id="{3D17D01D-78D5-4FFF-AE86-B7D317E7A7FC}"/>
                    </a:ext>
                  </a:extLst>
                </p14:cNvPr>
                <p14:cNvContentPartPr/>
                <p14:nvPr/>
              </p14:nvContentPartPr>
              <p14:xfrm>
                <a:off x="5977728" y="4417128"/>
                <a:ext cx="38880" cy="204480"/>
              </p14:xfrm>
            </p:contentPart>
          </mc:Choice>
          <mc:Fallback>
            <p:pic>
              <p:nvPicPr>
                <p:cNvPr id="147482" name="Freihand 147481">
                  <a:extLst>
                    <a:ext uri="{FF2B5EF4-FFF2-40B4-BE49-F238E27FC236}">
                      <a16:creationId xmlns:a16="http://schemas.microsoft.com/office/drawing/2014/main" id="{3D17D01D-78D5-4FFF-AE86-B7D317E7A7FC}"/>
                    </a:ext>
                  </a:extLst>
                </p:cNvPr>
                <p:cNvPicPr/>
                <p:nvPr/>
              </p:nvPicPr>
              <p:blipFill>
                <a:blip r:embed="rId160"/>
                <a:stretch>
                  <a:fillRect/>
                </a:stretch>
              </p:blipFill>
              <p:spPr>
                <a:xfrm>
                  <a:off x="5973408" y="4412808"/>
                  <a:ext cx="4752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147483" name="Freihand 147482">
                  <a:extLst>
                    <a:ext uri="{FF2B5EF4-FFF2-40B4-BE49-F238E27FC236}">
                      <a16:creationId xmlns:a16="http://schemas.microsoft.com/office/drawing/2014/main" id="{0DF66C32-49D6-416E-A3FA-05AD000ECC2A}"/>
                    </a:ext>
                  </a:extLst>
                </p14:cNvPr>
                <p14:cNvContentPartPr/>
                <p14:nvPr/>
              </p14:nvContentPartPr>
              <p14:xfrm>
                <a:off x="5941728" y="4355928"/>
                <a:ext cx="172080" cy="179280"/>
              </p14:xfrm>
            </p:contentPart>
          </mc:Choice>
          <mc:Fallback>
            <p:pic>
              <p:nvPicPr>
                <p:cNvPr id="147483" name="Freihand 147482">
                  <a:extLst>
                    <a:ext uri="{FF2B5EF4-FFF2-40B4-BE49-F238E27FC236}">
                      <a16:creationId xmlns:a16="http://schemas.microsoft.com/office/drawing/2014/main" id="{0DF66C32-49D6-416E-A3FA-05AD000ECC2A}"/>
                    </a:ext>
                  </a:extLst>
                </p:cNvPr>
                <p:cNvPicPr/>
                <p:nvPr/>
              </p:nvPicPr>
              <p:blipFill>
                <a:blip r:embed="rId162"/>
                <a:stretch>
                  <a:fillRect/>
                </a:stretch>
              </p:blipFill>
              <p:spPr>
                <a:xfrm>
                  <a:off x="5937408" y="4351608"/>
                  <a:ext cx="180720" cy="18792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147484" name="Freihand 147483">
                  <a:extLst>
                    <a:ext uri="{FF2B5EF4-FFF2-40B4-BE49-F238E27FC236}">
                      <a16:creationId xmlns:a16="http://schemas.microsoft.com/office/drawing/2014/main" id="{C5AE4CD1-820D-4896-95AA-D4A533405CEF}"/>
                    </a:ext>
                  </a:extLst>
                </p14:cNvPr>
                <p14:cNvContentPartPr/>
                <p14:nvPr/>
              </p14:nvContentPartPr>
              <p14:xfrm>
                <a:off x="6268248" y="4340808"/>
                <a:ext cx="95040" cy="184680"/>
              </p14:xfrm>
            </p:contentPart>
          </mc:Choice>
          <mc:Fallback>
            <p:pic>
              <p:nvPicPr>
                <p:cNvPr id="147484" name="Freihand 147483">
                  <a:extLst>
                    <a:ext uri="{FF2B5EF4-FFF2-40B4-BE49-F238E27FC236}">
                      <a16:creationId xmlns:a16="http://schemas.microsoft.com/office/drawing/2014/main" id="{C5AE4CD1-820D-4896-95AA-D4A533405CEF}"/>
                    </a:ext>
                  </a:extLst>
                </p:cNvPr>
                <p:cNvPicPr/>
                <p:nvPr/>
              </p:nvPicPr>
              <p:blipFill>
                <a:blip r:embed="rId164"/>
                <a:stretch>
                  <a:fillRect/>
                </a:stretch>
              </p:blipFill>
              <p:spPr>
                <a:xfrm>
                  <a:off x="6263928" y="4336488"/>
                  <a:ext cx="10368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47485" name="Freihand 147484">
                  <a:extLst>
                    <a:ext uri="{FF2B5EF4-FFF2-40B4-BE49-F238E27FC236}">
                      <a16:creationId xmlns:a16="http://schemas.microsoft.com/office/drawing/2014/main" id="{5348BF35-7F24-4076-BCEC-9524EB9B3816}"/>
                    </a:ext>
                  </a:extLst>
                </p14:cNvPr>
                <p14:cNvContentPartPr/>
                <p14:nvPr/>
              </p14:nvContentPartPr>
              <p14:xfrm>
                <a:off x="6406488" y="4188888"/>
                <a:ext cx="98640" cy="296280"/>
              </p14:xfrm>
            </p:contentPart>
          </mc:Choice>
          <mc:Fallback>
            <p:pic>
              <p:nvPicPr>
                <p:cNvPr id="147485" name="Freihand 147484">
                  <a:extLst>
                    <a:ext uri="{FF2B5EF4-FFF2-40B4-BE49-F238E27FC236}">
                      <a16:creationId xmlns:a16="http://schemas.microsoft.com/office/drawing/2014/main" id="{5348BF35-7F24-4076-BCEC-9524EB9B3816}"/>
                    </a:ext>
                  </a:extLst>
                </p:cNvPr>
                <p:cNvPicPr/>
                <p:nvPr/>
              </p:nvPicPr>
              <p:blipFill>
                <a:blip r:embed="rId166"/>
                <a:stretch>
                  <a:fillRect/>
                </a:stretch>
              </p:blipFill>
              <p:spPr>
                <a:xfrm>
                  <a:off x="6402168" y="4184568"/>
                  <a:ext cx="107280" cy="30492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47486" name="Freihand 147485">
                  <a:extLst>
                    <a:ext uri="{FF2B5EF4-FFF2-40B4-BE49-F238E27FC236}">
                      <a16:creationId xmlns:a16="http://schemas.microsoft.com/office/drawing/2014/main" id="{639C7EBB-71FF-43C4-A942-40AB4E75D06F}"/>
                    </a:ext>
                  </a:extLst>
                </p14:cNvPr>
                <p14:cNvContentPartPr/>
                <p14:nvPr/>
              </p14:nvContentPartPr>
              <p14:xfrm>
                <a:off x="6500088" y="4096368"/>
                <a:ext cx="303840" cy="304920"/>
              </p14:xfrm>
            </p:contentPart>
          </mc:Choice>
          <mc:Fallback>
            <p:pic>
              <p:nvPicPr>
                <p:cNvPr id="147486" name="Freihand 147485">
                  <a:extLst>
                    <a:ext uri="{FF2B5EF4-FFF2-40B4-BE49-F238E27FC236}">
                      <a16:creationId xmlns:a16="http://schemas.microsoft.com/office/drawing/2014/main" id="{639C7EBB-71FF-43C4-A942-40AB4E75D06F}"/>
                    </a:ext>
                  </a:extLst>
                </p:cNvPr>
                <p:cNvPicPr/>
                <p:nvPr/>
              </p:nvPicPr>
              <p:blipFill>
                <a:blip r:embed="rId168"/>
                <a:stretch>
                  <a:fillRect/>
                </a:stretch>
              </p:blipFill>
              <p:spPr>
                <a:xfrm>
                  <a:off x="6495768" y="4092048"/>
                  <a:ext cx="312480" cy="31356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147487" name="Freihand 147486">
                  <a:extLst>
                    <a:ext uri="{FF2B5EF4-FFF2-40B4-BE49-F238E27FC236}">
                      <a16:creationId xmlns:a16="http://schemas.microsoft.com/office/drawing/2014/main" id="{269A9E81-76AC-4E5A-ADF7-D213A96405DE}"/>
                    </a:ext>
                  </a:extLst>
                </p14:cNvPr>
                <p14:cNvContentPartPr/>
                <p14:nvPr/>
              </p14:nvContentPartPr>
              <p14:xfrm>
                <a:off x="6844608" y="4031208"/>
                <a:ext cx="117720" cy="223920"/>
              </p14:xfrm>
            </p:contentPart>
          </mc:Choice>
          <mc:Fallback>
            <p:pic>
              <p:nvPicPr>
                <p:cNvPr id="147487" name="Freihand 147486">
                  <a:extLst>
                    <a:ext uri="{FF2B5EF4-FFF2-40B4-BE49-F238E27FC236}">
                      <a16:creationId xmlns:a16="http://schemas.microsoft.com/office/drawing/2014/main" id="{269A9E81-76AC-4E5A-ADF7-D213A96405DE}"/>
                    </a:ext>
                  </a:extLst>
                </p:cNvPr>
                <p:cNvPicPr/>
                <p:nvPr/>
              </p:nvPicPr>
              <p:blipFill>
                <a:blip r:embed="rId170"/>
                <a:stretch>
                  <a:fillRect/>
                </a:stretch>
              </p:blipFill>
              <p:spPr>
                <a:xfrm>
                  <a:off x="6840288" y="4026888"/>
                  <a:ext cx="126360" cy="23256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147488" name="Freihand 147487">
                  <a:extLst>
                    <a:ext uri="{FF2B5EF4-FFF2-40B4-BE49-F238E27FC236}">
                      <a16:creationId xmlns:a16="http://schemas.microsoft.com/office/drawing/2014/main" id="{DF49930C-37CB-4797-A03B-E3AEAE463A50}"/>
                    </a:ext>
                  </a:extLst>
                </p14:cNvPr>
                <p14:cNvContentPartPr/>
                <p14:nvPr/>
              </p14:nvContentPartPr>
              <p14:xfrm>
                <a:off x="7116408" y="4018248"/>
                <a:ext cx="214920" cy="130680"/>
              </p14:xfrm>
            </p:contentPart>
          </mc:Choice>
          <mc:Fallback>
            <p:pic>
              <p:nvPicPr>
                <p:cNvPr id="147488" name="Freihand 147487">
                  <a:extLst>
                    <a:ext uri="{FF2B5EF4-FFF2-40B4-BE49-F238E27FC236}">
                      <a16:creationId xmlns:a16="http://schemas.microsoft.com/office/drawing/2014/main" id="{DF49930C-37CB-4797-A03B-E3AEAE463A50}"/>
                    </a:ext>
                  </a:extLst>
                </p:cNvPr>
                <p:cNvPicPr/>
                <p:nvPr/>
              </p:nvPicPr>
              <p:blipFill>
                <a:blip r:embed="rId172"/>
                <a:stretch>
                  <a:fillRect/>
                </a:stretch>
              </p:blipFill>
              <p:spPr>
                <a:xfrm>
                  <a:off x="7112088" y="4013928"/>
                  <a:ext cx="22356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47490" name="Freihand 147489">
                  <a:extLst>
                    <a:ext uri="{FF2B5EF4-FFF2-40B4-BE49-F238E27FC236}">
                      <a16:creationId xmlns:a16="http://schemas.microsoft.com/office/drawing/2014/main" id="{8E941D92-7898-4A53-9E85-6A1FD3CC708C}"/>
                    </a:ext>
                  </a:extLst>
                </p14:cNvPr>
                <p14:cNvContentPartPr/>
                <p14:nvPr/>
              </p14:nvContentPartPr>
              <p14:xfrm>
                <a:off x="7244928" y="3919608"/>
                <a:ext cx="32040" cy="191880"/>
              </p14:xfrm>
            </p:contentPart>
          </mc:Choice>
          <mc:Fallback>
            <p:pic>
              <p:nvPicPr>
                <p:cNvPr id="147490" name="Freihand 147489">
                  <a:extLst>
                    <a:ext uri="{FF2B5EF4-FFF2-40B4-BE49-F238E27FC236}">
                      <a16:creationId xmlns:a16="http://schemas.microsoft.com/office/drawing/2014/main" id="{8E941D92-7898-4A53-9E85-6A1FD3CC708C}"/>
                    </a:ext>
                  </a:extLst>
                </p:cNvPr>
                <p:cNvPicPr/>
                <p:nvPr/>
              </p:nvPicPr>
              <p:blipFill>
                <a:blip r:embed="rId174"/>
                <a:stretch>
                  <a:fillRect/>
                </a:stretch>
              </p:blipFill>
              <p:spPr>
                <a:xfrm>
                  <a:off x="7240608" y="3915288"/>
                  <a:ext cx="4068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47491" name="Freihand 147490">
                  <a:extLst>
                    <a:ext uri="{FF2B5EF4-FFF2-40B4-BE49-F238E27FC236}">
                      <a16:creationId xmlns:a16="http://schemas.microsoft.com/office/drawing/2014/main" id="{AA987B76-33E1-436C-BAC3-0D2A79149FF1}"/>
                    </a:ext>
                  </a:extLst>
                </p14:cNvPr>
                <p14:cNvContentPartPr/>
                <p14:nvPr/>
              </p14:nvContentPartPr>
              <p14:xfrm>
                <a:off x="7332768" y="3900168"/>
                <a:ext cx="154800" cy="167760"/>
              </p14:xfrm>
            </p:contentPart>
          </mc:Choice>
          <mc:Fallback>
            <p:pic>
              <p:nvPicPr>
                <p:cNvPr id="147491" name="Freihand 147490">
                  <a:extLst>
                    <a:ext uri="{FF2B5EF4-FFF2-40B4-BE49-F238E27FC236}">
                      <a16:creationId xmlns:a16="http://schemas.microsoft.com/office/drawing/2014/main" id="{AA987B76-33E1-436C-BAC3-0D2A79149FF1}"/>
                    </a:ext>
                  </a:extLst>
                </p:cNvPr>
                <p:cNvPicPr/>
                <p:nvPr/>
              </p:nvPicPr>
              <p:blipFill>
                <a:blip r:embed="rId176"/>
                <a:stretch>
                  <a:fillRect/>
                </a:stretch>
              </p:blipFill>
              <p:spPr>
                <a:xfrm>
                  <a:off x="7328448" y="3895848"/>
                  <a:ext cx="16344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47492" name="Freihand 147491">
                  <a:extLst>
                    <a:ext uri="{FF2B5EF4-FFF2-40B4-BE49-F238E27FC236}">
                      <a16:creationId xmlns:a16="http://schemas.microsoft.com/office/drawing/2014/main" id="{C4BF09F7-8D10-4F7C-9F72-45F37F835233}"/>
                    </a:ext>
                  </a:extLst>
                </p14:cNvPr>
                <p14:cNvContentPartPr/>
                <p14:nvPr/>
              </p14:nvContentPartPr>
              <p14:xfrm>
                <a:off x="7493328" y="3872448"/>
                <a:ext cx="95760" cy="126360"/>
              </p14:xfrm>
            </p:contentPart>
          </mc:Choice>
          <mc:Fallback>
            <p:pic>
              <p:nvPicPr>
                <p:cNvPr id="147492" name="Freihand 147491">
                  <a:extLst>
                    <a:ext uri="{FF2B5EF4-FFF2-40B4-BE49-F238E27FC236}">
                      <a16:creationId xmlns:a16="http://schemas.microsoft.com/office/drawing/2014/main" id="{C4BF09F7-8D10-4F7C-9F72-45F37F835233}"/>
                    </a:ext>
                  </a:extLst>
                </p:cNvPr>
                <p:cNvPicPr/>
                <p:nvPr/>
              </p:nvPicPr>
              <p:blipFill>
                <a:blip r:embed="rId178"/>
                <a:stretch>
                  <a:fillRect/>
                </a:stretch>
              </p:blipFill>
              <p:spPr>
                <a:xfrm>
                  <a:off x="7489008" y="3868128"/>
                  <a:ext cx="10440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47493" name="Freihand 147492">
                  <a:extLst>
                    <a:ext uri="{FF2B5EF4-FFF2-40B4-BE49-F238E27FC236}">
                      <a16:creationId xmlns:a16="http://schemas.microsoft.com/office/drawing/2014/main" id="{F858DD25-FBF3-41B1-8A0F-A0A5B9C83BD6}"/>
                    </a:ext>
                  </a:extLst>
                </p14:cNvPr>
                <p14:cNvContentPartPr/>
                <p14:nvPr/>
              </p14:nvContentPartPr>
              <p14:xfrm>
                <a:off x="7609248" y="3710088"/>
                <a:ext cx="298440" cy="358560"/>
              </p14:xfrm>
            </p:contentPart>
          </mc:Choice>
          <mc:Fallback>
            <p:pic>
              <p:nvPicPr>
                <p:cNvPr id="147493" name="Freihand 147492">
                  <a:extLst>
                    <a:ext uri="{FF2B5EF4-FFF2-40B4-BE49-F238E27FC236}">
                      <a16:creationId xmlns:a16="http://schemas.microsoft.com/office/drawing/2014/main" id="{F858DD25-FBF3-41B1-8A0F-A0A5B9C83BD6}"/>
                    </a:ext>
                  </a:extLst>
                </p:cNvPr>
                <p:cNvPicPr/>
                <p:nvPr/>
              </p:nvPicPr>
              <p:blipFill>
                <a:blip r:embed="rId180"/>
                <a:stretch>
                  <a:fillRect/>
                </a:stretch>
              </p:blipFill>
              <p:spPr>
                <a:xfrm>
                  <a:off x="7604928" y="3705768"/>
                  <a:ext cx="307080" cy="36720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47495" name="Freihand 147494">
                  <a:extLst>
                    <a:ext uri="{FF2B5EF4-FFF2-40B4-BE49-F238E27FC236}">
                      <a16:creationId xmlns:a16="http://schemas.microsoft.com/office/drawing/2014/main" id="{5471593D-CDA7-4517-86CF-B8D896F56EC9}"/>
                    </a:ext>
                  </a:extLst>
                </p14:cNvPr>
                <p14:cNvContentPartPr/>
                <p14:nvPr/>
              </p14:nvContentPartPr>
              <p14:xfrm>
                <a:off x="7975368" y="3543768"/>
                <a:ext cx="190080" cy="228600"/>
              </p14:xfrm>
            </p:contentPart>
          </mc:Choice>
          <mc:Fallback>
            <p:pic>
              <p:nvPicPr>
                <p:cNvPr id="147495" name="Freihand 147494">
                  <a:extLst>
                    <a:ext uri="{FF2B5EF4-FFF2-40B4-BE49-F238E27FC236}">
                      <a16:creationId xmlns:a16="http://schemas.microsoft.com/office/drawing/2014/main" id="{5471593D-CDA7-4517-86CF-B8D896F56EC9}"/>
                    </a:ext>
                  </a:extLst>
                </p:cNvPr>
                <p:cNvPicPr/>
                <p:nvPr/>
              </p:nvPicPr>
              <p:blipFill>
                <a:blip r:embed="rId182"/>
                <a:stretch>
                  <a:fillRect/>
                </a:stretch>
              </p:blipFill>
              <p:spPr>
                <a:xfrm>
                  <a:off x="7971048" y="3539448"/>
                  <a:ext cx="198720" cy="23724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47496" name="Freihand 147495">
                  <a:extLst>
                    <a:ext uri="{FF2B5EF4-FFF2-40B4-BE49-F238E27FC236}">
                      <a16:creationId xmlns:a16="http://schemas.microsoft.com/office/drawing/2014/main" id="{F0378A11-6239-426E-84C1-78246EA27F8F}"/>
                    </a:ext>
                  </a:extLst>
                </p14:cNvPr>
                <p14:cNvContentPartPr/>
                <p14:nvPr/>
              </p14:nvContentPartPr>
              <p14:xfrm>
                <a:off x="8121168" y="3597048"/>
                <a:ext cx="110160" cy="138960"/>
              </p14:xfrm>
            </p:contentPart>
          </mc:Choice>
          <mc:Fallback>
            <p:pic>
              <p:nvPicPr>
                <p:cNvPr id="147496" name="Freihand 147495">
                  <a:extLst>
                    <a:ext uri="{FF2B5EF4-FFF2-40B4-BE49-F238E27FC236}">
                      <a16:creationId xmlns:a16="http://schemas.microsoft.com/office/drawing/2014/main" id="{F0378A11-6239-426E-84C1-78246EA27F8F}"/>
                    </a:ext>
                  </a:extLst>
                </p:cNvPr>
                <p:cNvPicPr/>
                <p:nvPr/>
              </p:nvPicPr>
              <p:blipFill>
                <a:blip r:embed="rId184"/>
                <a:stretch>
                  <a:fillRect/>
                </a:stretch>
              </p:blipFill>
              <p:spPr>
                <a:xfrm>
                  <a:off x="8116848" y="3592728"/>
                  <a:ext cx="118800"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47498" name="Freihand 147497">
                  <a:extLst>
                    <a:ext uri="{FF2B5EF4-FFF2-40B4-BE49-F238E27FC236}">
                      <a16:creationId xmlns:a16="http://schemas.microsoft.com/office/drawing/2014/main" id="{FDAF9950-802F-439C-AEAC-F96D8E97AB3D}"/>
                    </a:ext>
                  </a:extLst>
                </p14:cNvPr>
                <p14:cNvContentPartPr/>
                <p14:nvPr/>
              </p14:nvContentPartPr>
              <p14:xfrm>
                <a:off x="8368848" y="3514608"/>
                <a:ext cx="189360" cy="100440"/>
              </p14:xfrm>
            </p:contentPart>
          </mc:Choice>
          <mc:Fallback>
            <p:pic>
              <p:nvPicPr>
                <p:cNvPr id="147498" name="Freihand 147497">
                  <a:extLst>
                    <a:ext uri="{FF2B5EF4-FFF2-40B4-BE49-F238E27FC236}">
                      <a16:creationId xmlns:a16="http://schemas.microsoft.com/office/drawing/2014/main" id="{FDAF9950-802F-439C-AEAC-F96D8E97AB3D}"/>
                    </a:ext>
                  </a:extLst>
                </p:cNvPr>
                <p:cNvPicPr/>
                <p:nvPr/>
              </p:nvPicPr>
              <p:blipFill>
                <a:blip r:embed="rId186"/>
                <a:stretch>
                  <a:fillRect/>
                </a:stretch>
              </p:blipFill>
              <p:spPr>
                <a:xfrm>
                  <a:off x="8364528" y="3510288"/>
                  <a:ext cx="19800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47499" name="Freihand 147498">
                  <a:extLst>
                    <a:ext uri="{FF2B5EF4-FFF2-40B4-BE49-F238E27FC236}">
                      <a16:creationId xmlns:a16="http://schemas.microsoft.com/office/drawing/2014/main" id="{5DF62A42-6AB0-4D31-9279-1EE4F6E11DEF}"/>
                    </a:ext>
                  </a:extLst>
                </p14:cNvPr>
                <p14:cNvContentPartPr/>
                <p14:nvPr/>
              </p14:nvContentPartPr>
              <p14:xfrm>
                <a:off x="8538048" y="3377088"/>
                <a:ext cx="41760" cy="24120"/>
              </p14:xfrm>
            </p:contentPart>
          </mc:Choice>
          <mc:Fallback>
            <p:pic>
              <p:nvPicPr>
                <p:cNvPr id="147499" name="Freihand 147498">
                  <a:extLst>
                    <a:ext uri="{FF2B5EF4-FFF2-40B4-BE49-F238E27FC236}">
                      <a16:creationId xmlns:a16="http://schemas.microsoft.com/office/drawing/2014/main" id="{5DF62A42-6AB0-4D31-9279-1EE4F6E11DEF}"/>
                    </a:ext>
                  </a:extLst>
                </p:cNvPr>
                <p:cNvPicPr/>
                <p:nvPr/>
              </p:nvPicPr>
              <p:blipFill>
                <a:blip r:embed="rId188"/>
                <a:stretch>
                  <a:fillRect/>
                </a:stretch>
              </p:blipFill>
              <p:spPr>
                <a:xfrm>
                  <a:off x="8533728" y="3372768"/>
                  <a:ext cx="5040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47500" name="Freihand 147499">
                  <a:extLst>
                    <a:ext uri="{FF2B5EF4-FFF2-40B4-BE49-F238E27FC236}">
                      <a16:creationId xmlns:a16="http://schemas.microsoft.com/office/drawing/2014/main" id="{282E847D-FE38-44D9-9A69-86F52A77CD18}"/>
                    </a:ext>
                  </a:extLst>
                </p14:cNvPr>
                <p14:cNvContentPartPr/>
                <p14:nvPr/>
              </p14:nvContentPartPr>
              <p14:xfrm>
                <a:off x="8615808" y="3402288"/>
                <a:ext cx="121680" cy="142920"/>
              </p14:xfrm>
            </p:contentPart>
          </mc:Choice>
          <mc:Fallback>
            <p:pic>
              <p:nvPicPr>
                <p:cNvPr id="147500" name="Freihand 147499">
                  <a:extLst>
                    <a:ext uri="{FF2B5EF4-FFF2-40B4-BE49-F238E27FC236}">
                      <a16:creationId xmlns:a16="http://schemas.microsoft.com/office/drawing/2014/main" id="{282E847D-FE38-44D9-9A69-86F52A77CD18}"/>
                    </a:ext>
                  </a:extLst>
                </p:cNvPr>
                <p:cNvPicPr/>
                <p:nvPr/>
              </p:nvPicPr>
              <p:blipFill>
                <a:blip r:embed="rId190"/>
                <a:stretch>
                  <a:fillRect/>
                </a:stretch>
              </p:blipFill>
              <p:spPr>
                <a:xfrm>
                  <a:off x="8611488" y="3397968"/>
                  <a:ext cx="13032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47501" name="Freihand 147500">
                  <a:extLst>
                    <a:ext uri="{FF2B5EF4-FFF2-40B4-BE49-F238E27FC236}">
                      <a16:creationId xmlns:a16="http://schemas.microsoft.com/office/drawing/2014/main" id="{35A523BA-84B5-4D95-B961-6E8D3687B07F}"/>
                    </a:ext>
                  </a:extLst>
                </p14:cNvPr>
                <p14:cNvContentPartPr/>
                <p14:nvPr/>
              </p14:nvContentPartPr>
              <p14:xfrm>
                <a:off x="8744328" y="3341088"/>
                <a:ext cx="160920" cy="164160"/>
              </p14:xfrm>
            </p:contentPart>
          </mc:Choice>
          <mc:Fallback>
            <p:pic>
              <p:nvPicPr>
                <p:cNvPr id="147501" name="Freihand 147500">
                  <a:extLst>
                    <a:ext uri="{FF2B5EF4-FFF2-40B4-BE49-F238E27FC236}">
                      <a16:creationId xmlns:a16="http://schemas.microsoft.com/office/drawing/2014/main" id="{35A523BA-84B5-4D95-B961-6E8D3687B07F}"/>
                    </a:ext>
                  </a:extLst>
                </p:cNvPr>
                <p:cNvPicPr/>
                <p:nvPr/>
              </p:nvPicPr>
              <p:blipFill>
                <a:blip r:embed="rId192"/>
                <a:stretch>
                  <a:fillRect/>
                </a:stretch>
              </p:blipFill>
              <p:spPr>
                <a:xfrm>
                  <a:off x="8740008" y="3336768"/>
                  <a:ext cx="16956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47502" name="Freihand 147501">
                  <a:extLst>
                    <a:ext uri="{FF2B5EF4-FFF2-40B4-BE49-F238E27FC236}">
                      <a16:creationId xmlns:a16="http://schemas.microsoft.com/office/drawing/2014/main" id="{9C1B0AEC-EC2E-4334-B9C4-672BCCDAE4C0}"/>
                    </a:ext>
                  </a:extLst>
                </p14:cNvPr>
                <p14:cNvContentPartPr/>
                <p14:nvPr/>
              </p14:nvContentPartPr>
              <p14:xfrm>
                <a:off x="8918568" y="3309408"/>
                <a:ext cx="140040" cy="115920"/>
              </p14:xfrm>
            </p:contentPart>
          </mc:Choice>
          <mc:Fallback>
            <p:pic>
              <p:nvPicPr>
                <p:cNvPr id="147502" name="Freihand 147501">
                  <a:extLst>
                    <a:ext uri="{FF2B5EF4-FFF2-40B4-BE49-F238E27FC236}">
                      <a16:creationId xmlns:a16="http://schemas.microsoft.com/office/drawing/2014/main" id="{9C1B0AEC-EC2E-4334-B9C4-672BCCDAE4C0}"/>
                    </a:ext>
                  </a:extLst>
                </p:cNvPr>
                <p:cNvPicPr/>
                <p:nvPr/>
              </p:nvPicPr>
              <p:blipFill>
                <a:blip r:embed="rId194"/>
                <a:stretch>
                  <a:fillRect/>
                </a:stretch>
              </p:blipFill>
              <p:spPr>
                <a:xfrm>
                  <a:off x="8914248" y="3305088"/>
                  <a:ext cx="14868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47503" name="Freihand 147502">
                  <a:extLst>
                    <a:ext uri="{FF2B5EF4-FFF2-40B4-BE49-F238E27FC236}">
                      <a16:creationId xmlns:a16="http://schemas.microsoft.com/office/drawing/2014/main" id="{4B16FBE0-C163-4C50-83A0-7AA12CD5A013}"/>
                    </a:ext>
                  </a:extLst>
                </p14:cNvPr>
                <p14:cNvContentPartPr/>
                <p14:nvPr/>
              </p14:nvContentPartPr>
              <p14:xfrm>
                <a:off x="9062208" y="3266928"/>
                <a:ext cx="75960" cy="158040"/>
              </p14:xfrm>
            </p:contentPart>
          </mc:Choice>
          <mc:Fallback>
            <p:pic>
              <p:nvPicPr>
                <p:cNvPr id="147503" name="Freihand 147502">
                  <a:extLst>
                    <a:ext uri="{FF2B5EF4-FFF2-40B4-BE49-F238E27FC236}">
                      <a16:creationId xmlns:a16="http://schemas.microsoft.com/office/drawing/2014/main" id="{4B16FBE0-C163-4C50-83A0-7AA12CD5A013}"/>
                    </a:ext>
                  </a:extLst>
                </p:cNvPr>
                <p:cNvPicPr/>
                <p:nvPr/>
              </p:nvPicPr>
              <p:blipFill>
                <a:blip r:embed="rId196"/>
                <a:stretch>
                  <a:fillRect/>
                </a:stretch>
              </p:blipFill>
              <p:spPr>
                <a:xfrm>
                  <a:off x="9057888" y="3262608"/>
                  <a:ext cx="8460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47504" name="Freihand 147503">
                  <a:extLst>
                    <a:ext uri="{FF2B5EF4-FFF2-40B4-BE49-F238E27FC236}">
                      <a16:creationId xmlns:a16="http://schemas.microsoft.com/office/drawing/2014/main" id="{D30E1DF7-D610-423A-A107-DEF78D51D43C}"/>
                    </a:ext>
                  </a:extLst>
                </p14:cNvPr>
                <p14:cNvContentPartPr/>
                <p14:nvPr/>
              </p14:nvContentPartPr>
              <p14:xfrm>
                <a:off x="9159768" y="3221928"/>
                <a:ext cx="140040" cy="136440"/>
              </p14:xfrm>
            </p:contentPart>
          </mc:Choice>
          <mc:Fallback>
            <p:pic>
              <p:nvPicPr>
                <p:cNvPr id="147504" name="Freihand 147503">
                  <a:extLst>
                    <a:ext uri="{FF2B5EF4-FFF2-40B4-BE49-F238E27FC236}">
                      <a16:creationId xmlns:a16="http://schemas.microsoft.com/office/drawing/2014/main" id="{D30E1DF7-D610-423A-A107-DEF78D51D43C}"/>
                    </a:ext>
                  </a:extLst>
                </p:cNvPr>
                <p:cNvPicPr/>
                <p:nvPr/>
              </p:nvPicPr>
              <p:blipFill>
                <a:blip r:embed="rId198"/>
                <a:stretch>
                  <a:fillRect/>
                </a:stretch>
              </p:blipFill>
              <p:spPr>
                <a:xfrm>
                  <a:off x="9155448" y="3217608"/>
                  <a:ext cx="14868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47506" name="Freihand 147505">
                  <a:extLst>
                    <a:ext uri="{FF2B5EF4-FFF2-40B4-BE49-F238E27FC236}">
                      <a16:creationId xmlns:a16="http://schemas.microsoft.com/office/drawing/2014/main" id="{7CCA89DB-FB5C-4AA2-AF20-8C9E018EB310}"/>
                    </a:ext>
                  </a:extLst>
                </p14:cNvPr>
                <p14:cNvContentPartPr/>
                <p14:nvPr/>
              </p14:nvContentPartPr>
              <p14:xfrm>
                <a:off x="9413928" y="3085488"/>
                <a:ext cx="213120" cy="132120"/>
              </p14:xfrm>
            </p:contentPart>
          </mc:Choice>
          <mc:Fallback>
            <p:pic>
              <p:nvPicPr>
                <p:cNvPr id="147506" name="Freihand 147505">
                  <a:extLst>
                    <a:ext uri="{FF2B5EF4-FFF2-40B4-BE49-F238E27FC236}">
                      <a16:creationId xmlns:a16="http://schemas.microsoft.com/office/drawing/2014/main" id="{7CCA89DB-FB5C-4AA2-AF20-8C9E018EB310}"/>
                    </a:ext>
                  </a:extLst>
                </p:cNvPr>
                <p:cNvPicPr/>
                <p:nvPr/>
              </p:nvPicPr>
              <p:blipFill>
                <a:blip r:embed="rId200"/>
                <a:stretch>
                  <a:fillRect/>
                </a:stretch>
              </p:blipFill>
              <p:spPr>
                <a:xfrm>
                  <a:off x="9409608" y="3081168"/>
                  <a:ext cx="22176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47507" name="Freihand 147506">
                  <a:extLst>
                    <a:ext uri="{FF2B5EF4-FFF2-40B4-BE49-F238E27FC236}">
                      <a16:creationId xmlns:a16="http://schemas.microsoft.com/office/drawing/2014/main" id="{6D50BDC6-DBDA-4882-9BAD-8C035A5FA685}"/>
                    </a:ext>
                  </a:extLst>
                </p14:cNvPr>
                <p14:cNvContentPartPr/>
                <p14:nvPr/>
              </p14:nvContentPartPr>
              <p14:xfrm>
                <a:off x="9643608" y="2935368"/>
                <a:ext cx="204480" cy="181080"/>
              </p14:xfrm>
            </p:contentPart>
          </mc:Choice>
          <mc:Fallback>
            <p:pic>
              <p:nvPicPr>
                <p:cNvPr id="147507" name="Freihand 147506">
                  <a:extLst>
                    <a:ext uri="{FF2B5EF4-FFF2-40B4-BE49-F238E27FC236}">
                      <a16:creationId xmlns:a16="http://schemas.microsoft.com/office/drawing/2014/main" id="{6D50BDC6-DBDA-4882-9BAD-8C035A5FA685}"/>
                    </a:ext>
                  </a:extLst>
                </p:cNvPr>
                <p:cNvPicPr/>
                <p:nvPr/>
              </p:nvPicPr>
              <p:blipFill>
                <a:blip r:embed="rId202"/>
                <a:stretch>
                  <a:fillRect/>
                </a:stretch>
              </p:blipFill>
              <p:spPr>
                <a:xfrm>
                  <a:off x="9639288" y="2931048"/>
                  <a:ext cx="21312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47508" name="Freihand 147507">
                  <a:extLst>
                    <a:ext uri="{FF2B5EF4-FFF2-40B4-BE49-F238E27FC236}">
                      <a16:creationId xmlns:a16="http://schemas.microsoft.com/office/drawing/2014/main" id="{DFF1766C-B0E6-4BEA-B8C2-81663F3A295F}"/>
                    </a:ext>
                  </a:extLst>
                </p14:cNvPr>
                <p14:cNvContentPartPr/>
                <p14:nvPr/>
              </p14:nvContentPartPr>
              <p14:xfrm>
                <a:off x="9928728" y="2593008"/>
                <a:ext cx="177480" cy="322560"/>
              </p14:xfrm>
            </p:contentPart>
          </mc:Choice>
          <mc:Fallback>
            <p:pic>
              <p:nvPicPr>
                <p:cNvPr id="147508" name="Freihand 147507">
                  <a:extLst>
                    <a:ext uri="{FF2B5EF4-FFF2-40B4-BE49-F238E27FC236}">
                      <a16:creationId xmlns:a16="http://schemas.microsoft.com/office/drawing/2014/main" id="{DFF1766C-B0E6-4BEA-B8C2-81663F3A295F}"/>
                    </a:ext>
                  </a:extLst>
                </p:cNvPr>
                <p:cNvPicPr/>
                <p:nvPr/>
              </p:nvPicPr>
              <p:blipFill>
                <a:blip r:embed="rId204"/>
                <a:stretch>
                  <a:fillRect/>
                </a:stretch>
              </p:blipFill>
              <p:spPr>
                <a:xfrm>
                  <a:off x="9924408" y="2588688"/>
                  <a:ext cx="186120" cy="33120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47509" name="Freihand 147508">
                  <a:extLst>
                    <a:ext uri="{FF2B5EF4-FFF2-40B4-BE49-F238E27FC236}">
                      <a16:creationId xmlns:a16="http://schemas.microsoft.com/office/drawing/2014/main" id="{D0899BF8-5961-46BA-8CD3-2C7C71A5D044}"/>
                    </a:ext>
                  </a:extLst>
                </p14:cNvPr>
                <p14:cNvContentPartPr/>
                <p14:nvPr/>
              </p14:nvContentPartPr>
              <p14:xfrm>
                <a:off x="10127808" y="2692728"/>
                <a:ext cx="149040" cy="92520"/>
              </p14:xfrm>
            </p:contentPart>
          </mc:Choice>
          <mc:Fallback>
            <p:pic>
              <p:nvPicPr>
                <p:cNvPr id="147509" name="Freihand 147508">
                  <a:extLst>
                    <a:ext uri="{FF2B5EF4-FFF2-40B4-BE49-F238E27FC236}">
                      <a16:creationId xmlns:a16="http://schemas.microsoft.com/office/drawing/2014/main" id="{D0899BF8-5961-46BA-8CD3-2C7C71A5D044}"/>
                    </a:ext>
                  </a:extLst>
                </p:cNvPr>
                <p:cNvPicPr/>
                <p:nvPr/>
              </p:nvPicPr>
              <p:blipFill>
                <a:blip r:embed="rId206"/>
                <a:stretch>
                  <a:fillRect/>
                </a:stretch>
              </p:blipFill>
              <p:spPr>
                <a:xfrm>
                  <a:off x="10123488" y="2688408"/>
                  <a:ext cx="15768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147524" name="Freihand 147523">
                  <a:extLst>
                    <a:ext uri="{FF2B5EF4-FFF2-40B4-BE49-F238E27FC236}">
                      <a16:creationId xmlns:a16="http://schemas.microsoft.com/office/drawing/2014/main" id="{DF68FF71-6B94-4B4F-BE42-B7E335C3771E}"/>
                    </a:ext>
                  </a:extLst>
                </p14:cNvPr>
                <p14:cNvContentPartPr/>
                <p14:nvPr/>
              </p14:nvContentPartPr>
              <p14:xfrm>
                <a:off x="6271848" y="4855608"/>
                <a:ext cx="256320" cy="176400"/>
              </p14:xfrm>
            </p:contentPart>
          </mc:Choice>
          <mc:Fallback>
            <p:pic>
              <p:nvPicPr>
                <p:cNvPr id="147524" name="Freihand 147523">
                  <a:extLst>
                    <a:ext uri="{FF2B5EF4-FFF2-40B4-BE49-F238E27FC236}">
                      <a16:creationId xmlns:a16="http://schemas.microsoft.com/office/drawing/2014/main" id="{DF68FF71-6B94-4B4F-BE42-B7E335C3771E}"/>
                    </a:ext>
                  </a:extLst>
                </p:cNvPr>
                <p:cNvPicPr/>
                <p:nvPr/>
              </p:nvPicPr>
              <p:blipFill>
                <a:blip r:embed="rId208"/>
                <a:stretch>
                  <a:fillRect/>
                </a:stretch>
              </p:blipFill>
              <p:spPr>
                <a:xfrm>
                  <a:off x="6267528" y="4851288"/>
                  <a:ext cx="264960" cy="18504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147525" name="Freihand 147524">
                  <a:extLst>
                    <a:ext uri="{FF2B5EF4-FFF2-40B4-BE49-F238E27FC236}">
                      <a16:creationId xmlns:a16="http://schemas.microsoft.com/office/drawing/2014/main" id="{E8D33AC5-4131-49FB-A054-D532BE17DA4F}"/>
                    </a:ext>
                  </a:extLst>
                </p14:cNvPr>
                <p14:cNvContentPartPr/>
                <p14:nvPr/>
              </p14:nvContentPartPr>
              <p14:xfrm>
                <a:off x="6510528" y="4797648"/>
                <a:ext cx="92520" cy="160920"/>
              </p14:xfrm>
            </p:contentPart>
          </mc:Choice>
          <mc:Fallback>
            <p:pic>
              <p:nvPicPr>
                <p:cNvPr id="147525" name="Freihand 147524">
                  <a:extLst>
                    <a:ext uri="{FF2B5EF4-FFF2-40B4-BE49-F238E27FC236}">
                      <a16:creationId xmlns:a16="http://schemas.microsoft.com/office/drawing/2014/main" id="{E8D33AC5-4131-49FB-A054-D532BE17DA4F}"/>
                    </a:ext>
                  </a:extLst>
                </p:cNvPr>
                <p:cNvPicPr/>
                <p:nvPr/>
              </p:nvPicPr>
              <p:blipFill>
                <a:blip r:embed="rId210"/>
                <a:stretch>
                  <a:fillRect/>
                </a:stretch>
              </p:blipFill>
              <p:spPr>
                <a:xfrm>
                  <a:off x="6506208" y="4793328"/>
                  <a:ext cx="10116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147526" name="Freihand 147525">
                  <a:extLst>
                    <a:ext uri="{FF2B5EF4-FFF2-40B4-BE49-F238E27FC236}">
                      <a16:creationId xmlns:a16="http://schemas.microsoft.com/office/drawing/2014/main" id="{9C25D89B-70D2-47A5-B13E-7C4C260F8272}"/>
                    </a:ext>
                  </a:extLst>
                </p14:cNvPr>
                <p14:cNvContentPartPr/>
                <p14:nvPr/>
              </p14:nvContentPartPr>
              <p14:xfrm>
                <a:off x="6779088" y="4690728"/>
                <a:ext cx="170640" cy="127080"/>
              </p14:xfrm>
            </p:contentPart>
          </mc:Choice>
          <mc:Fallback>
            <p:pic>
              <p:nvPicPr>
                <p:cNvPr id="147526" name="Freihand 147525">
                  <a:extLst>
                    <a:ext uri="{FF2B5EF4-FFF2-40B4-BE49-F238E27FC236}">
                      <a16:creationId xmlns:a16="http://schemas.microsoft.com/office/drawing/2014/main" id="{9C25D89B-70D2-47A5-B13E-7C4C260F8272}"/>
                    </a:ext>
                  </a:extLst>
                </p:cNvPr>
                <p:cNvPicPr/>
                <p:nvPr/>
              </p:nvPicPr>
              <p:blipFill>
                <a:blip r:embed="rId212"/>
                <a:stretch>
                  <a:fillRect/>
                </a:stretch>
              </p:blipFill>
              <p:spPr>
                <a:xfrm>
                  <a:off x="6774768" y="4686408"/>
                  <a:ext cx="17928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147527" name="Freihand 147526">
                  <a:extLst>
                    <a:ext uri="{FF2B5EF4-FFF2-40B4-BE49-F238E27FC236}">
                      <a16:creationId xmlns:a16="http://schemas.microsoft.com/office/drawing/2014/main" id="{6FAE1EBE-0808-4F6D-855B-D26FF484B86B}"/>
                    </a:ext>
                  </a:extLst>
                </p14:cNvPr>
                <p14:cNvContentPartPr/>
                <p14:nvPr/>
              </p14:nvContentPartPr>
              <p14:xfrm>
                <a:off x="6957648" y="4544208"/>
                <a:ext cx="268200" cy="227880"/>
              </p14:xfrm>
            </p:contentPart>
          </mc:Choice>
          <mc:Fallback>
            <p:pic>
              <p:nvPicPr>
                <p:cNvPr id="147527" name="Freihand 147526">
                  <a:extLst>
                    <a:ext uri="{FF2B5EF4-FFF2-40B4-BE49-F238E27FC236}">
                      <a16:creationId xmlns:a16="http://schemas.microsoft.com/office/drawing/2014/main" id="{6FAE1EBE-0808-4F6D-855B-D26FF484B86B}"/>
                    </a:ext>
                  </a:extLst>
                </p:cNvPr>
                <p:cNvPicPr/>
                <p:nvPr/>
              </p:nvPicPr>
              <p:blipFill>
                <a:blip r:embed="rId214"/>
                <a:stretch>
                  <a:fillRect/>
                </a:stretch>
              </p:blipFill>
              <p:spPr>
                <a:xfrm>
                  <a:off x="6953328" y="4539888"/>
                  <a:ext cx="276840" cy="23652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47528" name="Freihand 147527">
                  <a:extLst>
                    <a:ext uri="{FF2B5EF4-FFF2-40B4-BE49-F238E27FC236}">
                      <a16:creationId xmlns:a16="http://schemas.microsoft.com/office/drawing/2014/main" id="{A3014995-B57F-4BD6-A83E-2537E8614FB8}"/>
                    </a:ext>
                  </a:extLst>
                </p14:cNvPr>
                <p14:cNvContentPartPr/>
                <p14:nvPr/>
              </p14:nvContentPartPr>
              <p14:xfrm>
                <a:off x="7471728" y="4247568"/>
                <a:ext cx="262440" cy="299520"/>
              </p14:xfrm>
            </p:contentPart>
          </mc:Choice>
          <mc:Fallback>
            <p:pic>
              <p:nvPicPr>
                <p:cNvPr id="147528" name="Freihand 147527">
                  <a:extLst>
                    <a:ext uri="{FF2B5EF4-FFF2-40B4-BE49-F238E27FC236}">
                      <a16:creationId xmlns:a16="http://schemas.microsoft.com/office/drawing/2014/main" id="{A3014995-B57F-4BD6-A83E-2537E8614FB8}"/>
                    </a:ext>
                  </a:extLst>
                </p:cNvPr>
                <p:cNvPicPr/>
                <p:nvPr/>
              </p:nvPicPr>
              <p:blipFill>
                <a:blip r:embed="rId216"/>
                <a:stretch>
                  <a:fillRect/>
                </a:stretch>
              </p:blipFill>
              <p:spPr>
                <a:xfrm>
                  <a:off x="7467408" y="4243248"/>
                  <a:ext cx="271080" cy="30816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47529" name="Freihand 147528">
                  <a:extLst>
                    <a:ext uri="{FF2B5EF4-FFF2-40B4-BE49-F238E27FC236}">
                      <a16:creationId xmlns:a16="http://schemas.microsoft.com/office/drawing/2014/main" id="{15FB5472-59C6-4133-8DEE-DA5E4AD0566C}"/>
                    </a:ext>
                  </a:extLst>
                </p14:cNvPr>
                <p14:cNvContentPartPr/>
                <p14:nvPr/>
              </p14:nvContentPartPr>
              <p14:xfrm>
                <a:off x="7751088" y="4267728"/>
                <a:ext cx="129960" cy="115920"/>
              </p14:xfrm>
            </p:contentPart>
          </mc:Choice>
          <mc:Fallback>
            <p:pic>
              <p:nvPicPr>
                <p:cNvPr id="147529" name="Freihand 147528">
                  <a:extLst>
                    <a:ext uri="{FF2B5EF4-FFF2-40B4-BE49-F238E27FC236}">
                      <a16:creationId xmlns:a16="http://schemas.microsoft.com/office/drawing/2014/main" id="{15FB5472-59C6-4133-8DEE-DA5E4AD0566C}"/>
                    </a:ext>
                  </a:extLst>
                </p:cNvPr>
                <p:cNvPicPr/>
                <p:nvPr/>
              </p:nvPicPr>
              <p:blipFill>
                <a:blip r:embed="rId218"/>
                <a:stretch>
                  <a:fillRect/>
                </a:stretch>
              </p:blipFill>
              <p:spPr>
                <a:xfrm>
                  <a:off x="7746768" y="4263408"/>
                  <a:ext cx="13860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47533" name="Freihand 147532">
                  <a:extLst>
                    <a:ext uri="{FF2B5EF4-FFF2-40B4-BE49-F238E27FC236}">
                      <a16:creationId xmlns:a16="http://schemas.microsoft.com/office/drawing/2014/main" id="{EB51C59A-AD96-4D53-90F5-A113B12EF6AD}"/>
                    </a:ext>
                  </a:extLst>
                </p14:cNvPr>
                <p14:cNvContentPartPr/>
                <p14:nvPr/>
              </p14:nvContentPartPr>
              <p14:xfrm>
                <a:off x="7948008" y="4162248"/>
                <a:ext cx="70200" cy="134640"/>
              </p14:xfrm>
            </p:contentPart>
          </mc:Choice>
          <mc:Fallback>
            <p:pic>
              <p:nvPicPr>
                <p:cNvPr id="147533" name="Freihand 147532">
                  <a:extLst>
                    <a:ext uri="{FF2B5EF4-FFF2-40B4-BE49-F238E27FC236}">
                      <a16:creationId xmlns:a16="http://schemas.microsoft.com/office/drawing/2014/main" id="{EB51C59A-AD96-4D53-90F5-A113B12EF6AD}"/>
                    </a:ext>
                  </a:extLst>
                </p:cNvPr>
                <p:cNvPicPr/>
                <p:nvPr/>
              </p:nvPicPr>
              <p:blipFill>
                <a:blip r:embed="rId220"/>
                <a:stretch>
                  <a:fillRect/>
                </a:stretch>
              </p:blipFill>
              <p:spPr>
                <a:xfrm>
                  <a:off x="7943688" y="4157928"/>
                  <a:ext cx="7884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47534" name="Freihand 147533">
                  <a:extLst>
                    <a:ext uri="{FF2B5EF4-FFF2-40B4-BE49-F238E27FC236}">
                      <a16:creationId xmlns:a16="http://schemas.microsoft.com/office/drawing/2014/main" id="{A15D0CCE-4B8F-4CB7-9579-7FF59D1BB486}"/>
                    </a:ext>
                  </a:extLst>
                </p14:cNvPr>
                <p14:cNvContentPartPr/>
                <p14:nvPr/>
              </p14:nvContentPartPr>
              <p14:xfrm>
                <a:off x="8161128" y="4020048"/>
                <a:ext cx="195120" cy="133200"/>
              </p14:xfrm>
            </p:contentPart>
          </mc:Choice>
          <mc:Fallback>
            <p:pic>
              <p:nvPicPr>
                <p:cNvPr id="147534" name="Freihand 147533">
                  <a:extLst>
                    <a:ext uri="{FF2B5EF4-FFF2-40B4-BE49-F238E27FC236}">
                      <a16:creationId xmlns:a16="http://schemas.microsoft.com/office/drawing/2014/main" id="{A15D0CCE-4B8F-4CB7-9579-7FF59D1BB486}"/>
                    </a:ext>
                  </a:extLst>
                </p:cNvPr>
                <p:cNvPicPr/>
                <p:nvPr/>
              </p:nvPicPr>
              <p:blipFill>
                <a:blip r:embed="rId222"/>
                <a:stretch>
                  <a:fillRect/>
                </a:stretch>
              </p:blipFill>
              <p:spPr>
                <a:xfrm>
                  <a:off x="8156808" y="4015728"/>
                  <a:ext cx="20376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47535" name="Freihand 147534">
                  <a:extLst>
                    <a:ext uri="{FF2B5EF4-FFF2-40B4-BE49-F238E27FC236}">
                      <a16:creationId xmlns:a16="http://schemas.microsoft.com/office/drawing/2014/main" id="{DCCEB23F-A83C-4F59-90B4-BF2C9AF6DB1C}"/>
                    </a:ext>
                  </a:extLst>
                </p14:cNvPr>
                <p14:cNvContentPartPr/>
                <p14:nvPr/>
              </p14:nvContentPartPr>
              <p14:xfrm>
                <a:off x="8292168" y="3892968"/>
                <a:ext cx="360" cy="360"/>
              </p14:xfrm>
            </p:contentPart>
          </mc:Choice>
          <mc:Fallback>
            <p:pic>
              <p:nvPicPr>
                <p:cNvPr id="147535" name="Freihand 147534">
                  <a:extLst>
                    <a:ext uri="{FF2B5EF4-FFF2-40B4-BE49-F238E27FC236}">
                      <a16:creationId xmlns:a16="http://schemas.microsoft.com/office/drawing/2014/main" id="{DCCEB23F-A83C-4F59-90B4-BF2C9AF6DB1C}"/>
                    </a:ext>
                  </a:extLst>
                </p:cNvPr>
                <p:cNvPicPr/>
                <p:nvPr/>
              </p:nvPicPr>
              <p:blipFill>
                <a:blip r:embed="rId33"/>
                <a:stretch>
                  <a:fillRect/>
                </a:stretch>
              </p:blipFill>
              <p:spPr>
                <a:xfrm>
                  <a:off x="8287848" y="388864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147536" name="Freihand 147535">
                  <a:extLst>
                    <a:ext uri="{FF2B5EF4-FFF2-40B4-BE49-F238E27FC236}">
                      <a16:creationId xmlns:a16="http://schemas.microsoft.com/office/drawing/2014/main" id="{1B047AB9-D170-4439-9954-00A7FA63BCBF}"/>
                    </a:ext>
                  </a:extLst>
                </p14:cNvPr>
                <p14:cNvContentPartPr/>
                <p14:nvPr/>
              </p14:nvContentPartPr>
              <p14:xfrm>
                <a:off x="8413128" y="3784248"/>
                <a:ext cx="214200" cy="255240"/>
              </p14:xfrm>
            </p:contentPart>
          </mc:Choice>
          <mc:Fallback>
            <p:pic>
              <p:nvPicPr>
                <p:cNvPr id="147536" name="Freihand 147535">
                  <a:extLst>
                    <a:ext uri="{FF2B5EF4-FFF2-40B4-BE49-F238E27FC236}">
                      <a16:creationId xmlns:a16="http://schemas.microsoft.com/office/drawing/2014/main" id="{1B047AB9-D170-4439-9954-00A7FA63BCBF}"/>
                    </a:ext>
                  </a:extLst>
                </p:cNvPr>
                <p:cNvPicPr/>
                <p:nvPr/>
              </p:nvPicPr>
              <p:blipFill>
                <a:blip r:embed="rId225"/>
                <a:stretch>
                  <a:fillRect/>
                </a:stretch>
              </p:blipFill>
              <p:spPr>
                <a:xfrm>
                  <a:off x="8408808" y="3779928"/>
                  <a:ext cx="222840" cy="26388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147537" name="Freihand 147536">
                  <a:extLst>
                    <a:ext uri="{FF2B5EF4-FFF2-40B4-BE49-F238E27FC236}">
                      <a16:creationId xmlns:a16="http://schemas.microsoft.com/office/drawing/2014/main" id="{5932B65F-1846-4775-A091-2D203CE5A9CD}"/>
                    </a:ext>
                  </a:extLst>
                </p14:cNvPr>
                <p14:cNvContentPartPr/>
                <p14:nvPr/>
              </p14:nvContentPartPr>
              <p14:xfrm>
                <a:off x="8613648" y="3712608"/>
                <a:ext cx="263160" cy="212040"/>
              </p14:xfrm>
            </p:contentPart>
          </mc:Choice>
          <mc:Fallback>
            <p:pic>
              <p:nvPicPr>
                <p:cNvPr id="147537" name="Freihand 147536">
                  <a:extLst>
                    <a:ext uri="{FF2B5EF4-FFF2-40B4-BE49-F238E27FC236}">
                      <a16:creationId xmlns:a16="http://schemas.microsoft.com/office/drawing/2014/main" id="{5932B65F-1846-4775-A091-2D203CE5A9CD}"/>
                    </a:ext>
                  </a:extLst>
                </p:cNvPr>
                <p:cNvPicPr/>
                <p:nvPr/>
              </p:nvPicPr>
              <p:blipFill>
                <a:blip r:embed="rId227"/>
                <a:stretch>
                  <a:fillRect/>
                </a:stretch>
              </p:blipFill>
              <p:spPr>
                <a:xfrm>
                  <a:off x="8609328" y="3708288"/>
                  <a:ext cx="271800" cy="22068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147538" name="Freihand 147537">
                  <a:extLst>
                    <a:ext uri="{FF2B5EF4-FFF2-40B4-BE49-F238E27FC236}">
                      <a16:creationId xmlns:a16="http://schemas.microsoft.com/office/drawing/2014/main" id="{E5B1D6DA-BC4A-4A3D-A295-8EACA56F2549}"/>
                    </a:ext>
                  </a:extLst>
                </p14:cNvPr>
                <p14:cNvContentPartPr/>
                <p14:nvPr/>
              </p14:nvContentPartPr>
              <p14:xfrm>
                <a:off x="8857728" y="3673728"/>
                <a:ext cx="25560" cy="39240"/>
              </p14:xfrm>
            </p:contentPart>
          </mc:Choice>
          <mc:Fallback>
            <p:pic>
              <p:nvPicPr>
                <p:cNvPr id="147538" name="Freihand 147537">
                  <a:extLst>
                    <a:ext uri="{FF2B5EF4-FFF2-40B4-BE49-F238E27FC236}">
                      <a16:creationId xmlns:a16="http://schemas.microsoft.com/office/drawing/2014/main" id="{E5B1D6DA-BC4A-4A3D-A295-8EACA56F2549}"/>
                    </a:ext>
                  </a:extLst>
                </p:cNvPr>
                <p:cNvPicPr/>
                <p:nvPr/>
              </p:nvPicPr>
              <p:blipFill>
                <a:blip r:embed="rId229"/>
                <a:stretch>
                  <a:fillRect/>
                </a:stretch>
              </p:blipFill>
              <p:spPr>
                <a:xfrm>
                  <a:off x="8853408" y="3669408"/>
                  <a:ext cx="34200" cy="4788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147539" name="Freihand 147538">
                  <a:extLst>
                    <a:ext uri="{FF2B5EF4-FFF2-40B4-BE49-F238E27FC236}">
                      <a16:creationId xmlns:a16="http://schemas.microsoft.com/office/drawing/2014/main" id="{8D262D5C-00B3-4A64-AB10-A14B9E77B993}"/>
                    </a:ext>
                  </a:extLst>
                </p14:cNvPr>
                <p14:cNvContentPartPr/>
                <p14:nvPr/>
              </p14:nvContentPartPr>
              <p14:xfrm>
                <a:off x="8916048" y="3707208"/>
                <a:ext cx="144360" cy="72720"/>
              </p14:xfrm>
            </p:contentPart>
          </mc:Choice>
          <mc:Fallback>
            <p:pic>
              <p:nvPicPr>
                <p:cNvPr id="147539" name="Freihand 147538">
                  <a:extLst>
                    <a:ext uri="{FF2B5EF4-FFF2-40B4-BE49-F238E27FC236}">
                      <a16:creationId xmlns:a16="http://schemas.microsoft.com/office/drawing/2014/main" id="{8D262D5C-00B3-4A64-AB10-A14B9E77B993}"/>
                    </a:ext>
                  </a:extLst>
                </p:cNvPr>
                <p:cNvPicPr/>
                <p:nvPr/>
              </p:nvPicPr>
              <p:blipFill>
                <a:blip r:embed="rId231"/>
                <a:stretch>
                  <a:fillRect/>
                </a:stretch>
              </p:blipFill>
              <p:spPr>
                <a:xfrm>
                  <a:off x="8911728" y="3702888"/>
                  <a:ext cx="15300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147541" name="Freihand 147540">
                  <a:extLst>
                    <a:ext uri="{FF2B5EF4-FFF2-40B4-BE49-F238E27FC236}">
                      <a16:creationId xmlns:a16="http://schemas.microsoft.com/office/drawing/2014/main" id="{67002A8A-3025-4B0B-B4E9-CCB46359164F}"/>
                    </a:ext>
                  </a:extLst>
                </p14:cNvPr>
                <p14:cNvContentPartPr/>
                <p14:nvPr/>
              </p14:nvContentPartPr>
              <p14:xfrm>
                <a:off x="9271728" y="3492288"/>
                <a:ext cx="92880" cy="133200"/>
              </p14:xfrm>
            </p:contentPart>
          </mc:Choice>
          <mc:Fallback>
            <p:pic>
              <p:nvPicPr>
                <p:cNvPr id="147541" name="Freihand 147540">
                  <a:extLst>
                    <a:ext uri="{FF2B5EF4-FFF2-40B4-BE49-F238E27FC236}">
                      <a16:creationId xmlns:a16="http://schemas.microsoft.com/office/drawing/2014/main" id="{67002A8A-3025-4B0B-B4E9-CCB46359164F}"/>
                    </a:ext>
                  </a:extLst>
                </p:cNvPr>
                <p:cNvPicPr/>
                <p:nvPr/>
              </p:nvPicPr>
              <p:blipFill>
                <a:blip r:embed="rId233"/>
                <a:stretch>
                  <a:fillRect/>
                </a:stretch>
              </p:blipFill>
              <p:spPr>
                <a:xfrm>
                  <a:off x="9267408" y="3487968"/>
                  <a:ext cx="10152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147542" name="Freihand 147541">
                  <a:extLst>
                    <a:ext uri="{FF2B5EF4-FFF2-40B4-BE49-F238E27FC236}">
                      <a16:creationId xmlns:a16="http://schemas.microsoft.com/office/drawing/2014/main" id="{1E21B2D9-E567-4AF9-920F-6ADE0E83FDC3}"/>
                    </a:ext>
                  </a:extLst>
                </p14:cNvPr>
                <p14:cNvContentPartPr/>
                <p14:nvPr/>
              </p14:nvContentPartPr>
              <p14:xfrm>
                <a:off x="9404928" y="3380328"/>
                <a:ext cx="113400" cy="176400"/>
              </p14:xfrm>
            </p:contentPart>
          </mc:Choice>
          <mc:Fallback>
            <p:pic>
              <p:nvPicPr>
                <p:cNvPr id="147542" name="Freihand 147541">
                  <a:extLst>
                    <a:ext uri="{FF2B5EF4-FFF2-40B4-BE49-F238E27FC236}">
                      <a16:creationId xmlns:a16="http://schemas.microsoft.com/office/drawing/2014/main" id="{1E21B2D9-E567-4AF9-920F-6ADE0E83FDC3}"/>
                    </a:ext>
                  </a:extLst>
                </p:cNvPr>
                <p:cNvPicPr/>
                <p:nvPr/>
              </p:nvPicPr>
              <p:blipFill>
                <a:blip r:embed="rId235"/>
                <a:stretch>
                  <a:fillRect/>
                </a:stretch>
              </p:blipFill>
              <p:spPr>
                <a:xfrm>
                  <a:off x="9400608" y="3376008"/>
                  <a:ext cx="122040" cy="18504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147543" name="Freihand 147542">
                  <a:extLst>
                    <a:ext uri="{FF2B5EF4-FFF2-40B4-BE49-F238E27FC236}">
                      <a16:creationId xmlns:a16="http://schemas.microsoft.com/office/drawing/2014/main" id="{AA7BAC45-DB2F-4BBB-85C4-059862920405}"/>
                    </a:ext>
                  </a:extLst>
                </p14:cNvPr>
                <p14:cNvContentPartPr/>
                <p14:nvPr/>
              </p14:nvContentPartPr>
              <p14:xfrm>
                <a:off x="9505008" y="3390048"/>
                <a:ext cx="141840" cy="116280"/>
              </p14:xfrm>
            </p:contentPart>
          </mc:Choice>
          <mc:Fallback>
            <p:pic>
              <p:nvPicPr>
                <p:cNvPr id="147543" name="Freihand 147542">
                  <a:extLst>
                    <a:ext uri="{FF2B5EF4-FFF2-40B4-BE49-F238E27FC236}">
                      <a16:creationId xmlns:a16="http://schemas.microsoft.com/office/drawing/2014/main" id="{AA7BAC45-DB2F-4BBB-85C4-059862920405}"/>
                    </a:ext>
                  </a:extLst>
                </p:cNvPr>
                <p:cNvPicPr/>
                <p:nvPr/>
              </p:nvPicPr>
              <p:blipFill>
                <a:blip r:embed="rId237"/>
                <a:stretch>
                  <a:fillRect/>
                </a:stretch>
              </p:blipFill>
              <p:spPr>
                <a:xfrm>
                  <a:off x="9500688" y="3385728"/>
                  <a:ext cx="15048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238">
              <p14:nvContentPartPr>
                <p14:cNvPr id="147544" name="Freihand 147543">
                  <a:extLst>
                    <a:ext uri="{FF2B5EF4-FFF2-40B4-BE49-F238E27FC236}">
                      <a16:creationId xmlns:a16="http://schemas.microsoft.com/office/drawing/2014/main" id="{CE1A892A-13B3-438F-B5C2-CB60D79FD9C1}"/>
                    </a:ext>
                  </a:extLst>
                </p14:cNvPr>
                <p14:cNvContentPartPr/>
                <p14:nvPr/>
              </p14:nvContentPartPr>
              <p14:xfrm>
                <a:off x="9643608" y="3248208"/>
                <a:ext cx="168120" cy="188280"/>
              </p14:xfrm>
            </p:contentPart>
          </mc:Choice>
          <mc:Fallback>
            <p:pic>
              <p:nvPicPr>
                <p:cNvPr id="147544" name="Freihand 147543">
                  <a:extLst>
                    <a:ext uri="{FF2B5EF4-FFF2-40B4-BE49-F238E27FC236}">
                      <a16:creationId xmlns:a16="http://schemas.microsoft.com/office/drawing/2014/main" id="{CE1A892A-13B3-438F-B5C2-CB60D79FD9C1}"/>
                    </a:ext>
                  </a:extLst>
                </p:cNvPr>
                <p:cNvPicPr/>
                <p:nvPr/>
              </p:nvPicPr>
              <p:blipFill>
                <a:blip r:embed="rId239"/>
                <a:stretch>
                  <a:fillRect/>
                </a:stretch>
              </p:blipFill>
              <p:spPr>
                <a:xfrm>
                  <a:off x="9639288" y="3243888"/>
                  <a:ext cx="176760" cy="19692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147545" name="Freihand 147544">
                  <a:extLst>
                    <a:ext uri="{FF2B5EF4-FFF2-40B4-BE49-F238E27FC236}">
                      <a16:creationId xmlns:a16="http://schemas.microsoft.com/office/drawing/2014/main" id="{7BE13EF1-59F4-45A4-ADEF-E4B68ABD8975}"/>
                    </a:ext>
                  </a:extLst>
                </p14:cNvPr>
                <p14:cNvContentPartPr/>
                <p14:nvPr/>
              </p14:nvContentPartPr>
              <p14:xfrm>
                <a:off x="9895608" y="3154608"/>
                <a:ext cx="128160" cy="127800"/>
              </p14:xfrm>
            </p:contentPart>
          </mc:Choice>
          <mc:Fallback>
            <p:pic>
              <p:nvPicPr>
                <p:cNvPr id="147545" name="Freihand 147544">
                  <a:extLst>
                    <a:ext uri="{FF2B5EF4-FFF2-40B4-BE49-F238E27FC236}">
                      <a16:creationId xmlns:a16="http://schemas.microsoft.com/office/drawing/2014/main" id="{7BE13EF1-59F4-45A4-ADEF-E4B68ABD8975}"/>
                    </a:ext>
                  </a:extLst>
                </p:cNvPr>
                <p:cNvPicPr/>
                <p:nvPr/>
              </p:nvPicPr>
              <p:blipFill>
                <a:blip r:embed="rId241"/>
                <a:stretch>
                  <a:fillRect/>
                </a:stretch>
              </p:blipFill>
              <p:spPr>
                <a:xfrm>
                  <a:off x="9891288" y="3150288"/>
                  <a:ext cx="13680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147546" name="Freihand 147545">
                  <a:extLst>
                    <a:ext uri="{FF2B5EF4-FFF2-40B4-BE49-F238E27FC236}">
                      <a16:creationId xmlns:a16="http://schemas.microsoft.com/office/drawing/2014/main" id="{3ACDD3CB-039F-4A8B-84C0-818ACA11EBD2}"/>
                    </a:ext>
                  </a:extLst>
                </p14:cNvPr>
                <p14:cNvContentPartPr/>
                <p14:nvPr/>
              </p14:nvContentPartPr>
              <p14:xfrm>
                <a:off x="10055808" y="3140568"/>
                <a:ext cx="72720" cy="85320"/>
              </p14:xfrm>
            </p:contentPart>
          </mc:Choice>
          <mc:Fallback>
            <p:pic>
              <p:nvPicPr>
                <p:cNvPr id="147546" name="Freihand 147545">
                  <a:extLst>
                    <a:ext uri="{FF2B5EF4-FFF2-40B4-BE49-F238E27FC236}">
                      <a16:creationId xmlns:a16="http://schemas.microsoft.com/office/drawing/2014/main" id="{3ACDD3CB-039F-4A8B-84C0-818ACA11EBD2}"/>
                    </a:ext>
                  </a:extLst>
                </p:cNvPr>
                <p:cNvPicPr/>
                <p:nvPr/>
              </p:nvPicPr>
              <p:blipFill>
                <a:blip r:embed="rId243"/>
                <a:stretch>
                  <a:fillRect/>
                </a:stretch>
              </p:blipFill>
              <p:spPr>
                <a:xfrm>
                  <a:off x="10051488" y="3136248"/>
                  <a:ext cx="8136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147547" name="Freihand 147546">
                  <a:extLst>
                    <a:ext uri="{FF2B5EF4-FFF2-40B4-BE49-F238E27FC236}">
                      <a16:creationId xmlns:a16="http://schemas.microsoft.com/office/drawing/2014/main" id="{214BAA86-0BDB-4426-8F16-DE461B16D9F3}"/>
                    </a:ext>
                  </a:extLst>
                </p14:cNvPr>
                <p14:cNvContentPartPr/>
                <p14:nvPr/>
              </p14:nvContentPartPr>
              <p14:xfrm>
                <a:off x="10266768" y="2973168"/>
                <a:ext cx="207720" cy="118800"/>
              </p14:xfrm>
            </p:contentPart>
          </mc:Choice>
          <mc:Fallback>
            <p:pic>
              <p:nvPicPr>
                <p:cNvPr id="147547" name="Freihand 147546">
                  <a:extLst>
                    <a:ext uri="{FF2B5EF4-FFF2-40B4-BE49-F238E27FC236}">
                      <a16:creationId xmlns:a16="http://schemas.microsoft.com/office/drawing/2014/main" id="{214BAA86-0BDB-4426-8F16-DE461B16D9F3}"/>
                    </a:ext>
                  </a:extLst>
                </p:cNvPr>
                <p:cNvPicPr/>
                <p:nvPr/>
              </p:nvPicPr>
              <p:blipFill>
                <a:blip r:embed="rId245"/>
                <a:stretch>
                  <a:fillRect/>
                </a:stretch>
              </p:blipFill>
              <p:spPr>
                <a:xfrm>
                  <a:off x="10262448" y="2968848"/>
                  <a:ext cx="21636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147548" name="Freihand 147547">
                  <a:extLst>
                    <a:ext uri="{FF2B5EF4-FFF2-40B4-BE49-F238E27FC236}">
                      <a16:creationId xmlns:a16="http://schemas.microsoft.com/office/drawing/2014/main" id="{5F559107-70B8-4C8F-91CE-3C7B7C5C66BF}"/>
                    </a:ext>
                  </a:extLst>
                </p14:cNvPr>
                <p14:cNvContentPartPr/>
                <p14:nvPr/>
              </p14:nvContentPartPr>
              <p14:xfrm>
                <a:off x="10401048" y="2873448"/>
                <a:ext cx="68760" cy="8640"/>
              </p14:xfrm>
            </p:contentPart>
          </mc:Choice>
          <mc:Fallback>
            <p:pic>
              <p:nvPicPr>
                <p:cNvPr id="147548" name="Freihand 147547">
                  <a:extLst>
                    <a:ext uri="{FF2B5EF4-FFF2-40B4-BE49-F238E27FC236}">
                      <a16:creationId xmlns:a16="http://schemas.microsoft.com/office/drawing/2014/main" id="{5F559107-70B8-4C8F-91CE-3C7B7C5C66BF}"/>
                    </a:ext>
                  </a:extLst>
                </p:cNvPr>
                <p:cNvPicPr/>
                <p:nvPr/>
              </p:nvPicPr>
              <p:blipFill>
                <a:blip r:embed="rId247"/>
                <a:stretch>
                  <a:fillRect/>
                </a:stretch>
              </p:blipFill>
              <p:spPr>
                <a:xfrm>
                  <a:off x="10396728" y="2869128"/>
                  <a:ext cx="7740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147549" name="Freihand 147548">
                  <a:extLst>
                    <a:ext uri="{FF2B5EF4-FFF2-40B4-BE49-F238E27FC236}">
                      <a16:creationId xmlns:a16="http://schemas.microsoft.com/office/drawing/2014/main" id="{4F146DF4-A1A2-4ADF-B58C-820865C3B27F}"/>
                    </a:ext>
                  </a:extLst>
                </p14:cNvPr>
                <p14:cNvContentPartPr/>
                <p14:nvPr/>
              </p14:nvContentPartPr>
              <p14:xfrm>
                <a:off x="10523448" y="2868048"/>
                <a:ext cx="113040" cy="89640"/>
              </p14:xfrm>
            </p:contentPart>
          </mc:Choice>
          <mc:Fallback>
            <p:pic>
              <p:nvPicPr>
                <p:cNvPr id="147549" name="Freihand 147548">
                  <a:extLst>
                    <a:ext uri="{FF2B5EF4-FFF2-40B4-BE49-F238E27FC236}">
                      <a16:creationId xmlns:a16="http://schemas.microsoft.com/office/drawing/2014/main" id="{4F146DF4-A1A2-4ADF-B58C-820865C3B27F}"/>
                    </a:ext>
                  </a:extLst>
                </p:cNvPr>
                <p:cNvPicPr/>
                <p:nvPr/>
              </p:nvPicPr>
              <p:blipFill>
                <a:blip r:embed="rId249"/>
                <a:stretch>
                  <a:fillRect/>
                </a:stretch>
              </p:blipFill>
              <p:spPr>
                <a:xfrm>
                  <a:off x="10519128" y="2863728"/>
                  <a:ext cx="12168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147550" name="Freihand 147549">
                  <a:extLst>
                    <a:ext uri="{FF2B5EF4-FFF2-40B4-BE49-F238E27FC236}">
                      <a16:creationId xmlns:a16="http://schemas.microsoft.com/office/drawing/2014/main" id="{F96F0E0A-F9A8-4FFF-AB16-023DB1CF2C34}"/>
                    </a:ext>
                  </a:extLst>
                </p14:cNvPr>
                <p14:cNvContentPartPr/>
                <p14:nvPr/>
              </p14:nvContentPartPr>
              <p14:xfrm>
                <a:off x="10636848" y="2753208"/>
                <a:ext cx="144000" cy="128520"/>
              </p14:xfrm>
            </p:contentPart>
          </mc:Choice>
          <mc:Fallback>
            <p:pic>
              <p:nvPicPr>
                <p:cNvPr id="147550" name="Freihand 147549">
                  <a:extLst>
                    <a:ext uri="{FF2B5EF4-FFF2-40B4-BE49-F238E27FC236}">
                      <a16:creationId xmlns:a16="http://schemas.microsoft.com/office/drawing/2014/main" id="{F96F0E0A-F9A8-4FFF-AB16-023DB1CF2C34}"/>
                    </a:ext>
                  </a:extLst>
                </p:cNvPr>
                <p:cNvPicPr/>
                <p:nvPr/>
              </p:nvPicPr>
              <p:blipFill>
                <a:blip r:embed="rId251"/>
                <a:stretch>
                  <a:fillRect/>
                </a:stretch>
              </p:blipFill>
              <p:spPr>
                <a:xfrm>
                  <a:off x="10632528" y="2748888"/>
                  <a:ext cx="15264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147551" name="Freihand 147550">
                  <a:extLst>
                    <a:ext uri="{FF2B5EF4-FFF2-40B4-BE49-F238E27FC236}">
                      <a16:creationId xmlns:a16="http://schemas.microsoft.com/office/drawing/2014/main" id="{C1FEC624-0973-4B13-AA0E-1AEADC7A74FD}"/>
                    </a:ext>
                  </a:extLst>
                </p14:cNvPr>
                <p14:cNvContentPartPr/>
                <p14:nvPr/>
              </p14:nvContentPartPr>
              <p14:xfrm>
                <a:off x="10796688" y="2713248"/>
                <a:ext cx="78120" cy="90720"/>
              </p14:xfrm>
            </p:contentPart>
          </mc:Choice>
          <mc:Fallback>
            <p:pic>
              <p:nvPicPr>
                <p:cNvPr id="147551" name="Freihand 147550">
                  <a:extLst>
                    <a:ext uri="{FF2B5EF4-FFF2-40B4-BE49-F238E27FC236}">
                      <a16:creationId xmlns:a16="http://schemas.microsoft.com/office/drawing/2014/main" id="{C1FEC624-0973-4B13-AA0E-1AEADC7A74FD}"/>
                    </a:ext>
                  </a:extLst>
                </p:cNvPr>
                <p:cNvPicPr/>
                <p:nvPr/>
              </p:nvPicPr>
              <p:blipFill>
                <a:blip r:embed="rId253"/>
                <a:stretch>
                  <a:fillRect/>
                </a:stretch>
              </p:blipFill>
              <p:spPr>
                <a:xfrm>
                  <a:off x="10792368" y="2708928"/>
                  <a:ext cx="8676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254">
              <p14:nvContentPartPr>
                <p14:cNvPr id="147552" name="Freihand 147551">
                  <a:extLst>
                    <a:ext uri="{FF2B5EF4-FFF2-40B4-BE49-F238E27FC236}">
                      <a16:creationId xmlns:a16="http://schemas.microsoft.com/office/drawing/2014/main" id="{9409D4F0-191F-409B-AC47-58CBAA06E2E9}"/>
                    </a:ext>
                  </a:extLst>
                </p14:cNvPr>
                <p14:cNvContentPartPr/>
                <p14:nvPr/>
              </p14:nvContentPartPr>
              <p14:xfrm>
                <a:off x="10898928" y="2666448"/>
                <a:ext cx="74160" cy="60480"/>
              </p14:xfrm>
            </p:contentPart>
          </mc:Choice>
          <mc:Fallback>
            <p:pic>
              <p:nvPicPr>
                <p:cNvPr id="147552" name="Freihand 147551">
                  <a:extLst>
                    <a:ext uri="{FF2B5EF4-FFF2-40B4-BE49-F238E27FC236}">
                      <a16:creationId xmlns:a16="http://schemas.microsoft.com/office/drawing/2014/main" id="{9409D4F0-191F-409B-AC47-58CBAA06E2E9}"/>
                    </a:ext>
                  </a:extLst>
                </p:cNvPr>
                <p:cNvPicPr/>
                <p:nvPr/>
              </p:nvPicPr>
              <p:blipFill>
                <a:blip r:embed="rId255"/>
                <a:stretch>
                  <a:fillRect/>
                </a:stretch>
              </p:blipFill>
              <p:spPr>
                <a:xfrm>
                  <a:off x="10894608" y="2662128"/>
                  <a:ext cx="8280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147553" name="Freihand 147552">
                  <a:extLst>
                    <a:ext uri="{FF2B5EF4-FFF2-40B4-BE49-F238E27FC236}">
                      <a16:creationId xmlns:a16="http://schemas.microsoft.com/office/drawing/2014/main" id="{7DC938B0-853E-4FBC-A371-6AD2BC76B933}"/>
                    </a:ext>
                  </a:extLst>
                </p14:cNvPr>
                <p14:cNvContentPartPr/>
                <p14:nvPr/>
              </p14:nvContentPartPr>
              <p14:xfrm>
                <a:off x="10993968" y="2594808"/>
                <a:ext cx="69120" cy="87120"/>
              </p14:xfrm>
            </p:contentPart>
          </mc:Choice>
          <mc:Fallback>
            <p:pic>
              <p:nvPicPr>
                <p:cNvPr id="147553" name="Freihand 147552">
                  <a:extLst>
                    <a:ext uri="{FF2B5EF4-FFF2-40B4-BE49-F238E27FC236}">
                      <a16:creationId xmlns:a16="http://schemas.microsoft.com/office/drawing/2014/main" id="{7DC938B0-853E-4FBC-A371-6AD2BC76B933}"/>
                    </a:ext>
                  </a:extLst>
                </p:cNvPr>
                <p:cNvPicPr/>
                <p:nvPr/>
              </p:nvPicPr>
              <p:blipFill>
                <a:blip r:embed="rId257"/>
                <a:stretch>
                  <a:fillRect/>
                </a:stretch>
              </p:blipFill>
              <p:spPr>
                <a:xfrm>
                  <a:off x="10989648" y="2590488"/>
                  <a:ext cx="7776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258">
              <p14:nvContentPartPr>
                <p14:cNvPr id="147554" name="Freihand 147553">
                  <a:extLst>
                    <a:ext uri="{FF2B5EF4-FFF2-40B4-BE49-F238E27FC236}">
                      <a16:creationId xmlns:a16="http://schemas.microsoft.com/office/drawing/2014/main" id="{2AF4AF4C-FB83-4C7B-9B93-FE4D2027EDA1}"/>
                    </a:ext>
                  </a:extLst>
                </p14:cNvPr>
                <p14:cNvContentPartPr/>
                <p14:nvPr/>
              </p14:nvContentPartPr>
              <p14:xfrm>
                <a:off x="11109528" y="2474568"/>
                <a:ext cx="49320" cy="174240"/>
              </p14:xfrm>
            </p:contentPart>
          </mc:Choice>
          <mc:Fallback>
            <p:pic>
              <p:nvPicPr>
                <p:cNvPr id="147554" name="Freihand 147553">
                  <a:extLst>
                    <a:ext uri="{FF2B5EF4-FFF2-40B4-BE49-F238E27FC236}">
                      <a16:creationId xmlns:a16="http://schemas.microsoft.com/office/drawing/2014/main" id="{2AF4AF4C-FB83-4C7B-9B93-FE4D2027EDA1}"/>
                    </a:ext>
                  </a:extLst>
                </p:cNvPr>
                <p:cNvPicPr/>
                <p:nvPr/>
              </p:nvPicPr>
              <p:blipFill>
                <a:blip r:embed="rId259"/>
                <a:stretch>
                  <a:fillRect/>
                </a:stretch>
              </p:blipFill>
              <p:spPr>
                <a:xfrm>
                  <a:off x="11105208" y="2470248"/>
                  <a:ext cx="57960" cy="182880"/>
                </a:xfrm>
                <a:prstGeom prst="rect">
                  <a:avLst/>
                </a:prstGeom>
              </p:spPr>
            </p:pic>
          </mc:Fallback>
        </mc:AlternateContent>
      </p:grpSp>
    </p:spTree>
    <p:extLst>
      <p:ext uri="{BB962C8B-B14F-4D97-AF65-F5344CB8AC3E}">
        <p14:creationId xmlns:p14="http://schemas.microsoft.com/office/powerpoint/2010/main" val="270855068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1" name="Rectangle 2"/>
          <p:cNvSpPr>
            <a:spLocks noChangeArrowheads="1"/>
          </p:cNvSpPr>
          <p:nvPr/>
        </p:nvSpPr>
        <p:spPr bwMode="auto">
          <a:xfrm>
            <a:off x="0" y="188531"/>
            <a:ext cx="12089791" cy="4330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200" b="1">
                <a:solidFill>
                  <a:srgbClr val="000000"/>
                </a:solidFill>
                <a:latin typeface="Sparkasse Rg" pitchFamily="34" charset="0"/>
              </a:rPr>
              <a:t>CPI and the Energy component (Germany)</a:t>
            </a:r>
            <a:endParaRPr lang="de-DE" sz="2200" b="1" dirty="0">
              <a:solidFill>
                <a:srgbClr val="000000"/>
              </a:solidFill>
              <a:latin typeface="Sparkasse Rg" pitchFamily="34" charset="0"/>
            </a:endParaRPr>
          </a:p>
        </p:txBody>
      </p:sp>
      <p:sp>
        <p:nvSpPr>
          <p:cNvPr id="150533" name="Text Box 4"/>
          <p:cNvSpPr txBox="1">
            <a:spLocks noChangeArrowheads="1"/>
          </p:cNvSpPr>
          <p:nvPr/>
        </p:nvSpPr>
        <p:spPr bwMode="auto">
          <a:xfrm>
            <a:off x="381189" y="5989949"/>
            <a:ext cx="1667444"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Bundesbank</a:t>
            </a:r>
            <a:endParaRPr lang="de-DE" sz="1400" dirty="0"/>
          </a:p>
        </p:txBody>
      </p:sp>
      <p:sp>
        <p:nvSpPr>
          <p:cNvPr id="11" name="Rechteck 10">
            <a:extLst>
              <a:ext uri="{FF2B5EF4-FFF2-40B4-BE49-F238E27FC236}">
                <a16:creationId xmlns:a16="http://schemas.microsoft.com/office/drawing/2014/main" id="{ADA4D5F5-6579-4DA8-AFC5-7BDDF80B9F5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3E17B094-4E01-AA8B-7B42-EAA3E42581EB}"/>
              </a:ext>
            </a:extLst>
          </p:cNvPr>
          <p:cNvPicPr>
            <a:picLocks noChangeAspect="1"/>
          </p:cNvPicPr>
          <p:nvPr/>
        </p:nvPicPr>
        <p:blipFill>
          <a:blip r:embed="rId3"/>
          <a:stretch>
            <a:fillRect/>
          </a:stretch>
        </p:blipFill>
        <p:spPr>
          <a:xfrm>
            <a:off x="0" y="673369"/>
            <a:ext cx="7962776" cy="4786137"/>
          </a:xfrm>
          <a:prstGeom prst="rect">
            <a:avLst/>
          </a:prstGeom>
        </p:spPr>
      </p:pic>
      <p:grpSp>
        <p:nvGrpSpPr>
          <p:cNvPr id="5" name="Gruppieren 4">
            <a:extLst>
              <a:ext uri="{FF2B5EF4-FFF2-40B4-BE49-F238E27FC236}">
                <a16:creationId xmlns:a16="http://schemas.microsoft.com/office/drawing/2014/main" id="{C02AA637-4087-4C2E-AB54-2AF701A6CC07}"/>
              </a:ext>
            </a:extLst>
          </p:cNvPr>
          <p:cNvGrpSpPr/>
          <p:nvPr/>
        </p:nvGrpSpPr>
        <p:grpSpPr>
          <a:xfrm>
            <a:off x="4495608" y="5301648"/>
            <a:ext cx="788400" cy="61200"/>
            <a:chOff x="4495608" y="5301648"/>
            <a:chExt cx="788400" cy="61200"/>
          </a:xfrm>
        </p:grpSpPr>
        <mc:AlternateContent xmlns:mc="http://schemas.openxmlformats.org/markup-compatibility/2006">
          <mc:Choice xmlns:p14="http://schemas.microsoft.com/office/powerpoint/2010/main" Requires="p14">
            <p:contentPart p14:bwMode="auto" r:id="rId4">
              <p14:nvContentPartPr>
                <p14:cNvPr id="2" name="Freihand 1">
                  <a:extLst>
                    <a:ext uri="{FF2B5EF4-FFF2-40B4-BE49-F238E27FC236}">
                      <a16:creationId xmlns:a16="http://schemas.microsoft.com/office/drawing/2014/main" id="{28ED07B7-74D9-436F-939A-113454147847}"/>
                    </a:ext>
                  </a:extLst>
                </p14:cNvPr>
                <p14:cNvContentPartPr/>
                <p14:nvPr/>
              </p14:nvContentPartPr>
              <p14:xfrm>
                <a:off x="4495608" y="5338368"/>
                <a:ext cx="115920" cy="15840"/>
              </p14:xfrm>
            </p:contentPart>
          </mc:Choice>
          <mc:Fallback>
            <p:pic>
              <p:nvPicPr>
                <p:cNvPr id="2" name="Freihand 1">
                  <a:extLst>
                    <a:ext uri="{FF2B5EF4-FFF2-40B4-BE49-F238E27FC236}">
                      <a16:creationId xmlns:a16="http://schemas.microsoft.com/office/drawing/2014/main" id="{28ED07B7-74D9-436F-939A-113454147847}"/>
                    </a:ext>
                  </a:extLst>
                </p:cNvPr>
                <p:cNvPicPr/>
                <p:nvPr/>
              </p:nvPicPr>
              <p:blipFill>
                <a:blip r:embed="rId5"/>
                <a:stretch>
                  <a:fillRect/>
                </a:stretch>
              </p:blipFill>
              <p:spPr>
                <a:xfrm>
                  <a:off x="4491288" y="5334048"/>
                  <a:ext cx="12456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4" name="Freihand 3">
                  <a:extLst>
                    <a:ext uri="{FF2B5EF4-FFF2-40B4-BE49-F238E27FC236}">
                      <a16:creationId xmlns:a16="http://schemas.microsoft.com/office/drawing/2014/main" id="{99491E60-AF90-475F-81AB-D161BD61821A}"/>
                    </a:ext>
                  </a:extLst>
                </p14:cNvPr>
                <p14:cNvContentPartPr/>
                <p14:nvPr/>
              </p14:nvContentPartPr>
              <p14:xfrm>
                <a:off x="4605408" y="5301648"/>
                <a:ext cx="678600" cy="61200"/>
              </p14:xfrm>
            </p:contentPart>
          </mc:Choice>
          <mc:Fallback>
            <p:pic>
              <p:nvPicPr>
                <p:cNvPr id="4" name="Freihand 3">
                  <a:extLst>
                    <a:ext uri="{FF2B5EF4-FFF2-40B4-BE49-F238E27FC236}">
                      <a16:creationId xmlns:a16="http://schemas.microsoft.com/office/drawing/2014/main" id="{99491E60-AF90-475F-81AB-D161BD61821A}"/>
                    </a:ext>
                  </a:extLst>
                </p:cNvPr>
                <p:cNvPicPr/>
                <p:nvPr/>
              </p:nvPicPr>
              <p:blipFill>
                <a:blip r:embed="rId7"/>
                <a:stretch>
                  <a:fillRect/>
                </a:stretch>
              </p:blipFill>
              <p:spPr>
                <a:xfrm>
                  <a:off x="4601088" y="5297328"/>
                  <a:ext cx="687240" cy="698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
            <p14:nvContentPartPr>
              <p14:cNvPr id="6" name="Freihand 5">
                <a:extLst>
                  <a:ext uri="{FF2B5EF4-FFF2-40B4-BE49-F238E27FC236}">
                    <a16:creationId xmlns:a16="http://schemas.microsoft.com/office/drawing/2014/main" id="{99F82494-3E30-4726-9838-AA14145FC7CB}"/>
                  </a:ext>
                </a:extLst>
              </p14:cNvPr>
              <p14:cNvContentPartPr/>
              <p14:nvPr/>
            </p14:nvContentPartPr>
            <p14:xfrm>
              <a:off x="7834248" y="2971728"/>
              <a:ext cx="304560" cy="225360"/>
            </p14:xfrm>
          </p:contentPart>
        </mc:Choice>
        <mc:Fallback>
          <p:pic>
            <p:nvPicPr>
              <p:cNvPr id="6" name="Freihand 5">
                <a:extLst>
                  <a:ext uri="{FF2B5EF4-FFF2-40B4-BE49-F238E27FC236}">
                    <a16:creationId xmlns:a16="http://schemas.microsoft.com/office/drawing/2014/main" id="{99F82494-3E30-4726-9838-AA14145FC7CB}"/>
                  </a:ext>
                </a:extLst>
              </p:cNvPr>
              <p:cNvPicPr/>
              <p:nvPr/>
            </p:nvPicPr>
            <p:blipFill>
              <a:blip r:embed="rId9"/>
              <a:stretch>
                <a:fillRect/>
              </a:stretch>
            </p:blipFill>
            <p:spPr>
              <a:xfrm>
                <a:off x="7829928" y="2967408"/>
                <a:ext cx="313200" cy="2340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7" name="Freihand 6">
                <a:extLst>
                  <a:ext uri="{FF2B5EF4-FFF2-40B4-BE49-F238E27FC236}">
                    <a16:creationId xmlns:a16="http://schemas.microsoft.com/office/drawing/2014/main" id="{82DD34F3-6112-41C3-866B-C7EC7DE944B1}"/>
                  </a:ext>
                </a:extLst>
              </p14:cNvPr>
              <p14:cNvContentPartPr/>
              <p14:nvPr/>
            </p14:nvContentPartPr>
            <p14:xfrm>
              <a:off x="8067888" y="2830248"/>
              <a:ext cx="208080" cy="237240"/>
            </p14:xfrm>
          </p:contentPart>
        </mc:Choice>
        <mc:Fallback>
          <p:pic>
            <p:nvPicPr>
              <p:cNvPr id="7" name="Freihand 6">
                <a:extLst>
                  <a:ext uri="{FF2B5EF4-FFF2-40B4-BE49-F238E27FC236}">
                    <a16:creationId xmlns:a16="http://schemas.microsoft.com/office/drawing/2014/main" id="{82DD34F3-6112-41C3-866B-C7EC7DE944B1}"/>
                  </a:ext>
                </a:extLst>
              </p:cNvPr>
              <p:cNvPicPr/>
              <p:nvPr/>
            </p:nvPicPr>
            <p:blipFill>
              <a:blip r:embed="rId11"/>
              <a:stretch>
                <a:fillRect/>
              </a:stretch>
            </p:blipFill>
            <p:spPr>
              <a:xfrm>
                <a:off x="8063568" y="2825928"/>
                <a:ext cx="216720" cy="245880"/>
              </a:xfrm>
              <a:prstGeom prst="rect">
                <a:avLst/>
              </a:prstGeom>
            </p:spPr>
          </p:pic>
        </mc:Fallback>
      </mc:AlternateContent>
      <p:grpSp>
        <p:nvGrpSpPr>
          <p:cNvPr id="22" name="Gruppieren 21">
            <a:extLst>
              <a:ext uri="{FF2B5EF4-FFF2-40B4-BE49-F238E27FC236}">
                <a16:creationId xmlns:a16="http://schemas.microsoft.com/office/drawing/2014/main" id="{76ADBAC1-E80B-4DDB-AE1B-ABFFF26D11F2}"/>
              </a:ext>
            </a:extLst>
          </p:cNvPr>
          <p:cNvGrpSpPr/>
          <p:nvPr/>
        </p:nvGrpSpPr>
        <p:grpSpPr>
          <a:xfrm>
            <a:off x="8448408" y="2269008"/>
            <a:ext cx="740880" cy="523080"/>
            <a:chOff x="8448408" y="2269008"/>
            <a:chExt cx="740880" cy="523080"/>
          </a:xfrm>
        </p:grpSpPr>
        <mc:AlternateContent xmlns:mc="http://schemas.openxmlformats.org/markup-compatibility/2006">
          <mc:Choice xmlns:p14="http://schemas.microsoft.com/office/powerpoint/2010/main" Requires="p14">
            <p:contentPart p14:bwMode="auto" r:id="rId12">
              <p14:nvContentPartPr>
                <p14:cNvPr id="9" name="Freihand 8">
                  <a:extLst>
                    <a:ext uri="{FF2B5EF4-FFF2-40B4-BE49-F238E27FC236}">
                      <a16:creationId xmlns:a16="http://schemas.microsoft.com/office/drawing/2014/main" id="{BF2D1555-CF0C-4A97-B3FE-AD899D9C9447}"/>
                    </a:ext>
                  </a:extLst>
                </p14:cNvPr>
                <p14:cNvContentPartPr/>
                <p14:nvPr/>
              </p14:nvContentPartPr>
              <p14:xfrm>
                <a:off x="8448408" y="2614968"/>
                <a:ext cx="40320" cy="177120"/>
              </p14:xfrm>
            </p:contentPart>
          </mc:Choice>
          <mc:Fallback>
            <p:pic>
              <p:nvPicPr>
                <p:cNvPr id="9" name="Freihand 8">
                  <a:extLst>
                    <a:ext uri="{FF2B5EF4-FFF2-40B4-BE49-F238E27FC236}">
                      <a16:creationId xmlns:a16="http://schemas.microsoft.com/office/drawing/2014/main" id="{BF2D1555-CF0C-4A97-B3FE-AD899D9C9447}"/>
                    </a:ext>
                  </a:extLst>
                </p:cNvPr>
                <p:cNvPicPr/>
                <p:nvPr/>
              </p:nvPicPr>
              <p:blipFill>
                <a:blip r:embed="rId13"/>
                <a:stretch>
                  <a:fillRect/>
                </a:stretch>
              </p:blipFill>
              <p:spPr>
                <a:xfrm>
                  <a:off x="8444088" y="2610648"/>
                  <a:ext cx="4896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0" name="Freihand 9">
                  <a:extLst>
                    <a:ext uri="{FF2B5EF4-FFF2-40B4-BE49-F238E27FC236}">
                      <a16:creationId xmlns:a16="http://schemas.microsoft.com/office/drawing/2014/main" id="{B1FA3528-65B8-45E6-8C85-84F64CFE3CC6}"/>
                    </a:ext>
                  </a:extLst>
                </p14:cNvPr>
                <p14:cNvContentPartPr/>
                <p14:nvPr/>
              </p14:nvContentPartPr>
              <p14:xfrm>
                <a:off x="8454528" y="2563128"/>
                <a:ext cx="118440" cy="49320"/>
              </p14:xfrm>
            </p:contentPart>
          </mc:Choice>
          <mc:Fallback>
            <p:pic>
              <p:nvPicPr>
                <p:cNvPr id="10" name="Freihand 9">
                  <a:extLst>
                    <a:ext uri="{FF2B5EF4-FFF2-40B4-BE49-F238E27FC236}">
                      <a16:creationId xmlns:a16="http://schemas.microsoft.com/office/drawing/2014/main" id="{B1FA3528-65B8-45E6-8C85-84F64CFE3CC6}"/>
                    </a:ext>
                  </a:extLst>
                </p:cNvPr>
                <p:cNvPicPr/>
                <p:nvPr/>
              </p:nvPicPr>
              <p:blipFill>
                <a:blip r:embed="rId15"/>
                <a:stretch>
                  <a:fillRect/>
                </a:stretch>
              </p:blipFill>
              <p:spPr>
                <a:xfrm>
                  <a:off x="8450208" y="2558808"/>
                  <a:ext cx="127080" cy="579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2" name="Freihand 11">
                  <a:extLst>
                    <a:ext uri="{FF2B5EF4-FFF2-40B4-BE49-F238E27FC236}">
                      <a16:creationId xmlns:a16="http://schemas.microsoft.com/office/drawing/2014/main" id="{9717F24F-82A0-4670-8655-9EB79B92C1C1}"/>
                    </a:ext>
                  </a:extLst>
                </p14:cNvPr>
                <p14:cNvContentPartPr/>
                <p14:nvPr/>
              </p14:nvContentPartPr>
              <p14:xfrm>
                <a:off x="8464248" y="2632968"/>
                <a:ext cx="128160" cy="130320"/>
              </p14:xfrm>
            </p:contentPart>
          </mc:Choice>
          <mc:Fallback>
            <p:pic>
              <p:nvPicPr>
                <p:cNvPr id="12" name="Freihand 11">
                  <a:extLst>
                    <a:ext uri="{FF2B5EF4-FFF2-40B4-BE49-F238E27FC236}">
                      <a16:creationId xmlns:a16="http://schemas.microsoft.com/office/drawing/2014/main" id="{9717F24F-82A0-4670-8655-9EB79B92C1C1}"/>
                    </a:ext>
                  </a:extLst>
                </p:cNvPr>
                <p:cNvPicPr/>
                <p:nvPr/>
              </p:nvPicPr>
              <p:blipFill>
                <a:blip r:embed="rId17"/>
                <a:stretch>
                  <a:fillRect/>
                </a:stretch>
              </p:blipFill>
              <p:spPr>
                <a:xfrm>
                  <a:off x="8459928" y="2628648"/>
                  <a:ext cx="13680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3" name="Freihand 12">
                  <a:extLst>
                    <a:ext uri="{FF2B5EF4-FFF2-40B4-BE49-F238E27FC236}">
                      <a16:creationId xmlns:a16="http://schemas.microsoft.com/office/drawing/2014/main" id="{B067F6ED-FA2F-4241-ABAF-DBA50FE72F0E}"/>
                    </a:ext>
                  </a:extLst>
                </p14:cNvPr>
                <p14:cNvContentPartPr/>
                <p14:nvPr/>
              </p14:nvContentPartPr>
              <p14:xfrm>
                <a:off x="8608248" y="2634768"/>
                <a:ext cx="132480" cy="75960"/>
              </p14:xfrm>
            </p:contentPart>
          </mc:Choice>
          <mc:Fallback>
            <p:pic>
              <p:nvPicPr>
                <p:cNvPr id="13" name="Freihand 12">
                  <a:extLst>
                    <a:ext uri="{FF2B5EF4-FFF2-40B4-BE49-F238E27FC236}">
                      <a16:creationId xmlns:a16="http://schemas.microsoft.com/office/drawing/2014/main" id="{B067F6ED-FA2F-4241-ABAF-DBA50FE72F0E}"/>
                    </a:ext>
                  </a:extLst>
                </p:cNvPr>
                <p:cNvPicPr/>
                <p:nvPr/>
              </p:nvPicPr>
              <p:blipFill>
                <a:blip r:embed="rId19"/>
                <a:stretch>
                  <a:fillRect/>
                </a:stretch>
              </p:blipFill>
              <p:spPr>
                <a:xfrm>
                  <a:off x="8603928" y="2630448"/>
                  <a:ext cx="14112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4" name="Freihand 13">
                  <a:extLst>
                    <a:ext uri="{FF2B5EF4-FFF2-40B4-BE49-F238E27FC236}">
                      <a16:creationId xmlns:a16="http://schemas.microsoft.com/office/drawing/2014/main" id="{5FAD0AAF-9BA4-4949-B91B-B150FADE86E1}"/>
                    </a:ext>
                  </a:extLst>
                </p14:cNvPr>
                <p14:cNvContentPartPr/>
                <p14:nvPr/>
              </p14:nvContentPartPr>
              <p14:xfrm>
                <a:off x="8742168" y="2537208"/>
                <a:ext cx="147960" cy="103680"/>
              </p14:xfrm>
            </p:contentPart>
          </mc:Choice>
          <mc:Fallback>
            <p:pic>
              <p:nvPicPr>
                <p:cNvPr id="14" name="Freihand 13">
                  <a:extLst>
                    <a:ext uri="{FF2B5EF4-FFF2-40B4-BE49-F238E27FC236}">
                      <a16:creationId xmlns:a16="http://schemas.microsoft.com/office/drawing/2014/main" id="{5FAD0AAF-9BA4-4949-B91B-B150FADE86E1}"/>
                    </a:ext>
                  </a:extLst>
                </p:cNvPr>
                <p:cNvPicPr/>
                <p:nvPr/>
              </p:nvPicPr>
              <p:blipFill>
                <a:blip r:embed="rId21"/>
                <a:stretch>
                  <a:fillRect/>
                </a:stretch>
              </p:blipFill>
              <p:spPr>
                <a:xfrm>
                  <a:off x="8737848" y="2532888"/>
                  <a:ext cx="15660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5" name="Freihand 14">
                  <a:extLst>
                    <a:ext uri="{FF2B5EF4-FFF2-40B4-BE49-F238E27FC236}">
                      <a16:creationId xmlns:a16="http://schemas.microsoft.com/office/drawing/2014/main" id="{FC75DCA9-5124-46F5-9E53-1036539CBF54}"/>
                    </a:ext>
                  </a:extLst>
                </p14:cNvPr>
                <p14:cNvContentPartPr/>
                <p14:nvPr/>
              </p14:nvContentPartPr>
              <p14:xfrm>
                <a:off x="8938008" y="2451528"/>
                <a:ext cx="136800" cy="263520"/>
              </p14:xfrm>
            </p:contentPart>
          </mc:Choice>
          <mc:Fallback>
            <p:pic>
              <p:nvPicPr>
                <p:cNvPr id="15" name="Freihand 14">
                  <a:extLst>
                    <a:ext uri="{FF2B5EF4-FFF2-40B4-BE49-F238E27FC236}">
                      <a16:creationId xmlns:a16="http://schemas.microsoft.com/office/drawing/2014/main" id="{FC75DCA9-5124-46F5-9E53-1036539CBF54}"/>
                    </a:ext>
                  </a:extLst>
                </p:cNvPr>
                <p:cNvPicPr/>
                <p:nvPr/>
              </p:nvPicPr>
              <p:blipFill>
                <a:blip r:embed="rId23"/>
                <a:stretch>
                  <a:fillRect/>
                </a:stretch>
              </p:blipFill>
              <p:spPr>
                <a:xfrm>
                  <a:off x="8933688" y="2447208"/>
                  <a:ext cx="145440" cy="27216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7" name="Freihand 16">
                  <a:extLst>
                    <a:ext uri="{FF2B5EF4-FFF2-40B4-BE49-F238E27FC236}">
                      <a16:creationId xmlns:a16="http://schemas.microsoft.com/office/drawing/2014/main" id="{C29CEC64-5999-4E19-9822-7FD1B4A13CA2}"/>
                    </a:ext>
                  </a:extLst>
                </p14:cNvPr>
                <p14:cNvContentPartPr/>
                <p14:nvPr/>
              </p14:nvContentPartPr>
              <p14:xfrm>
                <a:off x="9075528" y="2369448"/>
                <a:ext cx="113760" cy="119520"/>
              </p14:xfrm>
            </p:contentPart>
          </mc:Choice>
          <mc:Fallback>
            <p:pic>
              <p:nvPicPr>
                <p:cNvPr id="17" name="Freihand 16">
                  <a:extLst>
                    <a:ext uri="{FF2B5EF4-FFF2-40B4-BE49-F238E27FC236}">
                      <a16:creationId xmlns:a16="http://schemas.microsoft.com/office/drawing/2014/main" id="{C29CEC64-5999-4E19-9822-7FD1B4A13CA2}"/>
                    </a:ext>
                  </a:extLst>
                </p:cNvPr>
                <p:cNvPicPr/>
                <p:nvPr/>
              </p:nvPicPr>
              <p:blipFill>
                <a:blip r:embed="rId25"/>
                <a:stretch>
                  <a:fillRect/>
                </a:stretch>
              </p:blipFill>
              <p:spPr>
                <a:xfrm>
                  <a:off x="9071208" y="2365128"/>
                  <a:ext cx="12240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8" name="Freihand 17">
                  <a:extLst>
                    <a:ext uri="{FF2B5EF4-FFF2-40B4-BE49-F238E27FC236}">
                      <a16:creationId xmlns:a16="http://schemas.microsoft.com/office/drawing/2014/main" id="{00DFE6D2-0FD0-407F-8DBB-C32BA2928EDD}"/>
                    </a:ext>
                  </a:extLst>
                </p14:cNvPr>
                <p14:cNvContentPartPr/>
                <p14:nvPr/>
              </p14:nvContentPartPr>
              <p14:xfrm>
                <a:off x="9026928" y="2269008"/>
                <a:ext cx="360" cy="360"/>
              </p14:xfrm>
            </p:contentPart>
          </mc:Choice>
          <mc:Fallback>
            <p:pic>
              <p:nvPicPr>
                <p:cNvPr id="18" name="Freihand 17">
                  <a:extLst>
                    <a:ext uri="{FF2B5EF4-FFF2-40B4-BE49-F238E27FC236}">
                      <a16:creationId xmlns:a16="http://schemas.microsoft.com/office/drawing/2014/main" id="{00DFE6D2-0FD0-407F-8DBB-C32BA2928EDD}"/>
                    </a:ext>
                  </a:extLst>
                </p:cNvPr>
                <p:cNvPicPr/>
                <p:nvPr/>
              </p:nvPicPr>
              <p:blipFill>
                <a:blip r:embed="rId27"/>
                <a:stretch>
                  <a:fillRect/>
                </a:stretch>
              </p:blipFill>
              <p:spPr>
                <a:xfrm>
                  <a:off x="9022608" y="226468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20" name="Freihand 19">
                  <a:extLst>
                    <a:ext uri="{FF2B5EF4-FFF2-40B4-BE49-F238E27FC236}">
                      <a16:creationId xmlns:a16="http://schemas.microsoft.com/office/drawing/2014/main" id="{36397603-F516-45DC-9D0F-C2A8158208DB}"/>
                    </a:ext>
                  </a:extLst>
                </p14:cNvPr>
                <p14:cNvContentPartPr/>
                <p14:nvPr/>
              </p14:nvContentPartPr>
              <p14:xfrm>
                <a:off x="8994528" y="2386728"/>
                <a:ext cx="129960" cy="100080"/>
              </p14:xfrm>
            </p:contentPart>
          </mc:Choice>
          <mc:Fallback>
            <p:pic>
              <p:nvPicPr>
                <p:cNvPr id="20" name="Freihand 19">
                  <a:extLst>
                    <a:ext uri="{FF2B5EF4-FFF2-40B4-BE49-F238E27FC236}">
                      <a16:creationId xmlns:a16="http://schemas.microsoft.com/office/drawing/2014/main" id="{36397603-F516-45DC-9D0F-C2A8158208DB}"/>
                    </a:ext>
                  </a:extLst>
                </p:cNvPr>
                <p:cNvPicPr/>
                <p:nvPr/>
              </p:nvPicPr>
              <p:blipFill>
                <a:blip r:embed="rId29"/>
                <a:stretch>
                  <a:fillRect/>
                </a:stretch>
              </p:blipFill>
              <p:spPr>
                <a:xfrm>
                  <a:off x="8990208" y="2382408"/>
                  <a:ext cx="13860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1" name="Freihand 20">
                  <a:extLst>
                    <a:ext uri="{FF2B5EF4-FFF2-40B4-BE49-F238E27FC236}">
                      <a16:creationId xmlns:a16="http://schemas.microsoft.com/office/drawing/2014/main" id="{D0776556-EB7D-43FB-B1AC-3C89C03BC42E}"/>
                    </a:ext>
                  </a:extLst>
                </p14:cNvPr>
                <p14:cNvContentPartPr/>
                <p14:nvPr/>
              </p14:nvContentPartPr>
              <p14:xfrm>
                <a:off x="9137088" y="2351448"/>
                <a:ext cx="20160" cy="252360"/>
              </p14:xfrm>
            </p:contentPart>
          </mc:Choice>
          <mc:Fallback>
            <p:pic>
              <p:nvPicPr>
                <p:cNvPr id="21" name="Freihand 20">
                  <a:extLst>
                    <a:ext uri="{FF2B5EF4-FFF2-40B4-BE49-F238E27FC236}">
                      <a16:creationId xmlns:a16="http://schemas.microsoft.com/office/drawing/2014/main" id="{D0776556-EB7D-43FB-B1AC-3C89C03BC42E}"/>
                    </a:ext>
                  </a:extLst>
                </p:cNvPr>
                <p:cNvPicPr/>
                <p:nvPr/>
              </p:nvPicPr>
              <p:blipFill>
                <a:blip r:embed="rId31"/>
                <a:stretch>
                  <a:fillRect/>
                </a:stretch>
              </p:blipFill>
              <p:spPr>
                <a:xfrm>
                  <a:off x="9132768" y="2347128"/>
                  <a:ext cx="28800" cy="261000"/>
                </a:xfrm>
                <a:prstGeom prst="rect">
                  <a:avLst/>
                </a:prstGeom>
              </p:spPr>
            </p:pic>
          </mc:Fallback>
        </mc:AlternateContent>
      </p:grpSp>
      <p:grpSp>
        <p:nvGrpSpPr>
          <p:cNvPr id="48" name="Gruppieren 47">
            <a:extLst>
              <a:ext uri="{FF2B5EF4-FFF2-40B4-BE49-F238E27FC236}">
                <a16:creationId xmlns:a16="http://schemas.microsoft.com/office/drawing/2014/main" id="{46B87852-1CBB-4DA4-A0F3-13E5750E3C14}"/>
              </a:ext>
            </a:extLst>
          </p:cNvPr>
          <p:cNvGrpSpPr/>
          <p:nvPr/>
        </p:nvGrpSpPr>
        <p:grpSpPr>
          <a:xfrm>
            <a:off x="9357408" y="885528"/>
            <a:ext cx="2282760" cy="1683360"/>
            <a:chOff x="9357408" y="885528"/>
            <a:chExt cx="2282760" cy="1683360"/>
          </a:xfrm>
        </p:grpSpPr>
        <mc:AlternateContent xmlns:mc="http://schemas.openxmlformats.org/markup-compatibility/2006">
          <mc:Choice xmlns:p14="http://schemas.microsoft.com/office/powerpoint/2010/main" Requires="p14">
            <p:contentPart p14:bwMode="auto" r:id="rId32">
              <p14:nvContentPartPr>
                <p14:cNvPr id="23" name="Freihand 22">
                  <a:extLst>
                    <a:ext uri="{FF2B5EF4-FFF2-40B4-BE49-F238E27FC236}">
                      <a16:creationId xmlns:a16="http://schemas.microsoft.com/office/drawing/2014/main" id="{A077BC7D-ECEF-44D8-9A36-1EBD38D45D65}"/>
                    </a:ext>
                  </a:extLst>
                </p14:cNvPr>
                <p14:cNvContentPartPr/>
                <p14:nvPr/>
              </p14:nvContentPartPr>
              <p14:xfrm>
                <a:off x="9357408" y="2111328"/>
                <a:ext cx="117720" cy="299160"/>
              </p14:xfrm>
            </p:contentPart>
          </mc:Choice>
          <mc:Fallback>
            <p:pic>
              <p:nvPicPr>
                <p:cNvPr id="23" name="Freihand 22">
                  <a:extLst>
                    <a:ext uri="{FF2B5EF4-FFF2-40B4-BE49-F238E27FC236}">
                      <a16:creationId xmlns:a16="http://schemas.microsoft.com/office/drawing/2014/main" id="{A077BC7D-ECEF-44D8-9A36-1EBD38D45D65}"/>
                    </a:ext>
                  </a:extLst>
                </p:cNvPr>
                <p:cNvPicPr/>
                <p:nvPr/>
              </p:nvPicPr>
              <p:blipFill>
                <a:blip r:embed="rId33"/>
                <a:stretch>
                  <a:fillRect/>
                </a:stretch>
              </p:blipFill>
              <p:spPr>
                <a:xfrm>
                  <a:off x="9353088" y="2107008"/>
                  <a:ext cx="126360" cy="30780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4" name="Freihand 23">
                  <a:extLst>
                    <a:ext uri="{FF2B5EF4-FFF2-40B4-BE49-F238E27FC236}">
                      <a16:creationId xmlns:a16="http://schemas.microsoft.com/office/drawing/2014/main" id="{423C9787-9377-45CC-A350-54F24B77A189}"/>
                    </a:ext>
                  </a:extLst>
                </p14:cNvPr>
                <p14:cNvContentPartPr/>
                <p14:nvPr/>
              </p14:nvContentPartPr>
              <p14:xfrm>
                <a:off x="9505728" y="2015568"/>
                <a:ext cx="117360" cy="119160"/>
              </p14:xfrm>
            </p:contentPart>
          </mc:Choice>
          <mc:Fallback>
            <p:pic>
              <p:nvPicPr>
                <p:cNvPr id="24" name="Freihand 23">
                  <a:extLst>
                    <a:ext uri="{FF2B5EF4-FFF2-40B4-BE49-F238E27FC236}">
                      <a16:creationId xmlns:a16="http://schemas.microsoft.com/office/drawing/2014/main" id="{423C9787-9377-45CC-A350-54F24B77A189}"/>
                    </a:ext>
                  </a:extLst>
                </p:cNvPr>
                <p:cNvPicPr/>
                <p:nvPr/>
              </p:nvPicPr>
              <p:blipFill>
                <a:blip r:embed="rId35"/>
                <a:stretch>
                  <a:fillRect/>
                </a:stretch>
              </p:blipFill>
              <p:spPr>
                <a:xfrm>
                  <a:off x="9501408" y="2011248"/>
                  <a:ext cx="12600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5" name="Freihand 24">
                  <a:extLst>
                    <a:ext uri="{FF2B5EF4-FFF2-40B4-BE49-F238E27FC236}">
                      <a16:creationId xmlns:a16="http://schemas.microsoft.com/office/drawing/2014/main" id="{74990A46-605C-472F-A3A6-700C75FDA558}"/>
                    </a:ext>
                  </a:extLst>
                </p14:cNvPr>
                <p14:cNvContentPartPr/>
                <p14:nvPr/>
              </p14:nvContentPartPr>
              <p14:xfrm>
                <a:off x="9562248" y="1923408"/>
                <a:ext cx="28800" cy="6120"/>
              </p14:xfrm>
            </p:contentPart>
          </mc:Choice>
          <mc:Fallback>
            <p:pic>
              <p:nvPicPr>
                <p:cNvPr id="25" name="Freihand 24">
                  <a:extLst>
                    <a:ext uri="{FF2B5EF4-FFF2-40B4-BE49-F238E27FC236}">
                      <a16:creationId xmlns:a16="http://schemas.microsoft.com/office/drawing/2014/main" id="{74990A46-605C-472F-A3A6-700C75FDA558}"/>
                    </a:ext>
                  </a:extLst>
                </p:cNvPr>
                <p:cNvPicPr/>
                <p:nvPr/>
              </p:nvPicPr>
              <p:blipFill>
                <a:blip r:embed="rId37"/>
                <a:stretch>
                  <a:fillRect/>
                </a:stretch>
              </p:blipFill>
              <p:spPr>
                <a:xfrm>
                  <a:off x="9557928" y="1919088"/>
                  <a:ext cx="37440" cy="1476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6" name="Freihand 25">
                  <a:extLst>
                    <a:ext uri="{FF2B5EF4-FFF2-40B4-BE49-F238E27FC236}">
                      <a16:creationId xmlns:a16="http://schemas.microsoft.com/office/drawing/2014/main" id="{5D3CE3FA-EFC7-4747-BD15-9282E55D2051}"/>
                    </a:ext>
                  </a:extLst>
                </p14:cNvPr>
                <p14:cNvContentPartPr/>
                <p14:nvPr/>
              </p14:nvContentPartPr>
              <p14:xfrm>
                <a:off x="9654408" y="1856088"/>
                <a:ext cx="174600" cy="186840"/>
              </p14:xfrm>
            </p:contentPart>
          </mc:Choice>
          <mc:Fallback>
            <p:pic>
              <p:nvPicPr>
                <p:cNvPr id="26" name="Freihand 25">
                  <a:extLst>
                    <a:ext uri="{FF2B5EF4-FFF2-40B4-BE49-F238E27FC236}">
                      <a16:creationId xmlns:a16="http://schemas.microsoft.com/office/drawing/2014/main" id="{5D3CE3FA-EFC7-4747-BD15-9282E55D2051}"/>
                    </a:ext>
                  </a:extLst>
                </p:cNvPr>
                <p:cNvPicPr/>
                <p:nvPr/>
              </p:nvPicPr>
              <p:blipFill>
                <a:blip r:embed="rId39"/>
                <a:stretch>
                  <a:fillRect/>
                </a:stretch>
              </p:blipFill>
              <p:spPr>
                <a:xfrm>
                  <a:off x="9650088" y="1851768"/>
                  <a:ext cx="18324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8" name="Freihand 27">
                  <a:extLst>
                    <a:ext uri="{FF2B5EF4-FFF2-40B4-BE49-F238E27FC236}">
                      <a16:creationId xmlns:a16="http://schemas.microsoft.com/office/drawing/2014/main" id="{229B37C7-1898-4413-91C4-D447AFE008FF}"/>
                    </a:ext>
                  </a:extLst>
                </p14:cNvPr>
                <p14:cNvContentPartPr/>
                <p14:nvPr/>
              </p14:nvContentPartPr>
              <p14:xfrm>
                <a:off x="9993528" y="1626408"/>
                <a:ext cx="222480" cy="195120"/>
              </p14:xfrm>
            </p:contentPart>
          </mc:Choice>
          <mc:Fallback>
            <p:pic>
              <p:nvPicPr>
                <p:cNvPr id="28" name="Freihand 27">
                  <a:extLst>
                    <a:ext uri="{FF2B5EF4-FFF2-40B4-BE49-F238E27FC236}">
                      <a16:creationId xmlns:a16="http://schemas.microsoft.com/office/drawing/2014/main" id="{229B37C7-1898-4413-91C4-D447AFE008FF}"/>
                    </a:ext>
                  </a:extLst>
                </p:cNvPr>
                <p:cNvPicPr/>
                <p:nvPr/>
              </p:nvPicPr>
              <p:blipFill>
                <a:blip r:embed="rId41"/>
                <a:stretch>
                  <a:fillRect/>
                </a:stretch>
              </p:blipFill>
              <p:spPr>
                <a:xfrm>
                  <a:off x="9989208" y="1622088"/>
                  <a:ext cx="231120" cy="20376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30" name="Freihand 29">
                  <a:extLst>
                    <a:ext uri="{FF2B5EF4-FFF2-40B4-BE49-F238E27FC236}">
                      <a16:creationId xmlns:a16="http://schemas.microsoft.com/office/drawing/2014/main" id="{E8E1A4C4-9CBA-4492-B3FB-33E27E758AAA}"/>
                    </a:ext>
                  </a:extLst>
                </p14:cNvPr>
                <p14:cNvContentPartPr/>
                <p14:nvPr/>
              </p14:nvContentPartPr>
              <p14:xfrm>
                <a:off x="10335168" y="1373688"/>
                <a:ext cx="256320" cy="210240"/>
              </p14:xfrm>
            </p:contentPart>
          </mc:Choice>
          <mc:Fallback>
            <p:pic>
              <p:nvPicPr>
                <p:cNvPr id="30" name="Freihand 29">
                  <a:extLst>
                    <a:ext uri="{FF2B5EF4-FFF2-40B4-BE49-F238E27FC236}">
                      <a16:creationId xmlns:a16="http://schemas.microsoft.com/office/drawing/2014/main" id="{E8E1A4C4-9CBA-4492-B3FB-33E27E758AAA}"/>
                    </a:ext>
                  </a:extLst>
                </p:cNvPr>
                <p:cNvPicPr/>
                <p:nvPr/>
              </p:nvPicPr>
              <p:blipFill>
                <a:blip r:embed="rId43"/>
                <a:stretch>
                  <a:fillRect/>
                </a:stretch>
              </p:blipFill>
              <p:spPr>
                <a:xfrm>
                  <a:off x="10330848" y="1369368"/>
                  <a:ext cx="264960" cy="21888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31" name="Freihand 30">
                  <a:extLst>
                    <a:ext uri="{FF2B5EF4-FFF2-40B4-BE49-F238E27FC236}">
                      <a16:creationId xmlns:a16="http://schemas.microsoft.com/office/drawing/2014/main" id="{47DDD7C9-AF4D-4176-8F24-EC21B81E22F9}"/>
                    </a:ext>
                  </a:extLst>
                </p14:cNvPr>
                <p14:cNvContentPartPr/>
                <p14:nvPr/>
              </p14:nvContentPartPr>
              <p14:xfrm>
                <a:off x="10624608" y="1192608"/>
                <a:ext cx="142920" cy="205200"/>
              </p14:xfrm>
            </p:contentPart>
          </mc:Choice>
          <mc:Fallback>
            <p:pic>
              <p:nvPicPr>
                <p:cNvPr id="31" name="Freihand 30">
                  <a:extLst>
                    <a:ext uri="{FF2B5EF4-FFF2-40B4-BE49-F238E27FC236}">
                      <a16:creationId xmlns:a16="http://schemas.microsoft.com/office/drawing/2014/main" id="{47DDD7C9-AF4D-4176-8F24-EC21B81E22F9}"/>
                    </a:ext>
                  </a:extLst>
                </p:cNvPr>
                <p:cNvPicPr/>
                <p:nvPr/>
              </p:nvPicPr>
              <p:blipFill>
                <a:blip r:embed="rId45"/>
                <a:stretch>
                  <a:fillRect/>
                </a:stretch>
              </p:blipFill>
              <p:spPr>
                <a:xfrm>
                  <a:off x="10620288" y="1188288"/>
                  <a:ext cx="151560" cy="21384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32" name="Freihand 31">
                  <a:extLst>
                    <a:ext uri="{FF2B5EF4-FFF2-40B4-BE49-F238E27FC236}">
                      <a16:creationId xmlns:a16="http://schemas.microsoft.com/office/drawing/2014/main" id="{9FBC0E72-11FC-4234-9748-0E4467256875}"/>
                    </a:ext>
                  </a:extLst>
                </p14:cNvPr>
                <p14:cNvContentPartPr/>
                <p14:nvPr/>
              </p14:nvContentPartPr>
              <p14:xfrm>
                <a:off x="10851768" y="1083528"/>
                <a:ext cx="190080" cy="152280"/>
              </p14:xfrm>
            </p:contentPart>
          </mc:Choice>
          <mc:Fallback>
            <p:pic>
              <p:nvPicPr>
                <p:cNvPr id="32" name="Freihand 31">
                  <a:extLst>
                    <a:ext uri="{FF2B5EF4-FFF2-40B4-BE49-F238E27FC236}">
                      <a16:creationId xmlns:a16="http://schemas.microsoft.com/office/drawing/2014/main" id="{9FBC0E72-11FC-4234-9748-0E4467256875}"/>
                    </a:ext>
                  </a:extLst>
                </p:cNvPr>
                <p:cNvPicPr/>
                <p:nvPr/>
              </p:nvPicPr>
              <p:blipFill>
                <a:blip r:embed="rId47"/>
                <a:stretch>
                  <a:fillRect/>
                </a:stretch>
              </p:blipFill>
              <p:spPr>
                <a:xfrm>
                  <a:off x="10847448" y="1079208"/>
                  <a:ext cx="19872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33" name="Freihand 32">
                  <a:extLst>
                    <a:ext uri="{FF2B5EF4-FFF2-40B4-BE49-F238E27FC236}">
                      <a16:creationId xmlns:a16="http://schemas.microsoft.com/office/drawing/2014/main" id="{5A2E2D44-EBB5-4682-991E-72C59A163CA6}"/>
                    </a:ext>
                  </a:extLst>
                </p14:cNvPr>
                <p14:cNvContentPartPr/>
                <p14:nvPr/>
              </p14:nvContentPartPr>
              <p14:xfrm>
                <a:off x="11043648" y="971928"/>
                <a:ext cx="159840" cy="122760"/>
              </p14:xfrm>
            </p:contentPart>
          </mc:Choice>
          <mc:Fallback>
            <p:pic>
              <p:nvPicPr>
                <p:cNvPr id="33" name="Freihand 32">
                  <a:extLst>
                    <a:ext uri="{FF2B5EF4-FFF2-40B4-BE49-F238E27FC236}">
                      <a16:creationId xmlns:a16="http://schemas.microsoft.com/office/drawing/2014/main" id="{5A2E2D44-EBB5-4682-991E-72C59A163CA6}"/>
                    </a:ext>
                  </a:extLst>
                </p:cNvPr>
                <p:cNvPicPr/>
                <p:nvPr/>
              </p:nvPicPr>
              <p:blipFill>
                <a:blip r:embed="rId49"/>
                <a:stretch>
                  <a:fillRect/>
                </a:stretch>
              </p:blipFill>
              <p:spPr>
                <a:xfrm>
                  <a:off x="11039328" y="967608"/>
                  <a:ext cx="168480" cy="13140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4" name="Freihand 33">
                  <a:extLst>
                    <a:ext uri="{FF2B5EF4-FFF2-40B4-BE49-F238E27FC236}">
                      <a16:creationId xmlns:a16="http://schemas.microsoft.com/office/drawing/2014/main" id="{B8A101D3-7E50-40ED-9ABA-8473FD43CB8B}"/>
                    </a:ext>
                  </a:extLst>
                </p14:cNvPr>
                <p14:cNvContentPartPr/>
                <p14:nvPr/>
              </p14:nvContentPartPr>
              <p14:xfrm>
                <a:off x="11204208" y="885528"/>
                <a:ext cx="113760" cy="105120"/>
              </p14:xfrm>
            </p:contentPart>
          </mc:Choice>
          <mc:Fallback>
            <p:pic>
              <p:nvPicPr>
                <p:cNvPr id="34" name="Freihand 33">
                  <a:extLst>
                    <a:ext uri="{FF2B5EF4-FFF2-40B4-BE49-F238E27FC236}">
                      <a16:creationId xmlns:a16="http://schemas.microsoft.com/office/drawing/2014/main" id="{B8A101D3-7E50-40ED-9ABA-8473FD43CB8B}"/>
                    </a:ext>
                  </a:extLst>
                </p:cNvPr>
                <p:cNvPicPr/>
                <p:nvPr/>
              </p:nvPicPr>
              <p:blipFill>
                <a:blip r:embed="rId51"/>
                <a:stretch>
                  <a:fillRect/>
                </a:stretch>
              </p:blipFill>
              <p:spPr>
                <a:xfrm>
                  <a:off x="11199888" y="881208"/>
                  <a:ext cx="12240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5" name="Freihand 34">
                  <a:extLst>
                    <a:ext uri="{FF2B5EF4-FFF2-40B4-BE49-F238E27FC236}">
                      <a16:creationId xmlns:a16="http://schemas.microsoft.com/office/drawing/2014/main" id="{FF04BC48-3FC5-46C0-BC4A-976B1FD15174}"/>
                    </a:ext>
                  </a:extLst>
                </p14:cNvPr>
                <p14:cNvContentPartPr/>
                <p14:nvPr/>
              </p14:nvContentPartPr>
              <p14:xfrm>
                <a:off x="9656208" y="2160648"/>
                <a:ext cx="391320" cy="408240"/>
              </p14:xfrm>
            </p:contentPart>
          </mc:Choice>
          <mc:Fallback>
            <p:pic>
              <p:nvPicPr>
                <p:cNvPr id="35" name="Freihand 34">
                  <a:extLst>
                    <a:ext uri="{FF2B5EF4-FFF2-40B4-BE49-F238E27FC236}">
                      <a16:creationId xmlns:a16="http://schemas.microsoft.com/office/drawing/2014/main" id="{FF04BC48-3FC5-46C0-BC4A-976B1FD15174}"/>
                    </a:ext>
                  </a:extLst>
                </p:cNvPr>
                <p:cNvPicPr/>
                <p:nvPr/>
              </p:nvPicPr>
              <p:blipFill>
                <a:blip r:embed="rId53"/>
                <a:stretch>
                  <a:fillRect/>
                </a:stretch>
              </p:blipFill>
              <p:spPr>
                <a:xfrm>
                  <a:off x="9651888" y="2156328"/>
                  <a:ext cx="399960" cy="41688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6" name="Freihand 35">
                  <a:extLst>
                    <a:ext uri="{FF2B5EF4-FFF2-40B4-BE49-F238E27FC236}">
                      <a16:creationId xmlns:a16="http://schemas.microsoft.com/office/drawing/2014/main" id="{0B78831D-748E-43CA-A899-F7ED7B71B156}"/>
                    </a:ext>
                  </a:extLst>
                </p14:cNvPr>
                <p14:cNvContentPartPr/>
                <p14:nvPr/>
              </p14:nvContentPartPr>
              <p14:xfrm>
                <a:off x="10052928" y="2029248"/>
                <a:ext cx="303120" cy="323280"/>
              </p14:xfrm>
            </p:contentPart>
          </mc:Choice>
          <mc:Fallback>
            <p:pic>
              <p:nvPicPr>
                <p:cNvPr id="36" name="Freihand 35">
                  <a:extLst>
                    <a:ext uri="{FF2B5EF4-FFF2-40B4-BE49-F238E27FC236}">
                      <a16:creationId xmlns:a16="http://schemas.microsoft.com/office/drawing/2014/main" id="{0B78831D-748E-43CA-A899-F7ED7B71B156}"/>
                    </a:ext>
                  </a:extLst>
                </p:cNvPr>
                <p:cNvPicPr/>
                <p:nvPr/>
              </p:nvPicPr>
              <p:blipFill>
                <a:blip r:embed="rId55"/>
                <a:stretch>
                  <a:fillRect/>
                </a:stretch>
              </p:blipFill>
              <p:spPr>
                <a:xfrm>
                  <a:off x="10048608" y="2024928"/>
                  <a:ext cx="311760" cy="33192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7" name="Freihand 36">
                  <a:extLst>
                    <a:ext uri="{FF2B5EF4-FFF2-40B4-BE49-F238E27FC236}">
                      <a16:creationId xmlns:a16="http://schemas.microsoft.com/office/drawing/2014/main" id="{241CED92-353B-422B-B639-98663928C283}"/>
                    </a:ext>
                  </a:extLst>
                </p14:cNvPr>
                <p14:cNvContentPartPr/>
                <p14:nvPr/>
              </p14:nvContentPartPr>
              <p14:xfrm>
                <a:off x="10294488" y="1888128"/>
                <a:ext cx="57240" cy="204480"/>
              </p14:xfrm>
            </p:contentPart>
          </mc:Choice>
          <mc:Fallback>
            <p:pic>
              <p:nvPicPr>
                <p:cNvPr id="37" name="Freihand 36">
                  <a:extLst>
                    <a:ext uri="{FF2B5EF4-FFF2-40B4-BE49-F238E27FC236}">
                      <a16:creationId xmlns:a16="http://schemas.microsoft.com/office/drawing/2014/main" id="{241CED92-353B-422B-B639-98663928C283}"/>
                    </a:ext>
                  </a:extLst>
                </p:cNvPr>
                <p:cNvPicPr/>
                <p:nvPr/>
              </p:nvPicPr>
              <p:blipFill>
                <a:blip r:embed="rId57"/>
                <a:stretch>
                  <a:fillRect/>
                </a:stretch>
              </p:blipFill>
              <p:spPr>
                <a:xfrm>
                  <a:off x="10290168" y="1883808"/>
                  <a:ext cx="6588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8" name="Freihand 37">
                  <a:extLst>
                    <a:ext uri="{FF2B5EF4-FFF2-40B4-BE49-F238E27FC236}">
                      <a16:creationId xmlns:a16="http://schemas.microsoft.com/office/drawing/2014/main" id="{05F6556C-D360-45FB-9D6F-EE2D37F9666C}"/>
                    </a:ext>
                  </a:extLst>
                </p14:cNvPr>
                <p14:cNvContentPartPr/>
                <p14:nvPr/>
              </p14:nvContentPartPr>
              <p14:xfrm>
                <a:off x="10393128" y="1954008"/>
                <a:ext cx="106920" cy="110160"/>
              </p14:xfrm>
            </p:contentPart>
          </mc:Choice>
          <mc:Fallback>
            <p:pic>
              <p:nvPicPr>
                <p:cNvPr id="38" name="Freihand 37">
                  <a:extLst>
                    <a:ext uri="{FF2B5EF4-FFF2-40B4-BE49-F238E27FC236}">
                      <a16:creationId xmlns:a16="http://schemas.microsoft.com/office/drawing/2014/main" id="{05F6556C-D360-45FB-9D6F-EE2D37F9666C}"/>
                    </a:ext>
                  </a:extLst>
                </p:cNvPr>
                <p:cNvPicPr/>
                <p:nvPr/>
              </p:nvPicPr>
              <p:blipFill>
                <a:blip r:embed="rId59"/>
                <a:stretch>
                  <a:fillRect/>
                </a:stretch>
              </p:blipFill>
              <p:spPr>
                <a:xfrm>
                  <a:off x="10388808" y="1949688"/>
                  <a:ext cx="11556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9" name="Freihand 38">
                  <a:extLst>
                    <a:ext uri="{FF2B5EF4-FFF2-40B4-BE49-F238E27FC236}">
                      <a16:creationId xmlns:a16="http://schemas.microsoft.com/office/drawing/2014/main" id="{607B0065-1AB6-43CC-9835-41A9356D5716}"/>
                    </a:ext>
                  </a:extLst>
                </p14:cNvPr>
                <p14:cNvContentPartPr/>
                <p14:nvPr/>
              </p14:nvContentPartPr>
              <p14:xfrm>
                <a:off x="10215648" y="1869408"/>
                <a:ext cx="16200" cy="23400"/>
              </p14:xfrm>
            </p:contentPart>
          </mc:Choice>
          <mc:Fallback>
            <p:pic>
              <p:nvPicPr>
                <p:cNvPr id="39" name="Freihand 38">
                  <a:extLst>
                    <a:ext uri="{FF2B5EF4-FFF2-40B4-BE49-F238E27FC236}">
                      <a16:creationId xmlns:a16="http://schemas.microsoft.com/office/drawing/2014/main" id="{607B0065-1AB6-43CC-9835-41A9356D5716}"/>
                    </a:ext>
                  </a:extLst>
                </p:cNvPr>
                <p:cNvPicPr/>
                <p:nvPr/>
              </p:nvPicPr>
              <p:blipFill>
                <a:blip r:embed="rId61"/>
                <a:stretch>
                  <a:fillRect/>
                </a:stretch>
              </p:blipFill>
              <p:spPr>
                <a:xfrm>
                  <a:off x="10211328" y="1865088"/>
                  <a:ext cx="2484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40" name="Freihand 39">
                  <a:extLst>
                    <a:ext uri="{FF2B5EF4-FFF2-40B4-BE49-F238E27FC236}">
                      <a16:creationId xmlns:a16="http://schemas.microsoft.com/office/drawing/2014/main" id="{CCAD015B-8F9E-4708-9260-29A1158A6995}"/>
                    </a:ext>
                  </a:extLst>
                </p14:cNvPr>
                <p14:cNvContentPartPr/>
                <p14:nvPr/>
              </p14:nvContentPartPr>
              <p14:xfrm>
                <a:off x="10624968" y="1640088"/>
                <a:ext cx="194040" cy="255960"/>
              </p14:xfrm>
            </p:contentPart>
          </mc:Choice>
          <mc:Fallback>
            <p:pic>
              <p:nvPicPr>
                <p:cNvPr id="40" name="Freihand 39">
                  <a:extLst>
                    <a:ext uri="{FF2B5EF4-FFF2-40B4-BE49-F238E27FC236}">
                      <a16:creationId xmlns:a16="http://schemas.microsoft.com/office/drawing/2014/main" id="{CCAD015B-8F9E-4708-9260-29A1158A6995}"/>
                    </a:ext>
                  </a:extLst>
                </p:cNvPr>
                <p:cNvPicPr/>
                <p:nvPr/>
              </p:nvPicPr>
              <p:blipFill>
                <a:blip r:embed="rId63"/>
                <a:stretch>
                  <a:fillRect/>
                </a:stretch>
              </p:blipFill>
              <p:spPr>
                <a:xfrm>
                  <a:off x="10620648" y="1635768"/>
                  <a:ext cx="202680" cy="26460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42" name="Freihand 41">
                  <a:extLst>
                    <a:ext uri="{FF2B5EF4-FFF2-40B4-BE49-F238E27FC236}">
                      <a16:creationId xmlns:a16="http://schemas.microsoft.com/office/drawing/2014/main" id="{5B623437-73DE-4148-B5BD-C7D4E66FE96D}"/>
                    </a:ext>
                  </a:extLst>
                </p14:cNvPr>
                <p14:cNvContentPartPr/>
                <p14:nvPr/>
              </p14:nvContentPartPr>
              <p14:xfrm>
                <a:off x="10849608" y="1594008"/>
                <a:ext cx="244800" cy="168480"/>
              </p14:xfrm>
            </p:contentPart>
          </mc:Choice>
          <mc:Fallback>
            <p:pic>
              <p:nvPicPr>
                <p:cNvPr id="42" name="Freihand 41">
                  <a:extLst>
                    <a:ext uri="{FF2B5EF4-FFF2-40B4-BE49-F238E27FC236}">
                      <a16:creationId xmlns:a16="http://schemas.microsoft.com/office/drawing/2014/main" id="{5B623437-73DE-4148-B5BD-C7D4E66FE96D}"/>
                    </a:ext>
                  </a:extLst>
                </p:cNvPr>
                <p:cNvPicPr/>
                <p:nvPr/>
              </p:nvPicPr>
              <p:blipFill>
                <a:blip r:embed="rId65"/>
                <a:stretch>
                  <a:fillRect/>
                </a:stretch>
              </p:blipFill>
              <p:spPr>
                <a:xfrm>
                  <a:off x="10845288" y="1589688"/>
                  <a:ext cx="25344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43" name="Freihand 42">
                  <a:extLst>
                    <a:ext uri="{FF2B5EF4-FFF2-40B4-BE49-F238E27FC236}">
                      <a16:creationId xmlns:a16="http://schemas.microsoft.com/office/drawing/2014/main" id="{C32EB5EB-DB8F-4353-B1B0-334629AA791C}"/>
                    </a:ext>
                  </a:extLst>
                </p14:cNvPr>
                <p14:cNvContentPartPr/>
                <p14:nvPr/>
              </p14:nvContentPartPr>
              <p14:xfrm>
                <a:off x="11285208" y="1325088"/>
                <a:ext cx="125280" cy="166680"/>
              </p14:xfrm>
            </p:contentPart>
          </mc:Choice>
          <mc:Fallback>
            <p:pic>
              <p:nvPicPr>
                <p:cNvPr id="43" name="Freihand 42">
                  <a:extLst>
                    <a:ext uri="{FF2B5EF4-FFF2-40B4-BE49-F238E27FC236}">
                      <a16:creationId xmlns:a16="http://schemas.microsoft.com/office/drawing/2014/main" id="{C32EB5EB-DB8F-4353-B1B0-334629AA791C}"/>
                    </a:ext>
                  </a:extLst>
                </p:cNvPr>
                <p:cNvPicPr/>
                <p:nvPr/>
              </p:nvPicPr>
              <p:blipFill>
                <a:blip r:embed="rId67"/>
                <a:stretch>
                  <a:fillRect/>
                </a:stretch>
              </p:blipFill>
              <p:spPr>
                <a:xfrm>
                  <a:off x="11280888" y="1320768"/>
                  <a:ext cx="13392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4" name="Freihand 43">
                  <a:extLst>
                    <a:ext uri="{FF2B5EF4-FFF2-40B4-BE49-F238E27FC236}">
                      <a16:creationId xmlns:a16="http://schemas.microsoft.com/office/drawing/2014/main" id="{A850C1B3-57FF-4578-B77C-210DBE4E4906}"/>
                    </a:ext>
                  </a:extLst>
                </p14:cNvPr>
                <p14:cNvContentPartPr/>
                <p14:nvPr/>
              </p14:nvContentPartPr>
              <p14:xfrm>
                <a:off x="11439288" y="1244448"/>
                <a:ext cx="57240" cy="178200"/>
              </p14:xfrm>
            </p:contentPart>
          </mc:Choice>
          <mc:Fallback>
            <p:pic>
              <p:nvPicPr>
                <p:cNvPr id="44" name="Freihand 43">
                  <a:extLst>
                    <a:ext uri="{FF2B5EF4-FFF2-40B4-BE49-F238E27FC236}">
                      <a16:creationId xmlns:a16="http://schemas.microsoft.com/office/drawing/2014/main" id="{A850C1B3-57FF-4578-B77C-210DBE4E4906}"/>
                    </a:ext>
                  </a:extLst>
                </p:cNvPr>
                <p:cNvPicPr/>
                <p:nvPr/>
              </p:nvPicPr>
              <p:blipFill>
                <a:blip r:embed="rId69"/>
                <a:stretch>
                  <a:fillRect/>
                </a:stretch>
              </p:blipFill>
              <p:spPr>
                <a:xfrm>
                  <a:off x="11434968" y="1240128"/>
                  <a:ext cx="6588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5" name="Freihand 44">
                  <a:extLst>
                    <a:ext uri="{FF2B5EF4-FFF2-40B4-BE49-F238E27FC236}">
                      <a16:creationId xmlns:a16="http://schemas.microsoft.com/office/drawing/2014/main" id="{B2C02C1B-D08E-4A96-8D77-780B3A2DB184}"/>
                    </a:ext>
                  </a:extLst>
                </p14:cNvPr>
                <p14:cNvContentPartPr/>
                <p14:nvPr/>
              </p14:nvContentPartPr>
              <p14:xfrm>
                <a:off x="11336328" y="1178208"/>
                <a:ext cx="176400" cy="108360"/>
              </p14:xfrm>
            </p:contentPart>
          </mc:Choice>
          <mc:Fallback>
            <p:pic>
              <p:nvPicPr>
                <p:cNvPr id="45" name="Freihand 44">
                  <a:extLst>
                    <a:ext uri="{FF2B5EF4-FFF2-40B4-BE49-F238E27FC236}">
                      <a16:creationId xmlns:a16="http://schemas.microsoft.com/office/drawing/2014/main" id="{B2C02C1B-D08E-4A96-8D77-780B3A2DB184}"/>
                    </a:ext>
                  </a:extLst>
                </p:cNvPr>
                <p:cNvPicPr/>
                <p:nvPr/>
              </p:nvPicPr>
              <p:blipFill>
                <a:blip r:embed="rId71"/>
                <a:stretch>
                  <a:fillRect/>
                </a:stretch>
              </p:blipFill>
              <p:spPr>
                <a:xfrm>
                  <a:off x="11332008" y="1173888"/>
                  <a:ext cx="18504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6" name="Freihand 45">
                  <a:extLst>
                    <a:ext uri="{FF2B5EF4-FFF2-40B4-BE49-F238E27FC236}">
                      <a16:creationId xmlns:a16="http://schemas.microsoft.com/office/drawing/2014/main" id="{FCFADE8B-05BF-4ECA-AD83-DC835E123A45}"/>
                    </a:ext>
                  </a:extLst>
                </p14:cNvPr>
                <p14:cNvContentPartPr/>
                <p14:nvPr/>
              </p14:nvContentPartPr>
              <p14:xfrm>
                <a:off x="11602728" y="1124568"/>
                <a:ext cx="37440" cy="160920"/>
              </p14:xfrm>
            </p:contentPart>
          </mc:Choice>
          <mc:Fallback>
            <p:pic>
              <p:nvPicPr>
                <p:cNvPr id="46" name="Freihand 45">
                  <a:extLst>
                    <a:ext uri="{FF2B5EF4-FFF2-40B4-BE49-F238E27FC236}">
                      <a16:creationId xmlns:a16="http://schemas.microsoft.com/office/drawing/2014/main" id="{FCFADE8B-05BF-4ECA-AD83-DC835E123A45}"/>
                    </a:ext>
                  </a:extLst>
                </p:cNvPr>
                <p:cNvPicPr/>
                <p:nvPr/>
              </p:nvPicPr>
              <p:blipFill>
                <a:blip r:embed="rId73"/>
                <a:stretch>
                  <a:fillRect/>
                </a:stretch>
              </p:blipFill>
              <p:spPr>
                <a:xfrm>
                  <a:off x="11598408" y="1120248"/>
                  <a:ext cx="46080" cy="169560"/>
                </a:xfrm>
                <a:prstGeom prst="rect">
                  <a:avLst/>
                </a:prstGeom>
              </p:spPr>
            </p:pic>
          </mc:Fallback>
        </mc:AlternateContent>
      </p:grpSp>
    </p:spTree>
    <p:extLst>
      <p:ext uri="{BB962C8B-B14F-4D97-AF65-F5344CB8AC3E}">
        <p14:creationId xmlns:p14="http://schemas.microsoft.com/office/powerpoint/2010/main" val="199552458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7" name="Rectangle 2"/>
          <p:cNvSpPr>
            <a:spLocks noChangeArrowheads="1"/>
          </p:cNvSpPr>
          <p:nvPr/>
        </p:nvSpPr>
        <p:spPr bwMode="auto">
          <a:xfrm>
            <a:off x="3341687" y="260356"/>
            <a:ext cx="65305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Energy and Inflation</a:t>
            </a:r>
            <a:endParaRPr lang="de-DE" sz="2400" b="1" dirty="0">
              <a:solidFill>
                <a:srgbClr val="000000"/>
              </a:solidFill>
              <a:latin typeface="Sparkasse Rg" pitchFamily="34" charset="0"/>
            </a:endParaRPr>
          </a:p>
        </p:txBody>
      </p:sp>
      <p:sp>
        <p:nvSpPr>
          <p:cNvPr id="149508" name="Text Box 3"/>
          <p:cNvSpPr txBox="1">
            <a:spLocks noChangeArrowheads="1"/>
          </p:cNvSpPr>
          <p:nvPr/>
        </p:nvSpPr>
        <p:spPr bwMode="auto">
          <a:xfrm>
            <a:off x="595158" y="826149"/>
            <a:ext cx="11382762" cy="1604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sz="2400" dirty="0">
                <a:solidFill>
                  <a:srgbClr val="000000"/>
                </a:solidFill>
              </a:rPr>
              <a:t>The </a:t>
            </a:r>
            <a:r>
              <a:rPr lang="de-DE" sz="2400" dirty="0" err="1">
                <a:solidFill>
                  <a:srgbClr val="000000"/>
                </a:solidFill>
              </a:rPr>
              <a:t>weight</a:t>
            </a:r>
            <a:r>
              <a:rPr lang="de-DE" sz="2400" dirty="0">
                <a:solidFill>
                  <a:srgbClr val="000000"/>
                </a:solidFill>
              </a:rPr>
              <a:t> </a:t>
            </a:r>
            <a:r>
              <a:rPr lang="de-DE" sz="2400" dirty="0" err="1">
                <a:solidFill>
                  <a:srgbClr val="000000"/>
                </a:solidFill>
              </a:rPr>
              <a:t>of</a:t>
            </a:r>
            <a:r>
              <a:rPr lang="de-DE" sz="2400" dirty="0">
                <a:solidFill>
                  <a:srgbClr val="000000"/>
                </a:solidFill>
              </a:rPr>
              <a:t> </a:t>
            </a:r>
            <a:r>
              <a:rPr lang="de-DE" sz="2400" dirty="0" err="1">
                <a:solidFill>
                  <a:srgbClr val="000000"/>
                </a:solidFill>
              </a:rPr>
              <a:t>the</a:t>
            </a:r>
            <a:r>
              <a:rPr lang="de-DE" sz="2400" dirty="0">
                <a:solidFill>
                  <a:srgbClr val="000000"/>
                </a:solidFill>
              </a:rPr>
              <a:t> </a:t>
            </a:r>
            <a:r>
              <a:rPr lang="de-DE" sz="2400" dirty="0" err="1">
                <a:solidFill>
                  <a:srgbClr val="000000"/>
                </a:solidFill>
              </a:rPr>
              <a:t>energy</a:t>
            </a:r>
            <a:r>
              <a:rPr lang="de-DE" sz="2400" dirty="0">
                <a:solidFill>
                  <a:srgbClr val="000000"/>
                </a:solidFill>
              </a:rPr>
              <a:t> </a:t>
            </a:r>
            <a:r>
              <a:rPr lang="de-DE" sz="2400" dirty="0" err="1">
                <a:solidFill>
                  <a:srgbClr val="000000"/>
                </a:solidFill>
              </a:rPr>
              <a:t>component</a:t>
            </a:r>
            <a:r>
              <a:rPr lang="de-DE" sz="2400" dirty="0">
                <a:solidFill>
                  <a:srgbClr val="000000"/>
                </a:solidFill>
              </a:rPr>
              <a:t> </a:t>
            </a:r>
            <a:r>
              <a:rPr lang="de-DE" sz="2400" dirty="0" err="1">
                <a:solidFill>
                  <a:srgbClr val="000000"/>
                </a:solidFill>
              </a:rPr>
              <a:t>is</a:t>
            </a:r>
            <a:r>
              <a:rPr lang="de-DE" sz="2400" dirty="0">
                <a:solidFill>
                  <a:srgbClr val="000000"/>
                </a:solidFill>
              </a:rPr>
              <a:t> </a:t>
            </a:r>
            <a:r>
              <a:rPr lang="de-DE" sz="2400" dirty="0" err="1">
                <a:solidFill>
                  <a:srgbClr val="000000"/>
                </a:solidFill>
              </a:rPr>
              <a:t>roughly</a:t>
            </a:r>
            <a:r>
              <a:rPr lang="de-DE" sz="2400" dirty="0">
                <a:solidFill>
                  <a:srgbClr val="000000"/>
                </a:solidFill>
              </a:rPr>
              <a:t> 10% in CPI.</a:t>
            </a:r>
          </a:p>
          <a:p>
            <a:pPr eaLnBrk="1" hangingPunct="1">
              <a:buClrTx/>
              <a:buFontTx/>
              <a:buNone/>
            </a:pPr>
            <a:endParaRPr lang="de-DE" sz="2400" dirty="0">
              <a:solidFill>
                <a:srgbClr val="000000"/>
              </a:solidFill>
            </a:endParaRPr>
          </a:p>
          <a:p>
            <a:pPr eaLnBrk="1" hangingPunct="1">
              <a:buClrTx/>
              <a:buFontTx/>
              <a:buNone/>
            </a:pPr>
            <a:r>
              <a:rPr lang="de-DE" sz="2400" dirty="0" err="1">
                <a:solidFill>
                  <a:srgbClr val="000000"/>
                </a:solidFill>
              </a:rPr>
              <a:t>Calculate</a:t>
            </a:r>
            <a:r>
              <a:rPr lang="de-DE" sz="2400" dirty="0">
                <a:solidFill>
                  <a:srgbClr val="000000"/>
                </a:solidFill>
              </a:rPr>
              <a:t> </a:t>
            </a:r>
            <a:r>
              <a:rPr lang="de-DE" sz="2400" dirty="0" err="1">
                <a:solidFill>
                  <a:srgbClr val="000000"/>
                </a:solidFill>
              </a:rPr>
              <a:t>inflation</a:t>
            </a:r>
            <a:r>
              <a:rPr lang="de-DE" sz="2400" dirty="0">
                <a:solidFill>
                  <a:srgbClr val="000000"/>
                </a:solidFill>
              </a:rPr>
              <a:t>, </a:t>
            </a:r>
            <a:r>
              <a:rPr lang="de-DE" sz="2400" dirty="0" err="1">
                <a:solidFill>
                  <a:srgbClr val="000000"/>
                </a:solidFill>
              </a:rPr>
              <a:t>if</a:t>
            </a:r>
            <a:r>
              <a:rPr lang="de-DE" sz="2400" dirty="0">
                <a:solidFill>
                  <a:srgbClr val="000000"/>
                </a:solidFill>
              </a:rPr>
              <a:t> </a:t>
            </a:r>
            <a:r>
              <a:rPr lang="de-DE" sz="2400" dirty="0" err="1">
                <a:solidFill>
                  <a:srgbClr val="000000"/>
                </a:solidFill>
              </a:rPr>
              <a:t>energy</a:t>
            </a:r>
            <a:r>
              <a:rPr lang="de-DE" sz="2400" dirty="0">
                <a:solidFill>
                  <a:srgbClr val="000000"/>
                </a:solidFill>
              </a:rPr>
              <a:t> </a:t>
            </a:r>
            <a:r>
              <a:rPr lang="de-DE" sz="2400" dirty="0" err="1">
                <a:solidFill>
                  <a:srgbClr val="000000"/>
                </a:solidFill>
              </a:rPr>
              <a:t>price</a:t>
            </a:r>
            <a:r>
              <a:rPr lang="de-DE" sz="2400" dirty="0">
                <a:solidFill>
                  <a:srgbClr val="000000"/>
                </a:solidFill>
              </a:rPr>
              <a:t> </a:t>
            </a:r>
            <a:r>
              <a:rPr lang="de-DE" sz="2400" dirty="0" err="1">
                <a:solidFill>
                  <a:srgbClr val="000000"/>
                </a:solidFill>
              </a:rPr>
              <a:t>have</a:t>
            </a:r>
            <a:r>
              <a:rPr lang="de-DE" sz="2400" dirty="0">
                <a:solidFill>
                  <a:srgbClr val="000000"/>
                </a:solidFill>
              </a:rPr>
              <a:t> </a:t>
            </a:r>
            <a:r>
              <a:rPr lang="de-DE" sz="2400" dirty="0" err="1">
                <a:solidFill>
                  <a:srgbClr val="000000"/>
                </a:solidFill>
              </a:rPr>
              <a:t>risen</a:t>
            </a:r>
            <a:r>
              <a:rPr lang="de-DE" sz="2400" dirty="0">
                <a:solidFill>
                  <a:srgbClr val="000000"/>
                </a:solidFill>
              </a:rPr>
              <a:t> </a:t>
            </a:r>
            <a:r>
              <a:rPr lang="de-DE" sz="2400" dirty="0" err="1">
                <a:solidFill>
                  <a:srgbClr val="000000"/>
                </a:solidFill>
              </a:rPr>
              <a:t>by</a:t>
            </a:r>
            <a:r>
              <a:rPr lang="de-DE" sz="2400" dirty="0">
                <a:solidFill>
                  <a:srgbClr val="000000"/>
                </a:solidFill>
              </a:rPr>
              <a:t> 30% and all </a:t>
            </a:r>
            <a:r>
              <a:rPr lang="de-DE" sz="2400" dirty="0" err="1">
                <a:solidFill>
                  <a:srgbClr val="000000"/>
                </a:solidFill>
              </a:rPr>
              <a:t>other</a:t>
            </a:r>
            <a:r>
              <a:rPr lang="de-DE" sz="2400" dirty="0">
                <a:solidFill>
                  <a:srgbClr val="000000"/>
                </a:solidFill>
              </a:rPr>
              <a:t> </a:t>
            </a:r>
            <a:r>
              <a:rPr lang="de-DE" sz="2400" dirty="0" err="1">
                <a:solidFill>
                  <a:srgbClr val="000000"/>
                </a:solidFill>
              </a:rPr>
              <a:t>prices</a:t>
            </a:r>
            <a:r>
              <a:rPr lang="de-DE" sz="2400" dirty="0">
                <a:solidFill>
                  <a:srgbClr val="000000"/>
                </a:solidFill>
              </a:rPr>
              <a:t> </a:t>
            </a:r>
            <a:r>
              <a:rPr lang="de-DE" sz="2400" dirty="0" err="1">
                <a:solidFill>
                  <a:srgbClr val="000000"/>
                </a:solidFill>
              </a:rPr>
              <a:t>stayed</a:t>
            </a:r>
            <a:r>
              <a:rPr lang="de-DE" sz="2400" dirty="0">
                <a:solidFill>
                  <a:srgbClr val="000000"/>
                </a:solidFill>
              </a:rPr>
              <a:t> </a:t>
            </a:r>
            <a:r>
              <a:rPr lang="de-DE" sz="2400" dirty="0" err="1">
                <a:solidFill>
                  <a:srgbClr val="000000"/>
                </a:solidFill>
              </a:rPr>
              <a:t>the</a:t>
            </a:r>
            <a:r>
              <a:rPr lang="de-DE" sz="2400" dirty="0">
                <a:solidFill>
                  <a:srgbClr val="000000"/>
                </a:solidFill>
              </a:rPr>
              <a:t> same.</a:t>
            </a:r>
          </a:p>
          <a:p>
            <a:pPr eaLnBrk="1" hangingPunct="1">
              <a:buClrTx/>
              <a:buFontTx/>
              <a:buNone/>
            </a:pPr>
            <a:endParaRPr lang="de-DE" sz="2400" dirty="0">
              <a:solidFill>
                <a:srgbClr val="000000"/>
              </a:solidFill>
            </a:endParaRPr>
          </a:p>
        </p:txBody>
      </p:sp>
      <p:sp>
        <p:nvSpPr>
          <p:cNvPr id="5" name="Rechteck 4">
            <a:extLst>
              <a:ext uri="{FF2B5EF4-FFF2-40B4-BE49-F238E27FC236}">
                <a16:creationId xmlns:a16="http://schemas.microsoft.com/office/drawing/2014/main" id="{57C27A8B-F9C5-4425-BDDB-B473C53FE20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3EDAF7F6-807D-449B-B995-D4DB24F5CAB2}"/>
                  </a:ext>
                </a:extLst>
              </p14:cNvPr>
              <p14:cNvContentPartPr/>
              <p14:nvPr/>
            </p14:nvContentPartPr>
            <p14:xfrm>
              <a:off x="6552288" y="723528"/>
              <a:ext cx="577800" cy="624240"/>
            </p14:xfrm>
          </p:contentPart>
        </mc:Choice>
        <mc:Fallback>
          <p:pic>
            <p:nvPicPr>
              <p:cNvPr id="2" name="Freihand 1">
                <a:extLst>
                  <a:ext uri="{FF2B5EF4-FFF2-40B4-BE49-F238E27FC236}">
                    <a16:creationId xmlns:a16="http://schemas.microsoft.com/office/drawing/2014/main" id="{3EDAF7F6-807D-449B-B995-D4DB24F5CAB2}"/>
                  </a:ext>
                </a:extLst>
              </p:cNvPr>
              <p:cNvPicPr/>
              <p:nvPr/>
            </p:nvPicPr>
            <p:blipFill>
              <a:blip r:embed="rId4"/>
              <a:stretch>
                <a:fillRect/>
              </a:stretch>
            </p:blipFill>
            <p:spPr>
              <a:xfrm>
                <a:off x="6547968" y="719208"/>
                <a:ext cx="586440" cy="632880"/>
              </a:xfrm>
              <a:prstGeom prst="rect">
                <a:avLst/>
              </a:prstGeom>
            </p:spPr>
          </p:pic>
        </mc:Fallback>
      </mc:AlternateContent>
      <p:pic>
        <p:nvPicPr>
          <p:cNvPr id="4" name="Grafik 3">
            <a:extLst>
              <a:ext uri="{FF2B5EF4-FFF2-40B4-BE49-F238E27FC236}">
                <a16:creationId xmlns:a16="http://schemas.microsoft.com/office/drawing/2014/main" id="{7E041BFD-5D63-44DD-B645-D191E1E1F5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01593" y="2134909"/>
            <a:ext cx="3941282" cy="1941802"/>
          </a:xfrm>
          <a:prstGeom prst="rect">
            <a:avLst/>
          </a:prstGeom>
        </p:spPr>
      </p:pic>
      <mc:AlternateContent xmlns:mc="http://schemas.openxmlformats.org/markup-compatibility/2006">
        <mc:Choice xmlns:p14="http://schemas.microsoft.com/office/powerpoint/2010/main" Requires="p14">
          <p:contentPart p14:bwMode="auto" r:id="rId6">
            <p14:nvContentPartPr>
              <p14:cNvPr id="37" name="Freihand 36">
                <a:extLst>
                  <a:ext uri="{FF2B5EF4-FFF2-40B4-BE49-F238E27FC236}">
                    <a16:creationId xmlns:a16="http://schemas.microsoft.com/office/drawing/2014/main" id="{DBDCC3F9-74B2-411F-B2CD-5203F25E3A5D}"/>
                  </a:ext>
                </a:extLst>
              </p14:cNvPr>
              <p14:cNvContentPartPr/>
              <p14:nvPr/>
            </p14:nvContentPartPr>
            <p14:xfrm>
              <a:off x="11135088" y="3003048"/>
              <a:ext cx="191880" cy="32040"/>
            </p14:xfrm>
          </p:contentPart>
        </mc:Choice>
        <mc:Fallback>
          <p:pic>
            <p:nvPicPr>
              <p:cNvPr id="37" name="Freihand 36">
                <a:extLst>
                  <a:ext uri="{FF2B5EF4-FFF2-40B4-BE49-F238E27FC236}">
                    <a16:creationId xmlns:a16="http://schemas.microsoft.com/office/drawing/2014/main" id="{DBDCC3F9-74B2-411F-B2CD-5203F25E3A5D}"/>
                  </a:ext>
                </a:extLst>
              </p:cNvPr>
              <p:cNvPicPr/>
              <p:nvPr/>
            </p:nvPicPr>
            <p:blipFill>
              <a:blip r:embed="rId7"/>
              <a:stretch>
                <a:fillRect/>
              </a:stretch>
            </p:blipFill>
            <p:spPr>
              <a:xfrm>
                <a:off x="11130768" y="2998728"/>
                <a:ext cx="200520" cy="40680"/>
              </a:xfrm>
              <a:prstGeom prst="rect">
                <a:avLst/>
              </a:prstGeom>
            </p:spPr>
          </p:pic>
        </mc:Fallback>
      </mc:AlternateContent>
      <p:grpSp>
        <p:nvGrpSpPr>
          <p:cNvPr id="45" name="Gruppieren 44">
            <a:extLst>
              <a:ext uri="{FF2B5EF4-FFF2-40B4-BE49-F238E27FC236}">
                <a16:creationId xmlns:a16="http://schemas.microsoft.com/office/drawing/2014/main" id="{DB9982E2-F7DD-40FF-BA00-16E02459BB71}"/>
              </a:ext>
            </a:extLst>
          </p:cNvPr>
          <p:cNvGrpSpPr/>
          <p:nvPr/>
        </p:nvGrpSpPr>
        <p:grpSpPr>
          <a:xfrm>
            <a:off x="11042928" y="2669328"/>
            <a:ext cx="697680" cy="214560"/>
            <a:chOff x="11042928" y="2669328"/>
            <a:chExt cx="697680" cy="214560"/>
          </a:xfrm>
        </p:grpSpPr>
        <mc:AlternateContent xmlns:mc="http://schemas.openxmlformats.org/markup-compatibility/2006">
          <mc:Choice xmlns:p14="http://schemas.microsoft.com/office/powerpoint/2010/main" Requires="p14">
            <p:contentPart p14:bwMode="auto" r:id="rId8">
              <p14:nvContentPartPr>
                <p14:cNvPr id="38" name="Freihand 37">
                  <a:extLst>
                    <a:ext uri="{FF2B5EF4-FFF2-40B4-BE49-F238E27FC236}">
                      <a16:creationId xmlns:a16="http://schemas.microsoft.com/office/drawing/2014/main" id="{41BFBECF-4968-451B-AC98-43E937CBA656}"/>
                    </a:ext>
                  </a:extLst>
                </p14:cNvPr>
                <p14:cNvContentPartPr/>
                <p14:nvPr/>
              </p14:nvContentPartPr>
              <p14:xfrm>
                <a:off x="11042928" y="2739528"/>
                <a:ext cx="119880" cy="144360"/>
              </p14:xfrm>
            </p:contentPart>
          </mc:Choice>
          <mc:Fallback>
            <p:pic>
              <p:nvPicPr>
                <p:cNvPr id="38" name="Freihand 37">
                  <a:extLst>
                    <a:ext uri="{FF2B5EF4-FFF2-40B4-BE49-F238E27FC236}">
                      <a16:creationId xmlns:a16="http://schemas.microsoft.com/office/drawing/2014/main" id="{41BFBECF-4968-451B-AC98-43E937CBA656}"/>
                    </a:ext>
                  </a:extLst>
                </p:cNvPr>
                <p:cNvPicPr/>
                <p:nvPr/>
              </p:nvPicPr>
              <p:blipFill>
                <a:blip r:embed="rId9"/>
                <a:stretch>
                  <a:fillRect/>
                </a:stretch>
              </p:blipFill>
              <p:spPr>
                <a:xfrm>
                  <a:off x="11038608" y="2735208"/>
                  <a:ext cx="12852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39" name="Freihand 38">
                  <a:extLst>
                    <a:ext uri="{FF2B5EF4-FFF2-40B4-BE49-F238E27FC236}">
                      <a16:creationId xmlns:a16="http://schemas.microsoft.com/office/drawing/2014/main" id="{E218375B-BF98-4A68-8554-54C326E5A598}"/>
                    </a:ext>
                  </a:extLst>
                </p14:cNvPr>
                <p14:cNvContentPartPr/>
                <p14:nvPr/>
              </p14:nvContentPartPr>
              <p14:xfrm>
                <a:off x="11174328" y="2743488"/>
                <a:ext cx="80640" cy="83160"/>
              </p14:xfrm>
            </p:contentPart>
          </mc:Choice>
          <mc:Fallback>
            <p:pic>
              <p:nvPicPr>
                <p:cNvPr id="39" name="Freihand 38">
                  <a:extLst>
                    <a:ext uri="{FF2B5EF4-FFF2-40B4-BE49-F238E27FC236}">
                      <a16:creationId xmlns:a16="http://schemas.microsoft.com/office/drawing/2014/main" id="{E218375B-BF98-4A68-8554-54C326E5A598}"/>
                    </a:ext>
                  </a:extLst>
                </p:cNvPr>
                <p:cNvPicPr/>
                <p:nvPr/>
              </p:nvPicPr>
              <p:blipFill>
                <a:blip r:embed="rId11"/>
                <a:stretch>
                  <a:fillRect/>
                </a:stretch>
              </p:blipFill>
              <p:spPr>
                <a:xfrm>
                  <a:off x="11170008" y="2739168"/>
                  <a:ext cx="8928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40" name="Freihand 39">
                  <a:extLst>
                    <a:ext uri="{FF2B5EF4-FFF2-40B4-BE49-F238E27FC236}">
                      <a16:creationId xmlns:a16="http://schemas.microsoft.com/office/drawing/2014/main" id="{D3B937BB-F026-4E50-AE05-2666DD5A4500}"/>
                    </a:ext>
                  </a:extLst>
                </p14:cNvPr>
                <p14:cNvContentPartPr/>
                <p14:nvPr/>
              </p14:nvContentPartPr>
              <p14:xfrm>
                <a:off x="11264688" y="2733408"/>
                <a:ext cx="74520" cy="101520"/>
              </p14:xfrm>
            </p:contentPart>
          </mc:Choice>
          <mc:Fallback>
            <p:pic>
              <p:nvPicPr>
                <p:cNvPr id="40" name="Freihand 39">
                  <a:extLst>
                    <a:ext uri="{FF2B5EF4-FFF2-40B4-BE49-F238E27FC236}">
                      <a16:creationId xmlns:a16="http://schemas.microsoft.com/office/drawing/2014/main" id="{D3B937BB-F026-4E50-AE05-2666DD5A4500}"/>
                    </a:ext>
                  </a:extLst>
                </p:cNvPr>
                <p:cNvPicPr/>
                <p:nvPr/>
              </p:nvPicPr>
              <p:blipFill>
                <a:blip r:embed="rId13"/>
                <a:stretch>
                  <a:fillRect/>
                </a:stretch>
              </p:blipFill>
              <p:spPr>
                <a:xfrm>
                  <a:off x="11260368" y="2729088"/>
                  <a:ext cx="8316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41" name="Freihand 40">
                  <a:extLst>
                    <a:ext uri="{FF2B5EF4-FFF2-40B4-BE49-F238E27FC236}">
                      <a16:creationId xmlns:a16="http://schemas.microsoft.com/office/drawing/2014/main" id="{DB3815CA-F7F1-4604-896F-FDE7AA099A31}"/>
                    </a:ext>
                  </a:extLst>
                </p14:cNvPr>
                <p14:cNvContentPartPr/>
                <p14:nvPr/>
              </p14:nvContentPartPr>
              <p14:xfrm>
                <a:off x="11411568" y="2709648"/>
                <a:ext cx="133560" cy="93960"/>
              </p14:xfrm>
            </p:contentPart>
          </mc:Choice>
          <mc:Fallback>
            <p:pic>
              <p:nvPicPr>
                <p:cNvPr id="41" name="Freihand 40">
                  <a:extLst>
                    <a:ext uri="{FF2B5EF4-FFF2-40B4-BE49-F238E27FC236}">
                      <a16:creationId xmlns:a16="http://schemas.microsoft.com/office/drawing/2014/main" id="{DB3815CA-F7F1-4604-896F-FDE7AA099A31}"/>
                    </a:ext>
                  </a:extLst>
                </p:cNvPr>
                <p:cNvPicPr/>
                <p:nvPr/>
              </p:nvPicPr>
              <p:blipFill>
                <a:blip r:embed="rId15"/>
                <a:stretch>
                  <a:fillRect/>
                </a:stretch>
              </p:blipFill>
              <p:spPr>
                <a:xfrm>
                  <a:off x="11407248" y="2705328"/>
                  <a:ext cx="14220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42" name="Freihand 41">
                  <a:extLst>
                    <a:ext uri="{FF2B5EF4-FFF2-40B4-BE49-F238E27FC236}">
                      <a16:creationId xmlns:a16="http://schemas.microsoft.com/office/drawing/2014/main" id="{C8C7C7C1-AC5C-454F-8E51-7BFFB13768D6}"/>
                    </a:ext>
                  </a:extLst>
                </p14:cNvPr>
                <p14:cNvContentPartPr/>
                <p14:nvPr/>
              </p14:nvContentPartPr>
              <p14:xfrm>
                <a:off x="11546208" y="2690928"/>
                <a:ext cx="58680" cy="126720"/>
              </p14:xfrm>
            </p:contentPart>
          </mc:Choice>
          <mc:Fallback>
            <p:pic>
              <p:nvPicPr>
                <p:cNvPr id="42" name="Freihand 41">
                  <a:extLst>
                    <a:ext uri="{FF2B5EF4-FFF2-40B4-BE49-F238E27FC236}">
                      <a16:creationId xmlns:a16="http://schemas.microsoft.com/office/drawing/2014/main" id="{C8C7C7C1-AC5C-454F-8E51-7BFFB13768D6}"/>
                    </a:ext>
                  </a:extLst>
                </p:cNvPr>
                <p:cNvPicPr/>
                <p:nvPr/>
              </p:nvPicPr>
              <p:blipFill>
                <a:blip r:embed="rId17"/>
                <a:stretch>
                  <a:fillRect/>
                </a:stretch>
              </p:blipFill>
              <p:spPr>
                <a:xfrm>
                  <a:off x="11541888" y="2686608"/>
                  <a:ext cx="6732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43" name="Freihand 42">
                  <a:extLst>
                    <a:ext uri="{FF2B5EF4-FFF2-40B4-BE49-F238E27FC236}">
                      <a16:creationId xmlns:a16="http://schemas.microsoft.com/office/drawing/2014/main" id="{7AB7D0AC-3127-416A-BD3E-77F937A2B898}"/>
                    </a:ext>
                  </a:extLst>
                </p14:cNvPr>
                <p14:cNvContentPartPr/>
                <p14:nvPr/>
              </p14:nvContentPartPr>
              <p14:xfrm>
                <a:off x="11668248" y="2669328"/>
                <a:ext cx="29160" cy="114840"/>
              </p14:xfrm>
            </p:contentPart>
          </mc:Choice>
          <mc:Fallback>
            <p:pic>
              <p:nvPicPr>
                <p:cNvPr id="43" name="Freihand 42">
                  <a:extLst>
                    <a:ext uri="{FF2B5EF4-FFF2-40B4-BE49-F238E27FC236}">
                      <a16:creationId xmlns:a16="http://schemas.microsoft.com/office/drawing/2014/main" id="{7AB7D0AC-3127-416A-BD3E-77F937A2B898}"/>
                    </a:ext>
                  </a:extLst>
                </p:cNvPr>
                <p:cNvPicPr/>
                <p:nvPr/>
              </p:nvPicPr>
              <p:blipFill>
                <a:blip r:embed="rId19"/>
                <a:stretch>
                  <a:fillRect/>
                </a:stretch>
              </p:blipFill>
              <p:spPr>
                <a:xfrm>
                  <a:off x="11663928" y="2665008"/>
                  <a:ext cx="3780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44" name="Freihand 43">
                  <a:extLst>
                    <a:ext uri="{FF2B5EF4-FFF2-40B4-BE49-F238E27FC236}">
                      <a16:creationId xmlns:a16="http://schemas.microsoft.com/office/drawing/2014/main" id="{02A1EF31-C1EB-451B-B446-45D9A471C8A6}"/>
                    </a:ext>
                  </a:extLst>
                </p14:cNvPr>
                <p14:cNvContentPartPr/>
                <p14:nvPr/>
              </p14:nvContentPartPr>
              <p14:xfrm>
                <a:off x="11609568" y="2669328"/>
                <a:ext cx="131040" cy="133200"/>
              </p14:xfrm>
            </p:contentPart>
          </mc:Choice>
          <mc:Fallback>
            <p:pic>
              <p:nvPicPr>
                <p:cNvPr id="44" name="Freihand 43">
                  <a:extLst>
                    <a:ext uri="{FF2B5EF4-FFF2-40B4-BE49-F238E27FC236}">
                      <a16:creationId xmlns:a16="http://schemas.microsoft.com/office/drawing/2014/main" id="{02A1EF31-C1EB-451B-B446-45D9A471C8A6}"/>
                    </a:ext>
                  </a:extLst>
                </p:cNvPr>
                <p:cNvPicPr/>
                <p:nvPr/>
              </p:nvPicPr>
              <p:blipFill>
                <a:blip r:embed="rId21"/>
                <a:stretch>
                  <a:fillRect/>
                </a:stretch>
              </p:blipFill>
              <p:spPr>
                <a:xfrm>
                  <a:off x="11605248" y="2665008"/>
                  <a:ext cx="139680" cy="1418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2">
            <p14:nvContentPartPr>
              <p14:cNvPr id="46" name="Freihand 45">
                <a:extLst>
                  <a:ext uri="{FF2B5EF4-FFF2-40B4-BE49-F238E27FC236}">
                    <a16:creationId xmlns:a16="http://schemas.microsoft.com/office/drawing/2014/main" id="{95C97DE2-9A76-455F-BADE-3C389758711E}"/>
                  </a:ext>
                </a:extLst>
              </p14:cNvPr>
              <p14:cNvContentPartPr/>
              <p14:nvPr/>
            </p14:nvContentPartPr>
            <p14:xfrm>
              <a:off x="10301328" y="3493008"/>
              <a:ext cx="199440" cy="42480"/>
            </p14:xfrm>
          </p:contentPart>
        </mc:Choice>
        <mc:Fallback>
          <p:pic>
            <p:nvPicPr>
              <p:cNvPr id="46" name="Freihand 45">
                <a:extLst>
                  <a:ext uri="{FF2B5EF4-FFF2-40B4-BE49-F238E27FC236}">
                    <a16:creationId xmlns:a16="http://schemas.microsoft.com/office/drawing/2014/main" id="{95C97DE2-9A76-455F-BADE-3C389758711E}"/>
                  </a:ext>
                </a:extLst>
              </p:cNvPr>
              <p:cNvPicPr/>
              <p:nvPr/>
            </p:nvPicPr>
            <p:blipFill>
              <a:blip r:embed="rId23"/>
              <a:stretch>
                <a:fillRect/>
              </a:stretch>
            </p:blipFill>
            <p:spPr>
              <a:xfrm>
                <a:off x="10297008" y="3488688"/>
                <a:ext cx="208080" cy="51120"/>
              </a:xfrm>
              <a:prstGeom prst="rect">
                <a:avLst/>
              </a:prstGeom>
            </p:spPr>
          </p:pic>
        </mc:Fallback>
      </mc:AlternateContent>
      <p:grpSp>
        <p:nvGrpSpPr>
          <p:cNvPr id="54" name="Gruppieren 53">
            <a:extLst>
              <a:ext uri="{FF2B5EF4-FFF2-40B4-BE49-F238E27FC236}">
                <a16:creationId xmlns:a16="http://schemas.microsoft.com/office/drawing/2014/main" id="{8AAC288A-F673-4752-B223-BBB168EBD1D9}"/>
              </a:ext>
            </a:extLst>
          </p:cNvPr>
          <p:cNvGrpSpPr/>
          <p:nvPr/>
        </p:nvGrpSpPr>
        <p:grpSpPr>
          <a:xfrm>
            <a:off x="10216368" y="3229128"/>
            <a:ext cx="588240" cy="146160"/>
            <a:chOff x="10216368" y="3229128"/>
            <a:chExt cx="588240" cy="146160"/>
          </a:xfrm>
        </p:grpSpPr>
        <mc:AlternateContent xmlns:mc="http://schemas.openxmlformats.org/markup-compatibility/2006">
          <mc:Choice xmlns:p14="http://schemas.microsoft.com/office/powerpoint/2010/main" Requires="p14">
            <p:contentPart p14:bwMode="auto" r:id="rId24">
              <p14:nvContentPartPr>
                <p14:cNvPr id="47" name="Freihand 46">
                  <a:extLst>
                    <a:ext uri="{FF2B5EF4-FFF2-40B4-BE49-F238E27FC236}">
                      <a16:creationId xmlns:a16="http://schemas.microsoft.com/office/drawing/2014/main" id="{F4E221BD-F1CA-4F46-A9CA-8E2FB5F2F5F1}"/>
                    </a:ext>
                  </a:extLst>
                </p14:cNvPr>
                <p14:cNvContentPartPr/>
                <p14:nvPr/>
              </p14:nvContentPartPr>
              <p14:xfrm>
                <a:off x="10216368" y="3253248"/>
                <a:ext cx="156600" cy="122040"/>
              </p14:xfrm>
            </p:contentPart>
          </mc:Choice>
          <mc:Fallback>
            <p:pic>
              <p:nvPicPr>
                <p:cNvPr id="47" name="Freihand 46">
                  <a:extLst>
                    <a:ext uri="{FF2B5EF4-FFF2-40B4-BE49-F238E27FC236}">
                      <a16:creationId xmlns:a16="http://schemas.microsoft.com/office/drawing/2014/main" id="{F4E221BD-F1CA-4F46-A9CA-8E2FB5F2F5F1}"/>
                    </a:ext>
                  </a:extLst>
                </p:cNvPr>
                <p:cNvPicPr/>
                <p:nvPr/>
              </p:nvPicPr>
              <p:blipFill>
                <a:blip r:embed="rId25"/>
                <a:stretch>
                  <a:fillRect/>
                </a:stretch>
              </p:blipFill>
              <p:spPr>
                <a:xfrm>
                  <a:off x="10212048" y="3248928"/>
                  <a:ext cx="16524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48" name="Freihand 47">
                  <a:extLst>
                    <a:ext uri="{FF2B5EF4-FFF2-40B4-BE49-F238E27FC236}">
                      <a16:creationId xmlns:a16="http://schemas.microsoft.com/office/drawing/2014/main" id="{053E2A80-FD43-46DF-A7B5-83DF54D2E076}"/>
                    </a:ext>
                  </a:extLst>
                </p14:cNvPr>
                <p14:cNvContentPartPr/>
                <p14:nvPr/>
              </p14:nvContentPartPr>
              <p14:xfrm>
                <a:off x="10235448" y="3299328"/>
                <a:ext cx="164880" cy="19440"/>
              </p14:xfrm>
            </p:contentPart>
          </mc:Choice>
          <mc:Fallback>
            <p:pic>
              <p:nvPicPr>
                <p:cNvPr id="48" name="Freihand 47">
                  <a:extLst>
                    <a:ext uri="{FF2B5EF4-FFF2-40B4-BE49-F238E27FC236}">
                      <a16:creationId xmlns:a16="http://schemas.microsoft.com/office/drawing/2014/main" id="{053E2A80-FD43-46DF-A7B5-83DF54D2E076}"/>
                    </a:ext>
                  </a:extLst>
                </p:cNvPr>
                <p:cNvPicPr/>
                <p:nvPr/>
              </p:nvPicPr>
              <p:blipFill>
                <a:blip r:embed="rId27"/>
                <a:stretch>
                  <a:fillRect/>
                </a:stretch>
              </p:blipFill>
              <p:spPr>
                <a:xfrm>
                  <a:off x="10231128" y="3295008"/>
                  <a:ext cx="17352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49" name="Freihand 48">
                  <a:extLst>
                    <a:ext uri="{FF2B5EF4-FFF2-40B4-BE49-F238E27FC236}">
                      <a16:creationId xmlns:a16="http://schemas.microsoft.com/office/drawing/2014/main" id="{295113DD-86A1-43A5-B0A5-AE18596238C7}"/>
                    </a:ext>
                  </a:extLst>
                </p14:cNvPr>
                <p14:cNvContentPartPr/>
                <p14:nvPr/>
              </p14:nvContentPartPr>
              <p14:xfrm>
                <a:off x="10361808" y="3247848"/>
                <a:ext cx="109080" cy="99720"/>
              </p14:xfrm>
            </p:contentPart>
          </mc:Choice>
          <mc:Fallback>
            <p:pic>
              <p:nvPicPr>
                <p:cNvPr id="49" name="Freihand 48">
                  <a:extLst>
                    <a:ext uri="{FF2B5EF4-FFF2-40B4-BE49-F238E27FC236}">
                      <a16:creationId xmlns:a16="http://schemas.microsoft.com/office/drawing/2014/main" id="{295113DD-86A1-43A5-B0A5-AE18596238C7}"/>
                    </a:ext>
                  </a:extLst>
                </p:cNvPr>
                <p:cNvPicPr/>
                <p:nvPr/>
              </p:nvPicPr>
              <p:blipFill>
                <a:blip r:embed="rId29"/>
                <a:stretch>
                  <a:fillRect/>
                </a:stretch>
              </p:blipFill>
              <p:spPr>
                <a:xfrm>
                  <a:off x="10357488" y="3243528"/>
                  <a:ext cx="11772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50" name="Freihand 49">
                  <a:extLst>
                    <a:ext uri="{FF2B5EF4-FFF2-40B4-BE49-F238E27FC236}">
                      <a16:creationId xmlns:a16="http://schemas.microsoft.com/office/drawing/2014/main" id="{6ACEF554-5F2F-4134-A969-6C262296B725}"/>
                    </a:ext>
                  </a:extLst>
                </p14:cNvPr>
                <p14:cNvContentPartPr/>
                <p14:nvPr/>
              </p14:nvContentPartPr>
              <p14:xfrm>
                <a:off x="10522728" y="3241728"/>
                <a:ext cx="105840" cy="92520"/>
              </p14:xfrm>
            </p:contentPart>
          </mc:Choice>
          <mc:Fallback>
            <p:pic>
              <p:nvPicPr>
                <p:cNvPr id="50" name="Freihand 49">
                  <a:extLst>
                    <a:ext uri="{FF2B5EF4-FFF2-40B4-BE49-F238E27FC236}">
                      <a16:creationId xmlns:a16="http://schemas.microsoft.com/office/drawing/2014/main" id="{6ACEF554-5F2F-4134-A969-6C262296B725}"/>
                    </a:ext>
                  </a:extLst>
                </p:cNvPr>
                <p:cNvPicPr/>
                <p:nvPr/>
              </p:nvPicPr>
              <p:blipFill>
                <a:blip r:embed="rId31"/>
                <a:stretch>
                  <a:fillRect/>
                </a:stretch>
              </p:blipFill>
              <p:spPr>
                <a:xfrm>
                  <a:off x="10518408" y="3237408"/>
                  <a:ext cx="11448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51" name="Freihand 50">
                  <a:extLst>
                    <a:ext uri="{FF2B5EF4-FFF2-40B4-BE49-F238E27FC236}">
                      <a16:creationId xmlns:a16="http://schemas.microsoft.com/office/drawing/2014/main" id="{5857885C-71FF-4F96-B519-AFB552F7E538}"/>
                    </a:ext>
                  </a:extLst>
                </p14:cNvPr>
                <p14:cNvContentPartPr/>
                <p14:nvPr/>
              </p14:nvContentPartPr>
              <p14:xfrm>
                <a:off x="10618848" y="3232368"/>
                <a:ext cx="81000" cy="96120"/>
              </p14:xfrm>
            </p:contentPart>
          </mc:Choice>
          <mc:Fallback>
            <p:pic>
              <p:nvPicPr>
                <p:cNvPr id="51" name="Freihand 50">
                  <a:extLst>
                    <a:ext uri="{FF2B5EF4-FFF2-40B4-BE49-F238E27FC236}">
                      <a16:creationId xmlns:a16="http://schemas.microsoft.com/office/drawing/2014/main" id="{5857885C-71FF-4F96-B519-AFB552F7E538}"/>
                    </a:ext>
                  </a:extLst>
                </p:cNvPr>
                <p:cNvPicPr/>
                <p:nvPr/>
              </p:nvPicPr>
              <p:blipFill>
                <a:blip r:embed="rId33"/>
                <a:stretch>
                  <a:fillRect/>
                </a:stretch>
              </p:blipFill>
              <p:spPr>
                <a:xfrm>
                  <a:off x="10614528" y="3228048"/>
                  <a:ext cx="8964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52" name="Freihand 51">
                  <a:extLst>
                    <a:ext uri="{FF2B5EF4-FFF2-40B4-BE49-F238E27FC236}">
                      <a16:creationId xmlns:a16="http://schemas.microsoft.com/office/drawing/2014/main" id="{B5084F8B-D78D-4415-B245-A8E1DC746864}"/>
                    </a:ext>
                  </a:extLst>
                </p14:cNvPr>
                <p14:cNvContentPartPr/>
                <p14:nvPr/>
              </p14:nvContentPartPr>
              <p14:xfrm>
                <a:off x="10734768" y="3232728"/>
                <a:ext cx="9720" cy="92520"/>
              </p14:xfrm>
            </p:contentPart>
          </mc:Choice>
          <mc:Fallback>
            <p:pic>
              <p:nvPicPr>
                <p:cNvPr id="52" name="Freihand 51">
                  <a:extLst>
                    <a:ext uri="{FF2B5EF4-FFF2-40B4-BE49-F238E27FC236}">
                      <a16:creationId xmlns:a16="http://schemas.microsoft.com/office/drawing/2014/main" id="{B5084F8B-D78D-4415-B245-A8E1DC746864}"/>
                    </a:ext>
                  </a:extLst>
                </p:cNvPr>
                <p:cNvPicPr/>
                <p:nvPr/>
              </p:nvPicPr>
              <p:blipFill>
                <a:blip r:embed="rId35"/>
                <a:stretch>
                  <a:fillRect/>
                </a:stretch>
              </p:blipFill>
              <p:spPr>
                <a:xfrm>
                  <a:off x="10730448" y="3228408"/>
                  <a:ext cx="1836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53" name="Freihand 52">
                  <a:extLst>
                    <a:ext uri="{FF2B5EF4-FFF2-40B4-BE49-F238E27FC236}">
                      <a16:creationId xmlns:a16="http://schemas.microsoft.com/office/drawing/2014/main" id="{97B036ED-5FDB-4D9C-9681-7F17E11CAC28}"/>
                    </a:ext>
                  </a:extLst>
                </p14:cNvPr>
                <p14:cNvContentPartPr/>
                <p14:nvPr/>
              </p14:nvContentPartPr>
              <p14:xfrm>
                <a:off x="10684368" y="3229128"/>
                <a:ext cx="120240" cy="101160"/>
              </p14:xfrm>
            </p:contentPart>
          </mc:Choice>
          <mc:Fallback>
            <p:pic>
              <p:nvPicPr>
                <p:cNvPr id="53" name="Freihand 52">
                  <a:extLst>
                    <a:ext uri="{FF2B5EF4-FFF2-40B4-BE49-F238E27FC236}">
                      <a16:creationId xmlns:a16="http://schemas.microsoft.com/office/drawing/2014/main" id="{97B036ED-5FDB-4D9C-9681-7F17E11CAC28}"/>
                    </a:ext>
                  </a:extLst>
                </p:cNvPr>
                <p:cNvPicPr/>
                <p:nvPr/>
              </p:nvPicPr>
              <p:blipFill>
                <a:blip r:embed="rId37"/>
                <a:stretch>
                  <a:fillRect/>
                </a:stretch>
              </p:blipFill>
              <p:spPr>
                <a:xfrm>
                  <a:off x="10680048" y="3224808"/>
                  <a:ext cx="128880" cy="109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8">
            <p14:nvContentPartPr>
              <p14:cNvPr id="55" name="Freihand 54">
                <a:extLst>
                  <a:ext uri="{FF2B5EF4-FFF2-40B4-BE49-F238E27FC236}">
                    <a16:creationId xmlns:a16="http://schemas.microsoft.com/office/drawing/2014/main" id="{93FB8C2E-62F6-4A15-8C7C-E1B990002286}"/>
                  </a:ext>
                </a:extLst>
              </p14:cNvPr>
              <p14:cNvContentPartPr/>
              <p14:nvPr/>
            </p14:nvContentPartPr>
            <p14:xfrm>
              <a:off x="7289208" y="352368"/>
              <a:ext cx="12960" cy="33120"/>
            </p14:xfrm>
          </p:contentPart>
        </mc:Choice>
        <mc:Fallback>
          <p:pic>
            <p:nvPicPr>
              <p:cNvPr id="55" name="Freihand 54">
                <a:extLst>
                  <a:ext uri="{FF2B5EF4-FFF2-40B4-BE49-F238E27FC236}">
                    <a16:creationId xmlns:a16="http://schemas.microsoft.com/office/drawing/2014/main" id="{93FB8C2E-62F6-4A15-8C7C-E1B990002286}"/>
                  </a:ext>
                </a:extLst>
              </p:cNvPr>
              <p:cNvPicPr/>
              <p:nvPr/>
            </p:nvPicPr>
            <p:blipFill>
              <a:blip r:embed="rId39"/>
              <a:stretch>
                <a:fillRect/>
              </a:stretch>
            </p:blipFill>
            <p:spPr>
              <a:xfrm>
                <a:off x="7284888" y="348048"/>
                <a:ext cx="21600" cy="4176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56" name="Freihand 55">
                <a:extLst>
                  <a:ext uri="{FF2B5EF4-FFF2-40B4-BE49-F238E27FC236}">
                    <a16:creationId xmlns:a16="http://schemas.microsoft.com/office/drawing/2014/main" id="{38EA77B3-6C68-4852-856B-341139CBE486}"/>
                  </a:ext>
                </a:extLst>
              </p14:cNvPr>
              <p14:cNvContentPartPr/>
              <p14:nvPr/>
            </p14:nvContentPartPr>
            <p14:xfrm>
              <a:off x="6425208" y="657288"/>
              <a:ext cx="752760" cy="688680"/>
            </p14:xfrm>
          </p:contentPart>
        </mc:Choice>
        <mc:Fallback>
          <p:pic>
            <p:nvPicPr>
              <p:cNvPr id="56" name="Freihand 55">
                <a:extLst>
                  <a:ext uri="{FF2B5EF4-FFF2-40B4-BE49-F238E27FC236}">
                    <a16:creationId xmlns:a16="http://schemas.microsoft.com/office/drawing/2014/main" id="{38EA77B3-6C68-4852-856B-341139CBE486}"/>
                  </a:ext>
                </a:extLst>
              </p:cNvPr>
              <p:cNvPicPr/>
              <p:nvPr/>
            </p:nvPicPr>
            <p:blipFill>
              <a:blip r:embed="rId41"/>
              <a:stretch>
                <a:fillRect/>
              </a:stretch>
            </p:blipFill>
            <p:spPr>
              <a:xfrm>
                <a:off x="6420888" y="652968"/>
                <a:ext cx="761400" cy="69732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57" name="Freihand 56">
                <a:extLst>
                  <a:ext uri="{FF2B5EF4-FFF2-40B4-BE49-F238E27FC236}">
                    <a16:creationId xmlns:a16="http://schemas.microsoft.com/office/drawing/2014/main" id="{9AE1AC03-2512-4690-946D-03181A83280C}"/>
                  </a:ext>
                </a:extLst>
              </p14:cNvPr>
              <p14:cNvContentPartPr/>
              <p14:nvPr/>
            </p14:nvContentPartPr>
            <p14:xfrm>
              <a:off x="384408" y="2344248"/>
              <a:ext cx="160920" cy="114480"/>
            </p14:xfrm>
          </p:contentPart>
        </mc:Choice>
        <mc:Fallback>
          <p:pic>
            <p:nvPicPr>
              <p:cNvPr id="57" name="Freihand 56">
                <a:extLst>
                  <a:ext uri="{FF2B5EF4-FFF2-40B4-BE49-F238E27FC236}">
                    <a16:creationId xmlns:a16="http://schemas.microsoft.com/office/drawing/2014/main" id="{9AE1AC03-2512-4690-946D-03181A83280C}"/>
                  </a:ext>
                </a:extLst>
              </p:cNvPr>
              <p:cNvPicPr/>
              <p:nvPr/>
            </p:nvPicPr>
            <p:blipFill>
              <a:blip r:embed="rId43"/>
              <a:stretch>
                <a:fillRect/>
              </a:stretch>
            </p:blipFill>
            <p:spPr>
              <a:xfrm>
                <a:off x="380088" y="2339928"/>
                <a:ext cx="169560" cy="123120"/>
              </a:xfrm>
              <a:prstGeom prst="rect">
                <a:avLst/>
              </a:prstGeom>
            </p:spPr>
          </p:pic>
        </mc:Fallback>
      </mc:AlternateContent>
      <p:grpSp>
        <p:nvGrpSpPr>
          <p:cNvPr id="149528" name="Gruppieren 149527">
            <a:extLst>
              <a:ext uri="{FF2B5EF4-FFF2-40B4-BE49-F238E27FC236}">
                <a16:creationId xmlns:a16="http://schemas.microsoft.com/office/drawing/2014/main" id="{253C69FF-6FE8-47CA-AA57-780A27EE7F4F}"/>
              </a:ext>
            </a:extLst>
          </p:cNvPr>
          <p:cNvGrpSpPr/>
          <p:nvPr/>
        </p:nvGrpSpPr>
        <p:grpSpPr>
          <a:xfrm>
            <a:off x="546048" y="2276568"/>
            <a:ext cx="887040" cy="369000"/>
            <a:chOff x="546048" y="2276568"/>
            <a:chExt cx="887040" cy="369000"/>
          </a:xfrm>
        </p:grpSpPr>
        <mc:AlternateContent xmlns:mc="http://schemas.openxmlformats.org/markup-compatibility/2006">
          <mc:Choice xmlns:p14="http://schemas.microsoft.com/office/powerpoint/2010/main" Requires="p14">
            <p:contentPart p14:bwMode="auto" r:id="rId44">
              <p14:nvContentPartPr>
                <p14:cNvPr id="149514" name="Freihand 149513">
                  <a:extLst>
                    <a:ext uri="{FF2B5EF4-FFF2-40B4-BE49-F238E27FC236}">
                      <a16:creationId xmlns:a16="http://schemas.microsoft.com/office/drawing/2014/main" id="{11A13ED8-7144-4088-AE12-179555B4969A}"/>
                    </a:ext>
                  </a:extLst>
                </p14:cNvPr>
                <p14:cNvContentPartPr/>
                <p14:nvPr/>
              </p14:nvContentPartPr>
              <p14:xfrm>
                <a:off x="617328" y="2331648"/>
                <a:ext cx="7200" cy="99720"/>
              </p14:xfrm>
            </p:contentPart>
          </mc:Choice>
          <mc:Fallback>
            <p:pic>
              <p:nvPicPr>
                <p:cNvPr id="149514" name="Freihand 149513">
                  <a:extLst>
                    <a:ext uri="{FF2B5EF4-FFF2-40B4-BE49-F238E27FC236}">
                      <a16:creationId xmlns:a16="http://schemas.microsoft.com/office/drawing/2014/main" id="{11A13ED8-7144-4088-AE12-179555B4969A}"/>
                    </a:ext>
                  </a:extLst>
                </p:cNvPr>
                <p:cNvPicPr/>
                <p:nvPr/>
              </p:nvPicPr>
              <p:blipFill>
                <a:blip r:embed="rId45"/>
                <a:stretch>
                  <a:fillRect/>
                </a:stretch>
              </p:blipFill>
              <p:spPr>
                <a:xfrm>
                  <a:off x="613008" y="2327328"/>
                  <a:ext cx="1584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149515" name="Freihand 149514">
                  <a:extLst>
                    <a:ext uri="{FF2B5EF4-FFF2-40B4-BE49-F238E27FC236}">
                      <a16:creationId xmlns:a16="http://schemas.microsoft.com/office/drawing/2014/main" id="{34AAF4EB-E48B-4253-8376-03400627236C}"/>
                    </a:ext>
                  </a:extLst>
                </p14:cNvPr>
                <p14:cNvContentPartPr/>
                <p14:nvPr/>
              </p14:nvContentPartPr>
              <p14:xfrm>
                <a:off x="546048" y="2276568"/>
                <a:ext cx="146880" cy="87480"/>
              </p14:xfrm>
            </p:contentPart>
          </mc:Choice>
          <mc:Fallback>
            <p:pic>
              <p:nvPicPr>
                <p:cNvPr id="149515" name="Freihand 149514">
                  <a:extLst>
                    <a:ext uri="{FF2B5EF4-FFF2-40B4-BE49-F238E27FC236}">
                      <a16:creationId xmlns:a16="http://schemas.microsoft.com/office/drawing/2014/main" id="{34AAF4EB-E48B-4253-8376-03400627236C}"/>
                    </a:ext>
                  </a:extLst>
                </p:cNvPr>
                <p:cNvPicPr/>
                <p:nvPr/>
              </p:nvPicPr>
              <p:blipFill>
                <a:blip r:embed="rId47"/>
                <a:stretch>
                  <a:fillRect/>
                </a:stretch>
              </p:blipFill>
              <p:spPr>
                <a:xfrm>
                  <a:off x="541728" y="2272248"/>
                  <a:ext cx="15552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149516" name="Freihand 149515">
                  <a:extLst>
                    <a:ext uri="{FF2B5EF4-FFF2-40B4-BE49-F238E27FC236}">
                      <a16:creationId xmlns:a16="http://schemas.microsoft.com/office/drawing/2014/main" id="{A87C64B3-B73C-469C-ACC9-B1CB6F9B8171}"/>
                    </a:ext>
                  </a:extLst>
                </p14:cNvPr>
                <p14:cNvContentPartPr/>
                <p14:nvPr/>
              </p14:nvContentPartPr>
              <p14:xfrm>
                <a:off x="733248" y="2303568"/>
                <a:ext cx="40680" cy="127440"/>
              </p14:xfrm>
            </p:contentPart>
          </mc:Choice>
          <mc:Fallback>
            <p:pic>
              <p:nvPicPr>
                <p:cNvPr id="149516" name="Freihand 149515">
                  <a:extLst>
                    <a:ext uri="{FF2B5EF4-FFF2-40B4-BE49-F238E27FC236}">
                      <a16:creationId xmlns:a16="http://schemas.microsoft.com/office/drawing/2014/main" id="{A87C64B3-B73C-469C-ACC9-B1CB6F9B8171}"/>
                    </a:ext>
                  </a:extLst>
                </p:cNvPr>
                <p:cNvPicPr/>
                <p:nvPr/>
              </p:nvPicPr>
              <p:blipFill>
                <a:blip r:embed="rId49"/>
                <a:stretch>
                  <a:fillRect/>
                </a:stretch>
              </p:blipFill>
              <p:spPr>
                <a:xfrm>
                  <a:off x="728928" y="2299248"/>
                  <a:ext cx="4932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149517" name="Freihand 149516">
                  <a:extLst>
                    <a:ext uri="{FF2B5EF4-FFF2-40B4-BE49-F238E27FC236}">
                      <a16:creationId xmlns:a16="http://schemas.microsoft.com/office/drawing/2014/main" id="{27FB36AC-8383-4A24-97E0-2D2ACEFADD15}"/>
                    </a:ext>
                  </a:extLst>
                </p14:cNvPr>
                <p14:cNvContentPartPr/>
                <p14:nvPr/>
              </p14:nvContentPartPr>
              <p14:xfrm>
                <a:off x="743328" y="2410488"/>
                <a:ext cx="69120" cy="132120"/>
              </p14:xfrm>
            </p:contentPart>
          </mc:Choice>
          <mc:Fallback>
            <p:pic>
              <p:nvPicPr>
                <p:cNvPr id="149517" name="Freihand 149516">
                  <a:extLst>
                    <a:ext uri="{FF2B5EF4-FFF2-40B4-BE49-F238E27FC236}">
                      <a16:creationId xmlns:a16="http://schemas.microsoft.com/office/drawing/2014/main" id="{27FB36AC-8383-4A24-97E0-2D2ACEFADD15}"/>
                    </a:ext>
                  </a:extLst>
                </p:cNvPr>
                <p:cNvPicPr/>
                <p:nvPr/>
              </p:nvPicPr>
              <p:blipFill>
                <a:blip r:embed="rId51"/>
                <a:stretch>
                  <a:fillRect/>
                </a:stretch>
              </p:blipFill>
              <p:spPr>
                <a:xfrm>
                  <a:off x="739008" y="2406168"/>
                  <a:ext cx="7776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149518" name="Freihand 149517">
                  <a:extLst>
                    <a:ext uri="{FF2B5EF4-FFF2-40B4-BE49-F238E27FC236}">
                      <a16:creationId xmlns:a16="http://schemas.microsoft.com/office/drawing/2014/main" id="{A2EA65D2-D00B-4061-B916-3A0D6C0BDF59}"/>
                    </a:ext>
                  </a:extLst>
                </p14:cNvPr>
                <p14:cNvContentPartPr/>
                <p14:nvPr/>
              </p14:nvContentPartPr>
              <p14:xfrm>
                <a:off x="798768" y="2487168"/>
                <a:ext cx="71640" cy="72000"/>
              </p14:xfrm>
            </p:contentPart>
          </mc:Choice>
          <mc:Fallback>
            <p:pic>
              <p:nvPicPr>
                <p:cNvPr id="149518" name="Freihand 149517">
                  <a:extLst>
                    <a:ext uri="{FF2B5EF4-FFF2-40B4-BE49-F238E27FC236}">
                      <a16:creationId xmlns:a16="http://schemas.microsoft.com/office/drawing/2014/main" id="{A2EA65D2-D00B-4061-B916-3A0D6C0BDF59}"/>
                    </a:ext>
                  </a:extLst>
                </p:cNvPr>
                <p:cNvPicPr/>
                <p:nvPr/>
              </p:nvPicPr>
              <p:blipFill>
                <a:blip r:embed="rId53"/>
                <a:stretch>
                  <a:fillRect/>
                </a:stretch>
              </p:blipFill>
              <p:spPr>
                <a:xfrm>
                  <a:off x="794448" y="2482848"/>
                  <a:ext cx="8028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149519" name="Freihand 149518">
                  <a:extLst>
                    <a:ext uri="{FF2B5EF4-FFF2-40B4-BE49-F238E27FC236}">
                      <a16:creationId xmlns:a16="http://schemas.microsoft.com/office/drawing/2014/main" id="{D63CC757-843C-4746-AF49-EEABE140E3E4}"/>
                    </a:ext>
                  </a:extLst>
                </p14:cNvPr>
                <p14:cNvContentPartPr/>
                <p14:nvPr/>
              </p14:nvContentPartPr>
              <p14:xfrm>
                <a:off x="865368" y="2467008"/>
                <a:ext cx="71640" cy="106560"/>
              </p14:xfrm>
            </p:contentPart>
          </mc:Choice>
          <mc:Fallback>
            <p:pic>
              <p:nvPicPr>
                <p:cNvPr id="149519" name="Freihand 149518">
                  <a:extLst>
                    <a:ext uri="{FF2B5EF4-FFF2-40B4-BE49-F238E27FC236}">
                      <a16:creationId xmlns:a16="http://schemas.microsoft.com/office/drawing/2014/main" id="{D63CC757-843C-4746-AF49-EEABE140E3E4}"/>
                    </a:ext>
                  </a:extLst>
                </p:cNvPr>
                <p:cNvPicPr/>
                <p:nvPr/>
              </p:nvPicPr>
              <p:blipFill>
                <a:blip r:embed="rId55"/>
                <a:stretch>
                  <a:fillRect/>
                </a:stretch>
              </p:blipFill>
              <p:spPr>
                <a:xfrm>
                  <a:off x="861048" y="2462688"/>
                  <a:ext cx="8028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149520" name="Freihand 149519">
                  <a:extLst>
                    <a:ext uri="{FF2B5EF4-FFF2-40B4-BE49-F238E27FC236}">
                      <a16:creationId xmlns:a16="http://schemas.microsoft.com/office/drawing/2014/main" id="{D73F2768-2DC9-4F63-9A89-09C6429D843C}"/>
                    </a:ext>
                  </a:extLst>
                </p14:cNvPr>
                <p14:cNvContentPartPr/>
                <p14:nvPr/>
              </p14:nvContentPartPr>
              <p14:xfrm>
                <a:off x="929808" y="2425608"/>
                <a:ext cx="82440" cy="114120"/>
              </p14:xfrm>
            </p:contentPart>
          </mc:Choice>
          <mc:Fallback>
            <p:pic>
              <p:nvPicPr>
                <p:cNvPr id="149520" name="Freihand 149519">
                  <a:extLst>
                    <a:ext uri="{FF2B5EF4-FFF2-40B4-BE49-F238E27FC236}">
                      <a16:creationId xmlns:a16="http://schemas.microsoft.com/office/drawing/2014/main" id="{D73F2768-2DC9-4F63-9A89-09C6429D843C}"/>
                    </a:ext>
                  </a:extLst>
                </p:cNvPr>
                <p:cNvPicPr/>
                <p:nvPr/>
              </p:nvPicPr>
              <p:blipFill>
                <a:blip r:embed="rId57"/>
                <a:stretch>
                  <a:fillRect/>
                </a:stretch>
              </p:blipFill>
              <p:spPr>
                <a:xfrm>
                  <a:off x="925488" y="2421288"/>
                  <a:ext cx="9108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149521" name="Freihand 149520">
                  <a:extLst>
                    <a:ext uri="{FF2B5EF4-FFF2-40B4-BE49-F238E27FC236}">
                      <a16:creationId xmlns:a16="http://schemas.microsoft.com/office/drawing/2014/main" id="{43E7307E-7F93-4524-ADB4-70CBF1A2F12E}"/>
                    </a:ext>
                  </a:extLst>
                </p14:cNvPr>
                <p14:cNvContentPartPr/>
                <p14:nvPr/>
              </p14:nvContentPartPr>
              <p14:xfrm>
                <a:off x="1072728" y="2485728"/>
                <a:ext cx="82440" cy="55080"/>
              </p14:xfrm>
            </p:contentPart>
          </mc:Choice>
          <mc:Fallback>
            <p:pic>
              <p:nvPicPr>
                <p:cNvPr id="149521" name="Freihand 149520">
                  <a:extLst>
                    <a:ext uri="{FF2B5EF4-FFF2-40B4-BE49-F238E27FC236}">
                      <a16:creationId xmlns:a16="http://schemas.microsoft.com/office/drawing/2014/main" id="{43E7307E-7F93-4524-ADB4-70CBF1A2F12E}"/>
                    </a:ext>
                  </a:extLst>
                </p:cNvPr>
                <p:cNvPicPr/>
                <p:nvPr/>
              </p:nvPicPr>
              <p:blipFill>
                <a:blip r:embed="rId59"/>
                <a:stretch>
                  <a:fillRect/>
                </a:stretch>
              </p:blipFill>
              <p:spPr>
                <a:xfrm>
                  <a:off x="1068408" y="2481408"/>
                  <a:ext cx="9108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149522" name="Freihand 149521">
                  <a:extLst>
                    <a:ext uri="{FF2B5EF4-FFF2-40B4-BE49-F238E27FC236}">
                      <a16:creationId xmlns:a16="http://schemas.microsoft.com/office/drawing/2014/main" id="{F8E00991-F83C-4577-BA5E-9585DE3A7147}"/>
                    </a:ext>
                  </a:extLst>
                </p14:cNvPr>
                <p14:cNvContentPartPr/>
                <p14:nvPr/>
              </p14:nvContentPartPr>
              <p14:xfrm>
                <a:off x="1105488" y="2499768"/>
                <a:ext cx="61920" cy="145800"/>
              </p14:xfrm>
            </p:contentPart>
          </mc:Choice>
          <mc:Fallback>
            <p:pic>
              <p:nvPicPr>
                <p:cNvPr id="149522" name="Freihand 149521">
                  <a:extLst>
                    <a:ext uri="{FF2B5EF4-FFF2-40B4-BE49-F238E27FC236}">
                      <a16:creationId xmlns:a16="http://schemas.microsoft.com/office/drawing/2014/main" id="{F8E00991-F83C-4577-BA5E-9585DE3A7147}"/>
                    </a:ext>
                  </a:extLst>
                </p:cNvPr>
                <p:cNvPicPr/>
                <p:nvPr/>
              </p:nvPicPr>
              <p:blipFill>
                <a:blip r:embed="rId61"/>
                <a:stretch>
                  <a:fillRect/>
                </a:stretch>
              </p:blipFill>
              <p:spPr>
                <a:xfrm>
                  <a:off x="1101168" y="2495448"/>
                  <a:ext cx="7056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149523" name="Freihand 149522">
                  <a:extLst>
                    <a:ext uri="{FF2B5EF4-FFF2-40B4-BE49-F238E27FC236}">
                      <a16:creationId xmlns:a16="http://schemas.microsoft.com/office/drawing/2014/main" id="{BAB93E8E-CD8E-4397-968C-7CC235A8383D}"/>
                    </a:ext>
                  </a:extLst>
                </p14:cNvPr>
                <p14:cNvContentPartPr/>
                <p14:nvPr/>
              </p14:nvContentPartPr>
              <p14:xfrm>
                <a:off x="1203768" y="2496168"/>
                <a:ext cx="73800" cy="74520"/>
              </p14:xfrm>
            </p:contentPart>
          </mc:Choice>
          <mc:Fallback>
            <p:pic>
              <p:nvPicPr>
                <p:cNvPr id="149523" name="Freihand 149522">
                  <a:extLst>
                    <a:ext uri="{FF2B5EF4-FFF2-40B4-BE49-F238E27FC236}">
                      <a16:creationId xmlns:a16="http://schemas.microsoft.com/office/drawing/2014/main" id="{BAB93E8E-CD8E-4397-968C-7CC235A8383D}"/>
                    </a:ext>
                  </a:extLst>
                </p:cNvPr>
                <p:cNvPicPr/>
                <p:nvPr/>
              </p:nvPicPr>
              <p:blipFill>
                <a:blip r:embed="rId63"/>
                <a:stretch>
                  <a:fillRect/>
                </a:stretch>
              </p:blipFill>
              <p:spPr>
                <a:xfrm>
                  <a:off x="1199448" y="2491848"/>
                  <a:ext cx="8244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149524" name="Freihand 149523">
                  <a:extLst>
                    <a:ext uri="{FF2B5EF4-FFF2-40B4-BE49-F238E27FC236}">
                      <a16:creationId xmlns:a16="http://schemas.microsoft.com/office/drawing/2014/main" id="{C8D0E8A9-5F2F-464A-9B9C-3890DBD873CC}"/>
                    </a:ext>
                  </a:extLst>
                </p14:cNvPr>
                <p14:cNvContentPartPr/>
                <p14:nvPr/>
              </p14:nvContentPartPr>
              <p14:xfrm>
                <a:off x="1291968" y="2500128"/>
                <a:ext cx="141120" cy="63000"/>
              </p14:xfrm>
            </p:contentPart>
          </mc:Choice>
          <mc:Fallback>
            <p:pic>
              <p:nvPicPr>
                <p:cNvPr id="149524" name="Freihand 149523">
                  <a:extLst>
                    <a:ext uri="{FF2B5EF4-FFF2-40B4-BE49-F238E27FC236}">
                      <a16:creationId xmlns:a16="http://schemas.microsoft.com/office/drawing/2014/main" id="{C8D0E8A9-5F2F-464A-9B9C-3890DBD873CC}"/>
                    </a:ext>
                  </a:extLst>
                </p:cNvPr>
                <p:cNvPicPr/>
                <p:nvPr/>
              </p:nvPicPr>
              <p:blipFill>
                <a:blip r:embed="rId65"/>
                <a:stretch>
                  <a:fillRect/>
                </a:stretch>
              </p:blipFill>
              <p:spPr>
                <a:xfrm>
                  <a:off x="1287648" y="2495808"/>
                  <a:ext cx="149760" cy="71640"/>
                </a:xfrm>
                <a:prstGeom prst="rect">
                  <a:avLst/>
                </a:prstGeom>
              </p:spPr>
            </p:pic>
          </mc:Fallback>
        </mc:AlternateContent>
      </p:grpSp>
      <p:grpSp>
        <p:nvGrpSpPr>
          <p:cNvPr id="149532" name="Gruppieren 149531">
            <a:extLst>
              <a:ext uri="{FF2B5EF4-FFF2-40B4-BE49-F238E27FC236}">
                <a16:creationId xmlns:a16="http://schemas.microsoft.com/office/drawing/2014/main" id="{ECBB7553-91DD-44D4-8C00-C8567D528353}"/>
              </a:ext>
            </a:extLst>
          </p:cNvPr>
          <p:cNvGrpSpPr/>
          <p:nvPr/>
        </p:nvGrpSpPr>
        <p:grpSpPr>
          <a:xfrm>
            <a:off x="1746288" y="2299608"/>
            <a:ext cx="759960" cy="149040"/>
            <a:chOff x="1746288" y="2299608"/>
            <a:chExt cx="759960" cy="149040"/>
          </a:xfrm>
        </p:grpSpPr>
        <mc:AlternateContent xmlns:mc="http://schemas.openxmlformats.org/markup-compatibility/2006">
          <mc:Choice xmlns:p14="http://schemas.microsoft.com/office/powerpoint/2010/main" Requires="p14">
            <p:contentPart p14:bwMode="auto" r:id="rId66">
              <p14:nvContentPartPr>
                <p14:cNvPr id="149525" name="Freihand 149524">
                  <a:extLst>
                    <a:ext uri="{FF2B5EF4-FFF2-40B4-BE49-F238E27FC236}">
                      <a16:creationId xmlns:a16="http://schemas.microsoft.com/office/drawing/2014/main" id="{0EFD3370-F6FE-45C6-853C-65C90B35297C}"/>
                    </a:ext>
                  </a:extLst>
                </p14:cNvPr>
                <p14:cNvContentPartPr/>
                <p14:nvPr/>
              </p14:nvContentPartPr>
              <p14:xfrm>
                <a:off x="1746288" y="2340648"/>
                <a:ext cx="128520" cy="2880"/>
              </p14:xfrm>
            </p:contentPart>
          </mc:Choice>
          <mc:Fallback>
            <p:pic>
              <p:nvPicPr>
                <p:cNvPr id="149525" name="Freihand 149524">
                  <a:extLst>
                    <a:ext uri="{FF2B5EF4-FFF2-40B4-BE49-F238E27FC236}">
                      <a16:creationId xmlns:a16="http://schemas.microsoft.com/office/drawing/2014/main" id="{0EFD3370-F6FE-45C6-853C-65C90B35297C}"/>
                    </a:ext>
                  </a:extLst>
                </p:cNvPr>
                <p:cNvPicPr/>
                <p:nvPr/>
              </p:nvPicPr>
              <p:blipFill>
                <a:blip r:embed="rId67"/>
                <a:stretch>
                  <a:fillRect/>
                </a:stretch>
              </p:blipFill>
              <p:spPr>
                <a:xfrm>
                  <a:off x="1741968" y="2336328"/>
                  <a:ext cx="13716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149526" name="Freihand 149525">
                  <a:extLst>
                    <a:ext uri="{FF2B5EF4-FFF2-40B4-BE49-F238E27FC236}">
                      <a16:creationId xmlns:a16="http://schemas.microsoft.com/office/drawing/2014/main" id="{ACD8977F-85F3-4DA1-B825-BF817FC4C540}"/>
                    </a:ext>
                  </a:extLst>
                </p14:cNvPr>
                <p14:cNvContentPartPr/>
                <p14:nvPr/>
              </p14:nvContentPartPr>
              <p14:xfrm>
                <a:off x="1756368" y="2386368"/>
                <a:ext cx="129960" cy="22680"/>
              </p14:xfrm>
            </p:contentPart>
          </mc:Choice>
          <mc:Fallback>
            <p:pic>
              <p:nvPicPr>
                <p:cNvPr id="149526" name="Freihand 149525">
                  <a:extLst>
                    <a:ext uri="{FF2B5EF4-FFF2-40B4-BE49-F238E27FC236}">
                      <a16:creationId xmlns:a16="http://schemas.microsoft.com/office/drawing/2014/main" id="{ACD8977F-85F3-4DA1-B825-BF817FC4C540}"/>
                    </a:ext>
                  </a:extLst>
                </p:cNvPr>
                <p:cNvPicPr/>
                <p:nvPr/>
              </p:nvPicPr>
              <p:blipFill>
                <a:blip r:embed="rId69"/>
                <a:stretch>
                  <a:fillRect/>
                </a:stretch>
              </p:blipFill>
              <p:spPr>
                <a:xfrm>
                  <a:off x="1752048" y="2382048"/>
                  <a:ext cx="138600" cy="3132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149529" name="Freihand 149528">
                  <a:extLst>
                    <a:ext uri="{FF2B5EF4-FFF2-40B4-BE49-F238E27FC236}">
                      <a16:creationId xmlns:a16="http://schemas.microsoft.com/office/drawing/2014/main" id="{CF8A1015-2A30-4398-8637-046C0ABBB05F}"/>
                    </a:ext>
                  </a:extLst>
                </p14:cNvPr>
                <p14:cNvContentPartPr/>
                <p14:nvPr/>
              </p14:nvContentPartPr>
              <p14:xfrm>
                <a:off x="2015928" y="2307528"/>
                <a:ext cx="131040" cy="141120"/>
              </p14:xfrm>
            </p:contentPart>
          </mc:Choice>
          <mc:Fallback>
            <p:pic>
              <p:nvPicPr>
                <p:cNvPr id="149529" name="Freihand 149528">
                  <a:extLst>
                    <a:ext uri="{FF2B5EF4-FFF2-40B4-BE49-F238E27FC236}">
                      <a16:creationId xmlns:a16="http://schemas.microsoft.com/office/drawing/2014/main" id="{CF8A1015-2A30-4398-8637-046C0ABBB05F}"/>
                    </a:ext>
                  </a:extLst>
                </p:cNvPr>
                <p:cNvPicPr/>
                <p:nvPr/>
              </p:nvPicPr>
              <p:blipFill>
                <a:blip r:embed="rId71"/>
                <a:stretch>
                  <a:fillRect/>
                </a:stretch>
              </p:blipFill>
              <p:spPr>
                <a:xfrm>
                  <a:off x="2011608" y="2303208"/>
                  <a:ext cx="13968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149530" name="Freihand 149529">
                  <a:extLst>
                    <a:ext uri="{FF2B5EF4-FFF2-40B4-BE49-F238E27FC236}">
                      <a16:creationId xmlns:a16="http://schemas.microsoft.com/office/drawing/2014/main" id="{37D4DEF0-11B3-46E8-BDED-A85554F83C53}"/>
                    </a:ext>
                  </a:extLst>
                </p14:cNvPr>
                <p14:cNvContentPartPr/>
                <p14:nvPr/>
              </p14:nvContentPartPr>
              <p14:xfrm>
                <a:off x="2201328" y="2319768"/>
                <a:ext cx="120240" cy="106920"/>
              </p14:xfrm>
            </p:contentPart>
          </mc:Choice>
          <mc:Fallback>
            <p:pic>
              <p:nvPicPr>
                <p:cNvPr id="149530" name="Freihand 149529">
                  <a:extLst>
                    <a:ext uri="{FF2B5EF4-FFF2-40B4-BE49-F238E27FC236}">
                      <a16:creationId xmlns:a16="http://schemas.microsoft.com/office/drawing/2014/main" id="{37D4DEF0-11B3-46E8-BDED-A85554F83C53}"/>
                    </a:ext>
                  </a:extLst>
                </p:cNvPr>
                <p:cNvPicPr/>
                <p:nvPr/>
              </p:nvPicPr>
              <p:blipFill>
                <a:blip r:embed="rId73"/>
                <a:stretch>
                  <a:fillRect/>
                </a:stretch>
              </p:blipFill>
              <p:spPr>
                <a:xfrm>
                  <a:off x="2197008" y="2315448"/>
                  <a:ext cx="12888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149531" name="Freihand 149530">
                  <a:extLst>
                    <a:ext uri="{FF2B5EF4-FFF2-40B4-BE49-F238E27FC236}">
                      <a16:creationId xmlns:a16="http://schemas.microsoft.com/office/drawing/2014/main" id="{020509D1-6478-4400-B91F-BB7679D1A171}"/>
                    </a:ext>
                  </a:extLst>
                </p14:cNvPr>
                <p14:cNvContentPartPr/>
                <p14:nvPr/>
              </p14:nvContentPartPr>
              <p14:xfrm>
                <a:off x="2367648" y="2299608"/>
                <a:ext cx="138600" cy="121320"/>
              </p14:xfrm>
            </p:contentPart>
          </mc:Choice>
          <mc:Fallback>
            <p:pic>
              <p:nvPicPr>
                <p:cNvPr id="149531" name="Freihand 149530">
                  <a:extLst>
                    <a:ext uri="{FF2B5EF4-FFF2-40B4-BE49-F238E27FC236}">
                      <a16:creationId xmlns:a16="http://schemas.microsoft.com/office/drawing/2014/main" id="{020509D1-6478-4400-B91F-BB7679D1A171}"/>
                    </a:ext>
                  </a:extLst>
                </p:cNvPr>
                <p:cNvPicPr/>
                <p:nvPr/>
              </p:nvPicPr>
              <p:blipFill>
                <a:blip r:embed="rId75"/>
                <a:stretch>
                  <a:fillRect/>
                </a:stretch>
              </p:blipFill>
              <p:spPr>
                <a:xfrm>
                  <a:off x="2363328" y="2295288"/>
                  <a:ext cx="147240" cy="1299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6">
            <p14:nvContentPartPr>
              <p14:cNvPr id="149536" name="Freihand 149535">
                <a:extLst>
                  <a:ext uri="{FF2B5EF4-FFF2-40B4-BE49-F238E27FC236}">
                    <a16:creationId xmlns:a16="http://schemas.microsoft.com/office/drawing/2014/main" id="{44CCCE19-4D60-4E82-905C-C32BC10FB333}"/>
                  </a:ext>
                </a:extLst>
              </p14:cNvPr>
              <p14:cNvContentPartPr/>
              <p14:nvPr/>
            </p14:nvContentPartPr>
            <p14:xfrm>
              <a:off x="6533928" y="1262808"/>
              <a:ext cx="516960" cy="57960"/>
            </p14:xfrm>
          </p:contentPart>
        </mc:Choice>
        <mc:Fallback>
          <p:pic>
            <p:nvPicPr>
              <p:cNvPr id="149536" name="Freihand 149535">
                <a:extLst>
                  <a:ext uri="{FF2B5EF4-FFF2-40B4-BE49-F238E27FC236}">
                    <a16:creationId xmlns:a16="http://schemas.microsoft.com/office/drawing/2014/main" id="{44CCCE19-4D60-4E82-905C-C32BC10FB333}"/>
                  </a:ext>
                </a:extLst>
              </p:cNvPr>
              <p:cNvPicPr/>
              <p:nvPr/>
            </p:nvPicPr>
            <p:blipFill>
              <a:blip r:embed="rId77"/>
              <a:stretch>
                <a:fillRect/>
              </a:stretch>
            </p:blipFill>
            <p:spPr>
              <a:xfrm>
                <a:off x="6529608" y="1258488"/>
                <a:ext cx="525600" cy="66600"/>
              </a:xfrm>
              <a:prstGeom prst="rect">
                <a:avLst/>
              </a:prstGeom>
            </p:spPr>
          </p:pic>
        </mc:Fallback>
      </mc:AlternateContent>
      <p:grpSp>
        <p:nvGrpSpPr>
          <p:cNvPr id="149571" name="Gruppieren 149570">
            <a:extLst>
              <a:ext uri="{FF2B5EF4-FFF2-40B4-BE49-F238E27FC236}">
                <a16:creationId xmlns:a16="http://schemas.microsoft.com/office/drawing/2014/main" id="{5F48A04C-F7D0-496F-AFAB-B90503131AC0}"/>
              </a:ext>
            </a:extLst>
          </p:cNvPr>
          <p:cNvGrpSpPr/>
          <p:nvPr/>
        </p:nvGrpSpPr>
        <p:grpSpPr>
          <a:xfrm>
            <a:off x="2962368" y="1964088"/>
            <a:ext cx="964440" cy="225720"/>
            <a:chOff x="2962368" y="1964088"/>
            <a:chExt cx="964440" cy="225720"/>
          </a:xfrm>
        </p:grpSpPr>
        <mc:AlternateContent xmlns:mc="http://schemas.openxmlformats.org/markup-compatibility/2006">
          <mc:Choice xmlns:p14="http://schemas.microsoft.com/office/powerpoint/2010/main" Requires="p14">
            <p:contentPart p14:bwMode="auto" r:id="rId78">
              <p14:nvContentPartPr>
                <p14:cNvPr id="149557" name="Freihand 149556">
                  <a:extLst>
                    <a:ext uri="{FF2B5EF4-FFF2-40B4-BE49-F238E27FC236}">
                      <a16:creationId xmlns:a16="http://schemas.microsoft.com/office/drawing/2014/main" id="{E9CD0139-7F87-46D5-B9D7-4AD493FC1B4B}"/>
                    </a:ext>
                  </a:extLst>
                </p14:cNvPr>
                <p14:cNvContentPartPr/>
                <p14:nvPr/>
              </p14:nvContentPartPr>
              <p14:xfrm>
                <a:off x="2976408" y="2125728"/>
                <a:ext cx="426600" cy="64080"/>
              </p14:xfrm>
            </p:contentPart>
          </mc:Choice>
          <mc:Fallback>
            <p:pic>
              <p:nvPicPr>
                <p:cNvPr id="149557" name="Freihand 149556">
                  <a:extLst>
                    <a:ext uri="{FF2B5EF4-FFF2-40B4-BE49-F238E27FC236}">
                      <a16:creationId xmlns:a16="http://schemas.microsoft.com/office/drawing/2014/main" id="{E9CD0139-7F87-46D5-B9D7-4AD493FC1B4B}"/>
                    </a:ext>
                  </a:extLst>
                </p:cNvPr>
                <p:cNvPicPr/>
                <p:nvPr/>
              </p:nvPicPr>
              <p:blipFill>
                <a:blip r:embed="rId79"/>
                <a:stretch>
                  <a:fillRect/>
                </a:stretch>
              </p:blipFill>
              <p:spPr>
                <a:xfrm>
                  <a:off x="2972088" y="2121408"/>
                  <a:ext cx="43524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149558" name="Freihand 149557">
                  <a:extLst>
                    <a:ext uri="{FF2B5EF4-FFF2-40B4-BE49-F238E27FC236}">
                      <a16:creationId xmlns:a16="http://schemas.microsoft.com/office/drawing/2014/main" id="{2D01A466-0E64-4E68-82E0-047F420C4A1F}"/>
                    </a:ext>
                  </a:extLst>
                </p14:cNvPr>
                <p14:cNvContentPartPr/>
                <p14:nvPr/>
              </p14:nvContentPartPr>
              <p14:xfrm>
                <a:off x="2962368" y="1970928"/>
                <a:ext cx="25560" cy="91800"/>
              </p14:xfrm>
            </p:contentPart>
          </mc:Choice>
          <mc:Fallback>
            <p:pic>
              <p:nvPicPr>
                <p:cNvPr id="149558" name="Freihand 149557">
                  <a:extLst>
                    <a:ext uri="{FF2B5EF4-FFF2-40B4-BE49-F238E27FC236}">
                      <a16:creationId xmlns:a16="http://schemas.microsoft.com/office/drawing/2014/main" id="{2D01A466-0E64-4E68-82E0-047F420C4A1F}"/>
                    </a:ext>
                  </a:extLst>
                </p:cNvPr>
                <p:cNvPicPr/>
                <p:nvPr/>
              </p:nvPicPr>
              <p:blipFill>
                <a:blip r:embed="rId81"/>
                <a:stretch>
                  <a:fillRect/>
                </a:stretch>
              </p:blipFill>
              <p:spPr>
                <a:xfrm>
                  <a:off x="2958048" y="1966608"/>
                  <a:ext cx="3420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149559" name="Freihand 149558">
                  <a:extLst>
                    <a:ext uri="{FF2B5EF4-FFF2-40B4-BE49-F238E27FC236}">
                      <a16:creationId xmlns:a16="http://schemas.microsoft.com/office/drawing/2014/main" id="{AA2407D2-0704-4446-9DFC-C5A38F79F5FE}"/>
                    </a:ext>
                  </a:extLst>
                </p14:cNvPr>
                <p14:cNvContentPartPr/>
                <p14:nvPr/>
              </p14:nvContentPartPr>
              <p14:xfrm>
                <a:off x="2980368" y="1964088"/>
                <a:ext cx="83160" cy="48600"/>
              </p14:xfrm>
            </p:contentPart>
          </mc:Choice>
          <mc:Fallback>
            <p:pic>
              <p:nvPicPr>
                <p:cNvPr id="149559" name="Freihand 149558">
                  <a:extLst>
                    <a:ext uri="{FF2B5EF4-FFF2-40B4-BE49-F238E27FC236}">
                      <a16:creationId xmlns:a16="http://schemas.microsoft.com/office/drawing/2014/main" id="{AA2407D2-0704-4446-9DFC-C5A38F79F5FE}"/>
                    </a:ext>
                  </a:extLst>
                </p:cNvPr>
                <p:cNvPicPr/>
                <p:nvPr/>
              </p:nvPicPr>
              <p:blipFill>
                <a:blip r:embed="rId83"/>
                <a:stretch>
                  <a:fillRect/>
                </a:stretch>
              </p:blipFill>
              <p:spPr>
                <a:xfrm>
                  <a:off x="2976048" y="1959768"/>
                  <a:ext cx="91800" cy="5724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149560" name="Freihand 149559">
                  <a:extLst>
                    <a:ext uri="{FF2B5EF4-FFF2-40B4-BE49-F238E27FC236}">
                      <a16:creationId xmlns:a16="http://schemas.microsoft.com/office/drawing/2014/main" id="{7E5EE745-373D-4FEE-84DD-830A178514C9}"/>
                    </a:ext>
                  </a:extLst>
                </p14:cNvPr>
                <p14:cNvContentPartPr/>
                <p14:nvPr/>
              </p14:nvContentPartPr>
              <p14:xfrm>
                <a:off x="2975688" y="2046168"/>
                <a:ext cx="77040" cy="10800"/>
              </p14:xfrm>
            </p:contentPart>
          </mc:Choice>
          <mc:Fallback>
            <p:pic>
              <p:nvPicPr>
                <p:cNvPr id="149560" name="Freihand 149559">
                  <a:extLst>
                    <a:ext uri="{FF2B5EF4-FFF2-40B4-BE49-F238E27FC236}">
                      <a16:creationId xmlns:a16="http://schemas.microsoft.com/office/drawing/2014/main" id="{7E5EE745-373D-4FEE-84DD-830A178514C9}"/>
                    </a:ext>
                  </a:extLst>
                </p:cNvPr>
                <p:cNvPicPr/>
                <p:nvPr/>
              </p:nvPicPr>
              <p:blipFill>
                <a:blip r:embed="rId85"/>
                <a:stretch>
                  <a:fillRect/>
                </a:stretch>
              </p:blipFill>
              <p:spPr>
                <a:xfrm>
                  <a:off x="2971368" y="2041848"/>
                  <a:ext cx="8568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149561" name="Freihand 149560">
                  <a:extLst>
                    <a:ext uri="{FF2B5EF4-FFF2-40B4-BE49-F238E27FC236}">
                      <a16:creationId xmlns:a16="http://schemas.microsoft.com/office/drawing/2014/main" id="{C622477F-C6F8-4A90-9458-F24E0CF8D2D2}"/>
                    </a:ext>
                  </a:extLst>
                </p14:cNvPr>
                <p14:cNvContentPartPr/>
                <p14:nvPr/>
              </p14:nvContentPartPr>
              <p14:xfrm>
                <a:off x="3080448" y="2024568"/>
                <a:ext cx="97920" cy="54000"/>
              </p14:xfrm>
            </p:contentPart>
          </mc:Choice>
          <mc:Fallback>
            <p:pic>
              <p:nvPicPr>
                <p:cNvPr id="149561" name="Freihand 149560">
                  <a:extLst>
                    <a:ext uri="{FF2B5EF4-FFF2-40B4-BE49-F238E27FC236}">
                      <a16:creationId xmlns:a16="http://schemas.microsoft.com/office/drawing/2014/main" id="{C622477F-C6F8-4A90-9458-F24E0CF8D2D2}"/>
                    </a:ext>
                  </a:extLst>
                </p:cNvPr>
                <p:cNvPicPr/>
                <p:nvPr/>
              </p:nvPicPr>
              <p:blipFill>
                <a:blip r:embed="rId87"/>
                <a:stretch>
                  <a:fillRect/>
                </a:stretch>
              </p:blipFill>
              <p:spPr>
                <a:xfrm>
                  <a:off x="3076128" y="2020248"/>
                  <a:ext cx="10656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149562" name="Freihand 149561">
                  <a:extLst>
                    <a:ext uri="{FF2B5EF4-FFF2-40B4-BE49-F238E27FC236}">
                      <a16:creationId xmlns:a16="http://schemas.microsoft.com/office/drawing/2014/main" id="{CE27F172-CE52-4555-AE21-CF6445FC77D0}"/>
                    </a:ext>
                  </a:extLst>
                </p14:cNvPr>
                <p14:cNvContentPartPr/>
                <p14:nvPr/>
              </p14:nvContentPartPr>
              <p14:xfrm>
                <a:off x="3193488" y="2016648"/>
                <a:ext cx="137160" cy="59400"/>
              </p14:xfrm>
            </p:contentPart>
          </mc:Choice>
          <mc:Fallback>
            <p:pic>
              <p:nvPicPr>
                <p:cNvPr id="149562" name="Freihand 149561">
                  <a:extLst>
                    <a:ext uri="{FF2B5EF4-FFF2-40B4-BE49-F238E27FC236}">
                      <a16:creationId xmlns:a16="http://schemas.microsoft.com/office/drawing/2014/main" id="{CE27F172-CE52-4555-AE21-CF6445FC77D0}"/>
                    </a:ext>
                  </a:extLst>
                </p:cNvPr>
                <p:cNvPicPr/>
                <p:nvPr/>
              </p:nvPicPr>
              <p:blipFill>
                <a:blip r:embed="rId89"/>
                <a:stretch>
                  <a:fillRect/>
                </a:stretch>
              </p:blipFill>
              <p:spPr>
                <a:xfrm>
                  <a:off x="3189168" y="2012328"/>
                  <a:ext cx="145800" cy="6804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149563" name="Freihand 149562">
                  <a:extLst>
                    <a:ext uri="{FF2B5EF4-FFF2-40B4-BE49-F238E27FC236}">
                      <a16:creationId xmlns:a16="http://schemas.microsoft.com/office/drawing/2014/main" id="{1D925B4E-88ED-48C6-98BB-20CF2B98BE5C}"/>
                    </a:ext>
                  </a:extLst>
                </p14:cNvPr>
                <p14:cNvContentPartPr/>
                <p14:nvPr/>
              </p14:nvContentPartPr>
              <p14:xfrm>
                <a:off x="3320568" y="2016648"/>
                <a:ext cx="48600" cy="112680"/>
              </p14:xfrm>
            </p:contentPart>
          </mc:Choice>
          <mc:Fallback>
            <p:pic>
              <p:nvPicPr>
                <p:cNvPr id="149563" name="Freihand 149562">
                  <a:extLst>
                    <a:ext uri="{FF2B5EF4-FFF2-40B4-BE49-F238E27FC236}">
                      <a16:creationId xmlns:a16="http://schemas.microsoft.com/office/drawing/2014/main" id="{1D925B4E-88ED-48C6-98BB-20CF2B98BE5C}"/>
                    </a:ext>
                  </a:extLst>
                </p:cNvPr>
                <p:cNvPicPr/>
                <p:nvPr/>
              </p:nvPicPr>
              <p:blipFill>
                <a:blip r:embed="rId91"/>
                <a:stretch>
                  <a:fillRect/>
                </a:stretch>
              </p:blipFill>
              <p:spPr>
                <a:xfrm>
                  <a:off x="3316248" y="2012328"/>
                  <a:ext cx="5724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149564" name="Freihand 149563">
                  <a:extLst>
                    <a:ext uri="{FF2B5EF4-FFF2-40B4-BE49-F238E27FC236}">
                      <a16:creationId xmlns:a16="http://schemas.microsoft.com/office/drawing/2014/main" id="{50908BF7-9DBE-4A48-9488-7E64E127ECB3}"/>
                    </a:ext>
                  </a:extLst>
                </p14:cNvPr>
                <p14:cNvContentPartPr/>
                <p14:nvPr/>
              </p14:nvContentPartPr>
              <p14:xfrm>
                <a:off x="3394008" y="2030688"/>
                <a:ext cx="5400" cy="35640"/>
              </p14:xfrm>
            </p:contentPart>
          </mc:Choice>
          <mc:Fallback>
            <p:pic>
              <p:nvPicPr>
                <p:cNvPr id="149564" name="Freihand 149563">
                  <a:extLst>
                    <a:ext uri="{FF2B5EF4-FFF2-40B4-BE49-F238E27FC236}">
                      <a16:creationId xmlns:a16="http://schemas.microsoft.com/office/drawing/2014/main" id="{50908BF7-9DBE-4A48-9488-7E64E127ECB3}"/>
                    </a:ext>
                  </a:extLst>
                </p:cNvPr>
                <p:cNvPicPr/>
                <p:nvPr/>
              </p:nvPicPr>
              <p:blipFill>
                <a:blip r:embed="rId93"/>
                <a:stretch>
                  <a:fillRect/>
                </a:stretch>
              </p:blipFill>
              <p:spPr>
                <a:xfrm>
                  <a:off x="3389688" y="2026368"/>
                  <a:ext cx="14040" cy="4428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149565" name="Freihand 149564">
                  <a:extLst>
                    <a:ext uri="{FF2B5EF4-FFF2-40B4-BE49-F238E27FC236}">
                      <a16:creationId xmlns:a16="http://schemas.microsoft.com/office/drawing/2014/main" id="{7733FC42-AA65-4EEC-A135-E9DE3C104199}"/>
                    </a:ext>
                  </a:extLst>
                </p14:cNvPr>
                <p14:cNvContentPartPr/>
                <p14:nvPr/>
              </p14:nvContentPartPr>
              <p14:xfrm>
                <a:off x="3430008" y="2012328"/>
                <a:ext cx="43200" cy="59760"/>
              </p14:xfrm>
            </p:contentPart>
          </mc:Choice>
          <mc:Fallback>
            <p:pic>
              <p:nvPicPr>
                <p:cNvPr id="149565" name="Freihand 149564">
                  <a:extLst>
                    <a:ext uri="{FF2B5EF4-FFF2-40B4-BE49-F238E27FC236}">
                      <a16:creationId xmlns:a16="http://schemas.microsoft.com/office/drawing/2014/main" id="{7733FC42-AA65-4EEC-A135-E9DE3C104199}"/>
                    </a:ext>
                  </a:extLst>
                </p:cNvPr>
                <p:cNvPicPr/>
                <p:nvPr/>
              </p:nvPicPr>
              <p:blipFill>
                <a:blip r:embed="rId95"/>
                <a:stretch>
                  <a:fillRect/>
                </a:stretch>
              </p:blipFill>
              <p:spPr>
                <a:xfrm>
                  <a:off x="3425688" y="2008008"/>
                  <a:ext cx="5184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149566" name="Freihand 149565">
                  <a:extLst>
                    <a:ext uri="{FF2B5EF4-FFF2-40B4-BE49-F238E27FC236}">
                      <a16:creationId xmlns:a16="http://schemas.microsoft.com/office/drawing/2014/main" id="{267354CD-3AB7-47FD-94D8-3FB5E846D444}"/>
                    </a:ext>
                  </a:extLst>
                </p14:cNvPr>
                <p14:cNvContentPartPr/>
                <p14:nvPr/>
              </p14:nvContentPartPr>
              <p14:xfrm>
                <a:off x="3384648" y="1999008"/>
                <a:ext cx="76680" cy="144000"/>
              </p14:xfrm>
            </p:contentPart>
          </mc:Choice>
          <mc:Fallback>
            <p:pic>
              <p:nvPicPr>
                <p:cNvPr id="149566" name="Freihand 149565">
                  <a:extLst>
                    <a:ext uri="{FF2B5EF4-FFF2-40B4-BE49-F238E27FC236}">
                      <a16:creationId xmlns:a16="http://schemas.microsoft.com/office/drawing/2014/main" id="{267354CD-3AB7-47FD-94D8-3FB5E846D444}"/>
                    </a:ext>
                  </a:extLst>
                </p:cNvPr>
                <p:cNvPicPr/>
                <p:nvPr/>
              </p:nvPicPr>
              <p:blipFill>
                <a:blip r:embed="rId97"/>
                <a:stretch>
                  <a:fillRect/>
                </a:stretch>
              </p:blipFill>
              <p:spPr>
                <a:xfrm>
                  <a:off x="3380328" y="1994688"/>
                  <a:ext cx="8532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149567" name="Freihand 149566">
                  <a:extLst>
                    <a:ext uri="{FF2B5EF4-FFF2-40B4-BE49-F238E27FC236}">
                      <a16:creationId xmlns:a16="http://schemas.microsoft.com/office/drawing/2014/main" id="{A552972B-EB82-46B5-891D-D3ED3876AA80}"/>
                    </a:ext>
                  </a:extLst>
                </p14:cNvPr>
                <p14:cNvContentPartPr/>
                <p14:nvPr/>
              </p14:nvContentPartPr>
              <p14:xfrm>
                <a:off x="3540888" y="2019888"/>
                <a:ext cx="77040" cy="123840"/>
              </p14:xfrm>
            </p:contentPart>
          </mc:Choice>
          <mc:Fallback>
            <p:pic>
              <p:nvPicPr>
                <p:cNvPr id="149567" name="Freihand 149566">
                  <a:extLst>
                    <a:ext uri="{FF2B5EF4-FFF2-40B4-BE49-F238E27FC236}">
                      <a16:creationId xmlns:a16="http://schemas.microsoft.com/office/drawing/2014/main" id="{A552972B-EB82-46B5-891D-D3ED3876AA80}"/>
                    </a:ext>
                  </a:extLst>
                </p:cNvPr>
                <p:cNvPicPr/>
                <p:nvPr/>
              </p:nvPicPr>
              <p:blipFill>
                <a:blip r:embed="rId99"/>
                <a:stretch>
                  <a:fillRect/>
                </a:stretch>
              </p:blipFill>
              <p:spPr>
                <a:xfrm>
                  <a:off x="3536568" y="2015568"/>
                  <a:ext cx="8568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149568" name="Freihand 149567">
                  <a:extLst>
                    <a:ext uri="{FF2B5EF4-FFF2-40B4-BE49-F238E27FC236}">
                      <a16:creationId xmlns:a16="http://schemas.microsoft.com/office/drawing/2014/main" id="{D8BABA80-D09A-49DD-9979-ACCC71A01B15}"/>
                    </a:ext>
                  </a:extLst>
                </p14:cNvPr>
                <p14:cNvContentPartPr/>
                <p14:nvPr/>
              </p14:nvContentPartPr>
              <p14:xfrm>
                <a:off x="3626568" y="2008008"/>
                <a:ext cx="104760" cy="62280"/>
              </p14:xfrm>
            </p:contentPart>
          </mc:Choice>
          <mc:Fallback>
            <p:pic>
              <p:nvPicPr>
                <p:cNvPr id="149568" name="Freihand 149567">
                  <a:extLst>
                    <a:ext uri="{FF2B5EF4-FFF2-40B4-BE49-F238E27FC236}">
                      <a16:creationId xmlns:a16="http://schemas.microsoft.com/office/drawing/2014/main" id="{D8BABA80-D09A-49DD-9979-ACCC71A01B15}"/>
                    </a:ext>
                  </a:extLst>
                </p:cNvPr>
                <p:cNvPicPr/>
                <p:nvPr/>
              </p:nvPicPr>
              <p:blipFill>
                <a:blip r:embed="rId101"/>
                <a:stretch>
                  <a:fillRect/>
                </a:stretch>
              </p:blipFill>
              <p:spPr>
                <a:xfrm>
                  <a:off x="3622248" y="2003688"/>
                  <a:ext cx="11340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149569" name="Freihand 149568">
                  <a:extLst>
                    <a:ext uri="{FF2B5EF4-FFF2-40B4-BE49-F238E27FC236}">
                      <a16:creationId xmlns:a16="http://schemas.microsoft.com/office/drawing/2014/main" id="{D1CDD788-1428-4F0F-8CB5-47273ECFBBEE}"/>
                    </a:ext>
                  </a:extLst>
                </p14:cNvPr>
                <p14:cNvContentPartPr/>
                <p14:nvPr/>
              </p14:nvContentPartPr>
              <p14:xfrm>
                <a:off x="3730968" y="1985328"/>
                <a:ext cx="360" cy="360"/>
              </p14:xfrm>
            </p:contentPart>
          </mc:Choice>
          <mc:Fallback>
            <p:pic>
              <p:nvPicPr>
                <p:cNvPr id="149569" name="Freihand 149568">
                  <a:extLst>
                    <a:ext uri="{FF2B5EF4-FFF2-40B4-BE49-F238E27FC236}">
                      <a16:creationId xmlns:a16="http://schemas.microsoft.com/office/drawing/2014/main" id="{D1CDD788-1428-4F0F-8CB5-47273ECFBBEE}"/>
                    </a:ext>
                  </a:extLst>
                </p:cNvPr>
                <p:cNvPicPr/>
                <p:nvPr/>
              </p:nvPicPr>
              <p:blipFill>
                <a:blip r:embed="rId103"/>
                <a:stretch>
                  <a:fillRect/>
                </a:stretch>
              </p:blipFill>
              <p:spPr>
                <a:xfrm>
                  <a:off x="3726648" y="198064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149570" name="Freihand 149569">
                  <a:extLst>
                    <a:ext uri="{FF2B5EF4-FFF2-40B4-BE49-F238E27FC236}">
                      <a16:creationId xmlns:a16="http://schemas.microsoft.com/office/drawing/2014/main" id="{F913D860-B8E4-455D-870B-D312BC1D9BCF}"/>
                    </a:ext>
                  </a:extLst>
                </p14:cNvPr>
                <p14:cNvContentPartPr/>
                <p14:nvPr/>
              </p14:nvContentPartPr>
              <p14:xfrm>
                <a:off x="3757248" y="1995408"/>
                <a:ext cx="169560" cy="59400"/>
              </p14:xfrm>
            </p:contentPart>
          </mc:Choice>
          <mc:Fallback>
            <p:pic>
              <p:nvPicPr>
                <p:cNvPr id="149570" name="Freihand 149569">
                  <a:extLst>
                    <a:ext uri="{FF2B5EF4-FFF2-40B4-BE49-F238E27FC236}">
                      <a16:creationId xmlns:a16="http://schemas.microsoft.com/office/drawing/2014/main" id="{F913D860-B8E4-455D-870B-D312BC1D9BCF}"/>
                    </a:ext>
                  </a:extLst>
                </p:cNvPr>
                <p:cNvPicPr/>
                <p:nvPr/>
              </p:nvPicPr>
              <p:blipFill>
                <a:blip r:embed="rId105"/>
                <a:stretch>
                  <a:fillRect/>
                </a:stretch>
              </p:blipFill>
              <p:spPr>
                <a:xfrm>
                  <a:off x="3752928" y="1991088"/>
                  <a:ext cx="178200" cy="68040"/>
                </a:xfrm>
                <a:prstGeom prst="rect">
                  <a:avLst/>
                </a:prstGeom>
              </p:spPr>
            </p:pic>
          </mc:Fallback>
        </mc:AlternateContent>
      </p:grpSp>
      <p:grpSp>
        <p:nvGrpSpPr>
          <p:cNvPr id="149589" name="Gruppieren 149588">
            <a:extLst>
              <a:ext uri="{FF2B5EF4-FFF2-40B4-BE49-F238E27FC236}">
                <a16:creationId xmlns:a16="http://schemas.microsoft.com/office/drawing/2014/main" id="{7AB5CE72-76AF-410E-A831-238B640219A9}"/>
              </a:ext>
            </a:extLst>
          </p:cNvPr>
          <p:cNvGrpSpPr/>
          <p:nvPr/>
        </p:nvGrpSpPr>
        <p:grpSpPr>
          <a:xfrm>
            <a:off x="4535928" y="1921968"/>
            <a:ext cx="1349280" cy="260640"/>
            <a:chOff x="4535928" y="1921968"/>
            <a:chExt cx="1349280" cy="260640"/>
          </a:xfrm>
        </p:grpSpPr>
        <mc:AlternateContent xmlns:mc="http://schemas.openxmlformats.org/markup-compatibility/2006">
          <mc:Choice xmlns:p14="http://schemas.microsoft.com/office/powerpoint/2010/main" Requires="p14">
            <p:contentPart p14:bwMode="auto" r:id="rId106">
              <p14:nvContentPartPr>
                <p14:cNvPr id="149572" name="Freihand 149571">
                  <a:extLst>
                    <a:ext uri="{FF2B5EF4-FFF2-40B4-BE49-F238E27FC236}">
                      <a16:creationId xmlns:a16="http://schemas.microsoft.com/office/drawing/2014/main" id="{DC50CA3D-85BD-4E14-925C-7161135A245C}"/>
                    </a:ext>
                  </a:extLst>
                </p14:cNvPr>
                <p14:cNvContentPartPr/>
                <p14:nvPr/>
              </p14:nvContentPartPr>
              <p14:xfrm>
                <a:off x="4539528" y="2126808"/>
                <a:ext cx="415440" cy="55800"/>
              </p14:xfrm>
            </p:contentPart>
          </mc:Choice>
          <mc:Fallback>
            <p:pic>
              <p:nvPicPr>
                <p:cNvPr id="149572" name="Freihand 149571">
                  <a:extLst>
                    <a:ext uri="{FF2B5EF4-FFF2-40B4-BE49-F238E27FC236}">
                      <a16:creationId xmlns:a16="http://schemas.microsoft.com/office/drawing/2014/main" id="{DC50CA3D-85BD-4E14-925C-7161135A245C}"/>
                    </a:ext>
                  </a:extLst>
                </p:cNvPr>
                <p:cNvPicPr/>
                <p:nvPr/>
              </p:nvPicPr>
              <p:blipFill>
                <a:blip r:embed="rId107"/>
                <a:stretch>
                  <a:fillRect/>
                </a:stretch>
              </p:blipFill>
              <p:spPr>
                <a:xfrm>
                  <a:off x="4535208" y="2122488"/>
                  <a:ext cx="42408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149573" name="Freihand 149572">
                  <a:extLst>
                    <a:ext uri="{FF2B5EF4-FFF2-40B4-BE49-F238E27FC236}">
                      <a16:creationId xmlns:a16="http://schemas.microsoft.com/office/drawing/2014/main" id="{CC0F993A-F2B9-4B4E-B446-5263F9E95BD7}"/>
                    </a:ext>
                  </a:extLst>
                </p14:cNvPr>
                <p14:cNvContentPartPr/>
                <p14:nvPr/>
              </p14:nvContentPartPr>
              <p14:xfrm>
                <a:off x="4535928" y="1942848"/>
                <a:ext cx="10800" cy="79920"/>
              </p14:xfrm>
            </p:contentPart>
          </mc:Choice>
          <mc:Fallback>
            <p:pic>
              <p:nvPicPr>
                <p:cNvPr id="149573" name="Freihand 149572">
                  <a:extLst>
                    <a:ext uri="{FF2B5EF4-FFF2-40B4-BE49-F238E27FC236}">
                      <a16:creationId xmlns:a16="http://schemas.microsoft.com/office/drawing/2014/main" id="{CC0F993A-F2B9-4B4E-B446-5263F9E95BD7}"/>
                    </a:ext>
                  </a:extLst>
                </p:cNvPr>
                <p:cNvPicPr/>
                <p:nvPr/>
              </p:nvPicPr>
              <p:blipFill>
                <a:blip r:embed="rId109"/>
                <a:stretch>
                  <a:fillRect/>
                </a:stretch>
              </p:blipFill>
              <p:spPr>
                <a:xfrm>
                  <a:off x="4531608" y="1938528"/>
                  <a:ext cx="1944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149574" name="Freihand 149573">
                  <a:extLst>
                    <a:ext uri="{FF2B5EF4-FFF2-40B4-BE49-F238E27FC236}">
                      <a16:creationId xmlns:a16="http://schemas.microsoft.com/office/drawing/2014/main" id="{71352327-C3BB-409A-9405-904DA7632579}"/>
                    </a:ext>
                  </a:extLst>
                </p14:cNvPr>
                <p14:cNvContentPartPr/>
                <p14:nvPr/>
              </p14:nvContentPartPr>
              <p14:xfrm>
                <a:off x="4540608" y="1930608"/>
                <a:ext cx="99000" cy="91800"/>
              </p14:xfrm>
            </p:contentPart>
          </mc:Choice>
          <mc:Fallback>
            <p:pic>
              <p:nvPicPr>
                <p:cNvPr id="149574" name="Freihand 149573">
                  <a:extLst>
                    <a:ext uri="{FF2B5EF4-FFF2-40B4-BE49-F238E27FC236}">
                      <a16:creationId xmlns:a16="http://schemas.microsoft.com/office/drawing/2014/main" id="{71352327-C3BB-409A-9405-904DA7632579}"/>
                    </a:ext>
                  </a:extLst>
                </p:cNvPr>
                <p:cNvPicPr/>
                <p:nvPr/>
              </p:nvPicPr>
              <p:blipFill>
                <a:blip r:embed="rId111"/>
                <a:stretch>
                  <a:fillRect/>
                </a:stretch>
              </p:blipFill>
              <p:spPr>
                <a:xfrm>
                  <a:off x="4536288" y="1926288"/>
                  <a:ext cx="10764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149575" name="Freihand 149574">
                  <a:extLst>
                    <a:ext uri="{FF2B5EF4-FFF2-40B4-BE49-F238E27FC236}">
                      <a16:creationId xmlns:a16="http://schemas.microsoft.com/office/drawing/2014/main" id="{C8E0CE93-DE79-42EF-8C50-A00C2AC3700E}"/>
                    </a:ext>
                  </a:extLst>
                </p14:cNvPr>
                <p14:cNvContentPartPr/>
                <p14:nvPr/>
              </p14:nvContentPartPr>
              <p14:xfrm>
                <a:off x="4640688" y="1992168"/>
                <a:ext cx="187200" cy="64440"/>
              </p14:xfrm>
            </p:contentPart>
          </mc:Choice>
          <mc:Fallback>
            <p:pic>
              <p:nvPicPr>
                <p:cNvPr id="149575" name="Freihand 149574">
                  <a:extLst>
                    <a:ext uri="{FF2B5EF4-FFF2-40B4-BE49-F238E27FC236}">
                      <a16:creationId xmlns:a16="http://schemas.microsoft.com/office/drawing/2014/main" id="{C8E0CE93-DE79-42EF-8C50-A00C2AC3700E}"/>
                    </a:ext>
                  </a:extLst>
                </p:cNvPr>
                <p:cNvPicPr/>
                <p:nvPr/>
              </p:nvPicPr>
              <p:blipFill>
                <a:blip r:embed="rId113"/>
                <a:stretch>
                  <a:fillRect/>
                </a:stretch>
              </p:blipFill>
              <p:spPr>
                <a:xfrm>
                  <a:off x="4636368" y="1987848"/>
                  <a:ext cx="19584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149576" name="Freihand 149575">
                  <a:extLst>
                    <a:ext uri="{FF2B5EF4-FFF2-40B4-BE49-F238E27FC236}">
                      <a16:creationId xmlns:a16="http://schemas.microsoft.com/office/drawing/2014/main" id="{F61C56BE-FADB-4696-8E19-DA7076D37C08}"/>
                    </a:ext>
                  </a:extLst>
                </p14:cNvPr>
                <p14:cNvContentPartPr/>
                <p14:nvPr/>
              </p14:nvContentPartPr>
              <p14:xfrm>
                <a:off x="4904568" y="1948248"/>
                <a:ext cx="12960" cy="89280"/>
              </p14:xfrm>
            </p:contentPart>
          </mc:Choice>
          <mc:Fallback>
            <p:pic>
              <p:nvPicPr>
                <p:cNvPr id="149576" name="Freihand 149575">
                  <a:extLst>
                    <a:ext uri="{FF2B5EF4-FFF2-40B4-BE49-F238E27FC236}">
                      <a16:creationId xmlns:a16="http://schemas.microsoft.com/office/drawing/2014/main" id="{F61C56BE-FADB-4696-8E19-DA7076D37C08}"/>
                    </a:ext>
                  </a:extLst>
                </p:cNvPr>
                <p:cNvPicPr/>
                <p:nvPr/>
              </p:nvPicPr>
              <p:blipFill>
                <a:blip r:embed="rId115"/>
                <a:stretch>
                  <a:fillRect/>
                </a:stretch>
              </p:blipFill>
              <p:spPr>
                <a:xfrm>
                  <a:off x="4900248" y="1943928"/>
                  <a:ext cx="2160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149577" name="Freihand 149576">
                  <a:extLst>
                    <a:ext uri="{FF2B5EF4-FFF2-40B4-BE49-F238E27FC236}">
                      <a16:creationId xmlns:a16="http://schemas.microsoft.com/office/drawing/2014/main" id="{B4CCD00E-B5A4-401F-8C29-21D0D3FAEBA3}"/>
                    </a:ext>
                  </a:extLst>
                </p14:cNvPr>
                <p14:cNvContentPartPr/>
                <p14:nvPr/>
              </p14:nvContentPartPr>
              <p14:xfrm>
                <a:off x="4919688" y="1947888"/>
                <a:ext cx="84600" cy="7200"/>
              </p14:xfrm>
            </p:contentPart>
          </mc:Choice>
          <mc:Fallback>
            <p:pic>
              <p:nvPicPr>
                <p:cNvPr id="149577" name="Freihand 149576">
                  <a:extLst>
                    <a:ext uri="{FF2B5EF4-FFF2-40B4-BE49-F238E27FC236}">
                      <a16:creationId xmlns:a16="http://schemas.microsoft.com/office/drawing/2014/main" id="{B4CCD00E-B5A4-401F-8C29-21D0D3FAEBA3}"/>
                    </a:ext>
                  </a:extLst>
                </p:cNvPr>
                <p:cNvPicPr/>
                <p:nvPr/>
              </p:nvPicPr>
              <p:blipFill>
                <a:blip r:embed="rId117"/>
                <a:stretch>
                  <a:fillRect/>
                </a:stretch>
              </p:blipFill>
              <p:spPr>
                <a:xfrm>
                  <a:off x="4915368" y="1943568"/>
                  <a:ext cx="9324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149578" name="Freihand 149577">
                  <a:extLst>
                    <a:ext uri="{FF2B5EF4-FFF2-40B4-BE49-F238E27FC236}">
                      <a16:creationId xmlns:a16="http://schemas.microsoft.com/office/drawing/2014/main" id="{3149419A-8ACE-479B-A73C-0C61A294369A}"/>
                    </a:ext>
                  </a:extLst>
                </p14:cNvPr>
                <p14:cNvContentPartPr/>
                <p14:nvPr/>
              </p14:nvContentPartPr>
              <p14:xfrm>
                <a:off x="4925448" y="1982808"/>
                <a:ext cx="79920" cy="55080"/>
              </p14:xfrm>
            </p:contentPart>
          </mc:Choice>
          <mc:Fallback>
            <p:pic>
              <p:nvPicPr>
                <p:cNvPr id="149578" name="Freihand 149577">
                  <a:extLst>
                    <a:ext uri="{FF2B5EF4-FFF2-40B4-BE49-F238E27FC236}">
                      <a16:creationId xmlns:a16="http://schemas.microsoft.com/office/drawing/2014/main" id="{3149419A-8ACE-479B-A73C-0C61A294369A}"/>
                    </a:ext>
                  </a:extLst>
                </p:cNvPr>
                <p:cNvPicPr/>
                <p:nvPr/>
              </p:nvPicPr>
              <p:blipFill>
                <a:blip r:embed="rId119"/>
                <a:stretch>
                  <a:fillRect/>
                </a:stretch>
              </p:blipFill>
              <p:spPr>
                <a:xfrm>
                  <a:off x="4921128" y="1978488"/>
                  <a:ext cx="8856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149579" name="Freihand 149578">
                  <a:extLst>
                    <a:ext uri="{FF2B5EF4-FFF2-40B4-BE49-F238E27FC236}">
                      <a16:creationId xmlns:a16="http://schemas.microsoft.com/office/drawing/2014/main" id="{FD8A0C6B-CA70-464B-89CB-0FB32D180F5B}"/>
                    </a:ext>
                  </a:extLst>
                </p14:cNvPr>
                <p14:cNvContentPartPr/>
                <p14:nvPr/>
              </p14:nvContentPartPr>
              <p14:xfrm>
                <a:off x="5031648" y="1979568"/>
                <a:ext cx="80640" cy="62640"/>
              </p14:xfrm>
            </p:contentPart>
          </mc:Choice>
          <mc:Fallback>
            <p:pic>
              <p:nvPicPr>
                <p:cNvPr id="149579" name="Freihand 149578">
                  <a:extLst>
                    <a:ext uri="{FF2B5EF4-FFF2-40B4-BE49-F238E27FC236}">
                      <a16:creationId xmlns:a16="http://schemas.microsoft.com/office/drawing/2014/main" id="{FD8A0C6B-CA70-464B-89CB-0FB32D180F5B}"/>
                    </a:ext>
                  </a:extLst>
                </p:cNvPr>
                <p:cNvPicPr/>
                <p:nvPr/>
              </p:nvPicPr>
              <p:blipFill>
                <a:blip r:embed="rId121"/>
                <a:stretch>
                  <a:fillRect/>
                </a:stretch>
              </p:blipFill>
              <p:spPr>
                <a:xfrm>
                  <a:off x="5027328" y="1975248"/>
                  <a:ext cx="8928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149580" name="Freihand 149579">
                  <a:extLst>
                    <a:ext uri="{FF2B5EF4-FFF2-40B4-BE49-F238E27FC236}">
                      <a16:creationId xmlns:a16="http://schemas.microsoft.com/office/drawing/2014/main" id="{8F2E45E0-43E6-42A3-91F3-01A4797F63D7}"/>
                    </a:ext>
                  </a:extLst>
                </p14:cNvPr>
                <p14:cNvContentPartPr/>
                <p14:nvPr/>
              </p14:nvContentPartPr>
              <p14:xfrm>
                <a:off x="5134248" y="1977768"/>
                <a:ext cx="172800" cy="53280"/>
              </p14:xfrm>
            </p:contentPart>
          </mc:Choice>
          <mc:Fallback>
            <p:pic>
              <p:nvPicPr>
                <p:cNvPr id="149580" name="Freihand 149579">
                  <a:extLst>
                    <a:ext uri="{FF2B5EF4-FFF2-40B4-BE49-F238E27FC236}">
                      <a16:creationId xmlns:a16="http://schemas.microsoft.com/office/drawing/2014/main" id="{8F2E45E0-43E6-42A3-91F3-01A4797F63D7}"/>
                    </a:ext>
                  </a:extLst>
                </p:cNvPr>
                <p:cNvPicPr/>
                <p:nvPr/>
              </p:nvPicPr>
              <p:blipFill>
                <a:blip r:embed="rId123"/>
                <a:stretch>
                  <a:fillRect/>
                </a:stretch>
              </p:blipFill>
              <p:spPr>
                <a:xfrm>
                  <a:off x="5129928" y="1973448"/>
                  <a:ext cx="181440" cy="6192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149581" name="Freihand 149580">
                  <a:extLst>
                    <a:ext uri="{FF2B5EF4-FFF2-40B4-BE49-F238E27FC236}">
                      <a16:creationId xmlns:a16="http://schemas.microsoft.com/office/drawing/2014/main" id="{EDEC2CCC-155C-44CD-BC32-F60F63467FF1}"/>
                    </a:ext>
                  </a:extLst>
                </p14:cNvPr>
                <p14:cNvContentPartPr/>
                <p14:nvPr/>
              </p14:nvContentPartPr>
              <p14:xfrm>
                <a:off x="5322888" y="1977048"/>
                <a:ext cx="70200" cy="69480"/>
              </p14:xfrm>
            </p:contentPart>
          </mc:Choice>
          <mc:Fallback>
            <p:pic>
              <p:nvPicPr>
                <p:cNvPr id="149581" name="Freihand 149580">
                  <a:extLst>
                    <a:ext uri="{FF2B5EF4-FFF2-40B4-BE49-F238E27FC236}">
                      <a16:creationId xmlns:a16="http://schemas.microsoft.com/office/drawing/2014/main" id="{EDEC2CCC-155C-44CD-BC32-F60F63467FF1}"/>
                    </a:ext>
                  </a:extLst>
                </p:cNvPr>
                <p:cNvPicPr/>
                <p:nvPr/>
              </p:nvPicPr>
              <p:blipFill>
                <a:blip r:embed="rId125"/>
                <a:stretch>
                  <a:fillRect/>
                </a:stretch>
              </p:blipFill>
              <p:spPr>
                <a:xfrm>
                  <a:off x="5318568" y="1972728"/>
                  <a:ext cx="7884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149582" name="Freihand 149581">
                  <a:extLst>
                    <a:ext uri="{FF2B5EF4-FFF2-40B4-BE49-F238E27FC236}">
                      <a16:creationId xmlns:a16="http://schemas.microsoft.com/office/drawing/2014/main" id="{D46F511A-5648-4C36-8644-B59615835A9D}"/>
                    </a:ext>
                  </a:extLst>
                </p14:cNvPr>
                <p14:cNvContentPartPr/>
                <p14:nvPr/>
              </p14:nvContentPartPr>
              <p14:xfrm>
                <a:off x="5355648" y="2011248"/>
                <a:ext cx="360" cy="360"/>
              </p14:xfrm>
            </p:contentPart>
          </mc:Choice>
          <mc:Fallback>
            <p:pic>
              <p:nvPicPr>
                <p:cNvPr id="149582" name="Freihand 149581">
                  <a:extLst>
                    <a:ext uri="{FF2B5EF4-FFF2-40B4-BE49-F238E27FC236}">
                      <a16:creationId xmlns:a16="http://schemas.microsoft.com/office/drawing/2014/main" id="{D46F511A-5648-4C36-8644-B59615835A9D}"/>
                    </a:ext>
                  </a:extLst>
                </p:cNvPr>
                <p:cNvPicPr/>
                <p:nvPr/>
              </p:nvPicPr>
              <p:blipFill>
                <a:blip r:embed="rId103"/>
                <a:stretch>
                  <a:fillRect/>
                </a:stretch>
              </p:blipFill>
              <p:spPr>
                <a:xfrm>
                  <a:off x="5351328" y="200692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149583" name="Freihand 149582">
                  <a:extLst>
                    <a:ext uri="{FF2B5EF4-FFF2-40B4-BE49-F238E27FC236}">
                      <a16:creationId xmlns:a16="http://schemas.microsoft.com/office/drawing/2014/main" id="{D391753E-35BB-4773-8866-3F06615AE8F7}"/>
                    </a:ext>
                  </a:extLst>
                </p14:cNvPr>
                <p14:cNvContentPartPr/>
                <p14:nvPr/>
              </p14:nvContentPartPr>
              <p14:xfrm>
                <a:off x="5321808" y="1994688"/>
                <a:ext cx="81000" cy="157320"/>
              </p14:xfrm>
            </p:contentPart>
          </mc:Choice>
          <mc:Fallback>
            <p:pic>
              <p:nvPicPr>
                <p:cNvPr id="149583" name="Freihand 149582">
                  <a:extLst>
                    <a:ext uri="{FF2B5EF4-FFF2-40B4-BE49-F238E27FC236}">
                      <a16:creationId xmlns:a16="http://schemas.microsoft.com/office/drawing/2014/main" id="{D391753E-35BB-4773-8866-3F06615AE8F7}"/>
                    </a:ext>
                  </a:extLst>
                </p:cNvPr>
                <p:cNvPicPr/>
                <p:nvPr/>
              </p:nvPicPr>
              <p:blipFill>
                <a:blip r:embed="rId128"/>
                <a:stretch>
                  <a:fillRect/>
                </a:stretch>
              </p:blipFill>
              <p:spPr>
                <a:xfrm>
                  <a:off x="5317488" y="1990368"/>
                  <a:ext cx="8964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149584" name="Freihand 149583">
                  <a:extLst>
                    <a:ext uri="{FF2B5EF4-FFF2-40B4-BE49-F238E27FC236}">
                      <a16:creationId xmlns:a16="http://schemas.microsoft.com/office/drawing/2014/main" id="{E6C77C48-8735-4DA9-BE7A-DBE8DAB0573D}"/>
                    </a:ext>
                  </a:extLst>
                </p14:cNvPr>
                <p14:cNvContentPartPr/>
                <p14:nvPr/>
              </p14:nvContentPartPr>
              <p14:xfrm>
                <a:off x="5418648" y="1988208"/>
                <a:ext cx="76320" cy="149400"/>
              </p14:xfrm>
            </p:contentPart>
          </mc:Choice>
          <mc:Fallback>
            <p:pic>
              <p:nvPicPr>
                <p:cNvPr id="149584" name="Freihand 149583">
                  <a:extLst>
                    <a:ext uri="{FF2B5EF4-FFF2-40B4-BE49-F238E27FC236}">
                      <a16:creationId xmlns:a16="http://schemas.microsoft.com/office/drawing/2014/main" id="{E6C77C48-8735-4DA9-BE7A-DBE8DAB0573D}"/>
                    </a:ext>
                  </a:extLst>
                </p:cNvPr>
                <p:cNvPicPr/>
                <p:nvPr/>
              </p:nvPicPr>
              <p:blipFill>
                <a:blip r:embed="rId130"/>
                <a:stretch>
                  <a:fillRect/>
                </a:stretch>
              </p:blipFill>
              <p:spPr>
                <a:xfrm>
                  <a:off x="5414328" y="1983888"/>
                  <a:ext cx="8496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149585" name="Freihand 149584">
                  <a:extLst>
                    <a:ext uri="{FF2B5EF4-FFF2-40B4-BE49-F238E27FC236}">
                      <a16:creationId xmlns:a16="http://schemas.microsoft.com/office/drawing/2014/main" id="{D8A3B5CC-532A-40E7-99BA-F00D459B6CE4}"/>
                    </a:ext>
                  </a:extLst>
                </p14:cNvPr>
                <p14:cNvContentPartPr/>
                <p14:nvPr/>
              </p14:nvContentPartPr>
              <p14:xfrm>
                <a:off x="5556888" y="1965888"/>
                <a:ext cx="81360" cy="141120"/>
              </p14:xfrm>
            </p:contentPart>
          </mc:Choice>
          <mc:Fallback>
            <p:pic>
              <p:nvPicPr>
                <p:cNvPr id="149585" name="Freihand 149584">
                  <a:extLst>
                    <a:ext uri="{FF2B5EF4-FFF2-40B4-BE49-F238E27FC236}">
                      <a16:creationId xmlns:a16="http://schemas.microsoft.com/office/drawing/2014/main" id="{D8A3B5CC-532A-40E7-99BA-F00D459B6CE4}"/>
                    </a:ext>
                  </a:extLst>
                </p:cNvPr>
                <p:cNvPicPr/>
                <p:nvPr/>
              </p:nvPicPr>
              <p:blipFill>
                <a:blip r:embed="rId132"/>
                <a:stretch>
                  <a:fillRect/>
                </a:stretch>
              </p:blipFill>
              <p:spPr>
                <a:xfrm>
                  <a:off x="5552568" y="1961568"/>
                  <a:ext cx="9000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149586" name="Freihand 149585">
                  <a:extLst>
                    <a:ext uri="{FF2B5EF4-FFF2-40B4-BE49-F238E27FC236}">
                      <a16:creationId xmlns:a16="http://schemas.microsoft.com/office/drawing/2014/main" id="{612E8419-764E-470E-A827-3A7F4D080D1B}"/>
                    </a:ext>
                  </a:extLst>
                </p14:cNvPr>
                <p14:cNvContentPartPr/>
                <p14:nvPr/>
              </p14:nvContentPartPr>
              <p14:xfrm>
                <a:off x="5678208" y="1954008"/>
                <a:ext cx="86400" cy="62280"/>
              </p14:xfrm>
            </p:contentPart>
          </mc:Choice>
          <mc:Fallback>
            <p:pic>
              <p:nvPicPr>
                <p:cNvPr id="149586" name="Freihand 149585">
                  <a:extLst>
                    <a:ext uri="{FF2B5EF4-FFF2-40B4-BE49-F238E27FC236}">
                      <a16:creationId xmlns:a16="http://schemas.microsoft.com/office/drawing/2014/main" id="{612E8419-764E-470E-A827-3A7F4D080D1B}"/>
                    </a:ext>
                  </a:extLst>
                </p:cNvPr>
                <p:cNvPicPr/>
                <p:nvPr/>
              </p:nvPicPr>
              <p:blipFill>
                <a:blip r:embed="rId134"/>
                <a:stretch>
                  <a:fillRect/>
                </a:stretch>
              </p:blipFill>
              <p:spPr>
                <a:xfrm>
                  <a:off x="5673888" y="1949688"/>
                  <a:ext cx="9504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149587" name="Freihand 149586">
                  <a:extLst>
                    <a:ext uri="{FF2B5EF4-FFF2-40B4-BE49-F238E27FC236}">
                      <a16:creationId xmlns:a16="http://schemas.microsoft.com/office/drawing/2014/main" id="{CD699D27-7D55-4F08-A904-AD5E740A04DF}"/>
                    </a:ext>
                  </a:extLst>
                </p14:cNvPr>
                <p14:cNvContentPartPr/>
                <p14:nvPr/>
              </p14:nvContentPartPr>
              <p14:xfrm>
                <a:off x="5773248" y="1921968"/>
                <a:ext cx="23400" cy="12600"/>
              </p14:xfrm>
            </p:contentPart>
          </mc:Choice>
          <mc:Fallback>
            <p:pic>
              <p:nvPicPr>
                <p:cNvPr id="149587" name="Freihand 149586">
                  <a:extLst>
                    <a:ext uri="{FF2B5EF4-FFF2-40B4-BE49-F238E27FC236}">
                      <a16:creationId xmlns:a16="http://schemas.microsoft.com/office/drawing/2014/main" id="{CD699D27-7D55-4F08-A904-AD5E740A04DF}"/>
                    </a:ext>
                  </a:extLst>
                </p:cNvPr>
                <p:cNvPicPr/>
                <p:nvPr/>
              </p:nvPicPr>
              <p:blipFill>
                <a:blip r:embed="rId136"/>
                <a:stretch>
                  <a:fillRect/>
                </a:stretch>
              </p:blipFill>
              <p:spPr>
                <a:xfrm>
                  <a:off x="5768928" y="1917648"/>
                  <a:ext cx="3204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149588" name="Freihand 149587">
                  <a:extLst>
                    <a:ext uri="{FF2B5EF4-FFF2-40B4-BE49-F238E27FC236}">
                      <a16:creationId xmlns:a16="http://schemas.microsoft.com/office/drawing/2014/main" id="{188A1E22-B1A1-4F28-A655-D38F36B10BC1}"/>
                    </a:ext>
                  </a:extLst>
                </p14:cNvPr>
                <p14:cNvContentPartPr/>
                <p14:nvPr/>
              </p14:nvContentPartPr>
              <p14:xfrm>
                <a:off x="5783328" y="1945008"/>
                <a:ext cx="101880" cy="59040"/>
              </p14:xfrm>
            </p:contentPart>
          </mc:Choice>
          <mc:Fallback>
            <p:pic>
              <p:nvPicPr>
                <p:cNvPr id="149588" name="Freihand 149587">
                  <a:extLst>
                    <a:ext uri="{FF2B5EF4-FFF2-40B4-BE49-F238E27FC236}">
                      <a16:creationId xmlns:a16="http://schemas.microsoft.com/office/drawing/2014/main" id="{188A1E22-B1A1-4F28-A655-D38F36B10BC1}"/>
                    </a:ext>
                  </a:extLst>
                </p:cNvPr>
                <p:cNvPicPr/>
                <p:nvPr/>
              </p:nvPicPr>
              <p:blipFill>
                <a:blip r:embed="rId138"/>
                <a:stretch>
                  <a:fillRect/>
                </a:stretch>
              </p:blipFill>
              <p:spPr>
                <a:xfrm>
                  <a:off x="5779008" y="1940688"/>
                  <a:ext cx="110520" cy="676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39">
            <p14:nvContentPartPr>
              <p14:cNvPr id="149590" name="Freihand 149589">
                <a:extLst>
                  <a:ext uri="{FF2B5EF4-FFF2-40B4-BE49-F238E27FC236}">
                    <a16:creationId xmlns:a16="http://schemas.microsoft.com/office/drawing/2014/main" id="{2F850193-3E3C-4655-AA5F-A7FA2659A993}"/>
                  </a:ext>
                </a:extLst>
              </p14:cNvPr>
              <p14:cNvContentPartPr/>
              <p14:nvPr/>
            </p14:nvContentPartPr>
            <p14:xfrm>
              <a:off x="6603408" y="1543608"/>
              <a:ext cx="831240" cy="455760"/>
            </p14:xfrm>
          </p:contentPart>
        </mc:Choice>
        <mc:Fallback>
          <p:pic>
            <p:nvPicPr>
              <p:cNvPr id="149590" name="Freihand 149589">
                <a:extLst>
                  <a:ext uri="{FF2B5EF4-FFF2-40B4-BE49-F238E27FC236}">
                    <a16:creationId xmlns:a16="http://schemas.microsoft.com/office/drawing/2014/main" id="{2F850193-3E3C-4655-AA5F-A7FA2659A993}"/>
                  </a:ext>
                </a:extLst>
              </p:cNvPr>
              <p:cNvPicPr/>
              <p:nvPr/>
            </p:nvPicPr>
            <p:blipFill>
              <a:blip r:embed="rId140"/>
              <a:stretch>
                <a:fillRect/>
              </a:stretch>
            </p:blipFill>
            <p:spPr>
              <a:xfrm>
                <a:off x="6599088" y="1539288"/>
                <a:ext cx="839880" cy="464400"/>
              </a:xfrm>
              <a:prstGeom prst="rect">
                <a:avLst/>
              </a:prstGeom>
            </p:spPr>
          </p:pic>
        </mc:Fallback>
      </mc:AlternateContent>
      <p:grpSp>
        <p:nvGrpSpPr>
          <p:cNvPr id="149607" name="Gruppieren 149606">
            <a:extLst>
              <a:ext uri="{FF2B5EF4-FFF2-40B4-BE49-F238E27FC236}">
                <a16:creationId xmlns:a16="http://schemas.microsoft.com/office/drawing/2014/main" id="{27D4FF2D-7C87-45DC-8598-014AC8310226}"/>
              </a:ext>
            </a:extLst>
          </p:cNvPr>
          <p:cNvGrpSpPr/>
          <p:nvPr/>
        </p:nvGrpSpPr>
        <p:grpSpPr>
          <a:xfrm>
            <a:off x="322848" y="2807568"/>
            <a:ext cx="1220040" cy="264240"/>
            <a:chOff x="322848" y="2807568"/>
            <a:chExt cx="1220040" cy="264240"/>
          </a:xfrm>
        </p:grpSpPr>
        <mc:AlternateContent xmlns:mc="http://schemas.openxmlformats.org/markup-compatibility/2006">
          <mc:Choice xmlns:p14="http://schemas.microsoft.com/office/powerpoint/2010/main" Requires="p14">
            <p:contentPart p14:bwMode="auto" r:id="rId141">
              <p14:nvContentPartPr>
                <p14:cNvPr id="149591" name="Freihand 149590">
                  <a:extLst>
                    <a:ext uri="{FF2B5EF4-FFF2-40B4-BE49-F238E27FC236}">
                      <a16:creationId xmlns:a16="http://schemas.microsoft.com/office/drawing/2014/main" id="{FE147F7D-1C07-49B8-ACC6-7C7763E510FC}"/>
                    </a:ext>
                  </a:extLst>
                </p14:cNvPr>
                <p14:cNvContentPartPr/>
                <p14:nvPr/>
              </p14:nvContentPartPr>
              <p14:xfrm>
                <a:off x="322848" y="2868768"/>
                <a:ext cx="192240" cy="140400"/>
              </p14:xfrm>
            </p:contentPart>
          </mc:Choice>
          <mc:Fallback>
            <p:pic>
              <p:nvPicPr>
                <p:cNvPr id="149591" name="Freihand 149590">
                  <a:extLst>
                    <a:ext uri="{FF2B5EF4-FFF2-40B4-BE49-F238E27FC236}">
                      <a16:creationId xmlns:a16="http://schemas.microsoft.com/office/drawing/2014/main" id="{FE147F7D-1C07-49B8-ACC6-7C7763E510FC}"/>
                    </a:ext>
                  </a:extLst>
                </p:cNvPr>
                <p:cNvPicPr/>
                <p:nvPr/>
              </p:nvPicPr>
              <p:blipFill>
                <a:blip r:embed="rId142"/>
                <a:stretch>
                  <a:fillRect/>
                </a:stretch>
              </p:blipFill>
              <p:spPr>
                <a:xfrm>
                  <a:off x="318528" y="2864448"/>
                  <a:ext cx="20088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149592" name="Freihand 149591">
                  <a:extLst>
                    <a:ext uri="{FF2B5EF4-FFF2-40B4-BE49-F238E27FC236}">
                      <a16:creationId xmlns:a16="http://schemas.microsoft.com/office/drawing/2014/main" id="{E96129ED-2DAA-43F4-B853-6E74D5263B99}"/>
                    </a:ext>
                  </a:extLst>
                </p14:cNvPr>
                <p14:cNvContentPartPr/>
                <p14:nvPr/>
              </p14:nvContentPartPr>
              <p14:xfrm>
                <a:off x="587448" y="2847168"/>
                <a:ext cx="29880" cy="144720"/>
              </p14:xfrm>
            </p:contentPart>
          </mc:Choice>
          <mc:Fallback>
            <p:pic>
              <p:nvPicPr>
                <p:cNvPr id="149592" name="Freihand 149591">
                  <a:extLst>
                    <a:ext uri="{FF2B5EF4-FFF2-40B4-BE49-F238E27FC236}">
                      <a16:creationId xmlns:a16="http://schemas.microsoft.com/office/drawing/2014/main" id="{E96129ED-2DAA-43F4-B853-6E74D5263B99}"/>
                    </a:ext>
                  </a:extLst>
                </p:cNvPr>
                <p:cNvPicPr/>
                <p:nvPr/>
              </p:nvPicPr>
              <p:blipFill>
                <a:blip r:embed="rId144"/>
                <a:stretch>
                  <a:fillRect/>
                </a:stretch>
              </p:blipFill>
              <p:spPr>
                <a:xfrm>
                  <a:off x="583128" y="2842848"/>
                  <a:ext cx="3852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149593" name="Freihand 149592">
                  <a:extLst>
                    <a:ext uri="{FF2B5EF4-FFF2-40B4-BE49-F238E27FC236}">
                      <a16:creationId xmlns:a16="http://schemas.microsoft.com/office/drawing/2014/main" id="{FE1BBAE4-8CB6-4E22-B8A8-CAC68FE53A4B}"/>
                    </a:ext>
                  </a:extLst>
                </p14:cNvPr>
                <p14:cNvContentPartPr/>
                <p14:nvPr/>
              </p14:nvContentPartPr>
              <p14:xfrm>
                <a:off x="527328" y="2807568"/>
                <a:ext cx="124560" cy="65880"/>
              </p14:xfrm>
            </p:contentPart>
          </mc:Choice>
          <mc:Fallback>
            <p:pic>
              <p:nvPicPr>
                <p:cNvPr id="149593" name="Freihand 149592">
                  <a:extLst>
                    <a:ext uri="{FF2B5EF4-FFF2-40B4-BE49-F238E27FC236}">
                      <a16:creationId xmlns:a16="http://schemas.microsoft.com/office/drawing/2014/main" id="{FE1BBAE4-8CB6-4E22-B8A8-CAC68FE53A4B}"/>
                    </a:ext>
                  </a:extLst>
                </p:cNvPr>
                <p:cNvPicPr/>
                <p:nvPr/>
              </p:nvPicPr>
              <p:blipFill>
                <a:blip r:embed="rId146"/>
                <a:stretch>
                  <a:fillRect/>
                </a:stretch>
              </p:blipFill>
              <p:spPr>
                <a:xfrm>
                  <a:off x="523008" y="2803248"/>
                  <a:ext cx="13320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149594" name="Freihand 149593">
                  <a:extLst>
                    <a:ext uri="{FF2B5EF4-FFF2-40B4-BE49-F238E27FC236}">
                      <a16:creationId xmlns:a16="http://schemas.microsoft.com/office/drawing/2014/main" id="{ED7778B1-387B-4BA1-B1D2-D22D445F7E05}"/>
                    </a:ext>
                  </a:extLst>
                </p14:cNvPr>
                <p14:cNvContentPartPr/>
                <p14:nvPr/>
              </p14:nvContentPartPr>
              <p14:xfrm>
                <a:off x="717048" y="2812248"/>
                <a:ext cx="32760" cy="150480"/>
              </p14:xfrm>
            </p:contentPart>
          </mc:Choice>
          <mc:Fallback>
            <p:pic>
              <p:nvPicPr>
                <p:cNvPr id="149594" name="Freihand 149593">
                  <a:extLst>
                    <a:ext uri="{FF2B5EF4-FFF2-40B4-BE49-F238E27FC236}">
                      <a16:creationId xmlns:a16="http://schemas.microsoft.com/office/drawing/2014/main" id="{ED7778B1-387B-4BA1-B1D2-D22D445F7E05}"/>
                    </a:ext>
                  </a:extLst>
                </p:cNvPr>
                <p:cNvPicPr/>
                <p:nvPr/>
              </p:nvPicPr>
              <p:blipFill>
                <a:blip r:embed="rId148"/>
                <a:stretch>
                  <a:fillRect/>
                </a:stretch>
              </p:blipFill>
              <p:spPr>
                <a:xfrm>
                  <a:off x="712728" y="2807928"/>
                  <a:ext cx="4140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149596" name="Freihand 149595">
                  <a:extLst>
                    <a:ext uri="{FF2B5EF4-FFF2-40B4-BE49-F238E27FC236}">
                      <a16:creationId xmlns:a16="http://schemas.microsoft.com/office/drawing/2014/main" id="{DDF24753-C34F-4696-AD58-1C30D71AA75F}"/>
                    </a:ext>
                  </a:extLst>
                </p14:cNvPr>
                <p14:cNvContentPartPr/>
                <p14:nvPr/>
              </p14:nvContentPartPr>
              <p14:xfrm>
                <a:off x="809928" y="2891448"/>
                <a:ext cx="9720" cy="131040"/>
              </p14:xfrm>
            </p:contentPart>
          </mc:Choice>
          <mc:Fallback>
            <p:pic>
              <p:nvPicPr>
                <p:cNvPr id="149596" name="Freihand 149595">
                  <a:extLst>
                    <a:ext uri="{FF2B5EF4-FFF2-40B4-BE49-F238E27FC236}">
                      <a16:creationId xmlns:a16="http://schemas.microsoft.com/office/drawing/2014/main" id="{DDF24753-C34F-4696-AD58-1C30D71AA75F}"/>
                    </a:ext>
                  </a:extLst>
                </p:cNvPr>
                <p:cNvPicPr/>
                <p:nvPr/>
              </p:nvPicPr>
              <p:blipFill>
                <a:blip r:embed="rId150"/>
                <a:stretch>
                  <a:fillRect/>
                </a:stretch>
              </p:blipFill>
              <p:spPr>
                <a:xfrm>
                  <a:off x="805608" y="2887128"/>
                  <a:ext cx="1836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149597" name="Freihand 149596">
                  <a:extLst>
                    <a:ext uri="{FF2B5EF4-FFF2-40B4-BE49-F238E27FC236}">
                      <a16:creationId xmlns:a16="http://schemas.microsoft.com/office/drawing/2014/main" id="{D1B84514-A911-4E19-A9EB-288E412E058B}"/>
                    </a:ext>
                  </a:extLst>
                </p14:cNvPr>
                <p14:cNvContentPartPr/>
                <p14:nvPr/>
              </p14:nvContentPartPr>
              <p14:xfrm>
                <a:off x="811008" y="2883528"/>
                <a:ext cx="195120" cy="116640"/>
              </p14:xfrm>
            </p:contentPart>
          </mc:Choice>
          <mc:Fallback>
            <p:pic>
              <p:nvPicPr>
                <p:cNvPr id="149597" name="Freihand 149596">
                  <a:extLst>
                    <a:ext uri="{FF2B5EF4-FFF2-40B4-BE49-F238E27FC236}">
                      <a16:creationId xmlns:a16="http://schemas.microsoft.com/office/drawing/2014/main" id="{D1B84514-A911-4E19-A9EB-288E412E058B}"/>
                    </a:ext>
                  </a:extLst>
                </p:cNvPr>
                <p:cNvPicPr/>
                <p:nvPr/>
              </p:nvPicPr>
              <p:blipFill>
                <a:blip r:embed="rId152"/>
                <a:stretch>
                  <a:fillRect/>
                </a:stretch>
              </p:blipFill>
              <p:spPr>
                <a:xfrm>
                  <a:off x="806688" y="2879208"/>
                  <a:ext cx="20376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149598" name="Freihand 149597">
                  <a:extLst>
                    <a:ext uri="{FF2B5EF4-FFF2-40B4-BE49-F238E27FC236}">
                      <a16:creationId xmlns:a16="http://schemas.microsoft.com/office/drawing/2014/main" id="{D3A0AC2A-F33F-470D-8079-3F495AFB44FE}"/>
                    </a:ext>
                  </a:extLst>
                </p14:cNvPr>
                <p14:cNvContentPartPr/>
                <p14:nvPr/>
              </p14:nvContentPartPr>
              <p14:xfrm>
                <a:off x="998928" y="2907648"/>
                <a:ext cx="360" cy="360"/>
              </p14:xfrm>
            </p:contentPart>
          </mc:Choice>
          <mc:Fallback>
            <p:pic>
              <p:nvPicPr>
                <p:cNvPr id="149598" name="Freihand 149597">
                  <a:extLst>
                    <a:ext uri="{FF2B5EF4-FFF2-40B4-BE49-F238E27FC236}">
                      <a16:creationId xmlns:a16="http://schemas.microsoft.com/office/drawing/2014/main" id="{D3A0AC2A-F33F-470D-8079-3F495AFB44FE}"/>
                    </a:ext>
                  </a:extLst>
                </p:cNvPr>
                <p:cNvPicPr/>
                <p:nvPr/>
              </p:nvPicPr>
              <p:blipFill>
                <a:blip r:embed="rId103"/>
                <a:stretch>
                  <a:fillRect/>
                </a:stretch>
              </p:blipFill>
              <p:spPr>
                <a:xfrm>
                  <a:off x="994608" y="290332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149599" name="Freihand 149598">
                  <a:extLst>
                    <a:ext uri="{FF2B5EF4-FFF2-40B4-BE49-F238E27FC236}">
                      <a16:creationId xmlns:a16="http://schemas.microsoft.com/office/drawing/2014/main" id="{AF6CA716-1CA4-430D-8170-5810E0419FA0}"/>
                    </a:ext>
                  </a:extLst>
                </p14:cNvPr>
                <p14:cNvContentPartPr/>
                <p14:nvPr/>
              </p14:nvContentPartPr>
              <p14:xfrm>
                <a:off x="1028808" y="2927448"/>
                <a:ext cx="64080" cy="72000"/>
              </p14:xfrm>
            </p:contentPart>
          </mc:Choice>
          <mc:Fallback>
            <p:pic>
              <p:nvPicPr>
                <p:cNvPr id="149599" name="Freihand 149598">
                  <a:extLst>
                    <a:ext uri="{FF2B5EF4-FFF2-40B4-BE49-F238E27FC236}">
                      <a16:creationId xmlns:a16="http://schemas.microsoft.com/office/drawing/2014/main" id="{AF6CA716-1CA4-430D-8170-5810E0419FA0}"/>
                    </a:ext>
                  </a:extLst>
                </p:cNvPr>
                <p:cNvPicPr/>
                <p:nvPr/>
              </p:nvPicPr>
              <p:blipFill>
                <a:blip r:embed="rId155"/>
                <a:stretch>
                  <a:fillRect/>
                </a:stretch>
              </p:blipFill>
              <p:spPr>
                <a:xfrm>
                  <a:off x="1024488" y="2923128"/>
                  <a:ext cx="7272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149600" name="Freihand 149599">
                  <a:extLst>
                    <a:ext uri="{FF2B5EF4-FFF2-40B4-BE49-F238E27FC236}">
                      <a16:creationId xmlns:a16="http://schemas.microsoft.com/office/drawing/2014/main" id="{916D8AC4-6341-40D9-85AD-2832BAEA2850}"/>
                    </a:ext>
                  </a:extLst>
                </p14:cNvPr>
                <p14:cNvContentPartPr/>
                <p14:nvPr/>
              </p14:nvContentPartPr>
              <p14:xfrm>
                <a:off x="1200528" y="2930328"/>
                <a:ext cx="97200" cy="141480"/>
              </p14:xfrm>
            </p:contentPart>
          </mc:Choice>
          <mc:Fallback>
            <p:pic>
              <p:nvPicPr>
                <p:cNvPr id="149600" name="Freihand 149599">
                  <a:extLst>
                    <a:ext uri="{FF2B5EF4-FFF2-40B4-BE49-F238E27FC236}">
                      <a16:creationId xmlns:a16="http://schemas.microsoft.com/office/drawing/2014/main" id="{916D8AC4-6341-40D9-85AD-2832BAEA2850}"/>
                    </a:ext>
                  </a:extLst>
                </p:cNvPr>
                <p:cNvPicPr/>
                <p:nvPr/>
              </p:nvPicPr>
              <p:blipFill>
                <a:blip r:embed="rId157"/>
                <a:stretch>
                  <a:fillRect/>
                </a:stretch>
              </p:blipFill>
              <p:spPr>
                <a:xfrm>
                  <a:off x="1196208" y="2926008"/>
                  <a:ext cx="10584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149601" name="Freihand 149600">
                  <a:extLst>
                    <a:ext uri="{FF2B5EF4-FFF2-40B4-BE49-F238E27FC236}">
                      <a16:creationId xmlns:a16="http://schemas.microsoft.com/office/drawing/2014/main" id="{DE402B0D-5E7D-4C06-82B9-DF27A97E2F7B}"/>
                    </a:ext>
                  </a:extLst>
                </p14:cNvPr>
                <p14:cNvContentPartPr/>
                <p14:nvPr/>
              </p14:nvContentPartPr>
              <p14:xfrm>
                <a:off x="1304928" y="2920968"/>
                <a:ext cx="119160" cy="61920"/>
              </p14:xfrm>
            </p:contentPart>
          </mc:Choice>
          <mc:Fallback>
            <p:pic>
              <p:nvPicPr>
                <p:cNvPr id="149601" name="Freihand 149600">
                  <a:extLst>
                    <a:ext uri="{FF2B5EF4-FFF2-40B4-BE49-F238E27FC236}">
                      <a16:creationId xmlns:a16="http://schemas.microsoft.com/office/drawing/2014/main" id="{DE402B0D-5E7D-4C06-82B9-DF27A97E2F7B}"/>
                    </a:ext>
                  </a:extLst>
                </p:cNvPr>
                <p:cNvPicPr/>
                <p:nvPr/>
              </p:nvPicPr>
              <p:blipFill>
                <a:blip r:embed="rId159"/>
                <a:stretch>
                  <a:fillRect/>
                </a:stretch>
              </p:blipFill>
              <p:spPr>
                <a:xfrm>
                  <a:off x="1300608" y="2916648"/>
                  <a:ext cx="12780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149602" name="Freihand 149601">
                  <a:extLst>
                    <a:ext uri="{FF2B5EF4-FFF2-40B4-BE49-F238E27FC236}">
                      <a16:creationId xmlns:a16="http://schemas.microsoft.com/office/drawing/2014/main" id="{4F1AC658-24F3-4ACF-870A-83C4A1651835}"/>
                    </a:ext>
                  </a:extLst>
                </p14:cNvPr>
                <p14:cNvContentPartPr/>
                <p14:nvPr/>
              </p14:nvContentPartPr>
              <p14:xfrm>
                <a:off x="1390968" y="2918448"/>
                <a:ext cx="112320" cy="39240"/>
              </p14:xfrm>
            </p:contentPart>
          </mc:Choice>
          <mc:Fallback>
            <p:pic>
              <p:nvPicPr>
                <p:cNvPr id="149602" name="Freihand 149601">
                  <a:extLst>
                    <a:ext uri="{FF2B5EF4-FFF2-40B4-BE49-F238E27FC236}">
                      <a16:creationId xmlns:a16="http://schemas.microsoft.com/office/drawing/2014/main" id="{4F1AC658-24F3-4ACF-870A-83C4A1651835}"/>
                    </a:ext>
                  </a:extLst>
                </p:cNvPr>
                <p:cNvPicPr/>
                <p:nvPr/>
              </p:nvPicPr>
              <p:blipFill>
                <a:blip r:embed="rId161"/>
                <a:stretch>
                  <a:fillRect/>
                </a:stretch>
              </p:blipFill>
              <p:spPr>
                <a:xfrm>
                  <a:off x="1386648" y="2914128"/>
                  <a:ext cx="120960" cy="4788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49603" name="Freihand 149602">
                  <a:extLst>
                    <a:ext uri="{FF2B5EF4-FFF2-40B4-BE49-F238E27FC236}">
                      <a16:creationId xmlns:a16="http://schemas.microsoft.com/office/drawing/2014/main" id="{86315E57-0891-4BD8-9B0D-BA7FE29B308A}"/>
                    </a:ext>
                  </a:extLst>
                </p14:cNvPr>
                <p14:cNvContentPartPr/>
                <p14:nvPr/>
              </p14:nvContentPartPr>
              <p14:xfrm>
                <a:off x="1492128" y="2914848"/>
                <a:ext cx="50760" cy="72000"/>
              </p14:xfrm>
            </p:contentPart>
          </mc:Choice>
          <mc:Fallback>
            <p:pic>
              <p:nvPicPr>
                <p:cNvPr id="149603" name="Freihand 149602">
                  <a:extLst>
                    <a:ext uri="{FF2B5EF4-FFF2-40B4-BE49-F238E27FC236}">
                      <a16:creationId xmlns:a16="http://schemas.microsoft.com/office/drawing/2014/main" id="{86315E57-0891-4BD8-9B0D-BA7FE29B308A}"/>
                    </a:ext>
                  </a:extLst>
                </p:cNvPr>
                <p:cNvPicPr/>
                <p:nvPr/>
              </p:nvPicPr>
              <p:blipFill>
                <a:blip r:embed="rId163"/>
                <a:stretch>
                  <a:fillRect/>
                </a:stretch>
              </p:blipFill>
              <p:spPr>
                <a:xfrm>
                  <a:off x="1487808" y="2910528"/>
                  <a:ext cx="59400" cy="806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64">
            <p14:nvContentPartPr>
              <p14:cNvPr id="149616" name="Freihand 149615">
                <a:extLst>
                  <a:ext uri="{FF2B5EF4-FFF2-40B4-BE49-F238E27FC236}">
                    <a16:creationId xmlns:a16="http://schemas.microsoft.com/office/drawing/2014/main" id="{A7AA3461-8230-4BCF-81C1-D470C5E4F427}"/>
                  </a:ext>
                </a:extLst>
              </p14:cNvPr>
              <p14:cNvContentPartPr/>
              <p14:nvPr/>
            </p14:nvContentPartPr>
            <p14:xfrm>
              <a:off x="2977848" y="2466288"/>
              <a:ext cx="418680" cy="54720"/>
            </p14:xfrm>
          </p:contentPart>
        </mc:Choice>
        <mc:Fallback>
          <p:pic>
            <p:nvPicPr>
              <p:cNvPr id="149616" name="Freihand 149615">
                <a:extLst>
                  <a:ext uri="{FF2B5EF4-FFF2-40B4-BE49-F238E27FC236}">
                    <a16:creationId xmlns:a16="http://schemas.microsoft.com/office/drawing/2014/main" id="{A7AA3461-8230-4BCF-81C1-D470C5E4F427}"/>
                  </a:ext>
                </a:extLst>
              </p:cNvPr>
              <p:cNvPicPr/>
              <p:nvPr/>
            </p:nvPicPr>
            <p:blipFill>
              <a:blip r:embed="rId165"/>
              <a:stretch>
                <a:fillRect/>
              </a:stretch>
            </p:blipFill>
            <p:spPr>
              <a:xfrm>
                <a:off x="2973528" y="2461968"/>
                <a:ext cx="42732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49618" name="Freihand 149617">
                <a:extLst>
                  <a:ext uri="{FF2B5EF4-FFF2-40B4-BE49-F238E27FC236}">
                    <a16:creationId xmlns:a16="http://schemas.microsoft.com/office/drawing/2014/main" id="{23E8CF0C-BAC8-41ED-999D-FFCF2DFCE233}"/>
                  </a:ext>
                </a:extLst>
              </p14:cNvPr>
              <p14:cNvContentPartPr/>
              <p14:nvPr/>
            </p14:nvContentPartPr>
            <p14:xfrm>
              <a:off x="3415248" y="1832328"/>
              <a:ext cx="21960" cy="33120"/>
            </p14:xfrm>
          </p:contentPart>
        </mc:Choice>
        <mc:Fallback>
          <p:pic>
            <p:nvPicPr>
              <p:cNvPr id="149618" name="Freihand 149617">
                <a:extLst>
                  <a:ext uri="{FF2B5EF4-FFF2-40B4-BE49-F238E27FC236}">
                    <a16:creationId xmlns:a16="http://schemas.microsoft.com/office/drawing/2014/main" id="{23E8CF0C-BAC8-41ED-999D-FFCF2DFCE233}"/>
                  </a:ext>
                </a:extLst>
              </p:cNvPr>
              <p:cNvPicPr/>
              <p:nvPr/>
            </p:nvPicPr>
            <p:blipFill>
              <a:blip r:embed="rId167"/>
              <a:stretch>
                <a:fillRect/>
              </a:stretch>
            </p:blipFill>
            <p:spPr>
              <a:xfrm>
                <a:off x="3410928" y="1828008"/>
                <a:ext cx="30600" cy="4176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49619" name="Freihand 149618">
                <a:extLst>
                  <a:ext uri="{FF2B5EF4-FFF2-40B4-BE49-F238E27FC236}">
                    <a16:creationId xmlns:a16="http://schemas.microsoft.com/office/drawing/2014/main" id="{69E3D2FF-9D3E-4702-828A-7D0098BE7175}"/>
                  </a:ext>
                </a:extLst>
              </p14:cNvPr>
              <p14:cNvContentPartPr/>
              <p14:nvPr/>
            </p14:nvContentPartPr>
            <p14:xfrm>
              <a:off x="1304568" y="406368"/>
              <a:ext cx="22680" cy="42480"/>
            </p14:xfrm>
          </p:contentPart>
        </mc:Choice>
        <mc:Fallback>
          <p:pic>
            <p:nvPicPr>
              <p:cNvPr id="149619" name="Freihand 149618">
                <a:extLst>
                  <a:ext uri="{FF2B5EF4-FFF2-40B4-BE49-F238E27FC236}">
                    <a16:creationId xmlns:a16="http://schemas.microsoft.com/office/drawing/2014/main" id="{69E3D2FF-9D3E-4702-828A-7D0098BE7175}"/>
                  </a:ext>
                </a:extLst>
              </p:cNvPr>
              <p:cNvPicPr/>
              <p:nvPr/>
            </p:nvPicPr>
            <p:blipFill>
              <a:blip r:embed="rId169"/>
              <a:stretch>
                <a:fillRect/>
              </a:stretch>
            </p:blipFill>
            <p:spPr>
              <a:xfrm>
                <a:off x="1300248" y="402048"/>
                <a:ext cx="31320" cy="5112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49620" name="Freihand 149619">
                <a:extLst>
                  <a:ext uri="{FF2B5EF4-FFF2-40B4-BE49-F238E27FC236}">
                    <a16:creationId xmlns:a16="http://schemas.microsoft.com/office/drawing/2014/main" id="{B3ABEEE2-258C-4F7F-A2F9-9F4A2AE0B7E4}"/>
                  </a:ext>
                </a:extLst>
              </p14:cNvPr>
              <p14:cNvContentPartPr/>
              <p14:nvPr/>
            </p14:nvContentPartPr>
            <p14:xfrm>
              <a:off x="2967048" y="2435328"/>
              <a:ext cx="324720" cy="82800"/>
            </p14:xfrm>
          </p:contentPart>
        </mc:Choice>
        <mc:Fallback>
          <p:pic>
            <p:nvPicPr>
              <p:cNvPr id="149620" name="Freihand 149619">
                <a:extLst>
                  <a:ext uri="{FF2B5EF4-FFF2-40B4-BE49-F238E27FC236}">
                    <a16:creationId xmlns:a16="http://schemas.microsoft.com/office/drawing/2014/main" id="{B3ABEEE2-258C-4F7F-A2F9-9F4A2AE0B7E4}"/>
                  </a:ext>
                </a:extLst>
              </p:cNvPr>
              <p:cNvPicPr/>
              <p:nvPr/>
            </p:nvPicPr>
            <p:blipFill>
              <a:blip r:embed="rId171"/>
              <a:stretch>
                <a:fillRect/>
              </a:stretch>
            </p:blipFill>
            <p:spPr>
              <a:xfrm>
                <a:off x="2962728" y="2431008"/>
                <a:ext cx="333360" cy="91440"/>
              </a:xfrm>
              <a:prstGeom prst="rect">
                <a:avLst/>
              </a:prstGeom>
            </p:spPr>
          </p:pic>
        </mc:Fallback>
      </mc:AlternateContent>
      <p:grpSp>
        <p:nvGrpSpPr>
          <p:cNvPr id="149625" name="Gruppieren 149624">
            <a:extLst>
              <a:ext uri="{FF2B5EF4-FFF2-40B4-BE49-F238E27FC236}">
                <a16:creationId xmlns:a16="http://schemas.microsoft.com/office/drawing/2014/main" id="{F9F96313-8CC0-48B6-9B04-A7B5D35876BD}"/>
              </a:ext>
            </a:extLst>
          </p:cNvPr>
          <p:cNvGrpSpPr/>
          <p:nvPr/>
        </p:nvGrpSpPr>
        <p:grpSpPr>
          <a:xfrm>
            <a:off x="2707488" y="2742408"/>
            <a:ext cx="687960" cy="163800"/>
            <a:chOff x="2707488" y="2742408"/>
            <a:chExt cx="687960" cy="163800"/>
          </a:xfrm>
        </p:grpSpPr>
        <mc:AlternateContent xmlns:mc="http://schemas.openxmlformats.org/markup-compatibility/2006">
          <mc:Choice xmlns:p14="http://schemas.microsoft.com/office/powerpoint/2010/main" Requires="p14">
            <p:contentPart p14:bwMode="auto" r:id="rId172">
              <p14:nvContentPartPr>
                <p14:cNvPr id="149608" name="Freihand 149607">
                  <a:extLst>
                    <a:ext uri="{FF2B5EF4-FFF2-40B4-BE49-F238E27FC236}">
                      <a16:creationId xmlns:a16="http://schemas.microsoft.com/office/drawing/2014/main" id="{46033445-33BC-4A4E-BCDB-62C9E3F129A6}"/>
                    </a:ext>
                  </a:extLst>
                </p14:cNvPr>
                <p14:cNvContentPartPr/>
                <p14:nvPr/>
              </p14:nvContentPartPr>
              <p14:xfrm>
                <a:off x="2759688" y="2831328"/>
                <a:ext cx="36000" cy="5400"/>
              </p14:xfrm>
            </p:contentPart>
          </mc:Choice>
          <mc:Fallback>
            <p:pic>
              <p:nvPicPr>
                <p:cNvPr id="149608" name="Freihand 149607">
                  <a:extLst>
                    <a:ext uri="{FF2B5EF4-FFF2-40B4-BE49-F238E27FC236}">
                      <a16:creationId xmlns:a16="http://schemas.microsoft.com/office/drawing/2014/main" id="{46033445-33BC-4A4E-BCDB-62C9E3F129A6}"/>
                    </a:ext>
                  </a:extLst>
                </p:cNvPr>
                <p:cNvPicPr/>
                <p:nvPr/>
              </p:nvPicPr>
              <p:blipFill>
                <a:blip r:embed="rId173"/>
                <a:stretch>
                  <a:fillRect/>
                </a:stretch>
              </p:blipFill>
              <p:spPr>
                <a:xfrm>
                  <a:off x="2755368" y="2827008"/>
                  <a:ext cx="4464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149609" name="Freihand 149608">
                  <a:extLst>
                    <a:ext uri="{FF2B5EF4-FFF2-40B4-BE49-F238E27FC236}">
                      <a16:creationId xmlns:a16="http://schemas.microsoft.com/office/drawing/2014/main" id="{9EFA41E2-DDB3-4425-BAB9-26B12A660FEC}"/>
                    </a:ext>
                  </a:extLst>
                </p14:cNvPr>
                <p14:cNvContentPartPr/>
                <p14:nvPr/>
              </p14:nvContentPartPr>
              <p14:xfrm>
                <a:off x="2707488" y="2819808"/>
                <a:ext cx="149400" cy="10080"/>
              </p14:xfrm>
            </p:contentPart>
          </mc:Choice>
          <mc:Fallback>
            <p:pic>
              <p:nvPicPr>
                <p:cNvPr id="149609" name="Freihand 149608">
                  <a:extLst>
                    <a:ext uri="{FF2B5EF4-FFF2-40B4-BE49-F238E27FC236}">
                      <a16:creationId xmlns:a16="http://schemas.microsoft.com/office/drawing/2014/main" id="{9EFA41E2-DDB3-4425-BAB9-26B12A660FEC}"/>
                    </a:ext>
                  </a:extLst>
                </p:cNvPr>
                <p:cNvPicPr/>
                <p:nvPr/>
              </p:nvPicPr>
              <p:blipFill>
                <a:blip r:embed="rId175"/>
                <a:stretch>
                  <a:fillRect/>
                </a:stretch>
              </p:blipFill>
              <p:spPr>
                <a:xfrm>
                  <a:off x="2703168" y="2815488"/>
                  <a:ext cx="15804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149610" name="Freihand 149609">
                  <a:extLst>
                    <a:ext uri="{FF2B5EF4-FFF2-40B4-BE49-F238E27FC236}">
                      <a16:creationId xmlns:a16="http://schemas.microsoft.com/office/drawing/2014/main" id="{B08B3B55-59AC-40DF-AADD-DF8EA8D85C92}"/>
                    </a:ext>
                  </a:extLst>
                </p14:cNvPr>
                <p14:cNvContentPartPr/>
                <p14:nvPr/>
              </p14:nvContentPartPr>
              <p14:xfrm>
                <a:off x="2727648" y="2864448"/>
                <a:ext cx="178560" cy="16200"/>
              </p14:xfrm>
            </p:contentPart>
          </mc:Choice>
          <mc:Fallback>
            <p:pic>
              <p:nvPicPr>
                <p:cNvPr id="149610" name="Freihand 149609">
                  <a:extLst>
                    <a:ext uri="{FF2B5EF4-FFF2-40B4-BE49-F238E27FC236}">
                      <a16:creationId xmlns:a16="http://schemas.microsoft.com/office/drawing/2014/main" id="{B08B3B55-59AC-40DF-AADD-DF8EA8D85C92}"/>
                    </a:ext>
                  </a:extLst>
                </p:cNvPr>
                <p:cNvPicPr/>
                <p:nvPr/>
              </p:nvPicPr>
              <p:blipFill>
                <a:blip r:embed="rId177"/>
                <a:stretch>
                  <a:fillRect/>
                </a:stretch>
              </p:blipFill>
              <p:spPr>
                <a:xfrm>
                  <a:off x="2723328" y="2860128"/>
                  <a:ext cx="187200" cy="2484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149622" name="Freihand 149621">
                  <a:extLst>
                    <a:ext uri="{FF2B5EF4-FFF2-40B4-BE49-F238E27FC236}">
                      <a16:creationId xmlns:a16="http://schemas.microsoft.com/office/drawing/2014/main" id="{E9443B66-7DCD-4CBA-B366-A8658DD5F031}"/>
                    </a:ext>
                  </a:extLst>
                </p14:cNvPr>
                <p14:cNvContentPartPr/>
                <p14:nvPr/>
              </p14:nvContentPartPr>
              <p14:xfrm>
                <a:off x="2945088" y="2755368"/>
                <a:ext cx="117720" cy="150840"/>
              </p14:xfrm>
            </p:contentPart>
          </mc:Choice>
          <mc:Fallback>
            <p:pic>
              <p:nvPicPr>
                <p:cNvPr id="149622" name="Freihand 149621">
                  <a:extLst>
                    <a:ext uri="{FF2B5EF4-FFF2-40B4-BE49-F238E27FC236}">
                      <a16:creationId xmlns:a16="http://schemas.microsoft.com/office/drawing/2014/main" id="{E9443B66-7DCD-4CBA-B366-A8658DD5F031}"/>
                    </a:ext>
                  </a:extLst>
                </p:cNvPr>
                <p:cNvPicPr/>
                <p:nvPr/>
              </p:nvPicPr>
              <p:blipFill>
                <a:blip r:embed="rId179"/>
                <a:stretch>
                  <a:fillRect/>
                </a:stretch>
              </p:blipFill>
              <p:spPr>
                <a:xfrm>
                  <a:off x="2940768" y="2751048"/>
                  <a:ext cx="12636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149623" name="Freihand 149622">
                  <a:extLst>
                    <a:ext uri="{FF2B5EF4-FFF2-40B4-BE49-F238E27FC236}">
                      <a16:creationId xmlns:a16="http://schemas.microsoft.com/office/drawing/2014/main" id="{2AC7D86F-43FC-46A6-8BAA-E5B37470E80E}"/>
                    </a:ext>
                  </a:extLst>
                </p14:cNvPr>
                <p14:cNvContentPartPr/>
                <p14:nvPr/>
              </p14:nvContentPartPr>
              <p14:xfrm>
                <a:off x="3098448" y="2743488"/>
                <a:ext cx="91800" cy="153000"/>
              </p14:xfrm>
            </p:contentPart>
          </mc:Choice>
          <mc:Fallback>
            <p:pic>
              <p:nvPicPr>
                <p:cNvPr id="149623" name="Freihand 149622">
                  <a:extLst>
                    <a:ext uri="{FF2B5EF4-FFF2-40B4-BE49-F238E27FC236}">
                      <a16:creationId xmlns:a16="http://schemas.microsoft.com/office/drawing/2014/main" id="{2AC7D86F-43FC-46A6-8BAA-E5B37470E80E}"/>
                    </a:ext>
                  </a:extLst>
                </p:cNvPr>
                <p:cNvPicPr/>
                <p:nvPr/>
              </p:nvPicPr>
              <p:blipFill>
                <a:blip r:embed="rId181"/>
                <a:stretch>
                  <a:fillRect/>
                </a:stretch>
              </p:blipFill>
              <p:spPr>
                <a:xfrm>
                  <a:off x="3094128" y="2739168"/>
                  <a:ext cx="100440" cy="16164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149624" name="Freihand 149623">
                  <a:extLst>
                    <a:ext uri="{FF2B5EF4-FFF2-40B4-BE49-F238E27FC236}">
                      <a16:creationId xmlns:a16="http://schemas.microsoft.com/office/drawing/2014/main" id="{E8F0E004-3E80-4AEF-9DC6-9CA3CD5FE229}"/>
                    </a:ext>
                  </a:extLst>
                </p14:cNvPr>
                <p14:cNvContentPartPr/>
                <p14:nvPr/>
              </p14:nvContentPartPr>
              <p14:xfrm>
                <a:off x="3265488" y="2742408"/>
                <a:ext cx="129960" cy="106560"/>
              </p14:xfrm>
            </p:contentPart>
          </mc:Choice>
          <mc:Fallback>
            <p:pic>
              <p:nvPicPr>
                <p:cNvPr id="149624" name="Freihand 149623">
                  <a:extLst>
                    <a:ext uri="{FF2B5EF4-FFF2-40B4-BE49-F238E27FC236}">
                      <a16:creationId xmlns:a16="http://schemas.microsoft.com/office/drawing/2014/main" id="{E8F0E004-3E80-4AEF-9DC6-9CA3CD5FE229}"/>
                    </a:ext>
                  </a:extLst>
                </p:cNvPr>
                <p:cNvPicPr/>
                <p:nvPr/>
              </p:nvPicPr>
              <p:blipFill>
                <a:blip r:embed="rId183"/>
                <a:stretch>
                  <a:fillRect/>
                </a:stretch>
              </p:blipFill>
              <p:spPr>
                <a:xfrm>
                  <a:off x="3261168" y="2738088"/>
                  <a:ext cx="138600" cy="115200"/>
                </a:xfrm>
                <a:prstGeom prst="rect">
                  <a:avLst/>
                </a:prstGeom>
              </p:spPr>
            </p:pic>
          </mc:Fallback>
        </mc:AlternateContent>
      </p:grpSp>
      <p:grpSp>
        <p:nvGrpSpPr>
          <p:cNvPr id="149630" name="Gruppieren 149629">
            <a:extLst>
              <a:ext uri="{FF2B5EF4-FFF2-40B4-BE49-F238E27FC236}">
                <a16:creationId xmlns:a16="http://schemas.microsoft.com/office/drawing/2014/main" id="{2DCA70C8-D91E-4AD6-A4FE-4173F3081D97}"/>
              </a:ext>
            </a:extLst>
          </p:cNvPr>
          <p:cNvGrpSpPr/>
          <p:nvPr/>
        </p:nvGrpSpPr>
        <p:grpSpPr>
          <a:xfrm>
            <a:off x="3510648" y="2703168"/>
            <a:ext cx="462600" cy="205200"/>
            <a:chOff x="3510648" y="2703168"/>
            <a:chExt cx="462600" cy="205200"/>
          </a:xfrm>
        </p:grpSpPr>
        <mc:AlternateContent xmlns:mc="http://schemas.openxmlformats.org/markup-compatibility/2006">
          <mc:Choice xmlns:p14="http://schemas.microsoft.com/office/powerpoint/2010/main" Requires="p14">
            <p:contentPart p14:bwMode="auto" r:id="rId184">
              <p14:nvContentPartPr>
                <p14:cNvPr id="149626" name="Freihand 149625">
                  <a:extLst>
                    <a:ext uri="{FF2B5EF4-FFF2-40B4-BE49-F238E27FC236}">
                      <a16:creationId xmlns:a16="http://schemas.microsoft.com/office/drawing/2014/main" id="{4EDEC5CF-1105-41E2-B680-81FE378D80D8}"/>
                    </a:ext>
                  </a:extLst>
                </p14:cNvPr>
                <p14:cNvContentPartPr/>
                <p14:nvPr/>
              </p14:nvContentPartPr>
              <p14:xfrm>
                <a:off x="3510648" y="2825928"/>
                <a:ext cx="12600" cy="5760"/>
              </p14:xfrm>
            </p:contentPart>
          </mc:Choice>
          <mc:Fallback>
            <p:pic>
              <p:nvPicPr>
                <p:cNvPr id="149626" name="Freihand 149625">
                  <a:extLst>
                    <a:ext uri="{FF2B5EF4-FFF2-40B4-BE49-F238E27FC236}">
                      <a16:creationId xmlns:a16="http://schemas.microsoft.com/office/drawing/2014/main" id="{4EDEC5CF-1105-41E2-B680-81FE378D80D8}"/>
                    </a:ext>
                  </a:extLst>
                </p:cNvPr>
                <p:cNvPicPr/>
                <p:nvPr/>
              </p:nvPicPr>
              <p:blipFill>
                <a:blip r:embed="rId185"/>
                <a:stretch>
                  <a:fillRect/>
                </a:stretch>
              </p:blipFill>
              <p:spPr>
                <a:xfrm>
                  <a:off x="3506328" y="2821608"/>
                  <a:ext cx="2124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149627" name="Freihand 149626">
                  <a:extLst>
                    <a:ext uri="{FF2B5EF4-FFF2-40B4-BE49-F238E27FC236}">
                      <a16:creationId xmlns:a16="http://schemas.microsoft.com/office/drawing/2014/main" id="{269A6E55-49BF-41AB-AFFE-14A76167B236}"/>
                    </a:ext>
                  </a:extLst>
                </p14:cNvPr>
                <p14:cNvContentPartPr/>
                <p14:nvPr/>
              </p14:nvContentPartPr>
              <p14:xfrm>
                <a:off x="3632688" y="2733768"/>
                <a:ext cx="130320" cy="107280"/>
              </p14:xfrm>
            </p:contentPart>
          </mc:Choice>
          <mc:Fallback>
            <p:pic>
              <p:nvPicPr>
                <p:cNvPr id="149627" name="Freihand 149626">
                  <a:extLst>
                    <a:ext uri="{FF2B5EF4-FFF2-40B4-BE49-F238E27FC236}">
                      <a16:creationId xmlns:a16="http://schemas.microsoft.com/office/drawing/2014/main" id="{269A6E55-49BF-41AB-AFFE-14A76167B236}"/>
                    </a:ext>
                  </a:extLst>
                </p:cNvPr>
                <p:cNvPicPr/>
                <p:nvPr/>
              </p:nvPicPr>
              <p:blipFill>
                <a:blip r:embed="rId187"/>
                <a:stretch>
                  <a:fillRect/>
                </a:stretch>
              </p:blipFill>
              <p:spPr>
                <a:xfrm>
                  <a:off x="3628368" y="2729448"/>
                  <a:ext cx="13896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149628" name="Freihand 149627">
                  <a:extLst>
                    <a:ext uri="{FF2B5EF4-FFF2-40B4-BE49-F238E27FC236}">
                      <a16:creationId xmlns:a16="http://schemas.microsoft.com/office/drawing/2014/main" id="{35BC1C08-A11E-4B5C-A59C-B36A380997BD}"/>
                    </a:ext>
                  </a:extLst>
                </p14:cNvPr>
                <p14:cNvContentPartPr/>
                <p14:nvPr/>
              </p14:nvContentPartPr>
              <p14:xfrm>
                <a:off x="3782088" y="2789208"/>
                <a:ext cx="18720" cy="119160"/>
              </p14:xfrm>
            </p:contentPart>
          </mc:Choice>
          <mc:Fallback>
            <p:pic>
              <p:nvPicPr>
                <p:cNvPr id="149628" name="Freihand 149627">
                  <a:extLst>
                    <a:ext uri="{FF2B5EF4-FFF2-40B4-BE49-F238E27FC236}">
                      <a16:creationId xmlns:a16="http://schemas.microsoft.com/office/drawing/2014/main" id="{35BC1C08-A11E-4B5C-A59C-B36A380997BD}"/>
                    </a:ext>
                  </a:extLst>
                </p:cNvPr>
                <p:cNvPicPr/>
                <p:nvPr/>
              </p:nvPicPr>
              <p:blipFill>
                <a:blip r:embed="rId189"/>
                <a:stretch>
                  <a:fillRect/>
                </a:stretch>
              </p:blipFill>
              <p:spPr>
                <a:xfrm>
                  <a:off x="3777768" y="2784888"/>
                  <a:ext cx="2736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149629" name="Freihand 149628">
                  <a:extLst>
                    <a:ext uri="{FF2B5EF4-FFF2-40B4-BE49-F238E27FC236}">
                      <a16:creationId xmlns:a16="http://schemas.microsoft.com/office/drawing/2014/main" id="{A6CBF0E7-3EFE-4E58-9104-59BEDEF4A2A7}"/>
                    </a:ext>
                  </a:extLst>
                </p14:cNvPr>
                <p14:cNvContentPartPr/>
                <p14:nvPr/>
              </p14:nvContentPartPr>
              <p14:xfrm>
                <a:off x="3859488" y="2703168"/>
                <a:ext cx="113760" cy="141840"/>
              </p14:xfrm>
            </p:contentPart>
          </mc:Choice>
          <mc:Fallback>
            <p:pic>
              <p:nvPicPr>
                <p:cNvPr id="149629" name="Freihand 149628">
                  <a:extLst>
                    <a:ext uri="{FF2B5EF4-FFF2-40B4-BE49-F238E27FC236}">
                      <a16:creationId xmlns:a16="http://schemas.microsoft.com/office/drawing/2014/main" id="{A6CBF0E7-3EFE-4E58-9104-59BEDEF4A2A7}"/>
                    </a:ext>
                  </a:extLst>
                </p:cNvPr>
                <p:cNvPicPr/>
                <p:nvPr/>
              </p:nvPicPr>
              <p:blipFill>
                <a:blip r:embed="rId191"/>
                <a:stretch>
                  <a:fillRect/>
                </a:stretch>
              </p:blipFill>
              <p:spPr>
                <a:xfrm>
                  <a:off x="3855168" y="2698848"/>
                  <a:ext cx="122400" cy="150480"/>
                </a:xfrm>
                <a:prstGeom prst="rect">
                  <a:avLst/>
                </a:prstGeom>
              </p:spPr>
            </p:pic>
          </mc:Fallback>
        </mc:AlternateContent>
      </p:grpSp>
      <p:grpSp>
        <p:nvGrpSpPr>
          <p:cNvPr id="149633" name="Gruppieren 149632">
            <a:extLst>
              <a:ext uri="{FF2B5EF4-FFF2-40B4-BE49-F238E27FC236}">
                <a16:creationId xmlns:a16="http://schemas.microsoft.com/office/drawing/2014/main" id="{268E3961-B791-4D57-BD41-3E6588A92CD7}"/>
              </a:ext>
            </a:extLst>
          </p:cNvPr>
          <p:cNvGrpSpPr/>
          <p:nvPr/>
        </p:nvGrpSpPr>
        <p:grpSpPr>
          <a:xfrm>
            <a:off x="4164408" y="2734848"/>
            <a:ext cx="144000" cy="118080"/>
            <a:chOff x="4164408" y="2734848"/>
            <a:chExt cx="144000" cy="118080"/>
          </a:xfrm>
        </p:grpSpPr>
        <mc:AlternateContent xmlns:mc="http://schemas.openxmlformats.org/markup-compatibility/2006">
          <mc:Choice xmlns:p14="http://schemas.microsoft.com/office/powerpoint/2010/main" Requires="p14">
            <p:contentPart p14:bwMode="auto" r:id="rId192">
              <p14:nvContentPartPr>
                <p14:cNvPr id="149631" name="Freihand 149630">
                  <a:extLst>
                    <a:ext uri="{FF2B5EF4-FFF2-40B4-BE49-F238E27FC236}">
                      <a16:creationId xmlns:a16="http://schemas.microsoft.com/office/drawing/2014/main" id="{8ACADB3F-A14F-483D-8A72-1067726BA20B}"/>
                    </a:ext>
                  </a:extLst>
                </p14:cNvPr>
                <p14:cNvContentPartPr/>
                <p14:nvPr/>
              </p14:nvContentPartPr>
              <p14:xfrm>
                <a:off x="4194648" y="2734848"/>
                <a:ext cx="24120" cy="118080"/>
              </p14:xfrm>
            </p:contentPart>
          </mc:Choice>
          <mc:Fallback>
            <p:pic>
              <p:nvPicPr>
                <p:cNvPr id="149631" name="Freihand 149630">
                  <a:extLst>
                    <a:ext uri="{FF2B5EF4-FFF2-40B4-BE49-F238E27FC236}">
                      <a16:creationId xmlns:a16="http://schemas.microsoft.com/office/drawing/2014/main" id="{8ACADB3F-A14F-483D-8A72-1067726BA20B}"/>
                    </a:ext>
                  </a:extLst>
                </p:cNvPr>
                <p:cNvPicPr/>
                <p:nvPr/>
              </p:nvPicPr>
              <p:blipFill>
                <a:blip r:embed="rId193"/>
                <a:stretch>
                  <a:fillRect/>
                </a:stretch>
              </p:blipFill>
              <p:spPr>
                <a:xfrm>
                  <a:off x="4190328" y="2730528"/>
                  <a:ext cx="3276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149632" name="Freihand 149631">
                  <a:extLst>
                    <a:ext uri="{FF2B5EF4-FFF2-40B4-BE49-F238E27FC236}">
                      <a16:creationId xmlns:a16="http://schemas.microsoft.com/office/drawing/2014/main" id="{9C483D83-2A40-475B-942F-2A207458EC36}"/>
                    </a:ext>
                  </a:extLst>
                </p14:cNvPr>
                <p14:cNvContentPartPr/>
                <p14:nvPr/>
              </p14:nvContentPartPr>
              <p14:xfrm>
                <a:off x="4164408" y="2781648"/>
                <a:ext cx="144000" cy="7920"/>
              </p14:xfrm>
            </p:contentPart>
          </mc:Choice>
          <mc:Fallback>
            <p:pic>
              <p:nvPicPr>
                <p:cNvPr id="149632" name="Freihand 149631">
                  <a:extLst>
                    <a:ext uri="{FF2B5EF4-FFF2-40B4-BE49-F238E27FC236}">
                      <a16:creationId xmlns:a16="http://schemas.microsoft.com/office/drawing/2014/main" id="{9C483D83-2A40-475B-942F-2A207458EC36}"/>
                    </a:ext>
                  </a:extLst>
                </p:cNvPr>
                <p:cNvPicPr/>
                <p:nvPr/>
              </p:nvPicPr>
              <p:blipFill>
                <a:blip r:embed="rId195"/>
                <a:stretch>
                  <a:fillRect/>
                </a:stretch>
              </p:blipFill>
              <p:spPr>
                <a:xfrm>
                  <a:off x="4160088" y="2777328"/>
                  <a:ext cx="152640" cy="16560"/>
                </a:xfrm>
                <a:prstGeom prst="rect">
                  <a:avLst/>
                </a:prstGeom>
              </p:spPr>
            </p:pic>
          </mc:Fallback>
        </mc:AlternateContent>
      </p:grpSp>
      <p:grpSp>
        <p:nvGrpSpPr>
          <p:cNvPr id="149635" name="Gruppieren 149634">
            <a:extLst>
              <a:ext uri="{FF2B5EF4-FFF2-40B4-BE49-F238E27FC236}">
                <a16:creationId xmlns:a16="http://schemas.microsoft.com/office/drawing/2014/main" id="{E0CBA641-177F-4B1C-8C88-31A6BBF85B58}"/>
              </a:ext>
            </a:extLst>
          </p:cNvPr>
          <p:cNvGrpSpPr/>
          <p:nvPr/>
        </p:nvGrpSpPr>
        <p:grpSpPr>
          <a:xfrm>
            <a:off x="2619648" y="2270448"/>
            <a:ext cx="2909880" cy="226080"/>
            <a:chOff x="2619648" y="2270448"/>
            <a:chExt cx="2909880" cy="226080"/>
          </a:xfrm>
        </p:grpSpPr>
        <mc:AlternateContent xmlns:mc="http://schemas.openxmlformats.org/markup-compatibility/2006">
          <mc:Choice xmlns:p14="http://schemas.microsoft.com/office/powerpoint/2010/main" Requires="p14">
            <p:contentPart p14:bwMode="auto" r:id="rId196">
              <p14:nvContentPartPr>
                <p14:cNvPr id="149546" name="Freihand 149545">
                  <a:extLst>
                    <a:ext uri="{FF2B5EF4-FFF2-40B4-BE49-F238E27FC236}">
                      <a16:creationId xmlns:a16="http://schemas.microsoft.com/office/drawing/2014/main" id="{E49659B6-8FD5-4221-A8E0-8C6C7D67F30F}"/>
                    </a:ext>
                  </a:extLst>
                </p14:cNvPr>
                <p14:cNvContentPartPr/>
                <p14:nvPr/>
              </p14:nvContentPartPr>
              <p14:xfrm>
                <a:off x="4243248" y="2319768"/>
                <a:ext cx="11880" cy="105840"/>
              </p14:xfrm>
            </p:contentPart>
          </mc:Choice>
          <mc:Fallback>
            <p:pic>
              <p:nvPicPr>
                <p:cNvPr id="149546" name="Freihand 149545">
                  <a:extLst>
                    <a:ext uri="{FF2B5EF4-FFF2-40B4-BE49-F238E27FC236}">
                      <a16:creationId xmlns:a16="http://schemas.microsoft.com/office/drawing/2014/main" id="{E49659B6-8FD5-4221-A8E0-8C6C7D67F30F}"/>
                    </a:ext>
                  </a:extLst>
                </p:cNvPr>
                <p:cNvPicPr/>
                <p:nvPr/>
              </p:nvPicPr>
              <p:blipFill>
                <a:blip r:embed="rId197"/>
                <a:stretch>
                  <a:fillRect/>
                </a:stretch>
              </p:blipFill>
              <p:spPr>
                <a:xfrm>
                  <a:off x="4238928" y="2315448"/>
                  <a:ext cx="2052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149547" name="Freihand 149546">
                  <a:extLst>
                    <a:ext uri="{FF2B5EF4-FFF2-40B4-BE49-F238E27FC236}">
                      <a16:creationId xmlns:a16="http://schemas.microsoft.com/office/drawing/2014/main" id="{2CFDEF65-A97A-46EA-99AF-A9FF69B897E8}"/>
                    </a:ext>
                  </a:extLst>
                </p14:cNvPr>
                <p14:cNvContentPartPr/>
                <p14:nvPr/>
              </p14:nvContentPartPr>
              <p14:xfrm>
                <a:off x="4191768" y="2366208"/>
                <a:ext cx="150840" cy="18000"/>
              </p14:xfrm>
            </p:contentPart>
          </mc:Choice>
          <mc:Fallback>
            <p:pic>
              <p:nvPicPr>
                <p:cNvPr id="149547" name="Freihand 149546">
                  <a:extLst>
                    <a:ext uri="{FF2B5EF4-FFF2-40B4-BE49-F238E27FC236}">
                      <a16:creationId xmlns:a16="http://schemas.microsoft.com/office/drawing/2014/main" id="{2CFDEF65-A97A-46EA-99AF-A9FF69B897E8}"/>
                    </a:ext>
                  </a:extLst>
                </p:cNvPr>
                <p:cNvPicPr/>
                <p:nvPr/>
              </p:nvPicPr>
              <p:blipFill>
                <a:blip r:embed="rId199"/>
                <a:stretch>
                  <a:fillRect/>
                </a:stretch>
              </p:blipFill>
              <p:spPr>
                <a:xfrm>
                  <a:off x="4187448" y="2361888"/>
                  <a:ext cx="15948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149548" name="Freihand 149547">
                  <a:extLst>
                    <a:ext uri="{FF2B5EF4-FFF2-40B4-BE49-F238E27FC236}">
                      <a16:creationId xmlns:a16="http://schemas.microsoft.com/office/drawing/2014/main" id="{F99E16D5-C3B8-4677-A277-41E7505DED1C}"/>
                    </a:ext>
                  </a:extLst>
                </p14:cNvPr>
                <p14:cNvContentPartPr/>
                <p14:nvPr/>
              </p14:nvContentPartPr>
              <p14:xfrm>
                <a:off x="4468608" y="2319408"/>
                <a:ext cx="126720" cy="82800"/>
              </p14:xfrm>
            </p:contentPart>
          </mc:Choice>
          <mc:Fallback>
            <p:pic>
              <p:nvPicPr>
                <p:cNvPr id="149548" name="Freihand 149547">
                  <a:extLst>
                    <a:ext uri="{FF2B5EF4-FFF2-40B4-BE49-F238E27FC236}">
                      <a16:creationId xmlns:a16="http://schemas.microsoft.com/office/drawing/2014/main" id="{F99E16D5-C3B8-4677-A277-41E7505DED1C}"/>
                    </a:ext>
                  </a:extLst>
                </p:cNvPr>
                <p:cNvPicPr/>
                <p:nvPr/>
              </p:nvPicPr>
              <p:blipFill>
                <a:blip r:embed="rId201"/>
                <a:stretch>
                  <a:fillRect/>
                </a:stretch>
              </p:blipFill>
              <p:spPr>
                <a:xfrm>
                  <a:off x="4464288" y="2315088"/>
                  <a:ext cx="13536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149549" name="Freihand 149548">
                  <a:extLst>
                    <a:ext uri="{FF2B5EF4-FFF2-40B4-BE49-F238E27FC236}">
                      <a16:creationId xmlns:a16="http://schemas.microsoft.com/office/drawing/2014/main" id="{175DF7C8-3D5E-40BC-A452-0B47EE67B898}"/>
                    </a:ext>
                  </a:extLst>
                </p14:cNvPr>
                <p14:cNvContentPartPr/>
                <p14:nvPr/>
              </p14:nvContentPartPr>
              <p14:xfrm>
                <a:off x="4645728" y="2336328"/>
                <a:ext cx="88200" cy="85320"/>
              </p14:xfrm>
            </p:contentPart>
          </mc:Choice>
          <mc:Fallback>
            <p:pic>
              <p:nvPicPr>
                <p:cNvPr id="149549" name="Freihand 149548">
                  <a:extLst>
                    <a:ext uri="{FF2B5EF4-FFF2-40B4-BE49-F238E27FC236}">
                      <a16:creationId xmlns:a16="http://schemas.microsoft.com/office/drawing/2014/main" id="{175DF7C8-3D5E-40BC-A452-0B47EE67B898}"/>
                    </a:ext>
                  </a:extLst>
                </p:cNvPr>
                <p:cNvPicPr/>
                <p:nvPr/>
              </p:nvPicPr>
              <p:blipFill>
                <a:blip r:embed="rId203"/>
                <a:stretch>
                  <a:fillRect/>
                </a:stretch>
              </p:blipFill>
              <p:spPr>
                <a:xfrm>
                  <a:off x="4641408" y="2332008"/>
                  <a:ext cx="9684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149550" name="Freihand 149549">
                  <a:extLst>
                    <a:ext uri="{FF2B5EF4-FFF2-40B4-BE49-F238E27FC236}">
                      <a16:creationId xmlns:a16="http://schemas.microsoft.com/office/drawing/2014/main" id="{37FD085F-626B-4FF3-B8DC-E47B534C8D90}"/>
                    </a:ext>
                  </a:extLst>
                </p14:cNvPr>
                <p14:cNvContentPartPr/>
                <p14:nvPr/>
              </p14:nvContentPartPr>
              <p14:xfrm>
                <a:off x="4787568" y="2335608"/>
                <a:ext cx="126720" cy="71280"/>
              </p14:xfrm>
            </p:contentPart>
          </mc:Choice>
          <mc:Fallback>
            <p:pic>
              <p:nvPicPr>
                <p:cNvPr id="149550" name="Freihand 149549">
                  <a:extLst>
                    <a:ext uri="{FF2B5EF4-FFF2-40B4-BE49-F238E27FC236}">
                      <a16:creationId xmlns:a16="http://schemas.microsoft.com/office/drawing/2014/main" id="{37FD085F-626B-4FF3-B8DC-E47B534C8D90}"/>
                    </a:ext>
                  </a:extLst>
                </p:cNvPr>
                <p:cNvPicPr/>
                <p:nvPr/>
              </p:nvPicPr>
              <p:blipFill>
                <a:blip r:embed="rId205"/>
                <a:stretch>
                  <a:fillRect/>
                </a:stretch>
              </p:blipFill>
              <p:spPr>
                <a:xfrm>
                  <a:off x="4783248" y="2331288"/>
                  <a:ext cx="13536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149552" name="Freihand 149551">
                  <a:extLst>
                    <a:ext uri="{FF2B5EF4-FFF2-40B4-BE49-F238E27FC236}">
                      <a16:creationId xmlns:a16="http://schemas.microsoft.com/office/drawing/2014/main" id="{2FF91877-10FE-42DF-932B-C4CC82DEF1C7}"/>
                    </a:ext>
                  </a:extLst>
                </p14:cNvPr>
                <p14:cNvContentPartPr/>
                <p14:nvPr/>
              </p14:nvContentPartPr>
              <p14:xfrm>
                <a:off x="5037048" y="2356848"/>
                <a:ext cx="33840" cy="32040"/>
              </p14:xfrm>
            </p:contentPart>
          </mc:Choice>
          <mc:Fallback>
            <p:pic>
              <p:nvPicPr>
                <p:cNvPr id="149552" name="Freihand 149551">
                  <a:extLst>
                    <a:ext uri="{FF2B5EF4-FFF2-40B4-BE49-F238E27FC236}">
                      <a16:creationId xmlns:a16="http://schemas.microsoft.com/office/drawing/2014/main" id="{2FF91877-10FE-42DF-932B-C4CC82DEF1C7}"/>
                    </a:ext>
                  </a:extLst>
                </p:cNvPr>
                <p:cNvPicPr/>
                <p:nvPr/>
              </p:nvPicPr>
              <p:blipFill>
                <a:blip r:embed="rId207"/>
                <a:stretch>
                  <a:fillRect/>
                </a:stretch>
              </p:blipFill>
              <p:spPr>
                <a:xfrm>
                  <a:off x="5032728" y="2352528"/>
                  <a:ext cx="42480" cy="4068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149553" name="Freihand 149552">
                  <a:extLst>
                    <a:ext uri="{FF2B5EF4-FFF2-40B4-BE49-F238E27FC236}">
                      <a16:creationId xmlns:a16="http://schemas.microsoft.com/office/drawing/2014/main" id="{24EBAA2D-C2FE-4804-9044-BD2357AF4E03}"/>
                    </a:ext>
                  </a:extLst>
                </p14:cNvPr>
                <p14:cNvContentPartPr/>
                <p14:nvPr/>
              </p14:nvContentPartPr>
              <p14:xfrm>
                <a:off x="5161608" y="2327328"/>
                <a:ext cx="150120" cy="93600"/>
              </p14:xfrm>
            </p:contentPart>
          </mc:Choice>
          <mc:Fallback>
            <p:pic>
              <p:nvPicPr>
                <p:cNvPr id="149553" name="Freihand 149552">
                  <a:extLst>
                    <a:ext uri="{FF2B5EF4-FFF2-40B4-BE49-F238E27FC236}">
                      <a16:creationId xmlns:a16="http://schemas.microsoft.com/office/drawing/2014/main" id="{24EBAA2D-C2FE-4804-9044-BD2357AF4E03}"/>
                    </a:ext>
                  </a:extLst>
                </p:cNvPr>
                <p:cNvPicPr/>
                <p:nvPr/>
              </p:nvPicPr>
              <p:blipFill>
                <a:blip r:embed="rId209"/>
                <a:stretch>
                  <a:fillRect/>
                </a:stretch>
              </p:blipFill>
              <p:spPr>
                <a:xfrm>
                  <a:off x="5157288" y="2323008"/>
                  <a:ext cx="15876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149554" name="Freihand 149553">
                  <a:extLst>
                    <a:ext uri="{FF2B5EF4-FFF2-40B4-BE49-F238E27FC236}">
                      <a16:creationId xmlns:a16="http://schemas.microsoft.com/office/drawing/2014/main" id="{83FE4951-0774-41C6-95E4-33CEC7F813F5}"/>
                    </a:ext>
                  </a:extLst>
                </p14:cNvPr>
                <p14:cNvContentPartPr/>
                <p14:nvPr/>
              </p14:nvContentPartPr>
              <p14:xfrm>
                <a:off x="5334768" y="2382768"/>
                <a:ext cx="20880" cy="102240"/>
              </p14:xfrm>
            </p:contentPart>
          </mc:Choice>
          <mc:Fallback>
            <p:pic>
              <p:nvPicPr>
                <p:cNvPr id="149554" name="Freihand 149553">
                  <a:extLst>
                    <a:ext uri="{FF2B5EF4-FFF2-40B4-BE49-F238E27FC236}">
                      <a16:creationId xmlns:a16="http://schemas.microsoft.com/office/drawing/2014/main" id="{83FE4951-0774-41C6-95E4-33CEC7F813F5}"/>
                    </a:ext>
                  </a:extLst>
                </p:cNvPr>
                <p:cNvPicPr/>
                <p:nvPr/>
              </p:nvPicPr>
              <p:blipFill>
                <a:blip r:embed="rId211"/>
                <a:stretch>
                  <a:fillRect/>
                </a:stretch>
              </p:blipFill>
              <p:spPr>
                <a:xfrm>
                  <a:off x="5330448" y="2378448"/>
                  <a:ext cx="2952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149555" name="Freihand 149554">
                  <a:extLst>
                    <a:ext uri="{FF2B5EF4-FFF2-40B4-BE49-F238E27FC236}">
                      <a16:creationId xmlns:a16="http://schemas.microsoft.com/office/drawing/2014/main" id="{10418B11-44EB-4F24-ABB2-50B05DC4D0EE}"/>
                    </a:ext>
                  </a:extLst>
                </p14:cNvPr>
                <p14:cNvContentPartPr/>
                <p14:nvPr/>
              </p14:nvContentPartPr>
              <p14:xfrm>
                <a:off x="5412168" y="2308248"/>
                <a:ext cx="117360" cy="138960"/>
              </p14:xfrm>
            </p:contentPart>
          </mc:Choice>
          <mc:Fallback>
            <p:pic>
              <p:nvPicPr>
                <p:cNvPr id="149555" name="Freihand 149554">
                  <a:extLst>
                    <a:ext uri="{FF2B5EF4-FFF2-40B4-BE49-F238E27FC236}">
                      <a16:creationId xmlns:a16="http://schemas.microsoft.com/office/drawing/2014/main" id="{10418B11-44EB-4F24-ABB2-50B05DC4D0EE}"/>
                    </a:ext>
                  </a:extLst>
                </p:cNvPr>
                <p:cNvPicPr/>
                <p:nvPr/>
              </p:nvPicPr>
              <p:blipFill>
                <a:blip r:embed="rId213"/>
                <a:stretch>
                  <a:fillRect/>
                </a:stretch>
              </p:blipFill>
              <p:spPr>
                <a:xfrm>
                  <a:off x="5407848" y="2303928"/>
                  <a:ext cx="126000"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149612" name="Freihand 149611">
                  <a:extLst>
                    <a:ext uri="{FF2B5EF4-FFF2-40B4-BE49-F238E27FC236}">
                      <a16:creationId xmlns:a16="http://schemas.microsoft.com/office/drawing/2014/main" id="{A24A84CE-2EEC-45AA-8753-5CDA2CB30B8B}"/>
                    </a:ext>
                  </a:extLst>
                </p14:cNvPr>
                <p14:cNvContentPartPr/>
                <p14:nvPr/>
              </p14:nvContentPartPr>
              <p14:xfrm>
                <a:off x="2949048" y="2461608"/>
                <a:ext cx="444600" cy="27720"/>
              </p14:xfrm>
            </p:contentPart>
          </mc:Choice>
          <mc:Fallback>
            <p:pic>
              <p:nvPicPr>
                <p:cNvPr id="149612" name="Freihand 149611">
                  <a:extLst>
                    <a:ext uri="{FF2B5EF4-FFF2-40B4-BE49-F238E27FC236}">
                      <a16:creationId xmlns:a16="http://schemas.microsoft.com/office/drawing/2014/main" id="{A24A84CE-2EEC-45AA-8753-5CDA2CB30B8B}"/>
                    </a:ext>
                  </a:extLst>
                </p:cNvPr>
                <p:cNvPicPr/>
                <p:nvPr/>
              </p:nvPicPr>
              <p:blipFill>
                <a:blip r:embed="rId215"/>
                <a:stretch>
                  <a:fillRect/>
                </a:stretch>
              </p:blipFill>
              <p:spPr>
                <a:xfrm>
                  <a:off x="2944728" y="2457288"/>
                  <a:ext cx="453240" cy="3636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149614" name="Freihand 149613">
                  <a:extLst>
                    <a:ext uri="{FF2B5EF4-FFF2-40B4-BE49-F238E27FC236}">
                      <a16:creationId xmlns:a16="http://schemas.microsoft.com/office/drawing/2014/main" id="{784F744C-B576-4DF5-91CE-B89EF1637922}"/>
                    </a:ext>
                  </a:extLst>
                </p14:cNvPr>
                <p14:cNvContentPartPr/>
                <p14:nvPr/>
              </p14:nvContentPartPr>
              <p14:xfrm>
                <a:off x="4469688" y="2466288"/>
                <a:ext cx="464760" cy="26280"/>
              </p14:xfrm>
            </p:contentPart>
          </mc:Choice>
          <mc:Fallback>
            <p:pic>
              <p:nvPicPr>
                <p:cNvPr id="149614" name="Freihand 149613">
                  <a:extLst>
                    <a:ext uri="{FF2B5EF4-FFF2-40B4-BE49-F238E27FC236}">
                      <a16:creationId xmlns:a16="http://schemas.microsoft.com/office/drawing/2014/main" id="{784F744C-B576-4DF5-91CE-B89EF1637922}"/>
                    </a:ext>
                  </a:extLst>
                </p:cNvPr>
                <p:cNvPicPr/>
                <p:nvPr/>
              </p:nvPicPr>
              <p:blipFill>
                <a:blip r:embed="rId217"/>
                <a:stretch>
                  <a:fillRect/>
                </a:stretch>
              </p:blipFill>
              <p:spPr>
                <a:xfrm>
                  <a:off x="4465368" y="2461968"/>
                  <a:ext cx="47340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149533" name="Freihand 149532">
                  <a:extLst>
                    <a:ext uri="{FF2B5EF4-FFF2-40B4-BE49-F238E27FC236}">
                      <a16:creationId xmlns:a16="http://schemas.microsoft.com/office/drawing/2014/main" id="{F9EAC149-6196-47EF-8F5E-F3001F94BB4F}"/>
                    </a:ext>
                  </a:extLst>
                </p14:cNvPr>
                <p14:cNvContentPartPr/>
                <p14:nvPr/>
              </p14:nvContentPartPr>
              <p14:xfrm>
                <a:off x="2619648" y="2345688"/>
                <a:ext cx="152640" cy="10800"/>
              </p14:xfrm>
            </p:contentPart>
          </mc:Choice>
          <mc:Fallback>
            <p:pic>
              <p:nvPicPr>
                <p:cNvPr id="149533" name="Freihand 149532">
                  <a:extLst>
                    <a:ext uri="{FF2B5EF4-FFF2-40B4-BE49-F238E27FC236}">
                      <a16:creationId xmlns:a16="http://schemas.microsoft.com/office/drawing/2014/main" id="{F9EAC149-6196-47EF-8F5E-F3001F94BB4F}"/>
                    </a:ext>
                  </a:extLst>
                </p:cNvPr>
                <p:cNvPicPr/>
                <p:nvPr/>
              </p:nvPicPr>
              <p:blipFill>
                <a:blip r:embed="rId219"/>
                <a:stretch>
                  <a:fillRect/>
                </a:stretch>
              </p:blipFill>
              <p:spPr>
                <a:xfrm>
                  <a:off x="2615328" y="2341368"/>
                  <a:ext cx="16128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220">
              <p14:nvContentPartPr>
                <p14:cNvPr id="149534" name="Freihand 149533">
                  <a:extLst>
                    <a:ext uri="{FF2B5EF4-FFF2-40B4-BE49-F238E27FC236}">
                      <a16:creationId xmlns:a16="http://schemas.microsoft.com/office/drawing/2014/main" id="{A1D404BD-E29D-4BD9-B01E-7600244A6595}"/>
                    </a:ext>
                  </a:extLst>
                </p14:cNvPr>
                <p14:cNvContentPartPr/>
                <p14:nvPr/>
              </p14:nvContentPartPr>
              <p14:xfrm>
                <a:off x="2625768" y="2401848"/>
                <a:ext cx="178560" cy="19080"/>
              </p14:xfrm>
            </p:contentPart>
          </mc:Choice>
          <mc:Fallback>
            <p:pic>
              <p:nvPicPr>
                <p:cNvPr id="149534" name="Freihand 149533">
                  <a:extLst>
                    <a:ext uri="{FF2B5EF4-FFF2-40B4-BE49-F238E27FC236}">
                      <a16:creationId xmlns:a16="http://schemas.microsoft.com/office/drawing/2014/main" id="{A1D404BD-E29D-4BD9-B01E-7600244A6595}"/>
                    </a:ext>
                  </a:extLst>
                </p:cNvPr>
                <p:cNvPicPr/>
                <p:nvPr/>
              </p:nvPicPr>
              <p:blipFill>
                <a:blip r:embed="rId221"/>
                <a:stretch>
                  <a:fillRect/>
                </a:stretch>
              </p:blipFill>
              <p:spPr>
                <a:xfrm>
                  <a:off x="2621448" y="2397528"/>
                  <a:ext cx="18720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149537" name="Freihand 149536">
                  <a:extLst>
                    <a:ext uri="{FF2B5EF4-FFF2-40B4-BE49-F238E27FC236}">
                      <a16:creationId xmlns:a16="http://schemas.microsoft.com/office/drawing/2014/main" id="{9947DA6B-7500-4D35-AB8D-491D44CEF1C2}"/>
                    </a:ext>
                  </a:extLst>
                </p14:cNvPr>
                <p14:cNvContentPartPr/>
                <p14:nvPr/>
              </p14:nvContentPartPr>
              <p14:xfrm>
                <a:off x="2891808" y="2270448"/>
                <a:ext cx="177120" cy="151200"/>
              </p14:xfrm>
            </p:contentPart>
          </mc:Choice>
          <mc:Fallback>
            <p:pic>
              <p:nvPicPr>
                <p:cNvPr id="149537" name="Freihand 149536">
                  <a:extLst>
                    <a:ext uri="{FF2B5EF4-FFF2-40B4-BE49-F238E27FC236}">
                      <a16:creationId xmlns:a16="http://schemas.microsoft.com/office/drawing/2014/main" id="{9947DA6B-7500-4D35-AB8D-491D44CEF1C2}"/>
                    </a:ext>
                  </a:extLst>
                </p:cNvPr>
                <p:cNvPicPr/>
                <p:nvPr/>
              </p:nvPicPr>
              <p:blipFill>
                <a:blip r:embed="rId223"/>
                <a:stretch>
                  <a:fillRect/>
                </a:stretch>
              </p:blipFill>
              <p:spPr>
                <a:xfrm>
                  <a:off x="2887488" y="2266128"/>
                  <a:ext cx="18576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149538" name="Freihand 149537">
                  <a:extLst>
                    <a:ext uri="{FF2B5EF4-FFF2-40B4-BE49-F238E27FC236}">
                      <a16:creationId xmlns:a16="http://schemas.microsoft.com/office/drawing/2014/main" id="{274CCB12-CF6D-4BDD-A558-24F3B8603D84}"/>
                    </a:ext>
                  </a:extLst>
                </p14:cNvPr>
                <p14:cNvContentPartPr/>
                <p14:nvPr/>
              </p14:nvContentPartPr>
              <p14:xfrm>
                <a:off x="3109608" y="2307528"/>
                <a:ext cx="107280" cy="108360"/>
              </p14:xfrm>
            </p:contentPart>
          </mc:Choice>
          <mc:Fallback>
            <p:pic>
              <p:nvPicPr>
                <p:cNvPr id="149538" name="Freihand 149537">
                  <a:extLst>
                    <a:ext uri="{FF2B5EF4-FFF2-40B4-BE49-F238E27FC236}">
                      <a16:creationId xmlns:a16="http://schemas.microsoft.com/office/drawing/2014/main" id="{274CCB12-CF6D-4BDD-A558-24F3B8603D84}"/>
                    </a:ext>
                  </a:extLst>
                </p:cNvPr>
                <p:cNvPicPr/>
                <p:nvPr/>
              </p:nvPicPr>
              <p:blipFill>
                <a:blip r:embed="rId225"/>
                <a:stretch>
                  <a:fillRect/>
                </a:stretch>
              </p:blipFill>
              <p:spPr>
                <a:xfrm>
                  <a:off x="3105288" y="2303208"/>
                  <a:ext cx="11592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149539" name="Freihand 149538">
                  <a:extLst>
                    <a:ext uri="{FF2B5EF4-FFF2-40B4-BE49-F238E27FC236}">
                      <a16:creationId xmlns:a16="http://schemas.microsoft.com/office/drawing/2014/main" id="{A25330DE-7662-406D-9E29-18426C1F5664}"/>
                    </a:ext>
                  </a:extLst>
                </p14:cNvPr>
                <p14:cNvContentPartPr/>
                <p14:nvPr/>
              </p14:nvContentPartPr>
              <p14:xfrm>
                <a:off x="3275568" y="2302128"/>
                <a:ext cx="117000" cy="90720"/>
              </p14:xfrm>
            </p:contentPart>
          </mc:Choice>
          <mc:Fallback>
            <p:pic>
              <p:nvPicPr>
                <p:cNvPr id="149539" name="Freihand 149538">
                  <a:extLst>
                    <a:ext uri="{FF2B5EF4-FFF2-40B4-BE49-F238E27FC236}">
                      <a16:creationId xmlns:a16="http://schemas.microsoft.com/office/drawing/2014/main" id="{A25330DE-7662-406D-9E29-18426C1F5664}"/>
                    </a:ext>
                  </a:extLst>
                </p:cNvPr>
                <p:cNvPicPr/>
                <p:nvPr/>
              </p:nvPicPr>
              <p:blipFill>
                <a:blip r:embed="rId227"/>
                <a:stretch>
                  <a:fillRect/>
                </a:stretch>
              </p:blipFill>
              <p:spPr>
                <a:xfrm>
                  <a:off x="3271248" y="2297808"/>
                  <a:ext cx="12564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149540" name="Freihand 149539">
                  <a:extLst>
                    <a:ext uri="{FF2B5EF4-FFF2-40B4-BE49-F238E27FC236}">
                      <a16:creationId xmlns:a16="http://schemas.microsoft.com/office/drawing/2014/main" id="{F3C1A987-A131-4992-8CB1-52A642E6B99B}"/>
                    </a:ext>
                  </a:extLst>
                </p14:cNvPr>
                <p14:cNvContentPartPr/>
                <p14:nvPr/>
              </p14:nvContentPartPr>
              <p14:xfrm>
                <a:off x="3508128" y="2359368"/>
                <a:ext cx="25920" cy="24840"/>
              </p14:xfrm>
            </p:contentPart>
          </mc:Choice>
          <mc:Fallback>
            <p:pic>
              <p:nvPicPr>
                <p:cNvPr id="149540" name="Freihand 149539">
                  <a:extLst>
                    <a:ext uri="{FF2B5EF4-FFF2-40B4-BE49-F238E27FC236}">
                      <a16:creationId xmlns:a16="http://schemas.microsoft.com/office/drawing/2014/main" id="{F3C1A987-A131-4992-8CB1-52A642E6B99B}"/>
                    </a:ext>
                  </a:extLst>
                </p:cNvPr>
                <p:cNvPicPr/>
                <p:nvPr/>
              </p:nvPicPr>
              <p:blipFill>
                <a:blip r:embed="rId229"/>
                <a:stretch>
                  <a:fillRect/>
                </a:stretch>
              </p:blipFill>
              <p:spPr>
                <a:xfrm>
                  <a:off x="3503808" y="2355048"/>
                  <a:ext cx="3456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149542" name="Freihand 149541">
                  <a:extLst>
                    <a:ext uri="{FF2B5EF4-FFF2-40B4-BE49-F238E27FC236}">
                      <a16:creationId xmlns:a16="http://schemas.microsoft.com/office/drawing/2014/main" id="{283D28EB-772E-4B4E-9E28-93711145390E}"/>
                    </a:ext>
                  </a:extLst>
                </p14:cNvPr>
                <p14:cNvContentPartPr/>
                <p14:nvPr/>
              </p14:nvContentPartPr>
              <p14:xfrm>
                <a:off x="3658968" y="2298168"/>
                <a:ext cx="127080" cy="93960"/>
              </p14:xfrm>
            </p:contentPart>
          </mc:Choice>
          <mc:Fallback>
            <p:pic>
              <p:nvPicPr>
                <p:cNvPr id="149542" name="Freihand 149541">
                  <a:extLst>
                    <a:ext uri="{FF2B5EF4-FFF2-40B4-BE49-F238E27FC236}">
                      <a16:creationId xmlns:a16="http://schemas.microsoft.com/office/drawing/2014/main" id="{283D28EB-772E-4B4E-9E28-93711145390E}"/>
                    </a:ext>
                  </a:extLst>
                </p:cNvPr>
                <p:cNvPicPr/>
                <p:nvPr/>
              </p:nvPicPr>
              <p:blipFill>
                <a:blip r:embed="rId231"/>
                <a:stretch>
                  <a:fillRect/>
                </a:stretch>
              </p:blipFill>
              <p:spPr>
                <a:xfrm>
                  <a:off x="3654648" y="2293848"/>
                  <a:ext cx="13572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149543" name="Freihand 149542">
                  <a:extLst>
                    <a:ext uri="{FF2B5EF4-FFF2-40B4-BE49-F238E27FC236}">
                      <a16:creationId xmlns:a16="http://schemas.microsoft.com/office/drawing/2014/main" id="{779FC3EC-7D9E-47D9-8A6B-EDA4EE661C4C}"/>
                    </a:ext>
                  </a:extLst>
                </p14:cNvPr>
                <p14:cNvContentPartPr/>
                <p14:nvPr/>
              </p14:nvContentPartPr>
              <p14:xfrm>
                <a:off x="3801528" y="2361888"/>
                <a:ext cx="32760" cy="100080"/>
              </p14:xfrm>
            </p:contentPart>
          </mc:Choice>
          <mc:Fallback>
            <p:pic>
              <p:nvPicPr>
                <p:cNvPr id="149543" name="Freihand 149542">
                  <a:extLst>
                    <a:ext uri="{FF2B5EF4-FFF2-40B4-BE49-F238E27FC236}">
                      <a16:creationId xmlns:a16="http://schemas.microsoft.com/office/drawing/2014/main" id="{779FC3EC-7D9E-47D9-8A6B-EDA4EE661C4C}"/>
                    </a:ext>
                  </a:extLst>
                </p:cNvPr>
                <p:cNvPicPr/>
                <p:nvPr/>
              </p:nvPicPr>
              <p:blipFill>
                <a:blip r:embed="rId233"/>
                <a:stretch>
                  <a:fillRect/>
                </a:stretch>
              </p:blipFill>
              <p:spPr>
                <a:xfrm>
                  <a:off x="3797208" y="2357568"/>
                  <a:ext cx="4140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149544" name="Freihand 149543">
                  <a:extLst>
                    <a:ext uri="{FF2B5EF4-FFF2-40B4-BE49-F238E27FC236}">
                      <a16:creationId xmlns:a16="http://schemas.microsoft.com/office/drawing/2014/main" id="{114A22E3-5154-43B7-9046-AB96B77C6195}"/>
                    </a:ext>
                  </a:extLst>
                </p14:cNvPr>
                <p14:cNvContentPartPr/>
                <p14:nvPr/>
              </p14:nvContentPartPr>
              <p14:xfrm>
                <a:off x="3928968" y="2299608"/>
                <a:ext cx="88200" cy="117720"/>
              </p14:xfrm>
            </p:contentPart>
          </mc:Choice>
          <mc:Fallback>
            <p:pic>
              <p:nvPicPr>
                <p:cNvPr id="149544" name="Freihand 149543">
                  <a:extLst>
                    <a:ext uri="{FF2B5EF4-FFF2-40B4-BE49-F238E27FC236}">
                      <a16:creationId xmlns:a16="http://schemas.microsoft.com/office/drawing/2014/main" id="{114A22E3-5154-43B7-9046-AB96B77C6195}"/>
                    </a:ext>
                  </a:extLst>
                </p:cNvPr>
                <p:cNvPicPr/>
                <p:nvPr/>
              </p:nvPicPr>
              <p:blipFill>
                <a:blip r:embed="rId235"/>
                <a:stretch>
                  <a:fillRect/>
                </a:stretch>
              </p:blipFill>
              <p:spPr>
                <a:xfrm>
                  <a:off x="3924648" y="2295288"/>
                  <a:ext cx="9684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149634" name="Freihand 149633">
                  <a:extLst>
                    <a:ext uri="{FF2B5EF4-FFF2-40B4-BE49-F238E27FC236}">
                      <a16:creationId xmlns:a16="http://schemas.microsoft.com/office/drawing/2014/main" id="{221BD08D-7E36-4A9E-8E0B-ECF269D7266A}"/>
                    </a:ext>
                  </a:extLst>
                </p14:cNvPr>
                <p14:cNvContentPartPr/>
                <p14:nvPr/>
              </p14:nvContentPartPr>
              <p14:xfrm>
                <a:off x="4467528" y="2446128"/>
                <a:ext cx="464040" cy="50400"/>
              </p14:xfrm>
            </p:contentPart>
          </mc:Choice>
          <mc:Fallback>
            <p:pic>
              <p:nvPicPr>
                <p:cNvPr id="149634" name="Freihand 149633">
                  <a:extLst>
                    <a:ext uri="{FF2B5EF4-FFF2-40B4-BE49-F238E27FC236}">
                      <a16:creationId xmlns:a16="http://schemas.microsoft.com/office/drawing/2014/main" id="{221BD08D-7E36-4A9E-8E0B-ECF269D7266A}"/>
                    </a:ext>
                  </a:extLst>
                </p:cNvPr>
                <p:cNvPicPr/>
                <p:nvPr/>
              </p:nvPicPr>
              <p:blipFill>
                <a:blip r:embed="rId237"/>
                <a:stretch>
                  <a:fillRect/>
                </a:stretch>
              </p:blipFill>
              <p:spPr>
                <a:xfrm>
                  <a:off x="4463208" y="2441808"/>
                  <a:ext cx="472680" cy="59040"/>
                </a:xfrm>
                <a:prstGeom prst="rect">
                  <a:avLst/>
                </a:prstGeom>
              </p:spPr>
            </p:pic>
          </mc:Fallback>
        </mc:AlternateContent>
      </p:grpSp>
      <p:grpSp>
        <p:nvGrpSpPr>
          <p:cNvPr id="149649" name="Gruppieren 149648">
            <a:extLst>
              <a:ext uri="{FF2B5EF4-FFF2-40B4-BE49-F238E27FC236}">
                <a16:creationId xmlns:a16="http://schemas.microsoft.com/office/drawing/2014/main" id="{57BEFC52-B7F6-4228-8CEC-C54EB13B1FC5}"/>
              </a:ext>
            </a:extLst>
          </p:cNvPr>
          <p:cNvGrpSpPr/>
          <p:nvPr/>
        </p:nvGrpSpPr>
        <p:grpSpPr>
          <a:xfrm>
            <a:off x="2951928" y="2971008"/>
            <a:ext cx="1007640" cy="345960"/>
            <a:chOff x="2951928" y="2971008"/>
            <a:chExt cx="1007640" cy="345960"/>
          </a:xfrm>
        </p:grpSpPr>
        <mc:AlternateContent xmlns:mc="http://schemas.openxmlformats.org/markup-compatibility/2006">
          <mc:Choice xmlns:p14="http://schemas.microsoft.com/office/powerpoint/2010/main" Requires="p14">
            <p:contentPart p14:bwMode="auto" r:id="rId238">
              <p14:nvContentPartPr>
                <p14:cNvPr id="149644" name="Freihand 149643">
                  <a:extLst>
                    <a:ext uri="{FF2B5EF4-FFF2-40B4-BE49-F238E27FC236}">
                      <a16:creationId xmlns:a16="http://schemas.microsoft.com/office/drawing/2014/main" id="{6FE4A5F3-8F24-47D0-BFE0-A0444E2D338E}"/>
                    </a:ext>
                  </a:extLst>
                </p14:cNvPr>
                <p14:cNvContentPartPr/>
                <p14:nvPr/>
              </p14:nvContentPartPr>
              <p14:xfrm>
                <a:off x="2951928" y="2971008"/>
                <a:ext cx="352800" cy="133200"/>
              </p14:xfrm>
            </p:contentPart>
          </mc:Choice>
          <mc:Fallback>
            <p:pic>
              <p:nvPicPr>
                <p:cNvPr id="149644" name="Freihand 149643">
                  <a:extLst>
                    <a:ext uri="{FF2B5EF4-FFF2-40B4-BE49-F238E27FC236}">
                      <a16:creationId xmlns:a16="http://schemas.microsoft.com/office/drawing/2014/main" id="{6FE4A5F3-8F24-47D0-BFE0-A0444E2D338E}"/>
                    </a:ext>
                  </a:extLst>
                </p:cNvPr>
                <p:cNvPicPr/>
                <p:nvPr/>
              </p:nvPicPr>
              <p:blipFill>
                <a:blip r:embed="rId239"/>
                <a:stretch>
                  <a:fillRect/>
                </a:stretch>
              </p:blipFill>
              <p:spPr>
                <a:xfrm>
                  <a:off x="2947608" y="2966688"/>
                  <a:ext cx="36144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149645" name="Freihand 149644">
                  <a:extLst>
                    <a:ext uri="{FF2B5EF4-FFF2-40B4-BE49-F238E27FC236}">
                      <a16:creationId xmlns:a16="http://schemas.microsoft.com/office/drawing/2014/main" id="{0733F131-9175-4F0F-925E-654F0DBE0E25}"/>
                    </a:ext>
                  </a:extLst>
                </p14:cNvPr>
                <p14:cNvContentPartPr/>
                <p14:nvPr/>
              </p14:nvContentPartPr>
              <p14:xfrm>
                <a:off x="3314088" y="2987568"/>
                <a:ext cx="645480" cy="115200"/>
              </p14:xfrm>
            </p:contentPart>
          </mc:Choice>
          <mc:Fallback>
            <p:pic>
              <p:nvPicPr>
                <p:cNvPr id="149645" name="Freihand 149644">
                  <a:extLst>
                    <a:ext uri="{FF2B5EF4-FFF2-40B4-BE49-F238E27FC236}">
                      <a16:creationId xmlns:a16="http://schemas.microsoft.com/office/drawing/2014/main" id="{0733F131-9175-4F0F-925E-654F0DBE0E25}"/>
                    </a:ext>
                  </a:extLst>
                </p:cNvPr>
                <p:cNvPicPr/>
                <p:nvPr/>
              </p:nvPicPr>
              <p:blipFill>
                <a:blip r:embed="rId241"/>
                <a:stretch>
                  <a:fillRect/>
                </a:stretch>
              </p:blipFill>
              <p:spPr>
                <a:xfrm>
                  <a:off x="3309768" y="2983248"/>
                  <a:ext cx="65412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149647" name="Freihand 149646">
                  <a:extLst>
                    <a:ext uri="{FF2B5EF4-FFF2-40B4-BE49-F238E27FC236}">
                      <a16:creationId xmlns:a16="http://schemas.microsoft.com/office/drawing/2014/main" id="{CF8F32C8-8FC9-4133-816C-CE6C0B65C8AD}"/>
                    </a:ext>
                  </a:extLst>
                </p14:cNvPr>
                <p14:cNvContentPartPr/>
                <p14:nvPr/>
              </p14:nvContentPartPr>
              <p14:xfrm>
                <a:off x="3138768" y="3183768"/>
                <a:ext cx="175320" cy="129600"/>
              </p14:xfrm>
            </p:contentPart>
          </mc:Choice>
          <mc:Fallback>
            <p:pic>
              <p:nvPicPr>
                <p:cNvPr id="149647" name="Freihand 149646">
                  <a:extLst>
                    <a:ext uri="{FF2B5EF4-FFF2-40B4-BE49-F238E27FC236}">
                      <a16:creationId xmlns:a16="http://schemas.microsoft.com/office/drawing/2014/main" id="{CF8F32C8-8FC9-4133-816C-CE6C0B65C8AD}"/>
                    </a:ext>
                  </a:extLst>
                </p:cNvPr>
                <p:cNvPicPr/>
                <p:nvPr/>
              </p:nvPicPr>
              <p:blipFill>
                <a:blip r:embed="rId243"/>
                <a:stretch>
                  <a:fillRect/>
                </a:stretch>
              </p:blipFill>
              <p:spPr>
                <a:xfrm>
                  <a:off x="3134448" y="3179448"/>
                  <a:ext cx="18396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149648" name="Freihand 149647">
                  <a:extLst>
                    <a:ext uri="{FF2B5EF4-FFF2-40B4-BE49-F238E27FC236}">
                      <a16:creationId xmlns:a16="http://schemas.microsoft.com/office/drawing/2014/main" id="{1DE50D0D-C39C-4FC5-8D77-7A794D1C7E9E}"/>
                    </a:ext>
                  </a:extLst>
                </p14:cNvPr>
                <p14:cNvContentPartPr/>
                <p14:nvPr/>
              </p14:nvContentPartPr>
              <p14:xfrm>
                <a:off x="3379968" y="3165768"/>
                <a:ext cx="91080" cy="151200"/>
              </p14:xfrm>
            </p:contentPart>
          </mc:Choice>
          <mc:Fallback>
            <p:pic>
              <p:nvPicPr>
                <p:cNvPr id="149648" name="Freihand 149647">
                  <a:extLst>
                    <a:ext uri="{FF2B5EF4-FFF2-40B4-BE49-F238E27FC236}">
                      <a16:creationId xmlns:a16="http://schemas.microsoft.com/office/drawing/2014/main" id="{1DE50D0D-C39C-4FC5-8D77-7A794D1C7E9E}"/>
                    </a:ext>
                  </a:extLst>
                </p:cNvPr>
                <p:cNvPicPr/>
                <p:nvPr/>
              </p:nvPicPr>
              <p:blipFill>
                <a:blip r:embed="rId245"/>
                <a:stretch>
                  <a:fillRect/>
                </a:stretch>
              </p:blipFill>
              <p:spPr>
                <a:xfrm>
                  <a:off x="3375648" y="3161448"/>
                  <a:ext cx="99720" cy="159840"/>
                </a:xfrm>
                <a:prstGeom prst="rect">
                  <a:avLst/>
                </a:prstGeom>
              </p:spPr>
            </p:pic>
          </mc:Fallback>
        </mc:AlternateContent>
      </p:grpSp>
      <p:grpSp>
        <p:nvGrpSpPr>
          <p:cNvPr id="149658" name="Gruppieren 149657">
            <a:extLst>
              <a:ext uri="{FF2B5EF4-FFF2-40B4-BE49-F238E27FC236}">
                <a16:creationId xmlns:a16="http://schemas.microsoft.com/office/drawing/2014/main" id="{853E386C-913E-4895-B7E1-31CC9943102A}"/>
              </a:ext>
            </a:extLst>
          </p:cNvPr>
          <p:cNvGrpSpPr/>
          <p:nvPr/>
        </p:nvGrpSpPr>
        <p:grpSpPr>
          <a:xfrm>
            <a:off x="4430808" y="2638368"/>
            <a:ext cx="1094040" cy="319320"/>
            <a:chOff x="4430808" y="2638368"/>
            <a:chExt cx="1094040" cy="319320"/>
          </a:xfrm>
        </p:grpSpPr>
        <mc:AlternateContent xmlns:mc="http://schemas.openxmlformats.org/markup-compatibility/2006">
          <mc:Choice xmlns:p14="http://schemas.microsoft.com/office/powerpoint/2010/main" Requires="p14">
            <p:contentPart p14:bwMode="auto" r:id="rId246">
              <p14:nvContentPartPr>
                <p14:cNvPr id="149636" name="Freihand 149635">
                  <a:extLst>
                    <a:ext uri="{FF2B5EF4-FFF2-40B4-BE49-F238E27FC236}">
                      <a16:creationId xmlns:a16="http://schemas.microsoft.com/office/drawing/2014/main" id="{3CDA6F0A-E8CB-47B5-B468-2F32FF116081}"/>
                    </a:ext>
                  </a:extLst>
                </p14:cNvPr>
                <p14:cNvContentPartPr/>
                <p14:nvPr/>
              </p14:nvContentPartPr>
              <p14:xfrm>
                <a:off x="4430808" y="2649888"/>
                <a:ext cx="184320" cy="180000"/>
              </p14:xfrm>
            </p:contentPart>
          </mc:Choice>
          <mc:Fallback>
            <p:pic>
              <p:nvPicPr>
                <p:cNvPr id="149636" name="Freihand 149635">
                  <a:extLst>
                    <a:ext uri="{FF2B5EF4-FFF2-40B4-BE49-F238E27FC236}">
                      <a16:creationId xmlns:a16="http://schemas.microsoft.com/office/drawing/2014/main" id="{3CDA6F0A-E8CB-47B5-B468-2F32FF116081}"/>
                    </a:ext>
                  </a:extLst>
                </p:cNvPr>
                <p:cNvPicPr/>
                <p:nvPr/>
              </p:nvPicPr>
              <p:blipFill>
                <a:blip r:embed="rId247"/>
                <a:stretch>
                  <a:fillRect/>
                </a:stretch>
              </p:blipFill>
              <p:spPr>
                <a:xfrm>
                  <a:off x="4426488" y="2645568"/>
                  <a:ext cx="19296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149637" name="Freihand 149636">
                  <a:extLst>
                    <a:ext uri="{FF2B5EF4-FFF2-40B4-BE49-F238E27FC236}">
                      <a16:creationId xmlns:a16="http://schemas.microsoft.com/office/drawing/2014/main" id="{E97E3FFB-1CC5-4CD3-B5D2-1A15F2294657}"/>
                    </a:ext>
                  </a:extLst>
                </p14:cNvPr>
                <p14:cNvContentPartPr/>
                <p14:nvPr/>
              </p14:nvContentPartPr>
              <p14:xfrm>
                <a:off x="4646088" y="2666448"/>
                <a:ext cx="121680" cy="128880"/>
              </p14:xfrm>
            </p:contentPart>
          </mc:Choice>
          <mc:Fallback>
            <p:pic>
              <p:nvPicPr>
                <p:cNvPr id="149637" name="Freihand 149636">
                  <a:extLst>
                    <a:ext uri="{FF2B5EF4-FFF2-40B4-BE49-F238E27FC236}">
                      <a16:creationId xmlns:a16="http://schemas.microsoft.com/office/drawing/2014/main" id="{E97E3FFB-1CC5-4CD3-B5D2-1A15F2294657}"/>
                    </a:ext>
                  </a:extLst>
                </p:cNvPr>
                <p:cNvPicPr/>
                <p:nvPr/>
              </p:nvPicPr>
              <p:blipFill>
                <a:blip r:embed="rId249"/>
                <a:stretch>
                  <a:fillRect/>
                </a:stretch>
              </p:blipFill>
              <p:spPr>
                <a:xfrm>
                  <a:off x="4641768" y="2662128"/>
                  <a:ext cx="13032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149638" name="Freihand 149637">
                  <a:extLst>
                    <a:ext uri="{FF2B5EF4-FFF2-40B4-BE49-F238E27FC236}">
                      <a16:creationId xmlns:a16="http://schemas.microsoft.com/office/drawing/2014/main" id="{C3BB09C1-1507-41D4-B816-763B7EED85AD}"/>
                    </a:ext>
                  </a:extLst>
                </p14:cNvPr>
                <p14:cNvContentPartPr/>
                <p14:nvPr/>
              </p14:nvContentPartPr>
              <p14:xfrm>
                <a:off x="4785408" y="2690568"/>
                <a:ext cx="96840" cy="114840"/>
              </p14:xfrm>
            </p:contentPart>
          </mc:Choice>
          <mc:Fallback>
            <p:pic>
              <p:nvPicPr>
                <p:cNvPr id="149638" name="Freihand 149637">
                  <a:extLst>
                    <a:ext uri="{FF2B5EF4-FFF2-40B4-BE49-F238E27FC236}">
                      <a16:creationId xmlns:a16="http://schemas.microsoft.com/office/drawing/2014/main" id="{C3BB09C1-1507-41D4-B816-763B7EED85AD}"/>
                    </a:ext>
                  </a:extLst>
                </p:cNvPr>
                <p:cNvPicPr/>
                <p:nvPr/>
              </p:nvPicPr>
              <p:blipFill>
                <a:blip r:embed="rId251"/>
                <a:stretch>
                  <a:fillRect/>
                </a:stretch>
              </p:blipFill>
              <p:spPr>
                <a:xfrm>
                  <a:off x="4781088" y="2686248"/>
                  <a:ext cx="10548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149639" name="Freihand 149638">
                  <a:extLst>
                    <a:ext uri="{FF2B5EF4-FFF2-40B4-BE49-F238E27FC236}">
                      <a16:creationId xmlns:a16="http://schemas.microsoft.com/office/drawing/2014/main" id="{FF724FE4-291D-42F8-AA6D-C41C7D365F80}"/>
                    </a:ext>
                  </a:extLst>
                </p14:cNvPr>
                <p14:cNvContentPartPr/>
                <p14:nvPr/>
              </p14:nvContentPartPr>
              <p14:xfrm>
                <a:off x="5056488" y="2745648"/>
                <a:ext cx="360" cy="360"/>
              </p14:xfrm>
            </p:contentPart>
          </mc:Choice>
          <mc:Fallback>
            <p:pic>
              <p:nvPicPr>
                <p:cNvPr id="149639" name="Freihand 149638">
                  <a:extLst>
                    <a:ext uri="{FF2B5EF4-FFF2-40B4-BE49-F238E27FC236}">
                      <a16:creationId xmlns:a16="http://schemas.microsoft.com/office/drawing/2014/main" id="{FF724FE4-291D-42F8-AA6D-C41C7D365F80}"/>
                    </a:ext>
                  </a:extLst>
                </p:cNvPr>
                <p:cNvPicPr/>
                <p:nvPr/>
              </p:nvPicPr>
              <p:blipFill>
                <a:blip r:embed="rId103"/>
                <a:stretch>
                  <a:fillRect/>
                </a:stretch>
              </p:blipFill>
              <p:spPr>
                <a:xfrm>
                  <a:off x="5052168" y="274132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149640" name="Freihand 149639">
                  <a:extLst>
                    <a:ext uri="{FF2B5EF4-FFF2-40B4-BE49-F238E27FC236}">
                      <a16:creationId xmlns:a16="http://schemas.microsoft.com/office/drawing/2014/main" id="{C35B4E99-94DF-4B9D-A384-A5A214A57D0B}"/>
                    </a:ext>
                  </a:extLst>
                </p14:cNvPr>
                <p14:cNvContentPartPr/>
                <p14:nvPr/>
              </p14:nvContentPartPr>
              <p14:xfrm>
                <a:off x="5153688" y="2668968"/>
                <a:ext cx="125640" cy="97920"/>
              </p14:xfrm>
            </p:contentPart>
          </mc:Choice>
          <mc:Fallback>
            <p:pic>
              <p:nvPicPr>
                <p:cNvPr id="149640" name="Freihand 149639">
                  <a:extLst>
                    <a:ext uri="{FF2B5EF4-FFF2-40B4-BE49-F238E27FC236}">
                      <a16:creationId xmlns:a16="http://schemas.microsoft.com/office/drawing/2014/main" id="{C35B4E99-94DF-4B9D-A384-A5A214A57D0B}"/>
                    </a:ext>
                  </a:extLst>
                </p:cNvPr>
                <p:cNvPicPr/>
                <p:nvPr/>
              </p:nvPicPr>
              <p:blipFill>
                <a:blip r:embed="rId254"/>
                <a:stretch>
                  <a:fillRect/>
                </a:stretch>
              </p:blipFill>
              <p:spPr>
                <a:xfrm>
                  <a:off x="5149368" y="2664648"/>
                  <a:ext cx="13428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149641" name="Freihand 149640">
                  <a:extLst>
                    <a:ext uri="{FF2B5EF4-FFF2-40B4-BE49-F238E27FC236}">
                      <a16:creationId xmlns:a16="http://schemas.microsoft.com/office/drawing/2014/main" id="{C87CD127-2B4A-4B4C-876D-74AD9F696891}"/>
                    </a:ext>
                  </a:extLst>
                </p14:cNvPr>
                <p14:cNvContentPartPr/>
                <p14:nvPr/>
              </p14:nvContentPartPr>
              <p14:xfrm>
                <a:off x="5291928" y="2737368"/>
                <a:ext cx="18360" cy="126720"/>
              </p14:xfrm>
            </p:contentPart>
          </mc:Choice>
          <mc:Fallback>
            <p:pic>
              <p:nvPicPr>
                <p:cNvPr id="149641" name="Freihand 149640">
                  <a:extLst>
                    <a:ext uri="{FF2B5EF4-FFF2-40B4-BE49-F238E27FC236}">
                      <a16:creationId xmlns:a16="http://schemas.microsoft.com/office/drawing/2014/main" id="{C87CD127-2B4A-4B4C-876D-74AD9F696891}"/>
                    </a:ext>
                  </a:extLst>
                </p:cNvPr>
                <p:cNvPicPr/>
                <p:nvPr/>
              </p:nvPicPr>
              <p:blipFill>
                <a:blip r:embed="rId256"/>
                <a:stretch>
                  <a:fillRect/>
                </a:stretch>
              </p:blipFill>
              <p:spPr>
                <a:xfrm>
                  <a:off x="5287608" y="2733048"/>
                  <a:ext cx="2700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149642" name="Freihand 149641">
                  <a:extLst>
                    <a:ext uri="{FF2B5EF4-FFF2-40B4-BE49-F238E27FC236}">
                      <a16:creationId xmlns:a16="http://schemas.microsoft.com/office/drawing/2014/main" id="{5367E363-D880-4D70-A7AF-C955169599C8}"/>
                    </a:ext>
                  </a:extLst>
                </p14:cNvPr>
                <p14:cNvContentPartPr/>
                <p14:nvPr/>
              </p14:nvContentPartPr>
              <p14:xfrm>
                <a:off x="5379768" y="2638368"/>
                <a:ext cx="113400" cy="168480"/>
              </p14:xfrm>
            </p:contentPart>
          </mc:Choice>
          <mc:Fallback>
            <p:pic>
              <p:nvPicPr>
                <p:cNvPr id="149642" name="Freihand 149641">
                  <a:extLst>
                    <a:ext uri="{FF2B5EF4-FFF2-40B4-BE49-F238E27FC236}">
                      <a16:creationId xmlns:a16="http://schemas.microsoft.com/office/drawing/2014/main" id="{5367E363-D880-4D70-A7AF-C955169599C8}"/>
                    </a:ext>
                  </a:extLst>
                </p:cNvPr>
                <p:cNvPicPr/>
                <p:nvPr/>
              </p:nvPicPr>
              <p:blipFill>
                <a:blip r:embed="rId258"/>
                <a:stretch>
                  <a:fillRect/>
                </a:stretch>
              </p:blipFill>
              <p:spPr>
                <a:xfrm>
                  <a:off x="5375448" y="2634048"/>
                  <a:ext cx="12204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149650" name="Freihand 149649">
                  <a:extLst>
                    <a:ext uri="{FF2B5EF4-FFF2-40B4-BE49-F238E27FC236}">
                      <a16:creationId xmlns:a16="http://schemas.microsoft.com/office/drawing/2014/main" id="{767CA1B0-7E06-4098-9863-45FA5E9D013F}"/>
                    </a:ext>
                  </a:extLst>
                </p14:cNvPr>
                <p14:cNvContentPartPr/>
                <p14:nvPr/>
              </p14:nvContentPartPr>
              <p14:xfrm>
                <a:off x="4468608" y="2874528"/>
                <a:ext cx="1056240" cy="83160"/>
              </p14:xfrm>
            </p:contentPart>
          </mc:Choice>
          <mc:Fallback>
            <p:pic>
              <p:nvPicPr>
                <p:cNvPr id="149650" name="Freihand 149649">
                  <a:extLst>
                    <a:ext uri="{FF2B5EF4-FFF2-40B4-BE49-F238E27FC236}">
                      <a16:creationId xmlns:a16="http://schemas.microsoft.com/office/drawing/2014/main" id="{767CA1B0-7E06-4098-9863-45FA5E9D013F}"/>
                    </a:ext>
                  </a:extLst>
                </p:cNvPr>
                <p:cNvPicPr/>
                <p:nvPr/>
              </p:nvPicPr>
              <p:blipFill>
                <a:blip r:embed="rId260"/>
                <a:stretch>
                  <a:fillRect/>
                </a:stretch>
              </p:blipFill>
              <p:spPr>
                <a:xfrm>
                  <a:off x="4464288" y="2870208"/>
                  <a:ext cx="1064880" cy="91800"/>
                </a:xfrm>
                <a:prstGeom prst="rect">
                  <a:avLst/>
                </a:prstGeom>
              </p:spPr>
            </p:pic>
          </mc:Fallback>
        </mc:AlternateContent>
      </p:grpSp>
      <p:grpSp>
        <p:nvGrpSpPr>
          <p:cNvPr id="149657" name="Gruppieren 149656">
            <a:extLst>
              <a:ext uri="{FF2B5EF4-FFF2-40B4-BE49-F238E27FC236}">
                <a16:creationId xmlns:a16="http://schemas.microsoft.com/office/drawing/2014/main" id="{A48C3BAA-87E2-4F04-B139-EBFD2FB9FDA6}"/>
              </a:ext>
            </a:extLst>
          </p:cNvPr>
          <p:cNvGrpSpPr/>
          <p:nvPr/>
        </p:nvGrpSpPr>
        <p:grpSpPr>
          <a:xfrm>
            <a:off x="4800168" y="3049128"/>
            <a:ext cx="350640" cy="163440"/>
            <a:chOff x="4800168" y="3049128"/>
            <a:chExt cx="350640" cy="163440"/>
          </a:xfrm>
        </p:grpSpPr>
        <mc:AlternateContent xmlns:mc="http://schemas.openxmlformats.org/markup-compatibility/2006">
          <mc:Choice xmlns:p14="http://schemas.microsoft.com/office/powerpoint/2010/main" Requires="p14">
            <p:contentPart p14:bwMode="auto" r:id="rId261">
              <p14:nvContentPartPr>
                <p14:cNvPr id="149651" name="Freihand 149650">
                  <a:extLst>
                    <a:ext uri="{FF2B5EF4-FFF2-40B4-BE49-F238E27FC236}">
                      <a16:creationId xmlns:a16="http://schemas.microsoft.com/office/drawing/2014/main" id="{8FC20585-EB59-4CA6-B773-CA6AE5D2CC96}"/>
                    </a:ext>
                  </a:extLst>
                </p14:cNvPr>
                <p14:cNvContentPartPr/>
                <p14:nvPr/>
              </p14:nvContentPartPr>
              <p14:xfrm>
                <a:off x="4800168" y="3049128"/>
                <a:ext cx="150480" cy="163440"/>
              </p14:xfrm>
            </p:contentPart>
          </mc:Choice>
          <mc:Fallback>
            <p:pic>
              <p:nvPicPr>
                <p:cNvPr id="149651" name="Freihand 149650">
                  <a:extLst>
                    <a:ext uri="{FF2B5EF4-FFF2-40B4-BE49-F238E27FC236}">
                      <a16:creationId xmlns:a16="http://schemas.microsoft.com/office/drawing/2014/main" id="{8FC20585-EB59-4CA6-B773-CA6AE5D2CC96}"/>
                    </a:ext>
                  </a:extLst>
                </p:cNvPr>
                <p:cNvPicPr/>
                <p:nvPr/>
              </p:nvPicPr>
              <p:blipFill>
                <a:blip r:embed="rId262"/>
                <a:stretch>
                  <a:fillRect/>
                </a:stretch>
              </p:blipFill>
              <p:spPr>
                <a:xfrm>
                  <a:off x="4795848" y="3044808"/>
                  <a:ext cx="15912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149652" name="Freihand 149651">
                  <a:extLst>
                    <a:ext uri="{FF2B5EF4-FFF2-40B4-BE49-F238E27FC236}">
                      <a16:creationId xmlns:a16="http://schemas.microsoft.com/office/drawing/2014/main" id="{7E499F87-8F01-4687-8053-21FEABF4E57B}"/>
                    </a:ext>
                  </a:extLst>
                </p14:cNvPr>
                <p14:cNvContentPartPr/>
                <p14:nvPr/>
              </p14:nvContentPartPr>
              <p14:xfrm>
                <a:off x="5005008" y="3104928"/>
                <a:ext cx="145800" cy="90720"/>
              </p14:xfrm>
            </p:contentPart>
          </mc:Choice>
          <mc:Fallback>
            <p:pic>
              <p:nvPicPr>
                <p:cNvPr id="149652" name="Freihand 149651">
                  <a:extLst>
                    <a:ext uri="{FF2B5EF4-FFF2-40B4-BE49-F238E27FC236}">
                      <a16:creationId xmlns:a16="http://schemas.microsoft.com/office/drawing/2014/main" id="{7E499F87-8F01-4687-8053-21FEABF4E57B}"/>
                    </a:ext>
                  </a:extLst>
                </p:cNvPr>
                <p:cNvPicPr/>
                <p:nvPr/>
              </p:nvPicPr>
              <p:blipFill>
                <a:blip r:embed="rId264"/>
                <a:stretch>
                  <a:fillRect/>
                </a:stretch>
              </p:blipFill>
              <p:spPr>
                <a:xfrm>
                  <a:off x="5000688" y="3100608"/>
                  <a:ext cx="154440" cy="99360"/>
                </a:xfrm>
                <a:prstGeom prst="rect">
                  <a:avLst/>
                </a:prstGeom>
              </p:spPr>
            </p:pic>
          </mc:Fallback>
        </mc:AlternateContent>
      </p:grpSp>
      <p:grpSp>
        <p:nvGrpSpPr>
          <p:cNvPr id="149660" name="Gruppieren 149659">
            <a:extLst>
              <a:ext uri="{FF2B5EF4-FFF2-40B4-BE49-F238E27FC236}">
                <a16:creationId xmlns:a16="http://schemas.microsoft.com/office/drawing/2014/main" id="{3BF314D3-F101-4621-9977-95ADC36B0BFA}"/>
              </a:ext>
            </a:extLst>
          </p:cNvPr>
          <p:cNvGrpSpPr/>
          <p:nvPr/>
        </p:nvGrpSpPr>
        <p:grpSpPr>
          <a:xfrm>
            <a:off x="1782648" y="2702088"/>
            <a:ext cx="642960" cy="254880"/>
            <a:chOff x="1782648" y="2702088"/>
            <a:chExt cx="642960" cy="254880"/>
          </a:xfrm>
        </p:grpSpPr>
        <mc:AlternateContent xmlns:mc="http://schemas.openxmlformats.org/markup-compatibility/2006">
          <mc:Choice xmlns:p14="http://schemas.microsoft.com/office/powerpoint/2010/main" Requires="p14">
            <p:contentPart p14:bwMode="auto" r:id="rId265">
              <p14:nvContentPartPr>
                <p14:cNvPr id="149604" name="Freihand 149603">
                  <a:extLst>
                    <a:ext uri="{FF2B5EF4-FFF2-40B4-BE49-F238E27FC236}">
                      <a16:creationId xmlns:a16="http://schemas.microsoft.com/office/drawing/2014/main" id="{F64585B1-FF42-437D-8D66-826D3546E5FA}"/>
                    </a:ext>
                  </a:extLst>
                </p14:cNvPr>
                <p14:cNvContentPartPr/>
                <p14:nvPr/>
              </p14:nvContentPartPr>
              <p14:xfrm>
                <a:off x="1782648" y="2881368"/>
                <a:ext cx="157680" cy="27360"/>
              </p14:xfrm>
            </p:contentPart>
          </mc:Choice>
          <mc:Fallback>
            <p:pic>
              <p:nvPicPr>
                <p:cNvPr id="149604" name="Freihand 149603">
                  <a:extLst>
                    <a:ext uri="{FF2B5EF4-FFF2-40B4-BE49-F238E27FC236}">
                      <a16:creationId xmlns:a16="http://schemas.microsoft.com/office/drawing/2014/main" id="{F64585B1-FF42-437D-8D66-826D3546E5FA}"/>
                    </a:ext>
                  </a:extLst>
                </p:cNvPr>
                <p:cNvPicPr/>
                <p:nvPr/>
              </p:nvPicPr>
              <p:blipFill>
                <a:blip r:embed="rId266"/>
                <a:stretch>
                  <a:fillRect/>
                </a:stretch>
              </p:blipFill>
              <p:spPr>
                <a:xfrm>
                  <a:off x="1778328" y="2877048"/>
                  <a:ext cx="16632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149605" name="Freihand 149604">
                  <a:extLst>
                    <a:ext uri="{FF2B5EF4-FFF2-40B4-BE49-F238E27FC236}">
                      <a16:creationId xmlns:a16="http://schemas.microsoft.com/office/drawing/2014/main" id="{A4A92A6C-2D2B-4D21-8CDE-EBF1AE0E8758}"/>
                    </a:ext>
                  </a:extLst>
                </p14:cNvPr>
                <p14:cNvContentPartPr/>
                <p14:nvPr/>
              </p14:nvContentPartPr>
              <p14:xfrm>
                <a:off x="1835208" y="2948688"/>
                <a:ext cx="123120" cy="8280"/>
              </p14:xfrm>
            </p:contentPart>
          </mc:Choice>
          <mc:Fallback>
            <p:pic>
              <p:nvPicPr>
                <p:cNvPr id="149605" name="Freihand 149604">
                  <a:extLst>
                    <a:ext uri="{FF2B5EF4-FFF2-40B4-BE49-F238E27FC236}">
                      <a16:creationId xmlns:a16="http://schemas.microsoft.com/office/drawing/2014/main" id="{A4A92A6C-2D2B-4D21-8CDE-EBF1AE0E8758}"/>
                    </a:ext>
                  </a:extLst>
                </p:cNvPr>
                <p:cNvPicPr/>
                <p:nvPr/>
              </p:nvPicPr>
              <p:blipFill>
                <a:blip r:embed="rId268"/>
                <a:stretch>
                  <a:fillRect/>
                </a:stretch>
              </p:blipFill>
              <p:spPr>
                <a:xfrm>
                  <a:off x="1830888" y="2944368"/>
                  <a:ext cx="13176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149653" name="Freihand 149652">
                  <a:extLst>
                    <a:ext uri="{FF2B5EF4-FFF2-40B4-BE49-F238E27FC236}">
                      <a16:creationId xmlns:a16="http://schemas.microsoft.com/office/drawing/2014/main" id="{8496DA14-CB1F-4E74-842F-A60D272DAAE2}"/>
                    </a:ext>
                  </a:extLst>
                </p14:cNvPr>
                <p14:cNvContentPartPr/>
                <p14:nvPr/>
              </p14:nvContentPartPr>
              <p14:xfrm>
                <a:off x="2006208" y="2761848"/>
                <a:ext cx="129960" cy="146880"/>
              </p14:xfrm>
            </p:contentPart>
          </mc:Choice>
          <mc:Fallback>
            <p:pic>
              <p:nvPicPr>
                <p:cNvPr id="149653" name="Freihand 149652">
                  <a:extLst>
                    <a:ext uri="{FF2B5EF4-FFF2-40B4-BE49-F238E27FC236}">
                      <a16:creationId xmlns:a16="http://schemas.microsoft.com/office/drawing/2014/main" id="{8496DA14-CB1F-4E74-842F-A60D272DAAE2}"/>
                    </a:ext>
                  </a:extLst>
                </p:cNvPr>
                <p:cNvPicPr/>
                <p:nvPr/>
              </p:nvPicPr>
              <p:blipFill>
                <a:blip r:embed="rId270"/>
                <a:stretch>
                  <a:fillRect/>
                </a:stretch>
              </p:blipFill>
              <p:spPr>
                <a:xfrm>
                  <a:off x="2001888" y="2757528"/>
                  <a:ext cx="13860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149654" name="Freihand 149653">
                  <a:extLst>
                    <a:ext uri="{FF2B5EF4-FFF2-40B4-BE49-F238E27FC236}">
                      <a16:creationId xmlns:a16="http://schemas.microsoft.com/office/drawing/2014/main" id="{8CB9BF60-B823-49CD-8795-AA0AF756A447}"/>
                    </a:ext>
                  </a:extLst>
                </p14:cNvPr>
                <p14:cNvContentPartPr/>
                <p14:nvPr/>
              </p14:nvContentPartPr>
              <p14:xfrm>
                <a:off x="2203128" y="2782368"/>
                <a:ext cx="63360" cy="90000"/>
              </p14:xfrm>
            </p:contentPart>
          </mc:Choice>
          <mc:Fallback>
            <p:pic>
              <p:nvPicPr>
                <p:cNvPr id="149654" name="Freihand 149653">
                  <a:extLst>
                    <a:ext uri="{FF2B5EF4-FFF2-40B4-BE49-F238E27FC236}">
                      <a16:creationId xmlns:a16="http://schemas.microsoft.com/office/drawing/2014/main" id="{8CB9BF60-B823-49CD-8795-AA0AF756A447}"/>
                    </a:ext>
                  </a:extLst>
                </p:cNvPr>
                <p:cNvPicPr/>
                <p:nvPr/>
              </p:nvPicPr>
              <p:blipFill>
                <a:blip r:embed="rId272"/>
                <a:stretch>
                  <a:fillRect/>
                </a:stretch>
              </p:blipFill>
              <p:spPr>
                <a:xfrm>
                  <a:off x="2198808" y="2778048"/>
                  <a:ext cx="7200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149655" name="Freihand 149654">
                  <a:extLst>
                    <a:ext uri="{FF2B5EF4-FFF2-40B4-BE49-F238E27FC236}">
                      <a16:creationId xmlns:a16="http://schemas.microsoft.com/office/drawing/2014/main" id="{A911538D-8A33-4E82-869B-C16D5796E3EF}"/>
                    </a:ext>
                  </a:extLst>
                </p14:cNvPr>
                <p14:cNvContentPartPr/>
                <p14:nvPr/>
              </p14:nvContentPartPr>
              <p14:xfrm>
                <a:off x="2352168" y="2757528"/>
                <a:ext cx="73440" cy="119880"/>
              </p14:xfrm>
            </p:contentPart>
          </mc:Choice>
          <mc:Fallback>
            <p:pic>
              <p:nvPicPr>
                <p:cNvPr id="149655" name="Freihand 149654">
                  <a:extLst>
                    <a:ext uri="{FF2B5EF4-FFF2-40B4-BE49-F238E27FC236}">
                      <a16:creationId xmlns:a16="http://schemas.microsoft.com/office/drawing/2014/main" id="{A911538D-8A33-4E82-869B-C16D5796E3EF}"/>
                    </a:ext>
                  </a:extLst>
                </p:cNvPr>
                <p:cNvPicPr/>
                <p:nvPr/>
              </p:nvPicPr>
              <p:blipFill>
                <a:blip r:embed="rId274"/>
                <a:stretch>
                  <a:fillRect/>
                </a:stretch>
              </p:blipFill>
              <p:spPr>
                <a:xfrm>
                  <a:off x="2347848" y="2753208"/>
                  <a:ext cx="8208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149659" name="Freihand 149658">
                  <a:extLst>
                    <a:ext uri="{FF2B5EF4-FFF2-40B4-BE49-F238E27FC236}">
                      <a16:creationId xmlns:a16="http://schemas.microsoft.com/office/drawing/2014/main" id="{53DB9547-ED56-4394-B39B-74F46A2F0841}"/>
                    </a:ext>
                  </a:extLst>
                </p14:cNvPr>
                <p14:cNvContentPartPr/>
                <p14:nvPr/>
              </p14:nvContentPartPr>
              <p14:xfrm>
                <a:off x="2308968" y="2702088"/>
                <a:ext cx="114120" cy="182160"/>
              </p14:xfrm>
            </p:contentPart>
          </mc:Choice>
          <mc:Fallback>
            <p:pic>
              <p:nvPicPr>
                <p:cNvPr id="149659" name="Freihand 149658">
                  <a:extLst>
                    <a:ext uri="{FF2B5EF4-FFF2-40B4-BE49-F238E27FC236}">
                      <a16:creationId xmlns:a16="http://schemas.microsoft.com/office/drawing/2014/main" id="{53DB9547-ED56-4394-B39B-74F46A2F0841}"/>
                    </a:ext>
                  </a:extLst>
                </p:cNvPr>
                <p:cNvPicPr/>
                <p:nvPr/>
              </p:nvPicPr>
              <p:blipFill>
                <a:blip r:embed="rId276"/>
                <a:stretch>
                  <a:fillRect/>
                </a:stretch>
              </p:blipFill>
              <p:spPr>
                <a:xfrm>
                  <a:off x="2304648" y="2697768"/>
                  <a:ext cx="122760" cy="190800"/>
                </a:xfrm>
                <a:prstGeom prst="rect">
                  <a:avLst/>
                </a:prstGeom>
              </p:spPr>
            </p:pic>
          </mc:Fallback>
        </mc:AlternateContent>
      </p:grpSp>
      <p:grpSp>
        <p:nvGrpSpPr>
          <p:cNvPr id="149673" name="Gruppieren 149672">
            <a:extLst>
              <a:ext uri="{FF2B5EF4-FFF2-40B4-BE49-F238E27FC236}">
                <a16:creationId xmlns:a16="http://schemas.microsoft.com/office/drawing/2014/main" id="{7725588E-CE67-401E-9F1E-D197162EEF46}"/>
              </a:ext>
            </a:extLst>
          </p:cNvPr>
          <p:cNvGrpSpPr/>
          <p:nvPr/>
        </p:nvGrpSpPr>
        <p:grpSpPr>
          <a:xfrm>
            <a:off x="509688" y="3774888"/>
            <a:ext cx="1651320" cy="323280"/>
            <a:chOff x="509688" y="3774888"/>
            <a:chExt cx="1651320" cy="323280"/>
          </a:xfrm>
        </p:grpSpPr>
        <mc:AlternateContent xmlns:mc="http://schemas.openxmlformats.org/markup-compatibility/2006">
          <mc:Choice xmlns:p14="http://schemas.microsoft.com/office/powerpoint/2010/main" Requires="p14">
            <p:contentPart p14:bwMode="auto" r:id="rId277">
              <p14:nvContentPartPr>
                <p14:cNvPr id="149661" name="Freihand 149660">
                  <a:extLst>
                    <a:ext uri="{FF2B5EF4-FFF2-40B4-BE49-F238E27FC236}">
                      <a16:creationId xmlns:a16="http://schemas.microsoft.com/office/drawing/2014/main" id="{2DE95D9D-C987-4DF5-BAA5-3D544F6D7F77}"/>
                    </a:ext>
                  </a:extLst>
                </p14:cNvPr>
                <p14:cNvContentPartPr/>
                <p14:nvPr/>
              </p14:nvContentPartPr>
              <p14:xfrm>
                <a:off x="612648" y="3843648"/>
                <a:ext cx="23040" cy="168840"/>
              </p14:xfrm>
            </p:contentPart>
          </mc:Choice>
          <mc:Fallback>
            <p:pic>
              <p:nvPicPr>
                <p:cNvPr id="149661" name="Freihand 149660">
                  <a:extLst>
                    <a:ext uri="{FF2B5EF4-FFF2-40B4-BE49-F238E27FC236}">
                      <a16:creationId xmlns:a16="http://schemas.microsoft.com/office/drawing/2014/main" id="{2DE95D9D-C987-4DF5-BAA5-3D544F6D7F77}"/>
                    </a:ext>
                  </a:extLst>
                </p:cNvPr>
                <p:cNvPicPr/>
                <p:nvPr/>
              </p:nvPicPr>
              <p:blipFill>
                <a:blip r:embed="rId278"/>
                <a:stretch>
                  <a:fillRect/>
                </a:stretch>
              </p:blipFill>
              <p:spPr>
                <a:xfrm>
                  <a:off x="608328" y="3839328"/>
                  <a:ext cx="3168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149662" name="Freihand 149661">
                  <a:extLst>
                    <a:ext uri="{FF2B5EF4-FFF2-40B4-BE49-F238E27FC236}">
                      <a16:creationId xmlns:a16="http://schemas.microsoft.com/office/drawing/2014/main" id="{22DC6BBF-5D80-4CF8-AB18-9A90D194BAF9}"/>
                    </a:ext>
                  </a:extLst>
                </p14:cNvPr>
                <p14:cNvContentPartPr/>
                <p14:nvPr/>
              </p14:nvContentPartPr>
              <p14:xfrm>
                <a:off x="511848" y="4002768"/>
                <a:ext cx="208440" cy="16920"/>
              </p14:xfrm>
            </p:contentPart>
          </mc:Choice>
          <mc:Fallback>
            <p:pic>
              <p:nvPicPr>
                <p:cNvPr id="149662" name="Freihand 149661">
                  <a:extLst>
                    <a:ext uri="{FF2B5EF4-FFF2-40B4-BE49-F238E27FC236}">
                      <a16:creationId xmlns:a16="http://schemas.microsoft.com/office/drawing/2014/main" id="{22DC6BBF-5D80-4CF8-AB18-9A90D194BAF9}"/>
                    </a:ext>
                  </a:extLst>
                </p:cNvPr>
                <p:cNvPicPr/>
                <p:nvPr/>
              </p:nvPicPr>
              <p:blipFill>
                <a:blip r:embed="rId280"/>
                <a:stretch>
                  <a:fillRect/>
                </a:stretch>
              </p:blipFill>
              <p:spPr>
                <a:xfrm>
                  <a:off x="507528" y="3998448"/>
                  <a:ext cx="21708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149663" name="Freihand 149662">
                  <a:extLst>
                    <a:ext uri="{FF2B5EF4-FFF2-40B4-BE49-F238E27FC236}">
                      <a16:creationId xmlns:a16="http://schemas.microsoft.com/office/drawing/2014/main" id="{1C846672-F945-4D50-86D0-CABF56D55CA8}"/>
                    </a:ext>
                  </a:extLst>
                </p14:cNvPr>
                <p14:cNvContentPartPr/>
                <p14:nvPr/>
              </p14:nvContentPartPr>
              <p14:xfrm>
                <a:off x="509688" y="3811608"/>
                <a:ext cx="239760" cy="39600"/>
              </p14:xfrm>
            </p:contentPart>
          </mc:Choice>
          <mc:Fallback>
            <p:pic>
              <p:nvPicPr>
                <p:cNvPr id="149663" name="Freihand 149662">
                  <a:extLst>
                    <a:ext uri="{FF2B5EF4-FFF2-40B4-BE49-F238E27FC236}">
                      <a16:creationId xmlns:a16="http://schemas.microsoft.com/office/drawing/2014/main" id="{1C846672-F945-4D50-86D0-CABF56D55CA8}"/>
                    </a:ext>
                  </a:extLst>
                </p:cNvPr>
                <p:cNvPicPr/>
                <p:nvPr/>
              </p:nvPicPr>
              <p:blipFill>
                <a:blip r:embed="rId282"/>
                <a:stretch>
                  <a:fillRect/>
                </a:stretch>
              </p:blipFill>
              <p:spPr>
                <a:xfrm>
                  <a:off x="505368" y="3807288"/>
                  <a:ext cx="248400" cy="4824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149664" name="Freihand 149663">
                  <a:extLst>
                    <a:ext uri="{FF2B5EF4-FFF2-40B4-BE49-F238E27FC236}">
                      <a16:creationId xmlns:a16="http://schemas.microsoft.com/office/drawing/2014/main" id="{31EC2CC4-F806-4E38-ADE3-ACC8E2592347}"/>
                    </a:ext>
                  </a:extLst>
                </p14:cNvPr>
                <p14:cNvContentPartPr/>
                <p14:nvPr/>
              </p14:nvContentPartPr>
              <p14:xfrm>
                <a:off x="763488" y="3933288"/>
                <a:ext cx="130320" cy="102600"/>
              </p14:xfrm>
            </p:contentPart>
          </mc:Choice>
          <mc:Fallback>
            <p:pic>
              <p:nvPicPr>
                <p:cNvPr id="149664" name="Freihand 149663">
                  <a:extLst>
                    <a:ext uri="{FF2B5EF4-FFF2-40B4-BE49-F238E27FC236}">
                      <a16:creationId xmlns:a16="http://schemas.microsoft.com/office/drawing/2014/main" id="{31EC2CC4-F806-4E38-ADE3-ACC8E2592347}"/>
                    </a:ext>
                  </a:extLst>
                </p:cNvPr>
                <p:cNvPicPr/>
                <p:nvPr/>
              </p:nvPicPr>
              <p:blipFill>
                <a:blip r:embed="rId284"/>
                <a:stretch>
                  <a:fillRect/>
                </a:stretch>
              </p:blipFill>
              <p:spPr>
                <a:xfrm>
                  <a:off x="759168" y="3928968"/>
                  <a:ext cx="13896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149665" name="Freihand 149664">
                  <a:extLst>
                    <a:ext uri="{FF2B5EF4-FFF2-40B4-BE49-F238E27FC236}">
                      <a16:creationId xmlns:a16="http://schemas.microsoft.com/office/drawing/2014/main" id="{6E764C00-64FE-45F0-A582-5EDC502CC87D}"/>
                    </a:ext>
                  </a:extLst>
                </p14:cNvPr>
                <p14:cNvContentPartPr/>
                <p14:nvPr/>
              </p14:nvContentPartPr>
              <p14:xfrm>
                <a:off x="948168" y="3800448"/>
                <a:ext cx="110160" cy="297720"/>
              </p14:xfrm>
            </p:contentPart>
          </mc:Choice>
          <mc:Fallback>
            <p:pic>
              <p:nvPicPr>
                <p:cNvPr id="149665" name="Freihand 149664">
                  <a:extLst>
                    <a:ext uri="{FF2B5EF4-FFF2-40B4-BE49-F238E27FC236}">
                      <a16:creationId xmlns:a16="http://schemas.microsoft.com/office/drawing/2014/main" id="{6E764C00-64FE-45F0-A582-5EDC502CC87D}"/>
                    </a:ext>
                  </a:extLst>
                </p:cNvPr>
                <p:cNvPicPr/>
                <p:nvPr/>
              </p:nvPicPr>
              <p:blipFill>
                <a:blip r:embed="rId286"/>
                <a:stretch>
                  <a:fillRect/>
                </a:stretch>
              </p:blipFill>
              <p:spPr>
                <a:xfrm>
                  <a:off x="943848" y="3796128"/>
                  <a:ext cx="118800" cy="30636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149666" name="Freihand 149665">
                  <a:extLst>
                    <a:ext uri="{FF2B5EF4-FFF2-40B4-BE49-F238E27FC236}">
                      <a16:creationId xmlns:a16="http://schemas.microsoft.com/office/drawing/2014/main" id="{B279B864-8BAD-4B5D-AB60-C9B6A824C5C6}"/>
                    </a:ext>
                  </a:extLst>
                </p14:cNvPr>
                <p14:cNvContentPartPr/>
                <p14:nvPr/>
              </p14:nvContentPartPr>
              <p14:xfrm>
                <a:off x="1077048" y="3798288"/>
                <a:ext cx="58320" cy="199440"/>
              </p14:xfrm>
            </p:contentPart>
          </mc:Choice>
          <mc:Fallback>
            <p:pic>
              <p:nvPicPr>
                <p:cNvPr id="149666" name="Freihand 149665">
                  <a:extLst>
                    <a:ext uri="{FF2B5EF4-FFF2-40B4-BE49-F238E27FC236}">
                      <a16:creationId xmlns:a16="http://schemas.microsoft.com/office/drawing/2014/main" id="{B279B864-8BAD-4B5D-AB60-C9B6A824C5C6}"/>
                    </a:ext>
                  </a:extLst>
                </p:cNvPr>
                <p:cNvPicPr/>
                <p:nvPr/>
              </p:nvPicPr>
              <p:blipFill>
                <a:blip r:embed="rId288"/>
                <a:stretch>
                  <a:fillRect/>
                </a:stretch>
              </p:blipFill>
              <p:spPr>
                <a:xfrm>
                  <a:off x="1072728" y="3793968"/>
                  <a:ext cx="66960"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149667" name="Freihand 149666">
                  <a:extLst>
                    <a:ext uri="{FF2B5EF4-FFF2-40B4-BE49-F238E27FC236}">
                      <a16:creationId xmlns:a16="http://schemas.microsoft.com/office/drawing/2014/main" id="{250B516D-7190-4556-B795-D20F67FEE5E6}"/>
                    </a:ext>
                  </a:extLst>
                </p14:cNvPr>
                <p14:cNvContentPartPr/>
                <p14:nvPr/>
              </p14:nvContentPartPr>
              <p14:xfrm>
                <a:off x="1156248" y="3896208"/>
                <a:ext cx="138240" cy="79200"/>
              </p14:xfrm>
            </p:contentPart>
          </mc:Choice>
          <mc:Fallback>
            <p:pic>
              <p:nvPicPr>
                <p:cNvPr id="149667" name="Freihand 149666">
                  <a:extLst>
                    <a:ext uri="{FF2B5EF4-FFF2-40B4-BE49-F238E27FC236}">
                      <a16:creationId xmlns:a16="http://schemas.microsoft.com/office/drawing/2014/main" id="{250B516D-7190-4556-B795-D20F67FEE5E6}"/>
                    </a:ext>
                  </a:extLst>
                </p:cNvPr>
                <p:cNvPicPr/>
                <p:nvPr/>
              </p:nvPicPr>
              <p:blipFill>
                <a:blip r:embed="rId290"/>
                <a:stretch>
                  <a:fillRect/>
                </a:stretch>
              </p:blipFill>
              <p:spPr>
                <a:xfrm>
                  <a:off x="1151928" y="3891888"/>
                  <a:ext cx="14688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149668" name="Freihand 149667">
                  <a:extLst>
                    <a:ext uri="{FF2B5EF4-FFF2-40B4-BE49-F238E27FC236}">
                      <a16:creationId xmlns:a16="http://schemas.microsoft.com/office/drawing/2014/main" id="{FC4E6E7C-0CE7-4BF0-A994-2643618B0492}"/>
                    </a:ext>
                  </a:extLst>
                </p14:cNvPr>
                <p14:cNvContentPartPr/>
                <p14:nvPr/>
              </p14:nvContentPartPr>
              <p14:xfrm>
                <a:off x="1347048" y="3774888"/>
                <a:ext cx="183600" cy="213840"/>
              </p14:xfrm>
            </p:contentPart>
          </mc:Choice>
          <mc:Fallback>
            <p:pic>
              <p:nvPicPr>
                <p:cNvPr id="149668" name="Freihand 149667">
                  <a:extLst>
                    <a:ext uri="{FF2B5EF4-FFF2-40B4-BE49-F238E27FC236}">
                      <a16:creationId xmlns:a16="http://schemas.microsoft.com/office/drawing/2014/main" id="{FC4E6E7C-0CE7-4BF0-A994-2643618B0492}"/>
                    </a:ext>
                  </a:extLst>
                </p:cNvPr>
                <p:cNvPicPr/>
                <p:nvPr/>
              </p:nvPicPr>
              <p:blipFill>
                <a:blip r:embed="rId292"/>
                <a:stretch>
                  <a:fillRect/>
                </a:stretch>
              </p:blipFill>
              <p:spPr>
                <a:xfrm>
                  <a:off x="1342728" y="3770568"/>
                  <a:ext cx="192240" cy="22248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149669" name="Freihand 149668">
                  <a:extLst>
                    <a:ext uri="{FF2B5EF4-FFF2-40B4-BE49-F238E27FC236}">
                      <a16:creationId xmlns:a16="http://schemas.microsoft.com/office/drawing/2014/main" id="{5DA66DAD-55CD-4D39-B832-C10B4A9B2615}"/>
                    </a:ext>
                  </a:extLst>
                </p14:cNvPr>
                <p14:cNvContentPartPr/>
                <p14:nvPr/>
              </p14:nvContentPartPr>
              <p14:xfrm>
                <a:off x="1505088" y="3806208"/>
                <a:ext cx="19800" cy="19800"/>
              </p14:xfrm>
            </p:contentPart>
          </mc:Choice>
          <mc:Fallback>
            <p:pic>
              <p:nvPicPr>
                <p:cNvPr id="149669" name="Freihand 149668">
                  <a:extLst>
                    <a:ext uri="{FF2B5EF4-FFF2-40B4-BE49-F238E27FC236}">
                      <a16:creationId xmlns:a16="http://schemas.microsoft.com/office/drawing/2014/main" id="{5DA66DAD-55CD-4D39-B832-C10B4A9B2615}"/>
                    </a:ext>
                  </a:extLst>
                </p:cNvPr>
                <p:cNvPicPr/>
                <p:nvPr/>
              </p:nvPicPr>
              <p:blipFill>
                <a:blip r:embed="rId294"/>
                <a:stretch>
                  <a:fillRect/>
                </a:stretch>
              </p:blipFill>
              <p:spPr>
                <a:xfrm>
                  <a:off x="1500768" y="3801888"/>
                  <a:ext cx="2844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295">
              <p14:nvContentPartPr>
                <p14:cNvPr id="149670" name="Freihand 149669">
                  <a:extLst>
                    <a:ext uri="{FF2B5EF4-FFF2-40B4-BE49-F238E27FC236}">
                      <a16:creationId xmlns:a16="http://schemas.microsoft.com/office/drawing/2014/main" id="{0356084A-EB36-4772-A952-CE96CB85E24D}"/>
                    </a:ext>
                  </a:extLst>
                </p14:cNvPr>
                <p14:cNvContentPartPr/>
                <p14:nvPr/>
              </p14:nvContentPartPr>
              <p14:xfrm>
                <a:off x="1547568" y="3866328"/>
                <a:ext cx="268200" cy="77400"/>
              </p14:xfrm>
            </p:contentPart>
          </mc:Choice>
          <mc:Fallback>
            <p:pic>
              <p:nvPicPr>
                <p:cNvPr id="149670" name="Freihand 149669">
                  <a:extLst>
                    <a:ext uri="{FF2B5EF4-FFF2-40B4-BE49-F238E27FC236}">
                      <a16:creationId xmlns:a16="http://schemas.microsoft.com/office/drawing/2014/main" id="{0356084A-EB36-4772-A952-CE96CB85E24D}"/>
                    </a:ext>
                  </a:extLst>
                </p:cNvPr>
                <p:cNvPicPr/>
                <p:nvPr/>
              </p:nvPicPr>
              <p:blipFill>
                <a:blip r:embed="rId296"/>
                <a:stretch>
                  <a:fillRect/>
                </a:stretch>
              </p:blipFill>
              <p:spPr>
                <a:xfrm>
                  <a:off x="1543248" y="3862008"/>
                  <a:ext cx="27684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297">
              <p14:nvContentPartPr>
                <p14:cNvPr id="149671" name="Freihand 149670">
                  <a:extLst>
                    <a:ext uri="{FF2B5EF4-FFF2-40B4-BE49-F238E27FC236}">
                      <a16:creationId xmlns:a16="http://schemas.microsoft.com/office/drawing/2014/main" id="{F51EF824-1147-43BB-89FA-FB16D0305660}"/>
                    </a:ext>
                  </a:extLst>
                </p14:cNvPr>
                <p14:cNvContentPartPr/>
                <p14:nvPr/>
              </p14:nvContentPartPr>
              <p14:xfrm>
                <a:off x="1996488" y="3880008"/>
                <a:ext cx="105840" cy="15480"/>
              </p14:xfrm>
            </p:contentPart>
          </mc:Choice>
          <mc:Fallback>
            <p:pic>
              <p:nvPicPr>
                <p:cNvPr id="149671" name="Freihand 149670">
                  <a:extLst>
                    <a:ext uri="{FF2B5EF4-FFF2-40B4-BE49-F238E27FC236}">
                      <a16:creationId xmlns:a16="http://schemas.microsoft.com/office/drawing/2014/main" id="{F51EF824-1147-43BB-89FA-FB16D0305660}"/>
                    </a:ext>
                  </a:extLst>
                </p:cNvPr>
                <p:cNvPicPr/>
                <p:nvPr/>
              </p:nvPicPr>
              <p:blipFill>
                <a:blip r:embed="rId298"/>
                <a:stretch>
                  <a:fillRect/>
                </a:stretch>
              </p:blipFill>
              <p:spPr>
                <a:xfrm>
                  <a:off x="1992168" y="3875688"/>
                  <a:ext cx="114480" cy="24120"/>
                </a:xfrm>
                <a:prstGeom prst="rect">
                  <a:avLst/>
                </a:prstGeom>
              </p:spPr>
            </p:pic>
          </mc:Fallback>
        </mc:AlternateContent>
        <mc:AlternateContent xmlns:mc="http://schemas.openxmlformats.org/markup-compatibility/2006">
          <mc:Choice xmlns:p14="http://schemas.microsoft.com/office/powerpoint/2010/main" Requires="p14">
            <p:contentPart p14:bwMode="auto" r:id="rId299">
              <p14:nvContentPartPr>
                <p14:cNvPr id="149672" name="Freihand 149671">
                  <a:extLst>
                    <a:ext uri="{FF2B5EF4-FFF2-40B4-BE49-F238E27FC236}">
                      <a16:creationId xmlns:a16="http://schemas.microsoft.com/office/drawing/2014/main" id="{7A12F195-0DFC-41C8-B1D4-1A2A285CE13D}"/>
                    </a:ext>
                  </a:extLst>
                </p14:cNvPr>
                <p14:cNvContentPartPr/>
                <p14:nvPr/>
              </p14:nvContentPartPr>
              <p14:xfrm>
                <a:off x="1970928" y="3920688"/>
                <a:ext cx="190080" cy="25200"/>
              </p14:xfrm>
            </p:contentPart>
          </mc:Choice>
          <mc:Fallback>
            <p:pic>
              <p:nvPicPr>
                <p:cNvPr id="149672" name="Freihand 149671">
                  <a:extLst>
                    <a:ext uri="{FF2B5EF4-FFF2-40B4-BE49-F238E27FC236}">
                      <a16:creationId xmlns:a16="http://schemas.microsoft.com/office/drawing/2014/main" id="{7A12F195-0DFC-41C8-B1D4-1A2A285CE13D}"/>
                    </a:ext>
                  </a:extLst>
                </p:cNvPr>
                <p:cNvPicPr/>
                <p:nvPr/>
              </p:nvPicPr>
              <p:blipFill>
                <a:blip r:embed="rId300"/>
                <a:stretch>
                  <a:fillRect/>
                </a:stretch>
              </p:blipFill>
              <p:spPr>
                <a:xfrm>
                  <a:off x="1966608" y="3916368"/>
                  <a:ext cx="198720" cy="33840"/>
                </a:xfrm>
                <a:prstGeom prst="rect">
                  <a:avLst/>
                </a:prstGeom>
              </p:spPr>
            </p:pic>
          </mc:Fallback>
        </mc:AlternateContent>
      </p:grpSp>
      <p:grpSp>
        <p:nvGrpSpPr>
          <p:cNvPr id="149678" name="Gruppieren 149677">
            <a:extLst>
              <a:ext uri="{FF2B5EF4-FFF2-40B4-BE49-F238E27FC236}">
                <a16:creationId xmlns:a16="http://schemas.microsoft.com/office/drawing/2014/main" id="{A9756AE7-69BE-48B2-AB20-EC4A7AF233E6}"/>
              </a:ext>
            </a:extLst>
          </p:cNvPr>
          <p:cNvGrpSpPr/>
          <p:nvPr/>
        </p:nvGrpSpPr>
        <p:grpSpPr>
          <a:xfrm>
            <a:off x="2472408" y="3640608"/>
            <a:ext cx="511920" cy="153000"/>
            <a:chOff x="2472408" y="3640608"/>
            <a:chExt cx="511920" cy="153000"/>
          </a:xfrm>
        </p:grpSpPr>
        <mc:AlternateContent xmlns:mc="http://schemas.openxmlformats.org/markup-compatibility/2006">
          <mc:Choice xmlns:p14="http://schemas.microsoft.com/office/powerpoint/2010/main" Requires="p14">
            <p:contentPart p14:bwMode="auto" r:id="rId301">
              <p14:nvContentPartPr>
                <p14:cNvPr id="149674" name="Freihand 149673">
                  <a:extLst>
                    <a:ext uri="{FF2B5EF4-FFF2-40B4-BE49-F238E27FC236}">
                      <a16:creationId xmlns:a16="http://schemas.microsoft.com/office/drawing/2014/main" id="{F5A9ABCC-DD8F-420E-AC3F-D52A91D340A6}"/>
                    </a:ext>
                  </a:extLst>
                </p14:cNvPr>
                <p14:cNvContentPartPr/>
                <p14:nvPr/>
              </p14:nvContentPartPr>
              <p14:xfrm>
                <a:off x="2472408" y="3640608"/>
                <a:ext cx="195840" cy="141120"/>
              </p14:xfrm>
            </p:contentPart>
          </mc:Choice>
          <mc:Fallback>
            <p:pic>
              <p:nvPicPr>
                <p:cNvPr id="149674" name="Freihand 149673">
                  <a:extLst>
                    <a:ext uri="{FF2B5EF4-FFF2-40B4-BE49-F238E27FC236}">
                      <a16:creationId xmlns:a16="http://schemas.microsoft.com/office/drawing/2014/main" id="{F5A9ABCC-DD8F-420E-AC3F-D52A91D340A6}"/>
                    </a:ext>
                  </a:extLst>
                </p:cNvPr>
                <p:cNvPicPr/>
                <p:nvPr/>
              </p:nvPicPr>
              <p:blipFill>
                <a:blip r:embed="rId302"/>
                <a:stretch>
                  <a:fillRect/>
                </a:stretch>
              </p:blipFill>
              <p:spPr>
                <a:xfrm>
                  <a:off x="2468088" y="3636288"/>
                  <a:ext cx="20448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303">
              <p14:nvContentPartPr>
                <p14:cNvPr id="149675" name="Freihand 149674">
                  <a:extLst>
                    <a:ext uri="{FF2B5EF4-FFF2-40B4-BE49-F238E27FC236}">
                      <a16:creationId xmlns:a16="http://schemas.microsoft.com/office/drawing/2014/main" id="{C9010FED-1DC6-41FF-8136-E276838B4A4D}"/>
                    </a:ext>
                  </a:extLst>
                </p14:cNvPr>
                <p14:cNvContentPartPr/>
                <p14:nvPr/>
              </p14:nvContentPartPr>
              <p14:xfrm>
                <a:off x="2719728" y="3669768"/>
                <a:ext cx="105480" cy="99000"/>
              </p14:xfrm>
            </p:contentPart>
          </mc:Choice>
          <mc:Fallback>
            <p:pic>
              <p:nvPicPr>
                <p:cNvPr id="149675" name="Freihand 149674">
                  <a:extLst>
                    <a:ext uri="{FF2B5EF4-FFF2-40B4-BE49-F238E27FC236}">
                      <a16:creationId xmlns:a16="http://schemas.microsoft.com/office/drawing/2014/main" id="{C9010FED-1DC6-41FF-8136-E276838B4A4D}"/>
                    </a:ext>
                  </a:extLst>
                </p:cNvPr>
                <p:cNvPicPr/>
                <p:nvPr/>
              </p:nvPicPr>
              <p:blipFill>
                <a:blip r:embed="rId304"/>
                <a:stretch>
                  <a:fillRect/>
                </a:stretch>
              </p:blipFill>
              <p:spPr>
                <a:xfrm>
                  <a:off x="2715408" y="3665448"/>
                  <a:ext cx="11412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305">
              <p14:nvContentPartPr>
                <p14:cNvPr id="149677" name="Freihand 149676">
                  <a:extLst>
                    <a:ext uri="{FF2B5EF4-FFF2-40B4-BE49-F238E27FC236}">
                      <a16:creationId xmlns:a16="http://schemas.microsoft.com/office/drawing/2014/main" id="{93A62AA9-EDF6-435E-ADA1-9E2E01275371}"/>
                    </a:ext>
                  </a:extLst>
                </p14:cNvPr>
                <p14:cNvContentPartPr/>
                <p14:nvPr/>
              </p14:nvContentPartPr>
              <p14:xfrm>
                <a:off x="2880288" y="3664008"/>
                <a:ext cx="104040" cy="129600"/>
              </p14:xfrm>
            </p:contentPart>
          </mc:Choice>
          <mc:Fallback>
            <p:pic>
              <p:nvPicPr>
                <p:cNvPr id="149677" name="Freihand 149676">
                  <a:extLst>
                    <a:ext uri="{FF2B5EF4-FFF2-40B4-BE49-F238E27FC236}">
                      <a16:creationId xmlns:a16="http://schemas.microsoft.com/office/drawing/2014/main" id="{93A62AA9-EDF6-435E-ADA1-9E2E01275371}"/>
                    </a:ext>
                  </a:extLst>
                </p:cNvPr>
                <p:cNvPicPr/>
                <p:nvPr/>
              </p:nvPicPr>
              <p:blipFill>
                <a:blip r:embed="rId306"/>
                <a:stretch>
                  <a:fillRect/>
                </a:stretch>
              </p:blipFill>
              <p:spPr>
                <a:xfrm>
                  <a:off x="2875968" y="3659688"/>
                  <a:ext cx="112680" cy="138240"/>
                </a:xfrm>
                <a:prstGeom prst="rect">
                  <a:avLst/>
                </a:prstGeom>
              </p:spPr>
            </p:pic>
          </mc:Fallback>
        </mc:AlternateContent>
      </p:grpSp>
      <p:grpSp>
        <p:nvGrpSpPr>
          <p:cNvPr id="149688" name="Gruppieren 149687">
            <a:extLst>
              <a:ext uri="{FF2B5EF4-FFF2-40B4-BE49-F238E27FC236}">
                <a16:creationId xmlns:a16="http://schemas.microsoft.com/office/drawing/2014/main" id="{6B2A3B12-713A-4134-AC33-1869062E5290}"/>
              </a:ext>
            </a:extLst>
          </p:cNvPr>
          <p:cNvGrpSpPr/>
          <p:nvPr/>
        </p:nvGrpSpPr>
        <p:grpSpPr>
          <a:xfrm>
            <a:off x="3340728" y="3619368"/>
            <a:ext cx="765720" cy="118440"/>
            <a:chOff x="3340728" y="3619368"/>
            <a:chExt cx="765720" cy="118440"/>
          </a:xfrm>
        </p:grpSpPr>
        <mc:AlternateContent xmlns:mc="http://schemas.openxmlformats.org/markup-compatibility/2006">
          <mc:Choice xmlns:p14="http://schemas.microsoft.com/office/powerpoint/2010/main" Requires="p14">
            <p:contentPart p14:bwMode="auto" r:id="rId307">
              <p14:nvContentPartPr>
                <p14:cNvPr id="149679" name="Freihand 149678">
                  <a:extLst>
                    <a:ext uri="{FF2B5EF4-FFF2-40B4-BE49-F238E27FC236}">
                      <a16:creationId xmlns:a16="http://schemas.microsoft.com/office/drawing/2014/main" id="{757F8840-1453-48C9-939F-5D7515349E7C}"/>
                    </a:ext>
                  </a:extLst>
                </p14:cNvPr>
                <p14:cNvContentPartPr/>
                <p14:nvPr/>
              </p14:nvContentPartPr>
              <p14:xfrm>
                <a:off x="3340728" y="3682008"/>
                <a:ext cx="199800" cy="11520"/>
              </p14:xfrm>
            </p:contentPart>
          </mc:Choice>
          <mc:Fallback>
            <p:pic>
              <p:nvPicPr>
                <p:cNvPr id="149679" name="Freihand 149678">
                  <a:extLst>
                    <a:ext uri="{FF2B5EF4-FFF2-40B4-BE49-F238E27FC236}">
                      <a16:creationId xmlns:a16="http://schemas.microsoft.com/office/drawing/2014/main" id="{757F8840-1453-48C9-939F-5D7515349E7C}"/>
                    </a:ext>
                  </a:extLst>
                </p:cNvPr>
                <p:cNvPicPr/>
                <p:nvPr/>
              </p:nvPicPr>
              <p:blipFill>
                <a:blip r:embed="rId308"/>
                <a:stretch>
                  <a:fillRect/>
                </a:stretch>
              </p:blipFill>
              <p:spPr>
                <a:xfrm>
                  <a:off x="3336408" y="3677688"/>
                  <a:ext cx="20844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309">
              <p14:nvContentPartPr>
                <p14:cNvPr id="149680" name="Freihand 149679">
                  <a:extLst>
                    <a:ext uri="{FF2B5EF4-FFF2-40B4-BE49-F238E27FC236}">
                      <a16:creationId xmlns:a16="http://schemas.microsoft.com/office/drawing/2014/main" id="{3EB14C21-D0A7-4C21-B0DE-5B701A15CA67}"/>
                    </a:ext>
                  </a:extLst>
                </p14:cNvPr>
                <p14:cNvContentPartPr/>
                <p14:nvPr/>
              </p14:nvContentPartPr>
              <p14:xfrm>
                <a:off x="3639168" y="3619368"/>
                <a:ext cx="148680" cy="118440"/>
              </p14:xfrm>
            </p:contentPart>
          </mc:Choice>
          <mc:Fallback>
            <p:pic>
              <p:nvPicPr>
                <p:cNvPr id="149680" name="Freihand 149679">
                  <a:extLst>
                    <a:ext uri="{FF2B5EF4-FFF2-40B4-BE49-F238E27FC236}">
                      <a16:creationId xmlns:a16="http://schemas.microsoft.com/office/drawing/2014/main" id="{3EB14C21-D0A7-4C21-B0DE-5B701A15CA67}"/>
                    </a:ext>
                  </a:extLst>
                </p:cNvPr>
                <p:cNvPicPr/>
                <p:nvPr/>
              </p:nvPicPr>
              <p:blipFill>
                <a:blip r:embed="rId310"/>
                <a:stretch>
                  <a:fillRect/>
                </a:stretch>
              </p:blipFill>
              <p:spPr>
                <a:xfrm>
                  <a:off x="3634848" y="3615048"/>
                  <a:ext cx="15732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149681" name="Freihand 149680">
                  <a:extLst>
                    <a:ext uri="{FF2B5EF4-FFF2-40B4-BE49-F238E27FC236}">
                      <a16:creationId xmlns:a16="http://schemas.microsoft.com/office/drawing/2014/main" id="{48E32DFE-69CE-4EB8-B867-26247E02DDAC}"/>
                    </a:ext>
                  </a:extLst>
                </p14:cNvPr>
                <p14:cNvContentPartPr/>
                <p14:nvPr/>
              </p14:nvContentPartPr>
              <p14:xfrm>
                <a:off x="3838608" y="3627648"/>
                <a:ext cx="105840" cy="97920"/>
              </p14:xfrm>
            </p:contentPart>
          </mc:Choice>
          <mc:Fallback>
            <p:pic>
              <p:nvPicPr>
                <p:cNvPr id="149681" name="Freihand 149680">
                  <a:extLst>
                    <a:ext uri="{FF2B5EF4-FFF2-40B4-BE49-F238E27FC236}">
                      <a16:creationId xmlns:a16="http://schemas.microsoft.com/office/drawing/2014/main" id="{48E32DFE-69CE-4EB8-B867-26247E02DDAC}"/>
                    </a:ext>
                  </a:extLst>
                </p:cNvPr>
                <p:cNvPicPr/>
                <p:nvPr/>
              </p:nvPicPr>
              <p:blipFill>
                <a:blip r:embed="rId312"/>
                <a:stretch>
                  <a:fillRect/>
                </a:stretch>
              </p:blipFill>
              <p:spPr>
                <a:xfrm>
                  <a:off x="3834288" y="3623328"/>
                  <a:ext cx="11448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149682" name="Freihand 149681">
                  <a:extLst>
                    <a:ext uri="{FF2B5EF4-FFF2-40B4-BE49-F238E27FC236}">
                      <a16:creationId xmlns:a16="http://schemas.microsoft.com/office/drawing/2014/main" id="{979814A2-3041-46EE-9712-078BD932E1A0}"/>
                    </a:ext>
                  </a:extLst>
                </p14:cNvPr>
                <p14:cNvContentPartPr/>
                <p14:nvPr/>
              </p14:nvContentPartPr>
              <p14:xfrm>
                <a:off x="3992688" y="3640248"/>
                <a:ext cx="113760" cy="88200"/>
              </p14:xfrm>
            </p:contentPart>
          </mc:Choice>
          <mc:Fallback>
            <p:pic>
              <p:nvPicPr>
                <p:cNvPr id="149682" name="Freihand 149681">
                  <a:extLst>
                    <a:ext uri="{FF2B5EF4-FFF2-40B4-BE49-F238E27FC236}">
                      <a16:creationId xmlns:a16="http://schemas.microsoft.com/office/drawing/2014/main" id="{979814A2-3041-46EE-9712-078BD932E1A0}"/>
                    </a:ext>
                  </a:extLst>
                </p:cNvPr>
                <p:cNvPicPr/>
                <p:nvPr/>
              </p:nvPicPr>
              <p:blipFill>
                <a:blip r:embed="rId314"/>
                <a:stretch>
                  <a:fillRect/>
                </a:stretch>
              </p:blipFill>
              <p:spPr>
                <a:xfrm>
                  <a:off x="3988368" y="3635928"/>
                  <a:ext cx="122400" cy="968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15">
            <p14:nvContentPartPr>
              <p14:cNvPr id="149683" name="Freihand 149682">
                <a:extLst>
                  <a:ext uri="{FF2B5EF4-FFF2-40B4-BE49-F238E27FC236}">
                    <a16:creationId xmlns:a16="http://schemas.microsoft.com/office/drawing/2014/main" id="{8642F595-F33B-424C-909B-1070F561F183}"/>
                  </a:ext>
                </a:extLst>
              </p14:cNvPr>
              <p14:cNvContentPartPr/>
              <p14:nvPr/>
            </p14:nvContentPartPr>
            <p14:xfrm>
              <a:off x="2488608" y="3875328"/>
              <a:ext cx="1726560" cy="32400"/>
            </p14:xfrm>
          </p:contentPart>
        </mc:Choice>
        <mc:Fallback>
          <p:pic>
            <p:nvPicPr>
              <p:cNvPr id="149683" name="Freihand 149682">
                <a:extLst>
                  <a:ext uri="{FF2B5EF4-FFF2-40B4-BE49-F238E27FC236}">
                    <a16:creationId xmlns:a16="http://schemas.microsoft.com/office/drawing/2014/main" id="{8642F595-F33B-424C-909B-1070F561F183}"/>
                  </a:ext>
                </a:extLst>
              </p:cNvPr>
              <p:cNvPicPr/>
              <p:nvPr/>
            </p:nvPicPr>
            <p:blipFill>
              <a:blip r:embed="rId316"/>
              <a:stretch>
                <a:fillRect/>
              </a:stretch>
            </p:blipFill>
            <p:spPr>
              <a:xfrm>
                <a:off x="2484288" y="3871008"/>
                <a:ext cx="1735200" cy="41040"/>
              </a:xfrm>
              <a:prstGeom prst="rect">
                <a:avLst/>
              </a:prstGeom>
            </p:spPr>
          </p:pic>
        </mc:Fallback>
      </mc:AlternateContent>
      <p:grpSp>
        <p:nvGrpSpPr>
          <p:cNvPr id="149687" name="Gruppieren 149686">
            <a:extLst>
              <a:ext uri="{FF2B5EF4-FFF2-40B4-BE49-F238E27FC236}">
                <a16:creationId xmlns:a16="http://schemas.microsoft.com/office/drawing/2014/main" id="{86F48C45-6CC3-4939-AA6A-F1A34FBA6997}"/>
              </a:ext>
            </a:extLst>
          </p:cNvPr>
          <p:cNvGrpSpPr/>
          <p:nvPr/>
        </p:nvGrpSpPr>
        <p:grpSpPr>
          <a:xfrm>
            <a:off x="3008808" y="3991968"/>
            <a:ext cx="647640" cy="160200"/>
            <a:chOff x="3008808" y="3991968"/>
            <a:chExt cx="647640" cy="160200"/>
          </a:xfrm>
        </p:grpSpPr>
        <mc:AlternateContent xmlns:mc="http://schemas.openxmlformats.org/markup-compatibility/2006">
          <mc:Choice xmlns:p14="http://schemas.microsoft.com/office/powerpoint/2010/main" Requires="p14">
            <p:contentPart p14:bwMode="auto" r:id="rId317">
              <p14:nvContentPartPr>
                <p14:cNvPr id="149684" name="Freihand 149683">
                  <a:extLst>
                    <a:ext uri="{FF2B5EF4-FFF2-40B4-BE49-F238E27FC236}">
                      <a16:creationId xmlns:a16="http://schemas.microsoft.com/office/drawing/2014/main" id="{DA55AB27-F9E9-4653-B2A0-7067248E67A8}"/>
                    </a:ext>
                  </a:extLst>
                </p14:cNvPr>
                <p14:cNvContentPartPr/>
                <p14:nvPr/>
              </p14:nvContentPartPr>
              <p14:xfrm>
                <a:off x="3008808" y="4011408"/>
                <a:ext cx="205200" cy="140760"/>
              </p14:xfrm>
            </p:contentPart>
          </mc:Choice>
          <mc:Fallback>
            <p:pic>
              <p:nvPicPr>
                <p:cNvPr id="149684" name="Freihand 149683">
                  <a:extLst>
                    <a:ext uri="{FF2B5EF4-FFF2-40B4-BE49-F238E27FC236}">
                      <a16:creationId xmlns:a16="http://schemas.microsoft.com/office/drawing/2014/main" id="{DA55AB27-F9E9-4653-B2A0-7067248E67A8}"/>
                    </a:ext>
                  </a:extLst>
                </p:cNvPr>
                <p:cNvPicPr/>
                <p:nvPr/>
              </p:nvPicPr>
              <p:blipFill>
                <a:blip r:embed="rId318"/>
                <a:stretch>
                  <a:fillRect/>
                </a:stretch>
              </p:blipFill>
              <p:spPr>
                <a:xfrm>
                  <a:off x="3004488" y="4007088"/>
                  <a:ext cx="21384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319">
              <p14:nvContentPartPr>
                <p14:cNvPr id="149685" name="Freihand 149684">
                  <a:extLst>
                    <a:ext uri="{FF2B5EF4-FFF2-40B4-BE49-F238E27FC236}">
                      <a16:creationId xmlns:a16="http://schemas.microsoft.com/office/drawing/2014/main" id="{14A37E73-2F6B-48AB-816F-8A5A6EADAB3A}"/>
                    </a:ext>
                  </a:extLst>
                </p14:cNvPr>
                <p14:cNvContentPartPr/>
                <p14:nvPr/>
              </p14:nvContentPartPr>
              <p14:xfrm>
                <a:off x="3296088" y="4014648"/>
                <a:ext cx="136800" cy="92880"/>
              </p14:xfrm>
            </p:contentPart>
          </mc:Choice>
          <mc:Fallback>
            <p:pic>
              <p:nvPicPr>
                <p:cNvPr id="149685" name="Freihand 149684">
                  <a:extLst>
                    <a:ext uri="{FF2B5EF4-FFF2-40B4-BE49-F238E27FC236}">
                      <a16:creationId xmlns:a16="http://schemas.microsoft.com/office/drawing/2014/main" id="{14A37E73-2F6B-48AB-816F-8A5A6EADAB3A}"/>
                    </a:ext>
                  </a:extLst>
                </p:cNvPr>
                <p:cNvPicPr/>
                <p:nvPr/>
              </p:nvPicPr>
              <p:blipFill>
                <a:blip r:embed="rId320"/>
                <a:stretch>
                  <a:fillRect/>
                </a:stretch>
              </p:blipFill>
              <p:spPr>
                <a:xfrm>
                  <a:off x="3291768" y="4010328"/>
                  <a:ext cx="14544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149686" name="Freihand 149685">
                  <a:extLst>
                    <a:ext uri="{FF2B5EF4-FFF2-40B4-BE49-F238E27FC236}">
                      <a16:creationId xmlns:a16="http://schemas.microsoft.com/office/drawing/2014/main" id="{A5359009-0AD9-4BCE-99A8-D4BD903E19CD}"/>
                    </a:ext>
                  </a:extLst>
                </p14:cNvPr>
                <p14:cNvContentPartPr/>
                <p14:nvPr/>
              </p14:nvContentPartPr>
              <p14:xfrm>
                <a:off x="3477168" y="3991968"/>
                <a:ext cx="179280" cy="118800"/>
              </p14:xfrm>
            </p:contentPart>
          </mc:Choice>
          <mc:Fallback>
            <p:pic>
              <p:nvPicPr>
                <p:cNvPr id="149686" name="Freihand 149685">
                  <a:extLst>
                    <a:ext uri="{FF2B5EF4-FFF2-40B4-BE49-F238E27FC236}">
                      <a16:creationId xmlns:a16="http://schemas.microsoft.com/office/drawing/2014/main" id="{A5359009-0AD9-4BCE-99A8-D4BD903E19CD}"/>
                    </a:ext>
                  </a:extLst>
                </p:cNvPr>
                <p:cNvPicPr/>
                <p:nvPr/>
              </p:nvPicPr>
              <p:blipFill>
                <a:blip r:embed="rId322"/>
                <a:stretch>
                  <a:fillRect/>
                </a:stretch>
              </p:blipFill>
              <p:spPr>
                <a:xfrm>
                  <a:off x="3472848" y="3987648"/>
                  <a:ext cx="187920" cy="1274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23">
            <p14:nvContentPartPr>
              <p14:cNvPr id="149689" name="Freihand 149688">
                <a:extLst>
                  <a:ext uri="{FF2B5EF4-FFF2-40B4-BE49-F238E27FC236}">
                    <a16:creationId xmlns:a16="http://schemas.microsoft.com/office/drawing/2014/main" id="{446D89E3-1E77-404F-8F2D-9B5394B318CF}"/>
                  </a:ext>
                </a:extLst>
              </p14:cNvPr>
              <p14:cNvContentPartPr/>
              <p14:nvPr/>
            </p14:nvContentPartPr>
            <p14:xfrm>
              <a:off x="2085408" y="3046968"/>
              <a:ext cx="435600" cy="77040"/>
            </p14:xfrm>
          </p:contentPart>
        </mc:Choice>
        <mc:Fallback>
          <p:pic>
            <p:nvPicPr>
              <p:cNvPr id="149689" name="Freihand 149688">
                <a:extLst>
                  <a:ext uri="{FF2B5EF4-FFF2-40B4-BE49-F238E27FC236}">
                    <a16:creationId xmlns:a16="http://schemas.microsoft.com/office/drawing/2014/main" id="{446D89E3-1E77-404F-8F2D-9B5394B318CF}"/>
                  </a:ext>
                </a:extLst>
              </p:cNvPr>
              <p:cNvPicPr/>
              <p:nvPr/>
            </p:nvPicPr>
            <p:blipFill>
              <a:blip r:embed="rId324"/>
              <a:stretch>
                <a:fillRect/>
              </a:stretch>
            </p:blipFill>
            <p:spPr>
              <a:xfrm>
                <a:off x="2081088" y="3042648"/>
                <a:ext cx="44424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149690" name="Freihand 149689">
                <a:extLst>
                  <a:ext uri="{FF2B5EF4-FFF2-40B4-BE49-F238E27FC236}">
                    <a16:creationId xmlns:a16="http://schemas.microsoft.com/office/drawing/2014/main" id="{E382F2B7-F092-41C5-BF22-7C9955A4F2C6}"/>
                  </a:ext>
                </a:extLst>
              </p14:cNvPr>
              <p14:cNvContentPartPr/>
              <p14:nvPr/>
            </p14:nvContentPartPr>
            <p14:xfrm>
              <a:off x="2028528" y="2506968"/>
              <a:ext cx="544680" cy="35640"/>
            </p14:xfrm>
          </p:contentPart>
        </mc:Choice>
        <mc:Fallback>
          <p:pic>
            <p:nvPicPr>
              <p:cNvPr id="149690" name="Freihand 149689">
                <a:extLst>
                  <a:ext uri="{FF2B5EF4-FFF2-40B4-BE49-F238E27FC236}">
                    <a16:creationId xmlns:a16="http://schemas.microsoft.com/office/drawing/2014/main" id="{E382F2B7-F092-41C5-BF22-7C9955A4F2C6}"/>
                  </a:ext>
                </a:extLst>
              </p:cNvPr>
              <p:cNvPicPr/>
              <p:nvPr/>
            </p:nvPicPr>
            <p:blipFill>
              <a:blip r:embed="rId326"/>
              <a:stretch>
                <a:fillRect/>
              </a:stretch>
            </p:blipFill>
            <p:spPr>
              <a:xfrm>
                <a:off x="2024208" y="2502648"/>
                <a:ext cx="553320" cy="44280"/>
              </a:xfrm>
              <a:prstGeom prst="rect">
                <a:avLst/>
              </a:prstGeom>
            </p:spPr>
          </p:pic>
        </mc:Fallback>
      </mc:AlternateContent>
      <p:grpSp>
        <p:nvGrpSpPr>
          <p:cNvPr id="149697" name="Gruppieren 149696">
            <a:extLst>
              <a:ext uri="{FF2B5EF4-FFF2-40B4-BE49-F238E27FC236}">
                <a16:creationId xmlns:a16="http://schemas.microsoft.com/office/drawing/2014/main" id="{03AAC23E-1D12-4CEA-A494-1C5130923BAB}"/>
              </a:ext>
            </a:extLst>
          </p:cNvPr>
          <p:cNvGrpSpPr/>
          <p:nvPr/>
        </p:nvGrpSpPr>
        <p:grpSpPr>
          <a:xfrm>
            <a:off x="4490568" y="3694248"/>
            <a:ext cx="910080" cy="259920"/>
            <a:chOff x="4490568" y="3694248"/>
            <a:chExt cx="910080" cy="259920"/>
          </a:xfrm>
        </p:grpSpPr>
        <mc:AlternateContent xmlns:mc="http://schemas.openxmlformats.org/markup-compatibility/2006">
          <mc:Choice xmlns:p14="http://schemas.microsoft.com/office/powerpoint/2010/main" Requires="p14">
            <p:contentPart p14:bwMode="auto" r:id="rId327">
              <p14:nvContentPartPr>
                <p14:cNvPr id="149691" name="Freihand 149690">
                  <a:extLst>
                    <a:ext uri="{FF2B5EF4-FFF2-40B4-BE49-F238E27FC236}">
                      <a16:creationId xmlns:a16="http://schemas.microsoft.com/office/drawing/2014/main" id="{2DFE5C9B-755F-45B8-9EEC-7B1E1C7553A9}"/>
                    </a:ext>
                  </a:extLst>
                </p14:cNvPr>
                <p14:cNvContentPartPr/>
                <p14:nvPr/>
              </p14:nvContentPartPr>
              <p14:xfrm>
                <a:off x="4490568" y="3840048"/>
                <a:ext cx="163080" cy="23760"/>
              </p14:xfrm>
            </p:contentPart>
          </mc:Choice>
          <mc:Fallback>
            <p:pic>
              <p:nvPicPr>
                <p:cNvPr id="149691" name="Freihand 149690">
                  <a:extLst>
                    <a:ext uri="{FF2B5EF4-FFF2-40B4-BE49-F238E27FC236}">
                      <a16:creationId xmlns:a16="http://schemas.microsoft.com/office/drawing/2014/main" id="{2DFE5C9B-755F-45B8-9EEC-7B1E1C7553A9}"/>
                    </a:ext>
                  </a:extLst>
                </p:cNvPr>
                <p:cNvPicPr/>
                <p:nvPr/>
              </p:nvPicPr>
              <p:blipFill>
                <a:blip r:embed="rId328"/>
                <a:stretch>
                  <a:fillRect/>
                </a:stretch>
              </p:blipFill>
              <p:spPr>
                <a:xfrm>
                  <a:off x="4486248" y="3835728"/>
                  <a:ext cx="17172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329">
              <p14:nvContentPartPr>
                <p14:cNvPr id="149692" name="Freihand 149691">
                  <a:extLst>
                    <a:ext uri="{FF2B5EF4-FFF2-40B4-BE49-F238E27FC236}">
                      <a16:creationId xmlns:a16="http://schemas.microsoft.com/office/drawing/2014/main" id="{40342C05-2B60-417E-B4BC-F7B37C278AB9}"/>
                    </a:ext>
                  </a:extLst>
                </p14:cNvPr>
                <p14:cNvContentPartPr/>
                <p14:nvPr/>
              </p14:nvContentPartPr>
              <p14:xfrm>
                <a:off x="4514328" y="3916728"/>
                <a:ext cx="147240" cy="9720"/>
              </p14:xfrm>
            </p:contentPart>
          </mc:Choice>
          <mc:Fallback>
            <p:pic>
              <p:nvPicPr>
                <p:cNvPr id="149692" name="Freihand 149691">
                  <a:extLst>
                    <a:ext uri="{FF2B5EF4-FFF2-40B4-BE49-F238E27FC236}">
                      <a16:creationId xmlns:a16="http://schemas.microsoft.com/office/drawing/2014/main" id="{40342C05-2B60-417E-B4BC-F7B37C278AB9}"/>
                    </a:ext>
                  </a:extLst>
                </p:cNvPr>
                <p:cNvPicPr/>
                <p:nvPr/>
              </p:nvPicPr>
              <p:blipFill>
                <a:blip r:embed="rId330"/>
                <a:stretch>
                  <a:fillRect/>
                </a:stretch>
              </p:blipFill>
              <p:spPr>
                <a:xfrm>
                  <a:off x="4510008" y="3912408"/>
                  <a:ext cx="15588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331">
              <p14:nvContentPartPr>
                <p14:cNvPr id="149693" name="Freihand 149692">
                  <a:extLst>
                    <a:ext uri="{FF2B5EF4-FFF2-40B4-BE49-F238E27FC236}">
                      <a16:creationId xmlns:a16="http://schemas.microsoft.com/office/drawing/2014/main" id="{74A6C0A9-5945-4620-B2A3-2355B1412102}"/>
                    </a:ext>
                  </a:extLst>
                </p14:cNvPr>
                <p14:cNvContentPartPr/>
                <p14:nvPr/>
              </p14:nvContentPartPr>
              <p14:xfrm>
                <a:off x="4801608" y="3741408"/>
                <a:ext cx="176760" cy="170280"/>
              </p14:xfrm>
            </p:contentPart>
          </mc:Choice>
          <mc:Fallback>
            <p:pic>
              <p:nvPicPr>
                <p:cNvPr id="149693" name="Freihand 149692">
                  <a:extLst>
                    <a:ext uri="{FF2B5EF4-FFF2-40B4-BE49-F238E27FC236}">
                      <a16:creationId xmlns:a16="http://schemas.microsoft.com/office/drawing/2014/main" id="{74A6C0A9-5945-4620-B2A3-2355B1412102}"/>
                    </a:ext>
                  </a:extLst>
                </p:cNvPr>
                <p:cNvPicPr/>
                <p:nvPr/>
              </p:nvPicPr>
              <p:blipFill>
                <a:blip r:embed="rId332"/>
                <a:stretch>
                  <a:fillRect/>
                </a:stretch>
              </p:blipFill>
              <p:spPr>
                <a:xfrm>
                  <a:off x="4797288" y="3737088"/>
                  <a:ext cx="18540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333">
              <p14:nvContentPartPr>
                <p14:cNvPr id="149694" name="Freihand 149693">
                  <a:extLst>
                    <a:ext uri="{FF2B5EF4-FFF2-40B4-BE49-F238E27FC236}">
                      <a16:creationId xmlns:a16="http://schemas.microsoft.com/office/drawing/2014/main" id="{89EBF9FA-F250-4ACE-8026-CA68DCA24784}"/>
                    </a:ext>
                  </a:extLst>
                </p14:cNvPr>
                <p14:cNvContentPartPr/>
                <p14:nvPr/>
              </p14:nvContentPartPr>
              <p14:xfrm>
                <a:off x="5219208" y="3765168"/>
                <a:ext cx="111960" cy="135360"/>
              </p14:xfrm>
            </p:contentPart>
          </mc:Choice>
          <mc:Fallback>
            <p:pic>
              <p:nvPicPr>
                <p:cNvPr id="149694" name="Freihand 149693">
                  <a:extLst>
                    <a:ext uri="{FF2B5EF4-FFF2-40B4-BE49-F238E27FC236}">
                      <a16:creationId xmlns:a16="http://schemas.microsoft.com/office/drawing/2014/main" id="{89EBF9FA-F250-4ACE-8026-CA68DCA24784}"/>
                    </a:ext>
                  </a:extLst>
                </p:cNvPr>
                <p:cNvPicPr/>
                <p:nvPr/>
              </p:nvPicPr>
              <p:blipFill>
                <a:blip r:embed="rId334"/>
                <a:stretch>
                  <a:fillRect/>
                </a:stretch>
              </p:blipFill>
              <p:spPr>
                <a:xfrm>
                  <a:off x="5214888" y="3760848"/>
                  <a:ext cx="12060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335">
              <p14:nvContentPartPr>
                <p14:cNvPr id="149695" name="Freihand 149694">
                  <a:extLst>
                    <a:ext uri="{FF2B5EF4-FFF2-40B4-BE49-F238E27FC236}">
                      <a16:creationId xmlns:a16="http://schemas.microsoft.com/office/drawing/2014/main" id="{64E6690F-EBC9-44FE-86F7-8CDA5FBA628E}"/>
                    </a:ext>
                  </a:extLst>
                </p14:cNvPr>
                <p14:cNvContentPartPr/>
                <p14:nvPr/>
              </p14:nvContentPartPr>
              <p14:xfrm>
                <a:off x="5136768" y="3694248"/>
                <a:ext cx="95760" cy="101520"/>
              </p14:xfrm>
            </p:contentPart>
          </mc:Choice>
          <mc:Fallback>
            <p:pic>
              <p:nvPicPr>
                <p:cNvPr id="149695" name="Freihand 149694">
                  <a:extLst>
                    <a:ext uri="{FF2B5EF4-FFF2-40B4-BE49-F238E27FC236}">
                      <a16:creationId xmlns:a16="http://schemas.microsoft.com/office/drawing/2014/main" id="{64E6690F-EBC9-44FE-86F7-8CDA5FBA628E}"/>
                    </a:ext>
                  </a:extLst>
                </p:cNvPr>
                <p:cNvPicPr/>
                <p:nvPr/>
              </p:nvPicPr>
              <p:blipFill>
                <a:blip r:embed="rId336"/>
                <a:stretch>
                  <a:fillRect/>
                </a:stretch>
              </p:blipFill>
              <p:spPr>
                <a:xfrm>
                  <a:off x="5132448" y="3689928"/>
                  <a:ext cx="10440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337">
              <p14:nvContentPartPr>
                <p14:cNvPr id="149696" name="Freihand 149695">
                  <a:extLst>
                    <a:ext uri="{FF2B5EF4-FFF2-40B4-BE49-F238E27FC236}">
                      <a16:creationId xmlns:a16="http://schemas.microsoft.com/office/drawing/2014/main" id="{13300A96-C72B-4DED-AA2D-4D7092941D55}"/>
                    </a:ext>
                  </a:extLst>
                </p14:cNvPr>
                <p14:cNvContentPartPr/>
                <p14:nvPr/>
              </p14:nvContentPartPr>
              <p14:xfrm>
                <a:off x="5290488" y="3866688"/>
                <a:ext cx="110160" cy="87480"/>
              </p14:xfrm>
            </p:contentPart>
          </mc:Choice>
          <mc:Fallback>
            <p:pic>
              <p:nvPicPr>
                <p:cNvPr id="149696" name="Freihand 149695">
                  <a:extLst>
                    <a:ext uri="{FF2B5EF4-FFF2-40B4-BE49-F238E27FC236}">
                      <a16:creationId xmlns:a16="http://schemas.microsoft.com/office/drawing/2014/main" id="{13300A96-C72B-4DED-AA2D-4D7092941D55}"/>
                    </a:ext>
                  </a:extLst>
                </p:cNvPr>
                <p:cNvPicPr/>
                <p:nvPr/>
              </p:nvPicPr>
              <p:blipFill>
                <a:blip r:embed="rId338"/>
                <a:stretch>
                  <a:fillRect/>
                </a:stretch>
              </p:blipFill>
              <p:spPr>
                <a:xfrm>
                  <a:off x="5286168" y="3862368"/>
                  <a:ext cx="118800" cy="96120"/>
                </a:xfrm>
                <a:prstGeom prst="rect">
                  <a:avLst/>
                </a:prstGeom>
              </p:spPr>
            </p:pic>
          </mc:Fallback>
        </mc:AlternateContent>
      </p:grpSp>
      <p:grpSp>
        <p:nvGrpSpPr>
          <p:cNvPr id="149699" name="Gruppieren 149698">
            <a:extLst>
              <a:ext uri="{FF2B5EF4-FFF2-40B4-BE49-F238E27FC236}">
                <a16:creationId xmlns:a16="http://schemas.microsoft.com/office/drawing/2014/main" id="{ACAE64FD-5F29-457A-84BB-A18131BDF48E}"/>
              </a:ext>
            </a:extLst>
          </p:cNvPr>
          <p:cNvGrpSpPr/>
          <p:nvPr/>
        </p:nvGrpSpPr>
        <p:grpSpPr>
          <a:xfrm>
            <a:off x="8627688" y="714168"/>
            <a:ext cx="3304440" cy="1395000"/>
            <a:chOff x="8627688" y="714168"/>
            <a:chExt cx="3304440" cy="1395000"/>
          </a:xfrm>
        </p:grpSpPr>
        <mc:AlternateContent xmlns:mc="http://schemas.openxmlformats.org/markup-compatibility/2006">
          <mc:Choice xmlns:p14="http://schemas.microsoft.com/office/powerpoint/2010/main" Requires="p14">
            <p:contentPart p14:bwMode="auto" r:id="rId339">
              <p14:nvContentPartPr>
                <p14:cNvPr id="6" name="Freihand 5">
                  <a:extLst>
                    <a:ext uri="{FF2B5EF4-FFF2-40B4-BE49-F238E27FC236}">
                      <a16:creationId xmlns:a16="http://schemas.microsoft.com/office/drawing/2014/main" id="{07456D7B-A944-4E82-8C7B-C6C23B46F102}"/>
                    </a:ext>
                  </a:extLst>
                </p14:cNvPr>
                <p14:cNvContentPartPr/>
                <p14:nvPr/>
              </p14:nvContentPartPr>
              <p14:xfrm>
                <a:off x="11870208" y="1925568"/>
                <a:ext cx="360" cy="360"/>
              </p14:xfrm>
            </p:contentPart>
          </mc:Choice>
          <mc:Fallback>
            <p:pic>
              <p:nvPicPr>
                <p:cNvPr id="6" name="Freihand 5">
                  <a:extLst>
                    <a:ext uri="{FF2B5EF4-FFF2-40B4-BE49-F238E27FC236}">
                      <a16:creationId xmlns:a16="http://schemas.microsoft.com/office/drawing/2014/main" id="{07456D7B-A944-4E82-8C7B-C6C23B46F102}"/>
                    </a:ext>
                  </a:extLst>
                </p:cNvPr>
                <p:cNvPicPr/>
                <p:nvPr/>
              </p:nvPicPr>
              <p:blipFill>
                <a:blip r:embed="rId103"/>
                <a:stretch>
                  <a:fillRect/>
                </a:stretch>
              </p:blipFill>
              <p:spPr>
                <a:xfrm>
                  <a:off x="11865888" y="192124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40">
              <p14:nvContentPartPr>
                <p14:cNvPr id="7" name="Freihand 6">
                  <a:extLst>
                    <a:ext uri="{FF2B5EF4-FFF2-40B4-BE49-F238E27FC236}">
                      <a16:creationId xmlns:a16="http://schemas.microsoft.com/office/drawing/2014/main" id="{68EB9E6A-6410-4B7A-8302-60DCB44CC2DB}"/>
                    </a:ext>
                  </a:extLst>
                </p14:cNvPr>
                <p14:cNvContentPartPr/>
                <p14:nvPr/>
              </p14:nvContentPartPr>
              <p14:xfrm>
                <a:off x="11410128" y="1310328"/>
                <a:ext cx="94680" cy="654480"/>
              </p14:xfrm>
            </p:contentPart>
          </mc:Choice>
          <mc:Fallback>
            <p:pic>
              <p:nvPicPr>
                <p:cNvPr id="7" name="Freihand 6">
                  <a:extLst>
                    <a:ext uri="{FF2B5EF4-FFF2-40B4-BE49-F238E27FC236}">
                      <a16:creationId xmlns:a16="http://schemas.microsoft.com/office/drawing/2014/main" id="{68EB9E6A-6410-4B7A-8302-60DCB44CC2DB}"/>
                    </a:ext>
                  </a:extLst>
                </p:cNvPr>
                <p:cNvPicPr/>
                <p:nvPr/>
              </p:nvPicPr>
              <p:blipFill>
                <a:blip r:embed="rId341"/>
                <a:stretch>
                  <a:fillRect/>
                </a:stretch>
              </p:blipFill>
              <p:spPr>
                <a:xfrm>
                  <a:off x="11405808" y="1306008"/>
                  <a:ext cx="103320" cy="663120"/>
                </a:xfrm>
                <a:prstGeom prst="rect">
                  <a:avLst/>
                </a:prstGeom>
              </p:spPr>
            </p:pic>
          </mc:Fallback>
        </mc:AlternateContent>
        <mc:AlternateContent xmlns:mc="http://schemas.openxmlformats.org/markup-compatibility/2006">
          <mc:Choice xmlns:p14="http://schemas.microsoft.com/office/powerpoint/2010/main" Requires="p14">
            <p:contentPart p14:bwMode="auto" r:id="rId342">
              <p14:nvContentPartPr>
                <p14:cNvPr id="8" name="Freihand 7">
                  <a:extLst>
                    <a:ext uri="{FF2B5EF4-FFF2-40B4-BE49-F238E27FC236}">
                      <a16:creationId xmlns:a16="http://schemas.microsoft.com/office/drawing/2014/main" id="{08D5E924-820C-498A-BEFD-F2D260EF4121}"/>
                    </a:ext>
                  </a:extLst>
                </p14:cNvPr>
                <p14:cNvContentPartPr/>
                <p14:nvPr/>
              </p14:nvContentPartPr>
              <p14:xfrm>
                <a:off x="11328768" y="1894968"/>
                <a:ext cx="178200" cy="214200"/>
              </p14:xfrm>
            </p:contentPart>
          </mc:Choice>
          <mc:Fallback>
            <p:pic>
              <p:nvPicPr>
                <p:cNvPr id="8" name="Freihand 7">
                  <a:extLst>
                    <a:ext uri="{FF2B5EF4-FFF2-40B4-BE49-F238E27FC236}">
                      <a16:creationId xmlns:a16="http://schemas.microsoft.com/office/drawing/2014/main" id="{08D5E924-820C-498A-BEFD-F2D260EF4121}"/>
                    </a:ext>
                  </a:extLst>
                </p:cNvPr>
                <p:cNvPicPr/>
                <p:nvPr/>
              </p:nvPicPr>
              <p:blipFill>
                <a:blip r:embed="rId343"/>
                <a:stretch>
                  <a:fillRect/>
                </a:stretch>
              </p:blipFill>
              <p:spPr>
                <a:xfrm>
                  <a:off x="11324448" y="1890648"/>
                  <a:ext cx="186840" cy="222840"/>
                </a:xfrm>
                <a:prstGeom prst="rect">
                  <a:avLst/>
                </a:prstGeom>
              </p:spPr>
            </p:pic>
          </mc:Fallback>
        </mc:AlternateContent>
        <mc:AlternateContent xmlns:mc="http://schemas.openxmlformats.org/markup-compatibility/2006">
          <mc:Choice xmlns:p14="http://schemas.microsoft.com/office/powerpoint/2010/main" Requires="p14">
            <p:contentPart p14:bwMode="auto" r:id="rId344">
              <p14:nvContentPartPr>
                <p14:cNvPr id="10" name="Freihand 9">
                  <a:extLst>
                    <a:ext uri="{FF2B5EF4-FFF2-40B4-BE49-F238E27FC236}">
                      <a16:creationId xmlns:a16="http://schemas.microsoft.com/office/drawing/2014/main" id="{35994BAD-0E79-4788-8D25-F6CE46F082C2}"/>
                    </a:ext>
                  </a:extLst>
                </p14:cNvPr>
                <p14:cNvContentPartPr/>
                <p14:nvPr/>
              </p14:nvContentPartPr>
              <p14:xfrm>
                <a:off x="10529208" y="790488"/>
                <a:ext cx="82440" cy="140040"/>
              </p14:xfrm>
            </p:contentPart>
          </mc:Choice>
          <mc:Fallback>
            <p:pic>
              <p:nvPicPr>
                <p:cNvPr id="10" name="Freihand 9">
                  <a:extLst>
                    <a:ext uri="{FF2B5EF4-FFF2-40B4-BE49-F238E27FC236}">
                      <a16:creationId xmlns:a16="http://schemas.microsoft.com/office/drawing/2014/main" id="{35994BAD-0E79-4788-8D25-F6CE46F082C2}"/>
                    </a:ext>
                  </a:extLst>
                </p:cNvPr>
                <p:cNvPicPr/>
                <p:nvPr/>
              </p:nvPicPr>
              <p:blipFill>
                <a:blip r:embed="rId345"/>
                <a:stretch>
                  <a:fillRect/>
                </a:stretch>
              </p:blipFill>
              <p:spPr>
                <a:xfrm>
                  <a:off x="10524888" y="786168"/>
                  <a:ext cx="9108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346">
              <p14:nvContentPartPr>
                <p14:cNvPr id="11" name="Freihand 10">
                  <a:extLst>
                    <a:ext uri="{FF2B5EF4-FFF2-40B4-BE49-F238E27FC236}">
                      <a16:creationId xmlns:a16="http://schemas.microsoft.com/office/drawing/2014/main" id="{0854C83F-B368-4A05-A4A2-5507E988BA76}"/>
                    </a:ext>
                  </a:extLst>
                </p14:cNvPr>
                <p14:cNvContentPartPr/>
                <p14:nvPr/>
              </p14:nvContentPartPr>
              <p14:xfrm>
                <a:off x="10673568" y="789768"/>
                <a:ext cx="252720" cy="101520"/>
              </p14:xfrm>
            </p:contentPart>
          </mc:Choice>
          <mc:Fallback>
            <p:pic>
              <p:nvPicPr>
                <p:cNvPr id="11" name="Freihand 10">
                  <a:extLst>
                    <a:ext uri="{FF2B5EF4-FFF2-40B4-BE49-F238E27FC236}">
                      <a16:creationId xmlns:a16="http://schemas.microsoft.com/office/drawing/2014/main" id="{0854C83F-B368-4A05-A4A2-5507E988BA76}"/>
                    </a:ext>
                  </a:extLst>
                </p:cNvPr>
                <p:cNvPicPr/>
                <p:nvPr/>
              </p:nvPicPr>
              <p:blipFill>
                <a:blip r:embed="rId347"/>
                <a:stretch>
                  <a:fillRect/>
                </a:stretch>
              </p:blipFill>
              <p:spPr>
                <a:xfrm>
                  <a:off x="10669248" y="785448"/>
                  <a:ext cx="26136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348">
              <p14:nvContentPartPr>
                <p14:cNvPr id="12" name="Freihand 11">
                  <a:extLst>
                    <a:ext uri="{FF2B5EF4-FFF2-40B4-BE49-F238E27FC236}">
                      <a16:creationId xmlns:a16="http://schemas.microsoft.com/office/drawing/2014/main" id="{3C07AC67-D245-44E9-828C-38E947F04FAE}"/>
                    </a:ext>
                  </a:extLst>
                </p14:cNvPr>
                <p14:cNvContentPartPr/>
                <p14:nvPr/>
              </p14:nvContentPartPr>
              <p14:xfrm>
                <a:off x="10945728" y="770688"/>
                <a:ext cx="64080" cy="64440"/>
              </p14:xfrm>
            </p:contentPart>
          </mc:Choice>
          <mc:Fallback>
            <p:pic>
              <p:nvPicPr>
                <p:cNvPr id="12" name="Freihand 11">
                  <a:extLst>
                    <a:ext uri="{FF2B5EF4-FFF2-40B4-BE49-F238E27FC236}">
                      <a16:creationId xmlns:a16="http://schemas.microsoft.com/office/drawing/2014/main" id="{3C07AC67-D245-44E9-828C-38E947F04FAE}"/>
                    </a:ext>
                  </a:extLst>
                </p:cNvPr>
                <p:cNvPicPr/>
                <p:nvPr/>
              </p:nvPicPr>
              <p:blipFill>
                <a:blip r:embed="rId349"/>
                <a:stretch>
                  <a:fillRect/>
                </a:stretch>
              </p:blipFill>
              <p:spPr>
                <a:xfrm>
                  <a:off x="10941408" y="766368"/>
                  <a:ext cx="7272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350">
              <p14:nvContentPartPr>
                <p14:cNvPr id="13" name="Freihand 12">
                  <a:extLst>
                    <a:ext uri="{FF2B5EF4-FFF2-40B4-BE49-F238E27FC236}">
                      <a16:creationId xmlns:a16="http://schemas.microsoft.com/office/drawing/2014/main" id="{A2873F0F-542B-4331-A042-18EC144BE998}"/>
                    </a:ext>
                  </a:extLst>
                </p14:cNvPr>
                <p14:cNvContentPartPr/>
                <p14:nvPr/>
              </p14:nvContentPartPr>
              <p14:xfrm>
                <a:off x="11025648" y="739368"/>
                <a:ext cx="88560" cy="74160"/>
              </p14:xfrm>
            </p:contentPart>
          </mc:Choice>
          <mc:Fallback>
            <p:pic>
              <p:nvPicPr>
                <p:cNvPr id="13" name="Freihand 12">
                  <a:extLst>
                    <a:ext uri="{FF2B5EF4-FFF2-40B4-BE49-F238E27FC236}">
                      <a16:creationId xmlns:a16="http://schemas.microsoft.com/office/drawing/2014/main" id="{A2873F0F-542B-4331-A042-18EC144BE998}"/>
                    </a:ext>
                  </a:extLst>
                </p:cNvPr>
                <p:cNvPicPr/>
                <p:nvPr/>
              </p:nvPicPr>
              <p:blipFill>
                <a:blip r:embed="rId351"/>
                <a:stretch>
                  <a:fillRect/>
                </a:stretch>
              </p:blipFill>
              <p:spPr>
                <a:xfrm>
                  <a:off x="11021328" y="735048"/>
                  <a:ext cx="9720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352">
              <p14:nvContentPartPr>
                <p14:cNvPr id="14" name="Freihand 13">
                  <a:extLst>
                    <a:ext uri="{FF2B5EF4-FFF2-40B4-BE49-F238E27FC236}">
                      <a16:creationId xmlns:a16="http://schemas.microsoft.com/office/drawing/2014/main" id="{F381421A-3765-478C-BED2-4D2D46348667}"/>
                    </a:ext>
                  </a:extLst>
                </p14:cNvPr>
                <p14:cNvContentPartPr/>
                <p14:nvPr/>
              </p14:nvContentPartPr>
              <p14:xfrm>
                <a:off x="11184408" y="714168"/>
                <a:ext cx="28080" cy="74880"/>
              </p14:xfrm>
            </p:contentPart>
          </mc:Choice>
          <mc:Fallback>
            <p:pic>
              <p:nvPicPr>
                <p:cNvPr id="14" name="Freihand 13">
                  <a:extLst>
                    <a:ext uri="{FF2B5EF4-FFF2-40B4-BE49-F238E27FC236}">
                      <a16:creationId xmlns:a16="http://schemas.microsoft.com/office/drawing/2014/main" id="{F381421A-3765-478C-BED2-4D2D46348667}"/>
                    </a:ext>
                  </a:extLst>
                </p:cNvPr>
                <p:cNvPicPr/>
                <p:nvPr/>
              </p:nvPicPr>
              <p:blipFill>
                <a:blip r:embed="rId353"/>
                <a:stretch>
                  <a:fillRect/>
                </a:stretch>
              </p:blipFill>
              <p:spPr>
                <a:xfrm>
                  <a:off x="11180088" y="709848"/>
                  <a:ext cx="3672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354">
              <p14:nvContentPartPr>
                <p14:cNvPr id="15" name="Freihand 14">
                  <a:extLst>
                    <a:ext uri="{FF2B5EF4-FFF2-40B4-BE49-F238E27FC236}">
                      <a16:creationId xmlns:a16="http://schemas.microsoft.com/office/drawing/2014/main" id="{FC2B92EF-4846-4FFD-89E2-0E9D2A27156D}"/>
                    </a:ext>
                  </a:extLst>
                </p14:cNvPr>
                <p14:cNvContentPartPr/>
                <p14:nvPr/>
              </p14:nvContentPartPr>
              <p14:xfrm>
                <a:off x="10608408" y="1002528"/>
                <a:ext cx="213480" cy="225000"/>
              </p14:xfrm>
            </p:contentPart>
          </mc:Choice>
          <mc:Fallback>
            <p:pic>
              <p:nvPicPr>
                <p:cNvPr id="15" name="Freihand 14">
                  <a:extLst>
                    <a:ext uri="{FF2B5EF4-FFF2-40B4-BE49-F238E27FC236}">
                      <a16:creationId xmlns:a16="http://schemas.microsoft.com/office/drawing/2014/main" id="{FC2B92EF-4846-4FFD-89E2-0E9D2A27156D}"/>
                    </a:ext>
                  </a:extLst>
                </p:cNvPr>
                <p:cNvPicPr/>
                <p:nvPr/>
              </p:nvPicPr>
              <p:blipFill>
                <a:blip r:embed="rId355"/>
                <a:stretch>
                  <a:fillRect/>
                </a:stretch>
              </p:blipFill>
              <p:spPr>
                <a:xfrm>
                  <a:off x="10604088" y="998208"/>
                  <a:ext cx="222120" cy="233640"/>
                </a:xfrm>
                <a:prstGeom prst="rect">
                  <a:avLst/>
                </a:prstGeom>
              </p:spPr>
            </p:pic>
          </mc:Fallback>
        </mc:AlternateContent>
        <mc:AlternateContent xmlns:mc="http://schemas.openxmlformats.org/markup-compatibility/2006">
          <mc:Choice xmlns:p14="http://schemas.microsoft.com/office/powerpoint/2010/main" Requires="p14">
            <p:contentPart p14:bwMode="auto" r:id="rId356">
              <p14:nvContentPartPr>
                <p14:cNvPr id="16" name="Freihand 15">
                  <a:extLst>
                    <a:ext uri="{FF2B5EF4-FFF2-40B4-BE49-F238E27FC236}">
                      <a16:creationId xmlns:a16="http://schemas.microsoft.com/office/drawing/2014/main" id="{8482D536-8D11-43BD-8793-58E1D7A84587}"/>
                    </a:ext>
                  </a:extLst>
                </p14:cNvPr>
                <p14:cNvContentPartPr/>
                <p14:nvPr/>
              </p14:nvContentPartPr>
              <p14:xfrm>
                <a:off x="10815408" y="1028808"/>
                <a:ext cx="360" cy="360"/>
              </p14:xfrm>
            </p:contentPart>
          </mc:Choice>
          <mc:Fallback>
            <p:pic>
              <p:nvPicPr>
                <p:cNvPr id="16" name="Freihand 15">
                  <a:extLst>
                    <a:ext uri="{FF2B5EF4-FFF2-40B4-BE49-F238E27FC236}">
                      <a16:creationId xmlns:a16="http://schemas.microsoft.com/office/drawing/2014/main" id="{8482D536-8D11-43BD-8793-58E1D7A84587}"/>
                    </a:ext>
                  </a:extLst>
                </p:cNvPr>
                <p:cNvPicPr/>
                <p:nvPr/>
              </p:nvPicPr>
              <p:blipFill>
                <a:blip r:embed="rId103"/>
                <a:stretch>
                  <a:fillRect/>
                </a:stretch>
              </p:blipFill>
              <p:spPr>
                <a:xfrm>
                  <a:off x="10811088" y="102448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57">
              <p14:nvContentPartPr>
                <p14:cNvPr id="17" name="Freihand 16">
                  <a:extLst>
                    <a:ext uri="{FF2B5EF4-FFF2-40B4-BE49-F238E27FC236}">
                      <a16:creationId xmlns:a16="http://schemas.microsoft.com/office/drawing/2014/main" id="{9DE95E40-3C49-48AE-92D7-214F229859C5}"/>
                    </a:ext>
                  </a:extLst>
                </p14:cNvPr>
                <p14:cNvContentPartPr/>
                <p14:nvPr/>
              </p14:nvContentPartPr>
              <p14:xfrm>
                <a:off x="10898928" y="1027728"/>
                <a:ext cx="178200" cy="53640"/>
              </p14:xfrm>
            </p:contentPart>
          </mc:Choice>
          <mc:Fallback>
            <p:pic>
              <p:nvPicPr>
                <p:cNvPr id="17" name="Freihand 16">
                  <a:extLst>
                    <a:ext uri="{FF2B5EF4-FFF2-40B4-BE49-F238E27FC236}">
                      <a16:creationId xmlns:a16="http://schemas.microsoft.com/office/drawing/2014/main" id="{9DE95E40-3C49-48AE-92D7-214F229859C5}"/>
                    </a:ext>
                  </a:extLst>
                </p:cNvPr>
                <p:cNvPicPr/>
                <p:nvPr/>
              </p:nvPicPr>
              <p:blipFill>
                <a:blip r:embed="rId358"/>
                <a:stretch>
                  <a:fillRect/>
                </a:stretch>
              </p:blipFill>
              <p:spPr>
                <a:xfrm>
                  <a:off x="10894608" y="1023408"/>
                  <a:ext cx="18684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359">
              <p14:nvContentPartPr>
                <p14:cNvPr id="18" name="Freihand 17">
                  <a:extLst>
                    <a:ext uri="{FF2B5EF4-FFF2-40B4-BE49-F238E27FC236}">
                      <a16:creationId xmlns:a16="http://schemas.microsoft.com/office/drawing/2014/main" id="{9FBB8B17-F139-4C69-8328-F974A2FAC4AF}"/>
                    </a:ext>
                  </a:extLst>
                </p14:cNvPr>
                <p14:cNvContentPartPr/>
                <p14:nvPr/>
              </p14:nvContentPartPr>
              <p14:xfrm>
                <a:off x="11118528" y="974448"/>
                <a:ext cx="116280" cy="95760"/>
              </p14:xfrm>
            </p:contentPart>
          </mc:Choice>
          <mc:Fallback>
            <p:pic>
              <p:nvPicPr>
                <p:cNvPr id="18" name="Freihand 17">
                  <a:extLst>
                    <a:ext uri="{FF2B5EF4-FFF2-40B4-BE49-F238E27FC236}">
                      <a16:creationId xmlns:a16="http://schemas.microsoft.com/office/drawing/2014/main" id="{9FBB8B17-F139-4C69-8328-F974A2FAC4AF}"/>
                    </a:ext>
                  </a:extLst>
                </p:cNvPr>
                <p:cNvPicPr/>
                <p:nvPr/>
              </p:nvPicPr>
              <p:blipFill>
                <a:blip r:embed="rId360"/>
                <a:stretch>
                  <a:fillRect/>
                </a:stretch>
              </p:blipFill>
              <p:spPr>
                <a:xfrm>
                  <a:off x="11114208" y="970128"/>
                  <a:ext cx="12492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361">
              <p14:nvContentPartPr>
                <p14:cNvPr id="19" name="Freihand 18">
                  <a:extLst>
                    <a:ext uri="{FF2B5EF4-FFF2-40B4-BE49-F238E27FC236}">
                      <a16:creationId xmlns:a16="http://schemas.microsoft.com/office/drawing/2014/main" id="{46B29D8F-E372-4832-8F66-77B579A8797D}"/>
                    </a:ext>
                  </a:extLst>
                </p14:cNvPr>
                <p14:cNvContentPartPr/>
                <p14:nvPr/>
              </p14:nvContentPartPr>
              <p14:xfrm>
                <a:off x="11143728" y="993528"/>
                <a:ext cx="70920" cy="26280"/>
              </p14:xfrm>
            </p:contentPart>
          </mc:Choice>
          <mc:Fallback>
            <p:pic>
              <p:nvPicPr>
                <p:cNvPr id="19" name="Freihand 18">
                  <a:extLst>
                    <a:ext uri="{FF2B5EF4-FFF2-40B4-BE49-F238E27FC236}">
                      <a16:creationId xmlns:a16="http://schemas.microsoft.com/office/drawing/2014/main" id="{46B29D8F-E372-4832-8F66-77B579A8797D}"/>
                    </a:ext>
                  </a:extLst>
                </p:cNvPr>
                <p:cNvPicPr/>
                <p:nvPr/>
              </p:nvPicPr>
              <p:blipFill>
                <a:blip r:embed="rId362"/>
                <a:stretch>
                  <a:fillRect/>
                </a:stretch>
              </p:blipFill>
              <p:spPr>
                <a:xfrm>
                  <a:off x="11139408" y="989208"/>
                  <a:ext cx="7956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363">
              <p14:nvContentPartPr>
                <p14:cNvPr id="20" name="Freihand 19">
                  <a:extLst>
                    <a:ext uri="{FF2B5EF4-FFF2-40B4-BE49-F238E27FC236}">
                      <a16:creationId xmlns:a16="http://schemas.microsoft.com/office/drawing/2014/main" id="{1A13F7D6-AFB8-4749-941A-D2B179D60B56}"/>
                    </a:ext>
                  </a:extLst>
                </p14:cNvPr>
                <p14:cNvContentPartPr/>
                <p14:nvPr/>
              </p14:nvContentPartPr>
              <p14:xfrm>
                <a:off x="11251368" y="940248"/>
                <a:ext cx="220680" cy="71640"/>
              </p14:xfrm>
            </p:contentPart>
          </mc:Choice>
          <mc:Fallback>
            <p:pic>
              <p:nvPicPr>
                <p:cNvPr id="20" name="Freihand 19">
                  <a:extLst>
                    <a:ext uri="{FF2B5EF4-FFF2-40B4-BE49-F238E27FC236}">
                      <a16:creationId xmlns:a16="http://schemas.microsoft.com/office/drawing/2014/main" id="{1A13F7D6-AFB8-4749-941A-D2B179D60B56}"/>
                    </a:ext>
                  </a:extLst>
                </p:cNvPr>
                <p:cNvPicPr/>
                <p:nvPr/>
              </p:nvPicPr>
              <p:blipFill>
                <a:blip r:embed="rId364"/>
                <a:stretch>
                  <a:fillRect/>
                </a:stretch>
              </p:blipFill>
              <p:spPr>
                <a:xfrm>
                  <a:off x="11247048" y="935928"/>
                  <a:ext cx="22932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365">
              <p14:nvContentPartPr>
                <p14:cNvPr id="21" name="Freihand 20">
                  <a:extLst>
                    <a:ext uri="{FF2B5EF4-FFF2-40B4-BE49-F238E27FC236}">
                      <a16:creationId xmlns:a16="http://schemas.microsoft.com/office/drawing/2014/main" id="{F09B3B98-1B9B-4B62-A96B-31618836AA33}"/>
                    </a:ext>
                  </a:extLst>
                </p14:cNvPr>
                <p14:cNvContentPartPr/>
                <p14:nvPr/>
              </p14:nvContentPartPr>
              <p14:xfrm>
                <a:off x="11559528" y="975888"/>
                <a:ext cx="360" cy="360"/>
              </p14:xfrm>
            </p:contentPart>
          </mc:Choice>
          <mc:Fallback>
            <p:pic>
              <p:nvPicPr>
                <p:cNvPr id="21" name="Freihand 20">
                  <a:extLst>
                    <a:ext uri="{FF2B5EF4-FFF2-40B4-BE49-F238E27FC236}">
                      <a16:creationId xmlns:a16="http://schemas.microsoft.com/office/drawing/2014/main" id="{F09B3B98-1B9B-4B62-A96B-31618836AA33}"/>
                    </a:ext>
                  </a:extLst>
                </p:cNvPr>
                <p:cNvPicPr/>
                <p:nvPr/>
              </p:nvPicPr>
              <p:blipFill>
                <a:blip r:embed="rId103"/>
                <a:stretch>
                  <a:fillRect/>
                </a:stretch>
              </p:blipFill>
              <p:spPr>
                <a:xfrm>
                  <a:off x="11555208" y="97156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66">
              <p14:nvContentPartPr>
                <p14:cNvPr id="22" name="Freihand 21">
                  <a:extLst>
                    <a:ext uri="{FF2B5EF4-FFF2-40B4-BE49-F238E27FC236}">
                      <a16:creationId xmlns:a16="http://schemas.microsoft.com/office/drawing/2014/main" id="{45584FE5-C45B-4031-A653-6429153EA44B}"/>
                    </a:ext>
                  </a:extLst>
                </p14:cNvPr>
                <p14:cNvContentPartPr/>
                <p14:nvPr/>
              </p14:nvContentPartPr>
              <p14:xfrm>
                <a:off x="11607408" y="898848"/>
                <a:ext cx="56880" cy="59400"/>
              </p14:xfrm>
            </p:contentPart>
          </mc:Choice>
          <mc:Fallback>
            <p:pic>
              <p:nvPicPr>
                <p:cNvPr id="22" name="Freihand 21">
                  <a:extLst>
                    <a:ext uri="{FF2B5EF4-FFF2-40B4-BE49-F238E27FC236}">
                      <a16:creationId xmlns:a16="http://schemas.microsoft.com/office/drawing/2014/main" id="{45584FE5-C45B-4031-A653-6429153EA44B}"/>
                    </a:ext>
                  </a:extLst>
                </p:cNvPr>
                <p:cNvPicPr/>
                <p:nvPr/>
              </p:nvPicPr>
              <p:blipFill>
                <a:blip r:embed="rId367"/>
                <a:stretch>
                  <a:fillRect/>
                </a:stretch>
              </p:blipFill>
              <p:spPr>
                <a:xfrm>
                  <a:off x="11603088" y="894528"/>
                  <a:ext cx="65520" cy="68040"/>
                </a:xfrm>
                <a:prstGeom prst="rect">
                  <a:avLst/>
                </a:prstGeom>
              </p:spPr>
            </p:pic>
          </mc:Fallback>
        </mc:AlternateContent>
        <mc:AlternateContent xmlns:mc="http://schemas.openxmlformats.org/markup-compatibility/2006">
          <mc:Choice xmlns:p14="http://schemas.microsoft.com/office/powerpoint/2010/main" Requires="p14">
            <p:contentPart p14:bwMode="auto" r:id="rId368">
              <p14:nvContentPartPr>
                <p14:cNvPr id="23" name="Freihand 22">
                  <a:extLst>
                    <a:ext uri="{FF2B5EF4-FFF2-40B4-BE49-F238E27FC236}">
                      <a16:creationId xmlns:a16="http://schemas.microsoft.com/office/drawing/2014/main" id="{12B339F4-A9F0-48EE-AEC9-5542EDBAF85E}"/>
                    </a:ext>
                  </a:extLst>
                </p14:cNvPr>
                <p14:cNvContentPartPr/>
                <p14:nvPr/>
              </p14:nvContentPartPr>
              <p14:xfrm>
                <a:off x="11658168" y="909648"/>
                <a:ext cx="18000" cy="43920"/>
              </p14:xfrm>
            </p:contentPart>
          </mc:Choice>
          <mc:Fallback>
            <p:pic>
              <p:nvPicPr>
                <p:cNvPr id="23" name="Freihand 22">
                  <a:extLst>
                    <a:ext uri="{FF2B5EF4-FFF2-40B4-BE49-F238E27FC236}">
                      <a16:creationId xmlns:a16="http://schemas.microsoft.com/office/drawing/2014/main" id="{12B339F4-A9F0-48EE-AEC9-5542EDBAF85E}"/>
                    </a:ext>
                  </a:extLst>
                </p:cNvPr>
                <p:cNvPicPr/>
                <p:nvPr/>
              </p:nvPicPr>
              <p:blipFill>
                <a:blip r:embed="rId369"/>
                <a:stretch>
                  <a:fillRect/>
                </a:stretch>
              </p:blipFill>
              <p:spPr>
                <a:xfrm>
                  <a:off x="11653848" y="905328"/>
                  <a:ext cx="26640" cy="52560"/>
                </a:xfrm>
                <a:prstGeom prst="rect">
                  <a:avLst/>
                </a:prstGeom>
              </p:spPr>
            </p:pic>
          </mc:Fallback>
        </mc:AlternateContent>
        <mc:AlternateContent xmlns:mc="http://schemas.openxmlformats.org/markup-compatibility/2006">
          <mc:Choice xmlns:p14="http://schemas.microsoft.com/office/powerpoint/2010/main" Requires="p14">
            <p:contentPart p14:bwMode="auto" r:id="rId370">
              <p14:nvContentPartPr>
                <p14:cNvPr id="24" name="Freihand 23">
                  <a:extLst>
                    <a:ext uri="{FF2B5EF4-FFF2-40B4-BE49-F238E27FC236}">
                      <a16:creationId xmlns:a16="http://schemas.microsoft.com/office/drawing/2014/main" id="{573F1CA5-3428-4D95-9E05-FFD9BFE9DDCB}"/>
                    </a:ext>
                  </a:extLst>
                </p14:cNvPr>
                <p14:cNvContentPartPr/>
                <p14:nvPr/>
              </p14:nvContentPartPr>
              <p14:xfrm>
                <a:off x="11620008" y="878328"/>
                <a:ext cx="85680" cy="82440"/>
              </p14:xfrm>
            </p:contentPart>
          </mc:Choice>
          <mc:Fallback>
            <p:pic>
              <p:nvPicPr>
                <p:cNvPr id="24" name="Freihand 23">
                  <a:extLst>
                    <a:ext uri="{FF2B5EF4-FFF2-40B4-BE49-F238E27FC236}">
                      <a16:creationId xmlns:a16="http://schemas.microsoft.com/office/drawing/2014/main" id="{573F1CA5-3428-4D95-9E05-FFD9BFE9DDCB}"/>
                    </a:ext>
                  </a:extLst>
                </p:cNvPr>
                <p:cNvPicPr/>
                <p:nvPr/>
              </p:nvPicPr>
              <p:blipFill>
                <a:blip r:embed="rId371"/>
                <a:stretch>
                  <a:fillRect/>
                </a:stretch>
              </p:blipFill>
              <p:spPr>
                <a:xfrm>
                  <a:off x="11615688" y="874008"/>
                  <a:ext cx="9432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372">
              <p14:nvContentPartPr>
                <p14:cNvPr id="25" name="Freihand 24">
                  <a:extLst>
                    <a:ext uri="{FF2B5EF4-FFF2-40B4-BE49-F238E27FC236}">
                      <a16:creationId xmlns:a16="http://schemas.microsoft.com/office/drawing/2014/main" id="{D4EACAA4-E288-4356-836D-A06971733A72}"/>
                    </a:ext>
                  </a:extLst>
                </p14:cNvPr>
                <p14:cNvContentPartPr/>
                <p14:nvPr/>
              </p14:nvContentPartPr>
              <p14:xfrm>
                <a:off x="11729448" y="852408"/>
                <a:ext cx="90000" cy="84240"/>
              </p14:xfrm>
            </p:contentPart>
          </mc:Choice>
          <mc:Fallback>
            <p:pic>
              <p:nvPicPr>
                <p:cNvPr id="25" name="Freihand 24">
                  <a:extLst>
                    <a:ext uri="{FF2B5EF4-FFF2-40B4-BE49-F238E27FC236}">
                      <a16:creationId xmlns:a16="http://schemas.microsoft.com/office/drawing/2014/main" id="{D4EACAA4-E288-4356-836D-A06971733A72}"/>
                    </a:ext>
                  </a:extLst>
                </p:cNvPr>
                <p:cNvPicPr/>
                <p:nvPr/>
              </p:nvPicPr>
              <p:blipFill>
                <a:blip r:embed="rId373"/>
                <a:stretch>
                  <a:fillRect/>
                </a:stretch>
              </p:blipFill>
              <p:spPr>
                <a:xfrm>
                  <a:off x="11725128" y="848088"/>
                  <a:ext cx="9864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374">
              <p14:nvContentPartPr>
                <p14:cNvPr id="26" name="Freihand 25">
                  <a:extLst>
                    <a:ext uri="{FF2B5EF4-FFF2-40B4-BE49-F238E27FC236}">
                      <a16:creationId xmlns:a16="http://schemas.microsoft.com/office/drawing/2014/main" id="{D626F92F-2D12-4036-AD78-98B215E65DFD}"/>
                    </a:ext>
                  </a:extLst>
                </p14:cNvPr>
                <p14:cNvContentPartPr/>
                <p14:nvPr/>
              </p14:nvContentPartPr>
              <p14:xfrm>
                <a:off x="11851848" y="735408"/>
                <a:ext cx="80280" cy="160560"/>
              </p14:xfrm>
            </p:contentPart>
          </mc:Choice>
          <mc:Fallback>
            <p:pic>
              <p:nvPicPr>
                <p:cNvPr id="26" name="Freihand 25">
                  <a:extLst>
                    <a:ext uri="{FF2B5EF4-FFF2-40B4-BE49-F238E27FC236}">
                      <a16:creationId xmlns:a16="http://schemas.microsoft.com/office/drawing/2014/main" id="{D626F92F-2D12-4036-AD78-98B215E65DFD}"/>
                    </a:ext>
                  </a:extLst>
                </p:cNvPr>
                <p:cNvPicPr/>
                <p:nvPr/>
              </p:nvPicPr>
              <p:blipFill>
                <a:blip r:embed="rId375"/>
                <a:stretch>
                  <a:fillRect/>
                </a:stretch>
              </p:blipFill>
              <p:spPr>
                <a:xfrm>
                  <a:off x="11847528" y="731088"/>
                  <a:ext cx="8892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376">
              <p14:nvContentPartPr>
                <p14:cNvPr id="28" name="Freihand 27">
                  <a:extLst>
                    <a:ext uri="{FF2B5EF4-FFF2-40B4-BE49-F238E27FC236}">
                      <a16:creationId xmlns:a16="http://schemas.microsoft.com/office/drawing/2014/main" id="{EC35F85B-C2BA-4E83-B585-D3BE17A1AD6A}"/>
                    </a:ext>
                  </a:extLst>
                </p14:cNvPr>
                <p14:cNvContentPartPr/>
                <p14:nvPr/>
              </p14:nvContentPartPr>
              <p14:xfrm>
                <a:off x="10679328" y="1289448"/>
                <a:ext cx="127800" cy="236520"/>
              </p14:xfrm>
            </p:contentPart>
          </mc:Choice>
          <mc:Fallback>
            <p:pic>
              <p:nvPicPr>
                <p:cNvPr id="28" name="Freihand 27">
                  <a:extLst>
                    <a:ext uri="{FF2B5EF4-FFF2-40B4-BE49-F238E27FC236}">
                      <a16:creationId xmlns:a16="http://schemas.microsoft.com/office/drawing/2014/main" id="{EC35F85B-C2BA-4E83-B585-D3BE17A1AD6A}"/>
                    </a:ext>
                  </a:extLst>
                </p:cNvPr>
                <p:cNvPicPr/>
                <p:nvPr/>
              </p:nvPicPr>
              <p:blipFill>
                <a:blip r:embed="rId377"/>
                <a:stretch>
                  <a:fillRect/>
                </a:stretch>
              </p:blipFill>
              <p:spPr>
                <a:xfrm>
                  <a:off x="10675008" y="1285128"/>
                  <a:ext cx="136440" cy="245160"/>
                </a:xfrm>
                <a:prstGeom prst="rect">
                  <a:avLst/>
                </a:prstGeom>
              </p:spPr>
            </p:pic>
          </mc:Fallback>
        </mc:AlternateContent>
        <mc:AlternateContent xmlns:mc="http://schemas.openxmlformats.org/markup-compatibility/2006">
          <mc:Choice xmlns:p14="http://schemas.microsoft.com/office/powerpoint/2010/main" Requires="p14">
            <p:contentPart p14:bwMode="auto" r:id="rId378">
              <p14:nvContentPartPr>
                <p14:cNvPr id="29" name="Freihand 28">
                  <a:extLst>
                    <a:ext uri="{FF2B5EF4-FFF2-40B4-BE49-F238E27FC236}">
                      <a16:creationId xmlns:a16="http://schemas.microsoft.com/office/drawing/2014/main" id="{1E072415-CCA8-43AF-8937-0DD4B8216B1F}"/>
                    </a:ext>
                  </a:extLst>
                </p14:cNvPr>
                <p14:cNvContentPartPr/>
                <p14:nvPr/>
              </p14:nvContentPartPr>
              <p14:xfrm>
                <a:off x="10835208" y="1300248"/>
                <a:ext cx="78120" cy="138600"/>
              </p14:xfrm>
            </p:contentPart>
          </mc:Choice>
          <mc:Fallback>
            <p:pic>
              <p:nvPicPr>
                <p:cNvPr id="29" name="Freihand 28">
                  <a:extLst>
                    <a:ext uri="{FF2B5EF4-FFF2-40B4-BE49-F238E27FC236}">
                      <a16:creationId xmlns:a16="http://schemas.microsoft.com/office/drawing/2014/main" id="{1E072415-CCA8-43AF-8937-0DD4B8216B1F}"/>
                    </a:ext>
                  </a:extLst>
                </p:cNvPr>
                <p:cNvPicPr/>
                <p:nvPr/>
              </p:nvPicPr>
              <p:blipFill>
                <a:blip r:embed="rId379"/>
                <a:stretch>
                  <a:fillRect/>
                </a:stretch>
              </p:blipFill>
              <p:spPr>
                <a:xfrm>
                  <a:off x="10830888" y="1295928"/>
                  <a:ext cx="8676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380">
              <p14:nvContentPartPr>
                <p14:cNvPr id="30" name="Freihand 29">
                  <a:extLst>
                    <a:ext uri="{FF2B5EF4-FFF2-40B4-BE49-F238E27FC236}">
                      <a16:creationId xmlns:a16="http://schemas.microsoft.com/office/drawing/2014/main" id="{0FDE7C8E-4182-41C2-A478-92F096B02C84}"/>
                    </a:ext>
                  </a:extLst>
                </p14:cNvPr>
                <p14:cNvContentPartPr/>
                <p14:nvPr/>
              </p14:nvContentPartPr>
              <p14:xfrm>
                <a:off x="10838808" y="1243728"/>
                <a:ext cx="195120" cy="122040"/>
              </p14:xfrm>
            </p:contentPart>
          </mc:Choice>
          <mc:Fallback>
            <p:pic>
              <p:nvPicPr>
                <p:cNvPr id="30" name="Freihand 29">
                  <a:extLst>
                    <a:ext uri="{FF2B5EF4-FFF2-40B4-BE49-F238E27FC236}">
                      <a16:creationId xmlns:a16="http://schemas.microsoft.com/office/drawing/2014/main" id="{0FDE7C8E-4182-41C2-A478-92F096B02C84}"/>
                    </a:ext>
                  </a:extLst>
                </p:cNvPr>
                <p:cNvPicPr/>
                <p:nvPr/>
              </p:nvPicPr>
              <p:blipFill>
                <a:blip r:embed="rId381"/>
                <a:stretch>
                  <a:fillRect/>
                </a:stretch>
              </p:blipFill>
              <p:spPr>
                <a:xfrm>
                  <a:off x="10834488" y="1239408"/>
                  <a:ext cx="20376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382">
              <p14:nvContentPartPr>
                <p14:cNvPr id="31" name="Freihand 30">
                  <a:extLst>
                    <a:ext uri="{FF2B5EF4-FFF2-40B4-BE49-F238E27FC236}">
                      <a16:creationId xmlns:a16="http://schemas.microsoft.com/office/drawing/2014/main" id="{AF783280-FC94-4C1E-B1B9-D09EE3456BF7}"/>
                    </a:ext>
                  </a:extLst>
                </p14:cNvPr>
                <p14:cNvContentPartPr/>
                <p14:nvPr/>
              </p14:nvContentPartPr>
              <p14:xfrm>
                <a:off x="11065968" y="1212768"/>
                <a:ext cx="30600" cy="88200"/>
              </p14:xfrm>
            </p:contentPart>
          </mc:Choice>
          <mc:Fallback>
            <p:pic>
              <p:nvPicPr>
                <p:cNvPr id="31" name="Freihand 30">
                  <a:extLst>
                    <a:ext uri="{FF2B5EF4-FFF2-40B4-BE49-F238E27FC236}">
                      <a16:creationId xmlns:a16="http://schemas.microsoft.com/office/drawing/2014/main" id="{AF783280-FC94-4C1E-B1B9-D09EE3456BF7}"/>
                    </a:ext>
                  </a:extLst>
                </p:cNvPr>
                <p:cNvPicPr/>
                <p:nvPr/>
              </p:nvPicPr>
              <p:blipFill>
                <a:blip r:embed="rId383"/>
                <a:stretch>
                  <a:fillRect/>
                </a:stretch>
              </p:blipFill>
              <p:spPr>
                <a:xfrm>
                  <a:off x="11061648" y="1208448"/>
                  <a:ext cx="3924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384">
              <p14:nvContentPartPr>
                <p14:cNvPr id="32" name="Freihand 31">
                  <a:extLst>
                    <a:ext uri="{FF2B5EF4-FFF2-40B4-BE49-F238E27FC236}">
                      <a16:creationId xmlns:a16="http://schemas.microsoft.com/office/drawing/2014/main" id="{CDCEE076-ACA0-4D51-BD8F-D90AA05A4880}"/>
                    </a:ext>
                  </a:extLst>
                </p14:cNvPr>
                <p14:cNvContentPartPr/>
                <p14:nvPr/>
              </p14:nvContentPartPr>
              <p14:xfrm>
                <a:off x="11146248" y="1203768"/>
                <a:ext cx="160200" cy="122760"/>
              </p14:xfrm>
            </p:contentPart>
          </mc:Choice>
          <mc:Fallback>
            <p:pic>
              <p:nvPicPr>
                <p:cNvPr id="32" name="Freihand 31">
                  <a:extLst>
                    <a:ext uri="{FF2B5EF4-FFF2-40B4-BE49-F238E27FC236}">
                      <a16:creationId xmlns:a16="http://schemas.microsoft.com/office/drawing/2014/main" id="{CDCEE076-ACA0-4D51-BD8F-D90AA05A4880}"/>
                    </a:ext>
                  </a:extLst>
                </p:cNvPr>
                <p:cNvPicPr/>
                <p:nvPr/>
              </p:nvPicPr>
              <p:blipFill>
                <a:blip r:embed="rId385"/>
                <a:stretch>
                  <a:fillRect/>
                </a:stretch>
              </p:blipFill>
              <p:spPr>
                <a:xfrm>
                  <a:off x="11141928" y="1199448"/>
                  <a:ext cx="168840" cy="131400"/>
                </a:xfrm>
                <a:prstGeom prst="rect">
                  <a:avLst/>
                </a:prstGeom>
              </p:spPr>
            </p:pic>
          </mc:Fallback>
        </mc:AlternateContent>
        <mc:AlternateContent xmlns:mc="http://schemas.openxmlformats.org/markup-compatibility/2006">
          <mc:Choice xmlns:p14="http://schemas.microsoft.com/office/powerpoint/2010/main" Requires="p14">
            <p:contentPart p14:bwMode="auto" r:id="rId386">
              <p14:nvContentPartPr>
                <p14:cNvPr id="33" name="Freihand 32">
                  <a:extLst>
                    <a:ext uri="{FF2B5EF4-FFF2-40B4-BE49-F238E27FC236}">
                      <a16:creationId xmlns:a16="http://schemas.microsoft.com/office/drawing/2014/main" id="{FB133CBE-2F9E-4974-AB41-44A4FE9480CA}"/>
                    </a:ext>
                  </a:extLst>
                </p14:cNvPr>
                <p14:cNvContentPartPr/>
                <p14:nvPr/>
              </p14:nvContentPartPr>
              <p14:xfrm>
                <a:off x="11356848" y="1116288"/>
                <a:ext cx="116280" cy="105480"/>
              </p14:xfrm>
            </p:contentPart>
          </mc:Choice>
          <mc:Fallback>
            <p:pic>
              <p:nvPicPr>
                <p:cNvPr id="33" name="Freihand 32">
                  <a:extLst>
                    <a:ext uri="{FF2B5EF4-FFF2-40B4-BE49-F238E27FC236}">
                      <a16:creationId xmlns:a16="http://schemas.microsoft.com/office/drawing/2014/main" id="{FB133CBE-2F9E-4974-AB41-44A4FE9480CA}"/>
                    </a:ext>
                  </a:extLst>
                </p:cNvPr>
                <p:cNvPicPr/>
                <p:nvPr/>
              </p:nvPicPr>
              <p:blipFill>
                <a:blip r:embed="rId387"/>
                <a:stretch>
                  <a:fillRect/>
                </a:stretch>
              </p:blipFill>
              <p:spPr>
                <a:xfrm>
                  <a:off x="11352528" y="1111968"/>
                  <a:ext cx="12492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388">
              <p14:nvContentPartPr>
                <p14:cNvPr id="34" name="Freihand 33">
                  <a:extLst>
                    <a:ext uri="{FF2B5EF4-FFF2-40B4-BE49-F238E27FC236}">
                      <a16:creationId xmlns:a16="http://schemas.microsoft.com/office/drawing/2014/main" id="{8F2C970A-B5D5-4885-B100-6D057D72E612}"/>
                    </a:ext>
                  </a:extLst>
                </p14:cNvPr>
                <p14:cNvContentPartPr/>
                <p14:nvPr/>
              </p14:nvContentPartPr>
              <p14:xfrm>
                <a:off x="11482488" y="1101528"/>
                <a:ext cx="66960" cy="101520"/>
              </p14:xfrm>
            </p:contentPart>
          </mc:Choice>
          <mc:Fallback>
            <p:pic>
              <p:nvPicPr>
                <p:cNvPr id="34" name="Freihand 33">
                  <a:extLst>
                    <a:ext uri="{FF2B5EF4-FFF2-40B4-BE49-F238E27FC236}">
                      <a16:creationId xmlns:a16="http://schemas.microsoft.com/office/drawing/2014/main" id="{8F2C970A-B5D5-4885-B100-6D057D72E612}"/>
                    </a:ext>
                  </a:extLst>
                </p:cNvPr>
                <p:cNvPicPr/>
                <p:nvPr/>
              </p:nvPicPr>
              <p:blipFill>
                <a:blip r:embed="rId389"/>
                <a:stretch>
                  <a:fillRect/>
                </a:stretch>
              </p:blipFill>
              <p:spPr>
                <a:xfrm>
                  <a:off x="11478168" y="1097208"/>
                  <a:ext cx="7560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390">
              <p14:nvContentPartPr>
                <p14:cNvPr id="35" name="Freihand 34">
                  <a:extLst>
                    <a:ext uri="{FF2B5EF4-FFF2-40B4-BE49-F238E27FC236}">
                      <a16:creationId xmlns:a16="http://schemas.microsoft.com/office/drawing/2014/main" id="{26BE981B-9664-431A-B9A0-745EEF68E9A4}"/>
                    </a:ext>
                  </a:extLst>
                </p14:cNvPr>
                <p14:cNvContentPartPr/>
                <p14:nvPr/>
              </p14:nvContentPartPr>
              <p14:xfrm>
                <a:off x="11594448" y="1032048"/>
                <a:ext cx="216720" cy="159480"/>
              </p14:xfrm>
            </p:contentPart>
          </mc:Choice>
          <mc:Fallback>
            <p:pic>
              <p:nvPicPr>
                <p:cNvPr id="35" name="Freihand 34">
                  <a:extLst>
                    <a:ext uri="{FF2B5EF4-FFF2-40B4-BE49-F238E27FC236}">
                      <a16:creationId xmlns:a16="http://schemas.microsoft.com/office/drawing/2014/main" id="{26BE981B-9664-431A-B9A0-745EEF68E9A4}"/>
                    </a:ext>
                  </a:extLst>
                </p:cNvPr>
                <p:cNvPicPr/>
                <p:nvPr/>
              </p:nvPicPr>
              <p:blipFill>
                <a:blip r:embed="rId391"/>
                <a:stretch>
                  <a:fillRect/>
                </a:stretch>
              </p:blipFill>
              <p:spPr>
                <a:xfrm>
                  <a:off x="11590128" y="1027728"/>
                  <a:ext cx="22536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392">
              <p14:nvContentPartPr>
                <p14:cNvPr id="149698" name="Freihand 149697">
                  <a:extLst>
                    <a:ext uri="{FF2B5EF4-FFF2-40B4-BE49-F238E27FC236}">
                      <a16:creationId xmlns:a16="http://schemas.microsoft.com/office/drawing/2014/main" id="{B57358DF-24C5-42DF-9276-F20199D85271}"/>
                    </a:ext>
                  </a:extLst>
                </p14:cNvPr>
                <p14:cNvContentPartPr/>
                <p14:nvPr/>
              </p14:nvContentPartPr>
              <p14:xfrm>
                <a:off x="8627688" y="1927728"/>
                <a:ext cx="2772000" cy="84600"/>
              </p14:xfrm>
            </p:contentPart>
          </mc:Choice>
          <mc:Fallback>
            <p:pic>
              <p:nvPicPr>
                <p:cNvPr id="149698" name="Freihand 149697">
                  <a:extLst>
                    <a:ext uri="{FF2B5EF4-FFF2-40B4-BE49-F238E27FC236}">
                      <a16:creationId xmlns:a16="http://schemas.microsoft.com/office/drawing/2014/main" id="{B57358DF-24C5-42DF-9276-F20199D85271}"/>
                    </a:ext>
                  </a:extLst>
                </p:cNvPr>
                <p:cNvPicPr/>
                <p:nvPr/>
              </p:nvPicPr>
              <p:blipFill>
                <a:blip r:embed="rId393"/>
                <a:stretch>
                  <a:fillRect/>
                </a:stretch>
              </p:blipFill>
              <p:spPr>
                <a:xfrm>
                  <a:off x="8623368" y="1923408"/>
                  <a:ext cx="2780640" cy="93240"/>
                </a:xfrm>
                <a:prstGeom prst="rect">
                  <a:avLst/>
                </a:prstGeom>
              </p:spPr>
            </p:pic>
          </mc:Fallback>
        </mc:AlternateContent>
      </p:grpSp>
      <p:grpSp>
        <p:nvGrpSpPr>
          <p:cNvPr id="149707" name="Gruppieren 149706">
            <a:extLst>
              <a:ext uri="{FF2B5EF4-FFF2-40B4-BE49-F238E27FC236}">
                <a16:creationId xmlns:a16="http://schemas.microsoft.com/office/drawing/2014/main" id="{42453361-2C3B-465C-96DB-54280E3D8E7B}"/>
              </a:ext>
            </a:extLst>
          </p:cNvPr>
          <p:cNvGrpSpPr/>
          <p:nvPr/>
        </p:nvGrpSpPr>
        <p:grpSpPr>
          <a:xfrm>
            <a:off x="11271888" y="2954808"/>
            <a:ext cx="814680" cy="101160"/>
            <a:chOff x="11271888" y="2954808"/>
            <a:chExt cx="814680" cy="101160"/>
          </a:xfrm>
        </p:grpSpPr>
        <mc:AlternateContent xmlns:mc="http://schemas.openxmlformats.org/markup-compatibility/2006">
          <mc:Choice xmlns:p14="http://schemas.microsoft.com/office/powerpoint/2010/main" Requires="p14">
            <p:contentPart p14:bwMode="auto" r:id="rId394">
              <p14:nvContentPartPr>
                <p14:cNvPr id="149700" name="Freihand 149699">
                  <a:extLst>
                    <a:ext uri="{FF2B5EF4-FFF2-40B4-BE49-F238E27FC236}">
                      <a16:creationId xmlns:a16="http://schemas.microsoft.com/office/drawing/2014/main" id="{D7DA98F0-D0D8-4F0D-BDD1-CC4C0527839E}"/>
                    </a:ext>
                  </a:extLst>
                </p14:cNvPr>
                <p14:cNvContentPartPr/>
                <p14:nvPr/>
              </p14:nvContentPartPr>
              <p14:xfrm>
                <a:off x="11308248" y="3036528"/>
                <a:ext cx="360" cy="360"/>
              </p14:xfrm>
            </p:contentPart>
          </mc:Choice>
          <mc:Fallback>
            <p:pic>
              <p:nvPicPr>
                <p:cNvPr id="149700" name="Freihand 149699">
                  <a:extLst>
                    <a:ext uri="{FF2B5EF4-FFF2-40B4-BE49-F238E27FC236}">
                      <a16:creationId xmlns:a16="http://schemas.microsoft.com/office/drawing/2014/main" id="{D7DA98F0-D0D8-4F0D-BDD1-CC4C0527839E}"/>
                    </a:ext>
                  </a:extLst>
                </p:cNvPr>
                <p:cNvPicPr/>
                <p:nvPr/>
              </p:nvPicPr>
              <p:blipFill>
                <a:blip r:embed="rId103"/>
                <a:stretch>
                  <a:fillRect/>
                </a:stretch>
              </p:blipFill>
              <p:spPr>
                <a:xfrm>
                  <a:off x="11303928" y="303220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95">
              <p14:nvContentPartPr>
                <p14:cNvPr id="149701" name="Freihand 149700">
                  <a:extLst>
                    <a:ext uri="{FF2B5EF4-FFF2-40B4-BE49-F238E27FC236}">
                      <a16:creationId xmlns:a16="http://schemas.microsoft.com/office/drawing/2014/main" id="{CAD73356-FDB9-4F02-B05D-6A73F1330C8F}"/>
                    </a:ext>
                  </a:extLst>
                </p14:cNvPr>
                <p14:cNvContentPartPr/>
                <p14:nvPr/>
              </p14:nvContentPartPr>
              <p14:xfrm>
                <a:off x="11282688" y="3004848"/>
                <a:ext cx="49680" cy="3960"/>
              </p14:xfrm>
            </p:contentPart>
          </mc:Choice>
          <mc:Fallback>
            <p:pic>
              <p:nvPicPr>
                <p:cNvPr id="149701" name="Freihand 149700">
                  <a:extLst>
                    <a:ext uri="{FF2B5EF4-FFF2-40B4-BE49-F238E27FC236}">
                      <a16:creationId xmlns:a16="http://schemas.microsoft.com/office/drawing/2014/main" id="{CAD73356-FDB9-4F02-B05D-6A73F1330C8F}"/>
                    </a:ext>
                  </a:extLst>
                </p:cNvPr>
                <p:cNvPicPr/>
                <p:nvPr/>
              </p:nvPicPr>
              <p:blipFill>
                <a:blip r:embed="rId396"/>
                <a:stretch>
                  <a:fillRect/>
                </a:stretch>
              </p:blipFill>
              <p:spPr>
                <a:xfrm>
                  <a:off x="11278368" y="3000528"/>
                  <a:ext cx="5832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397">
              <p14:nvContentPartPr>
                <p14:cNvPr id="149702" name="Freihand 149701">
                  <a:extLst>
                    <a:ext uri="{FF2B5EF4-FFF2-40B4-BE49-F238E27FC236}">
                      <a16:creationId xmlns:a16="http://schemas.microsoft.com/office/drawing/2014/main" id="{0328BFD1-0351-4EF3-BCD9-5CEA4834ED13}"/>
                    </a:ext>
                  </a:extLst>
                </p14:cNvPr>
                <p14:cNvContentPartPr/>
                <p14:nvPr/>
              </p14:nvContentPartPr>
              <p14:xfrm>
                <a:off x="11271888" y="3007008"/>
                <a:ext cx="303480" cy="13680"/>
              </p14:xfrm>
            </p:contentPart>
          </mc:Choice>
          <mc:Fallback>
            <p:pic>
              <p:nvPicPr>
                <p:cNvPr id="149702" name="Freihand 149701">
                  <a:extLst>
                    <a:ext uri="{FF2B5EF4-FFF2-40B4-BE49-F238E27FC236}">
                      <a16:creationId xmlns:a16="http://schemas.microsoft.com/office/drawing/2014/main" id="{0328BFD1-0351-4EF3-BCD9-5CEA4834ED13}"/>
                    </a:ext>
                  </a:extLst>
                </p:cNvPr>
                <p:cNvPicPr/>
                <p:nvPr/>
              </p:nvPicPr>
              <p:blipFill>
                <a:blip r:embed="rId398"/>
                <a:stretch>
                  <a:fillRect/>
                </a:stretch>
              </p:blipFill>
              <p:spPr>
                <a:xfrm>
                  <a:off x="11267568" y="3002688"/>
                  <a:ext cx="31212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399">
              <p14:nvContentPartPr>
                <p14:cNvPr id="149703" name="Freihand 149702">
                  <a:extLst>
                    <a:ext uri="{FF2B5EF4-FFF2-40B4-BE49-F238E27FC236}">
                      <a16:creationId xmlns:a16="http://schemas.microsoft.com/office/drawing/2014/main" id="{28362B30-F969-4345-9E4C-0F4358F8AEA2}"/>
                    </a:ext>
                  </a:extLst>
                </p14:cNvPr>
                <p14:cNvContentPartPr/>
                <p14:nvPr/>
              </p14:nvContentPartPr>
              <p14:xfrm>
                <a:off x="11720808" y="3006648"/>
                <a:ext cx="298800" cy="8640"/>
              </p14:xfrm>
            </p:contentPart>
          </mc:Choice>
          <mc:Fallback>
            <p:pic>
              <p:nvPicPr>
                <p:cNvPr id="149703" name="Freihand 149702">
                  <a:extLst>
                    <a:ext uri="{FF2B5EF4-FFF2-40B4-BE49-F238E27FC236}">
                      <a16:creationId xmlns:a16="http://schemas.microsoft.com/office/drawing/2014/main" id="{28362B30-F969-4345-9E4C-0F4358F8AEA2}"/>
                    </a:ext>
                  </a:extLst>
                </p:cNvPr>
                <p:cNvPicPr/>
                <p:nvPr/>
              </p:nvPicPr>
              <p:blipFill>
                <a:blip r:embed="rId400"/>
                <a:stretch>
                  <a:fillRect/>
                </a:stretch>
              </p:blipFill>
              <p:spPr>
                <a:xfrm>
                  <a:off x="11716488" y="3002328"/>
                  <a:ext cx="30744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401">
              <p14:nvContentPartPr>
                <p14:cNvPr id="149705" name="Freihand 149704">
                  <a:extLst>
                    <a:ext uri="{FF2B5EF4-FFF2-40B4-BE49-F238E27FC236}">
                      <a16:creationId xmlns:a16="http://schemas.microsoft.com/office/drawing/2014/main" id="{C076CDBA-DF39-41C3-9604-0504CC314014}"/>
                    </a:ext>
                  </a:extLst>
                </p14:cNvPr>
                <p14:cNvContentPartPr/>
                <p14:nvPr/>
              </p14:nvContentPartPr>
              <p14:xfrm>
                <a:off x="11744568" y="2997648"/>
                <a:ext cx="246240" cy="21240"/>
              </p14:xfrm>
            </p:contentPart>
          </mc:Choice>
          <mc:Fallback>
            <p:pic>
              <p:nvPicPr>
                <p:cNvPr id="149705" name="Freihand 149704">
                  <a:extLst>
                    <a:ext uri="{FF2B5EF4-FFF2-40B4-BE49-F238E27FC236}">
                      <a16:creationId xmlns:a16="http://schemas.microsoft.com/office/drawing/2014/main" id="{C076CDBA-DF39-41C3-9604-0504CC314014}"/>
                    </a:ext>
                  </a:extLst>
                </p:cNvPr>
                <p:cNvPicPr/>
                <p:nvPr/>
              </p:nvPicPr>
              <p:blipFill>
                <a:blip r:embed="rId402"/>
                <a:stretch>
                  <a:fillRect/>
                </a:stretch>
              </p:blipFill>
              <p:spPr>
                <a:xfrm>
                  <a:off x="11740248" y="2993328"/>
                  <a:ext cx="25488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403">
              <p14:nvContentPartPr>
                <p14:cNvPr id="149706" name="Freihand 149705">
                  <a:extLst>
                    <a:ext uri="{FF2B5EF4-FFF2-40B4-BE49-F238E27FC236}">
                      <a16:creationId xmlns:a16="http://schemas.microsoft.com/office/drawing/2014/main" id="{9AF369DF-5B7F-4C1B-A30C-29A5578E2876}"/>
                    </a:ext>
                  </a:extLst>
                </p14:cNvPr>
                <p14:cNvContentPartPr/>
                <p14:nvPr/>
              </p14:nvContentPartPr>
              <p14:xfrm>
                <a:off x="11958408" y="2954808"/>
                <a:ext cx="128160" cy="101160"/>
              </p14:xfrm>
            </p:contentPart>
          </mc:Choice>
          <mc:Fallback>
            <p:pic>
              <p:nvPicPr>
                <p:cNvPr id="149706" name="Freihand 149705">
                  <a:extLst>
                    <a:ext uri="{FF2B5EF4-FFF2-40B4-BE49-F238E27FC236}">
                      <a16:creationId xmlns:a16="http://schemas.microsoft.com/office/drawing/2014/main" id="{9AF369DF-5B7F-4C1B-A30C-29A5578E2876}"/>
                    </a:ext>
                  </a:extLst>
                </p:cNvPr>
                <p:cNvPicPr/>
                <p:nvPr/>
              </p:nvPicPr>
              <p:blipFill>
                <a:blip r:embed="rId404"/>
                <a:stretch>
                  <a:fillRect/>
                </a:stretch>
              </p:blipFill>
              <p:spPr>
                <a:xfrm>
                  <a:off x="11954088" y="2950488"/>
                  <a:ext cx="136800" cy="109800"/>
                </a:xfrm>
                <a:prstGeom prst="rect">
                  <a:avLst/>
                </a:prstGeom>
              </p:spPr>
            </p:pic>
          </mc:Fallback>
        </mc:AlternateContent>
      </p:grpSp>
      <p:grpSp>
        <p:nvGrpSpPr>
          <p:cNvPr id="149723" name="Gruppieren 149722">
            <a:extLst>
              <a:ext uri="{FF2B5EF4-FFF2-40B4-BE49-F238E27FC236}">
                <a16:creationId xmlns:a16="http://schemas.microsoft.com/office/drawing/2014/main" id="{8E1D17B9-CF90-477E-8542-9D0FAD80F93D}"/>
              </a:ext>
            </a:extLst>
          </p:cNvPr>
          <p:cNvGrpSpPr/>
          <p:nvPr/>
        </p:nvGrpSpPr>
        <p:grpSpPr>
          <a:xfrm>
            <a:off x="577728" y="4572288"/>
            <a:ext cx="321840" cy="173880"/>
            <a:chOff x="577728" y="4572288"/>
            <a:chExt cx="321840" cy="173880"/>
          </a:xfrm>
        </p:grpSpPr>
        <mc:AlternateContent xmlns:mc="http://schemas.openxmlformats.org/markup-compatibility/2006">
          <mc:Choice xmlns:p14="http://schemas.microsoft.com/office/powerpoint/2010/main" Requires="p14">
            <p:contentPart p14:bwMode="auto" r:id="rId405">
              <p14:nvContentPartPr>
                <p14:cNvPr id="149708" name="Freihand 149707">
                  <a:extLst>
                    <a:ext uri="{FF2B5EF4-FFF2-40B4-BE49-F238E27FC236}">
                      <a16:creationId xmlns:a16="http://schemas.microsoft.com/office/drawing/2014/main" id="{D2DC74F1-7DCB-4192-9B5D-4D0362FA9C4E}"/>
                    </a:ext>
                  </a:extLst>
                </p14:cNvPr>
                <p14:cNvContentPartPr/>
                <p14:nvPr/>
              </p14:nvContentPartPr>
              <p14:xfrm>
                <a:off x="577728" y="4572288"/>
                <a:ext cx="166320" cy="173880"/>
              </p14:xfrm>
            </p:contentPart>
          </mc:Choice>
          <mc:Fallback>
            <p:pic>
              <p:nvPicPr>
                <p:cNvPr id="149708" name="Freihand 149707">
                  <a:extLst>
                    <a:ext uri="{FF2B5EF4-FFF2-40B4-BE49-F238E27FC236}">
                      <a16:creationId xmlns:a16="http://schemas.microsoft.com/office/drawing/2014/main" id="{D2DC74F1-7DCB-4192-9B5D-4D0362FA9C4E}"/>
                    </a:ext>
                  </a:extLst>
                </p:cNvPr>
                <p:cNvPicPr/>
                <p:nvPr/>
              </p:nvPicPr>
              <p:blipFill>
                <a:blip r:embed="rId406"/>
                <a:stretch>
                  <a:fillRect/>
                </a:stretch>
              </p:blipFill>
              <p:spPr>
                <a:xfrm>
                  <a:off x="573408" y="4567968"/>
                  <a:ext cx="17496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407">
              <p14:nvContentPartPr>
                <p14:cNvPr id="149709" name="Freihand 149708">
                  <a:extLst>
                    <a:ext uri="{FF2B5EF4-FFF2-40B4-BE49-F238E27FC236}">
                      <a16:creationId xmlns:a16="http://schemas.microsoft.com/office/drawing/2014/main" id="{2D9C246F-0D53-4886-89B5-B32CE079347F}"/>
                    </a:ext>
                  </a:extLst>
                </p14:cNvPr>
                <p14:cNvContentPartPr/>
                <p14:nvPr/>
              </p14:nvContentPartPr>
              <p14:xfrm>
                <a:off x="795528" y="4609368"/>
                <a:ext cx="104040" cy="84960"/>
              </p14:xfrm>
            </p:contentPart>
          </mc:Choice>
          <mc:Fallback>
            <p:pic>
              <p:nvPicPr>
                <p:cNvPr id="149709" name="Freihand 149708">
                  <a:extLst>
                    <a:ext uri="{FF2B5EF4-FFF2-40B4-BE49-F238E27FC236}">
                      <a16:creationId xmlns:a16="http://schemas.microsoft.com/office/drawing/2014/main" id="{2D9C246F-0D53-4886-89B5-B32CE079347F}"/>
                    </a:ext>
                  </a:extLst>
                </p:cNvPr>
                <p:cNvPicPr/>
                <p:nvPr/>
              </p:nvPicPr>
              <p:blipFill>
                <a:blip r:embed="rId408"/>
                <a:stretch>
                  <a:fillRect/>
                </a:stretch>
              </p:blipFill>
              <p:spPr>
                <a:xfrm>
                  <a:off x="791208" y="4605048"/>
                  <a:ext cx="112680" cy="93600"/>
                </a:xfrm>
                <a:prstGeom prst="rect">
                  <a:avLst/>
                </a:prstGeom>
              </p:spPr>
            </p:pic>
          </mc:Fallback>
        </mc:AlternateContent>
      </p:grpSp>
      <p:grpSp>
        <p:nvGrpSpPr>
          <p:cNvPr id="149722" name="Gruppieren 149721">
            <a:extLst>
              <a:ext uri="{FF2B5EF4-FFF2-40B4-BE49-F238E27FC236}">
                <a16:creationId xmlns:a16="http://schemas.microsoft.com/office/drawing/2014/main" id="{A1CE3F6F-1F91-496F-980A-D897314DD00A}"/>
              </a:ext>
            </a:extLst>
          </p:cNvPr>
          <p:cNvGrpSpPr/>
          <p:nvPr/>
        </p:nvGrpSpPr>
        <p:grpSpPr>
          <a:xfrm>
            <a:off x="1144728" y="4511088"/>
            <a:ext cx="226800" cy="150840"/>
            <a:chOff x="1144728" y="4511088"/>
            <a:chExt cx="226800" cy="150840"/>
          </a:xfrm>
        </p:grpSpPr>
        <mc:AlternateContent xmlns:mc="http://schemas.openxmlformats.org/markup-compatibility/2006">
          <mc:Choice xmlns:p14="http://schemas.microsoft.com/office/powerpoint/2010/main" Requires="p14">
            <p:contentPart p14:bwMode="auto" r:id="rId409">
              <p14:nvContentPartPr>
                <p14:cNvPr id="149710" name="Freihand 149709">
                  <a:extLst>
                    <a:ext uri="{FF2B5EF4-FFF2-40B4-BE49-F238E27FC236}">
                      <a16:creationId xmlns:a16="http://schemas.microsoft.com/office/drawing/2014/main" id="{5E36B426-63D1-4C79-89D0-3F4642C22894}"/>
                    </a:ext>
                  </a:extLst>
                </p14:cNvPr>
                <p14:cNvContentPartPr/>
                <p14:nvPr/>
              </p14:nvContentPartPr>
              <p14:xfrm>
                <a:off x="1144728" y="4570848"/>
                <a:ext cx="226800" cy="91080"/>
              </p14:xfrm>
            </p:contentPart>
          </mc:Choice>
          <mc:Fallback>
            <p:pic>
              <p:nvPicPr>
                <p:cNvPr id="149710" name="Freihand 149709">
                  <a:extLst>
                    <a:ext uri="{FF2B5EF4-FFF2-40B4-BE49-F238E27FC236}">
                      <a16:creationId xmlns:a16="http://schemas.microsoft.com/office/drawing/2014/main" id="{5E36B426-63D1-4C79-89D0-3F4642C22894}"/>
                    </a:ext>
                  </a:extLst>
                </p:cNvPr>
                <p:cNvPicPr/>
                <p:nvPr/>
              </p:nvPicPr>
              <p:blipFill>
                <a:blip r:embed="rId410"/>
                <a:stretch>
                  <a:fillRect/>
                </a:stretch>
              </p:blipFill>
              <p:spPr>
                <a:xfrm>
                  <a:off x="1140408" y="4566528"/>
                  <a:ext cx="23544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411">
              <p14:nvContentPartPr>
                <p14:cNvPr id="149711" name="Freihand 149710">
                  <a:extLst>
                    <a:ext uri="{FF2B5EF4-FFF2-40B4-BE49-F238E27FC236}">
                      <a16:creationId xmlns:a16="http://schemas.microsoft.com/office/drawing/2014/main" id="{889271E3-5BE8-49C6-8CE5-112F856FEB90}"/>
                    </a:ext>
                  </a:extLst>
                </p14:cNvPr>
                <p14:cNvContentPartPr/>
                <p14:nvPr/>
              </p14:nvContentPartPr>
              <p14:xfrm>
                <a:off x="1368288" y="4511088"/>
                <a:ext cx="360" cy="360"/>
              </p14:xfrm>
            </p:contentPart>
          </mc:Choice>
          <mc:Fallback>
            <p:pic>
              <p:nvPicPr>
                <p:cNvPr id="149711" name="Freihand 149710">
                  <a:extLst>
                    <a:ext uri="{FF2B5EF4-FFF2-40B4-BE49-F238E27FC236}">
                      <a16:creationId xmlns:a16="http://schemas.microsoft.com/office/drawing/2014/main" id="{889271E3-5BE8-49C6-8CE5-112F856FEB90}"/>
                    </a:ext>
                  </a:extLst>
                </p:cNvPr>
                <p:cNvPicPr/>
                <p:nvPr/>
              </p:nvPicPr>
              <p:blipFill>
                <a:blip r:embed="rId103"/>
                <a:stretch>
                  <a:fillRect/>
                </a:stretch>
              </p:blipFill>
              <p:spPr>
                <a:xfrm>
                  <a:off x="1363968" y="4506768"/>
                  <a:ext cx="9000" cy="9000"/>
                </a:xfrm>
                <a:prstGeom prst="rect">
                  <a:avLst/>
                </a:prstGeom>
              </p:spPr>
            </p:pic>
          </mc:Fallback>
        </mc:AlternateContent>
      </p:grpSp>
      <p:grpSp>
        <p:nvGrpSpPr>
          <p:cNvPr id="149721" name="Gruppieren 149720">
            <a:extLst>
              <a:ext uri="{FF2B5EF4-FFF2-40B4-BE49-F238E27FC236}">
                <a16:creationId xmlns:a16="http://schemas.microsoft.com/office/drawing/2014/main" id="{0C0E213C-F054-4249-98EF-1B22F6C9DBA1}"/>
              </a:ext>
            </a:extLst>
          </p:cNvPr>
          <p:cNvGrpSpPr/>
          <p:nvPr/>
        </p:nvGrpSpPr>
        <p:grpSpPr>
          <a:xfrm>
            <a:off x="1695888" y="4470408"/>
            <a:ext cx="469080" cy="190080"/>
            <a:chOff x="1695888" y="4470408"/>
            <a:chExt cx="469080" cy="190080"/>
          </a:xfrm>
        </p:grpSpPr>
        <mc:AlternateContent xmlns:mc="http://schemas.openxmlformats.org/markup-compatibility/2006">
          <mc:Choice xmlns:p14="http://schemas.microsoft.com/office/powerpoint/2010/main" Requires="p14">
            <p:contentPart p14:bwMode="auto" r:id="rId412">
              <p14:nvContentPartPr>
                <p14:cNvPr id="149712" name="Freihand 149711">
                  <a:extLst>
                    <a:ext uri="{FF2B5EF4-FFF2-40B4-BE49-F238E27FC236}">
                      <a16:creationId xmlns:a16="http://schemas.microsoft.com/office/drawing/2014/main" id="{8BEFDC3C-8BF5-47F7-A3AF-E9E637743CF9}"/>
                    </a:ext>
                  </a:extLst>
                </p14:cNvPr>
                <p14:cNvContentPartPr/>
                <p14:nvPr/>
              </p14:nvContentPartPr>
              <p14:xfrm>
                <a:off x="1695888" y="4470408"/>
                <a:ext cx="188640" cy="190080"/>
              </p14:xfrm>
            </p:contentPart>
          </mc:Choice>
          <mc:Fallback>
            <p:pic>
              <p:nvPicPr>
                <p:cNvPr id="149712" name="Freihand 149711">
                  <a:extLst>
                    <a:ext uri="{FF2B5EF4-FFF2-40B4-BE49-F238E27FC236}">
                      <a16:creationId xmlns:a16="http://schemas.microsoft.com/office/drawing/2014/main" id="{8BEFDC3C-8BF5-47F7-A3AF-E9E637743CF9}"/>
                    </a:ext>
                  </a:extLst>
                </p:cNvPr>
                <p:cNvPicPr/>
                <p:nvPr/>
              </p:nvPicPr>
              <p:blipFill>
                <a:blip r:embed="rId413"/>
                <a:stretch>
                  <a:fillRect/>
                </a:stretch>
              </p:blipFill>
              <p:spPr>
                <a:xfrm>
                  <a:off x="1691568" y="4466088"/>
                  <a:ext cx="19728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414">
              <p14:nvContentPartPr>
                <p14:cNvPr id="149713" name="Freihand 149712">
                  <a:extLst>
                    <a:ext uri="{FF2B5EF4-FFF2-40B4-BE49-F238E27FC236}">
                      <a16:creationId xmlns:a16="http://schemas.microsoft.com/office/drawing/2014/main" id="{F6050FEF-445C-4862-B90D-E0246058A9A0}"/>
                    </a:ext>
                  </a:extLst>
                </p14:cNvPr>
                <p14:cNvContentPartPr/>
                <p14:nvPr/>
              </p14:nvContentPartPr>
              <p14:xfrm>
                <a:off x="1978848" y="4538448"/>
                <a:ext cx="16560" cy="95400"/>
              </p14:xfrm>
            </p:contentPart>
          </mc:Choice>
          <mc:Fallback>
            <p:pic>
              <p:nvPicPr>
                <p:cNvPr id="149713" name="Freihand 149712">
                  <a:extLst>
                    <a:ext uri="{FF2B5EF4-FFF2-40B4-BE49-F238E27FC236}">
                      <a16:creationId xmlns:a16="http://schemas.microsoft.com/office/drawing/2014/main" id="{F6050FEF-445C-4862-B90D-E0246058A9A0}"/>
                    </a:ext>
                  </a:extLst>
                </p:cNvPr>
                <p:cNvPicPr/>
                <p:nvPr/>
              </p:nvPicPr>
              <p:blipFill>
                <a:blip r:embed="rId415"/>
                <a:stretch>
                  <a:fillRect/>
                </a:stretch>
              </p:blipFill>
              <p:spPr>
                <a:xfrm>
                  <a:off x="1974528" y="4534128"/>
                  <a:ext cx="2520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416">
              <p14:nvContentPartPr>
                <p14:cNvPr id="149714" name="Freihand 149713">
                  <a:extLst>
                    <a:ext uri="{FF2B5EF4-FFF2-40B4-BE49-F238E27FC236}">
                      <a16:creationId xmlns:a16="http://schemas.microsoft.com/office/drawing/2014/main" id="{793B9A9E-17D5-44DB-B999-0406B20B3A36}"/>
                    </a:ext>
                  </a:extLst>
                </p14:cNvPr>
                <p14:cNvContentPartPr/>
                <p14:nvPr/>
              </p14:nvContentPartPr>
              <p14:xfrm>
                <a:off x="2069928" y="4522608"/>
                <a:ext cx="95040" cy="101160"/>
              </p14:xfrm>
            </p:contentPart>
          </mc:Choice>
          <mc:Fallback>
            <p:pic>
              <p:nvPicPr>
                <p:cNvPr id="149714" name="Freihand 149713">
                  <a:extLst>
                    <a:ext uri="{FF2B5EF4-FFF2-40B4-BE49-F238E27FC236}">
                      <a16:creationId xmlns:a16="http://schemas.microsoft.com/office/drawing/2014/main" id="{793B9A9E-17D5-44DB-B999-0406B20B3A36}"/>
                    </a:ext>
                  </a:extLst>
                </p:cNvPr>
                <p:cNvPicPr/>
                <p:nvPr/>
              </p:nvPicPr>
              <p:blipFill>
                <a:blip r:embed="rId417"/>
                <a:stretch>
                  <a:fillRect/>
                </a:stretch>
              </p:blipFill>
              <p:spPr>
                <a:xfrm>
                  <a:off x="2065608" y="4518288"/>
                  <a:ext cx="103680" cy="109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18">
            <p14:nvContentPartPr>
              <p14:cNvPr id="149715" name="Freihand 149714">
                <a:extLst>
                  <a:ext uri="{FF2B5EF4-FFF2-40B4-BE49-F238E27FC236}">
                    <a16:creationId xmlns:a16="http://schemas.microsoft.com/office/drawing/2014/main" id="{60DEC2C6-D7AE-4827-8C76-AEF9860FA63D}"/>
                  </a:ext>
                </a:extLst>
              </p14:cNvPr>
              <p14:cNvContentPartPr/>
              <p14:nvPr/>
            </p14:nvContentPartPr>
            <p14:xfrm>
              <a:off x="2063448" y="4379688"/>
              <a:ext cx="20520" cy="360"/>
            </p14:xfrm>
          </p:contentPart>
        </mc:Choice>
        <mc:Fallback>
          <p:pic>
            <p:nvPicPr>
              <p:cNvPr id="149715" name="Freihand 149714">
                <a:extLst>
                  <a:ext uri="{FF2B5EF4-FFF2-40B4-BE49-F238E27FC236}">
                    <a16:creationId xmlns:a16="http://schemas.microsoft.com/office/drawing/2014/main" id="{60DEC2C6-D7AE-4827-8C76-AEF9860FA63D}"/>
                  </a:ext>
                </a:extLst>
              </p:cNvPr>
              <p:cNvPicPr/>
              <p:nvPr/>
            </p:nvPicPr>
            <p:blipFill>
              <a:blip r:embed="rId419"/>
              <a:stretch>
                <a:fillRect/>
              </a:stretch>
            </p:blipFill>
            <p:spPr>
              <a:xfrm>
                <a:off x="2059128" y="4375368"/>
                <a:ext cx="29160" cy="9000"/>
              </a:xfrm>
              <a:prstGeom prst="rect">
                <a:avLst/>
              </a:prstGeom>
            </p:spPr>
          </p:pic>
        </mc:Fallback>
      </mc:AlternateContent>
      <p:grpSp>
        <p:nvGrpSpPr>
          <p:cNvPr id="149720" name="Gruppieren 149719">
            <a:extLst>
              <a:ext uri="{FF2B5EF4-FFF2-40B4-BE49-F238E27FC236}">
                <a16:creationId xmlns:a16="http://schemas.microsoft.com/office/drawing/2014/main" id="{D8F92724-CEE5-49FB-B2A3-C06B03FCE312}"/>
              </a:ext>
            </a:extLst>
          </p:cNvPr>
          <p:cNvGrpSpPr/>
          <p:nvPr/>
        </p:nvGrpSpPr>
        <p:grpSpPr>
          <a:xfrm>
            <a:off x="2467368" y="4462128"/>
            <a:ext cx="672120" cy="108360"/>
            <a:chOff x="2467368" y="4462128"/>
            <a:chExt cx="672120" cy="108360"/>
          </a:xfrm>
        </p:grpSpPr>
        <mc:AlternateContent xmlns:mc="http://schemas.openxmlformats.org/markup-compatibility/2006">
          <mc:Choice xmlns:p14="http://schemas.microsoft.com/office/powerpoint/2010/main" Requires="p14">
            <p:contentPart p14:bwMode="auto" r:id="rId420">
              <p14:nvContentPartPr>
                <p14:cNvPr id="149716" name="Freihand 149715">
                  <a:extLst>
                    <a:ext uri="{FF2B5EF4-FFF2-40B4-BE49-F238E27FC236}">
                      <a16:creationId xmlns:a16="http://schemas.microsoft.com/office/drawing/2014/main" id="{4B410802-9BEB-4213-9209-5259AEF57E02}"/>
                    </a:ext>
                  </a:extLst>
                </p14:cNvPr>
                <p14:cNvContentPartPr/>
                <p14:nvPr/>
              </p14:nvContentPartPr>
              <p14:xfrm>
                <a:off x="2467368" y="4476528"/>
                <a:ext cx="137160" cy="93960"/>
              </p14:xfrm>
            </p:contentPart>
          </mc:Choice>
          <mc:Fallback>
            <p:pic>
              <p:nvPicPr>
                <p:cNvPr id="149716" name="Freihand 149715">
                  <a:extLst>
                    <a:ext uri="{FF2B5EF4-FFF2-40B4-BE49-F238E27FC236}">
                      <a16:creationId xmlns:a16="http://schemas.microsoft.com/office/drawing/2014/main" id="{4B410802-9BEB-4213-9209-5259AEF57E02}"/>
                    </a:ext>
                  </a:extLst>
                </p:cNvPr>
                <p:cNvPicPr/>
                <p:nvPr/>
              </p:nvPicPr>
              <p:blipFill>
                <a:blip r:embed="rId421"/>
                <a:stretch>
                  <a:fillRect/>
                </a:stretch>
              </p:blipFill>
              <p:spPr>
                <a:xfrm>
                  <a:off x="2463048" y="4472208"/>
                  <a:ext cx="14580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422">
              <p14:nvContentPartPr>
                <p14:cNvPr id="149717" name="Freihand 149716">
                  <a:extLst>
                    <a:ext uri="{FF2B5EF4-FFF2-40B4-BE49-F238E27FC236}">
                      <a16:creationId xmlns:a16="http://schemas.microsoft.com/office/drawing/2014/main" id="{D1FD9603-B839-4E3D-8C0E-B960D3A804BE}"/>
                    </a:ext>
                  </a:extLst>
                </p14:cNvPr>
                <p14:cNvContentPartPr/>
                <p14:nvPr/>
              </p14:nvContentPartPr>
              <p14:xfrm>
                <a:off x="2593368" y="4483008"/>
                <a:ext cx="136440" cy="79200"/>
              </p14:xfrm>
            </p:contentPart>
          </mc:Choice>
          <mc:Fallback>
            <p:pic>
              <p:nvPicPr>
                <p:cNvPr id="149717" name="Freihand 149716">
                  <a:extLst>
                    <a:ext uri="{FF2B5EF4-FFF2-40B4-BE49-F238E27FC236}">
                      <a16:creationId xmlns:a16="http://schemas.microsoft.com/office/drawing/2014/main" id="{D1FD9603-B839-4E3D-8C0E-B960D3A804BE}"/>
                    </a:ext>
                  </a:extLst>
                </p:cNvPr>
                <p:cNvPicPr/>
                <p:nvPr/>
              </p:nvPicPr>
              <p:blipFill>
                <a:blip r:embed="rId423"/>
                <a:stretch>
                  <a:fillRect/>
                </a:stretch>
              </p:blipFill>
              <p:spPr>
                <a:xfrm>
                  <a:off x="2589048" y="4478688"/>
                  <a:ext cx="14508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424">
              <p14:nvContentPartPr>
                <p14:cNvPr id="149718" name="Freihand 149717">
                  <a:extLst>
                    <a:ext uri="{FF2B5EF4-FFF2-40B4-BE49-F238E27FC236}">
                      <a16:creationId xmlns:a16="http://schemas.microsoft.com/office/drawing/2014/main" id="{17CB06E1-A425-47EF-9549-CBA19C8B67F6}"/>
                    </a:ext>
                  </a:extLst>
                </p14:cNvPr>
                <p14:cNvContentPartPr/>
                <p14:nvPr/>
              </p14:nvContentPartPr>
              <p14:xfrm>
                <a:off x="2785608" y="4469328"/>
                <a:ext cx="103680" cy="87120"/>
              </p14:xfrm>
            </p:contentPart>
          </mc:Choice>
          <mc:Fallback>
            <p:pic>
              <p:nvPicPr>
                <p:cNvPr id="149718" name="Freihand 149717">
                  <a:extLst>
                    <a:ext uri="{FF2B5EF4-FFF2-40B4-BE49-F238E27FC236}">
                      <a16:creationId xmlns:a16="http://schemas.microsoft.com/office/drawing/2014/main" id="{17CB06E1-A425-47EF-9549-CBA19C8B67F6}"/>
                    </a:ext>
                  </a:extLst>
                </p:cNvPr>
                <p:cNvPicPr/>
                <p:nvPr/>
              </p:nvPicPr>
              <p:blipFill>
                <a:blip r:embed="rId425"/>
                <a:stretch>
                  <a:fillRect/>
                </a:stretch>
              </p:blipFill>
              <p:spPr>
                <a:xfrm>
                  <a:off x="2781288" y="4465008"/>
                  <a:ext cx="11232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426">
              <p14:nvContentPartPr>
                <p14:cNvPr id="149719" name="Freihand 149718">
                  <a:extLst>
                    <a:ext uri="{FF2B5EF4-FFF2-40B4-BE49-F238E27FC236}">
                      <a16:creationId xmlns:a16="http://schemas.microsoft.com/office/drawing/2014/main" id="{ABDCD5F7-81CC-470C-BA2E-F3D2BE5FA7ED}"/>
                    </a:ext>
                  </a:extLst>
                </p14:cNvPr>
                <p14:cNvContentPartPr/>
                <p14:nvPr/>
              </p14:nvContentPartPr>
              <p14:xfrm>
                <a:off x="2990448" y="4462128"/>
                <a:ext cx="149040" cy="101520"/>
              </p14:xfrm>
            </p:contentPart>
          </mc:Choice>
          <mc:Fallback>
            <p:pic>
              <p:nvPicPr>
                <p:cNvPr id="149719" name="Freihand 149718">
                  <a:extLst>
                    <a:ext uri="{FF2B5EF4-FFF2-40B4-BE49-F238E27FC236}">
                      <a16:creationId xmlns:a16="http://schemas.microsoft.com/office/drawing/2014/main" id="{ABDCD5F7-81CC-470C-BA2E-F3D2BE5FA7ED}"/>
                    </a:ext>
                  </a:extLst>
                </p:cNvPr>
                <p:cNvPicPr/>
                <p:nvPr/>
              </p:nvPicPr>
              <p:blipFill>
                <a:blip r:embed="rId427"/>
                <a:stretch>
                  <a:fillRect/>
                </a:stretch>
              </p:blipFill>
              <p:spPr>
                <a:xfrm>
                  <a:off x="2986128" y="4457808"/>
                  <a:ext cx="157680" cy="110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28">
            <p14:nvContentPartPr>
              <p14:cNvPr id="149744" name="Freihand 149743">
                <a:extLst>
                  <a:ext uri="{FF2B5EF4-FFF2-40B4-BE49-F238E27FC236}">
                    <a16:creationId xmlns:a16="http://schemas.microsoft.com/office/drawing/2014/main" id="{250B5245-7D2A-424E-A742-8D59D951DE05}"/>
                  </a:ext>
                </a:extLst>
              </p14:cNvPr>
              <p14:cNvContentPartPr/>
              <p14:nvPr/>
            </p14:nvContentPartPr>
            <p14:xfrm>
              <a:off x="6648408" y="4146048"/>
              <a:ext cx="24120" cy="23400"/>
            </p14:xfrm>
          </p:contentPart>
        </mc:Choice>
        <mc:Fallback>
          <p:pic>
            <p:nvPicPr>
              <p:cNvPr id="149744" name="Freihand 149743">
                <a:extLst>
                  <a:ext uri="{FF2B5EF4-FFF2-40B4-BE49-F238E27FC236}">
                    <a16:creationId xmlns:a16="http://schemas.microsoft.com/office/drawing/2014/main" id="{250B5245-7D2A-424E-A742-8D59D951DE05}"/>
                  </a:ext>
                </a:extLst>
              </p:cNvPr>
              <p:cNvPicPr/>
              <p:nvPr/>
            </p:nvPicPr>
            <p:blipFill>
              <a:blip r:embed="rId429"/>
              <a:stretch>
                <a:fillRect/>
              </a:stretch>
            </p:blipFill>
            <p:spPr>
              <a:xfrm>
                <a:off x="6644088" y="4141728"/>
                <a:ext cx="32760" cy="32040"/>
              </a:xfrm>
              <a:prstGeom prst="rect">
                <a:avLst/>
              </a:prstGeom>
            </p:spPr>
          </p:pic>
        </mc:Fallback>
      </mc:AlternateContent>
      <p:grpSp>
        <p:nvGrpSpPr>
          <p:cNvPr id="149748" name="Gruppieren 149747">
            <a:extLst>
              <a:ext uri="{FF2B5EF4-FFF2-40B4-BE49-F238E27FC236}">
                <a16:creationId xmlns:a16="http://schemas.microsoft.com/office/drawing/2014/main" id="{4B8F08D7-9546-460B-AF88-9ACD7F4D32F2}"/>
              </a:ext>
            </a:extLst>
          </p:cNvPr>
          <p:cNvGrpSpPr/>
          <p:nvPr/>
        </p:nvGrpSpPr>
        <p:grpSpPr>
          <a:xfrm>
            <a:off x="605448" y="4924008"/>
            <a:ext cx="347040" cy="374400"/>
            <a:chOff x="605448" y="4924008"/>
            <a:chExt cx="347040" cy="374400"/>
          </a:xfrm>
        </p:grpSpPr>
        <mc:AlternateContent xmlns:mc="http://schemas.openxmlformats.org/markup-compatibility/2006">
          <mc:Choice xmlns:p14="http://schemas.microsoft.com/office/powerpoint/2010/main" Requires="p14">
            <p:contentPart p14:bwMode="auto" r:id="rId430">
              <p14:nvContentPartPr>
                <p14:cNvPr id="149745" name="Freihand 149744">
                  <a:extLst>
                    <a:ext uri="{FF2B5EF4-FFF2-40B4-BE49-F238E27FC236}">
                      <a16:creationId xmlns:a16="http://schemas.microsoft.com/office/drawing/2014/main" id="{48357711-84D8-4AAA-81EB-C78C2B366349}"/>
                    </a:ext>
                  </a:extLst>
                </p14:cNvPr>
                <p14:cNvContentPartPr/>
                <p14:nvPr/>
              </p14:nvContentPartPr>
              <p14:xfrm>
                <a:off x="605448" y="4924008"/>
                <a:ext cx="140400" cy="218880"/>
              </p14:xfrm>
            </p:contentPart>
          </mc:Choice>
          <mc:Fallback>
            <p:pic>
              <p:nvPicPr>
                <p:cNvPr id="149745" name="Freihand 149744">
                  <a:extLst>
                    <a:ext uri="{FF2B5EF4-FFF2-40B4-BE49-F238E27FC236}">
                      <a16:creationId xmlns:a16="http://schemas.microsoft.com/office/drawing/2014/main" id="{48357711-84D8-4AAA-81EB-C78C2B366349}"/>
                    </a:ext>
                  </a:extLst>
                </p:cNvPr>
                <p:cNvPicPr/>
                <p:nvPr/>
              </p:nvPicPr>
              <p:blipFill>
                <a:blip r:embed="rId431"/>
                <a:stretch>
                  <a:fillRect/>
                </a:stretch>
              </p:blipFill>
              <p:spPr>
                <a:xfrm>
                  <a:off x="601128" y="4919688"/>
                  <a:ext cx="149040" cy="227520"/>
                </a:xfrm>
                <a:prstGeom prst="rect">
                  <a:avLst/>
                </a:prstGeom>
              </p:spPr>
            </p:pic>
          </mc:Fallback>
        </mc:AlternateContent>
        <mc:AlternateContent xmlns:mc="http://schemas.openxmlformats.org/markup-compatibility/2006">
          <mc:Choice xmlns:p14="http://schemas.microsoft.com/office/powerpoint/2010/main" Requires="p14">
            <p:contentPart p14:bwMode="auto" r:id="rId432">
              <p14:nvContentPartPr>
                <p14:cNvPr id="149746" name="Freihand 149745">
                  <a:extLst>
                    <a:ext uri="{FF2B5EF4-FFF2-40B4-BE49-F238E27FC236}">
                      <a16:creationId xmlns:a16="http://schemas.microsoft.com/office/drawing/2014/main" id="{F0A4C7F0-897E-4270-8C35-6477C2FE36A3}"/>
                    </a:ext>
                  </a:extLst>
                </p14:cNvPr>
                <p14:cNvContentPartPr/>
                <p14:nvPr/>
              </p14:nvContentPartPr>
              <p14:xfrm>
                <a:off x="832248" y="5017608"/>
                <a:ext cx="105480" cy="280800"/>
              </p14:xfrm>
            </p:contentPart>
          </mc:Choice>
          <mc:Fallback>
            <p:pic>
              <p:nvPicPr>
                <p:cNvPr id="149746" name="Freihand 149745">
                  <a:extLst>
                    <a:ext uri="{FF2B5EF4-FFF2-40B4-BE49-F238E27FC236}">
                      <a16:creationId xmlns:a16="http://schemas.microsoft.com/office/drawing/2014/main" id="{F0A4C7F0-897E-4270-8C35-6477C2FE36A3}"/>
                    </a:ext>
                  </a:extLst>
                </p:cNvPr>
                <p:cNvPicPr/>
                <p:nvPr/>
              </p:nvPicPr>
              <p:blipFill>
                <a:blip r:embed="rId433"/>
                <a:stretch>
                  <a:fillRect/>
                </a:stretch>
              </p:blipFill>
              <p:spPr>
                <a:xfrm>
                  <a:off x="827928" y="5013288"/>
                  <a:ext cx="114120" cy="289440"/>
                </a:xfrm>
                <a:prstGeom prst="rect">
                  <a:avLst/>
                </a:prstGeom>
              </p:spPr>
            </p:pic>
          </mc:Fallback>
        </mc:AlternateContent>
        <mc:AlternateContent xmlns:mc="http://schemas.openxmlformats.org/markup-compatibility/2006">
          <mc:Choice xmlns:p14="http://schemas.microsoft.com/office/powerpoint/2010/main" Requires="p14">
            <p:contentPart p14:bwMode="auto" r:id="rId434">
              <p14:nvContentPartPr>
                <p14:cNvPr id="149747" name="Freihand 149746">
                  <a:extLst>
                    <a:ext uri="{FF2B5EF4-FFF2-40B4-BE49-F238E27FC236}">
                      <a16:creationId xmlns:a16="http://schemas.microsoft.com/office/drawing/2014/main" id="{EC20E047-4265-479A-B7E8-1BE579308386}"/>
                    </a:ext>
                  </a:extLst>
                </p14:cNvPr>
                <p14:cNvContentPartPr/>
                <p14:nvPr/>
              </p14:nvContentPartPr>
              <p14:xfrm>
                <a:off x="907128" y="4975488"/>
                <a:ext cx="45360" cy="119880"/>
              </p14:xfrm>
            </p:contentPart>
          </mc:Choice>
          <mc:Fallback>
            <p:pic>
              <p:nvPicPr>
                <p:cNvPr id="149747" name="Freihand 149746">
                  <a:extLst>
                    <a:ext uri="{FF2B5EF4-FFF2-40B4-BE49-F238E27FC236}">
                      <a16:creationId xmlns:a16="http://schemas.microsoft.com/office/drawing/2014/main" id="{EC20E047-4265-479A-B7E8-1BE579308386}"/>
                    </a:ext>
                  </a:extLst>
                </p:cNvPr>
                <p:cNvPicPr/>
                <p:nvPr/>
              </p:nvPicPr>
              <p:blipFill>
                <a:blip r:embed="rId435"/>
                <a:stretch>
                  <a:fillRect/>
                </a:stretch>
              </p:blipFill>
              <p:spPr>
                <a:xfrm>
                  <a:off x="902808" y="4971168"/>
                  <a:ext cx="54000" cy="128520"/>
                </a:xfrm>
                <a:prstGeom prst="rect">
                  <a:avLst/>
                </a:prstGeom>
              </p:spPr>
            </p:pic>
          </mc:Fallback>
        </mc:AlternateContent>
      </p:grpSp>
      <p:grpSp>
        <p:nvGrpSpPr>
          <p:cNvPr id="149762" name="Gruppieren 149761">
            <a:extLst>
              <a:ext uri="{FF2B5EF4-FFF2-40B4-BE49-F238E27FC236}">
                <a16:creationId xmlns:a16="http://schemas.microsoft.com/office/drawing/2014/main" id="{DA4D37BD-A6D1-425B-8F47-103719DF9A67}"/>
              </a:ext>
            </a:extLst>
          </p:cNvPr>
          <p:cNvGrpSpPr/>
          <p:nvPr/>
        </p:nvGrpSpPr>
        <p:grpSpPr>
          <a:xfrm>
            <a:off x="1465488" y="4794768"/>
            <a:ext cx="1684080" cy="327600"/>
            <a:chOff x="1465488" y="4794768"/>
            <a:chExt cx="1684080" cy="327600"/>
          </a:xfrm>
        </p:grpSpPr>
        <mc:AlternateContent xmlns:mc="http://schemas.openxmlformats.org/markup-compatibility/2006">
          <mc:Choice xmlns:p14="http://schemas.microsoft.com/office/powerpoint/2010/main" Requires="p14">
            <p:contentPart p14:bwMode="auto" r:id="rId436">
              <p14:nvContentPartPr>
                <p14:cNvPr id="149750" name="Freihand 149749">
                  <a:extLst>
                    <a:ext uri="{FF2B5EF4-FFF2-40B4-BE49-F238E27FC236}">
                      <a16:creationId xmlns:a16="http://schemas.microsoft.com/office/drawing/2014/main" id="{DB4ADD51-5E71-4D76-AEE3-D3CC9F832EF3}"/>
                    </a:ext>
                  </a:extLst>
                </p14:cNvPr>
                <p14:cNvContentPartPr/>
                <p14:nvPr/>
              </p14:nvContentPartPr>
              <p14:xfrm>
                <a:off x="1465488" y="4938768"/>
                <a:ext cx="129240" cy="183600"/>
              </p14:xfrm>
            </p:contentPart>
          </mc:Choice>
          <mc:Fallback>
            <p:pic>
              <p:nvPicPr>
                <p:cNvPr id="149750" name="Freihand 149749">
                  <a:extLst>
                    <a:ext uri="{FF2B5EF4-FFF2-40B4-BE49-F238E27FC236}">
                      <a16:creationId xmlns:a16="http://schemas.microsoft.com/office/drawing/2014/main" id="{DB4ADD51-5E71-4D76-AEE3-D3CC9F832EF3}"/>
                    </a:ext>
                  </a:extLst>
                </p:cNvPr>
                <p:cNvPicPr/>
                <p:nvPr/>
              </p:nvPicPr>
              <p:blipFill>
                <a:blip r:embed="rId437"/>
                <a:stretch>
                  <a:fillRect/>
                </a:stretch>
              </p:blipFill>
              <p:spPr>
                <a:xfrm>
                  <a:off x="1461168" y="4934448"/>
                  <a:ext cx="137880" cy="192240"/>
                </a:xfrm>
                <a:prstGeom prst="rect">
                  <a:avLst/>
                </a:prstGeom>
              </p:spPr>
            </p:pic>
          </mc:Fallback>
        </mc:AlternateContent>
        <mc:AlternateContent xmlns:mc="http://schemas.openxmlformats.org/markup-compatibility/2006">
          <mc:Choice xmlns:p14="http://schemas.microsoft.com/office/powerpoint/2010/main" Requires="p14">
            <p:contentPart p14:bwMode="auto" r:id="rId438">
              <p14:nvContentPartPr>
                <p14:cNvPr id="149751" name="Freihand 149750">
                  <a:extLst>
                    <a:ext uri="{FF2B5EF4-FFF2-40B4-BE49-F238E27FC236}">
                      <a16:creationId xmlns:a16="http://schemas.microsoft.com/office/drawing/2014/main" id="{58B6BC3C-AD6E-4FD7-BACB-0327DF4D84F6}"/>
                    </a:ext>
                  </a:extLst>
                </p14:cNvPr>
                <p14:cNvContentPartPr/>
                <p14:nvPr/>
              </p14:nvContentPartPr>
              <p14:xfrm>
                <a:off x="1769688" y="4938768"/>
                <a:ext cx="96120" cy="156600"/>
              </p14:xfrm>
            </p:contentPart>
          </mc:Choice>
          <mc:Fallback>
            <p:pic>
              <p:nvPicPr>
                <p:cNvPr id="149751" name="Freihand 149750">
                  <a:extLst>
                    <a:ext uri="{FF2B5EF4-FFF2-40B4-BE49-F238E27FC236}">
                      <a16:creationId xmlns:a16="http://schemas.microsoft.com/office/drawing/2014/main" id="{58B6BC3C-AD6E-4FD7-BACB-0327DF4D84F6}"/>
                    </a:ext>
                  </a:extLst>
                </p:cNvPr>
                <p:cNvPicPr/>
                <p:nvPr/>
              </p:nvPicPr>
              <p:blipFill>
                <a:blip r:embed="rId439"/>
                <a:stretch>
                  <a:fillRect/>
                </a:stretch>
              </p:blipFill>
              <p:spPr>
                <a:xfrm>
                  <a:off x="1765368" y="4934448"/>
                  <a:ext cx="10476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440">
              <p14:nvContentPartPr>
                <p14:cNvPr id="149752" name="Freihand 149751">
                  <a:extLst>
                    <a:ext uri="{FF2B5EF4-FFF2-40B4-BE49-F238E27FC236}">
                      <a16:creationId xmlns:a16="http://schemas.microsoft.com/office/drawing/2014/main" id="{978A3B66-BC0B-4E5C-B1EF-F0AFEDC39B76}"/>
                    </a:ext>
                  </a:extLst>
                </p14:cNvPr>
                <p14:cNvContentPartPr/>
                <p14:nvPr/>
              </p14:nvContentPartPr>
              <p14:xfrm>
                <a:off x="1687248" y="4907088"/>
                <a:ext cx="123480" cy="87840"/>
              </p14:xfrm>
            </p:contentPart>
          </mc:Choice>
          <mc:Fallback>
            <p:pic>
              <p:nvPicPr>
                <p:cNvPr id="149752" name="Freihand 149751">
                  <a:extLst>
                    <a:ext uri="{FF2B5EF4-FFF2-40B4-BE49-F238E27FC236}">
                      <a16:creationId xmlns:a16="http://schemas.microsoft.com/office/drawing/2014/main" id="{978A3B66-BC0B-4E5C-B1EF-F0AFEDC39B76}"/>
                    </a:ext>
                  </a:extLst>
                </p:cNvPr>
                <p:cNvPicPr/>
                <p:nvPr/>
              </p:nvPicPr>
              <p:blipFill>
                <a:blip r:embed="rId441"/>
                <a:stretch>
                  <a:fillRect/>
                </a:stretch>
              </p:blipFill>
              <p:spPr>
                <a:xfrm>
                  <a:off x="1682928" y="4902768"/>
                  <a:ext cx="13212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442">
              <p14:nvContentPartPr>
                <p14:cNvPr id="149753" name="Freihand 149752">
                  <a:extLst>
                    <a:ext uri="{FF2B5EF4-FFF2-40B4-BE49-F238E27FC236}">
                      <a16:creationId xmlns:a16="http://schemas.microsoft.com/office/drawing/2014/main" id="{4CF47E2D-3899-4C10-A4C4-A26BFC889463}"/>
                    </a:ext>
                  </a:extLst>
                </p14:cNvPr>
                <p14:cNvContentPartPr/>
                <p14:nvPr/>
              </p14:nvContentPartPr>
              <p14:xfrm>
                <a:off x="1859328" y="5035968"/>
                <a:ext cx="100080" cy="74880"/>
              </p14:xfrm>
            </p:contentPart>
          </mc:Choice>
          <mc:Fallback>
            <p:pic>
              <p:nvPicPr>
                <p:cNvPr id="149753" name="Freihand 149752">
                  <a:extLst>
                    <a:ext uri="{FF2B5EF4-FFF2-40B4-BE49-F238E27FC236}">
                      <a16:creationId xmlns:a16="http://schemas.microsoft.com/office/drawing/2014/main" id="{4CF47E2D-3899-4C10-A4C4-A26BFC889463}"/>
                    </a:ext>
                  </a:extLst>
                </p:cNvPr>
                <p:cNvPicPr/>
                <p:nvPr/>
              </p:nvPicPr>
              <p:blipFill>
                <a:blip r:embed="rId443"/>
                <a:stretch>
                  <a:fillRect/>
                </a:stretch>
              </p:blipFill>
              <p:spPr>
                <a:xfrm>
                  <a:off x="1855008" y="5031648"/>
                  <a:ext cx="10872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444">
              <p14:nvContentPartPr>
                <p14:cNvPr id="149754" name="Freihand 149753">
                  <a:extLst>
                    <a:ext uri="{FF2B5EF4-FFF2-40B4-BE49-F238E27FC236}">
                      <a16:creationId xmlns:a16="http://schemas.microsoft.com/office/drawing/2014/main" id="{B45B7897-D7A0-4681-B0B0-37B3F2C26868}"/>
                    </a:ext>
                  </a:extLst>
                </p14:cNvPr>
                <p14:cNvContentPartPr/>
                <p14:nvPr/>
              </p14:nvContentPartPr>
              <p14:xfrm>
                <a:off x="2094768" y="4996728"/>
                <a:ext cx="79560" cy="16560"/>
              </p14:xfrm>
            </p:contentPart>
          </mc:Choice>
          <mc:Fallback>
            <p:pic>
              <p:nvPicPr>
                <p:cNvPr id="149754" name="Freihand 149753">
                  <a:extLst>
                    <a:ext uri="{FF2B5EF4-FFF2-40B4-BE49-F238E27FC236}">
                      <a16:creationId xmlns:a16="http://schemas.microsoft.com/office/drawing/2014/main" id="{B45B7897-D7A0-4681-B0B0-37B3F2C26868}"/>
                    </a:ext>
                  </a:extLst>
                </p:cNvPr>
                <p:cNvPicPr/>
                <p:nvPr/>
              </p:nvPicPr>
              <p:blipFill>
                <a:blip r:embed="rId445"/>
                <a:stretch>
                  <a:fillRect/>
                </a:stretch>
              </p:blipFill>
              <p:spPr>
                <a:xfrm>
                  <a:off x="2090448" y="4992408"/>
                  <a:ext cx="8820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446">
              <p14:nvContentPartPr>
                <p14:cNvPr id="149755" name="Freihand 149754">
                  <a:extLst>
                    <a:ext uri="{FF2B5EF4-FFF2-40B4-BE49-F238E27FC236}">
                      <a16:creationId xmlns:a16="http://schemas.microsoft.com/office/drawing/2014/main" id="{B8758A85-B572-47F2-9F66-C31587B837B3}"/>
                    </a:ext>
                  </a:extLst>
                </p14:cNvPr>
                <p14:cNvContentPartPr/>
                <p14:nvPr/>
              </p14:nvContentPartPr>
              <p14:xfrm>
                <a:off x="2377728" y="4906368"/>
                <a:ext cx="10440" cy="174960"/>
              </p14:xfrm>
            </p:contentPart>
          </mc:Choice>
          <mc:Fallback>
            <p:pic>
              <p:nvPicPr>
                <p:cNvPr id="149755" name="Freihand 149754">
                  <a:extLst>
                    <a:ext uri="{FF2B5EF4-FFF2-40B4-BE49-F238E27FC236}">
                      <a16:creationId xmlns:a16="http://schemas.microsoft.com/office/drawing/2014/main" id="{B8758A85-B572-47F2-9F66-C31587B837B3}"/>
                    </a:ext>
                  </a:extLst>
                </p:cNvPr>
                <p:cNvPicPr/>
                <p:nvPr/>
              </p:nvPicPr>
              <p:blipFill>
                <a:blip r:embed="rId447"/>
                <a:stretch>
                  <a:fillRect/>
                </a:stretch>
              </p:blipFill>
              <p:spPr>
                <a:xfrm>
                  <a:off x="2373408" y="4902048"/>
                  <a:ext cx="1908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448">
              <p14:nvContentPartPr>
                <p14:cNvPr id="149756" name="Freihand 149755">
                  <a:extLst>
                    <a:ext uri="{FF2B5EF4-FFF2-40B4-BE49-F238E27FC236}">
                      <a16:creationId xmlns:a16="http://schemas.microsoft.com/office/drawing/2014/main" id="{240BB448-5AC5-41D6-A561-B7F2B52275E3}"/>
                    </a:ext>
                  </a:extLst>
                </p14:cNvPr>
                <p14:cNvContentPartPr/>
                <p14:nvPr/>
              </p14:nvContentPartPr>
              <p14:xfrm>
                <a:off x="2288088" y="4859928"/>
                <a:ext cx="181080" cy="104040"/>
              </p14:xfrm>
            </p:contentPart>
          </mc:Choice>
          <mc:Fallback>
            <p:pic>
              <p:nvPicPr>
                <p:cNvPr id="149756" name="Freihand 149755">
                  <a:extLst>
                    <a:ext uri="{FF2B5EF4-FFF2-40B4-BE49-F238E27FC236}">
                      <a16:creationId xmlns:a16="http://schemas.microsoft.com/office/drawing/2014/main" id="{240BB448-5AC5-41D6-A561-B7F2B52275E3}"/>
                    </a:ext>
                  </a:extLst>
                </p:cNvPr>
                <p:cNvPicPr/>
                <p:nvPr/>
              </p:nvPicPr>
              <p:blipFill>
                <a:blip r:embed="rId449"/>
                <a:stretch>
                  <a:fillRect/>
                </a:stretch>
              </p:blipFill>
              <p:spPr>
                <a:xfrm>
                  <a:off x="2283768" y="4855608"/>
                  <a:ext cx="18972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450">
              <p14:nvContentPartPr>
                <p14:cNvPr id="149757" name="Freihand 149756">
                  <a:extLst>
                    <a:ext uri="{FF2B5EF4-FFF2-40B4-BE49-F238E27FC236}">
                      <a16:creationId xmlns:a16="http://schemas.microsoft.com/office/drawing/2014/main" id="{249B9FE1-9759-43EE-9E18-4BBADCE3B7E9}"/>
                    </a:ext>
                  </a:extLst>
                </p14:cNvPr>
                <p14:cNvContentPartPr/>
                <p14:nvPr/>
              </p14:nvContentPartPr>
              <p14:xfrm>
                <a:off x="2474208" y="4957128"/>
                <a:ext cx="398520" cy="110160"/>
              </p14:xfrm>
            </p:contentPart>
          </mc:Choice>
          <mc:Fallback>
            <p:pic>
              <p:nvPicPr>
                <p:cNvPr id="149757" name="Freihand 149756">
                  <a:extLst>
                    <a:ext uri="{FF2B5EF4-FFF2-40B4-BE49-F238E27FC236}">
                      <a16:creationId xmlns:a16="http://schemas.microsoft.com/office/drawing/2014/main" id="{249B9FE1-9759-43EE-9E18-4BBADCE3B7E9}"/>
                    </a:ext>
                  </a:extLst>
                </p:cNvPr>
                <p:cNvPicPr/>
                <p:nvPr/>
              </p:nvPicPr>
              <p:blipFill>
                <a:blip r:embed="rId451"/>
                <a:stretch>
                  <a:fillRect/>
                </a:stretch>
              </p:blipFill>
              <p:spPr>
                <a:xfrm>
                  <a:off x="2469888" y="4952808"/>
                  <a:ext cx="40716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452">
              <p14:nvContentPartPr>
                <p14:cNvPr id="149758" name="Freihand 149757">
                  <a:extLst>
                    <a:ext uri="{FF2B5EF4-FFF2-40B4-BE49-F238E27FC236}">
                      <a16:creationId xmlns:a16="http://schemas.microsoft.com/office/drawing/2014/main" id="{E5D27C6A-2204-4696-A3D9-B08DB756FD97}"/>
                    </a:ext>
                  </a:extLst>
                </p14:cNvPr>
                <p14:cNvContentPartPr/>
                <p14:nvPr/>
              </p14:nvContentPartPr>
              <p14:xfrm>
                <a:off x="2737728" y="4794768"/>
                <a:ext cx="30600" cy="2520"/>
              </p14:xfrm>
            </p:contentPart>
          </mc:Choice>
          <mc:Fallback>
            <p:pic>
              <p:nvPicPr>
                <p:cNvPr id="149758" name="Freihand 149757">
                  <a:extLst>
                    <a:ext uri="{FF2B5EF4-FFF2-40B4-BE49-F238E27FC236}">
                      <a16:creationId xmlns:a16="http://schemas.microsoft.com/office/drawing/2014/main" id="{E5D27C6A-2204-4696-A3D9-B08DB756FD97}"/>
                    </a:ext>
                  </a:extLst>
                </p:cNvPr>
                <p:cNvPicPr/>
                <p:nvPr/>
              </p:nvPicPr>
              <p:blipFill>
                <a:blip r:embed="rId453"/>
                <a:stretch>
                  <a:fillRect/>
                </a:stretch>
              </p:blipFill>
              <p:spPr>
                <a:xfrm>
                  <a:off x="2733408" y="4790448"/>
                  <a:ext cx="39240" cy="11160"/>
                </a:xfrm>
                <a:prstGeom prst="rect">
                  <a:avLst/>
                </a:prstGeom>
              </p:spPr>
            </p:pic>
          </mc:Fallback>
        </mc:AlternateContent>
        <mc:AlternateContent xmlns:mc="http://schemas.openxmlformats.org/markup-compatibility/2006">
          <mc:Choice xmlns:p14="http://schemas.microsoft.com/office/powerpoint/2010/main" Requires="p14">
            <p:contentPart p14:bwMode="auto" r:id="rId454">
              <p14:nvContentPartPr>
                <p14:cNvPr id="149759" name="Freihand 149758">
                  <a:extLst>
                    <a:ext uri="{FF2B5EF4-FFF2-40B4-BE49-F238E27FC236}">
                      <a16:creationId xmlns:a16="http://schemas.microsoft.com/office/drawing/2014/main" id="{52F09405-9C77-4FE3-AEFA-DB17489DA905}"/>
                    </a:ext>
                  </a:extLst>
                </p14:cNvPr>
                <p14:cNvContentPartPr/>
                <p14:nvPr/>
              </p14:nvContentPartPr>
              <p14:xfrm>
                <a:off x="2933928" y="4816008"/>
                <a:ext cx="43560" cy="226440"/>
              </p14:xfrm>
            </p:contentPart>
          </mc:Choice>
          <mc:Fallback>
            <p:pic>
              <p:nvPicPr>
                <p:cNvPr id="149759" name="Freihand 149758">
                  <a:extLst>
                    <a:ext uri="{FF2B5EF4-FFF2-40B4-BE49-F238E27FC236}">
                      <a16:creationId xmlns:a16="http://schemas.microsoft.com/office/drawing/2014/main" id="{52F09405-9C77-4FE3-AEFA-DB17489DA905}"/>
                    </a:ext>
                  </a:extLst>
                </p:cNvPr>
                <p:cNvPicPr/>
                <p:nvPr/>
              </p:nvPicPr>
              <p:blipFill>
                <a:blip r:embed="rId455"/>
                <a:stretch>
                  <a:fillRect/>
                </a:stretch>
              </p:blipFill>
              <p:spPr>
                <a:xfrm>
                  <a:off x="2929608" y="4811688"/>
                  <a:ext cx="52200" cy="235080"/>
                </a:xfrm>
                <a:prstGeom prst="rect">
                  <a:avLst/>
                </a:prstGeom>
              </p:spPr>
            </p:pic>
          </mc:Fallback>
        </mc:AlternateContent>
        <mc:AlternateContent xmlns:mc="http://schemas.openxmlformats.org/markup-compatibility/2006">
          <mc:Choice xmlns:p14="http://schemas.microsoft.com/office/powerpoint/2010/main" Requires="p14">
            <p:contentPart p14:bwMode="auto" r:id="rId456">
              <p14:nvContentPartPr>
                <p14:cNvPr id="149760" name="Freihand 149759">
                  <a:extLst>
                    <a:ext uri="{FF2B5EF4-FFF2-40B4-BE49-F238E27FC236}">
                      <a16:creationId xmlns:a16="http://schemas.microsoft.com/office/drawing/2014/main" id="{748B56F5-A1EA-4BF2-B0BF-134E9F783034}"/>
                    </a:ext>
                  </a:extLst>
                </p14:cNvPr>
                <p14:cNvContentPartPr/>
                <p14:nvPr/>
              </p14:nvContentPartPr>
              <p14:xfrm>
                <a:off x="2900088" y="4942008"/>
                <a:ext cx="163440" cy="4320"/>
              </p14:xfrm>
            </p:contentPart>
          </mc:Choice>
          <mc:Fallback>
            <p:pic>
              <p:nvPicPr>
                <p:cNvPr id="149760" name="Freihand 149759">
                  <a:extLst>
                    <a:ext uri="{FF2B5EF4-FFF2-40B4-BE49-F238E27FC236}">
                      <a16:creationId xmlns:a16="http://schemas.microsoft.com/office/drawing/2014/main" id="{748B56F5-A1EA-4BF2-B0BF-134E9F783034}"/>
                    </a:ext>
                  </a:extLst>
                </p:cNvPr>
                <p:cNvPicPr/>
                <p:nvPr/>
              </p:nvPicPr>
              <p:blipFill>
                <a:blip r:embed="rId457"/>
                <a:stretch>
                  <a:fillRect/>
                </a:stretch>
              </p:blipFill>
              <p:spPr>
                <a:xfrm>
                  <a:off x="2895768" y="4937688"/>
                  <a:ext cx="17208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458">
              <p14:nvContentPartPr>
                <p14:cNvPr id="149761" name="Freihand 149760">
                  <a:extLst>
                    <a:ext uri="{FF2B5EF4-FFF2-40B4-BE49-F238E27FC236}">
                      <a16:creationId xmlns:a16="http://schemas.microsoft.com/office/drawing/2014/main" id="{C4AA22CD-2AAD-4C2D-81CD-4042A37F92CA}"/>
                    </a:ext>
                  </a:extLst>
                </p14:cNvPr>
                <p14:cNvContentPartPr/>
                <p14:nvPr/>
              </p14:nvContentPartPr>
              <p14:xfrm>
                <a:off x="3024288" y="4924728"/>
                <a:ext cx="125280" cy="110880"/>
              </p14:xfrm>
            </p:contentPart>
          </mc:Choice>
          <mc:Fallback>
            <p:pic>
              <p:nvPicPr>
                <p:cNvPr id="149761" name="Freihand 149760">
                  <a:extLst>
                    <a:ext uri="{FF2B5EF4-FFF2-40B4-BE49-F238E27FC236}">
                      <a16:creationId xmlns:a16="http://schemas.microsoft.com/office/drawing/2014/main" id="{C4AA22CD-2AAD-4C2D-81CD-4042A37F92CA}"/>
                    </a:ext>
                  </a:extLst>
                </p:cNvPr>
                <p:cNvPicPr/>
                <p:nvPr/>
              </p:nvPicPr>
              <p:blipFill>
                <a:blip r:embed="rId459"/>
                <a:stretch>
                  <a:fillRect/>
                </a:stretch>
              </p:blipFill>
              <p:spPr>
                <a:xfrm>
                  <a:off x="3019968" y="4920408"/>
                  <a:ext cx="133920" cy="119520"/>
                </a:xfrm>
                <a:prstGeom prst="rect">
                  <a:avLst/>
                </a:prstGeom>
              </p:spPr>
            </p:pic>
          </mc:Fallback>
        </mc:AlternateContent>
      </p:grpSp>
      <p:grpSp>
        <p:nvGrpSpPr>
          <p:cNvPr id="149786" name="Gruppieren 149785">
            <a:extLst>
              <a:ext uri="{FF2B5EF4-FFF2-40B4-BE49-F238E27FC236}">
                <a16:creationId xmlns:a16="http://schemas.microsoft.com/office/drawing/2014/main" id="{00404B57-D212-431D-92BE-2E917A796BAA}"/>
              </a:ext>
            </a:extLst>
          </p:cNvPr>
          <p:cNvGrpSpPr/>
          <p:nvPr/>
        </p:nvGrpSpPr>
        <p:grpSpPr>
          <a:xfrm>
            <a:off x="3330648" y="4259088"/>
            <a:ext cx="4584240" cy="1033920"/>
            <a:chOff x="3330648" y="4259088"/>
            <a:chExt cx="4584240" cy="1033920"/>
          </a:xfrm>
        </p:grpSpPr>
        <mc:AlternateContent xmlns:mc="http://schemas.openxmlformats.org/markup-compatibility/2006">
          <mc:Choice xmlns:p14="http://schemas.microsoft.com/office/powerpoint/2010/main" Requires="p14">
            <p:contentPart p14:bwMode="auto" r:id="rId460">
              <p14:nvContentPartPr>
                <p14:cNvPr id="149724" name="Freihand 149723">
                  <a:extLst>
                    <a:ext uri="{FF2B5EF4-FFF2-40B4-BE49-F238E27FC236}">
                      <a16:creationId xmlns:a16="http://schemas.microsoft.com/office/drawing/2014/main" id="{0679803C-B59A-4B09-933D-531BACFD1C9A}"/>
                    </a:ext>
                  </a:extLst>
                </p14:cNvPr>
                <p14:cNvContentPartPr/>
                <p14:nvPr/>
              </p14:nvContentPartPr>
              <p14:xfrm>
                <a:off x="3488688" y="4388328"/>
                <a:ext cx="142920" cy="137160"/>
              </p14:xfrm>
            </p:contentPart>
          </mc:Choice>
          <mc:Fallback>
            <p:pic>
              <p:nvPicPr>
                <p:cNvPr id="149724" name="Freihand 149723">
                  <a:extLst>
                    <a:ext uri="{FF2B5EF4-FFF2-40B4-BE49-F238E27FC236}">
                      <a16:creationId xmlns:a16="http://schemas.microsoft.com/office/drawing/2014/main" id="{0679803C-B59A-4B09-933D-531BACFD1C9A}"/>
                    </a:ext>
                  </a:extLst>
                </p:cNvPr>
                <p:cNvPicPr/>
                <p:nvPr/>
              </p:nvPicPr>
              <p:blipFill>
                <a:blip r:embed="rId461"/>
                <a:stretch>
                  <a:fillRect/>
                </a:stretch>
              </p:blipFill>
              <p:spPr>
                <a:xfrm>
                  <a:off x="3484368" y="4384008"/>
                  <a:ext cx="15156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462">
              <p14:nvContentPartPr>
                <p14:cNvPr id="149725" name="Freihand 149724">
                  <a:extLst>
                    <a:ext uri="{FF2B5EF4-FFF2-40B4-BE49-F238E27FC236}">
                      <a16:creationId xmlns:a16="http://schemas.microsoft.com/office/drawing/2014/main" id="{377D68FF-94A9-4F0D-9E6C-BF55F0189214}"/>
                    </a:ext>
                  </a:extLst>
                </p14:cNvPr>
                <p14:cNvContentPartPr/>
                <p14:nvPr/>
              </p14:nvContentPartPr>
              <p14:xfrm>
                <a:off x="3640608" y="4427208"/>
                <a:ext cx="280440" cy="102960"/>
              </p14:xfrm>
            </p:contentPart>
          </mc:Choice>
          <mc:Fallback>
            <p:pic>
              <p:nvPicPr>
                <p:cNvPr id="149725" name="Freihand 149724">
                  <a:extLst>
                    <a:ext uri="{FF2B5EF4-FFF2-40B4-BE49-F238E27FC236}">
                      <a16:creationId xmlns:a16="http://schemas.microsoft.com/office/drawing/2014/main" id="{377D68FF-94A9-4F0D-9E6C-BF55F0189214}"/>
                    </a:ext>
                  </a:extLst>
                </p:cNvPr>
                <p:cNvPicPr/>
                <p:nvPr/>
              </p:nvPicPr>
              <p:blipFill>
                <a:blip r:embed="rId463"/>
                <a:stretch>
                  <a:fillRect/>
                </a:stretch>
              </p:blipFill>
              <p:spPr>
                <a:xfrm>
                  <a:off x="3636288" y="4422888"/>
                  <a:ext cx="28908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464">
              <p14:nvContentPartPr>
                <p14:cNvPr id="149726" name="Freihand 149725">
                  <a:extLst>
                    <a:ext uri="{FF2B5EF4-FFF2-40B4-BE49-F238E27FC236}">
                      <a16:creationId xmlns:a16="http://schemas.microsoft.com/office/drawing/2014/main" id="{2E9F7565-4972-4B2C-8D90-C7480EA45200}"/>
                    </a:ext>
                  </a:extLst>
                </p14:cNvPr>
                <p14:cNvContentPartPr/>
                <p14:nvPr/>
              </p14:nvContentPartPr>
              <p14:xfrm>
                <a:off x="3925368" y="4426848"/>
                <a:ext cx="132120" cy="83520"/>
              </p14:xfrm>
            </p:contentPart>
          </mc:Choice>
          <mc:Fallback>
            <p:pic>
              <p:nvPicPr>
                <p:cNvPr id="149726" name="Freihand 149725">
                  <a:extLst>
                    <a:ext uri="{FF2B5EF4-FFF2-40B4-BE49-F238E27FC236}">
                      <a16:creationId xmlns:a16="http://schemas.microsoft.com/office/drawing/2014/main" id="{2E9F7565-4972-4B2C-8D90-C7480EA45200}"/>
                    </a:ext>
                  </a:extLst>
                </p:cNvPr>
                <p:cNvPicPr/>
                <p:nvPr/>
              </p:nvPicPr>
              <p:blipFill>
                <a:blip r:embed="rId465"/>
                <a:stretch>
                  <a:fillRect/>
                </a:stretch>
              </p:blipFill>
              <p:spPr>
                <a:xfrm>
                  <a:off x="3921048" y="4422528"/>
                  <a:ext cx="14076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466">
              <p14:nvContentPartPr>
                <p14:cNvPr id="149727" name="Freihand 149726">
                  <a:extLst>
                    <a:ext uri="{FF2B5EF4-FFF2-40B4-BE49-F238E27FC236}">
                      <a16:creationId xmlns:a16="http://schemas.microsoft.com/office/drawing/2014/main" id="{1FA6C5FA-1A69-4230-AF6E-AB6862D7FCEB}"/>
                    </a:ext>
                  </a:extLst>
                </p14:cNvPr>
                <p14:cNvContentPartPr/>
                <p14:nvPr/>
              </p14:nvContentPartPr>
              <p14:xfrm>
                <a:off x="4074768" y="4355208"/>
                <a:ext cx="83160" cy="131760"/>
              </p14:xfrm>
            </p:contentPart>
          </mc:Choice>
          <mc:Fallback>
            <p:pic>
              <p:nvPicPr>
                <p:cNvPr id="149727" name="Freihand 149726">
                  <a:extLst>
                    <a:ext uri="{FF2B5EF4-FFF2-40B4-BE49-F238E27FC236}">
                      <a16:creationId xmlns:a16="http://schemas.microsoft.com/office/drawing/2014/main" id="{1FA6C5FA-1A69-4230-AF6E-AB6862D7FCEB}"/>
                    </a:ext>
                  </a:extLst>
                </p:cNvPr>
                <p:cNvPicPr/>
                <p:nvPr/>
              </p:nvPicPr>
              <p:blipFill>
                <a:blip r:embed="rId467"/>
                <a:stretch>
                  <a:fillRect/>
                </a:stretch>
              </p:blipFill>
              <p:spPr>
                <a:xfrm>
                  <a:off x="4070448" y="4350888"/>
                  <a:ext cx="9180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468">
              <p14:nvContentPartPr>
                <p14:cNvPr id="149728" name="Freihand 149727">
                  <a:extLst>
                    <a:ext uri="{FF2B5EF4-FFF2-40B4-BE49-F238E27FC236}">
                      <a16:creationId xmlns:a16="http://schemas.microsoft.com/office/drawing/2014/main" id="{8C93DE91-CFD6-4D81-A8BE-E11BEADC9FC3}"/>
                    </a:ext>
                  </a:extLst>
                </p14:cNvPr>
                <p14:cNvContentPartPr/>
                <p14:nvPr/>
              </p14:nvContentPartPr>
              <p14:xfrm>
                <a:off x="4433688" y="4362048"/>
                <a:ext cx="8280" cy="137520"/>
              </p14:xfrm>
            </p:contentPart>
          </mc:Choice>
          <mc:Fallback>
            <p:pic>
              <p:nvPicPr>
                <p:cNvPr id="149728" name="Freihand 149727">
                  <a:extLst>
                    <a:ext uri="{FF2B5EF4-FFF2-40B4-BE49-F238E27FC236}">
                      <a16:creationId xmlns:a16="http://schemas.microsoft.com/office/drawing/2014/main" id="{8C93DE91-CFD6-4D81-A8BE-E11BEADC9FC3}"/>
                    </a:ext>
                  </a:extLst>
                </p:cNvPr>
                <p:cNvPicPr/>
                <p:nvPr/>
              </p:nvPicPr>
              <p:blipFill>
                <a:blip r:embed="rId469"/>
                <a:stretch>
                  <a:fillRect/>
                </a:stretch>
              </p:blipFill>
              <p:spPr>
                <a:xfrm>
                  <a:off x="4429368" y="4357728"/>
                  <a:ext cx="1692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470">
              <p14:nvContentPartPr>
                <p14:cNvPr id="149729" name="Freihand 149728">
                  <a:extLst>
                    <a:ext uri="{FF2B5EF4-FFF2-40B4-BE49-F238E27FC236}">
                      <a16:creationId xmlns:a16="http://schemas.microsoft.com/office/drawing/2014/main" id="{8401F9A1-7F6D-4BD5-BFC0-42CF612FE715}"/>
                    </a:ext>
                  </a:extLst>
                </p14:cNvPr>
                <p14:cNvContentPartPr/>
                <p14:nvPr/>
              </p14:nvContentPartPr>
              <p14:xfrm>
                <a:off x="4349448" y="4467528"/>
                <a:ext cx="192960" cy="24480"/>
              </p14:xfrm>
            </p:contentPart>
          </mc:Choice>
          <mc:Fallback>
            <p:pic>
              <p:nvPicPr>
                <p:cNvPr id="149729" name="Freihand 149728">
                  <a:extLst>
                    <a:ext uri="{FF2B5EF4-FFF2-40B4-BE49-F238E27FC236}">
                      <a16:creationId xmlns:a16="http://schemas.microsoft.com/office/drawing/2014/main" id="{8401F9A1-7F6D-4BD5-BFC0-42CF612FE715}"/>
                    </a:ext>
                  </a:extLst>
                </p:cNvPr>
                <p:cNvPicPr/>
                <p:nvPr/>
              </p:nvPicPr>
              <p:blipFill>
                <a:blip r:embed="rId471"/>
                <a:stretch>
                  <a:fillRect/>
                </a:stretch>
              </p:blipFill>
              <p:spPr>
                <a:xfrm>
                  <a:off x="4345128" y="4463208"/>
                  <a:ext cx="20160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472">
              <p14:nvContentPartPr>
                <p14:cNvPr id="149730" name="Freihand 149729">
                  <a:extLst>
                    <a:ext uri="{FF2B5EF4-FFF2-40B4-BE49-F238E27FC236}">
                      <a16:creationId xmlns:a16="http://schemas.microsoft.com/office/drawing/2014/main" id="{BE70D768-B1F0-4FD7-8FEE-C10C8A3189BC}"/>
                    </a:ext>
                  </a:extLst>
                </p14:cNvPr>
                <p14:cNvContentPartPr/>
                <p14:nvPr/>
              </p14:nvContentPartPr>
              <p14:xfrm>
                <a:off x="4336128" y="4337568"/>
                <a:ext cx="280800" cy="69840"/>
              </p14:xfrm>
            </p:contentPart>
          </mc:Choice>
          <mc:Fallback>
            <p:pic>
              <p:nvPicPr>
                <p:cNvPr id="149730" name="Freihand 149729">
                  <a:extLst>
                    <a:ext uri="{FF2B5EF4-FFF2-40B4-BE49-F238E27FC236}">
                      <a16:creationId xmlns:a16="http://schemas.microsoft.com/office/drawing/2014/main" id="{BE70D768-B1F0-4FD7-8FEE-C10C8A3189BC}"/>
                    </a:ext>
                  </a:extLst>
                </p:cNvPr>
                <p:cNvPicPr/>
                <p:nvPr/>
              </p:nvPicPr>
              <p:blipFill>
                <a:blip r:embed="rId473"/>
                <a:stretch>
                  <a:fillRect/>
                </a:stretch>
              </p:blipFill>
              <p:spPr>
                <a:xfrm>
                  <a:off x="4331808" y="4333248"/>
                  <a:ext cx="28944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474">
              <p14:nvContentPartPr>
                <p14:cNvPr id="149731" name="Freihand 149730">
                  <a:extLst>
                    <a:ext uri="{FF2B5EF4-FFF2-40B4-BE49-F238E27FC236}">
                      <a16:creationId xmlns:a16="http://schemas.microsoft.com/office/drawing/2014/main" id="{4C97FB1F-10BF-4BA2-93C3-4C8415371955}"/>
                    </a:ext>
                  </a:extLst>
                </p14:cNvPr>
                <p14:cNvContentPartPr/>
                <p14:nvPr/>
              </p14:nvContentPartPr>
              <p14:xfrm>
                <a:off x="4576248" y="4405608"/>
                <a:ext cx="123840" cy="80280"/>
              </p14:xfrm>
            </p:contentPart>
          </mc:Choice>
          <mc:Fallback>
            <p:pic>
              <p:nvPicPr>
                <p:cNvPr id="149731" name="Freihand 149730">
                  <a:extLst>
                    <a:ext uri="{FF2B5EF4-FFF2-40B4-BE49-F238E27FC236}">
                      <a16:creationId xmlns:a16="http://schemas.microsoft.com/office/drawing/2014/main" id="{4C97FB1F-10BF-4BA2-93C3-4C8415371955}"/>
                    </a:ext>
                  </a:extLst>
                </p:cNvPr>
                <p:cNvPicPr/>
                <p:nvPr/>
              </p:nvPicPr>
              <p:blipFill>
                <a:blip r:embed="rId475"/>
                <a:stretch>
                  <a:fillRect/>
                </a:stretch>
              </p:blipFill>
              <p:spPr>
                <a:xfrm>
                  <a:off x="4571928" y="4401288"/>
                  <a:ext cx="13248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476">
              <p14:nvContentPartPr>
                <p14:cNvPr id="149732" name="Freihand 149731">
                  <a:extLst>
                    <a:ext uri="{FF2B5EF4-FFF2-40B4-BE49-F238E27FC236}">
                      <a16:creationId xmlns:a16="http://schemas.microsoft.com/office/drawing/2014/main" id="{8C3BBBD8-DCEA-4C87-A466-F84286E2923E}"/>
                    </a:ext>
                  </a:extLst>
                </p14:cNvPr>
                <p14:cNvContentPartPr/>
                <p14:nvPr/>
              </p14:nvContentPartPr>
              <p14:xfrm>
                <a:off x="4736808" y="4281768"/>
                <a:ext cx="187560" cy="241560"/>
              </p14:xfrm>
            </p:contentPart>
          </mc:Choice>
          <mc:Fallback>
            <p:pic>
              <p:nvPicPr>
                <p:cNvPr id="149732" name="Freihand 149731">
                  <a:extLst>
                    <a:ext uri="{FF2B5EF4-FFF2-40B4-BE49-F238E27FC236}">
                      <a16:creationId xmlns:a16="http://schemas.microsoft.com/office/drawing/2014/main" id="{8C3BBBD8-DCEA-4C87-A466-F84286E2923E}"/>
                    </a:ext>
                  </a:extLst>
                </p:cNvPr>
                <p:cNvPicPr/>
                <p:nvPr/>
              </p:nvPicPr>
              <p:blipFill>
                <a:blip r:embed="rId477"/>
                <a:stretch>
                  <a:fillRect/>
                </a:stretch>
              </p:blipFill>
              <p:spPr>
                <a:xfrm>
                  <a:off x="4732488" y="4277448"/>
                  <a:ext cx="196200" cy="250200"/>
                </a:xfrm>
                <a:prstGeom prst="rect">
                  <a:avLst/>
                </a:prstGeom>
              </p:spPr>
            </p:pic>
          </mc:Fallback>
        </mc:AlternateContent>
        <mc:AlternateContent xmlns:mc="http://schemas.openxmlformats.org/markup-compatibility/2006">
          <mc:Choice xmlns:p14="http://schemas.microsoft.com/office/powerpoint/2010/main" Requires="p14">
            <p:contentPart p14:bwMode="auto" r:id="rId478">
              <p14:nvContentPartPr>
                <p14:cNvPr id="149733" name="Freihand 149732">
                  <a:extLst>
                    <a:ext uri="{FF2B5EF4-FFF2-40B4-BE49-F238E27FC236}">
                      <a16:creationId xmlns:a16="http://schemas.microsoft.com/office/drawing/2014/main" id="{59AA1BB5-CEC4-4C7C-AD7D-95A2E546DF4A}"/>
                    </a:ext>
                  </a:extLst>
                </p14:cNvPr>
                <p14:cNvContentPartPr/>
                <p14:nvPr/>
              </p14:nvContentPartPr>
              <p14:xfrm>
                <a:off x="4949928" y="4373208"/>
                <a:ext cx="128160" cy="88920"/>
              </p14:xfrm>
            </p:contentPart>
          </mc:Choice>
          <mc:Fallback>
            <p:pic>
              <p:nvPicPr>
                <p:cNvPr id="149733" name="Freihand 149732">
                  <a:extLst>
                    <a:ext uri="{FF2B5EF4-FFF2-40B4-BE49-F238E27FC236}">
                      <a16:creationId xmlns:a16="http://schemas.microsoft.com/office/drawing/2014/main" id="{59AA1BB5-CEC4-4C7C-AD7D-95A2E546DF4A}"/>
                    </a:ext>
                  </a:extLst>
                </p:cNvPr>
                <p:cNvPicPr/>
                <p:nvPr/>
              </p:nvPicPr>
              <p:blipFill>
                <a:blip r:embed="rId479"/>
                <a:stretch>
                  <a:fillRect/>
                </a:stretch>
              </p:blipFill>
              <p:spPr>
                <a:xfrm>
                  <a:off x="4945608" y="4368888"/>
                  <a:ext cx="13680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480">
              <p14:nvContentPartPr>
                <p14:cNvPr id="149734" name="Freihand 149733">
                  <a:extLst>
                    <a:ext uri="{FF2B5EF4-FFF2-40B4-BE49-F238E27FC236}">
                      <a16:creationId xmlns:a16="http://schemas.microsoft.com/office/drawing/2014/main" id="{A186B787-7EBA-4DE0-9BBB-B846E93FDC8B}"/>
                    </a:ext>
                  </a:extLst>
                </p14:cNvPr>
                <p14:cNvContentPartPr/>
                <p14:nvPr/>
              </p14:nvContentPartPr>
              <p14:xfrm>
                <a:off x="5125248" y="4259088"/>
                <a:ext cx="159840" cy="210240"/>
              </p14:xfrm>
            </p:contentPart>
          </mc:Choice>
          <mc:Fallback>
            <p:pic>
              <p:nvPicPr>
                <p:cNvPr id="149734" name="Freihand 149733">
                  <a:extLst>
                    <a:ext uri="{FF2B5EF4-FFF2-40B4-BE49-F238E27FC236}">
                      <a16:creationId xmlns:a16="http://schemas.microsoft.com/office/drawing/2014/main" id="{A186B787-7EBA-4DE0-9BBB-B846E93FDC8B}"/>
                    </a:ext>
                  </a:extLst>
                </p:cNvPr>
                <p:cNvPicPr/>
                <p:nvPr/>
              </p:nvPicPr>
              <p:blipFill>
                <a:blip r:embed="rId481"/>
                <a:stretch>
                  <a:fillRect/>
                </a:stretch>
              </p:blipFill>
              <p:spPr>
                <a:xfrm>
                  <a:off x="5120928" y="4254768"/>
                  <a:ext cx="168480" cy="218880"/>
                </a:xfrm>
                <a:prstGeom prst="rect">
                  <a:avLst/>
                </a:prstGeom>
              </p:spPr>
            </p:pic>
          </mc:Fallback>
        </mc:AlternateContent>
        <mc:AlternateContent xmlns:mc="http://schemas.openxmlformats.org/markup-compatibility/2006">
          <mc:Choice xmlns:p14="http://schemas.microsoft.com/office/powerpoint/2010/main" Requires="p14">
            <p:contentPart p14:bwMode="auto" r:id="rId482">
              <p14:nvContentPartPr>
                <p14:cNvPr id="149735" name="Freihand 149734">
                  <a:extLst>
                    <a:ext uri="{FF2B5EF4-FFF2-40B4-BE49-F238E27FC236}">
                      <a16:creationId xmlns:a16="http://schemas.microsoft.com/office/drawing/2014/main" id="{D132371C-645E-4848-A3B7-5AFE0038D501}"/>
                    </a:ext>
                  </a:extLst>
                </p14:cNvPr>
                <p14:cNvContentPartPr/>
                <p14:nvPr/>
              </p14:nvContentPartPr>
              <p14:xfrm>
                <a:off x="5298768" y="4306248"/>
                <a:ext cx="10080" cy="11520"/>
              </p14:xfrm>
            </p:contentPart>
          </mc:Choice>
          <mc:Fallback>
            <p:pic>
              <p:nvPicPr>
                <p:cNvPr id="149735" name="Freihand 149734">
                  <a:extLst>
                    <a:ext uri="{FF2B5EF4-FFF2-40B4-BE49-F238E27FC236}">
                      <a16:creationId xmlns:a16="http://schemas.microsoft.com/office/drawing/2014/main" id="{D132371C-645E-4848-A3B7-5AFE0038D501}"/>
                    </a:ext>
                  </a:extLst>
                </p:cNvPr>
                <p:cNvPicPr/>
                <p:nvPr/>
              </p:nvPicPr>
              <p:blipFill>
                <a:blip r:embed="rId483"/>
                <a:stretch>
                  <a:fillRect/>
                </a:stretch>
              </p:blipFill>
              <p:spPr>
                <a:xfrm>
                  <a:off x="5294448" y="4301928"/>
                  <a:ext cx="1872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484">
              <p14:nvContentPartPr>
                <p14:cNvPr id="149736" name="Freihand 149735">
                  <a:extLst>
                    <a:ext uri="{FF2B5EF4-FFF2-40B4-BE49-F238E27FC236}">
                      <a16:creationId xmlns:a16="http://schemas.microsoft.com/office/drawing/2014/main" id="{B59AED78-0B0A-4442-8162-5714FE7DE791}"/>
                    </a:ext>
                  </a:extLst>
                </p14:cNvPr>
                <p14:cNvContentPartPr/>
                <p14:nvPr/>
              </p14:nvContentPartPr>
              <p14:xfrm>
                <a:off x="5312448" y="4354848"/>
                <a:ext cx="214200" cy="98280"/>
              </p14:xfrm>
            </p:contentPart>
          </mc:Choice>
          <mc:Fallback>
            <p:pic>
              <p:nvPicPr>
                <p:cNvPr id="149736" name="Freihand 149735">
                  <a:extLst>
                    <a:ext uri="{FF2B5EF4-FFF2-40B4-BE49-F238E27FC236}">
                      <a16:creationId xmlns:a16="http://schemas.microsoft.com/office/drawing/2014/main" id="{B59AED78-0B0A-4442-8162-5714FE7DE791}"/>
                    </a:ext>
                  </a:extLst>
                </p:cNvPr>
                <p:cNvPicPr/>
                <p:nvPr/>
              </p:nvPicPr>
              <p:blipFill>
                <a:blip r:embed="rId485"/>
                <a:stretch>
                  <a:fillRect/>
                </a:stretch>
              </p:blipFill>
              <p:spPr>
                <a:xfrm>
                  <a:off x="5308128" y="4350528"/>
                  <a:ext cx="22284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486">
              <p14:nvContentPartPr>
                <p14:cNvPr id="149737" name="Freihand 149736">
                  <a:extLst>
                    <a:ext uri="{FF2B5EF4-FFF2-40B4-BE49-F238E27FC236}">
                      <a16:creationId xmlns:a16="http://schemas.microsoft.com/office/drawing/2014/main" id="{8A2DB26F-9954-4D31-A49E-607C7592E9EF}"/>
                    </a:ext>
                  </a:extLst>
                </p14:cNvPr>
                <p14:cNvContentPartPr/>
                <p14:nvPr/>
              </p14:nvContentPartPr>
              <p14:xfrm>
                <a:off x="5748408" y="4358808"/>
                <a:ext cx="15480" cy="100440"/>
              </p14:xfrm>
            </p:contentPart>
          </mc:Choice>
          <mc:Fallback>
            <p:pic>
              <p:nvPicPr>
                <p:cNvPr id="149737" name="Freihand 149736">
                  <a:extLst>
                    <a:ext uri="{FF2B5EF4-FFF2-40B4-BE49-F238E27FC236}">
                      <a16:creationId xmlns:a16="http://schemas.microsoft.com/office/drawing/2014/main" id="{8A2DB26F-9954-4D31-A49E-607C7592E9EF}"/>
                    </a:ext>
                  </a:extLst>
                </p:cNvPr>
                <p:cNvPicPr/>
                <p:nvPr/>
              </p:nvPicPr>
              <p:blipFill>
                <a:blip r:embed="rId487"/>
                <a:stretch>
                  <a:fillRect/>
                </a:stretch>
              </p:blipFill>
              <p:spPr>
                <a:xfrm>
                  <a:off x="5744088" y="4354488"/>
                  <a:ext cx="2412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488">
              <p14:nvContentPartPr>
                <p14:cNvPr id="149738" name="Freihand 149737">
                  <a:extLst>
                    <a:ext uri="{FF2B5EF4-FFF2-40B4-BE49-F238E27FC236}">
                      <a16:creationId xmlns:a16="http://schemas.microsoft.com/office/drawing/2014/main" id="{421341FF-5199-4A15-92B7-F35554EC1F46}"/>
                    </a:ext>
                  </a:extLst>
                </p14:cNvPr>
                <p14:cNvContentPartPr/>
                <p14:nvPr/>
              </p14:nvContentPartPr>
              <p14:xfrm>
                <a:off x="5729688" y="4283208"/>
                <a:ext cx="48600" cy="14040"/>
              </p14:xfrm>
            </p:contentPart>
          </mc:Choice>
          <mc:Fallback>
            <p:pic>
              <p:nvPicPr>
                <p:cNvPr id="149738" name="Freihand 149737">
                  <a:extLst>
                    <a:ext uri="{FF2B5EF4-FFF2-40B4-BE49-F238E27FC236}">
                      <a16:creationId xmlns:a16="http://schemas.microsoft.com/office/drawing/2014/main" id="{421341FF-5199-4A15-92B7-F35554EC1F46}"/>
                    </a:ext>
                  </a:extLst>
                </p:cNvPr>
                <p:cNvPicPr/>
                <p:nvPr/>
              </p:nvPicPr>
              <p:blipFill>
                <a:blip r:embed="rId489"/>
                <a:stretch>
                  <a:fillRect/>
                </a:stretch>
              </p:blipFill>
              <p:spPr>
                <a:xfrm>
                  <a:off x="5725368" y="4278888"/>
                  <a:ext cx="5724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490">
              <p14:nvContentPartPr>
                <p14:cNvPr id="149739" name="Freihand 149738">
                  <a:extLst>
                    <a:ext uri="{FF2B5EF4-FFF2-40B4-BE49-F238E27FC236}">
                      <a16:creationId xmlns:a16="http://schemas.microsoft.com/office/drawing/2014/main" id="{C31DEC4B-F52C-4E9E-8D6E-8E009B6A7F76}"/>
                    </a:ext>
                  </a:extLst>
                </p14:cNvPr>
                <p14:cNvContentPartPr/>
                <p14:nvPr/>
              </p14:nvContentPartPr>
              <p14:xfrm>
                <a:off x="5800608" y="4340808"/>
                <a:ext cx="79920" cy="110520"/>
              </p14:xfrm>
            </p:contentPart>
          </mc:Choice>
          <mc:Fallback>
            <p:pic>
              <p:nvPicPr>
                <p:cNvPr id="149739" name="Freihand 149738">
                  <a:extLst>
                    <a:ext uri="{FF2B5EF4-FFF2-40B4-BE49-F238E27FC236}">
                      <a16:creationId xmlns:a16="http://schemas.microsoft.com/office/drawing/2014/main" id="{C31DEC4B-F52C-4E9E-8D6E-8E009B6A7F76}"/>
                    </a:ext>
                  </a:extLst>
                </p:cNvPr>
                <p:cNvPicPr/>
                <p:nvPr/>
              </p:nvPicPr>
              <p:blipFill>
                <a:blip r:embed="rId491"/>
                <a:stretch>
                  <a:fillRect/>
                </a:stretch>
              </p:blipFill>
              <p:spPr>
                <a:xfrm>
                  <a:off x="5796288" y="4336488"/>
                  <a:ext cx="8856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492">
              <p14:nvContentPartPr>
                <p14:cNvPr id="149742" name="Freihand 149741">
                  <a:extLst>
                    <a:ext uri="{FF2B5EF4-FFF2-40B4-BE49-F238E27FC236}">
                      <a16:creationId xmlns:a16="http://schemas.microsoft.com/office/drawing/2014/main" id="{A4A3D223-65A1-40AF-BF56-B78A7BBCD2B6}"/>
                    </a:ext>
                  </a:extLst>
                </p14:cNvPr>
                <p14:cNvContentPartPr/>
                <p14:nvPr/>
              </p14:nvContentPartPr>
              <p14:xfrm>
                <a:off x="6129288" y="4259448"/>
                <a:ext cx="180720" cy="181800"/>
              </p14:xfrm>
            </p:contentPart>
          </mc:Choice>
          <mc:Fallback>
            <p:pic>
              <p:nvPicPr>
                <p:cNvPr id="149742" name="Freihand 149741">
                  <a:extLst>
                    <a:ext uri="{FF2B5EF4-FFF2-40B4-BE49-F238E27FC236}">
                      <a16:creationId xmlns:a16="http://schemas.microsoft.com/office/drawing/2014/main" id="{A4A3D223-65A1-40AF-BF56-B78A7BBCD2B6}"/>
                    </a:ext>
                  </a:extLst>
                </p:cNvPr>
                <p:cNvPicPr/>
                <p:nvPr/>
              </p:nvPicPr>
              <p:blipFill>
                <a:blip r:embed="rId493"/>
                <a:stretch>
                  <a:fillRect/>
                </a:stretch>
              </p:blipFill>
              <p:spPr>
                <a:xfrm>
                  <a:off x="6124968" y="4255128"/>
                  <a:ext cx="18936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494">
              <p14:nvContentPartPr>
                <p14:cNvPr id="149743" name="Freihand 149742">
                  <a:extLst>
                    <a:ext uri="{FF2B5EF4-FFF2-40B4-BE49-F238E27FC236}">
                      <a16:creationId xmlns:a16="http://schemas.microsoft.com/office/drawing/2014/main" id="{675C0E22-5284-47F1-A6EA-50D6167C339B}"/>
                    </a:ext>
                  </a:extLst>
                </p14:cNvPr>
                <p14:cNvContentPartPr/>
                <p14:nvPr/>
              </p14:nvContentPartPr>
              <p14:xfrm>
                <a:off x="6362208" y="4308048"/>
                <a:ext cx="497160" cy="145440"/>
              </p14:xfrm>
            </p:contentPart>
          </mc:Choice>
          <mc:Fallback>
            <p:pic>
              <p:nvPicPr>
                <p:cNvPr id="149743" name="Freihand 149742">
                  <a:extLst>
                    <a:ext uri="{FF2B5EF4-FFF2-40B4-BE49-F238E27FC236}">
                      <a16:creationId xmlns:a16="http://schemas.microsoft.com/office/drawing/2014/main" id="{675C0E22-5284-47F1-A6EA-50D6167C339B}"/>
                    </a:ext>
                  </a:extLst>
                </p:cNvPr>
                <p:cNvPicPr/>
                <p:nvPr/>
              </p:nvPicPr>
              <p:blipFill>
                <a:blip r:embed="rId495"/>
                <a:stretch>
                  <a:fillRect/>
                </a:stretch>
              </p:blipFill>
              <p:spPr>
                <a:xfrm>
                  <a:off x="6357888" y="4303728"/>
                  <a:ext cx="50580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496">
              <p14:nvContentPartPr>
                <p14:cNvPr id="149763" name="Freihand 149762">
                  <a:extLst>
                    <a:ext uri="{FF2B5EF4-FFF2-40B4-BE49-F238E27FC236}">
                      <a16:creationId xmlns:a16="http://schemas.microsoft.com/office/drawing/2014/main" id="{E6BDDAA2-6710-452C-BC83-A60C24D167DE}"/>
                    </a:ext>
                  </a:extLst>
                </p14:cNvPr>
                <p14:cNvContentPartPr/>
                <p14:nvPr/>
              </p14:nvContentPartPr>
              <p14:xfrm>
                <a:off x="3330648" y="4911048"/>
                <a:ext cx="317880" cy="381960"/>
              </p14:xfrm>
            </p:contentPart>
          </mc:Choice>
          <mc:Fallback>
            <p:pic>
              <p:nvPicPr>
                <p:cNvPr id="149763" name="Freihand 149762">
                  <a:extLst>
                    <a:ext uri="{FF2B5EF4-FFF2-40B4-BE49-F238E27FC236}">
                      <a16:creationId xmlns:a16="http://schemas.microsoft.com/office/drawing/2014/main" id="{E6BDDAA2-6710-452C-BC83-A60C24D167DE}"/>
                    </a:ext>
                  </a:extLst>
                </p:cNvPr>
                <p:cNvPicPr/>
                <p:nvPr/>
              </p:nvPicPr>
              <p:blipFill>
                <a:blip r:embed="rId497"/>
                <a:stretch>
                  <a:fillRect/>
                </a:stretch>
              </p:blipFill>
              <p:spPr>
                <a:xfrm>
                  <a:off x="3326328" y="4906728"/>
                  <a:ext cx="326520" cy="390600"/>
                </a:xfrm>
                <a:prstGeom prst="rect">
                  <a:avLst/>
                </a:prstGeom>
              </p:spPr>
            </p:pic>
          </mc:Fallback>
        </mc:AlternateContent>
        <mc:AlternateContent xmlns:mc="http://schemas.openxmlformats.org/markup-compatibility/2006">
          <mc:Choice xmlns:p14="http://schemas.microsoft.com/office/powerpoint/2010/main" Requires="p14">
            <p:contentPart p14:bwMode="auto" r:id="rId498">
              <p14:nvContentPartPr>
                <p14:cNvPr id="149764" name="Freihand 149763">
                  <a:extLst>
                    <a:ext uri="{FF2B5EF4-FFF2-40B4-BE49-F238E27FC236}">
                      <a16:creationId xmlns:a16="http://schemas.microsoft.com/office/drawing/2014/main" id="{9A226B54-7224-4630-B2F2-6F239A2B6CFF}"/>
                    </a:ext>
                  </a:extLst>
                </p14:cNvPr>
                <p14:cNvContentPartPr/>
                <p14:nvPr/>
              </p14:nvContentPartPr>
              <p14:xfrm>
                <a:off x="3651408" y="4923288"/>
                <a:ext cx="102240" cy="112680"/>
              </p14:xfrm>
            </p:contentPart>
          </mc:Choice>
          <mc:Fallback>
            <p:pic>
              <p:nvPicPr>
                <p:cNvPr id="149764" name="Freihand 149763">
                  <a:extLst>
                    <a:ext uri="{FF2B5EF4-FFF2-40B4-BE49-F238E27FC236}">
                      <a16:creationId xmlns:a16="http://schemas.microsoft.com/office/drawing/2014/main" id="{9A226B54-7224-4630-B2F2-6F239A2B6CFF}"/>
                    </a:ext>
                  </a:extLst>
                </p:cNvPr>
                <p:cNvPicPr/>
                <p:nvPr/>
              </p:nvPicPr>
              <p:blipFill>
                <a:blip r:embed="rId499"/>
                <a:stretch>
                  <a:fillRect/>
                </a:stretch>
              </p:blipFill>
              <p:spPr>
                <a:xfrm>
                  <a:off x="3647088" y="4918968"/>
                  <a:ext cx="11088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500">
              <p14:nvContentPartPr>
                <p14:cNvPr id="149765" name="Freihand 149764">
                  <a:extLst>
                    <a:ext uri="{FF2B5EF4-FFF2-40B4-BE49-F238E27FC236}">
                      <a16:creationId xmlns:a16="http://schemas.microsoft.com/office/drawing/2014/main" id="{9066D735-539C-4B4B-A261-2C058DF684C0}"/>
                    </a:ext>
                  </a:extLst>
                </p14:cNvPr>
                <p14:cNvContentPartPr/>
                <p14:nvPr/>
              </p14:nvContentPartPr>
              <p14:xfrm>
                <a:off x="3765528" y="4797648"/>
                <a:ext cx="91800" cy="216360"/>
              </p14:xfrm>
            </p:contentPart>
          </mc:Choice>
          <mc:Fallback>
            <p:pic>
              <p:nvPicPr>
                <p:cNvPr id="149765" name="Freihand 149764">
                  <a:extLst>
                    <a:ext uri="{FF2B5EF4-FFF2-40B4-BE49-F238E27FC236}">
                      <a16:creationId xmlns:a16="http://schemas.microsoft.com/office/drawing/2014/main" id="{9066D735-539C-4B4B-A261-2C058DF684C0}"/>
                    </a:ext>
                  </a:extLst>
                </p:cNvPr>
                <p:cNvPicPr/>
                <p:nvPr/>
              </p:nvPicPr>
              <p:blipFill>
                <a:blip r:embed="rId501"/>
                <a:stretch>
                  <a:fillRect/>
                </a:stretch>
              </p:blipFill>
              <p:spPr>
                <a:xfrm>
                  <a:off x="3761208" y="4793328"/>
                  <a:ext cx="100440" cy="225000"/>
                </a:xfrm>
                <a:prstGeom prst="rect">
                  <a:avLst/>
                </a:prstGeom>
              </p:spPr>
            </p:pic>
          </mc:Fallback>
        </mc:AlternateContent>
        <mc:AlternateContent xmlns:mc="http://schemas.openxmlformats.org/markup-compatibility/2006">
          <mc:Choice xmlns:p14="http://schemas.microsoft.com/office/powerpoint/2010/main" Requires="p14">
            <p:contentPart p14:bwMode="auto" r:id="rId502">
              <p14:nvContentPartPr>
                <p14:cNvPr id="149766" name="Freihand 149765">
                  <a:extLst>
                    <a:ext uri="{FF2B5EF4-FFF2-40B4-BE49-F238E27FC236}">
                      <a16:creationId xmlns:a16="http://schemas.microsoft.com/office/drawing/2014/main" id="{54734370-1798-4C33-8F1E-D097833B7058}"/>
                    </a:ext>
                  </a:extLst>
                </p14:cNvPr>
                <p14:cNvContentPartPr/>
                <p14:nvPr/>
              </p14:nvContentPartPr>
              <p14:xfrm>
                <a:off x="4198968" y="4766328"/>
                <a:ext cx="620280" cy="332640"/>
              </p14:xfrm>
            </p:contentPart>
          </mc:Choice>
          <mc:Fallback>
            <p:pic>
              <p:nvPicPr>
                <p:cNvPr id="149766" name="Freihand 149765">
                  <a:extLst>
                    <a:ext uri="{FF2B5EF4-FFF2-40B4-BE49-F238E27FC236}">
                      <a16:creationId xmlns:a16="http://schemas.microsoft.com/office/drawing/2014/main" id="{54734370-1798-4C33-8F1E-D097833B7058}"/>
                    </a:ext>
                  </a:extLst>
                </p:cNvPr>
                <p:cNvPicPr/>
                <p:nvPr/>
              </p:nvPicPr>
              <p:blipFill>
                <a:blip r:embed="rId503"/>
                <a:stretch>
                  <a:fillRect/>
                </a:stretch>
              </p:blipFill>
              <p:spPr>
                <a:xfrm>
                  <a:off x="4194648" y="4762008"/>
                  <a:ext cx="628920" cy="341280"/>
                </a:xfrm>
                <a:prstGeom prst="rect">
                  <a:avLst/>
                </a:prstGeom>
              </p:spPr>
            </p:pic>
          </mc:Fallback>
        </mc:AlternateContent>
        <mc:AlternateContent xmlns:mc="http://schemas.openxmlformats.org/markup-compatibility/2006">
          <mc:Choice xmlns:p14="http://schemas.microsoft.com/office/powerpoint/2010/main" Requires="p14">
            <p:contentPart p14:bwMode="auto" r:id="rId504">
              <p14:nvContentPartPr>
                <p14:cNvPr id="149768" name="Freihand 149767">
                  <a:extLst>
                    <a:ext uri="{FF2B5EF4-FFF2-40B4-BE49-F238E27FC236}">
                      <a16:creationId xmlns:a16="http://schemas.microsoft.com/office/drawing/2014/main" id="{A15B4103-9BE3-47A6-A6FD-98C34FED9D6D}"/>
                    </a:ext>
                  </a:extLst>
                </p14:cNvPr>
                <p14:cNvContentPartPr/>
                <p14:nvPr/>
              </p14:nvContentPartPr>
              <p14:xfrm>
                <a:off x="5057928" y="4754088"/>
                <a:ext cx="244800" cy="210240"/>
              </p14:xfrm>
            </p:contentPart>
          </mc:Choice>
          <mc:Fallback>
            <p:pic>
              <p:nvPicPr>
                <p:cNvPr id="149768" name="Freihand 149767">
                  <a:extLst>
                    <a:ext uri="{FF2B5EF4-FFF2-40B4-BE49-F238E27FC236}">
                      <a16:creationId xmlns:a16="http://schemas.microsoft.com/office/drawing/2014/main" id="{A15B4103-9BE3-47A6-A6FD-98C34FED9D6D}"/>
                    </a:ext>
                  </a:extLst>
                </p:cNvPr>
                <p:cNvPicPr/>
                <p:nvPr/>
              </p:nvPicPr>
              <p:blipFill>
                <a:blip r:embed="rId505"/>
                <a:stretch>
                  <a:fillRect/>
                </a:stretch>
              </p:blipFill>
              <p:spPr>
                <a:xfrm>
                  <a:off x="5053608" y="4749768"/>
                  <a:ext cx="253440" cy="218880"/>
                </a:xfrm>
                <a:prstGeom prst="rect">
                  <a:avLst/>
                </a:prstGeom>
              </p:spPr>
            </p:pic>
          </mc:Fallback>
        </mc:AlternateContent>
        <mc:AlternateContent xmlns:mc="http://schemas.openxmlformats.org/markup-compatibility/2006">
          <mc:Choice xmlns:p14="http://schemas.microsoft.com/office/powerpoint/2010/main" Requires="p14">
            <p:contentPart p14:bwMode="auto" r:id="rId506">
              <p14:nvContentPartPr>
                <p14:cNvPr id="149769" name="Freihand 149768">
                  <a:extLst>
                    <a:ext uri="{FF2B5EF4-FFF2-40B4-BE49-F238E27FC236}">
                      <a16:creationId xmlns:a16="http://schemas.microsoft.com/office/drawing/2014/main" id="{A6F7DF0B-56D0-4B40-8219-0B82DF2DB22C}"/>
                    </a:ext>
                  </a:extLst>
                </p14:cNvPr>
                <p14:cNvContentPartPr/>
                <p14:nvPr/>
              </p14:nvContentPartPr>
              <p14:xfrm>
                <a:off x="5448168" y="4778928"/>
                <a:ext cx="49680" cy="159480"/>
              </p14:xfrm>
            </p:contentPart>
          </mc:Choice>
          <mc:Fallback>
            <p:pic>
              <p:nvPicPr>
                <p:cNvPr id="149769" name="Freihand 149768">
                  <a:extLst>
                    <a:ext uri="{FF2B5EF4-FFF2-40B4-BE49-F238E27FC236}">
                      <a16:creationId xmlns:a16="http://schemas.microsoft.com/office/drawing/2014/main" id="{A6F7DF0B-56D0-4B40-8219-0B82DF2DB22C}"/>
                    </a:ext>
                  </a:extLst>
                </p:cNvPr>
                <p:cNvPicPr/>
                <p:nvPr/>
              </p:nvPicPr>
              <p:blipFill>
                <a:blip r:embed="rId507"/>
                <a:stretch>
                  <a:fillRect/>
                </a:stretch>
              </p:blipFill>
              <p:spPr>
                <a:xfrm>
                  <a:off x="5443848" y="4774608"/>
                  <a:ext cx="5832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508">
              <p14:nvContentPartPr>
                <p14:cNvPr id="149770" name="Freihand 149769">
                  <a:extLst>
                    <a:ext uri="{FF2B5EF4-FFF2-40B4-BE49-F238E27FC236}">
                      <a16:creationId xmlns:a16="http://schemas.microsoft.com/office/drawing/2014/main" id="{2C31531C-4752-4D82-91D0-26D1BC71D3C1}"/>
                    </a:ext>
                  </a:extLst>
                </p14:cNvPr>
                <p14:cNvContentPartPr/>
                <p14:nvPr/>
              </p14:nvContentPartPr>
              <p14:xfrm>
                <a:off x="5478408" y="4779288"/>
                <a:ext cx="128520" cy="10800"/>
              </p14:xfrm>
            </p:contentPart>
          </mc:Choice>
          <mc:Fallback>
            <p:pic>
              <p:nvPicPr>
                <p:cNvPr id="149770" name="Freihand 149769">
                  <a:extLst>
                    <a:ext uri="{FF2B5EF4-FFF2-40B4-BE49-F238E27FC236}">
                      <a16:creationId xmlns:a16="http://schemas.microsoft.com/office/drawing/2014/main" id="{2C31531C-4752-4D82-91D0-26D1BC71D3C1}"/>
                    </a:ext>
                  </a:extLst>
                </p:cNvPr>
                <p:cNvPicPr/>
                <p:nvPr/>
              </p:nvPicPr>
              <p:blipFill>
                <a:blip r:embed="rId509"/>
                <a:stretch>
                  <a:fillRect/>
                </a:stretch>
              </p:blipFill>
              <p:spPr>
                <a:xfrm>
                  <a:off x="5474088" y="4774968"/>
                  <a:ext cx="13716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510">
              <p14:nvContentPartPr>
                <p14:cNvPr id="149771" name="Freihand 149770">
                  <a:extLst>
                    <a:ext uri="{FF2B5EF4-FFF2-40B4-BE49-F238E27FC236}">
                      <a16:creationId xmlns:a16="http://schemas.microsoft.com/office/drawing/2014/main" id="{2E9269F0-BD8D-4217-82AB-EF7BA6FB1353}"/>
                    </a:ext>
                  </a:extLst>
                </p14:cNvPr>
                <p14:cNvContentPartPr/>
                <p14:nvPr/>
              </p14:nvContentPartPr>
              <p14:xfrm>
                <a:off x="5461488" y="4834728"/>
                <a:ext cx="141840" cy="23760"/>
              </p14:xfrm>
            </p:contentPart>
          </mc:Choice>
          <mc:Fallback>
            <p:pic>
              <p:nvPicPr>
                <p:cNvPr id="149771" name="Freihand 149770">
                  <a:extLst>
                    <a:ext uri="{FF2B5EF4-FFF2-40B4-BE49-F238E27FC236}">
                      <a16:creationId xmlns:a16="http://schemas.microsoft.com/office/drawing/2014/main" id="{2E9269F0-BD8D-4217-82AB-EF7BA6FB1353}"/>
                    </a:ext>
                  </a:extLst>
                </p:cNvPr>
                <p:cNvPicPr/>
                <p:nvPr/>
              </p:nvPicPr>
              <p:blipFill>
                <a:blip r:embed="rId511"/>
                <a:stretch>
                  <a:fillRect/>
                </a:stretch>
              </p:blipFill>
              <p:spPr>
                <a:xfrm>
                  <a:off x="5457168" y="4830408"/>
                  <a:ext cx="15048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512">
              <p14:nvContentPartPr>
                <p14:cNvPr id="149773" name="Freihand 149772">
                  <a:extLst>
                    <a:ext uri="{FF2B5EF4-FFF2-40B4-BE49-F238E27FC236}">
                      <a16:creationId xmlns:a16="http://schemas.microsoft.com/office/drawing/2014/main" id="{7592BEC3-C809-4C42-B9A0-1E9019AF9C2F}"/>
                    </a:ext>
                  </a:extLst>
                </p14:cNvPr>
                <p14:cNvContentPartPr/>
                <p14:nvPr/>
              </p14:nvContentPartPr>
              <p14:xfrm>
                <a:off x="5449248" y="4822488"/>
                <a:ext cx="545760" cy="103680"/>
              </p14:xfrm>
            </p:contentPart>
          </mc:Choice>
          <mc:Fallback>
            <p:pic>
              <p:nvPicPr>
                <p:cNvPr id="149773" name="Freihand 149772">
                  <a:extLst>
                    <a:ext uri="{FF2B5EF4-FFF2-40B4-BE49-F238E27FC236}">
                      <a16:creationId xmlns:a16="http://schemas.microsoft.com/office/drawing/2014/main" id="{7592BEC3-C809-4C42-B9A0-1E9019AF9C2F}"/>
                    </a:ext>
                  </a:extLst>
                </p:cNvPr>
                <p:cNvPicPr/>
                <p:nvPr/>
              </p:nvPicPr>
              <p:blipFill>
                <a:blip r:embed="rId513"/>
                <a:stretch>
                  <a:fillRect/>
                </a:stretch>
              </p:blipFill>
              <p:spPr>
                <a:xfrm>
                  <a:off x="5444928" y="4818168"/>
                  <a:ext cx="55440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514">
              <p14:nvContentPartPr>
                <p14:cNvPr id="149774" name="Freihand 149773">
                  <a:extLst>
                    <a:ext uri="{FF2B5EF4-FFF2-40B4-BE49-F238E27FC236}">
                      <a16:creationId xmlns:a16="http://schemas.microsoft.com/office/drawing/2014/main" id="{2C5674A4-C394-4640-8242-AAF8F500D137}"/>
                    </a:ext>
                  </a:extLst>
                </p14:cNvPr>
                <p14:cNvContentPartPr/>
                <p14:nvPr/>
              </p14:nvContentPartPr>
              <p14:xfrm>
                <a:off x="5968368" y="4811688"/>
                <a:ext cx="78480" cy="253800"/>
              </p14:xfrm>
            </p:contentPart>
          </mc:Choice>
          <mc:Fallback>
            <p:pic>
              <p:nvPicPr>
                <p:cNvPr id="149774" name="Freihand 149773">
                  <a:extLst>
                    <a:ext uri="{FF2B5EF4-FFF2-40B4-BE49-F238E27FC236}">
                      <a16:creationId xmlns:a16="http://schemas.microsoft.com/office/drawing/2014/main" id="{2C5674A4-C394-4640-8242-AAF8F500D137}"/>
                    </a:ext>
                  </a:extLst>
                </p:cNvPr>
                <p:cNvPicPr/>
                <p:nvPr/>
              </p:nvPicPr>
              <p:blipFill>
                <a:blip r:embed="rId515"/>
                <a:stretch>
                  <a:fillRect/>
                </a:stretch>
              </p:blipFill>
              <p:spPr>
                <a:xfrm>
                  <a:off x="5964048" y="4807368"/>
                  <a:ext cx="87120" cy="262440"/>
                </a:xfrm>
                <a:prstGeom prst="rect">
                  <a:avLst/>
                </a:prstGeom>
              </p:spPr>
            </p:pic>
          </mc:Fallback>
        </mc:AlternateContent>
        <mc:AlternateContent xmlns:mc="http://schemas.openxmlformats.org/markup-compatibility/2006">
          <mc:Choice xmlns:p14="http://schemas.microsoft.com/office/powerpoint/2010/main" Requires="p14">
            <p:contentPart p14:bwMode="auto" r:id="rId516">
              <p14:nvContentPartPr>
                <p14:cNvPr id="149775" name="Freihand 149774">
                  <a:extLst>
                    <a:ext uri="{FF2B5EF4-FFF2-40B4-BE49-F238E27FC236}">
                      <a16:creationId xmlns:a16="http://schemas.microsoft.com/office/drawing/2014/main" id="{E06FF762-1AA1-4D24-8AF5-8F3D3F188310}"/>
                    </a:ext>
                  </a:extLst>
                </p14:cNvPr>
                <p14:cNvContentPartPr/>
                <p14:nvPr/>
              </p14:nvContentPartPr>
              <p14:xfrm>
                <a:off x="6074568" y="4803768"/>
                <a:ext cx="156600" cy="256320"/>
              </p14:xfrm>
            </p:contentPart>
          </mc:Choice>
          <mc:Fallback>
            <p:pic>
              <p:nvPicPr>
                <p:cNvPr id="149775" name="Freihand 149774">
                  <a:extLst>
                    <a:ext uri="{FF2B5EF4-FFF2-40B4-BE49-F238E27FC236}">
                      <a16:creationId xmlns:a16="http://schemas.microsoft.com/office/drawing/2014/main" id="{E06FF762-1AA1-4D24-8AF5-8F3D3F188310}"/>
                    </a:ext>
                  </a:extLst>
                </p:cNvPr>
                <p:cNvPicPr/>
                <p:nvPr/>
              </p:nvPicPr>
              <p:blipFill>
                <a:blip r:embed="rId517"/>
                <a:stretch>
                  <a:fillRect/>
                </a:stretch>
              </p:blipFill>
              <p:spPr>
                <a:xfrm>
                  <a:off x="6070248" y="4799448"/>
                  <a:ext cx="165240" cy="264960"/>
                </a:xfrm>
                <a:prstGeom prst="rect">
                  <a:avLst/>
                </a:prstGeom>
              </p:spPr>
            </p:pic>
          </mc:Fallback>
        </mc:AlternateContent>
        <mc:AlternateContent xmlns:mc="http://schemas.openxmlformats.org/markup-compatibility/2006">
          <mc:Choice xmlns:p14="http://schemas.microsoft.com/office/powerpoint/2010/main" Requires="p14">
            <p:contentPart p14:bwMode="auto" r:id="rId518">
              <p14:nvContentPartPr>
                <p14:cNvPr id="149776" name="Freihand 149775">
                  <a:extLst>
                    <a:ext uri="{FF2B5EF4-FFF2-40B4-BE49-F238E27FC236}">
                      <a16:creationId xmlns:a16="http://schemas.microsoft.com/office/drawing/2014/main" id="{4AF80FA9-9CA4-4A2A-A32F-18C9CE369B09}"/>
                    </a:ext>
                  </a:extLst>
                </p14:cNvPr>
                <p14:cNvContentPartPr/>
                <p14:nvPr/>
              </p14:nvContentPartPr>
              <p14:xfrm>
                <a:off x="6325128" y="4760208"/>
                <a:ext cx="150120" cy="100800"/>
              </p14:xfrm>
            </p:contentPart>
          </mc:Choice>
          <mc:Fallback>
            <p:pic>
              <p:nvPicPr>
                <p:cNvPr id="149776" name="Freihand 149775">
                  <a:extLst>
                    <a:ext uri="{FF2B5EF4-FFF2-40B4-BE49-F238E27FC236}">
                      <a16:creationId xmlns:a16="http://schemas.microsoft.com/office/drawing/2014/main" id="{4AF80FA9-9CA4-4A2A-A32F-18C9CE369B09}"/>
                    </a:ext>
                  </a:extLst>
                </p:cNvPr>
                <p:cNvPicPr/>
                <p:nvPr/>
              </p:nvPicPr>
              <p:blipFill>
                <a:blip r:embed="rId519"/>
                <a:stretch>
                  <a:fillRect/>
                </a:stretch>
              </p:blipFill>
              <p:spPr>
                <a:xfrm>
                  <a:off x="6320808" y="4755888"/>
                  <a:ext cx="15876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520">
              <p14:nvContentPartPr>
                <p14:cNvPr id="149777" name="Freihand 149776">
                  <a:extLst>
                    <a:ext uri="{FF2B5EF4-FFF2-40B4-BE49-F238E27FC236}">
                      <a16:creationId xmlns:a16="http://schemas.microsoft.com/office/drawing/2014/main" id="{868AA5D2-F09D-4638-BE3B-3F9277676517}"/>
                    </a:ext>
                  </a:extLst>
                </p14:cNvPr>
                <p14:cNvContentPartPr/>
                <p14:nvPr/>
              </p14:nvContentPartPr>
              <p14:xfrm>
                <a:off x="6490008" y="4771368"/>
                <a:ext cx="373320" cy="64800"/>
              </p14:xfrm>
            </p:contentPart>
          </mc:Choice>
          <mc:Fallback>
            <p:pic>
              <p:nvPicPr>
                <p:cNvPr id="149777" name="Freihand 149776">
                  <a:extLst>
                    <a:ext uri="{FF2B5EF4-FFF2-40B4-BE49-F238E27FC236}">
                      <a16:creationId xmlns:a16="http://schemas.microsoft.com/office/drawing/2014/main" id="{868AA5D2-F09D-4638-BE3B-3F9277676517}"/>
                    </a:ext>
                  </a:extLst>
                </p:cNvPr>
                <p:cNvPicPr/>
                <p:nvPr/>
              </p:nvPicPr>
              <p:blipFill>
                <a:blip r:embed="rId521"/>
                <a:stretch>
                  <a:fillRect/>
                </a:stretch>
              </p:blipFill>
              <p:spPr>
                <a:xfrm>
                  <a:off x="6485688" y="4767048"/>
                  <a:ext cx="38196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522">
              <p14:nvContentPartPr>
                <p14:cNvPr id="149778" name="Freihand 149777">
                  <a:extLst>
                    <a:ext uri="{FF2B5EF4-FFF2-40B4-BE49-F238E27FC236}">
                      <a16:creationId xmlns:a16="http://schemas.microsoft.com/office/drawing/2014/main" id="{C65FFC58-695B-427D-A470-971C7E6C931C}"/>
                    </a:ext>
                  </a:extLst>
                </p14:cNvPr>
                <p14:cNvContentPartPr/>
                <p14:nvPr/>
              </p14:nvContentPartPr>
              <p14:xfrm>
                <a:off x="6885648" y="4758768"/>
                <a:ext cx="85680" cy="72360"/>
              </p14:xfrm>
            </p:contentPart>
          </mc:Choice>
          <mc:Fallback>
            <p:pic>
              <p:nvPicPr>
                <p:cNvPr id="149778" name="Freihand 149777">
                  <a:extLst>
                    <a:ext uri="{FF2B5EF4-FFF2-40B4-BE49-F238E27FC236}">
                      <a16:creationId xmlns:a16="http://schemas.microsoft.com/office/drawing/2014/main" id="{C65FFC58-695B-427D-A470-971C7E6C931C}"/>
                    </a:ext>
                  </a:extLst>
                </p:cNvPr>
                <p:cNvPicPr/>
                <p:nvPr/>
              </p:nvPicPr>
              <p:blipFill>
                <a:blip r:embed="rId523"/>
                <a:stretch>
                  <a:fillRect/>
                </a:stretch>
              </p:blipFill>
              <p:spPr>
                <a:xfrm>
                  <a:off x="6881328" y="4754448"/>
                  <a:ext cx="9432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524">
              <p14:nvContentPartPr>
                <p14:cNvPr id="149779" name="Freihand 149778">
                  <a:extLst>
                    <a:ext uri="{FF2B5EF4-FFF2-40B4-BE49-F238E27FC236}">
                      <a16:creationId xmlns:a16="http://schemas.microsoft.com/office/drawing/2014/main" id="{42ECA8DB-F04F-48D0-AC31-E3AB36DA2F8B}"/>
                    </a:ext>
                  </a:extLst>
                </p14:cNvPr>
                <p14:cNvContentPartPr/>
                <p14:nvPr/>
              </p14:nvContentPartPr>
              <p14:xfrm>
                <a:off x="6987528" y="4744368"/>
                <a:ext cx="46080" cy="130320"/>
              </p14:xfrm>
            </p:contentPart>
          </mc:Choice>
          <mc:Fallback>
            <p:pic>
              <p:nvPicPr>
                <p:cNvPr id="149779" name="Freihand 149778">
                  <a:extLst>
                    <a:ext uri="{FF2B5EF4-FFF2-40B4-BE49-F238E27FC236}">
                      <a16:creationId xmlns:a16="http://schemas.microsoft.com/office/drawing/2014/main" id="{42ECA8DB-F04F-48D0-AC31-E3AB36DA2F8B}"/>
                    </a:ext>
                  </a:extLst>
                </p:cNvPr>
                <p:cNvPicPr/>
                <p:nvPr/>
              </p:nvPicPr>
              <p:blipFill>
                <a:blip r:embed="rId525"/>
                <a:stretch>
                  <a:fillRect/>
                </a:stretch>
              </p:blipFill>
              <p:spPr>
                <a:xfrm>
                  <a:off x="6983208" y="4740048"/>
                  <a:ext cx="5472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526">
              <p14:nvContentPartPr>
                <p14:cNvPr id="149780" name="Freihand 149779">
                  <a:extLst>
                    <a:ext uri="{FF2B5EF4-FFF2-40B4-BE49-F238E27FC236}">
                      <a16:creationId xmlns:a16="http://schemas.microsoft.com/office/drawing/2014/main" id="{EF7EF4F9-90C2-4042-A80D-2BF294261957}"/>
                    </a:ext>
                  </a:extLst>
                </p14:cNvPr>
                <p14:cNvContentPartPr/>
                <p14:nvPr/>
              </p14:nvContentPartPr>
              <p14:xfrm>
                <a:off x="6848208" y="4731048"/>
                <a:ext cx="175680" cy="265320"/>
              </p14:xfrm>
            </p:contentPart>
          </mc:Choice>
          <mc:Fallback>
            <p:pic>
              <p:nvPicPr>
                <p:cNvPr id="149780" name="Freihand 149779">
                  <a:extLst>
                    <a:ext uri="{FF2B5EF4-FFF2-40B4-BE49-F238E27FC236}">
                      <a16:creationId xmlns:a16="http://schemas.microsoft.com/office/drawing/2014/main" id="{EF7EF4F9-90C2-4042-A80D-2BF294261957}"/>
                    </a:ext>
                  </a:extLst>
                </p:cNvPr>
                <p:cNvPicPr/>
                <p:nvPr/>
              </p:nvPicPr>
              <p:blipFill>
                <a:blip r:embed="rId527"/>
                <a:stretch>
                  <a:fillRect/>
                </a:stretch>
              </p:blipFill>
              <p:spPr>
                <a:xfrm>
                  <a:off x="6843888" y="4726728"/>
                  <a:ext cx="184320" cy="273960"/>
                </a:xfrm>
                <a:prstGeom prst="rect">
                  <a:avLst/>
                </a:prstGeom>
              </p:spPr>
            </p:pic>
          </mc:Fallback>
        </mc:AlternateContent>
        <mc:AlternateContent xmlns:mc="http://schemas.openxmlformats.org/markup-compatibility/2006">
          <mc:Choice xmlns:p14="http://schemas.microsoft.com/office/powerpoint/2010/main" Requires="p14">
            <p:contentPart p14:bwMode="auto" r:id="rId528">
              <p14:nvContentPartPr>
                <p14:cNvPr id="149781" name="Freihand 149780">
                  <a:extLst>
                    <a:ext uri="{FF2B5EF4-FFF2-40B4-BE49-F238E27FC236}">
                      <a16:creationId xmlns:a16="http://schemas.microsoft.com/office/drawing/2014/main" id="{448142F1-2980-475E-9E9C-1AA3D19E4C4B}"/>
                    </a:ext>
                  </a:extLst>
                </p14:cNvPr>
                <p14:cNvContentPartPr/>
                <p14:nvPr/>
              </p14:nvContentPartPr>
              <p14:xfrm>
                <a:off x="7045848" y="4736448"/>
                <a:ext cx="266760" cy="107280"/>
              </p14:xfrm>
            </p:contentPart>
          </mc:Choice>
          <mc:Fallback>
            <p:pic>
              <p:nvPicPr>
                <p:cNvPr id="149781" name="Freihand 149780">
                  <a:extLst>
                    <a:ext uri="{FF2B5EF4-FFF2-40B4-BE49-F238E27FC236}">
                      <a16:creationId xmlns:a16="http://schemas.microsoft.com/office/drawing/2014/main" id="{448142F1-2980-475E-9E9C-1AA3D19E4C4B}"/>
                    </a:ext>
                  </a:extLst>
                </p:cNvPr>
                <p:cNvPicPr/>
                <p:nvPr/>
              </p:nvPicPr>
              <p:blipFill>
                <a:blip r:embed="rId529"/>
                <a:stretch>
                  <a:fillRect/>
                </a:stretch>
              </p:blipFill>
              <p:spPr>
                <a:xfrm>
                  <a:off x="7041528" y="4732128"/>
                  <a:ext cx="27540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530">
              <p14:nvContentPartPr>
                <p14:cNvPr id="149782" name="Freihand 149781">
                  <a:extLst>
                    <a:ext uri="{FF2B5EF4-FFF2-40B4-BE49-F238E27FC236}">
                      <a16:creationId xmlns:a16="http://schemas.microsoft.com/office/drawing/2014/main" id="{35CD47F3-D082-4C73-825B-75B5ADC2744D}"/>
                    </a:ext>
                  </a:extLst>
                </p14:cNvPr>
                <p14:cNvContentPartPr/>
                <p14:nvPr/>
              </p14:nvContentPartPr>
              <p14:xfrm>
                <a:off x="7358328" y="4720608"/>
                <a:ext cx="229320" cy="84960"/>
              </p14:xfrm>
            </p:contentPart>
          </mc:Choice>
          <mc:Fallback>
            <p:pic>
              <p:nvPicPr>
                <p:cNvPr id="149782" name="Freihand 149781">
                  <a:extLst>
                    <a:ext uri="{FF2B5EF4-FFF2-40B4-BE49-F238E27FC236}">
                      <a16:creationId xmlns:a16="http://schemas.microsoft.com/office/drawing/2014/main" id="{35CD47F3-D082-4C73-825B-75B5ADC2744D}"/>
                    </a:ext>
                  </a:extLst>
                </p:cNvPr>
                <p:cNvPicPr/>
                <p:nvPr/>
              </p:nvPicPr>
              <p:blipFill>
                <a:blip r:embed="rId531"/>
                <a:stretch>
                  <a:fillRect/>
                </a:stretch>
              </p:blipFill>
              <p:spPr>
                <a:xfrm>
                  <a:off x="7353648" y="4716288"/>
                  <a:ext cx="23796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532">
              <p14:nvContentPartPr>
                <p14:cNvPr id="149783" name="Freihand 149782">
                  <a:extLst>
                    <a:ext uri="{FF2B5EF4-FFF2-40B4-BE49-F238E27FC236}">
                      <a16:creationId xmlns:a16="http://schemas.microsoft.com/office/drawing/2014/main" id="{8946A874-C04E-4C16-9624-472DF26769F9}"/>
                    </a:ext>
                  </a:extLst>
                </p14:cNvPr>
                <p14:cNvContentPartPr/>
                <p14:nvPr/>
              </p14:nvContentPartPr>
              <p14:xfrm>
                <a:off x="7606008" y="4753368"/>
                <a:ext cx="29160" cy="34560"/>
              </p14:xfrm>
            </p:contentPart>
          </mc:Choice>
          <mc:Fallback>
            <p:pic>
              <p:nvPicPr>
                <p:cNvPr id="149783" name="Freihand 149782">
                  <a:extLst>
                    <a:ext uri="{FF2B5EF4-FFF2-40B4-BE49-F238E27FC236}">
                      <a16:creationId xmlns:a16="http://schemas.microsoft.com/office/drawing/2014/main" id="{8946A874-C04E-4C16-9624-472DF26769F9}"/>
                    </a:ext>
                  </a:extLst>
                </p:cNvPr>
                <p:cNvPicPr/>
                <p:nvPr/>
              </p:nvPicPr>
              <p:blipFill>
                <a:blip r:embed="rId533"/>
                <a:stretch>
                  <a:fillRect/>
                </a:stretch>
              </p:blipFill>
              <p:spPr>
                <a:xfrm>
                  <a:off x="7601688" y="4749048"/>
                  <a:ext cx="3780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534">
              <p14:nvContentPartPr>
                <p14:cNvPr id="149784" name="Freihand 149783">
                  <a:extLst>
                    <a:ext uri="{FF2B5EF4-FFF2-40B4-BE49-F238E27FC236}">
                      <a16:creationId xmlns:a16="http://schemas.microsoft.com/office/drawing/2014/main" id="{4292ADA8-C222-4E86-BE58-943BA79D4D85}"/>
                    </a:ext>
                  </a:extLst>
                </p14:cNvPr>
                <p14:cNvContentPartPr/>
                <p14:nvPr/>
              </p14:nvContentPartPr>
              <p14:xfrm>
                <a:off x="7595208" y="4644648"/>
                <a:ext cx="172800" cy="162720"/>
              </p14:xfrm>
            </p:contentPart>
          </mc:Choice>
          <mc:Fallback>
            <p:pic>
              <p:nvPicPr>
                <p:cNvPr id="149784" name="Freihand 149783">
                  <a:extLst>
                    <a:ext uri="{FF2B5EF4-FFF2-40B4-BE49-F238E27FC236}">
                      <a16:creationId xmlns:a16="http://schemas.microsoft.com/office/drawing/2014/main" id="{4292ADA8-C222-4E86-BE58-943BA79D4D85}"/>
                    </a:ext>
                  </a:extLst>
                </p:cNvPr>
                <p:cNvPicPr/>
                <p:nvPr/>
              </p:nvPicPr>
              <p:blipFill>
                <a:blip r:embed="rId535"/>
                <a:stretch>
                  <a:fillRect/>
                </a:stretch>
              </p:blipFill>
              <p:spPr>
                <a:xfrm>
                  <a:off x="7590888" y="4640328"/>
                  <a:ext cx="18144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536">
              <p14:nvContentPartPr>
                <p14:cNvPr id="149785" name="Freihand 149784">
                  <a:extLst>
                    <a:ext uri="{FF2B5EF4-FFF2-40B4-BE49-F238E27FC236}">
                      <a16:creationId xmlns:a16="http://schemas.microsoft.com/office/drawing/2014/main" id="{6C5C7537-1378-452C-AF4D-E1CBC24A02C2}"/>
                    </a:ext>
                  </a:extLst>
                </p14:cNvPr>
                <p14:cNvContentPartPr/>
                <p14:nvPr/>
              </p14:nvContentPartPr>
              <p14:xfrm>
                <a:off x="7847568" y="4496328"/>
                <a:ext cx="67320" cy="293040"/>
              </p14:xfrm>
            </p:contentPart>
          </mc:Choice>
          <mc:Fallback>
            <p:pic>
              <p:nvPicPr>
                <p:cNvPr id="149785" name="Freihand 149784">
                  <a:extLst>
                    <a:ext uri="{FF2B5EF4-FFF2-40B4-BE49-F238E27FC236}">
                      <a16:creationId xmlns:a16="http://schemas.microsoft.com/office/drawing/2014/main" id="{6C5C7537-1378-452C-AF4D-E1CBC24A02C2}"/>
                    </a:ext>
                  </a:extLst>
                </p:cNvPr>
                <p:cNvPicPr/>
                <p:nvPr/>
              </p:nvPicPr>
              <p:blipFill>
                <a:blip r:embed="rId537"/>
                <a:stretch>
                  <a:fillRect/>
                </a:stretch>
              </p:blipFill>
              <p:spPr>
                <a:xfrm>
                  <a:off x="7843248" y="4492008"/>
                  <a:ext cx="75960" cy="301680"/>
                </a:xfrm>
                <a:prstGeom prst="rect">
                  <a:avLst/>
                </a:prstGeom>
              </p:spPr>
            </p:pic>
          </mc:Fallback>
        </mc:AlternateContent>
      </p:grpSp>
    </p:spTree>
    <p:extLst>
      <p:ext uri="{BB962C8B-B14F-4D97-AF65-F5344CB8AC3E}">
        <p14:creationId xmlns:p14="http://schemas.microsoft.com/office/powerpoint/2010/main" val="852208837"/>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p:cNvSpPr>
            <a:spLocks noChangeArrowheads="1"/>
          </p:cNvSpPr>
          <p:nvPr/>
        </p:nvSpPr>
        <p:spPr bwMode="auto">
          <a:xfrm>
            <a:off x="3355550" y="259565"/>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buClrTx/>
              <a:buFontTx/>
              <a:buNone/>
            </a:pPr>
            <a:r>
              <a:rPr lang="de-DE" sz="2400" b="1"/>
              <a:t>High level of employment</a:t>
            </a:r>
            <a:endParaRPr lang="de-DE" sz="2400" b="1" dirty="0"/>
          </a:p>
        </p:txBody>
      </p:sp>
      <p:sp>
        <p:nvSpPr>
          <p:cNvPr id="486403" name="Text Box 3"/>
          <p:cNvSpPr txBox="1">
            <a:spLocks noChangeArrowheads="1"/>
          </p:cNvSpPr>
          <p:nvPr/>
        </p:nvSpPr>
        <p:spPr bwMode="auto">
          <a:xfrm>
            <a:off x="742249" y="1096099"/>
            <a:ext cx="9538010" cy="3049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Font typeface="Arial" pitchFamily="34" charset="0"/>
              <a:buChar char="•"/>
            </a:pPr>
            <a:r>
              <a:rPr lang="de-DE" dirty="0" err="1">
                <a:solidFill>
                  <a:schemeClr val="tx1"/>
                </a:solidFill>
              </a:rPr>
              <a:t>Principal</a:t>
            </a:r>
            <a:r>
              <a:rPr lang="de-DE" dirty="0">
                <a:solidFill>
                  <a:schemeClr val="tx1"/>
                </a:solidFill>
              </a:rPr>
              <a:t> </a:t>
            </a:r>
            <a:r>
              <a:rPr lang="de-DE" dirty="0" err="1">
                <a:solidFill>
                  <a:schemeClr val="tx1"/>
                </a:solidFill>
              </a:rPr>
              <a:t>aim</a:t>
            </a:r>
            <a:r>
              <a:rPr lang="de-DE" dirty="0">
                <a:solidFill>
                  <a:schemeClr val="tx1"/>
                </a:solidFill>
              </a:rPr>
              <a:t> </a:t>
            </a:r>
            <a:r>
              <a:rPr lang="de-DE" dirty="0" err="1">
                <a:solidFill>
                  <a:schemeClr val="tx1"/>
                </a:solidFill>
              </a:rPr>
              <a:t>is</a:t>
            </a:r>
            <a:r>
              <a:rPr lang="de-DE" dirty="0">
                <a:solidFill>
                  <a:schemeClr val="tx1"/>
                </a:solidFill>
              </a:rPr>
              <a:t> </a:t>
            </a:r>
            <a:r>
              <a:rPr lang="de-DE" dirty="0" err="1">
                <a:solidFill>
                  <a:schemeClr val="tx1"/>
                </a:solidFill>
              </a:rPr>
              <a:t>to</a:t>
            </a:r>
            <a:r>
              <a:rPr lang="de-DE" dirty="0">
                <a:solidFill>
                  <a:schemeClr val="tx1"/>
                </a:solidFill>
              </a:rPr>
              <a:t> </a:t>
            </a:r>
            <a:r>
              <a:rPr lang="de-DE" dirty="0" err="1">
                <a:solidFill>
                  <a:schemeClr val="tx1"/>
                </a:solidFill>
              </a:rPr>
              <a:t>reach</a:t>
            </a:r>
            <a:r>
              <a:rPr lang="de-DE" dirty="0">
                <a:solidFill>
                  <a:schemeClr val="tx1"/>
                </a:solidFill>
              </a:rPr>
              <a:t> a </a:t>
            </a:r>
            <a:r>
              <a:rPr lang="de-DE" dirty="0" err="1">
                <a:solidFill>
                  <a:schemeClr val="tx1"/>
                </a:solidFill>
              </a:rPr>
              <a:t>state</a:t>
            </a:r>
            <a:r>
              <a:rPr lang="de-DE" dirty="0">
                <a:solidFill>
                  <a:schemeClr val="tx1"/>
                </a:solidFill>
              </a:rPr>
              <a:t> </a:t>
            </a:r>
            <a:r>
              <a:rPr lang="de-DE" dirty="0" err="1">
                <a:solidFill>
                  <a:schemeClr val="tx1"/>
                </a:solidFill>
              </a:rPr>
              <a:t>of</a:t>
            </a:r>
            <a:r>
              <a:rPr lang="de-DE" dirty="0">
                <a:solidFill>
                  <a:schemeClr val="tx1"/>
                </a:solidFill>
              </a:rPr>
              <a:t> </a:t>
            </a:r>
            <a:r>
              <a:rPr lang="de-DE" dirty="0" err="1">
                <a:solidFill>
                  <a:schemeClr val="tx1"/>
                </a:solidFill>
              </a:rPr>
              <a:t>full</a:t>
            </a:r>
            <a:r>
              <a:rPr lang="de-DE" dirty="0">
                <a:solidFill>
                  <a:schemeClr val="tx1"/>
                </a:solidFill>
              </a:rPr>
              <a:t> </a:t>
            </a:r>
            <a:r>
              <a:rPr lang="de-DE" dirty="0" err="1">
                <a:solidFill>
                  <a:schemeClr val="tx1"/>
                </a:solidFill>
              </a:rPr>
              <a:t>employment</a:t>
            </a:r>
            <a:r>
              <a:rPr lang="de-DE" dirty="0">
                <a:solidFill>
                  <a:schemeClr val="tx1"/>
                </a:solidFill>
              </a:rPr>
              <a:t>.</a:t>
            </a:r>
          </a:p>
          <a:p>
            <a:pPr marL="0" indent="0"/>
            <a:r>
              <a:rPr lang="de-DE" dirty="0">
                <a:solidFill>
                  <a:schemeClr val="tx1"/>
                </a:solidFill>
              </a:rPr>
              <a:t>		→ </a:t>
            </a:r>
            <a:r>
              <a:rPr lang="de-DE" dirty="0" err="1">
                <a:solidFill>
                  <a:schemeClr val="tx1"/>
                </a:solidFill>
              </a:rPr>
              <a:t>every</a:t>
            </a:r>
            <a:r>
              <a:rPr lang="de-DE" dirty="0">
                <a:solidFill>
                  <a:schemeClr val="tx1"/>
                </a:solidFill>
              </a:rPr>
              <a:t> </a:t>
            </a:r>
            <a:r>
              <a:rPr lang="de-DE" dirty="0" err="1">
                <a:solidFill>
                  <a:schemeClr val="tx1"/>
                </a:solidFill>
              </a:rPr>
              <a:t>person</a:t>
            </a:r>
            <a:r>
              <a:rPr lang="de-DE" dirty="0">
                <a:solidFill>
                  <a:schemeClr val="tx1"/>
                </a:solidFill>
              </a:rPr>
              <a:t> </a:t>
            </a:r>
            <a:r>
              <a:rPr lang="de-DE" dirty="0" err="1">
                <a:solidFill>
                  <a:schemeClr val="tx1"/>
                </a:solidFill>
              </a:rPr>
              <a:t>willing</a:t>
            </a:r>
            <a:r>
              <a:rPr lang="de-DE" dirty="0">
                <a:solidFill>
                  <a:schemeClr val="tx1"/>
                </a:solidFill>
              </a:rPr>
              <a:t> </a:t>
            </a:r>
            <a:r>
              <a:rPr lang="de-DE" dirty="0" err="1">
                <a:solidFill>
                  <a:schemeClr val="tx1"/>
                </a:solidFill>
              </a:rPr>
              <a:t>has</a:t>
            </a:r>
            <a:r>
              <a:rPr lang="de-DE" dirty="0">
                <a:solidFill>
                  <a:schemeClr val="tx1"/>
                </a:solidFill>
              </a:rPr>
              <a:t> a </a:t>
            </a:r>
            <a:r>
              <a:rPr lang="de-DE" dirty="0" err="1">
                <a:solidFill>
                  <a:schemeClr val="tx1"/>
                </a:solidFill>
              </a:rPr>
              <a:t>job</a:t>
            </a:r>
            <a:r>
              <a:rPr lang="de-DE" dirty="0">
                <a:solidFill>
                  <a:schemeClr val="tx1"/>
                </a:solidFill>
              </a:rPr>
              <a:t>.</a:t>
            </a:r>
          </a:p>
          <a:p>
            <a:pPr marL="0" indent="0"/>
            <a:endParaRPr lang="de-DE" dirty="0">
              <a:solidFill>
                <a:schemeClr val="tx1"/>
              </a:solidFill>
            </a:endParaRPr>
          </a:p>
          <a:p>
            <a:pPr marL="342900" indent="-342900">
              <a:buFont typeface="Arial" pitchFamily="34" charset="0"/>
              <a:buChar char="•"/>
            </a:pPr>
            <a:r>
              <a:rPr lang="de-DE" dirty="0">
                <a:solidFill>
                  <a:schemeClr val="tx1"/>
                </a:solidFill>
              </a:rPr>
              <a:t>	The </a:t>
            </a:r>
            <a:r>
              <a:rPr lang="de-DE" dirty="0" err="1">
                <a:solidFill>
                  <a:schemeClr val="tx1"/>
                </a:solidFill>
              </a:rPr>
              <a:t>general</a:t>
            </a:r>
            <a:r>
              <a:rPr lang="de-DE" dirty="0">
                <a:solidFill>
                  <a:schemeClr val="tx1"/>
                </a:solidFill>
              </a:rPr>
              <a:t> variable </a:t>
            </a:r>
            <a:r>
              <a:rPr lang="de-DE" dirty="0" err="1">
                <a:solidFill>
                  <a:schemeClr val="tx1"/>
                </a:solidFill>
              </a:rPr>
              <a:t>to</a:t>
            </a:r>
            <a:r>
              <a:rPr lang="de-DE" dirty="0">
                <a:solidFill>
                  <a:schemeClr val="tx1"/>
                </a:solidFill>
              </a:rPr>
              <a:t> </a:t>
            </a:r>
            <a:r>
              <a:rPr lang="de-DE" dirty="0" err="1">
                <a:solidFill>
                  <a:schemeClr val="tx1"/>
                </a:solidFill>
              </a:rPr>
              <a:t>measure</a:t>
            </a:r>
            <a:r>
              <a:rPr lang="de-DE" dirty="0">
                <a:solidFill>
                  <a:schemeClr val="tx1"/>
                </a:solidFill>
              </a:rPr>
              <a:t> </a:t>
            </a:r>
            <a:r>
              <a:rPr lang="de-DE" dirty="0" err="1">
                <a:solidFill>
                  <a:schemeClr val="tx1"/>
                </a:solidFill>
              </a:rPr>
              <a:t>unemployment</a:t>
            </a:r>
            <a:r>
              <a:rPr lang="de-DE" dirty="0">
                <a:solidFill>
                  <a:schemeClr val="tx1"/>
                </a:solidFill>
              </a:rPr>
              <a:t> </a:t>
            </a:r>
            <a:r>
              <a:rPr lang="de-DE" dirty="0" err="1">
                <a:solidFill>
                  <a:schemeClr val="tx1"/>
                </a:solidFill>
              </a:rPr>
              <a:t>is</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unemployment</a:t>
            </a:r>
            <a:r>
              <a:rPr lang="de-DE" dirty="0">
                <a:solidFill>
                  <a:schemeClr val="tx1"/>
                </a:solidFill>
              </a:rPr>
              <a:t>       	rate.</a:t>
            </a:r>
          </a:p>
          <a:p>
            <a:pPr marL="342900" indent="-342900">
              <a:buFont typeface="Arial" pitchFamily="34" charset="0"/>
              <a:buChar char="•"/>
            </a:pPr>
            <a:endParaRPr lang="de-DE" dirty="0">
              <a:solidFill>
                <a:schemeClr val="tx1"/>
              </a:solidFill>
            </a:endParaRPr>
          </a:p>
          <a:p>
            <a:pPr marL="342900" indent="-342900">
              <a:buFont typeface="Arial" pitchFamily="34" charset="0"/>
              <a:buChar char="•"/>
            </a:pPr>
            <a:r>
              <a:rPr lang="de-DE" dirty="0">
                <a:solidFill>
                  <a:schemeClr val="tx1"/>
                </a:solidFill>
              </a:rPr>
              <a:t>In Germany a </a:t>
            </a:r>
            <a:r>
              <a:rPr lang="de-DE" dirty="0" err="1">
                <a:solidFill>
                  <a:schemeClr val="tx1"/>
                </a:solidFill>
              </a:rPr>
              <a:t>level</a:t>
            </a:r>
            <a:r>
              <a:rPr lang="de-DE" dirty="0">
                <a:solidFill>
                  <a:schemeClr val="tx1"/>
                </a:solidFill>
              </a:rPr>
              <a:t> </a:t>
            </a:r>
            <a:r>
              <a:rPr lang="de-DE" dirty="0" err="1">
                <a:solidFill>
                  <a:schemeClr val="tx1"/>
                </a:solidFill>
              </a:rPr>
              <a:t>of</a:t>
            </a:r>
            <a:r>
              <a:rPr lang="de-DE" dirty="0">
                <a:solidFill>
                  <a:schemeClr val="tx1"/>
                </a:solidFill>
              </a:rPr>
              <a:t> 3%-4% </a:t>
            </a:r>
            <a:r>
              <a:rPr lang="de-DE" dirty="0" err="1">
                <a:solidFill>
                  <a:schemeClr val="tx1"/>
                </a:solidFill>
              </a:rPr>
              <a:t>unemployment</a:t>
            </a:r>
            <a:r>
              <a:rPr lang="de-DE" dirty="0">
                <a:solidFill>
                  <a:schemeClr val="tx1"/>
                </a:solidFill>
              </a:rPr>
              <a:t> rate </a:t>
            </a:r>
            <a:r>
              <a:rPr lang="de-DE" dirty="0" err="1">
                <a:solidFill>
                  <a:schemeClr val="tx1"/>
                </a:solidFill>
              </a:rPr>
              <a:t>is</a:t>
            </a:r>
            <a:r>
              <a:rPr lang="de-DE" dirty="0">
                <a:solidFill>
                  <a:schemeClr val="tx1"/>
                </a:solidFill>
              </a:rPr>
              <a:t> </a:t>
            </a:r>
            <a:r>
              <a:rPr lang="de-DE" dirty="0" err="1">
                <a:solidFill>
                  <a:schemeClr val="tx1"/>
                </a:solidFill>
              </a:rPr>
              <a:t>considered</a:t>
            </a:r>
            <a:r>
              <a:rPr lang="de-DE" dirty="0">
                <a:solidFill>
                  <a:schemeClr val="tx1"/>
                </a:solidFill>
              </a:rPr>
              <a:t> </a:t>
            </a:r>
            <a:r>
              <a:rPr lang="de-DE" dirty="0" err="1">
                <a:solidFill>
                  <a:schemeClr val="tx1"/>
                </a:solidFill>
              </a:rPr>
              <a:t>as</a:t>
            </a:r>
            <a:r>
              <a:rPr lang="de-DE" dirty="0">
                <a:solidFill>
                  <a:schemeClr val="tx1"/>
                </a:solidFill>
              </a:rPr>
              <a:t> a </a:t>
            </a:r>
            <a:r>
              <a:rPr lang="de-DE" dirty="0" err="1">
                <a:solidFill>
                  <a:schemeClr val="tx1"/>
                </a:solidFill>
              </a:rPr>
              <a:t>state</a:t>
            </a:r>
            <a:r>
              <a:rPr lang="de-DE" dirty="0">
                <a:solidFill>
                  <a:schemeClr val="tx1"/>
                </a:solidFill>
              </a:rPr>
              <a:t> </a:t>
            </a:r>
            <a:r>
              <a:rPr lang="de-DE" dirty="0" err="1">
                <a:solidFill>
                  <a:schemeClr val="tx1"/>
                </a:solidFill>
              </a:rPr>
              <a:t>of</a:t>
            </a:r>
            <a:r>
              <a:rPr lang="de-DE" dirty="0">
                <a:solidFill>
                  <a:schemeClr val="tx1"/>
                </a:solidFill>
              </a:rPr>
              <a:t> </a:t>
            </a:r>
            <a:r>
              <a:rPr lang="de-DE" dirty="0" err="1">
                <a:solidFill>
                  <a:schemeClr val="tx1"/>
                </a:solidFill>
              </a:rPr>
              <a:t>full</a:t>
            </a:r>
            <a:r>
              <a:rPr lang="de-DE" dirty="0">
                <a:solidFill>
                  <a:schemeClr val="tx1"/>
                </a:solidFill>
              </a:rPr>
              <a:t> </a:t>
            </a:r>
            <a:r>
              <a:rPr lang="de-DE" dirty="0" err="1">
                <a:solidFill>
                  <a:schemeClr val="tx1"/>
                </a:solidFill>
              </a:rPr>
              <a:t>employment</a:t>
            </a:r>
            <a:r>
              <a:rPr lang="de-DE" dirty="0">
                <a:solidFill>
                  <a:schemeClr val="tx1"/>
                </a:solidFill>
              </a:rPr>
              <a:t>.</a:t>
            </a:r>
            <a:r>
              <a:rPr lang="de-DE" sz="2000" dirty="0">
                <a:solidFill>
                  <a:schemeClr val="tx1"/>
                </a:solidFill>
              </a:rPr>
              <a:t> </a:t>
            </a:r>
          </a:p>
        </p:txBody>
      </p:sp>
      <p:sp>
        <p:nvSpPr>
          <p:cNvPr id="8" name="Rechteck 7">
            <a:extLst>
              <a:ext uri="{FF2B5EF4-FFF2-40B4-BE49-F238E27FC236}">
                <a16:creationId xmlns:a16="http://schemas.microsoft.com/office/drawing/2014/main" id="{D442FED7-0BE4-414F-A66A-D3114D0A9FC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D70073E1-1D18-4D7A-8902-447DAD963335}"/>
                  </a:ext>
                </a:extLst>
              </p14:cNvPr>
              <p14:cNvContentPartPr/>
              <p14:nvPr/>
            </p14:nvContentPartPr>
            <p14:xfrm>
              <a:off x="5411808" y="1513008"/>
              <a:ext cx="2401920" cy="51120"/>
            </p14:xfrm>
          </p:contentPart>
        </mc:Choice>
        <mc:Fallback>
          <p:pic>
            <p:nvPicPr>
              <p:cNvPr id="2" name="Freihand 1">
                <a:extLst>
                  <a:ext uri="{FF2B5EF4-FFF2-40B4-BE49-F238E27FC236}">
                    <a16:creationId xmlns:a16="http://schemas.microsoft.com/office/drawing/2014/main" id="{D70073E1-1D18-4D7A-8902-447DAD963335}"/>
                  </a:ext>
                </a:extLst>
              </p:cNvPr>
              <p:cNvPicPr/>
              <p:nvPr/>
            </p:nvPicPr>
            <p:blipFill>
              <a:blip r:embed="rId4"/>
              <a:stretch>
                <a:fillRect/>
              </a:stretch>
            </p:blipFill>
            <p:spPr>
              <a:xfrm>
                <a:off x="5407488" y="1508688"/>
                <a:ext cx="2410560" cy="597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67C16D25-3AFD-4254-B5AF-ADD7730D3A1F}"/>
                  </a:ext>
                </a:extLst>
              </p14:cNvPr>
              <p14:cNvContentPartPr/>
              <p14:nvPr/>
            </p14:nvContentPartPr>
            <p14:xfrm>
              <a:off x="2581848" y="1825488"/>
              <a:ext cx="1607400" cy="113760"/>
            </p14:xfrm>
          </p:contentPart>
        </mc:Choice>
        <mc:Fallback>
          <p:pic>
            <p:nvPicPr>
              <p:cNvPr id="3" name="Freihand 2">
                <a:extLst>
                  <a:ext uri="{FF2B5EF4-FFF2-40B4-BE49-F238E27FC236}">
                    <a16:creationId xmlns:a16="http://schemas.microsoft.com/office/drawing/2014/main" id="{67C16D25-3AFD-4254-B5AF-ADD7730D3A1F}"/>
                  </a:ext>
                </a:extLst>
              </p:cNvPr>
              <p:cNvPicPr/>
              <p:nvPr/>
            </p:nvPicPr>
            <p:blipFill>
              <a:blip r:embed="rId6"/>
              <a:stretch>
                <a:fillRect/>
              </a:stretch>
            </p:blipFill>
            <p:spPr>
              <a:xfrm>
                <a:off x="2577528" y="1821168"/>
                <a:ext cx="1616040" cy="122400"/>
              </a:xfrm>
              <a:prstGeom prst="rect">
                <a:avLst/>
              </a:prstGeom>
            </p:spPr>
          </p:pic>
        </mc:Fallback>
      </mc:AlternateContent>
      <p:grpSp>
        <p:nvGrpSpPr>
          <p:cNvPr id="7" name="Gruppieren 6">
            <a:extLst>
              <a:ext uri="{FF2B5EF4-FFF2-40B4-BE49-F238E27FC236}">
                <a16:creationId xmlns:a16="http://schemas.microsoft.com/office/drawing/2014/main" id="{C546814A-36A0-40E4-8A52-390CF55732A1}"/>
              </a:ext>
            </a:extLst>
          </p:cNvPr>
          <p:cNvGrpSpPr/>
          <p:nvPr/>
        </p:nvGrpSpPr>
        <p:grpSpPr>
          <a:xfrm>
            <a:off x="4082688" y="2557008"/>
            <a:ext cx="5641200" cy="116640"/>
            <a:chOff x="4082688" y="2557008"/>
            <a:chExt cx="5641200" cy="116640"/>
          </a:xfrm>
        </p:grpSpPr>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DFFC7C01-666F-4A69-A4DB-6F8C9590C732}"/>
                    </a:ext>
                  </a:extLst>
                </p14:cNvPr>
                <p14:cNvContentPartPr/>
                <p14:nvPr/>
              </p14:nvContentPartPr>
              <p14:xfrm>
                <a:off x="4082688" y="2604528"/>
                <a:ext cx="2800440" cy="63000"/>
              </p14:xfrm>
            </p:contentPart>
          </mc:Choice>
          <mc:Fallback>
            <p:pic>
              <p:nvPicPr>
                <p:cNvPr id="4" name="Freihand 3">
                  <a:extLst>
                    <a:ext uri="{FF2B5EF4-FFF2-40B4-BE49-F238E27FC236}">
                      <a16:creationId xmlns:a16="http://schemas.microsoft.com/office/drawing/2014/main" id="{DFFC7C01-666F-4A69-A4DB-6F8C9590C732}"/>
                    </a:ext>
                  </a:extLst>
                </p:cNvPr>
                <p:cNvPicPr/>
                <p:nvPr/>
              </p:nvPicPr>
              <p:blipFill>
                <a:blip r:embed="rId8"/>
                <a:stretch>
                  <a:fillRect/>
                </a:stretch>
              </p:blipFill>
              <p:spPr>
                <a:xfrm>
                  <a:off x="4078368" y="2600208"/>
                  <a:ext cx="280908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5" name="Freihand 4">
                  <a:extLst>
                    <a:ext uri="{FF2B5EF4-FFF2-40B4-BE49-F238E27FC236}">
                      <a16:creationId xmlns:a16="http://schemas.microsoft.com/office/drawing/2014/main" id="{44D4E330-8D7A-40E5-8E5B-4D41DCD3BC5F}"/>
                    </a:ext>
                  </a:extLst>
                </p14:cNvPr>
                <p14:cNvContentPartPr/>
                <p14:nvPr/>
              </p14:nvContentPartPr>
              <p14:xfrm>
                <a:off x="7953768" y="2557008"/>
                <a:ext cx="1770120" cy="116640"/>
              </p14:xfrm>
            </p:contentPart>
          </mc:Choice>
          <mc:Fallback>
            <p:pic>
              <p:nvPicPr>
                <p:cNvPr id="5" name="Freihand 4">
                  <a:extLst>
                    <a:ext uri="{FF2B5EF4-FFF2-40B4-BE49-F238E27FC236}">
                      <a16:creationId xmlns:a16="http://schemas.microsoft.com/office/drawing/2014/main" id="{44D4E330-8D7A-40E5-8E5B-4D41DCD3BC5F}"/>
                    </a:ext>
                  </a:extLst>
                </p:cNvPr>
                <p:cNvPicPr/>
                <p:nvPr/>
              </p:nvPicPr>
              <p:blipFill>
                <a:blip r:embed="rId10"/>
                <a:stretch>
                  <a:fillRect/>
                </a:stretch>
              </p:blipFill>
              <p:spPr>
                <a:xfrm>
                  <a:off x="7949448" y="2552688"/>
                  <a:ext cx="1778760" cy="1252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1">
            <p14:nvContentPartPr>
              <p14:cNvPr id="6" name="Freihand 5">
                <a:extLst>
                  <a:ext uri="{FF2B5EF4-FFF2-40B4-BE49-F238E27FC236}">
                    <a16:creationId xmlns:a16="http://schemas.microsoft.com/office/drawing/2014/main" id="{0C466CF9-CEA2-4B85-9FC2-97720B91F52C}"/>
                  </a:ext>
                </a:extLst>
              </p14:cNvPr>
              <p14:cNvContentPartPr/>
              <p14:nvPr/>
            </p14:nvContentPartPr>
            <p14:xfrm>
              <a:off x="1196568" y="3022848"/>
              <a:ext cx="495360" cy="10800"/>
            </p14:xfrm>
          </p:contentPart>
        </mc:Choice>
        <mc:Fallback>
          <p:pic>
            <p:nvPicPr>
              <p:cNvPr id="6" name="Freihand 5">
                <a:extLst>
                  <a:ext uri="{FF2B5EF4-FFF2-40B4-BE49-F238E27FC236}">
                    <a16:creationId xmlns:a16="http://schemas.microsoft.com/office/drawing/2014/main" id="{0C466CF9-CEA2-4B85-9FC2-97720B91F52C}"/>
                  </a:ext>
                </a:extLst>
              </p:cNvPr>
              <p:cNvPicPr/>
              <p:nvPr/>
            </p:nvPicPr>
            <p:blipFill>
              <a:blip r:embed="rId12"/>
              <a:stretch>
                <a:fillRect/>
              </a:stretch>
            </p:blipFill>
            <p:spPr>
              <a:xfrm>
                <a:off x="1192248" y="3018528"/>
                <a:ext cx="50400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9" name="Freihand 8">
                <a:extLst>
                  <a:ext uri="{FF2B5EF4-FFF2-40B4-BE49-F238E27FC236}">
                    <a16:creationId xmlns:a16="http://schemas.microsoft.com/office/drawing/2014/main" id="{0AAAB6C8-7FB1-47E6-931F-AB727B297406}"/>
                  </a:ext>
                </a:extLst>
              </p14:cNvPr>
              <p14:cNvContentPartPr/>
              <p14:nvPr/>
            </p14:nvContentPartPr>
            <p14:xfrm>
              <a:off x="1531368" y="3656808"/>
              <a:ext cx="3267000" cy="127440"/>
            </p14:xfrm>
          </p:contentPart>
        </mc:Choice>
        <mc:Fallback>
          <p:pic>
            <p:nvPicPr>
              <p:cNvPr id="9" name="Freihand 8">
                <a:extLst>
                  <a:ext uri="{FF2B5EF4-FFF2-40B4-BE49-F238E27FC236}">
                    <a16:creationId xmlns:a16="http://schemas.microsoft.com/office/drawing/2014/main" id="{0AAAB6C8-7FB1-47E6-931F-AB727B297406}"/>
                  </a:ext>
                </a:extLst>
              </p:cNvPr>
              <p:cNvPicPr/>
              <p:nvPr/>
            </p:nvPicPr>
            <p:blipFill>
              <a:blip r:embed="rId14"/>
              <a:stretch>
                <a:fillRect/>
              </a:stretch>
            </p:blipFill>
            <p:spPr>
              <a:xfrm>
                <a:off x="1527048" y="3652488"/>
                <a:ext cx="327564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486412" name="Freihand 486411">
                <a:extLst>
                  <a:ext uri="{FF2B5EF4-FFF2-40B4-BE49-F238E27FC236}">
                    <a16:creationId xmlns:a16="http://schemas.microsoft.com/office/drawing/2014/main" id="{9EA8B1D1-E91E-4EEF-B98F-0CBD780AB6C4}"/>
                  </a:ext>
                </a:extLst>
              </p14:cNvPr>
              <p14:cNvContentPartPr/>
              <p14:nvPr/>
            </p14:nvContentPartPr>
            <p14:xfrm>
              <a:off x="1167048" y="4578768"/>
              <a:ext cx="1770120" cy="20160"/>
            </p14:xfrm>
          </p:contentPart>
        </mc:Choice>
        <mc:Fallback>
          <p:pic>
            <p:nvPicPr>
              <p:cNvPr id="486412" name="Freihand 486411">
                <a:extLst>
                  <a:ext uri="{FF2B5EF4-FFF2-40B4-BE49-F238E27FC236}">
                    <a16:creationId xmlns:a16="http://schemas.microsoft.com/office/drawing/2014/main" id="{9EA8B1D1-E91E-4EEF-B98F-0CBD780AB6C4}"/>
                  </a:ext>
                </a:extLst>
              </p:cNvPr>
              <p:cNvPicPr/>
              <p:nvPr/>
            </p:nvPicPr>
            <p:blipFill>
              <a:blip r:embed="rId16"/>
              <a:stretch>
                <a:fillRect/>
              </a:stretch>
            </p:blipFill>
            <p:spPr>
              <a:xfrm>
                <a:off x="1162728" y="4574448"/>
                <a:ext cx="177876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486429" name="Freihand 486428">
                <a:extLst>
                  <a:ext uri="{FF2B5EF4-FFF2-40B4-BE49-F238E27FC236}">
                    <a16:creationId xmlns:a16="http://schemas.microsoft.com/office/drawing/2014/main" id="{34FC76F2-B661-4E46-9851-03A0E618DC8D}"/>
                  </a:ext>
                </a:extLst>
              </p14:cNvPr>
              <p14:cNvContentPartPr/>
              <p14:nvPr/>
            </p14:nvContentPartPr>
            <p14:xfrm>
              <a:off x="3879648" y="4841568"/>
              <a:ext cx="919800" cy="60480"/>
            </p14:xfrm>
          </p:contentPart>
        </mc:Choice>
        <mc:Fallback>
          <p:pic>
            <p:nvPicPr>
              <p:cNvPr id="486429" name="Freihand 486428">
                <a:extLst>
                  <a:ext uri="{FF2B5EF4-FFF2-40B4-BE49-F238E27FC236}">
                    <a16:creationId xmlns:a16="http://schemas.microsoft.com/office/drawing/2014/main" id="{34FC76F2-B661-4E46-9851-03A0E618DC8D}"/>
                  </a:ext>
                </a:extLst>
              </p:cNvPr>
              <p:cNvPicPr/>
              <p:nvPr/>
            </p:nvPicPr>
            <p:blipFill>
              <a:blip r:embed="rId18"/>
              <a:stretch>
                <a:fillRect/>
              </a:stretch>
            </p:blipFill>
            <p:spPr>
              <a:xfrm>
                <a:off x="3875328" y="4837248"/>
                <a:ext cx="928440" cy="69120"/>
              </a:xfrm>
              <a:prstGeom prst="rect">
                <a:avLst/>
              </a:prstGeom>
            </p:spPr>
          </p:pic>
        </mc:Fallback>
      </mc:AlternateContent>
      <p:grpSp>
        <p:nvGrpSpPr>
          <p:cNvPr id="486465" name="Gruppieren 486464">
            <a:extLst>
              <a:ext uri="{FF2B5EF4-FFF2-40B4-BE49-F238E27FC236}">
                <a16:creationId xmlns:a16="http://schemas.microsoft.com/office/drawing/2014/main" id="{9E926E20-F586-48D3-831F-79B5CD07972C}"/>
              </a:ext>
            </a:extLst>
          </p:cNvPr>
          <p:cNvGrpSpPr/>
          <p:nvPr/>
        </p:nvGrpSpPr>
        <p:grpSpPr>
          <a:xfrm>
            <a:off x="8488368" y="3801888"/>
            <a:ext cx="3703320" cy="688320"/>
            <a:chOff x="8488368" y="3801888"/>
            <a:chExt cx="3703320" cy="688320"/>
          </a:xfrm>
        </p:grpSpPr>
        <mc:AlternateContent xmlns:mc="http://schemas.openxmlformats.org/markup-compatibility/2006">
          <mc:Choice xmlns:p14="http://schemas.microsoft.com/office/powerpoint/2010/main" Requires="p14">
            <p:contentPart p14:bwMode="auto" r:id="rId19">
              <p14:nvContentPartPr>
                <p14:cNvPr id="486431" name="Freihand 486430">
                  <a:extLst>
                    <a:ext uri="{FF2B5EF4-FFF2-40B4-BE49-F238E27FC236}">
                      <a16:creationId xmlns:a16="http://schemas.microsoft.com/office/drawing/2014/main" id="{B231C1DD-13A2-4563-9AF6-3DE63114B3B7}"/>
                    </a:ext>
                  </a:extLst>
                </p14:cNvPr>
                <p14:cNvContentPartPr/>
                <p14:nvPr/>
              </p14:nvContentPartPr>
              <p14:xfrm>
                <a:off x="8708688" y="3849048"/>
                <a:ext cx="142920" cy="190080"/>
              </p14:xfrm>
            </p:contentPart>
          </mc:Choice>
          <mc:Fallback>
            <p:pic>
              <p:nvPicPr>
                <p:cNvPr id="486431" name="Freihand 486430">
                  <a:extLst>
                    <a:ext uri="{FF2B5EF4-FFF2-40B4-BE49-F238E27FC236}">
                      <a16:creationId xmlns:a16="http://schemas.microsoft.com/office/drawing/2014/main" id="{B231C1DD-13A2-4563-9AF6-3DE63114B3B7}"/>
                    </a:ext>
                  </a:extLst>
                </p:cNvPr>
                <p:cNvPicPr/>
                <p:nvPr/>
              </p:nvPicPr>
              <p:blipFill>
                <a:blip r:embed="rId20"/>
                <a:stretch>
                  <a:fillRect/>
                </a:stretch>
              </p:blipFill>
              <p:spPr>
                <a:xfrm>
                  <a:off x="8704368" y="3844728"/>
                  <a:ext cx="15156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486432" name="Freihand 486431">
                  <a:extLst>
                    <a:ext uri="{FF2B5EF4-FFF2-40B4-BE49-F238E27FC236}">
                      <a16:creationId xmlns:a16="http://schemas.microsoft.com/office/drawing/2014/main" id="{CD201D72-E621-4DCA-A549-F9B418C9AEE7}"/>
                    </a:ext>
                  </a:extLst>
                </p14:cNvPr>
                <p14:cNvContentPartPr/>
                <p14:nvPr/>
              </p14:nvContentPartPr>
              <p14:xfrm>
                <a:off x="8892288" y="3921408"/>
                <a:ext cx="32760" cy="126360"/>
              </p14:xfrm>
            </p:contentPart>
          </mc:Choice>
          <mc:Fallback>
            <p:pic>
              <p:nvPicPr>
                <p:cNvPr id="486432" name="Freihand 486431">
                  <a:extLst>
                    <a:ext uri="{FF2B5EF4-FFF2-40B4-BE49-F238E27FC236}">
                      <a16:creationId xmlns:a16="http://schemas.microsoft.com/office/drawing/2014/main" id="{CD201D72-E621-4DCA-A549-F9B418C9AEE7}"/>
                    </a:ext>
                  </a:extLst>
                </p:cNvPr>
                <p:cNvPicPr/>
                <p:nvPr/>
              </p:nvPicPr>
              <p:blipFill>
                <a:blip r:embed="rId22"/>
                <a:stretch>
                  <a:fillRect/>
                </a:stretch>
              </p:blipFill>
              <p:spPr>
                <a:xfrm>
                  <a:off x="8887968" y="3917088"/>
                  <a:ext cx="4140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486433" name="Freihand 486432">
                  <a:extLst>
                    <a:ext uri="{FF2B5EF4-FFF2-40B4-BE49-F238E27FC236}">
                      <a16:creationId xmlns:a16="http://schemas.microsoft.com/office/drawing/2014/main" id="{C944B2CB-B565-4D04-8BFC-D96D1F85A009}"/>
                    </a:ext>
                  </a:extLst>
                </p14:cNvPr>
                <p14:cNvContentPartPr/>
                <p14:nvPr/>
              </p14:nvContentPartPr>
              <p14:xfrm>
                <a:off x="8909568" y="3838608"/>
                <a:ext cx="29520" cy="24840"/>
              </p14:xfrm>
            </p:contentPart>
          </mc:Choice>
          <mc:Fallback>
            <p:pic>
              <p:nvPicPr>
                <p:cNvPr id="486433" name="Freihand 486432">
                  <a:extLst>
                    <a:ext uri="{FF2B5EF4-FFF2-40B4-BE49-F238E27FC236}">
                      <a16:creationId xmlns:a16="http://schemas.microsoft.com/office/drawing/2014/main" id="{C944B2CB-B565-4D04-8BFC-D96D1F85A009}"/>
                    </a:ext>
                  </a:extLst>
                </p:cNvPr>
                <p:cNvPicPr/>
                <p:nvPr/>
              </p:nvPicPr>
              <p:blipFill>
                <a:blip r:embed="rId24"/>
                <a:stretch>
                  <a:fillRect/>
                </a:stretch>
              </p:blipFill>
              <p:spPr>
                <a:xfrm>
                  <a:off x="8905248" y="3834288"/>
                  <a:ext cx="3816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486434" name="Freihand 486433">
                  <a:extLst>
                    <a:ext uri="{FF2B5EF4-FFF2-40B4-BE49-F238E27FC236}">
                      <a16:creationId xmlns:a16="http://schemas.microsoft.com/office/drawing/2014/main" id="{57589C26-C41E-465D-AEC2-7DF5232DF673}"/>
                    </a:ext>
                  </a:extLst>
                </p14:cNvPr>
                <p14:cNvContentPartPr/>
                <p14:nvPr/>
              </p14:nvContentPartPr>
              <p14:xfrm>
                <a:off x="8992008" y="3867408"/>
                <a:ext cx="185400" cy="235800"/>
              </p14:xfrm>
            </p:contentPart>
          </mc:Choice>
          <mc:Fallback>
            <p:pic>
              <p:nvPicPr>
                <p:cNvPr id="486434" name="Freihand 486433">
                  <a:extLst>
                    <a:ext uri="{FF2B5EF4-FFF2-40B4-BE49-F238E27FC236}">
                      <a16:creationId xmlns:a16="http://schemas.microsoft.com/office/drawing/2014/main" id="{57589C26-C41E-465D-AEC2-7DF5232DF673}"/>
                    </a:ext>
                  </a:extLst>
                </p:cNvPr>
                <p:cNvPicPr/>
                <p:nvPr/>
              </p:nvPicPr>
              <p:blipFill>
                <a:blip r:embed="rId26"/>
                <a:stretch>
                  <a:fillRect/>
                </a:stretch>
              </p:blipFill>
              <p:spPr>
                <a:xfrm>
                  <a:off x="8987688" y="3863088"/>
                  <a:ext cx="194040" cy="2444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486435" name="Freihand 486434">
                  <a:extLst>
                    <a:ext uri="{FF2B5EF4-FFF2-40B4-BE49-F238E27FC236}">
                      <a16:creationId xmlns:a16="http://schemas.microsoft.com/office/drawing/2014/main" id="{B389B5FE-E914-4CD6-ACA1-2949D1A294E0}"/>
                    </a:ext>
                  </a:extLst>
                </p14:cNvPr>
                <p14:cNvContentPartPr/>
                <p14:nvPr/>
              </p14:nvContentPartPr>
              <p14:xfrm>
                <a:off x="9329688" y="3894408"/>
                <a:ext cx="192240" cy="140760"/>
              </p14:xfrm>
            </p:contentPart>
          </mc:Choice>
          <mc:Fallback>
            <p:pic>
              <p:nvPicPr>
                <p:cNvPr id="486435" name="Freihand 486434">
                  <a:extLst>
                    <a:ext uri="{FF2B5EF4-FFF2-40B4-BE49-F238E27FC236}">
                      <a16:creationId xmlns:a16="http://schemas.microsoft.com/office/drawing/2014/main" id="{B389B5FE-E914-4CD6-ACA1-2949D1A294E0}"/>
                    </a:ext>
                  </a:extLst>
                </p:cNvPr>
                <p:cNvPicPr/>
                <p:nvPr/>
              </p:nvPicPr>
              <p:blipFill>
                <a:blip r:embed="rId28"/>
                <a:stretch>
                  <a:fillRect/>
                </a:stretch>
              </p:blipFill>
              <p:spPr>
                <a:xfrm>
                  <a:off x="9325368" y="3890088"/>
                  <a:ext cx="20088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486436" name="Freihand 486435">
                  <a:extLst>
                    <a:ext uri="{FF2B5EF4-FFF2-40B4-BE49-F238E27FC236}">
                      <a16:creationId xmlns:a16="http://schemas.microsoft.com/office/drawing/2014/main" id="{EF83E4F7-0922-4DE0-9EEC-3979A00F9167}"/>
                    </a:ext>
                  </a:extLst>
                </p14:cNvPr>
                <p14:cNvContentPartPr/>
                <p14:nvPr/>
              </p14:nvContentPartPr>
              <p14:xfrm>
                <a:off x="9506448" y="3913128"/>
                <a:ext cx="154440" cy="159120"/>
              </p14:xfrm>
            </p:contentPart>
          </mc:Choice>
          <mc:Fallback>
            <p:pic>
              <p:nvPicPr>
                <p:cNvPr id="486436" name="Freihand 486435">
                  <a:extLst>
                    <a:ext uri="{FF2B5EF4-FFF2-40B4-BE49-F238E27FC236}">
                      <a16:creationId xmlns:a16="http://schemas.microsoft.com/office/drawing/2014/main" id="{EF83E4F7-0922-4DE0-9EEC-3979A00F9167}"/>
                    </a:ext>
                  </a:extLst>
                </p:cNvPr>
                <p:cNvPicPr/>
                <p:nvPr/>
              </p:nvPicPr>
              <p:blipFill>
                <a:blip r:embed="rId30"/>
                <a:stretch>
                  <a:fillRect/>
                </a:stretch>
              </p:blipFill>
              <p:spPr>
                <a:xfrm>
                  <a:off x="9502128" y="3908808"/>
                  <a:ext cx="16308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486437" name="Freihand 486436">
                  <a:extLst>
                    <a:ext uri="{FF2B5EF4-FFF2-40B4-BE49-F238E27FC236}">
                      <a16:creationId xmlns:a16="http://schemas.microsoft.com/office/drawing/2014/main" id="{672B95D9-BD46-4430-BC1A-E32B093121CC}"/>
                    </a:ext>
                  </a:extLst>
                </p14:cNvPr>
                <p14:cNvContentPartPr/>
                <p14:nvPr/>
              </p14:nvContentPartPr>
              <p14:xfrm>
                <a:off x="9673128" y="3923208"/>
                <a:ext cx="118800" cy="234360"/>
              </p14:xfrm>
            </p:contentPart>
          </mc:Choice>
          <mc:Fallback>
            <p:pic>
              <p:nvPicPr>
                <p:cNvPr id="486437" name="Freihand 486436">
                  <a:extLst>
                    <a:ext uri="{FF2B5EF4-FFF2-40B4-BE49-F238E27FC236}">
                      <a16:creationId xmlns:a16="http://schemas.microsoft.com/office/drawing/2014/main" id="{672B95D9-BD46-4430-BC1A-E32B093121CC}"/>
                    </a:ext>
                  </a:extLst>
                </p:cNvPr>
                <p:cNvPicPr/>
                <p:nvPr/>
              </p:nvPicPr>
              <p:blipFill>
                <a:blip r:embed="rId32"/>
                <a:stretch>
                  <a:fillRect/>
                </a:stretch>
              </p:blipFill>
              <p:spPr>
                <a:xfrm>
                  <a:off x="9668808" y="3918888"/>
                  <a:ext cx="127440" cy="2430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486438" name="Freihand 486437">
                  <a:extLst>
                    <a:ext uri="{FF2B5EF4-FFF2-40B4-BE49-F238E27FC236}">
                      <a16:creationId xmlns:a16="http://schemas.microsoft.com/office/drawing/2014/main" id="{81D4A3E9-E698-470B-BBDC-5133E0F736E1}"/>
                    </a:ext>
                  </a:extLst>
                </p14:cNvPr>
                <p14:cNvContentPartPr/>
                <p14:nvPr/>
              </p14:nvContentPartPr>
              <p14:xfrm>
                <a:off x="9813888" y="3906648"/>
                <a:ext cx="148680" cy="107280"/>
              </p14:xfrm>
            </p:contentPart>
          </mc:Choice>
          <mc:Fallback>
            <p:pic>
              <p:nvPicPr>
                <p:cNvPr id="486438" name="Freihand 486437">
                  <a:extLst>
                    <a:ext uri="{FF2B5EF4-FFF2-40B4-BE49-F238E27FC236}">
                      <a16:creationId xmlns:a16="http://schemas.microsoft.com/office/drawing/2014/main" id="{81D4A3E9-E698-470B-BBDC-5133E0F736E1}"/>
                    </a:ext>
                  </a:extLst>
                </p:cNvPr>
                <p:cNvPicPr/>
                <p:nvPr/>
              </p:nvPicPr>
              <p:blipFill>
                <a:blip r:embed="rId34"/>
                <a:stretch>
                  <a:fillRect/>
                </a:stretch>
              </p:blipFill>
              <p:spPr>
                <a:xfrm>
                  <a:off x="9809568" y="3902328"/>
                  <a:ext cx="15732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486439" name="Freihand 486438">
                  <a:extLst>
                    <a:ext uri="{FF2B5EF4-FFF2-40B4-BE49-F238E27FC236}">
                      <a16:creationId xmlns:a16="http://schemas.microsoft.com/office/drawing/2014/main" id="{2E3A16D4-E7B1-4663-93DD-FDDE654AC089}"/>
                    </a:ext>
                  </a:extLst>
                </p14:cNvPr>
                <p14:cNvContentPartPr/>
                <p14:nvPr/>
              </p14:nvContentPartPr>
              <p14:xfrm>
                <a:off x="10007208" y="3924288"/>
                <a:ext cx="88200" cy="87480"/>
              </p14:xfrm>
            </p:contentPart>
          </mc:Choice>
          <mc:Fallback>
            <p:pic>
              <p:nvPicPr>
                <p:cNvPr id="486439" name="Freihand 486438">
                  <a:extLst>
                    <a:ext uri="{FF2B5EF4-FFF2-40B4-BE49-F238E27FC236}">
                      <a16:creationId xmlns:a16="http://schemas.microsoft.com/office/drawing/2014/main" id="{2E3A16D4-E7B1-4663-93DD-FDDE654AC089}"/>
                    </a:ext>
                  </a:extLst>
                </p:cNvPr>
                <p:cNvPicPr/>
                <p:nvPr/>
              </p:nvPicPr>
              <p:blipFill>
                <a:blip r:embed="rId36"/>
                <a:stretch>
                  <a:fillRect/>
                </a:stretch>
              </p:blipFill>
              <p:spPr>
                <a:xfrm>
                  <a:off x="10002888" y="3919968"/>
                  <a:ext cx="9684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486440" name="Freihand 486439">
                  <a:extLst>
                    <a:ext uri="{FF2B5EF4-FFF2-40B4-BE49-F238E27FC236}">
                      <a16:creationId xmlns:a16="http://schemas.microsoft.com/office/drawing/2014/main" id="{812593BB-73C0-4699-8087-35F4F60162A3}"/>
                    </a:ext>
                  </a:extLst>
                </p14:cNvPr>
                <p14:cNvContentPartPr/>
                <p14:nvPr/>
              </p14:nvContentPartPr>
              <p14:xfrm>
                <a:off x="10114488" y="3807288"/>
                <a:ext cx="483120" cy="195120"/>
              </p14:xfrm>
            </p:contentPart>
          </mc:Choice>
          <mc:Fallback>
            <p:pic>
              <p:nvPicPr>
                <p:cNvPr id="486440" name="Freihand 486439">
                  <a:extLst>
                    <a:ext uri="{FF2B5EF4-FFF2-40B4-BE49-F238E27FC236}">
                      <a16:creationId xmlns:a16="http://schemas.microsoft.com/office/drawing/2014/main" id="{812593BB-73C0-4699-8087-35F4F60162A3}"/>
                    </a:ext>
                  </a:extLst>
                </p:cNvPr>
                <p:cNvPicPr/>
                <p:nvPr/>
              </p:nvPicPr>
              <p:blipFill>
                <a:blip r:embed="rId38"/>
                <a:stretch>
                  <a:fillRect/>
                </a:stretch>
              </p:blipFill>
              <p:spPr>
                <a:xfrm>
                  <a:off x="10110168" y="3802968"/>
                  <a:ext cx="491760" cy="2037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486441" name="Freihand 486440">
                  <a:extLst>
                    <a:ext uri="{FF2B5EF4-FFF2-40B4-BE49-F238E27FC236}">
                      <a16:creationId xmlns:a16="http://schemas.microsoft.com/office/drawing/2014/main" id="{EDD85798-2B79-41BA-AB29-0CB253745746}"/>
                    </a:ext>
                  </a:extLst>
                </p14:cNvPr>
                <p14:cNvContentPartPr/>
                <p14:nvPr/>
              </p14:nvContentPartPr>
              <p14:xfrm>
                <a:off x="10641168" y="3911688"/>
                <a:ext cx="155160" cy="236520"/>
              </p14:xfrm>
            </p:contentPart>
          </mc:Choice>
          <mc:Fallback>
            <p:pic>
              <p:nvPicPr>
                <p:cNvPr id="486441" name="Freihand 486440">
                  <a:extLst>
                    <a:ext uri="{FF2B5EF4-FFF2-40B4-BE49-F238E27FC236}">
                      <a16:creationId xmlns:a16="http://schemas.microsoft.com/office/drawing/2014/main" id="{EDD85798-2B79-41BA-AB29-0CB253745746}"/>
                    </a:ext>
                  </a:extLst>
                </p:cNvPr>
                <p:cNvPicPr/>
                <p:nvPr/>
              </p:nvPicPr>
              <p:blipFill>
                <a:blip r:embed="rId40"/>
                <a:stretch>
                  <a:fillRect/>
                </a:stretch>
              </p:blipFill>
              <p:spPr>
                <a:xfrm>
                  <a:off x="10636848" y="3907368"/>
                  <a:ext cx="163800" cy="24516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486442" name="Freihand 486441">
                  <a:extLst>
                    <a:ext uri="{FF2B5EF4-FFF2-40B4-BE49-F238E27FC236}">
                      <a16:creationId xmlns:a16="http://schemas.microsoft.com/office/drawing/2014/main" id="{5E7CABAE-B657-492F-AAC7-72A0DEB8F26A}"/>
                    </a:ext>
                  </a:extLst>
                </p14:cNvPr>
                <p14:cNvContentPartPr/>
                <p14:nvPr/>
              </p14:nvContentPartPr>
              <p14:xfrm>
                <a:off x="10916208" y="3890088"/>
                <a:ext cx="226800" cy="91080"/>
              </p14:xfrm>
            </p:contentPart>
          </mc:Choice>
          <mc:Fallback>
            <p:pic>
              <p:nvPicPr>
                <p:cNvPr id="486442" name="Freihand 486441">
                  <a:extLst>
                    <a:ext uri="{FF2B5EF4-FFF2-40B4-BE49-F238E27FC236}">
                      <a16:creationId xmlns:a16="http://schemas.microsoft.com/office/drawing/2014/main" id="{5E7CABAE-B657-492F-AAC7-72A0DEB8F26A}"/>
                    </a:ext>
                  </a:extLst>
                </p:cNvPr>
                <p:cNvPicPr/>
                <p:nvPr/>
              </p:nvPicPr>
              <p:blipFill>
                <a:blip r:embed="rId42"/>
                <a:stretch>
                  <a:fillRect/>
                </a:stretch>
              </p:blipFill>
              <p:spPr>
                <a:xfrm>
                  <a:off x="10911888" y="3885768"/>
                  <a:ext cx="23544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486443" name="Freihand 486442">
                  <a:extLst>
                    <a:ext uri="{FF2B5EF4-FFF2-40B4-BE49-F238E27FC236}">
                      <a16:creationId xmlns:a16="http://schemas.microsoft.com/office/drawing/2014/main" id="{FD637647-A8A1-4ABF-A231-43E09659EF3E}"/>
                    </a:ext>
                  </a:extLst>
                </p14:cNvPr>
                <p14:cNvContentPartPr/>
                <p14:nvPr/>
              </p14:nvContentPartPr>
              <p14:xfrm>
                <a:off x="11251008" y="3801888"/>
                <a:ext cx="223920" cy="257760"/>
              </p14:xfrm>
            </p:contentPart>
          </mc:Choice>
          <mc:Fallback>
            <p:pic>
              <p:nvPicPr>
                <p:cNvPr id="486443" name="Freihand 486442">
                  <a:extLst>
                    <a:ext uri="{FF2B5EF4-FFF2-40B4-BE49-F238E27FC236}">
                      <a16:creationId xmlns:a16="http://schemas.microsoft.com/office/drawing/2014/main" id="{FD637647-A8A1-4ABF-A231-43E09659EF3E}"/>
                    </a:ext>
                  </a:extLst>
                </p:cNvPr>
                <p:cNvPicPr/>
                <p:nvPr/>
              </p:nvPicPr>
              <p:blipFill>
                <a:blip r:embed="rId44"/>
                <a:stretch>
                  <a:fillRect/>
                </a:stretch>
              </p:blipFill>
              <p:spPr>
                <a:xfrm>
                  <a:off x="11246688" y="3797568"/>
                  <a:ext cx="232560" cy="26640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486444" name="Freihand 486443">
                  <a:extLst>
                    <a:ext uri="{FF2B5EF4-FFF2-40B4-BE49-F238E27FC236}">
                      <a16:creationId xmlns:a16="http://schemas.microsoft.com/office/drawing/2014/main" id="{948E607C-9F4B-42A1-A551-C7F4D8CB5220}"/>
                    </a:ext>
                  </a:extLst>
                </p14:cNvPr>
                <p14:cNvContentPartPr/>
                <p14:nvPr/>
              </p14:nvContentPartPr>
              <p14:xfrm>
                <a:off x="11522088" y="3821688"/>
                <a:ext cx="121680" cy="160560"/>
              </p14:xfrm>
            </p:contentPart>
          </mc:Choice>
          <mc:Fallback>
            <p:pic>
              <p:nvPicPr>
                <p:cNvPr id="486444" name="Freihand 486443">
                  <a:extLst>
                    <a:ext uri="{FF2B5EF4-FFF2-40B4-BE49-F238E27FC236}">
                      <a16:creationId xmlns:a16="http://schemas.microsoft.com/office/drawing/2014/main" id="{948E607C-9F4B-42A1-A551-C7F4D8CB5220}"/>
                    </a:ext>
                  </a:extLst>
                </p:cNvPr>
                <p:cNvPicPr/>
                <p:nvPr/>
              </p:nvPicPr>
              <p:blipFill>
                <a:blip r:embed="rId46"/>
                <a:stretch>
                  <a:fillRect/>
                </a:stretch>
              </p:blipFill>
              <p:spPr>
                <a:xfrm>
                  <a:off x="11517768" y="3817368"/>
                  <a:ext cx="13032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486445" name="Freihand 486444">
                  <a:extLst>
                    <a:ext uri="{FF2B5EF4-FFF2-40B4-BE49-F238E27FC236}">
                      <a16:creationId xmlns:a16="http://schemas.microsoft.com/office/drawing/2014/main" id="{DB745C99-F0CD-4A4A-9DD6-683CA0697429}"/>
                    </a:ext>
                  </a:extLst>
                </p14:cNvPr>
                <p14:cNvContentPartPr/>
                <p14:nvPr/>
              </p14:nvContentPartPr>
              <p14:xfrm>
                <a:off x="11661048" y="3890448"/>
                <a:ext cx="150480" cy="221040"/>
              </p14:xfrm>
            </p:contentPart>
          </mc:Choice>
          <mc:Fallback>
            <p:pic>
              <p:nvPicPr>
                <p:cNvPr id="486445" name="Freihand 486444">
                  <a:extLst>
                    <a:ext uri="{FF2B5EF4-FFF2-40B4-BE49-F238E27FC236}">
                      <a16:creationId xmlns:a16="http://schemas.microsoft.com/office/drawing/2014/main" id="{DB745C99-F0CD-4A4A-9DD6-683CA0697429}"/>
                    </a:ext>
                  </a:extLst>
                </p:cNvPr>
                <p:cNvPicPr/>
                <p:nvPr/>
              </p:nvPicPr>
              <p:blipFill>
                <a:blip r:embed="rId48"/>
                <a:stretch>
                  <a:fillRect/>
                </a:stretch>
              </p:blipFill>
              <p:spPr>
                <a:xfrm>
                  <a:off x="11656728" y="3886128"/>
                  <a:ext cx="159120" cy="22968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486446" name="Freihand 486445">
                  <a:extLst>
                    <a:ext uri="{FF2B5EF4-FFF2-40B4-BE49-F238E27FC236}">
                      <a16:creationId xmlns:a16="http://schemas.microsoft.com/office/drawing/2014/main" id="{B0E3FCD6-2D79-495E-8D05-B7A18D6791BA}"/>
                    </a:ext>
                  </a:extLst>
                </p14:cNvPr>
                <p14:cNvContentPartPr/>
                <p14:nvPr/>
              </p14:nvContentPartPr>
              <p14:xfrm>
                <a:off x="11812248" y="3904128"/>
                <a:ext cx="129960" cy="92520"/>
              </p14:xfrm>
            </p:contentPart>
          </mc:Choice>
          <mc:Fallback>
            <p:pic>
              <p:nvPicPr>
                <p:cNvPr id="486446" name="Freihand 486445">
                  <a:extLst>
                    <a:ext uri="{FF2B5EF4-FFF2-40B4-BE49-F238E27FC236}">
                      <a16:creationId xmlns:a16="http://schemas.microsoft.com/office/drawing/2014/main" id="{B0E3FCD6-2D79-495E-8D05-B7A18D6791BA}"/>
                    </a:ext>
                  </a:extLst>
                </p:cNvPr>
                <p:cNvPicPr/>
                <p:nvPr/>
              </p:nvPicPr>
              <p:blipFill>
                <a:blip r:embed="rId50"/>
                <a:stretch>
                  <a:fillRect/>
                </a:stretch>
              </p:blipFill>
              <p:spPr>
                <a:xfrm>
                  <a:off x="11807928" y="3899808"/>
                  <a:ext cx="13860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486447" name="Freihand 486446">
                  <a:extLst>
                    <a:ext uri="{FF2B5EF4-FFF2-40B4-BE49-F238E27FC236}">
                      <a16:creationId xmlns:a16="http://schemas.microsoft.com/office/drawing/2014/main" id="{FB6D7DF6-8572-434C-9E58-F415C493C709}"/>
                    </a:ext>
                  </a:extLst>
                </p14:cNvPr>
                <p14:cNvContentPartPr/>
                <p14:nvPr/>
              </p14:nvContentPartPr>
              <p14:xfrm>
                <a:off x="11937168" y="3913128"/>
                <a:ext cx="156600" cy="69480"/>
              </p14:xfrm>
            </p:contentPart>
          </mc:Choice>
          <mc:Fallback>
            <p:pic>
              <p:nvPicPr>
                <p:cNvPr id="486447" name="Freihand 486446">
                  <a:extLst>
                    <a:ext uri="{FF2B5EF4-FFF2-40B4-BE49-F238E27FC236}">
                      <a16:creationId xmlns:a16="http://schemas.microsoft.com/office/drawing/2014/main" id="{FB6D7DF6-8572-434C-9E58-F415C493C709}"/>
                    </a:ext>
                  </a:extLst>
                </p:cNvPr>
                <p:cNvPicPr/>
                <p:nvPr/>
              </p:nvPicPr>
              <p:blipFill>
                <a:blip r:embed="rId52"/>
                <a:stretch>
                  <a:fillRect/>
                </a:stretch>
              </p:blipFill>
              <p:spPr>
                <a:xfrm>
                  <a:off x="11932848" y="3908808"/>
                  <a:ext cx="16524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486448" name="Freihand 486447">
                  <a:extLst>
                    <a:ext uri="{FF2B5EF4-FFF2-40B4-BE49-F238E27FC236}">
                      <a16:creationId xmlns:a16="http://schemas.microsoft.com/office/drawing/2014/main" id="{A9A4F062-DDD1-409A-8BA5-17D96304184F}"/>
                    </a:ext>
                  </a:extLst>
                </p14:cNvPr>
                <p14:cNvContentPartPr/>
                <p14:nvPr/>
              </p14:nvContentPartPr>
              <p14:xfrm>
                <a:off x="12047688" y="3918528"/>
                <a:ext cx="144000" cy="106920"/>
              </p14:xfrm>
            </p:contentPart>
          </mc:Choice>
          <mc:Fallback>
            <p:pic>
              <p:nvPicPr>
                <p:cNvPr id="486448" name="Freihand 486447">
                  <a:extLst>
                    <a:ext uri="{FF2B5EF4-FFF2-40B4-BE49-F238E27FC236}">
                      <a16:creationId xmlns:a16="http://schemas.microsoft.com/office/drawing/2014/main" id="{A9A4F062-DDD1-409A-8BA5-17D96304184F}"/>
                    </a:ext>
                  </a:extLst>
                </p:cNvPr>
                <p:cNvPicPr/>
                <p:nvPr/>
              </p:nvPicPr>
              <p:blipFill>
                <a:blip r:embed="rId54"/>
                <a:stretch>
                  <a:fillRect/>
                </a:stretch>
              </p:blipFill>
              <p:spPr>
                <a:xfrm>
                  <a:off x="12043368" y="3914208"/>
                  <a:ext cx="15264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486450" name="Freihand 486449">
                  <a:extLst>
                    <a:ext uri="{FF2B5EF4-FFF2-40B4-BE49-F238E27FC236}">
                      <a16:creationId xmlns:a16="http://schemas.microsoft.com/office/drawing/2014/main" id="{49578216-325D-4FDC-B443-D3162651B0DD}"/>
                    </a:ext>
                  </a:extLst>
                </p14:cNvPr>
                <p14:cNvContentPartPr/>
                <p14:nvPr/>
              </p14:nvContentPartPr>
              <p14:xfrm>
                <a:off x="8488368" y="4348008"/>
                <a:ext cx="233280" cy="19440"/>
              </p14:xfrm>
            </p:contentPart>
          </mc:Choice>
          <mc:Fallback>
            <p:pic>
              <p:nvPicPr>
                <p:cNvPr id="486450" name="Freihand 486449">
                  <a:extLst>
                    <a:ext uri="{FF2B5EF4-FFF2-40B4-BE49-F238E27FC236}">
                      <a16:creationId xmlns:a16="http://schemas.microsoft.com/office/drawing/2014/main" id="{49578216-325D-4FDC-B443-D3162651B0DD}"/>
                    </a:ext>
                  </a:extLst>
                </p:cNvPr>
                <p:cNvPicPr/>
                <p:nvPr/>
              </p:nvPicPr>
              <p:blipFill>
                <a:blip r:embed="rId56"/>
                <a:stretch>
                  <a:fillRect/>
                </a:stretch>
              </p:blipFill>
              <p:spPr>
                <a:xfrm>
                  <a:off x="8484048" y="4343688"/>
                  <a:ext cx="24192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486451" name="Freihand 486450">
                  <a:extLst>
                    <a:ext uri="{FF2B5EF4-FFF2-40B4-BE49-F238E27FC236}">
                      <a16:creationId xmlns:a16="http://schemas.microsoft.com/office/drawing/2014/main" id="{77F508DB-B3BF-42B2-84D0-04C30418A772}"/>
                    </a:ext>
                  </a:extLst>
                </p14:cNvPr>
                <p14:cNvContentPartPr/>
                <p14:nvPr/>
              </p14:nvContentPartPr>
              <p14:xfrm>
                <a:off x="8684928" y="4279968"/>
                <a:ext cx="128160" cy="182520"/>
              </p14:xfrm>
            </p:contentPart>
          </mc:Choice>
          <mc:Fallback>
            <p:pic>
              <p:nvPicPr>
                <p:cNvPr id="486451" name="Freihand 486450">
                  <a:extLst>
                    <a:ext uri="{FF2B5EF4-FFF2-40B4-BE49-F238E27FC236}">
                      <a16:creationId xmlns:a16="http://schemas.microsoft.com/office/drawing/2014/main" id="{77F508DB-B3BF-42B2-84D0-04C30418A772}"/>
                    </a:ext>
                  </a:extLst>
                </p:cNvPr>
                <p:cNvPicPr/>
                <p:nvPr/>
              </p:nvPicPr>
              <p:blipFill>
                <a:blip r:embed="rId58"/>
                <a:stretch>
                  <a:fillRect/>
                </a:stretch>
              </p:blipFill>
              <p:spPr>
                <a:xfrm>
                  <a:off x="8680608" y="4275648"/>
                  <a:ext cx="13680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486453" name="Freihand 486452">
                  <a:extLst>
                    <a:ext uri="{FF2B5EF4-FFF2-40B4-BE49-F238E27FC236}">
                      <a16:creationId xmlns:a16="http://schemas.microsoft.com/office/drawing/2014/main" id="{C2EC0160-57E4-42AE-93B2-511397F23235}"/>
                    </a:ext>
                  </a:extLst>
                </p14:cNvPr>
                <p14:cNvContentPartPr/>
                <p14:nvPr/>
              </p14:nvContentPartPr>
              <p14:xfrm>
                <a:off x="8952768" y="4286088"/>
                <a:ext cx="134640" cy="101520"/>
              </p14:xfrm>
            </p:contentPart>
          </mc:Choice>
          <mc:Fallback>
            <p:pic>
              <p:nvPicPr>
                <p:cNvPr id="486453" name="Freihand 486452">
                  <a:extLst>
                    <a:ext uri="{FF2B5EF4-FFF2-40B4-BE49-F238E27FC236}">
                      <a16:creationId xmlns:a16="http://schemas.microsoft.com/office/drawing/2014/main" id="{C2EC0160-57E4-42AE-93B2-511397F23235}"/>
                    </a:ext>
                  </a:extLst>
                </p:cNvPr>
                <p:cNvPicPr/>
                <p:nvPr/>
              </p:nvPicPr>
              <p:blipFill>
                <a:blip r:embed="rId60"/>
                <a:stretch>
                  <a:fillRect/>
                </a:stretch>
              </p:blipFill>
              <p:spPr>
                <a:xfrm>
                  <a:off x="8948448" y="4281768"/>
                  <a:ext cx="14328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486454" name="Freihand 486453">
                  <a:extLst>
                    <a:ext uri="{FF2B5EF4-FFF2-40B4-BE49-F238E27FC236}">
                      <a16:creationId xmlns:a16="http://schemas.microsoft.com/office/drawing/2014/main" id="{E472075D-22FD-4E01-8BD3-0F2DB2B8CCCC}"/>
                    </a:ext>
                  </a:extLst>
                </p14:cNvPr>
                <p14:cNvContentPartPr/>
                <p14:nvPr/>
              </p14:nvContentPartPr>
              <p14:xfrm>
                <a:off x="9116568" y="4301568"/>
                <a:ext cx="446040" cy="188640"/>
              </p14:xfrm>
            </p:contentPart>
          </mc:Choice>
          <mc:Fallback>
            <p:pic>
              <p:nvPicPr>
                <p:cNvPr id="486454" name="Freihand 486453">
                  <a:extLst>
                    <a:ext uri="{FF2B5EF4-FFF2-40B4-BE49-F238E27FC236}">
                      <a16:creationId xmlns:a16="http://schemas.microsoft.com/office/drawing/2014/main" id="{E472075D-22FD-4E01-8BD3-0F2DB2B8CCCC}"/>
                    </a:ext>
                  </a:extLst>
                </p:cNvPr>
                <p:cNvPicPr/>
                <p:nvPr/>
              </p:nvPicPr>
              <p:blipFill>
                <a:blip r:embed="rId62"/>
                <a:stretch>
                  <a:fillRect/>
                </a:stretch>
              </p:blipFill>
              <p:spPr>
                <a:xfrm>
                  <a:off x="9112248" y="4297248"/>
                  <a:ext cx="454680" cy="19728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86455" name="Freihand 486454">
                  <a:extLst>
                    <a:ext uri="{FF2B5EF4-FFF2-40B4-BE49-F238E27FC236}">
                      <a16:creationId xmlns:a16="http://schemas.microsoft.com/office/drawing/2014/main" id="{107AD660-5CBA-4B36-985C-CF61F1B09A25}"/>
                    </a:ext>
                  </a:extLst>
                </p14:cNvPr>
                <p14:cNvContentPartPr/>
                <p14:nvPr/>
              </p14:nvContentPartPr>
              <p14:xfrm>
                <a:off x="9756288" y="4260528"/>
                <a:ext cx="145800" cy="99000"/>
              </p14:xfrm>
            </p:contentPart>
          </mc:Choice>
          <mc:Fallback>
            <p:pic>
              <p:nvPicPr>
                <p:cNvPr id="486455" name="Freihand 486454">
                  <a:extLst>
                    <a:ext uri="{FF2B5EF4-FFF2-40B4-BE49-F238E27FC236}">
                      <a16:creationId xmlns:a16="http://schemas.microsoft.com/office/drawing/2014/main" id="{107AD660-5CBA-4B36-985C-CF61F1B09A25}"/>
                    </a:ext>
                  </a:extLst>
                </p:cNvPr>
                <p:cNvPicPr/>
                <p:nvPr/>
              </p:nvPicPr>
              <p:blipFill>
                <a:blip r:embed="rId64"/>
                <a:stretch>
                  <a:fillRect/>
                </a:stretch>
              </p:blipFill>
              <p:spPr>
                <a:xfrm>
                  <a:off x="9751968" y="4256208"/>
                  <a:ext cx="15444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86456" name="Freihand 486455">
                  <a:extLst>
                    <a:ext uri="{FF2B5EF4-FFF2-40B4-BE49-F238E27FC236}">
                      <a16:creationId xmlns:a16="http://schemas.microsoft.com/office/drawing/2014/main" id="{CF08D64D-C2BD-4569-9FB2-F2E4EDA04A90}"/>
                    </a:ext>
                  </a:extLst>
                </p14:cNvPr>
                <p14:cNvContentPartPr/>
                <p14:nvPr/>
              </p14:nvContentPartPr>
              <p14:xfrm>
                <a:off x="9902088" y="4267728"/>
                <a:ext cx="203040" cy="193320"/>
              </p14:xfrm>
            </p:contentPart>
          </mc:Choice>
          <mc:Fallback>
            <p:pic>
              <p:nvPicPr>
                <p:cNvPr id="486456" name="Freihand 486455">
                  <a:extLst>
                    <a:ext uri="{FF2B5EF4-FFF2-40B4-BE49-F238E27FC236}">
                      <a16:creationId xmlns:a16="http://schemas.microsoft.com/office/drawing/2014/main" id="{CF08D64D-C2BD-4569-9FB2-F2E4EDA04A90}"/>
                    </a:ext>
                  </a:extLst>
                </p:cNvPr>
                <p:cNvPicPr/>
                <p:nvPr/>
              </p:nvPicPr>
              <p:blipFill>
                <a:blip r:embed="rId66"/>
                <a:stretch>
                  <a:fillRect/>
                </a:stretch>
              </p:blipFill>
              <p:spPr>
                <a:xfrm>
                  <a:off x="9897768" y="4263408"/>
                  <a:ext cx="21168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86457" name="Freihand 486456">
                  <a:extLst>
                    <a:ext uri="{FF2B5EF4-FFF2-40B4-BE49-F238E27FC236}">
                      <a16:creationId xmlns:a16="http://schemas.microsoft.com/office/drawing/2014/main" id="{61078A12-16BB-4D33-8F5E-45DBF267B9DD}"/>
                    </a:ext>
                  </a:extLst>
                </p14:cNvPr>
                <p14:cNvContentPartPr/>
                <p14:nvPr/>
              </p14:nvContentPartPr>
              <p14:xfrm>
                <a:off x="10285488" y="4269888"/>
                <a:ext cx="210600" cy="72000"/>
              </p14:xfrm>
            </p:contentPart>
          </mc:Choice>
          <mc:Fallback>
            <p:pic>
              <p:nvPicPr>
                <p:cNvPr id="486457" name="Freihand 486456">
                  <a:extLst>
                    <a:ext uri="{FF2B5EF4-FFF2-40B4-BE49-F238E27FC236}">
                      <a16:creationId xmlns:a16="http://schemas.microsoft.com/office/drawing/2014/main" id="{61078A12-16BB-4D33-8F5E-45DBF267B9DD}"/>
                    </a:ext>
                  </a:extLst>
                </p:cNvPr>
                <p:cNvPicPr/>
                <p:nvPr/>
              </p:nvPicPr>
              <p:blipFill>
                <a:blip r:embed="rId68"/>
                <a:stretch>
                  <a:fillRect/>
                </a:stretch>
              </p:blipFill>
              <p:spPr>
                <a:xfrm>
                  <a:off x="10281168" y="4265568"/>
                  <a:ext cx="21924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86458" name="Freihand 486457">
                  <a:extLst>
                    <a:ext uri="{FF2B5EF4-FFF2-40B4-BE49-F238E27FC236}">
                      <a16:creationId xmlns:a16="http://schemas.microsoft.com/office/drawing/2014/main" id="{3A3DE3B8-A026-465F-B1D2-7FB39323C9F6}"/>
                    </a:ext>
                  </a:extLst>
                </p14:cNvPr>
                <p14:cNvContentPartPr/>
                <p14:nvPr/>
              </p14:nvContentPartPr>
              <p14:xfrm>
                <a:off x="10628208" y="4226688"/>
                <a:ext cx="138240" cy="136080"/>
              </p14:xfrm>
            </p:contentPart>
          </mc:Choice>
          <mc:Fallback>
            <p:pic>
              <p:nvPicPr>
                <p:cNvPr id="486458" name="Freihand 486457">
                  <a:extLst>
                    <a:ext uri="{FF2B5EF4-FFF2-40B4-BE49-F238E27FC236}">
                      <a16:creationId xmlns:a16="http://schemas.microsoft.com/office/drawing/2014/main" id="{3A3DE3B8-A026-465F-B1D2-7FB39323C9F6}"/>
                    </a:ext>
                  </a:extLst>
                </p:cNvPr>
                <p:cNvPicPr/>
                <p:nvPr/>
              </p:nvPicPr>
              <p:blipFill>
                <a:blip r:embed="rId70"/>
                <a:stretch>
                  <a:fillRect/>
                </a:stretch>
              </p:blipFill>
              <p:spPr>
                <a:xfrm>
                  <a:off x="10623888" y="4222368"/>
                  <a:ext cx="14688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86459" name="Freihand 486458">
                  <a:extLst>
                    <a:ext uri="{FF2B5EF4-FFF2-40B4-BE49-F238E27FC236}">
                      <a16:creationId xmlns:a16="http://schemas.microsoft.com/office/drawing/2014/main" id="{2D3E4FA8-15D0-4B04-BC80-FBFEE3250D9C}"/>
                    </a:ext>
                  </a:extLst>
                </p14:cNvPr>
                <p14:cNvContentPartPr/>
                <p14:nvPr/>
              </p14:nvContentPartPr>
              <p14:xfrm>
                <a:off x="10873728" y="4179528"/>
                <a:ext cx="223920" cy="183600"/>
              </p14:xfrm>
            </p:contentPart>
          </mc:Choice>
          <mc:Fallback>
            <p:pic>
              <p:nvPicPr>
                <p:cNvPr id="486459" name="Freihand 486458">
                  <a:extLst>
                    <a:ext uri="{FF2B5EF4-FFF2-40B4-BE49-F238E27FC236}">
                      <a16:creationId xmlns:a16="http://schemas.microsoft.com/office/drawing/2014/main" id="{2D3E4FA8-15D0-4B04-BC80-FBFEE3250D9C}"/>
                    </a:ext>
                  </a:extLst>
                </p:cNvPr>
                <p:cNvPicPr/>
                <p:nvPr/>
              </p:nvPicPr>
              <p:blipFill>
                <a:blip r:embed="rId72"/>
                <a:stretch>
                  <a:fillRect/>
                </a:stretch>
              </p:blipFill>
              <p:spPr>
                <a:xfrm>
                  <a:off x="10869408" y="4175208"/>
                  <a:ext cx="232560" cy="19224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86460" name="Freihand 486459">
                  <a:extLst>
                    <a:ext uri="{FF2B5EF4-FFF2-40B4-BE49-F238E27FC236}">
                      <a16:creationId xmlns:a16="http://schemas.microsoft.com/office/drawing/2014/main" id="{AD3A750B-5064-422F-A303-DD1A0FEF9B5A}"/>
                    </a:ext>
                  </a:extLst>
                </p14:cNvPr>
                <p14:cNvContentPartPr/>
                <p14:nvPr/>
              </p14:nvContentPartPr>
              <p14:xfrm>
                <a:off x="11104128" y="4219128"/>
                <a:ext cx="59760" cy="115920"/>
              </p14:xfrm>
            </p:contentPart>
          </mc:Choice>
          <mc:Fallback>
            <p:pic>
              <p:nvPicPr>
                <p:cNvPr id="486460" name="Freihand 486459">
                  <a:extLst>
                    <a:ext uri="{FF2B5EF4-FFF2-40B4-BE49-F238E27FC236}">
                      <a16:creationId xmlns:a16="http://schemas.microsoft.com/office/drawing/2014/main" id="{AD3A750B-5064-422F-A303-DD1A0FEF9B5A}"/>
                    </a:ext>
                  </a:extLst>
                </p:cNvPr>
                <p:cNvPicPr/>
                <p:nvPr/>
              </p:nvPicPr>
              <p:blipFill>
                <a:blip r:embed="rId74"/>
                <a:stretch>
                  <a:fillRect/>
                </a:stretch>
              </p:blipFill>
              <p:spPr>
                <a:xfrm>
                  <a:off x="11099808" y="4214808"/>
                  <a:ext cx="6840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86461" name="Freihand 486460">
                  <a:extLst>
                    <a:ext uri="{FF2B5EF4-FFF2-40B4-BE49-F238E27FC236}">
                      <a16:creationId xmlns:a16="http://schemas.microsoft.com/office/drawing/2014/main" id="{03B0EB87-8E64-4B66-B28C-FF0DA56E40C1}"/>
                    </a:ext>
                  </a:extLst>
                </p14:cNvPr>
                <p14:cNvContentPartPr/>
                <p14:nvPr/>
              </p14:nvContentPartPr>
              <p14:xfrm>
                <a:off x="11185848" y="4245768"/>
                <a:ext cx="132840" cy="104760"/>
              </p14:xfrm>
            </p:contentPart>
          </mc:Choice>
          <mc:Fallback>
            <p:pic>
              <p:nvPicPr>
                <p:cNvPr id="486461" name="Freihand 486460">
                  <a:extLst>
                    <a:ext uri="{FF2B5EF4-FFF2-40B4-BE49-F238E27FC236}">
                      <a16:creationId xmlns:a16="http://schemas.microsoft.com/office/drawing/2014/main" id="{03B0EB87-8E64-4B66-B28C-FF0DA56E40C1}"/>
                    </a:ext>
                  </a:extLst>
                </p:cNvPr>
                <p:cNvPicPr/>
                <p:nvPr/>
              </p:nvPicPr>
              <p:blipFill>
                <a:blip r:embed="rId76"/>
                <a:stretch>
                  <a:fillRect/>
                </a:stretch>
              </p:blipFill>
              <p:spPr>
                <a:xfrm>
                  <a:off x="11181528" y="4241448"/>
                  <a:ext cx="141480" cy="1134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7">
            <p14:nvContentPartPr>
              <p14:cNvPr id="486473" name="Freihand 486472">
                <a:extLst>
                  <a:ext uri="{FF2B5EF4-FFF2-40B4-BE49-F238E27FC236}">
                    <a16:creationId xmlns:a16="http://schemas.microsoft.com/office/drawing/2014/main" id="{A3831EDA-1093-4D7C-BBC9-D5B16589D1A3}"/>
                  </a:ext>
                </a:extLst>
              </p14:cNvPr>
              <p14:cNvContentPartPr/>
              <p14:nvPr/>
            </p14:nvContentPartPr>
            <p14:xfrm>
              <a:off x="4004568" y="3661488"/>
              <a:ext cx="360" cy="360"/>
            </p14:xfrm>
          </p:contentPart>
        </mc:Choice>
        <mc:Fallback>
          <p:pic>
            <p:nvPicPr>
              <p:cNvPr id="486473" name="Freihand 486472">
                <a:extLst>
                  <a:ext uri="{FF2B5EF4-FFF2-40B4-BE49-F238E27FC236}">
                    <a16:creationId xmlns:a16="http://schemas.microsoft.com/office/drawing/2014/main" id="{A3831EDA-1093-4D7C-BBC9-D5B16589D1A3}"/>
                  </a:ext>
                </a:extLst>
              </p:cNvPr>
              <p:cNvPicPr/>
              <p:nvPr/>
            </p:nvPicPr>
            <p:blipFill>
              <a:blip r:embed="rId78"/>
              <a:stretch>
                <a:fillRect/>
              </a:stretch>
            </p:blipFill>
            <p:spPr>
              <a:xfrm>
                <a:off x="4000248" y="365716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86474" name="Freihand 486473">
                <a:extLst>
                  <a:ext uri="{FF2B5EF4-FFF2-40B4-BE49-F238E27FC236}">
                    <a16:creationId xmlns:a16="http://schemas.microsoft.com/office/drawing/2014/main" id="{5AFD1C9A-041D-4A89-B201-5CE7BACDC4E6}"/>
                  </a:ext>
                </a:extLst>
              </p14:cNvPr>
              <p14:cNvContentPartPr/>
              <p14:nvPr/>
            </p14:nvContentPartPr>
            <p14:xfrm>
              <a:off x="4350888" y="3793248"/>
              <a:ext cx="1171080" cy="1967760"/>
            </p14:xfrm>
          </p:contentPart>
        </mc:Choice>
        <mc:Fallback>
          <p:pic>
            <p:nvPicPr>
              <p:cNvPr id="486474" name="Freihand 486473">
                <a:extLst>
                  <a:ext uri="{FF2B5EF4-FFF2-40B4-BE49-F238E27FC236}">
                    <a16:creationId xmlns:a16="http://schemas.microsoft.com/office/drawing/2014/main" id="{5AFD1C9A-041D-4A89-B201-5CE7BACDC4E6}"/>
                  </a:ext>
                </a:extLst>
              </p:cNvPr>
              <p:cNvPicPr/>
              <p:nvPr/>
            </p:nvPicPr>
            <p:blipFill>
              <a:blip r:embed="rId80"/>
              <a:stretch>
                <a:fillRect/>
              </a:stretch>
            </p:blipFill>
            <p:spPr>
              <a:xfrm>
                <a:off x="4346568" y="3788928"/>
                <a:ext cx="1179720" cy="197640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486475" name="Freihand 486474">
                <a:extLst>
                  <a:ext uri="{FF2B5EF4-FFF2-40B4-BE49-F238E27FC236}">
                    <a16:creationId xmlns:a16="http://schemas.microsoft.com/office/drawing/2014/main" id="{B27EB06F-3F30-43E4-9478-D5DB38991756}"/>
                  </a:ext>
                </a:extLst>
              </p14:cNvPr>
              <p14:cNvContentPartPr/>
              <p14:nvPr/>
            </p14:nvContentPartPr>
            <p14:xfrm>
              <a:off x="5795568" y="5612328"/>
              <a:ext cx="376560" cy="250200"/>
            </p14:xfrm>
          </p:contentPart>
        </mc:Choice>
        <mc:Fallback>
          <p:pic>
            <p:nvPicPr>
              <p:cNvPr id="486475" name="Freihand 486474">
                <a:extLst>
                  <a:ext uri="{FF2B5EF4-FFF2-40B4-BE49-F238E27FC236}">
                    <a16:creationId xmlns:a16="http://schemas.microsoft.com/office/drawing/2014/main" id="{B27EB06F-3F30-43E4-9478-D5DB38991756}"/>
                  </a:ext>
                </a:extLst>
              </p:cNvPr>
              <p:cNvPicPr/>
              <p:nvPr/>
            </p:nvPicPr>
            <p:blipFill>
              <a:blip r:embed="rId82"/>
              <a:stretch>
                <a:fillRect/>
              </a:stretch>
            </p:blipFill>
            <p:spPr>
              <a:xfrm>
                <a:off x="5791248" y="5608008"/>
                <a:ext cx="385200" cy="258840"/>
              </a:xfrm>
              <a:prstGeom prst="rect">
                <a:avLst/>
              </a:prstGeom>
            </p:spPr>
          </p:pic>
        </mc:Fallback>
      </mc:AlternateContent>
      <p:grpSp>
        <p:nvGrpSpPr>
          <p:cNvPr id="486498" name="Gruppieren 486497">
            <a:extLst>
              <a:ext uri="{FF2B5EF4-FFF2-40B4-BE49-F238E27FC236}">
                <a16:creationId xmlns:a16="http://schemas.microsoft.com/office/drawing/2014/main" id="{A4BE1696-BEA3-425D-8B36-7197133FAFFF}"/>
              </a:ext>
            </a:extLst>
          </p:cNvPr>
          <p:cNvGrpSpPr/>
          <p:nvPr/>
        </p:nvGrpSpPr>
        <p:grpSpPr>
          <a:xfrm>
            <a:off x="6355008" y="5583528"/>
            <a:ext cx="1901880" cy="611280"/>
            <a:chOff x="6355008" y="5583528"/>
            <a:chExt cx="1901880" cy="611280"/>
          </a:xfrm>
        </p:grpSpPr>
        <mc:AlternateContent xmlns:mc="http://schemas.openxmlformats.org/markup-compatibility/2006">
          <mc:Choice xmlns:p14="http://schemas.microsoft.com/office/powerpoint/2010/main" Requires="p14">
            <p:contentPart p14:bwMode="auto" r:id="rId83">
              <p14:nvContentPartPr>
                <p14:cNvPr id="486477" name="Freihand 486476">
                  <a:extLst>
                    <a:ext uri="{FF2B5EF4-FFF2-40B4-BE49-F238E27FC236}">
                      <a16:creationId xmlns:a16="http://schemas.microsoft.com/office/drawing/2014/main" id="{20D1191A-D64E-4E2C-B9CB-9E9CC4BEF33B}"/>
                    </a:ext>
                  </a:extLst>
                </p14:cNvPr>
                <p14:cNvContentPartPr/>
                <p14:nvPr/>
              </p14:nvContentPartPr>
              <p14:xfrm>
                <a:off x="6355008" y="5697288"/>
                <a:ext cx="212760" cy="99720"/>
              </p14:xfrm>
            </p:contentPart>
          </mc:Choice>
          <mc:Fallback>
            <p:pic>
              <p:nvPicPr>
                <p:cNvPr id="486477" name="Freihand 486476">
                  <a:extLst>
                    <a:ext uri="{FF2B5EF4-FFF2-40B4-BE49-F238E27FC236}">
                      <a16:creationId xmlns:a16="http://schemas.microsoft.com/office/drawing/2014/main" id="{20D1191A-D64E-4E2C-B9CB-9E9CC4BEF33B}"/>
                    </a:ext>
                  </a:extLst>
                </p:cNvPr>
                <p:cNvPicPr/>
                <p:nvPr/>
              </p:nvPicPr>
              <p:blipFill>
                <a:blip r:embed="rId84"/>
                <a:stretch>
                  <a:fillRect/>
                </a:stretch>
              </p:blipFill>
              <p:spPr>
                <a:xfrm>
                  <a:off x="6350688" y="5692968"/>
                  <a:ext cx="22140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486478" name="Freihand 486477">
                  <a:extLst>
                    <a:ext uri="{FF2B5EF4-FFF2-40B4-BE49-F238E27FC236}">
                      <a16:creationId xmlns:a16="http://schemas.microsoft.com/office/drawing/2014/main" id="{DD609A0F-0858-428C-B8BE-842C91BE739A}"/>
                    </a:ext>
                  </a:extLst>
                </p14:cNvPr>
                <p14:cNvContentPartPr/>
                <p14:nvPr/>
              </p14:nvContentPartPr>
              <p14:xfrm>
                <a:off x="6751728" y="5651928"/>
                <a:ext cx="208080" cy="149760"/>
              </p14:xfrm>
            </p:contentPart>
          </mc:Choice>
          <mc:Fallback>
            <p:pic>
              <p:nvPicPr>
                <p:cNvPr id="486478" name="Freihand 486477">
                  <a:extLst>
                    <a:ext uri="{FF2B5EF4-FFF2-40B4-BE49-F238E27FC236}">
                      <a16:creationId xmlns:a16="http://schemas.microsoft.com/office/drawing/2014/main" id="{DD609A0F-0858-428C-B8BE-842C91BE739A}"/>
                    </a:ext>
                  </a:extLst>
                </p:cNvPr>
                <p:cNvPicPr/>
                <p:nvPr/>
              </p:nvPicPr>
              <p:blipFill>
                <a:blip r:embed="rId86"/>
                <a:stretch>
                  <a:fillRect/>
                </a:stretch>
              </p:blipFill>
              <p:spPr>
                <a:xfrm>
                  <a:off x="6747408" y="5647608"/>
                  <a:ext cx="21672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486479" name="Freihand 486478">
                  <a:extLst>
                    <a:ext uri="{FF2B5EF4-FFF2-40B4-BE49-F238E27FC236}">
                      <a16:creationId xmlns:a16="http://schemas.microsoft.com/office/drawing/2014/main" id="{372C73E5-3D51-40CB-8C99-9A8F54F38F3E}"/>
                    </a:ext>
                  </a:extLst>
                </p14:cNvPr>
                <p14:cNvContentPartPr/>
                <p14:nvPr/>
              </p14:nvContentPartPr>
              <p14:xfrm>
                <a:off x="7008408" y="5719608"/>
                <a:ext cx="102600" cy="18000"/>
              </p14:xfrm>
            </p:contentPart>
          </mc:Choice>
          <mc:Fallback>
            <p:pic>
              <p:nvPicPr>
                <p:cNvPr id="486479" name="Freihand 486478">
                  <a:extLst>
                    <a:ext uri="{FF2B5EF4-FFF2-40B4-BE49-F238E27FC236}">
                      <a16:creationId xmlns:a16="http://schemas.microsoft.com/office/drawing/2014/main" id="{372C73E5-3D51-40CB-8C99-9A8F54F38F3E}"/>
                    </a:ext>
                  </a:extLst>
                </p:cNvPr>
                <p:cNvPicPr/>
                <p:nvPr/>
              </p:nvPicPr>
              <p:blipFill>
                <a:blip r:embed="rId88"/>
                <a:stretch>
                  <a:fillRect/>
                </a:stretch>
              </p:blipFill>
              <p:spPr>
                <a:xfrm>
                  <a:off x="7004088" y="5715288"/>
                  <a:ext cx="11124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486481" name="Freihand 486480">
                  <a:extLst>
                    <a:ext uri="{FF2B5EF4-FFF2-40B4-BE49-F238E27FC236}">
                      <a16:creationId xmlns:a16="http://schemas.microsoft.com/office/drawing/2014/main" id="{71C61560-DCE6-4B53-BF93-A453FB335A78}"/>
                    </a:ext>
                  </a:extLst>
                </p14:cNvPr>
                <p14:cNvContentPartPr/>
                <p14:nvPr/>
              </p14:nvContentPartPr>
              <p14:xfrm>
                <a:off x="7154568" y="5638608"/>
                <a:ext cx="196200" cy="150120"/>
              </p14:xfrm>
            </p:contentPart>
          </mc:Choice>
          <mc:Fallback>
            <p:pic>
              <p:nvPicPr>
                <p:cNvPr id="486481" name="Freihand 486480">
                  <a:extLst>
                    <a:ext uri="{FF2B5EF4-FFF2-40B4-BE49-F238E27FC236}">
                      <a16:creationId xmlns:a16="http://schemas.microsoft.com/office/drawing/2014/main" id="{71C61560-DCE6-4B53-BF93-A453FB335A78}"/>
                    </a:ext>
                  </a:extLst>
                </p:cNvPr>
                <p:cNvPicPr/>
                <p:nvPr/>
              </p:nvPicPr>
              <p:blipFill>
                <a:blip r:embed="rId90"/>
                <a:stretch>
                  <a:fillRect/>
                </a:stretch>
              </p:blipFill>
              <p:spPr>
                <a:xfrm>
                  <a:off x="7150248" y="5634288"/>
                  <a:ext cx="20484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486482" name="Freihand 486481">
                  <a:extLst>
                    <a:ext uri="{FF2B5EF4-FFF2-40B4-BE49-F238E27FC236}">
                      <a16:creationId xmlns:a16="http://schemas.microsoft.com/office/drawing/2014/main" id="{01DF7DDE-FE27-4FBA-871A-5B4418D342FC}"/>
                    </a:ext>
                  </a:extLst>
                </p14:cNvPr>
                <p14:cNvContentPartPr/>
                <p14:nvPr/>
              </p14:nvContentPartPr>
              <p14:xfrm>
                <a:off x="7501608" y="5636808"/>
                <a:ext cx="244440" cy="159480"/>
              </p14:xfrm>
            </p:contentPart>
          </mc:Choice>
          <mc:Fallback>
            <p:pic>
              <p:nvPicPr>
                <p:cNvPr id="486482" name="Freihand 486481">
                  <a:extLst>
                    <a:ext uri="{FF2B5EF4-FFF2-40B4-BE49-F238E27FC236}">
                      <a16:creationId xmlns:a16="http://schemas.microsoft.com/office/drawing/2014/main" id="{01DF7DDE-FE27-4FBA-871A-5B4418D342FC}"/>
                    </a:ext>
                  </a:extLst>
                </p:cNvPr>
                <p:cNvPicPr/>
                <p:nvPr/>
              </p:nvPicPr>
              <p:blipFill>
                <a:blip r:embed="rId92"/>
                <a:stretch>
                  <a:fillRect/>
                </a:stretch>
              </p:blipFill>
              <p:spPr>
                <a:xfrm>
                  <a:off x="7497288" y="5632488"/>
                  <a:ext cx="25308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486483" name="Freihand 486482">
                  <a:extLst>
                    <a:ext uri="{FF2B5EF4-FFF2-40B4-BE49-F238E27FC236}">
                      <a16:creationId xmlns:a16="http://schemas.microsoft.com/office/drawing/2014/main" id="{F82FB5F7-FBA6-4817-981F-E2C83ADFF434}"/>
                    </a:ext>
                  </a:extLst>
                </p14:cNvPr>
                <p14:cNvContentPartPr/>
                <p14:nvPr/>
              </p14:nvContentPartPr>
              <p14:xfrm>
                <a:off x="7737768" y="5631048"/>
                <a:ext cx="28080" cy="38880"/>
              </p14:xfrm>
            </p:contentPart>
          </mc:Choice>
          <mc:Fallback>
            <p:pic>
              <p:nvPicPr>
                <p:cNvPr id="486483" name="Freihand 486482">
                  <a:extLst>
                    <a:ext uri="{FF2B5EF4-FFF2-40B4-BE49-F238E27FC236}">
                      <a16:creationId xmlns:a16="http://schemas.microsoft.com/office/drawing/2014/main" id="{F82FB5F7-FBA6-4817-981F-E2C83ADFF434}"/>
                    </a:ext>
                  </a:extLst>
                </p:cNvPr>
                <p:cNvPicPr/>
                <p:nvPr/>
              </p:nvPicPr>
              <p:blipFill>
                <a:blip r:embed="rId94"/>
                <a:stretch>
                  <a:fillRect/>
                </a:stretch>
              </p:blipFill>
              <p:spPr>
                <a:xfrm>
                  <a:off x="7733448" y="5626728"/>
                  <a:ext cx="36720" cy="4752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486484" name="Freihand 486483">
                  <a:extLst>
                    <a:ext uri="{FF2B5EF4-FFF2-40B4-BE49-F238E27FC236}">
                      <a16:creationId xmlns:a16="http://schemas.microsoft.com/office/drawing/2014/main" id="{81602F3B-B002-42A9-8F52-067DB1A9DAD7}"/>
                    </a:ext>
                  </a:extLst>
                </p14:cNvPr>
                <p14:cNvContentPartPr/>
                <p14:nvPr/>
              </p14:nvContentPartPr>
              <p14:xfrm>
                <a:off x="7769088" y="5689728"/>
                <a:ext cx="78480" cy="90360"/>
              </p14:xfrm>
            </p:contentPart>
          </mc:Choice>
          <mc:Fallback>
            <p:pic>
              <p:nvPicPr>
                <p:cNvPr id="486484" name="Freihand 486483">
                  <a:extLst>
                    <a:ext uri="{FF2B5EF4-FFF2-40B4-BE49-F238E27FC236}">
                      <a16:creationId xmlns:a16="http://schemas.microsoft.com/office/drawing/2014/main" id="{81602F3B-B002-42A9-8F52-067DB1A9DAD7}"/>
                    </a:ext>
                  </a:extLst>
                </p:cNvPr>
                <p:cNvPicPr/>
                <p:nvPr/>
              </p:nvPicPr>
              <p:blipFill>
                <a:blip r:embed="rId96"/>
                <a:stretch>
                  <a:fillRect/>
                </a:stretch>
              </p:blipFill>
              <p:spPr>
                <a:xfrm>
                  <a:off x="7764768" y="5685408"/>
                  <a:ext cx="8712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486486" name="Freihand 486485">
                  <a:extLst>
                    <a:ext uri="{FF2B5EF4-FFF2-40B4-BE49-F238E27FC236}">
                      <a16:creationId xmlns:a16="http://schemas.microsoft.com/office/drawing/2014/main" id="{46C78F42-9C07-46BF-ACAD-1ADC72497734}"/>
                    </a:ext>
                  </a:extLst>
                </p14:cNvPr>
                <p14:cNvContentPartPr/>
                <p14:nvPr/>
              </p14:nvContentPartPr>
              <p14:xfrm>
                <a:off x="7773768" y="5628168"/>
                <a:ext cx="24120" cy="162360"/>
              </p14:xfrm>
            </p:contentPart>
          </mc:Choice>
          <mc:Fallback>
            <p:pic>
              <p:nvPicPr>
                <p:cNvPr id="486486" name="Freihand 486485">
                  <a:extLst>
                    <a:ext uri="{FF2B5EF4-FFF2-40B4-BE49-F238E27FC236}">
                      <a16:creationId xmlns:a16="http://schemas.microsoft.com/office/drawing/2014/main" id="{46C78F42-9C07-46BF-ACAD-1ADC72497734}"/>
                    </a:ext>
                  </a:extLst>
                </p:cNvPr>
                <p:cNvPicPr/>
                <p:nvPr/>
              </p:nvPicPr>
              <p:blipFill>
                <a:blip r:embed="rId98"/>
                <a:stretch>
                  <a:fillRect/>
                </a:stretch>
              </p:blipFill>
              <p:spPr>
                <a:xfrm>
                  <a:off x="7769448" y="5623848"/>
                  <a:ext cx="3276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486487" name="Freihand 486486">
                  <a:extLst>
                    <a:ext uri="{FF2B5EF4-FFF2-40B4-BE49-F238E27FC236}">
                      <a16:creationId xmlns:a16="http://schemas.microsoft.com/office/drawing/2014/main" id="{79AE7150-E415-46D5-A659-4188605919D8}"/>
                    </a:ext>
                  </a:extLst>
                </p14:cNvPr>
                <p14:cNvContentPartPr/>
                <p14:nvPr/>
              </p14:nvContentPartPr>
              <p14:xfrm>
                <a:off x="7841088" y="5613048"/>
                <a:ext cx="57600" cy="117360"/>
              </p14:xfrm>
            </p:contentPart>
          </mc:Choice>
          <mc:Fallback>
            <p:pic>
              <p:nvPicPr>
                <p:cNvPr id="486487" name="Freihand 486486">
                  <a:extLst>
                    <a:ext uri="{FF2B5EF4-FFF2-40B4-BE49-F238E27FC236}">
                      <a16:creationId xmlns:a16="http://schemas.microsoft.com/office/drawing/2014/main" id="{79AE7150-E415-46D5-A659-4188605919D8}"/>
                    </a:ext>
                  </a:extLst>
                </p:cNvPr>
                <p:cNvPicPr/>
                <p:nvPr/>
              </p:nvPicPr>
              <p:blipFill>
                <a:blip r:embed="rId100"/>
                <a:stretch>
                  <a:fillRect/>
                </a:stretch>
              </p:blipFill>
              <p:spPr>
                <a:xfrm>
                  <a:off x="7836768" y="5608728"/>
                  <a:ext cx="6624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486488" name="Freihand 486487">
                  <a:extLst>
                    <a:ext uri="{FF2B5EF4-FFF2-40B4-BE49-F238E27FC236}">
                      <a16:creationId xmlns:a16="http://schemas.microsoft.com/office/drawing/2014/main" id="{1CEE470F-9469-4BC2-BDC1-76D6E103A77F}"/>
                    </a:ext>
                  </a:extLst>
                </p14:cNvPr>
                <p14:cNvContentPartPr/>
                <p14:nvPr/>
              </p14:nvContentPartPr>
              <p14:xfrm>
                <a:off x="7832088" y="5583528"/>
                <a:ext cx="35640" cy="210960"/>
              </p14:xfrm>
            </p:contentPart>
          </mc:Choice>
          <mc:Fallback>
            <p:pic>
              <p:nvPicPr>
                <p:cNvPr id="486488" name="Freihand 486487">
                  <a:extLst>
                    <a:ext uri="{FF2B5EF4-FFF2-40B4-BE49-F238E27FC236}">
                      <a16:creationId xmlns:a16="http://schemas.microsoft.com/office/drawing/2014/main" id="{1CEE470F-9469-4BC2-BDC1-76D6E103A77F}"/>
                    </a:ext>
                  </a:extLst>
                </p:cNvPr>
                <p:cNvPicPr/>
                <p:nvPr/>
              </p:nvPicPr>
              <p:blipFill>
                <a:blip r:embed="rId102"/>
                <a:stretch>
                  <a:fillRect/>
                </a:stretch>
              </p:blipFill>
              <p:spPr>
                <a:xfrm>
                  <a:off x="7827768" y="5579208"/>
                  <a:ext cx="44280" cy="21960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486489" name="Freihand 486488">
                  <a:extLst>
                    <a:ext uri="{FF2B5EF4-FFF2-40B4-BE49-F238E27FC236}">
                      <a16:creationId xmlns:a16="http://schemas.microsoft.com/office/drawing/2014/main" id="{A0A0FE2D-0683-48F8-BFD2-50D38AE706AE}"/>
                    </a:ext>
                  </a:extLst>
                </p14:cNvPr>
                <p14:cNvContentPartPr/>
                <p14:nvPr/>
              </p14:nvContentPartPr>
              <p14:xfrm>
                <a:off x="7921368" y="5658768"/>
                <a:ext cx="30240" cy="132120"/>
              </p14:xfrm>
            </p:contentPart>
          </mc:Choice>
          <mc:Fallback>
            <p:pic>
              <p:nvPicPr>
                <p:cNvPr id="486489" name="Freihand 486488">
                  <a:extLst>
                    <a:ext uri="{FF2B5EF4-FFF2-40B4-BE49-F238E27FC236}">
                      <a16:creationId xmlns:a16="http://schemas.microsoft.com/office/drawing/2014/main" id="{A0A0FE2D-0683-48F8-BFD2-50D38AE706AE}"/>
                    </a:ext>
                  </a:extLst>
                </p:cNvPr>
                <p:cNvPicPr/>
                <p:nvPr/>
              </p:nvPicPr>
              <p:blipFill>
                <a:blip r:embed="rId104"/>
                <a:stretch>
                  <a:fillRect/>
                </a:stretch>
              </p:blipFill>
              <p:spPr>
                <a:xfrm>
                  <a:off x="7917048" y="5654448"/>
                  <a:ext cx="3888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486490" name="Freihand 486489">
                  <a:extLst>
                    <a:ext uri="{FF2B5EF4-FFF2-40B4-BE49-F238E27FC236}">
                      <a16:creationId xmlns:a16="http://schemas.microsoft.com/office/drawing/2014/main" id="{207C88AD-6331-4564-8637-665C4E6C3603}"/>
                    </a:ext>
                  </a:extLst>
                </p14:cNvPr>
                <p14:cNvContentPartPr/>
                <p14:nvPr/>
              </p14:nvContentPartPr>
              <p14:xfrm>
                <a:off x="7936128" y="5592888"/>
                <a:ext cx="32400" cy="45000"/>
              </p14:xfrm>
            </p:contentPart>
          </mc:Choice>
          <mc:Fallback>
            <p:pic>
              <p:nvPicPr>
                <p:cNvPr id="486490" name="Freihand 486489">
                  <a:extLst>
                    <a:ext uri="{FF2B5EF4-FFF2-40B4-BE49-F238E27FC236}">
                      <a16:creationId xmlns:a16="http://schemas.microsoft.com/office/drawing/2014/main" id="{207C88AD-6331-4564-8637-665C4E6C3603}"/>
                    </a:ext>
                  </a:extLst>
                </p:cNvPr>
                <p:cNvPicPr/>
                <p:nvPr/>
              </p:nvPicPr>
              <p:blipFill>
                <a:blip r:embed="rId106"/>
                <a:stretch>
                  <a:fillRect/>
                </a:stretch>
              </p:blipFill>
              <p:spPr>
                <a:xfrm>
                  <a:off x="7931808" y="5588568"/>
                  <a:ext cx="41040" cy="5364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486491" name="Freihand 486490">
                  <a:extLst>
                    <a:ext uri="{FF2B5EF4-FFF2-40B4-BE49-F238E27FC236}">
                      <a16:creationId xmlns:a16="http://schemas.microsoft.com/office/drawing/2014/main" id="{DD51EA1E-4889-4018-BFC9-08B03AE3D52C}"/>
                    </a:ext>
                  </a:extLst>
                </p14:cNvPr>
                <p14:cNvContentPartPr/>
                <p14:nvPr/>
              </p14:nvContentPartPr>
              <p14:xfrm>
                <a:off x="7993008" y="5686848"/>
                <a:ext cx="263880" cy="57600"/>
              </p14:xfrm>
            </p:contentPart>
          </mc:Choice>
          <mc:Fallback>
            <p:pic>
              <p:nvPicPr>
                <p:cNvPr id="486491" name="Freihand 486490">
                  <a:extLst>
                    <a:ext uri="{FF2B5EF4-FFF2-40B4-BE49-F238E27FC236}">
                      <a16:creationId xmlns:a16="http://schemas.microsoft.com/office/drawing/2014/main" id="{DD51EA1E-4889-4018-BFC9-08B03AE3D52C}"/>
                    </a:ext>
                  </a:extLst>
                </p:cNvPr>
                <p:cNvPicPr/>
                <p:nvPr/>
              </p:nvPicPr>
              <p:blipFill>
                <a:blip r:embed="rId108"/>
                <a:stretch>
                  <a:fillRect/>
                </a:stretch>
              </p:blipFill>
              <p:spPr>
                <a:xfrm>
                  <a:off x="7988688" y="5682528"/>
                  <a:ext cx="27252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486492" name="Freihand 486491">
                  <a:extLst>
                    <a:ext uri="{FF2B5EF4-FFF2-40B4-BE49-F238E27FC236}">
                      <a16:creationId xmlns:a16="http://schemas.microsoft.com/office/drawing/2014/main" id="{8E41B591-C28B-495D-B381-FD3699ABB3D1}"/>
                    </a:ext>
                  </a:extLst>
                </p14:cNvPr>
                <p14:cNvContentPartPr/>
                <p14:nvPr/>
              </p14:nvContentPartPr>
              <p14:xfrm>
                <a:off x="7168608" y="5989248"/>
                <a:ext cx="118440" cy="205560"/>
              </p14:xfrm>
            </p:contentPart>
          </mc:Choice>
          <mc:Fallback>
            <p:pic>
              <p:nvPicPr>
                <p:cNvPr id="486492" name="Freihand 486491">
                  <a:extLst>
                    <a:ext uri="{FF2B5EF4-FFF2-40B4-BE49-F238E27FC236}">
                      <a16:creationId xmlns:a16="http://schemas.microsoft.com/office/drawing/2014/main" id="{8E41B591-C28B-495D-B381-FD3699ABB3D1}"/>
                    </a:ext>
                  </a:extLst>
                </p:cNvPr>
                <p:cNvPicPr/>
                <p:nvPr/>
              </p:nvPicPr>
              <p:blipFill>
                <a:blip r:embed="rId110"/>
                <a:stretch>
                  <a:fillRect/>
                </a:stretch>
              </p:blipFill>
              <p:spPr>
                <a:xfrm>
                  <a:off x="7164288" y="5984928"/>
                  <a:ext cx="127080" cy="21420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486493" name="Freihand 486492">
                  <a:extLst>
                    <a:ext uri="{FF2B5EF4-FFF2-40B4-BE49-F238E27FC236}">
                      <a16:creationId xmlns:a16="http://schemas.microsoft.com/office/drawing/2014/main" id="{00701EF4-80B7-46C2-9EFE-A9D79C4969CF}"/>
                    </a:ext>
                  </a:extLst>
                </p14:cNvPr>
                <p14:cNvContentPartPr/>
                <p14:nvPr/>
              </p14:nvContentPartPr>
              <p14:xfrm>
                <a:off x="7358328" y="5962968"/>
                <a:ext cx="179640" cy="85320"/>
              </p14:xfrm>
            </p:contentPart>
          </mc:Choice>
          <mc:Fallback>
            <p:pic>
              <p:nvPicPr>
                <p:cNvPr id="486493" name="Freihand 486492">
                  <a:extLst>
                    <a:ext uri="{FF2B5EF4-FFF2-40B4-BE49-F238E27FC236}">
                      <a16:creationId xmlns:a16="http://schemas.microsoft.com/office/drawing/2014/main" id="{00701EF4-80B7-46C2-9EFE-A9D79C4969CF}"/>
                    </a:ext>
                  </a:extLst>
                </p:cNvPr>
                <p:cNvPicPr/>
                <p:nvPr/>
              </p:nvPicPr>
              <p:blipFill>
                <a:blip r:embed="rId112"/>
                <a:stretch>
                  <a:fillRect/>
                </a:stretch>
              </p:blipFill>
              <p:spPr>
                <a:xfrm>
                  <a:off x="7353648" y="5958648"/>
                  <a:ext cx="18828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486494" name="Freihand 486493">
                  <a:extLst>
                    <a:ext uri="{FF2B5EF4-FFF2-40B4-BE49-F238E27FC236}">
                      <a16:creationId xmlns:a16="http://schemas.microsoft.com/office/drawing/2014/main" id="{EC509811-2ED1-408C-91F1-0194D18F126A}"/>
                    </a:ext>
                  </a:extLst>
                </p14:cNvPr>
                <p14:cNvContentPartPr/>
                <p14:nvPr/>
              </p14:nvContentPartPr>
              <p14:xfrm>
                <a:off x="7568208" y="5948568"/>
                <a:ext cx="110160" cy="72360"/>
              </p14:xfrm>
            </p:contentPart>
          </mc:Choice>
          <mc:Fallback>
            <p:pic>
              <p:nvPicPr>
                <p:cNvPr id="486494" name="Freihand 486493">
                  <a:extLst>
                    <a:ext uri="{FF2B5EF4-FFF2-40B4-BE49-F238E27FC236}">
                      <a16:creationId xmlns:a16="http://schemas.microsoft.com/office/drawing/2014/main" id="{EC509811-2ED1-408C-91F1-0194D18F126A}"/>
                    </a:ext>
                  </a:extLst>
                </p:cNvPr>
                <p:cNvPicPr/>
                <p:nvPr/>
              </p:nvPicPr>
              <p:blipFill>
                <a:blip r:embed="rId114"/>
                <a:stretch>
                  <a:fillRect/>
                </a:stretch>
              </p:blipFill>
              <p:spPr>
                <a:xfrm>
                  <a:off x="7563888" y="5944248"/>
                  <a:ext cx="11880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486495" name="Freihand 486494">
                  <a:extLst>
                    <a:ext uri="{FF2B5EF4-FFF2-40B4-BE49-F238E27FC236}">
                      <a16:creationId xmlns:a16="http://schemas.microsoft.com/office/drawing/2014/main" id="{B4ADEFEA-59CE-4329-9073-AC5284715629}"/>
                    </a:ext>
                  </a:extLst>
                </p14:cNvPr>
                <p14:cNvContentPartPr/>
                <p14:nvPr/>
              </p14:nvContentPartPr>
              <p14:xfrm>
                <a:off x="7708608" y="5958648"/>
                <a:ext cx="268560" cy="58680"/>
              </p14:xfrm>
            </p:contentPart>
          </mc:Choice>
          <mc:Fallback>
            <p:pic>
              <p:nvPicPr>
                <p:cNvPr id="486495" name="Freihand 486494">
                  <a:extLst>
                    <a:ext uri="{FF2B5EF4-FFF2-40B4-BE49-F238E27FC236}">
                      <a16:creationId xmlns:a16="http://schemas.microsoft.com/office/drawing/2014/main" id="{B4ADEFEA-59CE-4329-9073-AC5284715629}"/>
                    </a:ext>
                  </a:extLst>
                </p:cNvPr>
                <p:cNvPicPr/>
                <p:nvPr/>
              </p:nvPicPr>
              <p:blipFill>
                <a:blip r:embed="rId116"/>
                <a:stretch>
                  <a:fillRect/>
                </a:stretch>
              </p:blipFill>
              <p:spPr>
                <a:xfrm>
                  <a:off x="7704288" y="5954328"/>
                  <a:ext cx="27720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486496" name="Freihand 486495">
                  <a:extLst>
                    <a:ext uri="{FF2B5EF4-FFF2-40B4-BE49-F238E27FC236}">
                      <a16:creationId xmlns:a16="http://schemas.microsoft.com/office/drawing/2014/main" id="{7311EC0B-5586-46CD-A855-4DCF3EB1C7F4}"/>
                    </a:ext>
                  </a:extLst>
                </p14:cNvPr>
                <p14:cNvContentPartPr/>
                <p14:nvPr/>
              </p14:nvContentPartPr>
              <p14:xfrm>
                <a:off x="8003808" y="5934168"/>
                <a:ext cx="93240" cy="73800"/>
              </p14:xfrm>
            </p:contentPart>
          </mc:Choice>
          <mc:Fallback>
            <p:pic>
              <p:nvPicPr>
                <p:cNvPr id="486496" name="Freihand 486495">
                  <a:extLst>
                    <a:ext uri="{FF2B5EF4-FFF2-40B4-BE49-F238E27FC236}">
                      <a16:creationId xmlns:a16="http://schemas.microsoft.com/office/drawing/2014/main" id="{7311EC0B-5586-46CD-A855-4DCF3EB1C7F4}"/>
                    </a:ext>
                  </a:extLst>
                </p:cNvPr>
                <p:cNvPicPr/>
                <p:nvPr/>
              </p:nvPicPr>
              <p:blipFill>
                <a:blip r:embed="rId118"/>
                <a:stretch>
                  <a:fillRect/>
                </a:stretch>
              </p:blipFill>
              <p:spPr>
                <a:xfrm>
                  <a:off x="7999488" y="5929848"/>
                  <a:ext cx="10188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486497" name="Freihand 486496">
                  <a:extLst>
                    <a:ext uri="{FF2B5EF4-FFF2-40B4-BE49-F238E27FC236}">
                      <a16:creationId xmlns:a16="http://schemas.microsoft.com/office/drawing/2014/main" id="{FD87FD58-68E2-4B3A-ACED-C29DEA593BF7}"/>
                    </a:ext>
                  </a:extLst>
                </p14:cNvPr>
                <p14:cNvContentPartPr/>
                <p14:nvPr/>
              </p14:nvContentPartPr>
              <p14:xfrm>
                <a:off x="8188128" y="5836968"/>
                <a:ext cx="19800" cy="181080"/>
              </p14:xfrm>
            </p:contentPart>
          </mc:Choice>
          <mc:Fallback>
            <p:pic>
              <p:nvPicPr>
                <p:cNvPr id="486497" name="Freihand 486496">
                  <a:extLst>
                    <a:ext uri="{FF2B5EF4-FFF2-40B4-BE49-F238E27FC236}">
                      <a16:creationId xmlns:a16="http://schemas.microsoft.com/office/drawing/2014/main" id="{FD87FD58-68E2-4B3A-ACED-C29DEA593BF7}"/>
                    </a:ext>
                  </a:extLst>
                </p:cNvPr>
                <p:cNvPicPr/>
                <p:nvPr/>
              </p:nvPicPr>
              <p:blipFill>
                <a:blip r:embed="rId120"/>
                <a:stretch>
                  <a:fillRect/>
                </a:stretch>
              </p:blipFill>
              <p:spPr>
                <a:xfrm>
                  <a:off x="8183808" y="5832648"/>
                  <a:ext cx="28440" cy="189720"/>
                </a:xfrm>
                <a:prstGeom prst="rect">
                  <a:avLst/>
                </a:prstGeom>
              </p:spPr>
            </p:pic>
          </mc:Fallback>
        </mc:AlternateContent>
      </p:grpSp>
      <p:grpSp>
        <p:nvGrpSpPr>
          <p:cNvPr id="486500" name="Gruppieren 486499">
            <a:extLst>
              <a:ext uri="{FF2B5EF4-FFF2-40B4-BE49-F238E27FC236}">
                <a16:creationId xmlns:a16="http://schemas.microsoft.com/office/drawing/2014/main" id="{E591F246-5621-42E2-8DD7-7A0FE944E8C5}"/>
              </a:ext>
            </a:extLst>
          </p:cNvPr>
          <p:cNvGrpSpPr/>
          <p:nvPr/>
        </p:nvGrpSpPr>
        <p:grpSpPr>
          <a:xfrm>
            <a:off x="1195848" y="3885408"/>
            <a:ext cx="6960960" cy="1586520"/>
            <a:chOff x="1195848" y="3885408"/>
            <a:chExt cx="6960960" cy="1586520"/>
          </a:xfrm>
        </p:grpSpPr>
        <mc:AlternateContent xmlns:mc="http://schemas.openxmlformats.org/markup-compatibility/2006">
          <mc:Choice xmlns:p14="http://schemas.microsoft.com/office/powerpoint/2010/main" Requires="p14">
            <p:contentPart p14:bwMode="auto" r:id="rId121">
              <p14:nvContentPartPr>
                <p14:cNvPr id="10" name="Freihand 9">
                  <a:extLst>
                    <a:ext uri="{FF2B5EF4-FFF2-40B4-BE49-F238E27FC236}">
                      <a16:creationId xmlns:a16="http://schemas.microsoft.com/office/drawing/2014/main" id="{CCF0898C-9363-4C5F-8443-A4B4997C7707}"/>
                    </a:ext>
                  </a:extLst>
                </p14:cNvPr>
                <p14:cNvContentPartPr/>
                <p14:nvPr/>
              </p14:nvContentPartPr>
              <p14:xfrm>
                <a:off x="3610728" y="3885408"/>
                <a:ext cx="310680" cy="356040"/>
              </p14:xfrm>
            </p:contentPart>
          </mc:Choice>
          <mc:Fallback>
            <p:pic>
              <p:nvPicPr>
                <p:cNvPr id="10" name="Freihand 9">
                  <a:extLst>
                    <a:ext uri="{FF2B5EF4-FFF2-40B4-BE49-F238E27FC236}">
                      <a16:creationId xmlns:a16="http://schemas.microsoft.com/office/drawing/2014/main" id="{CCF0898C-9363-4C5F-8443-A4B4997C7707}"/>
                    </a:ext>
                  </a:extLst>
                </p:cNvPr>
                <p:cNvPicPr/>
                <p:nvPr/>
              </p:nvPicPr>
              <p:blipFill>
                <a:blip r:embed="rId122"/>
                <a:stretch>
                  <a:fillRect/>
                </a:stretch>
              </p:blipFill>
              <p:spPr>
                <a:xfrm>
                  <a:off x="3606408" y="3881088"/>
                  <a:ext cx="319320" cy="36468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11" name="Freihand 10">
                  <a:extLst>
                    <a:ext uri="{FF2B5EF4-FFF2-40B4-BE49-F238E27FC236}">
                      <a16:creationId xmlns:a16="http://schemas.microsoft.com/office/drawing/2014/main" id="{F7025568-4A61-4B81-8E4D-3186FDB23F5B}"/>
                    </a:ext>
                  </a:extLst>
                </p14:cNvPr>
                <p14:cNvContentPartPr/>
                <p14:nvPr/>
              </p14:nvContentPartPr>
              <p14:xfrm>
                <a:off x="3411288" y="4011048"/>
                <a:ext cx="309240" cy="403200"/>
              </p14:xfrm>
            </p:contentPart>
          </mc:Choice>
          <mc:Fallback>
            <p:pic>
              <p:nvPicPr>
                <p:cNvPr id="11" name="Freihand 10">
                  <a:extLst>
                    <a:ext uri="{FF2B5EF4-FFF2-40B4-BE49-F238E27FC236}">
                      <a16:creationId xmlns:a16="http://schemas.microsoft.com/office/drawing/2014/main" id="{F7025568-4A61-4B81-8E4D-3186FDB23F5B}"/>
                    </a:ext>
                  </a:extLst>
                </p:cNvPr>
                <p:cNvPicPr/>
                <p:nvPr/>
              </p:nvPicPr>
              <p:blipFill>
                <a:blip r:embed="rId124"/>
                <a:stretch>
                  <a:fillRect/>
                </a:stretch>
              </p:blipFill>
              <p:spPr>
                <a:xfrm>
                  <a:off x="3406968" y="4006728"/>
                  <a:ext cx="317880" cy="41184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13" name="Freihand 12">
                  <a:extLst>
                    <a:ext uri="{FF2B5EF4-FFF2-40B4-BE49-F238E27FC236}">
                      <a16:creationId xmlns:a16="http://schemas.microsoft.com/office/drawing/2014/main" id="{29AA6E26-B37A-4DFC-9777-A0D8E966B311}"/>
                    </a:ext>
                  </a:extLst>
                </p14:cNvPr>
                <p14:cNvContentPartPr/>
                <p14:nvPr/>
              </p14:nvContentPartPr>
              <p14:xfrm>
                <a:off x="1233288" y="4344048"/>
                <a:ext cx="43920" cy="239040"/>
              </p14:xfrm>
            </p:contentPart>
          </mc:Choice>
          <mc:Fallback>
            <p:pic>
              <p:nvPicPr>
                <p:cNvPr id="13" name="Freihand 12">
                  <a:extLst>
                    <a:ext uri="{FF2B5EF4-FFF2-40B4-BE49-F238E27FC236}">
                      <a16:creationId xmlns:a16="http://schemas.microsoft.com/office/drawing/2014/main" id="{29AA6E26-B37A-4DFC-9777-A0D8E966B311}"/>
                    </a:ext>
                  </a:extLst>
                </p:cNvPr>
                <p:cNvPicPr/>
                <p:nvPr/>
              </p:nvPicPr>
              <p:blipFill>
                <a:blip r:embed="rId126"/>
                <a:stretch>
                  <a:fillRect/>
                </a:stretch>
              </p:blipFill>
              <p:spPr>
                <a:xfrm>
                  <a:off x="1228968" y="4339728"/>
                  <a:ext cx="52560" cy="24768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14" name="Freihand 13">
                  <a:extLst>
                    <a:ext uri="{FF2B5EF4-FFF2-40B4-BE49-F238E27FC236}">
                      <a16:creationId xmlns:a16="http://schemas.microsoft.com/office/drawing/2014/main" id="{9A17E83C-B009-4B84-B814-872108CCA72B}"/>
                    </a:ext>
                  </a:extLst>
                </p14:cNvPr>
                <p14:cNvContentPartPr/>
                <p14:nvPr/>
              </p14:nvContentPartPr>
              <p14:xfrm>
                <a:off x="1330128" y="4471128"/>
                <a:ext cx="89280" cy="82800"/>
              </p14:xfrm>
            </p:contentPart>
          </mc:Choice>
          <mc:Fallback>
            <p:pic>
              <p:nvPicPr>
                <p:cNvPr id="14" name="Freihand 13">
                  <a:extLst>
                    <a:ext uri="{FF2B5EF4-FFF2-40B4-BE49-F238E27FC236}">
                      <a16:creationId xmlns:a16="http://schemas.microsoft.com/office/drawing/2014/main" id="{9A17E83C-B009-4B84-B814-872108CCA72B}"/>
                    </a:ext>
                  </a:extLst>
                </p:cNvPr>
                <p:cNvPicPr/>
                <p:nvPr/>
              </p:nvPicPr>
              <p:blipFill>
                <a:blip r:embed="rId128"/>
                <a:stretch>
                  <a:fillRect/>
                </a:stretch>
              </p:blipFill>
              <p:spPr>
                <a:xfrm>
                  <a:off x="1325808" y="4466808"/>
                  <a:ext cx="9792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15" name="Freihand 14">
                  <a:extLst>
                    <a:ext uri="{FF2B5EF4-FFF2-40B4-BE49-F238E27FC236}">
                      <a16:creationId xmlns:a16="http://schemas.microsoft.com/office/drawing/2014/main" id="{0F2EF833-FD49-4CFA-8F79-A5F3E85F3431}"/>
                    </a:ext>
                  </a:extLst>
                </p14:cNvPr>
                <p14:cNvContentPartPr/>
                <p14:nvPr/>
              </p14:nvContentPartPr>
              <p14:xfrm>
                <a:off x="1454688" y="4369608"/>
                <a:ext cx="92520" cy="180720"/>
              </p14:xfrm>
            </p:contentPart>
          </mc:Choice>
          <mc:Fallback>
            <p:pic>
              <p:nvPicPr>
                <p:cNvPr id="15" name="Freihand 14">
                  <a:extLst>
                    <a:ext uri="{FF2B5EF4-FFF2-40B4-BE49-F238E27FC236}">
                      <a16:creationId xmlns:a16="http://schemas.microsoft.com/office/drawing/2014/main" id="{0F2EF833-FD49-4CFA-8F79-A5F3E85F3431}"/>
                    </a:ext>
                  </a:extLst>
                </p:cNvPr>
                <p:cNvPicPr/>
                <p:nvPr/>
              </p:nvPicPr>
              <p:blipFill>
                <a:blip r:embed="rId130"/>
                <a:stretch>
                  <a:fillRect/>
                </a:stretch>
              </p:blipFill>
              <p:spPr>
                <a:xfrm>
                  <a:off x="1450368" y="4365288"/>
                  <a:ext cx="101160" cy="18936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16" name="Freihand 15">
                  <a:extLst>
                    <a:ext uri="{FF2B5EF4-FFF2-40B4-BE49-F238E27FC236}">
                      <a16:creationId xmlns:a16="http://schemas.microsoft.com/office/drawing/2014/main" id="{7943A294-942B-45D1-B2A4-1A51895AB0EF}"/>
                    </a:ext>
                  </a:extLst>
                </p14:cNvPr>
                <p14:cNvContentPartPr/>
                <p14:nvPr/>
              </p14:nvContentPartPr>
              <p14:xfrm>
                <a:off x="1571328" y="4480128"/>
                <a:ext cx="226440" cy="78480"/>
              </p14:xfrm>
            </p:contentPart>
          </mc:Choice>
          <mc:Fallback>
            <p:pic>
              <p:nvPicPr>
                <p:cNvPr id="16" name="Freihand 15">
                  <a:extLst>
                    <a:ext uri="{FF2B5EF4-FFF2-40B4-BE49-F238E27FC236}">
                      <a16:creationId xmlns:a16="http://schemas.microsoft.com/office/drawing/2014/main" id="{7943A294-942B-45D1-B2A4-1A51895AB0EF}"/>
                    </a:ext>
                  </a:extLst>
                </p:cNvPr>
                <p:cNvPicPr/>
                <p:nvPr/>
              </p:nvPicPr>
              <p:blipFill>
                <a:blip r:embed="rId132"/>
                <a:stretch>
                  <a:fillRect/>
                </a:stretch>
              </p:blipFill>
              <p:spPr>
                <a:xfrm>
                  <a:off x="1567008" y="4475808"/>
                  <a:ext cx="23508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17" name="Freihand 16">
                  <a:extLst>
                    <a:ext uri="{FF2B5EF4-FFF2-40B4-BE49-F238E27FC236}">
                      <a16:creationId xmlns:a16="http://schemas.microsoft.com/office/drawing/2014/main" id="{235F5E19-816D-49E3-8661-1C8E88472C41}"/>
                    </a:ext>
                  </a:extLst>
                </p14:cNvPr>
                <p14:cNvContentPartPr/>
                <p14:nvPr/>
              </p14:nvContentPartPr>
              <p14:xfrm>
                <a:off x="1938528" y="4439808"/>
                <a:ext cx="95040" cy="220320"/>
              </p14:xfrm>
            </p:contentPart>
          </mc:Choice>
          <mc:Fallback>
            <p:pic>
              <p:nvPicPr>
                <p:cNvPr id="17" name="Freihand 16">
                  <a:extLst>
                    <a:ext uri="{FF2B5EF4-FFF2-40B4-BE49-F238E27FC236}">
                      <a16:creationId xmlns:a16="http://schemas.microsoft.com/office/drawing/2014/main" id="{235F5E19-816D-49E3-8661-1C8E88472C41}"/>
                    </a:ext>
                  </a:extLst>
                </p:cNvPr>
                <p:cNvPicPr/>
                <p:nvPr/>
              </p:nvPicPr>
              <p:blipFill>
                <a:blip r:embed="rId134"/>
                <a:stretch>
                  <a:fillRect/>
                </a:stretch>
              </p:blipFill>
              <p:spPr>
                <a:xfrm>
                  <a:off x="1934208" y="4435488"/>
                  <a:ext cx="103680" cy="22896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18" name="Freihand 17">
                  <a:extLst>
                    <a:ext uri="{FF2B5EF4-FFF2-40B4-BE49-F238E27FC236}">
                      <a16:creationId xmlns:a16="http://schemas.microsoft.com/office/drawing/2014/main" id="{122074DD-4FB2-4843-8C06-31D416C5A064}"/>
                    </a:ext>
                  </a:extLst>
                </p14:cNvPr>
                <p14:cNvContentPartPr/>
                <p14:nvPr/>
              </p14:nvContentPartPr>
              <p14:xfrm>
                <a:off x="2089368" y="4441608"/>
                <a:ext cx="125280" cy="46800"/>
              </p14:xfrm>
            </p:contentPart>
          </mc:Choice>
          <mc:Fallback>
            <p:pic>
              <p:nvPicPr>
                <p:cNvPr id="18" name="Freihand 17">
                  <a:extLst>
                    <a:ext uri="{FF2B5EF4-FFF2-40B4-BE49-F238E27FC236}">
                      <a16:creationId xmlns:a16="http://schemas.microsoft.com/office/drawing/2014/main" id="{122074DD-4FB2-4843-8C06-31D416C5A064}"/>
                    </a:ext>
                  </a:extLst>
                </p:cNvPr>
                <p:cNvPicPr/>
                <p:nvPr/>
              </p:nvPicPr>
              <p:blipFill>
                <a:blip r:embed="rId136"/>
                <a:stretch>
                  <a:fillRect/>
                </a:stretch>
              </p:blipFill>
              <p:spPr>
                <a:xfrm>
                  <a:off x="2085048" y="4437288"/>
                  <a:ext cx="133920" cy="5544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19" name="Freihand 18">
                  <a:extLst>
                    <a:ext uri="{FF2B5EF4-FFF2-40B4-BE49-F238E27FC236}">
                      <a16:creationId xmlns:a16="http://schemas.microsoft.com/office/drawing/2014/main" id="{26A4C0DE-06AE-43BF-9BF1-DA0CD6AD6D3D}"/>
                    </a:ext>
                  </a:extLst>
                </p14:cNvPr>
                <p14:cNvContentPartPr/>
                <p14:nvPr/>
              </p14:nvContentPartPr>
              <p14:xfrm>
                <a:off x="2222928" y="4364928"/>
                <a:ext cx="275760" cy="133920"/>
              </p14:xfrm>
            </p:contentPart>
          </mc:Choice>
          <mc:Fallback>
            <p:pic>
              <p:nvPicPr>
                <p:cNvPr id="19" name="Freihand 18">
                  <a:extLst>
                    <a:ext uri="{FF2B5EF4-FFF2-40B4-BE49-F238E27FC236}">
                      <a16:creationId xmlns:a16="http://schemas.microsoft.com/office/drawing/2014/main" id="{26A4C0DE-06AE-43BF-9BF1-DA0CD6AD6D3D}"/>
                    </a:ext>
                  </a:extLst>
                </p:cNvPr>
                <p:cNvPicPr/>
                <p:nvPr/>
              </p:nvPicPr>
              <p:blipFill>
                <a:blip r:embed="rId138"/>
                <a:stretch>
                  <a:fillRect/>
                </a:stretch>
              </p:blipFill>
              <p:spPr>
                <a:xfrm>
                  <a:off x="2218608" y="4360608"/>
                  <a:ext cx="28440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20" name="Freihand 19">
                  <a:extLst>
                    <a:ext uri="{FF2B5EF4-FFF2-40B4-BE49-F238E27FC236}">
                      <a16:creationId xmlns:a16="http://schemas.microsoft.com/office/drawing/2014/main" id="{320E9E51-9F1F-40F7-AA24-E7A6CD1CF3EA}"/>
                    </a:ext>
                  </a:extLst>
                </p14:cNvPr>
                <p14:cNvContentPartPr/>
                <p14:nvPr/>
              </p14:nvContentPartPr>
              <p14:xfrm>
                <a:off x="2547648" y="4336128"/>
                <a:ext cx="149400" cy="171360"/>
              </p14:xfrm>
            </p:contentPart>
          </mc:Choice>
          <mc:Fallback>
            <p:pic>
              <p:nvPicPr>
                <p:cNvPr id="20" name="Freihand 19">
                  <a:extLst>
                    <a:ext uri="{FF2B5EF4-FFF2-40B4-BE49-F238E27FC236}">
                      <a16:creationId xmlns:a16="http://schemas.microsoft.com/office/drawing/2014/main" id="{320E9E51-9F1F-40F7-AA24-E7A6CD1CF3EA}"/>
                    </a:ext>
                  </a:extLst>
                </p:cNvPr>
                <p:cNvPicPr/>
                <p:nvPr/>
              </p:nvPicPr>
              <p:blipFill>
                <a:blip r:embed="rId140"/>
                <a:stretch>
                  <a:fillRect/>
                </a:stretch>
              </p:blipFill>
              <p:spPr>
                <a:xfrm>
                  <a:off x="2543328" y="4331808"/>
                  <a:ext cx="158040" cy="18000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21" name="Freihand 20">
                  <a:extLst>
                    <a:ext uri="{FF2B5EF4-FFF2-40B4-BE49-F238E27FC236}">
                      <a16:creationId xmlns:a16="http://schemas.microsoft.com/office/drawing/2014/main" id="{4CD26ECE-BEB4-4867-AB1B-D759F0D59D00}"/>
                    </a:ext>
                  </a:extLst>
                </p14:cNvPr>
                <p14:cNvContentPartPr/>
                <p14:nvPr/>
              </p14:nvContentPartPr>
              <p14:xfrm>
                <a:off x="2681568" y="4366728"/>
                <a:ext cx="33480" cy="55080"/>
              </p14:xfrm>
            </p:contentPart>
          </mc:Choice>
          <mc:Fallback>
            <p:pic>
              <p:nvPicPr>
                <p:cNvPr id="21" name="Freihand 20">
                  <a:extLst>
                    <a:ext uri="{FF2B5EF4-FFF2-40B4-BE49-F238E27FC236}">
                      <a16:creationId xmlns:a16="http://schemas.microsoft.com/office/drawing/2014/main" id="{4CD26ECE-BEB4-4867-AB1B-D759F0D59D00}"/>
                    </a:ext>
                  </a:extLst>
                </p:cNvPr>
                <p:cNvPicPr/>
                <p:nvPr/>
              </p:nvPicPr>
              <p:blipFill>
                <a:blip r:embed="rId142"/>
                <a:stretch>
                  <a:fillRect/>
                </a:stretch>
              </p:blipFill>
              <p:spPr>
                <a:xfrm>
                  <a:off x="2677248" y="4362408"/>
                  <a:ext cx="4212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22" name="Freihand 21">
                  <a:extLst>
                    <a:ext uri="{FF2B5EF4-FFF2-40B4-BE49-F238E27FC236}">
                      <a16:creationId xmlns:a16="http://schemas.microsoft.com/office/drawing/2014/main" id="{AC19EC37-6B71-485D-9C7D-3769BE922A2C}"/>
                    </a:ext>
                  </a:extLst>
                </p14:cNvPr>
                <p14:cNvContentPartPr/>
                <p14:nvPr/>
              </p14:nvContentPartPr>
              <p14:xfrm>
                <a:off x="2714688" y="4309488"/>
                <a:ext cx="238320" cy="201240"/>
              </p14:xfrm>
            </p:contentPart>
          </mc:Choice>
          <mc:Fallback>
            <p:pic>
              <p:nvPicPr>
                <p:cNvPr id="22" name="Freihand 21">
                  <a:extLst>
                    <a:ext uri="{FF2B5EF4-FFF2-40B4-BE49-F238E27FC236}">
                      <a16:creationId xmlns:a16="http://schemas.microsoft.com/office/drawing/2014/main" id="{AC19EC37-6B71-485D-9C7D-3769BE922A2C}"/>
                    </a:ext>
                  </a:extLst>
                </p:cNvPr>
                <p:cNvPicPr/>
                <p:nvPr/>
              </p:nvPicPr>
              <p:blipFill>
                <a:blip r:embed="rId144"/>
                <a:stretch>
                  <a:fillRect/>
                </a:stretch>
              </p:blipFill>
              <p:spPr>
                <a:xfrm>
                  <a:off x="2710368" y="4305168"/>
                  <a:ext cx="246960" cy="20988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23" name="Freihand 22">
                  <a:extLst>
                    <a:ext uri="{FF2B5EF4-FFF2-40B4-BE49-F238E27FC236}">
                      <a16:creationId xmlns:a16="http://schemas.microsoft.com/office/drawing/2014/main" id="{45E9CF89-8E1E-4C31-B8C0-EC0C0A2C5B18}"/>
                    </a:ext>
                  </a:extLst>
                </p14:cNvPr>
                <p14:cNvContentPartPr/>
                <p14:nvPr/>
              </p14:nvContentPartPr>
              <p14:xfrm>
                <a:off x="3120048" y="4326408"/>
                <a:ext cx="267120" cy="311040"/>
              </p14:xfrm>
            </p:contentPart>
          </mc:Choice>
          <mc:Fallback>
            <p:pic>
              <p:nvPicPr>
                <p:cNvPr id="23" name="Freihand 22">
                  <a:extLst>
                    <a:ext uri="{FF2B5EF4-FFF2-40B4-BE49-F238E27FC236}">
                      <a16:creationId xmlns:a16="http://schemas.microsoft.com/office/drawing/2014/main" id="{45E9CF89-8E1E-4C31-B8C0-EC0C0A2C5B18}"/>
                    </a:ext>
                  </a:extLst>
                </p:cNvPr>
                <p:cNvPicPr/>
                <p:nvPr/>
              </p:nvPicPr>
              <p:blipFill>
                <a:blip r:embed="rId146"/>
                <a:stretch>
                  <a:fillRect/>
                </a:stretch>
              </p:blipFill>
              <p:spPr>
                <a:xfrm>
                  <a:off x="3115728" y="4322088"/>
                  <a:ext cx="275760" cy="31968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24" name="Freihand 23">
                  <a:extLst>
                    <a:ext uri="{FF2B5EF4-FFF2-40B4-BE49-F238E27FC236}">
                      <a16:creationId xmlns:a16="http://schemas.microsoft.com/office/drawing/2014/main" id="{C31FB882-A30C-4394-A883-B156F7C9BAD4}"/>
                    </a:ext>
                  </a:extLst>
                </p14:cNvPr>
                <p14:cNvContentPartPr/>
                <p14:nvPr/>
              </p14:nvContentPartPr>
              <p14:xfrm>
                <a:off x="3578328" y="4309128"/>
                <a:ext cx="138960" cy="202680"/>
              </p14:xfrm>
            </p:contentPart>
          </mc:Choice>
          <mc:Fallback>
            <p:pic>
              <p:nvPicPr>
                <p:cNvPr id="24" name="Freihand 23">
                  <a:extLst>
                    <a:ext uri="{FF2B5EF4-FFF2-40B4-BE49-F238E27FC236}">
                      <a16:creationId xmlns:a16="http://schemas.microsoft.com/office/drawing/2014/main" id="{C31FB882-A30C-4394-A883-B156F7C9BAD4}"/>
                    </a:ext>
                  </a:extLst>
                </p:cNvPr>
                <p:cNvPicPr/>
                <p:nvPr/>
              </p:nvPicPr>
              <p:blipFill>
                <a:blip r:embed="rId148"/>
                <a:stretch>
                  <a:fillRect/>
                </a:stretch>
              </p:blipFill>
              <p:spPr>
                <a:xfrm>
                  <a:off x="3574008" y="4304808"/>
                  <a:ext cx="147600" cy="21132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25" name="Freihand 24">
                  <a:extLst>
                    <a:ext uri="{FF2B5EF4-FFF2-40B4-BE49-F238E27FC236}">
                      <a16:creationId xmlns:a16="http://schemas.microsoft.com/office/drawing/2014/main" id="{210A50F0-A8A9-4F0B-A6EE-AE77B5211DA9}"/>
                    </a:ext>
                  </a:extLst>
                </p14:cNvPr>
                <p14:cNvContentPartPr/>
                <p14:nvPr/>
              </p14:nvContentPartPr>
              <p14:xfrm>
                <a:off x="3779568" y="4370328"/>
                <a:ext cx="419760" cy="95400"/>
              </p14:xfrm>
            </p:contentPart>
          </mc:Choice>
          <mc:Fallback>
            <p:pic>
              <p:nvPicPr>
                <p:cNvPr id="25" name="Freihand 24">
                  <a:extLst>
                    <a:ext uri="{FF2B5EF4-FFF2-40B4-BE49-F238E27FC236}">
                      <a16:creationId xmlns:a16="http://schemas.microsoft.com/office/drawing/2014/main" id="{210A50F0-A8A9-4F0B-A6EE-AE77B5211DA9}"/>
                    </a:ext>
                  </a:extLst>
                </p:cNvPr>
                <p:cNvPicPr/>
                <p:nvPr/>
              </p:nvPicPr>
              <p:blipFill>
                <a:blip r:embed="rId150"/>
                <a:stretch>
                  <a:fillRect/>
                </a:stretch>
              </p:blipFill>
              <p:spPr>
                <a:xfrm>
                  <a:off x="3775248" y="4366008"/>
                  <a:ext cx="42840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26" name="Freihand 25">
                  <a:extLst>
                    <a:ext uri="{FF2B5EF4-FFF2-40B4-BE49-F238E27FC236}">
                      <a16:creationId xmlns:a16="http://schemas.microsoft.com/office/drawing/2014/main" id="{A80A068E-F164-46EE-88B3-23969C3892E2}"/>
                    </a:ext>
                  </a:extLst>
                </p14:cNvPr>
                <p14:cNvContentPartPr/>
                <p14:nvPr/>
              </p14:nvContentPartPr>
              <p14:xfrm>
                <a:off x="4229928" y="4377168"/>
                <a:ext cx="392760" cy="242640"/>
              </p14:xfrm>
            </p:contentPart>
          </mc:Choice>
          <mc:Fallback>
            <p:pic>
              <p:nvPicPr>
                <p:cNvPr id="26" name="Freihand 25">
                  <a:extLst>
                    <a:ext uri="{FF2B5EF4-FFF2-40B4-BE49-F238E27FC236}">
                      <a16:creationId xmlns:a16="http://schemas.microsoft.com/office/drawing/2014/main" id="{A80A068E-F164-46EE-88B3-23969C3892E2}"/>
                    </a:ext>
                  </a:extLst>
                </p:cNvPr>
                <p:cNvPicPr/>
                <p:nvPr/>
              </p:nvPicPr>
              <p:blipFill>
                <a:blip r:embed="rId152"/>
                <a:stretch>
                  <a:fillRect/>
                </a:stretch>
              </p:blipFill>
              <p:spPr>
                <a:xfrm>
                  <a:off x="4225608" y="4372848"/>
                  <a:ext cx="401400" cy="25128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27" name="Freihand 26">
                  <a:extLst>
                    <a:ext uri="{FF2B5EF4-FFF2-40B4-BE49-F238E27FC236}">
                      <a16:creationId xmlns:a16="http://schemas.microsoft.com/office/drawing/2014/main" id="{D049DAB0-27FF-4259-A1E5-5E5AE1DDB0C6}"/>
                    </a:ext>
                  </a:extLst>
                </p14:cNvPr>
                <p14:cNvContentPartPr/>
                <p14:nvPr/>
              </p14:nvContentPartPr>
              <p14:xfrm>
                <a:off x="4805208" y="4204368"/>
                <a:ext cx="85680" cy="259920"/>
              </p14:xfrm>
            </p:contentPart>
          </mc:Choice>
          <mc:Fallback>
            <p:pic>
              <p:nvPicPr>
                <p:cNvPr id="27" name="Freihand 26">
                  <a:extLst>
                    <a:ext uri="{FF2B5EF4-FFF2-40B4-BE49-F238E27FC236}">
                      <a16:creationId xmlns:a16="http://schemas.microsoft.com/office/drawing/2014/main" id="{D049DAB0-27FF-4259-A1E5-5E5AE1DDB0C6}"/>
                    </a:ext>
                  </a:extLst>
                </p:cNvPr>
                <p:cNvPicPr/>
                <p:nvPr/>
              </p:nvPicPr>
              <p:blipFill>
                <a:blip r:embed="rId154"/>
                <a:stretch>
                  <a:fillRect/>
                </a:stretch>
              </p:blipFill>
              <p:spPr>
                <a:xfrm>
                  <a:off x="4800888" y="4200048"/>
                  <a:ext cx="94320" cy="26856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29" name="Freihand 28">
                  <a:extLst>
                    <a:ext uri="{FF2B5EF4-FFF2-40B4-BE49-F238E27FC236}">
                      <a16:creationId xmlns:a16="http://schemas.microsoft.com/office/drawing/2014/main" id="{19D26C3E-58BC-4BD3-B6C9-59C3468D9A82}"/>
                    </a:ext>
                  </a:extLst>
                </p14:cNvPr>
                <p14:cNvContentPartPr/>
                <p14:nvPr/>
              </p14:nvContentPartPr>
              <p14:xfrm>
                <a:off x="4957128" y="4366008"/>
                <a:ext cx="3240" cy="6480"/>
              </p14:xfrm>
            </p:contentPart>
          </mc:Choice>
          <mc:Fallback>
            <p:pic>
              <p:nvPicPr>
                <p:cNvPr id="29" name="Freihand 28">
                  <a:extLst>
                    <a:ext uri="{FF2B5EF4-FFF2-40B4-BE49-F238E27FC236}">
                      <a16:creationId xmlns:a16="http://schemas.microsoft.com/office/drawing/2014/main" id="{19D26C3E-58BC-4BD3-B6C9-59C3468D9A82}"/>
                    </a:ext>
                  </a:extLst>
                </p:cNvPr>
                <p:cNvPicPr/>
                <p:nvPr/>
              </p:nvPicPr>
              <p:blipFill>
                <a:blip r:embed="rId156"/>
                <a:stretch>
                  <a:fillRect/>
                </a:stretch>
              </p:blipFill>
              <p:spPr>
                <a:xfrm>
                  <a:off x="4952808" y="4361688"/>
                  <a:ext cx="11880" cy="1512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30" name="Freihand 29">
                  <a:extLst>
                    <a:ext uri="{FF2B5EF4-FFF2-40B4-BE49-F238E27FC236}">
                      <a16:creationId xmlns:a16="http://schemas.microsoft.com/office/drawing/2014/main" id="{0D69E1A3-7410-42AA-A385-93E5FF9F7AE5}"/>
                    </a:ext>
                  </a:extLst>
                </p14:cNvPr>
                <p14:cNvContentPartPr/>
                <p14:nvPr/>
              </p14:nvContentPartPr>
              <p14:xfrm>
                <a:off x="4958928" y="4291128"/>
                <a:ext cx="146880" cy="108360"/>
              </p14:xfrm>
            </p:contentPart>
          </mc:Choice>
          <mc:Fallback>
            <p:pic>
              <p:nvPicPr>
                <p:cNvPr id="30" name="Freihand 29">
                  <a:extLst>
                    <a:ext uri="{FF2B5EF4-FFF2-40B4-BE49-F238E27FC236}">
                      <a16:creationId xmlns:a16="http://schemas.microsoft.com/office/drawing/2014/main" id="{0D69E1A3-7410-42AA-A385-93E5FF9F7AE5}"/>
                    </a:ext>
                  </a:extLst>
                </p:cNvPr>
                <p:cNvPicPr/>
                <p:nvPr/>
              </p:nvPicPr>
              <p:blipFill>
                <a:blip r:embed="rId158"/>
                <a:stretch>
                  <a:fillRect/>
                </a:stretch>
              </p:blipFill>
              <p:spPr>
                <a:xfrm>
                  <a:off x="4954608" y="4286808"/>
                  <a:ext cx="15552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32" name="Freihand 31">
                  <a:extLst>
                    <a:ext uri="{FF2B5EF4-FFF2-40B4-BE49-F238E27FC236}">
                      <a16:creationId xmlns:a16="http://schemas.microsoft.com/office/drawing/2014/main" id="{0F1BFEA7-966C-4FB7-85DA-A6C1C179DE2E}"/>
                    </a:ext>
                  </a:extLst>
                </p14:cNvPr>
                <p14:cNvContentPartPr/>
                <p14:nvPr/>
              </p14:nvContentPartPr>
              <p14:xfrm>
                <a:off x="4979808" y="4198968"/>
                <a:ext cx="39240" cy="224640"/>
              </p14:xfrm>
            </p:contentPart>
          </mc:Choice>
          <mc:Fallback>
            <p:pic>
              <p:nvPicPr>
                <p:cNvPr id="32" name="Freihand 31">
                  <a:extLst>
                    <a:ext uri="{FF2B5EF4-FFF2-40B4-BE49-F238E27FC236}">
                      <a16:creationId xmlns:a16="http://schemas.microsoft.com/office/drawing/2014/main" id="{0F1BFEA7-966C-4FB7-85DA-A6C1C179DE2E}"/>
                    </a:ext>
                  </a:extLst>
                </p:cNvPr>
                <p:cNvPicPr/>
                <p:nvPr/>
              </p:nvPicPr>
              <p:blipFill>
                <a:blip r:embed="rId160"/>
                <a:stretch>
                  <a:fillRect/>
                </a:stretch>
              </p:blipFill>
              <p:spPr>
                <a:xfrm>
                  <a:off x="4975488" y="4194648"/>
                  <a:ext cx="47880" cy="23328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33" name="Freihand 32">
                  <a:extLst>
                    <a:ext uri="{FF2B5EF4-FFF2-40B4-BE49-F238E27FC236}">
                      <a16:creationId xmlns:a16="http://schemas.microsoft.com/office/drawing/2014/main" id="{8AD5EBA6-31DF-4DF2-A7BD-0FDBD5C37CD4}"/>
                    </a:ext>
                  </a:extLst>
                </p14:cNvPr>
                <p14:cNvContentPartPr/>
                <p14:nvPr/>
              </p14:nvContentPartPr>
              <p14:xfrm>
                <a:off x="5008608" y="4187448"/>
                <a:ext cx="93240" cy="225000"/>
              </p14:xfrm>
            </p:contentPart>
          </mc:Choice>
          <mc:Fallback>
            <p:pic>
              <p:nvPicPr>
                <p:cNvPr id="33" name="Freihand 32">
                  <a:extLst>
                    <a:ext uri="{FF2B5EF4-FFF2-40B4-BE49-F238E27FC236}">
                      <a16:creationId xmlns:a16="http://schemas.microsoft.com/office/drawing/2014/main" id="{8AD5EBA6-31DF-4DF2-A7BD-0FDBD5C37CD4}"/>
                    </a:ext>
                  </a:extLst>
                </p:cNvPr>
                <p:cNvPicPr/>
                <p:nvPr/>
              </p:nvPicPr>
              <p:blipFill>
                <a:blip r:embed="rId162"/>
                <a:stretch>
                  <a:fillRect/>
                </a:stretch>
              </p:blipFill>
              <p:spPr>
                <a:xfrm>
                  <a:off x="5004288" y="4183128"/>
                  <a:ext cx="101880" cy="23364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34" name="Freihand 33">
                  <a:extLst>
                    <a:ext uri="{FF2B5EF4-FFF2-40B4-BE49-F238E27FC236}">
                      <a16:creationId xmlns:a16="http://schemas.microsoft.com/office/drawing/2014/main" id="{8A22829B-47CD-4770-82B3-DD085A3BF62E}"/>
                    </a:ext>
                  </a:extLst>
                </p14:cNvPr>
                <p14:cNvContentPartPr/>
                <p14:nvPr/>
              </p14:nvContentPartPr>
              <p14:xfrm>
                <a:off x="5097888" y="4283928"/>
                <a:ext cx="230400" cy="130320"/>
              </p14:xfrm>
            </p:contentPart>
          </mc:Choice>
          <mc:Fallback>
            <p:pic>
              <p:nvPicPr>
                <p:cNvPr id="34" name="Freihand 33">
                  <a:extLst>
                    <a:ext uri="{FF2B5EF4-FFF2-40B4-BE49-F238E27FC236}">
                      <a16:creationId xmlns:a16="http://schemas.microsoft.com/office/drawing/2014/main" id="{8A22829B-47CD-4770-82B3-DD085A3BF62E}"/>
                    </a:ext>
                  </a:extLst>
                </p:cNvPr>
                <p:cNvPicPr/>
                <p:nvPr/>
              </p:nvPicPr>
              <p:blipFill>
                <a:blip r:embed="rId164"/>
                <a:stretch>
                  <a:fillRect/>
                </a:stretch>
              </p:blipFill>
              <p:spPr>
                <a:xfrm>
                  <a:off x="5093568" y="4279608"/>
                  <a:ext cx="23904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35" name="Freihand 34">
                  <a:extLst>
                    <a:ext uri="{FF2B5EF4-FFF2-40B4-BE49-F238E27FC236}">
                      <a16:creationId xmlns:a16="http://schemas.microsoft.com/office/drawing/2014/main" id="{2889E64E-B3E2-4121-AE90-1CB49461FABD}"/>
                    </a:ext>
                  </a:extLst>
                </p14:cNvPr>
                <p14:cNvContentPartPr/>
                <p14:nvPr/>
              </p14:nvContentPartPr>
              <p14:xfrm>
                <a:off x="5411448" y="4274568"/>
                <a:ext cx="492840" cy="199800"/>
              </p14:xfrm>
            </p:contentPart>
          </mc:Choice>
          <mc:Fallback>
            <p:pic>
              <p:nvPicPr>
                <p:cNvPr id="35" name="Freihand 34">
                  <a:extLst>
                    <a:ext uri="{FF2B5EF4-FFF2-40B4-BE49-F238E27FC236}">
                      <a16:creationId xmlns:a16="http://schemas.microsoft.com/office/drawing/2014/main" id="{2889E64E-B3E2-4121-AE90-1CB49461FABD}"/>
                    </a:ext>
                  </a:extLst>
                </p:cNvPr>
                <p:cNvPicPr/>
                <p:nvPr/>
              </p:nvPicPr>
              <p:blipFill>
                <a:blip r:embed="rId166"/>
                <a:stretch>
                  <a:fillRect/>
                </a:stretch>
              </p:blipFill>
              <p:spPr>
                <a:xfrm>
                  <a:off x="5407128" y="4270248"/>
                  <a:ext cx="50148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36" name="Freihand 35">
                  <a:extLst>
                    <a:ext uri="{FF2B5EF4-FFF2-40B4-BE49-F238E27FC236}">
                      <a16:creationId xmlns:a16="http://schemas.microsoft.com/office/drawing/2014/main" id="{9EA8F298-9E5C-409A-8561-6A3CD7450495}"/>
                    </a:ext>
                  </a:extLst>
                </p14:cNvPr>
                <p14:cNvContentPartPr/>
                <p14:nvPr/>
              </p14:nvContentPartPr>
              <p14:xfrm>
                <a:off x="6015528" y="4229208"/>
                <a:ext cx="118080" cy="225000"/>
              </p14:xfrm>
            </p:contentPart>
          </mc:Choice>
          <mc:Fallback>
            <p:pic>
              <p:nvPicPr>
                <p:cNvPr id="36" name="Freihand 35">
                  <a:extLst>
                    <a:ext uri="{FF2B5EF4-FFF2-40B4-BE49-F238E27FC236}">
                      <a16:creationId xmlns:a16="http://schemas.microsoft.com/office/drawing/2014/main" id="{9EA8F298-9E5C-409A-8561-6A3CD7450495}"/>
                    </a:ext>
                  </a:extLst>
                </p:cNvPr>
                <p:cNvPicPr/>
                <p:nvPr/>
              </p:nvPicPr>
              <p:blipFill>
                <a:blip r:embed="rId168"/>
                <a:stretch>
                  <a:fillRect/>
                </a:stretch>
              </p:blipFill>
              <p:spPr>
                <a:xfrm>
                  <a:off x="6011208" y="4224888"/>
                  <a:ext cx="126720" cy="23364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37" name="Freihand 36">
                  <a:extLst>
                    <a:ext uri="{FF2B5EF4-FFF2-40B4-BE49-F238E27FC236}">
                      <a16:creationId xmlns:a16="http://schemas.microsoft.com/office/drawing/2014/main" id="{75068D35-860A-449B-8865-81457078A441}"/>
                    </a:ext>
                  </a:extLst>
                </p14:cNvPr>
                <p14:cNvContentPartPr/>
                <p14:nvPr/>
              </p14:nvContentPartPr>
              <p14:xfrm>
                <a:off x="6166008" y="4215168"/>
                <a:ext cx="106920" cy="91440"/>
              </p14:xfrm>
            </p:contentPart>
          </mc:Choice>
          <mc:Fallback>
            <p:pic>
              <p:nvPicPr>
                <p:cNvPr id="37" name="Freihand 36">
                  <a:extLst>
                    <a:ext uri="{FF2B5EF4-FFF2-40B4-BE49-F238E27FC236}">
                      <a16:creationId xmlns:a16="http://schemas.microsoft.com/office/drawing/2014/main" id="{75068D35-860A-449B-8865-81457078A441}"/>
                    </a:ext>
                  </a:extLst>
                </p:cNvPr>
                <p:cNvPicPr/>
                <p:nvPr/>
              </p:nvPicPr>
              <p:blipFill>
                <a:blip r:embed="rId170"/>
                <a:stretch>
                  <a:fillRect/>
                </a:stretch>
              </p:blipFill>
              <p:spPr>
                <a:xfrm>
                  <a:off x="6161688" y="4210848"/>
                  <a:ext cx="11556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38" name="Freihand 37">
                  <a:extLst>
                    <a:ext uri="{FF2B5EF4-FFF2-40B4-BE49-F238E27FC236}">
                      <a16:creationId xmlns:a16="http://schemas.microsoft.com/office/drawing/2014/main" id="{1A7D6B7C-47D3-4341-9A51-B22E837DFD1D}"/>
                    </a:ext>
                  </a:extLst>
                </p14:cNvPr>
                <p14:cNvContentPartPr/>
                <p14:nvPr/>
              </p14:nvContentPartPr>
              <p14:xfrm>
                <a:off x="6271848" y="4205808"/>
                <a:ext cx="90720" cy="83160"/>
              </p14:xfrm>
            </p:contentPart>
          </mc:Choice>
          <mc:Fallback>
            <p:pic>
              <p:nvPicPr>
                <p:cNvPr id="38" name="Freihand 37">
                  <a:extLst>
                    <a:ext uri="{FF2B5EF4-FFF2-40B4-BE49-F238E27FC236}">
                      <a16:creationId xmlns:a16="http://schemas.microsoft.com/office/drawing/2014/main" id="{1A7D6B7C-47D3-4341-9A51-B22E837DFD1D}"/>
                    </a:ext>
                  </a:extLst>
                </p:cNvPr>
                <p:cNvPicPr/>
                <p:nvPr/>
              </p:nvPicPr>
              <p:blipFill>
                <a:blip r:embed="rId172"/>
                <a:stretch>
                  <a:fillRect/>
                </a:stretch>
              </p:blipFill>
              <p:spPr>
                <a:xfrm>
                  <a:off x="6267528" y="4201488"/>
                  <a:ext cx="9936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39" name="Freihand 38">
                  <a:extLst>
                    <a:ext uri="{FF2B5EF4-FFF2-40B4-BE49-F238E27FC236}">
                      <a16:creationId xmlns:a16="http://schemas.microsoft.com/office/drawing/2014/main" id="{8F6B7862-ADBC-4C9E-ACBB-4A5CCA9B6C51}"/>
                    </a:ext>
                  </a:extLst>
                </p14:cNvPr>
                <p14:cNvContentPartPr/>
                <p14:nvPr/>
              </p14:nvContentPartPr>
              <p14:xfrm>
                <a:off x="6381648" y="4194288"/>
                <a:ext cx="115560" cy="240120"/>
              </p14:xfrm>
            </p:contentPart>
          </mc:Choice>
          <mc:Fallback>
            <p:pic>
              <p:nvPicPr>
                <p:cNvPr id="39" name="Freihand 38">
                  <a:extLst>
                    <a:ext uri="{FF2B5EF4-FFF2-40B4-BE49-F238E27FC236}">
                      <a16:creationId xmlns:a16="http://schemas.microsoft.com/office/drawing/2014/main" id="{8F6B7862-ADBC-4C9E-ACBB-4A5CCA9B6C51}"/>
                    </a:ext>
                  </a:extLst>
                </p:cNvPr>
                <p:cNvPicPr/>
                <p:nvPr/>
              </p:nvPicPr>
              <p:blipFill>
                <a:blip r:embed="rId174"/>
                <a:stretch>
                  <a:fillRect/>
                </a:stretch>
              </p:blipFill>
              <p:spPr>
                <a:xfrm>
                  <a:off x="6377328" y="4189968"/>
                  <a:ext cx="124200" cy="24876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40" name="Freihand 39">
                  <a:extLst>
                    <a:ext uri="{FF2B5EF4-FFF2-40B4-BE49-F238E27FC236}">
                      <a16:creationId xmlns:a16="http://schemas.microsoft.com/office/drawing/2014/main" id="{598F5A64-F610-4127-948C-49EEFDD4E7F8}"/>
                    </a:ext>
                  </a:extLst>
                </p14:cNvPr>
                <p14:cNvContentPartPr/>
                <p14:nvPr/>
              </p14:nvContentPartPr>
              <p14:xfrm>
                <a:off x="6510888" y="4132368"/>
                <a:ext cx="27360" cy="144720"/>
              </p14:xfrm>
            </p:contentPart>
          </mc:Choice>
          <mc:Fallback>
            <p:pic>
              <p:nvPicPr>
                <p:cNvPr id="40" name="Freihand 39">
                  <a:extLst>
                    <a:ext uri="{FF2B5EF4-FFF2-40B4-BE49-F238E27FC236}">
                      <a16:creationId xmlns:a16="http://schemas.microsoft.com/office/drawing/2014/main" id="{598F5A64-F610-4127-948C-49EEFDD4E7F8}"/>
                    </a:ext>
                  </a:extLst>
                </p:cNvPr>
                <p:cNvPicPr/>
                <p:nvPr/>
              </p:nvPicPr>
              <p:blipFill>
                <a:blip r:embed="rId176"/>
                <a:stretch>
                  <a:fillRect/>
                </a:stretch>
              </p:blipFill>
              <p:spPr>
                <a:xfrm>
                  <a:off x="6506568" y="4128048"/>
                  <a:ext cx="3600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41" name="Freihand 40">
                  <a:extLst>
                    <a:ext uri="{FF2B5EF4-FFF2-40B4-BE49-F238E27FC236}">
                      <a16:creationId xmlns:a16="http://schemas.microsoft.com/office/drawing/2014/main" id="{6234EA36-12BD-428B-896D-D24F059AEDB3}"/>
                    </a:ext>
                  </a:extLst>
                </p14:cNvPr>
                <p14:cNvContentPartPr/>
                <p14:nvPr/>
              </p14:nvContentPartPr>
              <p14:xfrm>
                <a:off x="6577128" y="4200768"/>
                <a:ext cx="67680" cy="68400"/>
              </p14:xfrm>
            </p:contentPart>
          </mc:Choice>
          <mc:Fallback>
            <p:pic>
              <p:nvPicPr>
                <p:cNvPr id="41" name="Freihand 40">
                  <a:extLst>
                    <a:ext uri="{FF2B5EF4-FFF2-40B4-BE49-F238E27FC236}">
                      <a16:creationId xmlns:a16="http://schemas.microsoft.com/office/drawing/2014/main" id="{6234EA36-12BD-428B-896D-D24F059AEDB3}"/>
                    </a:ext>
                  </a:extLst>
                </p:cNvPr>
                <p:cNvPicPr/>
                <p:nvPr/>
              </p:nvPicPr>
              <p:blipFill>
                <a:blip r:embed="rId178"/>
                <a:stretch>
                  <a:fillRect/>
                </a:stretch>
              </p:blipFill>
              <p:spPr>
                <a:xfrm>
                  <a:off x="6572808" y="4196448"/>
                  <a:ext cx="7632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42" name="Freihand 41">
                  <a:extLst>
                    <a:ext uri="{FF2B5EF4-FFF2-40B4-BE49-F238E27FC236}">
                      <a16:creationId xmlns:a16="http://schemas.microsoft.com/office/drawing/2014/main" id="{D80C27DF-B4D8-49E8-9C59-60B8A27B6F72}"/>
                    </a:ext>
                  </a:extLst>
                </p14:cNvPr>
                <p14:cNvContentPartPr/>
                <p14:nvPr/>
              </p14:nvContentPartPr>
              <p14:xfrm>
                <a:off x="6788808" y="4193568"/>
                <a:ext cx="104400" cy="95040"/>
              </p14:xfrm>
            </p:contentPart>
          </mc:Choice>
          <mc:Fallback>
            <p:pic>
              <p:nvPicPr>
                <p:cNvPr id="42" name="Freihand 41">
                  <a:extLst>
                    <a:ext uri="{FF2B5EF4-FFF2-40B4-BE49-F238E27FC236}">
                      <a16:creationId xmlns:a16="http://schemas.microsoft.com/office/drawing/2014/main" id="{D80C27DF-B4D8-49E8-9C59-60B8A27B6F72}"/>
                    </a:ext>
                  </a:extLst>
                </p:cNvPr>
                <p:cNvPicPr/>
                <p:nvPr/>
              </p:nvPicPr>
              <p:blipFill>
                <a:blip r:embed="rId180"/>
                <a:stretch>
                  <a:fillRect/>
                </a:stretch>
              </p:blipFill>
              <p:spPr>
                <a:xfrm>
                  <a:off x="6784488" y="4189248"/>
                  <a:ext cx="11304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43" name="Freihand 42">
                  <a:extLst>
                    <a:ext uri="{FF2B5EF4-FFF2-40B4-BE49-F238E27FC236}">
                      <a16:creationId xmlns:a16="http://schemas.microsoft.com/office/drawing/2014/main" id="{2AD1EC30-AAAF-45DB-9FE9-2A163A3281BD}"/>
                    </a:ext>
                  </a:extLst>
                </p14:cNvPr>
                <p14:cNvContentPartPr/>
                <p14:nvPr/>
              </p14:nvContentPartPr>
              <p14:xfrm>
                <a:off x="6911568" y="4078368"/>
                <a:ext cx="312840" cy="204480"/>
              </p14:xfrm>
            </p:contentPart>
          </mc:Choice>
          <mc:Fallback>
            <p:pic>
              <p:nvPicPr>
                <p:cNvPr id="43" name="Freihand 42">
                  <a:extLst>
                    <a:ext uri="{FF2B5EF4-FFF2-40B4-BE49-F238E27FC236}">
                      <a16:creationId xmlns:a16="http://schemas.microsoft.com/office/drawing/2014/main" id="{2AD1EC30-AAAF-45DB-9FE9-2A163A3281BD}"/>
                    </a:ext>
                  </a:extLst>
                </p:cNvPr>
                <p:cNvPicPr/>
                <p:nvPr/>
              </p:nvPicPr>
              <p:blipFill>
                <a:blip r:embed="rId182"/>
                <a:stretch>
                  <a:fillRect/>
                </a:stretch>
              </p:blipFill>
              <p:spPr>
                <a:xfrm>
                  <a:off x="6907248" y="4074048"/>
                  <a:ext cx="32148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44" name="Freihand 43">
                  <a:extLst>
                    <a:ext uri="{FF2B5EF4-FFF2-40B4-BE49-F238E27FC236}">
                      <a16:creationId xmlns:a16="http://schemas.microsoft.com/office/drawing/2014/main" id="{45BFFADC-E37B-4087-AAEB-7F75F6F40AB7}"/>
                    </a:ext>
                  </a:extLst>
                </p14:cNvPr>
                <p14:cNvContentPartPr/>
                <p14:nvPr/>
              </p14:nvContentPartPr>
              <p14:xfrm>
                <a:off x="7240608" y="4093848"/>
                <a:ext cx="127800" cy="119160"/>
              </p14:xfrm>
            </p:contentPart>
          </mc:Choice>
          <mc:Fallback>
            <p:pic>
              <p:nvPicPr>
                <p:cNvPr id="44" name="Freihand 43">
                  <a:extLst>
                    <a:ext uri="{FF2B5EF4-FFF2-40B4-BE49-F238E27FC236}">
                      <a16:creationId xmlns:a16="http://schemas.microsoft.com/office/drawing/2014/main" id="{45BFFADC-E37B-4087-AAEB-7F75F6F40AB7}"/>
                    </a:ext>
                  </a:extLst>
                </p:cNvPr>
                <p:cNvPicPr/>
                <p:nvPr/>
              </p:nvPicPr>
              <p:blipFill>
                <a:blip r:embed="rId184"/>
                <a:stretch>
                  <a:fillRect/>
                </a:stretch>
              </p:blipFill>
              <p:spPr>
                <a:xfrm>
                  <a:off x="7236288" y="4089528"/>
                  <a:ext cx="13644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45" name="Freihand 44">
                  <a:extLst>
                    <a:ext uri="{FF2B5EF4-FFF2-40B4-BE49-F238E27FC236}">
                      <a16:creationId xmlns:a16="http://schemas.microsoft.com/office/drawing/2014/main" id="{1C9FEF70-D937-4FE3-B686-078B62BB830C}"/>
                    </a:ext>
                  </a:extLst>
                </p14:cNvPr>
                <p14:cNvContentPartPr/>
                <p14:nvPr/>
              </p14:nvContentPartPr>
              <p14:xfrm>
                <a:off x="7467768" y="4142088"/>
                <a:ext cx="240120" cy="108720"/>
              </p14:xfrm>
            </p:contentPart>
          </mc:Choice>
          <mc:Fallback>
            <p:pic>
              <p:nvPicPr>
                <p:cNvPr id="45" name="Freihand 44">
                  <a:extLst>
                    <a:ext uri="{FF2B5EF4-FFF2-40B4-BE49-F238E27FC236}">
                      <a16:creationId xmlns:a16="http://schemas.microsoft.com/office/drawing/2014/main" id="{1C9FEF70-D937-4FE3-B686-078B62BB830C}"/>
                    </a:ext>
                  </a:extLst>
                </p:cNvPr>
                <p:cNvPicPr/>
                <p:nvPr/>
              </p:nvPicPr>
              <p:blipFill>
                <a:blip r:embed="rId186"/>
                <a:stretch>
                  <a:fillRect/>
                </a:stretch>
              </p:blipFill>
              <p:spPr>
                <a:xfrm>
                  <a:off x="7463448" y="4137768"/>
                  <a:ext cx="24876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46" name="Freihand 45">
                  <a:extLst>
                    <a:ext uri="{FF2B5EF4-FFF2-40B4-BE49-F238E27FC236}">
                      <a16:creationId xmlns:a16="http://schemas.microsoft.com/office/drawing/2014/main" id="{FC89C9F4-CBB0-459A-AB20-7537BB1AFF48}"/>
                    </a:ext>
                  </a:extLst>
                </p14:cNvPr>
                <p14:cNvContentPartPr/>
                <p14:nvPr/>
              </p14:nvContentPartPr>
              <p14:xfrm>
                <a:off x="7718328" y="4110048"/>
                <a:ext cx="205920" cy="88920"/>
              </p14:xfrm>
            </p:contentPart>
          </mc:Choice>
          <mc:Fallback>
            <p:pic>
              <p:nvPicPr>
                <p:cNvPr id="46" name="Freihand 45">
                  <a:extLst>
                    <a:ext uri="{FF2B5EF4-FFF2-40B4-BE49-F238E27FC236}">
                      <a16:creationId xmlns:a16="http://schemas.microsoft.com/office/drawing/2014/main" id="{FC89C9F4-CBB0-459A-AB20-7537BB1AFF48}"/>
                    </a:ext>
                  </a:extLst>
                </p:cNvPr>
                <p:cNvPicPr/>
                <p:nvPr/>
              </p:nvPicPr>
              <p:blipFill>
                <a:blip r:embed="rId188"/>
                <a:stretch>
                  <a:fillRect/>
                </a:stretch>
              </p:blipFill>
              <p:spPr>
                <a:xfrm>
                  <a:off x="7714008" y="4105728"/>
                  <a:ext cx="21456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47" name="Freihand 46">
                  <a:extLst>
                    <a:ext uri="{FF2B5EF4-FFF2-40B4-BE49-F238E27FC236}">
                      <a16:creationId xmlns:a16="http://schemas.microsoft.com/office/drawing/2014/main" id="{0E87366E-11C7-4258-9EF2-D1EB1275921D}"/>
                    </a:ext>
                  </a:extLst>
                </p14:cNvPr>
                <p14:cNvContentPartPr/>
                <p14:nvPr/>
              </p14:nvContentPartPr>
              <p14:xfrm>
                <a:off x="7950888" y="4018968"/>
                <a:ext cx="112320" cy="167400"/>
              </p14:xfrm>
            </p:contentPart>
          </mc:Choice>
          <mc:Fallback>
            <p:pic>
              <p:nvPicPr>
                <p:cNvPr id="47" name="Freihand 46">
                  <a:extLst>
                    <a:ext uri="{FF2B5EF4-FFF2-40B4-BE49-F238E27FC236}">
                      <a16:creationId xmlns:a16="http://schemas.microsoft.com/office/drawing/2014/main" id="{0E87366E-11C7-4258-9EF2-D1EB1275921D}"/>
                    </a:ext>
                  </a:extLst>
                </p:cNvPr>
                <p:cNvPicPr/>
                <p:nvPr/>
              </p:nvPicPr>
              <p:blipFill>
                <a:blip r:embed="rId190"/>
                <a:stretch>
                  <a:fillRect/>
                </a:stretch>
              </p:blipFill>
              <p:spPr>
                <a:xfrm>
                  <a:off x="7946568" y="4014648"/>
                  <a:ext cx="12096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48" name="Freihand 47">
                  <a:extLst>
                    <a:ext uri="{FF2B5EF4-FFF2-40B4-BE49-F238E27FC236}">
                      <a16:creationId xmlns:a16="http://schemas.microsoft.com/office/drawing/2014/main" id="{7E9B760B-461F-4D6A-9A99-67DFB3037AFD}"/>
                    </a:ext>
                  </a:extLst>
                </p14:cNvPr>
                <p14:cNvContentPartPr/>
                <p14:nvPr/>
              </p14:nvContentPartPr>
              <p14:xfrm>
                <a:off x="8040888" y="4139568"/>
                <a:ext cx="55800" cy="63000"/>
              </p14:xfrm>
            </p:contentPart>
          </mc:Choice>
          <mc:Fallback>
            <p:pic>
              <p:nvPicPr>
                <p:cNvPr id="48" name="Freihand 47">
                  <a:extLst>
                    <a:ext uri="{FF2B5EF4-FFF2-40B4-BE49-F238E27FC236}">
                      <a16:creationId xmlns:a16="http://schemas.microsoft.com/office/drawing/2014/main" id="{7E9B760B-461F-4D6A-9A99-67DFB3037AFD}"/>
                    </a:ext>
                  </a:extLst>
                </p:cNvPr>
                <p:cNvPicPr/>
                <p:nvPr/>
              </p:nvPicPr>
              <p:blipFill>
                <a:blip r:embed="rId192"/>
                <a:stretch>
                  <a:fillRect/>
                </a:stretch>
              </p:blipFill>
              <p:spPr>
                <a:xfrm>
                  <a:off x="8036568" y="4135248"/>
                  <a:ext cx="6444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49" name="Freihand 48">
                  <a:extLst>
                    <a:ext uri="{FF2B5EF4-FFF2-40B4-BE49-F238E27FC236}">
                      <a16:creationId xmlns:a16="http://schemas.microsoft.com/office/drawing/2014/main" id="{1B6C9FBD-0A85-4BF8-B9A2-89EF5E00B70B}"/>
                    </a:ext>
                  </a:extLst>
                </p14:cNvPr>
                <p14:cNvContentPartPr/>
                <p14:nvPr/>
              </p14:nvContentPartPr>
              <p14:xfrm>
                <a:off x="8012808" y="4020048"/>
                <a:ext cx="144000" cy="298440"/>
              </p14:xfrm>
            </p:contentPart>
          </mc:Choice>
          <mc:Fallback>
            <p:pic>
              <p:nvPicPr>
                <p:cNvPr id="49" name="Freihand 48">
                  <a:extLst>
                    <a:ext uri="{FF2B5EF4-FFF2-40B4-BE49-F238E27FC236}">
                      <a16:creationId xmlns:a16="http://schemas.microsoft.com/office/drawing/2014/main" id="{1B6C9FBD-0A85-4BF8-B9A2-89EF5E00B70B}"/>
                    </a:ext>
                  </a:extLst>
                </p:cNvPr>
                <p:cNvPicPr/>
                <p:nvPr/>
              </p:nvPicPr>
              <p:blipFill>
                <a:blip r:embed="rId194"/>
                <a:stretch>
                  <a:fillRect/>
                </a:stretch>
              </p:blipFill>
              <p:spPr>
                <a:xfrm>
                  <a:off x="8008488" y="4015728"/>
                  <a:ext cx="152640" cy="30708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51" name="Freihand 50">
                  <a:extLst>
                    <a:ext uri="{FF2B5EF4-FFF2-40B4-BE49-F238E27FC236}">
                      <a16:creationId xmlns:a16="http://schemas.microsoft.com/office/drawing/2014/main" id="{72F73FFF-1BF1-473A-AC37-67964F864261}"/>
                    </a:ext>
                  </a:extLst>
                </p14:cNvPr>
                <p14:cNvContentPartPr/>
                <p14:nvPr/>
              </p14:nvContentPartPr>
              <p14:xfrm>
                <a:off x="1195848" y="4711968"/>
                <a:ext cx="130320" cy="147960"/>
              </p14:xfrm>
            </p:contentPart>
          </mc:Choice>
          <mc:Fallback>
            <p:pic>
              <p:nvPicPr>
                <p:cNvPr id="51" name="Freihand 50">
                  <a:extLst>
                    <a:ext uri="{FF2B5EF4-FFF2-40B4-BE49-F238E27FC236}">
                      <a16:creationId xmlns:a16="http://schemas.microsoft.com/office/drawing/2014/main" id="{72F73FFF-1BF1-473A-AC37-67964F864261}"/>
                    </a:ext>
                  </a:extLst>
                </p:cNvPr>
                <p:cNvPicPr/>
                <p:nvPr/>
              </p:nvPicPr>
              <p:blipFill>
                <a:blip r:embed="rId196"/>
                <a:stretch>
                  <a:fillRect/>
                </a:stretch>
              </p:blipFill>
              <p:spPr>
                <a:xfrm>
                  <a:off x="1191528" y="4707648"/>
                  <a:ext cx="13896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52" name="Freihand 51">
                  <a:extLst>
                    <a:ext uri="{FF2B5EF4-FFF2-40B4-BE49-F238E27FC236}">
                      <a16:creationId xmlns:a16="http://schemas.microsoft.com/office/drawing/2014/main" id="{F9DD069F-01A3-4295-B9A4-53F637D154F3}"/>
                    </a:ext>
                  </a:extLst>
                </p14:cNvPr>
                <p14:cNvContentPartPr/>
                <p14:nvPr/>
              </p14:nvContentPartPr>
              <p14:xfrm>
                <a:off x="1355328" y="4759128"/>
                <a:ext cx="265320" cy="79560"/>
              </p14:xfrm>
            </p:contentPart>
          </mc:Choice>
          <mc:Fallback>
            <p:pic>
              <p:nvPicPr>
                <p:cNvPr id="52" name="Freihand 51">
                  <a:extLst>
                    <a:ext uri="{FF2B5EF4-FFF2-40B4-BE49-F238E27FC236}">
                      <a16:creationId xmlns:a16="http://schemas.microsoft.com/office/drawing/2014/main" id="{F9DD069F-01A3-4295-B9A4-53F637D154F3}"/>
                    </a:ext>
                  </a:extLst>
                </p:cNvPr>
                <p:cNvPicPr/>
                <p:nvPr/>
              </p:nvPicPr>
              <p:blipFill>
                <a:blip r:embed="rId198"/>
                <a:stretch>
                  <a:fillRect/>
                </a:stretch>
              </p:blipFill>
              <p:spPr>
                <a:xfrm>
                  <a:off x="1351008" y="4754808"/>
                  <a:ext cx="27396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53" name="Freihand 52">
                  <a:extLst>
                    <a:ext uri="{FF2B5EF4-FFF2-40B4-BE49-F238E27FC236}">
                      <a16:creationId xmlns:a16="http://schemas.microsoft.com/office/drawing/2014/main" id="{AD2263CA-738C-4051-AD8C-B05715A2E0F3}"/>
                    </a:ext>
                  </a:extLst>
                </p14:cNvPr>
                <p14:cNvContentPartPr/>
                <p14:nvPr/>
              </p14:nvContentPartPr>
              <p14:xfrm>
                <a:off x="1643328" y="4675968"/>
                <a:ext cx="258480" cy="156600"/>
              </p14:xfrm>
            </p:contentPart>
          </mc:Choice>
          <mc:Fallback>
            <p:pic>
              <p:nvPicPr>
                <p:cNvPr id="53" name="Freihand 52">
                  <a:extLst>
                    <a:ext uri="{FF2B5EF4-FFF2-40B4-BE49-F238E27FC236}">
                      <a16:creationId xmlns:a16="http://schemas.microsoft.com/office/drawing/2014/main" id="{AD2263CA-738C-4051-AD8C-B05715A2E0F3}"/>
                    </a:ext>
                  </a:extLst>
                </p:cNvPr>
                <p:cNvPicPr/>
                <p:nvPr/>
              </p:nvPicPr>
              <p:blipFill>
                <a:blip r:embed="rId200"/>
                <a:stretch>
                  <a:fillRect/>
                </a:stretch>
              </p:blipFill>
              <p:spPr>
                <a:xfrm>
                  <a:off x="1639008" y="4671648"/>
                  <a:ext cx="26712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54" name="Freihand 53">
                  <a:extLst>
                    <a:ext uri="{FF2B5EF4-FFF2-40B4-BE49-F238E27FC236}">
                      <a16:creationId xmlns:a16="http://schemas.microsoft.com/office/drawing/2014/main" id="{5714A749-547A-41CB-A295-FDEC0929413C}"/>
                    </a:ext>
                  </a:extLst>
                </p14:cNvPr>
                <p14:cNvContentPartPr/>
                <p14:nvPr/>
              </p14:nvContentPartPr>
              <p14:xfrm>
                <a:off x="2085408" y="4694688"/>
                <a:ext cx="105120" cy="218880"/>
              </p14:xfrm>
            </p:contentPart>
          </mc:Choice>
          <mc:Fallback>
            <p:pic>
              <p:nvPicPr>
                <p:cNvPr id="54" name="Freihand 53">
                  <a:extLst>
                    <a:ext uri="{FF2B5EF4-FFF2-40B4-BE49-F238E27FC236}">
                      <a16:creationId xmlns:a16="http://schemas.microsoft.com/office/drawing/2014/main" id="{5714A749-547A-41CB-A295-FDEC0929413C}"/>
                    </a:ext>
                  </a:extLst>
                </p:cNvPr>
                <p:cNvPicPr/>
                <p:nvPr/>
              </p:nvPicPr>
              <p:blipFill>
                <a:blip r:embed="rId202"/>
                <a:stretch>
                  <a:fillRect/>
                </a:stretch>
              </p:blipFill>
              <p:spPr>
                <a:xfrm>
                  <a:off x="2081088" y="4690368"/>
                  <a:ext cx="113760" cy="22752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55" name="Freihand 54">
                  <a:extLst>
                    <a:ext uri="{FF2B5EF4-FFF2-40B4-BE49-F238E27FC236}">
                      <a16:creationId xmlns:a16="http://schemas.microsoft.com/office/drawing/2014/main" id="{B43CCD05-2662-4185-A3C5-CB9BF24D5640}"/>
                    </a:ext>
                  </a:extLst>
                </p14:cNvPr>
                <p14:cNvContentPartPr/>
                <p14:nvPr/>
              </p14:nvContentPartPr>
              <p14:xfrm>
                <a:off x="2188368" y="4700088"/>
                <a:ext cx="93600" cy="86040"/>
              </p14:xfrm>
            </p:contentPart>
          </mc:Choice>
          <mc:Fallback>
            <p:pic>
              <p:nvPicPr>
                <p:cNvPr id="55" name="Freihand 54">
                  <a:extLst>
                    <a:ext uri="{FF2B5EF4-FFF2-40B4-BE49-F238E27FC236}">
                      <a16:creationId xmlns:a16="http://schemas.microsoft.com/office/drawing/2014/main" id="{B43CCD05-2662-4185-A3C5-CB9BF24D5640}"/>
                    </a:ext>
                  </a:extLst>
                </p:cNvPr>
                <p:cNvPicPr/>
                <p:nvPr/>
              </p:nvPicPr>
              <p:blipFill>
                <a:blip r:embed="rId204"/>
                <a:stretch>
                  <a:fillRect/>
                </a:stretch>
              </p:blipFill>
              <p:spPr>
                <a:xfrm>
                  <a:off x="2184048" y="4695768"/>
                  <a:ext cx="10224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56" name="Freihand 55">
                  <a:extLst>
                    <a:ext uri="{FF2B5EF4-FFF2-40B4-BE49-F238E27FC236}">
                      <a16:creationId xmlns:a16="http://schemas.microsoft.com/office/drawing/2014/main" id="{F20331BB-3F34-4ED1-9AA9-3934FEDC083C}"/>
                    </a:ext>
                  </a:extLst>
                </p14:cNvPr>
                <p14:cNvContentPartPr/>
                <p14:nvPr/>
              </p14:nvContentPartPr>
              <p14:xfrm>
                <a:off x="2293128" y="4695048"/>
                <a:ext cx="81360" cy="226440"/>
              </p14:xfrm>
            </p:contentPart>
          </mc:Choice>
          <mc:Fallback>
            <p:pic>
              <p:nvPicPr>
                <p:cNvPr id="56" name="Freihand 55">
                  <a:extLst>
                    <a:ext uri="{FF2B5EF4-FFF2-40B4-BE49-F238E27FC236}">
                      <a16:creationId xmlns:a16="http://schemas.microsoft.com/office/drawing/2014/main" id="{F20331BB-3F34-4ED1-9AA9-3934FEDC083C}"/>
                    </a:ext>
                  </a:extLst>
                </p:cNvPr>
                <p:cNvPicPr/>
                <p:nvPr/>
              </p:nvPicPr>
              <p:blipFill>
                <a:blip r:embed="rId206"/>
                <a:stretch>
                  <a:fillRect/>
                </a:stretch>
              </p:blipFill>
              <p:spPr>
                <a:xfrm>
                  <a:off x="2288808" y="4690728"/>
                  <a:ext cx="90000" cy="23508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57" name="Freihand 56">
                  <a:extLst>
                    <a:ext uri="{FF2B5EF4-FFF2-40B4-BE49-F238E27FC236}">
                      <a16:creationId xmlns:a16="http://schemas.microsoft.com/office/drawing/2014/main" id="{EBD27E44-45CA-408F-8A0B-5D5E2BEF1F29}"/>
                    </a:ext>
                  </a:extLst>
                </p14:cNvPr>
                <p14:cNvContentPartPr/>
                <p14:nvPr/>
              </p14:nvContentPartPr>
              <p14:xfrm>
                <a:off x="2407608" y="4690728"/>
                <a:ext cx="122040" cy="76320"/>
              </p14:xfrm>
            </p:contentPart>
          </mc:Choice>
          <mc:Fallback>
            <p:pic>
              <p:nvPicPr>
                <p:cNvPr id="57" name="Freihand 56">
                  <a:extLst>
                    <a:ext uri="{FF2B5EF4-FFF2-40B4-BE49-F238E27FC236}">
                      <a16:creationId xmlns:a16="http://schemas.microsoft.com/office/drawing/2014/main" id="{EBD27E44-45CA-408F-8A0B-5D5E2BEF1F29}"/>
                    </a:ext>
                  </a:extLst>
                </p:cNvPr>
                <p:cNvPicPr/>
                <p:nvPr/>
              </p:nvPicPr>
              <p:blipFill>
                <a:blip r:embed="rId208"/>
                <a:stretch>
                  <a:fillRect/>
                </a:stretch>
              </p:blipFill>
              <p:spPr>
                <a:xfrm>
                  <a:off x="2403288" y="4686408"/>
                  <a:ext cx="13068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58" name="Freihand 57">
                  <a:extLst>
                    <a:ext uri="{FF2B5EF4-FFF2-40B4-BE49-F238E27FC236}">
                      <a16:creationId xmlns:a16="http://schemas.microsoft.com/office/drawing/2014/main" id="{ECCB21D6-2D38-4FBC-90DB-2976A979D5C0}"/>
                    </a:ext>
                  </a:extLst>
                </p14:cNvPr>
                <p14:cNvContentPartPr/>
                <p14:nvPr/>
              </p14:nvContentPartPr>
              <p14:xfrm>
                <a:off x="2542968" y="4653288"/>
                <a:ext cx="48960" cy="113400"/>
              </p14:xfrm>
            </p:contentPart>
          </mc:Choice>
          <mc:Fallback>
            <p:pic>
              <p:nvPicPr>
                <p:cNvPr id="58" name="Freihand 57">
                  <a:extLst>
                    <a:ext uri="{FF2B5EF4-FFF2-40B4-BE49-F238E27FC236}">
                      <a16:creationId xmlns:a16="http://schemas.microsoft.com/office/drawing/2014/main" id="{ECCB21D6-2D38-4FBC-90DB-2976A979D5C0}"/>
                    </a:ext>
                  </a:extLst>
                </p:cNvPr>
                <p:cNvPicPr/>
                <p:nvPr/>
              </p:nvPicPr>
              <p:blipFill>
                <a:blip r:embed="rId210"/>
                <a:stretch>
                  <a:fillRect/>
                </a:stretch>
              </p:blipFill>
              <p:spPr>
                <a:xfrm>
                  <a:off x="2538648" y="4648968"/>
                  <a:ext cx="5760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59" name="Freihand 58">
                  <a:extLst>
                    <a:ext uri="{FF2B5EF4-FFF2-40B4-BE49-F238E27FC236}">
                      <a16:creationId xmlns:a16="http://schemas.microsoft.com/office/drawing/2014/main" id="{AEE9F939-689A-4B5C-A543-391363A37A38}"/>
                    </a:ext>
                  </a:extLst>
                </p14:cNvPr>
                <p14:cNvContentPartPr/>
                <p14:nvPr/>
              </p14:nvContentPartPr>
              <p14:xfrm>
                <a:off x="2574648" y="4621248"/>
                <a:ext cx="391680" cy="177840"/>
              </p14:xfrm>
            </p:contentPart>
          </mc:Choice>
          <mc:Fallback>
            <p:pic>
              <p:nvPicPr>
                <p:cNvPr id="59" name="Freihand 58">
                  <a:extLst>
                    <a:ext uri="{FF2B5EF4-FFF2-40B4-BE49-F238E27FC236}">
                      <a16:creationId xmlns:a16="http://schemas.microsoft.com/office/drawing/2014/main" id="{AEE9F939-689A-4B5C-A543-391363A37A38}"/>
                    </a:ext>
                  </a:extLst>
                </p:cNvPr>
                <p:cNvPicPr/>
                <p:nvPr/>
              </p:nvPicPr>
              <p:blipFill>
                <a:blip r:embed="rId212"/>
                <a:stretch>
                  <a:fillRect/>
                </a:stretch>
              </p:blipFill>
              <p:spPr>
                <a:xfrm>
                  <a:off x="2570328" y="4616928"/>
                  <a:ext cx="40032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60" name="Freihand 59">
                  <a:extLst>
                    <a:ext uri="{FF2B5EF4-FFF2-40B4-BE49-F238E27FC236}">
                      <a16:creationId xmlns:a16="http://schemas.microsoft.com/office/drawing/2014/main" id="{B0321180-492B-46D8-9199-950376D65BE6}"/>
                    </a:ext>
                  </a:extLst>
                </p14:cNvPr>
                <p14:cNvContentPartPr/>
                <p14:nvPr/>
              </p14:nvContentPartPr>
              <p14:xfrm>
                <a:off x="2928888" y="4593888"/>
                <a:ext cx="12240" cy="7200"/>
              </p14:xfrm>
            </p:contentPart>
          </mc:Choice>
          <mc:Fallback>
            <p:pic>
              <p:nvPicPr>
                <p:cNvPr id="60" name="Freihand 59">
                  <a:extLst>
                    <a:ext uri="{FF2B5EF4-FFF2-40B4-BE49-F238E27FC236}">
                      <a16:creationId xmlns:a16="http://schemas.microsoft.com/office/drawing/2014/main" id="{B0321180-492B-46D8-9199-950376D65BE6}"/>
                    </a:ext>
                  </a:extLst>
                </p:cNvPr>
                <p:cNvPicPr/>
                <p:nvPr/>
              </p:nvPicPr>
              <p:blipFill>
                <a:blip r:embed="rId214"/>
                <a:stretch>
                  <a:fillRect/>
                </a:stretch>
              </p:blipFill>
              <p:spPr>
                <a:xfrm>
                  <a:off x="2924568" y="4589568"/>
                  <a:ext cx="2088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61" name="Freihand 60">
                  <a:extLst>
                    <a:ext uri="{FF2B5EF4-FFF2-40B4-BE49-F238E27FC236}">
                      <a16:creationId xmlns:a16="http://schemas.microsoft.com/office/drawing/2014/main" id="{5B43A0BC-7A46-4905-B3E2-0C0BA66EFADB}"/>
                    </a:ext>
                  </a:extLst>
                </p14:cNvPr>
                <p14:cNvContentPartPr/>
                <p14:nvPr/>
              </p14:nvContentPartPr>
              <p14:xfrm>
                <a:off x="3181248" y="4601088"/>
                <a:ext cx="197640" cy="180360"/>
              </p14:xfrm>
            </p:contentPart>
          </mc:Choice>
          <mc:Fallback>
            <p:pic>
              <p:nvPicPr>
                <p:cNvPr id="61" name="Freihand 60">
                  <a:extLst>
                    <a:ext uri="{FF2B5EF4-FFF2-40B4-BE49-F238E27FC236}">
                      <a16:creationId xmlns:a16="http://schemas.microsoft.com/office/drawing/2014/main" id="{5B43A0BC-7A46-4905-B3E2-0C0BA66EFADB}"/>
                    </a:ext>
                  </a:extLst>
                </p:cNvPr>
                <p:cNvPicPr/>
                <p:nvPr/>
              </p:nvPicPr>
              <p:blipFill>
                <a:blip r:embed="rId216"/>
                <a:stretch>
                  <a:fillRect/>
                </a:stretch>
              </p:blipFill>
              <p:spPr>
                <a:xfrm>
                  <a:off x="3176928" y="4596768"/>
                  <a:ext cx="20628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62" name="Freihand 61">
                  <a:extLst>
                    <a:ext uri="{FF2B5EF4-FFF2-40B4-BE49-F238E27FC236}">
                      <a16:creationId xmlns:a16="http://schemas.microsoft.com/office/drawing/2014/main" id="{16292695-C080-4611-912A-7CD45C61C026}"/>
                    </a:ext>
                  </a:extLst>
                </p14:cNvPr>
                <p14:cNvContentPartPr/>
                <p14:nvPr/>
              </p14:nvContentPartPr>
              <p14:xfrm>
                <a:off x="3443688" y="4628808"/>
                <a:ext cx="26640" cy="114120"/>
              </p14:xfrm>
            </p:contentPart>
          </mc:Choice>
          <mc:Fallback>
            <p:pic>
              <p:nvPicPr>
                <p:cNvPr id="62" name="Freihand 61">
                  <a:extLst>
                    <a:ext uri="{FF2B5EF4-FFF2-40B4-BE49-F238E27FC236}">
                      <a16:creationId xmlns:a16="http://schemas.microsoft.com/office/drawing/2014/main" id="{16292695-C080-4611-912A-7CD45C61C026}"/>
                    </a:ext>
                  </a:extLst>
                </p:cNvPr>
                <p:cNvPicPr/>
                <p:nvPr/>
              </p:nvPicPr>
              <p:blipFill>
                <a:blip r:embed="rId218"/>
                <a:stretch>
                  <a:fillRect/>
                </a:stretch>
              </p:blipFill>
              <p:spPr>
                <a:xfrm>
                  <a:off x="3439368" y="4624488"/>
                  <a:ext cx="3528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63" name="Freihand 62">
                  <a:extLst>
                    <a:ext uri="{FF2B5EF4-FFF2-40B4-BE49-F238E27FC236}">
                      <a16:creationId xmlns:a16="http://schemas.microsoft.com/office/drawing/2014/main" id="{B3EB2C88-FE74-446B-9C80-D6135BAFD480}"/>
                    </a:ext>
                  </a:extLst>
                </p14:cNvPr>
                <p14:cNvContentPartPr/>
                <p14:nvPr/>
              </p14:nvContentPartPr>
              <p14:xfrm>
                <a:off x="3459888" y="4626648"/>
                <a:ext cx="87120" cy="43560"/>
              </p14:xfrm>
            </p:contentPart>
          </mc:Choice>
          <mc:Fallback>
            <p:pic>
              <p:nvPicPr>
                <p:cNvPr id="63" name="Freihand 62">
                  <a:extLst>
                    <a:ext uri="{FF2B5EF4-FFF2-40B4-BE49-F238E27FC236}">
                      <a16:creationId xmlns:a16="http://schemas.microsoft.com/office/drawing/2014/main" id="{B3EB2C88-FE74-446B-9C80-D6135BAFD480}"/>
                    </a:ext>
                  </a:extLst>
                </p:cNvPr>
                <p:cNvPicPr/>
                <p:nvPr/>
              </p:nvPicPr>
              <p:blipFill>
                <a:blip r:embed="rId220"/>
                <a:stretch>
                  <a:fillRect/>
                </a:stretch>
              </p:blipFill>
              <p:spPr>
                <a:xfrm>
                  <a:off x="3455568" y="4622328"/>
                  <a:ext cx="95760" cy="5220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486400" name="Freihand 486399">
                  <a:extLst>
                    <a:ext uri="{FF2B5EF4-FFF2-40B4-BE49-F238E27FC236}">
                      <a16:creationId xmlns:a16="http://schemas.microsoft.com/office/drawing/2014/main" id="{0B986F33-DEAA-442B-AB2F-3611A495D1AC}"/>
                    </a:ext>
                  </a:extLst>
                </p14:cNvPr>
                <p14:cNvContentPartPr/>
                <p14:nvPr/>
              </p14:nvContentPartPr>
              <p14:xfrm>
                <a:off x="3444768" y="4707288"/>
                <a:ext cx="115200" cy="45720"/>
              </p14:xfrm>
            </p:contentPart>
          </mc:Choice>
          <mc:Fallback>
            <p:pic>
              <p:nvPicPr>
                <p:cNvPr id="486400" name="Freihand 486399">
                  <a:extLst>
                    <a:ext uri="{FF2B5EF4-FFF2-40B4-BE49-F238E27FC236}">
                      <a16:creationId xmlns:a16="http://schemas.microsoft.com/office/drawing/2014/main" id="{0B986F33-DEAA-442B-AB2F-3611A495D1AC}"/>
                    </a:ext>
                  </a:extLst>
                </p:cNvPr>
                <p:cNvPicPr/>
                <p:nvPr/>
              </p:nvPicPr>
              <p:blipFill>
                <a:blip r:embed="rId222"/>
                <a:stretch>
                  <a:fillRect/>
                </a:stretch>
              </p:blipFill>
              <p:spPr>
                <a:xfrm>
                  <a:off x="3440448" y="4702968"/>
                  <a:ext cx="12384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486401" name="Freihand 486400">
                  <a:extLst>
                    <a:ext uri="{FF2B5EF4-FFF2-40B4-BE49-F238E27FC236}">
                      <a16:creationId xmlns:a16="http://schemas.microsoft.com/office/drawing/2014/main" id="{CC85177B-596E-4F71-A667-46A80BF15E8F}"/>
                    </a:ext>
                  </a:extLst>
                </p14:cNvPr>
                <p14:cNvContentPartPr/>
                <p14:nvPr/>
              </p14:nvContentPartPr>
              <p14:xfrm>
                <a:off x="3690288" y="4653648"/>
                <a:ext cx="195120" cy="101520"/>
              </p14:xfrm>
            </p:contentPart>
          </mc:Choice>
          <mc:Fallback>
            <p:pic>
              <p:nvPicPr>
                <p:cNvPr id="486401" name="Freihand 486400">
                  <a:extLst>
                    <a:ext uri="{FF2B5EF4-FFF2-40B4-BE49-F238E27FC236}">
                      <a16:creationId xmlns:a16="http://schemas.microsoft.com/office/drawing/2014/main" id="{CC85177B-596E-4F71-A667-46A80BF15E8F}"/>
                    </a:ext>
                  </a:extLst>
                </p:cNvPr>
                <p:cNvPicPr/>
                <p:nvPr/>
              </p:nvPicPr>
              <p:blipFill>
                <a:blip r:embed="rId224"/>
                <a:stretch>
                  <a:fillRect/>
                </a:stretch>
              </p:blipFill>
              <p:spPr>
                <a:xfrm>
                  <a:off x="3685968" y="4649328"/>
                  <a:ext cx="20376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486404" name="Freihand 486403">
                  <a:extLst>
                    <a:ext uri="{FF2B5EF4-FFF2-40B4-BE49-F238E27FC236}">
                      <a16:creationId xmlns:a16="http://schemas.microsoft.com/office/drawing/2014/main" id="{B5090F04-8E29-4D5F-B828-17FD2AE52A3B}"/>
                    </a:ext>
                  </a:extLst>
                </p14:cNvPr>
                <p14:cNvContentPartPr/>
                <p14:nvPr/>
              </p14:nvContentPartPr>
              <p14:xfrm>
                <a:off x="4024728" y="4568328"/>
                <a:ext cx="215280" cy="192240"/>
              </p14:xfrm>
            </p:contentPart>
          </mc:Choice>
          <mc:Fallback>
            <p:pic>
              <p:nvPicPr>
                <p:cNvPr id="486404" name="Freihand 486403">
                  <a:extLst>
                    <a:ext uri="{FF2B5EF4-FFF2-40B4-BE49-F238E27FC236}">
                      <a16:creationId xmlns:a16="http://schemas.microsoft.com/office/drawing/2014/main" id="{B5090F04-8E29-4D5F-B828-17FD2AE52A3B}"/>
                    </a:ext>
                  </a:extLst>
                </p:cNvPr>
                <p:cNvPicPr/>
                <p:nvPr/>
              </p:nvPicPr>
              <p:blipFill>
                <a:blip r:embed="rId226"/>
                <a:stretch>
                  <a:fillRect/>
                </a:stretch>
              </p:blipFill>
              <p:spPr>
                <a:xfrm>
                  <a:off x="4020408" y="4564008"/>
                  <a:ext cx="223920" cy="20088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486405" name="Freihand 486404">
                  <a:extLst>
                    <a:ext uri="{FF2B5EF4-FFF2-40B4-BE49-F238E27FC236}">
                      <a16:creationId xmlns:a16="http://schemas.microsoft.com/office/drawing/2014/main" id="{A20838F5-CA69-4F7F-BB6D-6840CB4E6BC4}"/>
                    </a:ext>
                  </a:extLst>
                </p14:cNvPr>
                <p14:cNvContentPartPr/>
                <p14:nvPr/>
              </p14:nvContentPartPr>
              <p14:xfrm>
                <a:off x="4227048" y="4611168"/>
                <a:ext cx="124920" cy="136080"/>
              </p14:xfrm>
            </p:contentPart>
          </mc:Choice>
          <mc:Fallback>
            <p:pic>
              <p:nvPicPr>
                <p:cNvPr id="486405" name="Freihand 486404">
                  <a:extLst>
                    <a:ext uri="{FF2B5EF4-FFF2-40B4-BE49-F238E27FC236}">
                      <a16:creationId xmlns:a16="http://schemas.microsoft.com/office/drawing/2014/main" id="{A20838F5-CA69-4F7F-BB6D-6840CB4E6BC4}"/>
                    </a:ext>
                  </a:extLst>
                </p:cNvPr>
                <p:cNvPicPr/>
                <p:nvPr/>
              </p:nvPicPr>
              <p:blipFill>
                <a:blip r:embed="rId228"/>
                <a:stretch>
                  <a:fillRect/>
                </a:stretch>
              </p:blipFill>
              <p:spPr>
                <a:xfrm>
                  <a:off x="4222728" y="4606848"/>
                  <a:ext cx="13356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486407" name="Freihand 486406">
                  <a:extLst>
                    <a:ext uri="{FF2B5EF4-FFF2-40B4-BE49-F238E27FC236}">
                      <a16:creationId xmlns:a16="http://schemas.microsoft.com/office/drawing/2014/main" id="{D3566A54-E65A-4EF8-92B8-EC859B4EE6BD}"/>
                    </a:ext>
                  </a:extLst>
                </p14:cNvPr>
                <p14:cNvContentPartPr/>
                <p14:nvPr/>
              </p14:nvContentPartPr>
              <p14:xfrm>
                <a:off x="4457808" y="4592808"/>
                <a:ext cx="213120" cy="149040"/>
              </p14:xfrm>
            </p:contentPart>
          </mc:Choice>
          <mc:Fallback>
            <p:pic>
              <p:nvPicPr>
                <p:cNvPr id="486407" name="Freihand 486406">
                  <a:extLst>
                    <a:ext uri="{FF2B5EF4-FFF2-40B4-BE49-F238E27FC236}">
                      <a16:creationId xmlns:a16="http://schemas.microsoft.com/office/drawing/2014/main" id="{D3566A54-E65A-4EF8-92B8-EC859B4EE6BD}"/>
                    </a:ext>
                  </a:extLst>
                </p:cNvPr>
                <p:cNvPicPr/>
                <p:nvPr/>
              </p:nvPicPr>
              <p:blipFill>
                <a:blip r:embed="rId230"/>
                <a:stretch>
                  <a:fillRect/>
                </a:stretch>
              </p:blipFill>
              <p:spPr>
                <a:xfrm>
                  <a:off x="4453488" y="4588488"/>
                  <a:ext cx="22176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486408" name="Freihand 486407">
                  <a:extLst>
                    <a:ext uri="{FF2B5EF4-FFF2-40B4-BE49-F238E27FC236}">
                      <a16:creationId xmlns:a16="http://schemas.microsoft.com/office/drawing/2014/main" id="{91A92607-BA86-4106-9AA5-57D1EB0678BB}"/>
                    </a:ext>
                  </a:extLst>
                </p14:cNvPr>
                <p14:cNvContentPartPr/>
                <p14:nvPr/>
              </p14:nvContentPartPr>
              <p14:xfrm>
                <a:off x="4669128" y="4581288"/>
                <a:ext cx="22320" cy="10080"/>
              </p14:xfrm>
            </p:contentPart>
          </mc:Choice>
          <mc:Fallback>
            <p:pic>
              <p:nvPicPr>
                <p:cNvPr id="486408" name="Freihand 486407">
                  <a:extLst>
                    <a:ext uri="{FF2B5EF4-FFF2-40B4-BE49-F238E27FC236}">
                      <a16:creationId xmlns:a16="http://schemas.microsoft.com/office/drawing/2014/main" id="{91A92607-BA86-4106-9AA5-57D1EB0678BB}"/>
                    </a:ext>
                  </a:extLst>
                </p:cNvPr>
                <p:cNvPicPr/>
                <p:nvPr/>
              </p:nvPicPr>
              <p:blipFill>
                <a:blip r:embed="rId232"/>
                <a:stretch>
                  <a:fillRect/>
                </a:stretch>
              </p:blipFill>
              <p:spPr>
                <a:xfrm>
                  <a:off x="4664808" y="4576968"/>
                  <a:ext cx="3096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486409" name="Freihand 486408">
                  <a:extLst>
                    <a:ext uri="{FF2B5EF4-FFF2-40B4-BE49-F238E27FC236}">
                      <a16:creationId xmlns:a16="http://schemas.microsoft.com/office/drawing/2014/main" id="{5B6B4817-5AB6-40EF-9D01-2A3BF0DAC0F8}"/>
                    </a:ext>
                  </a:extLst>
                </p14:cNvPr>
                <p14:cNvContentPartPr/>
                <p14:nvPr/>
              </p14:nvContentPartPr>
              <p14:xfrm>
                <a:off x="4706568" y="4642488"/>
                <a:ext cx="110160" cy="98280"/>
              </p14:xfrm>
            </p:contentPart>
          </mc:Choice>
          <mc:Fallback>
            <p:pic>
              <p:nvPicPr>
                <p:cNvPr id="486409" name="Freihand 486408">
                  <a:extLst>
                    <a:ext uri="{FF2B5EF4-FFF2-40B4-BE49-F238E27FC236}">
                      <a16:creationId xmlns:a16="http://schemas.microsoft.com/office/drawing/2014/main" id="{5B6B4817-5AB6-40EF-9D01-2A3BF0DAC0F8}"/>
                    </a:ext>
                  </a:extLst>
                </p:cNvPr>
                <p:cNvPicPr/>
                <p:nvPr/>
              </p:nvPicPr>
              <p:blipFill>
                <a:blip r:embed="rId234"/>
                <a:stretch>
                  <a:fillRect/>
                </a:stretch>
              </p:blipFill>
              <p:spPr>
                <a:xfrm>
                  <a:off x="4702248" y="4638168"/>
                  <a:ext cx="11880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486410" name="Freihand 486409">
                  <a:extLst>
                    <a:ext uri="{FF2B5EF4-FFF2-40B4-BE49-F238E27FC236}">
                      <a16:creationId xmlns:a16="http://schemas.microsoft.com/office/drawing/2014/main" id="{290A8D3E-64BA-4369-B852-0B3F246F7E2B}"/>
                    </a:ext>
                  </a:extLst>
                </p14:cNvPr>
                <p14:cNvContentPartPr/>
                <p14:nvPr/>
              </p14:nvContentPartPr>
              <p14:xfrm>
                <a:off x="3950208" y="4795128"/>
                <a:ext cx="944280" cy="63000"/>
              </p14:xfrm>
            </p:contentPart>
          </mc:Choice>
          <mc:Fallback>
            <p:pic>
              <p:nvPicPr>
                <p:cNvPr id="486410" name="Freihand 486409">
                  <a:extLst>
                    <a:ext uri="{FF2B5EF4-FFF2-40B4-BE49-F238E27FC236}">
                      <a16:creationId xmlns:a16="http://schemas.microsoft.com/office/drawing/2014/main" id="{290A8D3E-64BA-4369-B852-0B3F246F7E2B}"/>
                    </a:ext>
                  </a:extLst>
                </p:cNvPr>
                <p:cNvPicPr/>
                <p:nvPr/>
              </p:nvPicPr>
              <p:blipFill>
                <a:blip r:embed="rId236"/>
                <a:stretch>
                  <a:fillRect/>
                </a:stretch>
              </p:blipFill>
              <p:spPr>
                <a:xfrm>
                  <a:off x="3945888" y="4790808"/>
                  <a:ext cx="95292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486414" name="Freihand 486413">
                  <a:extLst>
                    <a:ext uri="{FF2B5EF4-FFF2-40B4-BE49-F238E27FC236}">
                      <a16:creationId xmlns:a16="http://schemas.microsoft.com/office/drawing/2014/main" id="{C57A0273-D73E-42D8-8B5A-AE314F5A6820}"/>
                    </a:ext>
                  </a:extLst>
                </p14:cNvPr>
                <p14:cNvContentPartPr/>
                <p14:nvPr/>
              </p14:nvContentPartPr>
              <p14:xfrm>
                <a:off x="2298528" y="4643208"/>
                <a:ext cx="3096360" cy="387360"/>
              </p14:xfrm>
            </p:contentPart>
          </mc:Choice>
          <mc:Fallback>
            <p:pic>
              <p:nvPicPr>
                <p:cNvPr id="486414" name="Freihand 486413">
                  <a:extLst>
                    <a:ext uri="{FF2B5EF4-FFF2-40B4-BE49-F238E27FC236}">
                      <a16:creationId xmlns:a16="http://schemas.microsoft.com/office/drawing/2014/main" id="{C57A0273-D73E-42D8-8B5A-AE314F5A6820}"/>
                    </a:ext>
                  </a:extLst>
                </p:cNvPr>
                <p:cNvPicPr/>
                <p:nvPr/>
              </p:nvPicPr>
              <p:blipFill>
                <a:blip r:embed="rId238"/>
                <a:stretch>
                  <a:fillRect/>
                </a:stretch>
              </p:blipFill>
              <p:spPr>
                <a:xfrm>
                  <a:off x="2294208" y="4638888"/>
                  <a:ext cx="3105000" cy="39600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486415" name="Freihand 486414">
                  <a:extLst>
                    <a:ext uri="{FF2B5EF4-FFF2-40B4-BE49-F238E27FC236}">
                      <a16:creationId xmlns:a16="http://schemas.microsoft.com/office/drawing/2014/main" id="{CF82C71A-BCBE-4084-A665-36A20F747120}"/>
                    </a:ext>
                  </a:extLst>
                </p14:cNvPr>
                <p14:cNvContentPartPr/>
                <p14:nvPr/>
              </p14:nvContentPartPr>
              <p14:xfrm>
                <a:off x="5358528" y="4890888"/>
                <a:ext cx="216360" cy="205920"/>
              </p14:xfrm>
            </p:contentPart>
          </mc:Choice>
          <mc:Fallback>
            <p:pic>
              <p:nvPicPr>
                <p:cNvPr id="486415" name="Freihand 486414">
                  <a:extLst>
                    <a:ext uri="{FF2B5EF4-FFF2-40B4-BE49-F238E27FC236}">
                      <a16:creationId xmlns:a16="http://schemas.microsoft.com/office/drawing/2014/main" id="{CF82C71A-BCBE-4084-A665-36A20F747120}"/>
                    </a:ext>
                  </a:extLst>
                </p:cNvPr>
                <p:cNvPicPr/>
                <p:nvPr/>
              </p:nvPicPr>
              <p:blipFill>
                <a:blip r:embed="rId240"/>
                <a:stretch>
                  <a:fillRect/>
                </a:stretch>
              </p:blipFill>
              <p:spPr>
                <a:xfrm>
                  <a:off x="5354208" y="4886568"/>
                  <a:ext cx="225000" cy="21456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486417" name="Freihand 486416">
                  <a:extLst>
                    <a:ext uri="{FF2B5EF4-FFF2-40B4-BE49-F238E27FC236}">
                      <a16:creationId xmlns:a16="http://schemas.microsoft.com/office/drawing/2014/main" id="{9CEA254C-893E-4D06-ADEE-1134F2061446}"/>
                    </a:ext>
                  </a:extLst>
                </p14:cNvPr>
                <p14:cNvContentPartPr/>
                <p14:nvPr/>
              </p14:nvContentPartPr>
              <p14:xfrm>
                <a:off x="5726448" y="4955328"/>
                <a:ext cx="227160" cy="72000"/>
              </p14:xfrm>
            </p:contentPart>
          </mc:Choice>
          <mc:Fallback>
            <p:pic>
              <p:nvPicPr>
                <p:cNvPr id="486417" name="Freihand 486416">
                  <a:extLst>
                    <a:ext uri="{FF2B5EF4-FFF2-40B4-BE49-F238E27FC236}">
                      <a16:creationId xmlns:a16="http://schemas.microsoft.com/office/drawing/2014/main" id="{9CEA254C-893E-4D06-ADEE-1134F2061446}"/>
                    </a:ext>
                  </a:extLst>
                </p:cNvPr>
                <p:cNvPicPr/>
                <p:nvPr/>
              </p:nvPicPr>
              <p:blipFill>
                <a:blip r:embed="rId242"/>
                <a:stretch>
                  <a:fillRect/>
                </a:stretch>
              </p:blipFill>
              <p:spPr>
                <a:xfrm>
                  <a:off x="5722128" y="4951008"/>
                  <a:ext cx="23580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486419" name="Freihand 486418">
                  <a:extLst>
                    <a:ext uri="{FF2B5EF4-FFF2-40B4-BE49-F238E27FC236}">
                      <a16:creationId xmlns:a16="http://schemas.microsoft.com/office/drawing/2014/main" id="{27B0DE3E-EA66-431C-9276-9272A31DC21D}"/>
                    </a:ext>
                  </a:extLst>
                </p14:cNvPr>
                <p14:cNvContentPartPr/>
                <p14:nvPr/>
              </p14:nvContentPartPr>
              <p14:xfrm>
                <a:off x="6182568" y="4856328"/>
                <a:ext cx="171720" cy="155160"/>
              </p14:xfrm>
            </p:contentPart>
          </mc:Choice>
          <mc:Fallback>
            <p:pic>
              <p:nvPicPr>
                <p:cNvPr id="486419" name="Freihand 486418">
                  <a:extLst>
                    <a:ext uri="{FF2B5EF4-FFF2-40B4-BE49-F238E27FC236}">
                      <a16:creationId xmlns:a16="http://schemas.microsoft.com/office/drawing/2014/main" id="{27B0DE3E-EA66-431C-9276-9272A31DC21D}"/>
                    </a:ext>
                  </a:extLst>
                </p:cNvPr>
                <p:cNvPicPr/>
                <p:nvPr/>
              </p:nvPicPr>
              <p:blipFill>
                <a:blip r:embed="rId244"/>
                <a:stretch>
                  <a:fillRect/>
                </a:stretch>
              </p:blipFill>
              <p:spPr>
                <a:xfrm>
                  <a:off x="6178248" y="4852008"/>
                  <a:ext cx="18036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486420" name="Freihand 486419">
                  <a:extLst>
                    <a:ext uri="{FF2B5EF4-FFF2-40B4-BE49-F238E27FC236}">
                      <a16:creationId xmlns:a16="http://schemas.microsoft.com/office/drawing/2014/main" id="{BEAC0190-E3AB-410B-BBBA-1E63EC46AF82}"/>
                    </a:ext>
                  </a:extLst>
                </p14:cNvPr>
                <p14:cNvContentPartPr/>
                <p14:nvPr/>
              </p14:nvContentPartPr>
              <p14:xfrm>
                <a:off x="6407928" y="4872168"/>
                <a:ext cx="124560" cy="106920"/>
              </p14:xfrm>
            </p:contentPart>
          </mc:Choice>
          <mc:Fallback>
            <p:pic>
              <p:nvPicPr>
                <p:cNvPr id="486420" name="Freihand 486419">
                  <a:extLst>
                    <a:ext uri="{FF2B5EF4-FFF2-40B4-BE49-F238E27FC236}">
                      <a16:creationId xmlns:a16="http://schemas.microsoft.com/office/drawing/2014/main" id="{BEAC0190-E3AB-410B-BBBA-1E63EC46AF82}"/>
                    </a:ext>
                  </a:extLst>
                </p:cNvPr>
                <p:cNvPicPr/>
                <p:nvPr/>
              </p:nvPicPr>
              <p:blipFill>
                <a:blip r:embed="rId246"/>
                <a:stretch>
                  <a:fillRect/>
                </a:stretch>
              </p:blipFill>
              <p:spPr>
                <a:xfrm>
                  <a:off x="6403608" y="4867848"/>
                  <a:ext cx="13320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486421" name="Freihand 486420">
                  <a:extLst>
                    <a:ext uri="{FF2B5EF4-FFF2-40B4-BE49-F238E27FC236}">
                      <a16:creationId xmlns:a16="http://schemas.microsoft.com/office/drawing/2014/main" id="{1AC5899C-4C23-4AC4-A5D7-9B7467829A81}"/>
                    </a:ext>
                  </a:extLst>
                </p14:cNvPr>
                <p14:cNvContentPartPr/>
                <p14:nvPr/>
              </p14:nvContentPartPr>
              <p14:xfrm>
                <a:off x="6647328" y="4919688"/>
                <a:ext cx="183960" cy="21600"/>
              </p14:xfrm>
            </p:contentPart>
          </mc:Choice>
          <mc:Fallback>
            <p:pic>
              <p:nvPicPr>
                <p:cNvPr id="486421" name="Freihand 486420">
                  <a:extLst>
                    <a:ext uri="{FF2B5EF4-FFF2-40B4-BE49-F238E27FC236}">
                      <a16:creationId xmlns:a16="http://schemas.microsoft.com/office/drawing/2014/main" id="{1AC5899C-4C23-4AC4-A5D7-9B7467829A81}"/>
                    </a:ext>
                  </a:extLst>
                </p:cNvPr>
                <p:cNvPicPr/>
                <p:nvPr/>
              </p:nvPicPr>
              <p:blipFill>
                <a:blip r:embed="rId248"/>
                <a:stretch>
                  <a:fillRect/>
                </a:stretch>
              </p:blipFill>
              <p:spPr>
                <a:xfrm>
                  <a:off x="6643008" y="4915368"/>
                  <a:ext cx="19260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486422" name="Freihand 486421">
                  <a:extLst>
                    <a:ext uri="{FF2B5EF4-FFF2-40B4-BE49-F238E27FC236}">
                      <a16:creationId xmlns:a16="http://schemas.microsoft.com/office/drawing/2014/main" id="{EA5739F0-E778-4A6B-9421-4C07221A20E9}"/>
                    </a:ext>
                  </a:extLst>
                </p14:cNvPr>
                <p14:cNvContentPartPr/>
                <p14:nvPr/>
              </p14:nvContentPartPr>
              <p14:xfrm>
                <a:off x="6868368" y="4826088"/>
                <a:ext cx="138600" cy="153720"/>
              </p14:xfrm>
            </p:contentPart>
          </mc:Choice>
          <mc:Fallback>
            <p:pic>
              <p:nvPicPr>
                <p:cNvPr id="486422" name="Freihand 486421">
                  <a:extLst>
                    <a:ext uri="{FF2B5EF4-FFF2-40B4-BE49-F238E27FC236}">
                      <a16:creationId xmlns:a16="http://schemas.microsoft.com/office/drawing/2014/main" id="{EA5739F0-E778-4A6B-9421-4C07221A20E9}"/>
                    </a:ext>
                  </a:extLst>
                </p:cNvPr>
                <p:cNvPicPr/>
                <p:nvPr/>
              </p:nvPicPr>
              <p:blipFill>
                <a:blip r:embed="rId250"/>
                <a:stretch>
                  <a:fillRect/>
                </a:stretch>
              </p:blipFill>
              <p:spPr>
                <a:xfrm>
                  <a:off x="6864048" y="4821768"/>
                  <a:ext cx="14724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486423" name="Freihand 486422">
                  <a:extLst>
                    <a:ext uri="{FF2B5EF4-FFF2-40B4-BE49-F238E27FC236}">
                      <a16:creationId xmlns:a16="http://schemas.microsoft.com/office/drawing/2014/main" id="{6E48B1A3-B600-4931-870D-E0D1381B8C09}"/>
                    </a:ext>
                  </a:extLst>
                </p14:cNvPr>
                <p14:cNvContentPartPr/>
                <p14:nvPr/>
              </p14:nvContentPartPr>
              <p14:xfrm>
                <a:off x="7103808" y="4806648"/>
                <a:ext cx="122760" cy="144000"/>
              </p14:xfrm>
            </p:contentPart>
          </mc:Choice>
          <mc:Fallback>
            <p:pic>
              <p:nvPicPr>
                <p:cNvPr id="486423" name="Freihand 486422">
                  <a:extLst>
                    <a:ext uri="{FF2B5EF4-FFF2-40B4-BE49-F238E27FC236}">
                      <a16:creationId xmlns:a16="http://schemas.microsoft.com/office/drawing/2014/main" id="{6E48B1A3-B600-4931-870D-E0D1381B8C09}"/>
                    </a:ext>
                  </a:extLst>
                </p:cNvPr>
                <p:cNvPicPr/>
                <p:nvPr/>
              </p:nvPicPr>
              <p:blipFill>
                <a:blip r:embed="rId252"/>
                <a:stretch>
                  <a:fillRect/>
                </a:stretch>
              </p:blipFill>
              <p:spPr>
                <a:xfrm>
                  <a:off x="7099488" y="4802328"/>
                  <a:ext cx="13140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486424" name="Freihand 486423">
                  <a:extLst>
                    <a:ext uri="{FF2B5EF4-FFF2-40B4-BE49-F238E27FC236}">
                      <a16:creationId xmlns:a16="http://schemas.microsoft.com/office/drawing/2014/main" id="{11DF8730-C6E7-498F-9BFB-D47EBEB8A22D}"/>
                    </a:ext>
                  </a:extLst>
                </p14:cNvPr>
                <p14:cNvContentPartPr/>
                <p14:nvPr/>
              </p14:nvContentPartPr>
              <p14:xfrm>
                <a:off x="7151328" y="4781088"/>
                <a:ext cx="118800" cy="15120"/>
              </p14:xfrm>
            </p:contentPart>
          </mc:Choice>
          <mc:Fallback>
            <p:pic>
              <p:nvPicPr>
                <p:cNvPr id="486424" name="Freihand 486423">
                  <a:extLst>
                    <a:ext uri="{FF2B5EF4-FFF2-40B4-BE49-F238E27FC236}">
                      <a16:creationId xmlns:a16="http://schemas.microsoft.com/office/drawing/2014/main" id="{11DF8730-C6E7-498F-9BFB-D47EBEB8A22D}"/>
                    </a:ext>
                  </a:extLst>
                </p:cNvPr>
                <p:cNvPicPr/>
                <p:nvPr/>
              </p:nvPicPr>
              <p:blipFill>
                <a:blip r:embed="rId254"/>
                <a:stretch>
                  <a:fillRect/>
                </a:stretch>
              </p:blipFill>
              <p:spPr>
                <a:xfrm>
                  <a:off x="7147008" y="4776768"/>
                  <a:ext cx="12744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486425" name="Freihand 486424">
                  <a:extLst>
                    <a:ext uri="{FF2B5EF4-FFF2-40B4-BE49-F238E27FC236}">
                      <a16:creationId xmlns:a16="http://schemas.microsoft.com/office/drawing/2014/main" id="{A64A6781-C74B-4D80-A0A7-997A1C6A51D6}"/>
                    </a:ext>
                  </a:extLst>
                </p14:cNvPr>
                <p14:cNvContentPartPr/>
                <p14:nvPr/>
              </p14:nvContentPartPr>
              <p14:xfrm>
                <a:off x="7455528" y="4801248"/>
                <a:ext cx="108000" cy="213840"/>
              </p14:xfrm>
            </p:contentPart>
          </mc:Choice>
          <mc:Fallback>
            <p:pic>
              <p:nvPicPr>
                <p:cNvPr id="486425" name="Freihand 486424">
                  <a:extLst>
                    <a:ext uri="{FF2B5EF4-FFF2-40B4-BE49-F238E27FC236}">
                      <a16:creationId xmlns:a16="http://schemas.microsoft.com/office/drawing/2014/main" id="{A64A6781-C74B-4D80-A0A7-997A1C6A51D6}"/>
                    </a:ext>
                  </a:extLst>
                </p:cNvPr>
                <p:cNvPicPr/>
                <p:nvPr/>
              </p:nvPicPr>
              <p:blipFill>
                <a:blip r:embed="rId256"/>
                <a:stretch>
                  <a:fillRect/>
                </a:stretch>
              </p:blipFill>
              <p:spPr>
                <a:xfrm>
                  <a:off x="7451208" y="4796928"/>
                  <a:ext cx="116640" cy="22248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486426" name="Freihand 486425">
                  <a:extLst>
                    <a:ext uri="{FF2B5EF4-FFF2-40B4-BE49-F238E27FC236}">
                      <a16:creationId xmlns:a16="http://schemas.microsoft.com/office/drawing/2014/main" id="{090F749E-33B3-453B-A597-D2551631CB3E}"/>
                    </a:ext>
                  </a:extLst>
                </p14:cNvPr>
                <p14:cNvContentPartPr/>
                <p14:nvPr/>
              </p14:nvContentPartPr>
              <p14:xfrm>
                <a:off x="7621128" y="4780728"/>
                <a:ext cx="113760" cy="108000"/>
              </p14:xfrm>
            </p:contentPart>
          </mc:Choice>
          <mc:Fallback>
            <p:pic>
              <p:nvPicPr>
                <p:cNvPr id="486426" name="Freihand 486425">
                  <a:extLst>
                    <a:ext uri="{FF2B5EF4-FFF2-40B4-BE49-F238E27FC236}">
                      <a16:creationId xmlns:a16="http://schemas.microsoft.com/office/drawing/2014/main" id="{090F749E-33B3-453B-A597-D2551631CB3E}"/>
                    </a:ext>
                  </a:extLst>
                </p:cNvPr>
                <p:cNvPicPr/>
                <p:nvPr/>
              </p:nvPicPr>
              <p:blipFill>
                <a:blip r:embed="rId258"/>
                <a:stretch>
                  <a:fillRect/>
                </a:stretch>
              </p:blipFill>
              <p:spPr>
                <a:xfrm>
                  <a:off x="7616808" y="4776408"/>
                  <a:ext cx="12240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486427" name="Freihand 486426">
                  <a:extLst>
                    <a:ext uri="{FF2B5EF4-FFF2-40B4-BE49-F238E27FC236}">
                      <a16:creationId xmlns:a16="http://schemas.microsoft.com/office/drawing/2014/main" id="{5F5DD63D-E024-4FC4-9063-A14094D74D7B}"/>
                    </a:ext>
                  </a:extLst>
                </p14:cNvPr>
                <p14:cNvContentPartPr/>
                <p14:nvPr/>
              </p14:nvContentPartPr>
              <p14:xfrm>
                <a:off x="7742808" y="4742928"/>
                <a:ext cx="385920" cy="152640"/>
              </p14:xfrm>
            </p:contentPart>
          </mc:Choice>
          <mc:Fallback>
            <p:pic>
              <p:nvPicPr>
                <p:cNvPr id="486427" name="Freihand 486426">
                  <a:extLst>
                    <a:ext uri="{FF2B5EF4-FFF2-40B4-BE49-F238E27FC236}">
                      <a16:creationId xmlns:a16="http://schemas.microsoft.com/office/drawing/2014/main" id="{5F5DD63D-E024-4FC4-9063-A14094D74D7B}"/>
                    </a:ext>
                  </a:extLst>
                </p:cNvPr>
                <p:cNvPicPr/>
                <p:nvPr/>
              </p:nvPicPr>
              <p:blipFill>
                <a:blip r:embed="rId260"/>
                <a:stretch>
                  <a:fillRect/>
                </a:stretch>
              </p:blipFill>
              <p:spPr>
                <a:xfrm>
                  <a:off x="7738488" y="4738608"/>
                  <a:ext cx="39456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486462" name="Freihand 486461">
                  <a:extLst>
                    <a:ext uri="{FF2B5EF4-FFF2-40B4-BE49-F238E27FC236}">
                      <a16:creationId xmlns:a16="http://schemas.microsoft.com/office/drawing/2014/main" id="{6871F978-8C7B-4F35-A737-02A4EB3F0123}"/>
                    </a:ext>
                  </a:extLst>
                </p14:cNvPr>
                <p14:cNvContentPartPr/>
                <p14:nvPr/>
              </p14:nvContentPartPr>
              <p14:xfrm>
                <a:off x="6149088" y="5278968"/>
                <a:ext cx="267480" cy="24840"/>
              </p14:xfrm>
            </p:contentPart>
          </mc:Choice>
          <mc:Fallback>
            <p:pic>
              <p:nvPicPr>
                <p:cNvPr id="486462" name="Freihand 486461">
                  <a:extLst>
                    <a:ext uri="{FF2B5EF4-FFF2-40B4-BE49-F238E27FC236}">
                      <a16:creationId xmlns:a16="http://schemas.microsoft.com/office/drawing/2014/main" id="{6871F978-8C7B-4F35-A737-02A4EB3F0123}"/>
                    </a:ext>
                  </a:extLst>
                </p:cNvPr>
                <p:cNvPicPr/>
                <p:nvPr/>
              </p:nvPicPr>
              <p:blipFill>
                <a:blip r:embed="rId262"/>
                <a:stretch>
                  <a:fillRect/>
                </a:stretch>
              </p:blipFill>
              <p:spPr>
                <a:xfrm>
                  <a:off x="6144768" y="5274648"/>
                  <a:ext cx="27612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486463" name="Freihand 486462">
                  <a:extLst>
                    <a:ext uri="{FF2B5EF4-FFF2-40B4-BE49-F238E27FC236}">
                      <a16:creationId xmlns:a16="http://schemas.microsoft.com/office/drawing/2014/main" id="{BA783358-69EF-4400-9BF8-867AA946D5CF}"/>
                    </a:ext>
                  </a:extLst>
                </p14:cNvPr>
                <p14:cNvContentPartPr/>
                <p14:nvPr/>
              </p14:nvContentPartPr>
              <p14:xfrm>
                <a:off x="6322968" y="5211288"/>
                <a:ext cx="161640" cy="260640"/>
              </p14:xfrm>
            </p:contentPart>
          </mc:Choice>
          <mc:Fallback>
            <p:pic>
              <p:nvPicPr>
                <p:cNvPr id="486463" name="Freihand 486462">
                  <a:extLst>
                    <a:ext uri="{FF2B5EF4-FFF2-40B4-BE49-F238E27FC236}">
                      <a16:creationId xmlns:a16="http://schemas.microsoft.com/office/drawing/2014/main" id="{BA783358-69EF-4400-9BF8-867AA946D5CF}"/>
                    </a:ext>
                  </a:extLst>
                </p:cNvPr>
                <p:cNvPicPr/>
                <p:nvPr/>
              </p:nvPicPr>
              <p:blipFill>
                <a:blip r:embed="rId264"/>
                <a:stretch>
                  <a:fillRect/>
                </a:stretch>
              </p:blipFill>
              <p:spPr>
                <a:xfrm>
                  <a:off x="6318648" y="5206968"/>
                  <a:ext cx="170280" cy="26928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486466" name="Freihand 486465">
                  <a:extLst>
                    <a:ext uri="{FF2B5EF4-FFF2-40B4-BE49-F238E27FC236}">
                      <a16:creationId xmlns:a16="http://schemas.microsoft.com/office/drawing/2014/main" id="{13189895-7E63-4F0E-A1A6-CA647FA2E2A8}"/>
                    </a:ext>
                  </a:extLst>
                </p14:cNvPr>
                <p14:cNvContentPartPr/>
                <p14:nvPr/>
              </p14:nvContentPartPr>
              <p14:xfrm>
                <a:off x="6653808" y="5183928"/>
                <a:ext cx="99000" cy="119880"/>
              </p14:xfrm>
            </p:contentPart>
          </mc:Choice>
          <mc:Fallback>
            <p:pic>
              <p:nvPicPr>
                <p:cNvPr id="486466" name="Freihand 486465">
                  <a:extLst>
                    <a:ext uri="{FF2B5EF4-FFF2-40B4-BE49-F238E27FC236}">
                      <a16:creationId xmlns:a16="http://schemas.microsoft.com/office/drawing/2014/main" id="{13189895-7E63-4F0E-A1A6-CA647FA2E2A8}"/>
                    </a:ext>
                  </a:extLst>
                </p:cNvPr>
                <p:cNvPicPr/>
                <p:nvPr/>
              </p:nvPicPr>
              <p:blipFill>
                <a:blip r:embed="rId266"/>
                <a:stretch>
                  <a:fillRect/>
                </a:stretch>
              </p:blipFill>
              <p:spPr>
                <a:xfrm>
                  <a:off x="6649488" y="5179608"/>
                  <a:ext cx="10764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486467" name="Freihand 486466">
                  <a:extLst>
                    <a:ext uri="{FF2B5EF4-FFF2-40B4-BE49-F238E27FC236}">
                      <a16:creationId xmlns:a16="http://schemas.microsoft.com/office/drawing/2014/main" id="{4A387682-B6F7-4550-B5CD-48E1D969001F}"/>
                    </a:ext>
                  </a:extLst>
                </p14:cNvPr>
                <p14:cNvContentPartPr/>
                <p14:nvPr/>
              </p14:nvContentPartPr>
              <p14:xfrm>
                <a:off x="6723288" y="5225328"/>
                <a:ext cx="39240" cy="141120"/>
              </p14:xfrm>
            </p:contentPart>
          </mc:Choice>
          <mc:Fallback>
            <p:pic>
              <p:nvPicPr>
                <p:cNvPr id="486467" name="Freihand 486466">
                  <a:extLst>
                    <a:ext uri="{FF2B5EF4-FFF2-40B4-BE49-F238E27FC236}">
                      <a16:creationId xmlns:a16="http://schemas.microsoft.com/office/drawing/2014/main" id="{4A387682-B6F7-4550-B5CD-48E1D969001F}"/>
                    </a:ext>
                  </a:extLst>
                </p:cNvPr>
                <p:cNvPicPr/>
                <p:nvPr/>
              </p:nvPicPr>
              <p:blipFill>
                <a:blip r:embed="rId268"/>
                <a:stretch>
                  <a:fillRect/>
                </a:stretch>
              </p:blipFill>
              <p:spPr>
                <a:xfrm>
                  <a:off x="6718968" y="5221008"/>
                  <a:ext cx="4788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486468" name="Freihand 486467">
                  <a:extLst>
                    <a:ext uri="{FF2B5EF4-FFF2-40B4-BE49-F238E27FC236}">
                      <a16:creationId xmlns:a16="http://schemas.microsoft.com/office/drawing/2014/main" id="{6B5B39E3-C9C9-4D2A-83C3-CB735A353EA4}"/>
                    </a:ext>
                  </a:extLst>
                </p14:cNvPr>
                <p14:cNvContentPartPr/>
                <p14:nvPr/>
              </p14:nvContentPartPr>
              <p14:xfrm>
                <a:off x="6838488" y="5154048"/>
                <a:ext cx="186840" cy="180360"/>
              </p14:xfrm>
            </p:contentPart>
          </mc:Choice>
          <mc:Fallback>
            <p:pic>
              <p:nvPicPr>
                <p:cNvPr id="486468" name="Freihand 486467">
                  <a:extLst>
                    <a:ext uri="{FF2B5EF4-FFF2-40B4-BE49-F238E27FC236}">
                      <a16:creationId xmlns:a16="http://schemas.microsoft.com/office/drawing/2014/main" id="{6B5B39E3-C9C9-4D2A-83C3-CB735A353EA4}"/>
                    </a:ext>
                  </a:extLst>
                </p:cNvPr>
                <p:cNvPicPr/>
                <p:nvPr/>
              </p:nvPicPr>
              <p:blipFill>
                <a:blip r:embed="rId270"/>
                <a:stretch>
                  <a:fillRect/>
                </a:stretch>
              </p:blipFill>
              <p:spPr>
                <a:xfrm>
                  <a:off x="6834168" y="5149728"/>
                  <a:ext cx="19548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486469" name="Freihand 486468">
                  <a:extLst>
                    <a:ext uri="{FF2B5EF4-FFF2-40B4-BE49-F238E27FC236}">
                      <a16:creationId xmlns:a16="http://schemas.microsoft.com/office/drawing/2014/main" id="{9D171FC5-DF63-47DE-93BB-BD07D433B045}"/>
                    </a:ext>
                  </a:extLst>
                </p14:cNvPr>
                <p14:cNvContentPartPr/>
                <p14:nvPr/>
              </p14:nvContentPartPr>
              <p14:xfrm>
                <a:off x="7093008" y="5137848"/>
                <a:ext cx="227520" cy="173160"/>
              </p14:xfrm>
            </p:contentPart>
          </mc:Choice>
          <mc:Fallback>
            <p:pic>
              <p:nvPicPr>
                <p:cNvPr id="486469" name="Freihand 486468">
                  <a:extLst>
                    <a:ext uri="{FF2B5EF4-FFF2-40B4-BE49-F238E27FC236}">
                      <a16:creationId xmlns:a16="http://schemas.microsoft.com/office/drawing/2014/main" id="{9D171FC5-DF63-47DE-93BB-BD07D433B045}"/>
                    </a:ext>
                  </a:extLst>
                </p:cNvPr>
                <p:cNvPicPr/>
                <p:nvPr/>
              </p:nvPicPr>
              <p:blipFill>
                <a:blip r:embed="rId272"/>
                <a:stretch>
                  <a:fillRect/>
                </a:stretch>
              </p:blipFill>
              <p:spPr>
                <a:xfrm>
                  <a:off x="7088688" y="5133528"/>
                  <a:ext cx="23616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486470" name="Freihand 486469">
                  <a:extLst>
                    <a:ext uri="{FF2B5EF4-FFF2-40B4-BE49-F238E27FC236}">
                      <a16:creationId xmlns:a16="http://schemas.microsoft.com/office/drawing/2014/main" id="{7502F862-45DB-4308-BE4A-73323554E209}"/>
                    </a:ext>
                  </a:extLst>
                </p14:cNvPr>
                <p14:cNvContentPartPr/>
                <p14:nvPr/>
              </p14:nvContentPartPr>
              <p14:xfrm>
                <a:off x="7322328" y="5131368"/>
                <a:ext cx="41400" cy="53280"/>
              </p14:xfrm>
            </p:contentPart>
          </mc:Choice>
          <mc:Fallback>
            <p:pic>
              <p:nvPicPr>
                <p:cNvPr id="486470" name="Freihand 486469">
                  <a:extLst>
                    <a:ext uri="{FF2B5EF4-FFF2-40B4-BE49-F238E27FC236}">
                      <a16:creationId xmlns:a16="http://schemas.microsoft.com/office/drawing/2014/main" id="{7502F862-45DB-4308-BE4A-73323554E209}"/>
                    </a:ext>
                  </a:extLst>
                </p:cNvPr>
                <p:cNvPicPr/>
                <p:nvPr/>
              </p:nvPicPr>
              <p:blipFill>
                <a:blip r:embed="rId274"/>
                <a:stretch>
                  <a:fillRect/>
                </a:stretch>
              </p:blipFill>
              <p:spPr>
                <a:xfrm>
                  <a:off x="7318008" y="5127048"/>
                  <a:ext cx="50040" cy="6192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486471" name="Freihand 486470">
                  <a:extLst>
                    <a:ext uri="{FF2B5EF4-FFF2-40B4-BE49-F238E27FC236}">
                      <a16:creationId xmlns:a16="http://schemas.microsoft.com/office/drawing/2014/main" id="{5CA59E32-BDBB-4371-ACDA-2BF934FE8120}"/>
                    </a:ext>
                  </a:extLst>
                </p14:cNvPr>
                <p14:cNvContentPartPr/>
                <p14:nvPr/>
              </p14:nvContentPartPr>
              <p14:xfrm>
                <a:off x="7343208" y="5197968"/>
                <a:ext cx="131760" cy="97200"/>
              </p14:xfrm>
            </p:contentPart>
          </mc:Choice>
          <mc:Fallback>
            <p:pic>
              <p:nvPicPr>
                <p:cNvPr id="486471" name="Freihand 486470">
                  <a:extLst>
                    <a:ext uri="{FF2B5EF4-FFF2-40B4-BE49-F238E27FC236}">
                      <a16:creationId xmlns:a16="http://schemas.microsoft.com/office/drawing/2014/main" id="{5CA59E32-BDBB-4371-ACDA-2BF934FE8120}"/>
                    </a:ext>
                  </a:extLst>
                </p:cNvPr>
                <p:cNvPicPr/>
                <p:nvPr/>
              </p:nvPicPr>
              <p:blipFill>
                <a:blip r:embed="rId276"/>
                <a:stretch>
                  <a:fillRect/>
                </a:stretch>
              </p:blipFill>
              <p:spPr>
                <a:xfrm>
                  <a:off x="7338888" y="5193648"/>
                  <a:ext cx="14040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486499" name="Freihand 486498">
                  <a:extLst>
                    <a:ext uri="{FF2B5EF4-FFF2-40B4-BE49-F238E27FC236}">
                      <a16:creationId xmlns:a16="http://schemas.microsoft.com/office/drawing/2014/main" id="{1380C975-4F0D-4AF5-80A7-79D6F14163FC}"/>
                    </a:ext>
                  </a:extLst>
                </p14:cNvPr>
                <p14:cNvContentPartPr/>
                <p14:nvPr/>
              </p14:nvContentPartPr>
              <p14:xfrm>
                <a:off x="1539648" y="4075128"/>
                <a:ext cx="1709640" cy="60480"/>
              </p14:xfrm>
            </p:contentPart>
          </mc:Choice>
          <mc:Fallback>
            <p:pic>
              <p:nvPicPr>
                <p:cNvPr id="486499" name="Freihand 486498">
                  <a:extLst>
                    <a:ext uri="{FF2B5EF4-FFF2-40B4-BE49-F238E27FC236}">
                      <a16:creationId xmlns:a16="http://schemas.microsoft.com/office/drawing/2014/main" id="{1380C975-4F0D-4AF5-80A7-79D6F14163FC}"/>
                    </a:ext>
                  </a:extLst>
                </p:cNvPr>
                <p:cNvPicPr/>
                <p:nvPr/>
              </p:nvPicPr>
              <p:blipFill>
                <a:blip r:embed="rId278"/>
                <a:stretch>
                  <a:fillRect/>
                </a:stretch>
              </p:blipFill>
              <p:spPr>
                <a:xfrm>
                  <a:off x="1535328" y="4070808"/>
                  <a:ext cx="1718280" cy="69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79">
            <p14:nvContentPartPr>
              <p14:cNvPr id="486501" name="Freihand 486500">
                <a:extLst>
                  <a:ext uri="{FF2B5EF4-FFF2-40B4-BE49-F238E27FC236}">
                    <a16:creationId xmlns:a16="http://schemas.microsoft.com/office/drawing/2014/main" id="{EB2FDA2B-8854-4EAE-A1EF-F58E2625F75D}"/>
                  </a:ext>
                </a:extLst>
              </p14:cNvPr>
              <p14:cNvContentPartPr/>
              <p14:nvPr/>
            </p14:nvContentPartPr>
            <p14:xfrm>
              <a:off x="2208168" y="1434888"/>
              <a:ext cx="2028600" cy="651960"/>
            </p14:xfrm>
          </p:contentPart>
        </mc:Choice>
        <mc:Fallback>
          <p:pic>
            <p:nvPicPr>
              <p:cNvPr id="486501" name="Freihand 486500">
                <a:extLst>
                  <a:ext uri="{FF2B5EF4-FFF2-40B4-BE49-F238E27FC236}">
                    <a16:creationId xmlns:a16="http://schemas.microsoft.com/office/drawing/2014/main" id="{EB2FDA2B-8854-4EAE-A1EF-F58E2625F75D}"/>
                  </a:ext>
                </a:extLst>
              </p:cNvPr>
              <p:cNvPicPr/>
              <p:nvPr/>
            </p:nvPicPr>
            <p:blipFill>
              <a:blip r:embed="rId280"/>
              <a:stretch>
                <a:fillRect/>
              </a:stretch>
            </p:blipFill>
            <p:spPr>
              <a:xfrm>
                <a:off x="2203848" y="1430568"/>
                <a:ext cx="2037240" cy="660600"/>
              </a:xfrm>
              <a:prstGeom prst="rect">
                <a:avLst/>
              </a:prstGeom>
            </p:spPr>
          </p:pic>
        </mc:Fallback>
      </mc:AlternateContent>
      <p:grpSp>
        <p:nvGrpSpPr>
          <p:cNvPr id="486528" name="Gruppieren 486527">
            <a:extLst>
              <a:ext uri="{FF2B5EF4-FFF2-40B4-BE49-F238E27FC236}">
                <a16:creationId xmlns:a16="http://schemas.microsoft.com/office/drawing/2014/main" id="{9E2C85D9-29A8-46B6-8C7A-1B40FB2384B9}"/>
              </a:ext>
            </a:extLst>
          </p:cNvPr>
          <p:cNvGrpSpPr/>
          <p:nvPr/>
        </p:nvGrpSpPr>
        <p:grpSpPr>
          <a:xfrm>
            <a:off x="3157848" y="5886288"/>
            <a:ext cx="3602520" cy="800640"/>
            <a:chOff x="3157848" y="5886288"/>
            <a:chExt cx="3602520" cy="800640"/>
          </a:xfrm>
        </p:grpSpPr>
        <mc:AlternateContent xmlns:mc="http://schemas.openxmlformats.org/markup-compatibility/2006">
          <mc:Choice xmlns:p14="http://schemas.microsoft.com/office/powerpoint/2010/main" Requires="p14">
            <p:contentPart p14:bwMode="auto" r:id="rId281">
              <p14:nvContentPartPr>
                <p14:cNvPr id="486502" name="Freihand 486501">
                  <a:extLst>
                    <a:ext uri="{FF2B5EF4-FFF2-40B4-BE49-F238E27FC236}">
                      <a16:creationId xmlns:a16="http://schemas.microsoft.com/office/drawing/2014/main" id="{D98A48F0-8135-4CF9-9F46-66420929461E}"/>
                    </a:ext>
                  </a:extLst>
                </p14:cNvPr>
                <p14:cNvContentPartPr/>
                <p14:nvPr/>
              </p14:nvContentPartPr>
              <p14:xfrm>
                <a:off x="5950368" y="6037488"/>
                <a:ext cx="810000" cy="120960"/>
              </p14:xfrm>
            </p:contentPart>
          </mc:Choice>
          <mc:Fallback>
            <p:pic>
              <p:nvPicPr>
                <p:cNvPr id="486502" name="Freihand 486501">
                  <a:extLst>
                    <a:ext uri="{FF2B5EF4-FFF2-40B4-BE49-F238E27FC236}">
                      <a16:creationId xmlns:a16="http://schemas.microsoft.com/office/drawing/2014/main" id="{D98A48F0-8135-4CF9-9F46-66420929461E}"/>
                    </a:ext>
                  </a:extLst>
                </p:cNvPr>
                <p:cNvPicPr/>
                <p:nvPr/>
              </p:nvPicPr>
              <p:blipFill>
                <a:blip r:embed="rId282"/>
                <a:stretch>
                  <a:fillRect/>
                </a:stretch>
              </p:blipFill>
              <p:spPr>
                <a:xfrm>
                  <a:off x="5946048" y="6033168"/>
                  <a:ext cx="81864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486503" name="Freihand 486502">
                  <a:extLst>
                    <a:ext uri="{FF2B5EF4-FFF2-40B4-BE49-F238E27FC236}">
                      <a16:creationId xmlns:a16="http://schemas.microsoft.com/office/drawing/2014/main" id="{1FF9B263-5EAE-453C-9086-E40DF54AEC87}"/>
                    </a:ext>
                  </a:extLst>
                </p14:cNvPr>
                <p14:cNvContentPartPr/>
                <p14:nvPr/>
              </p14:nvContentPartPr>
              <p14:xfrm>
                <a:off x="5725728" y="6012648"/>
                <a:ext cx="537480" cy="208080"/>
              </p14:xfrm>
            </p:contentPart>
          </mc:Choice>
          <mc:Fallback>
            <p:pic>
              <p:nvPicPr>
                <p:cNvPr id="486503" name="Freihand 486502">
                  <a:extLst>
                    <a:ext uri="{FF2B5EF4-FFF2-40B4-BE49-F238E27FC236}">
                      <a16:creationId xmlns:a16="http://schemas.microsoft.com/office/drawing/2014/main" id="{1FF9B263-5EAE-453C-9086-E40DF54AEC87}"/>
                    </a:ext>
                  </a:extLst>
                </p:cNvPr>
                <p:cNvPicPr/>
                <p:nvPr/>
              </p:nvPicPr>
              <p:blipFill>
                <a:blip r:embed="rId284"/>
                <a:stretch>
                  <a:fillRect/>
                </a:stretch>
              </p:blipFill>
              <p:spPr>
                <a:xfrm>
                  <a:off x="5721408" y="6008328"/>
                  <a:ext cx="546120"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486505" name="Freihand 486504">
                  <a:extLst>
                    <a:ext uri="{FF2B5EF4-FFF2-40B4-BE49-F238E27FC236}">
                      <a16:creationId xmlns:a16="http://schemas.microsoft.com/office/drawing/2014/main" id="{9EFEFB43-A9B8-4A44-BBEC-3AF5E67E9D99}"/>
                    </a:ext>
                  </a:extLst>
                </p14:cNvPr>
                <p14:cNvContentPartPr/>
                <p14:nvPr/>
              </p14:nvContentPartPr>
              <p14:xfrm>
                <a:off x="3157848" y="5944968"/>
                <a:ext cx="260640" cy="201960"/>
              </p14:xfrm>
            </p:contentPart>
          </mc:Choice>
          <mc:Fallback>
            <p:pic>
              <p:nvPicPr>
                <p:cNvPr id="486505" name="Freihand 486504">
                  <a:extLst>
                    <a:ext uri="{FF2B5EF4-FFF2-40B4-BE49-F238E27FC236}">
                      <a16:creationId xmlns:a16="http://schemas.microsoft.com/office/drawing/2014/main" id="{9EFEFB43-A9B8-4A44-BBEC-3AF5E67E9D99}"/>
                    </a:ext>
                  </a:extLst>
                </p:cNvPr>
                <p:cNvPicPr/>
                <p:nvPr/>
              </p:nvPicPr>
              <p:blipFill>
                <a:blip r:embed="rId286"/>
                <a:stretch>
                  <a:fillRect/>
                </a:stretch>
              </p:blipFill>
              <p:spPr>
                <a:xfrm>
                  <a:off x="3153528" y="5940648"/>
                  <a:ext cx="26928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486506" name="Freihand 486505">
                  <a:extLst>
                    <a:ext uri="{FF2B5EF4-FFF2-40B4-BE49-F238E27FC236}">
                      <a16:creationId xmlns:a16="http://schemas.microsoft.com/office/drawing/2014/main" id="{9F0BD220-0103-46F0-BF29-421277BBD7D7}"/>
                    </a:ext>
                  </a:extLst>
                </p14:cNvPr>
                <p14:cNvContentPartPr/>
                <p14:nvPr/>
              </p14:nvContentPartPr>
              <p14:xfrm>
                <a:off x="3361608" y="6027768"/>
                <a:ext cx="123840" cy="138600"/>
              </p14:xfrm>
            </p:contentPart>
          </mc:Choice>
          <mc:Fallback>
            <p:pic>
              <p:nvPicPr>
                <p:cNvPr id="486506" name="Freihand 486505">
                  <a:extLst>
                    <a:ext uri="{FF2B5EF4-FFF2-40B4-BE49-F238E27FC236}">
                      <a16:creationId xmlns:a16="http://schemas.microsoft.com/office/drawing/2014/main" id="{9F0BD220-0103-46F0-BF29-421277BBD7D7}"/>
                    </a:ext>
                  </a:extLst>
                </p:cNvPr>
                <p:cNvPicPr/>
                <p:nvPr/>
              </p:nvPicPr>
              <p:blipFill>
                <a:blip r:embed="rId288"/>
                <a:stretch>
                  <a:fillRect/>
                </a:stretch>
              </p:blipFill>
              <p:spPr>
                <a:xfrm>
                  <a:off x="3357288" y="6023448"/>
                  <a:ext cx="13248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486507" name="Freihand 486506">
                  <a:extLst>
                    <a:ext uri="{FF2B5EF4-FFF2-40B4-BE49-F238E27FC236}">
                      <a16:creationId xmlns:a16="http://schemas.microsoft.com/office/drawing/2014/main" id="{DA0CD1DD-FCFC-4791-A9D9-7C55CAAA1751}"/>
                    </a:ext>
                  </a:extLst>
                </p14:cNvPr>
                <p14:cNvContentPartPr/>
                <p14:nvPr/>
              </p14:nvContentPartPr>
              <p14:xfrm>
                <a:off x="3517848" y="5995728"/>
                <a:ext cx="135360" cy="110160"/>
              </p14:xfrm>
            </p:contentPart>
          </mc:Choice>
          <mc:Fallback>
            <p:pic>
              <p:nvPicPr>
                <p:cNvPr id="486507" name="Freihand 486506">
                  <a:extLst>
                    <a:ext uri="{FF2B5EF4-FFF2-40B4-BE49-F238E27FC236}">
                      <a16:creationId xmlns:a16="http://schemas.microsoft.com/office/drawing/2014/main" id="{DA0CD1DD-FCFC-4791-A9D9-7C55CAAA1751}"/>
                    </a:ext>
                  </a:extLst>
                </p:cNvPr>
                <p:cNvPicPr/>
                <p:nvPr/>
              </p:nvPicPr>
              <p:blipFill>
                <a:blip r:embed="rId290"/>
                <a:stretch>
                  <a:fillRect/>
                </a:stretch>
              </p:blipFill>
              <p:spPr>
                <a:xfrm>
                  <a:off x="3513528" y="5991408"/>
                  <a:ext cx="14400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486509" name="Freihand 486508">
                  <a:extLst>
                    <a:ext uri="{FF2B5EF4-FFF2-40B4-BE49-F238E27FC236}">
                      <a16:creationId xmlns:a16="http://schemas.microsoft.com/office/drawing/2014/main" id="{081EB3EC-413D-4462-9232-D0F66166825A}"/>
                    </a:ext>
                  </a:extLst>
                </p14:cNvPr>
                <p14:cNvContentPartPr/>
                <p14:nvPr/>
              </p14:nvContentPartPr>
              <p14:xfrm>
                <a:off x="3814848" y="5886288"/>
                <a:ext cx="113400" cy="210600"/>
              </p14:xfrm>
            </p:contentPart>
          </mc:Choice>
          <mc:Fallback>
            <p:pic>
              <p:nvPicPr>
                <p:cNvPr id="486509" name="Freihand 486508">
                  <a:extLst>
                    <a:ext uri="{FF2B5EF4-FFF2-40B4-BE49-F238E27FC236}">
                      <a16:creationId xmlns:a16="http://schemas.microsoft.com/office/drawing/2014/main" id="{081EB3EC-413D-4462-9232-D0F66166825A}"/>
                    </a:ext>
                  </a:extLst>
                </p:cNvPr>
                <p:cNvPicPr/>
                <p:nvPr/>
              </p:nvPicPr>
              <p:blipFill>
                <a:blip r:embed="rId292"/>
                <a:stretch>
                  <a:fillRect/>
                </a:stretch>
              </p:blipFill>
              <p:spPr>
                <a:xfrm>
                  <a:off x="3810528" y="5881968"/>
                  <a:ext cx="122040" cy="21924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486510" name="Freihand 486509">
                  <a:extLst>
                    <a:ext uri="{FF2B5EF4-FFF2-40B4-BE49-F238E27FC236}">
                      <a16:creationId xmlns:a16="http://schemas.microsoft.com/office/drawing/2014/main" id="{D0BDF83A-49C1-4854-8062-F8225CB3CC15}"/>
                    </a:ext>
                  </a:extLst>
                </p14:cNvPr>
                <p14:cNvContentPartPr/>
                <p14:nvPr/>
              </p14:nvContentPartPr>
              <p14:xfrm>
                <a:off x="3938688" y="5965488"/>
                <a:ext cx="109440" cy="86760"/>
              </p14:xfrm>
            </p:contentPart>
          </mc:Choice>
          <mc:Fallback>
            <p:pic>
              <p:nvPicPr>
                <p:cNvPr id="486510" name="Freihand 486509">
                  <a:extLst>
                    <a:ext uri="{FF2B5EF4-FFF2-40B4-BE49-F238E27FC236}">
                      <a16:creationId xmlns:a16="http://schemas.microsoft.com/office/drawing/2014/main" id="{D0BDF83A-49C1-4854-8062-F8225CB3CC15}"/>
                    </a:ext>
                  </a:extLst>
                </p:cNvPr>
                <p:cNvPicPr/>
                <p:nvPr/>
              </p:nvPicPr>
              <p:blipFill>
                <a:blip r:embed="rId294"/>
                <a:stretch>
                  <a:fillRect/>
                </a:stretch>
              </p:blipFill>
              <p:spPr>
                <a:xfrm>
                  <a:off x="3934368" y="5961168"/>
                  <a:ext cx="11808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295">
              <p14:nvContentPartPr>
                <p14:cNvPr id="486512" name="Freihand 486511">
                  <a:extLst>
                    <a:ext uri="{FF2B5EF4-FFF2-40B4-BE49-F238E27FC236}">
                      <a16:creationId xmlns:a16="http://schemas.microsoft.com/office/drawing/2014/main" id="{F54120A4-C630-4DEA-9FF3-D10DCC81D906}"/>
                    </a:ext>
                  </a:extLst>
                </p14:cNvPr>
                <p14:cNvContentPartPr/>
                <p14:nvPr/>
              </p14:nvContentPartPr>
              <p14:xfrm>
                <a:off x="3325608" y="6270768"/>
                <a:ext cx="208440" cy="163080"/>
              </p14:xfrm>
            </p:contentPart>
          </mc:Choice>
          <mc:Fallback>
            <p:pic>
              <p:nvPicPr>
                <p:cNvPr id="486512" name="Freihand 486511">
                  <a:extLst>
                    <a:ext uri="{FF2B5EF4-FFF2-40B4-BE49-F238E27FC236}">
                      <a16:creationId xmlns:a16="http://schemas.microsoft.com/office/drawing/2014/main" id="{F54120A4-C630-4DEA-9FF3-D10DCC81D906}"/>
                    </a:ext>
                  </a:extLst>
                </p:cNvPr>
                <p:cNvPicPr/>
                <p:nvPr/>
              </p:nvPicPr>
              <p:blipFill>
                <a:blip r:embed="rId296"/>
                <a:stretch>
                  <a:fillRect/>
                </a:stretch>
              </p:blipFill>
              <p:spPr>
                <a:xfrm>
                  <a:off x="3321288" y="6266448"/>
                  <a:ext cx="217080" cy="171720"/>
                </a:xfrm>
                <a:prstGeom prst="rect">
                  <a:avLst/>
                </a:prstGeom>
              </p:spPr>
            </p:pic>
          </mc:Fallback>
        </mc:AlternateContent>
        <mc:AlternateContent xmlns:mc="http://schemas.openxmlformats.org/markup-compatibility/2006">
          <mc:Choice xmlns:p14="http://schemas.microsoft.com/office/powerpoint/2010/main" Requires="p14">
            <p:contentPart p14:bwMode="auto" r:id="rId297">
              <p14:nvContentPartPr>
                <p14:cNvPr id="486513" name="Freihand 486512">
                  <a:extLst>
                    <a:ext uri="{FF2B5EF4-FFF2-40B4-BE49-F238E27FC236}">
                      <a16:creationId xmlns:a16="http://schemas.microsoft.com/office/drawing/2014/main" id="{E4656054-4A38-4236-B3AB-11E832D05981}"/>
                    </a:ext>
                  </a:extLst>
                </p14:cNvPr>
                <p14:cNvContentPartPr/>
                <p14:nvPr/>
              </p14:nvContentPartPr>
              <p14:xfrm>
                <a:off x="3548808" y="6335928"/>
                <a:ext cx="114120" cy="80640"/>
              </p14:xfrm>
            </p:contentPart>
          </mc:Choice>
          <mc:Fallback>
            <p:pic>
              <p:nvPicPr>
                <p:cNvPr id="486513" name="Freihand 486512">
                  <a:extLst>
                    <a:ext uri="{FF2B5EF4-FFF2-40B4-BE49-F238E27FC236}">
                      <a16:creationId xmlns:a16="http://schemas.microsoft.com/office/drawing/2014/main" id="{E4656054-4A38-4236-B3AB-11E832D05981}"/>
                    </a:ext>
                  </a:extLst>
                </p:cNvPr>
                <p:cNvPicPr/>
                <p:nvPr/>
              </p:nvPicPr>
              <p:blipFill>
                <a:blip r:embed="rId298"/>
                <a:stretch>
                  <a:fillRect/>
                </a:stretch>
              </p:blipFill>
              <p:spPr>
                <a:xfrm>
                  <a:off x="3544488" y="6331608"/>
                  <a:ext cx="12276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299">
              <p14:nvContentPartPr>
                <p14:cNvPr id="486514" name="Freihand 486513">
                  <a:extLst>
                    <a:ext uri="{FF2B5EF4-FFF2-40B4-BE49-F238E27FC236}">
                      <a16:creationId xmlns:a16="http://schemas.microsoft.com/office/drawing/2014/main" id="{1F6A2645-2736-4AB5-9765-8DA20EA61274}"/>
                    </a:ext>
                  </a:extLst>
                </p14:cNvPr>
                <p14:cNvContentPartPr/>
                <p14:nvPr/>
              </p14:nvContentPartPr>
              <p14:xfrm>
                <a:off x="3800808" y="6295968"/>
                <a:ext cx="119160" cy="113400"/>
              </p14:xfrm>
            </p:contentPart>
          </mc:Choice>
          <mc:Fallback>
            <p:pic>
              <p:nvPicPr>
                <p:cNvPr id="486514" name="Freihand 486513">
                  <a:extLst>
                    <a:ext uri="{FF2B5EF4-FFF2-40B4-BE49-F238E27FC236}">
                      <a16:creationId xmlns:a16="http://schemas.microsoft.com/office/drawing/2014/main" id="{1F6A2645-2736-4AB5-9765-8DA20EA61274}"/>
                    </a:ext>
                  </a:extLst>
                </p:cNvPr>
                <p:cNvPicPr/>
                <p:nvPr/>
              </p:nvPicPr>
              <p:blipFill>
                <a:blip r:embed="rId300"/>
                <a:stretch>
                  <a:fillRect/>
                </a:stretch>
              </p:blipFill>
              <p:spPr>
                <a:xfrm>
                  <a:off x="3796488" y="6291648"/>
                  <a:ext cx="12780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301">
              <p14:nvContentPartPr>
                <p14:cNvPr id="486515" name="Freihand 486514">
                  <a:extLst>
                    <a:ext uri="{FF2B5EF4-FFF2-40B4-BE49-F238E27FC236}">
                      <a16:creationId xmlns:a16="http://schemas.microsoft.com/office/drawing/2014/main" id="{19A67755-B0B4-4459-836F-F1E64C6CB193}"/>
                    </a:ext>
                  </a:extLst>
                </p14:cNvPr>
                <p14:cNvContentPartPr/>
                <p14:nvPr/>
              </p14:nvContentPartPr>
              <p14:xfrm>
                <a:off x="3934368" y="6307848"/>
                <a:ext cx="96120" cy="97200"/>
              </p14:xfrm>
            </p:contentPart>
          </mc:Choice>
          <mc:Fallback>
            <p:pic>
              <p:nvPicPr>
                <p:cNvPr id="486515" name="Freihand 486514">
                  <a:extLst>
                    <a:ext uri="{FF2B5EF4-FFF2-40B4-BE49-F238E27FC236}">
                      <a16:creationId xmlns:a16="http://schemas.microsoft.com/office/drawing/2014/main" id="{19A67755-B0B4-4459-836F-F1E64C6CB193}"/>
                    </a:ext>
                  </a:extLst>
                </p:cNvPr>
                <p:cNvPicPr/>
                <p:nvPr/>
              </p:nvPicPr>
              <p:blipFill>
                <a:blip r:embed="rId302"/>
                <a:stretch>
                  <a:fillRect/>
                </a:stretch>
              </p:blipFill>
              <p:spPr>
                <a:xfrm>
                  <a:off x="3930048" y="6303528"/>
                  <a:ext cx="10476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303">
              <p14:nvContentPartPr>
                <p14:cNvPr id="486516" name="Freihand 486515">
                  <a:extLst>
                    <a:ext uri="{FF2B5EF4-FFF2-40B4-BE49-F238E27FC236}">
                      <a16:creationId xmlns:a16="http://schemas.microsoft.com/office/drawing/2014/main" id="{E2746998-971A-43A1-B3FA-B5CCFEDC3D09}"/>
                    </a:ext>
                  </a:extLst>
                </p14:cNvPr>
                <p14:cNvContentPartPr/>
                <p14:nvPr/>
              </p14:nvContentPartPr>
              <p14:xfrm>
                <a:off x="4046688" y="6292368"/>
                <a:ext cx="138240" cy="85680"/>
              </p14:xfrm>
            </p:contentPart>
          </mc:Choice>
          <mc:Fallback>
            <p:pic>
              <p:nvPicPr>
                <p:cNvPr id="486516" name="Freihand 486515">
                  <a:extLst>
                    <a:ext uri="{FF2B5EF4-FFF2-40B4-BE49-F238E27FC236}">
                      <a16:creationId xmlns:a16="http://schemas.microsoft.com/office/drawing/2014/main" id="{E2746998-971A-43A1-B3FA-B5CCFEDC3D09}"/>
                    </a:ext>
                  </a:extLst>
                </p:cNvPr>
                <p:cNvPicPr/>
                <p:nvPr/>
              </p:nvPicPr>
              <p:blipFill>
                <a:blip r:embed="rId304"/>
                <a:stretch>
                  <a:fillRect/>
                </a:stretch>
              </p:blipFill>
              <p:spPr>
                <a:xfrm>
                  <a:off x="4042368" y="6288048"/>
                  <a:ext cx="14688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305">
              <p14:nvContentPartPr>
                <p14:cNvPr id="486517" name="Freihand 486516">
                  <a:extLst>
                    <a:ext uri="{FF2B5EF4-FFF2-40B4-BE49-F238E27FC236}">
                      <a16:creationId xmlns:a16="http://schemas.microsoft.com/office/drawing/2014/main" id="{D308904A-B0A2-4A9A-BF92-CCCDFCDBB4DC}"/>
                    </a:ext>
                  </a:extLst>
                </p14:cNvPr>
                <p14:cNvContentPartPr/>
                <p14:nvPr/>
              </p14:nvContentPartPr>
              <p14:xfrm>
                <a:off x="4204368" y="6227928"/>
                <a:ext cx="25200" cy="161640"/>
              </p14:xfrm>
            </p:contentPart>
          </mc:Choice>
          <mc:Fallback>
            <p:pic>
              <p:nvPicPr>
                <p:cNvPr id="486517" name="Freihand 486516">
                  <a:extLst>
                    <a:ext uri="{FF2B5EF4-FFF2-40B4-BE49-F238E27FC236}">
                      <a16:creationId xmlns:a16="http://schemas.microsoft.com/office/drawing/2014/main" id="{D308904A-B0A2-4A9A-BF92-CCCDFCDBB4DC}"/>
                    </a:ext>
                  </a:extLst>
                </p:cNvPr>
                <p:cNvPicPr/>
                <p:nvPr/>
              </p:nvPicPr>
              <p:blipFill>
                <a:blip r:embed="rId306"/>
                <a:stretch>
                  <a:fillRect/>
                </a:stretch>
              </p:blipFill>
              <p:spPr>
                <a:xfrm>
                  <a:off x="4200048" y="6223608"/>
                  <a:ext cx="3384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307">
              <p14:nvContentPartPr>
                <p14:cNvPr id="486518" name="Freihand 486517">
                  <a:extLst>
                    <a:ext uri="{FF2B5EF4-FFF2-40B4-BE49-F238E27FC236}">
                      <a16:creationId xmlns:a16="http://schemas.microsoft.com/office/drawing/2014/main" id="{3159FCE8-37AF-43EE-B1BC-109CB2BC71F8}"/>
                    </a:ext>
                  </a:extLst>
                </p14:cNvPr>
                <p14:cNvContentPartPr/>
                <p14:nvPr/>
              </p14:nvContentPartPr>
              <p14:xfrm>
                <a:off x="4298328" y="6191208"/>
                <a:ext cx="260640" cy="181800"/>
              </p14:xfrm>
            </p:contentPart>
          </mc:Choice>
          <mc:Fallback>
            <p:pic>
              <p:nvPicPr>
                <p:cNvPr id="486518" name="Freihand 486517">
                  <a:extLst>
                    <a:ext uri="{FF2B5EF4-FFF2-40B4-BE49-F238E27FC236}">
                      <a16:creationId xmlns:a16="http://schemas.microsoft.com/office/drawing/2014/main" id="{3159FCE8-37AF-43EE-B1BC-109CB2BC71F8}"/>
                    </a:ext>
                  </a:extLst>
                </p:cNvPr>
                <p:cNvPicPr/>
                <p:nvPr/>
              </p:nvPicPr>
              <p:blipFill>
                <a:blip r:embed="rId308"/>
                <a:stretch>
                  <a:fillRect/>
                </a:stretch>
              </p:blipFill>
              <p:spPr>
                <a:xfrm>
                  <a:off x="4294008" y="6186888"/>
                  <a:ext cx="26928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309">
              <p14:nvContentPartPr>
                <p14:cNvPr id="486519" name="Freihand 486518">
                  <a:extLst>
                    <a:ext uri="{FF2B5EF4-FFF2-40B4-BE49-F238E27FC236}">
                      <a16:creationId xmlns:a16="http://schemas.microsoft.com/office/drawing/2014/main" id="{7DA642DF-38A7-4882-A6C5-15143A5F9205}"/>
                    </a:ext>
                  </a:extLst>
                </p14:cNvPr>
                <p14:cNvContentPartPr/>
                <p14:nvPr/>
              </p14:nvContentPartPr>
              <p14:xfrm>
                <a:off x="4691448" y="6252768"/>
                <a:ext cx="128880" cy="105840"/>
              </p14:xfrm>
            </p:contentPart>
          </mc:Choice>
          <mc:Fallback>
            <p:pic>
              <p:nvPicPr>
                <p:cNvPr id="486519" name="Freihand 486518">
                  <a:extLst>
                    <a:ext uri="{FF2B5EF4-FFF2-40B4-BE49-F238E27FC236}">
                      <a16:creationId xmlns:a16="http://schemas.microsoft.com/office/drawing/2014/main" id="{7DA642DF-38A7-4882-A6C5-15143A5F9205}"/>
                    </a:ext>
                  </a:extLst>
                </p:cNvPr>
                <p:cNvPicPr/>
                <p:nvPr/>
              </p:nvPicPr>
              <p:blipFill>
                <a:blip r:embed="rId310"/>
                <a:stretch>
                  <a:fillRect/>
                </a:stretch>
              </p:blipFill>
              <p:spPr>
                <a:xfrm>
                  <a:off x="4687128" y="6248448"/>
                  <a:ext cx="13752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486520" name="Freihand 486519">
                  <a:extLst>
                    <a:ext uri="{FF2B5EF4-FFF2-40B4-BE49-F238E27FC236}">
                      <a16:creationId xmlns:a16="http://schemas.microsoft.com/office/drawing/2014/main" id="{8DA67713-4BB3-4EF1-A784-3F5A937A7FDF}"/>
                    </a:ext>
                  </a:extLst>
                </p14:cNvPr>
                <p14:cNvContentPartPr/>
                <p14:nvPr/>
              </p14:nvContentPartPr>
              <p14:xfrm>
                <a:off x="4853448" y="6131808"/>
                <a:ext cx="197280" cy="201960"/>
              </p14:xfrm>
            </p:contentPart>
          </mc:Choice>
          <mc:Fallback>
            <p:pic>
              <p:nvPicPr>
                <p:cNvPr id="486520" name="Freihand 486519">
                  <a:extLst>
                    <a:ext uri="{FF2B5EF4-FFF2-40B4-BE49-F238E27FC236}">
                      <a16:creationId xmlns:a16="http://schemas.microsoft.com/office/drawing/2014/main" id="{8DA67713-4BB3-4EF1-A784-3F5A937A7FDF}"/>
                    </a:ext>
                  </a:extLst>
                </p:cNvPr>
                <p:cNvPicPr/>
                <p:nvPr/>
              </p:nvPicPr>
              <p:blipFill>
                <a:blip r:embed="rId312"/>
                <a:stretch>
                  <a:fillRect/>
                </a:stretch>
              </p:blipFill>
              <p:spPr>
                <a:xfrm>
                  <a:off x="4849128" y="6127488"/>
                  <a:ext cx="20592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486521" name="Freihand 486520">
                  <a:extLst>
                    <a:ext uri="{FF2B5EF4-FFF2-40B4-BE49-F238E27FC236}">
                      <a16:creationId xmlns:a16="http://schemas.microsoft.com/office/drawing/2014/main" id="{FDDA0A42-EFDE-4599-A1D6-BAC44E0A034B}"/>
                    </a:ext>
                  </a:extLst>
                </p14:cNvPr>
                <p14:cNvContentPartPr/>
                <p14:nvPr/>
              </p14:nvContentPartPr>
              <p14:xfrm>
                <a:off x="4274208" y="6538248"/>
                <a:ext cx="201240" cy="114840"/>
              </p14:xfrm>
            </p:contentPart>
          </mc:Choice>
          <mc:Fallback>
            <p:pic>
              <p:nvPicPr>
                <p:cNvPr id="486521" name="Freihand 486520">
                  <a:extLst>
                    <a:ext uri="{FF2B5EF4-FFF2-40B4-BE49-F238E27FC236}">
                      <a16:creationId xmlns:a16="http://schemas.microsoft.com/office/drawing/2014/main" id="{FDDA0A42-EFDE-4599-A1D6-BAC44E0A034B}"/>
                    </a:ext>
                  </a:extLst>
                </p:cNvPr>
                <p:cNvPicPr/>
                <p:nvPr/>
              </p:nvPicPr>
              <p:blipFill>
                <a:blip r:embed="rId314"/>
                <a:stretch>
                  <a:fillRect/>
                </a:stretch>
              </p:blipFill>
              <p:spPr>
                <a:xfrm>
                  <a:off x="4269888" y="6533928"/>
                  <a:ext cx="20988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315">
              <p14:nvContentPartPr>
                <p14:cNvPr id="486522" name="Freihand 486521">
                  <a:extLst>
                    <a:ext uri="{FF2B5EF4-FFF2-40B4-BE49-F238E27FC236}">
                      <a16:creationId xmlns:a16="http://schemas.microsoft.com/office/drawing/2014/main" id="{D3E4FCA9-0A95-4C82-9AA3-C323F1E60AE9}"/>
                    </a:ext>
                  </a:extLst>
                </p14:cNvPr>
                <p14:cNvContentPartPr/>
                <p14:nvPr/>
              </p14:nvContentPartPr>
              <p14:xfrm>
                <a:off x="4482648" y="6457248"/>
                <a:ext cx="360" cy="360"/>
              </p14:xfrm>
            </p:contentPart>
          </mc:Choice>
          <mc:Fallback>
            <p:pic>
              <p:nvPicPr>
                <p:cNvPr id="486522" name="Freihand 486521">
                  <a:extLst>
                    <a:ext uri="{FF2B5EF4-FFF2-40B4-BE49-F238E27FC236}">
                      <a16:creationId xmlns:a16="http://schemas.microsoft.com/office/drawing/2014/main" id="{D3E4FCA9-0A95-4C82-9AA3-C323F1E60AE9}"/>
                    </a:ext>
                  </a:extLst>
                </p:cNvPr>
                <p:cNvPicPr/>
                <p:nvPr/>
              </p:nvPicPr>
              <p:blipFill>
                <a:blip r:embed="rId78"/>
                <a:stretch>
                  <a:fillRect/>
                </a:stretch>
              </p:blipFill>
              <p:spPr>
                <a:xfrm>
                  <a:off x="4478328" y="645292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16">
              <p14:nvContentPartPr>
                <p14:cNvPr id="486523" name="Freihand 486522">
                  <a:extLst>
                    <a:ext uri="{FF2B5EF4-FFF2-40B4-BE49-F238E27FC236}">
                      <a16:creationId xmlns:a16="http://schemas.microsoft.com/office/drawing/2014/main" id="{E47C2E78-DB4E-4C04-BF2D-A4C21FF1C2FB}"/>
                    </a:ext>
                  </a:extLst>
                </p14:cNvPr>
                <p14:cNvContentPartPr/>
                <p14:nvPr/>
              </p14:nvContentPartPr>
              <p14:xfrm>
                <a:off x="4651488" y="6435648"/>
                <a:ext cx="116640" cy="195480"/>
              </p14:xfrm>
            </p:contentPart>
          </mc:Choice>
          <mc:Fallback>
            <p:pic>
              <p:nvPicPr>
                <p:cNvPr id="486523" name="Freihand 486522">
                  <a:extLst>
                    <a:ext uri="{FF2B5EF4-FFF2-40B4-BE49-F238E27FC236}">
                      <a16:creationId xmlns:a16="http://schemas.microsoft.com/office/drawing/2014/main" id="{E47C2E78-DB4E-4C04-BF2D-A4C21FF1C2FB}"/>
                    </a:ext>
                  </a:extLst>
                </p:cNvPr>
                <p:cNvPicPr/>
                <p:nvPr/>
              </p:nvPicPr>
              <p:blipFill>
                <a:blip r:embed="rId317"/>
                <a:stretch>
                  <a:fillRect/>
                </a:stretch>
              </p:blipFill>
              <p:spPr>
                <a:xfrm>
                  <a:off x="4647168" y="6431328"/>
                  <a:ext cx="125280" cy="204120"/>
                </a:xfrm>
                <a:prstGeom prst="rect">
                  <a:avLst/>
                </a:prstGeom>
              </p:spPr>
            </p:pic>
          </mc:Fallback>
        </mc:AlternateContent>
        <mc:AlternateContent xmlns:mc="http://schemas.openxmlformats.org/markup-compatibility/2006">
          <mc:Choice xmlns:p14="http://schemas.microsoft.com/office/powerpoint/2010/main" Requires="p14">
            <p:contentPart p14:bwMode="auto" r:id="rId318">
              <p14:nvContentPartPr>
                <p14:cNvPr id="486524" name="Freihand 486523">
                  <a:extLst>
                    <a:ext uri="{FF2B5EF4-FFF2-40B4-BE49-F238E27FC236}">
                      <a16:creationId xmlns:a16="http://schemas.microsoft.com/office/drawing/2014/main" id="{423B07A5-D0AA-4DC9-960D-AB25CCA49DD8}"/>
                    </a:ext>
                  </a:extLst>
                </p14:cNvPr>
                <p14:cNvContentPartPr/>
                <p14:nvPr/>
              </p14:nvContentPartPr>
              <p14:xfrm>
                <a:off x="4809888" y="6499728"/>
                <a:ext cx="416880" cy="90360"/>
              </p14:xfrm>
            </p:contentPart>
          </mc:Choice>
          <mc:Fallback>
            <p:pic>
              <p:nvPicPr>
                <p:cNvPr id="486524" name="Freihand 486523">
                  <a:extLst>
                    <a:ext uri="{FF2B5EF4-FFF2-40B4-BE49-F238E27FC236}">
                      <a16:creationId xmlns:a16="http://schemas.microsoft.com/office/drawing/2014/main" id="{423B07A5-D0AA-4DC9-960D-AB25CCA49DD8}"/>
                    </a:ext>
                  </a:extLst>
                </p:cNvPr>
                <p:cNvPicPr/>
                <p:nvPr/>
              </p:nvPicPr>
              <p:blipFill>
                <a:blip r:embed="rId319"/>
                <a:stretch>
                  <a:fillRect/>
                </a:stretch>
              </p:blipFill>
              <p:spPr>
                <a:xfrm>
                  <a:off x="4805568" y="6495408"/>
                  <a:ext cx="42552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320">
              <p14:nvContentPartPr>
                <p14:cNvPr id="486525" name="Freihand 486524">
                  <a:extLst>
                    <a:ext uri="{FF2B5EF4-FFF2-40B4-BE49-F238E27FC236}">
                      <a16:creationId xmlns:a16="http://schemas.microsoft.com/office/drawing/2014/main" id="{EDF85286-E296-409D-BC4A-61110EA6E357}"/>
                    </a:ext>
                  </a:extLst>
                </p14:cNvPr>
                <p14:cNvContentPartPr/>
                <p14:nvPr/>
              </p14:nvContentPartPr>
              <p14:xfrm>
                <a:off x="5251248" y="6496488"/>
                <a:ext cx="99360" cy="68040"/>
              </p14:xfrm>
            </p:contentPart>
          </mc:Choice>
          <mc:Fallback>
            <p:pic>
              <p:nvPicPr>
                <p:cNvPr id="486525" name="Freihand 486524">
                  <a:extLst>
                    <a:ext uri="{FF2B5EF4-FFF2-40B4-BE49-F238E27FC236}">
                      <a16:creationId xmlns:a16="http://schemas.microsoft.com/office/drawing/2014/main" id="{EDF85286-E296-409D-BC4A-61110EA6E357}"/>
                    </a:ext>
                  </a:extLst>
                </p:cNvPr>
                <p:cNvPicPr/>
                <p:nvPr/>
              </p:nvPicPr>
              <p:blipFill>
                <a:blip r:embed="rId321"/>
                <a:stretch>
                  <a:fillRect/>
                </a:stretch>
              </p:blipFill>
              <p:spPr>
                <a:xfrm>
                  <a:off x="5246928" y="6492168"/>
                  <a:ext cx="10800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322">
              <p14:nvContentPartPr>
                <p14:cNvPr id="486526" name="Freihand 486525">
                  <a:extLst>
                    <a:ext uri="{FF2B5EF4-FFF2-40B4-BE49-F238E27FC236}">
                      <a16:creationId xmlns:a16="http://schemas.microsoft.com/office/drawing/2014/main" id="{5731091C-3FB8-4436-8FE7-DAD746EF3BB8}"/>
                    </a:ext>
                  </a:extLst>
                </p14:cNvPr>
                <p14:cNvContentPartPr/>
                <p14:nvPr/>
              </p14:nvContentPartPr>
              <p14:xfrm>
                <a:off x="5385168" y="6484248"/>
                <a:ext cx="105480" cy="77760"/>
              </p14:xfrm>
            </p:contentPart>
          </mc:Choice>
          <mc:Fallback>
            <p:pic>
              <p:nvPicPr>
                <p:cNvPr id="486526" name="Freihand 486525">
                  <a:extLst>
                    <a:ext uri="{FF2B5EF4-FFF2-40B4-BE49-F238E27FC236}">
                      <a16:creationId xmlns:a16="http://schemas.microsoft.com/office/drawing/2014/main" id="{5731091C-3FB8-4436-8FE7-DAD746EF3BB8}"/>
                    </a:ext>
                  </a:extLst>
                </p:cNvPr>
                <p:cNvPicPr/>
                <p:nvPr/>
              </p:nvPicPr>
              <p:blipFill>
                <a:blip r:embed="rId323"/>
                <a:stretch>
                  <a:fillRect/>
                </a:stretch>
              </p:blipFill>
              <p:spPr>
                <a:xfrm>
                  <a:off x="5380848" y="6479928"/>
                  <a:ext cx="11412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324">
              <p14:nvContentPartPr>
                <p14:cNvPr id="486527" name="Freihand 486526">
                  <a:extLst>
                    <a:ext uri="{FF2B5EF4-FFF2-40B4-BE49-F238E27FC236}">
                      <a16:creationId xmlns:a16="http://schemas.microsoft.com/office/drawing/2014/main" id="{33B18B32-39D8-431F-A050-7EF927F0F8B5}"/>
                    </a:ext>
                  </a:extLst>
                </p14:cNvPr>
                <p14:cNvContentPartPr/>
                <p14:nvPr/>
              </p14:nvContentPartPr>
              <p14:xfrm>
                <a:off x="5558328" y="6489648"/>
                <a:ext cx="128520" cy="197280"/>
              </p14:xfrm>
            </p:contentPart>
          </mc:Choice>
          <mc:Fallback>
            <p:pic>
              <p:nvPicPr>
                <p:cNvPr id="486527" name="Freihand 486526">
                  <a:extLst>
                    <a:ext uri="{FF2B5EF4-FFF2-40B4-BE49-F238E27FC236}">
                      <a16:creationId xmlns:a16="http://schemas.microsoft.com/office/drawing/2014/main" id="{33B18B32-39D8-431F-A050-7EF927F0F8B5}"/>
                    </a:ext>
                  </a:extLst>
                </p:cNvPr>
                <p:cNvPicPr/>
                <p:nvPr/>
              </p:nvPicPr>
              <p:blipFill>
                <a:blip r:embed="rId325"/>
                <a:stretch>
                  <a:fillRect/>
                </a:stretch>
              </p:blipFill>
              <p:spPr>
                <a:xfrm>
                  <a:off x="5554008" y="6485328"/>
                  <a:ext cx="137160" cy="205920"/>
                </a:xfrm>
                <a:prstGeom prst="rect">
                  <a:avLst/>
                </a:prstGeom>
              </p:spPr>
            </p:pic>
          </mc:Fallback>
        </mc:AlternateContent>
      </p:grpSp>
      <p:grpSp>
        <p:nvGrpSpPr>
          <p:cNvPr id="486545" name="Gruppieren 486544">
            <a:extLst>
              <a:ext uri="{FF2B5EF4-FFF2-40B4-BE49-F238E27FC236}">
                <a16:creationId xmlns:a16="http://schemas.microsoft.com/office/drawing/2014/main" id="{BE897C35-005C-40C1-B6AA-2741EEDEB926}"/>
              </a:ext>
            </a:extLst>
          </p:cNvPr>
          <p:cNvGrpSpPr/>
          <p:nvPr/>
        </p:nvGrpSpPr>
        <p:grpSpPr>
          <a:xfrm>
            <a:off x="733968" y="5716008"/>
            <a:ext cx="2171160" cy="535680"/>
            <a:chOff x="733968" y="5716008"/>
            <a:chExt cx="2171160" cy="535680"/>
          </a:xfrm>
        </p:grpSpPr>
        <mc:AlternateContent xmlns:mc="http://schemas.openxmlformats.org/markup-compatibility/2006">
          <mc:Choice xmlns:p14="http://schemas.microsoft.com/office/powerpoint/2010/main" Requires="p14">
            <p:contentPart p14:bwMode="auto" r:id="rId326">
              <p14:nvContentPartPr>
                <p14:cNvPr id="486529" name="Freihand 486528">
                  <a:extLst>
                    <a:ext uri="{FF2B5EF4-FFF2-40B4-BE49-F238E27FC236}">
                      <a16:creationId xmlns:a16="http://schemas.microsoft.com/office/drawing/2014/main" id="{411052FE-39B1-4B96-ABF2-7782CFD99EA4}"/>
                    </a:ext>
                  </a:extLst>
                </p14:cNvPr>
                <p14:cNvContentPartPr/>
                <p14:nvPr/>
              </p14:nvContentPartPr>
              <p14:xfrm>
                <a:off x="733968" y="5994648"/>
                <a:ext cx="110520" cy="223560"/>
              </p14:xfrm>
            </p:contentPart>
          </mc:Choice>
          <mc:Fallback>
            <p:pic>
              <p:nvPicPr>
                <p:cNvPr id="486529" name="Freihand 486528">
                  <a:extLst>
                    <a:ext uri="{FF2B5EF4-FFF2-40B4-BE49-F238E27FC236}">
                      <a16:creationId xmlns:a16="http://schemas.microsoft.com/office/drawing/2014/main" id="{411052FE-39B1-4B96-ABF2-7782CFD99EA4}"/>
                    </a:ext>
                  </a:extLst>
                </p:cNvPr>
                <p:cNvPicPr/>
                <p:nvPr/>
              </p:nvPicPr>
              <p:blipFill>
                <a:blip r:embed="rId327"/>
                <a:stretch>
                  <a:fillRect/>
                </a:stretch>
              </p:blipFill>
              <p:spPr>
                <a:xfrm>
                  <a:off x="729648" y="5990328"/>
                  <a:ext cx="119160" cy="232200"/>
                </a:xfrm>
                <a:prstGeom prst="rect">
                  <a:avLst/>
                </a:prstGeom>
              </p:spPr>
            </p:pic>
          </mc:Fallback>
        </mc:AlternateContent>
        <mc:AlternateContent xmlns:mc="http://schemas.openxmlformats.org/markup-compatibility/2006">
          <mc:Choice xmlns:p14="http://schemas.microsoft.com/office/powerpoint/2010/main" Requires="p14">
            <p:contentPart p14:bwMode="auto" r:id="rId328">
              <p14:nvContentPartPr>
                <p14:cNvPr id="486530" name="Freihand 486529">
                  <a:extLst>
                    <a:ext uri="{FF2B5EF4-FFF2-40B4-BE49-F238E27FC236}">
                      <a16:creationId xmlns:a16="http://schemas.microsoft.com/office/drawing/2014/main" id="{E963E3B5-D7AE-47CC-A700-449542134A60}"/>
                    </a:ext>
                  </a:extLst>
                </p14:cNvPr>
                <p14:cNvContentPartPr/>
                <p14:nvPr/>
              </p14:nvContentPartPr>
              <p14:xfrm>
                <a:off x="861768" y="6034248"/>
                <a:ext cx="136080" cy="82080"/>
              </p14:xfrm>
            </p:contentPart>
          </mc:Choice>
          <mc:Fallback>
            <p:pic>
              <p:nvPicPr>
                <p:cNvPr id="486530" name="Freihand 486529">
                  <a:extLst>
                    <a:ext uri="{FF2B5EF4-FFF2-40B4-BE49-F238E27FC236}">
                      <a16:creationId xmlns:a16="http://schemas.microsoft.com/office/drawing/2014/main" id="{E963E3B5-D7AE-47CC-A700-449542134A60}"/>
                    </a:ext>
                  </a:extLst>
                </p:cNvPr>
                <p:cNvPicPr/>
                <p:nvPr/>
              </p:nvPicPr>
              <p:blipFill>
                <a:blip r:embed="rId329"/>
                <a:stretch>
                  <a:fillRect/>
                </a:stretch>
              </p:blipFill>
              <p:spPr>
                <a:xfrm>
                  <a:off x="857448" y="6029928"/>
                  <a:ext cx="14472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330">
              <p14:nvContentPartPr>
                <p14:cNvPr id="486531" name="Freihand 486530">
                  <a:extLst>
                    <a:ext uri="{FF2B5EF4-FFF2-40B4-BE49-F238E27FC236}">
                      <a16:creationId xmlns:a16="http://schemas.microsoft.com/office/drawing/2014/main" id="{7863DD8C-BF08-4686-99FB-677F4C83046B}"/>
                    </a:ext>
                  </a:extLst>
                </p14:cNvPr>
                <p14:cNvContentPartPr/>
                <p14:nvPr/>
              </p14:nvContentPartPr>
              <p14:xfrm>
                <a:off x="1044288" y="5892768"/>
                <a:ext cx="104400" cy="190080"/>
              </p14:xfrm>
            </p:contentPart>
          </mc:Choice>
          <mc:Fallback>
            <p:pic>
              <p:nvPicPr>
                <p:cNvPr id="486531" name="Freihand 486530">
                  <a:extLst>
                    <a:ext uri="{FF2B5EF4-FFF2-40B4-BE49-F238E27FC236}">
                      <a16:creationId xmlns:a16="http://schemas.microsoft.com/office/drawing/2014/main" id="{7863DD8C-BF08-4686-99FB-677F4C83046B}"/>
                    </a:ext>
                  </a:extLst>
                </p:cNvPr>
                <p:cNvPicPr/>
                <p:nvPr/>
              </p:nvPicPr>
              <p:blipFill>
                <a:blip r:embed="rId331"/>
                <a:stretch>
                  <a:fillRect/>
                </a:stretch>
              </p:blipFill>
              <p:spPr>
                <a:xfrm>
                  <a:off x="1039968" y="5888448"/>
                  <a:ext cx="11304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332">
              <p14:nvContentPartPr>
                <p14:cNvPr id="486532" name="Freihand 486531">
                  <a:extLst>
                    <a:ext uri="{FF2B5EF4-FFF2-40B4-BE49-F238E27FC236}">
                      <a16:creationId xmlns:a16="http://schemas.microsoft.com/office/drawing/2014/main" id="{7D1940EE-B6BD-4E45-8A43-EDA657D04978}"/>
                    </a:ext>
                  </a:extLst>
                </p14:cNvPr>
                <p14:cNvContentPartPr/>
                <p14:nvPr/>
              </p14:nvContentPartPr>
              <p14:xfrm>
                <a:off x="965448" y="5902128"/>
                <a:ext cx="360" cy="360"/>
              </p14:xfrm>
            </p:contentPart>
          </mc:Choice>
          <mc:Fallback>
            <p:pic>
              <p:nvPicPr>
                <p:cNvPr id="486532" name="Freihand 486531">
                  <a:extLst>
                    <a:ext uri="{FF2B5EF4-FFF2-40B4-BE49-F238E27FC236}">
                      <a16:creationId xmlns:a16="http://schemas.microsoft.com/office/drawing/2014/main" id="{7D1940EE-B6BD-4E45-8A43-EDA657D04978}"/>
                    </a:ext>
                  </a:extLst>
                </p:cNvPr>
                <p:cNvPicPr/>
                <p:nvPr/>
              </p:nvPicPr>
              <p:blipFill>
                <a:blip r:embed="rId78"/>
                <a:stretch>
                  <a:fillRect/>
                </a:stretch>
              </p:blipFill>
              <p:spPr>
                <a:xfrm>
                  <a:off x="961128" y="589780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33">
              <p14:nvContentPartPr>
                <p14:cNvPr id="486533" name="Freihand 486532">
                  <a:extLst>
                    <a:ext uri="{FF2B5EF4-FFF2-40B4-BE49-F238E27FC236}">
                      <a16:creationId xmlns:a16="http://schemas.microsoft.com/office/drawing/2014/main" id="{578652E2-6FC1-4659-84B3-AB2E4DC8D491}"/>
                    </a:ext>
                  </a:extLst>
                </p14:cNvPr>
                <p14:cNvContentPartPr/>
                <p14:nvPr/>
              </p14:nvContentPartPr>
              <p14:xfrm>
                <a:off x="1310328" y="5843448"/>
                <a:ext cx="75600" cy="208800"/>
              </p14:xfrm>
            </p:contentPart>
          </mc:Choice>
          <mc:Fallback>
            <p:pic>
              <p:nvPicPr>
                <p:cNvPr id="486533" name="Freihand 486532">
                  <a:extLst>
                    <a:ext uri="{FF2B5EF4-FFF2-40B4-BE49-F238E27FC236}">
                      <a16:creationId xmlns:a16="http://schemas.microsoft.com/office/drawing/2014/main" id="{578652E2-6FC1-4659-84B3-AB2E4DC8D491}"/>
                    </a:ext>
                  </a:extLst>
                </p:cNvPr>
                <p:cNvPicPr/>
                <p:nvPr/>
              </p:nvPicPr>
              <p:blipFill>
                <a:blip r:embed="rId334"/>
                <a:stretch>
                  <a:fillRect/>
                </a:stretch>
              </p:blipFill>
              <p:spPr>
                <a:xfrm>
                  <a:off x="1306008" y="5839128"/>
                  <a:ext cx="84240" cy="217440"/>
                </a:xfrm>
                <a:prstGeom prst="rect">
                  <a:avLst/>
                </a:prstGeom>
              </p:spPr>
            </p:pic>
          </mc:Fallback>
        </mc:AlternateContent>
        <mc:AlternateContent xmlns:mc="http://schemas.openxmlformats.org/markup-compatibility/2006">
          <mc:Choice xmlns:p14="http://schemas.microsoft.com/office/powerpoint/2010/main" Requires="p14">
            <p:contentPart p14:bwMode="auto" r:id="rId335">
              <p14:nvContentPartPr>
                <p14:cNvPr id="486534" name="Freihand 486533">
                  <a:extLst>
                    <a:ext uri="{FF2B5EF4-FFF2-40B4-BE49-F238E27FC236}">
                      <a16:creationId xmlns:a16="http://schemas.microsoft.com/office/drawing/2014/main" id="{D733B3FB-C005-4940-AE26-3BE4374BB005}"/>
                    </a:ext>
                  </a:extLst>
                </p14:cNvPr>
                <p14:cNvContentPartPr/>
                <p14:nvPr/>
              </p14:nvContentPartPr>
              <p14:xfrm>
                <a:off x="1425888" y="5899608"/>
                <a:ext cx="42120" cy="145080"/>
              </p14:xfrm>
            </p:contentPart>
          </mc:Choice>
          <mc:Fallback>
            <p:pic>
              <p:nvPicPr>
                <p:cNvPr id="486534" name="Freihand 486533">
                  <a:extLst>
                    <a:ext uri="{FF2B5EF4-FFF2-40B4-BE49-F238E27FC236}">
                      <a16:creationId xmlns:a16="http://schemas.microsoft.com/office/drawing/2014/main" id="{D733B3FB-C005-4940-AE26-3BE4374BB005}"/>
                    </a:ext>
                  </a:extLst>
                </p:cNvPr>
                <p:cNvPicPr/>
                <p:nvPr/>
              </p:nvPicPr>
              <p:blipFill>
                <a:blip r:embed="rId336"/>
                <a:stretch>
                  <a:fillRect/>
                </a:stretch>
              </p:blipFill>
              <p:spPr>
                <a:xfrm>
                  <a:off x="1421568" y="5895288"/>
                  <a:ext cx="5076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337">
              <p14:nvContentPartPr>
                <p14:cNvPr id="486535" name="Freihand 486534">
                  <a:extLst>
                    <a:ext uri="{FF2B5EF4-FFF2-40B4-BE49-F238E27FC236}">
                      <a16:creationId xmlns:a16="http://schemas.microsoft.com/office/drawing/2014/main" id="{312B096D-3BC3-43CD-8F36-D56C7E2AA611}"/>
                    </a:ext>
                  </a:extLst>
                </p14:cNvPr>
                <p14:cNvContentPartPr/>
                <p14:nvPr/>
              </p14:nvContentPartPr>
              <p14:xfrm>
                <a:off x="1428768" y="5950728"/>
                <a:ext cx="111240" cy="182160"/>
              </p14:xfrm>
            </p:contentPart>
          </mc:Choice>
          <mc:Fallback>
            <p:pic>
              <p:nvPicPr>
                <p:cNvPr id="486535" name="Freihand 486534">
                  <a:extLst>
                    <a:ext uri="{FF2B5EF4-FFF2-40B4-BE49-F238E27FC236}">
                      <a16:creationId xmlns:a16="http://schemas.microsoft.com/office/drawing/2014/main" id="{312B096D-3BC3-43CD-8F36-D56C7E2AA611}"/>
                    </a:ext>
                  </a:extLst>
                </p:cNvPr>
                <p:cNvPicPr/>
                <p:nvPr/>
              </p:nvPicPr>
              <p:blipFill>
                <a:blip r:embed="rId338"/>
                <a:stretch>
                  <a:fillRect/>
                </a:stretch>
              </p:blipFill>
              <p:spPr>
                <a:xfrm>
                  <a:off x="1424448" y="5946408"/>
                  <a:ext cx="119880" cy="190800"/>
                </a:xfrm>
                <a:prstGeom prst="rect">
                  <a:avLst/>
                </a:prstGeom>
              </p:spPr>
            </p:pic>
          </mc:Fallback>
        </mc:AlternateContent>
        <mc:AlternateContent xmlns:mc="http://schemas.openxmlformats.org/markup-compatibility/2006">
          <mc:Choice xmlns:p14="http://schemas.microsoft.com/office/powerpoint/2010/main" Requires="p14">
            <p:contentPart p14:bwMode="auto" r:id="rId339">
              <p14:nvContentPartPr>
                <p14:cNvPr id="486536" name="Freihand 486535">
                  <a:extLst>
                    <a:ext uri="{FF2B5EF4-FFF2-40B4-BE49-F238E27FC236}">
                      <a16:creationId xmlns:a16="http://schemas.microsoft.com/office/drawing/2014/main" id="{88D27075-FE12-4C49-8322-F15891D9CE4C}"/>
                    </a:ext>
                  </a:extLst>
                </p14:cNvPr>
                <p14:cNvContentPartPr/>
                <p14:nvPr/>
              </p14:nvContentPartPr>
              <p14:xfrm>
                <a:off x="1543968" y="5829768"/>
                <a:ext cx="63000" cy="207360"/>
              </p14:xfrm>
            </p:contentPart>
          </mc:Choice>
          <mc:Fallback>
            <p:pic>
              <p:nvPicPr>
                <p:cNvPr id="486536" name="Freihand 486535">
                  <a:extLst>
                    <a:ext uri="{FF2B5EF4-FFF2-40B4-BE49-F238E27FC236}">
                      <a16:creationId xmlns:a16="http://schemas.microsoft.com/office/drawing/2014/main" id="{88D27075-FE12-4C49-8322-F15891D9CE4C}"/>
                    </a:ext>
                  </a:extLst>
                </p:cNvPr>
                <p:cNvPicPr/>
                <p:nvPr/>
              </p:nvPicPr>
              <p:blipFill>
                <a:blip r:embed="rId340"/>
                <a:stretch>
                  <a:fillRect/>
                </a:stretch>
              </p:blipFill>
              <p:spPr>
                <a:xfrm>
                  <a:off x="1539648" y="5825448"/>
                  <a:ext cx="7164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341">
              <p14:nvContentPartPr>
                <p14:cNvPr id="486537" name="Freihand 486536">
                  <a:extLst>
                    <a:ext uri="{FF2B5EF4-FFF2-40B4-BE49-F238E27FC236}">
                      <a16:creationId xmlns:a16="http://schemas.microsoft.com/office/drawing/2014/main" id="{7CB89175-4B5E-4D7B-90FC-AF847CDC6B66}"/>
                    </a:ext>
                  </a:extLst>
                </p14:cNvPr>
                <p14:cNvContentPartPr/>
                <p14:nvPr/>
              </p14:nvContentPartPr>
              <p14:xfrm>
                <a:off x="1208448" y="6067008"/>
                <a:ext cx="65160" cy="69120"/>
              </p14:xfrm>
            </p:contentPart>
          </mc:Choice>
          <mc:Fallback>
            <p:pic>
              <p:nvPicPr>
                <p:cNvPr id="486537" name="Freihand 486536">
                  <a:extLst>
                    <a:ext uri="{FF2B5EF4-FFF2-40B4-BE49-F238E27FC236}">
                      <a16:creationId xmlns:a16="http://schemas.microsoft.com/office/drawing/2014/main" id="{7CB89175-4B5E-4D7B-90FC-AF847CDC6B66}"/>
                    </a:ext>
                  </a:extLst>
                </p:cNvPr>
                <p:cNvPicPr/>
                <p:nvPr/>
              </p:nvPicPr>
              <p:blipFill>
                <a:blip r:embed="rId342"/>
                <a:stretch>
                  <a:fillRect/>
                </a:stretch>
              </p:blipFill>
              <p:spPr>
                <a:xfrm>
                  <a:off x="1204128" y="6062688"/>
                  <a:ext cx="7380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343">
              <p14:nvContentPartPr>
                <p14:cNvPr id="486538" name="Freihand 486537">
                  <a:extLst>
                    <a:ext uri="{FF2B5EF4-FFF2-40B4-BE49-F238E27FC236}">
                      <a16:creationId xmlns:a16="http://schemas.microsoft.com/office/drawing/2014/main" id="{E9A7E4CA-7FB2-4866-AAD6-F0A06355B264}"/>
                    </a:ext>
                  </a:extLst>
                </p14:cNvPr>
                <p14:cNvContentPartPr/>
                <p14:nvPr/>
              </p14:nvContentPartPr>
              <p14:xfrm>
                <a:off x="1596168" y="5716008"/>
                <a:ext cx="50400" cy="68760"/>
              </p14:xfrm>
            </p:contentPart>
          </mc:Choice>
          <mc:Fallback>
            <p:pic>
              <p:nvPicPr>
                <p:cNvPr id="486538" name="Freihand 486537">
                  <a:extLst>
                    <a:ext uri="{FF2B5EF4-FFF2-40B4-BE49-F238E27FC236}">
                      <a16:creationId xmlns:a16="http://schemas.microsoft.com/office/drawing/2014/main" id="{E9A7E4CA-7FB2-4866-AAD6-F0A06355B264}"/>
                    </a:ext>
                  </a:extLst>
                </p:cNvPr>
                <p:cNvPicPr/>
                <p:nvPr/>
              </p:nvPicPr>
              <p:blipFill>
                <a:blip r:embed="rId344"/>
                <a:stretch>
                  <a:fillRect/>
                </a:stretch>
              </p:blipFill>
              <p:spPr>
                <a:xfrm>
                  <a:off x="1591848" y="5711688"/>
                  <a:ext cx="5904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345">
              <p14:nvContentPartPr>
                <p14:cNvPr id="486540" name="Freihand 486539">
                  <a:extLst>
                    <a:ext uri="{FF2B5EF4-FFF2-40B4-BE49-F238E27FC236}">
                      <a16:creationId xmlns:a16="http://schemas.microsoft.com/office/drawing/2014/main" id="{007A81E1-1FA8-4443-831C-20106EDCEACB}"/>
                    </a:ext>
                  </a:extLst>
                </p14:cNvPr>
                <p14:cNvContentPartPr/>
                <p14:nvPr/>
              </p14:nvContentPartPr>
              <p14:xfrm>
                <a:off x="1866168" y="5952168"/>
                <a:ext cx="144000" cy="138240"/>
              </p14:xfrm>
            </p:contentPart>
          </mc:Choice>
          <mc:Fallback>
            <p:pic>
              <p:nvPicPr>
                <p:cNvPr id="486540" name="Freihand 486539">
                  <a:extLst>
                    <a:ext uri="{FF2B5EF4-FFF2-40B4-BE49-F238E27FC236}">
                      <a16:creationId xmlns:a16="http://schemas.microsoft.com/office/drawing/2014/main" id="{007A81E1-1FA8-4443-831C-20106EDCEACB}"/>
                    </a:ext>
                  </a:extLst>
                </p:cNvPr>
                <p:cNvPicPr/>
                <p:nvPr/>
              </p:nvPicPr>
              <p:blipFill>
                <a:blip r:embed="rId346"/>
                <a:stretch>
                  <a:fillRect/>
                </a:stretch>
              </p:blipFill>
              <p:spPr>
                <a:xfrm>
                  <a:off x="1861848" y="5947848"/>
                  <a:ext cx="15264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347">
              <p14:nvContentPartPr>
                <p14:cNvPr id="486541" name="Freihand 486540">
                  <a:extLst>
                    <a:ext uri="{FF2B5EF4-FFF2-40B4-BE49-F238E27FC236}">
                      <a16:creationId xmlns:a16="http://schemas.microsoft.com/office/drawing/2014/main" id="{B4449434-9049-46C6-8AE9-BEB41F4958D2}"/>
                    </a:ext>
                  </a:extLst>
                </p14:cNvPr>
                <p14:cNvContentPartPr/>
                <p14:nvPr/>
              </p14:nvContentPartPr>
              <p14:xfrm>
                <a:off x="2002608" y="5988528"/>
                <a:ext cx="319320" cy="99000"/>
              </p14:xfrm>
            </p:contentPart>
          </mc:Choice>
          <mc:Fallback>
            <p:pic>
              <p:nvPicPr>
                <p:cNvPr id="486541" name="Freihand 486540">
                  <a:extLst>
                    <a:ext uri="{FF2B5EF4-FFF2-40B4-BE49-F238E27FC236}">
                      <a16:creationId xmlns:a16="http://schemas.microsoft.com/office/drawing/2014/main" id="{B4449434-9049-46C6-8AE9-BEB41F4958D2}"/>
                    </a:ext>
                  </a:extLst>
                </p:cNvPr>
                <p:cNvPicPr/>
                <p:nvPr/>
              </p:nvPicPr>
              <p:blipFill>
                <a:blip r:embed="rId348"/>
                <a:stretch>
                  <a:fillRect/>
                </a:stretch>
              </p:blipFill>
              <p:spPr>
                <a:xfrm>
                  <a:off x="1998288" y="5984208"/>
                  <a:ext cx="32796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349">
              <p14:nvContentPartPr>
                <p14:cNvPr id="486542" name="Freihand 486541">
                  <a:extLst>
                    <a:ext uri="{FF2B5EF4-FFF2-40B4-BE49-F238E27FC236}">
                      <a16:creationId xmlns:a16="http://schemas.microsoft.com/office/drawing/2014/main" id="{3AFD366B-5FD9-41C3-A51B-A89DDEFC63D9}"/>
                    </a:ext>
                  </a:extLst>
                </p14:cNvPr>
                <p14:cNvContentPartPr/>
                <p14:nvPr/>
              </p14:nvContentPartPr>
              <p14:xfrm>
                <a:off x="2388888" y="5933808"/>
                <a:ext cx="72360" cy="159480"/>
              </p14:xfrm>
            </p:contentPart>
          </mc:Choice>
          <mc:Fallback>
            <p:pic>
              <p:nvPicPr>
                <p:cNvPr id="486542" name="Freihand 486541">
                  <a:extLst>
                    <a:ext uri="{FF2B5EF4-FFF2-40B4-BE49-F238E27FC236}">
                      <a16:creationId xmlns:a16="http://schemas.microsoft.com/office/drawing/2014/main" id="{3AFD366B-5FD9-41C3-A51B-A89DDEFC63D9}"/>
                    </a:ext>
                  </a:extLst>
                </p:cNvPr>
                <p:cNvPicPr/>
                <p:nvPr/>
              </p:nvPicPr>
              <p:blipFill>
                <a:blip r:embed="rId350"/>
                <a:stretch>
                  <a:fillRect/>
                </a:stretch>
              </p:blipFill>
              <p:spPr>
                <a:xfrm>
                  <a:off x="2384568" y="5929488"/>
                  <a:ext cx="8100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351">
              <p14:nvContentPartPr>
                <p14:cNvPr id="486543" name="Freihand 486542">
                  <a:extLst>
                    <a:ext uri="{FF2B5EF4-FFF2-40B4-BE49-F238E27FC236}">
                      <a16:creationId xmlns:a16="http://schemas.microsoft.com/office/drawing/2014/main" id="{8541A3D4-38F3-413E-99D4-71151C27D9AD}"/>
                    </a:ext>
                  </a:extLst>
                </p14:cNvPr>
                <p14:cNvContentPartPr/>
                <p14:nvPr/>
              </p14:nvContentPartPr>
              <p14:xfrm>
                <a:off x="2501208" y="6011208"/>
                <a:ext cx="222840" cy="105840"/>
              </p14:xfrm>
            </p:contentPart>
          </mc:Choice>
          <mc:Fallback>
            <p:pic>
              <p:nvPicPr>
                <p:cNvPr id="486543" name="Freihand 486542">
                  <a:extLst>
                    <a:ext uri="{FF2B5EF4-FFF2-40B4-BE49-F238E27FC236}">
                      <a16:creationId xmlns:a16="http://schemas.microsoft.com/office/drawing/2014/main" id="{8541A3D4-38F3-413E-99D4-71151C27D9AD}"/>
                    </a:ext>
                  </a:extLst>
                </p:cNvPr>
                <p:cNvPicPr/>
                <p:nvPr/>
              </p:nvPicPr>
              <p:blipFill>
                <a:blip r:embed="rId352"/>
                <a:stretch>
                  <a:fillRect/>
                </a:stretch>
              </p:blipFill>
              <p:spPr>
                <a:xfrm>
                  <a:off x="2496888" y="6006888"/>
                  <a:ext cx="23148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353">
              <p14:nvContentPartPr>
                <p14:cNvPr id="486544" name="Freihand 486543">
                  <a:extLst>
                    <a:ext uri="{FF2B5EF4-FFF2-40B4-BE49-F238E27FC236}">
                      <a16:creationId xmlns:a16="http://schemas.microsoft.com/office/drawing/2014/main" id="{7B949484-1659-4B13-98DC-6050A199CCAC}"/>
                    </a:ext>
                  </a:extLst>
                </p14:cNvPr>
                <p14:cNvContentPartPr/>
                <p14:nvPr/>
              </p14:nvContentPartPr>
              <p14:xfrm>
                <a:off x="2891808" y="6089328"/>
                <a:ext cx="13320" cy="162360"/>
              </p14:xfrm>
            </p:contentPart>
          </mc:Choice>
          <mc:Fallback>
            <p:pic>
              <p:nvPicPr>
                <p:cNvPr id="486544" name="Freihand 486543">
                  <a:extLst>
                    <a:ext uri="{FF2B5EF4-FFF2-40B4-BE49-F238E27FC236}">
                      <a16:creationId xmlns:a16="http://schemas.microsoft.com/office/drawing/2014/main" id="{7B949484-1659-4B13-98DC-6050A199CCAC}"/>
                    </a:ext>
                  </a:extLst>
                </p:cNvPr>
                <p:cNvPicPr/>
                <p:nvPr/>
              </p:nvPicPr>
              <p:blipFill>
                <a:blip r:embed="rId354"/>
                <a:stretch>
                  <a:fillRect/>
                </a:stretch>
              </p:blipFill>
              <p:spPr>
                <a:xfrm>
                  <a:off x="2887488" y="6085008"/>
                  <a:ext cx="21960" cy="171000"/>
                </a:xfrm>
                <a:prstGeom prst="rect">
                  <a:avLst/>
                </a:prstGeom>
              </p:spPr>
            </p:pic>
          </mc:Fallback>
        </mc:AlternateContent>
      </p:grpSp>
    </p:spTree>
    <p:extLst>
      <p:ext uri="{BB962C8B-B14F-4D97-AF65-F5344CB8AC3E}">
        <p14:creationId xmlns:p14="http://schemas.microsoft.com/office/powerpoint/2010/main" val="11585615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2"/>
          <p:cNvSpPr>
            <a:spLocks noChangeArrowheads="1"/>
          </p:cNvSpPr>
          <p:nvPr/>
        </p:nvSpPr>
        <p:spPr bwMode="auto">
          <a:xfrm>
            <a:off x="2467188" y="192348"/>
            <a:ext cx="7344937"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t>Unemployment definition BA</a:t>
            </a:r>
            <a:endParaRPr lang="de-DE" sz="2400" b="1" dirty="0"/>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t>(registered unemployed people)</a:t>
            </a:r>
            <a:endParaRPr lang="de-DE" sz="2400" b="1" dirty="0"/>
          </a:p>
        </p:txBody>
      </p:sp>
      <p:sp>
        <p:nvSpPr>
          <p:cNvPr id="131076" name="Text Box 3"/>
          <p:cNvSpPr txBox="1">
            <a:spLocks noChangeArrowheads="1"/>
          </p:cNvSpPr>
          <p:nvPr/>
        </p:nvSpPr>
        <p:spPr bwMode="auto">
          <a:xfrm>
            <a:off x="0" y="1025526"/>
            <a:ext cx="9056687" cy="449353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2200"/>
              <a:t>Age between 15 – 65 (67) years</a:t>
            </a:r>
            <a:endParaRPr lang="de-DE" sz="2200" dirty="0"/>
          </a:p>
          <a:p>
            <a:endParaRPr lang="de-DE" sz="2200" dirty="0"/>
          </a:p>
          <a:p>
            <a:r>
              <a:rPr lang="en-US" sz="2200"/>
              <a:t>Defined by the Social Code, Book III (SGB III), the unemployed include all those who are</a:t>
            </a:r>
          </a:p>
          <a:p>
            <a:endParaRPr lang="en-US" sz="2200"/>
          </a:p>
          <a:p>
            <a:pPr marL="285750" indent="-285750">
              <a:buFont typeface="Arial" panose="020B0604020202020204" pitchFamily="34" charset="0"/>
              <a:buChar char="•"/>
            </a:pPr>
            <a:r>
              <a:rPr lang="en-US" sz="2200"/>
              <a:t>temporarily not employed or work in a job for fewer than 15 hours per week,</a:t>
            </a:r>
          </a:p>
          <a:p>
            <a:pPr marL="285750" indent="-285750">
              <a:buFont typeface="Arial" panose="020B0604020202020204" pitchFamily="34" charset="0"/>
              <a:buChar char="•"/>
            </a:pPr>
            <a:r>
              <a:rPr lang="en-US" sz="2200"/>
              <a:t>seek employment subject to social insurance contributions for at least 15 hours per week,</a:t>
            </a:r>
          </a:p>
          <a:p>
            <a:pPr marL="285750" indent="-285750">
              <a:buFont typeface="Arial" panose="020B0604020202020204" pitchFamily="34" charset="0"/>
              <a:buChar char="•"/>
            </a:pPr>
            <a:r>
              <a:rPr lang="en-US" sz="2200"/>
              <a:t>and in the process are available for placement efforts undertaken by the employment agencies or institutions administering basic security benefits for job-seekers</a:t>
            </a:r>
          </a:p>
          <a:p>
            <a:pPr marL="285750" indent="-285750">
              <a:buFont typeface="Arial" panose="020B0604020202020204" pitchFamily="34" charset="0"/>
              <a:buChar char="•"/>
            </a:pPr>
            <a:r>
              <a:rPr lang="en-US" sz="2200"/>
              <a:t>and have registered there as unemployed.</a:t>
            </a:r>
            <a:endParaRPr lang="de-DE" sz="2200" dirty="0"/>
          </a:p>
        </p:txBody>
      </p:sp>
      <p:sp>
        <p:nvSpPr>
          <p:cNvPr id="4" name="Rechteck 3">
            <a:extLst>
              <a:ext uri="{FF2B5EF4-FFF2-40B4-BE49-F238E27FC236}">
                <a16:creationId xmlns:a16="http://schemas.microsoft.com/office/drawing/2014/main" id="{0D4C2494-8FAB-45E6-B670-FA781755F812}"/>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5E4744FB-8DBA-4DC3-B25A-AD057B6F2D42}"/>
                  </a:ext>
                </a:extLst>
              </p14:cNvPr>
              <p14:cNvContentPartPr/>
              <p14:nvPr/>
            </p14:nvContentPartPr>
            <p14:xfrm>
              <a:off x="7608528" y="262368"/>
              <a:ext cx="22680" cy="393120"/>
            </p14:xfrm>
          </p:contentPart>
        </mc:Choice>
        <mc:Fallback>
          <p:pic>
            <p:nvPicPr>
              <p:cNvPr id="2" name="Freihand 1">
                <a:extLst>
                  <a:ext uri="{FF2B5EF4-FFF2-40B4-BE49-F238E27FC236}">
                    <a16:creationId xmlns:a16="http://schemas.microsoft.com/office/drawing/2014/main" id="{5E4744FB-8DBA-4DC3-B25A-AD057B6F2D42}"/>
                  </a:ext>
                </a:extLst>
              </p:cNvPr>
              <p:cNvPicPr/>
              <p:nvPr/>
            </p:nvPicPr>
            <p:blipFill>
              <a:blip r:embed="rId4"/>
              <a:stretch>
                <a:fillRect/>
              </a:stretch>
            </p:blipFill>
            <p:spPr>
              <a:xfrm>
                <a:off x="7604208" y="258048"/>
                <a:ext cx="31320" cy="401760"/>
              </a:xfrm>
              <a:prstGeom prst="rect">
                <a:avLst/>
              </a:prstGeom>
            </p:spPr>
          </p:pic>
        </mc:Fallback>
      </mc:AlternateContent>
      <p:grpSp>
        <p:nvGrpSpPr>
          <p:cNvPr id="47" name="Gruppieren 46">
            <a:extLst>
              <a:ext uri="{FF2B5EF4-FFF2-40B4-BE49-F238E27FC236}">
                <a16:creationId xmlns:a16="http://schemas.microsoft.com/office/drawing/2014/main" id="{A5214EB2-C4F9-438A-B5A5-FF73C4B93EAC}"/>
              </a:ext>
            </a:extLst>
          </p:cNvPr>
          <p:cNvGrpSpPr/>
          <p:nvPr/>
        </p:nvGrpSpPr>
        <p:grpSpPr>
          <a:xfrm>
            <a:off x="8491608" y="195768"/>
            <a:ext cx="3561480" cy="721800"/>
            <a:chOff x="8491608" y="195768"/>
            <a:chExt cx="3561480" cy="721800"/>
          </a:xfrm>
        </p:grpSpPr>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38AB9068-F83F-46F0-9417-F5F0D0100C5E}"/>
                    </a:ext>
                  </a:extLst>
                </p14:cNvPr>
                <p14:cNvContentPartPr/>
                <p14:nvPr/>
              </p14:nvContentPartPr>
              <p14:xfrm>
                <a:off x="8565048" y="358848"/>
                <a:ext cx="9360" cy="130320"/>
              </p14:xfrm>
            </p:contentPart>
          </mc:Choice>
          <mc:Fallback>
            <p:pic>
              <p:nvPicPr>
                <p:cNvPr id="3" name="Freihand 2">
                  <a:extLst>
                    <a:ext uri="{FF2B5EF4-FFF2-40B4-BE49-F238E27FC236}">
                      <a16:creationId xmlns:a16="http://schemas.microsoft.com/office/drawing/2014/main" id="{38AB9068-F83F-46F0-9417-F5F0D0100C5E}"/>
                    </a:ext>
                  </a:extLst>
                </p:cNvPr>
                <p:cNvPicPr/>
                <p:nvPr/>
              </p:nvPicPr>
              <p:blipFill>
                <a:blip r:embed="rId6"/>
                <a:stretch>
                  <a:fillRect/>
                </a:stretch>
              </p:blipFill>
              <p:spPr>
                <a:xfrm>
                  <a:off x="8560728" y="354528"/>
                  <a:ext cx="1800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Freihand 4">
                  <a:extLst>
                    <a:ext uri="{FF2B5EF4-FFF2-40B4-BE49-F238E27FC236}">
                      <a16:creationId xmlns:a16="http://schemas.microsoft.com/office/drawing/2014/main" id="{899992F1-F396-4180-9C34-90CA7DCD07D8}"/>
                    </a:ext>
                  </a:extLst>
                </p14:cNvPr>
                <p14:cNvContentPartPr/>
                <p14:nvPr/>
              </p14:nvContentPartPr>
              <p14:xfrm>
                <a:off x="8491608" y="314928"/>
                <a:ext cx="184320" cy="190800"/>
              </p14:xfrm>
            </p:contentPart>
          </mc:Choice>
          <mc:Fallback>
            <p:pic>
              <p:nvPicPr>
                <p:cNvPr id="5" name="Freihand 4">
                  <a:extLst>
                    <a:ext uri="{FF2B5EF4-FFF2-40B4-BE49-F238E27FC236}">
                      <a16:creationId xmlns:a16="http://schemas.microsoft.com/office/drawing/2014/main" id="{899992F1-F396-4180-9C34-90CA7DCD07D8}"/>
                    </a:ext>
                  </a:extLst>
                </p:cNvPr>
                <p:cNvPicPr/>
                <p:nvPr/>
              </p:nvPicPr>
              <p:blipFill>
                <a:blip r:embed="rId8"/>
                <a:stretch>
                  <a:fillRect/>
                </a:stretch>
              </p:blipFill>
              <p:spPr>
                <a:xfrm>
                  <a:off x="8487288" y="310608"/>
                  <a:ext cx="19296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6" name="Freihand 5">
                  <a:extLst>
                    <a:ext uri="{FF2B5EF4-FFF2-40B4-BE49-F238E27FC236}">
                      <a16:creationId xmlns:a16="http://schemas.microsoft.com/office/drawing/2014/main" id="{27659770-5772-45EC-A289-97CF496D6D8C}"/>
                    </a:ext>
                  </a:extLst>
                </p14:cNvPr>
                <p14:cNvContentPartPr/>
                <p14:nvPr/>
              </p14:nvContentPartPr>
              <p14:xfrm>
                <a:off x="8691408" y="420408"/>
                <a:ext cx="175320" cy="63360"/>
              </p14:xfrm>
            </p:contentPart>
          </mc:Choice>
          <mc:Fallback>
            <p:pic>
              <p:nvPicPr>
                <p:cNvPr id="6" name="Freihand 5">
                  <a:extLst>
                    <a:ext uri="{FF2B5EF4-FFF2-40B4-BE49-F238E27FC236}">
                      <a16:creationId xmlns:a16="http://schemas.microsoft.com/office/drawing/2014/main" id="{27659770-5772-45EC-A289-97CF496D6D8C}"/>
                    </a:ext>
                  </a:extLst>
                </p:cNvPr>
                <p:cNvPicPr/>
                <p:nvPr/>
              </p:nvPicPr>
              <p:blipFill>
                <a:blip r:embed="rId10"/>
                <a:stretch>
                  <a:fillRect/>
                </a:stretch>
              </p:blipFill>
              <p:spPr>
                <a:xfrm>
                  <a:off x="8687088" y="416088"/>
                  <a:ext cx="18396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7" name="Freihand 6">
                  <a:extLst>
                    <a:ext uri="{FF2B5EF4-FFF2-40B4-BE49-F238E27FC236}">
                      <a16:creationId xmlns:a16="http://schemas.microsoft.com/office/drawing/2014/main" id="{4A8957B1-07E9-43E1-B5F6-E6ACB4538659}"/>
                    </a:ext>
                  </a:extLst>
                </p14:cNvPr>
                <p14:cNvContentPartPr/>
                <p14:nvPr/>
              </p14:nvContentPartPr>
              <p14:xfrm>
                <a:off x="8904888" y="336888"/>
                <a:ext cx="150840" cy="148320"/>
              </p14:xfrm>
            </p:contentPart>
          </mc:Choice>
          <mc:Fallback>
            <p:pic>
              <p:nvPicPr>
                <p:cNvPr id="7" name="Freihand 6">
                  <a:extLst>
                    <a:ext uri="{FF2B5EF4-FFF2-40B4-BE49-F238E27FC236}">
                      <a16:creationId xmlns:a16="http://schemas.microsoft.com/office/drawing/2014/main" id="{4A8957B1-07E9-43E1-B5F6-E6ACB4538659}"/>
                    </a:ext>
                  </a:extLst>
                </p:cNvPr>
                <p:cNvPicPr/>
                <p:nvPr/>
              </p:nvPicPr>
              <p:blipFill>
                <a:blip r:embed="rId12"/>
                <a:stretch>
                  <a:fillRect/>
                </a:stretch>
              </p:blipFill>
              <p:spPr>
                <a:xfrm>
                  <a:off x="8900568" y="332568"/>
                  <a:ext cx="15948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8" name="Freihand 7">
                  <a:extLst>
                    <a:ext uri="{FF2B5EF4-FFF2-40B4-BE49-F238E27FC236}">
                      <a16:creationId xmlns:a16="http://schemas.microsoft.com/office/drawing/2014/main" id="{9724A19A-3C67-4E0B-93AF-762A5EAF8168}"/>
                    </a:ext>
                  </a:extLst>
                </p14:cNvPr>
                <p14:cNvContentPartPr/>
                <p14:nvPr/>
              </p14:nvContentPartPr>
              <p14:xfrm>
                <a:off x="9051408" y="407448"/>
                <a:ext cx="102240" cy="80280"/>
              </p14:xfrm>
            </p:contentPart>
          </mc:Choice>
          <mc:Fallback>
            <p:pic>
              <p:nvPicPr>
                <p:cNvPr id="8" name="Freihand 7">
                  <a:extLst>
                    <a:ext uri="{FF2B5EF4-FFF2-40B4-BE49-F238E27FC236}">
                      <a16:creationId xmlns:a16="http://schemas.microsoft.com/office/drawing/2014/main" id="{9724A19A-3C67-4E0B-93AF-762A5EAF8168}"/>
                    </a:ext>
                  </a:extLst>
                </p:cNvPr>
                <p:cNvPicPr/>
                <p:nvPr/>
              </p:nvPicPr>
              <p:blipFill>
                <a:blip r:embed="rId14"/>
                <a:stretch>
                  <a:fillRect/>
                </a:stretch>
              </p:blipFill>
              <p:spPr>
                <a:xfrm>
                  <a:off x="9047088" y="403128"/>
                  <a:ext cx="11088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9" name="Freihand 8">
                  <a:extLst>
                    <a:ext uri="{FF2B5EF4-FFF2-40B4-BE49-F238E27FC236}">
                      <a16:creationId xmlns:a16="http://schemas.microsoft.com/office/drawing/2014/main" id="{596C3834-38A1-4F48-B31B-37D2697CA61D}"/>
                    </a:ext>
                  </a:extLst>
                </p14:cNvPr>
                <p14:cNvContentPartPr/>
                <p14:nvPr/>
              </p14:nvContentPartPr>
              <p14:xfrm>
                <a:off x="9191088" y="401688"/>
                <a:ext cx="65160" cy="94680"/>
              </p14:xfrm>
            </p:contentPart>
          </mc:Choice>
          <mc:Fallback>
            <p:pic>
              <p:nvPicPr>
                <p:cNvPr id="9" name="Freihand 8">
                  <a:extLst>
                    <a:ext uri="{FF2B5EF4-FFF2-40B4-BE49-F238E27FC236}">
                      <a16:creationId xmlns:a16="http://schemas.microsoft.com/office/drawing/2014/main" id="{596C3834-38A1-4F48-B31B-37D2697CA61D}"/>
                    </a:ext>
                  </a:extLst>
                </p:cNvPr>
                <p:cNvPicPr/>
                <p:nvPr/>
              </p:nvPicPr>
              <p:blipFill>
                <a:blip r:embed="rId16"/>
                <a:stretch>
                  <a:fillRect/>
                </a:stretch>
              </p:blipFill>
              <p:spPr>
                <a:xfrm>
                  <a:off x="9186768" y="397368"/>
                  <a:ext cx="7380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0" name="Freihand 9">
                  <a:extLst>
                    <a:ext uri="{FF2B5EF4-FFF2-40B4-BE49-F238E27FC236}">
                      <a16:creationId xmlns:a16="http://schemas.microsoft.com/office/drawing/2014/main" id="{B912B788-774D-470A-A6D6-7352891BA209}"/>
                    </a:ext>
                  </a:extLst>
                </p14:cNvPr>
                <p14:cNvContentPartPr/>
                <p14:nvPr/>
              </p14:nvContentPartPr>
              <p14:xfrm>
                <a:off x="9298728" y="401688"/>
                <a:ext cx="172440" cy="108000"/>
              </p14:xfrm>
            </p:contentPart>
          </mc:Choice>
          <mc:Fallback>
            <p:pic>
              <p:nvPicPr>
                <p:cNvPr id="10" name="Freihand 9">
                  <a:extLst>
                    <a:ext uri="{FF2B5EF4-FFF2-40B4-BE49-F238E27FC236}">
                      <a16:creationId xmlns:a16="http://schemas.microsoft.com/office/drawing/2014/main" id="{B912B788-774D-470A-A6D6-7352891BA209}"/>
                    </a:ext>
                  </a:extLst>
                </p:cNvPr>
                <p:cNvPicPr/>
                <p:nvPr/>
              </p:nvPicPr>
              <p:blipFill>
                <a:blip r:embed="rId18"/>
                <a:stretch>
                  <a:fillRect/>
                </a:stretch>
              </p:blipFill>
              <p:spPr>
                <a:xfrm>
                  <a:off x="9294408" y="397368"/>
                  <a:ext cx="18108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1" name="Freihand 10">
                  <a:extLst>
                    <a:ext uri="{FF2B5EF4-FFF2-40B4-BE49-F238E27FC236}">
                      <a16:creationId xmlns:a16="http://schemas.microsoft.com/office/drawing/2014/main" id="{74B7709E-2C9C-4C4B-A226-DA28A5944660}"/>
                    </a:ext>
                  </a:extLst>
                </p14:cNvPr>
                <p14:cNvContentPartPr/>
                <p14:nvPr/>
              </p14:nvContentPartPr>
              <p14:xfrm>
                <a:off x="9412488" y="410328"/>
                <a:ext cx="335160" cy="235080"/>
              </p14:xfrm>
            </p:contentPart>
          </mc:Choice>
          <mc:Fallback>
            <p:pic>
              <p:nvPicPr>
                <p:cNvPr id="11" name="Freihand 10">
                  <a:extLst>
                    <a:ext uri="{FF2B5EF4-FFF2-40B4-BE49-F238E27FC236}">
                      <a16:creationId xmlns:a16="http://schemas.microsoft.com/office/drawing/2014/main" id="{74B7709E-2C9C-4C4B-A226-DA28A5944660}"/>
                    </a:ext>
                  </a:extLst>
                </p:cNvPr>
                <p:cNvPicPr/>
                <p:nvPr/>
              </p:nvPicPr>
              <p:blipFill>
                <a:blip r:embed="rId20"/>
                <a:stretch>
                  <a:fillRect/>
                </a:stretch>
              </p:blipFill>
              <p:spPr>
                <a:xfrm>
                  <a:off x="9408168" y="406008"/>
                  <a:ext cx="343800" cy="2437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2" name="Freihand 11">
                  <a:extLst>
                    <a:ext uri="{FF2B5EF4-FFF2-40B4-BE49-F238E27FC236}">
                      <a16:creationId xmlns:a16="http://schemas.microsoft.com/office/drawing/2014/main" id="{226120F6-8342-4319-A4F7-2621301D3516}"/>
                    </a:ext>
                  </a:extLst>
                </p14:cNvPr>
                <p14:cNvContentPartPr/>
                <p14:nvPr/>
              </p14:nvContentPartPr>
              <p14:xfrm>
                <a:off x="9749808" y="287208"/>
                <a:ext cx="331560" cy="194400"/>
              </p14:xfrm>
            </p:contentPart>
          </mc:Choice>
          <mc:Fallback>
            <p:pic>
              <p:nvPicPr>
                <p:cNvPr id="12" name="Freihand 11">
                  <a:extLst>
                    <a:ext uri="{FF2B5EF4-FFF2-40B4-BE49-F238E27FC236}">
                      <a16:creationId xmlns:a16="http://schemas.microsoft.com/office/drawing/2014/main" id="{226120F6-8342-4319-A4F7-2621301D3516}"/>
                    </a:ext>
                  </a:extLst>
                </p:cNvPr>
                <p:cNvPicPr/>
                <p:nvPr/>
              </p:nvPicPr>
              <p:blipFill>
                <a:blip r:embed="rId22"/>
                <a:stretch>
                  <a:fillRect/>
                </a:stretch>
              </p:blipFill>
              <p:spPr>
                <a:xfrm>
                  <a:off x="9745488" y="282888"/>
                  <a:ext cx="340200" cy="2030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3" name="Freihand 12">
                  <a:extLst>
                    <a:ext uri="{FF2B5EF4-FFF2-40B4-BE49-F238E27FC236}">
                      <a16:creationId xmlns:a16="http://schemas.microsoft.com/office/drawing/2014/main" id="{063DD8D8-C861-4C24-920A-CF2AEC491DB3}"/>
                    </a:ext>
                  </a:extLst>
                </p14:cNvPr>
                <p14:cNvContentPartPr/>
                <p14:nvPr/>
              </p14:nvContentPartPr>
              <p14:xfrm>
                <a:off x="10306368" y="373608"/>
                <a:ext cx="360" cy="360"/>
              </p14:xfrm>
            </p:contentPart>
          </mc:Choice>
          <mc:Fallback>
            <p:pic>
              <p:nvPicPr>
                <p:cNvPr id="13" name="Freihand 12">
                  <a:extLst>
                    <a:ext uri="{FF2B5EF4-FFF2-40B4-BE49-F238E27FC236}">
                      <a16:creationId xmlns:a16="http://schemas.microsoft.com/office/drawing/2014/main" id="{063DD8D8-C861-4C24-920A-CF2AEC491DB3}"/>
                    </a:ext>
                  </a:extLst>
                </p:cNvPr>
                <p:cNvPicPr/>
                <p:nvPr/>
              </p:nvPicPr>
              <p:blipFill>
                <a:blip r:embed="rId24"/>
                <a:stretch>
                  <a:fillRect/>
                </a:stretch>
              </p:blipFill>
              <p:spPr>
                <a:xfrm>
                  <a:off x="10302048" y="36928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4" name="Freihand 13">
                  <a:extLst>
                    <a:ext uri="{FF2B5EF4-FFF2-40B4-BE49-F238E27FC236}">
                      <a16:creationId xmlns:a16="http://schemas.microsoft.com/office/drawing/2014/main" id="{E1C208BD-121E-4A3F-9324-D9604ECFE592}"/>
                    </a:ext>
                  </a:extLst>
                </p14:cNvPr>
                <p14:cNvContentPartPr/>
                <p14:nvPr/>
              </p14:nvContentPartPr>
              <p14:xfrm>
                <a:off x="10318248" y="250848"/>
                <a:ext cx="318960" cy="227520"/>
              </p14:xfrm>
            </p:contentPart>
          </mc:Choice>
          <mc:Fallback>
            <p:pic>
              <p:nvPicPr>
                <p:cNvPr id="14" name="Freihand 13">
                  <a:extLst>
                    <a:ext uri="{FF2B5EF4-FFF2-40B4-BE49-F238E27FC236}">
                      <a16:creationId xmlns:a16="http://schemas.microsoft.com/office/drawing/2014/main" id="{E1C208BD-121E-4A3F-9324-D9604ECFE592}"/>
                    </a:ext>
                  </a:extLst>
                </p:cNvPr>
                <p:cNvPicPr/>
                <p:nvPr/>
              </p:nvPicPr>
              <p:blipFill>
                <a:blip r:embed="rId26"/>
                <a:stretch>
                  <a:fillRect/>
                </a:stretch>
              </p:blipFill>
              <p:spPr>
                <a:xfrm>
                  <a:off x="10313928" y="246528"/>
                  <a:ext cx="327600" cy="2361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7" name="Freihand 16">
                  <a:extLst>
                    <a:ext uri="{FF2B5EF4-FFF2-40B4-BE49-F238E27FC236}">
                      <a16:creationId xmlns:a16="http://schemas.microsoft.com/office/drawing/2014/main" id="{4CDD463E-06B7-448F-B01A-480092BBB96B}"/>
                    </a:ext>
                  </a:extLst>
                </p14:cNvPr>
                <p14:cNvContentPartPr/>
                <p14:nvPr/>
              </p14:nvContentPartPr>
              <p14:xfrm>
                <a:off x="10418688" y="196488"/>
                <a:ext cx="63360" cy="56520"/>
              </p14:xfrm>
            </p:contentPart>
          </mc:Choice>
          <mc:Fallback>
            <p:pic>
              <p:nvPicPr>
                <p:cNvPr id="17" name="Freihand 16">
                  <a:extLst>
                    <a:ext uri="{FF2B5EF4-FFF2-40B4-BE49-F238E27FC236}">
                      <a16:creationId xmlns:a16="http://schemas.microsoft.com/office/drawing/2014/main" id="{4CDD463E-06B7-448F-B01A-480092BBB96B}"/>
                    </a:ext>
                  </a:extLst>
                </p:cNvPr>
                <p:cNvPicPr/>
                <p:nvPr/>
              </p:nvPicPr>
              <p:blipFill>
                <a:blip r:embed="rId28"/>
                <a:stretch>
                  <a:fillRect/>
                </a:stretch>
              </p:blipFill>
              <p:spPr>
                <a:xfrm>
                  <a:off x="10414368" y="192168"/>
                  <a:ext cx="7200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8" name="Freihand 17">
                  <a:extLst>
                    <a:ext uri="{FF2B5EF4-FFF2-40B4-BE49-F238E27FC236}">
                      <a16:creationId xmlns:a16="http://schemas.microsoft.com/office/drawing/2014/main" id="{4864DC89-F43E-46CB-B395-D39908A8A78D}"/>
                    </a:ext>
                  </a:extLst>
                </p14:cNvPr>
                <p14:cNvContentPartPr/>
                <p14:nvPr/>
              </p14:nvContentPartPr>
              <p14:xfrm>
                <a:off x="10851408" y="232488"/>
                <a:ext cx="149400" cy="190800"/>
              </p14:xfrm>
            </p:contentPart>
          </mc:Choice>
          <mc:Fallback>
            <p:pic>
              <p:nvPicPr>
                <p:cNvPr id="18" name="Freihand 17">
                  <a:extLst>
                    <a:ext uri="{FF2B5EF4-FFF2-40B4-BE49-F238E27FC236}">
                      <a16:creationId xmlns:a16="http://schemas.microsoft.com/office/drawing/2014/main" id="{4864DC89-F43E-46CB-B395-D39908A8A78D}"/>
                    </a:ext>
                  </a:extLst>
                </p:cNvPr>
                <p:cNvPicPr/>
                <p:nvPr/>
              </p:nvPicPr>
              <p:blipFill>
                <a:blip r:embed="rId30"/>
                <a:stretch>
                  <a:fillRect/>
                </a:stretch>
              </p:blipFill>
              <p:spPr>
                <a:xfrm>
                  <a:off x="10847088" y="228168"/>
                  <a:ext cx="15804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9" name="Freihand 18">
                  <a:extLst>
                    <a:ext uri="{FF2B5EF4-FFF2-40B4-BE49-F238E27FC236}">
                      <a16:creationId xmlns:a16="http://schemas.microsoft.com/office/drawing/2014/main" id="{6D182DA4-4C49-498C-B94D-7D7289FC7FA6}"/>
                    </a:ext>
                  </a:extLst>
                </p14:cNvPr>
                <p14:cNvContentPartPr/>
                <p14:nvPr/>
              </p14:nvContentPartPr>
              <p14:xfrm>
                <a:off x="10911888" y="327528"/>
                <a:ext cx="112320" cy="17640"/>
              </p14:xfrm>
            </p:contentPart>
          </mc:Choice>
          <mc:Fallback>
            <p:pic>
              <p:nvPicPr>
                <p:cNvPr id="19" name="Freihand 18">
                  <a:extLst>
                    <a:ext uri="{FF2B5EF4-FFF2-40B4-BE49-F238E27FC236}">
                      <a16:creationId xmlns:a16="http://schemas.microsoft.com/office/drawing/2014/main" id="{6D182DA4-4C49-498C-B94D-7D7289FC7FA6}"/>
                    </a:ext>
                  </a:extLst>
                </p:cNvPr>
                <p:cNvPicPr/>
                <p:nvPr/>
              </p:nvPicPr>
              <p:blipFill>
                <a:blip r:embed="rId32"/>
                <a:stretch>
                  <a:fillRect/>
                </a:stretch>
              </p:blipFill>
              <p:spPr>
                <a:xfrm>
                  <a:off x="10907568" y="323208"/>
                  <a:ext cx="12096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0" name="Freihand 19">
                  <a:extLst>
                    <a:ext uri="{FF2B5EF4-FFF2-40B4-BE49-F238E27FC236}">
                      <a16:creationId xmlns:a16="http://schemas.microsoft.com/office/drawing/2014/main" id="{BB453184-2967-4E95-8341-3CCCFB401EDC}"/>
                    </a:ext>
                  </a:extLst>
                </p14:cNvPr>
                <p14:cNvContentPartPr/>
                <p14:nvPr/>
              </p14:nvContentPartPr>
              <p14:xfrm>
                <a:off x="11069928" y="294408"/>
                <a:ext cx="83160" cy="116280"/>
              </p14:xfrm>
            </p:contentPart>
          </mc:Choice>
          <mc:Fallback>
            <p:pic>
              <p:nvPicPr>
                <p:cNvPr id="20" name="Freihand 19">
                  <a:extLst>
                    <a:ext uri="{FF2B5EF4-FFF2-40B4-BE49-F238E27FC236}">
                      <a16:creationId xmlns:a16="http://schemas.microsoft.com/office/drawing/2014/main" id="{BB453184-2967-4E95-8341-3CCCFB401EDC}"/>
                    </a:ext>
                  </a:extLst>
                </p:cNvPr>
                <p:cNvPicPr/>
                <p:nvPr/>
              </p:nvPicPr>
              <p:blipFill>
                <a:blip r:embed="rId34"/>
                <a:stretch>
                  <a:fillRect/>
                </a:stretch>
              </p:blipFill>
              <p:spPr>
                <a:xfrm>
                  <a:off x="11065608" y="290088"/>
                  <a:ext cx="9180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1" name="Freihand 20">
                  <a:extLst>
                    <a:ext uri="{FF2B5EF4-FFF2-40B4-BE49-F238E27FC236}">
                      <a16:creationId xmlns:a16="http://schemas.microsoft.com/office/drawing/2014/main" id="{5583EB1D-A717-4016-AC89-551DC345AE4E}"/>
                    </a:ext>
                  </a:extLst>
                </p14:cNvPr>
                <p14:cNvContentPartPr/>
                <p14:nvPr/>
              </p14:nvContentPartPr>
              <p14:xfrm>
                <a:off x="11191968" y="206928"/>
                <a:ext cx="108720" cy="173520"/>
              </p14:xfrm>
            </p:contentPart>
          </mc:Choice>
          <mc:Fallback>
            <p:pic>
              <p:nvPicPr>
                <p:cNvPr id="21" name="Freihand 20">
                  <a:extLst>
                    <a:ext uri="{FF2B5EF4-FFF2-40B4-BE49-F238E27FC236}">
                      <a16:creationId xmlns:a16="http://schemas.microsoft.com/office/drawing/2014/main" id="{5583EB1D-A717-4016-AC89-551DC345AE4E}"/>
                    </a:ext>
                  </a:extLst>
                </p:cNvPr>
                <p:cNvPicPr/>
                <p:nvPr/>
              </p:nvPicPr>
              <p:blipFill>
                <a:blip r:embed="rId36"/>
                <a:stretch>
                  <a:fillRect/>
                </a:stretch>
              </p:blipFill>
              <p:spPr>
                <a:xfrm>
                  <a:off x="11187648" y="202608"/>
                  <a:ext cx="11736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2" name="Freihand 21">
                  <a:extLst>
                    <a:ext uri="{FF2B5EF4-FFF2-40B4-BE49-F238E27FC236}">
                      <a16:creationId xmlns:a16="http://schemas.microsoft.com/office/drawing/2014/main" id="{C9AA087C-91A2-428D-9F04-863992D65C3A}"/>
                    </a:ext>
                  </a:extLst>
                </p14:cNvPr>
                <p14:cNvContentPartPr/>
                <p14:nvPr/>
              </p14:nvContentPartPr>
              <p14:xfrm>
                <a:off x="11324448" y="286848"/>
                <a:ext cx="130320" cy="92160"/>
              </p14:xfrm>
            </p:contentPart>
          </mc:Choice>
          <mc:Fallback>
            <p:pic>
              <p:nvPicPr>
                <p:cNvPr id="22" name="Freihand 21">
                  <a:extLst>
                    <a:ext uri="{FF2B5EF4-FFF2-40B4-BE49-F238E27FC236}">
                      <a16:creationId xmlns:a16="http://schemas.microsoft.com/office/drawing/2014/main" id="{C9AA087C-91A2-428D-9F04-863992D65C3A}"/>
                    </a:ext>
                  </a:extLst>
                </p:cNvPr>
                <p:cNvPicPr/>
                <p:nvPr/>
              </p:nvPicPr>
              <p:blipFill>
                <a:blip r:embed="rId38"/>
                <a:stretch>
                  <a:fillRect/>
                </a:stretch>
              </p:blipFill>
              <p:spPr>
                <a:xfrm>
                  <a:off x="11320128" y="282528"/>
                  <a:ext cx="13896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3" name="Freihand 22">
                  <a:extLst>
                    <a:ext uri="{FF2B5EF4-FFF2-40B4-BE49-F238E27FC236}">
                      <a16:creationId xmlns:a16="http://schemas.microsoft.com/office/drawing/2014/main" id="{09674DD1-ED1C-4531-976F-3EE01A8D8799}"/>
                    </a:ext>
                  </a:extLst>
                </p14:cNvPr>
                <p14:cNvContentPartPr/>
                <p14:nvPr/>
              </p14:nvContentPartPr>
              <p14:xfrm>
                <a:off x="11460168" y="195768"/>
                <a:ext cx="120240" cy="187560"/>
              </p14:xfrm>
            </p:contentPart>
          </mc:Choice>
          <mc:Fallback>
            <p:pic>
              <p:nvPicPr>
                <p:cNvPr id="23" name="Freihand 22">
                  <a:extLst>
                    <a:ext uri="{FF2B5EF4-FFF2-40B4-BE49-F238E27FC236}">
                      <a16:creationId xmlns:a16="http://schemas.microsoft.com/office/drawing/2014/main" id="{09674DD1-ED1C-4531-976F-3EE01A8D8799}"/>
                    </a:ext>
                  </a:extLst>
                </p:cNvPr>
                <p:cNvPicPr/>
                <p:nvPr/>
              </p:nvPicPr>
              <p:blipFill>
                <a:blip r:embed="rId40"/>
                <a:stretch>
                  <a:fillRect/>
                </a:stretch>
              </p:blipFill>
              <p:spPr>
                <a:xfrm>
                  <a:off x="11455848" y="191448"/>
                  <a:ext cx="12888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4" name="Freihand 23">
                  <a:extLst>
                    <a:ext uri="{FF2B5EF4-FFF2-40B4-BE49-F238E27FC236}">
                      <a16:creationId xmlns:a16="http://schemas.microsoft.com/office/drawing/2014/main" id="{DDE0902C-B723-451E-BCB3-A530A2049D86}"/>
                    </a:ext>
                  </a:extLst>
                </p14:cNvPr>
                <p14:cNvContentPartPr/>
                <p14:nvPr/>
              </p14:nvContentPartPr>
              <p14:xfrm>
                <a:off x="8638848" y="773208"/>
                <a:ext cx="137160" cy="78120"/>
              </p14:xfrm>
            </p:contentPart>
          </mc:Choice>
          <mc:Fallback>
            <p:pic>
              <p:nvPicPr>
                <p:cNvPr id="24" name="Freihand 23">
                  <a:extLst>
                    <a:ext uri="{FF2B5EF4-FFF2-40B4-BE49-F238E27FC236}">
                      <a16:creationId xmlns:a16="http://schemas.microsoft.com/office/drawing/2014/main" id="{DDE0902C-B723-451E-BCB3-A530A2049D86}"/>
                    </a:ext>
                  </a:extLst>
                </p:cNvPr>
                <p:cNvPicPr/>
                <p:nvPr/>
              </p:nvPicPr>
              <p:blipFill>
                <a:blip r:embed="rId42"/>
                <a:stretch>
                  <a:fillRect/>
                </a:stretch>
              </p:blipFill>
              <p:spPr>
                <a:xfrm>
                  <a:off x="8634528" y="768888"/>
                  <a:ext cx="14580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5" name="Freihand 24">
                  <a:extLst>
                    <a:ext uri="{FF2B5EF4-FFF2-40B4-BE49-F238E27FC236}">
                      <a16:creationId xmlns:a16="http://schemas.microsoft.com/office/drawing/2014/main" id="{0335DCBE-8642-456D-AAA8-963BA6ECACDF}"/>
                    </a:ext>
                  </a:extLst>
                </p14:cNvPr>
                <p14:cNvContentPartPr/>
                <p14:nvPr/>
              </p14:nvContentPartPr>
              <p14:xfrm>
                <a:off x="8826048" y="713088"/>
                <a:ext cx="84240" cy="123120"/>
              </p14:xfrm>
            </p:contentPart>
          </mc:Choice>
          <mc:Fallback>
            <p:pic>
              <p:nvPicPr>
                <p:cNvPr id="25" name="Freihand 24">
                  <a:extLst>
                    <a:ext uri="{FF2B5EF4-FFF2-40B4-BE49-F238E27FC236}">
                      <a16:creationId xmlns:a16="http://schemas.microsoft.com/office/drawing/2014/main" id="{0335DCBE-8642-456D-AAA8-963BA6ECACDF}"/>
                    </a:ext>
                  </a:extLst>
                </p:cNvPr>
                <p:cNvPicPr/>
                <p:nvPr/>
              </p:nvPicPr>
              <p:blipFill>
                <a:blip r:embed="rId44"/>
                <a:stretch>
                  <a:fillRect/>
                </a:stretch>
              </p:blipFill>
              <p:spPr>
                <a:xfrm>
                  <a:off x="8821728" y="708768"/>
                  <a:ext cx="9288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9" name="Freihand 28">
                  <a:extLst>
                    <a:ext uri="{FF2B5EF4-FFF2-40B4-BE49-F238E27FC236}">
                      <a16:creationId xmlns:a16="http://schemas.microsoft.com/office/drawing/2014/main" id="{82723B0D-FAB9-4CA9-85F8-97050464076F}"/>
                    </a:ext>
                  </a:extLst>
                </p14:cNvPr>
                <p14:cNvContentPartPr/>
                <p14:nvPr/>
              </p14:nvContentPartPr>
              <p14:xfrm>
                <a:off x="9060768" y="676368"/>
                <a:ext cx="154440" cy="194040"/>
              </p14:xfrm>
            </p:contentPart>
          </mc:Choice>
          <mc:Fallback>
            <p:pic>
              <p:nvPicPr>
                <p:cNvPr id="29" name="Freihand 28">
                  <a:extLst>
                    <a:ext uri="{FF2B5EF4-FFF2-40B4-BE49-F238E27FC236}">
                      <a16:creationId xmlns:a16="http://schemas.microsoft.com/office/drawing/2014/main" id="{82723B0D-FAB9-4CA9-85F8-97050464076F}"/>
                    </a:ext>
                  </a:extLst>
                </p:cNvPr>
                <p:cNvPicPr/>
                <p:nvPr/>
              </p:nvPicPr>
              <p:blipFill>
                <a:blip r:embed="rId46"/>
                <a:stretch>
                  <a:fillRect/>
                </a:stretch>
              </p:blipFill>
              <p:spPr>
                <a:xfrm>
                  <a:off x="9056448" y="672048"/>
                  <a:ext cx="163080" cy="20268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0" name="Freihand 29">
                  <a:extLst>
                    <a:ext uri="{FF2B5EF4-FFF2-40B4-BE49-F238E27FC236}">
                      <a16:creationId xmlns:a16="http://schemas.microsoft.com/office/drawing/2014/main" id="{CECBA955-573A-409E-93F1-3E25A731B27D}"/>
                    </a:ext>
                  </a:extLst>
                </p14:cNvPr>
                <p14:cNvContentPartPr/>
                <p14:nvPr/>
              </p14:nvContentPartPr>
              <p14:xfrm>
                <a:off x="9272448" y="738648"/>
                <a:ext cx="417600" cy="87480"/>
              </p14:xfrm>
            </p:contentPart>
          </mc:Choice>
          <mc:Fallback>
            <p:pic>
              <p:nvPicPr>
                <p:cNvPr id="30" name="Freihand 29">
                  <a:extLst>
                    <a:ext uri="{FF2B5EF4-FFF2-40B4-BE49-F238E27FC236}">
                      <a16:creationId xmlns:a16="http://schemas.microsoft.com/office/drawing/2014/main" id="{CECBA955-573A-409E-93F1-3E25A731B27D}"/>
                    </a:ext>
                  </a:extLst>
                </p:cNvPr>
                <p:cNvPicPr/>
                <p:nvPr/>
              </p:nvPicPr>
              <p:blipFill>
                <a:blip r:embed="rId48"/>
                <a:stretch>
                  <a:fillRect/>
                </a:stretch>
              </p:blipFill>
              <p:spPr>
                <a:xfrm>
                  <a:off x="9268128" y="734328"/>
                  <a:ext cx="42624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1" name="Freihand 30">
                  <a:extLst>
                    <a:ext uri="{FF2B5EF4-FFF2-40B4-BE49-F238E27FC236}">
                      <a16:creationId xmlns:a16="http://schemas.microsoft.com/office/drawing/2014/main" id="{913207E1-CC06-4BB2-AADA-8C84F7576D17}"/>
                    </a:ext>
                  </a:extLst>
                </p14:cNvPr>
                <p14:cNvContentPartPr/>
                <p14:nvPr/>
              </p14:nvContentPartPr>
              <p14:xfrm>
                <a:off x="9751248" y="748008"/>
                <a:ext cx="118800" cy="70920"/>
              </p14:xfrm>
            </p:contentPart>
          </mc:Choice>
          <mc:Fallback>
            <p:pic>
              <p:nvPicPr>
                <p:cNvPr id="31" name="Freihand 30">
                  <a:extLst>
                    <a:ext uri="{FF2B5EF4-FFF2-40B4-BE49-F238E27FC236}">
                      <a16:creationId xmlns:a16="http://schemas.microsoft.com/office/drawing/2014/main" id="{913207E1-CC06-4BB2-AADA-8C84F7576D17}"/>
                    </a:ext>
                  </a:extLst>
                </p:cNvPr>
                <p:cNvPicPr/>
                <p:nvPr/>
              </p:nvPicPr>
              <p:blipFill>
                <a:blip r:embed="rId50"/>
                <a:stretch>
                  <a:fillRect/>
                </a:stretch>
              </p:blipFill>
              <p:spPr>
                <a:xfrm>
                  <a:off x="9746928" y="743688"/>
                  <a:ext cx="12744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2" name="Freihand 31">
                  <a:extLst>
                    <a:ext uri="{FF2B5EF4-FFF2-40B4-BE49-F238E27FC236}">
                      <a16:creationId xmlns:a16="http://schemas.microsoft.com/office/drawing/2014/main" id="{1F943FD3-AE45-4778-B4FD-68E837AEB8DC}"/>
                    </a:ext>
                  </a:extLst>
                </p14:cNvPr>
                <p14:cNvContentPartPr/>
                <p14:nvPr/>
              </p14:nvContentPartPr>
              <p14:xfrm>
                <a:off x="9909648" y="758808"/>
                <a:ext cx="116640" cy="77760"/>
              </p14:xfrm>
            </p:contentPart>
          </mc:Choice>
          <mc:Fallback>
            <p:pic>
              <p:nvPicPr>
                <p:cNvPr id="32" name="Freihand 31">
                  <a:extLst>
                    <a:ext uri="{FF2B5EF4-FFF2-40B4-BE49-F238E27FC236}">
                      <a16:creationId xmlns:a16="http://schemas.microsoft.com/office/drawing/2014/main" id="{1F943FD3-AE45-4778-B4FD-68E837AEB8DC}"/>
                    </a:ext>
                  </a:extLst>
                </p:cNvPr>
                <p:cNvPicPr/>
                <p:nvPr/>
              </p:nvPicPr>
              <p:blipFill>
                <a:blip r:embed="rId52"/>
                <a:stretch>
                  <a:fillRect/>
                </a:stretch>
              </p:blipFill>
              <p:spPr>
                <a:xfrm>
                  <a:off x="9905328" y="754488"/>
                  <a:ext cx="12528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3" name="Freihand 32">
                  <a:extLst>
                    <a:ext uri="{FF2B5EF4-FFF2-40B4-BE49-F238E27FC236}">
                      <a16:creationId xmlns:a16="http://schemas.microsoft.com/office/drawing/2014/main" id="{06AC2B29-4937-46C9-810D-3AF44C95A7B4}"/>
                    </a:ext>
                  </a:extLst>
                </p14:cNvPr>
                <p14:cNvContentPartPr/>
                <p14:nvPr/>
              </p14:nvContentPartPr>
              <p14:xfrm>
                <a:off x="10165248" y="649368"/>
                <a:ext cx="71640" cy="174960"/>
              </p14:xfrm>
            </p:contentPart>
          </mc:Choice>
          <mc:Fallback>
            <p:pic>
              <p:nvPicPr>
                <p:cNvPr id="33" name="Freihand 32">
                  <a:extLst>
                    <a:ext uri="{FF2B5EF4-FFF2-40B4-BE49-F238E27FC236}">
                      <a16:creationId xmlns:a16="http://schemas.microsoft.com/office/drawing/2014/main" id="{06AC2B29-4937-46C9-810D-3AF44C95A7B4}"/>
                    </a:ext>
                  </a:extLst>
                </p:cNvPr>
                <p:cNvPicPr/>
                <p:nvPr/>
              </p:nvPicPr>
              <p:blipFill>
                <a:blip r:embed="rId54"/>
                <a:stretch>
                  <a:fillRect/>
                </a:stretch>
              </p:blipFill>
              <p:spPr>
                <a:xfrm>
                  <a:off x="10160928" y="645048"/>
                  <a:ext cx="8028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4" name="Freihand 33">
                  <a:extLst>
                    <a:ext uri="{FF2B5EF4-FFF2-40B4-BE49-F238E27FC236}">
                      <a16:creationId xmlns:a16="http://schemas.microsoft.com/office/drawing/2014/main" id="{81FC4FA5-6253-45C5-87A9-21F42D75AAF8}"/>
                    </a:ext>
                  </a:extLst>
                </p14:cNvPr>
                <p14:cNvContentPartPr/>
                <p14:nvPr/>
              </p14:nvContentPartPr>
              <p14:xfrm>
                <a:off x="10258488" y="733608"/>
                <a:ext cx="94320" cy="81000"/>
              </p14:xfrm>
            </p:contentPart>
          </mc:Choice>
          <mc:Fallback>
            <p:pic>
              <p:nvPicPr>
                <p:cNvPr id="34" name="Freihand 33">
                  <a:extLst>
                    <a:ext uri="{FF2B5EF4-FFF2-40B4-BE49-F238E27FC236}">
                      <a16:creationId xmlns:a16="http://schemas.microsoft.com/office/drawing/2014/main" id="{81FC4FA5-6253-45C5-87A9-21F42D75AAF8}"/>
                    </a:ext>
                  </a:extLst>
                </p:cNvPr>
                <p:cNvPicPr/>
                <p:nvPr/>
              </p:nvPicPr>
              <p:blipFill>
                <a:blip r:embed="rId56"/>
                <a:stretch>
                  <a:fillRect/>
                </a:stretch>
              </p:blipFill>
              <p:spPr>
                <a:xfrm>
                  <a:off x="10254168" y="729288"/>
                  <a:ext cx="10296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5" name="Freihand 34">
                  <a:extLst>
                    <a:ext uri="{FF2B5EF4-FFF2-40B4-BE49-F238E27FC236}">
                      <a16:creationId xmlns:a16="http://schemas.microsoft.com/office/drawing/2014/main" id="{B7D5261E-AAA7-4BF8-A13F-0FC125862AC1}"/>
                    </a:ext>
                  </a:extLst>
                </p14:cNvPr>
                <p14:cNvContentPartPr/>
                <p14:nvPr/>
              </p14:nvContentPartPr>
              <p14:xfrm>
                <a:off x="10420488" y="657288"/>
                <a:ext cx="71280" cy="158400"/>
              </p14:xfrm>
            </p:contentPart>
          </mc:Choice>
          <mc:Fallback>
            <p:pic>
              <p:nvPicPr>
                <p:cNvPr id="35" name="Freihand 34">
                  <a:extLst>
                    <a:ext uri="{FF2B5EF4-FFF2-40B4-BE49-F238E27FC236}">
                      <a16:creationId xmlns:a16="http://schemas.microsoft.com/office/drawing/2014/main" id="{B7D5261E-AAA7-4BF8-A13F-0FC125862AC1}"/>
                    </a:ext>
                  </a:extLst>
                </p:cNvPr>
                <p:cNvPicPr/>
                <p:nvPr/>
              </p:nvPicPr>
              <p:blipFill>
                <a:blip r:embed="rId58"/>
                <a:stretch>
                  <a:fillRect/>
                </a:stretch>
              </p:blipFill>
              <p:spPr>
                <a:xfrm>
                  <a:off x="10416168" y="652968"/>
                  <a:ext cx="79920" cy="16704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6" name="Freihand 35">
                  <a:extLst>
                    <a:ext uri="{FF2B5EF4-FFF2-40B4-BE49-F238E27FC236}">
                      <a16:creationId xmlns:a16="http://schemas.microsoft.com/office/drawing/2014/main" id="{7341BF52-E880-4A43-9A7D-3D06B05042E5}"/>
                    </a:ext>
                  </a:extLst>
                </p14:cNvPr>
                <p14:cNvContentPartPr/>
                <p14:nvPr/>
              </p14:nvContentPartPr>
              <p14:xfrm>
                <a:off x="10523448" y="715608"/>
                <a:ext cx="214560" cy="70200"/>
              </p14:xfrm>
            </p:contentPart>
          </mc:Choice>
          <mc:Fallback>
            <p:pic>
              <p:nvPicPr>
                <p:cNvPr id="36" name="Freihand 35">
                  <a:extLst>
                    <a:ext uri="{FF2B5EF4-FFF2-40B4-BE49-F238E27FC236}">
                      <a16:creationId xmlns:a16="http://schemas.microsoft.com/office/drawing/2014/main" id="{7341BF52-E880-4A43-9A7D-3D06B05042E5}"/>
                    </a:ext>
                  </a:extLst>
                </p:cNvPr>
                <p:cNvPicPr/>
                <p:nvPr/>
              </p:nvPicPr>
              <p:blipFill>
                <a:blip r:embed="rId60"/>
                <a:stretch>
                  <a:fillRect/>
                </a:stretch>
              </p:blipFill>
              <p:spPr>
                <a:xfrm>
                  <a:off x="10519128" y="711288"/>
                  <a:ext cx="22320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7" name="Freihand 36">
                  <a:extLst>
                    <a:ext uri="{FF2B5EF4-FFF2-40B4-BE49-F238E27FC236}">
                      <a16:creationId xmlns:a16="http://schemas.microsoft.com/office/drawing/2014/main" id="{7DE35119-F1F1-4EE3-B0A6-39F593770AF0}"/>
                    </a:ext>
                  </a:extLst>
                </p14:cNvPr>
                <p14:cNvContentPartPr/>
                <p14:nvPr/>
              </p14:nvContentPartPr>
              <p14:xfrm>
                <a:off x="10877688" y="634608"/>
                <a:ext cx="127080" cy="116640"/>
              </p14:xfrm>
            </p:contentPart>
          </mc:Choice>
          <mc:Fallback>
            <p:pic>
              <p:nvPicPr>
                <p:cNvPr id="37" name="Freihand 36">
                  <a:extLst>
                    <a:ext uri="{FF2B5EF4-FFF2-40B4-BE49-F238E27FC236}">
                      <a16:creationId xmlns:a16="http://schemas.microsoft.com/office/drawing/2014/main" id="{7DE35119-F1F1-4EE3-B0A6-39F593770AF0}"/>
                    </a:ext>
                  </a:extLst>
                </p:cNvPr>
                <p:cNvPicPr/>
                <p:nvPr/>
              </p:nvPicPr>
              <p:blipFill>
                <a:blip r:embed="rId62"/>
                <a:stretch>
                  <a:fillRect/>
                </a:stretch>
              </p:blipFill>
              <p:spPr>
                <a:xfrm>
                  <a:off x="10873368" y="630288"/>
                  <a:ext cx="13572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8" name="Freihand 37">
                  <a:extLst>
                    <a:ext uri="{FF2B5EF4-FFF2-40B4-BE49-F238E27FC236}">
                      <a16:creationId xmlns:a16="http://schemas.microsoft.com/office/drawing/2014/main" id="{6505BA03-D498-4BF0-B4F6-5928E1A07264}"/>
                    </a:ext>
                  </a:extLst>
                </p14:cNvPr>
                <p14:cNvContentPartPr/>
                <p14:nvPr/>
              </p14:nvContentPartPr>
              <p14:xfrm>
                <a:off x="11011608" y="673128"/>
                <a:ext cx="95760" cy="90360"/>
              </p14:xfrm>
            </p:contentPart>
          </mc:Choice>
          <mc:Fallback>
            <p:pic>
              <p:nvPicPr>
                <p:cNvPr id="38" name="Freihand 37">
                  <a:extLst>
                    <a:ext uri="{FF2B5EF4-FFF2-40B4-BE49-F238E27FC236}">
                      <a16:creationId xmlns:a16="http://schemas.microsoft.com/office/drawing/2014/main" id="{6505BA03-D498-4BF0-B4F6-5928E1A07264}"/>
                    </a:ext>
                  </a:extLst>
                </p:cNvPr>
                <p:cNvPicPr/>
                <p:nvPr/>
              </p:nvPicPr>
              <p:blipFill>
                <a:blip r:embed="rId64"/>
                <a:stretch>
                  <a:fillRect/>
                </a:stretch>
              </p:blipFill>
              <p:spPr>
                <a:xfrm>
                  <a:off x="11007288" y="668808"/>
                  <a:ext cx="10440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39" name="Freihand 38">
                  <a:extLst>
                    <a:ext uri="{FF2B5EF4-FFF2-40B4-BE49-F238E27FC236}">
                      <a16:creationId xmlns:a16="http://schemas.microsoft.com/office/drawing/2014/main" id="{53CC1FC8-6FF7-426B-83F9-ED0C7D8DA788}"/>
                    </a:ext>
                  </a:extLst>
                </p14:cNvPr>
                <p14:cNvContentPartPr/>
                <p14:nvPr/>
              </p14:nvContentPartPr>
              <p14:xfrm>
                <a:off x="11102688" y="663768"/>
                <a:ext cx="90720" cy="253800"/>
              </p14:xfrm>
            </p:contentPart>
          </mc:Choice>
          <mc:Fallback>
            <p:pic>
              <p:nvPicPr>
                <p:cNvPr id="39" name="Freihand 38">
                  <a:extLst>
                    <a:ext uri="{FF2B5EF4-FFF2-40B4-BE49-F238E27FC236}">
                      <a16:creationId xmlns:a16="http://schemas.microsoft.com/office/drawing/2014/main" id="{53CC1FC8-6FF7-426B-83F9-ED0C7D8DA788}"/>
                    </a:ext>
                  </a:extLst>
                </p:cNvPr>
                <p:cNvPicPr/>
                <p:nvPr/>
              </p:nvPicPr>
              <p:blipFill>
                <a:blip r:embed="rId66"/>
                <a:stretch>
                  <a:fillRect/>
                </a:stretch>
              </p:blipFill>
              <p:spPr>
                <a:xfrm>
                  <a:off x="11098368" y="659448"/>
                  <a:ext cx="99360" cy="26244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0" name="Freihand 39">
                  <a:extLst>
                    <a:ext uri="{FF2B5EF4-FFF2-40B4-BE49-F238E27FC236}">
                      <a16:creationId xmlns:a16="http://schemas.microsoft.com/office/drawing/2014/main" id="{A74F760C-BEC1-4C1F-96F7-5F0B0E66192D}"/>
                    </a:ext>
                  </a:extLst>
                </p14:cNvPr>
                <p14:cNvContentPartPr/>
                <p14:nvPr/>
              </p14:nvContentPartPr>
              <p14:xfrm>
                <a:off x="11204928" y="675648"/>
                <a:ext cx="240480" cy="75960"/>
              </p14:xfrm>
            </p:contentPart>
          </mc:Choice>
          <mc:Fallback>
            <p:pic>
              <p:nvPicPr>
                <p:cNvPr id="40" name="Freihand 39">
                  <a:extLst>
                    <a:ext uri="{FF2B5EF4-FFF2-40B4-BE49-F238E27FC236}">
                      <a16:creationId xmlns:a16="http://schemas.microsoft.com/office/drawing/2014/main" id="{A74F760C-BEC1-4C1F-96F7-5F0B0E66192D}"/>
                    </a:ext>
                  </a:extLst>
                </p:cNvPr>
                <p:cNvPicPr/>
                <p:nvPr/>
              </p:nvPicPr>
              <p:blipFill>
                <a:blip r:embed="rId68"/>
                <a:stretch>
                  <a:fillRect/>
                </a:stretch>
              </p:blipFill>
              <p:spPr>
                <a:xfrm>
                  <a:off x="11200608" y="671328"/>
                  <a:ext cx="24912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1" name="Freihand 40">
                  <a:extLst>
                    <a:ext uri="{FF2B5EF4-FFF2-40B4-BE49-F238E27FC236}">
                      <a16:creationId xmlns:a16="http://schemas.microsoft.com/office/drawing/2014/main" id="{17CE5700-AB9B-4BA8-BEF2-0B95D1CBCE50}"/>
                    </a:ext>
                  </a:extLst>
                </p14:cNvPr>
                <p14:cNvContentPartPr/>
                <p14:nvPr/>
              </p14:nvContentPartPr>
              <p14:xfrm>
                <a:off x="11437488" y="589968"/>
                <a:ext cx="12600" cy="20160"/>
              </p14:xfrm>
            </p:contentPart>
          </mc:Choice>
          <mc:Fallback>
            <p:pic>
              <p:nvPicPr>
                <p:cNvPr id="41" name="Freihand 40">
                  <a:extLst>
                    <a:ext uri="{FF2B5EF4-FFF2-40B4-BE49-F238E27FC236}">
                      <a16:creationId xmlns:a16="http://schemas.microsoft.com/office/drawing/2014/main" id="{17CE5700-AB9B-4BA8-BEF2-0B95D1CBCE50}"/>
                    </a:ext>
                  </a:extLst>
                </p:cNvPr>
                <p:cNvPicPr/>
                <p:nvPr/>
              </p:nvPicPr>
              <p:blipFill>
                <a:blip r:embed="rId70"/>
                <a:stretch>
                  <a:fillRect/>
                </a:stretch>
              </p:blipFill>
              <p:spPr>
                <a:xfrm>
                  <a:off x="11433168" y="585648"/>
                  <a:ext cx="2124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2" name="Freihand 41">
                  <a:extLst>
                    <a:ext uri="{FF2B5EF4-FFF2-40B4-BE49-F238E27FC236}">
                      <a16:creationId xmlns:a16="http://schemas.microsoft.com/office/drawing/2014/main" id="{9C9FDC3D-EBBA-406A-96B0-C41A49F20411}"/>
                    </a:ext>
                  </a:extLst>
                </p14:cNvPr>
                <p14:cNvContentPartPr/>
                <p14:nvPr/>
              </p14:nvContentPartPr>
              <p14:xfrm>
                <a:off x="11474928" y="639648"/>
                <a:ext cx="120240" cy="94320"/>
              </p14:xfrm>
            </p:contentPart>
          </mc:Choice>
          <mc:Fallback>
            <p:pic>
              <p:nvPicPr>
                <p:cNvPr id="42" name="Freihand 41">
                  <a:extLst>
                    <a:ext uri="{FF2B5EF4-FFF2-40B4-BE49-F238E27FC236}">
                      <a16:creationId xmlns:a16="http://schemas.microsoft.com/office/drawing/2014/main" id="{9C9FDC3D-EBBA-406A-96B0-C41A49F20411}"/>
                    </a:ext>
                  </a:extLst>
                </p:cNvPr>
                <p:cNvPicPr/>
                <p:nvPr/>
              </p:nvPicPr>
              <p:blipFill>
                <a:blip r:embed="rId72"/>
                <a:stretch>
                  <a:fillRect/>
                </a:stretch>
              </p:blipFill>
              <p:spPr>
                <a:xfrm>
                  <a:off x="11470608" y="635328"/>
                  <a:ext cx="12888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3" name="Freihand 42">
                  <a:extLst>
                    <a:ext uri="{FF2B5EF4-FFF2-40B4-BE49-F238E27FC236}">
                      <a16:creationId xmlns:a16="http://schemas.microsoft.com/office/drawing/2014/main" id="{8B5E00EB-0A1E-4C9F-A529-51405331D06E}"/>
                    </a:ext>
                  </a:extLst>
                </p14:cNvPr>
                <p14:cNvContentPartPr/>
                <p14:nvPr/>
              </p14:nvContentPartPr>
              <p14:xfrm>
                <a:off x="11520288" y="667728"/>
                <a:ext cx="95400" cy="14040"/>
              </p14:xfrm>
            </p:contentPart>
          </mc:Choice>
          <mc:Fallback>
            <p:pic>
              <p:nvPicPr>
                <p:cNvPr id="43" name="Freihand 42">
                  <a:extLst>
                    <a:ext uri="{FF2B5EF4-FFF2-40B4-BE49-F238E27FC236}">
                      <a16:creationId xmlns:a16="http://schemas.microsoft.com/office/drawing/2014/main" id="{8B5E00EB-0A1E-4C9F-A529-51405331D06E}"/>
                    </a:ext>
                  </a:extLst>
                </p:cNvPr>
                <p:cNvPicPr/>
                <p:nvPr/>
              </p:nvPicPr>
              <p:blipFill>
                <a:blip r:embed="rId74"/>
                <a:stretch>
                  <a:fillRect/>
                </a:stretch>
              </p:blipFill>
              <p:spPr>
                <a:xfrm>
                  <a:off x="11515968" y="663408"/>
                  <a:ext cx="10404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4" name="Freihand 43">
                  <a:extLst>
                    <a:ext uri="{FF2B5EF4-FFF2-40B4-BE49-F238E27FC236}">
                      <a16:creationId xmlns:a16="http://schemas.microsoft.com/office/drawing/2014/main" id="{19813029-73DD-423C-AF76-EE17A1DB91D9}"/>
                    </a:ext>
                  </a:extLst>
                </p14:cNvPr>
                <p14:cNvContentPartPr/>
                <p14:nvPr/>
              </p14:nvContentPartPr>
              <p14:xfrm>
                <a:off x="11613888" y="535968"/>
                <a:ext cx="244800" cy="186120"/>
              </p14:xfrm>
            </p:contentPart>
          </mc:Choice>
          <mc:Fallback>
            <p:pic>
              <p:nvPicPr>
                <p:cNvPr id="44" name="Freihand 43">
                  <a:extLst>
                    <a:ext uri="{FF2B5EF4-FFF2-40B4-BE49-F238E27FC236}">
                      <a16:creationId xmlns:a16="http://schemas.microsoft.com/office/drawing/2014/main" id="{19813029-73DD-423C-AF76-EE17A1DB91D9}"/>
                    </a:ext>
                  </a:extLst>
                </p:cNvPr>
                <p:cNvPicPr/>
                <p:nvPr/>
              </p:nvPicPr>
              <p:blipFill>
                <a:blip r:embed="rId76"/>
                <a:stretch>
                  <a:fillRect/>
                </a:stretch>
              </p:blipFill>
              <p:spPr>
                <a:xfrm>
                  <a:off x="11609568" y="531648"/>
                  <a:ext cx="25344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5" name="Freihand 44">
                  <a:extLst>
                    <a:ext uri="{FF2B5EF4-FFF2-40B4-BE49-F238E27FC236}">
                      <a16:creationId xmlns:a16="http://schemas.microsoft.com/office/drawing/2014/main" id="{205EA185-524E-446A-A34B-0E7D3FF45ECF}"/>
                    </a:ext>
                  </a:extLst>
                </p14:cNvPr>
                <p14:cNvContentPartPr/>
                <p14:nvPr/>
              </p14:nvContentPartPr>
              <p14:xfrm>
                <a:off x="11860128" y="588888"/>
                <a:ext cx="10080" cy="33120"/>
              </p14:xfrm>
            </p:contentPart>
          </mc:Choice>
          <mc:Fallback>
            <p:pic>
              <p:nvPicPr>
                <p:cNvPr id="45" name="Freihand 44">
                  <a:extLst>
                    <a:ext uri="{FF2B5EF4-FFF2-40B4-BE49-F238E27FC236}">
                      <a16:creationId xmlns:a16="http://schemas.microsoft.com/office/drawing/2014/main" id="{205EA185-524E-446A-A34B-0E7D3FF45ECF}"/>
                    </a:ext>
                  </a:extLst>
                </p:cNvPr>
                <p:cNvPicPr/>
                <p:nvPr/>
              </p:nvPicPr>
              <p:blipFill>
                <a:blip r:embed="rId78"/>
                <a:stretch>
                  <a:fillRect/>
                </a:stretch>
              </p:blipFill>
              <p:spPr>
                <a:xfrm>
                  <a:off x="11855808" y="584568"/>
                  <a:ext cx="18720" cy="4176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6" name="Freihand 45">
                  <a:extLst>
                    <a:ext uri="{FF2B5EF4-FFF2-40B4-BE49-F238E27FC236}">
                      <a16:creationId xmlns:a16="http://schemas.microsoft.com/office/drawing/2014/main" id="{FA25A192-568E-4C18-89F3-67AF955E65D4}"/>
                    </a:ext>
                  </a:extLst>
                </p14:cNvPr>
                <p14:cNvContentPartPr/>
                <p14:nvPr/>
              </p14:nvContentPartPr>
              <p14:xfrm>
                <a:off x="11916648" y="657288"/>
                <a:ext cx="136440" cy="66240"/>
              </p14:xfrm>
            </p:contentPart>
          </mc:Choice>
          <mc:Fallback>
            <p:pic>
              <p:nvPicPr>
                <p:cNvPr id="46" name="Freihand 45">
                  <a:extLst>
                    <a:ext uri="{FF2B5EF4-FFF2-40B4-BE49-F238E27FC236}">
                      <a16:creationId xmlns:a16="http://schemas.microsoft.com/office/drawing/2014/main" id="{FA25A192-568E-4C18-89F3-67AF955E65D4}"/>
                    </a:ext>
                  </a:extLst>
                </p:cNvPr>
                <p:cNvPicPr/>
                <p:nvPr/>
              </p:nvPicPr>
              <p:blipFill>
                <a:blip r:embed="rId80"/>
                <a:stretch>
                  <a:fillRect/>
                </a:stretch>
              </p:blipFill>
              <p:spPr>
                <a:xfrm>
                  <a:off x="11912328" y="652968"/>
                  <a:ext cx="145080" cy="74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1">
            <p14:nvContentPartPr>
              <p14:cNvPr id="48" name="Freihand 47">
                <a:extLst>
                  <a:ext uri="{FF2B5EF4-FFF2-40B4-BE49-F238E27FC236}">
                    <a16:creationId xmlns:a16="http://schemas.microsoft.com/office/drawing/2014/main" id="{D8B04688-2907-4B23-BA08-2E5DB2E6A0F4}"/>
                  </a:ext>
                </a:extLst>
              </p14:cNvPr>
              <p14:cNvContentPartPr/>
              <p14:nvPr/>
            </p14:nvContentPartPr>
            <p14:xfrm>
              <a:off x="4285728" y="962928"/>
              <a:ext cx="1096200" cy="68760"/>
            </p14:xfrm>
          </p:contentPart>
        </mc:Choice>
        <mc:Fallback>
          <p:pic>
            <p:nvPicPr>
              <p:cNvPr id="48" name="Freihand 47">
                <a:extLst>
                  <a:ext uri="{FF2B5EF4-FFF2-40B4-BE49-F238E27FC236}">
                    <a16:creationId xmlns:a16="http://schemas.microsoft.com/office/drawing/2014/main" id="{D8B04688-2907-4B23-BA08-2E5DB2E6A0F4}"/>
                  </a:ext>
                </a:extLst>
              </p:cNvPr>
              <p:cNvPicPr/>
              <p:nvPr/>
            </p:nvPicPr>
            <p:blipFill>
              <a:blip r:embed="rId82"/>
              <a:stretch>
                <a:fillRect/>
              </a:stretch>
            </p:blipFill>
            <p:spPr>
              <a:xfrm>
                <a:off x="4281408" y="958608"/>
                <a:ext cx="110484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49" name="Freihand 48">
                <a:extLst>
                  <a:ext uri="{FF2B5EF4-FFF2-40B4-BE49-F238E27FC236}">
                    <a16:creationId xmlns:a16="http://schemas.microsoft.com/office/drawing/2014/main" id="{F7E79245-290A-4B90-814E-0467060A90FE}"/>
                  </a:ext>
                </a:extLst>
              </p14:cNvPr>
              <p14:cNvContentPartPr/>
              <p14:nvPr/>
            </p14:nvContentPartPr>
            <p14:xfrm>
              <a:off x="1576368" y="1434528"/>
              <a:ext cx="1497240" cy="48240"/>
            </p14:xfrm>
          </p:contentPart>
        </mc:Choice>
        <mc:Fallback>
          <p:pic>
            <p:nvPicPr>
              <p:cNvPr id="49" name="Freihand 48">
                <a:extLst>
                  <a:ext uri="{FF2B5EF4-FFF2-40B4-BE49-F238E27FC236}">
                    <a16:creationId xmlns:a16="http://schemas.microsoft.com/office/drawing/2014/main" id="{F7E79245-290A-4B90-814E-0467060A90FE}"/>
                  </a:ext>
                </a:extLst>
              </p:cNvPr>
              <p:cNvPicPr/>
              <p:nvPr/>
            </p:nvPicPr>
            <p:blipFill>
              <a:blip r:embed="rId84"/>
              <a:stretch>
                <a:fillRect/>
              </a:stretch>
            </p:blipFill>
            <p:spPr>
              <a:xfrm>
                <a:off x="1572048" y="1430208"/>
                <a:ext cx="1505880" cy="5688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0" name="Freihand 49">
                <a:extLst>
                  <a:ext uri="{FF2B5EF4-FFF2-40B4-BE49-F238E27FC236}">
                    <a16:creationId xmlns:a16="http://schemas.microsoft.com/office/drawing/2014/main" id="{46254050-8DBA-4528-B8D1-8C312232B7B3}"/>
                  </a:ext>
                </a:extLst>
              </p14:cNvPr>
              <p14:cNvContentPartPr/>
              <p14:nvPr/>
            </p14:nvContentPartPr>
            <p14:xfrm>
              <a:off x="2593368" y="958608"/>
              <a:ext cx="394920" cy="551520"/>
            </p14:xfrm>
          </p:contentPart>
        </mc:Choice>
        <mc:Fallback>
          <p:pic>
            <p:nvPicPr>
              <p:cNvPr id="50" name="Freihand 49">
                <a:extLst>
                  <a:ext uri="{FF2B5EF4-FFF2-40B4-BE49-F238E27FC236}">
                    <a16:creationId xmlns:a16="http://schemas.microsoft.com/office/drawing/2014/main" id="{46254050-8DBA-4528-B8D1-8C312232B7B3}"/>
                  </a:ext>
                </a:extLst>
              </p:cNvPr>
              <p:cNvPicPr/>
              <p:nvPr/>
            </p:nvPicPr>
            <p:blipFill>
              <a:blip r:embed="rId86"/>
              <a:stretch>
                <a:fillRect/>
              </a:stretch>
            </p:blipFill>
            <p:spPr>
              <a:xfrm>
                <a:off x="2589048" y="954288"/>
                <a:ext cx="403560" cy="56016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1" name="Freihand 50">
                <a:extLst>
                  <a:ext uri="{FF2B5EF4-FFF2-40B4-BE49-F238E27FC236}">
                    <a16:creationId xmlns:a16="http://schemas.microsoft.com/office/drawing/2014/main" id="{A2CCA8D8-4436-40A2-8656-A7A145D38DCD}"/>
                  </a:ext>
                </a:extLst>
              </p14:cNvPr>
              <p14:cNvContentPartPr/>
              <p14:nvPr/>
            </p14:nvContentPartPr>
            <p14:xfrm>
              <a:off x="1889928" y="2113488"/>
              <a:ext cx="3476880" cy="51120"/>
            </p14:xfrm>
          </p:contentPart>
        </mc:Choice>
        <mc:Fallback>
          <p:pic>
            <p:nvPicPr>
              <p:cNvPr id="51" name="Freihand 50">
                <a:extLst>
                  <a:ext uri="{FF2B5EF4-FFF2-40B4-BE49-F238E27FC236}">
                    <a16:creationId xmlns:a16="http://schemas.microsoft.com/office/drawing/2014/main" id="{A2CCA8D8-4436-40A2-8656-A7A145D38DCD}"/>
                  </a:ext>
                </a:extLst>
              </p:cNvPr>
              <p:cNvPicPr/>
              <p:nvPr/>
            </p:nvPicPr>
            <p:blipFill>
              <a:blip r:embed="rId88"/>
              <a:stretch>
                <a:fillRect/>
              </a:stretch>
            </p:blipFill>
            <p:spPr>
              <a:xfrm>
                <a:off x="1885608" y="2109168"/>
                <a:ext cx="3485520" cy="5976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2" name="Freihand 51">
                <a:extLst>
                  <a:ext uri="{FF2B5EF4-FFF2-40B4-BE49-F238E27FC236}">
                    <a16:creationId xmlns:a16="http://schemas.microsoft.com/office/drawing/2014/main" id="{F963D790-69A3-4E6D-B7CD-6AFA8DD03E52}"/>
                  </a:ext>
                </a:extLst>
              </p14:cNvPr>
              <p14:cNvContentPartPr/>
              <p14:nvPr/>
            </p14:nvContentPartPr>
            <p14:xfrm>
              <a:off x="366048" y="3023928"/>
              <a:ext cx="2854080" cy="80280"/>
            </p14:xfrm>
          </p:contentPart>
        </mc:Choice>
        <mc:Fallback>
          <p:pic>
            <p:nvPicPr>
              <p:cNvPr id="52" name="Freihand 51">
                <a:extLst>
                  <a:ext uri="{FF2B5EF4-FFF2-40B4-BE49-F238E27FC236}">
                    <a16:creationId xmlns:a16="http://schemas.microsoft.com/office/drawing/2014/main" id="{F963D790-69A3-4E6D-B7CD-6AFA8DD03E52}"/>
                  </a:ext>
                </a:extLst>
              </p:cNvPr>
              <p:cNvPicPr/>
              <p:nvPr/>
            </p:nvPicPr>
            <p:blipFill>
              <a:blip r:embed="rId90"/>
              <a:stretch>
                <a:fillRect/>
              </a:stretch>
            </p:blipFill>
            <p:spPr>
              <a:xfrm>
                <a:off x="361728" y="3019608"/>
                <a:ext cx="286272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3" name="Freihand 52">
                <a:extLst>
                  <a:ext uri="{FF2B5EF4-FFF2-40B4-BE49-F238E27FC236}">
                    <a16:creationId xmlns:a16="http://schemas.microsoft.com/office/drawing/2014/main" id="{CF4CC16D-B692-4731-93DB-D3373FF377BA}"/>
                  </a:ext>
                </a:extLst>
              </p14:cNvPr>
              <p14:cNvContentPartPr/>
              <p14:nvPr/>
            </p14:nvContentPartPr>
            <p14:xfrm>
              <a:off x="5194008" y="3093768"/>
              <a:ext cx="2032560" cy="46080"/>
            </p14:xfrm>
          </p:contentPart>
        </mc:Choice>
        <mc:Fallback>
          <p:pic>
            <p:nvPicPr>
              <p:cNvPr id="53" name="Freihand 52">
                <a:extLst>
                  <a:ext uri="{FF2B5EF4-FFF2-40B4-BE49-F238E27FC236}">
                    <a16:creationId xmlns:a16="http://schemas.microsoft.com/office/drawing/2014/main" id="{CF4CC16D-B692-4731-93DB-D3373FF377BA}"/>
                  </a:ext>
                </a:extLst>
              </p:cNvPr>
              <p:cNvPicPr/>
              <p:nvPr/>
            </p:nvPicPr>
            <p:blipFill>
              <a:blip r:embed="rId92"/>
              <a:stretch>
                <a:fillRect/>
              </a:stretch>
            </p:blipFill>
            <p:spPr>
              <a:xfrm>
                <a:off x="5189688" y="3089448"/>
                <a:ext cx="2041200" cy="5472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4" name="Freihand 53">
                <a:extLst>
                  <a:ext uri="{FF2B5EF4-FFF2-40B4-BE49-F238E27FC236}">
                    <a16:creationId xmlns:a16="http://schemas.microsoft.com/office/drawing/2014/main" id="{6C808AA2-0C86-4E33-B25B-DB712E514462}"/>
                  </a:ext>
                </a:extLst>
              </p14:cNvPr>
              <p14:cNvContentPartPr/>
              <p14:nvPr/>
            </p14:nvContentPartPr>
            <p14:xfrm>
              <a:off x="347328" y="3736368"/>
              <a:ext cx="1985400" cy="77760"/>
            </p14:xfrm>
          </p:contentPart>
        </mc:Choice>
        <mc:Fallback>
          <p:pic>
            <p:nvPicPr>
              <p:cNvPr id="54" name="Freihand 53">
                <a:extLst>
                  <a:ext uri="{FF2B5EF4-FFF2-40B4-BE49-F238E27FC236}">
                    <a16:creationId xmlns:a16="http://schemas.microsoft.com/office/drawing/2014/main" id="{6C808AA2-0C86-4E33-B25B-DB712E514462}"/>
                  </a:ext>
                </a:extLst>
              </p:cNvPr>
              <p:cNvPicPr/>
              <p:nvPr/>
            </p:nvPicPr>
            <p:blipFill>
              <a:blip r:embed="rId94"/>
              <a:stretch>
                <a:fillRect/>
              </a:stretch>
            </p:blipFill>
            <p:spPr>
              <a:xfrm>
                <a:off x="343008" y="3732048"/>
                <a:ext cx="1994040" cy="86400"/>
              </a:xfrm>
              <a:prstGeom prst="rect">
                <a:avLst/>
              </a:prstGeom>
            </p:spPr>
          </p:pic>
        </mc:Fallback>
      </mc:AlternateContent>
      <p:grpSp>
        <p:nvGrpSpPr>
          <p:cNvPr id="57" name="Gruppieren 56">
            <a:extLst>
              <a:ext uri="{FF2B5EF4-FFF2-40B4-BE49-F238E27FC236}">
                <a16:creationId xmlns:a16="http://schemas.microsoft.com/office/drawing/2014/main" id="{7D8E5D22-C4C3-45C3-91AA-940492E35142}"/>
              </a:ext>
            </a:extLst>
          </p:cNvPr>
          <p:cNvGrpSpPr/>
          <p:nvPr/>
        </p:nvGrpSpPr>
        <p:grpSpPr>
          <a:xfrm>
            <a:off x="416088" y="4384728"/>
            <a:ext cx="6923160" cy="184680"/>
            <a:chOff x="416088" y="4384728"/>
            <a:chExt cx="6923160" cy="184680"/>
          </a:xfrm>
        </p:grpSpPr>
        <mc:AlternateContent xmlns:mc="http://schemas.openxmlformats.org/markup-compatibility/2006">
          <mc:Choice xmlns:p14="http://schemas.microsoft.com/office/powerpoint/2010/main" Requires="p14">
            <p:contentPart p14:bwMode="auto" r:id="rId95">
              <p14:nvContentPartPr>
                <p14:cNvPr id="55" name="Freihand 54">
                  <a:extLst>
                    <a:ext uri="{FF2B5EF4-FFF2-40B4-BE49-F238E27FC236}">
                      <a16:creationId xmlns:a16="http://schemas.microsoft.com/office/drawing/2014/main" id="{DD15B74C-BCE1-44C2-A90F-C4EEF161CD43}"/>
                    </a:ext>
                  </a:extLst>
                </p14:cNvPr>
                <p14:cNvContentPartPr/>
                <p14:nvPr/>
              </p14:nvContentPartPr>
              <p14:xfrm>
                <a:off x="416088" y="4455288"/>
                <a:ext cx="5685120" cy="114120"/>
              </p14:xfrm>
            </p:contentPart>
          </mc:Choice>
          <mc:Fallback>
            <p:pic>
              <p:nvPicPr>
                <p:cNvPr id="55" name="Freihand 54">
                  <a:extLst>
                    <a:ext uri="{FF2B5EF4-FFF2-40B4-BE49-F238E27FC236}">
                      <a16:creationId xmlns:a16="http://schemas.microsoft.com/office/drawing/2014/main" id="{DD15B74C-BCE1-44C2-A90F-C4EEF161CD43}"/>
                    </a:ext>
                  </a:extLst>
                </p:cNvPr>
                <p:cNvPicPr/>
                <p:nvPr/>
              </p:nvPicPr>
              <p:blipFill>
                <a:blip r:embed="rId96"/>
                <a:stretch>
                  <a:fillRect/>
                </a:stretch>
              </p:blipFill>
              <p:spPr>
                <a:xfrm>
                  <a:off x="411768" y="4450968"/>
                  <a:ext cx="569376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6" name="Freihand 55">
                  <a:extLst>
                    <a:ext uri="{FF2B5EF4-FFF2-40B4-BE49-F238E27FC236}">
                      <a16:creationId xmlns:a16="http://schemas.microsoft.com/office/drawing/2014/main" id="{1B8F9895-B16C-4A5A-935C-62804F3E823B}"/>
                    </a:ext>
                  </a:extLst>
                </p14:cNvPr>
                <p14:cNvContentPartPr/>
                <p14:nvPr/>
              </p14:nvContentPartPr>
              <p14:xfrm>
                <a:off x="5755968" y="4384728"/>
                <a:ext cx="1583280" cy="137520"/>
              </p14:xfrm>
            </p:contentPart>
          </mc:Choice>
          <mc:Fallback>
            <p:pic>
              <p:nvPicPr>
                <p:cNvPr id="56" name="Freihand 55">
                  <a:extLst>
                    <a:ext uri="{FF2B5EF4-FFF2-40B4-BE49-F238E27FC236}">
                      <a16:creationId xmlns:a16="http://schemas.microsoft.com/office/drawing/2014/main" id="{1B8F9895-B16C-4A5A-935C-62804F3E823B}"/>
                    </a:ext>
                  </a:extLst>
                </p:cNvPr>
                <p:cNvPicPr/>
                <p:nvPr/>
              </p:nvPicPr>
              <p:blipFill>
                <a:blip r:embed="rId98"/>
                <a:stretch>
                  <a:fillRect/>
                </a:stretch>
              </p:blipFill>
              <p:spPr>
                <a:xfrm>
                  <a:off x="5751648" y="4380408"/>
                  <a:ext cx="1591920" cy="146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9">
            <p14:nvContentPartPr>
              <p14:cNvPr id="58" name="Freihand 57">
                <a:extLst>
                  <a:ext uri="{FF2B5EF4-FFF2-40B4-BE49-F238E27FC236}">
                    <a16:creationId xmlns:a16="http://schemas.microsoft.com/office/drawing/2014/main" id="{7CDE599B-99C4-4C87-8AC9-CCF068D8B0D7}"/>
                  </a:ext>
                </a:extLst>
              </p14:cNvPr>
              <p14:cNvContentPartPr/>
              <p14:nvPr/>
            </p14:nvContentPartPr>
            <p14:xfrm>
              <a:off x="206928" y="4391208"/>
              <a:ext cx="2824920" cy="442800"/>
            </p14:xfrm>
          </p:contentPart>
        </mc:Choice>
        <mc:Fallback>
          <p:pic>
            <p:nvPicPr>
              <p:cNvPr id="58" name="Freihand 57">
                <a:extLst>
                  <a:ext uri="{FF2B5EF4-FFF2-40B4-BE49-F238E27FC236}">
                    <a16:creationId xmlns:a16="http://schemas.microsoft.com/office/drawing/2014/main" id="{7CDE599B-99C4-4C87-8AC9-CCF068D8B0D7}"/>
                  </a:ext>
                </a:extLst>
              </p:cNvPr>
              <p:cNvPicPr/>
              <p:nvPr/>
            </p:nvPicPr>
            <p:blipFill>
              <a:blip r:embed="rId100"/>
              <a:stretch>
                <a:fillRect/>
              </a:stretch>
            </p:blipFill>
            <p:spPr>
              <a:xfrm>
                <a:off x="202608" y="4386888"/>
                <a:ext cx="2833560" cy="45144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59" name="Freihand 58">
                <a:extLst>
                  <a:ext uri="{FF2B5EF4-FFF2-40B4-BE49-F238E27FC236}">
                    <a16:creationId xmlns:a16="http://schemas.microsoft.com/office/drawing/2014/main" id="{B10D0FA5-345C-480E-B86F-BC8FF000390A}"/>
                  </a:ext>
                </a:extLst>
              </p14:cNvPr>
              <p14:cNvContentPartPr/>
              <p14:nvPr/>
            </p14:nvContentPartPr>
            <p14:xfrm>
              <a:off x="2466288" y="4718808"/>
              <a:ext cx="181800" cy="134280"/>
            </p14:xfrm>
          </p:contentPart>
        </mc:Choice>
        <mc:Fallback>
          <p:pic>
            <p:nvPicPr>
              <p:cNvPr id="59" name="Freihand 58">
                <a:extLst>
                  <a:ext uri="{FF2B5EF4-FFF2-40B4-BE49-F238E27FC236}">
                    <a16:creationId xmlns:a16="http://schemas.microsoft.com/office/drawing/2014/main" id="{B10D0FA5-345C-480E-B86F-BC8FF000390A}"/>
                  </a:ext>
                </a:extLst>
              </p:cNvPr>
              <p:cNvPicPr/>
              <p:nvPr/>
            </p:nvPicPr>
            <p:blipFill>
              <a:blip r:embed="rId102"/>
              <a:stretch>
                <a:fillRect/>
              </a:stretch>
            </p:blipFill>
            <p:spPr>
              <a:xfrm>
                <a:off x="2461968" y="4714488"/>
                <a:ext cx="19044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0" name="Freihand 59">
                <a:extLst>
                  <a:ext uri="{FF2B5EF4-FFF2-40B4-BE49-F238E27FC236}">
                    <a16:creationId xmlns:a16="http://schemas.microsoft.com/office/drawing/2014/main" id="{5705FE73-F94A-4069-8DDF-591C39F129E8}"/>
                  </a:ext>
                </a:extLst>
              </p14:cNvPr>
              <p14:cNvContentPartPr/>
              <p14:nvPr/>
            </p14:nvContentPartPr>
            <p14:xfrm>
              <a:off x="6801048" y="4643928"/>
              <a:ext cx="1691280" cy="159120"/>
            </p14:xfrm>
          </p:contentPart>
        </mc:Choice>
        <mc:Fallback>
          <p:pic>
            <p:nvPicPr>
              <p:cNvPr id="60" name="Freihand 59">
                <a:extLst>
                  <a:ext uri="{FF2B5EF4-FFF2-40B4-BE49-F238E27FC236}">
                    <a16:creationId xmlns:a16="http://schemas.microsoft.com/office/drawing/2014/main" id="{5705FE73-F94A-4069-8DDF-591C39F129E8}"/>
                  </a:ext>
                </a:extLst>
              </p:cNvPr>
              <p:cNvPicPr/>
              <p:nvPr/>
            </p:nvPicPr>
            <p:blipFill>
              <a:blip r:embed="rId104"/>
              <a:stretch>
                <a:fillRect/>
              </a:stretch>
            </p:blipFill>
            <p:spPr>
              <a:xfrm>
                <a:off x="6796728" y="4639608"/>
                <a:ext cx="1699920" cy="167760"/>
              </a:xfrm>
              <a:prstGeom prst="rect">
                <a:avLst/>
              </a:prstGeom>
            </p:spPr>
          </p:pic>
        </mc:Fallback>
      </mc:AlternateContent>
      <p:grpSp>
        <p:nvGrpSpPr>
          <p:cNvPr id="63" name="Gruppieren 62">
            <a:extLst>
              <a:ext uri="{FF2B5EF4-FFF2-40B4-BE49-F238E27FC236}">
                <a16:creationId xmlns:a16="http://schemas.microsoft.com/office/drawing/2014/main" id="{E50EEA39-B95C-497F-A3B6-42E9D4C420D5}"/>
              </a:ext>
            </a:extLst>
          </p:cNvPr>
          <p:cNvGrpSpPr/>
          <p:nvPr/>
        </p:nvGrpSpPr>
        <p:grpSpPr>
          <a:xfrm>
            <a:off x="1476648" y="5385528"/>
            <a:ext cx="3711960" cy="88920"/>
            <a:chOff x="1476648" y="5385528"/>
            <a:chExt cx="3711960" cy="88920"/>
          </a:xfrm>
        </p:grpSpPr>
        <mc:AlternateContent xmlns:mc="http://schemas.openxmlformats.org/markup-compatibility/2006">
          <mc:Choice xmlns:p14="http://schemas.microsoft.com/office/powerpoint/2010/main" Requires="p14">
            <p:contentPart p14:bwMode="auto" r:id="rId105">
              <p14:nvContentPartPr>
                <p14:cNvPr id="61" name="Freihand 60">
                  <a:extLst>
                    <a:ext uri="{FF2B5EF4-FFF2-40B4-BE49-F238E27FC236}">
                      <a16:creationId xmlns:a16="http://schemas.microsoft.com/office/drawing/2014/main" id="{D18310EB-B225-486F-9ABA-4EDE2A1FAC1E}"/>
                    </a:ext>
                  </a:extLst>
                </p14:cNvPr>
                <p14:cNvContentPartPr/>
                <p14:nvPr/>
              </p14:nvContentPartPr>
              <p14:xfrm>
                <a:off x="1803888" y="5420448"/>
                <a:ext cx="360" cy="360"/>
              </p14:xfrm>
            </p:contentPart>
          </mc:Choice>
          <mc:Fallback>
            <p:pic>
              <p:nvPicPr>
                <p:cNvPr id="61" name="Freihand 60">
                  <a:extLst>
                    <a:ext uri="{FF2B5EF4-FFF2-40B4-BE49-F238E27FC236}">
                      <a16:creationId xmlns:a16="http://schemas.microsoft.com/office/drawing/2014/main" id="{D18310EB-B225-486F-9ABA-4EDE2A1FAC1E}"/>
                    </a:ext>
                  </a:extLst>
                </p:cNvPr>
                <p:cNvPicPr/>
                <p:nvPr/>
              </p:nvPicPr>
              <p:blipFill>
                <a:blip r:embed="rId24"/>
                <a:stretch>
                  <a:fillRect/>
                </a:stretch>
              </p:blipFill>
              <p:spPr>
                <a:xfrm>
                  <a:off x="1799568" y="541612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62" name="Freihand 61">
                  <a:extLst>
                    <a:ext uri="{FF2B5EF4-FFF2-40B4-BE49-F238E27FC236}">
                      <a16:creationId xmlns:a16="http://schemas.microsoft.com/office/drawing/2014/main" id="{9FE2D84C-E1EA-43D3-9F4E-776582EF43CE}"/>
                    </a:ext>
                  </a:extLst>
                </p14:cNvPr>
                <p14:cNvContentPartPr/>
                <p14:nvPr/>
              </p14:nvContentPartPr>
              <p14:xfrm>
                <a:off x="1476648" y="5385528"/>
                <a:ext cx="3711960" cy="88920"/>
              </p14:xfrm>
            </p:contentPart>
          </mc:Choice>
          <mc:Fallback>
            <p:pic>
              <p:nvPicPr>
                <p:cNvPr id="62" name="Freihand 61">
                  <a:extLst>
                    <a:ext uri="{FF2B5EF4-FFF2-40B4-BE49-F238E27FC236}">
                      <a16:creationId xmlns:a16="http://schemas.microsoft.com/office/drawing/2014/main" id="{9FE2D84C-E1EA-43D3-9F4E-776582EF43CE}"/>
                    </a:ext>
                  </a:extLst>
                </p:cNvPr>
                <p:cNvPicPr/>
                <p:nvPr/>
              </p:nvPicPr>
              <p:blipFill>
                <a:blip r:embed="rId107"/>
                <a:stretch>
                  <a:fillRect/>
                </a:stretch>
              </p:blipFill>
              <p:spPr>
                <a:xfrm>
                  <a:off x="1472328" y="5381208"/>
                  <a:ext cx="3720600" cy="975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08">
            <p14:nvContentPartPr>
              <p14:cNvPr id="131072" name="Freihand 131071">
                <a:extLst>
                  <a:ext uri="{FF2B5EF4-FFF2-40B4-BE49-F238E27FC236}">
                    <a16:creationId xmlns:a16="http://schemas.microsoft.com/office/drawing/2014/main" id="{CE085B49-BC00-4710-9B8D-2B19AEE06738}"/>
                  </a:ext>
                </a:extLst>
              </p14:cNvPr>
              <p14:cNvContentPartPr/>
              <p14:nvPr/>
            </p14:nvContentPartPr>
            <p14:xfrm>
              <a:off x="1325088" y="1581408"/>
              <a:ext cx="4030920" cy="1204200"/>
            </p14:xfrm>
          </p:contentPart>
        </mc:Choice>
        <mc:Fallback>
          <p:pic>
            <p:nvPicPr>
              <p:cNvPr id="131072" name="Freihand 131071">
                <a:extLst>
                  <a:ext uri="{FF2B5EF4-FFF2-40B4-BE49-F238E27FC236}">
                    <a16:creationId xmlns:a16="http://schemas.microsoft.com/office/drawing/2014/main" id="{CE085B49-BC00-4710-9B8D-2B19AEE06738}"/>
                  </a:ext>
                </a:extLst>
              </p:cNvPr>
              <p:cNvPicPr/>
              <p:nvPr/>
            </p:nvPicPr>
            <p:blipFill>
              <a:blip r:embed="rId109"/>
              <a:stretch>
                <a:fillRect/>
              </a:stretch>
            </p:blipFill>
            <p:spPr>
              <a:xfrm>
                <a:off x="1320768" y="1577088"/>
                <a:ext cx="4039560" cy="1212840"/>
              </a:xfrm>
              <a:prstGeom prst="rect">
                <a:avLst/>
              </a:prstGeom>
            </p:spPr>
          </p:pic>
        </mc:Fallback>
      </mc:AlternateContent>
    </p:spTree>
    <p:extLst>
      <p:ext uri="{BB962C8B-B14F-4D97-AF65-F5344CB8AC3E}">
        <p14:creationId xmlns:p14="http://schemas.microsoft.com/office/powerpoint/2010/main" val="19978816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2"/>
          <p:cNvSpPr>
            <a:spLocks noChangeArrowheads="1"/>
          </p:cNvSpPr>
          <p:nvPr/>
        </p:nvSpPr>
        <p:spPr bwMode="auto">
          <a:xfrm>
            <a:off x="2484748" y="271511"/>
            <a:ext cx="6443662"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t>Unemployment definition ILO</a:t>
            </a:r>
          </a:p>
        </p:txBody>
      </p:sp>
      <p:sp>
        <p:nvSpPr>
          <p:cNvPr id="132100" name="Text Box 3"/>
          <p:cNvSpPr txBox="1">
            <a:spLocks noChangeArrowheads="1"/>
          </p:cNvSpPr>
          <p:nvPr/>
        </p:nvSpPr>
        <p:spPr bwMode="auto">
          <a:xfrm>
            <a:off x="742426" y="979742"/>
            <a:ext cx="9720147" cy="2677656"/>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2400"/>
              <a:t>Unemployed is any person aged between 15 and 74 years</a:t>
            </a:r>
          </a:p>
          <a:p>
            <a:pPr>
              <a:buFontTx/>
              <a:buNone/>
            </a:pPr>
            <a:endParaRPr lang="en-US" sz="2400"/>
          </a:p>
          <a:p>
            <a:pPr marL="342900" indent="-342900">
              <a:buFont typeface="Arial" panose="020B0604020202020204" pitchFamily="34" charset="0"/>
              <a:buChar char="•"/>
            </a:pPr>
            <a:r>
              <a:rPr lang="en-US" sz="2400"/>
              <a:t>who was not in employment, but actively sought work over the four weeks preceding the survey</a:t>
            </a:r>
          </a:p>
          <a:p>
            <a:pPr marL="342900" indent="-342900">
              <a:buFont typeface="Arial" panose="020B0604020202020204" pitchFamily="34" charset="0"/>
              <a:buChar char="•"/>
            </a:pPr>
            <a:r>
              <a:rPr lang="en-US" sz="2400"/>
              <a:t>and would be available for starting a job within two weeks.</a:t>
            </a:r>
          </a:p>
          <a:p>
            <a:pPr marL="342900" indent="-342900">
              <a:buFont typeface="Arial" panose="020B0604020202020204" pitchFamily="34" charset="0"/>
              <a:buChar char="•"/>
            </a:pPr>
            <a:r>
              <a:rPr lang="en-US" sz="2400"/>
              <a:t>In this context, it is irrelevant whether the persons concerned are registered with a government authority and receive social benefits from there</a:t>
            </a:r>
            <a:endParaRPr lang="de-DE" sz="2400" dirty="0"/>
          </a:p>
        </p:txBody>
      </p:sp>
      <p:sp>
        <p:nvSpPr>
          <p:cNvPr id="4" name="Rechteck 3">
            <a:extLst>
              <a:ext uri="{FF2B5EF4-FFF2-40B4-BE49-F238E27FC236}">
                <a16:creationId xmlns:a16="http://schemas.microsoft.com/office/drawing/2014/main" id="{2EAF3F47-F0C4-450D-9924-7668FAD950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57FA9268-B8FB-46CC-8EB7-973F8CAE35CC}"/>
                  </a:ext>
                </a:extLst>
              </p14:cNvPr>
              <p14:cNvContentPartPr/>
              <p14:nvPr/>
            </p14:nvContentPartPr>
            <p14:xfrm>
              <a:off x="6952248" y="704448"/>
              <a:ext cx="784800" cy="38880"/>
            </p14:xfrm>
          </p:contentPart>
        </mc:Choice>
        <mc:Fallback>
          <p:pic>
            <p:nvPicPr>
              <p:cNvPr id="2" name="Freihand 1">
                <a:extLst>
                  <a:ext uri="{FF2B5EF4-FFF2-40B4-BE49-F238E27FC236}">
                    <a16:creationId xmlns:a16="http://schemas.microsoft.com/office/drawing/2014/main" id="{57FA9268-B8FB-46CC-8EB7-973F8CAE35CC}"/>
                  </a:ext>
                </a:extLst>
              </p:cNvPr>
              <p:cNvPicPr/>
              <p:nvPr/>
            </p:nvPicPr>
            <p:blipFill>
              <a:blip r:embed="rId4"/>
              <a:stretch>
                <a:fillRect/>
              </a:stretch>
            </p:blipFill>
            <p:spPr>
              <a:xfrm>
                <a:off x="6947928" y="700128"/>
                <a:ext cx="793440" cy="47520"/>
              </a:xfrm>
              <a:prstGeom prst="rect">
                <a:avLst/>
              </a:prstGeom>
            </p:spPr>
          </p:pic>
        </mc:Fallback>
      </mc:AlternateContent>
      <p:grpSp>
        <p:nvGrpSpPr>
          <p:cNvPr id="12" name="Gruppieren 11">
            <a:extLst>
              <a:ext uri="{FF2B5EF4-FFF2-40B4-BE49-F238E27FC236}">
                <a16:creationId xmlns:a16="http://schemas.microsoft.com/office/drawing/2014/main" id="{6A239C84-BA96-4E60-9345-B03E8BFE06CD}"/>
              </a:ext>
            </a:extLst>
          </p:cNvPr>
          <p:cNvGrpSpPr/>
          <p:nvPr/>
        </p:nvGrpSpPr>
        <p:grpSpPr>
          <a:xfrm>
            <a:off x="8338608" y="143568"/>
            <a:ext cx="1749960" cy="249120"/>
            <a:chOff x="8338608" y="143568"/>
            <a:chExt cx="1749960" cy="249120"/>
          </a:xfrm>
        </p:grpSpPr>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B2963D23-FF89-4E50-A809-E6D43C33292E}"/>
                    </a:ext>
                  </a:extLst>
                </p14:cNvPr>
                <p14:cNvContentPartPr/>
                <p14:nvPr/>
              </p14:nvContentPartPr>
              <p14:xfrm>
                <a:off x="8483688" y="220248"/>
                <a:ext cx="16200" cy="153720"/>
              </p14:xfrm>
            </p:contentPart>
          </mc:Choice>
          <mc:Fallback>
            <p:pic>
              <p:nvPicPr>
                <p:cNvPr id="3" name="Freihand 2">
                  <a:extLst>
                    <a:ext uri="{FF2B5EF4-FFF2-40B4-BE49-F238E27FC236}">
                      <a16:creationId xmlns:a16="http://schemas.microsoft.com/office/drawing/2014/main" id="{B2963D23-FF89-4E50-A809-E6D43C33292E}"/>
                    </a:ext>
                  </a:extLst>
                </p:cNvPr>
                <p:cNvPicPr/>
                <p:nvPr/>
              </p:nvPicPr>
              <p:blipFill>
                <a:blip r:embed="rId6"/>
                <a:stretch>
                  <a:fillRect/>
                </a:stretch>
              </p:blipFill>
              <p:spPr>
                <a:xfrm>
                  <a:off x="8479368" y="215928"/>
                  <a:ext cx="2484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Freihand 4">
                  <a:extLst>
                    <a:ext uri="{FF2B5EF4-FFF2-40B4-BE49-F238E27FC236}">
                      <a16:creationId xmlns:a16="http://schemas.microsoft.com/office/drawing/2014/main" id="{26424944-83E3-44F4-81E9-C9058ED72F80}"/>
                    </a:ext>
                  </a:extLst>
                </p14:cNvPr>
                <p14:cNvContentPartPr/>
                <p14:nvPr/>
              </p14:nvContentPartPr>
              <p14:xfrm>
                <a:off x="8366688" y="323928"/>
                <a:ext cx="211680" cy="68760"/>
              </p14:xfrm>
            </p:contentPart>
          </mc:Choice>
          <mc:Fallback>
            <p:pic>
              <p:nvPicPr>
                <p:cNvPr id="5" name="Freihand 4">
                  <a:extLst>
                    <a:ext uri="{FF2B5EF4-FFF2-40B4-BE49-F238E27FC236}">
                      <a16:creationId xmlns:a16="http://schemas.microsoft.com/office/drawing/2014/main" id="{26424944-83E3-44F4-81E9-C9058ED72F80}"/>
                    </a:ext>
                  </a:extLst>
                </p:cNvPr>
                <p:cNvPicPr/>
                <p:nvPr/>
              </p:nvPicPr>
              <p:blipFill>
                <a:blip r:embed="rId8"/>
                <a:stretch>
                  <a:fillRect/>
                </a:stretch>
              </p:blipFill>
              <p:spPr>
                <a:xfrm>
                  <a:off x="8362368" y="319608"/>
                  <a:ext cx="22032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6" name="Freihand 5">
                  <a:extLst>
                    <a:ext uri="{FF2B5EF4-FFF2-40B4-BE49-F238E27FC236}">
                      <a16:creationId xmlns:a16="http://schemas.microsoft.com/office/drawing/2014/main" id="{0BC16787-34B5-4CAE-B183-E78CEB8B1371}"/>
                    </a:ext>
                  </a:extLst>
                </p14:cNvPr>
                <p14:cNvContentPartPr/>
                <p14:nvPr/>
              </p14:nvContentPartPr>
              <p14:xfrm>
                <a:off x="8338608" y="211248"/>
                <a:ext cx="272520" cy="9360"/>
              </p14:xfrm>
            </p:contentPart>
          </mc:Choice>
          <mc:Fallback>
            <p:pic>
              <p:nvPicPr>
                <p:cNvPr id="6" name="Freihand 5">
                  <a:extLst>
                    <a:ext uri="{FF2B5EF4-FFF2-40B4-BE49-F238E27FC236}">
                      <a16:creationId xmlns:a16="http://schemas.microsoft.com/office/drawing/2014/main" id="{0BC16787-34B5-4CAE-B183-E78CEB8B1371}"/>
                    </a:ext>
                  </a:extLst>
                </p:cNvPr>
                <p:cNvPicPr/>
                <p:nvPr/>
              </p:nvPicPr>
              <p:blipFill>
                <a:blip r:embed="rId10"/>
                <a:stretch>
                  <a:fillRect/>
                </a:stretch>
              </p:blipFill>
              <p:spPr>
                <a:xfrm>
                  <a:off x="8334288" y="206928"/>
                  <a:ext cx="28116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7" name="Freihand 6">
                  <a:extLst>
                    <a:ext uri="{FF2B5EF4-FFF2-40B4-BE49-F238E27FC236}">
                      <a16:creationId xmlns:a16="http://schemas.microsoft.com/office/drawing/2014/main" id="{31562378-DEE5-4FB7-934B-1854C576FB5C}"/>
                    </a:ext>
                  </a:extLst>
                </p14:cNvPr>
                <p14:cNvContentPartPr/>
                <p14:nvPr/>
              </p14:nvContentPartPr>
              <p14:xfrm>
                <a:off x="8587008" y="251208"/>
                <a:ext cx="166680" cy="103320"/>
              </p14:xfrm>
            </p:contentPart>
          </mc:Choice>
          <mc:Fallback>
            <p:pic>
              <p:nvPicPr>
                <p:cNvPr id="7" name="Freihand 6">
                  <a:extLst>
                    <a:ext uri="{FF2B5EF4-FFF2-40B4-BE49-F238E27FC236}">
                      <a16:creationId xmlns:a16="http://schemas.microsoft.com/office/drawing/2014/main" id="{31562378-DEE5-4FB7-934B-1854C576FB5C}"/>
                    </a:ext>
                  </a:extLst>
                </p:cNvPr>
                <p:cNvPicPr/>
                <p:nvPr/>
              </p:nvPicPr>
              <p:blipFill>
                <a:blip r:embed="rId12"/>
                <a:stretch>
                  <a:fillRect/>
                </a:stretch>
              </p:blipFill>
              <p:spPr>
                <a:xfrm>
                  <a:off x="8582688" y="246888"/>
                  <a:ext cx="17532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8" name="Freihand 7">
                  <a:extLst>
                    <a:ext uri="{FF2B5EF4-FFF2-40B4-BE49-F238E27FC236}">
                      <a16:creationId xmlns:a16="http://schemas.microsoft.com/office/drawing/2014/main" id="{E3543CE8-4786-42E9-BD41-B59BA8E219DD}"/>
                    </a:ext>
                  </a:extLst>
                </p14:cNvPr>
                <p14:cNvContentPartPr/>
                <p14:nvPr/>
              </p14:nvContentPartPr>
              <p14:xfrm>
                <a:off x="8813448" y="143568"/>
                <a:ext cx="293760" cy="193680"/>
              </p14:xfrm>
            </p:contentPart>
          </mc:Choice>
          <mc:Fallback>
            <p:pic>
              <p:nvPicPr>
                <p:cNvPr id="8" name="Freihand 7">
                  <a:extLst>
                    <a:ext uri="{FF2B5EF4-FFF2-40B4-BE49-F238E27FC236}">
                      <a16:creationId xmlns:a16="http://schemas.microsoft.com/office/drawing/2014/main" id="{E3543CE8-4786-42E9-BD41-B59BA8E219DD}"/>
                    </a:ext>
                  </a:extLst>
                </p:cNvPr>
                <p:cNvPicPr/>
                <p:nvPr/>
              </p:nvPicPr>
              <p:blipFill>
                <a:blip r:embed="rId14"/>
                <a:stretch>
                  <a:fillRect/>
                </a:stretch>
              </p:blipFill>
              <p:spPr>
                <a:xfrm>
                  <a:off x="8809128" y="139248"/>
                  <a:ext cx="302400" cy="2023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9" name="Freihand 8">
                  <a:extLst>
                    <a:ext uri="{FF2B5EF4-FFF2-40B4-BE49-F238E27FC236}">
                      <a16:creationId xmlns:a16="http://schemas.microsoft.com/office/drawing/2014/main" id="{0E8BB0E8-57EB-4B41-9875-3CF14D23A16A}"/>
                    </a:ext>
                  </a:extLst>
                </p14:cNvPr>
                <p14:cNvContentPartPr/>
                <p14:nvPr/>
              </p14:nvContentPartPr>
              <p14:xfrm>
                <a:off x="9142128" y="189288"/>
                <a:ext cx="327240" cy="140040"/>
              </p14:xfrm>
            </p:contentPart>
          </mc:Choice>
          <mc:Fallback>
            <p:pic>
              <p:nvPicPr>
                <p:cNvPr id="9" name="Freihand 8">
                  <a:extLst>
                    <a:ext uri="{FF2B5EF4-FFF2-40B4-BE49-F238E27FC236}">
                      <a16:creationId xmlns:a16="http://schemas.microsoft.com/office/drawing/2014/main" id="{0E8BB0E8-57EB-4B41-9875-3CF14D23A16A}"/>
                    </a:ext>
                  </a:extLst>
                </p:cNvPr>
                <p:cNvPicPr/>
                <p:nvPr/>
              </p:nvPicPr>
              <p:blipFill>
                <a:blip r:embed="rId16"/>
                <a:stretch>
                  <a:fillRect/>
                </a:stretch>
              </p:blipFill>
              <p:spPr>
                <a:xfrm>
                  <a:off x="9137808" y="184968"/>
                  <a:ext cx="33588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0" name="Freihand 9">
                  <a:extLst>
                    <a:ext uri="{FF2B5EF4-FFF2-40B4-BE49-F238E27FC236}">
                      <a16:creationId xmlns:a16="http://schemas.microsoft.com/office/drawing/2014/main" id="{1B0558EA-DA64-4D88-B8B9-AE9BC0270F3E}"/>
                    </a:ext>
                  </a:extLst>
                </p14:cNvPr>
                <p14:cNvContentPartPr/>
                <p14:nvPr/>
              </p14:nvContentPartPr>
              <p14:xfrm>
                <a:off x="9490968" y="215928"/>
                <a:ext cx="223200" cy="84960"/>
              </p14:xfrm>
            </p:contentPart>
          </mc:Choice>
          <mc:Fallback>
            <p:pic>
              <p:nvPicPr>
                <p:cNvPr id="10" name="Freihand 9">
                  <a:extLst>
                    <a:ext uri="{FF2B5EF4-FFF2-40B4-BE49-F238E27FC236}">
                      <a16:creationId xmlns:a16="http://schemas.microsoft.com/office/drawing/2014/main" id="{1B0558EA-DA64-4D88-B8B9-AE9BC0270F3E}"/>
                    </a:ext>
                  </a:extLst>
                </p:cNvPr>
                <p:cNvPicPr/>
                <p:nvPr/>
              </p:nvPicPr>
              <p:blipFill>
                <a:blip r:embed="rId18"/>
                <a:stretch>
                  <a:fillRect/>
                </a:stretch>
              </p:blipFill>
              <p:spPr>
                <a:xfrm>
                  <a:off x="9486648" y="211608"/>
                  <a:ext cx="23184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1" name="Freihand 10">
                  <a:extLst>
                    <a:ext uri="{FF2B5EF4-FFF2-40B4-BE49-F238E27FC236}">
                      <a16:creationId xmlns:a16="http://schemas.microsoft.com/office/drawing/2014/main" id="{FBA76076-ED5E-4A9C-86BA-381B3A80FBCA}"/>
                    </a:ext>
                  </a:extLst>
                </p14:cNvPr>
                <p14:cNvContentPartPr/>
                <p14:nvPr/>
              </p14:nvContentPartPr>
              <p14:xfrm>
                <a:off x="9747648" y="198288"/>
                <a:ext cx="340920" cy="117720"/>
              </p14:xfrm>
            </p:contentPart>
          </mc:Choice>
          <mc:Fallback>
            <p:pic>
              <p:nvPicPr>
                <p:cNvPr id="11" name="Freihand 10">
                  <a:extLst>
                    <a:ext uri="{FF2B5EF4-FFF2-40B4-BE49-F238E27FC236}">
                      <a16:creationId xmlns:a16="http://schemas.microsoft.com/office/drawing/2014/main" id="{FBA76076-ED5E-4A9C-86BA-381B3A80FBCA}"/>
                    </a:ext>
                  </a:extLst>
                </p:cNvPr>
                <p:cNvPicPr/>
                <p:nvPr/>
              </p:nvPicPr>
              <p:blipFill>
                <a:blip r:embed="rId20"/>
                <a:stretch>
                  <a:fillRect/>
                </a:stretch>
              </p:blipFill>
              <p:spPr>
                <a:xfrm>
                  <a:off x="9743328" y="193968"/>
                  <a:ext cx="349560" cy="126360"/>
                </a:xfrm>
                <a:prstGeom prst="rect">
                  <a:avLst/>
                </a:prstGeom>
              </p:spPr>
            </p:pic>
          </mc:Fallback>
        </mc:AlternateContent>
      </p:grpSp>
      <p:grpSp>
        <p:nvGrpSpPr>
          <p:cNvPr id="27" name="Gruppieren 26">
            <a:extLst>
              <a:ext uri="{FF2B5EF4-FFF2-40B4-BE49-F238E27FC236}">
                <a16:creationId xmlns:a16="http://schemas.microsoft.com/office/drawing/2014/main" id="{DAD634B9-FB4B-4F28-A70E-45B1298C8A55}"/>
              </a:ext>
            </a:extLst>
          </p:cNvPr>
          <p:cNvGrpSpPr/>
          <p:nvPr/>
        </p:nvGrpSpPr>
        <p:grpSpPr>
          <a:xfrm>
            <a:off x="8443008" y="481608"/>
            <a:ext cx="1470600" cy="506520"/>
            <a:chOff x="8443008" y="481608"/>
            <a:chExt cx="1470600" cy="506520"/>
          </a:xfrm>
        </p:grpSpPr>
        <mc:AlternateContent xmlns:mc="http://schemas.openxmlformats.org/markup-compatibility/2006">
          <mc:Choice xmlns:p14="http://schemas.microsoft.com/office/powerpoint/2010/main" Requires="p14">
            <p:contentPart p14:bwMode="auto" r:id="rId21">
              <p14:nvContentPartPr>
                <p14:cNvPr id="13" name="Freihand 12">
                  <a:extLst>
                    <a:ext uri="{FF2B5EF4-FFF2-40B4-BE49-F238E27FC236}">
                      <a16:creationId xmlns:a16="http://schemas.microsoft.com/office/drawing/2014/main" id="{A9F8B14D-81A3-43EE-83E9-CD7F00E42F8D}"/>
                    </a:ext>
                  </a:extLst>
                </p14:cNvPr>
                <p14:cNvContentPartPr/>
                <p14:nvPr/>
              </p14:nvContentPartPr>
              <p14:xfrm>
                <a:off x="8489448" y="490248"/>
                <a:ext cx="129960" cy="135000"/>
              </p14:xfrm>
            </p:contentPart>
          </mc:Choice>
          <mc:Fallback>
            <p:pic>
              <p:nvPicPr>
                <p:cNvPr id="13" name="Freihand 12">
                  <a:extLst>
                    <a:ext uri="{FF2B5EF4-FFF2-40B4-BE49-F238E27FC236}">
                      <a16:creationId xmlns:a16="http://schemas.microsoft.com/office/drawing/2014/main" id="{A9F8B14D-81A3-43EE-83E9-CD7F00E42F8D}"/>
                    </a:ext>
                  </a:extLst>
                </p:cNvPr>
                <p:cNvPicPr/>
                <p:nvPr/>
              </p:nvPicPr>
              <p:blipFill>
                <a:blip r:embed="rId22"/>
                <a:stretch>
                  <a:fillRect/>
                </a:stretch>
              </p:blipFill>
              <p:spPr>
                <a:xfrm>
                  <a:off x="8485128" y="485928"/>
                  <a:ext cx="13860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4" name="Freihand 13">
                  <a:extLst>
                    <a:ext uri="{FF2B5EF4-FFF2-40B4-BE49-F238E27FC236}">
                      <a16:creationId xmlns:a16="http://schemas.microsoft.com/office/drawing/2014/main" id="{14016E3E-4ED9-4868-A37B-BB4308303870}"/>
                    </a:ext>
                  </a:extLst>
                </p14:cNvPr>
                <p14:cNvContentPartPr/>
                <p14:nvPr/>
              </p14:nvContentPartPr>
              <p14:xfrm>
                <a:off x="8598888" y="552168"/>
                <a:ext cx="122400" cy="80640"/>
              </p14:xfrm>
            </p:contentPart>
          </mc:Choice>
          <mc:Fallback>
            <p:pic>
              <p:nvPicPr>
                <p:cNvPr id="14" name="Freihand 13">
                  <a:extLst>
                    <a:ext uri="{FF2B5EF4-FFF2-40B4-BE49-F238E27FC236}">
                      <a16:creationId xmlns:a16="http://schemas.microsoft.com/office/drawing/2014/main" id="{14016E3E-4ED9-4868-A37B-BB4308303870}"/>
                    </a:ext>
                  </a:extLst>
                </p:cNvPr>
                <p:cNvPicPr/>
                <p:nvPr/>
              </p:nvPicPr>
              <p:blipFill>
                <a:blip r:embed="rId24"/>
                <a:stretch>
                  <a:fillRect/>
                </a:stretch>
              </p:blipFill>
              <p:spPr>
                <a:xfrm>
                  <a:off x="8594568" y="547848"/>
                  <a:ext cx="13104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5" name="Freihand 14">
                  <a:extLst>
                    <a:ext uri="{FF2B5EF4-FFF2-40B4-BE49-F238E27FC236}">
                      <a16:creationId xmlns:a16="http://schemas.microsoft.com/office/drawing/2014/main" id="{F6E9B2F9-D90C-462C-83FA-44961BF27A57}"/>
                    </a:ext>
                  </a:extLst>
                </p14:cNvPr>
                <p14:cNvContentPartPr/>
                <p14:nvPr/>
              </p14:nvContentPartPr>
              <p14:xfrm>
                <a:off x="8798328" y="481608"/>
                <a:ext cx="61200" cy="167760"/>
              </p14:xfrm>
            </p:contentPart>
          </mc:Choice>
          <mc:Fallback>
            <p:pic>
              <p:nvPicPr>
                <p:cNvPr id="15" name="Freihand 14">
                  <a:extLst>
                    <a:ext uri="{FF2B5EF4-FFF2-40B4-BE49-F238E27FC236}">
                      <a16:creationId xmlns:a16="http://schemas.microsoft.com/office/drawing/2014/main" id="{F6E9B2F9-D90C-462C-83FA-44961BF27A57}"/>
                    </a:ext>
                  </a:extLst>
                </p:cNvPr>
                <p:cNvPicPr/>
                <p:nvPr/>
              </p:nvPicPr>
              <p:blipFill>
                <a:blip r:embed="rId26"/>
                <a:stretch>
                  <a:fillRect/>
                </a:stretch>
              </p:blipFill>
              <p:spPr>
                <a:xfrm>
                  <a:off x="8794008" y="477288"/>
                  <a:ext cx="6984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6" name="Freihand 15">
                  <a:extLst>
                    <a:ext uri="{FF2B5EF4-FFF2-40B4-BE49-F238E27FC236}">
                      <a16:creationId xmlns:a16="http://schemas.microsoft.com/office/drawing/2014/main" id="{1CB78C03-2381-452A-99A4-FFA19FFB7A64}"/>
                    </a:ext>
                  </a:extLst>
                </p14:cNvPr>
                <p14:cNvContentPartPr/>
                <p14:nvPr/>
              </p14:nvContentPartPr>
              <p14:xfrm>
                <a:off x="8881488" y="561168"/>
                <a:ext cx="101520" cy="77040"/>
              </p14:xfrm>
            </p:contentPart>
          </mc:Choice>
          <mc:Fallback>
            <p:pic>
              <p:nvPicPr>
                <p:cNvPr id="16" name="Freihand 15">
                  <a:extLst>
                    <a:ext uri="{FF2B5EF4-FFF2-40B4-BE49-F238E27FC236}">
                      <a16:creationId xmlns:a16="http://schemas.microsoft.com/office/drawing/2014/main" id="{1CB78C03-2381-452A-99A4-FFA19FFB7A64}"/>
                    </a:ext>
                  </a:extLst>
                </p:cNvPr>
                <p:cNvPicPr/>
                <p:nvPr/>
              </p:nvPicPr>
              <p:blipFill>
                <a:blip r:embed="rId28"/>
                <a:stretch>
                  <a:fillRect/>
                </a:stretch>
              </p:blipFill>
              <p:spPr>
                <a:xfrm>
                  <a:off x="8877168" y="556848"/>
                  <a:ext cx="11016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7" name="Freihand 16">
                  <a:extLst>
                    <a:ext uri="{FF2B5EF4-FFF2-40B4-BE49-F238E27FC236}">
                      <a16:creationId xmlns:a16="http://schemas.microsoft.com/office/drawing/2014/main" id="{90047F06-9641-4947-98AF-9D35C7F99EB5}"/>
                    </a:ext>
                  </a:extLst>
                </p14:cNvPr>
                <p14:cNvContentPartPr/>
                <p14:nvPr/>
              </p14:nvContentPartPr>
              <p14:xfrm>
                <a:off x="8930448" y="553608"/>
                <a:ext cx="226800" cy="64800"/>
              </p14:xfrm>
            </p:contentPart>
          </mc:Choice>
          <mc:Fallback>
            <p:pic>
              <p:nvPicPr>
                <p:cNvPr id="17" name="Freihand 16">
                  <a:extLst>
                    <a:ext uri="{FF2B5EF4-FFF2-40B4-BE49-F238E27FC236}">
                      <a16:creationId xmlns:a16="http://schemas.microsoft.com/office/drawing/2014/main" id="{90047F06-9641-4947-98AF-9D35C7F99EB5}"/>
                    </a:ext>
                  </a:extLst>
                </p:cNvPr>
                <p:cNvPicPr/>
                <p:nvPr/>
              </p:nvPicPr>
              <p:blipFill>
                <a:blip r:embed="rId30"/>
                <a:stretch>
                  <a:fillRect/>
                </a:stretch>
              </p:blipFill>
              <p:spPr>
                <a:xfrm>
                  <a:off x="8926128" y="549288"/>
                  <a:ext cx="23544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8" name="Freihand 17">
                  <a:extLst>
                    <a:ext uri="{FF2B5EF4-FFF2-40B4-BE49-F238E27FC236}">
                      <a16:creationId xmlns:a16="http://schemas.microsoft.com/office/drawing/2014/main" id="{9A011158-1267-4039-8572-5DBEAECC008D}"/>
                    </a:ext>
                  </a:extLst>
                </p14:cNvPr>
                <p14:cNvContentPartPr/>
                <p14:nvPr/>
              </p14:nvContentPartPr>
              <p14:xfrm>
                <a:off x="8443008" y="766728"/>
                <a:ext cx="111600" cy="127800"/>
              </p14:xfrm>
            </p:contentPart>
          </mc:Choice>
          <mc:Fallback>
            <p:pic>
              <p:nvPicPr>
                <p:cNvPr id="18" name="Freihand 17">
                  <a:extLst>
                    <a:ext uri="{FF2B5EF4-FFF2-40B4-BE49-F238E27FC236}">
                      <a16:creationId xmlns:a16="http://schemas.microsoft.com/office/drawing/2014/main" id="{9A011158-1267-4039-8572-5DBEAECC008D}"/>
                    </a:ext>
                  </a:extLst>
                </p:cNvPr>
                <p:cNvPicPr/>
                <p:nvPr/>
              </p:nvPicPr>
              <p:blipFill>
                <a:blip r:embed="rId32"/>
                <a:stretch>
                  <a:fillRect/>
                </a:stretch>
              </p:blipFill>
              <p:spPr>
                <a:xfrm>
                  <a:off x="8438688" y="762408"/>
                  <a:ext cx="12024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19" name="Freihand 18">
                  <a:extLst>
                    <a:ext uri="{FF2B5EF4-FFF2-40B4-BE49-F238E27FC236}">
                      <a16:creationId xmlns:a16="http://schemas.microsoft.com/office/drawing/2014/main" id="{EC00B614-9FBF-4F31-BB00-4A02A3884C71}"/>
                    </a:ext>
                  </a:extLst>
                </p14:cNvPr>
                <p14:cNvContentPartPr/>
                <p14:nvPr/>
              </p14:nvContentPartPr>
              <p14:xfrm>
                <a:off x="8553168" y="804888"/>
                <a:ext cx="225000" cy="74880"/>
              </p14:xfrm>
            </p:contentPart>
          </mc:Choice>
          <mc:Fallback>
            <p:pic>
              <p:nvPicPr>
                <p:cNvPr id="19" name="Freihand 18">
                  <a:extLst>
                    <a:ext uri="{FF2B5EF4-FFF2-40B4-BE49-F238E27FC236}">
                      <a16:creationId xmlns:a16="http://schemas.microsoft.com/office/drawing/2014/main" id="{EC00B614-9FBF-4F31-BB00-4A02A3884C71}"/>
                    </a:ext>
                  </a:extLst>
                </p:cNvPr>
                <p:cNvPicPr/>
                <p:nvPr/>
              </p:nvPicPr>
              <p:blipFill>
                <a:blip r:embed="rId34"/>
                <a:stretch>
                  <a:fillRect/>
                </a:stretch>
              </p:blipFill>
              <p:spPr>
                <a:xfrm>
                  <a:off x="8548848" y="800568"/>
                  <a:ext cx="23364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0" name="Freihand 19">
                  <a:extLst>
                    <a:ext uri="{FF2B5EF4-FFF2-40B4-BE49-F238E27FC236}">
                      <a16:creationId xmlns:a16="http://schemas.microsoft.com/office/drawing/2014/main" id="{7621641D-A85D-4ABC-B7F3-E42737415EF8}"/>
                    </a:ext>
                  </a:extLst>
                </p14:cNvPr>
                <p14:cNvContentPartPr/>
                <p14:nvPr/>
              </p14:nvContentPartPr>
              <p14:xfrm>
                <a:off x="8704008" y="821448"/>
                <a:ext cx="152640" cy="166680"/>
              </p14:xfrm>
            </p:contentPart>
          </mc:Choice>
          <mc:Fallback>
            <p:pic>
              <p:nvPicPr>
                <p:cNvPr id="20" name="Freihand 19">
                  <a:extLst>
                    <a:ext uri="{FF2B5EF4-FFF2-40B4-BE49-F238E27FC236}">
                      <a16:creationId xmlns:a16="http://schemas.microsoft.com/office/drawing/2014/main" id="{7621641D-A85D-4ABC-B7F3-E42737415EF8}"/>
                    </a:ext>
                  </a:extLst>
                </p:cNvPr>
                <p:cNvPicPr/>
                <p:nvPr/>
              </p:nvPicPr>
              <p:blipFill>
                <a:blip r:embed="rId36"/>
                <a:stretch>
                  <a:fillRect/>
                </a:stretch>
              </p:blipFill>
              <p:spPr>
                <a:xfrm>
                  <a:off x="8699688" y="817128"/>
                  <a:ext cx="16128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1" name="Freihand 20">
                  <a:extLst>
                    <a:ext uri="{FF2B5EF4-FFF2-40B4-BE49-F238E27FC236}">
                      <a16:creationId xmlns:a16="http://schemas.microsoft.com/office/drawing/2014/main" id="{8A46D00F-FAFD-4D6A-99AA-7D5BC17B416B}"/>
                    </a:ext>
                  </a:extLst>
                </p14:cNvPr>
                <p14:cNvContentPartPr/>
                <p14:nvPr/>
              </p14:nvContentPartPr>
              <p14:xfrm>
                <a:off x="8841528" y="818568"/>
                <a:ext cx="295560" cy="57600"/>
              </p14:xfrm>
            </p:contentPart>
          </mc:Choice>
          <mc:Fallback>
            <p:pic>
              <p:nvPicPr>
                <p:cNvPr id="21" name="Freihand 20">
                  <a:extLst>
                    <a:ext uri="{FF2B5EF4-FFF2-40B4-BE49-F238E27FC236}">
                      <a16:creationId xmlns:a16="http://schemas.microsoft.com/office/drawing/2014/main" id="{8A46D00F-FAFD-4D6A-99AA-7D5BC17B416B}"/>
                    </a:ext>
                  </a:extLst>
                </p:cNvPr>
                <p:cNvPicPr/>
                <p:nvPr/>
              </p:nvPicPr>
              <p:blipFill>
                <a:blip r:embed="rId38"/>
                <a:stretch>
                  <a:fillRect/>
                </a:stretch>
              </p:blipFill>
              <p:spPr>
                <a:xfrm>
                  <a:off x="8837208" y="814248"/>
                  <a:ext cx="30420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2" name="Freihand 21">
                  <a:extLst>
                    <a:ext uri="{FF2B5EF4-FFF2-40B4-BE49-F238E27FC236}">
                      <a16:creationId xmlns:a16="http://schemas.microsoft.com/office/drawing/2014/main" id="{71848783-B708-4B08-ABE5-FD7A999AD318}"/>
                    </a:ext>
                  </a:extLst>
                </p14:cNvPr>
                <p14:cNvContentPartPr/>
                <p14:nvPr/>
              </p14:nvContentPartPr>
              <p14:xfrm>
                <a:off x="9120888" y="756288"/>
                <a:ext cx="21600" cy="3600"/>
              </p14:xfrm>
            </p:contentPart>
          </mc:Choice>
          <mc:Fallback>
            <p:pic>
              <p:nvPicPr>
                <p:cNvPr id="22" name="Freihand 21">
                  <a:extLst>
                    <a:ext uri="{FF2B5EF4-FFF2-40B4-BE49-F238E27FC236}">
                      <a16:creationId xmlns:a16="http://schemas.microsoft.com/office/drawing/2014/main" id="{71848783-B708-4B08-ABE5-FD7A999AD318}"/>
                    </a:ext>
                  </a:extLst>
                </p:cNvPr>
                <p:cNvPicPr/>
                <p:nvPr/>
              </p:nvPicPr>
              <p:blipFill>
                <a:blip r:embed="rId40"/>
                <a:stretch>
                  <a:fillRect/>
                </a:stretch>
              </p:blipFill>
              <p:spPr>
                <a:xfrm>
                  <a:off x="9116568" y="751968"/>
                  <a:ext cx="3024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3" name="Freihand 22">
                  <a:extLst>
                    <a:ext uri="{FF2B5EF4-FFF2-40B4-BE49-F238E27FC236}">
                      <a16:creationId xmlns:a16="http://schemas.microsoft.com/office/drawing/2014/main" id="{2DBB3339-D954-4702-9DF9-B965F2D89723}"/>
                    </a:ext>
                  </a:extLst>
                </p14:cNvPr>
                <p14:cNvContentPartPr/>
                <p14:nvPr/>
              </p14:nvContentPartPr>
              <p14:xfrm>
                <a:off x="9184608" y="780408"/>
                <a:ext cx="117720" cy="87480"/>
              </p14:xfrm>
            </p:contentPart>
          </mc:Choice>
          <mc:Fallback>
            <p:pic>
              <p:nvPicPr>
                <p:cNvPr id="23" name="Freihand 22">
                  <a:extLst>
                    <a:ext uri="{FF2B5EF4-FFF2-40B4-BE49-F238E27FC236}">
                      <a16:creationId xmlns:a16="http://schemas.microsoft.com/office/drawing/2014/main" id="{2DBB3339-D954-4702-9DF9-B965F2D89723}"/>
                    </a:ext>
                  </a:extLst>
                </p:cNvPr>
                <p:cNvPicPr/>
                <p:nvPr/>
              </p:nvPicPr>
              <p:blipFill>
                <a:blip r:embed="rId42"/>
                <a:stretch>
                  <a:fillRect/>
                </a:stretch>
              </p:blipFill>
              <p:spPr>
                <a:xfrm>
                  <a:off x="9180288" y="776088"/>
                  <a:ext cx="12636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4" name="Freihand 23">
                  <a:extLst>
                    <a:ext uri="{FF2B5EF4-FFF2-40B4-BE49-F238E27FC236}">
                      <a16:creationId xmlns:a16="http://schemas.microsoft.com/office/drawing/2014/main" id="{A916C931-02CA-4D1F-93DC-6D6D7E9AC305}"/>
                    </a:ext>
                  </a:extLst>
                </p14:cNvPr>
                <p14:cNvContentPartPr/>
                <p14:nvPr/>
              </p14:nvContentPartPr>
              <p14:xfrm>
                <a:off x="9308808" y="703008"/>
                <a:ext cx="304920" cy="145440"/>
              </p14:xfrm>
            </p:contentPart>
          </mc:Choice>
          <mc:Fallback>
            <p:pic>
              <p:nvPicPr>
                <p:cNvPr id="24" name="Freihand 23">
                  <a:extLst>
                    <a:ext uri="{FF2B5EF4-FFF2-40B4-BE49-F238E27FC236}">
                      <a16:creationId xmlns:a16="http://schemas.microsoft.com/office/drawing/2014/main" id="{A916C931-02CA-4D1F-93DC-6D6D7E9AC305}"/>
                    </a:ext>
                  </a:extLst>
                </p:cNvPr>
                <p:cNvPicPr/>
                <p:nvPr/>
              </p:nvPicPr>
              <p:blipFill>
                <a:blip r:embed="rId44"/>
                <a:stretch>
                  <a:fillRect/>
                </a:stretch>
              </p:blipFill>
              <p:spPr>
                <a:xfrm>
                  <a:off x="9304488" y="698688"/>
                  <a:ext cx="31356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5" name="Freihand 24">
                  <a:extLst>
                    <a:ext uri="{FF2B5EF4-FFF2-40B4-BE49-F238E27FC236}">
                      <a16:creationId xmlns:a16="http://schemas.microsoft.com/office/drawing/2014/main" id="{BDF00560-43B5-44AB-8180-FC06E3743B84}"/>
                    </a:ext>
                  </a:extLst>
                </p14:cNvPr>
                <p14:cNvContentPartPr/>
                <p14:nvPr/>
              </p14:nvContentPartPr>
              <p14:xfrm>
                <a:off x="9593568" y="705168"/>
                <a:ext cx="25560" cy="47880"/>
              </p14:xfrm>
            </p:contentPart>
          </mc:Choice>
          <mc:Fallback>
            <p:pic>
              <p:nvPicPr>
                <p:cNvPr id="25" name="Freihand 24">
                  <a:extLst>
                    <a:ext uri="{FF2B5EF4-FFF2-40B4-BE49-F238E27FC236}">
                      <a16:creationId xmlns:a16="http://schemas.microsoft.com/office/drawing/2014/main" id="{BDF00560-43B5-44AB-8180-FC06E3743B84}"/>
                    </a:ext>
                  </a:extLst>
                </p:cNvPr>
                <p:cNvPicPr/>
                <p:nvPr/>
              </p:nvPicPr>
              <p:blipFill>
                <a:blip r:embed="rId46"/>
                <a:stretch>
                  <a:fillRect/>
                </a:stretch>
              </p:blipFill>
              <p:spPr>
                <a:xfrm>
                  <a:off x="9589248" y="700848"/>
                  <a:ext cx="34200" cy="5652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6" name="Freihand 25">
                  <a:extLst>
                    <a:ext uri="{FF2B5EF4-FFF2-40B4-BE49-F238E27FC236}">
                      <a16:creationId xmlns:a16="http://schemas.microsoft.com/office/drawing/2014/main" id="{2CEBDE9C-D448-4D02-A17B-B0EC6ECC981F}"/>
                    </a:ext>
                  </a:extLst>
                </p14:cNvPr>
                <p14:cNvContentPartPr/>
                <p14:nvPr/>
              </p14:nvContentPartPr>
              <p14:xfrm>
                <a:off x="9653688" y="776088"/>
                <a:ext cx="259920" cy="63000"/>
              </p14:xfrm>
            </p:contentPart>
          </mc:Choice>
          <mc:Fallback>
            <p:pic>
              <p:nvPicPr>
                <p:cNvPr id="26" name="Freihand 25">
                  <a:extLst>
                    <a:ext uri="{FF2B5EF4-FFF2-40B4-BE49-F238E27FC236}">
                      <a16:creationId xmlns:a16="http://schemas.microsoft.com/office/drawing/2014/main" id="{2CEBDE9C-D448-4D02-A17B-B0EC6ECC981F}"/>
                    </a:ext>
                  </a:extLst>
                </p:cNvPr>
                <p:cNvPicPr/>
                <p:nvPr/>
              </p:nvPicPr>
              <p:blipFill>
                <a:blip r:embed="rId48"/>
                <a:stretch>
                  <a:fillRect/>
                </a:stretch>
              </p:blipFill>
              <p:spPr>
                <a:xfrm>
                  <a:off x="9649368" y="771768"/>
                  <a:ext cx="268560" cy="716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9">
            <p14:nvContentPartPr>
              <p14:cNvPr id="28" name="Freihand 27">
                <a:extLst>
                  <a:ext uri="{FF2B5EF4-FFF2-40B4-BE49-F238E27FC236}">
                    <a16:creationId xmlns:a16="http://schemas.microsoft.com/office/drawing/2014/main" id="{1A86F7A2-DCCF-4E51-9257-DDF1D7666C83}"/>
                  </a:ext>
                </a:extLst>
              </p14:cNvPr>
              <p14:cNvContentPartPr/>
              <p14:nvPr/>
            </p14:nvContentPartPr>
            <p14:xfrm>
              <a:off x="5850648" y="1369368"/>
              <a:ext cx="1412640" cy="47880"/>
            </p14:xfrm>
          </p:contentPart>
        </mc:Choice>
        <mc:Fallback>
          <p:pic>
            <p:nvPicPr>
              <p:cNvPr id="28" name="Freihand 27">
                <a:extLst>
                  <a:ext uri="{FF2B5EF4-FFF2-40B4-BE49-F238E27FC236}">
                    <a16:creationId xmlns:a16="http://schemas.microsoft.com/office/drawing/2014/main" id="{1A86F7A2-DCCF-4E51-9257-DDF1D7666C83}"/>
                  </a:ext>
                </a:extLst>
              </p:cNvPr>
              <p:cNvPicPr/>
              <p:nvPr/>
            </p:nvPicPr>
            <p:blipFill>
              <a:blip r:embed="rId50"/>
              <a:stretch>
                <a:fillRect/>
              </a:stretch>
            </p:blipFill>
            <p:spPr>
              <a:xfrm>
                <a:off x="5846328" y="1365048"/>
                <a:ext cx="1421280" cy="5652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29" name="Freihand 28">
                <a:extLst>
                  <a:ext uri="{FF2B5EF4-FFF2-40B4-BE49-F238E27FC236}">
                    <a16:creationId xmlns:a16="http://schemas.microsoft.com/office/drawing/2014/main" id="{82CFADDE-27B5-4362-8A61-F588850ADD4A}"/>
                  </a:ext>
                </a:extLst>
              </p14:cNvPr>
              <p14:cNvContentPartPr/>
              <p14:nvPr/>
            </p14:nvContentPartPr>
            <p14:xfrm>
              <a:off x="5326488" y="2152008"/>
              <a:ext cx="3342960" cy="18720"/>
            </p14:xfrm>
          </p:contentPart>
        </mc:Choice>
        <mc:Fallback>
          <p:pic>
            <p:nvPicPr>
              <p:cNvPr id="29" name="Freihand 28">
                <a:extLst>
                  <a:ext uri="{FF2B5EF4-FFF2-40B4-BE49-F238E27FC236}">
                    <a16:creationId xmlns:a16="http://schemas.microsoft.com/office/drawing/2014/main" id="{82CFADDE-27B5-4362-8A61-F588850ADD4A}"/>
                  </a:ext>
                </a:extLst>
              </p:cNvPr>
              <p:cNvPicPr/>
              <p:nvPr/>
            </p:nvPicPr>
            <p:blipFill>
              <a:blip r:embed="rId52"/>
              <a:stretch>
                <a:fillRect/>
              </a:stretch>
            </p:blipFill>
            <p:spPr>
              <a:xfrm>
                <a:off x="5322168" y="2147688"/>
                <a:ext cx="335160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0" name="Freihand 29">
                <a:extLst>
                  <a:ext uri="{FF2B5EF4-FFF2-40B4-BE49-F238E27FC236}">
                    <a16:creationId xmlns:a16="http://schemas.microsoft.com/office/drawing/2014/main" id="{EC840B11-970B-4B34-8E54-E45CBC6AD13F}"/>
                  </a:ext>
                </a:extLst>
              </p14:cNvPr>
              <p14:cNvContentPartPr/>
              <p14:nvPr/>
            </p14:nvContentPartPr>
            <p14:xfrm>
              <a:off x="8959608" y="2130408"/>
              <a:ext cx="1532520" cy="61200"/>
            </p14:xfrm>
          </p:contentPart>
        </mc:Choice>
        <mc:Fallback>
          <p:pic>
            <p:nvPicPr>
              <p:cNvPr id="30" name="Freihand 29">
                <a:extLst>
                  <a:ext uri="{FF2B5EF4-FFF2-40B4-BE49-F238E27FC236}">
                    <a16:creationId xmlns:a16="http://schemas.microsoft.com/office/drawing/2014/main" id="{EC840B11-970B-4B34-8E54-E45CBC6AD13F}"/>
                  </a:ext>
                </a:extLst>
              </p:cNvPr>
              <p:cNvPicPr/>
              <p:nvPr/>
            </p:nvPicPr>
            <p:blipFill>
              <a:blip r:embed="rId54"/>
              <a:stretch>
                <a:fillRect/>
              </a:stretch>
            </p:blipFill>
            <p:spPr>
              <a:xfrm>
                <a:off x="8955288" y="2126088"/>
                <a:ext cx="154116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1" name="Freihand 30">
                <a:extLst>
                  <a:ext uri="{FF2B5EF4-FFF2-40B4-BE49-F238E27FC236}">
                    <a16:creationId xmlns:a16="http://schemas.microsoft.com/office/drawing/2014/main" id="{871B48BC-53D8-4EC3-A3E2-6911F7054D82}"/>
                  </a:ext>
                </a:extLst>
              </p14:cNvPr>
              <p14:cNvContentPartPr/>
              <p14:nvPr/>
            </p14:nvContentPartPr>
            <p14:xfrm>
              <a:off x="5592888" y="2854008"/>
              <a:ext cx="2800800" cy="56520"/>
            </p14:xfrm>
          </p:contentPart>
        </mc:Choice>
        <mc:Fallback>
          <p:pic>
            <p:nvPicPr>
              <p:cNvPr id="31" name="Freihand 30">
                <a:extLst>
                  <a:ext uri="{FF2B5EF4-FFF2-40B4-BE49-F238E27FC236}">
                    <a16:creationId xmlns:a16="http://schemas.microsoft.com/office/drawing/2014/main" id="{871B48BC-53D8-4EC3-A3E2-6911F7054D82}"/>
                  </a:ext>
                </a:extLst>
              </p:cNvPr>
              <p:cNvPicPr/>
              <p:nvPr/>
            </p:nvPicPr>
            <p:blipFill>
              <a:blip r:embed="rId56"/>
              <a:stretch>
                <a:fillRect/>
              </a:stretch>
            </p:blipFill>
            <p:spPr>
              <a:xfrm>
                <a:off x="5588568" y="2849688"/>
                <a:ext cx="280944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2" name="Freihand 31">
                <a:extLst>
                  <a:ext uri="{FF2B5EF4-FFF2-40B4-BE49-F238E27FC236}">
                    <a16:creationId xmlns:a16="http://schemas.microsoft.com/office/drawing/2014/main" id="{0705E602-1A9C-4AC8-9133-4B2D8B22D12F}"/>
                  </a:ext>
                </a:extLst>
              </p14:cNvPr>
              <p14:cNvContentPartPr/>
              <p14:nvPr/>
            </p14:nvContentPartPr>
            <p14:xfrm>
              <a:off x="1972728" y="3603888"/>
              <a:ext cx="2680560" cy="57240"/>
            </p14:xfrm>
          </p:contentPart>
        </mc:Choice>
        <mc:Fallback>
          <p:pic>
            <p:nvPicPr>
              <p:cNvPr id="32" name="Freihand 31">
                <a:extLst>
                  <a:ext uri="{FF2B5EF4-FFF2-40B4-BE49-F238E27FC236}">
                    <a16:creationId xmlns:a16="http://schemas.microsoft.com/office/drawing/2014/main" id="{0705E602-1A9C-4AC8-9133-4B2D8B22D12F}"/>
                  </a:ext>
                </a:extLst>
              </p:cNvPr>
              <p:cNvPicPr/>
              <p:nvPr/>
            </p:nvPicPr>
            <p:blipFill>
              <a:blip r:embed="rId58"/>
              <a:stretch>
                <a:fillRect/>
              </a:stretch>
            </p:blipFill>
            <p:spPr>
              <a:xfrm>
                <a:off x="1968408" y="3599568"/>
                <a:ext cx="2689200" cy="65880"/>
              </a:xfrm>
              <a:prstGeom prst="rect">
                <a:avLst/>
              </a:prstGeom>
            </p:spPr>
          </p:pic>
        </mc:Fallback>
      </mc:AlternateContent>
      <p:grpSp>
        <p:nvGrpSpPr>
          <p:cNvPr id="132098" name="Gruppieren 132097">
            <a:extLst>
              <a:ext uri="{FF2B5EF4-FFF2-40B4-BE49-F238E27FC236}">
                <a16:creationId xmlns:a16="http://schemas.microsoft.com/office/drawing/2014/main" id="{738364AC-1773-4EBA-BD51-8B48D5204EE7}"/>
              </a:ext>
            </a:extLst>
          </p:cNvPr>
          <p:cNvGrpSpPr/>
          <p:nvPr/>
        </p:nvGrpSpPr>
        <p:grpSpPr>
          <a:xfrm>
            <a:off x="370728" y="3764088"/>
            <a:ext cx="6012720" cy="480600"/>
            <a:chOff x="370728" y="3764088"/>
            <a:chExt cx="6012720" cy="480600"/>
          </a:xfrm>
        </p:grpSpPr>
        <mc:AlternateContent xmlns:mc="http://schemas.openxmlformats.org/markup-compatibility/2006">
          <mc:Choice xmlns:p14="http://schemas.microsoft.com/office/powerpoint/2010/main" Requires="p14">
            <p:contentPart p14:bwMode="auto" r:id="rId59">
              <p14:nvContentPartPr>
                <p14:cNvPr id="33" name="Freihand 32">
                  <a:extLst>
                    <a:ext uri="{FF2B5EF4-FFF2-40B4-BE49-F238E27FC236}">
                      <a16:creationId xmlns:a16="http://schemas.microsoft.com/office/drawing/2014/main" id="{E2E0BC36-C6CB-4A33-93AE-BFC98E331631}"/>
                    </a:ext>
                  </a:extLst>
                </p14:cNvPr>
                <p14:cNvContentPartPr/>
                <p14:nvPr/>
              </p14:nvContentPartPr>
              <p14:xfrm>
                <a:off x="399168" y="4146408"/>
                <a:ext cx="216360" cy="9360"/>
              </p14:xfrm>
            </p:contentPart>
          </mc:Choice>
          <mc:Fallback>
            <p:pic>
              <p:nvPicPr>
                <p:cNvPr id="33" name="Freihand 32">
                  <a:extLst>
                    <a:ext uri="{FF2B5EF4-FFF2-40B4-BE49-F238E27FC236}">
                      <a16:creationId xmlns:a16="http://schemas.microsoft.com/office/drawing/2014/main" id="{E2E0BC36-C6CB-4A33-93AE-BFC98E331631}"/>
                    </a:ext>
                  </a:extLst>
                </p:cNvPr>
                <p:cNvPicPr/>
                <p:nvPr/>
              </p:nvPicPr>
              <p:blipFill>
                <a:blip r:embed="rId60"/>
                <a:stretch>
                  <a:fillRect/>
                </a:stretch>
              </p:blipFill>
              <p:spPr>
                <a:xfrm>
                  <a:off x="394848" y="4142088"/>
                  <a:ext cx="225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4" name="Freihand 33">
                  <a:extLst>
                    <a:ext uri="{FF2B5EF4-FFF2-40B4-BE49-F238E27FC236}">
                      <a16:creationId xmlns:a16="http://schemas.microsoft.com/office/drawing/2014/main" id="{9B811014-5DB7-47E6-87B5-F9C5D1393955}"/>
                    </a:ext>
                  </a:extLst>
                </p14:cNvPr>
                <p14:cNvContentPartPr/>
                <p14:nvPr/>
              </p14:nvContentPartPr>
              <p14:xfrm>
                <a:off x="370728" y="4198608"/>
                <a:ext cx="205560" cy="46080"/>
              </p14:xfrm>
            </p:contentPart>
          </mc:Choice>
          <mc:Fallback>
            <p:pic>
              <p:nvPicPr>
                <p:cNvPr id="34" name="Freihand 33">
                  <a:extLst>
                    <a:ext uri="{FF2B5EF4-FFF2-40B4-BE49-F238E27FC236}">
                      <a16:creationId xmlns:a16="http://schemas.microsoft.com/office/drawing/2014/main" id="{9B811014-5DB7-47E6-87B5-F9C5D1393955}"/>
                    </a:ext>
                  </a:extLst>
                </p:cNvPr>
                <p:cNvPicPr/>
                <p:nvPr/>
              </p:nvPicPr>
              <p:blipFill>
                <a:blip r:embed="rId62"/>
                <a:stretch>
                  <a:fillRect/>
                </a:stretch>
              </p:blipFill>
              <p:spPr>
                <a:xfrm>
                  <a:off x="366408" y="4194288"/>
                  <a:ext cx="214200" cy="5472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5" name="Freihand 34">
                  <a:extLst>
                    <a:ext uri="{FF2B5EF4-FFF2-40B4-BE49-F238E27FC236}">
                      <a16:creationId xmlns:a16="http://schemas.microsoft.com/office/drawing/2014/main" id="{F797AA63-FDD4-48D5-B9DA-34898B2C3906}"/>
                    </a:ext>
                  </a:extLst>
                </p14:cNvPr>
                <p14:cNvContentPartPr/>
                <p14:nvPr/>
              </p14:nvContentPartPr>
              <p14:xfrm>
                <a:off x="625608" y="4068648"/>
                <a:ext cx="88920" cy="167760"/>
              </p14:xfrm>
            </p:contentPart>
          </mc:Choice>
          <mc:Fallback>
            <p:pic>
              <p:nvPicPr>
                <p:cNvPr id="35" name="Freihand 34">
                  <a:extLst>
                    <a:ext uri="{FF2B5EF4-FFF2-40B4-BE49-F238E27FC236}">
                      <a16:creationId xmlns:a16="http://schemas.microsoft.com/office/drawing/2014/main" id="{F797AA63-FDD4-48D5-B9DA-34898B2C3906}"/>
                    </a:ext>
                  </a:extLst>
                </p:cNvPr>
                <p:cNvPicPr/>
                <p:nvPr/>
              </p:nvPicPr>
              <p:blipFill>
                <a:blip r:embed="rId64"/>
                <a:stretch>
                  <a:fillRect/>
                </a:stretch>
              </p:blipFill>
              <p:spPr>
                <a:xfrm>
                  <a:off x="621288" y="4064328"/>
                  <a:ext cx="9756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36" name="Freihand 35">
                  <a:extLst>
                    <a:ext uri="{FF2B5EF4-FFF2-40B4-BE49-F238E27FC236}">
                      <a16:creationId xmlns:a16="http://schemas.microsoft.com/office/drawing/2014/main" id="{B2B94E84-FEB9-44A1-AEAC-6FCD3A946637}"/>
                    </a:ext>
                  </a:extLst>
                </p14:cNvPr>
                <p14:cNvContentPartPr/>
                <p14:nvPr/>
              </p14:nvContentPartPr>
              <p14:xfrm>
                <a:off x="988488" y="3997368"/>
                <a:ext cx="12960" cy="216720"/>
              </p14:xfrm>
            </p:contentPart>
          </mc:Choice>
          <mc:Fallback>
            <p:pic>
              <p:nvPicPr>
                <p:cNvPr id="36" name="Freihand 35">
                  <a:extLst>
                    <a:ext uri="{FF2B5EF4-FFF2-40B4-BE49-F238E27FC236}">
                      <a16:creationId xmlns:a16="http://schemas.microsoft.com/office/drawing/2014/main" id="{B2B94E84-FEB9-44A1-AEAC-6FCD3A946637}"/>
                    </a:ext>
                  </a:extLst>
                </p:cNvPr>
                <p:cNvPicPr/>
                <p:nvPr/>
              </p:nvPicPr>
              <p:blipFill>
                <a:blip r:embed="rId66"/>
                <a:stretch>
                  <a:fillRect/>
                </a:stretch>
              </p:blipFill>
              <p:spPr>
                <a:xfrm>
                  <a:off x="984168" y="3993048"/>
                  <a:ext cx="21600" cy="22536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37" name="Freihand 36">
                  <a:extLst>
                    <a:ext uri="{FF2B5EF4-FFF2-40B4-BE49-F238E27FC236}">
                      <a16:creationId xmlns:a16="http://schemas.microsoft.com/office/drawing/2014/main" id="{38D844E4-F486-4938-9E64-DAC3F89CDE3F}"/>
                    </a:ext>
                  </a:extLst>
                </p14:cNvPr>
                <p14:cNvContentPartPr/>
                <p14:nvPr/>
              </p14:nvContentPartPr>
              <p14:xfrm>
                <a:off x="865368" y="4074048"/>
                <a:ext cx="225000" cy="9720"/>
              </p14:xfrm>
            </p:contentPart>
          </mc:Choice>
          <mc:Fallback>
            <p:pic>
              <p:nvPicPr>
                <p:cNvPr id="37" name="Freihand 36">
                  <a:extLst>
                    <a:ext uri="{FF2B5EF4-FFF2-40B4-BE49-F238E27FC236}">
                      <a16:creationId xmlns:a16="http://schemas.microsoft.com/office/drawing/2014/main" id="{38D844E4-F486-4938-9E64-DAC3F89CDE3F}"/>
                    </a:ext>
                  </a:extLst>
                </p:cNvPr>
                <p:cNvPicPr/>
                <p:nvPr/>
              </p:nvPicPr>
              <p:blipFill>
                <a:blip r:embed="rId68"/>
                <a:stretch>
                  <a:fillRect/>
                </a:stretch>
              </p:blipFill>
              <p:spPr>
                <a:xfrm>
                  <a:off x="861048" y="4069728"/>
                  <a:ext cx="23364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38" name="Freihand 37">
                  <a:extLst>
                    <a:ext uri="{FF2B5EF4-FFF2-40B4-BE49-F238E27FC236}">
                      <a16:creationId xmlns:a16="http://schemas.microsoft.com/office/drawing/2014/main" id="{14DDF77B-C0E7-46A0-9828-2A058F70D9C6}"/>
                    </a:ext>
                  </a:extLst>
                </p14:cNvPr>
                <p14:cNvContentPartPr/>
                <p14:nvPr/>
              </p14:nvContentPartPr>
              <p14:xfrm>
                <a:off x="1061568" y="3976848"/>
                <a:ext cx="127440" cy="180000"/>
              </p14:xfrm>
            </p:contentPart>
          </mc:Choice>
          <mc:Fallback>
            <p:pic>
              <p:nvPicPr>
                <p:cNvPr id="38" name="Freihand 37">
                  <a:extLst>
                    <a:ext uri="{FF2B5EF4-FFF2-40B4-BE49-F238E27FC236}">
                      <a16:creationId xmlns:a16="http://schemas.microsoft.com/office/drawing/2014/main" id="{14DDF77B-C0E7-46A0-9828-2A058F70D9C6}"/>
                    </a:ext>
                  </a:extLst>
                </p:cNvPr>
                <p:cNvPicPr/>
                <p:nvPr/>
              </p:nvPicPr>
              <p:blipFill>
                <a:blip r:embed="rId70"/>
                <a:stretch>
                  <a:fillRect/>
                </a:stretch>
              </p:blipFill>
              <p:spPr>
                <a:xfrm>
                  <a:off x="1057248" y="3972528"/>
                  <a:ext cx="13608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39" name="Freihand 38">
                  <a:extLst>
                    <a:ext uri="{FF2B5EF4-FFF2-40B4-BE49-F238E27FC236}">
                      <a16:creationId xmlns:a16="http://schemas.microsoft.com/office/drawing/2014/main" id="{64466489-1366-4462-83E5-DEA224287E28}"/>
                    </a:ext>
                  </a:extLst>
                </p14:cNvPr>
                <p14:cNvContentPartPr/>
                <p14:nvPr/>
              </p14:nvContentPartPr>
              <p14:xfrm>
                <a:off x="1216368" y="4063968"/>
                <a:ext cx="238320" cy="68760"/>
              </p14:xfrm>
            </p:contentPart>
          </mc:Choice>
          <mc:Fallback>
            <p:pic>
              <p:nvPicPr>
                <p:cNvPr id="39" name="Freihand 38">
                  <a:extLst>
                    <a:ext uri="{FF2B5EF4-FFF2-40B4-BE49-F238E27FC236}">
                      <a16:creationId xmlns:a16="http://schemas.microsoft.com/office/drawing/2014/main" id="{64466489-1366-4462-83E5-DEA224287E28}"/>
                    </a:ext>
                  </a:extLst>
                </p:cNvPr>
                <p:cNvPicPr/>
                <p:nvPr/>
              </p:nvPicPr>
              <p:blipFill>
                <a:blip r:embed="rId72"/>
                <a:stretch>
                  <a:fillRect/>
                </a:stretch>
              </p:blipFill>
              <p:spPr>
                <a:xfrm>
                  <a:off x="1212048" y="4059648"/>
                  <a:ext cx="24696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0" name="Freihand 39">
                  <a:extLst>
                    <a:ext uri="{FF2B5EF4-FFF2-40B4-BE49-F238E27FC236}">
                      <a16:creationId xmlns:a16="http://schemas.microsoft.com/office/drawing/2014/main" id="{983609EC-7423-484F-85A7-B11E21F78765}"/>
                    </a:ext>
                  </a:extLst>
                </p14:cNvPr>
                <p14:cNvContentPartPr/>
                <p14:nvPr/>
              </p14:nvContentPartPr>
              <p14:xfrm>
                <a:off x="1628928" y="4052448"/>
                <a:ext cx="6480" cy="66600"/>
              </p14:xfrm>
            </p:contentPart>
          </mc:Choice>
          <mc:Fallback>
            <p:pic>
              <p:nvPicPr>
                <p:cNvPr id="40" name="Freihand 39">
                  <a:extLst>
                    <a:ext uri="{FF2B5EF4-FFF2-40B4-BE49-F238E27FC236}">
                      <a16:creationId xmlns:a16="http://schemas.microsoft.com/office/drawing/2014/main" id="{983609EC-7423-484F-85A7-B11E21F78765}"/>
                    </a:ext>
                  </a:extLst>
                </p:cNvPr>
                <p:cNvPicPr/>
                <p:nvPr/>
              </p:nvPicPr>
              <p:blipFill>
                <a:blip r:embed="rId74"/>
                <a:stretch>
                  <a:fillRect/>
                </a:stretch>
              </p:blipFill>
              <p:spPr>
                <a:xfrm>
                  <a:off x="1624608" y="4048128"/>
                  <a:ext cx="1512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1" name="Freihand 40">
                  <a:extLst>
                    <a:ext uri="{FF2B5EF4-FFF2-40B4-BE49-F238E27FC236}">
                      <a16:creationId xmlns:a16="http://schemas.microsoft.com/office/drawing/2014/main" id="{52ED20E8-8E32-4608-8962-B6DF7E8B15BB}"/>
                    </a:ext>
                  </a:extLst>
                </p14:cNvPr>
                <p14:cNvContentPartPr/>
                <p14:nvPr/>
              </p14:nvContentPartPr>
              <p14:xfrm>
                <a:off x="1615968" y="3997728"/>
                <a:ext cx="29160" cy="23040"/>
              </p14:xfrm>
            </p:contentPart>
          </mc:Choice>
          <mc:Fallback>
            <p:pic>
              <p:nvPicPr>
                <p:cNvPr id="41" name="Freihand 40">
                  <a:extLst>
                    <a:ext uri="{FF2B5EF4-FFF2-40B4-BE49-F238E27FC236}">
                      <a16:creationId xmlns:a16="http://schemas.microsoft.com/office/drawing/2014/main" id="{52ED20E8-8E32-4608-8962-B6DF7E8B15BB}"/>
                    </a:ext>
                  </a:extLst>
                </p:cNvPr>
                <p:cNvPicPr/>
                <p:nvPr/>
              </p:nvPicPr>
              <p:blipFill>
                <a:blip r:embed="rId76"/>
                <a:stretch>
                  <a:fillRect/>
                </a:stretch>
              </p:blipFill>
              <p:spPr>
                <a:xfrm>
                  <a:off x="1611648" y="3993408"/>
                  <a:ext cx="3780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2" name="Freihand 41">
                  <a:extLst>
                    <a:ext uri="{FF2B5EF4-FFF2-40B4-BE49-F238E27FC236}">
                      <a16:creationId xmlns:a16="http://schemas.microsoft.com/office/drawing/2014/main" id="{B7335C18-D491-4177-95C4-CFDD75239144}"/>
                    </a:ext>
                  </a:extLst>
                </p14:cNvPr>
                <p14:cNvContentPartPr/>
                <p14:nvPr/>
              </p14:nvContentPartPr>
              <p14:xfrm>
                <a:off x="1692288" y="4031568"/>
                <a:ext cx="110520" cy="76680"/>
              </p14:xfrm>
            </p:contentPart>
          </mc:Choice>
          <mc:Fallback>
            <p:pic>
              <p:nvPicPr>
                <p:cNvPr id="42" name="Freihand 41">
                  <a:extLst>
                    <a:ext uri="{FF2B5EF4-FFF2-40B4-BE49-F238E27FC236}">
                      <a16:creationId xmlns:a16="http://schemas.microsoft.com/office/drawing/2014/main" id="{B7335C18-D491-4177-95C4-CFDD75239144}"/>
                    </a:ext>
                  </a:extLst>
                </p:cNvPr>
                <p:cNvPicPr/>
                <p:nvPr/>
              </p:nvPicPr>
              <p:blipFill>
                <a:blip r:embed="rId78"/>
                <a:stretch>
                  <a:fillRect/>
                </a:stretch>
              </p:blipFill>
              <p:spPr>
                <a:xfrm>
                  <a:off x="1687968" y="4027248"/>
                  <a:ext cx="11916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3" name="Freihand 42">
                  <a:extLst>
                    <a:ext uri="{FF2B5EF4-FFF2-40B4-BE49-F238E27FC236}">
                      <a16:creationId xmlns:a16="http://schemas.microsoft.com/office/drawing/2014/main" id="{45453027-2600-4950-9DAD-FFF3B7CB4425}"/>
                    </a:ext>
                  </a:extLst>
                </p14:cNvPr>
                <p14:cNvContentPartPr/>
                <p14:nvPr/>
              </p14:nvContentPartPr>
              <p14:xfrm>
                <a:off x="1959768" y="4027968"/>
                <a:ext cx="146880" cy="70920"/>
              </p14:xfrm>
            </p:contentPart>
          </mc:Choice>
          <mc:Fallback>
            <p:pic>
              <p:nvPicPr>
                <p:cNvPr id="43" name="Freihand 42">
                  <a:extLst>
                    <a:ext uri="{FF2B5EF4-FFF2-40B4-BE49-F238E27FC236}">
                      <a16:creationId xmlns:a16="http://schemas.microsoft.com/office/drawing/2014/main" id="{45453027-2600-4950-9DAD-FFF3B7CB4425}"/>
                    </a:ext>
                  </a:extLst>
                </p:cNvPr>
                <p:cNvPicPr/>
                <p:nvPr/>
              </p:nvPicPr>
              <p:blipFill>
                <a:blip r:embed="rId80"/>
                <a:stretch>
                  <a:fillRect/>
                </a:stretch>
              </p:blipFill>
              <p:spPr>
                <a:xfrm>
                  <a:off x="1955448" y="4023648"/>
                  <a:ext cx="15552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44" name="Freihand 43">
                  <a:extLst>
                    <a:ext uri="{FF2B5EF4-FFF2-40B4-BE49-F238E27FC236}">
                      <a16:creationId xmlns:a16="http://schemas.microsoft.com/office/drawing/2014/main" id="{7B9AE108-A88B-4502-82B8-D2F01924A6CF}"/>
                    </a:ext>
                  </a:extLst>
                </p14:cNvPr>
                <p14:cNvContentPartPr/>
                <p14:nvPr/>
              </p14:nvContentPartPr>
              <p14:xfrm>
                <a:off x="2137608" y="4012128"/>
                <a:ext cx="92880" cy="78480"/>
              </p14:xfrm>
            </p:contentPart>
          </mc:Choice>
          <mc:Fallback>
            <p:pic>
              <p:nvPicPr>
                <p:cNvPr id="44" name="Freihand 43">
                  <a:extLst>
                    <a:ext uri="{FF2B5EF4-FFF2-40B4-BE49-F238E27FC236}">
                      <a16:creationId xmlns:a16="http://schemas.microsoft.com/office/drawing/2014/main" id="{7B9AE108-A88B-4502-82B8-D2F01924A6CF}"/>
                    </a:ext>
                  </a:extLst>
                </p:cNvPr>
                <p:cNvPicPr/>
                <p:nvPr/>
              </p:nvPicPr>
              <p:blipFill>
                <a:blip r:embed="rId82"/>
                <a:stretch>
                  <a:fillRect/>
                </a:stretch>
              </p:blipFill>
              <p:spPr>
                <a:xfrm>
                  <a:off x="2133288" y="4007808"/>
                  <a:ext cx="10152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46" name="Freihand 45">
                  <a:extLst>
                    <a:ext uri="{FF2B5EF4-FFF2-40B4-BE49-F238E27FC236}">
                      <a16:creationId xmlns:a16="http://schemas.microsoft.com/office/drawing/2014/main" id="{1061CF7D-15BA-4D96-B8E6-84D32383BEFC}"/>
                    </a:ext>
                  </a:extLst>
                </p14:cNvPr>
                <p14:cNvContentPartPr/>
                <p14:nvPr/>
              </p14:nvContentPartPr>
              <p14:xfrm>
                <a:off x="2533248" y="3977568"/>
                <a:ext cx="159840" cy="109080"/>
              </p14:xfrm>
            </p:contentPart>
          </mc:Choice>
          <mc:Fallback>
            <p:pic>
              <p:nvPicPr>
                <p:cNvPr id="46" name="Freihand 45">
                  <a:extLst>
                    <a:ext uri="{FF2B5EF4-FFF2-40B4-BE49-F238E27FC236}">
                      <a16:creationId xmlns:a16="http://schemas.microsoft.com/office/drawing/2014/main" id="{1061CF7D-15BA-4D96-B8E6-84D32383BEFC}"/>
                    </a:ext>
                  </a:extLst>
                </p:cNvPr>
                <p:cNvPicPr/>
                <p:nvPr/>
              </p:nvPicPr>
              <p:blipFill>
                <a:blip r:embed="rId84"/>
                <a:stretch>
                  <a:fillRect/>
                </a:stretch>
              </p:blipFill>
              <p:spPr>
                <a:xfrm>
                  <a:off x="2528928" y="3973248"/>
                  <a:ext cx="16848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47" name="Freihand 46">
                  <a:extLst>
                    <a:ext uri="{FF2B5EF4-FFF2-40B4-BE49-F238E27FC236}">
                      <a16:creationId xmlns:a16="http://schemas.microsoft.com/office/drawing/2014/main" id="{41C3DBE5-7D56-4A3E-872A-D7319590F093}"/>
                    </a:ext>
                  </a:extLst>
                </p14:cNvPr>
                <p14:cNvContentPartPr/>
                <p14:nvPr/>
              </p14:nvContentPartPr>
              <p14:xfrm>
                <a:off x="2671488" y="3928248"/>
                <a:ext cx="32400" cy="6480"/>
              </p14:xfrm>
            </p:contentPart>
          </mc:Choice>
          <mc:Fallback>
            <p:pic>
              <p:nvPicPr>
                <p:cNvPr id="47" name="Freihand 46">
                  <a:extLst>
                    <a:ext uri="{FF2B5EF4-FFF2-40B4-BE49-F238E27FC236}">
                      <a16:creationId xmlns:a16="http://schemas.microsoft.com/office/drawing/2014/main" id="{41C3DBE5-7D56-4A3E-872A-D7319590F093}"/>
                    </a:ext>
                  </a:extLst>
                </p:cNvPr>
                <p:cNvPicPr/>
                <p:nvPr/>
              </p:nvPicPr>
              <p:blipFill>
                <a:blip r:embed="rId86"/>
                <a:stretch>
                  <a:fillRect/>
                </a:stretch>
              </p:blipFill>
              <p:spPr>
                <a:xfrm>
                  <a:off x="2667168" y="3923928"/>
                  <a:ext cx="41040" cy="1512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48" name="Freihand 47">
                  <a:extLst>
                    <a:ext uri="{FF2B5EF4-FFF2-40B4-BE49-F238E27FC236}">
                      <a16:creationId xmlns:a16="http://schemas.microsoft.com/office/drawing/2014/main" id="{E21D4878-1A21-4A38-B12D-4C7177EBE5DF}"/>
                    </a:ext>
                  </a:extLst>
                </p14:cNvPr>
                <p14:cNvContentPartPr/>
                <p14:nvPr/>
              </p14:nvContentPartPr>
              <p14:xfrm>
                <a:off x="2707848" y="3971808"/>
                <a:ext cx="87480" cy="266400"/>
              </p14:xfrm>
            </p:contentPart>
          </mc:Choice>
          <mc:Fallback>
            <p:pic>
              <p:nvPicPr>
                <p:cNvPr id="48" name="Freihand 47">
                  <a:extLst>
                    <a:ext uri="{FF2B5EF4-FFF2-40B4-BE49-F238E27FC236}">
                      <a16:creationId xmlns:a16="http://schemas.microsoft.com/office/drawing/2014/main" id="{E21D4878-1A21-4A38-B12D-4C7177EBE5DF}"/>
                    </a:ext>
                  </a:extLst>
                </p:cNvPr>
                <p:cNvPicPr/>
                <p:nvPr/>
              </p:nvPicPr>
              <p:blipFill>
                <a:blip r:embed="rId88"/>
                <a:stretch>
                  <a:fillRect/>
                </a:stretch>
              </p:blipFill>
              <p:spPr>
                <a:xfrm>
                  <a:off x="2703528" y="3967488"/>
                  <a:ext cx="96120" cy="27504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49" name="Freihand 48">
                  <a:extLst>
                    <a:ext uri="{FF2B5EF4-FFF2-40B4-BE49-F238E27FC236}">
                      <a16:creationId xmlns:a16="http://schemas.microsoft.com/office/drawing/2014/main" id="{30CD3D53-AEEE-4CDD-BF8A-6930B46CB450}"/>
                    </a:ext>
                  </a:extLst>
                </p14:cNvPr>
                <p14:cNvContentPartPr/>
                <p14:nvPr/>
              </p14:nvContentPartPr>
              <p14:xfrm>
                <a:off x="2816208" y="3867048"/>
                <a:ext cx="204480" cy="178920"/>
              </p14:xfrm>
            </p:contentPart>
          </mc:Choice>
          <mc:Fallback>
            <p:pic>
              <p:nvPicPr>
                <p:cNvPr id="49" name="Freihand 48">
                  <a:extLst>
                    <a:ext uri="{FF2B5EF4-FFF2-40B4-BE49-F238E27FC236}">
                      <a16:creationId xmlns:a16="http://schemas.microsoft.com/office/drawing/2014/main" id="{30CD3D53-AEEE-4CDD-BF8A-6930B46CB450}"/>
                    </a:ext>
                  </a:extLst>
                </p:cNvPr>
                <p:cNvPicPr/>
                <p:nvPr/>
              </p:nvPicPr>
              <p:blipFill>
                <a:blip r:embed="rId90"/>
                <a:stretch>
                  <a:fillRect/>
                </a:stretch>
              </p:blipFill>
              <p:spPr>
                <a:xfrm>
                  <a:off x="2811888" y="3862728"/>
                  <a:ext cx="21312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1" name="Freihand 50">
                  <a:extLst>
                    <a:ext uri="{FF2B5EF4-FFF2-40B4-BE49-F238E27FC236}">
                      <a16:creationId xmlns:a16="http://schemas.microsoft.com/office/drawing/2014/main" id="{90E14971-DB8A-49BC-AB88-F280A9163A9F}"/>
                    </a:ext>
                  </a:extLst>
                </p14:cNvPr>
                <p14:cNvContentPartPr/>
                <p14:nvPr/>
              </p14:nvContentPartPr>
              <p14:xfrm>
                <a:off x="2399688" y="4114368"/>
                <a:ext cx="695880" cy="58320"/>
              </p14:xfrm>
            </p:contentPart>
          </mc:Choice>
          <mc:Fallback>
            <p:pic>
              <p:nvPicPr>
                <p:cNvPr id="51" name="Freihand 50">
                  <a:extLst>
                    <a:ext uri="{FF2B5EF4-FFF2-40B4-BE49-F238E27FC236}">
                      <a16:creationId xmlns:a16="http://schemas.microsoft.com/office/drawing/2014/main" id="{90E14971-DB8A-49BC-AB88-F280A9163A9F}"/>
                    </a:ext>
                  </a:extLst>
                </p:cNvPr>
                <p:cNvPicPr/>
                <p:nvPr/>
              </p:nvPicPr>
              <p:blipFill>
                <a:blip r:embed="rId92"/>
                <a:stretch>
                  <a:fillRect/>
                </a:stretch>
              </p:blipFill>
              <p:spPr>
                <a:xfrm>
                  <a:off x="2395368" y="4110048"/>
                  <a:ext cx="70452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3" name="Freihand 52">
                  <a:extLst>
                    <a:ext uri="{FF2B5EF4-FFF2-40B4-BE49-F238E27FC236}">
                      <a16:creationId xmlns:a16="http://schemas.microsoft.com/office/drawing/2014/main" id="{6DB7F2EF-7ABD-42A5-B214-3A43AF7FB994}"/>
                    </a:ext>
                  </a:extLst>
                </p14:cNvPr>
                <p14:cNvContentPartPr/>
                <p14:nvPr/>
              </p14:nvContentPartPr>
              <p14:xfrm>
                <a:off x="3342888" y="3972528"/>
                <a:ext cx="225000" cy="102240"/>
              </p14:xfrm>
            </p:contentPart>
          </mc:Choice>
          <mc:Fallback>
            <p:pic>
              <p:nvPicPr>
                <p:cNvPr id="53" name="Freihand 52">
                  <a:extLst>
                    <a:ext uri="{FF2B5EF4-FFF2-40B4-BE49-F238E27FC236}">
                      <a16:creationId xmlns:a16="http://schemas.microsoft.com/office/drawing/2014/main" id="{6DB7F2EF-7ABD-42A5-B214-3A43AF7FB994}"/>
                    </a:ext>
                  </a:extLst>
                </p:cNvPr>
                <p:cNvPicPr/>
                <p:nvPr/>
              </p:nvPicPr>
              <p:blipFill>
                <a:blip r:embed="rId94"/>
                <a:stretch>
                  <a:fillRect/>
                </a:stretch>
              </p:blipFill>
              <p:spPr>
                <a:xfrm>
                  <a:off x="3338568" y="3968208"/>
                  <a:ext cx="23364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4" name="Freihand 53">
                  <a:extLst>
                    <a:ext uri="{FF2B5EF4-FFF2-40B4-BE49-F238E27FC236}">
                      <a16:creationId xmlns:a16="http://schemas.microsoft.com/office/drawing/2014/main" id="{B239BC11-8F23-45A0-9859-C167883B8FC6}"/>
                    </a:ext>
                  </a:extLst>
                </p14:cNvPr>
                <p14:cNvContentPartPr/>
                <p14:nvPr/>
              </p14:nvContentPartPr>
              <p14:xfrm>
                <a:off x="3620448" y="3969648"/>
                <a:ext cx="299520" cy="86760"/>
              </p14:xfrm>
            </p:contentPart>
          </mc:Choice>
          <mc:Fallback>
            <p:pic>
              <p:nvPicPr>
                <p:cNvPr id="54" name="Freihand 53">
                  <a:extLst>
                    <a:ext uri="{FF2B5EF4-FFF2-40B4-BE49-F238E27FC236}">
                      <a16:creationId xmlns:a16="http://schemas.microsoft.com/office/drawing/2014/main" id="{B239BC11-8F23-45A0-9859-C167883B8FC6}"/>
                    </a:ext>
                  </a:extLst>
                </p:cNvPr>
                <p:cNvPicPr/>
                <p:nvPr/>
              </p:nvPicPr>
              <p:blipFill>
                <a:blip r:embed="rId96"/>
                <a:stretch>
                  <a:fillRect/>
                </a:stretch>
              </p:blipFill>
              <p:spPr>
                <a:xfrm>
                  <a:off x="3616128" y="3965328"/>
                  <a:ext cx="30816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5" name="Freihand 54">
                  <a:extLst>
                    <a:ext uri="{FF2B5EF4-FFF2-40B4-BE49-F238E27FC236}">
                      <a16:creationId xmlns:a16="http://schemas.microsoft.com/office/drawing/2014/main" id="{33DDA185-4665-4518-AF6E-E77F45D2BA33}"/>
                    </a:ext>
                  </a:extLst>
                </p14:cNvPr>
                <p14:cNvContentPartPr/>
                <p14:nvPr/>
              </p14:nvContentPartPr>
              <p14:xfrm>
                <a:off x="3965328" y="3967488"/>
                <a:ext cx="117360" cy="204120"/>
              </p14:xfrm>
            </p:contentPart>
          </mc:Choice>
          <mc:Fallback>
            <p:pic>
              <p:nvPicPr>
                <p:cNvPr id="55" name="Freihand 54">
                  <a:extLst>
                    <a:ext uri="{FF2B5EF4-FFF2-40B4-BE49-F238E27FC236}">
                      <a16:creationId xmlns:a16="http://schemas.microsoft.com/office/drawing/2014/main" id="{33DDA185-4665-4518-AF6E-E77F45D2BA33}"/>
                    </a:ext>
                  </a:extLst>
                </p:cNvPr>
                <p:cNvPicPr/>
                <p:nvPr/>
              </p:nvPicPr>
              <p:blipFill>
                <a:blip r:embed="rId98"/>
                <a:stretch>
                  <a:fillRect/>
                </a:stretch>
              </p:blipFill>
              <p:spPr>
                <a:xfrm>
                  <a:off x="3961008" y="3963168"/>
                  <a:ext cx="126000" cy="21276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56" name="Freihand 55">
                  <a:extLst>
                    <a:ext uri="{FF2B5EF4-FFF2-40B4-BE49-F238E27FC236}">
                      <a16:creationId xmlns:a16="http://schemas.microsoft.com/office/drawing/2014/main" id="{81130766-E36A-42FF-A3D5-ACB392E8F01B}"/>
                    </a:ext>
                  </a:extLst>
                </p14:cNvPr>
                <p14:cNvContentPartPr/>
                <p14:nvPr/>
              </p14:nvContentPartPr>
              <p14:xfrm>
                <a:off x="4112568" y="3886488"/>
                <a:ext cx="38520" cy="127800"/>
              </p14:xfrm>
            </p:contentPart>
          </mc:Choice>
          <mc:Fallback>
            <p:pic>
              <p:nvPicPr>
                <p:cNvPr id="56" name="Freihand 55">
                  <a:extLst>
                    <a:ext uri="{FF2B5EF4-FFF2-40B4-BE49-F238E27FC236}">
                      <a16:creationId xmlns:a16="http://schemas.microsoft.com/office/drawing/2014/main" id="{81130766-E36A-42FF-A3D5-ACB392E8F01B}"/>
                    </a:ext>
                  </a:extLst>
                </p:cNvPr>
                <p:cNvPicPr/>
                <p:nvPr/>
              </p:nvPicPr>
              <p:blipFill>
                <a:blip r:embed="rId100"/>
                <a:stretch>
                  <a:fillRect/>
                </a:stretch>
              </p:blipFill>
              <p:spPr>
                <a:xfrm>
                  <a:off x="4108248" y="3882168"/>
                  <a:ext cx="4716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57" name="Freihand 56">
                  <a:extLst>
                    <a:ext uri="{FF2B5EF4-FFF2-40B4-BE49-F238E27FC236}">
                      <a16:creationId xmlns:a16="http://schemas.microsoft.com/office/drawing/2014/main" id="{C5636D62-CA86-402E-BD5F-4499328122BE}"/>
                    </a:ext>
                  </a:extLst>
                </p14:cNvPr>
                <p14:cNvContentPartPr/>
                <p14:nvPr/>
              </p14:nvContentPartPr>
              <p14:xfrm>
                <a:off x="4172328" y="3922848"/>
                <a:ext cx="506880" cy="219600"/>
              </p14:xfrm>
            </p:contentPart>
          </mc:Choice>
          <mc:Fallback>
            <p:pic>
              <p:nvPicPr>
                <p:cNvPr id="57" name="Freihand 56">
                  <a:extLst>
                    <a:ext uri="{FF2B5EF4-FFF2-40B4-BE49-F238E27FC236}">
                      <a16:creationId xmlns:a16="http://schemas.microsoft.com/office/drawing/2014/main" id="{C5636D62-CA86-402E-BD5F-4499328122BE}"/>
                    </a:ext>
                  </a:extLst>
                </p:cNvPr>
                <p:cNvPicPr/>
                <p:nvPr/>
              </p:nvPicPr>
              <p:blipFill>
                <a:blip r:embed="rId102"/>
                <a:stretch>
                  <a:fillRect/>
                </a:stretch>
              </p:blipFill>
              <p:spPr>
                <a:xfrm>
                  <a:off x="4168008" y="3918528"/>
                  <a:ext cx="515520" cy="22824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58" name="Freihand 57">
                  <a:extLst>
                    <a:ext uri="{FF2B5EF4-FFF2-40B4-BE49-F238E27FC236}">
                      <a16:creationId xmlns:a16="http://schemas.microsoft.com/office/drawing/2014/main" id="{B9C200A8-2100-4C1F-9127-2FE6E6B93E78}"/>
                    </a:ext>
                  </a:extLst>
                </p14:cNvPr>
                <p14:cNvContentPartPr/>
                <p14:nvPr/>
              </p14:nvContentPartPr>
              <p14:xfrm>
                <a:off x="4742208" y="3851208"/>
                <a:ext cx="416880" cy="166680"/>
              </p14:xfrm>
            </p:contentPart>
          </mc:Choice>
          <mc:Fallback>
            <p:pic>
              <p:nvPicPr>
                <p:cNvPr id="58" name="Freihand 57">
                  <a:extLst>
                    <a:ext uri="{FF2B5EF4-FFF2-40B4-BE49-F238E27FC236}">
                      <a16:creationId xmlns:a16="http://schemas.microsoft.com/office/drawing/2014/main" id="{B9C200A8-2100-4C1F-9127-2FE6E6B93E78}"/>
                    </a:ext>
                  </a:extLst>
                </p:cNvPr>
                <p:cNvPicPr/>
                <p:nvPr/>
              </p:nvPicPr>
              <p:blipFill>
                <a:blip r:embed="rId104"/>
                <a:stretch>
                  <a:fillRect/>
                </a:stretch>
              </p:blipFill>
              <p:spPr>
                <a:xfrm>
                  <a:off x="4737888" y="3846888"/>
                  <a:ext cx="42552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0" name="Freihand 59">
                  <a:extLst>
                    <a:ext uri="{FF2B5EF4-FFF2-40B4-BE49-F238E27FC236}">
                      <a16:creationId xmlns:a16="http://schemas.microsoft.com/office/drawing/2014/main" id="{189B95D9-A0DF-4511-B9BE-B55F73BA9569}"/>
                    </a:ext>
                  </a:extLst>
                </p14:cNvPr>
                <p14:cNvContentPartPr/>
                <p14:nvPr/>
              </p14:nvContentPartPr>
              <p14:xfrm>
                <a:off x="5369688" y="3945528"/>
                <a:ext cx="174240" cy="75960"/>
              </p14:xfrm>
            </p:contentPart>
          </mc:Choice>
          <mc:Fallback>
            <p:pic>
              <p:nvPicPr>
                <p:cNvPr id="60" name="Freihand 59">
                  <a:extLst>
                    <a:ext uri="{FF2B5EF4-FFF2-40B4-BE49-F238E27FC236}">
                      <a16:creationId xmlns:a16="http://schemas.microsoft.com/office/drawing/2014/main" id="{189B95D9-A0DF-4511-B9BE-B55F73BA9569}"/>
                    </a:ext>
                  </a:extLst>
                </p:cNvPr>
                <p:cNvPicPr/>
                <p:nvPr/>
              </p:nvPicPr>
              <p:blipFill>
                <a:blip r:embed="rId106"/>
                <a:stretch>
                  <a:fillRect/>
                </a:stretch>
              </p:blipFill>
              <p:spPr>
                <a:xfrm>
                  <a:off x="5365368" y="3941208"/>
                  <a:ext cx="18288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61" name="Freihand 60">
                  <a:extLst>
                    <a:ext uri="{FF2B5EF4-FFF2-40B4-BE49-F238E27FC236}">
                      <a16:creationId xmlns:a16="http://schemas.microsoft.com/office/drawing/2014/main" id="{0F65B5BB-7F57-4E91-B977-DBC7C0F65DE7}"/>
                    </a:ext>
                  </a:extLst>
                </p14:cNvPr>
                <p14:cNvContentPartPr/>
                <p14:nvPr/>
              </p14:nvContentPartPr>
              <p14:xfrm>
                <a:off x="5531328" y="3882168"/>
                <a:ext cx="360" cy="360"/>
              </p14:xfrm>
            </p:contentPart>
          </mc:Choice>
          <mc:Fallback>
            <p:pic>
              <p:nvPicPr>
                <p:cNvPr id="61" name="Freihand 60">
                  <a:extLst>
                    <a:ext uri="{FF2B5EF4-FFF2-40B4-BE49-F238E27FC236}">
                      <a16:creationId xmlns:a16="http://schemas.microsoft.com/office/drawing/2014/main" id="{0F65B5BB-7F57-4E91-B977-DBC7C0F65DE7}"/>
                    </a:ext>
                  </a:extLst>
                </p:cNvPr>
                <p:cNvPicPr/>
                <p:nvPr/>
              </p:nvPicPr>
              <p:blipFill>
                <a:blip r:embed="rId108"/>
                <a:stretch>
                  <a:fillRect/>
                </a:stretch>
              </p:blipFill>
              <p:spPr>
                <a:xfrm>
                  <a:off x="5527008" y="387784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62" name="Freihand 61">
                  <a:extLst>
                    <a:ext uri="{FF2B5EF4-FFF2-40B4-BE49-F238E27FC236}">
                      <a16:creationId xmlns:a16="http://schemas.microsoft.com/office/drawing/2014/main" id="{C6156D83-0983-4C7F-99D4-2BC806C410DC}"/>
                    </a:ext>
                  </a:extLst>
                </p14:cNvPr>
                <p14:cNvContentPartPr/>
                <p14:nvPr/>
              </p14:nvContentPartPr>
              <p14:xfrm>
                <a:off x="5584608" y="3870288"/>
                <a:ext cx="214920" cy="111600"/>
              </p14:xfrm>
            </p:contentPart>
          </mc:Choice>
          <mc:Fallback>
            <p:pic>
              <p:nvPicPr>
                <p:cNvPr id="62" name="Freihand 61">
                  <a:extLst>
                    <a:ext uri="{FF2B5EF4-FFF2-40B4-BE49-F238E27FC236}">
                      <a16:creationId xmlns:a16="http://schemas.microsoft.com/office/drawing/2014/main" id="{C6156D83-0983-4C7F-99D4-2BC806C410DC}"/>
                    </a:ext>
                  </a:extLst>
                </p:cNvPr>
                <p:cNvPicPr/>
                <p:nvPr/>
              </p:nvPicPr>
              <p:blipFill>
                <a:blip r:embed="rId110"/>
                <a:stretch>
                  <a:fillRect/>
                </a:stretch>
              </p:blipFill>
              <p:spPr>
                <a:xfrm>
                  <a:off x="5580288" y="3865968"/>
                  <a:ext cx="22356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63" name="Freihand 62">
                  <a:extLst>
                    <a:ext uri="{FF2B5EF4-FFF2-40B4-BE49-F238E27FC236}">
                      <a16:creationId xmlns:a16="http://schemas.microsoft.com/office/drawing/2014/main" id="{3A444EBC-E693-4B79-AD29-788EFB482460}"/>
                    </a:ext>
                  </a:extLst>
                </p14:cNvPr>
                <p14:cNvContentPartPr/>
                <p14:nvPr/>
              </p14:nvContentPartPr>
              <p14:xfrm>
                <a:off x="5792328" y="3841848"/>
                <a:ext cx="162360" cy="105120"/>
              </p14:xfrm>
            </p:contentPart>
          </mc:Choice>
          <mc:Fallback>
            <p:pic>
              <p:nvPicPr>
                <p:cNvPr id="63" name="Freihand 62">
                  <a:extLst>
                    <a:ext uri="{FF2B5EF4-FFF2-40B4-BE49-F238E27FC236}">
                      <a16:creationId xmlns:a16="http://schemas.microsoft.com/office/drawing/2014/main" id="{3A444EBC-E693-4B79-AD29-788EFB482460}"/>
                    </a:ext>
                  </a:extLst>
                </p:cNvPr>
                <p:cNvPicPr/>
                <p:nvPr/>
              </p:nvPicPr>
              <p:blipFill>
                <a:blip r:embed="rId112"/>
                <a:stretch>
                  <a:fillRect/>
                </a:stretch>
              </p:blipFill>
              <p:spPr>
                <a:xfrm>
                  <a:off x="5788008" y="3837528"/>
                  <a:ext cx="17100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132096" name="Freihand 132095">
                  <a:extLst>
                    <a:ext uri="{FF2B5EF4-FFF2-40B4-BE49-F238E27FC236}">
                      <a16:creationId xmlns:a16="http://schemas.microsoft.com/office/drawing/2014/main" id="{9A18BB7C-C9F3-46C0-81FC-0F3E51424E12}"/>
                    </a:ext>
                  </a:extLst>
                </p14:cNvPr>
                <p14:cNvContentPartPr/>
                <p14:nvPr/>
              </p14:nvContentPartPr>
              <p14:xfrm>
                <a:off x="5935248" y="3887208"/>
                <a:ext cx="126000" cy="58320"/>
              </p14:xfrm>
            </p:contentPart>
          </mc:Choice>
          <mc:Fallback>
            <p:pic>
              <p:nvPicPr>
                <p:cNvPr id="132096" name="Freihand 132095">
                  <a:extLst>
                    <a:ext uri="{FF2B5EF4-FFF2-40B4-BE49-F238E27FC236}">
                      <a16:creationId xmlns:a16="http://schemas.microsoft.com/office/drawing/2014/main" id="{9A18BB7C-C9F3-46C0-81FC-0F3E51424E12}"/>
                    </a:ext>
                  </a:extLst>
                </p:cNvPr>
                <p:cNvPicPr/>
                <p:nvPr/>
              </p:nvPicPr>
              <p:blipFill>
                <a:blip r:embed="rId114"/>
                <a:stretch>
                  <a:fillRect/>
                </a:stretch>
              </p:blipFill>
              <p:spPr>
                <a:xfrm>
                  <a:off x="5930928" y="3882888"/>
                  <a:ext cx="13464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132097" name="Freihand 132096">
                  <a:extLst>
                    <a:ext uri="{FF2B5EF4-FFF2-40B4-BE49-F238E27FC236}">
                      <a16:creationId xmlns:a16="http://schemas.microsoft.com/office/drawing/2014/main" id="{25355149-64C7-4A04-B6CB-9FDC54827D9F}"/>
                    </a:ext>
                  </a:extLst>
                </p14:cNvPr>
                <p14:cNvContentPartPr/>
                <p14:nvPr/>
              </p14:nvContentPartPr>
              <p14:xfrm>
                <a:off x="6087888" y="3764088"/>
                <a:ext cx="295560" cy="178920"/>
              </p14:xfrm>
            </p:contentPart>
          </mc:Choice>
          <mc:Fallback>
            <p:pic>
              <p:nvPicPr>
                <p:cNvPr id="132097" name="Freihand 132096">
                  <a:extLst>
                    <a:ext uri="{FF2B5EF4-FFF2-40B4-BE49-F238E27FC236}">
                      <a16:creationId xmlns:a16="http://schemas.microsoft.com/office/drawing/2014/main" id="{25355149-64C7-4A04-B6CB-9FDC54827D9F}"/>
                    </a:ext>
                  </a:extLst>
                </p:cNvPr>
                <p:cNvPicPr/>
                <p:nvPr/>
              </p:nvPicPr>
              <p:blipFill>
                <a:blip r:embed="rId116"/>
                <a:stretch>
                  <a:fillRect/>
                </a:stretch>
              </p:blipFill>
              <p:spPr>
                <a:xfrm>
                  <a:off x="6083568" y="3759768"/>
                  <a:ext cx="304200" cy="1875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17">
            <p14:nvContentPartPr>
              <p14:cNvPr id="132101" name="Freihand 132100">
                <a:extLst>
                  <a:ext uri="{FF2B5EF4-FFF2-40B4-BE49-F238E27FC236}">
                    <a16:creationId xmlns:a16="http://schemas.microsoft.com/office/drawing/2014/main" id="{4BB572D5-ADE0-4262-8E51-28F5D63DC678}"/>
                  </a:ext>
                </a:extLst>
              </p14:cNvPr>
              <p14:cNvContentPartPr/>
              <p14:nvPr/>
            </p14:nvContentPartPr>
            <p14:xfrm>
              <a:off x="820368" y="4623408"/>
              <a:ext cx="192960" cy="24480"/>
            </p14:xfrm>
          </p:contentPart>
        </mc:Choice>
        <mc:Fallback>
          <p:pic>
            <p:nvPicPr>
              <p:cNvPr id="132101" name="Freihand 132100">
                <a:extLst>
                  <a:ext uri="{FF2B5EF4-FFF2-40B4-BE49-F238E27FC236}">
                    <a16:creationId xmlns:a16="http://schemas.microsoft.com/office/drawing/2014/main" id="{4BB572D5-ADE0-4262-8E51-28F5D63DC678}"/>
                  </a:ext>
                </a:extLst>
              </p:cNvPr>
              <p:cNvPicPr/>
              <p:nvPr/>
            </p:nvPicPr>
            <p:blipFill>
              <a:blip r:embed="rId118"/>
              <a:stretch>
                <a:fillRect/>
              </a:stretch>
            </p:blipFill>
            <p:spPr>
              <a:xfrm>
                <a:off x="816048" y="4619088"/>
                <a:ext cx="20160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132102" name="Freihand 132101">
                <a:extLst>
                  <a:ext uri="{FF2B5EF4-FFF2-40B4-BE49-F238E27FC236}">
                    <a16:creationId xmlns:a16="http://schemas.microsoft.com/office/drawing/2014/main" id="{251B39F3-E398-425A-8E3C-596E55DFD4EF}"/>
                  </a:ext>
                </a:extLst>
              </p14:cNvPr>
              <p14:cNvContentPartPr/>
              <p14:nvPr/>
            </p14:nvContentPartPr>
            <p14:xfrm>
              <a:off x="1008288" y="4562928"/>
              <a:ext cx="85320" cy="174240"/>
            </p14:xfrm>
          </p:contentPart>
        </mc:Choice>
        <mc:Fallback>
          <p:pic>
            <p:nvPicPr>
              <p:cNvPr id="132102" name="Freihand 132101">
                <a:extLst>
                  <a:ext uri="{FF2B5EF4-FFF2-40B4-BE49-F238E27FC236}">
                    <a16:creationId xmlns:a16="http://schemas.microsoft.com/office/drawing/2014/main" id="{251B39F3-E398-425A-8E3C-596E55DFD4EF}"/>
                  </a:ext>
                </a:extLst>
              </p:cNvPr>
              <p:cNvPicPr/>
              <p:nvPr/>
            </p:nvPicPr>
            <p:blipFill>
              <a:blip r:embed="rId120"/>
              <a:stretch>
                <a:fillRect/>
              </a:stretch>
            </p:blipFill>
            <p:spPr>
              <a:xfrm>
                <a:off x="1003968" y="4558608"/>
                <a:ext cx="9396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132104" name="Freihand 132103">
                <a:extLst>
                  <a:ext uri="{FF2B5EF4-FFF2-40B4-BE49-F238E27FC236}">
                    <a16:creationId xmlns:a16="http://schemas.microsoft.com/office/drawing/2014/main" id="{5EA08903-2351-41DC-80C9-3A2B2B489FA6}"/>
                  </a:ext>
                </a:extLst>
              </p14:cNvPr>
              <p14:cNvContentPartPr/>
              <p14:nvPr/>
            </p14:nvContentPartPr>
            <p14:xfrm>
              <a:off x="1304928" y="4466088"/>
              <a:ext cx="191160" cy="288360"/>
            </p14:xfrm>
          </p:contentPart>
        </mc:Choice>
        <mc:Fallback>
          <p:pic>
            <p:nvPicPr>
              <p:cNvPr id="132104" name="Freihand 132103">
                <a:extLst>
                  <a:ext uri="{FF2B5EF4-FFF2-40B4-BE49-F238E27FC236}">
                    <a16:creationId xmlns:a16="http://schemas.microsoft.com/office/drawing/2014/main" id="{5EA08903-2351-41DC-80C9-3A2B2B489FA6}"/>
                  </a:ext>
                </a:extLst>
              </p:cNvPr>
              <p:cNvPicPr/>
              <p:nvPr/>
            </p:nvPicPr>
            <p:blipFill>
              <a:blip r:embed="rId122"/>
              <a:stretch>
                <a:fillRect/>
              </a:stretch>
            </p:blipFill>
            <p:spPr>
              <a:xfrm>
                <a:off x="1300608" y="4461768"/>
                <a:ext cx="199800" cy="29700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132105" name="Freihand 132104">
                <a:extLst>
                  <a:ext uri="{FF2B5EF4-FFF2-40B4-BE49-F238E27FC236}">
                    <a16:creationId xmlns:a16="http://schemas.microsoft.com/office/drawing/2014/main" id="{C75E704C-B70B-462A-8272-568D6FB02A1D}"/>
                  </a:ext>
                </a:extLst>
              </p14:cNvPr>
              <p14:cNvContentPartPr/>
              <p14:nvPr/>
            </p14:nvContentPartPr>
            <p14:xfrm>
              <a:off x="1519128" y="4568688"/>
              <a:ext cx="151920" cy="84600"/>
            </p14:xfrm>
          </p:contentPart>
        </mc:Choice>
        <mc:Fallback>
          <p:pic>
            <p:nvPicPr>
              <p:cNvPr id="132105" name="Freihand 132104">
                <a:extLst>
                  <a:ext uri="{FF2B5EF4-FFF2-40B4-BE49-F238E27FC236}">
                    <a16:creationId xmlns:a16="http://schemas.microsoft.com/office/drawing/2014/main" id="{C75E704C-B70B-462A-8272-568D6FB02A1D}"/>
                  </a:ext>
                </a:extLst>
              </p:cNvPr>
              <p:cNvPicPr/>
              <p:nvPr/>
            </p:nvPicPr>
            <p:blipFill>
              <a:blip r:embed="rId124"/>
              <a:stretch>
                <a:fillRect/>
              </a:stretch>
            </p:blipFill>
            <p:spPr>
              <a:xfrm>
                <a:off x="1514808" y="4564368"/>
                <a:ext cx="16056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132107" name="Freihand 132106">
                <a:extLst>
                  <a:ext uri="{FF2B5EF4-FFF2-40B4-BE49-F238E27FC236}">
                    <a16:creationId xmlns:a16="http://schemas.microsoft.com/office/drawing/2014/main" id="{C16217D7-CA5F-4B30-A65B-E28DB544401D}"/>
                  </a:ext>
                </a:extLst>
              </p14:cNvPr>
              <p14:cNvContentPartPr/>
              <p14:nvPr/>
            </p14:nvContentPartPr>
            <p14:xfrm>
              <a:off x="1854288" y="4530528"/>
              <a:ext cx="222480" cy="100800"/>
            </p14:xfrm>
          </p:contentPart>
        </mc:Choice>
        <mc:Fallback>
          <p:pic>
            <p:nvPicPr>
              <p:cNvPr id="132107" name="Freihand 132106">
                <a:extLst>
                  <a:ext uri="{FF2B5EF4-FFF2-40B4-BE49-F238E27FC236}">
                    <a16:creationId xmlns:a16="http://schemas.microsoft.com/office/drawing/2014/main" id="{C16217D7-CA5F-4B30-A65B-E28DB544401D}"/>
                  </a:ext>
                </a:extLst>
              </p:cNvPr>
              <p:cNvPicPr/>
              <p:nvPr/>
            </p:nvPicPr>
            <p:blipFill>
              <a:blip r:embed="rId126"/>
              <a:stretch>
                <a:fillRect/>
              </a:stretch>
            </p:blipFill>
            <p:spPr>
              <a:xfrm>
                <a:off x="1849968" y="4526208"/>
                <a:ext cx="23112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132108" name="Freihand 132107">
                <a:extLst>
                  <a:ext uri="{FF2B5EF4-FFF2-40B4-BE49-F238E27FC236}">
                    <a16:creationId xmlns:a16="http://schemas.microsoft.com/office/drawing/2014/main" id="{84729F60-5665-452B-870A-638C77520392}"/>
                  </a:ext>
                </a:extLst>
              </p14:cNvPr>
              <p14:cNvContentPartPr/>
              <p14:nvPr/>
            </p14:nvContentPartPr>
            <p14:xfrm>
              <a:off x="2099808" y="4427208"/>
              <a:ext cx="217800" cy="168120"/>
            </p14:xfrm>
          </p:contentPart>
        </mc:Choice>
        <mc:Fallback>
          <p:pic>
            <p:nvPicPr>
              <p:cNvPr id="132108" name="Freihand 132107">
                <a:extLst>
                  <a:ext uri="{FF2B5EF4-FFF2-40B4-BE49-F238E27FC236}">
                    <a16:creationId xmlns:a16="http://schemas.microsoft.com/office/drawing/2014/main" id="{84729F60-5665-452B-870A-638C77520392}"/>
                  </a:ext>
                </a:extLst>
              </p:cNvPr>
              <p:cNvPicPr/>
              <p:nvPr/>
            </p:nvPicPr>
            <p:blipFill>
              <a:blip r:embed="rId128"/>
              <a:stretch>
                <a:fillRect/>
              </a:stretch>
            </p:blipFill>
            <p:spPr>
              <a:xfrm>
                <a:off x="2095488" y="4422888"/>
                <a:ext cx="22644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132109" name="Freihand 132108">
                <a:extLst>
                  <a:ext uri="{FF2B5EF4-FFF2-40B4-BE49-F238E27FC236}">
                    <a16:creationId xmlns:a16="http://schemas.microsoft.com/office/drawing/2014/main" id="{ACD0A9FA-CCF6-404A-987D-0834AA25CEA8}"/>
                  </a:ext>
                </a:extLst>
              </p14:cNvPr>
              <p14:cNvContentPartPr/>
              <p14:nvPr/>
            </p14:nvContentPartPr>
            <p14:xfrm>
              <a:off x="2347848" y="4502448"/>
              <a:ext cx="138960" cy="92880"/>
            </p14:xfrm>
          </p:contentPart>
        </mc:Choice>
        <mc:Fallback>
          <p:pic>
            <p:nvPicPr>
              <p:cNvPr id="132109" name="Freihand 132108">
                <a:extLst>
                  <a:ext uri="{FF2B5EF4-FFF2-40B4-BE49-F238E27FC236}">
                    <a16:creationId xmlns:a16="http://schemas.microsoft.com/office/drawing/2014/main" id="{ACD0A9FA-CCF6-404A-987D-0834AA25CEA8}"/>
                  </a:ext>
                </a:extLst>
              </p:cNvPr>
              <p:cNvPicPr/>
              <p:nvPr/>
            </p:nvPicPr>
            <p:blipFill>
              <a:blip r:embed="rId130"/>
              <a:stretch>
                <a:fillRect/>
              </a:stretch>
            </p:blipFill>
            <p:spPr>
              <a:xfrm>
                <a:off x="2343528" y="4498128"/>
                <a:ext cx="14760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132110" name="Freihand 132109">
                <a:extLst>
                  <a:ext uri="{FF2B5EF4-FFF2-40B4-BE49-F238E27FC236}">
                    <a16:creationId xmlns:a16="http://schemas.microsoft.com/office/drawing/2014/main" id="{EC1C88DF-45C2-4704-87A6-0FD1E98BE149}"/>
                  </a:ext>
                </a:extLst>
              </p14:cNvPr>
              <p14:cNvContentPartPr/>
              <p14:nvPr/>
            </p14:nvContentPartPr>
            <p14:xfrm>
              <a:off x="2494368" y="4502448"/>
              <a:ext cx="120960" cy="80640"/>
            </p14:xfrm>
          </p:contentPart>
        </mc:Choice>
        <mc:Fallback>
          <p:pic>
            <p:nvPicPr>
              <p:cNvPr id="132110" name="Freihand 132109">
                <a:extLst>
                  <a:ext uri="{FF2B5EF4-FFF2-40B4-BE49-F238E27FC236}">
                    <a16:creationId xmlns:a16="http://schemas.microsoft.com/office/drawing/2014/main" id="{EC1C88DF-45C2-4704-87A6-0FD1E98BE149}"/>
                  </a:ext>
                </a:extLst>
              </p:cNvPr>
              <p:cNvPicPr/>
              <p:nvPr/>
            </p:nvPicPr>
            <p:blipFill>
              <a:blip r:embed="rId132"/>
              <a:stretch>
                <a:fillRect/>
              </a:stretch>
            </p:blipFill>
            <p:spPr>
              <a:xfrm>
                <a:off x="2490048" y="4498128"/>
                <a:ext cx="12960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132111" name="Freihand 132110">
                <a:extLst>
                  <a:ext uri="{FF2B5EF4-FFF2-40B4-BE49-F238E27FC236}">
                    <a16:creationId xmlns:a16="http://schemas.microsoft.com/office/drawing/2014/main" id="{B773D1CD-E88A-4121-B45C-A068BA4193F9}"/>
                  </a:ext>
                </a:extLst>
              </p14:cNvPr>
              <p14:cNvContentPartPr/>
              <p14:nvPr/>
            </p14:nvContentPartPr>
            <p14:xfrm>
              <a:off x="2611728" y="4402728"/>
              <a:ext cx="162000" cy="190800"/>
            </p14:xfrm>
          </p:contentPart>
        </mc:Choice>
        <mc:Fallback>
          <p:pic>
            <p:nvPicPr>
              <p:cNvPr id="132111" name="Freihand 132110">
                <a:extLst>
                  <a:ext uri="{FF2B5EF4-FFF2-40B4-BE49-F238E27FC236}">
                    <a16:creationId xmlns:a16="http://schemas.microsoft.com/office/drawing/2014/main" id="{B773D1CD-E88A-4121-B45C-A068BA4193F9}"/>
                  </a:ext>
                </a:extLst>
              </p:cNvPr>
              <p:cNvPicPr/>
              <p:nvPr/>
            </p:nvPicPr>
            <p:blipFill>
              <a:blip r:embed="rId134"/>
              <a:stretch>
                <a:fillRect/>
              </a:stretch>
            </p:blipFill>
            <p:spPr>
              <a:xfrm>
                <a:off x="2607408" y="4398408"/>
                <a:ext cx="17064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132112" name="Freihand 132111">
                <a:extLst>
                  <a:ext uri="{FF2B5EF4-FFF2-40B4-BE49-F238E27FC236}">
                    <a16:creationId xmlns:a16="http://schemas.microsoft.com/office/drawing/2014/main" id="{9724E21A-E393-44F7-9F13-617435F6F16D}"/>
                  </a:ext>
                </a:extLst>
              </p14:cNvPr>
              <p14:cNvContentPartPr/>
              <p14:nvPr/>
            </p14:nvContentPartPr>
            <p14:xfrm>
              <a:off x="2749248" y="4422888"/>
              <a:ext cx="16560" cy="19080"/>
            </p14:xfrm>
          </p:contentPart>
        </mc:Choice>
        <mc:Fallback>
          <p:pic>
            <p:nvPicPr>
              <p:cNvPr id="132112" name="Freihand 132111">
                <a:extLst>
                  <a:ext uri="{FF2B5EF4-FFF2-40B4-BE49-F238E27FC236}">
                    <a16:creationId xmlns:a16="http://schemas.microsoft.com/office/drawing/2014/main" id="{9724E21A-E393-44F7-9F13-617435F6F16D}"/>
                  </a:ext>
                </a:extLst>
              </p:cNvPr>
              <p:cNvPicPr/>
              <p:nvPr/>
            </p:nvPicPr>
            <p:blipFill>
              <a:blip r:embed="rId136"/>
              <a:stretch>
                <a:fillRect/>
              </a:stretch>
            </p:blipFill>
            <p:spPr>
              <a:xfrm>
                <a:off x="2744928" y="4418568"/>
                <a:ext cx="2520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132113" name="Freihand 132112">
                <a:extLst>
                  <a:ext uri="{FF2B5EF4-FFF2-40B4-BE49-F238E27FC236}">
                    <a16:creationId xmlns:a16="http://schemas.microsoft.com/office/drawing/2014/main" id="{B6148A8B-0D47-47E2-9FAC-37CBDCE1D2D0}"/>
                  </a:ext>
                </a:extLst>
              </p14:cNvPr>
              <p14:cNvContentPartPr/>
              <p14:nvPr/>
            </p14:nvContentPartPr>
            <p14:xfrm>
              <a:off x="2771208" y="4500648"/>
              <a:ext cx="210240" cy="63360"/>
            </p14:xfrm>
          </p:contentPart>
        </mc:Choice>
        <mc:Fallback>
          <p:pic>
            <p:nvPicPr>
              <p:cNvPr id="132113" name="Freihand 132112">
                <a:extLst>
                  <a:ext uri="{FF2B5EF4-FFF2-40B4-BE49-F238E27FC236}">
                    <a16:creationId xmlns:a16="http://schemas.microsoft.com/office/drawing/2014/main" id="{B6148A8B-0D47-47E2-9FAC-37CBDCE1D2D0}"/>
                  </a:ext>
                </a:extLst>
              </p:cNvPr>
              <p:cNvPicPr/>
              <p:nvPr/>
            </p:nvPicPr>
            <p:blipFill>
              <a:blip r:embed="rId138"/>
              <a:stretch>
                <a:fillRect/>
              </a:stretch>
            </p:blipFill>
            <p:spPr>
              <a:xfrm>
                <a:off x="2766888" y="4496328"/>
                <a:ext cx="21888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132115" name="Freihand 132114">
                <a:extLst>
                  <a:ext uri="{FF2B5EF4-FFF2-40B4-BE49-F238E27FC236}">
                    <a16:creationId xmlns:a16="http://schemas.microsoft.com/office/drawing/2014/main" id="{0CFE0165-AD9C-45D6-A1A2-417AF339D5C3}"/>
                  </a:ext>
                </a:extLst>
              </p14:cNvPr>
              <p14:cNvContentPartPr/>
              <p14:nvPr/>
            </p14:nvContentPartPr>
            <p14:xfrm>
              <a:off x="3023568" y="4395168"/>
              <a:ext cx="279360" cy="157320"/>
            </p14:xfrm>
          </p:contentPart>
        </mc:Choice>
        <mc:Fallback>
          <p:pic>
            <p:nvPicPr>
              <p:cNvPr id="132115" name="Freihand 132114">
                <a:extLst>
                  <a:ext uri="{FF2B5EF4-FFF2-40B4-BE49-F238E27FC236}">
                    <a16:creationId xmlns:a16="http://schemas.microsoft.com/office/drawing/2014/main" id="{0CFE0165-AD9C-45D6-A1A2-417AF339D5C3}"/>
                  </a:ext>
                </a:extLst>
              </p:cNvPr>
              <p:cNvPicPr/>
              <p:nvPr/>
            </p:nvPicPr>
            <p:blipFill>
              <a:blip r:embed="rId140"/>
              <a:stretch>
                <a:fillRect/>
              </a:stretch>
            </p:blipFill>
            <p:spPr>
              <a:xfrm>
                <a:off x="3019248" y="4390848"/>
                <a:ext cx="28800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132116" name="Freihand 132115">
                <a:extLst>
                  <a:ext uri="{FF2B5EF4-FFF2-40B4-BE49-F238E27FC236}">
                    <a16:creationId xmlns:a16="http://schemas.microsoft.com/office/drawing/2014/main" id="{33E5F112-33A5-43FA-AD6B-3B46BFBE9A90}"/>
                  </a:ext>
                </a:extLst>
              </p14:cNvPr>
              <p14:cNvContentPartPr/>
              <p14:nvPr/>
            </p14:nvContentPartPr>
            <p14:xfrm>
              <a:off x="3502008" y="4449528"/>
              <a:ext cx="144000" cy="99720"/>
            </p14:xfrm>
          </p:contentPart>
        </mc:Choice>
        <mc:Fallback>
          <p:pic>
            <p:nvPicPr>
              <p:cNvPr id="132116" name="Freihand 132115">
                <a:extLst>
                  <a:ext uri="{FF2B5EF4-FFF2-40B4-BE49-F238E27FC236}">
                    <a16:creationId xmlns:a16="http://schemas.microsoft.com/office/drawing/2014/main" id="{33E5F112-33A5-43FA-AD6B-3B46BFBE9A90}"/>
                  </a:ext>
                </a:extLst>
              </p:cNvPr>
              <p:cNvPicPr/>
              <p:nvPr/>
            </p:nvPicPr>
            <p:blipFill>
              <a:blip r:embed="rId142"/>
              <a:stretch>
                <a:fillRect/>
              </a:stretch>
            </p:blipFill>
            <p:spPr>
              <a:xfrm>
                <a:off x="3497688" y="4445208"/>
                <a:ext cx="15264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132117" name="Freihand 132116">
                <a:extLst>
                  <a:ext uri="{FF2B5EF4-FFF2-40B4-BE49-F238E27FC236}">
                    <a16:creationId xmlns:a16="http://schemas.microsoft.com/office/drawing/2014/main" id="{1403599E-D430-4E1E-A288-917F484ABA02}"/>
                  </a:ext>
                </a:extLst>
              </p14:cNvPr>
              <p14:cNvContentPartPr/>
              <p14:nvPr/>
            </p14:nvContentPartPr>
            <p14:xfrm>
              <a:off x="3649968" y="4467528"/>
              <a:ext cx="327240" cy="54720"/>
            </p14:xfrm>
          </p:contentPart>
        </mc:Choice>
        <mc:Fallback>
          <p:pic>
            <p:nvPicPr>
              <p:cNvPr id="132117" name="Freihand 132116">
                <a:extLst>
                  <a:ext uri="{FF2B5EF4-FFF2-40B4-BE49-F238E27FC236}">
                    <a16:creationId xmlns:a16="http://schemas.microsoft.com/office/drawing/2014/main" id="{1403599E-D430-4E1E-A288-917F484ABA02}"/>
                  </a:ext>
                </a:extLst>
              </p:cNvPr>
              <p:cNvPicPr/>
              <p:nvPr/>
            </p:nvPicPr>
            <p:blipFill>
              <a:blip r:embed="rId144"/>
              <a:stretch>
                <a:fillRect/>
              </a:stretch>
            </p:blipFill>
            <p:spPr>
              <a:xfrm>
                <a:off x="3645648" y="4463208"/>
                <a:ext cx="33588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132118" name="Freihand 132117">
                <a:extLst>
                  <a:ext uri="{FF2B5EF4-FFF2-40B4-BE49-F238E27FC236}">
                    <a16:creationId xmlns:a16="http://schemas.microsoft.com/office/drawing/2014/main" id="{7B9A4E13-DFE4-4A1A-B8AF-33421F986898}"/>
                  </a:ext>
                </a:extLst>
              </p14:cNvPr>
              <p14:cNvContentPartPr/>
              <p14:nvPr/>
            </p14:nvContentPartPr>
            <p14:xfrm>
              <a:off x="3984768" y="4455288"/>
              <a:ext cx="159120" cy="202680"/>
            </p14:xfrm>
          </p:contentPart>
        </mc:Choice>
        <mc:Fallback>
          <p:pic>
            <p:nvPicPr>
              <p:cNvPr id="132118" name="Freihand 132117">
                <a:extLst>
                  <a:ext uri="{FF2B5EF4-FFF2-40B4-BE49-F238E27FC236}">
                    <a16:creationId xmlns:a16="http://schemas.microsoft.com/office/drawing/2014/main" id="{7B9A4E13-DFE4-4A1A-B8AF-33421F986898}"/>
                  </a:ext>
                </a:extLst>
              </p:cNvPr>
              <p:cNvPicPr/>
              <p:nvPr/>
            </p:nvPicPr>
            <p:blipFill>
              <a:blip r:embed="rId146"/>
              <a:stretch>
                <a:fillRect/>
              </a:stretch>
            </p:blipFill>
            <p:spPr>
              <a:xfrm>
                <a:off x="3980448" y="4450968"/>
                <a:ext cx="167760" cy="21132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132119" name="Freihand 132118">
                <a:extLst>
                  <a:ext uri="{FF2B5EF4-FFF2-40B4-BE49-F238E27FC236}">
                    <a16:creationId xmlns:a16="http://schemas.microsoft.com/office/drawing/2014/main" id="{C4BDA058-B2B5-47A5-9006-BBD6CEC110AE}"/>
                  </a:ext>
                </a:extLst>
              </p14:cNvPr>
              <p14:cNvContentPartPr/>
              <p14:nvPr/>
            </p14:nvContentPartPr>
            <p14:xfrm>
              <a:off x="4178448" y="4422528"/>
              <a:ext cx="278280" cy="88920"/>
            </p14:xfrm>
          </p:contentPart>
        </mc:Choice>
        <mc:Fallback>
          <p:pic>
            <p:nvPicPr>
              <p:cNvPr id="132119" name="Freihand 132118">
                <a:extLst>
                  <a:ext uri="{FF2B5EF4-FFF2-40B4-BE49-F238E27FC236}">
                    <a16:creationId xmlns:a16="http://schemas.microsoft.com/office/drawing/2014/main" id="{C4BDA058-B2B5-47A5-9006-BBD6CEC110AE}"/>
                  </a:ext>
                </a:extLst>
              </p:cNvPr>
              <p:cNvPicPr/>
              <p:nvPr/>
            </p:nvPicPr>
            <p:blipFill>
              <a:blip r:embed="rId148"/>
              <a:stretch>
                <a:fillRect/>
              </a:stretch>
            </p:blipFill>
            <p:spPr>
              <a:xfrm>
                <a:off x="4174128" y="4418208"/>
                <a:ext cx="28692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132120" name="Freihand 132119">
                <a:extLst>
                  <a:ext uri="{FF2B5EF4-FFF2-40B4-BE49-F238E27FC236}">
                    <a16:creationId xmlns:a16="http://schemas.microsoft.com/office/drawing/2014/main" id="{81143820-A1A5-4FE7-BDD1-D054D0932694}"/>
                  </a:ext>
                </a:extLst>
              </p14:cNvPr>
              <p14:cNvContentPartPr/>
              <p14:nvPr/>
            </p14:nvContentPartPr>
            <p14:xfrm>
              <a:off x="4455648" y="4360608"/>
              <a:ext cx="46080" cy="24840"/>
            </p14:xfrm>
          </p:contentPart>
        </mc:Choice>
        <mc:Fallback>
          <p:pic>
            <p:nvPicPr>
              <p:cNvPr id="132120" name="Freihand 132119">
                <a:extLst>
                  <a:ext uri="{FF2B5EF4-FFF2-40B4-BE49-F238E27FC236}">
                    <a16:creationId xmlns:a16="http://schemas.microsoft.com/office/drawing/2014/main" id="{81143820-A1A5-4FE7-BDD1-D054D0932694}"/>
                  </a:ext>
                </a:extLst>
              </p:cNvPr>
              <p:cNvPicPr/>
              <p:nvPr/>
            </p:nvPicPr>
            <p:blipFill>
              <a:blip r:embed="rId150"/>
              <a:stretch>
                <a:fillRect/>
              </a:stretch>
            </p:blipFill>
            <p:spPr>
              <a:xfrm>
                <a:off x="4451328" y="4356288"/>
                <a:ext cx="5472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132121" name="Freihand 132120">
                <a:extLst>
                  <a:ext uri="{FF2B5EF4-FFF2-40B4-BE49-F238E27FC236}">
                    <a16:creationId xmlns:a16="http://schemas.microsoft.com/office/drawing/2014/main" id="{B2BFC32D-1125-49DF-A7A5-1C5D39BA292E}"/>
                  </a:ext>
                </a:extLst>
              </p14:cNvPr>
              <p14:cNvContentPartPr/>
              <p14:nvPr/>
            </p14:nvContentPartPr>
            <p14:xfrm>
              <a:off x="4465728" y="4408848"/>
              <a:ext cx="113040" cy="102960"/>
            </p14:xfrm>
          </p:contentPart>
        </mc:Choice>
        <mc:Fallback>
          <p:pic>
            <p:nvPicPr>
              <p:cNvPr id="132121" name="Freihand 132120">
                <a:extLst>
                  <a:ext uri="{FF2B5EF4-FFF2-40B4-BE49-F238E27FC236}">
                    <a16:creationId xmlns:a16="http://schemas.microsoft.com/office/drawing/2014/main" id="{B2BFC32D-1125-49DF-A7A5-1C5D39BA292E}"/>
                  </a:ext>
                </a:extLst>
              </p:cNvPr>
              <p:cNvPicPr/>
              <p:nvPr/>
            </p:nvPicPr>
            <p:blipFill>
              <a:blip r:embed="rId152"/>
              <a:stretch>
                <a:fillRect/>
              </a:stretch>
            </p:blipFill>
            <p:spPr>
              <a:xfrm>
                <a:off x="4461408" y="4404528"/>
                <a:ext cx="12168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132122" name="Freihand 132121">
                <a:extLst>
                  <a:ext uri="{FF2B5EF4-FFF2-40B4-BE49-F238E27FC236}">
                    <a16:creationId xmlns:a16="http://schemas.microsoft.com/office/drawing/2014/main" id="{39EA932C-42A3-46A2-B0E4-DD3C6199DEA4}"/>
                  </a:ext>
                </a:extLst>
              </p14:cNvPr>
              <p14:cNvContentPartPr/>
              <p14:nvPr/>
            </p14:nvContentPartPr>
            <p14:xfrm>
              <a:off x="4603968" y="4437288"/>
              <a:ext cx="250920" cy="54720"/>
            </p14:xfrm>
          </p:contentPart>
        </mc:Choice>
        <mc:Fallback>
          <p:pic>
            <p:nvPicPr>
              <p:cNvPr id="132122" name="Freihand 132121">
                <a:extLst>
                  <a:ext uri="{FF2B5EF4-FFF2-40B4-BE49-F238E27FC236}">
                    <a16:creationId xmlns:a16="http://schemas.microsoft.com/office/drawing/2014/main" id="{39EA932C-42A3-46A2-B0E4-DD3C6199DEA4}"/>
                  </a:ext>
                </a:extLst>
              </p:cNvPr>
              <p:cNvPicPr/>
              <p:nvPr/>
            </p:nvPicPr>
            <p:blipFill>
              <a:blip r:embed="rId154"/>
              <a:stretch>
                <a:fillRect/>
              </a:stretch>
            </p:blipFill>
            <p:spPr>
              <a:xfrm>
                <a:off x="4599648" y="4432968"/>
                <a:ext cx="259560" cy="63360"/>
              </a:xfrm>
              <a:prstGeom prst="rect">
                <a:avLst/>
              </a:prstGeom>
            </p:spPr>
          </p:pic>
        </mc:Fallback>
      </mc:AlternateContent>
      <p:grpSp>
        <p:nvGrpSpPr>
          <p:cNvPr id="132132" name="Gruppieren 132131">
            <a:extLst>
              <a:ext uri="{FF2B5EF4-FFF2-40B4-BE49-F238E27FC236}">
                <a16:creationId xmlns:a16="http://schemas.microsoft.com/office/drawing/2014/main" id="{88C11072-65CD-4055-A2A9-8CB2ABFC7C77}"/>
              </a:ext>
            </a:extLst>
          </p:cNvPr>
          <p:cNvGrpSpPr/>
          <p:nvPr/>
        </p:nvGrpSpPr>
        <p:grpSpPr>
          <a:xfrm>
            <a:off x="5217048" y="4272408"/>
            <a:ext cx="1159920" cy="256680"/>
            <a:chOff x="5217048" y="4272408"/>
            <a:chExt cx="1159920" cy="256680"/>
          </a:xfrm>
        </p:grpSpPr>
        <mc:AlternateContent xmlns:mc="http://schemas.openxmlformats.org/markup-compatibility/2006">
          <mc:Choice xmlns:p14="http://schemas.microsoft.com/office/powerpoint/2010/main" Requires="p14">
            <p:contentPart p14:bwMode="auto" r:id="rId155">
              <p14:nvContentPartPr>
                <p14:cNvPr id="132124" name="Freihand 132123">
                  <a:extLst>
                    <a:ext uri="{FF2B5EF4-FFF2-40B4-BE49-F238E27FC236}">
                      <a16:creationId xmlns:a16="http://schemas.microsoft.com/office/drawing/2014/main" id="{52B7AF7A-2E67-4C9D-A91C-DC6346664DB4}"/>
                    </a:ext>
                  </a:extLst>
                </p14:cNvPr>
                <p14:cNvContentPartPr/>
                <p14:nvPr/>
              </p14:nvContentPartPr>
              <p14:xfrm>
                <a:off x="5217048" y="4416768"/>
                <a:ext cx="225360" cy="39240"/>
              </p14:xfrm>
            </p:contentPart>
          </mc:Choice>
          <mc:Fallback>
            <p:pic>
              <p:nvPicPr>
                <p:cNvPr id="132124" name="Freihand 132123">
                  <a:extLst>
                    <a:ext uri="{FF2B5EF4-FFF2-40B4-BE49-F238E27FC236}">
                      <a16:creationId xmlns:a16="http://schemas.microsoft.com/office/drawing/2014/main" id="{52B7AF7A-2E67-4C9D-A91C-DC6346664DB4}"/>
                    </a:ext>
                  </a:extLst>
                </p:cNvPr>
                <p:cNvPicPr/>
                <p:nvPr/>
              </p:nvPicPr>
              <p:blipFill>
                <a:blip r:embed="rId156"/>
                <a:stretch>
                  <a:fillRect/>
                </a:stretch>
              </p:blipFill>
              <p:spPr>
                <a:xfrm>
                  <a:off x="5212728" y="4412448"/>
                  <a:ext cx="234000" cy="4788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132125" name="Freihand 132124">
                  <a:extLst>
                    <a:ext uri="{FF2B5EF4-FFF2-40B4-BE49-F238E27FC236}">
                      <a16:creationId xmlns:a16="http://schemas.microsoft.com/office/drawing/2014/main" id="{78BF29FD-0C86-4E20-9779-2066DCDED082}"/>
                    </a:ext>
                  </a:extLst>
                </p14:cNvPr>
                <p14:cNvContentPartPr/>
                <p14:nvPr/>
              </p14:nvContentPartPr>
              <p14:xfrm>
                <a:off x="5405328" y="4375008"/>
                <a:ext cx="75600" cy="113400"/>
              </p14:xfrm>
            </p:contentPart>
          </mc:Choice>
          <mc:Fallback>
            <p:pic>
              <p:nvPicPr>
                <p:cNvPr id="132125" name="Freihand 132124">
                  <a:extLst>
                    <a:ext uri="{FF2B5EF4-FFF2-40B4-BE49-F238E27FC236}">
                      <a16:creationId xmlns:a16="http://schemas.microsoft.com/office/drawing/2014/main" id="{78BF29FD-0C86-4E20-9779-2066DCDED082}"/>
                    </a:ext>
                  </a:extLst>
                </p:cNvPr>
                <p:cNvPicPr/>
                <p:nvPr/>
              </p:nvPicPr>
              <p:blipFill>
                <a:blip r:embed="rId158"/>
                <a:stretch>
                  <a:fillRect/>
                </a:stretch>
              </p:blipFill>
              <p:spPr>
                <a:xfrm>
                  <a:off x="5401008" y="4370688"/>
                  <a:ext cx="8424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132127" name="Freihand 132126">
                  <a:extLst>
                    <a:ext uri="{FF2B5EF4-FFF2-40B4-BE49-F238E27FC236}">
                      <a16:creationId xmlns:a16="http://schemas.microsoft.com/office/drawing/2014/main" id="{5416EE76-3AA4-4F09-A311-EBFDEFDE1A2B}"/>
                    </a:ext>
                  </a:extLst>
                </p14:cNvPr>
                <p14:cNvContentPartPr/>
                <p14:nvPr/>
              </p14:nvContentPartPr>
              <p14:xfrm>
                <a:off x="5826168" y="4330368"/>
                <a:ext cx="15840" cy="181800"/>
              </p14:xfrm>
            </p:contentPart>
          </mc:Choice>
          <mc:Fallback>
            <p:pic>
              <p:nvPicPr>
                <p:cNvPr id="132127" name="Freihand 132126">
                  <a:extLst>
                    <a:ext uri="{FF2B5EF4-FFF2-40B4-BE49-F238E27FC236}">
                      <a16:creationId xmlns:a16="http://schemas.microsoft.com/office/drawing/2014/main" id="{5416EE76-3AA4-4F09-A311-EBFDEFDE1A2B}"/>
                    </a:ext>
                  </a:extLst>
                </p:cNvPr>
                <p:cNvPicPr/>
                <p:nvPr/>
              </p:nvPicPr>
              <p:blipFill>
                <a:blip r:embed="rId160"/>
                <a:stretch>
                  <a:fillRect/>
                </a:stretch>
              </p:blipFill>
              <p:spPr>
                <a:xfrm>
                  <a:off x="5821848" y="4326048"/>
                  <a:ext cx="2448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132128" name="Freihand 132127">
                  <a:extLst>
                    <a:ext uri="{FF2B5EF4-FFF2-40B4-BE49-F238E27FC236}">
                      <a16:creationId xmlns:a16="http://schemas.microsoft.com/office/drawing/2014/main" id="{82A3890F-502E-45C3-BF24-379DA145DBA2}"/>
                    </a:ext>
                  </a:extLst>
                </p14:cNvPr>
                <p14:cNvContentPartPr/>
                <p14:nvPr/>
              </p14:nvContentPartPr>
              <p14:xfrm>
                <a:off x="5716728" y="4472568"/>
                <a:ext cx="229320" cy="56520"/>
              </p14:xfrm>
            </p:contentPart>
          </mc:Choice>
          <mc:Fallback>
            <p:pic>
              <p:nvPicPr>
                <p:cNvPr id="132128" name="Freihand 132127">
                  <a:extLst>
                    <a:ext uri="{FF2B5EF4-FFF2-40B4-BE49-F238E27FC236}">
                      <a16:creationId xmlns:a16="http://schemas.microsoft.com/office/drawing/2014/main" id="{82A3890F-502E-45C3-BF24-379DA145DBA2}"/>
                    </a:ext>
                  </a:extLst>
                </p:cNvPr>
                <p:cNvPicPr/>
                <p:nvPr/>
              </p:nvPicPr>
              <p:blipFill>
                <a:blip r:embed="rId162"/>
                <a:stretch>
                  <a:fillRect/>
                </a:stretch>
              </p:blipFill>
              <p:spPr>
                <a:xfrm>
                  <a:off x="5712408" y="4468248"/>
                  <a:ext cx="23796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132129" name="Freihand 132128">
                  <a:extLst>
                    <a:ext uri="{FF2B5EF4-FFF2-40B4-BE49-F238E27FC236}">
                      <a16:creationId xmlns:a16="http://schemas.microsoft.com/office/drawing/2014/main" id="{8FDA7D68-942E-4DB5-8E1C-DB7F5E26917C}"/>
                    </a:ext>
                  </a:extLst>
                </p14:cNvPr>
                <p14:cNvContentPartPr/>
                <p14:nvPr/>
              </p14:nvContentPartPr>
              <p14:xfrm>
                <a:off x="5719248" y="4320288"/>
                <a:ext cx="213120" cy="15840"/>
              </p14:xfrm>
            </p:contentPart>
          </mc:Choice>
          <mc:Fallback>
            <p:pic>
              <p:nvPicPr>
                <p:cNvPr id="132129" name="Freihand 132128">
                  <a:extLst>
                    <a:ext uri="{FF2B5EF4-FFF2-40B4-BE49-F238E27FC236}">
                      <a16:creationId xmlns:a16="http://schemas.microsoft.com/office/drawing/2014/main" id="{8FDA7D68-942E-4DB5-8E1C-DB7F5E26917C}"/>
                    </a:ext>
                  </a:extLst>
                </p:cNvPr>
                <p:cNvPicPr/>
                <p:nvPr/>
              </p:nvPicPr>
              <p:blipFill>
                <a:blip r:embed="rId164"/>
                <a:stretch>
                  <a:fillRect/>
                </a:stretch>
              </p:blipFill>
              <p:spPr>
                <a:xfrm>
                  <a:off x="5714928" y="4315968"/>
                  <a:ext cx="22176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32130" name="Freihand 132129">
                  <a:extLst>
                    <a:ext uri="{FF2B5EF4-FFF2-40B4-BE49-F238E27FC236}">
                      <a16:creationId xmlns:a16="http://schemas.microsoft.com/office/drawing/2014/main" id="{546D97C7-AC6F-4885-ACFC-510FFB3D5A67}"/>
                    </a:ext>
                  </a:extLst>
                </p14:cNvPr>
                <p14:cNvContentPartPr/>
                <p14:nvPr/>
              </p14:nvContentPartPr>
              <p14:xfrm>
                <a:off x="6016608" y="4272408"/>
                <a:ext cx="131760" cy="213120"/>
              </p14:xfrm>
            </p:contentPart>
          </mc:Choice>
          <mc:Fallback>
            <p:pic>
              <p:nvPicPr>
                <p:cNvPr id="132130" name="Freihand 132129">
                  <a:extLst>
                    <a:ext uri="{FF2B5EF4-FFF2-40B4-BE49-F238E27FC236}">
                      <a16:creationId xmlns:a16="http://schemas.microsoft.com/office/drawing/2014/main" id="{546D97C7-AC6F-4885-ACFC-510FFB3D5A67}"/>
                    </a:ext>
                  </a:extLst>
                </p:cNvPr>
                <p:cNvPicPr/>
                <p:nvPr/>
              </p:nvPicPr>
              <p:blipFill>
                <a:blip r:embed="rId166"/>
                <a:stretch>
                  <a:fillRect/>
                </a:stretch>
              </p:blipFill>
              <p:spPr>
                <a:xfrm>
                  <a:off x="6012288" y="4268088"/>
                  <a:ext cx="140400" cy="22176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32131" name="Freihand 132130">
                  <a:extLst>
                    <a:ext uri="{FF2B5EF4-FFF2-40B4-BE49-F238E27FC236}">
                      <a16:creationId xmlns:a16="http://schemas.microsoft.com/office/drawing/2014/main" id="{532F951D-3444-44E0-AF6A-B8E6E8DC67F3}"/>
                    </a:ext>
                  </a:extLst>
                </p14:cNvPr>
                <p14:cNvContentPartPr/>
                <p14:nvPr/>
              </p14:nvContentPartPr>
              <p14:xfrm>
                <a:off x="6191208" y="4327488"/>
                <a:ext cx="185760" cy="150120"/>
              </p14:xfrm>
            </p:contentPart>
          </mc:Choice>
          <mc:Fallback>
            <p:pic>
              <p:nvPicPr>
                <p:cNvPr id="132131" name="Freihand 132130">
                  <a:extLst>
                    <a:ext uri="{FF2B5EF4-FFF2-40B4-BE49-F238E27FC236}">
                      <a16:creationId xmlns:a16="http://schemas.microsoft.com/office/drawing/2014/main" id="{532F951D-3444-44E0-AF6A-B8E6E8DC67F3}"/>
                    </a:ext>
                  </a:extLst>
                </p:cNvPr>
                <p:cNvPicPr/>
                <p:nvPr/>
              </p:nvPicPr>
              <p:blipFill>
                <a:blip r:embed="rId168"/>
                <a:stretch>
                  <a:fillRect/>
                </a:stretch>
              </p:blipFill>
              <p:spPr>
                <a:xfrm>
                  <a:off x="6186888" y="4323168"/>
                  <a:ext cx="194400" cy="158760"/>
                </a:xfrm>
                <a:prstGeom prst="rect">
                  <a:avLst/>
                </a:prstGeom>
              </p:spPr>
            </p:pic>
          </mc:Fallback>
        </mc:AlternateContent>
      </p:grpSp>
      <p:grpSp>
        <p:nvGrpSpPr>
          <p:cNvPr id="132135" name="Gruppieren 132134">
            <a:extLst>
              <a:ext uri="{FF2B5EF4-FFF2-40B4-BE49-F238E27FC236}">
                <a16:creationId xmlns:a16="http://schemas.microsoft.com/office/drawing/2014/main" id="{3913B352-88DE-478D-80D4-B1997BF8CA7A}"/>
              </a:ext>
            </a:extLst>
          </p:cNvPr>
          <p:cNvGrpSpPr/>
          <p:nvPr/>
        </p:nvGrpSpPr>
        <p:grpSpPr>
          <a:xfrm>
            <a:off x="832248" y="5089608"/>
            <a:ext cx="317880" cy="200520"/>
            <a:chOff x="832248" y="5089608"/>
            <a:chExt cx="317880" cy="200520"/>
          </a:xfrm>
        </p:grpSpPr>
        <mc:AlternateContent xmlns:mc="http://schemas.openxmlformats.org/markup-compatibility/2006">
          <mc:Choice xmlns:p14="http://schemas.microsoft.com/office/powerpoint/2010/main" Requires="p14">
            <p:contentPart p14:bwMode="auto" r:id="rId169">
              <p14:nvContentPartPr>
                <p14:cNvPr id="132133" name="Freihand 132132">
                  <a:extLst>
                    <a:ext uri="{FF2B5EF4-FFF2-40B4-BE49-F238E27FC236}">
                      <a16:creationId xmlns:a16="http://schemas.microsoft.com/office/drawing/2014/main" id="{BAF69617-4864-46E6-861B-D5ECA4E27D07}"/>
                    </a:ext>
                  </a:extLst>
                </p14:cNvPr>
                <p14:cNvContentPartPr/>
                <p14:nvPr/>
              </p14:nvContentPartPr>
              <p14:xfrm>
                <a:off x="832248" y="5159088"/>
                <a:ext cx="219240" cy="28080"/>
              </p14:xfrm>
            </p:contentPart>
          </mc:Choice>
          <mc:Fallback>
            <p:pic>
              <p:nvPicPr>
                <p:cNvPr id="132133" name="Freihand 132132">
                  <a:extLst>
                    <a:ext uri="{FF2B5EF4-FFF2-40B4-BE49-F238E27FC236}">
                      <a16:creationId xmlns:a16="http://schemas.microsoft.com/office/drawing/2014/main" id="{BAF69617-4864-46E6-861B-D5ECA4E27D07}"/>
                    </a:ext>
                  </a:extLst>
                </p:cNvPr>
                <p:cNvPicPr/>
                <p:nvPr/>
              </p:nvPicPr>
              <p:blipFill>
                <a:blip r:embed="rId170"/>
                <a:stretch>
                  <a:fillRect/>
                </a:stretch>
              </p:blipFill>
              <p:spPr>
                <a:xfrm>
                  <a:off x="827928" y="5154768"/>
                  <a:ext cx="22788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132134" name="Freihand 132133">
                  <a:extLst>
                    <a:ext uri="{FF2B5EF4-FFF2-40B4-BE49-F238E27FC236}">
                      <a16:creationId xmlns:a16="http://schemas.microsoft.com/office/drawing/2014/main" id="{07B95FF5-CBF3-46DF-BE7A-29E2944DFD09}"/>
                    </a:ext>
                  </a:extLst>
                </p14:cNvPr>
                <p14:cNvContentPartPr/>
                <p14:nvPr/>
              </p14:nvContentPartPr>
              <p14:xfrm>
                <a:off x="1009008" y="5089608"/>
                <a:ext cx="141120" cy="200520"/>
              </p14:xfrm>
            </p:contentPart>
          </mc:Choice>
          <mc:Fallback>
            <p:pic>
              <p:nvPicPr>
                <p:cNvPr id="132134" name="Freihand 132133">
                  <a:extLst>
                    <a:ext uri="{FF2B5EF4-FFF2-40B4-BE49-F238E27FC236}">
                      <a16:creationId xmlns:a16="http://schemas.microsoft.com/office/drawing/2014/main" id="{07B95FF5-CBF3-46DF-BE7A-29E2944DFD09}"/>
                    </a:ext>
                  </a:extLst>
                </p:cNvPr>
                <p:cNvPicPr/>
                <p:nvPr/>
              </p:nvPicPr>
              <p:blipFill>
                <a:blip r:embed="rId172"/>
                <a:stretch>
                  <a:fillRect/>
                </a:stretch>
              </p:blipFill>
              <p:spPr>
                <a:xfrm>
                  <a:off x="1004688" y="5085288"/>
                  <a:ext cx="149760" cy="209160"/>
                </a:xfrm>
                <a:prstGeom prst="rect">
                  <a:avLst/>
                </a:prstGeom>
              </p:spPr>
            </p:pic>
          </mc:Fallback>
        </mc:AlternateContent>
      </p:grpSp>
      <p:grpSp>
        <p:nvGrpSpPr>
          <p:cNvPr id="132209" name="Gruppieren 132208">
            <a:extLst>
              <a:ext uri="{FF2B5EF4-FFF2-40B4-BE49-F238E27FC236}">
                <a16:creationId xmlns:a16="http://schemas.microsoft.com/office/drawing/2014/main" id="{B1B0911A-5CB2-481B-B068-9022C793A3B9}"/>
              </a:ext>
            </a:extLst>
          </p:cNvPr>
          <p:cNvGrpSpPr/>
          <p:nvPr/>
        </p:nvGrpSpPr>
        <p:grpSpPr>
          <a:xfrm>
            <a:off x="1466928" y="4780368"/>
            <a:ext cx="6684840" cy="801000"/>
            <a:chOff x="1466928" y="4780368"/>
            <a:chExt cx="6684840" cy="801000"/>
          </a:xfrm>
        </p:grpSpPr>
        <mc:AlternateContent xmlns:mc="http://schemas.openxmlformats.org/markup-compatibility/2006">
          <mc:Choice xmlns:p14="http://schemas.microsoft.com/office/powerpoint/2010/main" Requires="p14">
            <p:contentPart p14:bwMode="auto" r:id="rId173">
              <p14:nvContentPartPr>
                <p14:cNvPr id="132136" name="Freihand 132135">
                  <a:extLst>
                    <a:ext uri="{FF2B5EF4-FFF2-40B4-BE49-F238E27FC236}">
                      <a16:creationId xmlns:a16="http://schemas.microsoft.com/office/drawing/2014/main" id="{534CA032-3F6F-4471-9C41-EB23DBFC20A9}"/>
                    </a:ext>
                  </a:extLst>
                </p14:cNvPr>
                <p14:cNvContentPartPr/>
                <p14:nvPr/>
              </p14:nvContentPartPr>
              <p14:xfrm>
                <a:off x="1466928" y="5043888"/>
                <a:ext cx="133560" cy="239040"/>
              </p14:xfrm>
            </p:contentPart>
          </mc:Choice>
          <mc:Fallback>
            <p:pic>
              <p:nvPicPr>
                <p:cNvPr id="132136" name="Freihand 132135">
                  <a:extLst>
                    <a:ext uri="{FF2B5EF4-FFF2-40B4-BE49-F238E27FC236}">
                      <a16:creationId xmlns:a16="http://schemas.microsoft.com/office/drawing/2014/main" id="{534CA032-3F6F-4471-9C41-EB23DBFC20A9}"/>
                    </a:ext>
                  </a:extLst>
                </p:cNvPr>
                <p:cNvPicPr/>
                <p:nvPr/>
              </p:nvPicPr>
              <p:blipFill>
                <a:blip r:embed="rId174"/>
                <a:stretch>
                  <a:fillRect/>
                </a:stretch>
              </p:blipFill>
              <p:spPr>
                <a:xfrm>
                  <a:off x="1462608" y="5039568"/>
                  <a:ext cx="142200" cy="24768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32137" name="Freihand 132136">
                  <a:extLst>
                    <a:ext uri="{FF2B5EF4-FFF2-40B4-BE49-F238E27FC236}">
                      <a16:creationId xmlns:a16="http://schemas.microsoft.com/office/drawing/2014/main" id="{DD7FDDFB-FB07-42F2-AB9F-3FE1C3507491}"/>
                    </a:ext>
                  </a:extLst>
                </p14:cNvPr>
                <p14:cNvContentPartPr/>
                <p14:nvPr/>
              </p14:nvContentPartPr>
              <p14:xfrm>
                <a:off x="1599408" y="5109768"/>
                <a:ext cx="234360" cy="78480"/>
              </p14:xfrm>
            </p:contentPart>
          </mc:Choice>
          <mc:Fallback>
            <p:pic>
              <p:nvPicPr>
                <p:cNvPr id="132137" name="Freihand 132136">
                  <a:extLst>
                    <a:ext uri="{FF2B5EF4-FFF2-40B4-BE49-F238E27FC236}">
                      <a16:creationId xmlns:a16="http://schemas.microsoft.com/office/drawing/2014/main" id="{DD7FDDFB-FB07-42F2-AB9F-3FE1C3507491}"/>
                    </a:ext>
                  </a:extLst>
                </p:cNvPr>
                <p:cNvPicPr/>
                <p:nvPr/>
              </p:nvPicPr>
              <p:blipFill>
                <a:blip r:embed="rId176"/>
                <a:stretch>
                  <a:fillRect/>
                </a:stretch>
              </p:blipFill>
              <p:spPr>
                <a:xfrm>
                  <a:off x="1595088" y="5105448"/>
                  <a:ext cx="24300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32139" name="Freihand 132138">
                  <a:extLst>
                    <a:ext uri="{FF2B5EF4-FFF2-40B4-BE49-F238E27FC236}">
                      <a16:creationId xmlns:a16="http://schemas.microsoft.com/office/drawing/2014/main" id="{FF385FE9-89C4-408B-8894-519F66B9916B}"/>
                    </a:ext>
                  </a:extLst>
                </p14:cNvPr>
                <p14:cNvContentPartPr/>
                <p14:nvPr/>
              </p14:nvContentPartPr>
              <p14:xfrm>
                <a:off x="2053728" y="5057928"/>
                <a:ext cx="164880" cy="108000"/>
              </p14:xfrm>
            </p:contentPart>
          </mc:Choice>
          <mc:Fallback>
            <p:pic>
              <p:nvPicPr>
                <p:cNvPr id="132139" name="Freihand 132138">
                  <a:extLst>
                    <a:ext uri="{FF2B5EF4-FFF2-40B4-BE49-F238E27FC236}">
                      <a16:creationId xmlns:a16="http://schemas.microsoft.com/office/drawing/2014/main" id="{FF385FE9-89C4-408B-8894-519F66B9916B}"/>
                    </a:ext>
                  </a:extLst>
                </p:cNvPr>
                <p:cNvPicPr/>
                <p:nvPr/>
              </p:nvPicPr>
              <p:blipFill>
                <a:blip r:embed="rId178"/>
                <a:stretch>
                  <a:fillRect/>
                </a:stretch>
              </p:blipFill>
              <p:spPr>
                <a:xfrm>
                  <a:off x="2049408" y="5053608"/>
                  <a:ext cx="17352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32140" name="Freihand 132139">
                  <a:extLst>
                    <a:ext uri="{FF2B5EF4-FFF2-40B4-BE49-F238E27FC236}">
                      <a16:creationId xmlns:a16="http://schemas.microsoft.com/office/drawing/2014/main" id="{59D1C501-FE4A-4EEA-AC87-C945D135F54C}"/>
                    </a:ext>
                  </a:extLst>
                </p14:cNvPr>
                <p14:cNvContentPartPr/>
                <p14:nvPr/>
              </p14:nvContentPartPr>
              <p14:xfrm>
                <a:off x="2265048" y="5093928"/>
                <a:ext cx="145440" cy="72360"/>
              </p14:xfrm>
            </p:contentPart>
          </mc:Choice>
          <mc:Fallback>
            <p:pic>
              <p:nvPicPr>
                <p:cNvPr id="132140" name="Freihand 132139">
                  <a:extLst>
                    <a:ext uri="{FF2B5EF4-FFF2-40B4-BE49-F238E27FC236}">
                      <a16:creationId xmlns:a16="http://schemas.microsoft.com/office/drawing/2014/main" id="{59D1C501-FE4A-4EEA-AC87-C945D135F54C}"/>
                    </a:ext>
                  </a:extLst>
                </p:cNvPr>
                <p:cNvPicPr/>
                <p:nvPr/>
              </p:nvPicPr>
              <p:blipFill>
                <a:blip r:embed="rId180"/>
                <a:stretch>
                  <a:fillRect/>
                </a:stretch>
              </p:blipFill>
              <p:spPr>
                <a:xfrm>
                  <a:off x="2260728" y="5089608"/>
                  <a:ext cx="15408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32142" name="Freihand 132141">
                  <a:extLst>
                    <a:ext uri="{FF2B5EF4-FFF2-40B4-BE49-F238E27FC236}">
                      <a16:creationId xmlns:a16="http://schemas.microsoft.com/office/drawing/2014/main" id="{2BA6D437-547A-4D00-8B8C-F89BC59206E8}"/>
                    </a:ext>
                  </a:extLst>
                </p14:cNvPr>
                <p14:cNvContentPartPr/>
                <p14:nvPr/>
              </p14:nvContentPartPr>
              <p14:xfrm>
                <a:off x="2472408" y="4961448"/>
                <a:ext cx="166680" cy="222480"/>
              </p14:xfrm>
            </p:contentPart>
          </mc:Choice>
          <mc:Fallback>
            <p:pic>
              <p:nvPicPr>
                <p:cNvPr id="132142" name="Freihand 132141">
                  <a:extLst>
                    <a:ext uri="{FF2B5EF4-FFF2-40B4-BE49-F238E27FC236}">
                      <a16:creationId xmlns:a16="http://schemas.microsoft.com/office/drawing/2014/main" id="{2BA6D437-547A-4D00-8B8C-F89BC59206E8}"/>
                    </a:ext>
                  </a:extLst>
                </p:cNvPr>
                <p:cNvPicPr/>
                <p:nvPr/>
              </p:nvPicPr>
              <p:blipFill>
                <a:blip r:embed="rId182"/>
                <a:stretch>
                  <a:fillRect/>
                </a:stretch>
              </p:blipFill>
              <p:spPr>
                <a:xfrm>
                  <a:off x="2468088" y="4957128"/>
                  <a:ext cx="175320" cy="23112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32143" name="Freihand 132142">
                  <a:extLst>
                    <a:ext uri="{FF2B5EF4-FFF2-40B4-BE49-F238E27FC236}">
                      <a16:creationId xmlns:a16="http://schemas.microsoft.com/office/drawing/2014/main" id="{B2E356F8-CCB3-4B8C-A9A4-4B3481D96452}"/>
                    </a:ext>
                  </a:extLst>
                </p14:cNvPr>
                <p14:cNvContentPartPr/>
                <p14:nvPr/>
              </p14:nvContentPartPr>
              <p14:xfrm>
                <a:off x="2605608" y="4979448"/>
                <a:ext cx="36720" cy="45000"/>
              </p14:xfrm>
            </p:contentPart>
          </mc:Choice>
          <mc:Fallback>
            <p:pic>
              <p:nvPicPr>
                <p:cNvPr id="132143" name="Freihand 132142">
                  <a:extLst>
                    <a:ext uri="{FF2B5EF4-FFF2-40B4-BE49-F238E27FC236}">
                      <a16:creationId xmlns:a16="http://schemas.microsoft.com/office/drawing/2014/main" id="{B2E356F8-CCB3-4B8C-A9A4-4B3481D96452}"/>
                    </a:ext>
                  </a:extLst>
                </p:cNvPr>
                <p:cNvPicPr/>
                <p:nvPr/>
              </p:nvPicPr>
              <p:blipFill>
                <a:blip r:embed="rId184"/>
                <a:stretch>
                  <a:fillRect/>
                </a:stretch>
              </p:blipFill>
              <p:spPr>
                <a:xfrm>
                  <a:off x="2601288" y="4975128"/>
                  <a:ext cx="45360" cy="5364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32144" name="Freihand 132143">
                  <a:extLst>
                    <a:ext uri="{FF2B5EF4-FFF2-40B4-BE49-F238E27FC236}">
                      <a16:creationId xmlns:a16="http://schemas.microsoft.com/office/drawing/2014/main" id="{96DDDB55-3743-4DF2-BDEE-BEAE32241258}"/>
                    </a:ext>
                  </a:extLst>
                </p14:cNvPr>
                <p14:cNvContentPartPr/>
                <p14:nvPr/>
              </p14:nvContentPartPr>
              <p14:xfrm>
                <a:off x="2663568" y="5062968"/>
                <a:ext cx="293760" cy="96120"/>
              </p14:xfrm>
            </p:contentPart>
          </mc:Choice>
          <mc:Fallback>
            <p:pic>
              <p:nvPicPr>
                <p:cNvPr id="132144" name="Freihand 132143">
                  <a:extLst>
                    <a:ext uri="{FF2B5EF4-FFF2-40B4-BE49-F238E27FC236}">
                      <a16:creationId xmlns:a16="http://schemas.microsoft.com/office/drawing/2014/main" id="{96DDDB55-3743-4DF2-BDEE-BEAE32241258}"/>
                    </a:ext>
                  </a:extLst>
                </p:cNvPr>
                <p:cNvPicPr/>
                <p:nvPr/>
              </p:nvPicPr>
              <p:blipFill>
                <a:blip r:embed="rId186"/>
                <a:stretch>
                  <a:fillRect/>
                </a:stretch>
              </p:blipFill>
              <p:spPr>
                <a:xfrm>
                  <a:off x="2659248" y="5058648"/>
                  <a:ext cx="30240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32145" name="Freihand 132144">
                  <a:extLst>
                    <a:ext uri="{FF2B5EF4-FFF2-40B4-BE49-F238E27FC236}">
                      <a16:creationId xmlns:a16="http://schemas.microsoft.com/office/drawing/2014/main" id="{B5FDE80B-64BD-4509-86CD-CE3837E847C2}"/>
                    </a:ext>
                  </a:extLst>
                </p14:cNvPr>
                <p14:cNvContentPartPr/>
                <p14:nvPr/>
              </p14:nvContentPartPr>
              <p14:xfrm>
                <a:off x="2968488" y="4992408"/>
                <a:ext cx="289440" cy="152280"/>
              </p14:xfrm>
            </p:contentPart>
          </mc:Choice>
          <mc:Fallback>
            <p:pic>
              <p:nvPicPr>
                <p:cNvPr id="132145" name="Freihand 132144">
                  <a:extLst>
                    <a:ext uri="{FF2B5EF4-FFF2-40B4-BE49-F238E27FC236}">
                      <a16:creationId xmlns:a16="http://schemas.microsoft.com/office/drawing/2014/main" id="{B5FDE80B-64BD-4509-86CD-CE3837E847C2}"/>
                    </a:ext>
                  </a:extLst>
                </p:cNvPr>
                <p:cNvPicPr/>
                <p:nvPr/>
              </p:nvPicPr>
              <p:blipFill>
                <a:blip r:embed="rId188"/>
                <a:stretch>
                  <a:fillRect/>
                </a:stretch>
              </p:blipFill>
              <p:spPr>
                <a:xfrm>
                  <a:off x="2964168" y="4988088"/>
                  <a:ext cx="29808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32146" name="Freihand 132145">
                  <a:extLst>
                    <a:ext uri="{FF2B5EF4-FFF2-40B4-BE49-F238E27FC236}">
                      <a16:creationId xmlns:a16="http://schemas.microsoft.com/office/drawing/2014/main" id="{08481988-A68A-4565-8ED2-AE100852A3E4}"/>
                    </a:ext>
                  </a:extLst>
                </p14:cNvPr>
                <p14:cNvContentPartPr/>
                <p14:nvPr/>
              </p14:nvContentPartPr>
              <p14:xfrm>
                <a:off x="3472128" y="5034888"/>
                <a:ext cx="108720" cy="242280"/>
              </p14:xfrm>
            </p:contentPart>
          </mc:Choice>
          <mc:Fallback>
            <p:pic>
              <p:nvPicPr>
                <p:cNvPr id="132146" name="Freihand 132145">
                  <a:extLst>
                    <a:ext uri="{FF2B5EF4-FFF2-40B4-BE49-F238E27FC236}">
                      <a16:creationId xmlns:a16="http://schemas.microsoft.com/office/drawing/2014/main" id="{08481988-A68A-4565-8ED2-AE100852A3E4}"/>
                    </a:ext>
                  </a:extLst>
                </p:cNvPr>
                <p:cNvPicPr/>
                <p:nvPr/>
              </p:nvPicPr>
              <p:blipFill>
                <a:blip r:embed="rId190"/>
                <a:stretch>
                  <a:fillRect/>
                </a:stretch>
              </p:blipFill>
              <p:spPr>
                <a:xfrm>
                  <a:off x="3467808" y="5030568"/>
                  <a:ext cx="117360" cy="25092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32147" name="Freihand 132146">
                  <a:extLst>
                    <a:ext uri="{FF2B5EF4-FFF2-40B4-BE49-F238E27FC236}">
                      <a16:creationId xmlns:a16="http://schemas.microsoft.com/office/drawing/2014/main" id="{4EAB730D-94C2-46BC-A8AB-6B0513491378}"/>
                    </a:ext>
                  </a:extLst>
                </p14:cNvPr>
                <p14:cNvContentPartPr/>
                <p14:nvPr/>
              </p14:nvContentPartPr>
              <p14:xfrm>
                <a:off x="3631608" y="5043168"/>
                <a:ext cx="191880" cy="83880"/>
              </p14:xfrm>
            </p:contentPart>
          </mc:Choice>
          <mc:Fallback>
            <p:pic>
              <p:nvPicPr>
                <p:cNvPr id="132147" name="Freihand 132146">
                  <a:extLst>
                    <a:ext uri="{FF2B5EF4-FFF2-40B4-BE49-F238E27FC236}">
                      <a16:creationId xmlns:a16="http://schemas.microsoft.com/office/drawing/2014/main" id="{4EAB730D-94C2-46BC-A8AB-6B0513491378}"/>
                    </a:ext>
                  </a:extLst>
                </p:cNvPr>
                <p:cNvPicPr/>
                <p:nvPr/>
              </p:nvPicPr>
              <p:blipFill>
                <a:blip r:embed="rId192"/>
                <a:stretch>
                  <a:fillRect/>
                </a:stretch>
              </p:blipFill>
              <p:spPr>
                <a:xfrm>
                  <a:off x="3627288" y="5038848"/>
                  <a:ext cx="20052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32148" name="Freihand 132147">
                  <a:extLst>
                    <a:ext uri="{FF2B5EF4-FFF2-40B4-BE49-F238E27FC236}">
                      <a16:creationId xmlns:a16="http://schemas.microsoft.com/office/drawing/2014/main" id="{DA476AE5-8F3C-4A29-8E83-26075D790D3E}"/>
                    </a:ext>
                  </a:extLst>
                </p14:cNvPr>
                <p14:cNvContentPartPr/>
                <p14:nvPr/>
              </p14:nvContentPartPr>
              <p14:xfrm>
                <a:off x="3784968" y="5011488"/>
                <a:ext cx="123480" cy="97560"/>
              </p14:xfrm>
            </p:contentPart>
          </mc:Choice>
          <mc:Fallback>
            <p:pic>
              <p:nvPicPr>
                <p:cNvPr id="132148" name="Freihand 132147">
                  <a:extLst>
                    <a:ext uri="{FF2B5EF4-FFF2-40B4-BE49-F238E27FC236}">
                      <a16:creationId xmlns:a16="http://schemas.microsoft.com/office/drawing/2014/main" id="{DA476AE5-8F3C-4A29-8E83-26075D790D3E}"/>
                    </a:ext>
                  </a:extLst>
                </p:cNvPr>
                <p:cNvPicPr/>
                <p:nvPr/>
              </p:nvPicPr>
              <p:blipFill>
                <a:blip r:embed="rId194"/>
                <a:stretch>
                  <a:fillRect/>
                </a:stretch>
              </p:blipFill>
              <p:spPr>
                <a:xfrm>
                  <a:off x="3780648" y="5007168"/>
                  <a:ext cx="13212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32149" name="Freihand 132148">
                  <a:extLst>
                    <a:ext uri="{FF2B5EF4-FFF2-40B4-BE49-F238E27FC236}">
                      <a16:creationId xmlns:a16="http://schemas.microsoft.com/office/drawing/2014/main" id="{0DBF2F6A-39D4-4A07-9100-F0D1913C1A8C}"/>
                    </a:ext>
                  </a:extLst>
                </p14:cNvPr>
                <p14:cNvContentPartPr/>
                <p14:nvPr/>
              </p14:nvContentPartPr>
              <p14:xfrm>
                <a:off x="3883968" y="5019408"/>
                <a:ext cx="124560" cy="110880"/>
              </p14:xfrm>
            </p:contentPart>
          </mc:Choice>
          <mc:Fallback>
            <p:pic>
              <p:nvPicPr>
                <p:cNvPr id="132149" name="Freihand 132148">
                  <a:extLst>
                    <a:ext uri="{FF2B5EF4-FFF2-40B4-BE49-F238E27FC236}">
                      <a16:creationId xmlns:a16="http://schemas.microsoft.com/office/drawing/2014/main" id="{0DBF2F6A-39D4-4A07-9100-F0D1913C1A8C}"/>
                    </a:ext>
                  </a:extLst>
                </p:cNvPr>
                <p:cNvPicPr/>
                <p:nvPr/>
              </p:nvPicPr>
              <p:blipFill>
                <a:blip r:embed="rId196"/>
                <a:stretch>
                  <a:fillRect/>
                </a:stretch>
              </p:blipFill>
              <p:spPr>
                <a:xfrm>
                  <a:off x="3879648" y="5015088"/>
                  <a:ext cx="13320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32150" name="Freihand 132149">
                  <a:extLst>
                    <a:ext uri="{FF2B5EF4-FFF2-40B4-BE49-F238E27FC236}">
                      <a16:creationId xmlns:a16="http://schemas.microsoft.com/office/drawing/2014/main" id="{486E2B58-DE14-4DA9-AF16-4A0279153718}"/>
                    </a:ext>
                  </a:extLst>
                </p14:cNvPr>
                <p14:cNvContentPartPr/>
                <p14:nvPr/>
              </p14:nvContentPartPr>
              <p14:xfrm>
                <a:off x="4004928" y="4926528"/>
                <a:ext cx="145800" cy="193320"/>
              </p14:xfrm>
            </p:contentPart>
          </mc:Choice>
          <mc:Fallback>
            <p:pic>
              <p:nvPicPr>
                <p:cNvPr id="132150" name="Freihand 132149">
                  <a:extLst>
                    <a:ext uri="{FF2B5EF4-FFF2-40B4-BE49-F238E27FC236}">
                      <a16:creationId xmlns:a16="http://schemas.microsoft.com/office/drawing/2014/main" id="{486E2B58-DE14-4DA9-AF16-4A0279153718}"/>
                    </a:ext>
                  </a:extLst>
                </p:cNvPr>
                <p:cNvPicPr/>
                <p:nvPr/>
              </p:nvPicPr>
              <p:blipFill>
                <a:blip r:embed="rId198"/>
                <a:stretch>
                  <a:fillRect/>
                </a:stretch>
              </p:blipFill>
              <p:spPr>
                <a:xfrm>
                  <a:off x="4000608" y="4922208"/>
                  <a:ext cx="15444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32152" name="Freihand 132151">
                  <a:extLst>
                    <a:ext uri="{FF2B5EF4-FFF2-40B4-BE49-F238E27FC236}">
                      <a16:creationId xmlns:a16="http://schemas.microsoft.com/office/drawing/2014/main" id="{3ACBBCA5-738E-4AF9-B584-4F6AA7A00A37}"/>
                    </a:ext>
                  </a:extLst>
                </p14:cNvPr>
                <p14:cNvContentPartPr/>
                <p14:nvPr/>
              </p14:nvContentPartPr>
              <p14:xfrm>
                <a:off x="4186368" y="5013288"/>
                <a:ext cx="296280" cy="80640"/>
              </p14:xfrm>
            </p:contentPart>
          </mc:Choice>
          <mc:Fallback>
            <p:pic>
              <p:nvPicPr>
                <p:cNvPr id="132152" name="Freihand 132151">
                  <a:extLst>
                    <a:ext uri="{FF2B5EF4-FFF2-40B4-BE49-F238E27FC236}">
                      <a16:creationId xmlns:a16="http://schemas.microsoft.com/office/drawing/2014/main" id="{3ACBBCA5-738E-4AF9-B584-4F6AA7A00A37}"/>
                    </a:ext>
                  </a:extLst>
                </p:cNvPr>
                <p:cNvPicPr/>
                <p:nvPr/>
              </p:nvPicPr>
              <p:blipFill>
                <a:blip r:embed="rId200"/>
                <a:stretch>
                  <a:fillRect/>
                </a:stretch>
              </p:blipFill>
              <p:spPr>
                <a:xfrm>
                  <a:off x="4182048" y="5008968"/>
                  <a:ext cx="30492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32154" name="Freihand 132153">
                  <a:extLst>
                    <a:ext uri="{FF2B5EF4-FFF2-40B4-BE49-F238E27FC236}">
                      <a16:creationId xmlns:a16="http://schemas.microsoft.com/office/drawing/2014/main" id="{8AB9EDB1-FEC8-4F6B-8DAA-6BB889A1D11E}"/>
                    </a:ext>
                  </a:extLst>
                </p14:cNvPr>
                <p14:cNvContentPartPr/>
                <p14:nvPr/>
              </p14:nvContentPartPr>
              <p14:xfrm>
                <a:off x="4440528" y="5040648"/>
                <a:ext cx="77040" cy="71280"/>
              </p14:xfrm>
            </p:contentPart>
          </mc:Choice>
          <mc:Fallback>
            <p:pic>
              <p:nvPicPr>
                <p:cNvPr id="132154" name="Freihand 132153">
                  <a:extLst>
                    <a:ext uri="{FF2B5EF4-FFF2-40B4-BE49-F238E27FC236}">
                      <a16:creationId xmlns:a16="http://schemas.microsoft.com/office/drawing/2014/main" id="{8AB9EDB1-FEC8-4F6B-8DAA-6BB889A1D11E}"/>
                    </a:ext>
                  </a:extLst>
                </p:cNvPr>
                <p:cNvPicPr/>
                <p:nvPr/>
              </p:nvPicPr>
              <p:blipFill>
                <a:blip r:embed="rId202"/>
                <a:stretch>
                  <a:fillRect/>
                </a:stretch>
              </p:blipFill>
              <p:spPr>
                <a:xfrm>
                  <a:off x="4436208" y="5036328"/>
                  <a:ext cx="8568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32155" name="Freihand 132154">
                  <a:extLst>
                    <a:ext uri="{FF2B5EF4-FFF2-40B4-BE49-F238E27FC236}">
                      <a16:creationId xmlns:a16="http://schemas.microsoft.com/office/drawing/2014/main" id="{584B1591-6F01-4A1B-A729-0D58AF62B254}"/>
                    </a:ext>
                  </a:extLst>
                </p14:cNvPr>
                <p14:cNvContentPartPr/>
                <p14:nvPr/>
              </p14:nvContentPartPr>
              <p14:xfrm>
                <a:off x="4554288" y="5025888"/>
                <a:ext cx="77040" cy="98640"/>
              </p14:xfrm>
            </p:contentPart>
          </mc:Choice>
          <mc:Fallback>
            <p:pic>
              <p:nvPicPr>
                <p:cNvPr id="132155" name="Freihand 132154">
                  <a:extLst>
                    <a:ext uri="{FF2B5EF4-FFF2-40B4-BE49-F238E27FC236}">
                      <a16:creationId xmlns:a16="http://schemas.microsoft.com/office/drawing/2014/main" id="{584B1591-6F01-4A1B-A729-0D58AF62B254}"/>
                    </a:ext>
                  </a:extLst>
                </p:cNvPr>
                <p:cNvPicPr/>
                <p:nvPr/>
              </p:nvPicPr>
              <p:blipFill>
                <a:blip r:embed="rId204"/>
                <a:stretch>
                  <a:fillRect/>
                </a:stretch>
              </p:blipFill>
              <p:spPr>
                <a:xfrm>
                  <a:off x="4549968" y="5021568"/>
                  <a:ext cx="8568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32156" name="Freihand 132155">
                  <a:extLst>
                    <a:ext uri="{FF2B5EF4-FFF2-40B4-BE49-F238E27FC236}">
                      <a16:creationId xmlns:a16="http://schemas.microsoft.com/office/drawing/2014/main" id="{19BC0F8A-D332-4035-97B4-3BAC0E0F2022}"/>
                    </a:ext>
                  </a:extLst>
                </p14:cNvPr>
                <p14:cNvContentPartPr/>
                <p14:nvPr/>
              </p14:nvContentPartPr>
              <p14:xfrm>
                <a:off x="4726008" y="5091048"/>
                <a:ext cx="21240" cy="101520"/>
              </p14:xfrm>
            </p:contentPart>
          </mc:Choice>
          <mc:Fallback>
            <p:pic>
              <p:nvPicPr>
                <p:cNvPr id="132156" name="Freihand 132155">
                  <a:extLst>
                    <a:ext uri="{FF2B5EF4-FFF2-40B4-BE49-F238E27FC236}">
                      <a16:creationId xmlns:a16="http://schemas.microsoft.com/office/drawing/2014/main" id="{19BC0F8A-D332-4035-97B4-3BAC0E0F2022}"/>
                    </a:ext>
                  </a:extLst>
                </p:cNvPr>
                <p:cNvPicPr/>
                <p:nvPr/>
              </p:nvPicPr>
              <p:blipFill>
                <a:blip r:embed="rId206"/>
                <a:stretch>
                  <a:fillRect/>
                </a:stretch>
              </p:blipFill>
              <p:spPr>
                <a:xfrm>
                  <a:off x="4721688" y="5086728"/>
                  <a:ext cx="2988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132157" name="Freihand 132156">
                  <a:extLst>
                    <a:ext uri="{FF2B5EF4-FFF2-40B4-BE49-F238E27FC236}">
                      <a16:creationId xmlns:a16="http://schemas.microsoft.com/office/drawing/2014/main" id="{0F5F5EA6-32CC-41D4-A9CE-5F8D7D8E6EA8}"/>
                    </a:ext>
                  </a:extLst>
                </p14:cNvPr>
                <p14:cNvContentPartPr/>
                <p14:nvPr/>
              </p14:nvContentPartPr>
              <p14:xfrm>
                <a:off x="4886208" y="4997808"/>
                <a:ext cx="120960" cy="110880"/>
              </p14:xfrm>
            </p:contentPart>
          </mc:Choice>
          <mc:Fallback>
            <p:pic>
              <p:nvPicPr>
                <p:cNvPr id="132157" name="Freihand 132156">
                  <a:extLst>
                    <a:ext uri="{FF2B5EF4-FFF2-40B4-BE49-F238E27FC236}">
                      <a16:creationId xmlns:a16="http://schemas.microsoft.com/office/drawing/2014/main" id="{0F5F5EA6-32CC-41D4-A9CE-5F8D7D8E6EA8}"/>
                    </a:ext>
                  </a:extLst>
                </p:cNvPr>
                <p:cNvPicPr/>
                <p:nvPr/>
              </p:nvPicPr>
              <p:blipFill>
                <a:blip r:embed="rId208"/>
                <a:stretch>
                  <a:fillRect/>
                </a:stretch>
              </p:blipFill>
              <p:spPr>
                <a:xfrm>
                  <a:off x="4881888" y="4993488"/>
                  <a:ext cx="12960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132159" name="Freihand 132158">
                  <a:extLst>
                    <a:ext uri="{FF2B5EF4-FFF2-40B4-BE49-F238E27FC236}">
                      <a16:creationId xmlns:a16="http://schemas.microsoft.com/office/drawing/2014/main" id="{EC637457-FF4E-4028-A3D4-1605D3F3290B}"/>
                    </a:ext>
                  </a:extLst>
                </p14:cNvPr>
                <p14:cNvContentPartPr/>
                <p14:nvPr/>
              </p14:nvContentPartPr>
              <p14:xfrm>
                <a:off x="5053248" y="4992408"/>
                <a:ext cx="109440" cy="103320"/>
              </p14:xfrm>
            </p:contentPart>
          </mc:Choice>
          <mc:Fallback>
            <p:pic>
              <p:nvPicPr>
                <p:cNvPr id="132159" name="Freihand 132158">
                  <a:extLst>
                    <a:ext uri="{FF2B5EF4-FFF2-40B4-BE49-F238E27FC236}">
                      <a16:creationId xmlns:a16="http://schemas.microsoft.com/office/drawing/2014/main" id="{EC637457-FF4E-4028-A3D4-1605D3F3290B}"/>
                    </a:ext>
                  </a:extLst>
                </p:cNvPr>
                <p:cNvPicPr/>
                <p:nvPr/>
              </p:nvPicPr>
              <p:blipFill>
                <a:blip r:embed="rId210"/>
                <a:stretch>
                  <a:fillRect/>
                </a:stretch>
              </p:blipFill>
              <p:spPr>
                <a:xfrm>
                  <a:off x="5048928" y="4988088"/>
                  <a:ext cx="11808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132161" name="Freihand 132160">
                  <a:extLst>
                    <a:ext uri="{FF2B5EF4-FFF2-40B4-BE49-F238E27FC236}">
                      <a16:creationId xmlns:a16="http://schemas.microsoft.com/office/drawing/2014/main" id="{B6368940-4A5E-4DF6-80CE-37001CD22C4A}"/>
                    </a:ext>
                  </a:extLst>
                </p14:cNvPr>
                <p14:cNvContentPartPr/>
                <p14:nvPr/>
              </p14:nvContentPartPr>
              <p14:xfrm>
                <a:off x="5195088" y="4979808"/>
                <a:ext cx="121320" cy="248040"/>
              </p14:xfrm>
            </p:contentPart>
          </mc:Choice>
          <mc:Fallback>
            <p:pic>
              <p:nvPicPr>
                <p:cNvPr id="132161" name="Freihand 132160">
                  <a:extLst>
                    <a:ext uri="{FF2B5EF4-FFF2-40B4-BE49-F238E27FC236}">
                      <a16:creationId xmlns:a16="http://schemas.microsoft.com/office/drawing/2014/main" id="{B6368940-4A5E-4DF6-80CE-37001CD22C4A}"/>
                    </a:ext>
                  </a:extLst>
                </p:cNvPr>
                <p:cNvPicPr/>
                <p:nvPr/>
              </p:nvPicPr>
              <p:blipFill>
                <a:blip r:embed="rId212"/>
                <a:stretch>
                  <a:fillRect/>
                </a:stretch>
              </p:blipFill>
              <p:spPr>
                <a:xfrm>
                  <a:off x="5190768" y="4975488"/>
                  <a:ext cx="129960" cy="25668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132162" name="Freihand 132161">
                  <a:extLst>
                    <a:ext uri="{FF2B5EF4-FFF2-40B4-BE49-F238E27FC236}">
                      <a16:creationId xmlns:a16="http://schemas.microsoft.com/office/drawing/2014/main" id="{549CF47C-2EB7-4B57-B916-9919306145CA}"/>
                    </a:ext>
                  </a:extLst>
                </p14:cNvPr>
                <p14:cNvContentPartPr/>
                <p14:nvPr/>
              </p14:nvContentPartPr>
              <p14:xfrm>
                <a:off x="5355288" y="4983768"/>
                <a:ext cx="88560" cy="119880"/>
              </p14:xfrm>
            </p:contentPart>
          </mc:Choice>
          <mc:Fallback>
            <p:pic>
              <p:nvPicPr>
                <p:cNvPr id="132162" name="Freihand 132161">
                  <a:extLst>
                    <a:ext uri="{FF2B5EF4-FFF2-40B4-BE49-F238E27FC236}">
                      <a16:creationId xmlns:a16="http://schemas.microsoft.com/office/drawing/2014/main" id="{549CF47C-2EB7-4B57-B916-9919306145CA}"/>
                    </a:ext>
                  </a:extLst>
                </p:cNvPr>
                <p:cNvPicPr/>
                <p:nvPr/>
              </p:nvPicPr>
              <p:blipFill>
                <a:blip r:embed="rId214"/>
                <a:stretch>
                  <a:fillRect/>
                </a:stretch>
              </p:blipFill>
              <p:spPr>
                <a:xfrm>
                  <a:off x="5350968" y="4979448"/>
                  <a:ext cx="9720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32163" name="Freihand 132162">
                  <a:extLst>
                    <a:ext uri="{FF2B5EF4-FFF2-40B4-BE49-F238E27FC236}">
                      <a16:creationId xmlns:a16="http://schemas.microsoft.com/office/drawing/2014/main" id="{47B5C989-D0EF-4771-9B48-7537BDFE985B}"/>
                    </a:ext>
                  </a:extLst>
                </p14:cNvPr>
                <p14:cNvContentPartPr/>
                <p14:nvPr/>
              </p14:nvContentPartPr>
              <p14:xfrm>
                <a:off x="5483448" y="5015088"/>
                <a:ext cx="114480" cy="76680"/>
              </p14:xfrm>
            </p:contentPart>
          </mc:Choice>
          <mc:Fallback>
            <p:pic>
              <p:nvPicPr>
                <p:cNvPr id="132163" name="Freihand 132162">
                  <a:extLst>
                    <a:ext uri="{FF2B5EF4-FFF2-40B4-BE49-F238E27FC236}">
                      <a16:creationId xmlns:a16="http://schemas.microsoft.com/office/drawing/2014/main" id="{47B5C989-D0EF-4771-9B48-7537BDFE985B}"/>
                    </a:ext>
                  </a:extLst>
                </p:cNvPr>
                <p:cNvPicPr/>
                <p:nvPr/>
              </p:nvPicPr>
              <p:blipFill>
                <a:blip r:embed="rId216"/>
                <a:stretch>
                  <a:fillRect/>
                </a:stretch>
              </p:blipFill>
              <p:spPr>
                <a:xfrm>
                  <a:off x="5479128" y="5010768"/>
                  <a:ext cx="12312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32164" name="Freihand 132163">
                  <a:extLst>
                    <a:ext uri="{FF2B5EF4-FFF2-40B4-BE49-F238E27FC236}">
                      <a16:creationId xmlns:a16="http://schemas.microsoft.com/office/drawing/2014/main" id="{8EC8C5D9-AFBF-414F-9E02-E4C49E30CBCE}"/>
                    </a:ext>
                  </a:extLst>
                </p14:cNvPr>
                <p14:cNvContentPartPr/>
                <p14:nvPr/>
              </p14:nvContentPartPr>
              <p14:xfrm>
                <a:off x="5619168" y="5015088"/>
                <a:ext cx="38160" cy="90360"/>
              </p14:xfrm>
            </p:contentPart>
          </mc:Choice>
          <mc:Fallback>
            <p:pic>
              <p:nvPicPr>
                <p:cNvPr id="132164" name="Freihand 132163">
                  <a:extLst>
                    <a:ext uri="{FF2B5EF4-FFF2-40B4-BE49-F238E27FC236}">
                      <a16:creationId xmlns:a16="http://schemas.microsoft.com/office/drawing/2014/main" id="{8EC8C5D9-AFBF-414F-9E02-E4C49E30CBCE}"/>
                    </a:ext>
                  </a:extLst>
                </p:cNvPr>
                <p:cNvPicPr/>
                <p:nvPr/>
              </p:nvPicPr>
              <p:blipFill>
                <a:blip r:embed="rId218"/>
                <a:stretch>
                  <a:fillRect/>
                </a:stretch>
              </p:blipFill>
              <p:spPr>
                <a:xfrm>
                  <a:off x="5614848" y="5010768"/>
                  <a:ext cx="4680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32165" name="Freihand 132164">
                  <a:extLst>
                    <a:ext uri="{FF2B5EF4-FFF2-40B4-BE49-F238E27FC236}">
                      <a16:creationId xmlns:a16="http://schemas.microsoft.com/office/drawing/2014/main" id="{72927B03-F917-42A4-87D4-A438799E6991}"/>
                    </a:ext>
                  </a:extLst>
                </p14:cNvPr>
                <p14:cNvContentPartPr/>
                <p14:nvPr/>
              </p14:nvContentPartPr>
              <p14:xfrm>
                <a:off x="5652648" y="4942728"/>
                <a:ext cx="8640" cy="26280"/>
              </p14:xfrm>
            </p:contentPart>
          </mc:Choice>
          <mc:Fallback>
            <p:pic>
              <p:nvPicPr>
                <p:cNvPr id="132165" name="Freihand 132164">
                  <a:extLst>
                    <a:ext uri="{FF2B5EF4-FFF2-40B4-BE49-F238E27FC236}">
                      <a16:creationId xmlns:a16="http://schemas.microsoft.com/office/drawing/2014/main" id="{72927B03-F917-42A4-87D4-A438799E6991}"/>
                    </a:ext>
                  </a:extLst>
                </p:cNvPr>
                <p:cNvPicPr/>
                <p:nvPr/>
              </p:nvPicPr>
              <p:blipFill>
                <a:blip r:embed="rId220"/>
                <a:stretch>
                  <a:fillRect/>
                </a:stretch>
              </p:blipFill>
              <p:spPr>
                <a:xfrm>
                  <a:off x="5648328" y="4938408"/>
                  <a:ext cx="1728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32166" name="Freihand 132165">
                  <a:extLst>
                    <a:ext uri="{FF2B5EF4-FFF2-40B4-BE49-F238E27FC236}">
                      <a16:creationId xmlns:a16="http://schemas.microsoft.com/office/drawing/2014/main" id="{873EBA3A-FDF0-4DC5-B52E-4F54130876A8}"/>
                    </a:ext>
                  </a:extLst>
                </p14:cNvPr>
                <p14:cNvContentPartPr/>
                <p14:nvPr/>
              </p14:nvContentPartPr>
              <p14:xfrm>
                <a:off x="5689008" y="4998168"/>
                <a:ext cx="198360" cy="95400"/>
              </p14:xfrm>
            </p:contentPart>
          </mc:Choice>
          <mc:Fallback>
            <p:pic>
              <p:nvPicPr>
                <p:cNvPr id="132166" name="Freihand 132165">
                  <a:extLst>
                    <a:ext uri="{FF2B5EF4-FFF2-40B4-BE49-F238E27FC236}">
                      <a16:creationId xmlns:a16="http://schemas.microsoft.com/office/drawing/2014/main" id="{873EBA3A-FDF0-4DC5-B52E-4F54130876A8}"/>
                    </a:ext>
                  </a:extLst>
                </p:cNvPr>
                <p:cNvPicPr/>
                <p:nvPr/>
              </p:nvPicPr>
              <p:blipFill>
                <a:blip r:embed="rId222"/>
                <a:stretch>
                  <a:fillRect/>
                </a:stretch>
              </p:blipFill>
              <p:spPr>
                <a:xfrm>
                  <a:off x="5684688" y="4993848"/>
                  <a:ext cx="20700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32167" name="Freihand 132166">
                  <a:extLst>
                    <a:ext uri="{FF2B5EF4-FFF2-40B4-BE49-F238E27FC236}">
                      <a16:creationId xmlns:a16="http://schemas.microsoft.com/office/drawing/2014/main" id="{10916BB4-A249-4A1D-AFE3-A2628F09364B}"/>
                    </a:ext>
                  </a:extLst>
                </p14:cNvPr>
                <p14:cNvContentPartPr/>
                <p14:nvPr/>
              </p14:nvContentPartPr>
              <p14:xfrm>
                <a:off x="5908248" y="4886568"/>
                <a:ext cx="266040" cy="410400"/>
              </p14:xfrm>
            </p:contentPart>
          </mc:Choice>
          <mc:Fallback>
            <p:pic>
              <p:nvPicPr>
                <p:cNvPr id="132167" name="Freihand 132166">
                  <a:extLst>
                    <a:ext uri="{FF2B5EF4-FFF2-40B4-BE49-F238E27FC236}">
                      <a16:creationId xmlns:a16="http://schemas.microsoft.com/office/drawing/2014/main" id="{10916BB4-A249-4A1D-AFE3-A2628F09364B}"/>
                    </a:ext>
                  </a:extLst>
                </p:cNvPr>
                <p:cNvPicPr/>
                <p:nvPr/>
              </p:nvPicPr>
              <p:blipFill>
                <a:blip r:embed="rId224"/>
                <a:stretch>
                  <a:fillRect/>
                </a:stretch>
              </p:blipFill>
              <p:spPr>
                <a:xfrm>
                  <a:off x="5903928" y="4882248"/>
                  <a:ext cx="274680" cy="41904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132169" name="Freihand 132168">
                  <a:extLst>
                    <a:ext uri="{FF2B5EF4-FFF2-40B4-BE49-F238E27FC236}">
                      <a16:creationId xmlns:a16="http://schemas.microsoft.com/office/drawing/2014/main" id="{6465B32C-E405-4208-B4F9-8CA2F7F88DBA}"/>
                    </a:ext>
                  </a:extLst>
                </p14:cNvPr>
                <p14:cNvContentPartPr/>
                <p14:nvPr/>
              </p14:nvContentPartPr>
              <p14:xfrm>
                <a:off x="6289848" y="4837608"/>
                <a:ext cx="348120" cy="327240"/>
              </p14:xfrm>
            </p:contentPart>
          </mc:Choice>
          <mc:Fallback>
            <p:pic>
              <p:nvPicPr>
                <p:cNvPr id="132169" name="Freihand 132168">
                  <a:extLst>
                    <a:ext uri="{FF2B5EF4-FFF2-40B4-BE49-F238E27FC236}">
                      <a16:creationId xmlns:a16="http://schemas.microsoft.com/office/drawing/2014/main" id="{6465B32C-E405-4208-B4F9-8CA2F7F88DBA}"/>
                    </a:ext>
                  </a:extLst>
                </p:cNvPr>
                <p:cNvPicPr/>
                <p:nvPr/>
              </p:nvPicPr>
              <p:blipFill>
                <a:blip r:embed="rId226"/>
                <a:stretch>
                  <a:fillRect/>
                </a:stretch>
              </p:blipFill>
              <p:spPr>
                <a:xfrm>
                  <a:off x="6285528" y="4833288"/>
                  <a:ext cx="356760" cy="33588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132170" name="Freihand 132169">
                  <a:extLst>
                    <a:ext uri="{FF2B5EF4-FFF2-40B4-BE49-F238E27FC236}">
                      <a16:creationId xmlns:a16="http://schemas.microsoft.com/office/drawing/2014/main" id="{8B13C1A7-E1AD-4FA0-9271-94373213A28C}"/>
                    </a:ext>
                  </a:extLst>
                </p14:cNvPr>
                <p14:cNvContentPartPr/>
                <p14:nvPr/>
              </p14:nvContentPartPr>
              <p14:xfrm>
                <a:off x="6839928" y="4780368"/>
                <a:ext cx="289440" cy="281160"/>
              </p14:xfrm>
            </p:contentPart>
          </mc:Choice>
          <mc:Fallback>
            <p:pic>
              <p:nvPicPr>
                <p:cNvPr id="132170" name="Freihand 132169">
                  <a:extLst>
                    <a:ext uri="{FF2B5EF4-FFF2-40B4-BE49-F238E27FC236}">
                      <a16:creationId xmlns:a16="http://schemas.microsoft.com/office/drawing/2014/main" id="{8B13C1A7-E1AD-4FA0-9271-94373213A28C}"/>
                    </a:ext>
                  </a:extLst>
                </p:cNvPr>
                <p:cNvPicPr/>
                <p:nvPr/>
              </p:nvPicPr>
              <p:blipFill>
                <a:blip r:embed="rId228"/>
                <a:stretch>
                  <a:fillRect/>
                </a:stretch>
              </p:blipFill>
              <p:spPr>
                <a:xfrm>
                  <a:off x="6835608" y="4776048"/>
                  <a:ext cx="298080" cy="28980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32171" name="Freihand 132170">
                  <a:extLst>
                    <a:ext uri="{FF2B5EF4-FFF2-40B4-BE49-F238E27FC236}">
                      <a16:creationId xmlns:a16="http://schemas.microsoft.com/office/drawing/2014/main" id="{C5E433E2-2C7A-47F5-878D-BAC358EA0189}"/>
                    </a:ext>
                  </a:extLst>
                </p14:cNvPr>
                <p14:cNvContentPartPr/>
                <p14:nvPr/>
              </p14:nvContentPartPr>
              <p14:xfrm>
                <a:off x="7144128" y="4851288"/>
                <a:ext cx="3960" cy="30240"/>
              </p14:xfrm>
            </p:contentPart>
          </mc:Choice>
          <mc:Fallback>
            <p:pic>
              <p:nvPicPr>
                <p:cNvPr id="132171" name="Freihand 132170">
                  <a:extLst>
                    <a:ext uri="{FF2B5EF4-FFF2-40B4-BE49-F238E27FC236}">
                      <a16:creationId xmlns:a16="http://schemas.microsoft.com/office/drawing/2014/main" id="{C5E433E2-2C7A-47F5-878D-BAC358EA0189}"/>
                    </a:ext>
                  </a:extLst>
                </p:cNvPr>
                <p:cNvPicPr/>
                <p:nvPr/>
              </p:nvPicPr>
              <p:blipFill>
                <a:blip r:embed="rId230"/>
                <a:stretch>
                  <a:fillRect/>
                </a:stretch>
              </p:blipFill>
              <p:spPr>
                <a:xfrm>
                  <a:off x="7139808" y="4846968"/>
                  <a:ext cx="12600" cy="3888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132172" name="Freihand 132171">
                  <a:extLst>
                    <a:ext uri="{FF2B5EF4-FFF2-40B4-BE49-F238E27FC236}">
                      <a16:creationId xmlns:a16="http://schemas.microsoft.com/office/drawing/2014/main" id="{5E949988-744D-404B-88DD-59EE4F4D0A7C}"/>
                    </a:ext>
                  </a:extLst>
                </p14:cNvPr>
                <p14:cNvContentPartPr/>
                <p14:nvPr/>
              </p14:nvContentPartPr>
              <p14:xfrm>
                <a:off x="7204248" y="4905288"/>
                <a:ext cx="246960" cy="49680"/>
              </p14:xfrm>
            </p:contentPart>
          </mc:Choice>
          <mc:Fallback>
            <p:pic>
              <p:nvPicPr>
                <p:cNvPr id="132172" name="Freihand 132171">
                  <a:extLst>
                    <a:ext uri="{FF2B5EF4-FFF2-40B4-BE49-F238E27FC236}">
                      <a16:creationId xmlns:a16="http://schemas.microsoft.com/office/drawing/2014/main" id="{5E949988-744D-404B-88DD-59EE4F4D0A7C}"/>
                    </a:ext>
                  </a:extLst>
                </p:cNvPr>
                <p:cNvPicPr/>
                <p:nvPr/>
              </p:nvPicPr>
              <p:blipFill>
                <a:blip r:embed="rId232"/>
                <a:stretch>
                  <a:fillRect/>
                </a:stretch>
              </p:blipFill>
              <p:spPr>
                <a:xfrm>
                  <a:off x="7199928" y="4900968"/>
                  <a:ext cx="255600" cy="5832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132173" name="Freihand 132172">
                  <a:extLst>
                    <a:ext uri="{FF2B5EF4-FFF2-40B4-BE49-F238E27FC236}">
                      <a16:creationId xmlns:a16="http://schemas.microsoft.com/office/drawing/2014/main" id="{497F88F9-9F11-4C2B-877C-3241B2AFFF00}"/>
                    </a:ext>
                  </a:extLst>
                </p14:cNvPr>
                <p14:cNvContentPartPr/>
                <p14:nvPr/>
              </p14:nvContentPartPr>
              <p14:xfrm>
                <a:off x="7489368" y="4893048"/>
                <a:ext cx="69840" cy="47520"/>
              </p14:xfrm>
            </p:contentPart>
          </mc:Choice>
          <mc:Fallback>
            <p:pic>
              <p:nvPicPr>
                <p:cNvPr id="132173" name="Freihand 132172">
                  <a:extLst>
                    <a:ext uri="{FF2B5EF4-FFF2-40B4-BE49-F238E27FC236}">
                      <a16:creationId xmlns:a16="http://schemas.microsoft.com/office/drawing/2014/main" id="{497F88F9-9F11-4C2B-877C-3241B2AFFF00}"/>
                    </a:ext>
                  </a:extLst>
                </p:cNvPr>
                <p:cNvPicPr/>
                <p:nvPr/>
              </p:nvPicPr>
              <p:blipFill>
                <a:blip r:embed="rId234"/>
                <a:stretch>
                  <a:fillRect/>
                </a:stretch>
              </p:blipFill>
              <p:spPr>
                <a:xfrm>
                  <a:off x="7485048" y="4888728"/>
                  <a:ext cx="7848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132174" name="Freihand 132173">
                  <a:extLst>
                    <a:ext uri="{FF2B5EF4-FFF2-40B4-BE49-F238E27FC236}">
                      <a16:creationId xmlns:a16="http://schemas.microsoft.com/office/drawing/2014/main" id="{D409599B-D5BA-4F99-8738-651AF05337C4}"/>
                    </a:ext>
                  </a:extLst>
                </p14:cNvPr>
                <p14:cNvContentPartPr/>
                <p14:nvPr/>
              </p14:nvContentPartPr>
              <p14:xfrm>
                <a:off x="7594848" y="4821408"/>
                <a:ext cx="63000" cy="118080"/>
              </p14:xfrm>
            </p:contentPart>
          </mc:Choice>
          <mc:Fallback>
            <p:pic>
              <p:nvPicPr>
                <p:cNvPr id="132174" name="Freihand 132173">
                  <a:extLst>
                    <a:ext uri="{FF2B5EF4-FFF2-40B4-BE49-F238E27FC236}">
                      <a16:creationId xmlns:a16="http://schemas.microsoft.com/office/drawing/2014/main" id="{D409599B-D5BA-4F99-8738-651AF05337C4}"/>
                    </a:ext>
                  </a:extLst>
                </p:cNvPr>
                <p:cNvPicPr/>
                <p:nvPr/>
              </p:nvPicPr>
              <p:blipFill>
                <a:blip r:embed="rId236"/>
                <a:stretch>
                  <a:fillRect/>
                </a:stretch>
              </p:blipFill>
              <p:spPr>
                <a:xfrm>
                  <a:off x="7590528" y="4817088"/>
                  <a:ext cx="7164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132175" name="Freihand 132174">
                  <a:extLst>
                    <a:ext uri="{FF2B5EF4-FFF2-40B4-BE49-F238E27FC236}">
                      <a16:creationId xmlns:a16="http://schemas.microsoft.com/office/drawing/2014/main" id="{024A99CB-9AD8-48D2-882D-E83ECC449A72}"/>
                    </a:ext>
                  </a:extLst>
                </p14:cNvPr>
                <p14:cNvContentPartPr/>
                <p14:nvPr/>
              </p14:nvContentPartPr>
              <p14:xfrm>
                <a:off x="7716528" y="4793688"/>
                <a:ext cx="321840" cy="155880"/>
              </p14:xfrm>
            </p:contentPart>
          </mc:Choice>
          <mc:Fallback>
            <p:pic>
              <p:nvPicPr>
                <p:cNvPr id="132175" name="Freihand 132174">
                  <a:extLst>
                    <a:ext uri="{FF2B5EF4-FFF2-40B4-BE49-F238E27FC236}">
                      <a16:creationId xmlns:a16="http://schemas.microsoft.com/office/drawing/2014/main" id="{024A99CB-9AD8-48D2-882D-E83ECC449A72}"/>
                    </a:ext>
                  </a:extLst>
                </p:cNvPr>
                <p:cNvPicPr/>
                <p:nvPr/>
              </p:nvPicPr>
              <p:blipFill>
                <a:blip r:embed="rId238"/>
                <a:stretch>
                  <a:fillRect/>
                </a:stretch>
              </p:blipFill>
              <p:spPr>
                <a:xfrm>
                  <a:off x="7712208" y="4789368"/>
                  <a:ext cx="33048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132177" name="Freihand 132176">
                  <a:extLst>
                    <a:ext uri="{FF2B5EF4-FFF2-40B4-BE49-F238E27FC236}">
                      <a16:creationId xmlns:a16="http://schemas.microsoft.com/office/drawing/2014/main" id="{ACC79695-8E6E-4982-B73A-C6A605434905}"/>
                    </a:ext>
                  </a:extLst>
                </p14:cNvPr>
                <p14:cNvContentPartPr/>
                <p14:nvPr/>
              </p14:nvContentPartPr>
              <p14:xfrm>
                <a:off x="1518768" y="5414328"/>
                <a:ext cx="211680" cy="152640"/>
              </p14:xfrm>
            </p:contentPart>
          </mc:Choice>
          <mc:Fallback>
            <p:pic>
              <p:nvPicPr>
                <p:cNvPr id="132177" name="Freihand 132176">
                  <a:extLst>
                    <a:ext uri="{FF2B5EF4-FFF2-40B4-BE49-F238E27FC236}">
                      <a16:creationId xmlns:a16="http://schemas.microsoft.com/office/drawing/2014/main" id="{ACC79695-8E6E-4982-B73A-C6A605434905}"/>
                    </a:ext>
                  </a:extLst>
                </p:cNvPr>
                <p:cNvPicPr/>
                <p:nvPr/>
              </p:nvPicPr>
              <p:blipFill>
                <a:blip r:embed="rId240"/>
                <a:stretch>
                  <a:fillRect/>
                </a:stretch>
              </p:blipFill>
              <p:spPr>
                <a:xfrm>
                  <a:off x="1514448" y="5410008"/>
                  <a:ext cx="22032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132178" name="Freihand 132177">
                  <a:extLst>
                    <a:ext uri="{FF2B5EF4-FFF2-40B4-BE49-F238E27FC236}">
                      <a16:creationId xmlns:a16="http://schemas.microsoft.com/office/drawing/2014/main" id="{587D9FCC-02C2-46E3-B370-10CC7EC49D78}"/>
                    </a:ext>
                  </a:extLst>
                </p14:cNvPr>
                <p14:cNvContentPartPr/>
                <p14:nvPr/>
              </p14:nvContentPartPr>
              <p14:xfrm>
                <a:off x="1794528" y="5299848"/>
                <a:ext cx="30240" cy="220680"/>
              </p14:xfrm>
            </p:contentPart>
          </mc:Choice>
          <mc:Fallback>
            <p:pic>
              <p:nvPicPr>
                <p:cNvPr id="132178" name="Freihand 132177">
                  <a:extLst>
                    <a:ext uri="{FF2B5EF4-FFF2-40B4-BE49-F238E27FC236}">
                      <a16:creationId xmlns:a16="http://schemas.microsoft.com/office/drawing/2014/main" id="{587D9FCC-02C2-46E3-B370-10CC7EC49D78}"/>
                    </a:ext>
                  </a:extLst>
                </p:cNvPr>
                <p:cNvPicPr/>
                <p:nvPr/>
              </p:nvPicPr>
              <p:blipFill>
                <a:blip r:embed="rId242"/>
                <a:stretch>
                  <a:fillRect/>
                </a:stretch>
              </p:blipFill>
              <p:spPr>
                <a:xfrm>
                  <a:off x="1790208" y="5295528"/>
                  <a:ext cx="38880" cy="22932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132179" name="Freihand 132178">
                  <a:extLst>
                    <a:ext uri="{FF2B5EF4-FFF2-40B4-BE49-F238E27FC236}">
                      <a16:creationId xmlns:a16="http://schemas.microsoft.com/office/drawing/2014/main" id="{FD4216AF-9724-410A-949D-73E42B40C2F7}"/>
                    </a:ext>
                  </a:extLst>
                </p14:cNvPr>
                <p14:cNvContentPartPr/>
                <p14:nvPr/>
              </p14:nvContentPartPr>
              <p14:xfrm>
                <a:off x="1878408" y="5377968"/>
                <a:ext cx="121680" cy="131040"/>
              </p14:xfrm>
            </p:contentPart>
          </mc:Choice>
          <mc:Fallback>
            <p:pic>
              <p:nvPicPr>
                <p:cNvPr id="132179" name="Freihand 132178">
                  <a:extLst>
                    <a:ext uri="{FF2B5EF4-FFF2-40B4-BE49-F238E27FC236}">
                      <a16:creationId xmlns:a16="http://schemas.microsoft.com/office/drawing/2014/main" id="{FD4216AF-9724-410A-949D-73E42B40C2F7}"/>
                    </a:ext>
                  </a:extLst>
                </p:cNvPr>
                <p:cNvPicPr/>
                <p:nvPr/>
              </p:nvPicPr>
              <p:blipFill>
                <a:blip r:embed="rId244"/>
                <a:stretch>
                  <a:fillRect/>
                </a:stretch>
              </p:blipFill>
              <p:spPr>
                <a:xfrm>
                  <a:off x="1874088" y="5373648"/>
                  <a:ext cx="13032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132180" name="Freihand 132179">
                  <a:extLst>
                    <a:ext uri="{FF2B5EF4-FFF2-40B4-BE49-F238E27FC236}">
                      <a16:creationId xmlns:a16="http://schemas.microsoft.com/office/drawing/2014/main" id="{ABEE251D-6E3E-46DC-9985-68F02D5DF390}"/>
                    </a:ext>
                  </a:extLst>
                </p14:cNvPr>
                <p14:cNvContentPartPr/>
                <p14:nvPr/>
              </p14:nvContentPartPr>
              <p14:xfrm>
                <a:off x="2060208" y="5387328"/>
                <a:ext cx="136440" cy="131040"/>
              </p14:xfrm>
            </p:contentPart>
          </mc:Choice>
          <mc:Fallback>
            <p:pic>
              <p:nvPicPr>
                <p:cNvPr id="132180" name="Freihand 132179">
                  <a:extLst>
                    <a:ext uri="{FF2B5EF4-FFF2-40B4-BE49-F238E27FC236}">
                      <a16:creationId xmlns:a16="http://schemas.microsoft.com/office/drawing/2014/main" id="{ABEE251D-6E3E-46DC-9985-68F02D5DF390}"/>
                    </a:ext>
                  </a:extLst>
                </p:cNvPr>
                <p:cNvPicPr/>
                <p:nvPr/>
              </p:nvPicPr>
              <p:blipFill>
                <a:blip r:embed="rId246"/>
                <a:stretch>
                  <a:fillRect/>
                </a:stretch>
              </p:blipFill>
              <p:spPr>
                <a:xfrm>
                  <a:off x="2055888" y="5383008"/>
                  <a:ext cx="14508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132181" name="Freihand 132180">
                  <a:extLst>
                    <a:ext uri="{FF2B5EF4-FFF2-40B4-BE49-F238E27FC236}">
                      <a16:creationId xmlns:a16="http://schemas.microsoft.com/office/drawing/2014/main" id="{E801857F-D99C-4FCA-AA99-C8E75B8CAA2C}"/>
                    </a:ext>
                  </a:extLst>
                </p14:cNvPr>
                <p14:cNvContentPartPr/>
                <p14:nvPr/>
              </p14:nvContentPartPr>
              <p14:xfrm>
                <a:off x="2222208" y="5401728"/>
                <a:ext cx="227160" cy="86760"/>
              </p14:xfrm>
            </p:contentPart>
          </mc:Choice>
          <mc:Fallback>
            <p:pic>
              <p:nvPicPr>
                <p:cNvPr id="132181" name="Freihand 132180">
                  <a:extLst>
                    <a:ext uri="{FF2B5EF4-FFF2-40B4-BE49-F238E27FC236}">
                      <a16:creationId xmlns:a16="http://schemas.microsoft.com/office/drawing/2014/main" id="{E801857F-D99C-4FCA-AA99-C8E75B8CAA2C}"/>
                    </a:ext>
                  </a:extLst>
                </p:cNvPr>
                <p:cNvPicPr/>
                <p:nvPr/>
              </p:nvPicPr>
              <p:blipFill>
                <a:blip r:embed="rId248"/>
                <a:stretch>
                  <a:fillRect/>
                </a:stretch>
              </p:blipFill>
              <p:spPr>
                <a:xfrm>
                  <a:off x="2217888" y="5397408"/>
                  <a:ext cx="23580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132182" name="Freihand 132181">
                  <a:extLst>
                    <a:ext uri="{FF2B5EF4-FFF2-40B4-BE49-F238E27FC236}">
                      <a16:creationId xmlns:a16="http://schemas.microsoft.com/office/drawing/2014/main" id="{1830C7CB-6E48-46AE-9351-5AEACFEE94E3}"/>
                    </a:ext>
                  </a:extLst>
                </p14:cNvPr>
                <p14:cNvContentPartPr/>
                <p14:nvPr/>
              </p14:nvContentPartPr>
              <p14:xfrm>
                <a:off x="2530008" y="5414328"/>
                <a:ext cx="87120" cy="64800"/>
              </p14:xfrm>
            </p:contentPart>
          </mc:Choice>
          <mc:Fallback>
            <p:pic>
              <p:nvPicPr>
                <p:cNvPr id="132182" name="Freihand 132181">
                  <a:extLst>
                    <a:ext uri="{FF2B5EF4-FFF2-40B4-BE49-F238E27FC236}">
                      <a16:creationId xmlns:a16="http://schemas.microsoft.com/office/drawing/2014/main" id="{1830C7CB-6E48-46AE-9351-5AEACFEE94E3}"/>
                    </a:ext>
                  </a:extLst>
                </p:cNvPr>
                <p:cNvPicPr/>
                <p:nvPr/>
              </p:nvPicPr>
              <p:blipFill>
                <a:blip r:embed="rId250"/>
                <a:stretch>
                  <a:fillRect/>
                </a:stretch>
              </p:blipFill>
              <p:spPr>
                <a:xfrm>
                  <a:off x="2525688" y="5410008"/>
                  <a:ext cx="9576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132183" name="Freihand 132182">
                  <a:extLst>
                    <a:ext uri="{FF2B5EF4-FFF2-40B4-BE49-F238E27FC236}">
                      <a16:creationId xmlns:a16="http://schemas.microsoft.com/office/drawing/2014/main" id="{3D425046-5684-4F38-94F6-C3E942E957CC}"/>
                    </a:ext>
                  </a:extLst>
                </p14:cNvPr>
                <p14:cNvContentPartPr/>
                <p14:nvPr/>
              </p14:nvContentPartPr>
              <p14:xfrm>
                <a:off x="2652408" y="5402808"/>
                <a:ext cx="140400" cy="73800"/>
              </p14:xfrm>
            </p:contentPart>
          </mc:Choice>
          <mc:Fallback>
            <p:pic>
              <p:nvPicPr>
                <p:cNvPr id="132183" name="Freihand 132182">
                  <a:extLst>
                    <a:ext uri="{FF2B5EF4-FFF2-40B4-BE49-F238E27FC236}">
                      <a16:creationId xmlns:a16="http://schemas.microsoft.com/office/drawing/2014/main" id="{3D425046-5684-4F38-94F6-C3E942E957CC}"/>
                    </a:ext>
                  </a:extLst>
                </p:cNvPr>
                <p:cNvPicPr/>
                <p:nvPr/>
              </p:nvPicPr>
              <p:blipFill>
                <a:blip r:embed="rId252"/>
                <a:stretch>
                  <a:fillRect/>
                </a:stretch>
              </p:blipFill>
              <p:spPr>
                <a:xfrm>
                  <a:off x="2648088" y="5398488"/>
                  <a:ext cx="14904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132184" name="Freihand 132183">
                  <a:extLst>
                    <a:ext uri="{FF2B5EF4-FFF2-40B4-BE49-F238E27FC236}">
                      <a16:creationId xmlns:a16="http://schemas.microsoft.com/office/drawing/2014/main" id="{33921F82-C3AA-4AC7-813C-2C04926068D7}"/>
                    </a:ext>
                  </a:extLst>
                </p14:cNvPr>
                <p14:cNvContentPartPr/>
                <p14:nvPr/>
              </p14:nvContentPartPr>
              <p14:xfrm>
                <a:off x="3010608" y="5461488"/>
                <a:ext cx="29880" cy="119880"/>
              </p14:xfrm>
            </p:contentPart>
          </mc:Choice>
          <mc:Fallback>
            <p:pic>
              <p:nvPicPr>
                <p:cNvPr id="132184" name="Freihand 132183">
                  <a:extLst>
                    <a:ext uri="{FF2B5EF4-FFF2-40B4-BE49-F238E27FC236}">
                      <a16:creationId xmlns:a16="http://schemas.microsoft.com/office/drawing/2014/main" id="{33921F82-C3AA-4AC7-813C-2C04926068D7}"/>
                    </a:ext>
                  </a:extLst>
                </p:cNvPr>
                <p:cNvPicPr/>
                <p:nvPr/>
              </p:nvPicPr>
              <p:blipFill>
                <a:blip r:embed="rId254"/>
                <a:stretch>
                  <a:fillRect/>
                </a:stretch>
              </p:blipFill>
              <p:spPr>
                <a:xfrm>
                  <a:off x="3006288" y="5457168"/>
                  <a:ext cx="3852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132185" name="Freihand 132184">
                  <a:extLst>
                    <a:ext uri="{FF2B5EF4-FFF2-40B4-BE49-F238E27FC236}">
                      <a16:creationId xmlns:a16="http://schemas.microsoft.com/office/drawing/2014/main" id="{A1A90ACD-021E-49E5-B2DB-91CCFADB75BB}"/>
                    </a:ext>
                  </a:extLst>
                </p14:cNvPr>
                <p14:cNvContentPartPr/>
                <p14:nvPr/>
              </p14:nvContentPartPr>
              <p14:xfrm>
                <a:off x="3212928" y="5305608"/>
                <a:ext cx="208080" cy="180000"/>
              </p14:xfrm>
            </p:contentPart>
          </mc:Choice>
          <mc:Fallback>
            <p:pic>
              <p:nvPicPr>
                <p:cNvPr id="132185" name="Freihand 132184">
                  <a:extLst>
                    <a:ext uri="{FF2B5EF4-FFF2-40B4-BE49-F238E27FC236}">
                      <a16:creationId xmlns:a16="http://schemas.microsoft.com/office/drawing/2014/main" id="{A1A90ACD-021E-49E5-B2DB-91CCFADB75BB}"/>
                    </a:ext>
                  </a:extLst>
                </p:cNvPr>
                <p:cNvPicPr/>
                <p:nvPr/>
              </p:nvPicPr>
              <p:blipFill>
                <a:blip r:embed="rId256"/>
                <a:stretch>
                  <a:fillRect/>
                </a:stretch>
              </p:blipFill>
              <p:spPr>
                <a:xfrm>
                  <a:off x="3208608" y="5301288"/>
                  <a:ext cx="21672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132186" name="Freihand 132185">
                  <a:extLst>
                    <a:ext uri="{FF2B5EF4-FFF2-40B4-BE49-F238E27FC236}">
                      <a16:creationId xmlns:a16="http://schemas.microsoft.com/office/drawing/2014/main" id="{899667B8-FE6A-47DA-B57C-24C8E7E605AC}"/>
                    </a:ext>
                  </a:extLst>
                </p14:cNvPr>
                <p14:cNvContentPartPr/>
                <p14:nvPr/>
              </p14:nvContentPartPr>
              <p14:xfrm>
                <a:off x="3487968" y="5380488"/>
                <a:ext cx="104040" cy="86400"/>
              </p14:xfrm>
            </p:contentPart>
          </mc:Choice>
          <mc:Fallback>
            <p:pic>
              <p:nvPicPr>
                <p:cNvPr id="132186" name="Freihand 132185">
                  <a:extLst>
                    <a:ext uri="{FF2B5EF4-FFF2-40B4-BE49-F238E27FC236}">
                      <a16:creationId xmlns:a16="http://schemas.microsoft.com/office/drawing/2014/main" id="{899667B8-FE6A-47DA-B57C-24C8E7E605AC}"/>
                    </a:ext>
                  </a:extLst>
                </p:cNvPr>
                <p:cNvPicPr/>
                <p:nvPr/>
              </p:nvPicPr>
              <p:blipFill>
                <a:blip r:embed="rId258"/>
                <a:stretch>
                  <a:fillRect/>
                </a:stretch>
              </p:blipFill>
              <p:spPr>
                <a:xfrm>
                  <a:off x="3483648" y="5376168"/>
                  <a:ext cx="11268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132187" name="Freihand 132186">
                  <a:extLst>
                    <a:ext uri="{FF2B5EF4-FFF2-40B4-BE49-F238E27FC236}">
                      <a16:creationId xmlns:a16="http://schemas.microsoft.com/office/drawing/2014/main" id="{1AE3EA4C-231C-4252-BF95-722B8F54F6CE}"/>
                    </a:ext>
                  </a:extLst>
                </p14:cNvPr>
                <p14:cNvContentPartPr/>
                <p14:nvPr/>
              </p14:nvContentPartPr>
              <p14:xfrm>
                <a:off x="3818088" y="5386248"/>
                <a:ext cx="150480" cy="82800"/>
              </p14:xfrm>
            </p:contentPart>
          </mc:Choice>
          <mc:Fallback>
            <p:pic>
              <p:nvPicPr>
                <p:cNvPr id="132187" name="Freihand 132186">
                  <a:extLst>
                    <a:ext uri="{FF2B5EF4-FFF2-40B4-BE49-F238E27FC236}">
                      <a16:creationId xmlns:a16="http://schemas.microsoft.com/office/drawing/2014/main" id="{1AE3EA4C-231C-4252-BF95-722B8F54F6CE}"/>
                    </a:ext>
                  </a:extLst>
                </p:cNvPr>
                <p:cNvPicPr/>
                <p:nvPr/>
              </p:nvPicPr>
              <p:blipFill>
                <a:blip r:embed="rId260"/>
                <a:stretch>
                  <a:fillRect/>
                </a:stretch>
              </p:blipFill>
              <p:spPr>
                <a:xfrm>
                  <a:off x="3813768" y="5381928"/>
                  <a:ext cx="15912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132188" name="Freihand 132187">
                  <a:extLst>
                    <a:ext uri="{FF2B5EF4-FFF2-40B4-BE49-F238E27FC236}">
                      <a16:creationId xmlns:a16="http://schemas.microsoft.com/office/drawing/2014/main" id="{5C4BDE95-E28B-42AD-A38E-3D5F4F1A3A65}"/>
                    </a:ext>
                  </a:extLst>
                </p14:cNvPr>
                <p14:cNvContentPartPr/>
                <p14:nvPr/>
              </p14:nvContentPartPr>
              <p14:xfrm>
                <a:off x="3980088" y="5292648"/>
                <a:ext cx="367560" cy="156960"/>
              </p14:xfrm>
            </p:contentPart>
          </mc:Choice>
          <mc:Fallback>
            <p:pic>
              <p:nvPicPr>
                <p:cNvPr id="132188" name="Freihand 132187">
                  <a:extLst>
                    <a:ext uri="{FF2B5EF4-FFF2-40B4-BE49-F238E27FC236}">
                      <a16:creationId xmlns:a16="http://schemas.microsoft.com/office/drawing/2014/main" id="{5C4BDE95-E28B-42AD-A38E-3D5F4F1A3A65}"/>
                    </a:ext>
                  </a:extLst>
                </p:cNvPr>
                <p:cNvPicPr/>
                <p:nvPr/>
              </p:nvPicPr>
              <p:blipFill>
                <a:blip r:embed="rId262"/>
                <a:stretch>
                  <a:fillRect/>
                </a:stretch>
              </p:blipFill>
              <p:spPr>
                <a:xfrm>
                  <a:off x="3975768" y="5288328"/>
                  <a:ext cx="37620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132189" name="Freihand 132188">
                  <a:extLst>
                    <a:ext uri="{FF2B5EF4-FFF2-40B4-BE49-F238E27FC236}">
                      <a16:creationId xmlns:a16="http://schemas.microsoft.com/office/drawing/2014/main" id="{0881BF40-791C-4F9C-8123-BFE32232A245}"/>
                    </a:ext>
                  </a:extLst>
                </p14:cNvPr>
                <p14:cNvContentPartPr/>
                <p14:nvPr/>
              </p14:nvContentPartPr>
              <p14:xfrm>
                <a:off x="4333248" y="5285808"/>
                <a:ext cx="18360" cy="65880"/>
              </p14:xfrm>
            </p:contentPart>
          </mc:Choice>
          <mc:Fallback>
            <p:pic>
              <p:nvPicPr>
                <p:cNvPr id="132189" name="Freihand 132188">
                  <a:extLst>
                    <a:ext uri="{FF2B5EF4-FFF2-40B4-BE49-F238E27FC236}">
                      <a16:creationId xmlns:a16="http://schemas.microsoft.com/office/drawing/2014/main" id="{0881BF40-791C-4F9C-8123-BFE32232A245}"/>
                    </a:ext>
                  </a:extLst>
                </p:cNvPr>
                <p:cNvPicPr/>
                <p:nvPr/>
              </p:nvPicPr>
              <p:blipFill>
                <a:blip r:embed="rId264"/>
                <a:stretch>
                  <a:fillRect/>
                </a:stretch>
              </p:blipFill>
              <p:spPr>
                <a:xfrm>
                  <a:off x="4328928" y="5281488"/>
                  <a:ext cx="2700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132190" name="Freihand 132189">
                  <a:extLst>
                    <a:ext uri="{FF2B5EF4-FFF2-40B4-BE49-F238E27FC236}">
                      <a16:creationId xmlns:a16="http://schemas.microsoft.com/office/drawing/2014/main" id="{BFD17B6E-A409-42D5-AD37-EB13FF5554E1}"/>
                    </a:ext>
                  </a:extLst>
                </p14:cNvPr>
                <p14:cNvContentPartPr/>
                <p14:nvPr/>
              </p14:nvContentPartPr>
              <p14:xfrm>
                <a:off x="4422888" y="5372568"/>
                <a:ext cx="132840" cy="62640"/>
              </p14:xfrm>
            </p:contentPart>
          </mc:Choice>
          <mc:Fallback>
            <p:pic>
              <p:nvPicPr>
                <p:cNvPr id="132190" name="Freihand 132189">
                  <a:extLst>
                    <a:ext uri="{FF2B5EF4-FFF2-40B4-BE49-F238E27FC236}">
                      <a16:creationId xmlns:a16="http://schemas.microsoft.com/office/drawing/2014/main" id="{BFD17B6E-A409-42D5-AD37-EB13FF5554E1}"/>
                    </a:ext>
                  </a:extLst>
                </p:cNvPr>
                <p:cNvPicPr/>
                <p:nvPr/>
              </p:nvPicPr>
              <p:blipFill>
                <a:blip r:embed="rId266"/>
                <a:stretch>
                  <a:fillRect/>
                </a:stretch>
              </p:blipFill>
              <p:spPr>
                <a:xfrm>
                  <a:off x="4418568" y="5368248"/>
                  <a:ext cx="14148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132191" name="Freihand 132190">
                  <a:extLst>
                    <a:ext uri="{FF2B5EF4-FFF2-40B4-BE49-F238E27FC236}">
                      <a16:creationId xmlns:a16="http://schemas.microsoft.com/office/drawing/2014/main" id="{306F2A0E-E806-49E7-A74B-FA3B51643907}"/>
                    </a:ext>
                  </a:extLst>
                </p14:cNvPr>
                <p14:cNvContentPartPr/>
                <p14:nvPr/>
              </p14:nvContentPartPr>
              <p14:xfrm>
                <a:off x="4659768" y="5315328"/>
                <a:ext cx="280080" cy="132840"/>
              </p14:xfrm>
            </p:contentPart>
          </mc:Choice>
          <mc:Fallback>
            <p:pic>
              <p:nvPicPr>
                <p:cNvPr id="132191" name="Freihand 132190">
                  <a:extLst>
                    <a:ext uri="{FF2B5EF4-FFF2-40B4-BE49-F238E27FC236}">
                      <a16:creationId xmlns:a16="http://schemas.microsoft.com/office/drawing/2014/main" id="{306F2A0E-E806-49E7-A74B-FA3B51643907}"/>
                    </a:ext>
                  </a:extLst>
                </p:cNvPr>
                <p:cNvPicPr/>
                <p:nvPr/>
              </p:nvPicPr>
              <p:blipFill>
                <a:blip r:embed="rId268"/>
                <a:stretch>
                  <a:fillRect/>
                </a:stretch>
              </p:blipFill>
              <p:spPr>
                <a:xfrm>
                  <a:off x="4655448" y="5311008"/>
                  <a:ext cx="28872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132192" name="Freihand 132191">
                  <a:extLst>
                    <a:ext uri="{FF2B5EF4-FFF2-40B4-BE49-F238E27FC236}">
                      <a16:creationId xmlns:a16="http://schemas.microsoft.com/office/drawing/2014/main" id="{6950CA09-E5DF-4D53-918E-3AC8390A8000}"/>
                    </a:ext>
                  </a:extLst>
                </p14:cNvPr>
                <p14:cNvContentPartPr/>
                <p14:nvPr/>
              </p14:nvContentPartPr>
              <p14:xfrm>
                <a:off x="5291208" y="5320368"/>
                <a:ext cx="23760" cy="149760"/>
              </p14:xfrm>
            </p:contentPart>
          </mc:Choice>
          <mc:Fallback>
            <p:pic>
              <p:nvPicPr>
                <p:cNvPr id="132192" name="Freihand 132191">
                  <a:extLst>
                    <a:ext uri="{FF2B5EF4-FFF2-40B4-BE49-F238E27FC236}">
                      <a16:creationId xmlns:a16="http://schemas.microsoft.com/office/drawing/2014/main" id="{6950CA09-E5DF-4D53-918E-3AC8390A8000}"/>
                    </a:ext>
                  </a:extLst>
                </p:cNvPr>
                <p:cNvPicPr/>
                <p:nvPr/>
              </p:nvPicPr>
              <p:blipFill>
                <a:blip r:embed="rId270"/>
                <a:stretch>
                  <a:fillRect/>
                </a:stretch>
              </p:blipFill>
              <p:spPr>
                <a:xfrm>
                  <a:off x="5286888" y="5316048"/>
                  <a:ext cx="3240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132193" name="Freihand 132192">
                  <a:extLst>
                    <a:ext uri="{FF2B5EF4-FFF2-40B4-BE49-F238E27FC236}">
                      <a16:creationId xmlns:a16="http://schemas.microsoft.com/office/drawing/2014/main" id="{6F3F6A82-2D58-43F7-B415-01744E527BED}"/>
                    </a:ext>
                  </a:extLst>
                </p14:cNvPr>
                <p14:cNvContentPartPr/>
                <p14:nvPr/>
              </p14:nvContentPartPr>
              <p14:xfrm>
                <a:off x="5214168" y="5426928"/>
                <a:ext cx="165960" cy="41760"/>
              </p14:xfrm>
            </p:contentPart>
          </mc:Choice>
          <mc:Fallback>
            <p:pic>
              <p:nvPicPr>
                <p:cNvPr id="132193" name="Freihand 132192">
                  <a:extLst>
                    <a:ext uri="{FF2B5EF4-FFF2-40B4-BE49-F238E27FC236}">
                      <a16:creationId xmlns:a16="http://schemas.microsoft.com/office/drawing/2014/main" id="{6F3F6A82-2D58-43F7-B415-01744E527BED}"/>
                    </a:ext>
                  </a:extLst>
                </p:cNvPr>
                <p:cNvPicPr/>
                <p:nvPr/>
              </p:nvPicPr>
              <p:blipFill>
                <a:blip r:embed="rId272"/>
                <a:stretch>
                  <a:fillRect/>
                </a:stretch>
              </p:blipFill>
              <p:spPr>
                <a:xfrm>
                  <a:off x="5209848" y="5422608"/>
                  <a:ext cx="17460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132194" name="Freihand 132193">
                  <a:extLst>
                    <a:ext uri="{FF2B5EF4-FFF2-40B4-BE49-F238E27FC236}">
                      <a16:creationId xmlns:a16="http://schemas.microsoft.com/office/drawing/2014/main" id="{B02CAC94-EF71-42F6-AC99-57C45DEA7E6C}"/>
                    </a:ext>
                  </a:extLst>
                </p14:cNvPr>
                <p14:cNvContentPartPr/>
                <p14:nvPr/>
              </p14:nvContentPartPr>
              <p14:xfrm>
                <a:off x="5213088" y="5309208"/>
                <a:ext cx="172800" cy="22680"/>
              </p14:xfrm>
            </p:contentPart>
          </mc:Choice>
          <mc:Fallback>
            <p:pic>
              <p:nvPicPr>
                <p:cNvPr id="132194" name="Freihand 132193">
                  <a:extLst>
                    <a:ext uri="{FF2B5EF4-FFF2-40B4-BE49-F238E27FC236}">
                      <a16:creationId xmlns:a16="http://schemas.microsoft.com/office/drawing/2014/main" id="{B02CAC94-EF71-42F6-AC99-57C45DEA7E6C}"/>
                    </a:ext>
                  </a:extLst>
                </p:cNvPr>
                <p:cNvPicPr/>
                <p:nvPr/>
              </p:nvPicPr>
              <p:blipFill>
                <a:blip r:embed="rId274"/>
                <a:stretch>
                  <a:fillRect/>
                </a:stretch>
              </p:blipFill>
              <p:spPr>
                <a:xfrm>
                  <a:off x="5208768" y="5304888"/>
                  <a:ext cx="181440" cy="3132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132195" name="Freihand 132194">
                  <a:extLst>
                    <a:ext uri="{FF2B5EF4-FFF2-40B4-BE49-F238E27FC236}">
                      <a16:creationId xmlns:a16="http://schemas.microsoft.com/office/drawing/2014/main" id="{8B34FE81-FF1E-4BFD-9E72-02921DCD8C6F}"/>
                    </a:ext>
                  </a:extLst>
                </p14:cNvPr>
                <p14:cNvContentPartPr/>
                <p14:nvPr/>
              </p14:nvContentPartPr>
              <p14:xfrm>
                <a:off x="5396688" y="5356728"/>
                <a:ext cx="158040" cy="70920"/>
              </p14:xfrm>
            </p:contentPart>
          </mc:Choice>
          <mc:Fallback>
            <p:pic>
              <p:nvPicPr>
                <p:cNvPr id="132195" name="Freihand 132194">
                  <a:extLst>
                    <a:ext uri="{FF2B5EF4-FFF2-40B4-BE49-F238E27FC236}">
                      <a16:creationId xmlns:a16="http://schemas.microsoft.com/office/drawing/2014/main" id="{8B34FE81-FF1E-4BFD-9E72-02921DCD8C6F}"/>
                    </a:ext>
                  </a:extLst>
                </p:cNvPr>
                <p:cNvPicPr/>
                <p:nvPr/>
              </p:nvPicPr>
              <p:blipFill>
                <a:blip r:embed="rId276"/>
                <a:stretch>
                  <a:fillRect/>
                </a:stretch>
              </p:blipFill>
              <p:spPr>
                <a:xfrm>
                  <a:off x="5392368" y="5352408"/>
                  <a:ext cx="16668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132196" name="Freihand 132195">
                  <a:extLst>
                    <a:ext uri="{FF2B5EF4-FFF2-40B4-BE49-F238E27FC236}">
                      <a16:creationId xmlns:a16="http://schemas.microsoft.com/office/drawing/2014/main" id="{CC5E3A89-B13D-481E-A2E4-7E0F081CA46F}"/>
                    </a:ext>
                  </a:extLst>
                </p14:cNvPr>
                <p14:cNvContentPartPr/>
                <p14:nvPr/>
              </p14:nvContentPartPr>
              <p14:xfrm>
                <a:off x="5566248" y="5294448"/>
                <a:ext cx="259560" cy="155160"/>
              </p14:xfrm>
            </p:contentPart>
          </mc:Choice>
          <mc:Fallback>
            <p:pic>
              <p:nvPicPr>
                <p:cNvPr id="132196" name="Freihand 132195">
                  <a:extLst>
                    <a:ext uri="{FF2B5EF4-FFF2-40B4-BE49-F238E27FC236}">
                      <a16:creationId xmlns:a16="http://schemas.microsoft.com/office/drawing/2014/main" id="{CC5E3A89-B13D-481E-A2E4-7E0F081CA46F}"/>
                    </a:ext>
                  </a:extLst>
                </p:cNvPr>
                <p:cNvPicPr/>
                <p:nvPr/>
              </p:nvPicPr>
              <p:blipFill>
                <a:blip r:embed="rId278"/>
                <a:stretch>
                  <a:fillRect/>
                </a:stretch>
              </p:blipFill>
              <p:spPr>
                <a:xfrm>
                  <a:off x="5561928" y="5290128"/>
                  <a:ext cx="26820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132197" name="Freihand 132196">
                  <a:extLst>
                    <a:ext uri="{FF2B5EF4-FFF2-40B4-BE49-F238E27FC236}">
                      <a16:creationId xmlns:a16="http://schemas.microsoft.com/office/drawing/2014/main" id="{68038C00-9B7F-49BC-A913-ADBFE790A736}"/>
                    </a:ext>
                  </a:extLst>
                </p14:cNvPr>
                <p14:cNvContentPartPr/>
                <p14:nvPr/>
              </p14:nvContentPartPr>
              <p14:xfrm>
                <a:off x="5873328" y="5357088"/>
                <a:ext cx="150480" cy="73800"/>
              </p14:xfrm>
            </p:contentPart>
          </mc:Choice>
          <mc:Fallback>
            <p:pic>
              <p:nvPicPr>
                <p:cNvPr id="132197" name="Freihand 132196">
                  <a:extLst>
                    <a:ext uri="{FF2B5EF4-FFF2-40B4-BE49-F238E27FC236}">
                      <a16:creationId xmlns:a16="http://schemas.microsoft.com/office/drawing/2014/main" id="{68038C00-9B7F-49BC-A913-ADBFE790A736}"/>
                    </a:ext>
                  </a:extLst>
                </p:cNvPr>
                <p:cNvPicPr/>
                <p:nvPr/>
              </p:nvPicPr>
              <p:blipFill>
                <a:blip r:embed="rId280"/>
                <a:stretch>
                  <a:fillRect/>
                </a:stretch>
              </p:blipFill>
              <p:spPr>
                <a:xfrm>
                  <a:off x="5869008" y="5352768"/>
                  <a:ext cx="15912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132198" name="Freihand 132197">
                  <a:extLst>
                    <a:ext uri="{FF2B5EF4-FFF2-40B4-BE49-F238E27FC236}">
                      <a16:creationId xmlns:a16="http://schemas.microsoft.com/office/drawing/2014/main" id="{A3201EB3-31B3-4674-8E5E-0B4F2A5386AF}"/>
                    </a:ext>
                  </a:extLst>
                </p14:cNvPr>
                <p14:cNvContentPartPr/>
                <p14:nvPr/>
              </p14:nvContentPartPr>
              <p14:xfrm>
                <a:off x="6044328" y="5366808"/>
                <a:ext cx="159120" cy="54720"/>
              </p14:xfrm>
            </p:contentPart>
          </mc:Choice>
          <mc:Fallback>
            <p:pic>
              <p:nvPicPr>
                <p:cNvPr id="132198" name="Freihand 132197">
                  <a:extLst>
                    <a:ext uri="{FF2B5EF4-FFF2-40B4-BE49-F238E27FC236}">
                      <a16:creationId xmlns:a16="http://schemas.microsoft.com/office/drawing/2014/main" id="{A3201EB3-31B3-4674-8E5E-0B4F2A5386AF}"/>
                    </a:ext>
                  </a:extLst>
                </p:cNvPr>
                <p:cNvPicPr/>
                <p:nvPr/>
              </p:nvPicPr>
              <p:blipFill>
                <a:blip r:embed="rId282"/>
                <a:stretch>
                  <a:fillRect/>
                </a:stretch>
              </p:blipFill>
              <p:spPr>
                <a:xfrm>
                  <a:off x="6040008" y="5362488"/>
                  <a:ext cx="16776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132199" name="Freihand 132198">
                  <a:extLst>
                    <a:ext uri="{FF2B5EF4-FFF2-40B4-BE49-F238E27FC236}">
                      <a16:creationId xmlns:a16="http://schemas.microsoft.com/office/drawing/2014/main" id="{90C94210-04E0-4A16-ADD4-3CB72B076769}"/>
                    </a:ext>
                  </a:extLst>
                </p14:cNvPr>
                <p14:cNvContentPartPr/>
                <p14:nvPr/>
              </p14:nvContentPartPr>
              <p14:xfrm>
                <a:off x="6231888" y="5250888"/>
                <a:ext cx="105840" cy="155880"/>
              </p14:xfrm>
            </p:contentPart>
          </mc:Choice>
          <mc:Fallback>
            <p:pic>
              <p:nvPicPr>
                <p:cNvPr id="132199" name="Freihand 132198">
                  <a:extLst>
                    <a:ext uri="{FF2B5EF4-FFF2-40B4-BE49-F238E27FC236}">
                      <a16:creationId xmlns:a16="http://schemas.microsoft.com/office/drawing/2014/main" id="{90C94210-04E0-4A16-ADD4-3CB72B076769}"/>
                    </a:ext>
                  </a:extLst>
                </p:cNvPr>
                <p:cNvPicPr/>
                <p:nvPr/>
              </p:nvPicPr>
              <p:blipFill>
                <a:blip r:embed="rId284"/>
                <a:stretch>
                  <a:fillRect/>
                </a:stretch>
              </p:blipFill>
              <p:spPr>
                <a:xfrm>
                  <a:off x="6227568" y="5246568"/>
                  <a:ext cx="11448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132200" name="Freihand 132199">
                  <a:extLst>
                    <a:ext uri="{FF2B5EF4-FFF2-40B4-BE49-F238E27FC236}">
                      <a16:creationId xmlns:a16="http://schemas.microsoft.com/office/drawing/2014/main" id="{50A9D981-F793-4D39-B5AC-0AA8046AE79B}"/>
                    </a:ext>
                  </a:extLst>
                </p14:cNvPr>
                <p14:cNvContentPartPr/>
                <p14:nvPr/>
              </p14:nvContentPartPr>
              <p14:xfrm>
                <a:off x="6389208" y="5300568"/>
                <a:ext cx="189720" cy="75600"/>
              </p14:xfrm>
            </p:contentPart>
          </mc:Choice>
          <mc:Fallback>
            <p:pic>
              <p:nvPicPr>
                <p:cNvPr id="132200" name="Freihand 132199">
                  <a:extLst>
                    <a:ext uri="{FF2B5EF4-FFF2-40B4-BE49-F238E27FC236}">
                      <a16:creationId xmlns:a16="http://schemas.microsoft.com/office/drawing/2014/main" id="{50A9D981-F793-4D39-B5AC-0AA8046AE79B}"/>
                    </a:ext>
                  </a:extLst>
                </p:cNvPr>
                <p:cNvPicPr/>
                <p:nvPr/>
              </p:nvPicPr>
              <p:blipFill>
                <a:blip r:embed="rId286"/>
                <a:stretch>
                  <a:fillRect/>
                </a:stretch>
              </p:blipFill>
              <p:spPr>
                <a:xfrm>
                  <a:off x="6384888" y="5296248"/>
                  <a:ext cx="19836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132201" name="Freihand 132200">
                  <a:extLst>
                    <a:ext uri="{FF2B5EF4-FFF2-40B4-BE49-F238E27FC236}">
                      <a16:creationId xmlns:a16="http://schemas.microsoft.com/office/drawing/2014/main" id="{774EA06F-6103-4BB8-8E20-E95C0F6D0CE3}"/>
                    </a:ext>
                  </a:extLst>
                </p14:cNvPr>
                <p14:cNvContentPartPr/>
                <p14:nvPr/>
              </p14:nvContentPartPr>
              <p14:xfrm>
                <a:off x="6780528" y="5293728"/>
                <a:ext cx="9720" cy="77040"/>
              </p14:xfrm>
            </p:contentPart>
          </mc:Choice>
          <mc:Fallback>
            <p:pic>
              <p:nvPicPr>
                <p:cNvPr id="132201" name="Freihand 132200">
                  <a:extLst>
                    <a:ext uri="{FF2B5EF4-FFF2-40B4-BE49-F238E27FC236}">
                      <a16:creationId xmlns:a16="http://schemas.microsoft.com/office/drawing/2014/main" id="{774EA06F-6103-4BB8-8E20-E95C0F6D0CE3}"/>
                    </a:ext>
                  </a:extLst>
                </p:cNvPr>
                <p:cNvPicPr/>
                <p:nvPr/>
              </p:nvPicPr>
              <p:blipFill>
                <a:blip r:embed="rId288"/>
                <a:stretch>
                  <a:fillRect/>
                </a:stretch>
              </p:blipFill>
              <p:spPr>
                <a:xfrm>
                  <a:off x="6776208" y="5289408"/>
                  <a:ext cx="1836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132202" name="Freihand 132201">
                  <a:extLst>
                    <a:ext uri="{FF2B5EF4-FFF2-40B4-BE49-F238E27FC236}">
                      <a16:creationId xmlns:a16="http://schemas.microsoft.com/office/drawing/2014/main" id="{E73346DB-358E-450A-B383-6FDBAA2A22BB}"/>
                    </a:ext>
                  </a:extLst>
                </p14:cNvPr>
                <p14:cNvContentPartPr/>
                <p14:nvPr/>
              </p14:nvContentPartPr>
              <p14:xfrm>
                <a:off x="6776928" y="5250888"/>
                <a:ext cx="360" cy="360"/>
              </p14:xfrm>
            </p:contentPart>
          </mc:Choice>
          <mc:Fallback>
            <p:pic>
              <p:nvPicPr>
                <p:cNvPr id="132202" name="Freihand 132201">
                  <a:extLst>
                    <a:ext uri="{FF2B5EF4-FFF2-40B4-BE49-F238E27FC236}">
                      <a16:creationId xmlns:a16="http://schemas.microsoft.com/office/drawing/2014/main" id="{E73346DB-358E-450A-B383-6FDBAA2A22BB}"/>
                    </a:ext>
                  </a:extLst>
                </p:cNvPr>
                <p:cNvPicPr/>
                <p:nvPr/>
              </p:nvPicPr>
              <p:blipFill>
                <a:blip r:embed="rId108"/>
                <a:stretch>
                  <a:fillRect/>
                </a:stretch>
              </p:blipFill>
              <p:spPr>
                <a:xfrm>
                  <a:off x="6772608" y="524656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90">
              <p14:nvContentPartPr>
                <p14:cNvPr id="132203" name="Freihand 132202">
                  <a:extLst>
                    <a:ext uri="{FF2B5EF4-FFF2-40B4-BE49-F238E27FC236}">
                      <a16:creationId xmlns:a16="http://schemas.microsoft.com/office/drawing/2014/main" id="{B05774C8-B5AB-4900-B0D1-58F6A46F2866}"/>
                    </a:ext>
                  </a:extLst>
                </p14:cNvPr>
                <p14:cNvContentPartPr/>
                <p14:nvPr/>
              </p14:nvContentPartPr>
              <p14:xfrm>
                <a:off x="6853248" y="5293368"/>
                <a:ext cx="91800" cy="69840"/>
              </p14:xfrm>
            </p:contentPart>
          </mc:Choice>
          <mc:Fallback>
            <p:pic>
              <p:nvPicPr>
                <p:cNvPr id="132203" name="Freihand 132202">
                  <a:extLst>
                    <a:ext uri="{FF2B5EF4-FFF2-40B4-BE49-F238E27FC236}">
                      <a16:creationId xmlns:a16="http://schemas.microsoft.com/office/drawing/2014/main" id="{B05774C8-B5AB-4900-B0D1-58F6A46F2866}"/>
                    </a:ext>
                  </a:extLst>
                </p:cNvPr>
                <p:cNvPicPr/>
                <p:nvPr/>
              </p:nvPicPr>
              <p:blipFill>
                <a:blip r:embed="rId291"/>
                <a:stretch>
                  <a:fillRect/>
                </a:stretch>
              </p:blipFill>
              <p:spPr>
                <a:xfrm>
                  <a:off x="6848928" y="5289048"/>
                  <a:ext cx="10044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292">
              <p14:nvContentPartPr>
                <p14:cNvPr id="132204" name="Freihand 132203">
                  <a:extLst>
                    <a:ext uri="{FF2B5EF4-FFF2-40B4-BE49-F238E27FC236}">
                      <a16:creationId xmlns:a16="http://schemas.microsoft.com/office/drawing/2014/main" id="{7AC364DD-39A3-4456-95C4-05E36C25CDEF}"/>
                    </a:ext>
                  </a:extLst>
                </p14:cNvPr>
                <p14:cNvContentPartPr/>
                <p14:nvPr/>
              </p14:nvContentPartPr>
              <p14:xfrm>
                <a:off x="7161768" y="5210208"/>
                <a:ext cx="112320" cy="137160"/>
              </p14:xfrm>
            </p:contentPart>
          </mc:Choice>
          <mc:Fallback>
            <p:pic>
              <p:nvPicPr>
                <p:cNvPr id="132204" name="Freihand 132203">
                  <a:extLst>
                    <a:ext uri="{FF2B5EF4-FFF2-40B4-BE49-F238E27FC236}">
                      <a16:creationId xmlns:a16="http://schemas.microsoft.com/office/drawing/2014/main" id="{7AC364DD-39A3-4456-95C4-05E36C25CDEF}"/>
                    </a:ext>
                  </a:extLst>
                </p:cNvPr>
                <p:cNvPicPr/>
                <p:nvPr/>
              </p:nvPicPr>
              <p:blipFill>
                <a:blip r:embed="rId293"/>
                <a:stretch>
                  <a:fillRect/>
                </a:stretch>
              </p:blipFill>
              <p:spPr>
                <a:xfrm>
                  <a:off x="7157448" y="5205888"/>
                  <a:ext cx="12096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294">
              <p14:nvContentPartPr>
                <p14:cNvPr id="132205" name="Freihand 132204">
                  <a:extLst>
                    <a:ext uri="{FF2B5EF4-FFF2-40B4-BE49-F238E27FC236}">
                      <a16:creationId xmlns:a16="http://schemas.microsoft.com/office/drawing/2014/main" id="{C9D43F23-454E-44FF-B606-1DD962C00C1C}"/>
                    </a:ext>
                  </a:extLst>
                </p14:cNvPr>
                <p14:cNvContentPartPr/>
                <p14:nvPr/>
              </p14:nvContentPartPr>
              <p14:xfrm>
                <a:off x="7311528" y="5240448"/>
                <a:ext cx="84600" cy="99360"/>
              </p14:xfrm>
            </p:contentPart>
          </mc:Choice>
          <mc:Fallback>
            <p:pic>
              <p:nvPicPr>
                <p:cNvPr id="132205" name="Freihand 132204">
                  <a:extLst>
                    <a:ext uri="{FF2B5EF4-FFF2-40B4-BE49-F238E27FC236}">
                      <a16:creationId xmlns:a16="http://schemas.microsoft.com/office/drawing/2014/main" id="{C9D43F23-454E-44FF-B606-1DD962C00C1C}"/>
                    </a:ext>
                  </a:extLst>
                </p:cNvPr>
                <p:cNvPicPr/>
                <p:nvPr/>
              </p:nvPicPr>
              <p:blipFill>
                <a:blip r:embed="rId295"/>
                <a:stretch>
                  <a:fillRect/>
                </a:stretch>
              </p:blipFill>
              <p:spPr>
                <a:xfrm>
                  <a:off x="7307208" y="5236128"/>
                  <a:ext cx="9324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296">
              <p14:nvContentPartPr>
                <p14:cNvPr id="132206" name="Freihand 132205">
                  <a:extLst>
                    <a:ext uri="{FF2B5EF4-FFF2-40B4-BE49-F238E27FC236}">
                      <a16:creationId xmlns:a16="http://schemas.microsoft.com/office/drawing/2014/main" id="{26A27BDD-6B84-4D1B-93AE-AAB4A1525374}"/>
                    </a:ext>
                  </a:extLst>
                </p14:cNvPr>
                <p14:cNvContentPartPr/>
                <p14:nvPr/>
              </p14:nvContentPartPr>
              <p14:xfrm>
                <a:off x="7465608" y="5143248"/>
                <a:ext cx="440280" cy="172800"/>
              </p14:xfrm>
            </p:contentPart>
          </mc:Choice>
          <mc:Fallback>
            <p:pic>
              <p:nvPicPr>
                <p:cNvPr id="132206" name="Freihand 132205">
                  <a:extLst>
                    <a:ext uri="{FF2B5EF4-FFF2-40B4-BE49-F238E27FC236}">
                      <a16:creationId xmlns:a16="http://schemas.microsoft.com/office/drawing/2014/main" id="{26A27BDD-6B84-4D1B-93AE-AAB4A1525374}"/>
                    </a:ext>
                  </a:extLst>
                </p:cNvPr>
                <p:cNvPicPr/>
                <p:nvPr/>
              </p:nvPicPr>
              <p:blipFill>
                <a:blip r:embed="rId297"/>
                <a:stretch>
                  <a:fillRect/>
                </a:stretch>
              </p:blipFill>
              <p:spPr>
                <a:xfrm>
                  <a:off x="7461288" y="5138928"/>
                  <a:ext cx="448920" cy="18144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132207" name="Freihand 132206">
                  <a:extLst>
                    <a:ext uri="{FF2B5EF4-FFF2-40B4-BE49-F238E27FC236}">
                      <a16:creationId xmlns:a16="http://schemas.microsoft.com/office/drawing/2014/main" id="{D34C9D7F-3030-4AAF-A347-0B004EB1BA49}"/>
                    </a:ext>
                  </a:extLst>
                </p14:cNvPr>
                <p14:cNvContentPartPr/>
                <p14:nvPr/>
              </p14:nvContentPartPr>
              <p14:xfrm>
                <a:off x="8110728" y="5070528"/>
                <a:ext cx="41040" cy="163080"/>
              </p14:xfrm>
            </p:contentPart>
          </mc:Choice>
          <mc:Fallback>
            <p:pic>
              <p:nvPicPr>
                <p:cNvPr id="132207" name="Freihand 132206">
                  <a:extLst>
                    <a:ext uri="{FF2B5EF4-FFF2-40B4-BE49-F238E27FC236}">
                      <a16:creationId xmlns:a16="http://schemas.microsoft.com/office/drawing/2014/main" id="{D34C9D7F-3030-4AAF-A347-0B004EB1BA49}"/>
                    </a:ext>
                  </a:extLst>
                </p:cNvPr>
                <p:cNvPicPr/>
                <p:nvPr/>
              </p:nvPicPr>
              <p:blipFill>
                <a:blip r:embed="rId299"/>
                <a:stretch>
                  <a:fillRect/>
                </a:stretch>
              </p:blipFill>
              <p:spPr>
                <a:xfrm>
                  <a:off x="8106408" y="5066208"/>
                  <a:ext cx="49680" cy="171720"/>
                </a:xfrm>
                <a:prstGeom prst="rect">
                  <a:avLst/>
                </a:prstGeom>
              </p:spPr>
            </p:pic>
          </mc:Fallback>
        </mc:AlternateContent>
        <mc:AlternateContent xmlns:mc="http://schemas.openxmlformats.org/markup-compatibility/2006">
          <mc:Choice xmlns:p14="http://schemas.microsoft.com/office/powerpoint/2010/main" Requires="p14">
            <p:contentPart p14:bwMode="auto" r:id="rId300">
              <p14:nvContentPartPr>
                <p14:cNvPr id="132208" name="Freihand 132207">
                  <a:extLst>
                    <a:ext uri="{FF2B5EF4-FFF2-40B4-BE49-F238E27FC236}">
                      <a16:creationId xmlns:a16="http://schemas.microsoft.com/office/drawing/2014/main" id="{02CEF1D2-14B6-43D0-834B-D313E960DAB4}"/>
                    </a:ext>
                  </a:extLst>
                </p14:cNvPr>
                <p14:cNvContentPartPr/>
                <p14:nvPr/>
              </p14:nvContentPartPr>
              <p14:xfrm>
                <a:off x="8118648" y="5341608"/>
                <a:ext cx="20160" cy="19800"/>
              </p14:xfrm>
            </p:contentPart>
          </mc:Choice>
          <mc:Fallback>
            <p:pic>
              <p:nvPicPr>
                <p:cNvPr id="132208" name="Freihand 132207">
                  <a:extLst>
                    <a:ext uri="{FF2B5EF4-FFF2-40B4-BE49-F238E27FC236}">
                      <a16:creationId xmlns:a16="http://schemas.microsoft.com/office/drawing/2014/main" id="{02CEF1D2-14B6-43D0-834B-D313E960DAB4}"/>
                    </a:ext>
                  </a:extLst>
                </p:cNvPr>
                <p:cNvPicPr/>
                <p:nvPr/>
              </p:nvPicPr>
              <p:blipFill>
                <a:blip r:embed="rId301"/>
                <a:stretch>
                  <a:fillRect/>
                </a:stretch>
              </p:blipFill>
              <p:spPr>
                <a:xfrm>
                  <a:off x="8114328" y="5337288"/>
                  <a:ext cx="28800" cy="28440"/>
                </a:xfrm>
                <a:prstGeom prst="rect">
                  <a:avLst/>
                </a:prstGeom>
              </p:spPr>
            </p:pic>
          </mc:Fallback>
        </mc:AlternateContent>
      </p:grpSp>
    </p:spTree>
    <p:extLst>
      <p:ext uri="{BB962C8B-B14F-4D97-AF65-F5344CB8AC3E}">
        <p14:creationId xmlns:p14="http://schemas.microsoft.com/office/powerpoint/2010/main" val="67471802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2"/>
          <p:cNvSpPr>
            <a:spLocks noChangeArrowheads="1"/>
          </p:cNvSpPr>
          <p:nvPr/>
        </p:nvSpPr>
        <p:spPr bwMode="auto">
          <a:xfrm>
            <a:off x="393160" y="97822"/>
            <a:ext cx="795057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Monthly development of unemployment in Germany</a:t>
            </a:r>
            <a:endParaRPr lang="de-DE" sz="2400" b="1" dirty="0">
              <a:solidFill>
                <a:srgbClr val="000000"/>
              </a:solidFill>
              <a:latin typeface="Sparkasse Rg" pitchFamily="34" charset="0"/>
            </a:endParaRPr>
          </a:p>
        </p:txBody>
      </p:sp>
      <p:sp>
        <p:nvSpPr>
          <p:cNvPr id="135172" name="Text Box 4"/>
          <p:cNvSpPr txBox="1">
            <a:spLocks noChangeArrowheads="1"/>
          </p:cNvSpPr>
          <p:nvPr/>
        </p:nvSpPr>
        <p:spPr bwMode="auto">
          <a:xfrm>
            <a:off x="1611314" y="6235701"/>
            <a:ext cx="102784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BA</a:t>
            </a:r>
            <a:endParaRPr lang="de-DE" sz="1400" dirty="0"/>
          </a:p>
        </p:txBody>
      </p:sp>
      <p:sp>
        <p:nvSpPr>
          <p:cNvPr id="11" name="Rechteck 10">
            <a:extLst>
              <a:ext uri="{FF2B5EF4-FFF2-40B4-BE49-F238E27FC236}">
                <a16:creationId xmlns:a16="http://schemas.microsoft.com/office/drawing/2014/main" id="{A9D58666-B24B-4EAE-B54C-6F7591185D3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5" name="Grafik 4">
            <a:extLst>
              <a:ext uri="{FF2B5EF4-FFF2-40B4-BE49-F238E27FC236}">
                <a16:creationId xmlns:a16="http://schemas.microsoft.com/office/drawing/2014/main" id="{401AFB67-E874-1CE0-2D8A-7C2354D787DE}"/>
              </a:ext>
            </a:extLst>
          </p:cNvPr>
          <p:cNvPicPr>
            <a:picLocks noChangeAspect="1"/>
          </p:cNvPicPr>
          <p:nvPr/>
        </p:nvPicPr>
        <p:blipFill>
          <a:blip r:embed="rId3"/>
          <a:stretch>
            <a:fillRect/>
          </a:stretch>
        </p:blipFill>
        <p:spPr>
          <a:xfrm>
            <a:off x="115715" y="561667"/>
            <a:ext cx="6925215" cy="4153767"/>
          </a:xfrm>
          <a:prstGeom prst="rect">
            <a:avLst/>
          </a:prstGeom>
        </p:spPr>
      </p:pic>
      <p:pic>
        <p:nvPicPr>
          <p:cNvPr id="7" name="Grafik 6">
            <a:extLst>
              <a:ext uri="{FF2B5EF4-FFF2-40B4-BE49-F238E27FC236}">
                <a16:creationId xmlns:a16="http://schemas.microsoft.com/office/drawing/2014/main" id="{ACEC8B33-1A66-17F1-4925-2BC77F31EE3A}"/>
              </a:ext>
            </a:extLst>
          </p:cNvPr>
          <p:cNvPicPr>
            <a:picLocks noChangeAspect="1"/>
          </p:cNvPicPr>
          <p:nvPr/>
        </p:nvPicPr>
        <p:blipFill>
          <a:blip r:embed="rId4"/>
          <a:stretch>
            <a:fillRect/>
          </a:stretch>
        </p:blipFill>
        <p:spPr>
          <a:xfrm>
            <a:off x="7226444" y="498323"/>
            <a:ext cx="4572396" cy="2651990"/>
          </a:xfrm>
          <a:prstGeom prst="rect">
            <a:avLst/>
          </a:prstGeom>
        </p:spPr>
      </p:pic>
      <p:grpSp>
        <p:nvGrpSpPr>
          <p:cNvPr id="135191" name="Gruppieren 135190">
            <a:extLst>
              <a:ext uri="{FF2B5EF4-FFF2-40B4-BE49-F238E27FC236}">
                <a16:creationId xmlns:a16="http://schemas.microsoft.com/office/drawing/2014/main" id="{505C6AA6-AD8F-4BB9-BA80-9D70DFB976FC}"/>
              </a:ext>
            </a:extLst>
          </p:cNvPr>
          <p:cNvGrpSpPr/>
          <p:nvPr/>
        </p:nvGrpSpPr>
        <p:grpSpPr>
          <a:xfrm>
            <a:off x="3207888" y="587448"/>
            <a:ext cx="4089960" cy="2119680"/>
            <a:chOff x="3207888" y="587448"/>
            <a:chExt cx="4089960" cy="2119680"/>
          </a:xfrm>
        </p:grpSpPr>
        <mc:AlternateContent xmlns:mc="http://schemas.openxmlformats.org/markup-compatibility/2006">
          <mc:Choice xmlns:p14="http://schemas.microsoft.com/office/powerpoint/2010/main" Requires="p14">
            <p:contentPart p14:bwMode="auto" r:id="rId5">
              <p14:nvContentPartPr>
                <p14:cNvPr id="2" name="Freihand 1">
                  <a:extLst>
                    <a:ext uri="{FF2B5EF4-FFF2-40B4-BE49-F238E27FC236}">
                      <a16:creationId xmlns:a16="http://schemas.microsoft.com/office/drawing/2014/main" id="{ED731EFF-5E66-40A9-9997-1ADE51528B73}"/>
                    </a:ext>
                  </a:extLst>
                </p14:cNvPr>
                <p14:cNvContentPartPr/>
                <p14:nvPr/>
              </p14:nvContentPartPr>
              <p14:xfrm>
                <a:off x="3384288" y="1080648"/>
                <a:ext cx="1742400" cy="1401480"/>
              </p14:xfrm>
            </p:contentPart>
          </mc:Choice>
          <mc:Fallback>
            <p:pic>
              <p:nvPicPr>
                <p:cNvPr id="2" name="Freihand 1">
                  <a:extLst>
                    <a:ext uri="{FF2B5EF4-FFF2-40B4-BE49-F238E27FC236}">
                      <a16:creationId xmlns:a16="http://schemas.microsoft.com/office/drawing/2014/main" id="{ED731EFF-5E66-40A9-9997-1ADE51528B73}"/>
                    </a:ext>
                  </a:extLst>
                </p:cNvPr>
                <p:cNvPicPr/>
                <p:nvPr/>
              </p:nvPicPr>
              <p:blipFill>
                <a:blip r:embed="rId6"/>
                <a:stretch>
                  <a:fillRect/>
                </a:stretch>
              </p:blipFill>
              <p:spPr>
                <a:xfrm>
                  <a:off x="3379968" y="1076328"/>
                  <a:ext cx="1751040" cy="14101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3" name="Freihand 2">
                  <a:extLst>
                    <a:ext uri="{FF2B5EF4-FFF2-40B4-BE49-F238E27FC236}">
                      <a16:creationId xmlns:a16="http://schemas.microsoft.com/office/drawing/2014/main" id="{47E6788C-AFA7-41E6-8420-D23061634E1A}"/>
                    </a:ext>
                  </a:extLst>
                </p14:cNvPr>
                <p14:cNvContentPartPr/>
                <p14:nvPr/>
              </p14:nvContentPartPr>
              <p14:xfrm>
                <a:off x="5042448" y="2373768"/>
                <a:ext cx="201600" cy="195120"/>
              </p14:xfrm>
            </p:contentPart>
          </mc:Choice>
          <mc:Fallback>
            <p:pic>
              <p:nvPicPr>
                <p:cNvPr id="3" name="Freihand 2">
                  <a:extLst>
                    <a:ext uri="{FF2B5EF4-FFF2-40B4-BE49-F238E27FC236}">
                      <a16:creationId xmlns:a16="http://schemas.microsoft.com/office/drawing/2014/main" id="{47E6788C-AFA7-41E6-8420-D23061634E1A}"/>
                    </a:ext>
                  </a:extLst>
                </p:cNvPr>
                <p:cNvPicPr/>
                <p:nvPr/>
              </p:nvPicPr>
              <p:blipFill>
                <a:blip r:embed="rId8"/>
                <a:stretch>
                  <a:fillRect/>
                </a:stretch>
              </p:blipFill>
              <p:spPr>
                <a:xfrm>
                  <a:off x="5038128" y="2369448"/>
                  <a:ext cx="210240" cy="2037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46" name="Freihand 45">
                  <a:extLst>
                    <a:ext uri="{FF2B5EF4-FFF2-40B4-BE49-F238E27FC236}">
                      <a16:creationId xmlns:a16="http://schemas.microsoft.com/office/drawing/2014/main" id="{A41CD4E2-AAB9-454A-872E-63C97C32A599}"/>
                    </a:ext>
                  </a:extLst>
                </p14:cNvPr>
                <p14:cNvContentPartPr/>
                <p14:nvPr/>
              </p14:nvContentPartPr>
              <p14:xfrm>
                <a:off x="5861808" y="2203848"/>
                <a:ext cx="872640" cy="503280"/>
              </p14:xfrm>
            </p:contentPart>
          </mc:Choice>
          <mc:Fallback>
            <p:pic>
              <p:nvPicPr>
                <p:cNvPr id="46" name="Freihand 45">
                  <a:extLst>
                    <a:ext uri="{FF2B5EF4-FFF2-40B4-BE49-F238E27FC236}">
                      <a16:creationId xmlns:a16="http://schemas.microsoft.com/office/drawing/2014/main" id="{A41CD4E2-AAB9-454A-872E-63C97C32A599}"/>
                    </a:ext>
                  </a:extLst>
                </p:cNvPr>
                <p:cNvPicPr/>
                <p:nvPr/>
              </p:nvPicPr>
              <p:blipFill>
                <a:blip r:embed="rId10"/>
                <a:stretch>
                  <a:fillRect/>
                </a:stretch>
              </p:blipFill>
              <p:spPr>
                <a:xfrm>
                  <a:off x="5857488" y="2199528"/>
                  <a:ext cx="881280" cy="5119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47" name="Freihand 46">
                  <a:extLst>
                    <a:ext uri="{FF2B5EF4-FFF2-40B4-BE49-F238E27FC236}">
                      <a16:creationId xmlns:a16="http://schemas.microsoft.com/office/drawing/2014/main" id="{FCBFA167-C4BA-4495-A069-0925528A39B5}"/>
                    </a:ext>
                  </a:extLst>
                </p14:cNvPr>
                <p14:cNvContentPartPr/>
                <p14:nvPr/>
              </p14:nvContentPartPr>
              <p14:xfrm>
                <a:off x="6570648" y="2130408"/>
                <a:ext cx="227520" cy="223920"/>
              </p14:xfrm>
            </p:contentPart>
          </mc:Choice>
          <mc:Fallback>
            <p:pic>
              <p:nvPicPr>
                <p:cNvPr id="47" name="Freihand 46">
                  <a:extLst>
                    <a:ext uri="{FF2B5EF4-FFF2-40B4-BE49-F238E27FC236}">
                      <a16:creationId xmlns:a16="http://schemas.microsoft.com/office/drawing/2014/main" id="{FCBFA167-C4BA-4495-A069-0925528A39B5}"/>
                    </a:ext>
                  </a:extLst>
                </p:cNvPr>
                <p:cNvPicPr/>
                <p:nvPr/>
              </p:nvPicPr>
              <p:blipFill>
                <a:blip r:embed="rId12"/>
                <a:stretch>
                  <a:fillRect/>
                </a:stretch>
              </p:blipFill>
              <p:spPr>
                <a:xfrm>
                  <a:off x="6566328" y="2126088"/>
                  <a:ext cx="236160" cy="2325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6" name="Freihand 5">
                  <a:extLst>
                    <a:ext uri="{FF2B5EF4-FFF2-40B4-BE49-F238E27FC236}">
                      <a16:creationId xmlns:a16="http://schemas.microsoft.com/office/drawing/2014/main" id="{A182E86C-9F9A-4FBC-9A9F-D83775ABB278}"/>
                    </a:ext>
                  </a:extLst>
                </p14:cNvPr>
                <p14:cNvContentPartPr/>
                <p14:nvPr/>
              </p14:nvContentPartPr>
              <p14:xfrm>
                <a:off x="3207888" y="691848"/>
                <a:ext cx="132480" cy="121680"/>
              </p14:xfrm>
            </p:contentPart>
          </mc:Choice>
          <mc:Fallback>
            <p:pic>
              <p:nvPicPr>
                <p:cNvPr id="6" name="Freihand 5">
                  <a:extLst>
                    <a:ext uri="{FF2B5EF4-FFF2-40B4-BE49-F238E27FC236}">
                      <a16:creationId xmlns:a16="http://schemas.microsoft.com/office/drawing/2014/main" id="{A182E86C-9F9A-4FBC-9A9F-D83775ABB278}"/>
                    </a:ext>
                  </a:extLst>
                </p:cNvPr>
                <p:cNvPicPr/>
                <p:nvPr/>
              </p:nvPicPr>
              <p:blipFill>
                <a:blip r:embed="rId14"/>
                <a:stretch>
                  <a:fillRect/>
                </a:stretch>
              </p:blipFill>
              <p:spPr>
                <a:xfrm>
                  <a:off x="3203568" y="687528"/>
                  <a:ext cx="14112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8" name="Freihand 7">
                  <a:extLst>
                    <a:ext uri="{FF2B5EF4-FFF2-40B4-BE49-F238E27FC236}">
                      <a16:creationId xmlns:a16="http://schemas.microsoft.com/office/drawing/2014/main" id="{F181AABD-534F-49D9-952E-4060E36568ED}"/>
                    </a:ext>
                  </a:extLst>
                </p14:cNvPr>
                <p14:cNvContentPartPr/>
                <p14:nvPr/>
              </p14:nvContentPartPr>
              <p14:xfrm>
                <a:off x="3377448" y="716688"/>
                <a:ext cx="89280" cy="76680"/>
              </p14:xfrm>
            </p:contentPart>
          </mc:Choice>
          <mc:Fallback>
            <p:pic>
              <p:nvPicPr>
                <p:cNvPr id="8" name="Freihand 7">
                  <a:extLst>
                    <a:ext uri="{FF2B5EF4-FFF2-40B4-BE49-F238E27FC236}">
                      <a16:creationId xmlns:a16="http://schemas.microsoft.com/office/drawing/2014/main" id="{F181AABD-534F-49D9-952E-4060E36568ED}"/>
                    </a:ext>
                  </a:extLst>
                </p:cNvPr>
                <p:cNvPicPr/>
                <p:nvPr/>
              </p:nvPicPr>
              <p:blipFill>
                <a:blip r:embed="rId16"/>
                <a:stretch>
                  <a:fillRect/>
                </a:stretch>
              </p:blipFill>
              <p:spPr>
                <a:xfrm>
                  <a:off x="3373128" y="712368"/>
                  <a:ext cx="9792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9" name="Freihand 8">
                  <a:extLst>
                    <a:ext uri="{FF2B5EF4-FFF2-40B4-BE49-F238E27FC236}">
                      <a16:creationId xmlns:a16="http://schemas.microsoft.com/office/drawing/2014/main" id="{99D18743-2B82-4A73-885D-8A4E5FE41736}"/>
                    </a:ext>
                  </a:extLst>
                </p14:cNvPr>
                <p14:cNvContentPartPr/>
                <p14:nvPr/>
              </p14:nvContentPartPr>
              <p14:xfrm>
                <a:off x="3510288" y="686808"/>
                <a:ext cx="88560" cy="99360"/>
              </p14:xfrm>
            </p:contentPart>
          </mc:Choice>
          <mc:Fallback>
            <p:pic>
              <p:nvPicPr>
                <p:cNvPr id="9" name="Freihand 8">
                  <a:extLst>
                    <a:ext uri="{FF2B5EF4-FFF2-40B4-BE49-F238E27FC236}">
                      <a16:creationId xmlns:a16="http://schemas.microsoft.com/office/drawing/2014/main" id="{99D18743-2B82-4A73-885D-8A4E5FE41736}"/>
                    </a:ext>
                  </a:extLst>
                </p:cNvPr>
                <p:cNvPicPr/>
                <p:nvPr/>
              </p:nvPicPr>
              <p:blipFill>
                <a:blip r:embed="rId18"/>
                <a:stretch>
                  <a:fillRect/>
                </a:stretch>
              </p:blipFill>
              <p:spPr>
                <a:xfrm>
                  <a:off x="3505968" y="682488"/>
                  <a:ext cx="9720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0" name="Freihand 9">
                  <a:extLst>
                    <a:ext uri="{FF2B5EF4-FFF2-40B4-BE49-F238E27FC236}">
                      <a16:creationId xmlns:a16="http://schemas.microsoft.com/office/drawing/2014/main" id="{5C0A6F00-DE0C-499C-9C5A-2493C3CE5A96}"/>
                    </a:ext>
                  </a:extLst>
                </p14:cNvPr>
                <p14:cNvContentPartPr/>
                <p14:nvPr/>
              </p14:nvContentPartPr>
              <p14:xfrm>
                <a:off x="3654288" y="647928"/>
                <a:ext cx="81720" cy="146880"/>
              </p14:xfrm>
            </p:contentPart>
          </mc:Choice>
          <mc:Fallback>
            <p:pic>
              <p:nvPicPr>
                <p:cNvPr id="10" name="Freihand 9">
                  <a:extLst>
                    <a:ext uri="{FF2B5EF4-FFF2-40B4-BE49-F238E27FC236}">
                      <a16:creationId xmlns:a16="http://schemas.microsoft.com/office/drawing/2014/main" id="{5C0A6F00-DE0C-499C-9C5A-2493C3CE5A96}"/>
                    </a:ext>
                  </a:extLst>
                </p:cNvPr>
                <p:cNvPicPr/>
                <p:nvPr/>
              </p:nvPicPr>
              <p:blipFill>
                <a:blip r:embed="rId20"/>
                <a:stretch>
                  <a:fillRect/>
                </a:stretch>
              </p:blipFill>
              <p:spPr>
                <a:xfrm>
                  <a:off x="3649968" y="643608"/>
                  <a:ext cx="9036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2" name="Freihand 11">
                  <a:extLst>
                    <a:ext uri="{FF2B5EF4-FFF2-40B4-BE49-F238E27FC236}">
                      <a16:creationId xmlns:a16="http://schemas.microsoft.com/office/drawing/2014/main" id="{C9B8B58D-2966-4157-9FC4-5A8B42C59DA8}"/>
                    </a:ext>
                  </a:extLst>
                </p14:cNvPr>
                <p14:cNvContentPartPr/>
                <p14:nvPr/>
              </p14:nvContentPartPr>
              <p14:xfrm>
                <a:off x="3891528" y="728928"/>
                <a:ext cx="133560" cy="9000"/>
              </p14:xfrm>
            </p:contentPart>
          </mc:Choice>
          <mc:Fallback>
            <p:pic>
              <p:nvPicPr>
                <p:cNvPr id="12" name="Freihand 11">
                  <a:extLst>
                    <a:ext uri="{FF2B5EF4-FFF2-40B4-BE49-F238E27FC236}">
                      <a16:creationId xmlns:a16="http://schemas.microsoft.com/office/drawing/2014/main" id="{C9B8B58D-2966-4157-9FC4-5A8B42C59DA8}"/>
                    </a:ext>
                  </a:extLst>
                </p:cNvPr>
                <p:cNvPicPr/>
                <p:nvPr/>
              </p:nvPicPr>
              <p:blipFill>
                <a:blip r:embed="rId22"/>
                <a:stretch>
                  <a:fillRect/>
                </a:stretch>
              </p:blipFill>
              <p:spPr>
                <a:xfrm>
                  <a:off x="3887208" y="724608"/>
                  <a:ext cx="142200" cy="176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3" name="Freihand 12">
                  <a:extLst>
                    <a:ext uri="{FF2B5EF4-FFF2-40B4-BE49-F238E27FC236}">
                      <a16:creationId xmlns:a16="http://schemas.microsoft.com/office/drawing/2014/main" id="{69759882-1357-4B08-9532-EB02C238C80E}"/>
                    </a:ext>
                  </a:extLst>
                </p14:cNvPr>
                <p14:cNvContentPartPr/>
                <p14:nvPr/>
              </p14:nvContentPartPr>
              <p14:xfrm>
                <a:off x="4190688" y="648648"/>
                <a:ext cx="134640" cy="112680"/>
              </p14:xfrm>
            </p:contentPart>
          </mc:Choice>
          <mc:Fallback>
            <p:pic>
              <p:nvPicPr>
                <p:cNvPr id="13" name="Freihand 12">
                  <a:extLst>
                    <a:ext uri="{FF2B5EF4-FFF2-40B4-BE49-F238E27FC236}">
                      <a16:creationId xmlns:a16="http://schemas.microsoft.com/office/drawing/2014/main" id="{69759882-1357-4B08-9532-EB02C238C80E}"/>
                    </a:ext>
                  </a:extLst>
                </p:cNvPr>
                <p:cNvPicPr/>
                <p:nvPr/>
              </p:nvPicPr>
              <p:blipFill>
                <a:blip r:embed="rId24"/>
                <a:stretch>
                  <a:fillRect/>
                </a:stretch>
              </p:blipFill>
              <p:spPr>
                <a:xfrm>
                  <a:off x="4186368" y="644328"/>
                  <a:ext cx="14328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4" name="Freihand 13">
                  <a:extLst>
                    <a:ext uri="{FF2B5EF4-FFF2-40B4-BE49-F238E27FC236}">
                      <a16:creationId xmlns:a16="http://schemas.microsoft.com/office/drawing/2014/main" id="{FDE7D7BD-661A-42E1-A6AC-71AB57B86125}"/>
                    </a:ext>
                  </a:extLst>
                </p14:cNvPr>
                <p14:cNvContentPartPr/>
                <p14:nvPr/>
              </p14:nvContentPartPr>
              <p14:xfrm>
                <a:off x="4335408" y="656568"/>
                <a:ext cx="95760" cy="105120"/>
              </p14:xfrm>
            </p:contentPart>
          </mc:Choice>
          <mc:Fallback>
            <p:pic>
              <p:nvPicPr>
                <p:cNvPr id="14" name="Freihand 13">
                  <a:extLst>
                    <a:ext uri="{FF2B5EF4-FFF2-40B4-BE49-F238E27FC236}">
                      <a16:creationId xmlns:a16="http://schemas.microsoft.com/office/drawing/2014/main" id="{FDE7D7BD-661A-42E1-A6AC-71AB57B86125}"/>
                    </a:ext>
                  </a:extLst>
                </p:cNvPr>
                <p:cNvPicPr/>
                <p:nvPr/>
              </p:nvPicPr>
              <p:blipFill>
                <a:blip r:embed="rId26"/>
                <a:stretch>
                  <a:fillRect/>
                </a:stretch>
              </p:blipFill>
              <p:spPr>
                <a:xfrm>
                  <a:off x="4331088" y="652248"/>
                  <a:ext cx="10440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5" name="Freihand 14">
                  <a:extLst>
                    <a:ext uri="{FF2B5EF4-FFF2-40B4-BE49-F238E27FC236}">
                      <a16:creationId xmlns:a16="http://schemas.microsoft.com/office/drawing/2014/main" id="{F44A057B-5055-4DB0-927B-17A8A8BEA6EE}"/>
                    </a:ext>
                  </a:extLst>
                </p14:cNvPr>
                <p14:cNvContentPartPr/>
                <p14:nvPr/>
              </p14:nvContentPartPr>
              <p14:xfrm>
                <a:off x="4505688" y="637848"/>
                <a:ext cx="37080" cy="105840"/>
              </p14:xfrm>
            </p:contentPart>
          </mc:Choice>
          <mc:Fallback>
            <p:pic>
              <p:nvPicPr>
                <p:cNvPr id="15" name="Freihand 14">
                  <a:extLst>
                    <a:ext uri="{FF2B5EF4-FFF2-40B4-BE49-F238E27FC236}">
                      <a16:creationId xmlns:a16="http://schemas.microsoft.com/office/drawing/2014/main" id="{F44A057B-5055-4DB0-927B-17A8A8BEA6EE}"/>
                    </a:ext>
                  </a:extLst>
                </p:cNvPr>
                <p:cNvPicPr/>
                <p:nvPr/>
              </p:nvPicPr>
              <p:blipFill>
                <a:blip r:embed="rId28"/>
                <a:stretch>
                  <a:fillRect/>
                </a:stretch>
              </p:blipFill>
              <p:spPr>
                <a:xfrm>
                  <a:off x="4501368" y="633528"/>
                  <a:ext cx="4572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6" name="Freihand 15">
                  <a:extLst>
                    <a:ext uri="{FF2B5EF4-FFF2-40B4-BE49-F238E27FC236}">
                      <a16:creationId xmlns:a16="http://schemas.microsoft.com/office/drawing/2014/main" id="{C043EA0F-FF72-4F72-9567-A42D7495D6B7}"/>
                    </a:ext>
                  </a:extLst>
                </p14:cNvPr>
                <p14:cNvContentPartPr/>
                <p14:nvPr/>
              </p14:nvContentPartPr>
              <p14:xfrm>
                <a:off x="4588848" y="615528"/>
                <a:ext cx="99000" cy="172440"/>
              </p14:xfrm>
            </p:contentPart>
          </mc:Choice>
          <mc:Fallback>
            <p:pic>
              <p:nvPicPr>
                <p:cNvPr id="16" name="Freihand 15">
                  <a:extLst>
                    <a:ext uri="{FF2B5EF4-FFF2-40B4-BE49-F238E27FC236}">
                      <a16:creationId xmlns:a16="http://schemas.microsoft.com/office/drawing/2014/main" id="{C043EA0F-FF72-4F72-9567-A42D7495D6B7}"/>
                    </a:ext>
                  </a:extLst>
                </p:cNvPr>
                <p:cNvPicPr/>
                <p:nvPr/>
              </p:nvPicPr>
              <p:blipFill>
                <a:blip r:embed="rId30"/>
                <a:stretch>
                  <a:fillRect/>
                </a:stretch>
              </p:blipFill>
              <p:spPr>
                <a:xfrm>
                  <a:off x="4584528" y="611208"/>
                  <a:ext cx="107640" cy="18108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7" name="Freihand 16">
                  <a:extLst>
                    <a:ext uri="{FF2B5EF4-FFF2-40B4-BE49-F238E27FC236}">
                      <a16:creationId xmlns:a16="http://schemas.microsoft.com/office/drawing/2014/main" id="{7CD266B8-D7CF-4782-B002-447BE937111D}"/>
                    </a:ext>
                  </a:extLst>
                </p14:cNvPr>
                <p14:cNvContentPartPr/>
                <p14:nvPr/>
              </p14:nvContentPartPr>
              <p14:xfrm>
                <a:off x="4899888" y="666648"/>
                <a:ext cx="259920" cy="95760"/>
              </p14:xfrm>
            </p:contentPart>
          </mc:Choice>
          <mc:Fallback>
            <p:pic>
              <p:nvPicPr>
                <p:cNvPr id="17" name="Freihand 16">
                  <a:extLst>
                    <a:ext uri="{FF2B5EF4-FFF2-40B4-BE49-F238E27FC236}">
                      <a16:creationId xmlns:a16="http://schemas.microsoft.com/office/drawing/2014/main" id="{7CD266B8-D7CF-4782-B002-447BE937111D}"/>
                    </a:ext>
                  </a:extLst>
                </p:cNvPr>
                <p:cNvPicPr/>
                <p:nvPr/>
              </p:nvPicPr>
              <p:blipFill>
                <a:blip r:embed="rId32"/>
                <a:stretch>
                  <a:fillRect/>
                </a:stretch>
              </p:blipFill>
              <p:spPr>
                <a:xfrm>
                  <a:off x="4895568" y="662328"/>
                  <a:ext cx="26856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18" name="Freihand 17">
                  <a:extLst>
                    <a:ext uri="{FF2B5EF4-FFF2-40B4-BE49-F238E27FC236}">
                      <a16:creationId xmlns:a16="http://schemas.microsoft.com/office/drawing/2014/main" id="{439C8274-960A-491F-924C-021F63C7D3F0}"/>
                    </a:ext>
                  </a:extLst>
                </p14:cNvPr>
                <p14:cNvContentPartPr/>
                <p14:nvPr/>
              </p14:nvContentPartPr>
              <p14:xfrm>
                <a:off x="5201208" y="660888"/>
                <a:ext cx="271080" cy="96840"/>
              </p14:xfrm>
            </p:contentPart>
          </mc:Choice>
          <mc:Fallback>
            <p:pic>
              <p:nvPicPr>
                <p:cNvPr id="18" name="Freihand 17">
                  <a:extLst>
                    <a:ext uri="{FF2B5EF4-FFF2-40B4-BE49-F238E27FC236}">
                      <a16:creationId xmlns:a16="http://schemas.microsoft.com/office/drawing/2014/main" id="{439C8274-960A-491F-924C-021F63C7D3F0}"/>
                    </a:ext>
                  </a:extLst>
                </p:cNvPr>
                <p:cNvPicPr/>
                <p:nvPr/>
              </p:nvPicPr>
              <p:blipFill>
                <a:blip r:embed="rId34"/>
                <a:stretch>
                  <a:fillRect/>
                </a:stretch>
              </p:blipFill>
              <p:spPr>
                <a:xfrm>
                  <a:off x="5196888" y="656568"/>
                  <a:ext cx="27972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19" name="Freihand 18">
                  <a:extLst>
                    <a:ext uri="{FF2B5EF4-FFF2-40B4-BE49-F238E27FC236}">
                      <a16:creationId xmlns:a16="http://schemas.microsoft.com/office/drawing/2014/main" id="{74C3531E-A108-4417-A234-7554D2558E79}"/>
                    </a:ext>
                  </a:extLst>
                </p14:cNvPr>
                <p14:cNvContentPartPr/>
                <p14:nvPr/>
              </p14:nvContentPartPr>
              <p14:xfrm>
                <a:off x="5505048" y="685728"/>
                <a:ext cx="111240" cy="180360"/>
              </p14:xfrm>
            </p:contentPart>
          </mc:Choice>
          <mc:Fallback>
            <p:pic>
              <p:nvPicPr>
                <p:cNvPr id="19" name="Freihand 18">
                  <a:extLst>
                    <a:ext uri="{FF2B5EF4-FFF2-40B4-BE49-F238E27FC236}">
                      <a16:creationId xmlns:a16="http://schemas.microsoft.com/office/drawing/2014/main" id="{74C3531E-A108-4417-A234-7554D2558E79}"/>
                    </a:ext>
                  </a:extLst>
                </p:cNvPr>
                <p:cNvPicPr/>
                <p:nvPr/>
              </p:nvPicPr>
              <p:blipFill>
                <a:blip r:embed="rId36"/>
                <a:stretch>
                  <a:fillRect/>
                </a:stretch>
              </p:blipFill>
              <p:spPr>
                <a:xfrm>
                  <a:off x="5500728" y="681408"/>
                  <a:ext cx="11988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0" name="Freihand 19">
                  <a:extLst>
                    <a:ext uri="{FF2B5EF4-FFF2-40B4-BE49-F238E27FC236}">
                      <a16:creationId xmlns:a16="http://schemas.microsoft.com/office/drawing/2014/main" id="{679C4163-3426-4099-997E-E0C66C42EC21}"/>
                    </a:ext>
                  </a:extLst>
                </p14:cNvPr>
                <p14:cNvContentPartPr/>
                <p14:nvPr/>
              </p14:nvContentPartPr>
              <p14:xfrm>
                <a:off x="5632128" y="587448"/>
                <a:ext cx="37440" cy="151920"/>
              </p14:xfrm>
            </p:contentPart>
          </mc:Choice>
          <mc:Fallback>
            <p:pic>
              <p:nvPicPr>
                <p:cNvPr id="20" name="Freihand 19">
                  <a:extLst>
                    <a:ext uri="{FF2B5EF4-FFF2-40B4-BE49-F238E27FC236}">
                      <a16:creationId xmlns:a16="http://schemas.microsoft.com/office/drawing/2014/main" id="{679C4163-3426-4099-997E-E0C66C42EC21}"/>
                    </a:ext>
                  </a:extLst>
                </p:cNvPr>
                <p:cNvPicPr/>
                <p:nvPr/>
              </p:nvPicPr>
              <p:blipFill>
                <a:blip r:embed="rId38"/>
                <a:stretch>
                  <a:fillRect/>
                </a:stretch>
              </p:blipFill>
              <p:spPr>
                <a:xfrm>
                  <a:off x="5627808" y="583128"/>
                  <a:ext cx="4608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1" name="Freihand 20">
                  <a:extLst>
                    <a:ext uri="{FF2B5EF4-FFF2-40B4-BE49-F238E27FC236}">
                      <a16:creationId xmlns:a16="http://schemas.microsoft.com/office/drawing/2014/main" id="{B463CCD0-C99F-4BE1-AB0B-A8C859DC72CA}"/>
                    </a:ext>
                  </a:extLst>
                </p14:cNvPr>
                <p14:cNvContentPartPr/>
                <p14:nvPr/>
              </p14:nvContentPartPr>
              <p14:xfrm>
                <a:off x="5658048" y="676728"/>
                <a:ext cx="65520" cy="66240"/>
              </p14:xfrm>
            </p:contentPart>
          </mc:Choice>
          <mc:Fallback>
            <p:pic>
              <p:nvPicPr>
                <p:cNvPr id="21" name="Freihand 20">
                  <a:extLst>
                    <a:ext uri="{FF2B5EF4-FFF2-40B4-BE49-F238E27FC236}">
                      <a16:creationId xmlns:a16="http://schemas.microsoft.com/office/drawing/2014/main" id="{B463CCD0-C99F-4BE1-AB0B-A8C859DC72CA}"/>
                    </a:ext>
                  </a:extLst>
                </p:cNvPr>
                <p:cNvPicPr/>
                <p:nvPr/>
              </p:nvPicPr>
              <p:blipFill>
                <a:blip r:embed="rId40"/>
                <a:stretch>
                  <a:fillRect/>
                </a:stretch>
              </p:blipFill>
              <p:spPr>
                <a:xfrm>
                  <a:off x="5653728" y="672408"/>
                  <a:ext cx="7416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2" name="Freihand 21">
                  <a:extLst>
                    <a:ext uri="{FF2B5EF4-FFF2-40B4-BE49-F238E27FC236}">
                      <a16:creationId xmlns:a16="http://schemas.microsoft.com/office/drawing/2014/main" id="{B7A371D9-6510-444A-AD19-FC38741DA6B8}"/>
                    </a:ext>
                  </a:extLst>
                </p14:cNvPr>
                <p14:cNvContentPartPr/>
                <p14:nvPr/>
              </p14:nvContentPartPr>
              <p14:xfrm>
                <a:off x="5753448" y="685368"/>
                <a:ext cx="53280" cy="156240"/>
              </p14:xfrm>
            </p:contentPart>
          </mc:Choice>
          <mc:Fallback>
            <p:pic>
              <p:nvPicPr>
                <p:cNvPr id="22" name="Freihand 21">
                  <a:extLst>
                    <a:ext uri="{FF2B5EF4-FFF2-40B4-BE49-F238E27FC236}">
                      <a16:creationId xmlns:a16="http://schemas.microsoft.com/office/drawing/2014/main" id="{B7A371D9-6510-444A-AD19-FC38741DA6B8}"/>
                    </a:ext>
                  </a:extLst>
                </p:cNvPr>
                <p:cNvPicPr/>
                <p:nvPr/>
              </p:nvPicPr>
              <p:blipFill>
                <a:blip r:embed="rId42"/>
                <a:stretch>
                  <a:fillRect/>
                </a:stretch>
              </p:blipFill>
              <p:spPr>
                <a:xfrm>
                  <a:off x="5749128" y="681048"/>
                  <a:ext cx="6192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3" name="Freihand 22">
                  <a:extLst>
                    <a:ext uri="{FF2B5EF4-FFF2-40B4-BE49-F238E27FC236}">
                      <a16:creationId xmlns:a16="http://schemas.microsoft.com/office/drawing/2014/main" id="{4EF4C64D-0A23-4BA3-9140-76B3399ACFD0}"/>
                    </a:ext>
                  </a:extLst>
                </p14:cNvPr>
                <p14:cNvContentPartPr/>
                <p14:nvPr/>
              </p14:nvContentPartPr>
              <p14:xfrm>
                <a:off x="5854968" y="685368"/>
                <a:ext cx="212760" cy="46080"/>
              </p14:xfrm>
            </p:contentPart>
          </mc:Choice>
          <mc:Fallback>
            <p:pic>
              <p:nvPicPr>
                <p:cNvPr id="23" name="Freihand 22">
                  <a:extLst>
                    <a:ext uri="{FF2B5EF4-FFF2-40B4-BE49-F238E27FC236}">
                      <a16:creationId xmlns:a16="http://schemas.microsoft.com/office/drawing/2014/main" id="{4EF4C64D-0A23-4BA3-9140-76B3399ACFD0}"/>
                    </a:ext>
                  </a:extLst>
                </p:cNvPr>
                <p:cNvPicPr/>
                <p:nvPr/>
              </p:nvPicPr>
              <p:blipFill>
                <a:blip r:embed="rId44"/>
                <a:stretch>
                  <a:fillRect/>
                </a:stretch>
              </p:blipFill>
              <p:spPr>
                <a:xfrm>
                  <a:off x="5850648" y="681048"/>
                  <a:ext cx="221400" cy="5472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4" name="Freihand 23">
                  <a:extLst>
                    <a:ext uri="{FF2B5EF4-FFF2-40B4-BE49-F238E27FC236}">
                      <a16:creationId xmlns:a16="http://schemas.microsoft.com/office/drawing/2014/main" id="{827B1A91-6B71-4562-90FF-4E36011B2C31}"/>
                    </a:ext>
                  </a:extLst>
                </p14:cNvPr>
                <p14:cNvContentPartPr/>
                <p14:nvPr/>
              </p14:nvContentPartPr>
              <p14:xfrm>
                <a:off x="6065208" y="620928"/>
                <a:ext cx="245880" cy="115560"/>
              </p14:xfrm>
            </p:contentPart>
          </mc:Choice>
          <mc:Fallback>
            <p:pic>
              <p:nvPicPr>
                <p:cNvPr id="24" name="Freihand 23">
                  <a:extLst>
                    <a:ext uri="{FF2B5EF4-FFF2-40B4-BE49-F238E27FC236}">
                      <a16:creationId xmlns:a16="http://schemas.microsoft.com/office/drawing/2014/main" id="{827B1A91-6B71-4562-90FF-4E36011B2C31}"/>
                    </a:ext>
                  </a:extLst>
                </p:cNvPr>
                <p:cNvPicPr/>
                <p:nvPr/>
              </p:nvPicPr>
              <p:blipFill>
                <a:blip r:embed="rId46"/>
                <a:stretch>
                  <a:fillRect/>
                </a:stretch>
              </p:blipFill>
              <p:spPr>
                <a:xfrm>
                  <a:off x="6060888" y="616608"/>
                  <a:ext cx="25452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5" name="Freihand 24">
                  <a:extLst>
                    <a:ext uri="{FF2B5EF4-FFF2-40B4-BE49-F238E27FC236}">
                      <a16:creationId xmlns:a16="http://schemas.microsoft.com/office/drawing/2014/main" id="{877D5B9B-C0FD-4434-A253-0BF4C6A9A56C}"/>
                    </a:ext>
                  </a:extLst>
                </p14:cNvPr>
                <p14:cNvContentPartPr/>
                <p14:nvPr/>
              </p14:nvContentPartPr>
              <p14:xfrm>
                <a:off x="3752568" y="910728"/>
                <a:ext cx="264600" cy="113760"/>
              </p14:xfrm>
            </p:contentPart>
          </mc:Choice>
          <mc:Fallback>
            <p:pic>
              <p:nvPicPr>
                <p:cNvPr id="25" name="Freihand 24">
                  <a:extLst>
                    <a:ext uri="{FF2B5EF4-FFF2-40B4-BE49-F238E27FC236}">
                      <a16:creationId xmlns:a16="http://schemas.microsoft.com/office/drawing/2014/main" id="{877D5B9B-C0FD-4434-A253-0BF4C6A9A56C}"/>
                    </a:ext>
                  </a:extLst>
                </p:cNvPr>
                <p:cNvPicPr/>
                <p:nvPr/>
              </p:nvPicPr>
              <p:blipFill>
                <a:blip r:embed="rId48"/>
                <a:stretch>
                  <a:fillRect/>
                </a:stretch>
              </p:blipFill>
              <p:spPr>
                <a:xfrm>
                  <a:off x="3748248" y="906408"/>
                  <a:ext cx="27324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26" name="Freihand 25">
                  <a:extLst>
                    <a:ext uri="{FF2B5EF4-FFF2-40B4-BE49-F238E27FC236}">
                      <a16:creationId xmlns:a16="http://schemas.microsoft.com/office/drawing/2014/main" id="{4322976C-A631-4E65-9EA8-3E9BD8BD554D}"/>
                    </a:ext>
                  </a:extLst>
                </p14:cNvPr>
                <p14:cNvContentPartPr/>
                <p14:nvPr/>
              </p14:nvContentPartPr>
              <p14:xfrm>
                <a:off x="4009968" y="904248"/>
                <a:ext cx="104760" cy="102960"/>
              </p14:xfrm>
            </p:contentPart>
          </mc:Choice>
          <mc:Fallback>
            <p:pic>
              <p:nvPicPr>
                <p:cNvPr id="26" name="Freihand 25">
                  <a:extLst>
                    <a:ext uri="{FF2B5EF4-FFF2-40B4-BE49-F238E27FC236}">
                      <a16:creationId xmlns:a16="http://schemas.microsoft.com/office/drawing/2014/main" id="{4322976C-A631-4E65-9EA8-3E9BD8BD554D}"/>
                    </a:ext>
                  </a:extLst>
                </p:cNvPr>
                <p:cNvPicPr/>
                <p:nvPr/>
              </p:nvPicPr>
              <p:blipFill>
                <a:blip r:embed="rId50"/>
                <a:stretch>
                  <a:fillRect/>
                </a:stretch>
              </p:blipFill>
              <p:spPr>
                <a:xfrm>
                  <a:off x="4005648" y="899928"/>
                  <a:ext cx="11340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27" name="Freihand 26">
                  <a:extLst>
                    <a:ext uri="{FF2B5EF4-FFF2-40B4-BE49-F238E27FC236}">
                      <a16:creationId xmlns:a16="http://schemas.microsoft.com/office/drawing/2014/main" id="{A8AABF43-DA94-487E-8B90-DB9DD0FECE14}"/>
                    </a:ext>
                  </a:extLst>
                </p14:cNvPr>
                <p14:cNvContentPartPr/>
                <p14:nvPr/>
              </p14:nvContentPartPr>
              <p14:xfrm>
                <a:off x="4125888" y="885168"/>
                <a:ext cx="69480" cy="124560"/>
              </p14:xfrm>
            </p:contentPart>
          </mc:Choice>
          <mc:Fallback>
            <p:pic>
              <p:nvPicPr>
                <p:cNvPr id="27" name="Freihand 26">
                  <a:extLst>
                    <a:ext uri="{FF2B5EF4-FFF2-40B4-BE49-F238E27FC236}">
                      <a16:creationId xmlns:a16="http://schemas.microsoft.com/office/drawing/2014/main" id="{A8AABF43-DA94-487E-8B90-DB9DD0FECE14}"/>
                    </a:ext>
                  </a:extLst>
                </p:cNvPr>
                <p:cNvPicPr/>
                <p:nvPr/>
              </p:nvPicPr>
              <p:blipFill>
                <a:blip r:embed="rId52"/>
                <a:stretch>
                  <a:fillRect/>
                </a:stretch>
              </p:blipFill>
              <p:spPr>
                <a:xfrm>
                  <a:off x="4121568" y="880848"/>
                  <a:ext cx="7812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28" name="Freihand 27">
                  <a:extLst>
                    <a:ext uri="{FF2B5EF4-FFF2-40B4-BE49-F238E27FC236}">
                      <a16:creationId xmlns:a16="http://schemas.microsoft.com/office/drawing/2014/main" id="{43810D0E-F314-4F2A-9B74-BCB8DBD510CA}"/>
                    </a:ext>
                  </a:extLst>
                </p14:cNvPr>
                <p14:cNvContentPartPr/>
                <p14:nvPr/>
              </p14:nvContentPartPr>
              <p14:xfrm>
                <a:off x="4354128" y="903888"/>
                <a:ext cx="93240" cy="113760"/>
              </p14:xfrm>
            </p:contentPart>
          </mc:Choice>
          <mc:Fallback>
            <p:pic>
              <p:nvPicPr>
                <p:cNvPr id="28" name="Freihand 27">
                  <a:extLst>
                    <a:ext uri="{FF2B5EF4-FFF2-40B4-BE49-F238E27FC236}">
                      <a16:creationId xmlns:a16="http://schemas.microsoft.com/office/drawing/2014/main" id="{43810D0E-F314-4F2A-9B74-BCB8DBD510CA}"/>
                    </a:ext>
                  </a:extLst>
                </p:cNvPr>
                <p:cNvPicPr/>
                <p:nvPr/>
              </p:nvPicPr>
              <p:blipFill>
                <a:blip r:embed="rId54"/>
                <a:stretch>
                  <a:fillRect/>
                </a:stretch>
              </p:blipFill>
              <p:spPr>
                <a:xfrm>
                  <a:off x="4349808" y="899568"/>
                  <a:ext cx="10188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29" name="Freihand 28">
                  <a:extLst>
                    <a:ext uri="{FF2B5EF4-FFF2-40B4-BE49-F238E27FC236}">
                      <a16:creationId xmlns:a16="http://schemas.microsoft.com/office/drawing/2014/main" id="{B591C9E7-FB0E-4557-A770-E6169510865F}"/>
                    </a:ext>
                  </a:extLst>
                </p14:cNvPr>
                <p14:cNvContentPartPr/>
                <p14:nvPr/>
              </p14:nvContentPartPr>
              <p14:xfrm>
                <a:off x="4452408" y="905328"/>
                <a:ext cx="183600" cy="97200"/>
              </p14:xfrm>
            </p:contentPart>
          </mc:Choice>
          <mc:Fallback>
            <p:pic>
              <p:nvPicPr>
                <p:cNvPr id="29" name="Freihand 28">
                  <a:extLst>
                    <a:ext uri="{FF2B5EF4-FFF2-40B4-BE49-F238E27FC236}">
                      <a16:creationId xmlns:a16="http://schemas.microsoft.com/office/drawing/2014/main" id="{B591C9E7-FB0E-4557-A770-E6169510865F}"/>
                    </a:ext>
                  </a:extLst>
                </p:cNvPr>
                <p:cNvPicPr/>
                <p:nvPr/>
              </p:nvPicPr>
              <p:blipFill>
                <a:blip r:embed="rId56"/>
                <a:stretch>
                  <a:fillRect/>
                </a:stretch>
              </p:blipFill>
              <p:spPr>
                <a:xfrm>
                  <a:off x="4448088" y="901008"/>
                  <a:ext cx="19224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0" name="Freihand 29">
                  <a:extLst>
                    <a:ext uri="{FF2B5EF4-FFF2-40B4-BE49-F238E27FC236}">
                      <a16:creationId xmlns:a16="http://schemas.microsoft.com/office/drawing/2014/main" id="{CAC2CC2B-7F2A-4CCC-BA47-E4B5BDD5BB57}"/>
                    </a:ext>
                  </a:extLst>
                </p14:cNvPr>
                <p14:cNvContentPartPr/>
                <p14:nvPr/>
              </p14:nvContentPartPr>
              <p14:xfrm>
                <a:off x="4643928" y="930168"/>
                <a:ext cx="77400" cy="198720"/>
              </p14:xfrm>
            </p:contentPart>
          </mc:Choice>
          <mc:Fallback>
            <p:pic>
              <p:nvPicPr>
                <p:cNvPr id="30" name="Freihand 29">
                  <a:extLst>
                    <a:ext uri="{FF2B5EF4-FFF2-40B4-BE49-F238E27FC236}">
                      <a16:creationId xmlns:a16="http://schemas.microsoft.com/office/drawing/2014/main" id="{CAC2CC2B-7F2A-4CCC-BA47-E4B5BDD5BB57}"/>
                    </a:ext>
                  </a:extLst>
                </p:cNvPr>
                <p:cNvPicPr/>
                <p:nvPr/>
              </p:nvPicPr>
              <p:blipFill>
                <a:blip r:embed="rId58"/>
                <a:stretch>
                  <a:fillRect/>
                </a:stretch>
              </p:blipFill>
              <p:spPr>
                <a:xfrm>
                  <a:off x="4639608" y="925848"/>
                  <a:ext cx="86040" cy="20736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1" name="Freihand 30">
                  <a:extLst>
                    <a:ext uri="{FF2B5EF4-FFF2-40B4-BE49-F238E27FC236}">
                      <a16:creationId xmlns:a16="http://schemas.microsoft.com/office/drawing/2014/main" id="{B2E1A159-DF13-4338-9997-278C4712916D}"/>
                    </a:ext>
                  </a:extLst>
                </p14:cNvPr>
                <p14:cNvContentPartPr/>
                <p14:nvPr/>
              </p14:nvContentPartPr>
              <p14:xfrm>
                <a:off x="4728528" y="871128"/>
                <a:ext cx="108360" cy="107640"/>
              </p14:xfrm>
            </p:contentPart>
          </mc:Choice>
          <mc:Fallback>
            <p:pic>
              <p:nvPicPr>
                <p:cNvPr id="31" name="Freihand 30">
                  <a:extLst>
                    <a:ext uri="{FF2B5EF4-FFF2-40B4-BE49-F238E27FC236}">
                      <a16:creationId xmlns:a16="http://schemas.microsoft.com/office/drawing/2014/main" id="{B2E1A159-DF13-4338-9997-278C4712916D}"/>
                    </a:ext>
                  </a:extLst>
                </p:cNvPr>
                <p:cNvPicPr/>
                <p:nvPr/>
              </p:nvPicPr>
              <p:blipFill>
                <a:blip r:embed="rId60"/>
                <a:stretch>
                  <a:fillRect/>
                </a:stretch>
              </p:blipFill>
              <p:spPr>
                <a:xfrm>
                  <a:off x="4724208" y="866808"/>
                  <a:ext cx="11700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2" name="Freihand 31">
                  <a:extLst>
                    <a:ext uri="{FF2B5EF4-FFF2-40B4-BE49-F238E27FC236}">
                      <a16:creationId xmlns:a16="http://schemas.microsoft.com/office/drawing/2014/main" id="{274F0EA3-77CC-4BCC-A6CC-0740A10F976D}"/>
                    </a:ext>
                  </a:extLst>
                </p14:cNvPr>
                <p14:cNvContentPartPr/>
                <p14:nvPr/>
              </p14:nvContentPartPr>
              <p14:xfrm>
                <a:off x="4854528" y="851688"/>
                <a:ext cx="152640" cy="298800"/>
              </p14:xfrm>
            </p:contentPart>
          </mc:Choice>
          <mc:Fallback>
            <p:pic>
              <p:nvPicPr>
                <p:cNvPr id="32" name="Freihand 31">
                  <a:extLst>
                    <a:ext uri="{FF2B5EF4-FFF2-40B4-BE49-F238E27FC236}">
                      <a16:creationId xmlns:a16="http://schemas.microsoft.com/office/drawing/2014/main" id="{274F0EA3-77CC-4BCC-A6CC-0740A10F976D}"/>
                    </a:ext>
                  </a:extLst>
                </p:cNvPr>
                <p:cNvPicPr/>
                <p:nvPr/>
              </p:nvPicPr>
              <p:blipFill>
                <a:blip r:embed="rId62"/>
                <a:stretch>
                  <a:fillRect/>
                </a:stretch>
              </p:blipFill>
              <p:spPr>
                <a:xfrm>
                  <a:off x="4850208" y="847368"/>
                  <a:ext cx="161280" cy="30744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3" name="Freihand 32">
                  <a:extLst>
                    <a:ext uri="{FF2B5EF4-FFF2-40B4-BE49-F238E27FC236}">
                      <a16:creationId xmlns:a16="http://schemas.microsoft.com/office/drawing/2014/main" id="{EB6C7697-237A-4D11-B08E-E47F2FAC57B7}"/>
                    </a:ext>
                  </a:extLst>
                </p14:cNvPr>
                <p14:cNvContentPartPr/>
                <p14:nvPr/>
              </p14:nvContentPartPr>
              <p14:xfrm>
                <a:off x="5193648" y="922248"/>
                <a:ext cx="133200" cy="77040"/>
              </p14:xfrm>
            </p:contentPart>
          </mc:Choice>
          <mc:Fallback>
            <p:pic>
              <p:nvPicPr>
                <p:cNvPr id="33" name="Freihand 32">
                  <a:extLst>
                    <a:ext uri="{FF2B5EF4-FFF2-40B4-BE49-F238E27FC236}">
                      <a16:creationId xmlns:a16="http://schemas.microsoft.com/office/drawing/2014/main" id="{EB6C7697-237A-4D11-B08E-E47F2FAC57B7}"/>
                    </a:ext>
                  </a:extLst>
                </p:cNvPr>
                <p:cNvPicPr/>
                <p:nvPr/>
              </p:nvPicPr>
              <p:blipFill>
                <a:blip r:embed="rId64"/>
                <a:stretch>
                  <a:fillRect/>
                </a:stretch>
              </p:blipFill>
              <p:spPr>
                <a:xfrm>
                  <a:off x="5189328" y="917928"/>
                  <a:ext cx="14184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34" name="Freihand 33">
                  <a:extLst>
                    <a:ext uri="{FF2B5EF4-FFF2-40B4-BE49-F238E27FC236}">
                      <a16:creationId xmlns:a16="http://schemas.microsoft.com/office/drawing/2014/main" id="{97BB1DB3-1C24-4912-AC32-61E3F05E8FCE}"/>
                    </a:ext>
                  </a:extLst>
                </p14:cNvPr>
                <p14:cNvContentPartPr/>
                <p14:nvPr/>
              </p14:nvContentPartPr>
              <p14:xfrm>
                <a:off x="5332968" y="940968"/>
                <a:ext cx="166320" cy="78840"/>
              </p14:xfrm>
            </p:contentPart>
          </mc:Choice>
          <mc:Fallback>
            <p:pic>
              <p:nvPicPr>
                <p:cNvPr id="34" name="Freihand 33">
                  <a:extLst>
                    <a:ext uri="{FF2B5EF4-FFF2-40B4-BE49-F238E27FC236}">
                      <a16:creationId xmlns:a16="http://schemas.microsoft.com/office/drawing/2014/main" id="{97BB1DB3-1C24-4912-AC32-61E3F05E8FCE}"/>
                    </a:ext>
                  </a:extLst>
                </p:cNvPr>
                <p:cNvPicPr/>
                <p:nvPr/>
              </p:nvPicPr>
              <p:blipFill>
                <a:blip r:embed="rId66"/>
                <a:stretch>
                  <a:fillRect/>
                </a:stretch>
              </p:blipFill>
              <p:spPr>
                <a:xfrm>
                  <a:off x="5328648" y="936648"/>
                  <a:ext cx="17496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35" name="Freihand 34">
                  <a:extLst>
                    <a:ext uri="{FF2B5EF4-FFF2-40B4-BE49-F238E27FC236}">
                      <a16:creationId xmlns:a16="http://schemas.microsoft.com/office/drawing/2014/main" id="{1E0A80E8-5163-427F-8412-CC74BC2E2D64}"/>
                    </a:ext>
                  </a:extLst>
                </p14:cNvPr>
                <p14:cNvContentPartPr/>
                <p14:nvPr/>
              </p14:nvContentPartPr>
              <p14:xfrm>
                <a:off x="5523408" y="837648"/>
                <a:ext cx="81000" cy="155160"/>
              </p14:xfrm>
            </p:contentPart>
          </mc:Choice>
          <mc:Fallback>
            <p:pic>
              <p:nvPicPr>
                <p:cNvPr id="35" name="Freihand 34">
                  <a:extLst>
                    <a:ext uri="{FF2B5EF4-FFF2-40B4-BE49-F238E27FC236}">
                      <a16:creationId xmlns:a16="http://schemas.microsoft.com/office/drawing/2014/main" id="{1E0A80E8-5163-427F-8412-CC74BC2E2D64}"/>
                    </a:ext>
                  </a:extLst>
                </p:cNvPr>
                <p:cNvPicPr/>
                <p:nvPr/>
              </p:nvPicPr>
              <p:blipFill>
                <a:blip r:embed="rId68"/>
                <a:stretch>
                  <a:fillRect/>
                </a:stretch>
              </p:blipFill>
              <p:spPr>
                <a:xfrm>
                  <a:off x="5519088" y="833328"/>
                  <a:ext cx="8964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36" name="Freihand 35">
                  <a:extLst>
                    <a:ext uri="{FF2B5EF4-FFF2-40B4-BE49-F238E27FC236}">
                      <a16:creationId xmlns:a16="http://schemas.microsoft.com/office/drawing/2014/main" id="{6DBAAE50-C680-46CE-A237-C923963450B1}"/>
                    </a:ext>
                  </a:extLst>
                </p14:cNvPr>
                <p14:cNvContentPartPr/>
                <p14:nvPr/>
              </p14:nvContentPartPr>
              <p14:xfrm>
                <a:off x="5623848" y="935928"/>
                <a:ext cx="110880" cy="34200"/>
              </p14:xfrm>
            </p:contentPart>
          </mc:Choice>
          <mc:Fallback>
            <p:pic>
              <p:nvPicPr>
                <p:cNvPr id="36" name="Freihand 35">
                  <a:extLst>
                    <a:ext uri="{FF2B5EF4-FFF2-40B4-BE49-F238E27FC236}">
                      <a16:creationId xmlns:a16="http://schemas.microsoft.com/office/drawing/2014/main" id="{6DBAAE50-C680-46CE-A237-C923963450B1}"/>
                    </a:ext>
                  </a:extLst>
                </p:cNvPr>
                <p:cNvPicPr/>
                <p:nvPr/>
              </p:nvPicPr>
              <p:blipFill>
                <a:blip r:embed="rId70"/>
                <a:stretch>
                  <a:fillRect/>
                </a:stretch>
              </p:blipFill>
              <p:spPr>
                <a:xfrm>
                  <a:off x="5619528" y="931608"/>
                  <a:ext cx="119520" cy="428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37" name="Freihand 36">
                  <a:extLst>
                    <a:ext uri="{FF2B5EF4-FFF2-40B4-BE49-F238E27FC236}">
                      <a16:creationId xmlns:a16="http://schemas.microsoft.com/office/drawing/2014/main" id="{19851E33-44EC-4B50-B4AC-47CA5B745507}"/>
                    </a:ext>
                  </a:extLst>
                </p14:cNvPr>
                <p14:cNvContentPartPr/>
                <p14:nvPr/>
              </p14:nvContentPartPr>
              <p14:xfrm>
                <a:off x="5793408" y="823608"/>
                <a:ext cx="87120" cy="164520"/>
              </p14:xfrm>
            </p:contentPart>
          </mc:Choice>
          <mc:Fallback>
            <p:pic>
              <p:nvPicPr>
                <p:cNvPr id="37" name="Freihand 36">
                  <a:extLst>
                    <a:ext uri="{FF2B5EF4-FFF2-40B4-BE49-F238E27FC236}">
                      <a16:creationId xmlns:a16="http://schemas.microsoft.com/office/drawing/2014/main" id="{19851E33-44EC-4B50-B4AC-47CA5B745507}"/>
                    </a:ext>
                  </a:extLst>
                </p:cNvPr>
                <p:cNvPicPr/>
                <p:nvPr/>
              </p:nvPicPr>
              <p:blipFill>
                <a:blip r:embed="rId72"/>
                <a:stretch>
                  <a:fillRect/>
                </a:stretch>
              </p:blipFill>
              <p:spPr>
                <a:xfrm>
                  <a:off x="5789088" y="819288"/>
                  <a:ext cx="95760" cy="17316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38" name="Freihand 37">
                  <a:extLst>
                    <a:ext uri="{FF2B5EF4-FFF2-40B4-BE49-F238E27FC236}">
                      <a16:creationId xmlns:a16="http://schemas.microsoft.com/office/drawing/2014/main" id="{CA4E15AD-1FE9-4448-832B-BC1B198C875B}"/>
                    </a:ext>
                  </a:extLst>
                </p14:cNvPr>
                <p14:cNvContentPartPr/>
                <p14:nvPr/>
              </p14:nvContentPartPr>
              <p14:xfrm>
                <a:off x="5921208" y="858528"/>
                <a:ext cx="220320" cy="290160"/>
              </p14:xfrm>
            </p:contentPart>
          </mc:Choice>
          <mc:Fallback>
            <p:pic>
              <p:nvPicPr>
                <p:cNvPr id="38" name="Freihand 37">
                  <a:extLst>
                    <a:ext uri="{FF2B5EF4-FFF2-40B4-BE49-F238E27FC236}">
                      <a16:creationId xmlns:a16="http://schemas.microsoft.com/office/drawing/2014/main" id="{CA4E15AD-1FE9-4448-832B-BC1B198C875B}"/>
                    </a:ext>
                  </a:extLst>
                </p:cNvPr>
                <p:cNvPicPr/>
                <p:nvPr/>
              </p:nvPicPr>
              <p:blipFill>
                <a:blip r:embed="rId74"/>
                <a:stretch>
                  <a:fillRect/>
                </a:stretch>
              </p:blipFill>
              <p:spPr>
                <a:xfrm>
                  <a:off x="5916888" y="854208"/>
                  <a:ext cx="228960" cy="29880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0" name="Freihand 39">
                  <a:extLst>
                    <a:ext uri="{FF2B5EF4-FFF2-40B4-BE49-F238E27FC236}">
                      <a16:creationId xmlns:a16="http://schemas.microsoft.com/office/drawing/2014/main" id="{CAAD201B-7B3F-4380-8DEF-AAFF799DE8C4}"/>
                    </a:ext>
                  </a:extLst>
                </p14:cNvPr>
                <p14:cNvContentPartPr/>
                <p14:nvPr/>
              </p14:nvContentPartPr>
              <p14:xfrm>
                <a:off x="4142448" y="1103328"/>
                <a:ext cx="90360" cy="225720"/>
              </p14:xfrm>
            </p:contentPart>
          </mc:Choice>
          <mc:Fallback>
            <p:pic>
              <p:nvPicPr>
                <p:cNvPr id="40" name="Freihand 39">
                  <a:extLst>
                    <a:ext uri="{FF2B5EF4-FFF2-40B4-BE49-F238E27FC236}">
                      <a16:creationId xmlns:a16="http://schemas.microsoft.com/office/drawing/2014/main" id="{CAAD201B-7B3F-4380-8DEF-AAFF799DE8C4}"/>
                    </a:ext>
                  </a:extLst>
                </p:cNvPr>
                <p:cNvPicPr/>
                <p:nvPr/>
              </p:nvPicPr>
              <p:blipFill>
                <a:blip r:embed="rId76"/>
                <a:stretch>
                  <a:fillRect/>
                </a:stretch>
              </p:blipFill>
              <p:spPr>
                <a:xfrm>
                  <a:off x="4138128" y="1099008"/>
                  <a:ext cx="99000" cy="23436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1" name="Freihand 40">
                  <a:extLst>
                    <a:ext uri="{FF2B5EF4-FFF2-40B4-BE49-F238E27FC236}">
                      <a16:creationId xmlns:a16="http://schemas.microsoft.com/office/drawing/2014/main" id="{200E452C-8EA6-478C-B30E-A7F81A802250}"/>
                    </a:ext>
                  </a:extLst>
                </p14:cNvPr>
                <p14:cNvContentPartPr/>
                <p14:nvPr/>
              </p14:nvContentPartPr>
              <p14:xfrm>
                <a:off x="4260168" y="1174968"/>
                <a:ext cx="120240" cy="91440"/>
              </p14:xfrm>
            </p:contentPart>
          </mc:Choice>
          <mc:Fallback>
            <p:pic>
              <p:nvPicPr>
                <p:cNvPr id="41" name="Freihand 40">
                  <a:extLst>
                    <a:ext uri="{FF2B5EF4-FFF2-40B4-BE49-F238E27FC236}">
                      <a16:creationId xmlns:a16="http://schemas.microsoft.com/office/drawing/2014/main" id="{200E452C-8EA6-478C-B30E-A7F81A802250}"/>
                    </a:ext>
                  </a:extLst>
                </p:cNvPr>
                <p:cNvPicPr/>
                <p:nvPr/>
              </p:nvPicPr>
              <p:blipFill>
                <a:blip r:embed="rId78"/>
                <a:stretch>
                  <a:fillRect/>
                </a:stretch>
              </p:blipFill>
              <p:spPr>
                <a:xfrm>
                  <a:off x="4255848" y="1170648"/>
                  <a:ext cx="12888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2" name="Freihand 41">
                  <a:extLst>
                    <a:ext uri="{FF2B5EF4-FFF2-40B4-BE49-F238E27FC236}">
                      <a16:creationId xmlns:a16="http://schemas.microsoft.com/office/drawing/2014/main" id="{CE48A4FF-19A3-4220-9E29-69F57170B17D}"/>
                    </a:ext>
                  </a:extLst>
                </p14:cNvPr>
                <p14:cNvContentPartPr/>
                <p14:nvPr/>
              </p14:nvContentPartPr>
              <p14:xfrm>
                <a:off x="4393008" y="1112688"/>
                <a:ext cx="99000" cy="129960"/>
              </p14:xfrm>
            </p:contentPart>
          </mc:Choice>
          <mc:Fallback>
            <p:pic>
              <p:nvPicPr>
                <p:cNvPr id="42" name="Freihand 41">
                  <a:extLst>
                    <a:ext uri="{FF2B5EF4-FFF2-40B4-BE49-F238E27FC236}">
                      <a16:creationId xmlns:a16="http://schemas.microsoft.com/office/drawing/2014/main" id="{CE48A4FF-19A3-4220-9E29-69F57170B17D}"/>
                    </a:ext>
                  </a:extLst>
                </p:cNvPr>
                <p:cNvPicPr/>
                <p:nvPr/>
              </p:nvPicPr>
              <p:blipFill>
                <a:blip r:embed="rId80"/>
                <a:stretch>
                  <a:fillRect/>
                </a:stretch>
              </p:blipFill>
              <p:spPr>
                <a:xfrm>
                  <a:off x="4388688" y="1108368"/>
                  <a:ext cx="10764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43" name="Freihand 42">
                  <a:extLst>
                    <a:ext uri="{FF2B5EF4-FFF2-40B4-BE49-F238E27FC236}">
                      <a16:creationId xmlns:a16="http://schemas.microsoft.com/office/drawing/2014/main" id="{B7DA2670-B234-4321-AB64-CC4F854E1AFD}"/>
                    </a:ext>
                  </a:extLst>
                </p14:cNvPr>
                <p14:cNvContentPartPr/>
                <p14:nvPr/>
              </p14:nvContentPartPr>
              <p14:xfrm>
                <a:off x="4528728" y="1173528"/>
                <a:ext cx="347040" cy="200160"/>
              </p14:xfrm>
            </p:contentPart>
          </mc:Choice>
          <mc:Fallback>
            <p:pic>
              <p:nvPicPr>
                <p:cNvPr id="43" name="Freihand 42">
                  <a:extLst>
                    <a:ext uri="{FF2B5EF4-FFF2-40B4-BE49-F238E27FC236}">
                      <a16:creationId xmlns:a16="http://schemas.microsoft.com/office/drawing/2014/main" id="{B7DA2670-B234-4321-AB64-CC4F854E1AFD}"/>
                    </a:ext>
                  </a:extLst>
                </p:cNvPr>
                <p:cNvPicPr/>
                <p:nvPr/>
              </p:nvPicPr>
              <p:blipFill>
                <a:blip r:embed="rId82"/>
                <a:stretch>
                  <a:fillRect/>
                </a:stretch>
              </p:blipFill>
              <p:spPr>
                <a:xfrm>
                  <a:off x="4524408" y="1169208"/>
                  <a:ext cx="355680" cy="20880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44" name="Freihand 43">
                  <a:extLst>
                    <a:ext uri="{FF2B5EF4-FFF2-40B4-BE49-F238E27FC236}">
                      <a16:creationId xmlns:a16="http://schemas.microsoft.com/office/drawing/2014/main" id="{8F412531-C185-48DF-8B5F-E0224A7E09AA}"/>
                    </a:ext>
                  </a:extLst>
                </p14:cNvPr>
                <p14:cNvContentPartPr/>
                <p14:nvPr/>
              </p14:nvContentPartPr>
              <p14:xfrm>
                <a:off x="4585248" y="1100808"/>
                <a:ext cx="26280" cy="17640"/>
              </p14:xfrm>
            </p:contentPart>
          </mc:Choice>
          <mc:Fallback>
            <p:pic>
              <p:nvPicPr>
                <p:cNvPr id="44" name="Freihand 43">
                  <a:extLst>
                    <a:ext uri="{FF2B5EF4-FFF2-40B4-BE49-F238E27FC236}">
                      <a16:creationId xmlns:a16="http://schemas.microsoft.com/office/drawing/2014/main" id="{8F412531-C185-48DF-8B5F-E0224A7E09AA}"/>
                    </a:ext>
                  </a:extLst>
                </p:cNvPr>
                <p:cNvPicPr/>
                <p:nvPr/>
              </p:nvPicPr>
              <p:blipFill>
                <a:blip r:embed="rId84"/>
                <a:stretch>
                  <a:fillRect/>
                </a:stretch>
              </p:blipFill>
              <p:spPr>
                <a:xfrm>
                  <a:off x="4580928" y="1096488"/>
                  <a:ext cx="3492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49" name="Freihand 48">
                  <a:extLst>
                    <a:ext uri="{FF2B5EF4-FFF2-40B4-BE49-F238E27FC236}">
                      <a16:creationId xmlns:a16="http://schemas.microsoft.com/office/drawing/2014/main" id="{21A06E47-D8AE-485A-B076-355E661CEA36}"/>
                    </a:ext>
                  </a:extLst>
                </p14:cNvPr>
                <p14:cNvContentPartPr/>
                <p14:nvPr/>
              </p14:nvContentPartPr>
              <p14:xfrm>
                <a:off x="5829048" y="1600128"/>
                <a:ext cx="101880" cy="138600"/>
              </p14:xfrm>
            </p:contentPart>
          </mc:Choice>
          <mc:Fallback>
            <p:pic>
              <p:nvPicPr>
                <p:cNvPr id="49" name="Freihand 48">
                  <a:extLst>
                    <a:ext uri="{FF2B5EF4-FFF2-40B4-BE49-F238E27FC236}">
                      <a16:creationId xmlns:a16="http://schemas.microsoft.com/office/drawing/2014/main" id="{21A06E47-D8AE-485A-B076-355E661CEA36}"/>
                    </a:ext>
                  </a:extLst>
                </p:cNvPr>
                <p:cNvPicPr/>
                <p:nvPr/>
              </p:nvPicPr>
              <p:blipFill>
                <a:blip r:embed="rId86"/>
                <a:stretch>
                  <a:fillRect/>
                </a:stretch>
              </p:blipFill>
              <p:spPr>
                <a:xfrm>
                  <a:off x="5824728" y="1595808"/>
                  <a:ext cx="11052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0" name="Freihand 49">
                  <a:extLst>
                    <a:ext uri="{FF2B5EF4-FFF2-40B4-BE49-F238E27FC236}">
                      <a16:creationId xmlns:a16="http://schemas.microsoft.com/office/drawing/2014/main" id="{49E73703-856C-4776-800C-FA68FB3E6EFC}"/>
                    </a:ext>
                  </a:extLst>
                </p14:cNvPr>
                <p14:cNvContentPartPr/>
                <p14:nvPr/>
              </p14:nvContentPartPr>
              <p14:xfrm>
                <a:off x="5970528" y="1604808"/>
                <a:ext cx="360" cy="360"/>
              </p14:xfrm>
            </p:contentPart>
          </mc:Choice>
          <mc:Fallback>
            <p:pic>
              <p:nvPicPr>
                <p:cNvPr id="50" name="Freihand 49">
                  <a:extLst>
                    <a:ext uri="{FF2B5EF4-FFF2-40B4-BE49-F238E27FC236}">
                      <a16:creationId xmlns:a16="http://schemas.microsoft.com/office/drawing/2014/main" id="{49E73703-856C-4776-800C-FA68FB3E6EFC}"/>
                    </a:ext>
                  </a:extLst>
                </p:cNvPr>
                <p:cNvPicPr/>
                <p:nvPr/>
              </p:nvPicPr>
              <p:blipFill>
                <a:blip r:embed="rId88"/>
                <a:stretch>
                  <a:fillRect/>
                </a:stretch>
              </p:blipFill>
              <p:spPr>
                <a:xfrm>
                  <a:off x="5966208" y="160048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1" name="Freihand 50">
                  <a:extLst>
                    <a:ext uri="{FF2B5EF4-FFF2-40B4-BE49-F238E27FC236}">
                      <a16:creationId xmlns:a16="http://schemas.microsoft.com/office/drawing/2014/main" id="{79FD9B9C-EAFF-4F04-8344-E6C293273D7C}"/>
                    </a:ext>
                  </a:extLst>
                </p14:cNvPr>
                <p14:cNvContentPartPr/>
                <p14:nvPr/>
              </p14:nvContentPartPr>
              <p14:xfrm>
                <a:off x="5964768" y="1591128"/>
                <a:ext cx="10440" cy="20520"/>
              </p14:xfrm>
            </p:contentPart>
          </mc:Choice>
          <mc:Fallback>
            <p:pic>
              <p:nvPicPr>
                <p:cNvPr id="51" name="Freihand 50">
                  <a:extLst>
                    <a:ext uri="{FF2B5EF4-FFF2-40B4-BE49-F238E27FC236}">
                      <a16:creationId xmlns:a16="http://schemas.microsoft.com/office/drawing/2014/main" id="{79FD9B9C-EAFF-4F04-8344-E6C293273D7C}"/>
                    </a:ext>
                  </a:extLst>
                </p:cNvPr>
                <p:cNvPicPr/>
                <p:nvPr/>
              </p:nvPicPr>
              <p:blipFill>
                <a:blip r:embed="rId90"/>
                <a:stretch>
                  <a:fillRect/>
                </a:stretch>
              </p:blipFill>
              <p:spPr>
                <a:xfrm>
                  <a:off x="5960448" y="1586808"/>
                  <a:ext cx="1908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3" name="Freihand 52">
                  <a:extLst>
                    <a:ext uri="{FF2B5EF4-FFF2-40B4-BE49-F238E27FC236}">
                      <a16:creationId xmlns:a16="http://schemas.microsoft.com/office/drawing/2014/main" id="{94F229F7-1C17-4DF6-98FD-70E03DE78AA8}"/>
                    </a:ext>
                  </a:extLst>
                </p14:cNvPr>
                <p14:cNvContentPartPr/>
                <p14:nvPr/>
              </p14:nvContentPartPr>
              <p14:xfrm>
                <a:off x="5961888" y="1540728"/>
                <a:ext cx="182880" cy="138240"/>
              </p14:xfrm>
            </p:contentPart>
          </mc:Choice>
          <mc:Fallback>
            <p:pic>
              <p:nvPicPr>
                <p:cNvPr id="53" name="Freihand 52">
                  <a:extLst>
                    <a:ext uri="{FF2B5EF4-FFF2-40B4-BE49-F238E27FC236}">
                      <a16:creationId xmlns:a16="http://schemas.microsoft.com/office/drawing/2014/main" id="{94F229F7-1C17-4DF6-98FD-70E03DE78AA8}"/>
                    </a:ext>
                  </a:extLst>
                </p:cNvPr>
                <p:cNvPicPr/>
                <p:nvPr/>
              </p:nvPicPr>
              <p:blipFill>
                <a:blip r:embed="rId92"/>
                <a:stretch>
                  <a:fillRect/>
                </a:stretch>
              </p:blipFill>
              <p:spPr>
                <a:xfrm>
                  <a:off x="5957568" y="1536408"/>
                  <a:ext cx="19152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4" name="Freihand 53">
                  <a:extLst>
                    <a:ext uri="{FF2B5EF4-FFF2-40B4-BE49-F238E27FC236}">
                      <a16:creationId xmlns:a16="http://schemas.microsoft.com/office/drawing/2014/main" id="{1452C9B9-0AC9-4D7C-BBA3-CFF3C3841E3C}"/>
                    </a:ext>
                  </a:extLst>
                </p14:cNvPr>
                <p14:cNvContentPartPr/>
                <p14:nvPr/>
              </p14:nvContentPartPr>
              <p14:xfrm>
                <a:off x="6000768" y="1426968"/>
                <a:ext cx="22320" cy="27720"/>
              </p14:xfrm>
            </p:contentPart>
          </mc:Choice>
          <mc:Fallback>
            <p:pic>
              <p:nvPicPr>
                <p:cNvPr id="54" name="Freihand 53">
                  <a:extLst>
                    <a:ext uri="{FF2B5EF4-FFF2-40B4-BE49-F238E27FC236}">
                      <a16:creationId xmlns:a16="http://schemas.microsoft.com/office/drawing/2014/main" id="{1452C9B9-0AC9-4D7C-BBA3-CFF3C3841E3C}"/>
                    </a:ext>
                  </a:extLst>
                </p:cNvPr>
                <p:cNvPicPr/>
                <p:nvPr/>
              </p:nvPicPr>
              <p:blipFill>
                <a:blip r:embed="rId94"/>
                <a:stretch>
                  <a:fillRect/>
                </a:stretch>
              </p:blipFill>
              <p:spPr>
                <a:xfrm>
                  <a:off x="5996448" y="1422648"/>
                  <a:ext cx="30960" cy="3636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5" name="Freihand 54">
                  <a:extLst>
                    <a:ext uri="{FF2B5EF4-FFF2-40B4-BE49-F238E27FC236}">
                      <a16:creationId xmlns:a16="http://schemas.microsoft.com/office/drawing/2014/main" id="{633659C8-C3AC-410A-9A20-1B0F2CB3CA01}"/>
                    </a:ext>
                  </a:extLst>
                </p14:cNvPr>
                <p14:cNvContentPartPr/>
                <p14:nvPr/>
              </p14:nvContentPartPr>
              <p14:xfrm>
                <a:off x="6185088" y="1442808"/>
                <a:ext cx="105480" cy="101880"/>
              </p14:xfrm>
            </p:contentPart>
          </mc:Choice>
          <mc:Fallback>
            <p:pic>
              <p:nvPicPr>
                <p:cNvPr id="55" name="Freihand 54">
                  <a:extLst>
                    <a:ext uri="{FF2B5EF4-FFF2-40B4-BE49-F238E27FC236}">
                      <a16:creationId xmlns:a16="http://schemas.microsoft.com/office/drawing/2014/main" id="{633659C8-C3AC-410A-9A20-1B0F2CB3CA01}"/>
                    </a:ext>
                  </a:extLst>
                </p:cNvPr>
                <p:cNvPicPr/>
                <p:nvPr/>
              </p:nvPicPr>
              <p:blipFill>
                <a:blip r:embed="rId96"/>
                <a:stretch>
                  <a:fillRect/>
                </a:stretch>
              </p:blipFill>
              <p:spPr>
                <a:xfrm>
                  <a:off x="6180768" y="1438488"/>
                  <a:ext cx="11412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6" name="Freihand 55">
                  <a:extLst>
                    <a:ext uri="{FF2B5EF4-FFF2-40B4-BE49-F238E27FC236}">
                      <a16:creationId xmlns:a16="http://schemas.microsoft.com/office/drawing/2014/main" id="{B3927721-9DC8-404F-AB10-F448154DE6F8}"/>
                    </a:ext>
                  </a:extLst>
                </p14:cNvPr>
                <p14:cNvContentPartPr/>
                <p14:nvPr/>
              </p14:nvContentPartPr>
              <p14:xfrm>
                <a:off x="6285888" y="1395648"/>
                <a:ext cx="86760" cy="91080"/>
              </p14:xfrm>
            </p:contentPart>
          </mc:Choice>
          <mc:Fallback>
            <p:pic>
              <p:nvPicPr>
                <p:cNvPr id="56" name="Freihand 55">
                  <a:extLst>
                    <a:ext uri="{FF2B5EF4-FFF2-40B4-BE49-F238E27FC236}">
                      <a16:creationId xmlns:a16="http://schemas.microsoft.com/office/drawing/2014/main" id="{B3927721-9DC8-404F-AB10-F448154DE6F8}"/>
                    </a:ext>
                  </a:extLst>
                </p:cNvPr>
                <p:cNvPicPr/>
                <p:nvPr/>
              </p:nvPicPr>
              <p:blipFill>
                <a:blip r:embed="rId98"/>
                <a:stretch>
                  <a:fillRect/>
                </a:stretch>
              </p:blipFill>
              <p:spPr>
                <a:xfrm>
                  <a:off x="6281568" y="1391328"/>
                  <a:ext cx="9540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57" name="Freihand 56">
                  <a:extLst>
                    <a:ext uri="{FF2B5EF4-FFF2-40B4-BE49-F238E27FC236}">
                      <a16:creationId xmlns:a16="http://schemas.microsoft.com/office/drawing/2014/main" id="{7B00178B-5730-495C-817B-DE2DD03825F8}"/>
                    </a:ext>
                  </a:extLst>
                </p14:cNvPr>
                <p14:cNvContentPartPr/>
                <p14:nvPr/>
              </p14:nvContentPartPr>
              <p14:xfrm>
                <a:off x="6529608" y="1239408"/>
                <a:ext cx="122040" cy="136080"/>
              </p14:xfrm>
            </p:contentPart>
          </mc:Choice>
          <mc:Fallback>
            <p:pic>
              <p:nvPicPr>
                <p:cNvPr id="57" name="Freihand 56">
                  <a:extLst>
                    <a:ext uri="{FF2B5EF4-FFF2-40B4-BE49-F238E27FC236}">
                      <a16:creationId xmlns:a16="http://schemas.microsoft.com/office/drawing/2014/main" id="{7B00178B-5730-495C-817B-DE2DD03825F8}"/>
                    </a:ext>
                  </a:extLst>
                </p:cNvPr>
                <p:cNvPicPr/>
                <p:nvPr/>
              </p:nvPicPr>
              <p:blipFill>
                <a:blip r:embed="rId100"/>
                <a:stretch>
                  <a:fillRect/>
                </a:stretch>
              </p:blipFill>
              <p:spPr>
                <a:xfrm>
                  <a:off x="6525288" y="1235088"/>
                  <a:ext cx="13068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58" name="Freihand 57">
                  <a:extLst>
                    <a:ext uri="{FF2B5EF4-FFF2-40B4-BE49-F238E27FC236}">
                      <a16:creationId xmlns:a16="http://schemas.microsoft.com/office/drawing/2014/main" id="{34B499B8-049B-4E16-9638-CE92FFC9AF0A}"/>
                    </a:ext>
                  </a:extLst>
                </p14:cNvPr>
                <p14:cNvContentPartPr/>
                <p14:nvPr/>
              </p14:nvContentPartPr>
              <p14:xfrm>
                <a:off x="6631848" y="1179648"/>
                <a:ext cx="163800" cy="109800"/>
              </p14:xfrm>
            </p:contentPart>
          </mc:Choice>
          <mc:Fallback>
            <p:pic>
              <p:nvPicPr>
                <p:cNvPr id="58" name="Freihand 57">
                  <a:extLst>
                    <a:ext uri="{FF2B5EF4-FFF2-40B4-BE49-F238E27FC236}">
                      <a16:creationId xmlns:a16="http://schemas.microsoft.com/office/drawing/2014/main" id="{34B499B8-049B-4E16-9638-CE92FFC9AF0A}"/>
                    </a:ext>
                  </a:extLst>
                </p:cNvPr>
                <p:cNvPicPr/>
                <p:nvPr/>
              </p:nvPicPr>
              <p:blipFill>
                <a:blip r:embed="rId102"/>
                <a:stretch>
                  <a:fillRect/>
                </a:stretch>
              </p:blipFill>
              <p:spPr>
                <a:xfrm>
                  <a:off x="6627528" y="1175328"/>
                  <a:ext cx="17244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59" name="Freihand 58">
                  <a:extLst>
                    <a:ext uri="{FF2B5EF4-FFF2-40B4-BE49-F238E27FC236}">
                      <a16:creationId xmlns:a16="http://schemas.microsoft.com/office/drawing/2014/main" id="{AA26C63D-089C-40A8-BA13-EE64F2A7C133}"/>
                    </a:ext>
                  </a:extLst>
                </p14:cNvPr>
                <p14:cNvContentPartPr/>
                <p14:nvPr/>
              </p14:nvContentPartPr>
              <p14:xfrm>
                <a:off x="6785928" y="1077408"/>
                <a:ext cx="215640" cy="128880"/>
              </p14:xfrm>
            </p:contentPart>
          </mc:Choice>
          <mc:Fallback>
            <p:pic>
              <p:nvPicPr>
                <p:cNvPr id="59" name="Freihand 58">
                  <a:extLst>
                    <a:ext uri="{FF2B5EF4-FFF2-40B4-BE49-F238E27FC236}">
                      <a16:creationId xmlns:a16="http://schemas.microsoft.com/office/drawing/2014/main" id="{AA26C63D-089C-40A8-BA13-EE64F2A7C133}"/>
                    </a:ext>
                  </a:extLst>
                </p:cNvPr>
                <p:cNvPicPr/>
                <p:nvPr/>
              </p:nvPicPr>
              <p:blipFill>
                <a:blip r:embed="rId104"/>
                <a:stretch>
                  <a:fillRect/>
                </a:stretch>
              </p:blipFill>
              <p:spPr>
                <a:xfrm>
                  <a:off x="6781608" y="1073088"/>
                  <a:ext cx="22428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0" name="Freihand 59">
                  <a:extLst>
                    <a:ext uri="{FF2B5EF4-FFF2-40B4-BE49-F238E27FC236}">
                      <a16:creationId xmlns:a16="http://schemas.microsoft.com/office/drawing/2014/main" id="{29257787-243F-4974-8714-54A5DDFCCD4A}"/>
                    </a:ext>
                  </a:extLst>
                </p14:cNvPr>
                <p14:cNvContentPartPr/>
                <p14:nvPr/>
              </p14:nvContentPartPr>
              <p14:xfrm>
                <a:off x="7013448" y="984888"/>
                <a:ext cx="162000" cy="101880"/>
              </p14:xfrm>
            </p:contentPart>
          </mc:Choice>
          <mc:Fallback>
            <p:pic>
              <p:nvPicPr>
                <p:cNvPr id="60" name="Freihand 59">
                  <a:extLst>
                    <a:ext uri="{FF2B5EF4-FFF2-40B4-BE49-F238E27FC236}">
                      <a16:creationId xmlns:a16="http://schemas.microsoft.com/office/drawing/2014/main" id="{29257787-243F-4974-8714-54A5DDFCCD4A}"/>
                    </a:ext>
                  </a:extLst>
                </p:cNvPr>
                <p:cNvPicPr/>
                <p:nvPr/>
              </p:nvPicPr>
              <p:blipFill>
                <a:blip r:embed="rId106"/>
                <a:stretch>
                  <a:fillRect/>
                </a:stretch>
              </p:blipFill>
              <p:spPr>
                <a:xfrm>
                  <a:off x="7009128" y="980568"/>
                  <a:ext cx="17064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62" name="Freihand 61">
                  <a:extLst>
                    <a:ext uri="{FF2B5EF4-FFF2-40B4-BE49-F238E27FC236}">
                      <a16:creationId xmlns:a16="http://schemas.microsoft.com/office/drawing/2014/main" id="{C78BBAD7-0CDC-4445-8D6B-E09B55BAA5E0}"/>
                    </a:ext>
                  </a:extLst>
                </p14:cNvPr>
                <p14:cNvContentPartPr/>
                <p14:nvPr/>
              </p14:nvContentPartPr>
              <p14:xfrm>
                <a:off x="5947128" y="1809648"/>
                <a:ext cx="188280" cy="133200"/>
              </p14:xfrm>
            </p:contentPart>
          </mc:Choice>
          <mc:Fallback>
            <p:pic>
              <p:nvPicPr>
                <p:cNvPr id="62" name="Freihand 61">
                  <a:extLst>
                    <a:ext uri="{FF2B5EF4-FFF2-40B4-BE49-F238E27FC236}">
                      <a16:creationId xmlns:a16="http://schemas.microsoft.com/office/drawing/2014/main" id="{C78BBAD7-0CDC-4445-8D6B-E09B55BAA5E0}"/>
                    </a:ext>
                  </a:extLst>
                </p:cNvPr>
                <p:cNvPicPr/>
                <p:nvPr/>
              </p:nvPicPr>
              <p:blipFill>
                <a:blip r:embed="rId108"/>
                <a:stretch>
                  <a:fillRect/>
                </a:stretch>
              </p:blipFill>
              <p:spPr>
                <a:xfrm>
                  <a:off x="5942808" y="1805328"/>
                  <a:ext cx="19692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63" name="Freihand 62">
                  <a:extLst>
                    <a:ext uri="{FF2B5EF4-FFF2-40B4-BE49-F238E27FC236}">
                      <a16:creationId xmlns:a16="http://schemas.microsoft.com/office/drawing/2014/main" id="{7C00B314-6682-4AC5-AB2F-9CC00D7A0A6F}"/>
                    </a:ext>
                  </a:extLst>
                </p14:cNvPr>
                <p14:cNvContentPartPr/>
                <p14:nvPr/>
              </p14:nvContentPartPr>
              <p14:xfrm>
                <a:off x="6162768" y="1604808"/>
                <a:ext cx="280080" cy="235440"/>
              </p14:xfrm>
            </p:contentPart>
          </mc:Choice>
          <mc:Fallback>
            <p:pic>
              <p:nvPicPr>
                <p:cNvPr id="63" name="Freihand 62">
                  <a:extLst>
                    <a:ext uri="{FF2B5EF4-FFF2-40B4-BE49-F238E27FC236}">
                      <a16:creationId xmlns:a16="http://schemas.microsoft.com/office/drawing/2014/main" id="{7C00B314-6682-4AC5-AB2F-9CC00D7A0A6F}"/>
                    </a:ext>
                  </a:extLst>
                </p:cNvPr>
                <p:cNvPicPr/>
                <p:nvPr/>
              </p:nvPicPr>
              <p:blipFill>
                <a:blip r:embed="rId110"/>
                <a:stretch>
                  <a:fillRect/>
                </a:stretch>
              </p:blipFill>
              <p:spPr>
                <a:xfrm>
                  <a:off x="6158448" y="1600488"/>
                  <a:ext cx="288720" cy="24408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135168" name="Freihand 135167">
                  <a:extLst>
                    <a:ext uri="{FF2B5EF4-FFF2-40B4-BE49-F238E27FC236}">
                      <a16:creationId xmlns:a16="http://schemas.microsoft.com/office/drawing/2014/main" id="{E91C0AF9-1C2F-4EAA-ACD6-B5F784FE1535}"/>
                    </a:ext>
                  </a:extLst>
                </p14:cNvPr>
                <p14:cNvContentPartPr/>
                <p14:nvPr/>
              </p14:nvContentPartPr>
              <p14:xfrm>
                <a:off x="6465888" y="1482408"/>
                <a:ext cx="48600" cy="141480"/>
              </p14:xfrm>
            </p:contentPart>
          </mc:Choice>
          <mc:Fallback>
            <p:pic>
              <p:nvPicPr>
                <p:cNvPr id="135168" name="Freihand 135167">
                  <a:extLst>
                    <a:ext uri="{FF2B5EF4-FFF2-40B4-BE49-F238E27FC236}">
                      <a16:creationId xmlns:a16="http://schemas.microsoft.com/office/drawing/2014/main" id="{E91C0AF9-1C2F-4EAA-ACD6-B5F784FE1535}"/>
                    </a:ext>
                  </a:extLst>
                </p:cNvPr>
                <p:cNvPicPr/>
                <p:nvPr/>
              </p:nvPicPr>
              <p:blipFill>
                <a:blip r:embed="rId112"/>
                <a:stretch>
                  <a:fillRect/>
                </a:stretch>
              </p:blipFill>
              <p:spPr>
                <a:xfrm>
                  <a:off x="6461568" y="1478088"/>
                  <a:ext cx="5724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135169" name="Freihand 135168">
                  <a:extLst>
                    <a:ext uri="{FF2B5EF4-FFF2-40B4-BE49-F238E27FC236}">
                      <a16:creationId xmlns:a16="http://schemas.microsoft.com/office/drawing/2014/main" id="{874214EE-CAF7-43BF-9806-D6EA3B12270A}"/>
                    </a:ext>
                  </a:extLst>
                </p14:cNvPr>
                <p14:cNvContentPartPr/>
                <p14:nvPr/>
              </p14:nvContentPartPr>
              <p14:xfrm>
                <a:off x="6538968" y="1397088"/>
                <a:ext cx="379800" cy="280080"/>
              </p14:xfrm>
            </p:contentPart>
          </mc:Choice>
          <mc:Fallback>
            <p:pic>
              <p:nvPicPr>
                <p:cNvPr id="135169" name="Freihand 135168">
                  <a:extLst>
                    <a:ext uri="{FF2B5EF4-FFF2-40B4-BE49-F238E27FC236}">
                      <a16:creationId xmlns:a16="http://schemas.microsoft.com/office/drawing/2014/main" id="{874214EE-CAF7-43BF-9806-D6EA3B12270A}"/>
                    </a:ext>
                  </a:extLst>
                </p:cNvPr>
                <p:cNvPicPr/>
                <p:nvPr/>
              </p:nvPicPr>
              <p:blipFill>
                <a:blip r:embed="rId114"/>
                <a:stretch>
                  <a:fillRect/>
                </a:stretch>
              </p:blipFill>
              <p:spPr>
                <a:xfrm>
                  <a:off x="6534648" y="1392768"/>
                  <a:ext cx="388440" cy="28872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135170" name="Freihand 135169">
                  <a:extLst>
                    <a:ext uri="{FF2B5EF4-FFF2-40B4-BE49-F238E27FC236}">
                      <a16:creationId xmlns:a16="http://schemas.microsoft.com/office/drawing/2014/main" id="{F8C0D61E-6BC1-44D4-BF3F-7719BF725FB6}"/>
                    </a:ext>
                  </a:extLst>
                </p14:cNvPr>
                <p14:cNvContentPartPr/>
                <p14:nvPr/>
              </p14:nvContentPartPr>
              <p14:xfrm>
                <a:off x="6950808" y="1192968"/>
                <a:ext cx="211320" cy="208440"/>
              </p14:xfrm>
            </p:contentPart>
          </mc:Choice>
          <mc:Fallback>
            <p:pic>
              <p:nvPicPr>
                <p:cNvPr id="135170" name="Freihand 135169">
                  <a:extLst>
                    <a:ext uri="{FF2B5EF4-FFF2-40B4-BE49-F238E27FC236}">
                      <a16:creationId xmlns:a16="http://schemas.microsoft.com/office/drawing/2014/main" id="{F8C0D61E-6BC1-44D4-BF3F-7719BF725FB6}"/>
                    </a:ext>
                  </a:extLst>
                </p:cNvPr>
                <p:cNvPicPr/>
                <p:nvPr/>
              </p:nvPicPr>
              <p:blipFill>
                <a:blip r:embed="rId116"/>
                <a:stretch>
                  <a:fillRect/>
                </a:stretch>
              </p:blipFill>
              <p:spPr>
                <a:xfrm>
                  <a:off x="6946488" y="1188648"/>
                  <a:ext cx="219960" cy="21708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135173" name="Freihand 135172">
                  <a:extLst>
                    <a:ext uri="{FF2B5EF4-FFF2-40B4-BE49-F238E27FC236}">
                      <a16:creationId xmlns:a16="http://schemas.microsoft.com/office/drawing/2014/main" id="{ADBF3DEF-D2A2-4B33-ADAB-F2A67010B619}"/>
                    </a:ext>
                  </a:extLst>
                </p14:cNvPr>
                <p14:cNvContentPartPr/>
                <p14:nvPr/>
              </p14:nvContentPartPr>
              <p14:xfrm>
                <a:off x="6072048" y="2005128"/>
                <a:ext cx="75240" cy="148320"/>
              </p14:xfrm>
            </p:contentPart>
          </mc:Choice>
          <mc:Fallback>
            <p:pic>
              <p:nvPicPr>
                <p:cNvPr id="135173" name="Freihand 135172">
                  <a:extLst>
                    <a:ext uri="{FF2B5EF4-FFF2-40B4-BE49-F238E27FC236}">
                      <a16:creationId xmlns:a16="http://schemas.microsoft.com/office/drawing/2014/main" id="{ADBF3DEF-D2A2-4B33-ADAB-F2A67010B619}"/>
                    </a:ext>
                  </a:extLst>
                </p:cNvPr>
                <p:cNvPicPr/>
                <p:nvPr/>
              </p:nvPicPr>
              <p:blipFill>
                <a:blip r:embed="rId118"/>
                <a:stretch>
                  <a:fillRect/>
                </a:stretch>
              </p:blipFill>
              <p:spPr>
                <a:xfrm>
                  <a:off x="6067728" y="2000808"/>
                  <a:ext cx="8388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135174" name="Freihand 135173">
                  <a:extLst>
                    <a:ext uri="{FF2B5EF4-FFF2-40B4-BE49-F238E27FC236}">
                      <a16:creationId xmlns:a16="http://schemas.microsoft.com/office/drawing/2014/main" id="{BD3F81A2-025A-4410-9890-5EEF46E84DB5}"/>
                    </a:ext>
                  </a:extLst>
                </p14:cNvPr>
                <p14:cNvContentPartPr/>
                <p14:nvPr/>
              </p14:nvContentPartPr>
              <p14:xfrm>
                <a:off x="6111648" y="1929168"/>
                <a:ext cx="67320" cy="174240"/>
              </p14:xfrm>
            </p:contentPart>
          </mc:Choice>
          <mc:Fallback>
            <p:pic>
              <p:nvPicPr>
                <p:cNvPr id="135174" name="Freihand 135173">
                  <a:extLst>
                    <a:ext uri="{FF2B5EF4-FFF2-40B4-BE49-F238E27FC236}">
                      <a16:creationId xmlns:a16="http://schemas.microsoft.com/office/drawing/2014/main" id="{BD3F81A2-025A-4410-9890-5EEF46E84DB5}"/>
                    </a:ext>
                  </a:extLst>
                </p:cNvPr>
                <p:cNvPicPr/>
                <p:nvPr/>
              </p:nvPicPr>
              <p:blipFill>
                <a:blip r:embed="rId120"/>
                <a:stretch>
                  <a:fillRect/>
                </a:stretch>
              </p:blipFill>
              <p:spPr>
                <a:xfrm>
                  <a:off x="6107328" y="1924848"/>
                  <a:ext cx="7596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135175" name="Freihand 135174">
                  <a:extLst>
                    <a:ext uri="{FF2B5EF4-FFF2-40B4-BE49-F238E27FC236}">
                      <a16:creationId xmlns:a16="http://schemas.microsoft.com/office/drawing/2014/main" id="{F414DFA4-2646-4A91-836A-7C561073277F}"/>
                    </a:ext>
                  </a:extLst>
                </p14:cNvPr>
                <p14:cNvContentPartPr/>
                <p14:nvPr/>
              </p14:nvContentPartPr>
              <p14:xfrm>
                <a:off x="6191568" y="1868688"/>
                <a:ext cx="241920" cy="186840"/>
              </p14:xfrm>
            </p:contentPart>
          </mc:Choice>
          <mc:Fallback>
            <p:pic>
              <p:nvPicPr>
                <p:cNvPr id="135175" name="Freihand 135174">
                  <a:extLst>
                    <a:ext uri="{FF2B5EF4-FFF2-40B4-BE49-F238E27FC236}">
                      <a16:creationId xmlns:a16="http://schemas.microsoft.com/office/drawing/2014/main" id="{F414DFA4-2646-4A91-836A-7C561073277F}"/>
                    </a:ext>
                  </a:extLst>
                </p:cNvPr>
                <p:cNvPicPr/>
                <p:nvPr/>
              </p:nvPicPr>
              <p:blipFill>
                <a:blip r:embed="rId122"/>
                <a:stretch>
                  <a:fillRect/>
                </a:stretch>
              </p:blipFill>
              <p:spPr>
                <a:xfrm>
                  <a:off x="6187248" y="1864368"/>
                  <a:ext cx="25056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135176" name="Freihand 135175">
                  <a:extLst>
                    <a:ext uri="{FF2B5EF4-FFF2-40B4-BE49-F238E27FC236}">
                      <a16:creationId xmlns:a16="http://schemas.microsoft.com/office/drawing/2014/main" id="{5F49CFCC-36F1-43A9-944A-DE0E2171B43C}"/>
                    </a:ext>
                  </a:extLst>
                </p14:cNvPr>
                <p14:cNvContentPartPr/>
                <p14:nvPr/>
              </p14:nvContentPartPr>
              <p14:xfrm>
                <a:off x="6441768" y="1776168"/>
                <a:ext cx="91800" cy="184680"/>
              </p14:xfrm>
            </p:contentPart>
          </mc:Choice>
          <mc:Fallback>
            <p:pic>
              <p:nvPicPr>
                <p:cNvPr id="135176" name="Freihand 135175">
                  <a:extLst>
                    <a:ext uri="{FF2B5EF4-FFF2-40B4-BE49-F238E27FC236}">
                      <a16:creationId xmlns:a16="http://schemas.microsoft.com/office/drawing/2014/main" id="{5F49CFCC-36F1-43A9-944A-DE0E2171B43C}"/>
                    </a:ext>
                  </a:extLst>
                </p:cNvPr>
                <p:cNvPicPr/>
                <p:nvPr/>
              </p:nvPicPr>
              <p:blipFill>
                <a:blip r:embed="rId124"/>
                <a:stretch>
                  <a:fillRect/>
                </a:stretch>
              </p:blipFill>
              <p:spPr>
                <a:xfrm>
                  <a:off x="6437448" y="1771848"/>
                  <a:ext cx="10044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135177" name="Freihand 135176">
                  <a:extLst>
                    <a:ext uri="{FF2B5EF4-FFF2-40B4-BE49-F238E27FC236}">
                      <a16:creationId xmlns:a16="http://schemas.microsoft.com/office/drawing/2014/main" id="{7BD5D3F6-D56F-4251-BE1D-CC25DEF8B316}"/>
                    </a:ext>
                  </a:extLst>
                </p14:cNvPr>
                <p14:cNvContentPartPr/>
                <p14:nvPr/>
              </p14:nvContentPartPr>
              <p14:xfrm>
                <a:off x="6655608" y="1657728"/>
                <a:ext cx="101880" cy="154080"/>
              </p14:xfrm>
            </p:contentPart>
          </mc:Choice>
          <mc:Fallback>
            <p:pic>
              <p:nvPicPr>
                <p:cNvPr id="135177" name="Freihand 135176">
                  <a:extLst>
                    <a:ext uri="{FF2B5EF4-FFF2-40B4-BE49-F238E27FC236}">
                      <a16:creationId xmlns:a16="http://schemas.microsoft.com/office/drawing/2014/main" id="{7BD5D3F6-D56F-4251-BE1D-CC25DEF8B316}"/>
                    </a:ext>
                  </a:extLst>
                </p:cNvPr>
                <p:cNvPicPr/>
                <p:nvPr/>
              </p:nvPicPr>
              <p:blipFill>
                <a:blip r:embed="rId126"/>
                <a:stretch>
                  <a:fillRect/>
                </a:stretch>
              </p:blipFill>
              <p:spPr>
                <a:xfrm>
                  <a:off x="6651288" y="1653408"/>
                  <a:ext cx="11052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135178" name="Freihand 135177">
                  <a:extLst>
                    <a:ext uri="{FF2B5EF4-FFF2-40B4-BE49-F238E27FC236}">
                      <a16:creationId xmlns:a16="http://schemas.microsoft.com/office/drawing/2014/main" id="{1A69110D-C7A8-423E-A708-388EF42A78FA}"/>
                    </a:ext>
                  </a:extLst>
                </p14:cNvPr>
                <p14:cNvContentPartPr/>
                <p14:nvPr/>
              </p14:nvContentPartPr>
              <p14:xfrm>
                <a:off x="6753888" y="1654488"/>
                <a:ext cx="67680" cy="105120"/>
              </p14:xfrm>
            </p:contentPart>
          </mc:Choice>
          <mc:Fallback>
            <p:pic>
              <p:nvPicPr>
                <p:cNvPr id="135178" name="Freihand 135177">
                  <a:extLst>
                    <a:ext uri="{FF2B5EF4-FFF2-40B4-BE49-F238E27FC236}">
                      <a16:creationId xmlns:a16="http://schemas.microsoft.com/office/drawing/2014/main" id="{1A69110D-C7A8-423E-A708-388EF42A78FA}"/>
                    </a:ext>
                  </a:extLst>
                </p:cNvPr>
                <p:cNvPicPr/>
                <p:nvPr/>
              </p:nvPicPr>
              <p:blipFill>
                <a:blip r:embed="rId128"/>
                <a:stretch>
                  <a:fillRect/>
                </a:stretch>
              </p:blipFill>
              <p:spPr>
                <a:xfrm>
                  <a:off x="6749568" y="1650168"/>
                  <a:ext cx="7632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135179" name="Freihand 135178">
                  <a:extLst>
                    <a:ext uri="{FF2B5EF4-FFF2-40B4-BE49-F238E27FC236}">
                      <a16:creationId xmlns:a16="http://schemas.microsoft.com/office/drawing/2014/main" id="{3799A59D-8AE2-4BD2-878D-EF05BC8ABF6F}"/>
                    </a:ext>
                  </a:extLst>
                </p14:cNvPr>
                <p14:cNvContentPartPr/>
                <p14:nvPr/>
              </p14:nvContentPartPr>
              <p14:xfrm>
                <a:off x="6895008" y="1581048"/>
                <a:ext cx="113400" cy="123480"/>
              </p14:xfrm>
            </p:contentPart>
          </mc:Choice>
          <mc:Fallback>
            <p:pic>
              <p:nvPicPr>
                <p:cNvPr id="135179" name="Freihand 135178">
                  <a:extLst>
                    <a:ext uri="{FF2B5EF4-FFF2-40B4-BE49-F238E27FC236}">
                      <a16:creationId xmlns:a16="http://schemas.microsoft.com/office/drawing/2014/main" id="{3799A59D-8AE2-4BD2-878D-EF05BC8ABF6F}"/>
                    </a:ext>
                  </a:extLst>
                </p:cNvPr>
                <p:cNvPicPr/>
                <p:nvPr/>
              </p:nvPicPr>
              <p:blipFill>
                <a:blip r:embed="rId130"/>
                <a:stretch>
                  <a:fillRect/>
                </a:stretch>
              </p:blipFill>
              <p:spPr>
                <a:xfrm>
                  <a:off x="6890688" y="1576728"/>
                  <a:ext cx="12204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135180" name="Freihand 135179">
                  <a:extLst>
                    <a:ext uri="{FF2B5EF4-FFF2-40B4-BE49-F238E27FC236}">
                      <a16:creationId xmlns:a16="http://schemas.microsoft.com/office/drawing/2014/main" id="{0B1D7239-3687-4774-97B7-ADCA18AC1A14}"/>
                    </a:ext>
                  </a:extLst>
                </p14:cNvPr>
                <p14:cNvContentPartPr/>
                <p14:nvPr/>
              </p14:nvContentPartPr>
              <p14:xfrm>
                <a:off x="6951168" y="1487448"/>
                <a:ext cx="140760" cy="123480"/>
              </p14:xfrm>
            </p:contentPart>
          </mc:Choice>
          <mc:Fallback>
            <p:pic>
              <p:nvPicPr>
                <p:cNvPr id="135180" name="Freihand 135179">
                  <a:extLst>
                    <a:ext uri="{FF2B5EF4-FFF2-40B4-BE49-F238E27FC236}">
                      <a16:creationId xmlns:a16="http://schemas.microsoft.com/office/drawing/2014/main" id="{0B1D7239-3687-4774-97B7-ADCA18AC1A14}"/>
                    </a:ext>
                  </a:extLst>
                </p:cNvPr>
                <p:cNvPicPr/>
                <p:nvPr/>
              </p:nvPicPr>
              <p:blipFill>
                <a:blip r:embed="rId132"/>
                <a:stretch>
                  <a:fillRect/>
                </a:stretch>
              </p:blipFill>
              <p:spPr>
                <a:xfrm>
                  <a:off x="6946848" y="1483128"/>
                  <a:ext cx="14940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135181" name="Freihand 135180">
                  <a:extLst>
                    <a:ext uri="{FF2B5EF4-FFF2-40B4-BE49-F238E27FC236}">
                      <a16:creationId xmlns:a16="http://schemas.microsoft.com/office/drawing/2014/main" id="{EA67ED10-106E-4618-94FD-D9A8FA3F0D04}"/>
                    </a:ext>
                  </a:extLst>
                </p14:cNvPr>
                <p14:cNvContentPartPr/>
                <p14:nvPr/>
              </p14:nvContentPartPr>
              <p14:xfrm>
                <a:off x="7113528" y="1429128"/>
                <a:ext cx="78480" cy="146520"/>
              </p14:xfrm>
            </p:contentPart>
          </mc:Choice>
          <mc:Fallback>
            <p:pic>
              <p:nvPicPr>
                <p:cNvPr id="135181" name="Freihand 135180">
                  <a:extLst>
                    <a:ext uri="{FF2B5EF4-FFF2-40B4-BE49-F238E27FC236}">
                      <a16:creationId xmlns:a16="http://schemas.microsoft.com/office/drawing/2014/main" id="{EA67ED10-106E-4618-94FD-D9A8FA3F0D04}"/>
                    </a:ext>
                  </a:extLst>
                </p:cNvPr>
                <p:cNvPicPr/>
                <p:nvPr/>
              </p:nvPicPr>
              <p:blipFill>
                <a:blip r:embed="rId134"/>
                <a:stretch>
                  <a:fillRect/>
                </a:stretch>
              </p:blipFill>
              <p:spPr>
                <a:xfrm>
                  <a:off x="7109208" y="1424808"/>
                  <a:ext cx="8712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135182" name="Freihand 135181">
                  <a:extLst>
                    <a:ext uri="{FF2B5EF4-FFF2-40B4-BE49-F238E27FC236}">
                      <a16:creationId xmlns:a16="http://schemas.microsoft.com/office/drawing/2014/main" id="{9F86A18F-397F-43CF-9D78-25882974A986}"/>
                    </a:ext>
                  </a:extLst>
                </p14:cNvPr>
                <p14:cNvContentPartPr/>
                <p14:nvPr/>
              </p14:nvContentPartPr>
              <p14:xfrm>
                <a:off x="6900768" y="1772928"/>
                <a:ext cx="78840" cy="113040"/>
              </p14:xfrm>
            </p:contentPart>
          </mc:Choice>
          <mc:Fallback>
            <p:pic>
              <p:nvPicPr>
                <p:cNvPr id="135182" name="Freihand 135181">
                  <a:extLst>
                    <a:ext uri="{FF2B5EF4-FFF2-40B4-BE49-F238E27FC236}">
                      <a16:creationId xmlns:a16="http://schemas.microsoft.com/office/drawing/2014/main" id="{9F86A18F-397F-43CF-9D78-25882974A986}"/>
                    </a:ext>
                  </a:extLst>
                </p:cNvPr>
                <p:cNvPicPr/>
                <p:nvPr/>
              </p:nvPicPr>
              <p:blipFill>
                <a:blip r:embed="rId136"/>
                <a:stretch>
                  <a:fillRect/>
                </a:stretch>
              </p:blipFill>
              <p:spPr>
                <a:xfrm>
                  <a:off x="6896448" y="1768608"/>
                  <a:ext cx="8748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135183" name="Freihand 135182">
                  <a:extLst>
                    <a:ext uri="{FF2B5EF4-FFF2-40B4-BE49-F238E27FC236}">
                      <a16:creationId xmlns:a16="http://schemas.microsoft.com/office/drawing/2014/main" id="{68BAA4B4-7B62-4AC6-827A-728340F5F5E7}"/>
                    </a:ext>
                  </a:extLst>
                </p14:cNvPr>
                <p14:cNvContentPartPr/>
                <p14:nvPr/>
              </p14:nvContentPartPr>
              <p14:xfrm>
                <a:off x="7001208" y="1752408"/>
                <a:ext cx="88920" cy="223200"/>
              </p14:xfrm>
            </p:contentPart>
          </mc:Choice>
          <mc:Fallback>
            <p:pic>
              <p:nvPicPr>
                <p:cNvPr id="135183" name="Freihand 135182">
                  <a:extLst>
                    <a:ext uri="{FF2B5EF4-FFF2-40B4-BE49-F238E27FC236}">
                      <a16:creationId xmlns:a16="http://schemas.microsoft.com/office/drawing/2014/main" id="{68BAA4B4-7B62-4AC6-827A-728340F5F5E7}"/>
                    </a:ext>
                  </a:extLst>
                </p:cNvPr>
                <p:cNvPicPr/>
                <p:nvPr/>
              </p:nvPicPr>
              <p:blipFill>
                <a:blip r:embed="rId138"/>
                <a:stretch>
                  <a:fillRect/>
                </a:stretch>
              </p:blipFill>
              <p:spPr>
                <a:xfrm>
                  <a:off x="6996888" y="1748088"/>
                  <a:ext cx="97560" cy="23184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135184" name="Freihand 135183">
                  <a:extLst>
                    <a:ext uri="{FF2B5EF4-FFF2-40B4-BE49-F238E27FC236}">
                      <a16:creationId xmlns:a16="http://schemas.microsoft.com/office/drawing/2014/main" id="{A61890F9-C3A9-4CEB-8A5B-3A1320488A1F}"/>
                    </a:ext>
                  </a:extLst>
                </p14:cNvPr>
                <p14:cNvContentPartPr/>
                <p14:nvPr/>
              </p14:nvContentPartPr>
              <p14:xfrm>
                <a:off x="7057728" y="1657368"/>
                <a:ext cx="240120" cy="132840"/>
              </p14:xfrm>
            </p:contentPart>
          </mc:Choice>
          <mc:Fallback>
            <p:pic>
              <p:nvPicPr>
                <p:cNvPr id="135184" name="Freihand 135183">
                  <a:extLst>
                    <a:ext uri="{FF2B5EF4-FFF2-40B4-BE49-F238E27FC236}">
                      <a16:creationId xmlns:a16="http://schemas.microsoft.com/office/drawing/2014/main" id="{A61890F9-C3A9-4CEB-8A5B-3A1320488A1F}"/>
                    </a:ext>
                  </a:extLst>
                </p:cNvPr>
                <p:cNvPicPr/>
                <p:nvPr/>
              </p:nvPicPr>
              <p:blipFill>
                <a:blip r:embed="rId140"/>
                <a:stretch>
                  <a:fillRect/>
                </a:stretch>
              </p:blipFill>
              <p:spPr>
                <a:xfrm>
                  <a:off x="7053408" y="1653048"/>
                  <a:ext cx="24876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135185" name="Freihand 135184">
                  <a:extLst>
                    <a:ext uri="{FF2B5EF4-FFF2-40B4-BE49-F238E27FC236}">
                      <a16:creationId xmlns:a16="http://schemas.microsoft.com/office/drawing/2014/main" id="{9C8C8D17-7955-40E6-A5E8-73D66F2F1CD5}"/>
                    </a:ext>
                  </a:extLst>
                </p14:cNvPr>
                <p14:cNvContentPartPr/>
                <p14:nvPr/>
              </p14:nvContentPartPr>
              <p14:xfrm>
                <a:off x="7217568" y="1623888"/>
                <a:ext cx="360" cy="360"/>
              </p14:xfrm>
            </p:contentPart>
          </mc:Choice>
          <mc:Fallback>
            <p:pic>
              <p:nvPicPr>
                <p:cNvPr id="135185" name="Freihand 135184">
                  <a:extLst>
                    <a:ext uri="{FF2B5EF4-FFF2-40B4-BE49-F238E27FC236}">
                      <a16:creationId xmlns:a16="http://schemas.microsoft.com/office/drawing/2014/main" id="{9C8C8D17-7955-40E6-A5E8-73D66F2F1CD5}"/>
                    </a:ext>
                  </a:extLst>
                </p:cNvPr>
                <p:cNvPicPr/>
                <p:nvPr/>
              </p:nvPicPr>
              <p:blipFill>
                <a:blip r:embed="rId88"/>
                <a:stretch>
                  <a:fillRect/>
                </a:stretch>
              </p:blipFill>
              <p:spPr>
                <a:xfrm>
                  <a:off x="7213248" y="161956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135187" name="Freihand 135186">
                  <a:extLst>
                    <a:ext uri="{FF2B5EF4-FFF2-40B4-BE49-F238E27FC236}">
                      <a16:creationId xmlns:a16="http://schemas.microsoft.com/office/drawing/2014/main" id="{C439FB24-6BA0-4976-B035-46D81B8408FA}"/>
                    </a:ext>
                  </a:extLst>
                </p14:cNvPr>
                <p14:cNvContentPartPr/>
                <p14:nvPr/>
              </p14:nvContentPartPr>
              <p14:xfrm>
                <a:off x="6149808" y="1172808"/>
                <a:ext cx="193680" cy="107280"/>
              </p14:xfrm>
            </p:contentPart>
          </mc:Choice>
          <mc:Fallback>
            <p:pic>
              <p:nvPicPr>
                <p:cNvPr id="135187" name="Freihand 135186">
                  <a:extLst>
                    <a:ext uri="{FF2B5EF4-FFF2-40B4-BE49-F238E27FC236}">
                      <a16:creationId xmlns:a16="http://schemas.microsoft.com/office/drawing/2014/main" id="{C439FB24-6BA0-4976-B035-46D81B8408FA}"/>
                    </a:ext>
                  </a:extLst>
                </p:cNvPr>
                <p:cNvPicPr/>
                <p:nvPr/>
              </p:nvPicPr>
              <p:blipFill>
                <a:blip r:embed="rId143"/>
                <a:stretch>
                  <a:fillRect/>
                </a:stretch>
              </p:blipFill>
              <p:spPr>
                <a:xfrm>
                  <a:off x="6145488" y="1168488"/>
                  <a:ext cx="20232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135188" name="Freihand 135187">
                  <a:extLst>
                    <a:ext uri="{FF2B5EF4-FFF2-40B4-BE49-F238E27FC236}">
                      <a16:creationId xmlns:a16="http://schemas.microsoft.com/office/drawing/2014/main" id="{CA657B8B-8E26-4E47-A1C0-8399B671690A}"/>
                    </a:ext>
                  </a:extLst>
                </p14:cNvPr>
                <p14:cNvContentPartPr/>
                <p14:nvPr/>
              </p14:nvContentPartPr>
              <p14:xfrm>
                <a:off x="6353208" y="1036728"/>
                <a:ext cx="101160" cy="136440"/>
              </p14:xfrm>
            </p:contentPart>
          </mc:Choice>
          <mc:Fallback>
            <p:pic>
              <p:nvPicPr>
                <p:cNvPr id="135188" name="Freihand 135187">
                  <a:extLst>
                    <a:ext uri="{FF2B5EF4-FFF2-40B4-BE49-F238E27FC236}">
                      <a16:creationId xmlns:a16="http://schemas.microsoft.com/office/drawing/2014/main" id="{CA657B8B-8E26-4E47-A1C0-8399B671690A}"/>
                    </a:ext>
                  </a:extLst>
                </p:cNvPr>
                <p:cNvPicPr/>
                <p:nvPr/>
              </p:nvPicPr>
              <p:blipFill>
                <a:blip r:embed="rId145"/>
                <a:stretch>
                  <a:fillRect/>
                </a:stretch>
              </p:blipFill>
              <p:spPr>
                <a:xfrm>
                  <a:off x="6348888" y="1032408"/>
                  <a:ext cx="10980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135189" name="Freihand 135188">
                  <a:extLst>
                    <a:ext uri="{FF2B5EF4-FFF2-40B4-BE49-F238E27FC236}">
                      <a16:creationId xmlns:a16="http://schemas.microsoft.com/office/drawing/2014/main" id="{B58CE4F3-8864-4C96-8201-DD0EA9576CA9}"/>
                    </a:ext>
                  </a:extLst>
                </p14:cNvPr>
                <p14:cNvContentPartPr/>
                <p14:nvPr/>
              </p14:nvContentPartPr>
              <p14:xfrm>
                <a:off x="6495768" y="924408"/>
                <a:ext cx="129960" cy="197280"/>
              </p14:xfrm>
            </p:contentPart>
          </mc:Choice>
          <mc:Fallback>
            <p:pic>
              <p:nvPicPr>
                <p:cNvPr id="135189" name="Freihand 135188">
                  <a:extLst>
                    <a:ext uri="{FF2B5EF4-FFF2-40B4-BE49-F238E27FC236}">
                      <a16:creationId xmlns:a16="http://schemas.microsoft.com/office/drawing/2014/main" id="{B58CE4F3-8864-4C96-8201-DD0EA9576CA9}"/>
                    </a:ext>
                  </a:extLst>
                </p:cNvPr>
                <p:cNvPicPr/>
                <p:nvPr/>
              </p:nvPicPr>
              <p:blipFill>
                <a:blip r:embed="rId147"/>
                <a:stretch>
                  <a:fillRect/>
                </a:stretch>
              </p:blipFill>
              <p:spPr>
                <a:xfrm>
                  <a:off x="6491448" y="920088"/>
                  <a:ext cx="138600" cy="20592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135190" name="Freihand 135189">
                  <a:extLst>
                    <a:ext uri="{FF2B5EF4-FFF2-40B4-BE49-F238E27FC236}">
                      <a16:creationId xmlns:a16="http://schemas.microsoft.com/office/drawing/2014/main" id="{49E4D2D7-8F66-4EC8-AAAB-362A75F46684}"/>
                    </a:ext>
                  </a:extLst>
                </p14:cNvPr>
                <p14:cNvContentPartPr/>
                <p14:nvPr/>
              </p14:nvContentPartPr>
              <p14:xfrm>
                <a:off x="6503688" y="920088"/>
                <a:ext cx="186840" cy="287640"/>
              </p14:xfrm>
            </p:contentPart>
          </mc:Choice>
          <mc:Fallback>
            <p:pic>
              <p:nvPicPr>
                <p:cNvPr id="135190" name="Freihand 135189">
                  <a:extLst>
                    <a:ext uri="{FF2B5EF4-FFF2-40B4-BE49-F238E27FC236}">
                      <a16:creationId xmlns:a16="http://schemas.microsoft.com/office/drawing/2014/main" id="{49E4D2D7-8F66-4EC8-AAAB-362A75F46684}"/>
                    </a:ext>
                  </a:extLst>
                </p:cNvPr>
                <p:cNvPicPr/>
                <p:nvPr/>
              </p:nvPicPr>
              <p:blipFill>
                <a:blip r:embed="rId149"/>
                <a:stretch>
                  <a:fillRect/>
                </a:stretch>
              </p:blipFill>
              <p:spPr>
                <a:xfrm>
                  <a:off x="6499368" y="915768"/>
                  <a:ext cx="195480" cy="2962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50">
            <p14:nvContentPartPr>
              <p14:cNvPr id="135223" name="Freihand 135222">
                <a:extLst>
                  <a:ext uri="{FF2B5EF4-FFF2-40B4-BE49-F238E27FC236}">
                    <a16:creationId xmlns:a16="http://schemas.microsoft.com/office/drawing/2014/main" id="{8E4DD5AC-02C9-4CA4-B24B-0001BEF13AFE}"/>
                  </a:ext>
                </a:extLst>
              </p14:cNvPr>
              <p14:cNvContentPartPr/>
              <p14:nvPr/>
            </p14:nvContentPartPr>
            <p14:xfrm>
              <a:off x="5446368" y="2564928"/>
              <a:ext cx="36360" cy="360"/>
            </p14:xfrm>
          </p:contentPart>
        </mc:Choice>
        <mc:Fallback>
          <p:pic>
            <p:nvPicPr>
              <p:cNvPr id="135223" name="Freihand 135222">
                <a:extLst>
                  <a:ext uri="{FF2B5EF4-FFF2-40B4-BE49-F238E27FC236}">
                    <a16:creationId xmlns:a16="http://schemas.microsoft.com/office/drawing/2014/main" id="{8E4DD5AC-02C9-4CA4-B24B-0001BEF13AFE}"/>
                  </a:ext>
                </a:extLst>
              </p:cNvPr>
              <p:cNvPicPr/>
              <p:nvPr/>
            </p:nvPicPr>
            <p:blipFill>
              <a:blip r:embed="rId151"/>
              <a:stretch>
                <a:fillRect/>
              </a:stretch>
            </p:blipFill>
            <p:spPr>
              <a:xfrm>
                <a:off x="5442048" y="2560608"/>
                <a:ext cx="45000" cy="9000"/>
              </a:xfrm>
              <a:prstGeom prst="rect">
                <a:avLst/>
              </a:prstGeom>
            </p:spPr>
          </p:pic>
        </mc:Fallback>
      </mc:AlternateContent>
      <p:grpSp>
        <p:nvGrpSpPr>
          <p:cNvPr id="135225" name="Gruppieren 135224">
            <a:extLst>
              <a:ext uri="{FF2B5EF4-FFF2-40B4-BE49-F238E27FC236}">
                <a16:creationId xmlns:a16="http://schemas.microsoft.com/office/drawing/2014/main" id="{137CC06F-017D-4E42-AABC-7392D46CA2A6}"/>
              </a:ext>
            </a:extLst>
          </p:cNvPr>
          <p:cNvGrpSpPr/>
          <p:nvPr/>
        </p:nvGrpSpPr>
        <p:grpSpPr>
          <a:xfrm>
            <a:off x="3733488" y="2014488"/>
            <a:ext cx="212400" cy="151200"/>
            <a:chOff x="3733488" y="2014488"/>
            <a:chExt cx="212400" cy="151200"/>
          </a:xfrm>
        </p:grpSpPr>
        <mc:AlternateContent xmlns:mc="http://schemas.openxmlformats.org/markup-compatibility/2006">
          <mc:Choice xmlns:p14="http://schemas.microsoft.com/office/powerpoint/2010/main" Requires="p14">
            <p:contentPart p14:bwMode="auto" r:id="rId152">
              <p14:nvContentPartPr>
                <p14:cNvPr id="135220" name="Freihand 135219">
                  <a:extLst>
                    <a:ext uri="{FF2B5EF4-FFF2-40B4-BE49-F238E27FC236}">
                      <a16:creationId xmlns:a16="http://schemas.microsoft.com/office/drawing/2014/main" id="{883B1D0A-DA52-4FA5-BEAD-366118D3E596}"/>
                    </a:ext>
                  </a:extLst>
                </p14:cNvPr>
                <p14:cNvContentPartPr/>
                <p14:nvPr/>
              </p14:nvContentPartPr>
              <p14:xfrm>
                <a:off x="3858408" y="2148048"/>
                <a:ext cx="29520" cy="17640"/>
              </p14:xfrm>
            </p:contentPart>
          </mc:Choice>
          <mc:Fallback>
            <p:pic>
              <p:nvPicPr>
                <p:cNvPr id="135220" name="Freihand 135219">
                  <a:extLst>
                    <a:ext uri="{FF2B5EF4-FFF2-40B4-BE49-F238E27FC236}">
                      <a16:creationId xmlns:a16="http://schemas.microsoft.com/office/drawing/2014/main" id="{883B1D0A-DA52-4FA5-BEAD-366118D3E596}"/>
                    </a:ext>
                  </a:extLst>
                </p:cNvPr>
                <p:cNvPicPr/>
                <p:nvPr/>
              </p:nvPicPr>
              <p:blipFill>
                <a:blip r:embed="rId153"/>
                <a:stretch>
                  <a:fillRect/>
                </a:stretch>
              </p:blipFill>
              <p:spPr>
                <a:xfrm>
                  <a:off x="3854088" y="2143728"/>
                  <a:ext cx="3816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135221" name="Freihand 135220">
                  <a:extLst>
                    <a:ext uri="{FF2B5EF4-FFF2-40B4-BE49-F238E27FC236}">
                      <a16:creationId xmlns:a16="http://schemas.microsoft.com/office/drawing/2014/main" id="{A2528757-58A1-4FC8-AEA5-891FD5FC0B37}"/>
                    </a:ext>
                  </a:extLst>
                </p14:cNvPr>
                <p14:cNvContentPartPr/>
                <p14:nvPr/>
              </p14:nvContentPartPr>
              <p14:xfrm>
                <a:off x="3807288" y="2014488"/>
                <a:ext cx="138600" cy="82080"/>
              </p14:xfrm>
            </p:contentPart>
          </mc:Choice>
          <mc:Fallback>
            <p:pic>
              <p:nvPicPr>
                <p:cNvPr id="135221" name="Freihand 135220">
                  <a:extLst>
                    <a:ext uri="{FF2B5EF4-FFF2-40B4-BE49-F238E27FC236}">
                      <a16:creationId xmlns:a16="http://schemas.microsoft.com/office/drawing/2014/main" id="{A2528757-58A1-4FC8-AEA5-891FD5FC0B37}"/>
                    </a:ext>
                  </a:extLst>
                </p:cNvPr>
                <p:cNvPicPr/>
                <p:nvPr/>
              </p:nvPicPr>
              <p:blipFill>
                <a:blip r:embed="rId155"/>
                <a:stretch>
                  <a:fillRect/>
                </a:stretch>
              </p:blipFill>
              <p:spPr>
                <a:xfrm>
                  <a:off x="3802968" y="2010168"/>
                  <a:ext cx="14724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135224" name="Freihand 135223">
                  <a:extLst>
                    <a:ext uri="{FF2B5EF4-FFF2-40B4-BE49-F238E27FC236}">
                      <a16:creationId xmlns:a16="http://schemas.microsoft.com/office/drawing/2014/main" id="{6B23D9FC-4A24-41E7-951A-8FC93D9DC44F}"/>
                    </a:ext>
                  </a:extLst>
                </p14:cNvPr>
                <p14:cNvContentPartPr/>
                <p14:nvPr/>
              </p14:nvContentPartPr>
              <p14:xfrm>
                <a:off x="3733488" y="2109168"/>
                <a:ext cx="177120" cy="43920"/>
              </p14:xfrm>
            </p:contentPart>
          </mc:Choice>
          <mc:Fallback>
            <p:pic>
              <p:nvPicPr>
                <p:cNvPr id="135224" name="Freihand 135223">
                  <a:extLst>
                    <a:ext uri="{FF2B5EF4-FFF2-40B4-BE49-F238E27FC236}">
                      <a16:creationId xmlns:a16="http://schemas.microsoft.com/office/drawing/2014/main" id="{6B23D9FC-4A24-41E7-951A-8FC93D9DC44F}"/>
                    </a:ext>
                  </a:extLst>
                </p:cNvPr>
                <p:cNvPicPr/>
                <p:nvPr/>
              </p:nvPicPr>
              <p:blipFill>
                <a:blip r:embed="rId157"/>
                <a:stretch>
                  <a:fillRect/>
                </a:stretch>
              </p:blipFill>
              <p:spPr>
                <a:xfrm>
                  <a:off x="3729168" y="2104848"/>
                  <a:ext cx="185760" cy="52560"/>
                </a:xfrm>
                <a:prstGeom prst="rect">
                  <a:avLst/>
                </a:prstGeom>
              </p:spPr>
            </p:pic>
          </mc:Fallback>
        </mc:AlternateContent>
      </p:grpSp>
      <p:grpSp>
        <p:nvGrpSpPr>
          <p:cNvPr id="135238" name="Gruppieren 135237">
            <a:extLst>
              <a:ext uri="{FF2B5EF4-FFF2-40B4-BE49-F238E27FC236}">
                <a16:creationId xmlns:a16="http://schemas.microsoft.com/office/drawing/2014/main" id="{C4C5B2A9-741D-4926-A57C-3C7025619E3C}"/>
              </a:ext>
            </a:extLst>
          </p:cNvPr>
          <p:cNvGrpSpPr/>
          <p:nvPr/>
        </p:nvGrpSpPr>
        <p:grpSpPr>
          <a:xfrm>
            <a:off x="3204648" y="2642328"/>
            <a:ext cx="2860200" cy="2162520"/>
            <a:chOff x="3204648" y="2642328"/>
            <a:chExt cx="2860200" cy="2162520"/>
          </a:xfrm>
        </p:grpSpPr>
        <mc:AlternateContent xmlns:mc="http://schemas.openxmlformats.org/markup-compatibility/2006">
          <mc:Choice xmlns:p14="http://schemas.microsoft.com/office/powerpoint/2010/main" Requires="p14">
            <p:contentPart p14:bwMode="auto" r:id="rId158">
              <p14:nvContentPartPr>
                <p14:cNvPr id="135192" name="Freihand 135191">
                  <a:extLst>
                    <a:ext uri="{FF2B5EF4-FFF2-40B4-BE49-F238E27FC236}">
                      <a16:creationId xmlns:a16="http://schemas.microsoft.com/office/drawing/2014/main" id="{9CB24499-95B8-4827-8A5F-389B09331207}"/>
                    </a:ext>
                  </a:extLst>
                </p14:cNvPr>
                <p14:cNvContentPartPr/>
                <p14:nvPr/>
              </p14:nvContentPartPr>
              <p14:xfrm>
                <a:off x="3751488" y="2642328"/>
                <a:ext cx="323640" cy="52920"/>
              </p14:xfrm>
            </p:contentPart>
          </mc:Choice>
          <mc:Fallback>
            <p:pic>
              <p:nvPicPr>
                <p:cNvPr id="135192" name="Freihand 135191">
                  <a:extLst>
                    <a:ext uri="{FF2B5EF4-FFF2-40B4-BE49-F238E27FC236}">
                      <a16:creationId xmlns:a16="http://schemas.microsoft.com/office/drawing/2014/main" id="{9CB24499-95B8-4827-8A5F-389B09331207}"/>
                    </a:ext>
                  </a:extLst>
                </p:cNvPr>
                <p:cNvPicPr/>
                <p:nvPr/>
              </p:nvPicPr>
              <p:blipFill>
                <a:blip r:embed="rId159"/>
                <a:stretch>
                  <a:fillRect/>
                </a:stretch>
              </p:blipFill>
              <p:spPr>
                <a:xfrm>
                  <a:off x="3747168" y="2638008"/>
                  <a:ext cx="33228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135193" name="Freihand 135192">
                  <a:extLst>
                    <a:ext uri="{FF2B5EF4-FFF2-40B4-BE49-F238E27FC236}">
                      <a16:creationId xmlns:a16="http://schemas.microsoft.com/office/drawing/2014/main" id="{3B9663AF-B9CD-4332-98E6-6EFEE8EDDC7E}"/>
                    </a:ext>
                  </a:extLst>
                </p14:cNvPr>
                <p14:cNvContentPartPr/>
                <p14:nvPr/>
              </p14:nvContentPartPr>
              <p14:xfrm>
                <a:off x="5395248" y="2976768"/>
                <a:ext cx="250200" cy="56160"/>
              </p14:xfrm>
            </p:contentPart>
          </mc:Choice>
          <mc:Fallback>
            <p:pic>
              <p:nvPicPr>
                <p:cNvPr id="135193" name="Freihand 135192">
                  <a:extLst>
                    <a:ext uri="{FF2B5EF4-FFF2-40B4-BE49-F238E27FC236}">
                      <a16:creationId xmlns:a16="http://schemas.microsoft.com/office/drawing/2014/main" id="{3B9663AF-B9CD-4332-98E6-6EFEE8EDDC7E}"/>
                    </a:ext>
                  </a:extLst>
                </p:cNvPr>
                <p:cNvPicPr/>
                <p:nvPr/>
              </p:nvPicPr>
              <p:blipFill>
                <a:blip r:embed="rId161"/>
                <a:stretch>
                  <a:fillRect/>
                </a:stretch>
              </p:blipFill>
              <p:spPr>
                <a:xfrm>
                  <a:off x="5390928" y="2972448"/>
                  <a:ext cx="25884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35194" name="Freihand 135193">
                  <a:extLst>
                    <a:ext uri="{FF2B5EF4-FFF2-40B4-BE49-F238E27FC236}">
                      <a16:creationId xmlns:a16="http://schemas.microsoft.com/office/drawing/2014/main" id="{23F45427-E533-4708-815D-BDD39620480E}"/>
                    </a:ext>
                  </a:extLst>
                </p14:cNvPr>
                <p14:cNvContentPartPr/>
                <p14:nvPr/>
              </p14:nvContentPartPr>
              <p14:xfrm>
                <a:off x="3805848" y="2874888"/>
                <a:ext cx="59400" cy="645840"/>
              </p14:xfrm>
            </p:contentPart>
          </mc:Choice>
          <mc:Fallback>
            <p:pic>
              <p:nvPicPr>
                <p:cNvPr id="135194" name="Freihand 135193">
                  <a:extLst>
                    <a:ext uri="{FF2B5EF4-FFF2-40B4-BE49-F238E27FC236}">
                      <a16:creationId xmlns:a16="http://schemas.microsoft.com/office/drawing/2014/main" id="{23F45427-E533-4708-815D-BDD39620480E}"/>
                    </a:ext>
                  </a:extLst>
                </p:cNvPr>
                <p:cNvPicPr/>
                <p:nvPr/>
              </p:nvPicPr>
              <p:blipFill>
                <a:blip r:embed="rId163"/>
                <a:stretch>
                  <a:fillRect/>
                </a:stretch>
              </p:blipFill>
              <p:spPr>
                <a:xfrm>
                  <a:off x="3801528" y="2870568"/>
                  <a:ext cx="68040" cy="65448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35195" name="Freihand 135194">
                  <a:extLst>
                    <a:ext uri="{FF2B5EF4-FFF2-40B4-BE49-F238E27FC236}">
                      <a16:creationId xmlns:a16="http://schemas.microsoft.com/office/drawing/2014/main" id="{7C16AA81-BA1E-4E21-8C56-B35203BA7247}"/>
                    </a:ext>
                  </a:extLst>
                </p14:cNvPr>
                <p14:cNvContentPartPr/>
                <p14:nvPr/>
              </p14:nvContentPartPr>
              <p14:xfrm>
                <a:off x="3677688" y="2770128"/>
                <a:ext cx="255600" cy="192960"/>
              </p14:xfrm>
            </p:contentPart>
          </mc:Choice>
          <mc:Fallback>
            <p:pic>
              <p:nvPicPr>
                <p:cNvPr id="135195" name="Freihand 135194">
                  <a:extLst>
                    <a:ext uri="{FF2B5EF4-FFF2-40B4-BE49-F238E27FC236}">
                      <a16:creationId xmlns:a16="http://schemas.microsoft.com/office/drawing/2014/main" id="{7C16AA81-BA1E-4E21-8C56-B35203BA7247}"/>
                    </a:ext>
                  </a:extLst>
                </p:cNvPr>
                <p:cNvPicPr/>
                <p:nvPr/>
              </p:nvPicPr>
              <p:blipFill>
                <a:blip r:embed="rId165"/>
                <a:stretch>
                  <a:fillRect/>
                </a:stretch>
              </p:blipFill>
              <p:spPr>
                <a:xfrm>
                  <a:off x="3673368" y="2765808"/>
                  <a:ext cx="264240" cy="20160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35196" name="Freihand 135195">
                  <a:extLst>
                    <a:ext uri="{FF2B5EF4-FFF2-40B4-BE49-F238E27FC236}">
                      <a16:creationId xmlns:a16="http://schemas.microsoft.com/office/drawing/2014/main" id="{FA233C32-2AB3-4461-BBA2-F411C51998A6}"/>
                    </a:ext>
                  </a:extLst>
                </p14:cNvPr>
                <p14:cNvContentPartPr/>
                <p14:nvPr/>
              </p14:nvContentPartPr>
              <p14:xfrm>
                <a:off x="3272688" y="3683448"/>
                <a:ext cx="6480" cy="169560"/>
              </p14:xfrm>
            </p:contentPart>
          </mc:Choice>
          <mc:Fallback>
            <p:pic>
              <p:nvPicPr>
                <p:cNvPr id="135196" name="Freihand 135195">
                  <a:extLst>
                    <a:ext uri="{FF2B5EF4-FFF2-40B4-BE49-F238E27FC236}">
                      <a16:creationId xmlns:a16="http://schemas.microsoft.com/office/drawing/2014/main" id="{FA233C32-2AB3-4461-BBA2-F411C51998A6}"/>
                    </a:ext>
                  </a:extLst>
                </p:cNvPr>
                <p:cNvPicPr/>
                <p:nvPr/>
              </p:nvPicPr>
              <p:blipFill>
                <a:blip r:embed="rId167"/>
                <a:stretch>
                  <a:fillRect/>
                </a:stretch>
              </p:blipFill>
              <p:spPr>
                <a:xfrm>
                  <a:off x="3268368" y="3679128"/>
                  <a:ext cx="15120" cy="17820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35197" name="Freihand 135196">
                  <a:extLst>
                    <a:ext uri="{FF2B5EF4-FFF2-40B4-BE49-F238E27FC236}">
                      <a16:creationId xmlns:a16="http://schemas.microsoft.com/office/drawing/2014/main" id="{D91BBE12-D87C-427A-B9B9-08213E2FB147}"/>
                    </a:ext>
                  </a:extLst>
                </p14:cNvPr>
                <p14:cNvContentPartPr/>
                <p14:nvPr/>
              </p14:nvContentPartPr>
              <p14:xfrm>
                <a:off x="3204648" y="3651048"/>
                <a:ext cx="192600" cy="90720"/>
              </p14:xfrm>
            </p:contentPart>
          </mc:Choice>
          <mc:Fallback>
            <p:pic>
              <p:nvPicPr>
                <p:cNvPr id="135197" name="Freihand 135196">
                  <a:extLst>
                    <a:ext uri="{FF2B5EF4-FFF2-40B4-BE49-F238E27FC236}">
                      <a16:creationId xmlns:a16="http://schemas.microsoft.com/office/drawing/2014/main" id="{D91BBE12-D87C-427A-B9B9-08213E2FB147}"/>
                    </a:ext>
                  </a:extLst>
                </p:cNvPr>
                <p:cNvPicPr/>
                <p:nvPr/>
              </p:nvPicPr>
              <p:blipFill>
                <a:blip r:embed="rId169"/>
                <a:stretch>
                  <a:fillRect/>
                </a:stretch>
              </p:blipFill>
              <p:spPr>
                <a:xfrm>
                  <a:off x="3200328" y="3646728"/>
                  <a:ext cx="20124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35198" name="Freihand 135197">
                  <a:extLst>
                    <a:ext uri="{FF2B5EF4-FFF2-40B4-BE49-F238E27FC236}">
                      <a16:creationId xmlns:a16="http://schemas.microsoft.com/office/drawing/2014/main" id="{867CCBF0-406A-4AF8-B68E-4A0B59224C05}"/>
                    </a:ext>
                  </a:extLst>
                </p14:cNvPr>
                <p14:cNvContentPartPr/>
                <p14:nvPr/>
              </p14:nvContentPartPr>
              <p14:xfrm>
                <a:off x="3381768" y="3738528"/>
                <a:ext cx="195120" cy="68760"/>
              </p14:xfrm>
            </p:contentPart>
          </mc:Choice>
          <mc:Fallback>
            <p:pic>
              <p:nvPicPr>
                <p:cNvPr id="135198" name="Freihand 135197">
                  <a:extLst>
                    <a:ext uri="{FF2B5EF4-FFF2-40B4-BE49-F238E27FC236}">
                      <a16:creationId xmlns:a16="http://schemas.microsoft.com/office/drawing/2014/main" id="{867CCBF0-406A-4AF8-B68E-4A0B59224C05}"/>
                    </a:ext>
                  </a:extLst>
                </p:cNvPr>
                <p:cNvPicPr/>
                <p:nvPr/>
              </p:nvPicPr>
              <p:blipFill>
                <a:blip r:embed="rId171"/>
                <a:stretch>
                  <a:fillRect/>
                </a:stretch>
              </p:blipFill>
              <p:spPr>
                <a:xfrm>
                  <a:off x="3377448" y="3734208"/>
                  <a:ext cx="20376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135199" name="Freihand 135198">
                  <a:extLst>
                    <a:ext uri="{FF2B5EF4-FFF2-40B4-BE49-F238E27FC236}">
                      <a16:creationId xmlns:a16="http://schemas.microsoft.com/office/drawing/2014/main" id="{3DA1722B-993F-48FB-B90C-9DD49CE5CC6A}"/>
                    </a:ext>
                  </a:extLst>
                </p14:cNvPr>
                <p14:cNvContentPartPr/>
                <p14:nvPr/>
              </p14:nvContentPartPr>
              <p14:xfrm>
                <a:off x="3551328" y="3707208"/>
                <a:ext cx="360" cy="360"/>
              </p14:xfrm>
            </p:contentPart>
          </mc:Choice>
          <mc:Fallback>
            <p:pic>
              <p:nvPicPr>
                <p:cNvPr id="135199" name="Freihand 135198">
                  <a:extLst>
                    <a:ext uri="{FF2B5EF4-FFF2-40B4-BE49-F238E27FC236}">
                      <a16:creationId xmlns:a16="http://schemas.microsoft.com/office/drawing/2014/main" id="{3DA1722B-993F-48FB-B90C-9DD49CE5CC6A}"/>
                    </a:ext>
                  </a:extLst>
                </p:cNvPr>
                <p:cNvPicPr/>
                <p:nvPr/>
              </p:nvPicPr>
              <p:blipFill>
                <a:blip r:embed="rId88"/>
                <a:stretch>
                  <a:fillRect/>
                </a:stretch>
              </p:blipFill>
              <p:spPr>
                <a:xfrm>
                  <a:off x="3547008" y="370288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35200" name="Freihand 135199">
                  <a:extLst>
                    <a:ext uri="{FF2B5EF4-FFF2-40B4-BE49-F238E27FC236}">
                      <a16:creationId xmlns:a16="http://schemas.microsoft.com/office/drawing/2014/main" id="{EE531911-C3B5-4C3C-913B-103D413C3123}"/>
                    </a:ext>
                  </a:extLst>
                </p14:cNvPr>
                <p14:cNvContentPartPr/>
                <p14:nvPr/>
              </p14:nvContentPartPr>
              <p14:xfrm>
                <a:off x="3619008" y="3747168"/>
                <a:ext cx="195480" cy="77400"/>
              </p14:xfrm>
            </p:contentPart>
          </mc:Choice>
          <mc:Fallback>
            <p:pic>
              <p:nvPicPr>
                <p:cNvPr id="135200" name="Freihand 135199">
                  <a:extLst>
                    <a:ext uri="{FF2B5EF4-FFF2-40B4-BE49-F238E27FC236}">
                      <a16:creationId xmlns:a16="http://schemas.microsoft.com/office/drawing/2014/main" id="{EE531911-C3B5-4C3C-913B-103D413C3123}"/>
                    </a:ext>
                  </a:extLst>
                </p:cNvPr>
                <p:cNvPicPr/>
                <p:nvPr/>
              </p:nvPicPr>
              <p:blipFill>
                <a:blip r:embed="rId174"/>
                <a:stretch>
                  <a:fillRect/>
                </a:stretch>
              </p:blipFill>
              <p:spPr>
                <a:xfrm>
                  <a:off x="3614688" y="3742848"/>
                  <a:ext cx="20412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35201" name="Freihand 135200">
                  <a:extLst>
                    <a:ext uri="{FF2B5EF4-FFF2-40B4-BE49-F238E27FC236}">
                      <a16:creationId xmlns:a16="http://schemas.microsoft.com/office/drawing/2014/main" id="{F7A744CC-B075-46F9-BBA8-40A7C46799F1}"/>
                    </a:ext>
                  </a:extLst>
                </p14:cNvPr>
                <p14:cNvContentPartPr/>
                <p14:nvPr/>
              </p14:nvContentPartPr>
              <p14:xfrm>
                <a:off x="3811608" y="3738168"/>
                <a:ext cx="138960" cy="104040"/>
              </p14:xfrm>
            </p:contentPart>
          </mc:Choice>
          <mc:Fallback>
            <p:pic>
              <p:nvPicPr>
                <p:cNvPr id="135201" name="Freihand 135200">
                  <a:extLst>
                    <a:ext uri="{FF2B5EF4-FFF2-40B4-BE49-F238E27FC236}">
                      <a16:creationId xmlns:a16="http://schemas.microsoft.com/office/drawing/2014/main" id="{F7A744CC-B075-46F9-BBA8-40A7C46799F1}"/>
                    </a:ext>
                  </a:extLst>
                </p:cNvPr>
                <p:cNvPicPr/>
                <p:nvPr/>
              </p:nvPicPr>
              <p:blipFill>
                <a:blip r:embed="rId176"/>
                <a:stretch>
                  <a:fillRect/>
                </a:stretch>
              </p:blipFill>
              <p:spPr>
                <a:xfrm>
                  <a:off x="3807288" y="3733848"/>
                  <a:ext cx="14760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35202" name="Freihand 135201">
                  <a:extLst>
                    <a:ext uri="{FF2B5EF4-FFF2-40B4-BE49-F238E27FC236}">
                      <a16:creationId xmlns:a16="http://schemas.microsoft.com/office/drawing/2014/main" id="{C54F7528-8249-4FFF-A92D-5AB69191CF99}"/>
                    </a:ext>
                  </a:extLst>
                </p14:cNvPr>
                <p14:cNvContentPartPr/>
                <p14:nvPr/>
              </p14:nvContentPartPr>
              <p14:xfrm>
                <a:off x="3949488" y="3673368"/>
                <a:ext cx="15480" cy="27000"/>
              </p14:xfrm>
            </p:contentPart>
          </mc:Choice>
          <mc:Fallback>
            <p:pic>
              <p:nvPicPr>
                <p:cNvPr id="135202" name="Freihand 135201">
                  <a:extLst>
                    <a:ext uri="{FF2B5EF4-FFF2-40B4-BE49-F238E27FC236}">
                      <a16:creationId xmlns:a16="http://schemas.microsoft.com/office/drawing/2014/main" id="{C54F7528-8249-4FFF-A92D-5AB69191CF99}"/>
                    </a:ext>
                  </a:extLst>
                </p:cNvPr>
                <p:cNvPicPr/>
                <p:nvPr/>
              </p:nvPicPr>
              <p:blipFill>
                <a:blip r:embed="rId178"/>
                <a:stretch>
                  <a:fillRect/>
                </a:stretch>
              </p:blipFill>
              <p:spPr>
                <a:xfrm>
                  <a:off x="3945168" y="3669048"/>
                  <a:ext cx="24120" cy="3564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35203" name="Freihand 135202">
                  <a:extLst>
                    <a:ext uri="{FF2B5EF4-FFF2-40B4-BE49-F238E27FC236}">
                      <a16:creationId xmlns:a16="http://schemas.microsoft.com/office/drawing/2014/main" id="{17D47A13-7E3B-4A71-90BF-24413FF978FA}"/>
                    </a:ext>
                  </a:extLst>
                </p14:cNvPr>
                <p14:cNvContentPartPr/>
                <p14:nvPr/>
              </p14:nvContentPartPr>
              <p14:xfrm>
                <a:off x="3998088" y="3607848"/>
                <a:ext cx="212400" cy="223200"/>
              </p14:xfrm>
            </p:contentPart>
          </mc:Choice>
          <mc:Fallback>
            <p:pic>
              <p:nvPicPr>
                <p:cNvPr id="135203" name="Freihand 135202">
                  <a:extLst>
                    <a:ext uri="{FF2B5EF4-FFF2-40B4-BE49-F238E27FC236}">
                      <a16:creationId xmlns:a16="http://schemas.microsoft.com/office/drawing/2014/main" id="{17D47A13-7E3B-4A71-90BF-24413FF978FA}"/>
                    </a:ext>
                  </a:extLst>
                </p:cNvPr>
                <p:cNvPicPr/>
                <p:nvPr/>
              </p:nvPicPr>
              <p:blipFill>
                <a:blip r:embed="rId180"/>
                <a:stretch>
                  <a:fillRect/>
                </a:stretch>
              </p:blipFill>
              <p:spPr>
                <a:xfrm>
                  <a:off x="3993768" y="3603528"/>
                  <a:ext cx="221040" cy="23184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35204" name="Freihand 135203">
                  <a:extLst>
                    <a:ext uri="{FF2B5EF4-FFF2-40B4-BE49-F238E27FC236}">
                      <a16:creationId xmlns:a16="http://schemas.microsoft.com/office/drawing/2014/main" id="{877EF9DA-34F4-4E55-901F-ADEE049D0A8F}"/>
                    </a:ext>
                  </a:extLst>
                </p14:cNvPr>
                <p14:cNvContentPartPr/>
                <p14:nvPr/>
              </p14:nvContentPartPr>
              <p14:xfrm>
                <a:off x="3979728" y="3728448"/>
                <a:ext cx="79920" cy="120600"/>
              </p14:xfrm>
            </p:contentPart>
          </mc:Choice>
          <mc:Fallback>
            <p:pic>
              <p:nvPicPr>
                <p:cNvPr id="135204" name="Freihand 135203">
                  <a:extLst>
                    <a:ext uri="{FF2B5EF4-FFF2-40B4-BE49-F238E27FC236}">
                      <a16:creationId xmlns:a16="http://schemas.microsoft.com/office/drawing/2014/main" id="{877EF9DA-34F4-4E55-901F-ADEE049D0A8F}"/>
                    </a:ext>
                  </a:extLst>
                </p:cNvPr>
                <p:cNvPicPr/>
                <p:nvPr/>
              </p:nvPicPr>
              <p:blipFill>
                <a:blip r:embed="rId182"/>
                <a:stretch>
                  <a:fillRect/>
                </a:stretch>
              </p:blipFill>
              <p:spPr>
                <a:xfrm>
                  <a:off x="3975408" y="3724128"/>
                  <a:ext cx="8856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35205" name="Freihand 135204">
                  <a:extLst>
                    <a:ext uri="{FF2B5EF4-FFF2-40B4-BE49-F238E27FC236}">
                      <a16:creationId xmlns:a16="http://schemas.microsoft.com/office/drawing/2014/main" id="{6C9107A3-7727-4943-83EB-E73EC9ABDDEF}"/>
                    </a:ext>
                  </a:extLst>
                </p14:cNvPr>
                <p14:cNvContentPartPr/>
                <p14:nvPr/>
              </p14:nvContentPartPr>
              <p14:xfrm>
                <a:off x="3453768" y="4059288"/>
                <a:ext cx="14400" cy="41760"/>
              </p14:xfrm>
            </p:contentPart>
          </mc:Choice>
          <mc:Fallback>
            <p:pic>
              <p:nvPicPr>
                <p:cNvPr id="135205" name="Freihand 135204">
                  <a:extLst>
                    <a:ext uri="{FF2B5EF4-FFF2-40B4-BE49-F238E27FC236}">
                      <a16:creationId xmlns:a16="http://schemas.microsoft.com/office/drawing/2014/main" id="{6C9107A3-7727-4943-83EB-E73EC9ABDDEF}"/>
                    </a:ext>
                  </a:extLst>
                </p:cNvPr>
                <p:cNvPicPr/>
                <p:nvPr/>
              </p:nvPicPr>
              <p:blipFill>
                <a:blip r:embed="rId184"/>
                <a:stretch>
                  <a:fillRect/>
                </a:stretch>
              </p:blipFill>
              <p:spPr>
                <a:xfrm>
                  <a:off x="3449448" y="4054968"/>
                  <a:ext cx="2304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35206" name="Freihand 135205">
                  <a:extLst>
                    <a:ext uri="{FF2B5EF4-FFF2-40B4-BE49-F238E27FC236}">
                      <a16:creationId xmlns:a16="http://schemas.microsoft.com/office/drawing/2014/main" id="{2D8CF1FA-2D3E-449C-B38B-7E568F885F9F}"/>
                    </a:ext>
                  </a:extLst>
                </p14:cNvPr>
                <p14:cNvContentPartPr/>
                <p14:nvPr/>
              </p14:nvContentPartPr>
              <p14:xfrm>
                <a:off x="3396528" y="3932208"/>
                <a:ext cx="124560" cy="124920"/>
              </p14:xfrm>
            </p:contentPart>
          </mc:Choice>
          <mc:Fallback>
            <p:pic>
              <p:nvPicPr>
                <p:cNvPr id="135206" name="Freihand 135205">
                  <a:extLst>
                    <a:ext uri="{FF2B5EF4-FFF2-40B4-BE49-F238E27FC236}">
                      <a16:creationId xmlns:a16="http://schemas.microsoft.com/office/drawing/2014/main" id="{2D8CF1FA-2D3E-449C-B38B-7E568F885F9F}"/>
                    </a:ext>
                  </a:extLst>
                </p:cNvPr>
                <p:cNvPicPr/>
                <p:nvPr/>
              </p:nvPicPr>
              <p:blipFill>
                <a:blip r:embed="rId186"/>
                <a:stretch>
                  <a:fillRect/>
                </a:stretch>
              </p:blipFill>
              <p:spPr>
                <a:xfrm>
                  <a:off x="3392208" y="3927888"/>
                  <a:ext cx="13320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35207" name="Freihand 135206">
                  <a:extLst>
                    <a:ext uri="{FF2B5EF4-FFF2-40B4-BE49-F238E27FC236}">
                      <a16:creationId xmlns:a16="http://schemas.microsoft.com/office/drawing/2014/main" id="{710F38BC-505E-411C-9EE2-813364E43EFD}"/>
                    </a:ext>
                  </a:extLst>
                </p14:cNvPr>
                <p14:cNvContentPartPr/>
                <p14:nvPr/>
              </p14:nvContentPartPr>
              <p14:xfrm>
                <a:off x="3512808" y="3959568"/>
                <a:ext cx="122760" cy="93600"/>
              </p14:xfrm>
            </p:contentPart>
          </mc:Choice>
          <mc:Fallback>
            <p:pic>
              <p:nvPicPr>
                <p:cNvPr id="135207" name="Freihand 135206">
                  <a:extLst>
                    <a:ext uri="{FF2B5EF4-FFF2-40B4-BE49-F238E27FC236}">
                      <a16:creationId xmlns:a16="http://schemas.microsoft.com/office/drawing/2014/main" id="{710F38BC-505E-411C-9EE2-813364E43EFD}"/>
                    </a:ext>
                  </a:extLst>
                </p:cNvPr>
                <p:cNvPicPr/>
                <p:nvPr/>
              </p:nvPicPr>
              <p:blipFill>
                <a:blip r:embed="rId188"/>
                <a:stretch>
                  <a:fillRect/>
                </a:stretch>
              </p:blipFill>
              <p:spPr>
                <a:xfrm>
                  <a:off x="3508488" y="3955248"/>
                  <a:ext cx="13140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35208" name="Freihand 135207">
                  <a:extLst>
                    <a:ext uri="{FF2B5EF4-FFF2-40B4-BE49-F238E27FC236}">
                      <a16:creationId xmlns:a16="http://schemas.microsoft.com/office/drawing/2014/main" id="{52A8C2CA-52C1-42AF-A8D9-9BB160588229}"/>
                    </a:ext>
                  </a:extLst>
                </p14:cNvPr>
                <p14:cNvContentPartPr/>
                <p14:nvPr/>
              </p14:nvContentPartPr>
              <p14:xfrm>
                <a:off x="3627648" y="3943728"/>
                <a:ext cx="119880" cy="137880"/>
              </p14:xfrm>
            </p:contentPart>
          </mc:Choice>
          <mc:Fallback>
            <p:pic>
              <p:nvPicPr>
                <p:cNvPr id="135208" name="Freihand 135207">
                  <a:extLst>
                    <a:ext uri="{FF2B5EF4-FFF2-40B4-BE49-F238E27FC236}">
                      <a16:creationId xmlns:a16="http://schemas.microsoft.com/office/drawing/2014/main" id="{52A8C2CA-52C1-42AF-A8D9-9BB160588229}"/>
                    </a:ext>
                  </a:extLst>
                </p:cNvPr>
                <p:cNvPicPr/>
                <p:nvPr/>
              </p:nvPicPr>
              <p:blipFill>
                <a:blip r:embed="rId190"/>
                <a:stretch>
                  <a:fillRect/>
                </a:stretch>
              </p:blipFill>
              <p:spPr>
                <a:xfrm>
                  <a:off x="3623328" y="3939408"/>
                  <a:ext cx="12852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35209" name="Freihand 135208">
                  <a:extLst>
                    <a:ext uri="{FF2B5EF4-FFF2-40B4-BE49-F238E27FC236}">
                      <a16:creationId xmlns:a16="http://schemas.microsoft.com/office/drawing/2014/main" id="{E229F171-E97D-445D-8900-A5A6A900460F}"/>
                    </a:ext>
                  </a:extLst>
                </p14:cNvPr>
                <p14:cNvContentPartPr/>
                <p14:nvPr/>
              </p14:nvContentPartPr>
              <p14:xfrm>
                <a:off x="3782808" y="3925728"/>
                <a:ext cx="29520" cy="109440"/>
              </p14:xfrm>
            </p:contentPart>
          </mc:Choice>
          <mc:Fallback>
            <p:pic>
              <p:nvPicPr>
                <p:cNvPr id="135209" name="Freihand 135208">
                  <a:extLst>
                    <a:ext uri="{FF2B5EF4-FFF2-40B4-BE49-F238E27FC236}">
                      <a16:creationId xmlns:a16="http://schemas.microsoft.com/office/drawing/2014/main" id="{E229F171-E97D-445D-8900-A5A6A900460F}"/>
                    </a:ext>
                  </a:extLst>
                </p:cNvPr>
                <p:cNvPicPr/>
                <p:nvPr/>
              </p:nvPicPr>
              <p:blipFill>
                <a:blip r:embed="rId192"/>
                <a:stretch>
                  <a:fillRect/>
                </a:stretch>
              </p:blipFill>
              <p:spPr>
                <a:xfrm>
                  <a:off x="3778488" y="3921408"/>
                  <a:ext cx="3816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35210" name="Freihand 135209">
                  <a:extLst>
                    <a:ext uri="{FF2B5EF4-FFF2-40B4-BE49-F238E27FC236}">
                      <a16:creationId xmlns:a16="http://schemas.microsoft.com/office/drawing/2014/main" id="{256C6D9C-C6D2-4DD7-ADE6-92F38478098D}"/>
                    </a:ext>
                  </a:extLst>
                </p14:cNvPr>
                <p14:cNvContentPartPr/>
                <p14:nvPr/>
              </p14:nvContentPartPr>
              <p14:xfrm>
                <a:off x="3878928" y="3950568"/>
                <a:ext cx="93240" cy="132840"/>
              </p14:xfrm>
            </p:contentPart>
          </mc:Choice>
          <mc:Fallback>
            <p:pic>
              <p:nvPicPr>
                <p:cNvPr id="135210" name="Freihand 135209">
                  <a:extLst>
                    <a:ext uri="{FF2B5EF4-FFF2-40B4-BE49-F238E27FC236}">
                      <a16:creationId xmlns:a16="http://schemas.microsoft.com/office/drawing/2014/main" id="{256C6D9C-C6D2-4DD7-ADE6-92F38478098D}"/>
                    </a:ext>
                  </a:extLst>
                </p:cNvPr>
                <p:cNvPicPr/>
                <p:nvPr/>
              </p:nvPicPr>
              <p:blipFill>
                <a:blip r:embed="rId194"/>
                <a:stretch>
                  <a:fillRect/>
                </a:stretch>
              </p:blipFill>
              <p:spPr>
                <a:xfrm>
                  <a:off x="3874608" y="3946248"/>
                  <a:ext cx="10188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35211" name="Freihand 135210">
                  <a:extLst>
                    <a:ext uri="{FF2B5EF4-FFF2-40B4-BE49-F238E27FC236}">
                      <a16:creationId xmlns:a16="http://schemas.microsoft.com/office/drawing/2014/main" id="{2B04B077-77F0-4131-9104-94D8C02E3906}"/>
                    </a:ext>
                  </a:extLst>
                </p14:cNvPr>
                <p14:cNvContentPartPr/>
                <p14:nvPr/>
              </p14:nvContentPartPr>
              <p14:xfrm>
                <a:off x="5511888" y="3202848"/>
                <a:ext cx="24840" cy="205920"/>
              </p14:xfrm>
            </p:contentPart>
          </mc:Choice>
          <mc:Fallback>
            <p:pic>
              <p:nvPicPr>
                <p:cNvPr id="135211" name="Freihand 135210">
                  <a:extLst>
                    <a:ext uri="{FF2B5EF4-FFF2-40B4-BE49-F238E27FC236}">
                      <a16:creationId xmlns:a16="http://schemas.microsoft.com/office/drawing/2014/main" id="{2B04B077-77F0-4131-9104-94D8C02E3906}"/>
                    </a:ext>
                  </a:extLst>
                </p:cNvPr>
                <p:cNvPicPr/>
                <p:nvPr/>
              </p:nvPicPr>
              <p:blipFill>
                <a:blip r:embed="rId196"/>
                <a:stretch>
                  <a:fillRect/>
                </a:stretch>
              </p:blipFill>
              <p:spPr>
                <a:xfrm>
                  <a:off x="5507568" y="3198528"/>
                  <a:ext cx="33480" cy="21456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35212" name="Freihand 135211">
                  <a:extLst>
                    <a:ext uri="{FF2B5EF4-FFF2-40B4-BE49-F238E27FC236}">
                      <a16:creationId xmlns:a16="http://schemas.microsoft.com/office/drawing/2014/main" id="{A7D2A12B-DB45-485C-9385-6B195888769B}"/>
                    </a:ext>
                  </a:extLst>
                </p14:cNvPr>
                <p14:cNvContentPartPr/>
                <p14:nvPr/>
              </p14:nvContentPartPr>
              <p14:xfrm>
                <a:off x="5426568" y="3106368"/>
                <a:ext cx="167400" cy="173880"/>
              </p14:xfrm>
            </p:contentPart>
          </mc:Choice>
          <mc:Fallback>
            <p:pic>
              <p:nvPicPr>
                <p:cNvPr id="135212" name="Freihand 135211">
                  <a:extLst>
                    <a:ext uri="{FF2B5EF4-FFF2-40B4-BE49-F238E27FC236}">
                      <a16:creationId xmlns:a16="http://schemas.microsoft.com/office/drawing/2014/main" id="{A7D2A12B-DB45-485C-9385-6B195888769B}"/>
                    </a:ext>
                  </a:extLst>
                </p:cNvPr>
                <p:cNvPicPr/>
                <p:nvPr/>
              </p:nvPicPr>
              <p:blipFill>
                <a:blip r:embed="rId198"/>
                <a:stretch>
                  <a:fillRect/>
                </a:stretch>
              </p:blipFill>
              <p:spPr>
                <a:xfrm>
                  <a:off x="5422248" y="3102048"/>
                  <a:ext cx="17604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35213" name="Freihand 135212">
                  <a:extLst>
                    <a:ext uri="{FF2B5EF4-FFF2-40B4-BE49-F238E27FC236}">
                      <a16:creationId xmlns:a16="http://schemas.microsoft.com/office/drawing/2014/main" id="{63AD8433-53A9-494F-9041-CEF4879EDD67}"/>
                    </a:ext>
                  </a:extLst>
                </p14:cNvPr>
                <p14:cNvContentPartPr/>
                <p14:nvPr/>
              </p14:nvContentPartPr>
              <p14:xfrm>
                <a:off x="5324688" y="3548808"/>
                <a:ext cx="134640" cy="163440"/>
              </p14:xfrm>
            </p:contentPart>
          </mc:Choice>
          <mc:Fallback>
            <p:pic>
              <p:nvPicPr>
                <p:cNvPr id="135213" name="Freihand 135212">
                  <a:extLst>
                    <a:ext uri="{FF2B5EF4-FFF2-40B4-BE49-F238E27FC236}">
                      <a16:creationId xmlns:a16="http://schemas.microsoft.com/office/drawing/2014/main" id="{63AD8433-53A9-494F-9041-CEF4879EDD67}"/>
                    </a:ext>
                  </a:extLst>
                </p:cNvPr>
                <p:cNvPicPr/>
                <p:nvPr/>
              </p:nvPicPr>
              <p:blipFill>
                <a:blip r:embed="rId200"/>
                <a:stretch>
                  <a:fillRect/>
                </a:stretch>
              </p:blipFill>
              <p:spPr>
                <a:xfrm>
                  <a:off x="5320368" y="3544488"/>
                  <a:ext cx="14328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35214" name="Freihand 135213">
                  <a:extLst>
                    <a:ext uri="{FF2B5EF4-FFF2-40B4-BE49-F238E27FC236}">
                      <a16:creationId xmlns:a16="http://schemas.microsoft.com/office/drawing/2014/main" id="{6B1DDB83-B760-4AF7-9588-1F6942864BA6}"/>
                    </a:ext>
                  </a:extLst>
                </p14:cNvPr>
                <p14:cNvContentPartPr/>
                <p14:nvPr/>
              </p14:nvContentPartPr>
              <p14:xfrm>
                <a:off x="5476608" y="3617208"/>
                <a:ext cx="156960" cy="94680"/>
              </p14:xfrm>
            </p:contentPart>
          </mc:Choice>
          <mc:Fallback>
            <p:pic>
              <p:nvPicPr>
                <p:cNvPr id="135214" name="Freihand 135213">
                  <a:extLst>
                    <a:ext uri="{FF2B5EF4-FFF2-40B4-BE49-F238E27FC236}">
                      <a16:creationId xmlns:a16="http://schemas.microsoft.com/office/drawing/2014/main" id="{6B1DDB83-B760-4AF7-9588-1F6942864BA6}"/>
                    </a:ext>
                  </a:extLst>
                </p:cNvPr>
                <p:cNvPicPr/>
                <p:nvPr/>
              </p:nvPicPr>
              <p:blipFill>
                <a:blip r:embed="rId202"/>
                <a:stretch>
                  <a:fillRect/>
                </a:stretch>
              </p:blipFill>
              <p:spPr>
                <a:xfrm>
                  <a:off x="5472288" y="3612888"/>
                  <a:ext cx="16560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35215" name="Freihand 135214">
                  <a:extLst>
                    <a:ext uri="{FF2B5EF4-FFF2-40B4-BE49-F238E27FC236}">
                      <a16:creationId xmlns:a16="http://schemas.microsoft.com/office/drawing/2014/main" id="{12ACA1EC-39BA-43FF-B940-B0A97873FB19}"/>
                    </a:ext>
                  </a:extLst>
                </p14:cNvPr>
                <p14:cNvContentPartPr/>
                <p14:nvPr/>
              </p14:nvContentPartPr>
              <p14:xfrm>
                <a:off x="5646528" y="3591288"/>
                <a:ext cx="307800" cy="72360"/>
              </p14:xfrm>
            </p:contentPart>
          </mc:Choice>
          <mc:Fallback>
            <p:pic>
              <p:nvPicPr>
                <p:cNvPr id="135215" name="Freihand 135214">
                  <a:extLst>
                    <a:ext uri="{FF2B5EF4-FFF2-40B4-BE49-F238E27FC236}">
                      <a16:creationId xmlns:a16="http://schemas.microsoft.com/office/drawing/2014/main" id="{12ACA1EC-39BA-43FF-B940-B0A97873FB19}"/>
                    </a:ext>
                  </a:extLst>
                </p:cNvPr>
                <p:cNvPicPr/>
                <p:nvPr/>
              </p:nvPicPr>
              <p:blipFill>
                <a:blip r:embed="rId204"/>
                <a:stretch>
                  <a:fillRect/>
                </a:stretch>
              </p:blipFill>
              <p:spPr>
                <a:xfrm>
                  <a:off x="5642208" y="3586968"/>
                  <a:ext cx="31644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35216" name="Freihand 135215">
                  <a:extLst>
                    <a:ext uri="{FF2B5EF4-FFF2-40B4-BE49-F238E27FC236}">
                      <a16:creationId xmlns:a16="http://schemas.microsoft.com/office/drawing/2014/main" id="{F7832B2C-4656-413A-93B1-85FA21A4C619}"/>
                    </a:ext>
                  </a:extLst>
                </p14:cNvPr>
                <p14:cNvContentPartPr/>
                <p14:nvPr/>
              </p14:nvContentPartPr>
              <p14:xfrm>
                <a:off x="5958648" y="3576168"/>
                <a:ext cx="106200" cy="88560"/>
              </p14:xfrm>
            </p:contentPart>
          </mc:Choice>
          <mc:Fallback>
            <p:pic>
              <p:nvPicPr>
                <p:cNvPr id="135216" name="Freihand 135215">
                  <a:extLst>
                    <a:ext uri="{FF2B5EF4-FFF2-40B4-BE49-F238E27FC236}">
                      <a16:creationId xmlns:a16="http://schemas.microsoft.com/office/drawing/2014/main" id="{F7832B2C-4656-413A-93B1-85FA21A4C619}"/>
                    </a:ext>
                  </a:extLst>
                </p:cNvPr>
                <p:cNvPicPr/>
                <p:nvPr/>
              </p:nvPicPr>
              <p:blipFill>
                <a:blip r:embed="rId206"/>
                <a:stretch>
                  <a:fillRect/>
                </a:stretch>
              </p:blipFill>
              <p:spPr>
                <a:xfrm>
                  <a:off x="5954328" y="3571848"/>
                  <a:ext cx="11484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135226" name="Freihand 135225">
                  <a:extLst>
                    <a:ext uri="{FF2B5EF4-FFF2-40B4-BE49-F238E27FC236}">
                      <a16:creationId xmlns:a16="http://schemas.microsoft.com/office/drawing/2014/main" id="{392AD861-C505-48D6-B5F5-7705A09D1D97}"/>
                    </a:ext>
                  </a:extLst>
                </p14:cNvPr>
                <p14:cNvContentPartPr/>
                <p14:nvPr/>
              </p14:nvContentPartPr>
              <p14:xfrm>
                <a:off x="3671568" y="3855888"/>
                <a:ext cx="2049840" cy="668520"/>
              </p14:xfrm>
            </p:contentPart>
          </mc:Choice>
          <mc:Fallback>
            <p:pic>
              <p:nvPicPr>
                <p:cNvPr id="135226" name="Freihand 135225">
                  <a:extLst>
                    <a:ext uri="{FF2B5EF4-FFF2-40B4-BE49-F238E27FC236}">
                      <a16:creationId xmlns:a16="http://schemas.microsoft.com/office/drawing/2014/main" id="{392AD861-C505-48D6-B5F5-7705A09D1D97}"/>
                    </a:ext>
                  </a:extLst>
                </p:cNvPr>
                <p:cNvPicPr/>
                <p:nvPr/>
              </p:nvPicPr>
              <p:blipFill>
                <a:blip r:embed="rId208"/>
                <a:stretch>
                  <a:fillRect/>
                </a:stretch>
              </p:blipFill>
              <p:spPr>
                <a:xfrm>
                  <a:off x="3667248" y="3851568"/>
                  <a:ext cx="2058480" cy="67716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135228" name="Freihand 135227">
                  <a:extLst>
                    <a:ext uri="{FF2B5EF4-FFF2-40B4-BE49-F238E27FC236}">
                      <a16:creationId xmlns:a16="http://schemas.microsoft.com/office/drawing/2014/main" id="{13B480F8-5991-4D4D-9A2B-D4319C97449D}"/>
                    </a:ext>
                  </a:extLst>
                </p14:cNvPr>
                <p14:cNvContentPartPr/>
                <p14:nvPr/>
              </p14:nvContentPartPr>
              <p14:xfrm>
                <a:off x="4111128" y="4668768"/>
                <a:ext cx="132120" cy="133920"/>
              </p14:xfrm>
            </p:contentPart>
          </mc:Choice>
          <mc:Fallback>
            <p:pic>
              <p:nvPicPr>
                <p:cNvPr id="135228" name="Freihand 135227">
                  <a:extLst>
                    <a:ext uri="{FF2B5EF4-FFF2-40B4-BE49-F238E27FC236}">
                      <a16:creationId xmlns:a16="http://schemas.microsoft.com/office/drawing/2014/main" id="{13B480F8-5991-4D4D-9A2B-D4319C97449D}"/>
                    </a:ext>
                  </a:extLst>
                </p:cNvPr>
                <p:cNvPicPr/>
                <p:nvPr/>
              </p:nvPicPr>
              <p:blipFill>
                <a:blip r:embed="rId210"/>
                <a:stretch>
                  <a:fillRect/>
                </a:stretch>
              </p:blipFill>
              <p:spPr>
                <a:xfrm>
                  <a:off x="4106808" y="4664448"/>
                  <a:ext cx="14076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135229" name="Freihand 135228">
                  <a:extLst>
                    <a:ext uri="{FF2B5EF4-FFF2-40B4-BE49-F238E27FC236}">
                      <a16:creationId xmlns:a16="http://schemas.microsoft.com/office/drawing/2014/main" id="{282D32EF-8329-452D-BE8E-82F512EB02B9}"/>
                    </a:ext>
                  </a:extLst>
                </p14:cNvPr>
                <p14:cNvContentPartPr/>
                <p14:nvPr/>
              </p14:nvContentPartPr>
              <p14:xfrm>
                <a:off x="4262328" y="4572288"/>
                <a:ext cx="71280" cy="201960"/>
              </p14:xfrm>
            </p:contentPart>
          </mc:Choice>
          <mc:Fallback>
            <p:pic>
              <p:nvPicPr>
                <p:cNvPr id="135229" name="Freihand 135228">
                  <a:extLst>
                    <a:ext uri="{FF2B5EF4-FFF2-40B4-BE49-F238E27FC236}">
                      <a16:creationId xmlns:a16="http://schemas.microsoft.com/office/drawing/2014/main" id="{282D32EF-8329-452D-BE8E-82F512EB02B9}"/>
                    </a:ext>
                  </a:extLst>
                </p:cNvPr>
                <p:cNvPicPr/>
                <p:nvPr/>
              </p:nvPicPr>
              <p:blipFill>
                <a:blip r:embed="rId212"/>
                <a:stretch>
                  <a:fillRect/>
                </a:stretch>
              </p:blipFill>
              <p:spPr>
                <a:xfrm>
                  <a:off x="4258008" y="4567968"/>
                  <a:ext cx="7992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135230" name="Freihand 135229">
                  <a:extLst>
                    <a:ext uri="{FF2B5EF4-FFF2-40B4-BE49-F238E27FC236}">
                      <a16:creationId xmlns:a16="http://schemas.microsoft.com/office/drawing/2014/main" id="{07EAFE27-5F66-45DC-93DC-02CF1098B279}"/>
                    </a:ext>
                  </a:extLst>
                </p14:cNvPr>
                <p14:cNvContentPartPr/>
                <p14:nvPr/>
              </p14:nvContentPartPr>
              <p14:xfrm>
                <a:off x="4255488" y="4689288"/>
                <a:ext cx="120960" cy="115560"/>
              </p14:xfrm>
            </p:contentPart>
          </mc:Choice>
          <mc:Fallback>
            <p:pic>
              <p:nvPicPr>
                <p:cNvPr id="135230" name="Freihand 135229">
                  <a:extLst>
                    <a:ext uri="{FF2B5EF4-FFF2-40B4-BE49-F238E27FC236}">
                      <a16:creationId xmlns:a16="http://schemas.microsoft.com/office/drawing/2014/main" id="{07EAFE27-5F66-45DC-93DC-02CF1098B279}"/>
                    </a:ext>
                  </a:extLst>
                </p:cNvPr>
                <p:cNvPicPr/>
                <p:nvPr/>
              </p:nvPicPr>
              <p:blipFill>
                <a:blip r:embed="rId214"/>
                <a:stretch>
                  <a:fillRect/>
                </a:stretch>
              </p:blipFill>
              <p:spPr>
                <a:xfrm>
                  <a:off x="4251168" y="4684968"/>
                  <a:ext cx="12960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35231" name="Freihand 135230">
                  <a:extLst>
                    <a:ext uri="{FF2B5EF4-FFF2-40B4-BE49-F238E27FC236}">
                      <a16:creationId xmlns:a16="http://schemas.microsoft.com/office/drawing/2014/main" id="{FAFDC824-96E4-4A22-90EB-DC5E28ACDDF5}"/>
                    </a:ext>
                  </a:extLst>
                </p14:cNvPr>
                <p14:cNvContentPartPr/>
                <p14:nvPr/>
              </p14:nvContentPartPr>
              <p14:xfrm>
                <a:off x="4402008" y="4560768"/>
                <a:ext cx="276120" cy="191520"/>
              </p14:xfrm>
            </p:contentPart>
          </mc:Choice>
          <mc:Fallback>
            <p:pic>
              <p:nvPicPr>
                <p:cNvPr id="135231" name="Freihand 135230">
                  <a:extLst>
                    <a:ext uri="{FF2B5EF4-FFF2-40B4-BE49-F238E27FC236}">
                      <a16:creationId xmlns:a16="http://schemas.microsoft.com/office/drawing/2014/main" id="{FAFDC824-96E4-4A22-90EB-DC5E28ACDDF5}"/>
                    </a:ext>
                  </a:extLst>
                </p:cNvPr>
                <p:cNvPicPr/>
                <p:nvPr/>
              </p:nvPicPr>
              <p:blipFill>
                <a:blip r:embed="rId216"/>
                <a:stretch>
                  <a:fillRect/>
                </a:stretch>
              </p:blipFill>
              <p:spPr>
                <a:xfrm>
                  <a:off x="4397688" y="4556448"/>
                  <a:ext cx="284760" cy="20016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35233" name="Freihand 135232">
                  <a:extLst>
                    <a:ext uri="{FF2B5EF4-FFF2-40B4-BE49-F238E27FC236}">
                      <a16:creationId xmlns:a16="http://schemas.microsoft.com/office/drawing/2014/main" id="{64FA3A3A-425D-4F6B-81AE-7FA25EB402FE}"/>
                    </a:ext>
                  </a:extLst>
                </p14:cNvPr>
                <p14:cNvContentPartPr/>
                <p14:nvPr/>
              </p14:nvContentPartPr>
              <p14:xfrm>
                <a:off x="4846968" y="4553568"/>
                <a:ext cx="510120" cy="219240"/>
              </p14:xfrm>
            </p:contentPart>
          </mc:Choice>
          <mc:Fallback>
            <p:pic>
              <p:nvPicPr>
                <p:cNvPr id="135233" name="Freihand 135232">
                  <a:extLst>
                    <a:ext uri="{FF2B5EF4-FFF2-40B4-BE49-F238E27FC236}">
                      <a16:creationId xmlns:a16="http://schemas.microsoft.com/office/drawing/2014/main" id="{64FA3A3A-425D-4F6B-81AE-7FA25EB402FE}"/>
                    </a:ext>
                  </a:extLst>
                </p:cNvPr>
                <p:cNvPicPr/>
                <p:nvPr/>
              </p:nvPicPr>
              <p:blipFill>
                <a:blip r:embed="rId218"/>
                <a:stretch>
                  <a:fillRect/>
                </a:stretch>
              </p:blipFill>
              <p:spPr>
                <a:xfrm>
                  <a:off x="4842648" y="4549248"/>
                  <a:ext cx="518760" cy="22788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35235" name="Freihand 135234">
                  <a:extLst>
                    <a:ext uri="{FF2B5EF4-FFF2-40B4-BE49-F238E27FC236}">
                      <a16:creationId xmlns:a16="http://schemas.microsoft.com/office/drawing/2014/main" id="{1C3D5F32-DE3B-499D-8EC3-8AE02B3F5A47}"/>
                    </a:ext>
                  </a:extLst>
                </p14:cNvPr>
                <p14:cNvContentPartPr/>
                <p14:nvPr/>
              </p14:nvContentPartPr>
              <p14:xfrm>
                <a:off x="5448168" y="4592448"/>
                <a:ext cx="177120" cy="105120"/>
              </p14:xfrm>
            </p:contentPart>
          </mc:Choice>
          <mc:Fallback>
            <p:pic>
              <p:nvPicPr>
                <p:cNvPr id="135235" name="Freihand 135234">
                  <a:extLst>
                    <a:ext uri="{FF2B5EF4-FFF2-40B4-BE49-F238E27FC236}">
                      <a16:creationId xmlns:a16="http://schemas.microsoft.com/office/drawing/2014/main" id="{1C3D5F32-DE3B-499D-8EC3-8AE02B3F5A47}"/>
                    </a:ext>
                  </a:extLst>
                </p:cNvPr>
                <p:cNvPicPr/>
                <p:nvPr/>
              </p:nvPicPr>
              <p:blipFill>
                <a:blip r:embed="rId220"/>
                <a:stretch>
                  <a:fillRect/>
                </a:stretch>
              </p:blipFill>
              <p:spPr>
                <a:xfrm>
                  <a:off x="5443848" y="4588128"/>
                  <a:ext cx="18576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35236" name="Freihand 135235">
                  <a:extLst>
                    <a:ext uri="{FF2B5EF4-FFF2-40B4-BE49-F238E27FC236}">
                      <a16:creationId xmlns:a16="http://schemas.microsoft.com/office/drawing/2014/main" id="{8848D013-BB18-4057-A6F4-74F89A437933}"/>
                    </a:ext>
                  </a:extLst>
                </p14:cNvPr>
                <p14:cNvContentPartPr/>
                <p14:nvPr/>
              </p14:nvContentPartPr>
              <p14:xfrm>
                <a:off x="5662368" y="4477608"/>
                <a:ext cx="282600" cy="172080"/>
              </p14:xfrm>
            </p:contentPart>
          </mc:Choice>
          <mc:Fallback>
            <p:pic>
              <p:nvPicPr>
                <p:cNvPr id="135236" name="Freihand 135235">
                  <a:extLst>
                    <a:ext uri="{FF2B5EF4-FFF2-40B4-BE49-F238E27FC236}">
                      <a16:creationId xmlns:a16="http://schemas.microsoft.com/office/drawing/2014/main" id="{8848D013-BB18-4057-A6F4-74F89A437933}"/>
                    </a:ext>
                  </a:extLst>
                </p:cNvPr>
                <p:cNvPicPr/>
                <p:nvPr/>
              </p:nvPicPr>
              <p:blipFill>
                <a:blip r:embed="rId222"/>
                <a:stretch>
                  <a:fillRect/>
                </a:stretch>
              </p:blipFill>
              <p:spPr>
                <a:xfrm>
                  <a:off x="5658048" y="4473288"/>
                  <a:ext cx="29124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35237" name="Freihand 135236">
                  <a:extLst>
                    <a:ext uri="{FF2B5EF4-FFF2-40B4-BE49-F238E27FC236}">
                      <a16:creationId xmlns:a16="http://schemas.microsoft.com/office/drawing/2014/main" id="{73EEF835-5625-412D-80C2-FBB91F1039B5}"/>
                    </a:ext>
                  </a:extLst>
                </p14:cNvPr>
                <p14:cNvContentPartPr/>
                <p14:nvPr/>
              </p14:nvContentPartPr>
              <p14:xfrm>
                <a:off x="5879808" y="4616568"/>
                <a:ext cx="99000" cy="60120"/>
              </p14:xfrm>
            </p:contentPart>
          </mc:Choice>
          <mc:Fallback>
            <p:pic>
              <p:nvPicPr>
                <p:cNvPr id="135237" name="Freihand 135236">
                  <a:extLst>
                    <a:ext uri="{FF2B5EF4-FFF2-40B4-BE49-F238E27FC236}">
                      <a16:creationId xmlns:a16="http://schemas.microsoft.com/office/drawing/2014/main" id="{73EEF835-5625-412D-80C2-FBB91F1039B5}"/>
                    </a:ext>
                  </a:extLst>
                </p:cNvPr>
                <p:cNvPicPr/>
                <p:nvPr/>
              </p:nvPicPr>
              <p:blipFill>
                <a:blip r:embed="rId224"/>
                <a:stretch>
                  <a:fillRect/>
                </a:stretch>
              </p:blipFill>
              <p:spPr>
                <a:xfrm>
                  <a:off x="5875488" y="4612248"/>
                  <a:ext cx="107640" cy="687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25">
            <p14:nvContentPartPr>
              <p14:cNvPr id="135239" name="Freihand 135238">
                <a:extLst>
                  <a:ext uri="{FF2B5EF4-FFF2-40B4-BE49-F238E27FC236}">
                    <a16:creationId xmlns:a16="http://schemas.microsoft.com/office/drawing/2014/main" id="{D4667088-B81D-492B-A9E7-E828AF6F22A8}"/>
                  </a:ext>
                </a:extLst>
              </p14:cNvPr>
              <p14:cNvContentPartPr/>
              <p14:nvPr/>
            </p14:nvContentPartPr>
            <p14:xfrm>
              <a:off x="2027448" y="1054008"/>
              <a:ext cx="128160" cy="122040"/>
            </p14:xfrm>
          </p:contentPart>
        </mc:Choice>
        <mc:Fallback>
          <p:pic>
            <p:nvPicPr>
              <p:cNvPr id="135239" name="Freihand 135238">
                <a:extLst>
                  <a:ext uri="{FF2B5EF4-FFF2-40B4-BE49-F238E27FC236}">
                    <a16:creationId xmlns:a16="http://schemas.microsoft.com/office/drawing/2014/main" id="{D4667088-B81D-492B-A9E7-E828AF6F22A8}"/>
                  </a:ext>
                </a:extLst>
              </p:cNvPr>
              <p:cNvPicPr/>
              <p:nvPr/>
            </p:nvPicPr>
            <p:blipFill>
              <a:blip r:embed="rId226"/>
              <a:stretch>
                <a:fillRect/>
              </a:stretch>
            </p:blipFill>
            <p:spPr>
              <a:xfrm>
                <a:off x="2023128" y="1049688"/>
                <a:ext cx="13680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135240" name="Freihand 135239">
                <a:extLst>
                  <a:ext uri="{FF2B5EF4-FFF2-40B4-BE49-F238E27FC236}">
                    <a16:creationId xmlns:a16="http://schemas.microsoft.com/office/drawing/2014/main" id="{69B12CD4-B4E7-41A0-B067-0470387C517C}"/>
                  </a:ext>
                </a:extLst>
              </p14:cNvPr>
              <p14:cNvContentPartPr/>
              <p14:nvPr/>
            </p14:nvContentPartPr>
            <p14:xfrm>
              <a:off x="2328048" y="1289088"/>
              <a:ext cx="144720" cy="146160"/>
            </p14:xfrm>
          </p:contentPart>
        </mc:Choice>
        <mc:Fallback>
          <p:pic>
            <p:nvPicPr>
              <p:cNvPr id="135240" name="Freihand 135239">
                <a:extLst>
                  <a:ext uri="{FF2B5EF4-FFF2-40B4-BE49-F238E27FC236}">
                    <a16:creationId xmlns:a16="http://schemas.microsoft.com/office/drawing/2014/main" id="{69B12CD4-B4E7-41A0-B067-0470387C517C}"/>
                  </a:ext>
                </a:extLst>
              </p:cNvPr>
              <p:cNvPicPr/>
              <p:nvPr/>
            </p:nvPicPr>
            <p:blipFill>
              <a:blip r:embed="rId228"/>
              <a:stretch>
                <a:fillRect/>
              </a:stretch>
            </p:blipFill>
            <p:spPr>
              <a:xfrm>
                <a:off x="2323728" y="1284768"/>
                <a:ext cx="15336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35241" name="Freihand 135240">
                <a:extLst>
                  <a:ext uri="{FF2B5EF4-FFF2-40B4-BE49-F238E27FC236}">
                    <a16:creationId xmlns:a16="http://schemas.microsoft.com/office/drawing/2014/main" id="{1706A38B-723D-4E0A-AD69-F31F27D6C63A}"/>
                  </a:ext>
                </a:extLst>
              </p14:cNvPr>
              <p14:cNvContentPartPr/>
              <p14:nvPr/>
            </p14:nvContentPartPr>
            <p14:xfrm>
              <a:off x="2596968" y="1543248"/>
              <a:ext cx="152640" cy="146160"/>
            </p14:xfrm>
          </p:contentPart>
        </mc:Choice>
        <mc:Fallback>
          <p:pic>
            <p:nvPicPr>
              <p:cNvPr id="135241" name="Freihand 135240">
                <a:extLst>
                  <a:ext uri="{FF2B5EF4-FFF2-40B4-BE49-F238E27FC236}">
                    <a16:creationId xmlns:a16="http://schemas.microsoft.com/office/drawing/2014/main" id="{1706A38B-723D-4E0A-AD69-F31F27D6C63A}"/>
                  </a:ext>
                </a:extLst>
              </p:cNvPr>
              <p:cNvPicPr/>
              <p:nvPr/>
            </p:nvPicPr>
            <p:blipFill>
              <a:blip r:embed="rId230"/>
              <a:stretch>
                <a:fillRect/>
              </a:stretch>
            </p:blipFill>
            <p:spPr>
              <a:xfrm>
                <a:off x="2592648" y="1538928"/>
                <a:ext cx="16128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135242" name="Freihand 135241">
                <a:extLst>
                  <a:ext uri="{FF2B5EF4-FFF2-40B4-BE49-F238E27FC236}">
                    <a16:creationId xmlns:a16="http://schemas.microsoft.com/office/drawing/2014/main" id="{B2C0038F-2932-4396-8229-E518996F8BDF}"/>
                  </a:ext>
                </a:extLst>
              </p14:cNvPr>
              <p14:cNvContentPartPr/>
              <p14:nvPr/>
            </p14:nvContentPartPr>
            <p14:xfrm>
              <a:off x="2905848" y="1343448"/>
              <a:ext cx="168840" cy="53280"/>
            </p14:xfrm>
          </p:contentPart>
        </mc:Choice>
        <mc:Fallback>
          <p:pic>
            <p:nvPicPr>
              <p:cNvPr id="135242" name="Freihand 135241">
                <a:extLst>
                  <a:ext uri="{FF2B5EF4-FFF2-40B4-BE49-F238E27FC236}">
                    <a16:creationId xmlns:a16="http://schemas.microsoft.com/office/drawing/2014/main" id="{B2C0038F-2932-4396-8229-E518996F8BDF}"/>
                  </a:ext>
                </a:extLst>
              </p:cNvPr>
              <p:cNvPicPr/>
              <p:nvPr/>
            </p:nvPicPr>
            <p:blipFill>
              <a:blip r:embed="rId232"/>
              <a:stretch>
                <a:fillRect/>
              </a:stretch>
            </p:blipFill>
            <p:spPr>
              <a:xfrm>
                <a:off x="2901528" y="1339128"/>
                <a:ext cx="177480" cy="61920"/>
              </a:xfrm>
              <a:prstGeom prst="rect">
                <a:avLst/>
              </a:prstGeom>
            </p:spPr>
          </p:pic>
        </mc:Fallback>
      </mc:AlternateContent>
      <p:grpSp>
        <p:nvGrpSpPr>
          <p:cNvPr id="135255" name="Gruppieren 135254">
            <a:extLst>
              <a:ext uri="{FF2B5EF4-FFF2-40B4-BE49-F238E27FC236}">
                <a16:creationId xmlns:a16="http://schemas.microsoft.com/office/drawing/2014/main" id="{FB808125-8A89-452D-B36D-810BB4532B34}"/>
              </a:ext>
            </a:extLst>
          </p:cNvPr>
          <p:cNvGrpSpPr/>
          <p:nvPr/>
        </p:nvGrpSpPr>
        <p:grpSpPr>
          <a:xfrm>
            <a:off x="7724448" y="42048"/>
            <a:ext cx="2214360" cy="302040"/>
            <a:chOff x="7724448" y="42048"/>
            <a:chExt cx="2214360" cy="302040"/>
          </a:xfrm>
        </p:grpSpPr>
        <mc:AlternateContent xmlns:mc="http://schemas.openxmlformats.org/markup-compatibility/2006">
          <mc:Choice xmlns:p14="http://schemas.microsoft.com/office/powerpoint/2010/main" Requires="p14">
            <p:contentPart p14:bwMode="auto" r:id="rId233">
              <p14:nvContentPartPr>
                <p14:cNvPr id="135243" name="Freihand 135242">
                  <a:extLst>
                    <a:ext uri="{FF2B5EF4-FFF2-40B4-BE49-F238E27FC236}">
                      <a16:creationId xmlns:a16="http://schemas.microsoft.com/office/drawing/2014/main" id="{231CAEF7-0FAD-46E9-B3AA-066AC048C421}"/>
                    </a:ext>
                  </a:extLst>
                </p14:cNvPr>
                <p14:cNvContentPartPr/>
                <p14:nvPr/>
              </p14:nvContentPartPr>
              <p14:xfrm>
                <a:off x="7822368" y="155088"/>
                <a:ext cx="10080" cy="131040"/>
              </p14:xfrm>
            </p:contentPart>
          </mc:Choice>
          <mc:Fallback>
            <p:pic>
              <p:nvPicPr>
                <p:cNvPr id="135243" name="Freihand 135242">
                  <a:extLst>
                    <a:ext uri="{FF2B5EF4-FFF2-40B4-BE49-F238E27FC236}">
                      <a16:creationId xmlns:a16="http://schemas.microsoft.com/office/drawing/2014/main" id="{231CAEF7-0FAD-46E9-B3AA-066AC048C421}"/>
                    </a:ext>
                  </a:extLst>
                </p:cNvPr>
                <p:cNvPicPr/>
                <p:nvPr/>
              </p:nvPicPr>
              <p:blipFill>
                <a:blip r:embed="rId234"/>
                <a:stretch>
                  <a:fillRect/>
                </a:stretch>
              </p:blipFill>
              <p:spPr>
                <a:xfrm>
                  <a:off x="7818048" y="150768"/>
                  <a:ext cx="1872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135244" name="Freihand 135243">
                  <a:extLst>
                    <a:ext uri="{FF2B5EF4-FFF2-40B4-BE49-F238E27FC236}">
                      <a16:creationId xmlns:a16="http://schemas.microsoft.com/office/drawing/2014/main" id="{C0528D6F-3ADB-41DD-A70E-6B34CE41D525}"/>
                    </a:ext>
                  </a:extLst>
                </p14:cNvPr>
                <p14:cNvContentPartPr/>
                <p14:nvPr/>
              </p14:nvContentPartPr>
              <p14:xfrm>
                <a:off x="7724448" y="137088"/>
                <a:ext cx="194760" cy="182160"/>
              </p14:xfrm>
            </p:contentPart>
          </mc:Choice>
          <mc:Fallback>
            <p:pic>
              <p:nvPicPr>
                <p:cNvPr id="135244" name="Freihand 135243">
                  <a:extLst>
                    <a:ext uri="{FF2B5EF4-FFF2-40B4-BE49-F238E27FC236}">
                      <a16:creationId xmlns:a16="http://schemas.microsoft.com/office/drawing/2014/main" id="{C0528D6F-3ADB-41DD-A70E-6B34CE41D525}"/>
                    </a:ext>
                  </a:extLst>
                </p:cNvPr>
                <p:cNvPicPr/>
                <p:nvPr/>
              </p:nvPicPr>
              <p:blipFill>
                <a:blip r:embed="rId236"/>
                <a:stretch>
                  <a:fillRect/>
                </a:stretch>
              </p:blipFill>
              <p:spPr>
                <a:xfrm>
                  <a:off x="7720128" y="132768"/>
                  <a:ext cx="203400" cy="19080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135245" name="Freihand 135244">
                  <a:extLst>
                    <a:ext uri="{FF2B5EF4-FFF2-40B4-BE49-F238E27FC236}">
                      <a16:creationId xmlns:a16="http://schemas.microsoft.com/office/drawing/2014/main" id="{8BC5E361-8088-4E1A-BC8D-F1E7B44F04F8}"/>
                    </a:ext>
                  </a:extLst>
                </p14:cNvPr>
                <p14:cNvContentPartPr/>
                <p14:nvPr/>
              </p14:nvContentPartPr>
              <p14:xfrm>
                <a:off x="7960968" y="172368"/>
                <a:ext cx="105120" cy="130680"/>
              </p14:xfrm>
            </p:contentPart>
          </mc:Choice>
          <mc:Fallback>
            <p:pic>
              <p:nvPicPr>
                <p:cNvPr id="135245" name="Freihand 135244">
                  <a:extLst>
                    <a:ext uri="{FF2B5EF4-FFF2-40B4-BE49-F238E27FC236}">
                      <a16:creationId xmlns:a16="http://schemas.microsoft.com/office/drawing/2014/main" id="{8BC5E361-8088-4E1A-BC8D-F1E7B44F04F8}"/>
                    </a:ext>
                  </a:extLst>
                </p:cNvPr>
                <p:cNvPicPr/>
                <p:nvPr/>
              </p:nvPicPr>
              <p:blipFill>
                <a:blip r:embed="rId238"/>
                <a:stretch>
                  <a:fillRect/>
                </a:stretch>
              </p:blipFill>
              <p:spPr>
                <a:xfrm>
                  <a:off x="7956648" y="168048"/>
                  <a:ext cx="11376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135246" name="Freihand 135245">
                  <a:extLst>
                    <a:ext uri="{FF2B5EF4-FFF2-40B4-BE49-F238E27FC236}">
                      <a16:creationId xmlns:a16="http://schemas.microsoft.com/office/drawing/2014/main" id="{ADAC5D19-8740-459F-A940-7B2C26A64C70}"/>
                    </a:ext>
                  </a:extLst>
                </p14:cNvPr>
                <p14:cNvContentPartPr/>
                <p14:nvPr/>
              </p14:nvContentPartPr>
              <p14:xfrm>
                <a:off x="7991928" y="179928"/>
                <a:ext cx="88560" cy="123120"/>
              </p14:xfrm>
            </p:contentPart>
          </mc:Choice>
          <mc:Fallback>
            <p:pic>
              <p:nvPicPr>
                <p:cNvPr id="135246" name="Freihand 135245">
                  <a:extLst>
                    <a:ext uri="{FF2B5EF4-FFF2-40B4-BE49-F238E27FC236}">
                      <a16:creationId xmlns:a16="http://schemas.microsoft.com/office/drawing/2014/main" id="{ADAC5D19-8740-459F-A940-7B2C26A64C70}"/>
                    </a:ext>
                  </a:extLst>
                </p:cNvPr>
                <p:cNvPicPr/>
                <p:nvPr/>
              </p:nvPicPr>
              <p:blipFill>
                <a:blip r:embed="rId240"/>
                <a:stretch>
                  <a:fillRect/>
                </a:stretch>
              </p:blipFill>
              <p:spPr>
                <a:xfrm>
                  <a:off x="7987608" y="175608"/>
                  <a:ext cx="9720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135247" name="Freihand 135246">
                  <a:extLst>
                    <a:ext uri="{FF2B5EF4-FFF2-40B4-BE49-F238E27FC236}">
                      <a16:creationId xmlns:a16="http://schemas.microsoft.com/office/drawing/2014/main" id="{7DBE1E9C-8DDF-4EB6-939A-29BCF2E86126}"/>
                    </a:ext>
                  </a:extLst>
                </p14:cNvPr>
                <p14:cNvContentPartPr/>
                <p14:nvPr/>
              </p14:nvContentPartPr>
              <p14:xfrm>
                <a:off x="8161488" y="232488"/>
                <a:ext cx="105480" cy="12240"/>
              </p14:xfrm>
            </p:contentPart>
          </mc:Choice>
          <mc:Fallback>
            <p:pic>
              <p:nvPicPr>
                <p:cNvPr id="135247" name="Freihand 135246">
                  <a:extLst>
                    <a:ext uri="{FF2B5EF4-FFF2-40B4-BE49-F238E27FC236}">
                      <a16:creationId xmlns:a16="http://schemas.microsoft.com/office/drawing/2014/main" id="{7DBE1E9C-8DDF-4EB6-939A-29BCF2E86126}"/>
                    </a:ext>
                  </a:extLst>
                </p:cNvPr>
                <p:cNvPicPr/>
                <p:nvPr/>
              </p:nvPicPr>
              <p:blipFill>
                <a:blip r:embed="rId242"/>
                <a:stretch>
                  <a:fillRect/>
                </a:stretch>
              </p:blipFill>
              <p:spPr>
                <a:xfrm>
                  <a:off x="8157168" y="228168"/>
                  <a:ext cx="11412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135248" name="Freihand 135247">
                  <a:extLst>
                    <a:ext uri="{FF2B5EF4-FFF2-40B4-BE49-F238E27FC236}">
                      <a16:creationId xmlns:a16="http://schemas.microsoft.com/office/drawing/2014/main" id="{322BF75C-54A3-43FC-9EE4-2EE61D575002}"/>
                    </a:ext>
                  </a:extLst>
                </p14:cNvPr>
                <p14:cNvContentPartPr/>
                <p14:nvPr/>
              </p14:nvContentPartPr>
              <p14:xfrm>
                <a:off x="8324928" y="218088"/>
                <a:ext cx="317520" cy="56520"/>
              </p14:xfrm>
            </p:contentPart>
          </mc:Choice>
          <mc:Fallback>
            <p:pic>
              <p:nvPicPr>
                <p:cNvPr id="135248" name="Freihand 135247">
                  <a:extLst>
                    <a:ext uri="{FF2B5EF4-FFF2-40B4-BE49-F238E27FC236}">
                      <a16:creationId xmlns:a16="http://schemas.microsoft.com/office/drawing/2014/main" id="{322BF75C-54A3-43FC-9EE4-2EE61D575002}"/>
                    </a:ext>
                  </a:extLst>
                </p:cNvPr>
                <p:cNvPicPr/>
                <p:nvPr/>
              </p:nvPicPr>
              <p:blipFill>
                <a:blip r:embed="rId244"/>
                <a:stretch>
                  <a:fillRect/>
                </a:stretch>
              </p:blipFill>
              <p:spPr>
                <a:xfrm>
                  <a:off x="8320608" y="213768"/>
                  <a:ext cx="32616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135249" name="Freihand 135248">
                  <a:extLst>
                    <a:ext uri="{FF2B5EF4-FFF2-40B4-BE49-F238E27FC236}">
                      <a16:creationId xmlns:a16="http://schemas.microsoft.com/office/drawing/2014/main" id="{B0B63581-B82C-459C-89E2-21FEE9865BB3}"/>
                    </a:ext>
                  </a:extLst>
                </p14:cNvPr>
                <p14:cNvContentPartPr/>
                <p14:nvPr/>
              </p14:nvContentPartPr>
              <p14:xfrm>
                <a:off x="8693208" y="196848"/>
                <a:ext cx="121320" cy="40320"/>
              </p14:xfrm>
            </p:contentPart>
          </mc:Choice>
          <mc:Fallback>
            <p:pic>
              <p:nvPicPr>
                <p:cNvPr id="135249" name="Freihand 135248">
                  <a:extLst>
                    <a:ext uri="{FF2B5EF4-FFF2-40B4-BE49-F238E27FC236}">
                      <a16:creationId xmlns:a16="http://schemas.microsoft.com/office/drawing/2014/main" id="{B0B63581-B82C-459C-89E2-21FEE9865BB3}"/>
                    </a:ext>
                  </a:extLst>
                </p:cNvPr>
                <p:cNvPicPr/>
                <p:nvPr/>
              </p:nvPicPr>
              <p:blipFill>
                <a:blip r:embed="rId246"/>
                <a:stretch>
                  <a:fillRect/>
                </a:stretch>
              </p:blipFill>
              <p:spPr>
                <a:xfrm>
                  <a:off x="8688888" y="192528"/>
                  <a:ext cx="129960" cy="4896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135250" name="Freihand 135249">
                  <a:extLst>
                    <a:ext uri="{FF2B5EF4-FFF2-40B4-BE49-F238E27FC236}">
                      <a16:creationId xmlns:a16="http://schemas.microsoft.com/office/drawing/2014/main" id="{BBDCA2BF-DEB3-42A9-99A3-FB507ECF52C1}"/>
                    </a:ext>
                  </a:extLst>
                </p14:cNvPr>
                <p14:cNvContentPartPr/>
                <p14:nvPr/>
              </p14:nvContentPartPr>
              <p14:xfrm>
                <a:off x="8867448" y="162288"/>
                <a:ext cx="103320" cy="181800"/>
              </p14:xfrm>
            </p:contentPart>
          </mc:Choice>
          <mc:Fallback>
            <p:pic>
              <p:nvPicPr>
                <p:cNvPr id="135250" name="Freihand 135249">
                  <a:extLst>
                    <a:ext uri="{FF2B5EF4-FFF2-40B4-BE49-F238E27FC236}">
                      <a16:creationId xmlns:a16="http://schemas.microsoft.com/office/drawing/2014/main" id="{BBDCA2BF-DEB3-42A9-99A3-FB507ECF52C1}"/>
                    </a:ext>
                  </a:extLst>
                </p:cNvPr>
                <p:cNvPicPr/>
                <p:nvPr/>
              </p:nvPicPr>
              <p:blipFill>
                <a:blip r:embed="rId248"/>
                <a:stretch>
                  <a:fillRect/>
                </a:stretch>
              </p:blipFill>
              <p:spPr>
                <a:xfrm>
                  <a:off x="8863128" y="157968"/>
                  <a:ext cx="11196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135251" name="Freihand 135250">
                  <a:extLst>
                    <a:ext uri="{FF2B5EF4-FFF2-40B4-BE49-F238E27FC236}">
                      <a16:creationId xmlns:a16="http://schemas.microsoft.com/office/drawing/2014/main" id="{C3539EBC-22D7-494B-9392-1453D9285A0D}"/>
                    </a:ext>
                  </a:extLst>
                </p14:cNvPr>
                <p14:cNvContentPartPr/>
                <p14:nvPr/>
              </p14:nvContentPartPr>
              <p14:xfrm>
                <a:off x="9005688" y="91368"/>
                <a:ext cx="36360" cy="122760"/>
              </p14:xfrm>
            </p:contentPart>
          </mc:Choice>
          <mc:Fallback>
            <p:pic>
              <p:nvPicPr>
                <p:cNvPr id="135251" name="Freihand 135250">
                  <a:extLst>
                    <a:ext uri="{FF2B5EF4-FFF2-40B4-BE49-F238E27FC236}">
                      <a16:creationId xmlns:a16="http://schemas.microsoft.com/office/drawing/2014/main" id="{C3539EBC-22D7-494B-9392-1453D9285A0D}"/>
                    </a:ext>
                  </a:extLst>
                </p:cNvPr>
                <p:cNvPicPr/>
                <p:nvPr/>
              </p:nvPicPr>
              <p:blipFill>
                <a:blip r:embed="rId250"/>
                <a:stretch>
                  <a:fillRect/>
                </a:stretch>
              </p:blipFill>
              <p:spPr>
                <a:xfrm>
                  <a:off x="9001368" y="87048"/>
                  <a:ext cx="45000" cy="13140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135252" name="Freihand 135251">
                  <a:extLst>
                    <a:ext uri="{FF2B5EF4-FFF2-40B4-BE49-F238E27FC236}">
                      <a16:creationId xmlns:a16="http://schemas.microsoft.com/office/drawing/2014/main" id="{C9AD3C31-CBA9-43F6-99D0-C9459DA1F5F1}"/>
                    </a:ext>
                  </a:extLst>
                </p14:cNvPr>
                <p14:cNvContentPartPr/>
                <p14:nvPr/>
              </p14:nvContentPartPr>
              <p14:xfrm>
                <a:off x="9038808" y="151128"/>
                <a:ext cx="397440" cy="154800"/>
              </p14:xfrm>
            </p:contentPart>
          </mc:Choice>
          <mc:Fallback>
            <p:pic>
              <p:nvPicPr>
                <p:cNvPr id="135252" name="Freihand 135251">
                  <a:extLst>
                    <a:ext uri="{FF2B5EF4-FFF2-40B4-BE49-F238E27FC236}">
                      <a16:creationId xmlns:a16="http://schemas.microsoft.com/office/drawing/2014/main" id="{C9AD3C31-CBA9-43F6-99D0-C9459DA1F5F1}"/>
                    </a:ext>
                  </a:extLst>
                </p:cNvPr>
                <p:cNvPicPr/>
                <p:nvPr/>
              </p:nvPicPr>
              <p:blipFill>
                <a:blip r:embed="rId252"/>
                <a:stretch>
                  <a:fillRect/>
                </a:stretch>
              </p:blipFill>
              <p:spPr>
                <a:xfrm>
                  <a:off x="9034488" y="146808"/>
                  <a:ext cx="406080" cy="16344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135253" name="Freihand 135252">
                  <a:extLst>
                    <a:ext uri="{FF2B5EF4-FFF2-40B4-BE49-F238E27FC236}">
                      <a16:creationId xmlns:a16="http://schemas.microsoft.com/office/drawing/2014/main" id="{D35741DD-CC09-48CF-B683-8F5472A490BB}"/>
                    </a:ext>
                  </a:extLst>
                </p14:cNvPr>
                <p14:cNvContentPartPr/>
                <p14:nvPr/>
              </p14:nvContentPartPr>
              <p14:xfrm>
                <a:off x="9402768" y="42048"/>
                <a:ext cx="96120" cy="158040"/>
              </p14:xfrm>
            </p:contentPart>
          </mc:Choice>
          <mc:Fallback>
            <p:pic>
              <p:nvPicPr>
                <p:cNvPr id="135253" name="Freihand 135252">
                  <a:extLst>
                    <a:ext uri="{FF2B5EF4-FFF2-40B4-BE49-F238E27FC236}">
                      <a16:creationId xmlns:a16="http://schemas.microsoft.com/office/drawing/2014/main" id="{D35741DD-CC09-48CF-B683-8F5472A490BB}"/>
                    </a:ext>
                  </a:extLst>
                </p:cNvPr>
                <p:cNvPicPr/>
                <p:nvPr/>
              </p:nvPicPr>
              <p:blipFill>
                <a:blip r:embed="rId254"/>
                <a:stretch>
                  <a:fillRect/>
                </a:stretch>
              </p:blipFill>
              <p:spPr>
                <a:xfrm>
                  <a:off x="9398448" y="37728"/>
                  <a:ext cx="10476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135254" name="Freihand 135253">
                  <a:extLst>
                    <a:ext uri="{FF2B5EF4-FFF2-40B4-BE49-F238E27FC236}">
                      <a16:creationId xmlns:a16="http://schemas.microsoft.com/office/drawing/2014/main" id="{72CF60D7-27CD-48B8-9464-4134FD000C97}"/>
                    </a:ext>
                  </a:extLst>
                </p14:cNvPr>
                <p14:cNvContentPartPr/>
                <p14:nvPr/>
              </p14:nvContentPartPr>
              <p14:xfrm>
                <a:off x="9562608" y="69048"/>
                <a:ext cx="376200" cy="163800"/>
              </p14:xfrm>
            </p:contentPart>
          </mc:Choice>
          <mc:Fallback>
            <p:pic>
              <p:nvPicPr>
                <p:cNvPr id="135254" name="Freihand 135253">
                  <a:extLst>
                    <a:ext uri="{FF2B5EF4-FFF2-40B4-BE49-F238E27FC236}">
                      <a16:creationId xmlns:a16="http://schemas.microsoft.com/office/drawing/2014/main" id="{72CF60D7-27CD-48B8-9464-4134FD000C97}"/>
                    </a:ext>
                  </a:extLst>
                </p:cNvPr>
                <p:cNvPicPr/>
                <p:nvPr/>
              </p:nvPicPr>
              <p:blipFill>
                <a:blip r:embed="rId256"/>
                <a:stretch>
                  <a:fillRect/>
                </a:stretch>
              </p:blipFill>
              <p:spPr>
                <a:xfrm>
                  <a:off x="9558288" y="64728"/>
                  <a:ext cx="384840" cy="1724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57">
            <p14:nvContentPartPr>
              <p14:cNvPr id="135256" name="Freihand 135255">
                <a:extLst>
                  <a:ext uri="{FF2B5EF4-FFF2-40B4-BE49-F238E27FC236}">
                    <a16:creationId xmlns:a16="http://schemas.microsoft.com/office/drawing/2014/main" id="{70C380CE-6146-4B04-85E8-F40022E81672}"/>
                  </a:ext>
                </a:extLst>
              </p14:cNvPr>
              <p14:cNvContentPartPr/>
              <p14:nvPr/>
            </p14:nvContentPartPr>
            <p14:xfrm>
              <a:off x="1581048" y="6147288"/>
              <a:ext cx="1154880" cy="564840"/>
            </p14:xfrm>
          </p:contentPart>
        </mc:Choice>
        <mc:Fallback>
          <p:pic>
            <p:nvPicPr>
              <p:cNvPr id="135256" name="Freihand 135255">
                <a:extLst>
                  <a:ext uri="{FF2B5EF4-FFF2-40B4-BE49-F238E27FC236}">
                    <a16:creationId xmlns:a16="http://schemas.microsoft.com/office/drawing/2014/main" id="{70C380CE-6146-4B04-85E8-F40022E81672}"/>
                  </a:ext>
                </a:extLst>
              </p:cNvPr>
              <p:cNvPicPr/>
              <p:nvPr/>
            </p:nvPicPr>
            <p:blipFill>
              <a:blip r:embed="rId258"/>
              <a:stretch>
                <a:fillRect/>
              </a:stretch>
            </p:blipFill>
            <p:spPr>
              <a:xfrm>
                <a:off x="1576728" y="6142968"/>
                <a:ext cx="1163520" cy="573480"/>
              </a:xfrm>
              <a:prstGeom prst="rect">
                <a:avLst/>
              </a:prstGeom>
            </p:spPr>
          </p:pic>
        </mc:Fallback>
      </mc:AlternateContent>
    </p:spTree>
    <p:extLst>
      <p:ext uri="{BB962C8B-B14F-4D97-AF65-F5344CB8AC3E}">
        <p14:creationId xmlns:p14="http://schemas.microsoft.com/office/powerpoint/2010/main" val="3259785748"/>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Types of unemployment</a:t>
            </a:r>
          </a:p>
        </p:txBody>
      </p:sp>
      <p:sp>
        <p:nvSpPr>
          <p:cNvPr id="136196" name="Text Box 3"/>
          <p:cNvSpPr txBox="1">
            <a:spLocks noChangeArrowheads="1"/>
          </p:cNvSpPr>
          <p:nvPr/>
        </p:nvSpPr>
        <p:spPr bwMode="auto">
          <a:xfrm>
            <a:off x="429359" y="1878331"/>
            <a:ext cx="7432141" cy="3049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dirty="0">
              <a:solidFill>
                <a:srgbClr val="000000"/>
              </a:solidFill>
            </a:endParaRPr>
          </a:p>
          <a:p>
            <a:pPr eaLnBrk="1" hangingPunct="1">
              <a:buClrTx/>
              <a:buFontTx/>
              <a:buNone/>
            </a:pPr>
            <a:r>
              <a:rPr lang="de-DE" sz="2400" b="1">
                <a:solidFill>
                  <a:srgbClr val="000000"/>
                </a:solidFill>
              </a:rPr>
              <a:t>Short-term:</a:t>
            </a:r>
            <a:r>
              <a:rPr lang="de-DE" sz="2400" b="1" dirty="0">
                <a:solidFill>
                  <a:srgbClr val="000000"/>
                </a:solidFill>
              </a:rPr>
              <a:t>	</a:t>
            </a:r>
            <a:r>
              <a:rPr lang="de-DE" sz="2400" b="1">
                <a:solidFill>
                  <a:srgbClr val="000000"/>
                </a:solidFill>
              </a:rPr>
              <a:t>	seasonal and frictional unemployment</a:t>
            </a:r>
            <a:endParaRPr lang="de-DE" sz="2400" b="1" dirty="0">
              <a:solidFill>
                <a:srgbClr val="000000"/>
              </a:solidFill>
            </a:endParaRPr>
          </a:p>
          <a:p>
            <a:pPr eaLnBrk="1" hangingPunct="1">
              <a:buClrTx/>
              <a:buFontTx/>
              <a:buNone/>
            </a:pPr>
            <a:endParaRPr lang="de-DE" sz="2400" b="1" dirty="0">
              <a:solidFill>
                <a:srgbClr val="000000"/>
              </a:solidFill>
            </a:endParaRPr>
          </a:p>
          <a:p>
            <a:pPr eaLnBrk="1" hangingPunct="1">
              <a:buClrTx/>
              <a:buFontTx/>
              <a:buNone/>
            </a:pPr>
            <a:r>
              <a:rPr lang="de-DE" sz="2400" b="1">
                <a:solidFill>
                  <a:srgbClr val="000000"/>
                </a:solidFill>
              </a:rPr>
              <a:t>Medium-term:	cyclical unemployment</a:t>
            </a:r>
            <a:endParaRPr lang="de-DE" sz="2400" b="1" dirty="0">
              <a:solidFill>
                <a:srgbClr val="000000"/>
              </a:solidFill>
            </a:endParaRPr>
          </a:p>
          <a:p>
            <a:pPr eaLnBrk="1" hangingPunct="1">
              <a:buClrTx/>
              <a:buFontTx/>
              <a:buNone/>
            </a:pPr>
            <a:endParaRPr lang="de-DE" sz="2400" b="1" dirty="0">
              <a:solidFill>
                <a:srgbClr val="000000"/>
              </a:solidFill>
            </a:endParaRPr>
          </a:p>
          <a:p>
            <a:pPr eaLnBrk="1" hangingPunct="1">
              <a:buClrTx/>
              <a:buFontTx/>
              <a:buNone/>
            </a:pPr>
            <a:r>
              <a:rPr lang="de-DE" sz="2400" b="1">
                <a:solidFill>
                  <a:srgbClr val="000000"/>
                </a:solidFill>
              </a:rPr>
              <a:t>Long-term:</a:t>
            </a:r>
            <a:r>
              <a:rPr lang="de-DE" sz="2400" b="1" dirty="0">
                <a:solidFill>
                  <a:srgbClr val="000000"/>
                </a:solidFill>
              </a:rPr>
              <a:t>	</a:t>
            </a:r>
            <a:r>
              <a:rPr lang="de-DE" sz="2400" b="1">
                <a:solidFill>
                  <a:srgbClr val="000000"/>
                </a:solidFill>
              </a:rPr>
              <a:t>	structural unemployment</a:t>
            </a:r>
          </a:p>
          <a:p>
            <a:pPr eaLnBrk="1" hangingPunct="1">
              <a:buClrTx/>
              <a:buFontTx/>
              <a:buNone/>
            </a:pPr>
            <a:endParaRPr lang="de-DE" sz="2400" dirty="0">
              <a:solidFill>
                <a:srgbClr val="000000"/>
              </a:solidFill>
            </a:endParaRPr>
          </a:p>
          <a:p>
            <a:pPr eaLnBrk="1" hangingPunct="1">
              <a:buClrTx/>
              <a:buFontTx/>
              <a:buNone/>
            </a:pPr>
            <a:endParaRPr lang="de-DE" sz="2400" dirty="0">
              <a:solidFill>
                <a:srgbClr val="000000"/>
              </a:solidFill>
            </a:endParaRPr>
          </a:p>
        </p:txBody>
      </p:sp>
      <p:sp>
        <p:nvSpPr>
          <p:cNvPr id="7" name="Rechteck 6">
            <a:extLst>
              <a:ext uri="{FF2B5EF4-FFF2-40B4-BE49-F238E27FC236}">
                <a16:creationId xmlns:a16="http://schemas.microsoft.com/office/drawing/2014/main" id="{1F8AB83E-378F-435D-8DA0-08CAA654C95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47A9C260-1FF2-4839-A364-86C1FFCCE729}"/>
                  </a:ext>
                </a:extLst>
              </p14:cNvPr>
              <p14:cNvContentPartPr/>
              <p14:nvPr/>
            </p14:nvContentPartPr>
            <p14:xfrm>
              <a:off x="515448" y="2682648"/>
              <a:ext cx="1109520" cy="75960"/>
            </p14:xfrm>
          </p:contentPart>
        </mc:Choice>
        <mc:Fallback>
          <p:pic>
            <p:nvPicPr>
              <p:cNvPr id="2" name="Freihand 1">
                <a:extLst>
                  <a:ext uri="{FF2B5EF4-FFF2-40B4-BE49-F238E27FC236}">
                    <a16:creationId xmlns:a16="http://schemas.microsoft.com/office/drawing/2014/main" id="{47A9C260-1FF2-4839-A364-86C1FFCCE729}"/>
                  </a:ext>
                </a:extLst>
              </p:cNvPr>
              <p:cNvPicPr/>
              <p:nvPr/>
            </p:nvPicPr>
            <p:blipFill>
              <a:blip r:embed="rId4"/>
              <a:stretch>
                <a:fillRect/>
              </a:stretch>
            </p:blipFill>
            <p:spPr>
              <a:xfrm>
                <a:off x="511128" y="2678328"/>
                <a:ext cx="111816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1729E7A2-035C-4269-B384-6A44DA4C6F98}"/>
                  </a:ext>
                </a:extLst>
              </p14:cNvPr>
              <p14:cNvContentPartPr/>
              <p14:nvPr/>
            </p14:nvContentPartPr>
            <p14:xfrm>
              <a:off x="8486208" y="2400408"/>
              <a:ext cx="220680" cy="122400"/>
            </p14:xfrm>
          </p:contentPart>
        </mc:Choice>
        <mc:Fallback>
          <p:pic>
            <p:nvPicPr>
              <p:cNvPr id="3" name="Freihand 2">
                <a:extLst>
                  <a:ext uri="{FF2B5EF4-FFF2-40B4-BE49-F238E27FC236}">
                    <a16:creationId xmlns:a16="http://schemas.microsoft.com/office/drawing/2014/main" id="{1729E7A2-035C-4269-B384-6A44DA4C6F98}"/>
                  </a:ext>
                </a:extLst>
              </p:cNvPr>
              <p:cNvPicPr/>
              <p:nvPr/>
            </p:nvPicPr>
            <p:blipFill>
              <a:blip r:embed="rId6"/>
              <a:stretch>
                <a:fillRect/>
              </a:stretch>
            </p:blipFill>
            <p:spPr>
              <a:xfrm>
                <a:off x="8481888" y="2396088"/>
                <a:ext cx="229320" cy="131040"/>
              </a:xfrm>
              <a:prstGeom prst="rect">
                <a:avLst/>
              </a:prstGeom>
            </p:spPr>
          </p:pic>
        </mc:Fallback>
      </mc:AlternateContent>
      <p:grpSp>
        <p:nvGrpSpPr>
          <p:cNvPr id="9" name="Gruppieren 8">
            <a:extLst>
              <a:ext uri="{FF2B5EF4-FFF2-40B4-BE49-F238E27FC236}">
                <a16:creationId xmlns:a16="http://schemas.microsoft.com/office/drawing/2014/main" id="{2FCEA38A-4E1E-4226-8581-86DD27649644}"/>
              </a:ext>
            </a:extLst>
          </p:cNvPr>
          <p:cNvGrpSpPr/>
          <p:nvPr/>
        </p:nvGrpSpPr>
        <p:grpSpPr>
          <a:xfrm>
            <a:off x="8866008" y="2301408"/>
            <a:ext cx="887760" cy="306000"/>
            <a:chOff x="8866008" y="2301408"/>
            <a:chExt cx="887760" cy="306000"/>
          </a:xfrm>
        </p:grpSpPr>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828AAA44-D978-48D5-8734-E8C93DFAB47A}"/>
                    </a:ext>
                  </a:extLst>
                </p14:cNvPr>
                <p14:cNvContentPartPr/>
                <p14:nvPr/>
              </p14:nvContentPartPr>
              <p14:xfrm>
                <a:off x="8866008" y="2301408"/>
                <a:ext cx="172080" cy="214560"/>
              </p14:xfrm>
            </p:contentPart>
          </mc:Choice>
          <mc:Fallback>
            <p:pic>
              <p:nvPicPr>
                <p:cNvPr id="4" name="Freihand 3">
                  <a:extLst>
                    <a:ext uri="{FF2B5EF4-FFF2-40B4-BE49-F238E27FC236}">
                      <a16:creationId xmlns:a16="http://schemas.microsoft.com/office/drawing/2014/main" id="{828AAA44-D978-48D5-8734-E8C93DFAB47A}"/>
                    </a:ext>
                  </a:extLst>
                </p:cNvPr>
                <p:cNvPicPr/>
                <p:nvPr/>
              </p:nvPicPr>
              <p:blipFill>
                <a:blip r:embed="rId8"/>
                <a:stretch>
                  <a:fillRect/>
                </a:stretch>
              </p:blipFill>
              <p:spPr>
                <a:xfrm>
                  <a:off x="8861688" y="2297088"/>
                  <a:ext cx="180720" cy="2232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5" name="Freihand 4">
                  <a:extLst>
                    <a:ext uri="{FF2B5EF4-FFF2-40B4-BE49-F238E27FC236}">
                      <a16:creationId xmlns:a16="http://schemas.microsoft.com/office/drawing/2014/main" id="{768A81A7-1D18-4E7A-A075-3525288B563E}"/>
                    </a:ext>
                  </a:extLst>
                </p14:cNvPr>
                <p14:cNvContentPartPr/>
                <p14:nvPr/>
              </p14:nvContentPartPr>
              <p14:xfrm>
                <a:off x="9159048" y="2368728"/>
                <a:ext cx="133560" cy="238680"/>
              </p14:xfrm>
            </p:contentPart>
          </mc:Choice>
          <mc:Fallback>
            <p:pic>
              <p:nvPicPr>
                <p:cNvPr id="5" name="Freihand 4">
                  <a:extLst>
                    <a:ext uri="{FF2B5EF4-FFF2-40B4-BE49-F238E27FC236}">
                      <a16:creationId xmlns:a16="http://schemas.microsoft.com/office/drawing/2014/main" id="{768A81A7-1D18-4E7A-A075-3525288B563E}"/>
                    </a:ext>
                  </a:extLst>
                </p:cNvPr>
                <p:cNvPicPr/>
                <p:nvPr/>
              </p:nvPicPr>
              <p:blipFill>
                <a:blip r:embed="rId10"/>
                <a:stretch>
                  <a:fillRect/>
                </a:stretch>
              </p:blipFill>
              <p:spPr>
                <a:xfrm>
                  <a:off x="9154728" y="2364408"/>
                  <a:ext cx="142200" cy="2473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6" name="Freihand 5">
                  <a:extLst>
                    <a:ext uri="{FF2B5EF4-FFF2-40B4-BE49-F238E27FC236}">
                      <a16:creationId xmlns:a16="http://schemas.microsoft.com/office/drawing/2014/main" id="{C6D07BEE-B19F-47D7-B406-39EEB99D9A3C}"/>
                    </a:ext>
                  </a:extLst>
                </p14:cNvPr>
                <p14:cNvContentPartPr/>
                <p14:nvPr/>
              </p14:nvContentPartPr>
              <p14:xfrm>
                <a:off x="9337968" y="2371968"/>
                <a:ext cx="91800" cy="139320"/>
              </p14:xfrm>
            </p:contentPart>
          </mc:Choice>
          <mc:Fallback>
            <p:pic>
              <p:nvPicPr>
                <p:cNvPr id="6" name="Freihand 5">
                  <a:extLst>
                    <a:ext uri="{FF2B5EF4-FFF2-40B4-BE49-F238E27FC236}">
                      <a16:creationId xmlns:a16="http://schemas.microsoft.com/office/drawing/2014/main" id="{C6D07BEE-B19F-47D7-B406-39EEB99D9A3C}"/>
                    </a:ext>
                  </a:extLst>
                </p:cNvPr>
                <p:cNvPicPr/>
                <p:nvPr/>
              </p:nvPicPr>
              <p:blipFill>
                <a:blip r:embed="rId12"/>
                <a:stretch>
                  <a:fillRect/>
                </a:stretch>
              </p:blipFill>
              <p:spPr>
                <a:xfrm>
                  <a:off x="9333648" y="2367648"/>
                  <a:ext cx="10044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8" name="Freihand 7">
                  <a:extLst>
                    <a:ext uri="{FF2B5EF4-FFF2-40B4-BE49-F238E27FC236}">
                      <a16:creationId xmlns:a16="http://schemas.microsoft.com/office/drawing/2014/main" id="{148D0CD1-2257-4D77-BE2C-0699C8CB2B2F}"/>
                    </a:ext>
                  </a:extLst>
                </p14:cNvPr>
                <p14:cNvContentPartPr/>
                <p14:nvPr/>
              </p14:nvContentPartPr>
              <p14:xfrm>
                <a:off x="9449928" y="2356488"/>
                <a:ext cx="303840" cy="135720"/>
              </p14:xfrm>
            </p:contentPart>
          </mc:Choice>
          <mc:Fallback>
            <p:pic>
              <p:nvPicPr>
                <p:cNvPr id="8" name="Freihand 7">
                  <a:extLst>
                    <a:ext uri="{FF2B5EF4-FFF2-40B4-BE49-F238E27FC236}">
                      <a16:creationId xmlns:a16="http://schemas.microsoft.com/office/drawing/2014/main" id="{148D0CD1-2257-4D77-BE2C-0699C8CB2B2F}"/>
                    </a:ext>
                  </a:extLst>
                </p:cNvPr>
                <p:cNvPicPr/>
                <p:nvPr/>
              </p:nvPicPr>
              <p:blipFill>
                <a:blip r:embed="rId14"/>
                <a:stretch>
                  <a:fillRect/>
                </a:stretch>
              </p:blipFill>
              <p:spPr>
                <a:xfrm>
                  <a:off x="9445608" y="2352168"/>
                  <a:ext cx="312480" cy="144360"/>
                </a:xfrm>
                <a:prstGeom prst="rect">
                  <a:avLst/>
                </a:prstGeom>
              </p:spPr>
            </p:pic>
          </mc:Fallback>
        </mc:AlternateContent>
      </p:grpSp>
      <p:grpSp>
        <p:nvGrpSpPr>
          <p:cNvPr id="15" name="Gruppieren 14">
            <a:extLst>
              <a:ext uri="{FF2B5EF4-FFF2-40B4-BE49-F238E27FC236}">
                <a16:creationId xmlns:a16="http://schemas.microsoft.com/office/drawing/2014/main" id="{A89A135B-E19F-46F7-B81A-EC9871F0DB4C}"/>
              </a:ext>
            </a:extLst>
          </p:cNvPr>
          <p:cNvGrpSpPr/>
          <p:nvPr/>
        </p:nvGrpSpPr>
        <p:grpSpPr>
          <a:xfrm>
            <a:off x="8343288" y="2891088"/>
            <a:ext cx="618480" cy="346680"/>
            <a:chOff x="8343288" y="2891088"/>
            <a:chExt cx="618480" cy="346680"/>
          </a:xfrm>
        </p:grpSpPr>
        <mc:AlternateContent xmlns:mc="http://schemas.openxmlformats.org/markup-compatibility/2006">
          <mc:Choice xmlns:p14="http://schemas.microsoft.com/office/powerpoint/2010/main" Requires="p14">
            <p:contentPart p14:bwMode="auto" r:id="rId15">
              <p14:nvContentPartPr>
                <p14:cNvPr id="10" name="Freihand 9">
                  <a:extLst>
                    <a:ext uri="{FF2B5EF4-FFF2-40B4-BE49-F238E27FC236}">
                      <a16:creationId xmlns:a16="http://schemas.microsoft.com/office/drawing/2014/main" id="{C60375B5-4D4A-4E92-BA20-AC82830AF009}"/>
                    </a:ext>
                  </a:extLst>
                </p14:cNvPr>
                <p14:cNvContentPartPr/>
                <p14:nvPr/>
              </p14:nvContentPartPr>
              <p14:xfrm>
                <a:off x="8343288" y="2996568"/>
                <a:ext cx="164520" cy="121320"/>
              </p14:xfrm>
            </p:contentPart>
          </mc:Choice>
          <mc:Fallback>
            <p:pic>
              <p:nvPicPr>
                <p:cNvPr id="10" name="Freihand 9">
                  <a:extLst>
                    <a:ext uri="{FF2B5EF4-FFF2-40B4-BE49-F238E27FC236}">
                      <a16:creationId xmlns:a16="http://schemas.microsoft.com/office/drawing/2014/main" id="{C60375B5-4D4A-4E92-BA20-AC82830AF009}"/>
                    </a:ext>
                  </a:extLst>
                </p:cNvPr>
                <p:cNvPicPr/>
                <p:nvPr/>
              </p:nvPicPr>
              <p:blipFill>
                <a:blip r:embed="rId16"/>
                <a:stretch>
                  <a:fillRect/>
                </a:stretch>
              </p:blipFill>
              <p:spPr>
                <a:xfrm>
                  <a:off x="8338968" y="2992248"/>
                  <a:ext cx="17316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1" name="Freihand 10">
                  <a:extLst>
                    <a:ext uri="{FF2B5EF4-FFF2-40B4-BE49-F238E27FC236}">
                      <a16:creationId xmlns:a16="http://schemas.microsoft.com/office/drawing/2014/main" id="{1D80D6A3-BBE8-4CFD-A88A-B38A29FC210C}"/>
                    </a:ext>
                  </a:extLst>
                </p14:cNvPr>
                <p14:cNvContentPartPr/>
                <p14:nvPr/>
              </p14:nvContentPartPr>
              <p14:xfrm>
                <a:off x="8488368" y="3003048"/>
                <a:ext cx="114840" cy="234720"/>
              </p14:xfrm>
            </p:contentPart>
          </mc:Choice>
          <mc:Fallback>
            <p:pic>
              <p:nvPicPr>
                <p:cNvPr id="11" name="Freihand 10">
                  <a:extLst>
                    <a:ext uri="{FF2B5EF4-FFF2-40B4-BE49-F238E27FC236}">
                      <a16:creationId xmlns:a16="http://schemas.microsoft.com/office/drawing/2014/main" id="{1D80D6A3-BBE8-4CFD-A88A-B38A29FC210C}"/>
                    </a:ext>
                  </a:extLst>
                </p:cNvPr>
                <p:cNvPicPr/>
                <p:nvPr/>
              </p:nvPicPr>
              <p:blipFill>
                <a:blip r:embed="rId18"/>
                <a:stretch>
                  <a:fillRect/>
                </a:stretch>
              </p:blipFill>
              <p:spPr>
                <a:xfrm>
                  <a:off x="8484048" y="2998728"/>
                  <a:ext cx="123480" cy="2433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3" name="Freihand 12">
                  <a:extLst>
                    <a:ext uri="{FF2B5EF4-FFF2-40B4-BE49-F238E27FC236}">
                      <a16:creationId xmlns:a16="http://schemas.microsoft.com/office/drawing/2014/main" id="{9842124E-8D42-4651-A53D-171603BC14F5}"/>
                    </a:ext>
                  </a:extLst>
                </p14:cNvPr>
                <p14:cNvContentPartPr/>
                <p14:nvPr/>
              </p14:nvContentPartPr>
              <p14:xfrm>
                <a:off x="8751888" y="2891088"/>
                <a:ext cx="78120" cy="216720"/>
              </p14:xfrm>
            </p:contentPart>
          </mc:Choice>
          <mc:Fallback>
            <p:pic>
              <p:nvPicPr>
                <p:cNvPr id="13" name="Freihand 12">
                  <a:extLst>
                    <a:ext uri="{FF2B5EF4-FFF2-40B4-BE49-F238E27FC236}">
                      <a16:creationId xmlns:a16="http://schemas.microsoft.com/office/drawing/2014/main" id="{9842124E-8D42-4651-A53D-171603BC14F5}"/>
                    </a:ext>
                  </a:extLst>
                </p:cNvPr>
                <p:cNvPicPr/>
                <p:nvPr/>
              </p:nvPicPr>
              <p:blipFill>
                <a:blip r:embed="rId20"/>
                <a:stretch>
                  <a:fillRect/>
                </a:stretch>
              </p:blipFill>
              <p:spPr>
                <a:xfrm>
                  <a:off x="8747568" y="2886768"/>
                  <a:ext cx="86760" cy="22536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4" name="Freihand 13">
                  <a:extLst>
                    <a:ext uri="{FF2B5EF4-FFF2-40B4-BE49-F238E27FC236}">
                      <a16:creationId xmlns:a16="http://schemas.microsoft.com/office/drawing/2014/main" id="{585935E7-AB8F-4D2E-B886-6F53CCE53C56}"/>
                    </a:ext>
                  </a:extLst>
                </p14:cNvPr>
                <p14:cNvContentPartPr/>
                <p14:nvPr/>
              </p14:nvContentPartPr>
              <p14:xfrm>
                <a:off x="8858448" y="2978928"/>
                <a:ext cx="103320" cy="80640"/>
              </p14:xfrm>
            </p:contentPart>
          </mc:Choice>
          <mc:Fallback>
            <p:pic>
              <p:nvPicPr>
                <p:cNvPr id="14" name="Freihand 13">
                  <a:extLst>
                    <a:ext uri="{FF2B5EF4-FFF2-40B4-BE49-F238E27FC236}">
                      <a16:creationId xmlns:a16="http://schemas.microsoft.com/office/drawing/2014/main" id="{585935E7-AB8F-4D2E-B886-6F53CCE53C56}"/>
                    </a:ext>
                  </a:extLst>
                </p:cNvPr>
                <p:cNvPicPr/>
                <p:nvPr/>
              </p:nvPicPr>
              <p:blipFill>
                <a:blip r:embed="rId22"/>
                <a:stretch>
                  <a:fillRect/>
                </a:stretch>
              </p:blipFill>
              <p:spPr>
                <a:xfrm>
                  <a:off x="8854128" y="2974608"/>
                  <a:ext cx="111960" cy="89280"/>
                </a:xfrm>
                <a:prstGeom prst="rect">
                  <a:avLst/>
                </a:prstGeom>
              </p:spPr>
            </p:pic>
          </mc:Fallback>
        </mc:AlternateContent>
      </p:grpSp>
      <p:grpSp>
        <p:nvGrpSpPr>
          <p:cNvPr id="21" name="Gruppieren 20">
            <a:extLst>
              <a:ext uri="{FF2B5EF4-FFF2-40B4-BE49-F238E27FC236}">
                <a16:creationId xmlns:a16="http://schemas.microsoft.com/office/drawing/2014/main" id="{9BD0461F-30DF-4D11-B980-C310B9DAB33E}"/>
              </a:ext>
            </a:extLst>
          </p:cNvPr>
          <p:cNvGrpSpPr/>
          <p:nvPr/>
        </p:nvGrpSpPr>
        <p:grpSpPr>
          <a:xfrm>
            <a:off x="9235728" y="2821248"/>
            <a:ext cx="937080" cy="317160"/>
            <a:chOff x="9235728" y="2821248"/>
            <a:chExt cx="937080" cy="317160"/>
          </a:xfrm>
        </p:grpSpPr>
        <mc:AlternateContent xmlns:mc="http://schemas.openxmlformats.org/markup-compatibility/2006">
          <mc:Choice xmlns:p14="http://schemas.microsoft.com/office/powerpoint/2010/main" Requires="p14">
            <p:contentPart p14:bwMode="auto" r:id="rId23">
              <p14:nvContentPartPr>
                <p14:cNvPr id="16" name="Freihand 15">
                  <a:extLst>
                    <a:ext uri="{FF2B5EF4-FFF2-40B4-BE49-F238E27FC236}">
                      <a16:creationId xmlns:a16="http://schemas.microsoft.com/office/drawing/2014/main" id="{F8FE6271-5AFA-4034-BB31-59924D65D3CE}"/>
                    </a:ext>
                  </a:extLst>
                </p14:cNvPr>
                <p14:cNvContentPartPr/>
                <p14:nvPr/>
              </p14:nvContentPartPr>
              <p14:xfrm>
                <a:off x="9235728" y="2861568"/>
                <a:ext cx="140760" cy="182880"/>
              </p14:xfrm>
            </p:contentPart>
          </mc:Choice>
          <mc:Fallback>
            <p:pic>
              <p:nvPicPr>
                <p:cNvPr id="16" name="Freihand 15">
                  <a:extLst>
                    <a:ext uri="{FF2B5EF4-FFF2-40B4-BE49-F238E27FC236}">
                      <a16:creationId xmlns:a16="http://schemas.microsoft.com/office/drawing/2014/main" id="{F8FE6271-5AFA-4034-BB31-59924D65D3CE}"/>
                    </a:ext>
                  </a:extLst>
                </p:cNvPr>
                <p:cNvPicPr/>
                <p:nvPr/>
              </p:nvPicPr>
              <p:blipFill>
                <a:blip r:embed="rId24"/>
                <a:stretch>
                  <a:fillRect/>
                </a:stretch>
              </p:blipFill>
              <p:spPr>
                <a:xfrm>
                  <a:off x="9231408" y="2857248"/>
                  <a:ext cx="14940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7" name="Freihand 16">
                  <a:extLst>
                    <a:ext uri="{FF2B5EF4-FFF2-40B4-BE49-F238E27FC236}">
                      <a16:creationId xmlns:a16="http://schemas.microsoft.com/office/drawing/2014/main" id="{F55228C0-6AB9-4E64-8E0B-CB86ABB02F0C}"/>
                    </a:ext>
                  </a:extLst>
                </p14:cNvPr>
                <p14:cNvContentPartPr/>
                <p14:nvPr/>
              </p14:nvContentPartPr>
              <p14:xfrm>
                <a:off x="9530928" y="2897568"/>
                <a:ext cx="123840" cy="240840"/>
              </p14:xfrm>
            </p:contentPart>
          </mc:Choice>
          <mc:Fallback>
            <p:pic>
              <p:nvPicPr>
                <p:cNvPr id="17" name="Freihand 16">
                  <a:extLst>
                    <a:ext uri="{FF2B5EF4-FFF2-40B4-BE49-F238E27FC236}">
                      <a16:creationId xmlns:a16="http://schemas.microsoft.com/office/drawing/2014/main" id="{F55228C0-6AB9-4E64-8E0B-CB86ABB02F0C}"/>
                    </a:ext>
                  </a:extLst>
                </p:cNvPr>
                <p:cNvPicPr/>
                <p:nvPr/>
              </p:nvPicPr>
              <p:blipFill>
                <a:blip r:embed="rId26"/>
                <a:stretch>
                  <a:fillRect/>
                </a:stretch>
              </p:blipFill>
              <p:spPr>
                <a:xfrm>
                  <a:off x="9526608" y="2893248"/>
                  <a:ext cx="132480" cy="24948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8" name="Freihand 17">
                  <a:extLst>
                    <a:ext uri="{FF2B5EF4-FFF2-40B4-BE49-F238E27FC236}">
                      <a16:creationId xmlns:a16="http://schemas.microsoft.com/office/drawing/2014/main" id="{760F9F20-F18C-4A88-97E0-386845FEA4A1}"/>
                    </a:ext>
                  </a:extLst>
                </p14:cNvPr>
                <p14:cNvContentPartPr/>
                <p14:nvPr/>
              </p14:nvContentPartPr>
              <p14:xfrm>
                <a:off x="9684648" y="2875608"/>
                <a:ext cx="179280" cy="100440"/>
              </p14:xfrm>
            </p:contentPart>
          </mc:Choice>
          <mc:Fallback>
            <p:pic>
              <p:nvPicPr>
                <p:cNvPr id="18" name="Freihand 17">
                  <a:extLst>
                    <a:ext uri="{FF2B5EF4-FFF2-40B4-BE49-F238E27FC236}">
                      <a16:creationId xmlns:a16="http://schemas.microsoft.com/office/drawing/2014/main" id="{760F9F20-F18C-4A88-97E0-386845FEA4A1}"/>
                    </a:ext>
                  </a:extLst>
                </p:cNvPr>
                <p:cNvPicPr/>
                <p:nvPr/>
              </p:nvPicPr>
              <p:blipFill>
                <a:blip r:embed="rId28"/>
                <a:stretch>
                  <a:fillRect/>
                </a:stretch>
              </p:blipFill>
              <p:spPr>
                <a:xfrm>
                  <a:off x="9680328" y="2871288"/>
                  <a:ext cx="18792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9" name="Freihand 18">
                  <a:extLst>
                    <a:ext uri="{FF2B5EF4-FFF2-40B4-BE49-F238E27FC236}">
                      <a16:creationId xmlns:a16="http://schemas.microsoft.com/office/drawing/2014/main" id="{D2962492-11C8-4F2F-BAF2-21139C9726BE}"/>
                    </a:ext>
                  </a:extLst>
                </p14:cNvPr>
                <p14:cNvContentPartPr/>
                <p14:nvPr/>
              </p14:nvContentPartPr>
              <p14:xfrm>
                <a:off x="9796968" y="2848968"/>
                <a:ext cx="216720" cy="101160"/>
              </p14:xfrm>
            </p:contentPart>
          </mc:Choice>
          <mc:Fallback>
            <p:pic>
              <p:nvPicPr>
                <p:cNvPr id="19" name="Freihand 18">
                  <a:extLst>
                    <a:ext uri="{FF2B5EF4-FFF2-40B4-BE49-F238E27FC236}">
                      <a16:creationId xmlns:a16="http://schemas.microsoft.com/office/drawing/2014/main" id="{D2962492-11C8-4F2F-BAF2-21139C9726BE}"/>
                    </a:ext>
                  </a:extLst>
                </p:cNvPr>
                <p:cNvPicPr/>
                <p:nvPr/>
              </p:nvPicPr>
              <p:blipFill>
                <a:blip r:embed="rId30"/>
                <a:stretch>
                  <a:fillRect/>
                </a:stretch>
              </p:blipFill>
              <p:spPr>
                <a:xfrm>
                  <a:off x="9792648" y="2844648"/>
                  <a:ext cx="22536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0" name="Freihand 19">
                  <a:extLst>
                    <a:ext uri="{FF2B5EF4-FFF2-40B4-BE49-F238E27FC236}">
                      <a16:creationId xmlns:a16="http://schemas.microsoft.com/office/drawing/2014/main" id="{C28BC375-33DE-45EC-8632-006B9D41103E}"/>
                    </a:ext>
                  </a:extLst>
                </p14:cNvPr>
                <p14:cNvContentPartPr/>
                <p14:nvPr/>
              </p14:nvContentPartPr>
              <p14:xfrm>
                <a:off x="10039608" y="2821248"/>
                <a:ext cx="133200" cy="120960"/>
              </p14:xfrm>
            </p:contentPart>
          </mc:Choice>
          <mc:Fallback>
            <p:pic>
              <p:nvPicPr>
                <p:cNvPr id="20" name="Freihand 19">
                  <a:extLst>
                    <a:ext uri="{FF2B5EF4-FFF2-40B4-BE49-F238E27FC236}">
                      <a16:creationId xmlns:a16="http://schemas.microsoft.com/office/drawing/2014/main" id="{C28BC375-33DE-45EC-8632-006B9D41103E}"/>
                    </a:ext>
                  </a:extLst>
                </p:cNvPr>
                <p:cNvPicPr/>
                <p:nvPr/>
              </p:nvPicPr>
              <p:blipFill>
                <a:blip r:embed="rId32"/>
                <a:stretch>
                  <a:fillRect/>
                </a:stretch>
              </p:blipFill>
              <p:spPr>
                <a:xfrm>
                  <a:off x="10035288" y="2816928"/>
                  <a:ext cx="141840" cy="129600"/>
                </a:xfrm>
                <a:prstGeom prst="rect">
                  <a:avLst/>
                </a:prstGeom>
              </p:spPr>
            </p:pic>
          </mc:Fallback>
        </mc:AlternateContent>
      </p:grpSp>
      <p:grpSp>
        <p:nvGrpSpPr>
          <p:cNvPr id="31" name="Gruppieren 30">
            <a:extLst>
              <a:ext uri="{FF2B5EF4-FFF2-40B4-BE49-F238E27FC236}">
                <a16:creationId xmlns:a16="http://schemas.microsoft.com/office/drawing/2014/main" id="{2C74B4F8-AFC5-4638-9FF1-64BA8C630343}"/>
              </a:ext>
            </a:extLst>
          </p:cNvPr>
          <p:cNvGrpSpPr/>
          <p:nvPr/>
        </p:nvGrpSpPr>
        <p:grpSpPr>
          <a:xfrm>
            <a:off x="8198208" y="3817008"/>
            <a:ext cx="547560" cy="138600"/>
            <a:chOff x="8198208" y="3817008"/>
            <a:chExt cx="547560" cy="138600"/>
          </a:xfrm>
        </p:grpSpPr>
        <mc:AlternateContent xmlns:mc="http://schemas.openxmlformats.org/markup-compatibility/2006">
          <mc:Choice xmlns:p14="http://schemas.microsoft.com/office/powerpoint/2010/main" Requires="p14">
            <p:contentPart p14:bwMode="auto" r:id="rId33">
              <p14:nvContentPartPr>
                <p14:cNvPr id="22" name="Freihand 21">
                  <a:extLst>
                    <a:ext uri="{FF2B5EF4-FFF2-40B4-BE49-F238E27FC236}">
                      <a16:creationId xmlns:a16="http://schemas.microsoft.com/office/drawing/2014/main" id="{4D6C66E6-3DD0-4EA8-9F14-6C7A0C9A8E55}"/>
                    </a:ext>
                  </a:extLst>
                </p14:cNvPr>
                <p14:cNvContentPartPr/>
                <p14:nvPr/>
              </p14:nvContentPartPr>
              <p14:xfrm>
                <a:off x="8198208" y="3869568"/>
                <a:ext cx="188640" cy="86040"/>
              </p14:xfrm>
            </p:contentPart>
          </mc:Choice>
          <mc:Fallback>
            <p:pic>
              <p:nvPicPr>
                <p:cNvPr id="22" name="Freihand 21">
                  <a:extLst>
                    <a:ext uri="{FF2B5EF4-FFF2-40B4-BE49-F238E27FC236}">
                      <a16:creationId xmlns:a16="http://schemas.microsoft.com/office/drawing/2014/main" id="{4D6C66E6-3DD0-4EA8-9F14-6C7A0C9A8E55}"/>
                    </a:ext>
                  </a:extLst>
                </p:cNvPr>
                <p:cNvPicPr/>
                <p:nvPr/>
              </p:nvPicPr>
              <p:blipFill>
                <a:blip r:embed="rId34"/>
                <a:stretch>
                  <a:fillRect/>
                </a:stretch>
              </p:blipFill>
              <p:spPr>
                <a:xfrm>
                  <a:off x="8193888" y="3865248"/>
                  <a:ext cx="19728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3" name="Freihand 22">
                  <a:extLst>
                    <a:ext uri="{FF2B5EF4-FFF2-40B4-BE49-F238E27FC236}">
                      <a16:creationId xmlns:a16="http://schemas.microsoft.com/office/drawing/2014/main" id="{61E17705-C646-438C-9BF0-A01C031B05C0}"/>
                    </a:ext>
                  </a:extLst>
                </p14:cNvPr>
                <p14:cNvContentPartPr/>
                <p14:nvPr/>
              </p14:nvContentPartPr>
              <p14:xfrm>
                <a:off x="8463888" y="3817008"/>
                <a:ext cx="281880" cy="100080"/>
              </p14:xfrm>
            </p:contentPart>
          </mc:Choice>
          <mc:Fallback>
            <p:pic>
              <p:nvPicPr>
                <p:cNvPr id="23" name="Freihand 22">
                  <a:extLst>
                    <a:ext uri="{FF2B5EF4-FFF2-40B4-BE49-F238E27FC236}">
                      <a16:creationId xmlns:a16="http://schemas.microsoft.com/office/drawing/2014/main" id="{61E17705-C646-438C-9BF0-A01C031B05C0}"/>
                    </a:ext>
                  </a:extLst>
                </p:cNvPr>
                <p:cNvPicPr/>
                <p:nvPr/>
              </p:nvPicPr>
              <p:blipFill>
                <a:blip r:embed="rId36"/>
                <a:stretch>
                  <a:fillRect/>
                </a:stretch>
              </p:blipFill>
              <p:spPr>
                <a:xfrm>
                  <a:off x="8459568" y="3812688"/>
                  <a:ext cx="290520" cy="108720"/>
                </a:xfrm>
                <a:prstGeom prst="rect">
                  <a:avLst/>
                </a:prstGeom>
              </p:spPr>
            </p:pic>
          </mc:Fallback>
        </mc:AlternateContent>
      </p:grpSp>
      <p:grpSp>
        <p:nvGrpSpPr>
          <p:cNvPr id="30" name="Gruppieren 29">
            <a:extLst>
              <a:ext uri="{FF2B5EF4-FFF2-40B4-BE49-F238E27FC236}">
                <a16:creationId xmlns:a16="http://schemas.microsoft.com/office/drawing/2014/main" id="{9144C81E-3556-42CD-ADB5-E4033D319939}"/>
              </a:ext>
            </a:extLst>
          </p:cNvPr>
          <p:cNvGrpSpPr/>
          <p:nvPr/>
        </p:nvGrpSpPr>
        <p:grpSpPr>
          <a:xfrm>
            <a:off x="8938368" y="3640248"/>
            <a:ext cx="1334880" cy="291960"/>
            <a:chOff x="8938368" y="3640248"/>
            <a:chExt cx="1334880" cy="291960"/>
          </a:xfrm>
        </p:grpSpPr>
        <mc:AlternateContent xmlns:mc="http://schemas.openxmlformats.org/markup-compatibility/2006">
          <mc:Choice xmlns:p14="http://schemas.microsoft.com/office/powerpoint/2010/main" Requires="p14">
            <p:contentPart p14:bwMode="auto" r:id="rId37">
              <p14:nvContentPartPr>
                <p14:cNvPr id="24" name="Freihand 23">
                  <a:extLst>
                    <a:ext uri="{FF2B5EF4-FFF2-40B4-BE49-F238E27FC236}">
                      <a16:creationId xmlns:a16="http://schemas.microsoft.com/office/drawing/2014/main" id="{CF83620B-77A5-41EC-A780-71BF6AE2DE5C}"/>
                    </a:ext>
                  </a:extLst>
                </p14:cNvPr>
                <p14:cNvContentPartPr/>
                <p14:nvPr/>
              </p14:nvContentPartPr>
              <p14:xfrm>
                <a:off x="8938368" y="3698568"/>
                <a:ext cx="204480" cy="193320"/>
              </p14:xfrm>
            </p:contentPart>
          </mc:Choice>
          <mc:Fallback>
            <p:pic>
              <p:nvPicPr>
                <p:cNvPr id="24" name="Freihand 23">
                  <a:extLst>
                    <a:ext uri="{FF2B5EF4-FFF2-40B4-BE49-F238E27FC236}">
                      <a16:creationId xmlns:a16="http://schemas.microsoft.com/office/drawing/2014/main" id="{CF83620B-77A5-41EC-A780-71BF6AE2DE5C}"/>
                    </a:ext>
                  </a:extLst>
                </p:cNvPr>
                <p:cNvPicPr/>
                <p:nvPr/>
              </p:nvPicPr>
              <p:blipFill>
                <a:blip r:embed="rId38"/>
                <a:stretch>
                  <a:fillRect/>
                </a:stretch>
              </p:blipFill>
              <p:spPr>
                <a:xfrm>
                  <a:off x="8934048" y="3694248"/>
                  <a:ext cx="21312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5" name="Freihand 24">
                  <a:extLst>
                    <a:ext uri="{FF2B5EF4-FFF2-40B4-BE49-F238E27FC236}">
                      <a16:creationId xmlns:a16="http://schemas.microsoft.com/office/drawing/2014/main" id="{4E4B8B90-7665-4025-B57C-B8A94E311259}"/>
                    </a:ext>
                  </a:extLst>
                </p14:cNvPr>
                <p14:cNvContentPartPr/>
                <p14:nvPr/>
              </p14:nvContentPartPr>
              <p14:xfrm>
                <a:off x="9154728" y="3781728"/>
                <a:ext cx="264240" cy="59760"/>
              </p14:xfrm>
            </p:contentPart>
          </mc:Choice>
          <mc:Fallback>
            <p:pic>
              <p:nvPicPr>
                <p:cNvPr id="25" name="Freihand 24">
                  <a:extLst>
                    <a:ext uri="{FF2B5EF4-FFF2-40B4-BE49-F238E27FC236}">
                      <a16:creationId xmlns:a16="http://schemas.microsoft.com/office/drawing/2014/main" id="{4E4B8B90-7665-4025-B57C-B8A94E311259}"/>
                    </a:ext>
                  </a:extLst>
                </p:cNvPr>
                <p:cNvPicPr/>
                <p:nvPr/>
              </p:nvPicPr>
              <p:blipFill>
                <a:blip r:embed="rId40"/>
                <a:stretch>
                  <a:fillRect/>
                </a:stretch>
              </p:blipFill>
              <p:spPr>
                <a:xfrm>
                  <a:off x="9150408" y="3777408"/>
                  <a:ext cx="27288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6" name="Freihand 25">
                  <a:extLst>
                    <a:ext uri="{FF2B5EF4-FFF2-40B4-BE49-F238E27FC236}">
                      <a16:creationId xmlns:a16="http://schemas.microsoft.com/office/drawing/2014/main" id="{8ECB1BD7-FE54-4707-840B-595968296E14}"/>
                    </a:ext>
                  </a:extLst>
                </p14:cNvPr>
                <p14:cNvContentPartPr/>
                <p14:nvPr/>
              </p14:nvContentPartPr>
              <p14:xfrm>
                <a:off x="9539208" y="3664008"/>
                <a:ext cx="123120" cy="137880"/>
              </p14:xfrm>
            </p:contentPart>
          </mc:Choice>
          <mc:Fallback>
            <p:pic>
              <p:nvPicPr>
                <p:cNvPr id="26" name="Freihand 25">
                  <a:extLst>
                    <a:ext uri="{FF2B5EF4-FFF2-40B4-BE49-F238E27FC236}">
                      <a16:creationId xmlns:a16="http://schemas.microsoft.com/office/drawing/2014/main" id="{8ECB1BD7-FE54-4707-840B-595968296E14}"/>
                    </a:ext>
                  </a:extLst>
                </p:cNvPr>
                <p:cNvPicPr/>
                <p:nvPr/>
              </p:nvPicPr>
              <p:blipFill>
                <a:blip r:embed="rId42"/>
                <a:stretch>
                  <a:fillRect/>
                </a:stretch>
              </p:blipFill>
              <p:spPr>
                <a:xfrm>
                  <a:off x="9534888" y="3659688"/>
                  <a:ext cx="13176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7" name="Freihand 26">
                  <a:extLst>
                    <a:ext uri="{FF2B5EF4-FFF2-40B4-BE49-F238E27FC236}">
                      <a16:creationId xmlns:a16="http://schemas.microsoft.com/office/drawing/2014/main" id="{F80A7188-1ED6-4950-B06D-DE650A04F934}"/>
                    </a:ext>
                  </a:extLst>
                </p14:cNvPr>
                <p14:cNvContentPartPr/>
                <p14:nvPr/>
              </p14:nvContentPartPr>
              <p14:xfrm>
                <a:off x="9741528" y="3694968"/>
                <a:ext cx="111240" cy="237240"/>
              </p14:xfrm>
            </p:contentPart>
          </mc:Choice>
          <mc:Fallback>
            <p:pic>
              <p:nvPicPr>
                <p:cNvPr id="27" name="Freihand 26">
                  <a:extLst>
                    <a:ext uri="{FF2B5EF4-FFF2-40B4-BE49-F238E27FC236}">
                      <a16:creationId xmlns:a16="http://schemas.microsoft.com/office/drawing/2014/main" id="{F80A7188-1ED6-4950-B06D-DE650A04F934}"/>
                    </a:ext>
                  </a:extLst>
                </p:cNvPr>
                <p:cNvPicPr/>
                <p:nvPr/>
              </p:nvPicPr>
              <p:blipFill>
                <a:blip r:embed="rId44"/>
                <a:stretch>
                  <a:fillRect/>
                </a:stretch>
              </p:blipFill>
              <p:spPr>
                <a:xfrm>
                  <a:off x="9737208" y="3690648"/>
                  <a:ext cx="119880" cy="24588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8" name="Freihand 27">
                  <a:extLst>
                    <a:ext uri="{FF2B5EF4-FFF2-40B4-BE49-F238E27FC236}">
                      <a16:creationId xmlns:a16="http://schemas.microsoft.com/office/drawing/2014/main" id="{303AD46A-DF20-4419-A70A-6272BB1CECCC}"/>
                    </a:ext>
                  </a:extLst>
                </p14:cNvPr>
                <p14:cNvContentPartPr/>
                <p14:nvPr/>
              </p14:nvContentPartPr>
              <p14:xfrm>
                <a:off x="9895248" y="3674808"/>
                <a:ext cx="245880" cy="70920"/>
              </p14:xfrm>
            </p:contentPart>
          </mc:Choice>
          <mc:Fallback>
            <p:pic>
              <p:nvPicPr>
                <p:cNvPr id="28" name="Freihand 27">
                  <a:extLst>
                    <a:ext uri="{FF2B5EF4-FFF2-40B4-BE49-F238E27FC236}">
                      <a16:creationId xmlns:a16="http://schemas.microsoft.com/office/drawing/2014/main" id="{303AD46A-DF20-4419-A70A-6272BB1CECCC}"/>
                    </a:ext>
                  </a:extLst>
                </p:cNvPr>
                <p:cNvPicPr/>
                <p:nvPr/>
              </p:nvPicPr>
              <p:blipFill>
                <a:blip r:embed="rId46"/>
                <a:stretch>
                  <a:fillRect/>
                </a:stretch>
              </p:blipFill>
              <p:spPr>
                <a:xfrm>
                  <a:off x="9890928" y="3670488"/>
                  <a:ext cx="25452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9" name="Freihand 28">
                  <a:extLst>
                    <a:ext uri="{FF2B5EF4-FFF2-40B4-BE49-F238E27FC236}">
                      <a16:creationId xmlns:a16="http://schemas.microsoft.com/office/drawing/2014/main" id="{893E832D-DC20-4714-B085-8235AB65A152}"/>
                    </a:ext>
                  </a:extLst>
                </p14:cNvPr>
                <p14:cNvContentPartPr/>
                <p14:nvPr/>
              </p14:nvContentPartPr>
              <p14:xfrm>
                <a:off x="10122768" y="3640248"/>
                <a:ext cx="150480" cy="81720"/>
              </p14:xfrm>
            </p:contentPart>
          </mc:Choice>
          <mc:Fallback>
            <p:pic>
              <p:nvPicPr>
                <p:cNvPr id="29" name="Freihand 28">
                  <a:extLst>
                    <a:ext uri="{FF2B5EF4-FFF2-40B4-BE49-F238E27FC236}">
                      <a16:creationId xmlns:a16="http://schemas.microsoft.com/office/drawing/2014/main" id="{893E832D-DC20-4714-B085-8235AB65A152}"/>
                    </a:ext>
                  </a:extLst>
                </p:cNvPr>
                <p:cNvPicPr/>
                <p:nvPr/>
              </p:nvPicPr>
              <p:blipFill>
                <a:blip r:embed="rId48"/>
                <a:stretch>
                  <a:fillRect/>
                </a:stretch>
              </p:blipFill>
              <p:spPr>
                <a:xfrm>
                  <a:off x="10118448" y="3635928"/>
                  <a:ext cx="159120" cy="903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9">
            <p14:nvContentPartPr>
              <p14:cNvPr id="32" name="Freihand 31">
                <a:extLst>
                  <a:ext uri="{FF2B5EF4-FFF2-40B4-BE49-F238E27FC236}">
                    <a16:creationId xmlns:a16="http://schemas.microsoft.com/office/drawing/2014/main" id="{81EEDA3D-B563-46C9-9941-FDF908C40132}"/>
                  </a:ext>
                </a:extLst>
              </p14:cNvPr>
              <p14:cNvContentPartPr/>
              <p14:nvPr/>
            </p14:nvContentPartPr>
            <p14:xfrm>
              <a:off x="523728" y="2667528"/>
              <a:ext cx="1563120" cy="154800"/>
            </p14:xfrm>
          </p:contentPart>
        </mc:Choice>
        <mc:Fallback>
          <p:pic>
            <p:nvPicPr>
              <p:cNvPr id="32" name="Freihand 31">
                <a:extLst>
                  <a:ext uri="{FF2B5EF4-FFF2-40B4-BE49-F238E27FC236}">
                    <a16:creationId xmlns:a16="http://schemas.microsoft.com/office/drawing/2014/main" id="{81EEDA3D-B563-46C9-9941-FDF908C40132}"/>
                  </a:ext>
                </a:extLst>
              </p:cNvPr>
              <p:cNvPicPr/>
              <p:nvPr/>
            </p:nvPicPr>
            <p:blipFill>
              <a:blip r:embed="rId50"/>
              <a:stretch>
                <a:fillRect/>
              </a:stretch>
            </p:blipFill>
            <p:spPr>
              <a:xfrm>
                <a:off x="519408" y="2663208"/>
                <a:ext cx="1571760" cy="16344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3" name="Freihand 32">
                <a:extLst>
                  <a:ext uri="{FF2B5EF4-FFF2-40B4-BE49-F238E27FC236}">
                    <a16:creationId xmlns:a16="http://schemas.microsoft.com/office/drawing/2014/main" id="{B836CD75-5D7E-4950-90E8-FCC453B2DF2D}"/>
                  </a:ext>
                </a:extLst>
              </p14:cNvPr>
              <p14:cNvContentPartPr/>
              <p14:nvPr/>
            </p14:nvContentPartPr>
            <p14:xfrm>
              <a:off x="2658888" y="2174328"/>
              <a:ext cx="1307520" cy="663840"/>
            </p14:xfrm>
          </p:contentPart>
        </mc:Choice>
        <mc:Fallback>
          <p:pic>
            <p:nvPicPr>
              <p:cNvPr id="33" name="Freihand 32">
                <a:extLst>
                  <a:ext uri="{FF2B5EF4-FFF2-40B4-BE49-F238E27FC236}">
                    <a16:creationId xmlns:a16="http://schemas.microsoft.com/office/drawing/2014/main" id="{B836CD75-5D7E-4950-90E8-FCC453B2DF2D}"/>
                  </a:ext>
                </a:extLst>
              </p:cNvPr>
              <p:cNvPicPr/>
              <p:nvPr/>
            </p:nvPicPr>
            <p:blipFill>
              <a:blip r:embed="rId52"/>
              <a:stretch>
                <a:fillRect/>
              </a:stretch>
            </p:blipFill>
            <p:spPr>
              <a:xfrm>
                <a:off x="2654568" y="2170008"/>
                <a:ext cx="1316160" cy="672480"/>
              </a:xfrm>
              <a:prstGeom prst="rect">
                <a:avLst/>
              </a:prstGeom>
            </p:spPr>
          </p:pic>
        </mc:Fallback>
      </mc:AlternateContent>
    </p:spTree>
    <p:extLst>
      <p:ext uri="{BB962C8B-B14F-4D97-AF65-F5344CB8AC3E}">
        <p14:creationId xmlns:p14="http://schemas.microsoft.com/office/powerpoint/2010/main" val="468255002"/>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Short term unemployment</a:t>
            </a:r>
          </a:p>
        </p:txBody>
      </p:sp>
      <p:sp>
        <p:nvSpPr>
          <p:cNvPr id="137220" name="Text Box 3"/>
          <p:cNvSpPr txBox="1">
            <a:spLocks noChangeArrowheads="1"/>
          </p:cNvSpPr>
          <p:nvPr/>
        </p:nvSpPr>
        <p:spPr bwMode="auto">
          <a:xfrm>
            <a:off x="600984" y="842586"/>
            <a:ext cx="8088621" cy="58499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b="1" dirty="0" err="1">
                <a:solidFill>
                  <a:schemeClr val="tx1"/>
                </a:solidFill>
              </a:rPr>
              <a:t>seasonal</a:t>
            </a:r>
            <a:r>
              <a:rPr lang="de-DE" b="1" dirty="0">
                <a:solidFill>
                  <a:schemeClr val="tx1"/>
                </a:solidFill>
              </a:rPr>
              <a:t> </a:t>
            </a:r>
            <a:r>
              <a:rPr lang="de-DE" b="1" dirty="0" err="1">
                <a:solidFill>
                  <a:schemeClr val="tx1"/>
                </a:solidFill>
              </a:rPr>
              <a:t>unemployment</a:t>
            </a:r>
            <a:r>
              <a:rPr lang="de-DE" b="1" dirty="0">
                <a:solidFill>
                  <a:schemeClr val="tx1"/>
                </a:solidFill>
              </a:rPr>
              <a:t>:</a:t>
            </a:r>
          </a:p>
          <a:p>
            <a:pPr marL="342900" indent="-342900" eaLnBrk="1" hangingPunct="1">
              <a:buFont typeface="Arial" panose="020B0604020202020204" pitchFamily="34" charset="0"/>
              <a:buChar char="•"/>
            </a:pPr>
            <a:r>
              <a:rPr lang="de-DE" dirty="0" err="1">
                <a:solidFill>
                  <a:schemeClr val="tx1"/>
                </a:solidFill>
              </a:rPr>
              <a:t>Fluctuation</a:t>
            </a:r>
            <a:r>
              <a:rPr lang="de-DE" dirty="0">
                <a:solidFill>
                  <a:schemeClr val="tx1"/>
                </a:solidFill>
              </a:rPr>
              <a:t> in </a:t>
            </a:r>
            <a:r>
              <a:rPr lang="de-DE" dirty="0" err="1">
                <a:solidFill>
                  <a:schemeClr val="tx1"/>
                </a:solidFill>
              </a:rPr>
              <a:t>production</a:t>
            </a:r>
            <a:r>
              <a:rPr lang="de-DE" dirty="0">
                <a:solidFill>
                  <a:schemeClr val="tx1"/>
                </a:solidFill>
              </a:rPr>
              <a:t> </a:t>
            </a:r>
            <a:r>
              <a:rPr lang="de-DE" dirty="0" err="1">
                <a:solidFill>
                  <a:schemeClr val="tx1"/>
                </a:solidFill>
              </a:rPr>
              <a:t>during</a:t>
            </a:r>
            <a:r>
              <a:rPr lang="de-DE" dirty="0">
                <a:solidFill>
                  <a:schemeClr val="tx1"/>
                </a:solidFill>
              </a:rPr>
              <a:t> a </a:t>
            </a:r>
            <a:r>
              <a:rPr lang="de-DE" dirty="0" err="1">
                <a:solidFill>
                  <a:schemeClr val="tx1"/>
                </a:solidFill>
              </a:rPr>
              <a:t>year</a:t>
            </a:r>
            <a:r>
              <a:rPr lang="de-DE" dirty="0">
                <a:solidFill>
                  <a:schemeClr val="tx1"/>
                </a:solidFill>
              </a:rPr>
              <a:t> i.e. in </a:t>
            </a:r>
            <a:r>
              <a:rPr lang="de-DE" dirty="0" err="1">
                <a:solidFill>
                  <a:schemeClr val="tx1"/>
                </a:solidFill>
              </a:rPr>
              <a:t>the</a:t>
            </a:r>
            <a:r>
              <a:rPr lang="de-DE" dirty="0">
                <a:solidFill>
                  <a:schemeClr val="tx1"/>
                </a:solidFill>
              </a:rPr>
              <a:t> </a:t>
            </a:r>
            <a:r>
              <a:rPr lang="de-DE" dirty="0" err="1">
                <a:solidFill>
                  <a:schemeClr val="tx1"/>
                </a:solidFill>
              </a:rPr>
              <a:t>agricultural</a:t>
            </a:r>
            <a:r>
              <a:rPr lang="de-DE" dirty="0">
                <a:solidFill>
                  <a:schemeClr val="tx1"/>
                </a:solidFill>
              </a:rPr>
              <a:t> </a:t>
            </a:r>
            <a:r>
              <a:rPr lang="de-DE" dirty="0" err="1">
                <a:solidFill>
                  <a:schemeClr val="tx1"/>
                </a:solidFill>
              </a:rPr>
              <a:t>sector</a:t>
            </a:r>
            <a:r>
              <a:rPr lang="de-DE" dirty="0">
                <a:solidFill>
                  <a:schemeClr val="tx1"/>
                </a:solidFill>
              </a:rPr>
              <a:t> </a:t>
            </a:r>
            <a:r>
              <a:rPr lang="de-DE" dirty="0" err="1">
                <a:solidFill>
                  <a:schemeClr val="tx1"/>
                </a:solidFill>
              </a:rPr>
              <a:t>or</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construction</a:t>
            </a:r>
            <a:r>
              <a:rPr lang="de-DE" dirty="0">
                <a:solidFill>
                  <a:schemeClr val="tx1"/>
                </a:solidFill>
              </a:rPr>
              <a:t> </a:t>
            </a:r>
            <a:r>
              <a:rPr lang="de-DE" dirty="0" err="1">
                <a:solidFill>
                  <a:schemeClr val="tx1"/>
                </a:solidFill>
              </a:rPr>
              <a:t>sector</a:t>
            </a:r>
            <a:r>
              <a:rPr lang="de-DE" dirty="0">
                <a:solidFill>
                  <a:schemeClr val="tx1"/>
                </a:solidFill>
              </a:rPr>
              <a:t> </a:t>
            </a:r>
          </a:p>
          <a:p>
            <a:pPr marL="342900" indent="-342900" eaLnBrk="1" hangingPunct="1">
              <a:buFont typeface="Arial" panose="020B0604020202020204" pitchFamily="34" charset="0"/>
              <a:buChar char="•"/>
            </a:pPr>
            <a:r>
              <a:rPr lang="de-DE" dirty="0" err="1">
                <a:solidFill>
                  <a:schemeClr val="tx1"/>
                </a:solidFill>
              </a:rPr>
              <a:t>Fluctuations</a:t>
            </a:r>
            <a:r>
              <a:rPr lang="de-DE" dirty="0">
                <a:solidFill>
                  <a:schemeClr val="tx1"/>
                </a:solidFill>
              </a:rPr>
              <a:t> in </a:t>
            </a:r>
            <a:r>
              <a:rPr lang="de-DE" dirty="0" err="1">
                <a:solidFill>
                  <a:schemeClr val="tx1"/>
                </a:solidFill>
              </a:rPr>
              <a:t>demand</a:t>
            </a:r>
            <a:r>
              <a:rPr lang="de-DE" dirty="0">
                <a:solidFill>
                  <a:schemeClr val="tx1"/>
                </a:solidFill>
              </a:rPr>
              <a:t> </a:t>
            </a:r>
            <a:r>
              <a:rPr lang="de-DE" dirty="0" err="1">
                <a:solidFill>
                  <a:schemeClr val="tx1"/>
                </a:solidFill>
              </a:rPr>
              <a:t>during</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year</a:t>
            </a:r>
            <a:r>
              <a:rPr lang="de-DE" dirty="0">
                <a:solidFill>
                  <a:schemeClr val="tx1"/>
                </a:solidFill>
              </a:rPr>
              <a:t> i.e. in </a:t>
            </a:r>
            <a:r>
              <a:rPr lang="de-DE" dirty="0" err="1">
                <a:solidFill>
                  <a:schemeClr val="tx1"/>
                </a:solidFill>
              </a:rPr>
              <a:t>Tourism</a:t>
            </a:r>
            <a:r>
              <a:rPr lang="de-DE" dirty="0">
                <a:solidFill>
                  <a:schemeClr val="tx1"/>
                </a:solidFill>
              </a:rPr>
              <a:t> </a:t>
            </a:r>
            <a:r>
              <a:rPr lang="de-DE" dirty="0" err="1">
                <a:solidFill>
                  <a:schemeClr val="tx1"/>
                </a:solidFill>
              </a:rPr>
              <a:t>sector</a:t>
            </a:r>
            <a:r>
              <a:rPr lang="de-DE" dirty="0">
                <a:solidFill>
                  <a:schemeClr val="tx1"/>
                </a:solidFill>
              </a:rPr>
              <a:t> </a:t>
            </a:r>
            <a:r>
              <a:rPr lang="de-DE" dirty="0" err="1">
                <a:solidFill>
                  <a:schemeClr val="tx1"/>
                </a:solidFill>
              </a:rPr>
              <a:t>because</a:t>
            </a:r>
            <a:r>
              <a:rPr lang="de-DE" dirty="0">
                <a:solidFill>
                  <a:schemeClr val="tx1"/>
                </a:solidFill>
              </a:rPr>
              <a:t> </a:t>
            </a:r>
            <a:r>
              <a:rPr lang="de-DE" dirty="0" err="1">
                <a:solidFill>
                  <a:schemeClr val="tx1"/>
                </a:solidFill>
              </a:rPr>
              <a:t>of</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weather</a:t>
            </a:r>
            <a:r>
              <a:rPr lang="de-DE" dirty="0">
                <a:solidFill>
                  <a:schemeClr val="tx1"/>
                </a:solidFill>
              </a:rPr>
              <a:t> </a:t>
            </a:r>
            <a:r>
              <a:rPr lang="de-DE" dirty="0" err="1">
                <a:solidFill>
                  <a:schemeClr val="tx1"/>
                </a:solidFill>
              </a:rPr>
              <a:t>or</a:t>
            </a:r>
            <a:r>
              <a:rPr lang="de-DE" dirty="0">
                <a:solidFill>
                  <a:schemeClr val="tx1"/>
                </a:solidFill>
              </a:rPr>
              <a:t> </a:t>
            </a:r>
            <a:r>
              <a:rPr lang="de-DE" dirty="0" err="1">
                <a:solidFill>
                  <a:schemeClr val="tx1"/>
                </a:solidFill>
              </a:rPr>
              <a:t>because</a:t>
            </a:r>
            <a:r>
              <a:rPr lang="de-DE" dirty="0">
                <a:solidFill>
                  <a:schemeClr val="tx1"/>
                </a:solidFill>
              </a:rPr>
              <a:t> </a:t>
            </a:r>
            <a:r>
              <a:rPr lang="de-DE" dirty="0" err="1">
                <a:solidFill>
                  <a:schemeClr val="tx1"/>
                </a:solidFill>
              </a:rPr>
              <a:t>of</a:t>
            </a:r>
            <a:r>
              <a:rPr lang="de-DE" dirty="0">
                <a:solidFill>
                  <a:schemeClr val="tx1"/>
                </a:solidFill>
              </a:rPr>
              <a:t> </a:t>
            </a:r>
            <a:r>
              <a:rPr lang="de-DE" dirty="0" err="1">
                <a:solidFill>
                  <a:schemeClr val="tx1"/>
                </a:solidFill>
              </a:rPr>
              <a:t>school</a:t>
            </a:r>
            <a:r>
              <a:rPr lang="de-DE" dirty="0">
                <a:solidFill>
                  <a:schemeClr val="tx1"/>
                </a:solidFill>
              </a:rPr>
              <a:t> </a:t>
            </a:r>
            <a:r>
              <a:rPr lang="de-DE" dirty="0" err="1">
                <a:solidFill>
                  <a:schemeClr val="tx1"/>
                </a:solidFill>
              </a:rPr>
              <a:t>holidays</a:t>
            </a:r>
            <a:endParaRPr lang="de-DE" dirty="0">
              <a:solidFill>
                <a:schemeClr val="tx1"/>
              </a:solidFill>
            </a:endParaRPr>
          </a:p>
          <a:p>
            <a:pPr marL="342900" indent="-342900" eaLnBrk="1" hangingPunct="1">
              <a:buFont typeface="Arial" panose="020B0604020202020204" pitchFamily="34" charset="0"/>
              <a:buChar char="•"/>
            </a:pPr>
            <a:r>
              <a:rPr lang="de-DE" dirty="0" err="1">
                <a:solidFill>
                  <a:schemeClr val="tx1"/>
                </a:solidFill>
              </a:rPr>
              <a:t>Hiring</a:t>
            </a:r>
            <a:r>
              <a:rPr lang="de-DE" dirty="0">
                <a:solidFill>
                  <a:schemeClr val="tx1"/>
                </a:solidFill>
              </a:rPr>
              <a:t> </a:t>
            </a:r>
            <a:r>
              <a:rPr lang="de-DE" dirty="0" err="1">
                <a:solidFill>
                  <a:schemeClr val="tx1"/>
                </a:solidFill>
              </a:rPr>
              <a:t>cycles</a:t>
            </a:r>
            <a:endParaRPr lang="de-DE" dirty="0">
              <a:solidFill>
                <a:schemeClr val="tx1"/>
              </a:solidFill>
            </a:endParaRPr>
          </a:p>
          <a:p>
            <a:pPr eaLnBrk="1" hangingPunct="1"/>
            <a:endParaRPr lang="de-DE" dirty="0">
              <a:solidFill>
                <a:schemeClr val="tx1"/>
              </a:solidFill>
            </a:endParaRPr>
          </a:p>
          <a:p>
            <a:pPr eaLnBrk="1" hangingPunct="1"/>
            <a:endParaRPr lang="de-DE" dirty="0">
              <a:solidFill>
                <a:schemeClr val="tx1"/>
              </a:solidFill>
            </a:endParaRPr>
          </a:p>
          <a:p>
            <a:pPr eaLnBrk="1" hangingPunct="1"/>
            <a:r>
              <a:rPr lang="de-DE" b="1" dirty="0" err="1">
                <a:solidFill>
                  <a:srgbClr val="000000"/>
                </a:solidFill>
              </a:rPr>
              <a:t>frictional</a:t>
            </a:r>
            <a:r>
              <a:rPr lang="de-DE" b="1" dirty="0">
                <a:solidFill>
                  <a:srgbClr val="000000"/>
                </a:solidFill>
              </a:rPr>
              <a:t> </a:t>
            </a:r>
            <a:r>
              <a:rPr lang="de-DE" b="1" dirty="0" err="1">
                <a:solidFill>
                  <a:srgbClr val="000000"/>
                </a:solidFill>
              </a:rPr>
              <a:t>unemployment</a:t>
            </a:r>
            <a:r>
              <a:rPr lang="de-DE" b="1" dirty="0">
                <a:solidFill>
                  <a:srgbClr val="000000"/>
                </a:solidFill>
              </a:rPr>
              <a:t> </a:t>
            </a:r>
            <a:r>
              <a:rPr lang="de-DE" b="1" dirty="0">
                <a:solidFill>
                  <a:schemeClr val="tx1"/>
                </a:solidFill>
              </a:rPr>
              <a:t>:</a:t>
            </a:r>
          </a:p>
          <a:p>
            <a:pPr eaLnBrk="1" hangingPunct="1"/>
            <a:endParaRPr lang="de-DE" b="1" dirty="0">
              <a:solidFill>
                <a:schemeClr val="tx1"/>
              </a:solidFill>
            </a:endParaRPr>
          </a:p>
          <a:p>
            <a:pPr eaLnBrk="1" hangingPunct="1"/>
            <a:r>
              <a:rPr lang="de-DE" dirty="0" err="1">
                <a:solidFill>
                  <a:schemeClr val="tx1"/>
                </a:solidFill>
              </a:rPr>
              <a:t>Incomplete</a:t>
            </a:r>
            <a:r>
              <a:rPr lang="de-DE" dirty="0">
                <a:solidFill>
                  <a:schemeClr val="tx1"/>
                </a:solidFill>
              </a:rPr>
              <a:t> </a:t>
            </a:r>
            <a:r>
              <a:rPr lang="de-DE" dirty="0" err="1">
                <a:solidFill>
                  <a:schemeClr val="tx1"/>
                </a:solidFill>
              </a:rPr>
              <a:t>information</a:t>
            </a:r>
            <a:r>
              <a:rPr lang="de-DE" dirty="0">
                <a:solidFill>
                  <a:schemeClr val="tx1"/>
                </a:solidFill>
              </a:rPr>
              <a:t> in </a:t>
            </a:r>
            <a:r>
              <a:rPr lang="de-DE" dirty="0" err="1">
                <a:solidFill>
                  <a:schemeClr val="tx1"/>
                </a:solidFill>
              </a:rPr>
              <a:t>the</a:t>
            </a:r>
            <a:r>
              <a:rPr lang="de-DE" dirty="0">
                <a:solidFill>
                  <a:schemeClr val="tx1"/>
                </a:solidFill>
              </a:rPr>
              <a:t> </a:t>
            </a:r>
            <a:r>
              <a:rPr lang="de-DE" dirty="0" err="1">
                <a:solidFill>
                  <a:schemeClr val="tx1"/>
                </a:solidFill>
              </a:rPr>
              <a:t>labour</a:t>
            </a:r>
            <a:r>
              <a:rPr lang="de-DE" dirty="0">
                <a:solidFill>
                  <a:schemeClr val="tx1"/>
                </a:solidFill>
              </a:rPr>
              <a:t> </a:t>
            </a:r>
            <a:r>
              <a:rPr lang="de-DE" dirty="0" err="1">
                <a:solidFill>
                  <a:schemeClr val="tx1"/>
                </a:solidFill>
              </a:rPr>
              <a:t>market</a:t>
            </a:r>
            <a:r>
              <a:rPr lang="de-DE" dirty="0">
                <a:solidFill>
                  <a:schemeClr val="tx1"/>
                </a:solidFill>
              </a:rPr>
              <a:t> </a:t>
            </a:r>
            <a:r>
              <a:rPr lang="de-DE" dirty="0" err="1">
                <a:solidFill>
                  <a:schemeClr val="tx1"/>
                </a:solidFill>
              </a:rPr>
              <a:t>causes</a:t>
            </a:r>
            <a:r>
              <a:rPr lang="de-DE" dirty="0">
                <a:solidFill>
                  <a:schemeClr val="tx1"/>
                </a:solidFill>
              </a:rPr>
              <a:t> a </a:t>
            </a:r>
            <a:r>
              <a:rPr lang="de-DE" dirty="0" err="1">
                <a:solidFill>
                  <a:schemeClr val="tx1"/>
                </a:solidFill>
              </a:rPr>
              <a:t>mismatch</a:t>
            </a:r>
            <a:r>
              <a:rPr lang="de-DE" dirty="0">
                <a:solidFill>
                  <a:schemeClr val="tx1"/>
                </a:solidFill>
              </a:rPr>
              <a:t> </a:t>
            </a:r>
            <a:r>
              <a:rPr lang="de-DE" dirty="0" err="1">
                <a:solidFill>
                  <a:schemeClr val="tx1"/>
                </a:solidFill>
              </a:rPr>
              <a:t>between</a:t>
            </a:r>
            <a:r>
              <a:rPr lang="de-DE" dirty="0">
                <a:solidFill>
                  <a:schemeClr val="tx1"/>
                </a:solidFill>
              </a:rPr>
              <a:t> </a:t>
            </a:r>
            <a:r>
              <a:rPr lang="de-DE" dirty="0" err="1">
                <a:solidFill>
                  <a:schemeClr val="tx1"/>
                </a:solidFill>
              </a:rPr>
              <a:t>job</a:t>
            </a:r>
            <a:r>
              <a:rPr lang="de-DE" dirty="0">
                <a:solidFill>
                  <a:schemeClr val="tx1"/>
                </a:solidFill>
              </a:rPr>
              <a:t> </a:t>
            </a:r>
            <a:r>
              <a:rPr lang="de-DE" dirty="0" err="1">
                <a:solidFill>
                  <a:schemeClr val="tx1"/>
                </a:solidFill>
              </a:rPr>
              <a:t>seeking</a:t>
            </a:r>
            <a:r>
              <a:rPr lang="de-DE" dirty="0">
                <a:solidFill>
                  <a:schemeClr val="tx1"/>
                </a:solidFill>
              </a:rPr>
              <a:t> </a:t>
            </a:r>
            <a:r>
              <a:rPr lang="de-DE" dirty="0" err="1">
                <a:solidFill>
                  <a:schemeClr val="tx1"/>
                </a:solidFill>
              </a:rPr>
              <a:t>poeple</a:t>
            </a:r>
            <a:r>
              <a:rPr lang="de-DE" dirty="0">
                <a:solidFill>
                  <a:schemeClr val="tx1"/>
                </a:solidFill>
              </a:rPr>
              <a:t> and </a:t>
            </a:r>
            <a:r>
              <a:rPr lang="de-DE" dirty="0" err="1">
                <a:solidFill>
                  <a:schemeClr val="tx1"/>
                </a:solidFill>
              </a:rPr>
              <a:t>poeple</a:t>
            </a:r>
            <a:r>
              <a:rPr lang="de-DE" dirty="0">
                <a:solidFill>
                  <a:schemeClr val="tx1"/>
                </a:solidFill>
              </a:rPr>
              <a:t> </a:t>
            </a:r>
            <a:r>
              <a:rPr lang="de-DE" dirty="0" err="1">
                <a:solidFill>
                  <a:schemeClr val="tx1"/>
                </a:solidFill>
              </a:rPr>
              <a:t>seeking</a:t>
            </a:r>
            <a:r>
              <a:rPr lang="de-DE" dirty="0">
                <a:solidFill>
                  <a:schemeClr val="tx1"/>
                </a:solidFill>
              </a:rPr>
              <a:t> </a:t>
            </a:r>
            <a:r>
              <a:rPr lang="de-DE" dirty="0" err="1">
                <a:solidFill>
                  <a:schemeClr val="tx1"/>
                </a:solidFill>
              </a:rPr>
              <a:t>enterprises</a:t>
            </a:r>
            <a:endParaRPr lang="de-DE" dirty="0">
              <a:solidFill>
                <a:schemeClr val="tx1"/>
              </a:solidFill>
            </a:endParaRPr>
          </a:p>
          <a:p>
            <a:pPr eaLnBrk="1" hangingPunct="1"/>
            <a:endParaRPr lang="de-DE" dirty="0">
              <a:solidFill>
                <a:schemeClr val="tx1"/>
              </a:solidFill>
            </a:endParaRPr>
          </a:p>
          <a:p>
            <a:pPr marL="800100" lvl="1" indent="-342900" eaLnBrk="1" hangingPunct="1">
              <a:buFont typeface="Symbol" panose="05050102010706020507" pitchFamily="18" charset="2"/>
              <a:buChar char="-"/>
            </a:pPr>
            <a:r>
              <a:rPr lang="de-DE" dirty="0">
                <a:solidFill>
                  <a:schemeClr val="tx1"/>
                </a:solidFill>
              </a:rPr>
              <a:t>Transition time </a:t>
            </a:r>
            <a:r>
              <a:rPr lang="de-DE" dirty="0" err="1">
                <a:solidFill>
                  <a:schemeClr val="tx1"/>
                </a:solidFill>
              </a:rPr>
              <a:t>between</a:t>
            </a:r>
            <a:r>
              <a:rPr lang="de-DE" dirty="0">
                <a:solidFill>
                  <a:schemeClr val="tx1"/>
                </a:solidFill>
              </a:rPr>
              <a:t> on </a:t>
            </a:r>
            <a:r>
              <a:rPr lang="de-DE" dirty="0" err="1">
                <a:solidFill>
                  <a:schemeClr val="tx1"/>
                </a:solidFill>
              </a:rPr>
              <a:t>job</a:t>
            </a:r>
            <a:r>
              <a:rPr lang="de-DE" dirty="0">
                <a:solidFill>
                  <a:schemeClr val="tx1"/>
                </a:solidFill>
              </a:rPr>
              <a:t> and </a:t>
            </a:r>
            <a:r>
              <a:rPr lang="de-DE" dirty="0" err="1">
                <a:solidFill>
                  <a:schemeClr val="tx1"/>
                </a:solidFill>
              </a:rPr>
              <a:t>another</a:t>
            </a:r>
            <a:r>
              <a:rPr lang="de-DE" dirty="0">
                <a:solidFill>
                  <a:schemeClr val="tx1"/>
                </a:solidFill>
              </a:rPr>
              <a:t> </a:t>
            </a:r>
            <a:r>
              <a:rPr lang="de-DE" dirty="0" err="1">
                <a:solidFill>
                  <a:schemeClr val="tx1"/>
                </a:solidFill>
              </a:rPr>
              <a:t>new</a:t>
            </a:r>
            <a:r>
              <a:rPr lang="de-DE" dirty="0">
                <a:solidFill>
                  <a:schemeClr val="tx1"/>
                </a:solidFill>
              </a:rPr>
              <a:t> </a:t>
            </a:r>
            <a:r>
              <a:rPr lang="de-DE" dirty="0" err="1">
                <a:solidFill>
                  <a:schemeClr val="tx1"/>
                </a:solidFill>
              </a:rPr>
              <a:t>job</a:t>
            </a:r>
            <a:endParaRPr lang="de-DE" dirty="0">
              <a:solidFill>
                <a:schemeClr val="tx1"/>
              </a:solidFill>
            </a:endParaRPr>
          </a:p>
          <a:p>
            <a:pPr marL="800100" lvl="1" indent="-342900" eaLnBrk="1" hangingPunct="1">
              <a:buFont typeface="Symbol" panose="05050102010706020507" pitchFamily="18" charset="2"/>
              <a:buChar char="-"/>
            </a:pPr>
            <a:r>
              <a:rPr lang="de-DE" dirty="0">
                <a:solidFill>
                  <a:schemeClr val="tx1"/>
                </a:solidFill>
              </a:rPr>
              <a:t>Additional time </a:t>
            </a:r>
            <a:r>
              <a:rPr lang="de-DE" dirty="0" err="1">
                <a:solidFill>
                  <a:schemeClr val="tx1"/>
                </a:solidFill>
              </a:rPr>
              <a:t>because</a:t>
            </a:r>
            <a:r>
              <a:rPr lang="de-DE" dirty="0">
                <a:solidFill>
                  <a:schemeClr val="tx1"/>
                </a:solidFill>
              </a:rPr>
              <a:t> </a:t>
            </a:r>
            <a:r>
              <a:rPr lang="de-DE" dirty="0" err="1">
                <a:solidFill>
                  <a:schemeClr val="tx1"/>
                </a:solidFill>
              </a:rPr>
              <a:t>of</a:t>
            </a:r>
            <a:r>
              <a:rPr lang="de-DE" dirty="0">
                <a:solidFill>
                  <a:schemeClr val="tx1"/>
                </a:solidFill>
              </a:rPr>
              <a:t> </a:t>
            </a:r>
            <a:r>
              <a:rPr lang="de-DE" dirty="0" err="1">
                <a:solidFill>
                  <a:schemeClr val="tx1"/>
                </a:solidFill>
              </a:rPr>
              <a:t>moving</a:t>
            </a:r>
            <a:r>
              <a:rPr lang="de-DE" dirty="0">
                <a:solidFill>
                  <a:schemeClr val="tx1"/>
                </a:solidFill>
              </a:rPr>
              <a:t> </a:t>
            </a:r>
            <a:r>
              <a:rPr lang="de-DE" dirty="0" err="1">
                <a:solidFill>
                  <a:schemeClr val="tx1"/>
                </a:solidFill>
              </a:rPr>
              <a:t>from</a:t>
            </a:r>
            <a:r>
              <a:rPr lang="de-DE" dirty="0">
                <a:solidFill>
                  <a:schemeClr val="tx1"/>
                </a:solidFill>
              </a:rPr>
              <a:t> </a:t>
            </a:r>
            <a:r>
              <a:rPr lang="de-DE" dirty="0" err="1">
                <a:solidFill>
                  <a:schemeClr val="tx1"/>
                </a:solidFill>
              </a:rPr>
              <a:t>one</a:t>
            </a:r>
            <a:r>
              <a:rPr lang="de-DE" dirty="0">
                <a:solidFill>
                  <a:schemeClr val="tx1"/>
                </a:solidFill>
              </a:rPr>
              <a:t> </a:t>
            </a:r>
            <a:r>
              <a:rPr lang="de-DE" dirty="0" err="1">
                <a:solidFill>
                  <a:schemeClr val="tx1"/>
                </a:solidFill>
              </a:rPr>
              <a:t>location</a:t>
            </a:r>
            <a:r>
              <a:rPr lang="de-DE" dirty="0">
                <a:solidFill>
                  <a:schemeClr val="tx1"/>
                </a:solidFill>
              </a:rPr>
              <a:t> </a:t>
            </a:r>
            <a:r>
              <a:rPr lang="de-DE" dirty="0" err="1">
                <a:solidFill>
                  <a:schemeClr val="tx1"/>
                </a:solidFill>
              </a:rPr>
              <a:t>to</a:t>
            </a:r>
            <a:r>
              <a:rPr lang="de-DE" dirty="0">
                <a:solidFill>
                  <a:schemeClr val="tx1"/>
                </a:solidFill>
              </a:rPr>
              <a:t> </a:t>
            </a:r>
            <a:r>
              <a:rPr lang="de-DE" dirty="0" err="1">
                <a:solidFill>
                  <a:schemeClr val="tx1"/>
                </a:solidFill>
              </a:rPr>
              <a:t>another</a:t>
            </a:r>
            <a:endParaRPr lang="de-DE" dirty="0">
              <a:solidFill>
                <a:schemeClr val="tx1"/>
              </a:solidFill>
            </a:endParaRPr>
          </a:p>
          <a:p>
            <a:pPr eaLnBrk="1" hangingPunct="1"/>
            <a:endParaRPr lang="de-DE" dirty="0">
              <a:solidFill>
                <a:schemeClr val="tx1"/>
              </a:solidFill>
            </a:endParaRPr>
          </a:p>
        </p:txBody>
      </p:sp>
      <p:sp>
        <p:nvSpPr>
          <p:cNvPr id="5" name="Rechteck 4">
            <a:extLst>
              <a:ext uri="{FF2B5EF4-FFF2-40B4-BE49-F238E27FC236}">
                <a16:creationId xmlns:a16="http://schemas.microsoft.com/office/drawing/2014/main" id="{5B5D9D03-2113-46A4-A8A4-56CA1630ECC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B5473FE8-A9EC-47E4-8470-B8922850E2E6}"/>
                  </a:ext>
                </a:extLst>
              </p14:cNvPr>
              <p14:cNvContentPartPr/>
              <p14:nvPr/>
            </p14:nvContentPartPr>
            <p14:xfrm>
              <a:off x="1067328" y="1459368"/>
              <a:ext cx="2766960" cy="96120"/>
            </p14:xfrm>
          </p:contentPart>
        </mc:Choice>
        <mc:Fallback>
          <p:pic>
            <p:nvPicPr>
              <p:cNvPr id="2" name="Freihand 1">
                <a:extLst>
                  <a:ext uri="{FF2B5EF4-FFF2-40B4-BE49-F238E27FC236}">
                    <a16:creationId xmlns:a16="http://schemas.microsoft.com/office/drawing/2014/main" id="{B5473FE8-A9EC-47E4-8470-B8922850E2E6}"/>
                  </a:ext>
                </a:extLst>
              </p:cNvPr>
              <p:cNvPicPr/>
              <p:nvPr/>
            </p:nvPicPr>
            <p:blipFill>
              <a:blip r:embed="rId4"/>
              <a:stretch>
                <a:fillRect/>
              </a:stretch>
            </p:blipFill>
            <p:spPr>
              <a:xfrm>
                <a:off x="1063008" y="1455048"/>
                <a:ext cx="277560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ECD303CC-744D-4011-81CA-8D17F8E505EB}"/>
                  </a:ext>
                </a:extLst>
              </p14:cNvPr>
              <p14:cNvContentPartPr/>
              <p14:nvPr/>
            </p14:nvContentPartPr>
            <p14:xfrm>
              <a:off x="8474328" y="465768"/>
              <a:ext cx="11520" cy="5760"/>
            </p14:xfrm>
          </p:contentPart>
        </mc:Choice>
        <mc:Fallback>
          <p:pic>
            <p:nvPicPr>
              <p:cNvPr id="3" name="Freihand 2">
                <a:extLst>
                  <a:ext uri="{FF2B5EF4-FFF2-40B4-BE49-F238E27FC236}">
                    <a16:creationId xmlns:a16="http://schemas.microsoft.com/office/drawing/2014/main" id="{ECD303CC-744D-4011-81CA-8D17F8E505EB}"/>
                  </a:ext>
                </a:extLst>
              </p:cNvPr>
              <p:cNvPicPr/>
              <p:nvPr/>
            </p:nvPicPr>
            <p:blipFill>
              <a:blip r:embed="rId6"/>
              <a:stretch>
                <a:fillRect/>
              </a:stretch>
            </p:blipFill>
            <p:spPr>
              <a:xfrm>
                <a:off x="8470008" y="461448"/>
                <a:ext cx="2016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8445E26D-5FCC-428E-8C79-5E9650C2211B}"/>
                  </a:ext>
                </a:extLst>
              </p14:cNvPr>
              <p14:cNvContentPartPr/>
              <p14:nvPr/>
            </p14:nvContentPartPr>
            <p14:xfrm>
              <a:off x="8423568" y="493848"/>
              <a:ext cx="360" cy="360"/>
            </p14:xfrm>
          </p:contentPart>
        </mc:Choice>
        <mc:Fallback>
          <p:pic>
            <p:nvPicPr>
              <p:cNvPr id="4" name="Freihand 3">
                <a:extLst>
                  <a:ext uri="{FF2B5EF4-FFF2-40B4-BE49-F238E27FC236}">
                    <a16:creationId xmlns:a16="http://schemas.microsoft.com/office/drawing/2014/main" id="{8445E26D-5FCC-428E-8C79-5E9650C2211B}"/>
                  </a:ext>
                </a:extLst>
              </p:cNvPr>
              <p:cNvPicPr/>
              <p:nvPr/>
            </p:nvPicPr>
            <p:blipFill>
              <a:blip r:embed="rId8"/>
              <a:stretch>
                <a:fillRect/>
              </a:stretch>
            </p:blipFill>
            <p:spPr>
              <a:xfrm>
                <a:off x="8419248" y="48952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36" name="Freihand 35">
                <a:extLst>
                  <a:ext uri="{FF2B5EF4-FFF2-40B4-BE49-F238E27FC236}">
                    <a16:creationId xmlns:a16="http://schemas.microsoft.com/office/drawing/2014/main" id="{85638330-769E-47C5-90C1-D5BCECB2BC8A}"/>
                  </a:ext>
                </a:extLst>
              </p14:cNvPr>
              <p14:cNvContentPartPr/>
              <p14:nvPr/>
            </p14:nvContentPartPr>
            <p14:xfrm>
              <a:off x="8107848" y="1237248"/>
              <a:ext cx="361080" cy="941400"/>
            </p14:xfrm>
          </p:contentPart>
        </mc:Choice>
        <mc:Fallback>
          <p:pic>
            <p:nvPicPr>
              <p:cNvPr id="36" name="Freihand 35">
                <a:extLst>
                  <a:ext uri="{FF2B5EF4-FFF2-40B4-BE49-F238E27FC236}">
                    <a16:creationId xmlns:a16="http://schemas.microsoft.com/office/drawing/2014/main" id="{85638330-769E-47C5-90C1-D5BCECB2BC8A}"/>
                  </a:ext>
                </a:extLst>
              </p:cNvPr>
              <p:cNvPicPr/>
              <p:nvPr/>
            </p:nvPicPr>
            <p:blipFill>
              <a:blip r:embed="rId10"/>
              <a:stretch>
                <a:fillRect/>
              </a:stretch>
            </p:blipFill>
            <p:spPr>
              <a:xfrm>
                <a:off x="8103528" y="1232928"/>
                <a:ext cx="369720" cy="950040"/>
              </a:xfrm>
              <a:prstGeom prst="rect">
                <a:avLst/>
              </a:prstGeom>
            </p:spPr>
          </p:pic>
        </mc:Fallback>
      </mc:AlternateContent>
      <p:grpSp>
        <p:nvGrpSpPr>
          <p:cNvPr id="59" name="Gruppieren 58">
            <a:extLst>
              <a:ext uri="{FF2B5EF4-FFF2-40B4-BE49-F238E27FC236}">
                <a16:creationId xmlns:a16="http://schemas.microsoft.com/office/drawing/2014/main" id="{BFC21606-DA39-4FD3-B9A6-03A058B63EF3}"/>
              </a:ext>
            </a:extLst>
          </p:cNvPr>
          <p:cNvGrpSpPr/>
          <p:nvPr/>
        </p:nvGrpSpPr>
        <p:grpSpPr>
          <a:xfrm>
            <a:off x="10999008" y="845928"/>
            <a:ext cx="439560" cy="226800"/>
            <a:chOff x="10999008" y="845928"/>
            <a:chExt cx="439560" cy="226800"/>
          </a:xfrm>
        </p:grpSpPr>
        <mc:AlternateContent xmlns:mc="http://schemas.openxmlformats.org/markup-compatibility/2006">
          <mc:Choice xmlns:p14="http://schemas.microsoft.com/office/powerpoint/2010/main" Requires="p14">
            <p:contentPart p14:bwMode="auto" r:id="rId11">
              <p14:nvContentPartPr>
                <p14:cNvPr id="47" name="Freihand 46">
                  <a:extLst>
                    <a:ext uri="{FF2B5EF4-FFF2-40B4-BE49-F238E27FC236}">
                      <a16:creationId xmlns:a16="http://schemas.microsoft.com/office/drawing/2014/main" id="{83B19600-993E-4DC4-8308-3E6BDC65D500}"/>
                    </a:ext>
                  </a:extLst>
                </p14:cNvPr>
                <p14:cNvContentPartPr/>
                <p14:nvPr/>
              </p14:nvContentPartPr>
              <p14:xfrm>
                <a:off x="10999008" y="855288"/>
                <a:ext cx="156600" cy="170280"/>
              </p14:xfrm>
            </p:contentPart>
          </mc:Choice>
          <mc:Fallback>
            <p:pic>
              <p:nvPicPr>
                <p:cNvPr id="47" name="Freihand 46">
                  <a:extLst>
                    <a:ext uri="{FF2B5EF4-FFF2-40B4-BE49-F238E27FC236}">
                      <a16:creationId xmlns:a16="http://schemas.microsoft.com/office/drawing/2014/main" id="{83B19600-993E-4DC4-8308-3E6BDC65D500}"/>
                    </a:ext>
                  </a:extLst>
                </p:cNvPr>
                <p:cNvPicPr/>
                <p:nvPr/>
              </p:nvPicPr>
              <p:blipFill>
                <a:blip r:embed="rId12"/>
                <a:stretch>
                  <a:fillRect/>
                </a:stretch>
              </p:blipFill>
              <p:spPr>
                <a:xfrm>
                  <a:off x="10994688" y="850968"/>
                  <a:ext cx="16524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48" name="Freihand 47">
                  <a:extLst>
                    <a:ext uri="{FF2B5EF4-FFF2-40B4-BE49-F238E27FC236}">
                      <a16:creationId xmlns:a16="http://schemas.microsoft.com/office/drawing/2014/main" id="{0F7853CA-F830-4BFC-B9D7-7E3E9AEE0587}"/>
                    </a:ext>
                  </a:extLst>
                </p14:cNvPr>
                <p14:cNvContentPartPr/>
                <p14:nvPr/>
              </p14:nvContentPartPr>
              <p14:xfrm>
                <a:off x="11175048" y="891648"/>
                <a:ext cx="115560" cy="104040"/>
              </p14:xfrm>
            </p:contentPart>
          </mc:Choice>
          <mc:Fallback>
            <p:pic>
              <p:nvPicPr>
                <p:cNvPr id="48" name="Freihand 47">
                  <a:extLst>
                    <a:ext uri="{FF2B5EF4-FFF2-40B4-BE49-F238E27FC236}">
                      <a16:creationId xmlns:a16="http://schemas.microsoft.com/office/drawing/2014/main" id="{0F7853CA-F830-4BFC-B9D7-7E3E9AEE0587}"/>
                    </a:ext>
                  </a:extLst>
                </p:cNvPr>
                <p:cNvPicPr/>
                <p:nvPr/>
              </p:nvPicPr>
              <p:blipFill>
                <a:blip r:embed="rId14"/>
                <a:stretch>
                  <a:fillRect/>
                </a:stretch>
              </p:blipFill>
              <p:spPr>
                <a:xfrm>
                  <a:off x="11170728" y="887328"/>
                  <a:ext cx="12420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49" name="Freihand 48">
                  <a:extLst>
                    <a:ext uri="{FF2B5EF4-FFF2-40B4-BE49-F238E27FC236}">
                      <a16:creationId xmlns:a16="http://schemas.microsoft.com/office/drawing/2014/main" id="{C2AB3981-7F89-4CE7-A6BA-0D3A45EA4AFD}"/>
                    </a:ext>
                  </a:extLst>
                </p14:cNvPr>
                <p14:cNvContentPartPr/>
                <p14:nvPr/>
              </p14:nvContentPartPr>
              <p14:xfrm>
                <a:off x="11265408" y="874728"/>
                <a:ext cx="43920" cy="80280"/>
              </p14:xfrm>
            </p:contentPart>
          </mc:Choice>
          <mc:Fallback>
            <p:pic>
              <p:nvPicPr>
                <p:cNvPr id="49" name="Freihand 48">
                  <a:extLst>
                    <a:ext uri="{FF2B5EF4-FFF2-40B4-BE49-F238E27FC236}">
                      <a16:creationId xmlns:a16="http://schemas.microsoft.com/office/drawing/2014/main" id="{C2AB3981-7F89-4CE7-A6BA-0D3A45EA4AFD}"/>
                    </a:ext>
                  </a:extLst>
                </p:cNvPr>
                <p:cNvPicPr/>
                <p:nvPr/>
              </p:nvPicPr>
              <p:blipFill>
                <a:blip r:embed="rId16"/>
                <a:stretch>
                  <a:fillRect/>
                </a:stretch>
              </p:blipFill>
              <p:spPr>
                <a:xfrm>
                  <a:off x="11261088" y="870408"/>
                  <a:ext cx="5256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50" name="Freihand 49">
                  <a:extLst>
                    <a:ext uri="{FF2B5EF4-FFF2-40B4-BE49-F238E27FC236}">
                      <a16:creationId xmlns:a16="http://schemas.microsoft.com/office/drawing/2014/main" id="{9FBD38C0-AA7F-4C0F-B51F-070ADEDB5AB6}"/>
                    </a:ext>
                  </a:extLst>
                </p14:cNvPr>
                <p14:cNvContentPartPr/>
                <p14:nvPr/>
              </p14:nvContentPartPr>
              <p14:xfrm>
                <a:off x="11347848" y="845928"/>
                <a:ext cx="90720" cy="226800"/>
              </p14:xfrm>
            </p:contentPart>
          </mc:Choice>
          <mc:Fallback>
            <p:pic>
              <p:nvPicPr>
                <p:cNvPr id="50" name="Freihand 49">
                  <a:extLst>
                    <a:ext uri="{FF2B5EF4-FFF2-40B4-BE49-F238E27FC236}">
                      <a16:creationId xmlns:a16="http://schemas.microsoft.com/office/drawing/2014/main" id="{9FBD38C0-AA7F-4C0F-B51F-070ADEDB5AB6}"/>
                    </a:ext>
                  </a:extLst>
                </p:cNvPr>
                <p:cNvPicPr/>
                <p:nvPr/>
              </p:nvPicPr>
              <p:blipFill>
                <a:blip r:embed="rId18"/>
                <a:stretch>
                  <a:fillRect/>
                </a:stretch>
              </p:blipFill>
              <p:spPr>
                <a:xfrm>
                  <a:off x="11343528" y="841608"/>
                  <a:ext cx="99360" cy="235440"/>
                </a:xfrm>
                <a:prstGeom prst="rect">
                  <a:avLst/>
                </a:prstGeom>
              </p:spPr>
            </p:pic>
          </mc:Fallback>
        </mc:AlternateContent>
      </p:grpSp>
      <p:grpSp>
        <p:nvGrpSpPr>
          <p:cNvPr id="58" name="Gruppieren 57">
            <a:extLst>
              <a:ext uri="{FF2B5EF4-FFF2-40B4-BE49-F238E27FC236}">
                <a16:creationId xmlns:a16="http://schemas.microsoft.com/office/drawing/2014/main" id="{1ACBB72A-3000-42F6-A3B6-15F566AD6E3B}"/>
              </a:ext>
            </a:extLst>
          </p:cNvPr>
          <p:cNvGrpSpPr/>
          <p:nvPr/>
        </p:nvGrpSpPr>
        <p:grpSpPr>
          <a:xfrm>
            <a:off x="8615808" y="943128"/>
            <a:ext cx="2170440" cy="817920"/>
            <a:chOff x="8615808" y="943128"/>
            <a:chExt cx="2170440" cy="817920"/>
          </a:xfrm>
        </p:grpSpPr>
        <mc:AlternateContent xmlns:mc="http://schemas.openxmlformats.org/markup-compatibility/2006">
          <mc:Choice xmlns:p14="http://schemas.microsoft.com/office/powerpoint/2010/main" Requires="p14">
            <p:contentPart p14:bwMode="auto" r:id="rId19">
              <p14:nvContentPartPr>
                <p14:cNvPr id="37" name="Freihand 36">
                  <a:extLst>
                    <a:ext uri="{FF2B5EF4-FFF2-40B4-BE49-F238E27FC236}">
                      <a16:creationId xmlns:a16="http://schemas.microsoft.com/office/drawing/2014/main" id="{17F65257-2933-4054-A30C-17CDD7C019C6}"/>
                    </a:ext>
                  </a:extLst>
                </p14:cNvPr>
                <p14:cNvContentPartPr/>
                <p14:nvPr/>
              </p14:nvContentPartPr>
              <p14:xfrm>
                <a:off x="8615808" y="1561608"/>
                <a:ext cx="152640" cy="6480"/>
              </p14:xfrm>
            </p:contentPart>
          </mc:Choice>
          <mc:Fallback>
            <p:pic>
              <p:nvPicPr>
                <p:cNvPr id="37" name="Freihand 36">
                  <a:extLst>
                    <a:ext uri="{FF2B5EF4-FFF2-40B4-BE49-F238E27FC236}">
                      <a16:creationId xmlns:a16="http://schemas.microsoft.com/office/drawing/2014/main" id="{17F65257-2933-4054-A30C-17CDD7C019C6}"/>
                    </a:ext>
                  </a:extLst>
                </p:cNvPr>
                <p:cNvPicPr/>
                <p:nvPr/>
              </p:nvPicPr>
              <p:blipFill>
                <a:blip r:embed="rId20"/>
                <a:stretch>
                  <a:fillRect/>
                </a:stretch>
              </p:blipFill>
              <p:spPr>
                <a:xfrm>
                  <a:off x="8611488" y="1557288"/>
                  <a:ext cx="161280" cy="151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38" name="Freihand 37">
                  <a:extLst>
                    <a:ext uri="{FF2B5EF4-FFF2-40B4-BE49-F238E27FC236}">
                      <a16:creationId xmlns:a16="http://schemas.microsoft.com/office/drawing/2014/main" id="{FA5A3C08-93D2-422B-A1A9-8615B1A01996}"/>
                    </a:ext>
                  </a:extLst>
                </p14:cNvPr>
                <p14:cNvContentPartPr/>
                <p14:nvPr/>
              </p14:nvContentPartPr>
              <p14:xfrm>
                <a:off x="8766288" y="1470168"/>
                <a:ext cx="85320" cy="156600"/>
              </p14:xfrm>
            </p:contentPart>
          </mc:Choice>
          <mc:Fallback>
            <p:pic>
              <p:nvPicPr>
                <p:cNvPr id="38" name="Freihand 37">
                  <a:extLst>
                    <a:ext uri="{FF2B5EF4-FFF2-40B4-BE49-F238E27FC236}">
                      <a16:creationId xmlns:a16="http://schemas.microsoft.com/office/drawing/2014/main" id="{FA5A3C08-93D2-422B-A1A9-8615B1A01996}"/>
                    </a:ext>
                  </a:extLst>
                </p:cNvPr>
                <p:cNvPicPr/>
                <p:nvPr/>
              </p:nvPicPr>
              <p:blipFill>
                <a:blip r:embed="rId22"/>
                <a:stretch>
                  <a:fillRect/>
                </a:stretch>
              </p:blipFill>
              <p:spPr>
                <a:xfrm>
                  <a:off x="8761968" y="1465848"/>
                  <a:ext cx="9396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39" name="Freihand 38">
                  <a:extLst>
                    <a:ext uri="{FF2B5EF4-FFF2-40B4-BE49-F238E27FC236}">
                      <a16:creationId xmlns:a16="http://schemas.microsoft.com/office/drawing/2014/main" id="{B124A218-BA5A-4F3D-8579-92EFCD518592}"/>
                    </a:ext>
                  </a:extLst>
                </p14:cNvPr>
                <p14:cNvContentPartPr/>
                <p14:nvPr/>
              </p14:nvContentPartPr>
              <p14:xfrm>
                <a:off x="9031248" y="1341648"/>
                <a:ext cx="158040" cy="155880"/>
              </p14:xfrm>
            </p:contentPart>
          </mc:Choice>
          <mc:Fallback>
            <p:pic>
              <p:nvPicPr>
                <p:cNvPr id="39" name="Freihand 38">
                  <a:extLst>
                    <a:ext uri="{FF2B5EF4-FFF2-40B4-BE49-F238E27FC236}">
                      <a16:creationId xmlns:a16="http://schemas.microsoft.com/office/drawing/2014/main" id="{B124A218-BA5A-4F3D-8579-92EFCD518592}"/>
                    </a:ext>
                  </a:extLst>
                </p:cNvPr>
                <p:cNvPicPr/>
                <p:nvPr/>
              </p:nvPicPr>
              <p:blipFill>
                <a:blip r:embed="rId24"/>
                <a:stretch>
                  <a:fillRect/>
                </a:stretch>
              </p:blipFill>
              <p:spPr>
                <a:xfrm>
                  <a:off x="9026928" y="1337328"/>
                  <a:ext cx="16668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40" name="Freihand 39">
                  <a:extLst>
                    <a:ext uri="{FF2B5EF4-FFF2-40B4-BE49-F238E27FC236}">
                      <a16:creationId xmlns:a16="http://schemas.microsoft.com/office/drawing/2014/main" id="{AF6B930A-7C3B-46DB-B07D-F6C1697D27EC}"/>
                    </a:ext>
                  </a:extLst>
                </p14:cNvPr>
                <p14:cNvContentPartPr/>
                <p14:nvPr/>
              </p14:nvContentPartPr>
              <p14:xfrm>
                <a:off x="9228168" y="1231848"/>
                <a:ext cx="30960" cy="207360"/>
              </p14:xfrm>
            </p:contentPart>
          </mc:Choice>
          <mc:Fallback>
            <p:pic>
              <p:nvPicPr>
                <p:cNvPr id="40" name="Freihand 39">
                  <a:extLst>
                    <a:ext uri="{FF2B5EF4-FFF2-40B4-BE49-F238E27FC236}">
                      <a16:creationId xmlns:a16="http://schemas.microsoft.com/office/drawing/2014/main" id="{AF6B930A-7C3B-46DB-B07D-F6C1697D27EC}"/>
                    </a:ext>
                  </a:extLst>
                </p:cNvPr>
                <p:cNvPicPr/>
                <p:nvPr/>
              </p:nvPicPr>
              <p:blipFill>
                <a:blip r:embed="rId26"/>
                <a:stretch>
                  <a:fillRect/>
                </a:stretch>
              </p:blipFill>
              <p:spPr>
                <a:xfrm>
                  <a:off x="9223848" y="1227528"/>
                  <a:ext cx="396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41" name="Freihand 40">
                  <a:extLst>
                    <a:ext uri="{FF2B5EF4-FFF2-40B4-BE49-F238E27FC236}">
                      <a16:creationId xmlns:a16="http://schemas.microsoft.com/office/drawing/2014/main" id="{46B9411A-443E-4CB7-985A-13E43BA65601}"/>
                    </a:ext>
                  </a:extLst>
                </p14:cNvPr>
                <p14:cNvContentPartPr/>
                <p14:nvPr/>
              </p14:nvContentPartPr>
              <p14:xfrm>
                <a:off x="9286488" y="1302768"/>
                <a:ext cx="254880" cy="93960"/>
              </p14:xfrm>
            </p:contentPart>
          </mc:Choice>
          <mc:Fallback>
            <p:pic>
              <p:nvPicPr>
                <p:cNvPr id="41" name="Freihand 40">
                  <a:extLst>
                    <a:ext uri="{FF2B5EF4-FFF2-40B4-BE49-F238E27FC236}">
                      <a16:creationId xmlns:a16="http://schemas.microsoft.com/office/drawing/2014/main" id="{46B9411A-443E-4CB7-985A-13E43BA65601}"/>
                    </a:ext>
                  </a:extLst>
                </p:cNvPr>
                <p:cNvPicPr/>
                <p:nvPr/>
              </p:nvPicPr>
              <p:blipFill>
                <a:blip r:embed="rId28"/>
                <a:stretch>
                  <a:fillRect/>
                </a:stretch>
              </p:blipFill>
              <p:spPr>
                <a:xfrm>
                  <a:off x="9282168" y="1298448"/>
                  <a:ext cx="26352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42" name="Freihand 41">
                  <a:extLst>
                    <a:ext uri="{FF2B5EF4-FFF2-40B4-BE49-F238E27FC236}">
                      <a16:creationId xmlns:a16="http://schemas.microsoft.com/office/drawing/2014/main" id="{45420344-B109-4631-A9FC-989BDB7E35AF}"/>
                    </a:ext>
                  </a:extLst>
                </p14:cNvPr>
                <p14:cNvContentPartPr/>
                <p14:nvPr/>
              </p14:nvContentPartPr>
              <p14:xfrm>
                <a:off x="9529848" y="1182888"/>
                <a:ext cx="253440" cy="178920"/>
              </p14:xfrm>
            </p:contentPart>
          </mc:Choice>
          <mc:Fallback>
            <p:pic>
              <p:nvPicPr>
                <p:cNvPr id="42" name="Freihand 41">
                  <a:extLst>
                    <a:ext uri="{FF2B5EF4-FFF2-40B4-BE49-F238E27FC236}">
                      <a16:creationId xmlns:a16="http://schemas.microsoft.com/office/drawing/2014/main" id="{45420344-B109-4631-A9FC-989BDB7E35AF}"/>
                    </a:ext>
                  </a:extLst>
                </p:cNvPr>
                <p:cNvPicPr/>
                <p:nvPr/>
              </p:nvPicPr>
              <p:blipFill>
                <a:blip r:embed="rId30"/>
                <a:stretch>
                  <a:fillRect/>
                </a:stretch>
              </p:blipFill>
              <p:spPr>
                <a:xfrm>
                  <a:off x="9525528" y="1178568"/>
                  <a:ext cx="26208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43" name="Freihand 42">
                  <a:extLst>
                    <a:ext uri="{FF2B5EF4-FFF2-40B4-BE49-F238E27FC236}">
                      <a16:creationId xmlns:a16="http://schemas.microsoft.com/office/drawing/2014/main" id="{E10A72C2-3212-4EC1-9AFB-093E9C69EDD4}"/>
                    </a:ext>
                  </a:extLst>
                </p14:cNvPr>
                <p14:cNvContentPartPr/>
                <p14:nvPr/>
              </p14:nvContentPartPr>
              <p14:xfrm>
                <a:off x="9946368" y="1087128"/>
                <a:ext cx="284400" cy="299520"/>
              </p14:xfrm>
            </p:contentPart>
          </mc:Choice>
          <mc:Fallback>
            <p:pic>
              <p:nvPicPr>
                <p:cNvPr id="43" name="Freihand 42">
                  <a:extLst>
                    <a:ext uri="{FF2B5EF4-FFF2-40B4-BE49-F238E27FC236}">
                      <a16:creationId xmlns:a16="http://schemas.microsoft.com/office/drawing/2014/main" id="{E10A72C2-3212-4EC1-9AFB-093E9C69EDD4}"/>
                    </a:ext>
                  </a:extLst>
                </p:cNvPr>
                <p:cNvPicPr/>
                <p:nvPr/>
              </p:nvPicPr>
              <p:blipFill>
                <a:blip r:embed="rId32"/>
                <a:stretch>
                  <a:fillRect/>
                </a:stretch>
              </p:blipFill>
              <p:spPr>
                <a:xfrm>
                  <a:off x="9942048" y="1082808"/>
                  <a:ext cx="293040" cy="30816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44" name="Freihand 43">
                  <a:extLst>
                    <a:ext uri="{FF2B5EF4-FFF2-40B4-BE49-F238E27FC236}">
                      <a16:creationId xmlns:a16="http://schemas.microsoft.com/office/drawing/2014/main" id="{3D2E4C91-3923-4A4B-A1E5-AA79BF0412FC}"/>
                    </a:ext>
                  </a:extLst>
                </p14:cNvPr>
                <p14:cNvContentPartPr/>
                <p14:nvPr/>
              </p14:nvContentPartPr>
              <p14:xfrm>
                <a:off x="10452528" y="943128"/>
                <a:ext cx="196920" cy="206640"/>
              </p14:xfrm>
            </p:contentPart>
          </mc:Choice>
          <mc:Fallback>
            <p:pic>
              <p:nvPicPr>
                <p:cNvPr id="44" name="Freihand 43">
                  <a:extLst>
                    <a:ext uri="{FF2B5EF4-FFF2-40B4-BE49-F238E27FC236}">
                      <a16:creationId xmlns:a16="http://schemas.microsoft.com/office/drawing/2014/main" id="{3D2E4C91-3923-4A4B-A1E5-AA79BF0412FC}"/>
                    </a:ext>
                  </a:extLst>
                </p:cNvPr>
                <p:cNvPicPr/>
                <p:nvPr/>
              </p:nvPicPr>
              <p:blipFill>
                <a:blip r:embed="rId34"/>
                <a:stretch>
                  <a:fillRect/>
                </a:stretch>
              </p:blipFill>
              <p:spPr>
                <a:xfrm>
                  <a:off x="10448208" y="938808"/>
                  <a:ext cx="205560" cy="21528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45" name="Freihand 44">
                  <a:extLst>
                    <a:ext uri="{FF2B5EF4-FFF2-40B4-BE49-F238E27FC236}">
                      <a16:creationId xmlns:a16="http://schemas.microsoft.com/office/drawing/2014/main" id="{7A4ED3E0-AC06-464D-A29E-64BA1673B9C8}"/>
                    </a:ext>
                  </a:extLst>
                </p14:cNvPr>
                <p14:cNvContentPartPr/>
                <p14:nvPr/>
              </p14:nvContentPartPr>
              <p14:xfrm>
                <a:off x="10696608" y="984888"/>
                <a:ext cx="89640" cy="84600"/>
              </p14:xfrm>
            </p:contentPart>
          </mc:Choice>
          <mc:Fallback>
            <p:pic>
              <p:nvPicPr>
                <p:cNvPr id="45" name="Freihand 44">
                  <a:extLst>
                    <a:ext uri="{FF2B5EF4-FFF2-40B4-BE49-F238E27FC236}">
                      <a16:creationId xmlns:a16="http://schemas.microsoft.com/office/drawing/2014/main" id="{7A4ED3E0-AC06-464D-A29E-64BA1673B9C8}"/>
                    </a:ext>
                  </a:extLst>
                </p:cNvPr>
                <p:cNvPicPr/>
                <p:nvPr/>
              </p:nvPicPr>
              <p:blipFill>
                <a:blip r:embed="rId36"/>
                <a:stretch>
                  <a:fillRect/>
                </a:stretch>
              </p:blipFill>
              <p:spPr>
                <a:xfrm>
                  <a:off x="10692288" y="980568"/>
                  <a:ext cx="9828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51" name="Freihand 50">
                  <a:extLst>
                    <a:ext uri="{FF2B5EF4-FFF2-40B4-BE49-F238E27FC236}">
                      <a16:creationId xmlns:a16="http://schemas.microsoft.com/office/drawing/2014/main" id="{104946FC-2656-40F3-91CB-BCDD85991546}"/>
                    </a:ext>
                  </a:extLst>
                </p14:cNvPr>
                <p14:cNvContentPartPr/>
                <p14:nvPr/>
              </p14:nvContentPartPr>
              <p14:xfrm>
                <a:off x="9687528" y="1594728"/>
                <a:ext cx="219240" cy="104040"/>
              </p14:xfrm>
            </p:contentPart>
          </mc:Choice>
          <mc:Fallback>
            <p:pic>
              <p:nvPicPr>
                <p:cNvPr id="51" name="Freihand 50">
                  <a:extLst>
                    <a:ext uri="{FF2B5EF4-FFF2-40B4-BE49-F238E27FC236}">
                      <a16:creationId xmlns:a16="http://schemas.microsoft.com/office/drawing/2014/main" id="{104946FC-2656-40F3-91CB-BCDD85991546}"/>
                    </a:ext>
                  </a:extLst>
                </p:cNvPr>
                <p:cNvPicPr/>
                <p:nvPr/>
              </p:nvPicPr>
              <p:blipFill>
                <a:blip r:embed="rId38"/>
                <a:stretch>
                  <a:fillRect/>
                </a:stretch>
              </p:blipFill>
              <p:spPr>
                <a:xfrm>
                  <a:off x="9683208" y="1590408"/>
                  <a:ext cx="22788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52" name="Freihand 51">
                  <a:extLst>
                    <a:ext uri="{FF2B5EF4-FFF2-40B4-BE49-F238E27FC236}">
                      <a16:creationId xmlns:a16="http://schemas.microsoft.com/office/drawing/2014/main" id="{1E4DAAB1-5CBD-4052-A5BF-0F88B4B3C8BB}"/>
                    </a:ext>
                  </a:extLst>
                </p14:cNvPr>
                <p14:cNvContentPartPr/>
                <p14:nvPr/>
              </p14:nvContentPartPr>
              <p14:xfrm>
                <a:off x="9855288" y="1536048"/>
                <a:ext cx="58320" cy="4320"/>
              </p14:xfrm>
            </p:contentPart>
          </mc:Choice>
          <mc:Fallback>
            <p:pic>
              <p:nvPicPr>
                <p:cNvPr id="52" name="Freihand 51">
                  <a:extLst>
                    <a:ext uri="{FF2B5EF4-FFF2-40B4-BE49-F238E27FC236}">
                      <a16:creationId xmlns:a16="http://schemas.microsoft.com/office/drawing/2014/main" id="{1E4DAAB1-5CBD-4052-A5BF-0F88B4B3C8BB}"/>
                    </a:ext>
                  </a:extLst>
                </p:cNvPr>
                <p:cNvPicPr/>
                <p:nvPr/>
              </p:nvPicPr>
              <p:blipFill>
                <a:blip r:embed="rId40"/>
                <a:stretch>
                  <a:fillRect/>
                </a:stretch>
              </p:blipFill>
              <p:spPr>
                <a:xfrm>
                  <a:off x="9850968" y="1531728"/>
                  <a:ext cx="6696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53" name="Freihand 52">
                  <a:extLst>
                    <a:ext uri="{FF2B5EF4-FFF2-40B4-BE49-F238E27FC236}">
                      <a16:creationId xmlns:a16="http://schemas.microsoft.com/office/drawing/2014/main" id="{345DD1AA-25A4-4DBA-BF1F-17D21F59BC7E}"/>
                    </a:ext>
                  </a:extLst>
                </p14:cNvPr>
                <p14:cNvContentPartPr/>
                <p14:nvPr/>
              </p14:nvContentPartPr>
              <p14:xfrm>
                <a:off x="10018368" y="1534608"/>
                <a:ext cx="105120" cy="115920"/>
              </p14:xfrm>
            </p:contentPart>
          </mc:Choice>
          <mc:Fallback>
            <p:pic>
              <p:nvPicPr>
                <p:cNvPr id="53" name="Freihand 52">
                  <a:extLst>
                    <a:ext uri="{FF2B5EF4-FFF2-40B4-BE49-F238E27FC236}">
                      <a16:creationId xmlns:a16="http://schemas.microsoft.com/office/drawing/2014/main" id="{345DD1AA-25A4-4DBA-BF1F-17D21F59BC7E}"/>
                    </a:ext>
                  </a:extLst>
                </p:cNvPr>
                <p:cNvPicPr/>
                <p:nvPr/>
              </p:nvPicPr>
              <p:blipFill>
                <a:blip r:embed="rId42"/>
                <a:stretch>
                  <a:fillRect/>
                </a:stretch>
              </p:blipFill>
              <p:spPr>
                <a:xfrm>
                  <a:off x="10014048" y="1530288"/>
                  <a:ext cx="11376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54" name="Freihand 53">
                  <a:extLst>
                    <a:ext uri="{FF2B5EF4-FFF2-40B4-BE49-F238E27FC236}">
                      <a16:creationId xmlns:a16="http://schemas.microsoft.com/office/drawing/2014/main" id="{BBD0C277-228F-43DE-B521-65651E73F908}"/>
                    </a:ext>
                  </a:extLst>
                </p14:cNvPr>
                <p14:cNvContentPartPr/>
                <p14:nvPr/>
              </p14:nvContentPartPr>
              <p14:xfrm>
                <a:off x="10162368" y="1516608"/>
                <a:ext cx="78840" cy="244440"/>
              </p14:xfrm>
            </p:contentPart>
          </mc:Choice>
          <mc:Fallback>
            <p:pic>
              <p:nvPicPr>
                <p:cNvPr id="54" name="Freihand 53">
                  <a:extLst>
                    <a:ext uri="{FF2B5EF4-FFF2-40B4-BE49-F238E27FC236}">
                      <a16:creationId xmlns:a16="http://schemas.microsoft.com/office/drawing/2014/main" id="{BBD0C277-228F-43DE-B521-65651E73F908}"/>
                    </a:ext>
                  </a:extLst>
                </p:cNvPr>
                <p:cNvPicPr/>
                <p:nvPr/>
              </p:nvPicPr>
              <p:blipFill>
                <a:blip r:embed="rId44"/>
                <a:stretch>
                  <a:fillRect/>
                </a:stretch>
              </p:blipFill>
              <p:spPr>
                <a:xfrm>
                  <a:off x="10158048" y="1512288"/>
                  <a:ext cx="87480" cy="25308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55" name="Freihand 54">
                  <a:extLst>
                    <a:ext uri="{FF2B5EF4-FFF2-40B4-BE49-F238E27FC236}">
                      <a16:creationId xmlns:a16="http://schemas.microsoft.com/office/drawing/2014/main" id="{3EE9732A-6FA0-49A0-8724-1D933D25E5A9}"/>
                    </a:ext>
                  </a:extLst>
                </p14:cNvPr>
                <p14:cNvContentPartPr/>
                <p14:nvPr/>
              </p14:nvContentPartPr>
              <p14:xfrm>
                <a:off x="10261008" y="1464768"/>
                <a:ext cx="244440" cy="118080"/>
              </p14:xfrm>
            </p:contentPart>
          </mc:Choice>
          <mc:Fallback>
            <p:pic>
              <p:nvPicPr>
                <p:cNvPr id="55" name="Freihand 54">
                  <a:extLst>
                    <a:ext uri="{FF2B5EF4-FFF2-40B4-BE49-F238E27FC236}">
                      <a16:creationId xmlns:a16="http://schemas.microsoft.com/office/drawing/2014/main" id="{3EE9732A-6FA0-49A0-8724-1D933D25E5A9}"/>
                    </a:ext>
                  </a:extLst>
                </p:cNvPr>
                <p:cNvPicPr/>
                <p:nvPr/>
              </p:nvPicPr>
              <p:blipFill>
                <a:blip r:embed="rId46"/>
                <a:stretch>
                  <a:fillRect/>
                </a:stretch>
              </p:blipFill>
              <p:spPr>
                <a:xfrm>
                  <a:off x="10256688" y="1460448"/>
                  <a:ext cx="25308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56" name="Freihand 55">
                  <a:extLst>
                    <a:ext uri="{FF2B5EF4-FFF2-40B4-BE49-F238E27FC236}">
                      <a16:creationId xmlns:a16="http://schemas.microsoft.com/office/drawing/2014/main" id="{8C0954B6-7396-4A74-A75D-86F5C703ED92}"/>
                    </a:ext>
                  </a:extLst>
                </p14:cNvPr>
                <p14:cNvContentPartPr/>
                <p14:nvPr/>
              </p14:nvContentPartPr>
              <p14:xfrm>
                <a:off x="10461168" y="1417608"/>
                <a:ext cx="28440" cy="11520"/>
              </p14:xfrm>
            </p:contentPart>
          </mc:Choice>
          <mc:Fallback>
            <p:pic>
              <p:nvPicPr>
                <p:cNvPr id="56" name="Freihand 55">
                  <a:extLst>
                    <a:ext uri="{FF2B5EF4-FFF2-40B4-BE49-F238E27FC236}">
                      <a16:creationId xmlns:a16="http://schemas.microsoft.com/office/drawing/2014/main" id="{8C0954B6-7396-4A74-A75D-86F5C703ED92}"/>
                    </a:ext>
                  </a:extLst>
                </p:cNvPr>
                <p:cNvPicPr/>
                <p:nvPr/>
              </p:nvPicPr>
              <p:blipFill>
                <a:blip r:embed="rId48"/>
                <a:stretch>
                  <a:fillRect/>
                </a:stretch>
              </p:blipFill>
              <p:spPr>
                <a:xfrm>
                  <a:off x="10456848" y="1413288"/>
                  <a:ext cx="3708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57" name="Freihand 56">
                  <a:extLst>
                    <a:ext uri="{FF2B5EF4-FFF2-40B4-BE49-F238E27FC236}">
                      <a16:creationId xmlns:a16="http://schemas.microsoft.com/office/drawing/2014/main" id="{CD7C0AB2-B31F-4FA9-9BF7-764F502C7F6D}"/>
                    </a:ext>
                  </a:extLst>
                </p14:cNvPr>
                <p14:cNvContentPartPr/>
                <p14:nvPr/>
              </p14:nvContentPartPr>
              <p14:xfrm>
                <a:off x="10527768" y="1448568"/>
                <a:ext cx="142560" cy="266400"/>
              </p14:xfrm>
            </p:contentPart>
          </mc:Choice>
          <mc:Fallback>
            <p:pic>
              <p:nvPicPr>
                <p:cNvPr id="57" name="Freihand 56">
                  <a:extLst>
                    <a:ext uri="{FF2B5EF4-FFF2-40B4-BE49-F238E27FC236}">
                      <a16:creationId xmlns:a16="http://schemas.microsoft.com/office/drawing/2014/main" id="{CD7C0AB2-B31F-4FA9-9BF7-764F502C7F6D}"/>
                    </a:ext>
                  </a:extLst>
                </p:cNvPr>
                <p:cNvPicPr/>
                <p:nvPr/>
              </p:nvPicPr>
              <p:blipFill>
                <a:blip r:embed="rId50"/>
                <a:stretch>
                  <a:fillRect/>
                </a:stretch>
              </p:blipFill>
              <p:spPr>
                <a:xfrm>
                  <a:off x="10523448" y="1444248"/>
                  <a:ext cx="151200" cy="2750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1">
            <p14:nvContentPartPr>
              <p14:cNvPr id="137249" name="Freihand 137248">
                <a:extLst>
                  <a:ext uri="{FF2B5EF4-FFF2-40B4-BE49-F238E27FC236}">
                    <a16:creationId xmlns:a16="http://schemas.microsoft.com/office/drawing/2014/main" id="{13199B9C-BE2A-4D10-B383-5C3142CD8A08}"/>
                  </a:ext>
                </a:extLst>
              </p14:cNvPr>
              <p14:cNvContentPartPr/>
              <p14:nvPr/>
            </p14:nvContentPartPr>
            <p14:xfrm>
              <a:off x="638928" y="3924648"/>
              <a:ext cx="1168200" cy="91800"/>
            </p14:xfrm>
          </p:contentPart>
        </mc:Choice>
        <mc:Fallback>
          <p:pic>
            <p:nvPicPr>
              <p:cNvPr id="137249" name="Freihand 137248">
                <a:extLst>
                  <a:ext uri="{FF2B5EF4-FFF2-40B4-BE49-F238E27FC236}">
                    <a16:creationId xmlns:a16="http://schemas.microsoft.com/office/drawing/2014/main" id="{13199B9C-BE2A-4D10-B383-5C3142CD8A08}"/>
                  </a:ext>
                </a:extLst>
              </p:cNvPr>
              <p:cNvPicPr/>
              <p:nvPr/>
            </p:nvPicPr>
            <p:blipFill>
              <a:blip r:embed="rId52"/>
              <a:stretch>
                <a:fillRect/>
              </a:stretch>
            </p:blipFill>
            <p:spPr>
              <a:xfrm>
                <a:off x="634608" y="3920328"/>
                <a:ext cx="117684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137250" name="Freihand 137249">
                <a:extLst>
                  <a:ext uri="{FF2B5EF4-FFF2-40B4-BE49-F238E27FC236}">
                    <a16:creationId xmlns:a16="http://schemas.microsoft.com/office/drawing/2014/main" id="{EB7E5584-A9C4-468D-B9E9-119CD36B8C0F}"/>
                  </a:ext>
                </a:extLst>
              </p14:cNvPr>
              <p14:cNvContentPartPr/>
              <p14:nvPr/>
            </p14:nvContentPartPr>
            <p14:xfrm>
              <a:off x="708768" y="3838608"/>
              <a:ext cx="990360" cy="100080"/>
            </p14:xfrm>
          </p:contentPart>
        </mc:Choice>
        <mc:Fallback>
          <p:pic>
            <p:nvPicPr>
              <p:cNvPr id="137250" name="Freihand 137249">
                <a:extLst>
                  <a:ext uri="{FF2B5EF4-FFF2-40B4-BE49-F238E27FC236}">
                    <a16:creationId xmlns:a16="http://schemas.microsoft.com/office/drawing/2014/main" id="{EB7E5584-A9C4-468D-B9E9-119CD36B8C0F}"/>
                  </a:ext>
                </a:extLst>
              </p:cNvPr>
              <p:cNvPicPr/>
              <p:nvPr/>
            </p:nvPicPr>
            <p:blipFill>
              <a:blip r:embed="rId54"/>
              <a:stretch>
                <a:fillRect/>
              </a:stretch>
            </p:blipFill>
            <p:spPr>
              <a:xfrm>
                <a:off x="704448" y="3834288"/>
                <a:ext cx="999000" cy="108720"/>
              </a:xfrm>
              <a:prstGeom prst="rect">
                <a:avLst/>
              </a:prstGeom>
            </p:spPr>
          </p:pic>
        </mc:Fallback>
      </mc:AlternateContent>
      <p:grpSp>
        <p:nvGrpSpPr>
          <p:cNvPr id="137255" name="Gruppieren 137254">
            <a:extLst>
              <a:ext uri="{FF2B5EF4-FFF2-40B4-BE49-F238E27FC236}">
                <a16:creationId xmlns:a16="http://schemas.microsoft.com/office/drawing/2014/main" id="{AA2803FC-9A49-4D17-8AEE-39D21E74FC7C}"/>
              </a:ext>
            </a:extLst>
          </p:cNvPr>
          <p:cNvGrpSpPr/>
          <p:nvPr/>
        </p:nvGrpSpPr>
        <p:grpSpPr>
          <a:xfrm>
            <a:off x="2630808" y="6151248"/>
            <a:ext cx="360360" cy="187560"/>
            <a:chOff x="2630808" y="6151248"/>
            <a:chExt cx="360360" cy="187560"/>
          </a:xfrm>
        </p:grpSpPr>
        <mc:AlternateContent xmlns:mc="http://schemas.openxmlformats.org/markup-compatibility/2006">
          <mc:Choice xmlns:p14="http://schemas.microsoft.com/office/powerpoint/2010/main" Requires="p14">
            <p:contentPart p14:bwMode="auto" r:id="rId55">
              <p14:nvContentPartPr>
                <p14:cNvPr id="137251" name="Freihand 137250">
                  <a:extLst>
                    <a:ext uri="{FF2B5EF4-FFF2-40B4-BE49-F238E27FC236}">
                      <a16:creationId xmlns:a16="http://schemas.microsoft.com/office/drawing/2014/main" id="{8E124B9B-BD86-4D3D-933E-D498A0605E86}"/>
                    </a:ext>
                  </a:extLst>
                </p14:cNvPr>
                <p14:cNvContentPartPr/>
                <p14:nvPr/>
              </p14:nvContentPartPr>
              <p14:xfrm>
                <a:off x="2630808" y="6204528"/>
                <a:ext cx="245160" cy="28080"/>
              </p14:xfrm>
            </p:contentPart>
          </mc:Choice>
          <mc:Fallback>
            <p:pic>
              <p:nvPicPr>
                <p:cNvPr id="137251" name="Freihand 137250">
                  <a:extLst>
                    <a:ext uri="{FF2B5EF4-FFF2-40B4-BE49-F238E27FC236}">
                      <a16:creationId xmlns:a16="http://schemas.microsoft.com/office/drawing/2014/main" id="{8E124B9B-BD86-4D3D-933E-D498A0605E86}"/>
                    </a:ext>
                  </a:extLst>
                </p:cNvPr>
                <p:cNvPicPr/>
                <p:nvPr/>
              </p:nvPicPr>
              <p:blipFill>
                <a:blip r:embed="rId56"/>
                <a:stretch>
                  <a:fillRect/>
                </a:stretch>
              </p:blipFill>
              <p:spPr>
                <a:xfrm>
                  <a:off x="2626488" y="6200208"/>
                  <a:ext cx="25380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137252" name="Freihand 137251">
                  <a:extLst>
                    <a:ext uri="{FF2B5EF4-FFF2-40B4-BE49-F238E27FC236}">
                      <a16:creationId xmlns:a16="http://schemas.microsoft.com/office/drawing/2014/main" id="{77174C92-D454-4EF1-A88A-EFA26EB193A8}"/>
                    </a:ext>
                  </a:extLst>
                </p14:cNvPr>
                <p14:cNvContentPartPr/>
                <p14:nvPr/>
              </p14:nvContentPartPr>
              <p14:xfrm>
                <a:off x="2818008" y="6151248"/>
                <a:ext cx="173160" cy="187560"/>
              </p14:xfrm>
            </p:contentPart>
          </mc:Choice>
          <mc:Fallback>
            <p:pic>
              <p:nvPicPr>
                <p:cNvPr id="137252" name="Freihand 137251">
                  <a:extLst>
                    <a:ext uri="{FF2B5EF4-FFF2-40B4-BE49-F238E27FC236}">
                      <a16:creationId xmlns:a16="http://schemas.microsoft.com/office/drawing/2014/main" id="{77174C92-D454-4EF1-A88A-EFA26EB193A8}"/>
                    </a:ext>
                  </a:extLst>
                </p:cNvPr>
                <p:cNvPicPr/>
                <p:nvPr/>
              </p:nvPicPr>
              <p:blipFill>
                <a:blip r:embed="rId58"/>
                <a:stretch>
                  <a:fillRect/>
                </a:stretch>
              </p:blipFill>
              <p:spPr>
                <a:xfrm>
                  <a:off x="2813688" y="6146928"/>
                  <a:ext cx="181800" cy="196200"/>
                </a:xfrm>
                <a:prstGeom prst="rect">
                  <a:avLst/>
                </a:prstGeom>
              </p:spPr>
            </p:pic>
          </mc:Fallback>
        </mc:AlternateContent>
      </p:grpSp>
      <p:grpSp>
        <p:nvGrpSpPr>
          <p:cNvPr id="137254" name="Gruppieren 137253">
            <a:extLst>
              <a:ext uri="{FF2B5EF4-FFF2-40B4-BE49-F238E27FC236}">
                <a16:creationId xmlns:a16="http://schemas.microsoft.com/office/drawing/2014/main" id="{E59B3166-191B-49D2-B45B-16D9F86D21AD}"/>
              </a:ext>
            </a:extLst>
          </p:cNvPr>
          <p:cNvGrpSpPr/>
          <p:nvPr/>
        </p:nvGrpSpPr>
        <p:grpSpPr>
          <a:xfrm>
            <a:off x="2896128" y="2569608"/>
            <a:ext cx="7515000" cy="821520"/>
            <a:chOff x="2896128" y="2569608"/>
            <a:chExt cx="7515000" cy="821520"/>
          </a:xfrm>
        </p:grpSpPr>
        <mc:AlternateContent xmlns:mc="http://schemas.openxmlformats.org/markup-compatibility/2006">
          <mc:Choice xmlns:p14="http://schemas.microsoft.com/office/powerpoint/2010/main" Requires="p14">
            <p:contentPart p14:bwMode="auto" r:id="rId59">
              <p14:nvContentPartPr>
                <p14:cNvPr id="6" name="Freihand 5">
                  <a:extLst>
                    <a:ext uri="{FF2B5EF4-FFF2-40B4-BE49-F238E27FC236}">
                      <a16:creationId xmlns:a16="http://schemas.microsoft.com/office/drawing/2014/main" id="{E53A7BE0-C69A-4E26-AE3B-57DABA82D1B2}"/>
                    </a:ext>
                  </a:extLst>
                </p14:cNvPr>
                <p14:cNvContentPartPr/>
                <p14:nvPr/>
              </p14:nvContentPartPr>
              <p14:xfrm>
                <a:off x="2896128" y="2792088"/>
                <a:ext cx="354600" cy="23760"/>
              </p14:xfrm>
            </p:contentPart>
          </mc:Choice>
          <mc:Fallback>
            <p:pic>
              <p:nvPicPr>
                <p:cNvPr id="6" name="Freihand 5">
                  <a:extLst>
                    <a:ext uri="{FF2B5EF4-FFF2-40B4-BE49-F238E27FC236}">
                      <a16:creationId xmlns:a16="http://schemas.microsoft.com/office/drawing/2014/main" id="{E53A7BE0-C69A-4E26-AE3B-57DABA82D1B2}"/>
                    </a:ext>
                  </a:extLst>
                </p:cNvPr>
                <p:cNvPicPr/>
                <p:nvPr/>
              </p:nvPicPr>
              <p:blipFill>
                <a:blip r:embed="rId60"/>
                <a:stretch>
                  <a:fillRect/>
                </a:stretch>
              </p:blipFill>
              <p:spPr>
                <a:xfrm>
                  <a:off x="2891808" y="2787768"/>
                  <a:ext cx="36324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7" name="Freihand 6">
                  <a:extLst>
                    <a:ext uri="{FF2B5EF4-FFF2-40B4-BE49-F238E27FC236}">
                      <a16:creationId xmlns:a16="http://schemas.microsoft.com/office/drawing/2014/main" id="{284C4DD1-F570-40E2-96A3-36981415D316}"/>
                    </a:ext>
                  </a:extLst>
                </p14:cNvPr>
                <p14:cNvContentPartPr/>
                <p14:nvPr/>
              </p14:nvContentPartPr>
              <p14:xfrm>
                <a:off x="3142368" y="2716488"/>
                <a:ext cx="285120" cy="202680"/>
              </p14:xfrm>
            </p:contentPart>
          </mc:Choice>
          <mc:Fallback>
            <p:pic>
              <p:nvPicPr>
                <p:cNvPr id="7" name="Freihand 6">
                  <a:extLst>
                    <a:ext uri="{FF2B5EF4-FFF2-40B4-BE49-F238E27FC236}">
                      <a16:creationId xmlns:a16="http://schemas.microsoft.com/office/drawing/2014/main" id="{284C4DD1-F570-40E2-96A3-36981415D316}"/>
                    </a:ext>
                  </a:extLst>
                </p:cNvPr>
                <p:cNvPicPr/>
                <p:nvPr/>
              </p:nvPicPr>
              <p:blipFill>
                <a:blip r:embed="rId62"/>
                <a:stretch>
                  <a:fillRect/>
                </a:stretch>
              </p:blipFill>
              <p:spPr>
                <a:xfrm>
                  <a:off x="3138048" y="2712168"/>
                  <a:ext cx="293760" cy="21132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9" name="Freihand 8">
                  <a:extLst>
                    <a:ext uri="{FF2B5EF4-FFF2-40B4-BE49-F238E27FC236}">
                      <a16:creationId xmlns:a16="http://schemas.microsoft.com/office/drawing/2014/main" id="{0B9574C7-F0FE-4750-9F17-5002862A5AAE}"/>
                    </a:ext>
                  </a:extLst>
                </p14:cNvPr>
                <p14:cNvContentPartPr/>
                <p14:nvPr/>
              </p14:nvContentPartPr>
              <p14:xfrm>
                <a:off x="3608568" y="2706408"/>
                <a:ext cx="210600" cy="194760"/>
              </p14:xfrm>
            </p:contentPart>
          </mc:Choice>
          <mc:Fallback>
            <p:pic>
              <p:nvPicPr>
                <p:cNvPr id="9" name="Freihand 8">
                  <a:extLst>
                    <a:ext uri="{FF2B5EF4-FFF2-40B4-BE49-F238E27FC236}">
                      <a16:creationId xmlns:a16="http://schemas.microsoft.com/office/drawing/2014/main" id="{0B9574C7-F0FE-4750-9F17-5002862A5AAE}"/>
                    </a:ext>
                  </a:extLst>
                </p:cNvPr>
                <p:cNvPicPr/>
                <p:nvPr/>
              </p:nvPicPr>
              <p:blipFill>
                <a:blip r:embed="rId64"/>
                <a:stretch>
                  <a:fillRect/>
                </a:stretch>
              </p:blipFill>
              <p:spPr>
                <a:xfrm>
                  <a:off x="3604248" y="2702088"/>
                  <a:ext cx="219240" cy="20340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10" name="Freihand 9">
                  <a:extLst>
                    <a:ext uri="{FF2B5EF4-FFF2-40B4-BE49-F238E27FC236}">
                      <a16:creationId xmlns:a16="http://schemas.microsoft.com/office/drawing/2014/main" id="{E86A3DDF-92A8-4894-9316-81848AE6DB74}"/>
                    </a:ext>
                  </a:extLst>
                </p14:cNvPr>
                <p14:cNvContentPartPr/>
                <p14:nvPr/>
              </p14:nvContentPartPr>
              <p14:xfrm>
                <a:off x="3809448" y="2715768"/>
                <a:ext cx="320040" cy="138240"/>
              </p14:xfrm>
            </p:contentPart>
          </mc:Choice>
          <mc:Fallback>
            <p:pic>
              <p:nvPicPr>
                <p:cNvPr id="10" name="Freihand 9">
                  <a:extLst>
                    <a:ext uri="{FF2B5EF4-FFF2-40B4-BE49-F238E27FC236}">
                      <a16:creationId xmlns:a16="http://schemas.microsoft.com/office/drawing/2014/main" id="{E86A3DDF-92A8-4894-9316-81848AE6DB74}"/>
                    </a:ext>
                  </a:extLst>
                </p:cNvPr>
                <p:cNvPicPr/>
                <p:nvPr/>
              </p:nvPicPr>
              <p:blipFill>
                <a:blip r:embed="rId66"/>
                <a:stretch>
                  <a:fillRect/>
                </a:stretch>
              </p:blipFill>
              <p:spPr>
                <a:xfrm>
                  <a:off x="3805128" y="2711448"/>
                  <a:ext cx="32868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11" name="Freihand 10">
                  <a:extLst>
                    <a:ext uri="{FF2B5EF4-FFF2-40B4-BE49-F238E27FC236}">
                      <a16:creationId xmlns:a16="http://schemas.microsoft.com/office/drawing/2014/main" id="{9B91B102-9736-412C-8CD1-D84450FF10D3}"/>
                    </a:ext>
                  </a:extLst>
                </p14:cNvPr>
                <p14:cNvContentPartPr/>
                <p14:nvPr/>
              </p14:nvContentPartPr>
              <p14:xfrm>
                <a:off x="3915288" y="2596248"/>
                <a:ext cx="15840" cy="283680"/>
              </p14:xfrm>
            </p:contentPart>
          </mc:Choice>
          <mc:Fallback>
            <p:pic>
              <p:nvPicPr>
                <p:cNvPr id="11" name="Freihand 10">
                  <a:extLst>
                    <a:ext uri="{FF2B5EF4-FFF2-40B4-BE49-F238E27FC236}">
                      <a16:creationId xmlns:a16="http://schemas.microsoft.com/office/drawing/2014/main" id="{9B91B102-9736-412C-8CD1-D84450FF10D3}"/>
                    </a:ext>
                  </a:extLst>
                </p:cNvPr>
                <p:cNvPicPr/>
                <p:nvPr/>
              </p:nvPicPr>
              <p:blipFill>
                <a:blip r:embed="rId68"/>
                <a:stretch>
                  <a:fillRect/>
                </a:stretch>
              </p:blipFill>
              <p:spPr>
                <a:xfrm>
                  <a:off x="3910968" y="2591928"/>
                  <a:ext cx="24480" cy="29232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12" name="Freihand 11">
                  <a:extLst>
                    <a:ext uri="{FF2B5EF4-FFF2-40B4-BE49-F238E27FC236}">
                      <a16:creationId xmlns:a16="http://schemas.microsoft.com/office/drawing/2014/main" id="{E8747931-0E6D-4159-BDEA-70396CFDD78F}"/>
                    </a:ext>
                  </a:extLst>
                </p14:cNvPr>
                <p14:cNvContentPartPr/>
                <p14:nvPr/>
              </p14:nvContentPartPr>
              <p14:xfrm>
                <a:off x="3917448" y="2607048"/>
                <a:ext cx="35280" cy="237960"/>
              </p14:xfrm>
            </p:contentPart>
          </mc:Choice>
          <mc:Fallback>
            <p:pic>
              <p:nvPicPr>
                <p:cNvPr id="12" name="Freihand 11">
                  <a:extLst>
                    <a:ext uri="{FF2B5EF4-FFF2-40B4-BE49-F238E27FC236}">
                      <a16:creationId xmlns:a16="http://schemas.microsoft.com/office/drawing/2014/main" id="{E8747931-0E6D-4159-BDEA-70396CFDD78F}"/>
                    </a:ext>
                  </a:extLst>
                </p:cNvPr>
                <p:cNvPicPr/>
                <p:nvPr/>
              </p:nvPicPr>
              <p:blipFill>
                <a:blip r:embed="rId70"/>
                <a:stretch>
                  <a:fillRect/>
                </a:stretch>
              </p:blipFill>
              <p:spPr>
                <a:xfrm>
                  <a:off x="3913128" y="2602728"/>
                  <a:ext cx="43920" cy="24660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13" name="Freihand 12">
                  <a:extLst>
                    <a:ext uri="{FF2B5EF4-FFF2-40B4-BE49-F238E27FC236}">
                      <a16:creationId xmlns:a16="http://schemas.microsoft.com/office/drawing/2014/main" id="{D47F3230-D6D5-4414-BD74-09725580C977}"/>
                    </a:ext>
                  </a:extLst>
                </p14:cNvPr>
                <p14:cNvContentPartPr/>
                <p14:nvPr/>
              </p14:nvContentPartPr>
              <p14:xfrm>
                <a:off x="4164048" y="2724768"/>
                <a:ext cx="212400" cy="96120"/>
              </p14:xfrm>
            </p:contentPart>
          </mc:Choice>
          <mc:Fallback>
            <p:pic>
              <p:nvPicPr>
                <p:cNvPr id="13" name="Freihand 12">
                  <a:extLst>
                    <a:ext uri="{FF2B5EF4-FFF2-40B4-BE49-F238E27FC236}">
                      <a16:creationId xmlns:a16="http://schemas.microsoft.com/office/drawing/2014/main" id="{D47F3230-D6D5-4414-BD74-09725580C977}"/>
                    </a:ext>
                  </a:extLst>
                </p:cNvPr>
                <p:cNvPicPr/>
                <p:nvPr/>
              </p:nvPicPr>
              <p:blipFill>
                <a:blip r:embed="rId72"/>
                <a:stretch>
                  <a:fillRect/>
                </a:stretch>
              </p:blipFill>
              <p:spPr>
                <a:xfrm>
                  <a:off x="4159728" y="2720448"/>
                  <a:ext cx="22104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14" name="Freihand 13">
                  <a:extLst>
                    <a:ext uri="{FF2B5EF4-FFF2-40B4-BE49-F238E27FC236}">
                      <a16:creationId xmlns:a16="http://schemas.microsoft.com/office/drawing/2014/main" id="{4DE5BA25-8780-43A4-8F2E-42F8EA023013}"/>
                    </a:ext>
                  </a:extLst>
                </p14:cNvPr>
                <p14:cNvContentPartPr/>
                <p14:nvPr/>
              </p14:nvContentPartPr>
              <p14:xfrm>
                <a:off x="4368168" y="2722608"/>
                <a:ext cx="229320" cy="69480"/>
              </p14:xfrm>
            </p:contentPart>
          </mc:Choice>
          <mc:Fallback>
            <p:pic>
              <p:nvPicPr>
                <p:cNvPr id="14" name="Freihand 13">
                  <a:extLst>
                    <a:ext uri="{FF2B5EF4-FFF2-40B4-BE49-F238E27FC236}">
                      <a16:creationId xmlns:a16="http://schemas.microsoft.com/office/drawing/2014/main" id="{4DE5BA25-8780-43A4-8F2E-42F8EA023013}"/>
                    </a:ext>
                  </a:extLst>
                </p:cNvPr>
                <p:cNvPicPr/>
                <p:nvPr/>
              </p:nvPicPr>
              <p:blipFill>
                <a:blip r:embed="rId74"/>
                <a:stretch>
                  <a:fillRect/>
                </a:stretch>
              </p:blipFill>
              <p:spPr>
                <a:xfrm>
                  <a:off x="4363848" y="2718288"/>
                  <a:ext cx="23796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15" name="Freihand 14">
                  <a:extLst>
                    <a:ext uri="{FF2B5EF4-FFF2-40B4-BE49-F238E27FC236}">
                      <a16:creationId xmlns:a16="http://schemas.microsoft.com/office/drawing/2014/main" id="{8856352D-62AB-4DF5-A15F-D57EB47B7B63}"/>
                    </a:ext>
                  </a:extLst>
                </p14:cNvPr>
                <p14:cNvContentPartPr/>
                <p14:nvPr/>
              </p14:nvContentPartPr>
              <p14:xfrm>
                <a:off x="4603248" y="2647008"/>
                <a:ext cx="130680" cy="163440"/>
              </p14:xfrm>
            </p:contentPart>
          </mc:Choice>
          <mc:Fallback>
            <p:pic>
              <p:nvPicPr>
                <p:cNvPr id="15" name="Freihand 14">
                  <a:extLst>
                    <a:ext uri="{FF2B5EF4-FFF2-40B4-BE49-F238E27FC236}">
                      <a16:creationId xmlns:a16="http://schemas.microsoft.com/office/drawing/2014/main" id="{8856352D-62AB-4DF5-A15F-D57EB47B7B63}"/>
                    </a:ext>
                  </a:extLst>
                </p:cNvPr>
                <p:cNvPicPr/>
                <p:nvPr/>
              </p:nvPicPr>
              <p:blipFill>
                <a:blip r:embed="rId76"/>
                <a:stretch>
                  <a:fillRect/>
                </a:stretch>
              </p:blipFill>
              <p:spPr>
                <a:xfrm>
                  <a:off x="4598928" y="2642688"/>
                  <a:ext cx="13932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16" name="Freihand 15">
                  <a:extLst>
                    <a:ext uri="{FF2B5EF4-FFF2-40B4-BE49-F238E27FC236}">
                      <a16:creationId xmlns:a16="http://schemas.microsoft.com/office/drawing/2014/main" id="{FBB6129E-AAA4-42FA-A1EF-9BB0E495B1FC}"/>
                    </a:ext>
                  </a:extLst>
                </p14:cNvPr>
                <p14:cNvContentPartPr/>
                <p14:nvPr/>
              </p14:nvContentPartPr>
              <p14:xfrm>
                <a:off x="4935168" y="2616768"/>
                <a:ext cx="287280" cy="219960"/>
              </p14:xfrm>
            </p:contentPart>
          </mc:Choice>
          <mc:Fallback>
            <p:pic>
              <p:nvPicPr>
                <p:cNvPr id="16" name="Freihand 15">
                  <a:extLst>
                    <a:ext uri="{FF2B5EF4-FFF2-40B4-BE49-F238E27FC236}">
                      <a16:creationId xmlns:a16="http://schemas.microsoft.com/office/drawing/2014/main" id="{FBB6129E-AAA4-42FA-A1EF-9BB0E495B1FC}"/>
                    </a:ext>
                  </a:extLst>
                </p:cNvPr>
                <p:cNvPicPr/>
                <p:nvPr/>
              </p:nvPicPr>
              <p:blipFill>
                <a:blip r:embed="rId78"/>
                <a:stretch>
                  <a:fillRect/>
                </a:stretch>
              </p:blipFill>
              <p:spPr>
                <a:xfrm>
                  <a:off x="4930848" y="2612448"/>
                  <a:ext cx="295920" cy="22860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17" name="Freihand 16">
                  <a:extLst>
                    <a:ext uri="{FF2B5EF4-FFF2-40B4-BE49-F238E27FC236}">
                      <a16:creationId xmlns:a16="http://schemas.microsoft.com/office/drawing/2014/main" id="{DFBA9A91-9690-4784-B52F-09E47225AACC}"/>
                    </a:ext>
                  </a:extLst>
                </p14:cNvPr>
                <p14:cNvContentPartPr/>
                <p14:nvPr/>
              </p14:nvContentPartPr>
              <p14:xfrm>
                <a:off x="5475528" y="2617128"/>
                <a:ext cx="208440" cy="140400"/>
              </p14:xfrm>
            </p:contentPart>
          </mc:Choice>
          <mc:Fallback>
            <p:pic>
              <p:nvPicPr>
                <p:cNvPr id="17" name="Freihand 16">
                  <a:extLst>
                    <a:ext uri="{FF2B5EF4-FFF2-40B4-BE49-F238E27FC236}">
                      <a16:creationId xmlns:a16="http://schemas.microsoft.com/office/drawing/2014/main" id="{DFBA9A91-9690-4784-B52F-09E47225AACC}"/>
                    </a:ext>
                  </a:extLst>
                </p:cNvPr>
                <p:cNvPicPr/>
                <p:nvPr/>
              </p:nvPicPr>
              <p:blipFill>
                <a:blip r:embed="rId80"/>
                <a:stretch>
                  <a:fillRect/>
                </a:stretch>
              </p:blipFill>
              <p:spPr>
                <a:xfrm>
                  <a:off x="5471208" y="2612808"/>
                  <a:ext cx="21708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18" name="Freihand 17">
                  <a:extLst>
                    <a:ext uri="{FF2B5EF4-FFF2-40B4-BE49-F238E27FC236}">
                      <a16:creationId xmlns:a16="http://schemas.microsoft.com/office/drawing/2014/main" id="{52EB43D1-9C9C-4F90-A81F-5AD03983E548}"/>
                    </a:ext>
                  </a:extLst>
                </p14:cNvPr>
                <p14:cNvContentPartPr/>
                <p14:nvPr/>
              </p14:nvContentPartPr>
              <p14:xfrm>
                <a:off x="5738688" y="2676528"/>
                <a:ext cx="116280" cy="88920"/>
              </p14:xfrm>
            </p:contentPart>
          </mc:Choice>
          <mc:Fallback>
            <p:pic>
              <p:nvPicPr>
                <p:cNvPr id="18" name="Freihand 17">
                  <a:extLst>
                    <a:ext uri="{FF2B5EF4-FFF2-40B4-BE49-F238E27FC236}">
                      <a16:creationId xmlns:a16="http://schemas.microsoft.com/office/drawing/2014/main" id="{52EB43D1-9C9C-4F90-A81F-5AD03983E548}"/>
                    </a:ext>
                  </a:extLst>
                </p:cNvPr>
                <p:cNvPicPr/>
                <p:nvPr/>
              </p:nvPicPr>
              <p:blipFill>
                <a:blip r:embed="rId82"/>
                <a:stretch>
                  <a:fillRect/>
                </a:stretch>
              </p:blipFill>
              <p:spPr>
                <a:xfrm>
                  <a:off x="5734368" y="2672208"/>
                  <a:ext cx="12492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21" name="Freihand 20">
                  <a:extLst>
                    <a:ext uri="{FF2B5EF4-FFF2-40B4-BE49-F238E27FC236}">
                      <a16:creationId xmlns:a16="http://schemas.microsoft.com/office/drawing/2014/main" id="{F601083F-944E-4866-91B7-2CCE465B60AD}"/>
                    </a:ext>
                  </a:extLst>
                </p14:cNvPr>
                <p14:cNvContentPartPr/>
                <p14:nvPr/>
              </p14:nvContentPartPr>
              <p14:xfrm>
                <a:off x="6090768" y="2638008"/>
                <a:ext cx="149040" cy="132840"/>
              </p14:xfrm>
            </p:contentPart>
          </mc:Choice>
          <mc:Fallback>
            <p:pic>
              <p:nvPicPr>
                <p:cNvPr id="21" name="Freihand 20">
                  <a:extLst>
                    <a:ext uri="{FF2B5EF4-FFF2-40B4-BE49-F238E27FC236}">
                      <a16:creationId xmlns:a16="http://schemas.microsoft.com/office/drawing/2014/main" id="{F601083F-944E-4866-91B7-2CCE465B60AD}"/>
                    </a:ext>
                  </a:extLst>
                </p:cNvPr>
                <p:cNvPicPr/>
                <p:nvPr/>
              </p:nvPicPr>
              <p:blipFill>
                <a:blip r:embed="rId84"/>
                <a:stretch>
                  <a:fillRect/>
                </a:stretch>
              </p:blipFill>
              <p:spPr>
                <a:xfrm>
                  <a:off x="6086448" y="2633688"/>
                  <a:ext cx="15768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22" name="Freihand 21">
                  <a:extLst>
                    <a:ext uri="{FF2B5EF4-FFF2-40B4-BE49-F238E27FC236}">
                      <a16:creationId xmlns:a16="http://schemas.microsoft.com/office/drawing/2014/main" id="{9D73ECEB-65FE-4F4F-8BC4-5D52E983A94A}"/>
                    </a:ext>
                  </a:extLst>
                </p14:cNvPr>
                <p14:cNvContentPartPr/>
                <p14:nvPr/>
              </p14:nvContentPartPr>
              <p14:xfrm>
                <a:off x="6259968" y="2687328"/>
                <a:ext cx="160560" cy="92880"/>
              </p14:xfrm>
            </p:contentPart>
          </mc:Choice>
          <mc:Fallback>
            <p:pic>
              <p:nvPicPr>
                <p:cNvPr id="22" name="Freihand 21">
                  <a:extLst>
                    <a:ext uri="{FF2B5EF4-FFF2-40B4-BE49-F238E27FC236}">
                      <a16:creationId xmlns:a16="http://schemas.microsoft.com/office/drawing/2014/main" id="{9D73ECEB-65FE-4F4F-8BC4-5D52E983A94A}"/>
                    </a:ext>
                  </a:extLst>
                </p:cNvPr>
                <p:cNvPicPr/>
                <p:nvPr/>
              </p:nvPicPr>
              <p:blipFill>
                <a:blip r:embed="rId86"/>
                <a:stretch>
                  <a:fillRect/>
                </a:stretch>
              </p:blipFill>
              <p:spPr>
                <a:xfrm>
                  <a:off x="6255648" y="2683008"/>
                  <a:ext cx="16920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23" name="Freihand 22">
                  <a:extLst>
                    <a:ext uri="{FF2B5EF4-FFF2-40B4-BE49-F238E27FC236}">
                      <a16:creationId xmlns:a16="http://schemas.microsoft.com/office/drawing/2014/main" id="{5DFE679C-14F2-48B0-B7CB-33EAED7E49F8}"/>
                    </a:ext>
                  </a:extLst>
                </p14:cNvPr>
                <p14:cNvContentPartPr/>
                <p14:nvPr/>
              </p14:nvContentPartPr>
              <p14:xfrm>
                <a:off x="6435288" y="2686968"/>
                <a:ext cx="118080" cy="163440"/>
              </p14:xfrm>
            </p:contentPart>
          </mc:Choice>
          <mc:Fallback>
            <p:pic>
              <p:nvPicPr>
                <p:cNvPr id="23" name="Freihand 22">
                  <a:extLst>
                    <a:ext uri="{FF2B5EF4-FFF2-40B4-BE49-F238E27FC236}">
                      <a16:creationId xmlns:a16="http://schemas.microsoft.com/office/drawing/2014/main" id="{5DFE679C-14F2-48B0-B7CB-33EAED7E49F8}"/>
                    </a:ext>
                  </a:extLst>
                </p:cNvPr>
                <p:cNvPicPr/>
                <p:nvPr/>
              </p:nvPicPr>
              <p:blipFill>
                <a:blip r:embed="rId88"/>
                <a:stretch>
                  <a:fillRect/>
                </a:stretch>
              </p:blipFill>
              <p:spPr>
                <a:xfrm>
                  <a:off x="6430968" y="2682648"/>
                  <a:ext cx="12672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24" name="Freihand 23">
                  <a:extLst>
                    <a:ext uri="{FF2B5EF4-FFF2-40B4-BE49-F238E27FC236}">
                      <a16:creationId xmlns:a16="http://schemas.microsoft.com/office/drawing/2014/main" id="{BD3600B7-BBC7-4EA3-BDE1-34A51164FFED}"/>
                    </a:ext>
                  </a:extLst>
                </p14:cNvPr>
                <p14:cNvContentPartPr/>
                <p14:nvPr/>
              </p14:nvContentPartPr>
              <p14:xfrm>
                <a:off x="6706008" y="2620728"/>
                <a:ext cx="252000" cy="268200"/>
              </p14:xfrm>
            </p:contentPart>
          </mc:Choice>
          <mc:Fallback>
            <p:pic>
              <p:nvPicPr>
                <p:cNvPr id="24" name="Freihand 23">
                  <a:extLst>
                    <a:ext uri="{FF2B5EF4-FFF2-40B4-BE49-F238E27FC236}">
                      <a16:creationId xmlns:a16="http://schemas.microsoft.com/office/drawing/2014/main" id="{BD3600B7-BBC7-4EA3-BDE1-34A51164FFED}"/>
                    </a:ext>
                  </a:extLst>
                </p:cNvPr>
                <p:cNvPicPr/>
                <p:nvPr/>
              </p:nvPicPr>
              <p:blipFill>
                <a:blip r:embed="rId90"/>
                <a:stretch>
                  <a:fillRect/>
                </a:stretch>
              </p:blipFill>
              <p:spPr>
                <a:xfrm>
                  <a:off x="6701688" y="2616408"/>
                  <a:ext cx="260640" cy="27684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25" name="Freihand 24">
                  <a:extLst>
                    <a:ext uri="{FF2B5EF4-FFF2-40B4-BE49-F238E27FC236}">
                      <a16:creationId xmlns:a16="http://schemas.microsoft.com/office/drawing/2014/main" id="{8209AD2C-0807-4F64-8AC1-AB787E670BF2}"/>
                    </a:ext>
                  </a:extLst>
                </p14:cNvPr>
                <p14:cNvContentPartPr/>
                <p14:nvPr/>
              </p14:nvContentPartPr>
              <p14:xfrm>
                <a:off x="7123968" y="2664648"/>
                <a:ext cx="248760" cy="94320"/>
              </p14:xfrm>
            </p:contentPart>
          </mc:Choice>
          <mc:Fallback>
            <p:pic>
              <p:nvPicPr>
                <p:cNvPr id="25" name="Freihand 24">
                  <a:extLst>
                    <a:ext uri="{FF2B5EF4-FFF2-40B4-BE49-F238E27FC236}">
                      <a16:creationId xmlns:a16="http://schemas.microsoft.com/office/drawing/2014/main" id="{8209AD2C-0807-4F64-8AC1-AB787E670BF2}"/>
                    </a:ext>
                  </a:extLst>
                </p:cNvPr>
                <p:cNvPicPr/>
                <p:nvPr/>
              </p:nvPicPr>
              <p:blipFill>
                <a:blip r:embed="rId92"/>
                <a:stretch>
                  <a:fillRect/>
                </a:stretch>
              </p:blipFill>
              <p:spPr>
                <a:xfrm>
                  <a:off x="7119648" y="2660328"/>
                  <a:ext cx="25740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26" name="Freihand 25">
                  <a:extLst>
                    <a:ext uri="{FF2B5EF4-FFF2-40B4-BE49-F238E27FC236}">
                      <a16:creationId xmlns:a16="http://schemas.microsoft.com/office/drawing/2014/main" id="{A8DC86FD-2D5A-47CF-BDF3-79BF6F397B31}"/>
                    </a:ext>
                  </a:extLst>
                </p14:cNvPr>
                <p14:cNvContentPartPr/>
                <p14:nvPr/>
              </p14:nvContentPartPr>
              <p14:xfrm>
                <a:off x="7451568" y="2702808"/>
                <a:ext cx="284760" cy="61200"/>
              </p14:xfrm>
            </p:contentPart>
          </mc:Choice>
          <mc:Fallback>
            <p:pic>
              <p:nvPicPr>
                <p:cNvPr id="26" name="Freihand 25">
                  <a:extLst>
                    <a:ext uri="{FF2B5EF4-FFF2-40B4-BE49-F238E27FC236}">
                      <a16:creationId xmlns:a16="http://schemas.microsoft.com/office/drawing/2014/main" id="{A8DC86FD-2D5A-47CF-BDF3-79BF6F397B31}"/>
                    </a:ext>
                  </a:extLst>
                </p:cNvPr>
                <p:cNvPicPr/>
                <p:nvPr/>
              </p:nvPicPr>
              <p:blipFill>
                <a:blip r:embed="rId94"/>
                <a:stretch>
                  <a:fillRect/>
                </a:stretch>
              </p:blipFill>
              <p:spPr>
                <a:xfrm>
                  <a:off x="7447248" y="2698488"/>
                  <a:ext cx="29340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27" name="Freihand 26">
                  <a:extLst>
                    <a:ext uri="{FF2B5EF4-FFF2-40B4-BE49-F238E27FC236}">
                      <a16:creationId xmlns:a16="http://schemas.microsoft.com/office/drawing/2014/main" id="{FC1A6C5A-2324-4873-AFC9-D29577C1024D}"/>
                    </a:ext>
                  </a:extLst>
                </p14:cNvPr>
                <p14:cNvContentPartPr/>
                <p14:nvPr/>
              </p14:nvContentPartPr>
              <p14:xfrm>
                <a:off x="7723368" y="2706048"/>
                <a:ext cx="101520" cy="188640"/>
              </p14:xfrm>
            </p:contentPart>
          </mc:Choice>
          <mc:Fallback>
            <p:pic>
              <p:nvPicPr>
                <p:cNvPr id="27" name="Freihand 26">
                  <a:extLst>
                    <a:ext uri="{FF2B5EF4-FFF2-40B4-BE49-F238E27FC236}">
                      <a16:creationId xmlns:a16="http://schemas.microsoft.com/office/drawing/2014/main" id="{FC1A6C5A-2324-4873-AFC9-D29577C1024D}"/>
                    </a:ext>
                  </a:extLst>
                </p:cNvPr>
                <p:cNvPicPr/>
                <p:nvPr/>
              </p:nvPicPr>
              <p:blipFill>
                <a:blip r:embed="rId96"/>
                <a:stretch>
                  <a:fillRect/>
                </a:stretch>
              </p:blipFill>
              <p:spPr>
                <a:xfrm>
                  <a:off x="7719048" y="2701728"/>
                  <a:ext cx="110160" cy="19728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28" name="Freihand 27">
                  <a:extLst>
                    <a:ext uri="{FF2B5EF4-FFF2-40B4-BE49-F238E27FC236}">
                      <a16:creationId xmlns:a16="http://schemas.microsoft.com/office/drawing/2014/main" id="{FF3F3147-9015-4778-93F4-2B5A3326A3EE}"/>
                    </a:ext>
                  </a:extLst>
                </p14:cNvPr>
                <p14:cNvContentPartPr/>
                <p14:nvPr/>
              </p14:nvContentPartPr>
              <p14:xfrm>
                <a:off x="7871688" y="2610648"/>
                <a:ext cx="51480" cy="149040"/>
              </p14:xfrm>
            </p:contentPart>
          </mc:Choice>
          <mc:Fallback>
            <p:pic>
              <p:nvPicPr>
                <p:cNvPr id="28" name="Freihand 27">
                  <a:extLst>
                    <a:ext uri="{FF2B5EF4-FFF2-40B4-BE49-F238E27FC236}">
                      <a16:creationId xmlns:a16="http://schemas.microsoft.com/office/drawing/2014/main" id="{FF3F3147-9015-4778-93F4-2B5A3326A3EE}"/>
                    </a:ext>
                  </a:extLst>
                </p:cNvPr>
                <p:cNvPicPr/>
                <p:nvPr/>
              </p:nvPicPr>
              <p:blipFill>
                <a:blip r:embed="rId98"/>
                <a:stretch>
                  <a:fillRect/>
                </a:stretch>
              </p:blipFill>
              <p:spPr>
                <a:xfrm>
                  <a:off x="7867368" y="2606328"/>
                  <a:ext cx="6012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29" name="Freihand 28">
                  <a:extLst>
                    <a:ext uri="{FF2B5EF4-FFF2-40B4-BE49-F238E27FC236}">
                      <a16:creationId xmlns:a16="http://schemas.microsoft.com/office/drawing/2014/main" id="{8703E6D8-8A31-4803-A827-C7190F0BA2E1}"/>
                    </a:ext>
                  </a:extLst>
                </p14:cNvPr>
                <p14:cNvContentPartPr/>
                <p14:nvPr/>
              </p14:nvContentPartPr>
              <p14:xfrm>
                <a:off x="7943688" y="2696328"/>
                <a:ext cx="481320" cy="157320"/>
              </p14:xfrm>
            </p:contentPart>
          </mc:Choice>
          <mc:Fallback>
            <p:pic>
              <p:nvPicPr>
                <p:cNvPr id="29" name="Freihand 28">
                  <a:extLst>
                    <a:ext uri="{FF2B5EF4-FFF2-40B4-BE49-F238E27FC236}">
                      <a16:creationId xmlns:a16="http://schemas.microsoft.com/office/drawing/2014/main" id="{8703E6D8-8A31-4803-A827-C7190F0BA2E1}"/>
                    </a:ext>
                  </a:extLst>
                </p:cNvPr>
                <p:cNvPicPr/>
                <p:nvPr/>
              </p:nvPicPr>
              <p:blipFill>
                <a:blip r:embed="rId100"/>
                <a:stretch>
                  <a:fillRect/>
                </a:stretch>
              </p:blipFill>
              <p:spPr>
                <a:xfrm>
                  <a:off x="7939368" y="2692008"/>
                  <a:ext cx="48996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30" name="Freihand 29">
                  <a:extLst>
                    <a:ext uri="{FF2B5EF4-FFF2-40B4-BE49-F238E27FC236}">
                      <a16:creationId xmlns:a16="http://schemas.microsoft.com/office/drawing/2014/main" id="{525579E4-8ACC-418A-9126-E97D18CB3267}"/>
                    </a:ext>
                  </a:extLst>
                </p14:cNvPr>
                <p14:cNvContentPartPr/>
                <p14:nvPr/>
              </p14:nvContentPartPr>
              <p14:xfrm>
                <a:off x="8449848" y="2623248"/>
                <a:ext cx="446400" cy="157680"/>
              </p14:xfrm>
            </p:contentPart>
          </mc:Choice>
          <mc:Fallback>
            <p:pic>
              <p:nvPicPr>
                <p:cNvPr id="30" name="Freihand 29">
                  <a:extLst>
                    <a:ext uri="{FF2B5EF4-FFF2-40B4-BE49-F238E27FC236}">
                      <a16:creationId xmlns:a16="http://schemas.microsoft.com/office/drawing/2014/main" id="{525579E4-8ACC-418A-9126-E97D18CB3267}"/>
                    </a:ext>
                  </a:extLst>
                </p:cNvPr>
                <p:cNvPicPr/>
                <p:nvPr/>
              </p:nvPicPr>
              <p:blipFill>
                <a:blip r:embed="rId102"/>
                <a:stretch>
                  <a:fillRect/>
                </a:stretch>
              </p:blipFill>
              <p:spPr>
                <a:xfrm>
                  <a:off x="8445528" y="2618928"/>
                  <a:ext cx="45504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31" name="Freihand 30">
                  <a:extLst>
                    <a:ext uri="{FF2B5EF4-FFF2-40B4-BE49-F238E27FC236}">
                      <a16:creationId xmlns:a16="http://schemas.microsoft.com/office/drawing/2014/main" id="{AD2BFBDD-B006-4E98-B7AD-1570C5B998E1}"/>
                    </a:ext>
                  </a:extLst>
                </p14:cNvPr>
                <p14:cNvContentPartPr/>
                <p14:nvPr/>
              </p14:nvContentPartPr>
              <p14:xfrm>
                <a:off x="9013248" y="2666448"/>
                <a:ext cx="191880" cy="109080"/>
              </p14:xfrm>
            </p:contentPart>
          </mc:Choice>
          <mc:Fallback>
            <p:pic>
              <p:nvPicPr>
                <p:cNvPr id="31" name="Freihand 30">
                  <a:extLst>
                    <a:ext uri="{FF2B5EF4-FFF2-40B4-BE49-F238E27FC236}">
                      <a16:creationId xmlns:a16="http://schemas.microsoft.com/office/drawing/2014/main" id="{AD2BFBDD-B006-4E98-B7AD-1570C5B998E1}"/>
                    </a:ext>
                  </a:extLst>
                </p:cNvPr>
                <p:cNvPicPr/>
                <p:nvPr/>
              </p:nvPicPr>
              <p:blipFill>
                <a:blip r:embed="rId104"/>
                <a:stretch>
                  <a:fillRect/>
                </a:stretch>
              </p:blipFill>
              <p:spPr>
                <a:xfrm>
                  <a:off x="9008928" y="2662128"/>
                  <a:ext cx="20052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32" name="Freihand 31">
                  <a:extLst>
                    <a:ext uri="{FF2B5EF4-FFF2-40B4-BE49-F238E27FC236}">
                      <a16:creationId xmlns:a16="http://schemas.microsoft.com/office/drawing/2014/main" id="{6814D7DE-4BF7-452A-B8EF-E6A63A7593FB}"/>
                    </a:ext>
                  </a:extLst>
                </p14:cNvPr>
                <p14:cNvContentPartPr/>
                <p14:nvPr/>
              </p14:nvContentPartPr>
              <p14:xfrm>
                <a:off x="9177768" y="2595528"/>
                <a:ext cx="30240" cy="13680"/>
              </p14:xfrm>
            </p:contentPart>
          </mc:Choice>
          <mc:Fallback>
            <p:pic>
              <p:nvPicPr>
                <p:cNvPr id="32" name="Freihand 31">
                  <a:extLst>
                    <a:ext uri="{FF2B5EF4-FFF2-40B4-BE49-F238E27FC236}">
                      <a16:creationId xmlns:a16="http://schemas.microsoft.com/office/drawing/2014/main" id="{6814D7DE-4BF7-452A-B8EF-E6A63A7593FB}"/>
                    </a:ext>
                  </a:extLst>
                </p:cNvPr>
                <p:cNvPicPr/>
                <p:nvPr/>
              </p:nvPicPr>
              <p:blipFill>
                <a:blip r:embed="rId106"/>
                <a:stretch>
                  <a:fillRect/>
                </a:stretch>
              </p:blipFill>
              <p:spPr>
                <a:xfrm>
                  <a:off x="9173448" y="2591208"/>
                  <a:ext cx="3888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33" name="Freihand 32">
                  <a:extLst>
                    <a:ext uri="{FF2B5EF4-FFF2-40B4-BE49-F238E27FC236}">
                      <a16:creationId xmlns:a16="http://schemas.microsoft.com/office/drawing/2014/main" id="{B3D71BBF-6B05-4932-B0F7-576C48350140}"/>
                    </a:ext>
                  </a:extLst>
                </p14:cNvPr>
                <p14:cNvContentPartPr/>
                <p14:nvPr/>
              </p14:nvContentPartPr>
              <p14:xfrm>
                <a:off x="9362808" y="2652768"/>
                <a:ext cx="250560" cy="92160"/>
              </p14:xfrm>
            </p:contentPart>
          </mc:Choice>
          <mc:Fallback>
            <p:pic>
              <p:nvPicPr>
                <p:cNvPr id="33" name="Freihand 32">
                  <a:extLst>
                    <a:ext uri="{FF2B5EF4-FFF2-40B4-BE49-F238E27FC236}">
                      <a16:creationId xmlns:a16="http://schemas.microsoft.com/office/drawing/2014/main" id="{B3D71BBF-6B05-4932-B0F7-576C48350140}"/>
                    </a:ext>
                  </a:extLst>
                </p:cNvPr>
                <p:cNvPicPr/>
                <p:nvPr/>
              </p:nvPicPr>
              <p:blipFill>
                <a:blip r:embed="rId108"/>
                <a:stretch>
                  <a:fillRect/>
                </a:stretch>
              </p:blipFill>
              <p:spPr>
                <a:xfrm>
                  <a:off x="9358488" y="2648448"/>
                  <a:ext cx="25920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34" name="Freihand 33">
                  <a:extLst>
                    <a:ext uri="{FF2B5EF4-FFF2-40B4-BE49-F238E27FC236}">
                      <a16:creationId xmlns:a16="http://schemas.microsoft.com/office/drawing/2014/main" id="{71589567-C3A8-437D-888D-35FFEAE4F593}"/>
                    </a:ext>
                  </a:extLst>
                </p14:cNvPr>
                <p14:cNvContentPartPr/>
                <p14:nvPr/>
              </p14:nvContentPartPr>
              <p14:xfrm>
                <a:off x="9629208" y="2569608"/>
                <a:ext cx="555480" cy="163440"/>
              </p14:xfrm>
            </p:contentPart>
          </mc:Choice>
          <mc:Fallback>
            <p:pic>
              <p:nvPicPr>
                <p:cNvPr id="34" name="Freihand 33">
                  <a:extLst>
                    <a:ext uri="{FF2B5EF4-FFF2-40B4-BE49-F238E27FC236}">
                      <a16:creationId xmlns:a16="http://schemas.microsoft.com/office/drawing/2014/main" id="{71589567-C3A8-437D-888D-35FFEAE4F593}"/>
                    </a:ext>
                  </a:extLst>
                </p:cNvPr>
                <p:cNvPicPr/>
                <p:nvPr/>
              </p:nvPicPr>
              <p:blipFill>
                <a:blip r:embed="rId110"/>
                <a:stretch>
                  <a:fillRect/>
                </a:stretch>
              </p:blipFill>
              <p:spPr>
                <a:xfrm>
                  <a:off x="9624888" y="2565288"/>
                  <a:ext cx="56412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60" name="Freihand 59">
                  <a:extLst>
                    <a:ext uri="{FF2B5EF4-FFF2-40B4-BE49-F238E27FC236}">
                      <a16:creationId xmlns:a16="http://schemas.microsoft.com/office/drawing/2014/main" id="{77C97B81-ED20-4316-8FD0-444DDDE6A0CC}"/>
                    </a:ext>
                  </a:extLst>
                </p14:cNvPr>
                <p14:cNvContentPartPr/>
                <p14:nvPr/>
              </p14:nvContentPartPr>
              <p14:xfrm>
                <a:off x="4348008" y="3197448"/>
                <a:ext cx="252000" cy="16200"/>
              </p14:xfrm>
            </p:contentPart>
          </mc:Choice>
          <mc:Fallback>
            <p:pic>
              <p:nvPicPr>
                <p:cNvPr id="60" name="Freihand 59">
                  <a:extLst>
                    <a:ext uri="{FF2B5EF4-FFF2-40B4-BE49-F238E27FC236}">
                      <a16:creationId xmlns:a16="http://schemas.microsoft.com/office/drawing/2014/main" id="{77C97B81-ED20-4316-8FD0-444DDDE6A0CC}"/>
                    </a:ext>
                  </a:extLst>
                </p:cNvPr>
                <p:cNvPicPr/>
                <p:nvPr/>
              </p:nvPicPr>
              <p:blipFill>
                <a:blip r:embed="rId112"/>
                <a:stretch>
                  <a:fillRect/>
                </a:stretch>
              </p:blipFill>
              <p:spPr>
                <a:xfrm>
                  <a:off x="4343688" y="3193128"/>
                  <a:ext cx="260640" cy="2484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61" name="Freihand 60">
                  <a:extLst>
                    <a:ext uri="{FF2B5EF4-FFF2-40B4-BE49-F238E27FC236}">
                      <a16:creationId xmlns:a16="http://schemas.microsoft.com/office/drawing/2014/main" id="{7B20051F-509F-4B55-BEEB-F0EB81B78628}"/>
                    </a:ext>
                  </a:extLst>
                </p14:cNvPr>
                <p14:cNvContentPartPr/>
                <p14:nvPr/>
              </p14:nvContentPartPr>
              <p14:xfrm>
                <a:off x="4573728" y="3142728"/>
                <a:ext cx="89280" cy="126360"/>
              </p14:xfrm>
            </p:contentPart>
          </mc:Choice>
          <mc:Fallback>
            <p:pic>
              <p:nvPicPr>
                <p:cNvPr id="61" name="Freihand 60">
                  <a:extLst>
                    <a:ext uri="{FF2B5EF4-FFF2-40B4-BE49-F238E27FC236}">
                      <a16:creationId xmlns:a16="http://schemas.microsoft.com/office/drawing/2014/main" id="{7B20051F-509F-4B55-BEEB-F0EB81B78628}"/>
                    </a:ext>
                  </a:extLst>
                </p:cNvPr>
                <p:cNvPicPr/>
                <p:nvPr/>
              </p:nvPicPr>
              <p:blipFill>
                <a:blip r:embed="rId114"/>
                <a:stretch>
                  <a:fillRect/>
                </a:stretch>
              </p:blipFill>
              <p:spPr>
                <a:xfrm>
                  <a:off x="4569408" y="3138408"/>
                  <a:ext cx="9792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62" name="Freihand 61">
                  <a:extLst>
                    <a:ext uri="{FF2B5EF4-FFF2-40B4-BE49-F238E27FC236}">
                      <a16:creationId xmlns:a16="http://schemas.microsoft.com/office/drawing/2014/main" id="{34FF88BB-2A6F-42FF-A160-5F4C107C1952}"/>
                    </a:ext>
                  </a:extLst>
                </p14:cNvPr>
                <p14:cNvContentPartPr/>
                <p14:nvPr/>
              </p14:nvContentPartPr>
              <p14:xfrm>
                <a:off x="4874688" y="3024288"/>
                <a:ext cx="169560" cy="215640"/>
              </p14:xfrm>
            </p:contentPart>
          </mc:Choice>
          <mc:Fallback>
            <p:pic>
              <p:nvPicPr>
                <p:cNvPr id="62" name="Freihand 61">
                  <a:extLst>
                    <a:ext uri="{FF2B5EF4-FFF2-40B4-BE49-F238E27FC236}">
                      <a16:creationId xmlns:a16="http://schemas.microsoft.com/office/drawing/2014/main" id="{34FF88BB-2A6F-42FF-A160-5F4C107C1952}"/>
                    </a:ext>
                  </a:extLst>
                </p:cNvPr>
                <p:cNvPicPr/>
                <p:nvPr/>
              </p:nvPicPr>
              <p:blipFill>
                <a:blip r:embed="rId116"/>
                <a:stretch>
                  <a:fillRect/>
                </a:stretch>
              </p:blipFill>
              <p:spPr>
                <a:xfrm>
                  <a:off x="4870368" y="3019968"/>
                  <a:ext cx="178200" cy="22428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63" name="Freihand 62">
                  <a:extLst>
                    <a:ext uri="{FF2B5EF4-FFF2-40B4-BE49-F238E27FC236}">
                      <a16:creationId xmlns:a16="http://schemas.microsoft.com/office/drawing/2014/main" id="{F62AA3FB-96E4-4D1A-B7FE-0464AFFA28BA}"/>
                    </a:ext>
                  </a:extLst>
                </p14:cNvPr>
                <p14:cNvContentPartPr/>
                <p14:nvPr/>
              </p14:nvContentPartPr>
              <p14:xfrm>
                <a:off x="5133168" y="3125088"/>
                <a:ext cx="21960" cy="95760"/>
              </p14:xfrm>
            </p:contentPart>
          </mc:Choice>
          <mc:Fallback>
            <p:pic>
              <p:nvPicPr>
                <p:cNvPr id="63" name="Freihand 62">
                  <a:extLst>
                    <a:ext uri="{FF2B5EF4-FFF2-40B4-BE49-F238E27FC236}">
                      <a16:creationId xmlns:a16="http://schemas.microsoft.com/office/drawing/2014/main" id="{F62AA3FB-96E4-4D1A-B7FE-0464AFFA28BA}"/>
                    </a:ext>
                  </a:extLst>
                </p:cNvPr>
                <p:cNvPicPr/>
                <p:nvPr/>
              </p:nvPicPr>
              <p:blipFill>
                <a:blip r:embed="rId118"/>
                <a:stretch>
                  <a:fillRect/>
                </a:stretch>
              </p:blipFill>
              <p:spPr>
                <a:xfrm>
                  <a:off x="5128848" y="3120768"/>
                  <a:ext cx="3060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137216" name="Freihand 137215">
                  <a:extLst>
                    <a:ext uri="{FF2B5EF4-FFF2-40B4-BE49-F238E27FC236}">
                      <a16:creationId xmlns:a16="http://schemas.microsoft.com/office/drawing/2014/main" id="{AE6A4D8F-FB7D-49E8-A3D4-5F180D23B040}"/>
                    </a:ext>
                  </a:extLst>
                </p14:cNvPr>
                <p14:cNvContentPartPr/>
                <p14:nvPr/>
              </p14:nvContentPartPr>
              <p14:xfrm>
                <a:off x="5112648" y="3028608"/>
                <a:ext cx="61920" cy="50400"/>
              </p14:xfrm>
            </p:contentPart>
          </mc:Choice>
          <mc:Fallback>
            <p:pic>
              <p:nvPicPr>
                <p:cNvPr id="137216" name="Freihand 137215">
                  <a:extLst>
                    <a:ext uri="{FF2B5EF4-FFF2-40B4-BE49-F238E27FC236}">
                      <a16:creationId xmlns:a16="http://schemas.microsoft.com/office/drawing/2014/main" id="{AE6A4D8F-FB7D-49E8-A3D4-5F180D23B040}"/>
                    </a:ext>
                  </a:extLst>
                </p:cNvPr>
                <p:cNvPicPr/>
                <p:nvPr/>
              </p:nvPicPr>
              <p:blipFill>
                <a:blip r:embed="rId120"/>
                <a:stretch>
                  <a:fillRect/>
                </a:stretch>
              </p:blipFill>
              <p:spPr>
                <a:xfrm>
                  <a:off x="5108328" y="3024288"/>
                  <a:ext cx="7056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137217" name="Freihand 137216">
                  <a:extLst>
                    <a:ext uri="{FF2B5EF4-FFF2-40B4-BE49-F238E27FC236}">
                      <a16:creationId xmlns:a16="http://schemas.microsoft.com/office/drawing/2014/main" id="{DF172259-7F1F-4129-9976-CDDE1BE51B39}"/>
                    </a:ext>
                  </a:extLst>
                </p14:cNvPr>
                <p14:cNvContentPartPr/>
                <p14:nvPr/>
              </p14:nvContentPartPr>
              <p14:xfrm>
                <a:off x="5218488" y="3107448"/>
                <a:ext cx="115560" cy="111960"/>
              </p14:xfrm>
            </p:contentPart>
          </mc:Choice>
          <mc:Fallback>
            <p:pic>
              <p:nvPicPr>
                <p:cNvPr id="137217" name="Freihand 137216">
                  <a:extLst>
                    <a:ext uri="{FF2B5EF4-FFF2-40B4-BE49-F238E27FC236}">
                      <a16:creationId xmlns:a16="http://schemas.microsoft.com/office/drawing/2014/main" id="{DF172259-7F1F-4129-9976-CDDE1BE51B39}"/>
                    </a:ext>
                  </a:extLst>
                </p:cNvPr>
                <p:cNvPicPr/>
                <p:nvPr/>
              </p:nvPicPr>
              <p:blipFill>
                <a:blip r:embed="rId122"/>
                <a:stretch>
                  <a:fillRect/>
                </a:stretch>
              </p:blipFill>
              <p:spPr>
                <a:xfrm>
                  <a:off x="5214168" y="3103128"/>
                  <a:ext cx="12420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137218" name="Freihand 137217">
                  <a:extLst>
                    <a:ext uri="{FF2B5EF4-FFF2-40B4-BE49-F238E27FC236}">
                      <a16:creationId xmlns:a16="http://schemas.microsoft.com/office/drawing/2014/main" id="{C7254A39-9123-49BF-8BCD-F515A1305671}"/>
                    </a:ext>
                  </a:extLst>
                </p14:cNvPr>
                <p14:cNvContentPartPr/>
                <p14:nvPr/>
              </p14:nvContentPartPr>
              <p14:xfrm>
                <a:off x="5514048" y="3106368"/>
                <a:ext cx="3960" cy="81720"/>
              </p14:xfrm>
            </p:contentPart>
          </mc:Choice>
          <mc:Fallback>
            <p:pic>
              <p:nvPicPr>
                <p:cNvPr id="137218" name="Freihand 137217">
                  <a:extLst>
                    <a:ext uri="{FF2B5EF4-FFF2-40B4-BE49-F238E27FC236}">
                      <a16:creationId xmlns:a16="http://schemas.microsoft.com/office/drawing/2014/main" id="{C7254A39-9123-49BF-8BCD-F515A1305671}"/>
                    </a:ext>
                  </a:extLst>
                </p:cNvPr>
                <p:cNvPicPr/>
                <p:nvPr/>
              </p:nvPicPr>
              <p:blipFill>
                <a:blip r:embed="rId124"/>
                <a:stretch>
                  <a:fillRect/>
                </a:stretch>
              </p:blipFill>
              <p:spPr>
                <a:xfrm>
                  <a:off x="5509728" y="3102048"/>
                  <a:ext cx="1260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137221" name="Freihand 137220">
                  <a:extLst>
                    <a:ext uri="{FF2B5EF4-FFF2-40B4-BE49-F238E27FC236}">
                      <a16:creationId xmlns:a16="http://schemas.microsoft.com/office/drawing/2014/main" id="{269948E4-422A-42B2-B735-F1D060F0E95D}"/>
                    </a:ext>
                  </a:extLst>
                </p14:cNvPr>
                <p14:cNvContentPartPr/>
                <p14:nvPr/>
              </p14:nvContentPartPr>
              <p14:xfrm>
                <a:off x="5502528" y="3046248"/>
                <a:ext cx="60840" cy="4320"/>
              </p14:xfrm>
            </p:contentPart>
          </mc:Choice>
          <mc:Fallback>
            <p:pic>
              <p:nvPicPr>
                <p:cNvPr id="137221" name="Freihand 137220">
                  <a:extLst>
                    <a:ext uri="{FF2B5EF4-FFF2-40B4-BE49-F238E27FC236}">
                      <a16:creationId xmlns:a16="http://schemas.microsoft.com/office/drawing/2014/main" id="{269948E4-422A-42B2-B735-F1D060F0E95D}"/>
                    </a:ext>
                  </a:extLst>
                </p:cNvPr>
                <p:cNvPicPr/>
                <p:nvPr/>
              </p:nvPicPr>
              <p:blipFill>
                <a:blip r:embed="rId126"/>
                <a:stretch>
                  <a:fillRect/>
                </a:stretch>
              </p:blipFill>
              <p:spPr>
                <a:xfrm>
                  <a:off x="5498208" y="3041928"/>
                  <a:ext cx="6948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137222" name="Freihand 137221">
                  <a:extLst>
                    <a:ext uri="{FF2B5EF4-FFF2-40B4-BE49-F238E27FC236}">
                      <a16:creationId xmlns:a16="http://schemas.microsoft.com/office/drawing/2014/main" id="{6AB271C0-60E5-432B-BCA2-D42024A8365D}"/>
                    </a:ext>
                  </a:extLst>
                </p14:cNvPr>
                <p14:cNvContentPartPr/>
                <p14:nvPr/>
              </p14:nvContentPartPr>
              <p14:xfrm>
                <a:off x="5607288" y="3086568"/>
                <a:ext cx="89640" cy="86760"/>
              </p14:xfrm>
            </p:contentPart>
          </mc:Choice>
          <mc:Fallback>
            <p:pic>
              <p:nvPicPr>
                <p:cNvPr id="137222" name="Freihand 137221">
                  <a:extLst>
                    <a:ext uri="{FF2B5EF4-FFF2-40B4-BE49-F238E27FC236}">
                      <a16:creationId xmlns:a16="http://schemas.microsoft.com/office/drawing/2014/main" id="{6AB271C0-60E5-432B-BCA2-D42024A8365D}"/>
                    </a:ext>
                  </a:extLst>
                </p:cNvPr>
                <p:cNvPicPr/>
                <p:nvPr/>
              </p:nvPicPr>
              <p:blipFill>
                <a:blip r:embed="rId128"/>
                <a:stretch>
                  <a:fillRect/>
                </a:stretch>
              </p:blipFill>
              <p:spPr>
                <a:xfrm>
                  <a:off x="5602968" y="3082248"/>
                  <a:ext cx="9828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137223" name="Freihand 137222">
                  <a:extLst>
                    <a:ext uri="{FF2B5EF4-FFF2-40B4-BE49-F238E27FC236}">
                      <a16:creationId xmlns:a16="http://schemas.microsoft.com/office/drawing/2014/main" id="{B445CD23-0325-43AF-9B3B-50AB171F1211}"/>
                    </a:ext>
                  </a:extLst>
                </p14:cNvPr>
                <p14:cNvContentPartPr/>
                <p14:nvPr/>
              </p14:nvContentPartPr>
              <p14:xfrm>
                <a:off x="5926608" y="3086208"/>
                <a:ext cx="249480" cy="103320"/>
              </p14:xfrm>
            </p:contentPart>
          </mc:Choice>
          <mc:Fallback>
            <p:pic>
              <p:nvPicPr>
                <p:cNvPr id="137223" name="Freihand 137222">
                  <a:extLst>
                    <a:ext uri="{FF2B5EF4-FFF2-40B4-BE49-F238E27FC236}">
                      <a16:creationId xmlns:a16="http://schemas.microsoft.com/office/drawing/2014/main" id="{B445CD23-0325-43AF-9B3B-50AB171F1211}"/>
                    </a:ext>
                  </a:extLst>
                </p:cNvPr>
                <p:cNvPicPr/>
                <p:nvPr/>
              </p:nvPicPr>
              <p:blipFill>
                <a:blip r:embed="rId130"/>
                <a:stretch>
                  <a:fillRect/>
                </a:stretch>
              </p:blipFill>
              <p:spPr>
                <a:xfrm>
                  <a:off x="5922288" y="3081888"/>
                  <a:ext cx="25812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137224" name="Freihand 137223">
                  <a:extLst>
                    <a:ext uri="{FF2B5EF4-FFF2-40B4-BE49-F238E27FC236}">
                      <a16:creationId xmlns:a16="http://schemas.microsoft.com/office/drawing/2014/main" id="{36E28A68-F6D4-47C5-99E2-B4512F54E4BB}"/>
                    </a:ext>
                  </a:extLst>
                </p14:cNvPr>
                <p14:cNvContentPartPr/>
                <p14:nvPr/>
              </p14:nvContentPartPr>
              <p14:xfrm>
                <a:off x="6170328" y="3060288"/>
                <a:ext cx="316440" cy="91080"/>
              </p14:xfrm>
            </p:contentPart>
          </mc:Choice>
          <mc:Fallback>
            <p:pic>
              <p:nvPicPr>
                <p:cNvPr id="137224" name="Freihand 137223">
                  <a:extLst>
                    <a:ext uri="{FF2B5EF4-FFF2-40B4-BE49-F238E27FC236}">
                      <a16:creationId xmlns:a16="http://schemas.microsoft.com/office/drawing/2014/main" id="{36E28A68-F6D4-47C5-99E2-B4512F54E4BB}"/>
                    </a:ext>
                  </a:extLst>
                </p:cNvPr>
                <p:cNvPicPr/>
                <p:nvPr/>
              </p:nvPicPr>
              <p:blipFill>
                <a:blip r:embed="rId132"/>
                <a:stretch>
                  <a:fillRect/>
                </a:stretch>
              </p:blipFill>
              <p:spPr>
                <a:xfrm>
                  <a:off x="6166008" y="3055968"/>
                  <a:ext cx="32508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137228" name="Freihand 137227">
                  <a:extLst>
                    <a:ext uri="{FF2B5EF4-FFF2-40B4-BE49-F238E27FC236}">
                      <a16:creationId xmlns:a16="http://schemas.microsoft.com/office/drawing/2014/main" id="{AC18C2C0-50E8-4AF3-AA4A-EA0FCFC2FBA9}"/>
                    </a:ext>
                  </a:extLst>
                </p14:cNvPr>
                <p14:cNvContentPartPr/>
                <p14:nvPr/>
              </p14:nvContentPartPr>
              <p14:xfrm>
                <a:off x="6637968" y="3068208"/>
                <a:ext cx="184320" cy="87120"/>
              </p14:xfrm>
            </p:contentPart>
          </mc:Choice>
          <mc:Fallback>
            <p:pic>
              <p:nvPicPr>
                <p:cNvPr id="137228" name="Freihand 137227">
                  <a:extLst>
                    <a:ext uri="{FF2B5EF4-FFF2-40B4-BE49-F238E27FC236}">
                      <a16:creationId xmlns:a16="http://schemas.microsoft.com/office/drawing/2014/main" id="{AC18C2C0-50E8-4AF3-AA4A-EA0FCFC2FBA9}"/>
                    </a:ext>
                  </a:extLst>
                </p:cNvPr>
                <p:cNvPicPr/>
                <p:nvPr/>
              </p:nvPicPr>
              <p:blipFill>
                <a:blip r:embed="rId134"/>
                <a:stretch>
                  <a:fillRect/>
                </a:stretch>
              </p:blipFill>
              <p:spPr>
                <a:xfrm>
                  <a:off x="6633648" y="3063888"/>
                  <a:ext cx="19296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137230" name="Freihand 137229">
                  <a:extLst>
                    <a:ext uri="{FF2B5EF4-FFF2-40B4-BE49-F238E27FC236}">
                      <a16:creationId xmlns:a16="http://schemas.microsoft.com/office/drawing/2014/main" id="{1191897C-55AE-48D4-AD5B-38E456912A1C}"/>
                    </a:ext>
                  </a:extLst>
                </p14:cNvPr>
                <p14:cNvContentPartPr/>
                <p14:nvPr/>
              </p14:nvContentPartPr>
              <p14:xfrm>
                <a:off x="7004088" y="2987208"/>
                <a:ext cx="25560" cy="162720"/>
              </p14:xfrm>
            </p:contentPart>
          </mc:Choice>
          <mc:Fallback>
            <p:pic>
              <p:nvPicPr>
                <p:cNvPr id="137230" name="Freihand 137229">
                  <a:extLst>
                    <a:ext uri="{FF2B5EF4-FFF2-40B4-BE49-F238E27FC236}">
                      <a16:creationId xmlns:a16="http://schemas.microsoft.com/office/drawing/2014/main" id="{1191897C-55AE-48D4-AD5B-38E456912A1C}"/>
                    </a:ext>
                  </a:extLst>
                </p:cNvPr>
                <p:cNvPicPr/>
                <p:nvPr/>
              </p:nvPicPr>
              <p:blipFill>
                <a:blip r:embed="rId136"/>
                <a:stretch>
                  <a:fillRect/>
                </a:stretch>
              </p:blipFill>
              <p:spPr>
                <a:xfrm>
                  <a:off x="6999768" y="2982888"/>
                  <a:ext cx="3420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137231" name="Freihand 137230">
                  <a:extLst>
                    <a:ext uri="{FF2B5EF4-FFF2-40B4-BE49-F238E27FC236}">
                      <a16:creationId xmlns:a16="http://schemas.microsoft.com/office/drawing/2014/main" id="{6CA91A3E-62B9-48C7-9F12-DCFABE5FCF05}"/>
                    </a:ext>
                  </a:extLst>
                </p14:cNvPr>
                <p14:cNvContentPartPr/>
                <p14:nvPr/>
              </p14:nvContentPartPr>
              <p14:xfrm>
                <a:off x="7071048" y="3047328"/>
                <a:ext cx="91800" cy="92880"/>
              </p14:xfrm>
            </p:contentPart>
          </mc:Choice>
          <mc:Fallback>
            <p:pic>
              <p:nvPicPr>
                <p:cNvPr id="137231" name="Freihand 137230">
                  <a:extLst>
                    <a:ext uri="{FF2B5EF4-FFF2-40B4-BE49-F238E27FC236}">
                      <a16:creationId xmlns:a16="http://schemas.microsoft.com/office/drawing/2014/main" id="{6CA91A3E-62B9-48C7-9F12-DCFABE5FCF05}"/>
                    </a:ext>
                  </a:extLst>
                </p:cNvPr>
                <p:cNvPicPr/>
                <p:nvPr/>
              </p:nvPicPr>
              <p:blipFill>
                <a:blip r:embed="rId138"/>
                <a:stretch>
                  <a:fillRect/>
                </a:stretch>
              </p:blipFill>
              <p:spPr>
                <a:xfrm>
                  <a:off x="7066728" y="3043008"/>
                  <a:ext cx="10044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137232" name="Freihand 137231">
                  <a:extLst>
                    <a:ext uri="{FF2B5EF4-FFF2-40B4-BE49-F238E27FC236}">
                      <a16:creationId xmlns:a16="http://schemas.microsoft.com/office/drawing/2014/main" id="{09C07A87-49D1-4D0B-BC94-AA78CBDEEC7A}"/>
                    </a:ext>
                  </a:extLst>
                </p14:cNvPr>
                <p14:cNvContentPartPr/>
                <p14:nvPr/>
              </p14:nvContentPartPr>
              <p14:xfrm>
                <a:off x="7188408" y="3038328"/>
                <a:ext cx="110880" cy="95760"/>
              </p14:xfrm>
            </p:contentPart>
          </mc:Choice>
          <mc:Fallback>
            <p:pic>
              <p:nvPicPr>
                <p:cNvPr id="137232" name="Freihand 137231">
                  <a:extLst>
                    <a:ext uri="{FF2B5EF4-FFF2-40B4-BE49-F238E27FC236}">
                      <a16:creationId xmlns:a16="http://schemas.microsoft.com/office/drawing/2014/main" id="{09C07A87-49D1-4D0B-BC94-AA78CBDEEC7A}"/>
                    </a:ext>
                  </a:extLst>
                </p:cNvPr>
                <p:cNvPicPr/>
                <p:nvPr/>
              </p:nvPicPr>
              <p:blipFill>
                <a:blip r:embed="rId140"/>
                <a:stretch>
                  <a:fillRect/>
                </a:stretch>
              </p:blipFill>
              <p:spPr>
                <a:xfrm>
                  <a:off x="7184088" y="3034008"/>
                  <a:ext cx="11952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137233" name="Freihand 137232">
                  <a:extLst>
                    <a:ext uri="{FF2B5EF4-FFF2-40B4-BE49-F238E27FC236}">
                      <a16:creationId xmlns:a16="http://schemas.microsoft.com/office/drawing/2014/main" id="{E25CBC4E-FBD5-413E-9BD9-0E81A052B625}"/>
                    </a:ext>
                  </a:extLst>
                </p14:cNvPr>
                <p14:cNvContentPartPr/>
                <p14:nvPr/>
              </p14:nvContentPartPr>
              <p14:xfrm>
                <a:off x="7316568" y="3027528"/>
                <a:ext cx="98640" cy="97920"/>
              </p14:xfrm>
            </p:contentPart>
          </mc:Choice>
          <mc:Fallback>
            <p:pic>
              <p:nvPicPr>
                <p:cNvPr id="137233" name="Freihand 137232">
                  <a:extLst>
                    <a:ext uri="{FF2B5EF4-FFF2-40B4-BE49-F238E27FC236}">
                      <a16:creationId xmlns:a16="http://schemas.microsoft.com/office/drawing/2014/main" id="{E25CBC4E-FBD5-413E-9BD9-0E81A052B625}"/>
                    </a:ext>
                  </a:extLst>
                </p:cNvPr>
                <p:cNvPicPr/>
                <p:nvPr/>
              </p:nvPicPr>
              <p:blipFill>
                <a:blip r:embed="rId142"/>
                <a:stretch>
                  <a:fillRect/>
                </a:stretch>
              </p:blipFill>
              <p:spPr>
                <a:xfrm>
                  <a:off x="7312248" y="3023208"/>
                  <a:ext cx="10728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137235" name="Freihand 137234">
                  <a:extLst>
                    <a:ext uri="{FF2B5EF4-FFF2-40B4-BE49-F238E27FC236}">
                      <a16:creationId xmlns:a16="http://schemas.microsoft.com/office/drawing/2014/main" id="{A8D0594F-9F53-4BE8-9C15-28BD0743DF9F}"/>
                    </a:ext>
                  </a:extLst>
                </p14:cNvPr>
                <p14:cNvContentPartPr/>
                <p14:nvPr/>
              </p14:nvContentPartPr>
              <p14:xfrm>
                <a:off x="7635528" y="3021408"/>
                <a:ext cx="165960" cy="95400"/>
              </p14:xfrm>
            </p:contentPart>
          </mc:Choice>
          <mc:Fallback>
            <p:pic>
              <p:nvPicPr>
                <p:cNvPr id="137235" name="Freihand 137234">
                  <a:extLst>
                    <a:ext uri="{FF2B5EF4-FFF2-40B4-BE49-F238E27FC236}">
                      <a16:creationId xmlns:a16="http://schemas.microsoft.com/office/drawing/2014/main" id="{A8D0594F-9F53-4BE8-9C15-28BD0743DF9F}"/>
                    </a:ext>
                  </a:extLst>
                </p:cNvPr>
                <p:cNvPicPr/>
                <p:nvPr/>
              </p:nvPicPr>
              <p:blipFill>
                <a:blip r:embed="rId144"/>
                <a:stretch>
                  <a:fillRect/>
                </a:stretch>
              </p:blipFill>
              <p:spPr>
                <a:xfrm>
                  <a:off x="7631208" y="3017088"/>
                  <a:ext cx="17460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137236" name="Freihand 137235">
                  <a:extLst>
                    <a:ext uri="{FF2B5EF4-FFF2-40B4-BE49-F238E27FC236}">
                      <a16:creationId xmlns:a16="http://schemas.microsoft.com/office/drawing/2014/main" id="{3284E0DA-A193-4FDC-8A13-B69BFEA550FA}"/>
                    </a:ext>
                  </a:extLst>
                </p14:cNvPr>
                <p14:cNvContentPartPr/>
                <p14:nvPr/>
              </p14:nvContentPartPr>
              <p14:xfrm>
                <a:off x="7934328" y="3004848"/>
                <a:ext cx="136800" cy="131040"/>
              </p14:xfrm>
            </p:contentPart>
          </mc:Choice>
          <mc:Fallback>
            <p:pic>
              <p:nvPicPr>
                <p:cNvPr id="137236" name="Freihand 137235">
                  <a:extLst>
                    <a:ext uri="{FF2B5EF4-FFF2-40B4-BE49-F238E27FC236}">
                      <a16:creationId xmlns:a16="http://schemas.microsoft.com/office/drawing/2014/main" id="{3284E0DA-A193-4FDC-8A13-B69BFEA550FA}"/>
                    </a:ext>
                  </a:extLst>
                </p:cNvPr>
                <p:cNvPicPr/>
                <p:nvPr/>
              </p:nvPicPr>
              <p:blipFill>
                <a:blip r:embed="rId146"/>
                <a:stretch>
                  <a:fillRect/>
                </a:stretch>
              </p:blipFill>
              <p:spPr>
                <a:xfrm>
                  <a:off x="7930008" y="3000528"/>
                  <a:ext cx="14544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137237" name="Freihand 137236">
                  <a:extLst>
                    <a:ext uri="{FF2B5EF4-FFF2-40B4-BE49-F238E27FC236}">
                      <a16:creationId xmlns:a16="http://schemas.microsoft.com/office/drawing/2014/main" id="{E61514BE-BE87-4E8D-8BDA-1429987CCAEB}"/>
                    </a:ext>
                  </a:extLst>
                </p14:cNvPr>
                <p14:cNvContentPartPr/>
                <p14:nvPr/>
              </p14:nvContentPartPr>
              <p14:xfrm>
                <a:off x="8062848" y="2923488"/>
                <a:ext cx="115920" cy="183240"/>
              </p14:xfrm>
            </p:contentPart>
          </mc:Choice>
          <mc:Fallback>
            <p:pic>
              <p:nvPicPr>
                <p:cNvPr id="137237" name="Freihand 137236">
                  <a:extLst>
                    <a:ext uri="{FF2B5EF4-FFF2-40B4-BE49-F238E27FC236}">
                      <a16:creationId xmlns:a16="http://schemas.microsoft.com/office/drawing/2014/main" id="{E61514BE-BE87-4E8D-8BDA-1429987CCAEB}"/>
                    </a:ext>
                  </a:extLst>
                </p:cNvPr>
                <p:cNvPicPr/>
                <p:nvPr/>
              </p:nvPicPr>
              <p:blipFill>
                <a:blip r:embed="rId148"/>
                <a:stretch>
                  <a:fillRect/>
                </a:stretch>
              </p:blipFill>
              <p:spPr>
                <a:xfrm>
                  <a:off x="8058528" y="2919168"/>
                  <a:ext cx="124560" cy="19188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137238" name="Freihand 137237">
                  <a:extLst>
                    <a:ext uri="{FF2B5EF4-FFF2-40B4-BE49-F238E27FC236}">
                      <a16:creationId xmlns:a16="http://schemas.microsoft.com/office/drawing/2014/main" id="{C4725FE7-D0F4-4935-A467-A44C118FD3E2}"/>
                    </a:ext>
                  </a:extLst>
                </p14:cNvPr>
                <p14:cNvContentPartPr/>
                <p14:nvPr/>
              </p14:nvContentPartPr>
              <p14:xfrm>
                <a:off x="8161488" y="2917008"/>
                <a:ext cx="323280" cy="173880"/>
              </p14:xfrm>
            </p:contentPart>
          </mc:Choice>
          <mc:Fallback>
            <p:pic>
              <p:nvPicPr>
                <p:cNvPr id="137238" name="Freihand 137237">
                  <a:extLst>
                    <a:ext uri="{FF2B5EF4-FFF2-40B4-BE49-F238E27FC236}">
                      <a16:creationId xmlns:a16="http://schemas.microsoft.com/office/drawing/2014/main" id="{C4725FE7-D0F4-4935-A467-A44C118FD3E2}"/>
                    </a:ext>
                  </a:extLst>
                </p:cNvPr>
                <p:cNvPicPr/>
                <p:nvPr/>
              </p:nvPicPr>
              <p:blipFill>
                <a:blip r:embed="rId150"/>
                <a:stretch>
                  <a:fillRect/>
                </a:stretch>
              </p:blipFill>
              <p:spPr>
                <a:xfrm>
                  <a:off x="8157168" y="2912688"/>
                  <a:ext cx="33192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137239" name="Freihand 137238">
                  <a:extLst>
                    <a:ext uri="{FF2B5EF4-FFF2-40B4-BE49-F238E27FC236}">
                      <a16:creationId xmlns:a16="http://schemas.microsoft.com/office/drawing/2014/main" id="{F12A8E6B-56FD-456A-9975-EF2CC8302E0A}"/>
                    </a:ext>
                  </a:extLst>
                </p14:cNvPr>
                <p14:cNvContentPartPr/>
                <p14:nvPr/>
              </p14:nvContentPartPr>
              <p14:xfrm>
                <a:off x="8473248" y="2934648"/>
                <a:ext cx="32400" cy="45000"/>
              </p14:xfrm>
            </p:contentPart>
          </mc:Choice>
          <mc:Fallback>
            <p:pic>
              <p:nvPicPr>
                <p:cNvPr id="137239" name="Freihand 137238">
                  <a:extLst>
                    <a:ext uri="{FF2B5EF4-FFF2-40B4-BE49-F238E27FC236}">
                      <a16:creationId xmlns:a16="http://schemas.microsoft.com/office/drawing/2014/main" id="{F12A8E6B-56FD-456A-9975-EF2CC8302E0A}"/>
                    </a:ext>
                  </a:extLst>
                </p:cNvPr>
                <p:cNvPicPr/>
                <p:nvPr/>
              </p:nvPicPr>
              <p:blipFill>
                <a:blip r:embed="rId152"/>
                <a:stretch>
                  <a:fillRect/>
                </a:stretch>
              </p:blipFill>
              <p:spPr>
                <a:xfrm>
                  <a:off x="8468928" y="2930328"/>
                  <a:ext cx="41040" cy="5364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137240" name="Freihand 137239">
                  <a:extLst>
                    <a:ext uri="{FF2B5EF4-FFF2-40B4-BE49-F238E27FC236}">
                      <a16:creationId xmlns:a16="http://schemas.microsoft.com/office/drawing/2014/main" id="{1180674C-E459-4BAC-B90A-812F3A98EB61}"/>
                    </a:ext>
                  </a:extLst>
                </p14:cNvPr>
                <p14:cNvContentPartPr/>
                <p14:nvPr/>
              </p14:nvContentPartPr>
              <p14:xfrm>
                <a:off x="8486928" y="2995848"/>
                <a:ext cx="162000" cy="73440"/>
              </p14:xfrm>
            </p:contentPart>
          </mc:Choice>
          <mc:Fallback>
            <p:pic>
              <p:nvPicPr>
                <p:cNvPr id="137240" name="Freihand 137239">
                  <a:extLst>
                    <a:ext uri="{FF2B5EF4-FFF2-40B4-BE49-F238E27FC236}">
                      <a16:creationId xmlns:a16="http://schemas.microsoft.com/office/drawing/2014/main" id="{1180674C-E459-4BAC-B90A-812F3A98EB61}"/>
                    </a:ext>
                  </a:extLst>
                </p:cNvPr>
                <p:cNvPicPr/>
                <p:nvPr/>
              </p:nvPicPr>
              <p:blipFill>
                <a:blip r:embed="rId154"/>
                <a:stretch>
                  <a:fillRect/>
                </a:stretch>
              </p:blipFill>
              <p:spPr>
                <a:xfrm>
                  <a:off x="8482608" y="2991528"/>
                  <a:ext cx="17064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137241" name="Freihand 137240">
                  <a:extLst>
                    <a:ext uri="{FF2B5EF4-FFF2-40B4-BE49-F238E27FC236}">
                      <a16:creationId xmlns:a16="http://schemas.microsoft.com/office/drawing/2014/main" id="{D1B9B1CA-59F4-49E9-BBD5-F7C323873B70}"/>
                    </a:ext>
                  </a:extLst>
                </p14:cNvPr>
                <p14:cNvContentPartPr/>
                <p14:nvPr/>
              </p14:nvContentPartPr>
              <p14:xfrm>
                <a:off x="8862768" y="2904768"/>
                <a:ext cx="624600" cy="285840"/>
              </p14:xfrm>
            </p:contentPart>
          </mc:Choice>
          <mc:Fallback>
            <p:pic>
              <p:nvPicPr>
                <p:cNvPr id="137241" name="Freihand 137240">
                  <a:extLst>
                    <a:ext uri="{FF2B5EF4-FFF2-40B4-BE49-F238E27FC236}">
                      <a16:creationId xmlns:a16="http://schemas.microsoft.com/office/drawing/2014/main" id="{D1B9B1CA-59F4-49E9-BBD5-F7C323873B70}"/>
                    </a:ext>
                  </a:extLst>
                </p:cNvPr>
                <p:cNvPicPr/>
                <p:nvPr/>
              </p:nvPicPr>
              <p:blipFill>
                <a:blip r:embed="rId156"/>
                <a:stretch>
                  <a:fillRect/>
                </a:stretch>
              </p:blipFill>
              <p:spPr>
                <a:xfrm>
                  <a:off x="8858448" y="2900448"/>
                  <a:ext cx="633240" cy="29448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137243" name="Freihand 137242">
                  <a:extLst>
                    <a:ext uri="{FF2B5EF4-FFF2-40B4-BE49-F238E27FC236}">
                      <a16:creationId xmlns:a16="http://schemas.microsoft.com/office/drawing/2014/main" id="{6E968B97-13BF-4938-8CB7-BBE33BD97720}"/>
                    </a:ext>
                  </a:extLst>
                </p14:cNvPr>
                <p14:cNvContentPartPr/>
                <p14:nvPr/>
              </p14:nvContentPartPr>
              <p14:xfrm>
                <a:off x="9549288" y="2992968"/>
                <a:ext cx="113040" cy="102240"/>
              </p14:xfrm>
            </p:contentPart>
          </mc:Choice>
          <mc:Fallback>
            <p:pic>
              <p:nvPicPr>
                <p:cNvPr id="137243" name="Freihand 137242">
                  <a:extLst>
                    <a:ext uri="{FF2B5EF4-FFF2-40B4-BE49-F238E27FC236}">
                      <a16:creationId xmlns:a16="http://schemas.microsoft.com/office/drawing/2014/main" id="{6E968B97-13BF-4938-8CB7-BBE33BD97720}"/>
                    </a:ext>
                  </a:extLst>
                </p:cNvPr>
                <p:cNvPicPr/>
                <p:nvPr/>
              </p:nvPicPr>
              <p:blipFill>
                <a:blip r:embed="rId158"/>
                <a:stretch>
                  <a:fillRect/>
                </a:stretch>
              </p:blipFill>
              <p:spPr>
                <a:xfrm>
                  <a:off x="9544968" y="2988648"/>
                  <a:ext cx="12168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137244" name="Freihand 137243">
                  <a:extLst>
                    <a:ext uri="{FF2B5EF4-FFF2-40B4-BE49-F238E27FC236}">
                      <a16:creationId xmlns:a16="http://schemas.microsoft.com/office/drawing/2014/main" id="{60D3DE3C-6D7A-490D-80BF-ADFD5AD4BF76}"/>
                    </a:ext>
                  </a:extLst>
                </p14:cNvPr>
                <p14:cNvContentPartPr/>
                <p14:nvPr/>
              </p14:nvContentPartPr>
              <p14:xfrm>
                <a:off x="9716328" y="3002328"/>
                <a:ext cx="275040" cy="109080"/>
              </p14:xfrm>
            </p:contentPart>
          </mc:Choice>
          <mc:Fallback>
            <p:pic>
              <p:nvPicPr>
                <p:cNvPr id="137244" name="Freihand 137243">
                  <a:extLst>
                    <a:ext uri="{FF2B5EF4-FFF2-40B4-BE49-F238E27FC236}">
                      <a16:creationId xmlns:a16="http://schemas.microsoft.com/office/drawing/2014/main" id="{60D3DE3C-6D7A-490D-80BF-ADFD5AD4BF76}"/>
                    </a:ext>
                  </a:extLst>
                </p:cNvPr>
                <p:cNvPicPr/>
                <p:nvPr/>
              </p:nvPicPr>
              <p:blipFill>
                <a:blip r:embed="rId160"/>
                <a:stretch>
                  <a:fillRect/>
                </a:stretch>
              </p:blipFill>
              <p:spPr>
                <a:xfrm>
                  <a:off x="9712008" y="2998008"/>
                  <a:ext cx="28368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137245" name="Freihand 137244">
                  <a:extLst>
                    <a:ext uri="{FF2B5EF4-FFF2-40B4-BE49-F238E27FC236}">
                      <a16:creationId xmlns:a16="http://schemas.microsoft.com/office/drawing/2014/main" id="{7ED529B6-E70A-4245-915C-90BAD5688AE5}"/>
                    </a:ext>
                  </a:extLst>
                </p14:cNvPr>
                <p14:cNvContentPartPr/>
                <p14:nvPr/>
              </p14:nvContentPartPr>
              <p14:xfrm>
                <a:off x="10008288" y="2970648"/>
                <a:ext cx="178920" cy="91440"/>
              </p14:xfrm>
            </p:contentPart>
          </mc:Choice>
          <mc:Fallback>
            <p:pic>
              <p:nvPicPr>
                <p:cNvPr id="137245" name="Freihand 137244">
                  <a:extLst>
                    <a:ext uri="{FF2B5EF4-FFF2-40B4-BE49-F238E27FC236}">
                      <a16:creationId xmlns:a16="http://schemas.microsoft.com/office/drawing/2014/main" id="{7ED529B6-E70A-4245-915C-90BAD5688AE5}"/>
                    </a:ext>
                  </a:extLst>
                </p:cNvPr>
                <p:cNvPicPr/>
                <p:nvPr/>
              </p:nvPicPr>
              <p:blipFill>
                <a:blip r:embed="rId162"/>
                <a:stretch>
                  <a:fillRect/>
                </a:stretch>
              </p:blipFill>
              <p:spPr>
                <a:xfrm>
                  <a:off x="10003968" y="2966328"/>
                  <a:ext cx="18756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137246" name="Freihand 137245">
                  <a:extLst>
                    <a:ext uri="{FF2B5EF4-FFF2-40B4-BE49-F238E27FC236}">
                      <a16:creationId xmlns:a16="http://schemas.microsoft.com/office/drawing/2014/main" id="{19CFF2FA-51BE-4004-9F54-F0BBE69B72A8}"/>
                    </a:ext>
                  </a:extLst>
                </p14:cNvPr>
                <p14:cNvContentPartPr/>
                <p14:nvPr/>
              </p14:nvContentPartPr>
              <p14:xfrm>
                <a:off x="10157688" y="2876328"/>
                <a:ext cx="123840" cy="168120"/>
              </p14:xfrm>
            </p:contentPart>
          </mc:Choice>
          <mc:Fallback>
            <p:pic>
              <p:nvPicPr>
                <p:cNvPr id="137246" name="Freihand 137245">
                  <a:extLst>
                    <a:ext uri="{FF2B5EF4-FFF2-40B4-BE49-F238E27FC236}">
                      <a16:creationId xmlns:a16="http://schemas.microsoft.com/office/drawing/2014/main" id="{19CFF2FA-51BE-4004-9F54-F0BBE69B72A8}"/>
                    </a:ext>
                  </a:extLst>
                </p:cNvPr>
                <p:cNvPicPr/>
                <p:nvPr/>
              </p:nvPicPr>
              <p:blipFill>
                <a:blip r:embed="rId164"/>
                <a:stretch>
                  <a:fillRect/>
                </a:stretch>
              </p:blipFill>
              <p:spPr>
                <a:xfrm>
                  <a:off x="10153368" y="2872008"/>
                  <a:ext cx="13248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37247" name="Freihand 137246">
                  <a:extLst>
                    <a:ext uri="{FF2B5EF4-FFF2-40B4-BE49-F238E27FC236}">
                      <a16:creationId xmlns:a16="http://schemas.microsoft.com/office/drawing/2014/main" id="{3DC93A7D-D5A2-4771-B0C7-7420B6F5DC14}"/>
                    </a:ext>
                  </a:extLst>
                </p14:cNvPr>
                <p14:cNvContentPartPr/>
                <p14:nvPr/>
              </p14:nvContentPartPr>
              <p14:xfrm>
                <a:off x="10247328" y="2994048"/>
                <a:ext cx="54720" cy="86400"/>
              </p14:xfrm>
            </p:contentPart>
          </mc:Choice>
          <mc:Fallback>
            <p:pic>
              <p:nvPicPr>
                <p:cNvPr id="137247" name="Freihand 137246">
                  <a:extLst>
                    <a:ext uri="{FF2B5EF4-FFF2-40B4-BE49-F238E27FC236}">
                      <a16:creationId xmlns:a16="http://schemas.microsoft.com/office/drawing/2014/main" id="{3DC93A7D-D5A2-4771-B0C7-7420B6F5DC14}"/>
                    </a:ext>
                  </a:extLst>
                </p:cNvPr>
                <p:cNvPicPr/>
                <p:nvPr/>
              </p:nvPicPr>
              <p:blipFill>
                <a:blip r:embed="rId166"/>
                <a:stretch>
                  <a:fillRect/>
                </a:stretch>
              </p:blipFill>
              <p:spPr>
                <a:xfrm>
                  <a:off x="10243008" y="2989728"/>
                  <a:ext cx="6336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37253" name="Freihand 137252">
                  <a:extLst>
                    <a:ext uri="{FF2B5EF4-FFF2-40B4-BE49-F238E27FC236}">
                      <a16:creationId xmlns:a16="http://schemas.microsoft.com/office/drawing/2014/main" id="{09606E51-9370-4FB8-AA94-C5481E45508D}"/>
                    </a:ext>
                  </a:extLst>
                </p14:cNvPr>
                <p14:cNvContentPartPr/>
                <p14:nvPr/>
              </p14:nvContentPartPr>
              <p14:xfrm>
                <a:off x="4721688" y="3179808"/>
                <a:ext cx="5689440" cy="211320"/>
              </p14:xfrm>
            </p:contentPart>
          </mc:Choice>
          <mc:Fallback>
            <p:pic>
              <p:nvPicPr>
                <p:cNvPr id="137253" name="Freihand 137252">
                  <a:extLst>
                    <a:ext uri="{FF2B5EF4-FFF2-40B4-BE49-F238E27FC236}">
                      <a16:creationId xmlns:a16="http://schemas.microsoft.com/office/drawing/2014/main" id="{09606E51-9370-4FB8-AA94-C5481E45508D}"/>
                    </a:ext>
                  </a:extLst>
                </p:cNvPr>
                <p:cNvPicPr/>
                <p:nvPr/>
              </p:nvPicPr>
              <p:blipFill>
                <a:blip r:embed="rId168"/>
                <a:stretch>
                  <a:fillRect/>
                </a:stretch>
              </p:blipFill>
              <p:spPr>
                <a:xfrm>
                  <a:off x="4717368" y="3175488"/>
                  <a:ext cx="5698080" cy="2199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69">
            <p14:nvContentPartPr>
              <p14:cNvPr id="137256" name="Freihand 137255">
                <a:extLst>
                  <a:ext uri="{FF2B5EF4-FFF2-40B4-BE49-F238E27FC236}">
                    <a16:creationId xmlns:a16="http://schemas.microsoft.com/office/drawing/2014/main" id="{10FAC49E-5990-43FD-826F-79F7A1B49BDF}"/>
                  </a:ext>
                </a:extLst>
              </p14:cNvPr>
              <p14:cNvContentPartPr/>
              <p14:nvPr/>
            </p14:nvContentPartPr>
            <p14:xfrm>
              <a:off x="395208" y="3986208"/>
              <a:ext cx="3005280" cy="649800"/>
            </p14:xfrm>
          </p:contentPart>
        </mc:Choice>
        <mc:Fallback>
          <p:pic>
            <p:nvPicPr>
              <p:cNvPr id="137256" name="Freihand 137255">
                <a:extLst>
                  <a:ext uri="{FF2B5EF4-FFF2-40B4-BE49-F238E27FC236}">
                    <a16:creationId xmlns:a16="http://schemas.microsoft.com/office/drawing/2014/main" id="{10FAC49E-5990-43FD-826F-79F7A1B49BDF}"/>
                  </a:ext>
                </a:extLst>
              </p:cNvPr>
              <p:cNvPicPr/>
              <p:nvPr/>
            </p:nvPicPr>
            <p:blipFill>
              <a:blip r:embed="rId170"/>
              <a:stretch>
                <a:fillRect/>
              </a:stretch>
            </p:blipFill>
            <p:spPr>
              <a:xfrm>
                <a:off x="390888" y="3981888"/>
                <a:ext cx="3013920" cy="658440"/>
              </a:xfrm>
              <a:prstGeom prst="rect">
                <a:avLst/>
              </a:prstGeom>
            </p:spPr>
          </p:pic>
        </mc:Fallback>
      </mc:AlternateContent>
      <p:grpSp>
        <p:nvGrpSpPr>
          <p:cNvPr id="137303" name="Gruppieren 137302">
            <a:extLst>
              <a:ext uri="{FF2B5EF4-FFF2-40B4-BE49-F238E27FC236}">
                <a16:creationId xmlns:a16="http://schemas.microsoft.com/office/drawing/2014/main" id="{7B3480E3-85B0-44E1-8299-E06A7A020358}"/>
              </a:ext>
            </a:extLst>
          </p:cNvPr>
          <p:cNvGrpSpPr/>
          <p:nvPr/>
        </p:nvGrpSpPr>
        <p:grpSpPr>
          <a:xfrm>
            <a:off x="3189168" y="6005448"/>
            <a:ext cx="5072400" cy="603720"/>
            <a:chOff x="3189168" y="6005448"/>
            <a:chExt cx="5072400" cy="603720"/>
          </a:xfrm>
        </p:grpSpPr>
        <mc:AlternateContent xmlns:mc="http://schemas.openxmlformats.org/markup-compatibility/2006">
          <mc:Choice xmlns:p14="http://schemas.microsoft.com/office/powerpoint/2010/main" Requires="p14">
            <p:contentPart p14:bwMode="auto" r:id="rId171">
              <p14:nvContentPartPr>
                <p14:cNvPr id="137257" name="Freihand 137256">
                  <a:extLst>
                    <a:ext uri="{FF2B5EF4-FFF2-40B4-BE49-F238E27FC236}">
                      <a16:creationId xmlns:a16="http://schemas.microsoft.com/office/drawing/2014/main" id="{6CE45347-9715-4DD1-BDCC-69685EF908AB}"/>
                    </a:ext>
                  </a:extLst>
                </p14:cNvPr>
                <p14:cNvContentPartPr/>
                <p14:nvPr/>
              </p14:nvContentPartPr>
              <p14:xfrm>
                <a:off x="3189168" y="6052968"/>
                <a:ext cx="184320" cy="210600"/>
              </p14:xfrm>
            </p:contentPart>
          </mc:Choice>
          <mc:Fallback>
            <p:pic>
              <p:nvPicPr>
                <p:cNvPr id="137257" name="Freihand 137256">
                  <a:extLst>
                    <a:ext uri="{FF2B5EF4-FFF2-40B4-BE49-F238E27FC236}">
                      <a16:creationId xmlns:a16="http://schemas.microsoft.com/office/drawing/2014/main" id="{6CE45347-9715-4DD1-BDCC-69685EF908AB}"/>
                    </a:ext>
                  </a:extLst>
                </p:cNvPr>
                <p:cNvPicPr/>
                <p:nvPr/>
              </p:nvPicPr>
              <p:blipFill>
                <a:blip r:embed="rId172"/>
                <a:stretch>
                  <a:fillRect/>
                </a:stretch>
              </p:blipFill>
              <p:spPr>
                <a:xfrm>
                  <a:off x="3184848" y="6048648"/>
                  <a:ext cx="192960" cy="21924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37258" name="Freihand 137257">
                  <a:extLst>
                    <a:ext uri="{FF2B5EF4-FFF2-40B4-BE49-F238E27FC236}">
                      <a16:creationId xmlns:a16="http://schemas.microsoft.com/office/drawing/2014/main" id="{5FA80B22-73B7-499B-A95B-BA636C68AC94}"/>
                    </a:ext>
                  </a:extLst>
                </p14:cNvPr>
                <p14:cNvContentPartPr/>
                <p14:nvPr/>
              </p14:nvContentPartPr>
              <p14:xfrm>
                <a:off x="3424248" y="6103728"/>
                <a:ext cx="112320" cy="116280"/>
              </p14:xfrm>
            </p:contentPart>
          </mc:Choice>
          <mc:Fallback>
            <p:pic>
              <p:nvPicPr>
                <p:cNvPr id="137258" name="Freihand 137257">
                  <a:extLst>
                    <a:ext uri="{FF2B5EF4-FFF2-40B4-BE49-F238E27FC236}">
                      <a16:creationId xmlns:a16="http://schemas.microsoft.com/office/drawing/2014/main" id="{5FA80B22-73B7-499B-A95B-BA636C68AC94}"/>
                    </a:ext>
                  </a:extLst>
                </p:cNvPr>
                <p:cNvPicPr/>
                <p:nvPr/>
              </p:nvPicPr>
              <p:blipFill>
                <a:blip r:embed="rId174"/>
                <a:stretch>
                  <a:fillRect/>
                </a:stretch>
              </p:blipFill>
              <p:spPr>
                <a:xfrm>
                  <a:off x="3419928" y="6099408"/>
                  <a:ext cx="12096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37259" name="Freihand 137258">
                  <a:extLst>
                    <a:ext uri="{FF2B5EF4-FFF2-40B4-BE49-F238E27FC236}">
                      <a16:creationId xmlns:a16="http://schemas.microsoft.com/office/drawing/2014/main" id="{C3AC30AF-98BC-405E-96B7-C62D8F8D63AC}"/>
                    </a:ext>
                  </a:extLst>
                </p14:cNvPr>
                <p14:cNvContentPartPr/>
                <p14:nvPr/>
              </p14:nvContentPartPr>
              <p14:xfrm>
                <a:off x="3713688" y="6095808"/>
                <a:ext cx="220680" cy="100800"/>
              </p14:xfrm>
            </p:contentPart>
          </mc:Choice>
          <mc:Fallback>
            <p:pic>
              <p:nvPicPr>
                <p:cNvPr id="137259" name="Freihand 137258">
                  <a:extLst>
                    <a:ext uri="{FF2B5EF4-FFF2-40B4-BE49-F238E27FC236}">
                      <a16:creationId xmlns:a16="http://schemas.microsoft.com/office/drawing/2014/main" id="{C3AC30AF-98BC-405E-96B7-C62D8F8D63AC}"/>
                    </a:ext>
                  </a:extLst>
                </p:cNvPr>
                <p:cNvPicPr/>
                <p:nvPr/>
              </p:nvPicPr>
              <p:blipFill>
                <a:blip r:embed="rId176"/>
                <a:stretch>
                  <a:fillRect/>
                </a:stretch>
              </p:blipFill>
              <p:spPr>
                <a:xfrm>
                  <a:off x="3709368" y="6091488"/>
                  <a:ext cx="22932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37260" name="Freihand 137259">
                  <a:extLst>
                    <a:ext uri="{FF2B5EF4-FFF2-40B4-BE49-F238E27FC236}">
                      <a16:creationId xmlns:a16="http://schemas.microsoft.com/office/drawing/2014/main" id="{F387154B-1489-46CF-AB95-DB56903486F8}"/>
                    </a:ext>
                  </a:extLst>
                </p14:cNvPr>
                <p14:cNvContentPartPr/>
                <p14:nvPr/>
              </p14:nvContentPartPr>
              <p14:xfrm>
                <a:off x="3902328" y="6128928"/>
                <a:ext cx="130320" cy="75960"/>
              </p14:xfrm>
            </p:contentPart>
          </mc:Choice>
          <mc:Fallback>
            <p:pic>
              <p:nvPicPr>
                <p:cNvPr id="137260" name="Freihand 137259">
                  <a:extLst>
                    <a:ext uri="{FF2B5EF4-FFF2-40B4-BE49-F238E27FC236}">
                      <a16:creationId xmlns:a16="http://schemas.microsoft.com/office/drawing/2014/main" id="{F387154B-1489-46CF-AB95-DB56903486F8}"/>
                    </a:ext>
                  </a:extLst>
                </p:cNvPr>
                <p:cNvPicPr/>
                <p:nvPr/>
              </p:nvPicPr>
              <p:blipFill>
                <a:blip r:embed="rId178"/>
                <a:stretch>
                  <a:fillRect/>
                </a:stretch>
              </p:blipFill>
              <p:spPr>
                <a:xfrm>
                  <a:off x="3898008" y="6124608"/>
                  <a:ext cx="13896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37261" name="Freihand 137260">
                  <a:extLst>
                    <a:ext uri="{FF2B5EF4-FFF2-40B4-BE49-F238E27FC236}">
                      <a16:creationId xmlns:a16="http://schemas.microsoft.com/office/drawing/2014/main" id="{B1F7372E-ACB3-4E42-9C75-4757C3DBFF29}"/>
                    </a:ext>
                  </a:extLst>
                </p14:cNvPr>
                <p14:cNvContentPartPr/>
                <p14:nvPr/>
              </p14:nvContentPartPr>
              <p14:xfrm>
                <a:off x="4039488" y="6092928"/>
                <a:ext cx="100800" cy="110520"/>
              </p14:xfrm>
            </p:contentPart>
          </mc:Choice>
          <mc:Fallback>
            <p:pic>
              <p:nvPicPr>
                <p:cNvPr id="137261" name="Freihand 137260">
                  <a:extLst>
                    <a:ext uri="{FF2B5EF4-FFF2-40B4-BE49-F238E27FC236}">
                      <a16:creationId xmlns:a16="http://schemas.microsoft.com/office/drawing/2014/main" id="{B1F7372E-ACB3-4E42-9C75-4757C3DBFF29}"/>
                    </a:ext>
                  </a:extLst>
                </p:cNvPr>
                <p:cNvPicPr/>
                <p:nvPr/>
              </p:nvPicPr>
              <p:blipFill>
                <a:blip r:embed="rId180"/>
                <a:stretch>
                  <a:fillRect/>
                </a:stretch>
              </p:blipFill>
              <p:spPr>
                <a:xfrm>
                  <a:off x="4035168" y="6088608"/>
                  <a:ext cx="10944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37262" name="Freihand 137261">
                  <a:extLst>
                    <a:ext uri="{FF2B5EF4-FFF2-40B4-BE49-F238E27FC236}">
                      <a16:creationId xmlns:a16="http://schemas.microsoft.com/office/drawing/2014/main" id="{1C5D5BAA-D5EF-4DE1-92D6-396B1012593B}"/>
                    </a:ext>
                  </a:extLst>
                </p14:cNvPr>
                <p14:cNvContentPartPr/>
                <p14:nvPr/>
              </p14:nvContentPartPr>
              <p14:xfrm>
                <a:off x="4166928" y="6094728"/>
                <a:ext cx="289440" cy="85320"/>
              </p14:xfrm>
            </p:contentPart>
          </mc:Choice>
          <mc:Fallback>
            <p:pic>
              <p:nvPicPr>
                <p:cNvPr id="137262" name="Freihand 137261">
                  <a:extLst>
                    <a:ext uri="{FF2B5EF4-FFF2-40B4-BE49-F238E27FC236}">
                      <a16:creationId xmlns:a16="http://schemas.microsoft.com/office/drawing/2014/main" id="{1C5D5BAA-D5EF-4DE1-92D6-396B1012593B}"/>
                    </a:ext>
                  </a:extLst>
                </p:cNvPr>
                <p:cNvPicPr/>
                <p:nvPr/>
              </p:nvPicPr>
              <p:blipFill>
                <a:blip r:embed="rId182"/>
                <a:stretch>
                  <a:fillRect/>
                </a:stretch>
              </p:blipFill>
              <p:spPr>
                <a:xfrm>
                  <a:off x="4162608" y="6090408"/>
                  <a:ext cx="29808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37263" name="Freihand 137262">
                  <a:extLst>
                    <a:ext uri="{FF2B5EF4-FFF2-40B4-BE49-F238E27FC236}">
                      <a16:creationId xmlns:a16="http://schemas.microsoft.com/office/drawing/2014/main" id="{2DAC4FE4-E56F-45AE-924A-C88BED6C0971}"/>
                    </a:ext>
                  </a:extLst>
                </p14:cNvPr>
                <p14:cNvContentPartPr/>
                <p14:nvPr/>
              </p14:nvContentPartPr>
              <p14:xfrm>
                <a:off x="4634208" y="6067728"/>
                <a:ext cx="284400" cy="96480"/>
              </p14:xfrm>
            </p:contentPart>
          </mc:Choice>
          <mc:Fallback>
            <p:pic>
              <p:nvPicPr>
                <p:cNvPr id="137263" name="Freihand 137262">
                  <a:extLst>
                    <a:ext uri="{FF2B5EF4-FFF2-40B4-BE49-F238E27FC236}">
                      <a16:creationId xmlns:a16="http://schemas.microsoft.com/office/drawing/2014/main" id="{2DAC4FE4-E56F-45AE-924A-C88BED6C0971}"/>
                    </a:ext>
                  </a:extLst>
                </p:cNvPr>
                <p:cNvPicPr/>
                <p:nvPr/>
              </p:nvPicPr>
              <p:blipFill>
                <a:blip r:embed="rId184"/>
                <a:stretch>
                  <a:fillRect/>
                </a:stretch>
              </p:blipFill>
              <p:spPr>
                <a:xfrm>
                  <a:off x="4629888" y="6063408"/>
                  <a:ext cx="29304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37264" name="Freihand 137263">
                  <a:extLst>
                    <a:ext uri="{FF2B5EF4-FFF2-40B4-BE49-F238E27FC236}">
                      <a16:creationId xmlns:a16="http://schemas.microsoft.com/office/drawing/2014/main" id="{8CD35D4C-D100-4CF5-BD6B-3C882757ECE7}"/>
                    </a:ext>
                  </a:extLst>
                </p14:cNvPr>
                <p14:cNvContentPartPr/>
                <p14:nvPr/>
              </p14:nvContentPartPr>
              <p14:xfrm>
                <a:off x="4455648" y="6095808"/>
                <a:ext cx="62640" cy="120600"/>
              </p14:xfrm>
            </p:contentPart>
          </mc:Choice>
          <mc:Fallback>
            <p:pic>
              <p:nvPicPr>
                <p:cNvPr id="137264" name="Freihand 137263">
                  <a:extLst>
                    <a:ext uri="{FF2B5EF4-FFF2-40B4-BE49-F238E27FC236}">
                      <a16:creationId xmlns:a16="http://schemas.microsoft.com/office/drawing/2014/main" id="{8CD35D4C-D100-4CF5-BD6B-3C882757ECE7}"/>
                    </a:ext>
                  </a:extLst>
                </p:cNvPr>
                <p:cNvPicPr/>
                <p:nvPr/>
              </p:nvPicPr>
              <p:blipFill>
                <a:blip r:embed="rId186"/>
                <a:stretch>
                  <a:fillRect/>
                </a:stretch>
              </p:blipFill>
              <p:spPr>
                <a:xfrm>
                  <a:off x="4451328" y="6091488"/>
                  <a:ext cx="7128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37265" name="Freihand 137264">
                  <a:extLst>
                    <a:ext uri="{FF2B5EF4-FFF2-40B4-BE49-F238E27FC236}">
                      <a16:creationId xmlns:a16="http://schemas.microsoft.com/office/drawing/2014/main" id="{B705B253-B8AD-4D51-B2D9-D1FA29B2AC6F}"/>
                    </a:ext>
                  </a:extLst>
                </p14:cNvPr>
                <p14:cNvContentPartPr/>
                <p14:nvPr/>
              </p14:nvContentPartPr>
              <p14:xfrm>
                <a:off x="5181408" y="6150168"/>
                <a:ext cx="360" cy="360"/>
              </p14:xfrm>
            </p:contentPart>
          </mc:Choice>
          <mc:Fallback>
            <p:pic>
              <p:nvPicPr>
                <p:cNvPr id="137265" name="Freihand 137264">
                  <a:extLst>
                    <a:ext uri="{FF2B5EF4-FFF2-40B4-BE49-F238E27FC236}">
                      <a16:creationId xmlns:a16="http://schemas.microsoft.com/office/drawing/2014/main" id="{B705B253-B8AD-4D51-B2D9-D1FA29B2AC6F}"/>
                    </a:ext>
                  </a:extLst>
                </p:cNvPr>
                <p:cNvPicPr/>
                <p:nvPr/>
              </p:nvPicPr>
              <p:blipFill>
                <a:blip r:embed="rId8"/>
                <a:stretch>
                  <a:fillRect/>
                </a:stretch>
              </p:blipFill>
              <p:spPr>
                <a:xfrm>
                  <a:off x="5177088" y="614584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137266" name="Freihand 137265">
                  <a:extLst>
                    <a:ext uri="{FF2B5EF4-FFF2-40B4-BE49-F238E27FC236}">
                      <a16:creationId xmlns:a16="http://schemas.microsoft.com/office/drawing/2014/main" id="{FC9E3B24-37DC-48DC-9C04-1B5B8438AA81}"/>
                    </a:ext>
                  </a:extLst>
                </p14:cNvPr>
                <p14:cNvContentPartPr/>
                <p14:nvPr/>
              </p14:nvContentPartPr>
              <p14:xfrm>
                <a:off x="5119848" y="6086448"/>
                <a:ext cx="127800" cy="100080"/>
              </p14:xfrm>
            </p:contentPart>
          </mc:Choice>
          <mc:Fallback>
            <p:pic>
              <p:nvPicPr>
                <p:cNvPr id="137266" name="Freihand 137265">
                  <a:extLst>
                    <a:ext uri="{FF2B5EF4-FFF2-40B4-BE49-F238E27FC236}">
                      <a16:creationId xmlns:a16="http://schemas.microsoft.com/office/drawing/2014/main" id="{FC9E3B24-37DC-48DC-9C04-1B5B8438AA81}"/>
                    </a:ext>
                  </a:extLst>
                </p:cNvPr>
                <p:cNvPicPr/>
                <p:nvPr/>
              </p:nvPicPr>
              <p:blipFill>
                <a:blip r:embed="rId189"/>
                <a:stretch>
                  <a:fillRect/>
                </a:stretch>
              </p:blipFill>
              <p:spPr>
                <a:xfrm>
                  <a:off x="5115528" y="6081768"/>
                  <a:ext cx="13644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137267" name="Freihand 137266">
                  <a:extLst>
                    <a:ext uri="{FF2B5EF4-FFF2-40B4-BE49-F238E27FC236}">
                      <a16:creationId xmlns:a16="http://schemas.microsoft.com/office/drawing/2014/main" id="{49C9EA41-B566-4410-9724-2521FCE26F92}"/>
                    </a:ext>
                  </a:extLst>
                </p14:cNvPr>
                <p14:cNvContentPartPr/>
                <p14:nvPr/>
              </p14:nvContentPartPr>
              <p14:xfrm>
                <a:off x="5248368" y="6012288"/>
                <a:ext cx="236160" cy="166680"/>
              </p14:xfrm>
            </p:contentPart>
          </mc:Choice>
          <mc:Fallback>
            <p:pic>
              <p:nvPicPr>
                <p:cNvPr id="137267" name="Freihand 137266">
                  <a:extLst>
                    <a:ext uri="{FF2B5EF4-FFF2-40B4-BE49-F238E27FC236}">
                      <a16:creationId xmlns:a16="http://schemas.microsoft.com/office/drawing/2014/main" id="{49C9EA41-B566-4410-9724-2521FCE26F92}"/>
                    </a:ext>
                  </a:extLst>
                </p:cNvPr>
                <p:cNvPicPr/>
                <p:nvPr/>
              </p:nvPicPr>
              <p:blipFill>
                <a:blip r:embed="rId191"/>
                <a:stretch>
                  <a:fillRect/>
                </a:stretch>
              </p:blipFill>
              <p:spPr>
                <a:xfrm>
                  <a:off x="5244048" y="6007968"/>
                  <a:ext cx="24480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137268" name="Freihand 137267">
                  <a:extLst>
                    <a:ext uri="{FF2B5EF4-FFF2-40B4-BE49-F238E27FC236}">
                      <a16:creationId xmlns:a16="http://schemas.microsoft.com/office/drawing/2014/main" id="{A5357767-C9EF-4BC0-BEB0-90ED1EA88F0B}"/>
                    </a:ext>
                  </a:extLst>
                </p14:cNvPr>
                <p14:cNvContentPartPr/>
                <p14:nvPr/>
              </p14:nvContentPartPr>
              <p14:xfrm>
                <a:off x="5632488" y="6074928"/>
                <a:ext cx="120240" cy="109800"/>
              </p14:xfrm>
            </p:contentPart>
          </mc:Choice>
          <mc:Fallback>
            <p:pic>
              <p:nvPicPr>
                <p:cNvPr id="137268" name="Freihand 137267">
                  <a:extLst>
                    <a:ext uri="{FF2B5EF4-FFF2-40B4-BE49-F238E27FC236}">
                      <a16:creationId xmlns:a16="http://schemas.microsoft.com/office/drawing/2014/main" id="{A5357767-C9EF-4BC0-BEB0-90ED1EA88F0B}"/>
                    </a:ext>
                  </a:extLst>
                </p:cNvPr>
                <p:cNvPicPr/>
                <p:nvPr/>
              </p:nvPicPr>
              <p:blipFill>
                <a:blip r:embed="rId193"/>
                <a:stretch>
                  <a:fillRect/>
                </a:stretch>
              </p:blipFill>
              <p:spPr>
                <a:xfrm>
                  <a:off x="5628168" y="6070608"/>
                  <a:ext cx="12888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137269" name="Freihand 137268">
                  <a:extLst>
                    <a:ext uri="{FF2B5EF4-FFF2-40B4-BE49-F238E27FC236}">
                      <a16:creationId xmlns:a16="http://schemas.microsoft.com/office/drawing/2014/main" id="{1C3AFFCC-2408-4067-83F8-5DF22BDCE4B5}"/>
                    </a:ext>
                  </a:extLst>
                </p14:cNvPr>
                <p14:cNvContentPartPr/>
                <p14:nvPr/>
              </p14:nvContentPartPr>
              <p14:xfrm>
                <a:off x="5768208" y="6030288"/>
                <a:ext cx="252360" cy="140040"/>
              </p14:xfrm>
            </p:contentPart>
          </mc:Choice>
          <mc:Fallback>
            <p:pic>
              <p:nvPicPr>
                <p:cNvPr id="137269" name="Freihand 137268">
                  <a:extLst>
                    <a:ext uri="{FF2B5EF4-FFF2-40B4-BE49-F238E27FC236}">
                      <a16:creationId xmlns:a16="http://schemas.microsoft.com/office/drawing/2014/main" id="{1C3AFFCC-2408-4067-83F8-5DF22BDCE4B5}"/>
                    </a:ext>
                  </a:extLst>
                </p:cNvPr>
                <p:cNvPicPr/>
                <p:nvPr/>
              </p:nvPicPr>
              <p:blipFill>
                <a:blip r:embed="rId195"/>
                <a:stretch>
                  <a:fillRect/>
                </a:stretch>
              </p:blipFill>
              <p:spPr>
                <a:xfrm>
                  <a:off x="5763888" y="6025968"/>
                  <a:ext cx="26100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137270" name="Freihand 137269">
                  <a:extLst>
                    <a:ext uri="{FF2B5EF4-FFF2-40B4-BE49-F238E27FC236}">
                      <a16:creationId xmlns:a16="http://schemas.microsoft.com/office/drawing/2014/main" id="{61278067-AF33-4E42-BE55-38258974C07B}"/>
                    </a:ext>
                  </a:extLst>
                </p14:cNvPr>
                <p14:cNvContentPartPr/>
                <p14:nvPr/>
              </p14:nvContentPartPr>
              <p14:xfrm>
                <a:off x="6022728" y="6005448"/>
                <a:ext cx="146520" cy="149040"/>
              </p14:xfrm>
            </p:contentPart>
          </mc:Choice>
          <mc:Fallback>
            <p:pic>
              <p:nvPicPr>
                <p:cNvPr id="137270" name="Freihand 137269">
                  <a:extLst>
                    <a:ext uri="{FF2B5EF4-FFF2-40B4-BE49-F238E27FC236}">
                      <a16:creationId xmlns:a16="http://schemas.microsoft.com/office/drawing/2014/main" id="{61278067-AF33-4E42-BE55-38258974C07B}"/>
                    </a:ext>
                  </a:extLst>
                </p:cNvPr>
                <p:cNvPicPr/>
                <p:nvPr/>
              </p:nvPicPr>
              <p:blipFill>
                <a:blip r:embed="rId197"/>
                <a:stretch>
                  <a:fillRect/>
                </a:stretch>
              </p:blipFill>
              <p:spPr>
                <a:xfrm>
                  <a:off x="6018408" y="6001128"/>
                  <a:ext cx="15516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137271" name="Freihand 137270">
                  <a:extLst>
                    <a:ext uri="{FF2B5EF4-FFF2-40B4-BE49-F238E27FC236}">
                      <a16:creationId xmlns:a16="http://schemas.microsoft.com/office/drawing/2014/main" id="{4C399492-1AFE-4FAD-A510-30DDA73CF1D6}"/>
                    </a:ext>
                  </a:extLst>
                </p14:cNvPr>
                <p14:cNvContentPartPr/>
                <p14:nvPr/>
              </p14:nvContentPartPr>
              <p14:xfrm>
                <a:off x="6154848" y="6016968"/>
                <a:ext cx="23400" cy="36360"/>
              </p14:xfrm>
            </p:contentPart>
          </mc:Choice>
          <mc:Fallback>
            <p:pic>
              <p:nvPicPr>
                <p:cNvPr id="137271" name="Freihand 137270">
                  <a:extLst>
                    <a:ext uri="{FF2B5EF4-FFF2-40B4-BE49-F238E27FC236}">
                      <a16:creationId xmlns:a16="http://schemas.microsoft.com/office/drawing/2014/main" id="{4C399492-1AFE-4FAD-A510-30DDA73CF1D6}"/>
                    </a:ext>
                  </a:extLst>
                </p:cNvPr>
                <p:cNvPicPr/>
                <p:nvPr/>
              </p:nvPicPr>
              <p:blipFill>
                <a:blip r:embed="rId199"/>
                <a:stretch>
                  <a:fillRect/>
                </a:stretch>
              </p:blipFill>
              <p:spPr>
                <a:xfrm>
                  <a:off x="6150528" y="6012648"/>
                  <a:ext cx="3204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137272" name="Freihand 137271">
                  <a:extLst>
                    <a:ext uri="{FF2B5EF4-FFF2-40B4-BE49-F238E27FC236}">
                      <a16:creationId xmlns:a16="http://schemas.microsoft.com/office/drawing/2014/main" id="{B379960C-F1B9-452D-84BF-3A9466CE9033}"/>
                    </a:ext>
                  </a:extLst>
                </p14:cNvPr>
                <p14:cNvContentPartPr/>
                <p14:nvPr/>
              </p14:nvContentPartPr>
              <p14:xfrm>
                <a:off x="6178248" y="6063768"/>
                <a:ext cx="124920" cy="81360"/>
              </p14:xfrm>
            </p:contentPart>
          </mc:Choice>
          <mc:Fallback>
            <p:pic>
              <p:nvPicPr>
                <p:cNvPr id="137272" name="Freihand 137271">
                  <a:extLst>
                    <a:ext uri="{FF2B5EF4-FFF2-40B4-BE49-F238E27FC236}">
                      <a16:creationId xmlns:a16="http://schemas.microsoft.com/office/drawing/2014/main" id="{B379960C-F1B9-452D-84BF-3A9466CE9033}"/>
                    </a:ext>
                  </a:extLst>
                </p:cNvPr>
                <p:cNvPicPr/>
                <p:nvPr/>
              </p:nvPicPr>
              <p:blipFill>
                <a:blip r:embed="rId201"/>
                <a:stretch>
                  <a:fillRect/>
                </a:stretch>
              </p:blipFill>
              <p:spPr>
                <a:xfrm>
                  <a:off x="6173928" y="6059448"/>
                  <a:ext cx="13356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137273" name="Freihand 137272">
                  <a:extLst>
                    <a:ext uri="{FF2B5EF4-FFF2-40B4-BE49-F238E27FC236}">
                      <a16:creationId xmlns:a16="http://schemas.microsoft.com/office/drawing/2014/main" id="{D3BFB890-BC49-431D-BB19-EEB140A6A620}"/>
                    </a:ext>
                  </a:extLst>
                </p14:cNvPr>
                <p14:cNvContentPartPr/>
                <p14:nvPr/>
              </p14:nvContentPartPr>
              <p14:xfrm>
                <a:off x="6430248" y="6126768"/>
                <a:ext cx="32040" cy="111240"/>
              </p14:xfrm>
            </p:contentPart>
          </mc:Choice>
          <mc:Fallback>
            <p:pic>
              <p:nvPicPr>
                <p:cNvPr id="137273" name="Freihand 137272">
                  <a:extLst>
                    <a:ext uri="{FF2B5EF4-FFF2-40B4-BE49-F238E27FC236}">
                      <a16:creationId xmlns:a16="http://schemas.microsoft.com/office/drawing/2014/main" id="{D3BFB890-BC49-431D-BB19-EEB140A6A620}"/>
                    </a:ext>
                  </a:extLst>
                </p:cNvPr>
                <p:cNvPicPr/>
                <p:nvPr/>
              </p:nvPicPr>
              <p:blipFill>
                <a:blip r:embed="rId203"/>
                <a:stretch>
                  <a:fillRect/>
                </a:stretch>
              </p:blipFill>
              <p:spPr>
                <a:xfrm>
                  <a:off x="6425928" y="6122448"/>
                  <a:ext cx="4068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137274" name="Freihand 137273">
                  <a:extLst>
                    <a:ext uri="{FF2B5EF4-FFF2-40B4-BE49-F238E27FC236}">
                      <a16:creationId xmlns:a16="http://schemas.microsoft.com/office/drawing/2014/main" id="{58363B96-CDB1-497B-B07B-BBA479A98299}"/>
                    </a:ext>
                  </a:extLst>
                </p14:cNvPr>
                <p14:cNvContentPartPr/>
                <p14:nvPr/>
              </p14:nvContentPartPr>
              <p14:xfrm>
                <a:off x="6575328" y="6054408"/>
                <a:ext cx="411840" cy="124200"/>
              </p14:xfrm>
            </p:contentPart>
          </mc:Choice>
          <mc:Fallback>
            <p:pic>
              <p:nvPicPr>
                <p:cNvPr id="137274" name="Freihand 137273">
                  <a:extLst>
                    <a:ext uri="{FF2B5EF4-FFF2-40B4-BE49-F238E27FC236}">
                      <a16:creationId xmlns:a16="http://schemas.microsoft.com/office/drawing/2014/main" id="{58363B96-CDB1-497B-B07B-BBA479A98299}"/>
                    </a:ext>
                  </a:extLst>
                </p:cNvPr>
                <p:cNvPicPr/>
                <p:nvPr/>
              </p:nvPicPr>
              <p:blipFill>
                <a:blip r:embed="rId205"/>
                <a:stretch>
                  <a:fillRect/>
                </a:stretch>
              </p:blipFill>
              <p:spPr>
                <a:xfrm>
                  <a:off x="6571008" y="6050088"/>
                  <a:ext cx="42048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137275" name="Freihand 137274">
                  <a:extLst>
                    <a:ext uri="{FF2B5EF4-FFF2-40B4-BE49-F238E27FC236}">
                      <a16:creationId xmlns:a16="http://schemas.microsoft.com/office/drawing/2014/main" id="{9C75C5ED-6926-4CAA-9D37-64EC498046EC}"/>
                    </a:ext>
                  </a:extLst>
                </p14:cNvPr>
                <p14:cNvContentPartPr/>
                <p14:nvPr/>
              </p14:nvContentPartPr>
              <p14:xfrm>
                <a:off x="7195248" y="6077808"/>
                <a:ext cx="164880" cy="78480"/>
              </p14:xfrm>
            </p:contentPart>
          </mc:Choice>
          <mc:Fallback>
            <p:pic>
              <p:nvPicPr>
                <p:cNvPr id="137275" name="Freihand 137274">
                  <a:extLst>
                    <a:ext uri="{FF2B5EF4-FFF2-40B4-BE49-F238E27FC236}">
                      <a16:creationId xmlns:a16="http://schemas.microsoft.com/office/drawing/2014/main" id="{9C75C5ED-6926-4CAA-9D37-64EC498046EC}"/>
                    </a:ext>
                  </a:extLst>
                </p:cNvPr>
                <p:cNvPicPr/>
                <p:nvPr/>
              </p:nvPicPr>
              <p:blipFill>
                <a:blip r:embed="rId207"/>
                <a:stretch>
                  <a:fillRect/>
                </a:stretch>
              </p:blipFill>
              <p:spPr>
                <a:xfrm>
                  <a:off x="7190928" y="6073488"/>
                  <a:ext cx="17352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137276" name="Freihand 137275">
                  <a:extLst>
                    <a:ext uri="{FF2B5EF4-FFF2-40B4-BE49-F238E27FC236}">
                      <a16:creationId xmlns:a16="http://schemas.microsoft.com/office/drawing/2014/main" id="{8AF4F202-2619-4597-996F-F77F2D8E3BD1}"/>
                    </a:ext>
                  </a:extLst>
                </p14:cNvPr>
                <p14:cNvContentPartPr/>
                <p14:nvPr/>
              </p14:nvContentPartPr>
              <p14:xfrm>
                <a:off x="7332408" y="6075648"/>
                <a:ext cx="253440" cy="74520"/>
              </p14:xfrm>
            </p:contentPart>
          </mc:Choice>
          <mc:Fallback>
            <p:pic>
              <p:nvPicPr>
                <p:cNvPr id="137276" name="Freihand 137275">
                  <a:extLst>
                    <a:ext uri="{FF2B5EF4-FFF2-40B4-BE49-F238E27FC236}">
                      <a16:creationId xmlns:a16="http://schemas.microsoft.com/office/drawing/2014/main" id="{8AF4F202-2619-4597-996F-F77F2D8E3BD1}"/>
                    </a:ext>
                  </a:extLst>
                </p:cNvPr>
                <p:cNvPicPr/>
                <p:nvPr/>
              </p:nvPicPr>
              <p:blipFill>
                <a:blip r:embed="rId209"/>
                <a:stretch>
                  <a:fillRect/>
                </a:stretch>
              </p:blipFill>
              <p:spPr>
                <a:xfrm>
                  <a:off x="7328088" y="6071328"/>
                  <a:ext cx="26208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137278" name="Freihand 137277">
                  <a:extLst>
                    <a:ext uri="{FF2B5EF4-FFF2-40B4-BE49-F238E27FC236}">
                      <a16:creationId xmlns:a16="http://schemas.microsoft.com/office/drawing/2014/main" id="{863B678B-EB79-44A8-8401-2C7F6EF3D696}"/>
                    </a:ext>
                  </a:extLst>
                </p14:cNvPr>
                <p14:cNvContentPartPr/>
                <p14:nvPr/>
              </p14:nvContentPartPr>
              <p14:xfrm>
                <a:off x="3541608" y="6412968"/>
                <a:ext cx="337680" cy="109080"/>
              </p14:xfrm>
            </p:contentPart>
          </mc:Choice>
          <mc:Fallback>
            <p:pic>
              <p:nvPicPr>
                <p:cNvPr id="137278" name="Freihand 137277">
                  <a:extLst>
                    <a:ext uri="{FF2B5EF4-FFF2-40B4-BE49-F238E27FC236}">
                      <a16:creationId xmlns:a16="http://schemas.microsoft.com/office/drawing/2014/main" id="{863B678B-EB79-44A8-8401-2C7F6EF3D696}"/>
                    </a:ext>
                  </a:extLst>
                </p:cNvPr>
                <p:cNvPicPr/>
                <p:nvPr/>
              </p:nvPicPr>
              <p:blipFill>
                <a:blip r:embed="rId211"/>
                <a:stretch>
                  <a:fillRect/>
                </a:stretch>
              </p:blipFill>
              <p:spPr>
                <a:xfrm>
                  <a:off x="3537288" y="6408648"/>
                  <a:ext cx="34632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137279" name="Freihand 137278">
                  <a:extLst>
                    <a:ext uri="{FF2B5EF4-FFF2-40B4-BE49-F238E27FC236}">
                      <a16:creationId xmlns:a16="http://schemas.microsoft.com/office/drawing/2014/main" id="{BCBE5FB9-4D61-47AB-9C2B-4A13F335B8DC}"/>
                    </a:ext>
                  </a:extLst>
                </p14:cNvPr>
                <p14:cNvContentPartPr/>
                <p14:nvPr/>
              </p14:nvContentPartPr>
              <p14:xfrm>
                <a:off x="3885048" y="6392808"/>
                <a:ext cx="360" cy="360"/>
              </p14:xfrm>
            </p:contentPart>
          </mc:Choice>
          <mc:Fallback>
            <p:pic>
              <p:nvPicPr>
                <p:cNvPr id="137279" name="Freihand 137278">
                  <a:extLst>
                    <a:ext uri="{FF2B5EF4-FFF2-40B4-BE49-F238E27FC236}">
                      <a16:creationId xmlns:a16="http://schemas.microsoft.com/office/drawing/2014/main" id="{BCBE5FB9-4D61-47AB-9C2B-4A13F335B8DC}"/>
                    </a:ext>
                  </a:extLst>
                </p:cNvPr>
                <p:cNvPicPr/>
                <p:nvPr/>
              </p:nvPicPr>
              <p:blipFill>
                <a:blip r:embed="rId8"/>
                <a:stretch>
                  <a:fillRect/>
                </a:stretch>
              </p:blipFill>
              <p:spPr>
                <a:xfrm>
                  <a:off x="3880728" y="638848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137280" name="Freihand 137279">
                  <a:extLst>
                    <a:ext uri="{FF2B5EF4-FFF2-40B4-BE49-F238E27FC236}">
                      <a16:creationId xmlns:a16="http://schemas.microsoft.com/office/drawing/2014/main" id="{0C2D4673-0372-45FD-8754-4C99D4E92F36}"/>
                    </a:ext>
                  </a:extLst>
                </p14:cNvPr>
                <p14:cNvContentPartPr/>
                <p14:nvPr/>
              </p14:nvContentPartPr>
              <p14:xfrm>
                <a:off x="3967488" y="6409728"/>
                <a:ext cx="128520" cy="199440"/>
              </p14:xfrm>
            </p:contentPart>
          </mc:Choice>
          <mc:Fallback>
            <p:pic>
              <p:nvPicPr>
                <p:cNvPr id="137280" name="Freihand 137279">
                  <a:extLst>
                    <a:ext uri="{FF2B5EF4-FFF2-40B4-BE49-F238E27FC236}">
                      <a16:creationId xmlns:a16="http://schemas.microsoft.com/office/drawing/2014/main" id="{0C2D4673-0372-45FD-8754-4C99D4E92F36}"/>
                    </a:ext>
                  </a:extLst>
                </p:cNvPr>
                <p:cNvPicPr/>
                <p:nvPr/>
              </p:nvPicPr>
              <p:blipFill>
                <a:blip r:embed="rId214"/>
                <a:stretch>
                  <a:fillRect/>
                </a:stretch>
              </p:blipFill>
              <p:spPr>
                <a:xfrm>
                  <a:off x="3963168" y="6405408"/>
                  <a:ext cx="137160"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37281" name="Freihand 137280">
                  <a:extLst>
                    <a:ext uri="{FF2B5EF4-FFF2-40B4-BE49-F238E27FC236}">
                      <a16:creationId xmlns:a16="http://schemas.microsoft.com/office/drawing/2014/main" id="{BED1E243-759E-4F57-90E1-173CD8BBC602}"/>
                    </a:ext>
                  </a:extLst>
                </p14:cNvPr>
                <p14:cNvContentPartPr/>
                <p14:nvPr/>
              </p14:nvContentPartPr>
              <p14:xfrm>
                <a:off x="4120488" y="6399648"/>
                <a:ext cx="99360" cy="89640"/>
              </p14:xfrm>
            </p:contentPart>
          </mc:Choice>
          <mc:Fallback>
            <p:pic>
              <p:nvPicPr>
                <p:cNvPr id="137281" name="Freihand 137280">
                  <a:extLst>
                    <a:ext uri="{FF2B5EF4-FFF2-40B4-BE49-F238E27FC236}">
                      <a16:creationId xmlns:a16="http://schemas.microsoft.com/office/drawing/2014/main" id="{BED1E243-759E-4F57-90E1-173CD8BBC602}"/>
                    </a:ext>
                  </a:extLst>
                </p:cNvPr>
                <p:cNvPicPr/>
                <p:nvPr/>
              </p:nvPicPr>
              <p:blipFill>
                <a:blip r:embed="rId216"/>
                <a:stretch>
                  <a:fillRect/>
                </a:stretch>
              </p:blipFill>
              <p:spPr>
                <a:xfrm>
                  <a:off x="4116168" y="6395328"/>
                  <a:ext cx="10800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37282" name="Freihand 137281">
                  <a:extLst>
                    <a:ext uri="{FF2B5EF4-FFF2-40B4-BE49-F238E27FC236}">
                      <a16:creationId xmlns:a16="http://schemas.microsoft.com/office/drawing/2014/main" id="{FF7DA7EC-CC71-449F-8ABC-425F7ADC086C}"/>
                    </a:ext>
                  </a:extLst>
                </p14:cNvPr>
                <p14:cNvContentPartPr/>
                <p14:nvPr/>
              </p14:nvContentPartPr>
              <p14:xfrm>
                <a:off x="4221288" y="6387048"/>
                <a:ext cx="390600" cy="96840"/>
              </p14:xfrm>
            </p:contentPart>
          </mc:Choice>
          <mc:Fallback>
            <p:pic>
              <p:nvPicPr>
                <p:cNvPr id="137282" name="Freihand 137281">
                  <a:extLst>
                    <a:ext uri="{FF2B5EF4-FFF2-40B4-BE49-F238E27FC236}">
                      <a16:creationId xmlns:a16="http://schemas.microsoft.com/office/drawing/2014/main" id="{FF7DA7EC-CC71-449F-8ABC-425F7ADC086C}"/>
                    </a:ext>
                  </a:extLst>
                </p:cNvPr>
                <p:cNvPicPr/>
                <p:nvPr/>
              </p:nvPicPr>
              <p:blipFill>
                <a:blip r:embed="rId218"/>
                <a:stretch>
                  <a:fillRect/>
                </a:stretch>
              </p:blipFill>
              <p:spPr>
                <a:xfrm>
                  <a:off x="4216968" y="6382728"/>
                  <a:ext cx="39924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37284" name="Freihand 137283">
                  <a:extLst>
                    <a:ext uri="{FF2B5EF4-FFF2-40B4-BE49-F238E27FC236}">
                      <a16:creationId xmlns:a16="http://schemas.microsoft.com/office/drawing/2014/main" id="{6A5AF69A-755F-4966-80FD-C7AAE180D267}"/>
                    </a:ext>
                  </a:extLst>
                </p14:cNvPr>
                <p14:cNvContentPartPr/>
                <p14:nvPr/>
              </p14:nvContentPartPr>
              <p14:xfrm>
                <a:off x="4853448" y="6297768"/>
                <a:ext cx="218160" cy="188640"/>
              </p14:xfrm>
            </p:contentPart>
          </mc:Choice>
          <mc:Fallback>
            <p:pic>
              <p:nvPicPr>
                <p:cNvPr id="137284" name="Freihand 137283">
                  <a:extLst>
                    <a:ext uri="{FF2B5EF4-FFF2-40B4-BE49-F238E27FC236}">
                      <a16:creationId xmlns:a16="http://schemas.microsoft.com/office/drawing/2014/main" id="{6A5AF69A-755F-4966-80FD-C7AAE180D267}"/>
                    </a:ext>
                  </a:extLst>
                </p:cNvPr>
                <p:cNvPicPr/>
                <p:nvPr/>
              </p:nvPicPr>
              <p:blipFill>
                <a:blip r:embed="rId220"/>
                <a:stretch>
                  <a:fillRect/>
                </a:stretch>
              </p:blipFill>
              <p:spPr>
                <a:xfrm>
                  <a:off x="4849128" y="6293448"/>
                  <a:ext cx="226800" cy="19728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37285" name="Freihand 137284">
                  <a:extLst>
                    <a:ext uri="{FF2B5EF4-FFF2-40B4-BE49-F238E27FC236}">
                      <a16:creationId xmlns:a16="http://schemas.microsoft.com/office/drawing/2014/main" id="{CC894DD9-A8E2-4FF4-A334-4AF4440D0C29}"/>
                    </a:ext>
                  </a:extLst>
                </p14:cNvPr>
                <p14:cNvContentPartPr/>
                <p14:nvPr/>
              </p14:nvContentPartPr>
              <p14:xfrm>
                <a:off x="5124528" y="6384168"/>
                <a:ext cx="163800" cy="102240"/>
              </p14:xfrm>
            </p:contentPart>
          </mc:Choice>
          <mc:Fallback>
            <p:pic>
              <p:nvPicPr>
                <p:cNvPr id="137285" name="Freihand 137284">
                  <a:extLst>
                    <a:ext uri="{FF2B5EF4-FFF2-40B4-BE49-F238E27FC236}">
                      <a16:creationId xmlns:a16="http://schemas.microsoft.com/office/drawing/2014/main" id="{CC894DD9-A8E2-4FF4-A334-4AF4440D0C29}"/>
                    </a:ext>
                  </a:extLst>
                </p:cNvPr>
                <p:cNvPicPr/>
                <p:nvPr/>
              </p:nvPicPr>
              <p:blipFill>
                <a:blip r:embed="rId222"/>
                <a:stretch>
                  <a:fillRect/>
                </a:stretch>
              </p:blipFill>
              <p:spPr>
                <a:xfrm>
                  <a:off x="5120208" y="6379848"/>
                  <a:ext cx="17244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37286" name="Freihand 137285">
                  <a:extLst>
                    <a:ext uri="{FF2B5EF4-FFF2-40B4-BE49-F238E27FC236}">
                      <a16:creationId xmlns:a16="http://schemas.microsoft.com/office/drawing/2014/main" id="{A4FA37E2-14D1-4FD5-B29A-8E8E2AE9EB92}"/>
                    </a:ext>
                  </a:extLst>
                </p14:cNvPr>
                <p14:cNvContentPartPr/>
                <p14:nvPr/>
              </p14:nvContentPartPr>
              <p14:xfrm>
                <a:off x="5457528" y="6419088"/>
                <a:ext cx="200520" cy="77040"/>
              </p14:xfrm>
            </p:contentPart>
          </mc:Choice>
          <mc:Fallback>
            <p:pic>
              <p:nvPicPr>
                <p:cNvPr id="137286" name="Freihand 137285">
                  <a:extLst>
                    <a:ext uri="{FF2B5EF4-FFF2-40B4-BE49-F238E27FC236}">
                      <a16:creationId xmlns:a16="http://schemas.microsoft.com/office/drawing/2014/main" id="{A4FA37E2-14D1-4FD5-B29A-8E8E2AE9EB92}"/>
                    </a:ext>
                  </a:extLst>
                </p:cNvPr>
                <p:cNvPicPr/>
                <p:nvPr/>
              </p:nvPicPr>
              <p:blipFill>
                <a:blip r:embed="rId224"/>
                <a:stretch>
                  <a:fillRect/>
                </a:stretch>
              </p:blipFill>
              <p:spPr>
                <a:xfrm>
                  <a:off x="5453208" y="6414768"/>
                  <a:ext cx="20916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137287" name="Freihand 137286">
                  <a:extLst>
                    <a:ext uri="{FF2B5EF4-FFF2-40B4-BE49-F238E27FC236}">
                      <a16:creationId xmlns:a16="http://schemas.microsoft.com/office/drawing/2014/main" id="{7CD8B0B0-113F-4438-8D56-544F255E879F}"/>
                    </a:ext>
                  </a:extLst>
                </p14:cNvPr>
                <p14:cNvContentPartPr/>
                <p14:nvPr/>
              </p14:nvContentPartPr>
              <p14:xfrm>
                <a:off x="5573808" y="6315408"/>
                <a:ext cx="28080" cy="35640"/>
              </p14:xfrm>
            </p:contentPart>
          </mc:Choice>
          <mc:Fallback>
            <p:pic>
              <p:nvPicPr>
                <p:cNvPr id="137287" name="Freihand 137286">
                  <a:extLst>
                    <a:ext uri="{FF2B5EF4-FFF2-40B4-BE49-F238E27FC236}">
                      <a16:creationId xmlns:a16="http://schemas.microsoft.com/office/drawing/2014/main" id="{7CD8B0B0-113F-4438-8D56-544F255E879F}"/>
                    </a:ext>
                  </a:extLst>
                </p:cNvPr>
                <p:cNvPicPr/>
                <p:nvPr/>
              </p:nvPicPr>
              <p:blipFill>
                <a:blip r:embed="rId226"/>
                <a:stretch>
                  <a:fillRect/>
                </a:stretch>
              </p:blipFill>
              <p:spPr>
                <a:xfrm>
                  <a:off x="5569488" y="6311088"/>
                  <a:ext cx="36720" cy="4428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137288" name="Freihand 137287">
                  <a:extLst>
                    <a:ext uri="{FF2B5EF4-FFF2-40B4-BE49-F238E27FC236}">
                      <a16:creationId xmlns:a16="http://schemas.microsoft.com/office/drawing/2014/main" id="{18E54867-4B4A-46EC-AC36-B268C623863C}"/>
                    </a:ext>
                  </a:extLst>
                </p14:cNvPr>
                <p14:cNvContentPartPr/>
                <p14:nvPr/>
              </p14:nvContentPartPr>
              <p14:xfrm>
                <a:off x="5743368" y="6288768"/>
                <a:ext cx="79920" cy="268560"/>
              </p14:xfrm>
            </p:contentPart>
          </mc:Choice>
          <mc:Fallback>
            <p:pic>
              <p:nvPicPr>
                <p:cNvPr id="137288" name="Freihand 137287">
                  <a:extLst>
                    <a:ext uri="{FF2B5EF4-FFF2-40B4-BE49-F238E27FC236}">
                      <a16:creationId xmlns:a16="http://schemas.microsoft.com/office/drawing/2014/main" id="{18E54867-4B4A-46EC-AC36-B268C623863C}"/>
                    </a:ext>
                  </a:extLst>
                </p:cNvPr>
                <p:cNvPicPr/>
                <p:nvPr/>
              </p:nvPicPr>
              <p:blipFill>
                <a:blip r:embed="rId228"/>
                <a:stretch>
                  <a:fillRect/>
                </a:stretch>
              </p:blipFill>
              <p:spPr>
                <a:xfrm>
                  <a:off x="5739048" y="6284448"/>
                  <a:ext cx="88560" cy="27720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37289" name="Freihand 137288">
                  <a:extLst>
                    <a:ext uri="{FF2B5EF4-FFF2-40B4-BE49-F238E27FC236}">
                      <a16:creationId xmlns:a16="http://schemas.microsoft.com/office/drawing/2014/main" id="{7EC6718B-3D99-4E6B-8D0F-B5C5D05E87C8}"/>
                    </a:ext>
                  </a:extLst>
                </p14:cNvPr>
                <p14:cNvContentPartPr/>
                <p14:nvPr/>
              </p14:nvContentPartPr>
              <p14:xfrm>
                <a:off x="5853528" y="6393168"/>
                <a:ext cx="344520" cy="68760"/>
              </p14:xfrm>
            </p:contentPart>
          </mc:Choice>
          <mc:Fallback>
            <p:pic>
              <p:nvPicPr>
                <p:cNvPr id="137289" name="Freihand 137288">
                  <a:extLst>
                    <a:ext uri="{FF2B5EF4-FFF2-40B4-BE49-F238E27FC236}">
                      <a16:creationId xmlns:a16="http://schemas.microsoft.com/office/drawing/2014/main" id="{7EC6718B-3D99-4E6B-8D0F-B5C5D05E87C8}"/>
                    </a:ext>
                  </a:extLst>
                </p:cNvPr>
                <p:cNvPicPr/>
                <p:nvPr/>
              </p:nvPicPr>
              <p:blipFill>
                <a:blip r:embed="rId230"/>
                <a:stretch>
                  <a:fillRect/>
                </a:stretch>
              </p:blipFill>
              <p:spPr>
                <a:xfrm>
                  <a:off x="5849208" y="6388848"/>
                  <a:ext cx="35316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137290" name="Freihand 137289">
                  <a:extLst>
                    <a:ext uri="{FF2B5EF4-FFF2-40B4-BE49-F238E27FC236}">
                      <a16:creationId xmlns:a16="http://schemas.microsoft.com/office/drawing/2014/main" id="{DFB79826-FCB6-480F-9A1B-1E71B77F1058}"/>
                    </a:ext>
                  </a:extLst>
                </p14:cNvPr>
                <p14:cNvContentPartPr/>
                <p14:nvPr/>
              </p14:nvContentPartPr>
              <p14:xfrm>
                <a:off x="6254928" y="6311808"/>
                <a:ext cx="376200" cy="154080"/>
              </p14:xfrm>
            </p:contentPart>
          </mc:Choice>
          <mc:Fallback>
            <p:pic>
              <p:nvPicPr>
                <p:cNvPr id="137290" name="Freihand 137289">
                  <a:extLst>
                    <a:ext uri="{FF2B5EF4-FFF2-40B4-BE49-F238E27FC236}">
                      <a16:creationId xmlns:a16="http://schemas.microsoft.com/office/drawing/2014/main" id="{DFB79826-FCB6-480F-9A1B-1E71B77F1058}"/>
                    </a:ext>
                  </a:extLst>
                </p:cNvPr>
                <p:cNvPicPr/>
                <p:nvPr/>
              </p:nvPicPr>
              <p:blipFill>
                <a:blip r:embed="rId232"/>
                <a:stretch>
                  <a:fillRect/>
                </a:stretch>
              </p:blipFill>
              <p:spPr>
                <a:xfrm>
                  <a:off x="6250608" y="6307488"/>
                  <a:ext cx="38484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137291" name="Freihand 137290">
                  <a:extLst>
                    <a:ext uri="{FF2B5EF4-FFF2-40B4-BE49-F238E27FC236}">
                      <a16:creationId xmlns:a16="http://schemas.microsoft.com/office/drawing/2014/main" id="{0A889828-41B4-4785-B410-4C7470520A6F}"/>
                    </a:ext>
                  </a:extLst>
                </p14:cNvPr>
                <p14:cNvContentPartPr/>
                <p14:nvPr/>
              </p14:nvContentPartPr>
              <p14:xfrm>
                <a:off x="6596568" y="6301728"/>
                <a:ext cx="360" cy="360"/>
              </p14:xfrm>
            </p:contentPart>
          </mc:Choice>
          <mc:Fallback>
            <p:pic>
              <p:nvPicPr>
                <p:cNvPr id="137291" name="Freihand 137290">
                  <a:extLst>
                    <a:ext uri="{FF2B5EF4-FFF2-40B4-BE49-F238E27FC236}">
                      <a16:creationId xmlns:a16="http://schemas.microsoft.com/office/drawing/2014/main" id="{0A889828-41B4-4785-B410-4C7470520A6F}"/>
                    </a:ext>
                  </a:extLst>
                </p:cNvPr>
                <p:cNvPicPr/>
                <p:nvPr/>
              </p:nvPicPr>
              <p:blipFill>
                <a:blip r:embed="rId8"/>
                <a:stretch>
                  <a:fillRect/>
                </a:stretch>
              </p:blipFill>
              <p:spPr>
                <a:xfrm>
                  <a:off x="6592248" y="629740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137292" name="Freihand 137291">
                  <a:extLst>
                    <a:ext uri="{FF2B5EF4-FFF2-40B4-BE49-F238E27FC236}">
                      <a16:creationId xmlns:a16="http://schemas.microsoft.com/office/drawing/2014/main" id="{5523CED5-6290-473D-B86B-83566179AEA3}"/>
                    </a:ext>
                  </a:extLst>
                </p14:cNvPr>
                <p14:cNvContentPartPr/>
                <p14:nvPr/>
              </p14:nvContentPartPr>
              <p14:xfrm>
                <a:off x="6671448" y="6377328"/>
                <a:ext cx="230400" cy="58320"/>
              </p14:xfrm>
            </p:contentPart>
          </mc:Choice>
          <mc:Fallback>
            <p:pic>
              <p:nvPicPr>
                <p:cNvPr id="137292" name="Freihand 137291">
                  <a:extLst>
                    <a:ext uri="{FF2B5EF4-FFF2-40B4-BE49-F238E27FC236}">
                      <a16:creationId xmlns:a16="http://schemas.microsoft.com/office/drawing/2014/main" id="{5523CED5-6290-473D-B86B-83566179AEA3}"/>
                    </a:ext>
                  </a:extLst>
                </p:cNvPr>
                <p:cNvPicPr/>
                <p:nvPr/>
              </p:nvPicPr>
              <p:blipFill>
                <a:blip r:embed="rId235"/>
                <a:stretch>
                  <a:fillRect/>
                </a:stretch>
              </p:blipFill>
              <p:spPr>
                <a:xfrm>
                  <a:off x="6667128" y="6373008"/>
                  <a:ext cx="23904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137294" name="Freihand 137293">
                  <a:extLst>
                    <a:ext uri="{FF2B5EF4-FFF2-40B4-BE49-F238E27FC236}">
                      <a16:creationId xmlns:a16="http://schemas.microsoft.com/office/drawing/2014/main" id="{088CE7CD-F8C3-43FF-968C-C36DEE9082E9}"/>
                    </a:ext>
                  </a:extLst>
                </p14:cNvPr>
                <p14:cNvContentPartPr/>
                <p14:nvPr/>
              </p14:nvContentPartPr>
              <p14:xfrm>
                <a:off x="7122888" y="6362568"/>
                <a:ext cx="132840" cy="165600"/>
              </p14:xfrm>
            </p:contentPart>
          </mc:Choice>
          <mc:Fallback>
            <p:pic>
              <p:nvPicPr>
                <p:cNvPr id="137294" name="Freihand 137293">
                  <a:extLst>
                    <a:ext uri="{FF2B5EF4-FFF2-40B4-BE49-F238E27FC236}">
                      <a16:creationId xmlns:a16="http://schemas.microsoft.com/office/drawing/2014/main" id="{088CE7CD-F8C3-43FF-968C-C36DEE9082E9}"/>
                    </a:ext>
                  </a:extLst>
                </p:cNvPr>
                <p:cNvPicPr/>
                <p:nvPr/>
              </p:nvPicPr>
              <p:blipFill>
                <a:blip r:embed="rId237"/>
                <a:stretch>
                  <a:fillRect/>
                </a:stretch>
              </p:blipFill>
              <p:spPr>
                <a:xfrm>
                  <a:off x="7118568" y="6358248"/>
                  <a:ext cx="14148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238">
              <p14:nvContentPartPr>
                <p14:cNvPr id="137295" name="Freihand 137294">
                  <a:extLst>
                    <a:ext uri="{FF2B5EF4-FFF2-40B4-BE49-F238E27FC236}">
                      <a16:creationId xmlns:a16="http://schemas.microsoft.com/office/drawing/2014/main" id="{E9038FE2-FAF3-45A9-AE7F-5B955ECFF0F4}"/>
                    </a:ext>
                  </a:extLst>
                </p14:cNvPr>
                <p14:cNvContentPartPr/>
                <p14:nvPr/>
              </p14:nvContentPartPr>
              <p14:xfrm>
                <a:off x="7279128" y="6370848"/>
                <a:ext cx="87480" cy="86760"/>
              </p14:xfrm>
            </p:contentPart>
          </mc:Choice>
          <mc:Fallback>
            <p:pic>
              <p:nvPicPr>
                <p:cNvPr id="137295" name="Freihand 137294">
                  <a:extLst>
                    <a:ext uri="{FF2B5EF4-FFF2-40B4-BE49-F238E27FC236}">
                      <a16:creationId xmlns:a16="http://schemas.microsoft.com/office/drawing/2014/main" id="{E9038FE2-FAF3-45A9-AE7F-5B955ECFF0F4}"/>
                    </a:ext>
                  </a:extLst>
                </p:cNvPr>
                <p:cNvPicPr/>
                <p:nvPr/>
              </p:nvPicPr>
              <p:blipFill>
                <a:blip r:embed="rId239"/>
                <a:stretch>
                  <a:fillRect/>
                </a:stretch>
              </p:blipFill>
              <p:spPr>
                <a:xfrm>
                  <a:off x="7274808" y="6366528"/>
                  <a:ext cx="9612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137296" name="Freihand 137295">
                  <a:extLst>
                    <a:ext uri="{FF2B5EF4-FFF2-40B4-BE49-F238E27FC236}">
                      <a16:creationId xmlns:a16="http://schemas.microsoft.com/office/drawing/2014/main" id="{2B4A90FB-A1EE-4960-B179-4224C0005681}"/>
                    </a:ext>
                  </a:extLst>
                </p14:cNvPr>
                <p14:cNvContentPartPr/>
                <p14:nvPr/>
              </p14:nvContentPartPr>
              <p14:xfrm>
                <a:off x="7356888" y="6370128"/>
                <a:ext cx="74160" cy="50400"/>
              </p14:xfrm>
            </p:contentPart>
          </mc:Choice>
          <mc:Fallback>
            <p:pic>
              <p:nvPicPr>
                <p:cNvPr id="137296" name="Freihand 137295">
                  <a:extLst>
                    <a:ext uri="{FF2B5EF4-FFF2-40B4-BE49-F238E27FC236}">
                      <a16:creationId xmlns:a16="http://schemas.microsoft.com/office/drawing/2014/main" id="{2B4A90FB-A1EE-4960-B179-4224C0005681}"/>
                    </a:ext>
                  </a:extLst>
                </p:cNvPr>
                <p:cNvPicPr/>
                <p:nvPr/>
              </p:nvPicPr>
              <p:blipFill>
                <a:blip r:embed="rId241"/>
                <a:stretch>
                  <a:fillRect/>
                </a:stretch>
              </p:blipFill>
              <p:spPr>
                <a:xfrm>
                  <a:off x="7352568" y="6365808"/>
                  <a:ext cx="8280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137297" name="Freihand 137296">
                  <a:extLst>
                    <a:ext uri="{FF2B5EF4-FFF2-40B4-BE49-F238E27FC236}">
                      <a16:creationId xmlns:a16="http://schemas.microsoft.com/office/drawing/2014/main" id="{213ED60C-9A97-4C79-A0B2-10FBFA2E8F8D}"/>
                    </a:ext>
                  </a:extLst>
                </p14:cNvPr>
                <p14:cNvContentPartPr/>
                <p14:nvPr/>
              </p14:nvContentPartPr>
              <p14:xfrm>
                <a:off x="7461288" y="6304608"/>
                <a:ext cx="97920" cy="123120"/>
              </p14:xfrm>
            </p:contentPart>
          </mc:Choice>
          <mc:Fallback>
            <p:pic>
              <p:nvPicPr>
                <p:cNvPr id="137297" name="Freihand 137296">
                  <a:extLst>
                    <a:ext uri="{FF2B5EF4-FFF2-40B4-BE49-F238E27FC236}">
                      <a16:creationId xmlns:a16="http://schemas.microsoft.com/office/drawing/2014/main" id="{213ED60C-9A97-4C79-A0B2-10FBFA2E8F8D}"/>
                    </a:ext>
                  </a:extLst>
                </p:cNvPr>
                <p:cNvPicPr/>
                <p:nvPr/>
              </p:nvPicPr>
              <p:blipFill>
                <a:blip r:embed="rId243"/>
                <a:stretch>
                  <a:fillRect/>
                </a:stretch>
              </p:blipFill>
              <p:spPr>
                <a:xfrm>
                  <a:off x="7456968" y="6300288"/>
                  <a:ext cx="10656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137298" name="Freihand 137297">
                  <a:extLst>
                    <a:ext uri="{FF2B5EF4-FFF2-40B4-BE49-F238E27FC236}">
                      <a16:creationId xmlns:a16="http://schemas.microsoft.com/office/drawing/2014/main" id="{F6978089-E53F-4731-9ED0-BABB08C0FDE5}"/>
                    </a:ext>
                  </a:extLst>
                </p14:cNvPr>
                <p14:cNvContentPartPr/>
                <p14:nvPr/>
              </p14:nvContentPartPr>
              <p14:xfrm>
                <a:off x="7601328" y="6276168"/>
                <a:ext cx="28800" cy="146520"/>
              </p14:xfrm>
            </p:contentPart>
          </mc:Choice>
          <mc:Fallback>
            <p:pic>
              <p:nvPicPr>
                <p:cNvPr id="137298" name="Freihand 137297">
                  <a:extLst>
                    <a:ext uri="{FF2B5EF4-FFF2-40B4-BE49-F238E27FC236}">
                      <a16:creationId xmlns:a16="http://schemas.microsoft.com/office/drawing/2014/main" id="{F6978089-E53F-4731-9ED0-BABB08C0FDE5}"/>
                    </a:ext>
                  </a:extLst>
                </p:cNvPr>
                <p:cNvPicPr/>
                <p:nvPr/>
              </p:nvPicPr>
              <p:blipFill>
                <a:blip r:embed="rId245"/>
                <a:stretch>
                  <a:fillRect/>
                </a:stretch>
              </p:blipFill>
              <p:spPr>
                <a:xfrm>
                  <a:off x="7597008" y="6271848"/>
                  <a:ext cx="3744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137299" name="Freihand 137298">
                  <a:extLst>
                    <a:ext uri="{FF2B5EF4-FFF2-40B4-BE49-F238E27FC236}">
                      <a16:creationId xmlns:a16="http://schemas.microsoft.com/office/drawing/2014/main" id="{368155CF-3409-47F6-87F6-3240466BBD1E}"/>
                    </a:ext>
                  </a:extLst>
                </p14:cNvPr>
                <p14:cNvContentPartPr/>
                <p14:nvPr/>
              </p14:nvContentPartPr>
              <p14:xfrm>
                <a:off x="7640928" y="6351048"/>
                <a:ext cx="418320" cy="84960"/>
              </p14:xfrm>
            </p:contentPart>
          </mc:Choice>
          <mc:Fallback>
            <p:pic>
              <p:nvPicPr>
                <p:cNvPr id="137299" name="Freihand 137298">
                  <a:extLst>
                    <a:ext uri="{FF2B5EF4-FFF2-40B4-BE49-F238E27FC236}">
                      <a16:creationId xmlns:a16="http://schemas.microsoft.com/office/drawing/2014/main" id="{368155CF-3409-47F6-87F6-3240466BBD1E}"/>
                    </a:ext>
                  </a:extLst>
                </p:cNvPr>
                <p:cNvPicPr/>
                <p:nvPr/>
              </p:nvPicPr>
              <p:blipFill>
                <a:blip r:embed="rId247"/>
                <a:stretch>
                  <a:fillRect/>
                </a:stretch>
              </p:blipFill>
              <p:spPr>
                <a:xfrm>
                  <a:off x="7636608" y="6346728"/>
                  <a:ext cx="42696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137301" name="Freihand 137300">
                  <a:extLst>
                    <a:ext uri="{FF2B5EF4-FFF2-40B4-BE49-F238E27FC236}">
                      <a16:creationId xmlns:a16="http://schemas.microsoft.com/office/drawing/2014/main" id="{239C589C-FFF7-4F2A-A057-667C651D783A}"/>
                    </a:ext>
                  </a:extLst>
                </p14:cNvPr>
                <p14:cNvContentPartPr/>
                <p14:nvPr/>
              </p14:nvContentPartPr>
              <p14:xfrm>
                <a:off x="8220168" y="6142968"/>
                <a:ext cx="41400" cy="199440"/>
              </p14:xfrm>
            </p:contentPart>
          </mc:Choice>
          <mc:Fallback>
            <p:pic>
              <p:nvPicPr>
                <p:cNvPr id="137301" name="Freihand 137300">
                  <a:extLst>
                    <a:ext uri="{FF2B5EF4-FFF2-40B4-BE49-F238E27FC236}">
                      <a16:creationId xmlns:a16="http://schemas.microsoft.com/office/drawing/2014/main" id="{239C589C-FFF7-4F2A-A057-667C651D783A}"/>
                    </a:ext>
                  </a:extLst>
                </p:cNvPr>
                <p:cNvPicPr/>
                <p:nvPr/>
              </p:nvPicPr>
              <p:blipFill>
                <a:blip r:embed="rId249"/>
                <a:stretch>
                  <a:fillRect/>
                </a:stretch>
              </p:blipFill>
              <p:spPr>
                <a:xfrm>
                  <a:off x="8215848" y="6138648"/>
                  <a:ext cx="50040"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137302" name="Freihand 137301">
                  <a:extLst>
                    <a:ext uri="{FF2B5EF4-FFF2-40B4-BE49-F238E27FC236}">
                      <a16:creationId xmlns:a16="http://schemas.microsoft.com/office/drawing/2014/main" id="{89C56268-AD80-4BCF-AD95-AF380E4804DD}"/>
                    </a:ext>
                  </a:extLst>
                </p14:cNvPr>
                <p14:cNvContentPartPr/>
                <p14:nvPr/>
              </p14:nvContentPartPr>
              <p14:xfrm>
                <a:off x="8230968" y="6444288"/>
                <a:ext cx="360" cy="11520"/>
              </p14:xfrm>
            </p:contentPart>
          </mc:Choice>
          <mc:Fallback>
            <p:pic>
              <p:nvPicPr>
                <p:cNvPr id="137302" name="Freihand 137301">
                  <a:extLst>
                    <a:ext uri="{FF2B5EF4-FFF2-40B4-BE49-F238E27FC236}">
                      <a16:creationId xmlns:a16="http://schemas.microsoft.com/office/drawing/2014/main" id="{89C56268-AD80-4BCF-AD95-AF380E4804DD}"/>
                    </a:ext>
                  </a:extLst>
                </p:cNvPr>
                <p:cNvPicPr/>
                <p:nvPr/>
              </p:nvPicPr>
              <p:blipFill>
                <a:blip r:embed="rId251"/>
                <a:stretch>
                  <a:fillRect/>
                </a:stretch>
              </p:blipFill>
              <p:spPr>
                <a:xfrm>
                  <a:off x="8226648" y="6439968"/>
                  <a:ext cx="9000" cy="20160"/>
                </a:xfrm>
                <a:prstGeom prst="rect">
                  <a:avLst/>
                </a:prstGeom>
              </p:spPr>
            </p:pic>
          </mc:Fallback>
        </mc:AlternateContent>
      </p:grpSp>
    </p:spTree>
    <p:extLst>
      <p:ext uri="{BB962C8B-B14F-4D97-AF65-F5344CB8AC3E}">
        <p14:creationId xmlns:p14="http://schemas.microsoft.com/office/powerpoint/2010/main" val="389177100"/>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2"/>
          <p:cNvSpPr>
            <a:spLocks noChangeArrowheads="1"/>
          </p:cNvSpPr>
          <p:nvPr/>
        </p:nvSpPr>
        <p:spPr bwMode="auto">
          <a:xfrm>
            <a:off x="4392614" y="215752"/>
            <a:ext cx="627538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Medium- and long-term unemployment</a:t>
            </a:r>
          </a:p>
        </p:txBody>
      </p:sp>
      <p:sp>
        <p:nvSpPr>
          <p:cNvPr id="138244" name="Text Box 3"/>
          <p:cNvSpPr txBox="1">
            <a:spLocks noChangeArrowheads="1"/>
          </p:cNvSpPr>
          <p:nvPr/>
        </p:nvSpPr>
        <p:spPr bwMode="auto">
          <a:xfrm>
            <a:off x="6726" y="604352"/>
            <a:ext cx="8895227" cy="5172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b="1" dirty="0" err="1">
                <a:solidFill>
                  <a:schemeClr val="tx1"/>
                </a:solidFill>
              </a:rPr>
              <a:t>Cyclical</a:t>
            </a:r>
            <a:r>
              <a:rPr lang="de-DE" b="1" dirty="0">
                <a:solidFill>
                  <a:schemeClr val="tx1"/>
                </a:solidFill>
              </a:rPr>
              <a:t> </a:t>
            </a:r>
            <a:r>
              <a:rPr lang="de-DE" b="1" dirty="0" err="1">
                <a:solidFill>
                  <a:schemeClr val="tx1"/>
                </a:solidFill>
              </a:rPr>
              <a:t>unemployment</a:t>
            </a:r>
            <a:r>
              <a:rPr lang="de-DE" b="1" dirty="0">
                <a:solidFill>
                  <a:schemeClr val="tx1"/>
                </a:solidFill>
              </a:rPr>
              <a:t>:</a:t>
            </a:r>
          </a:p>
          <a:p>
            <a:pPr eaLnBrk="1" hangingPunct="1">
              <a:buFontTx/>
              <a:buNone/>
            </a:pPr>
            <a:r>
              <a:rPr lang="de-DE" dirty="0" err="1">
                <a:solidFill>
                  <a:schemeClr val="tx1"/>
                </a:solidFill>
              </a:rPr>
              <a:t>Within</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business</a:t>
            </a:r>
            <a:r>
              <a:rPr lang="de-DE" dirty="0">
                <a:solidFill>
                  <a:schemeClr val="tx1"/>
                </a:solidFill>
              </a:rPr>
              <a:t> </a:t>
            </a:r>
            <a:r>
              <a:rPr lang="de-DE" dirty="0" err="1">
                <a:solidFill>
                  <a:schemeClr val="tx1"/>
                </a:solidFill>
              </a:rPr>
              <a:t>cycle</a:t>
            </a:r>
            <a:r>
              <a:rPr lang="de-DE" dirty="0">
                <a:solidFill>
                  <a:schemeClr val="tx1"/>
                </a:solidFill>
              </a:rPr>
              <a:t> </a:t>
            </a:r>
            <a:r>
              <a:rPr lang="de-DE" dirty="0" err="1">
                <a:solidFill>
                  <a:schemeClr val="tx1"/>
                </a:solidFill>
              </a:rPr>
              <a:t>we</a:t>
            </a:r>
            <a:r>
              <a:rPr lang="de-DE" dirty="0">
                <a:solidFill>
                  <a:schemeClr val="tx1"/>
                </a:solidFill>
              </a:rPr>
              <a:t> </a:t>
            </a:r>
            <a:r>
              <a:rPr lang="de-DE" dirty="0" err="1">
                <a:solidFill>
                  <a:schemeClr val="tx1"/>
                </a:solidFill>
              </a:rPr>
              <a:t>have</a:t>
            </a:r>
            <a:r>
              <a:rPr lang="de-DE" dirty="0">
                <a:solidFill>
                  <a:schemeClr val="tx1"/>
                </a:solidFill>
              </a:rPr>
              <a:t> an </a:t>
            </a:r>
            <a:r>
              <a:rPr lang="de-DE" dirty="0" err="1">
                <a:solidFill>
                  <a:schemeClr val="tx1"/>
                </a:solidFill>
              </a:rPr>
              <a:t>under</a:t>
            </a:r>
            <a:r>
              <a:rPr lang="de-DE" dirty="0">
                <a:solidFill>
                  <a:schemeClr val="tx1"/>
                </a:solidFill>
              </a:rPr>
              <a:t> </a:t>
            </a:r>
            <a:r>
              <a:rPr lang="de-DE" dirty="0" err="1">
                <a:solidFill>
                  <a:schemeClr val="tx1"/>
                </a:solidFill>
              </a:rPr>
              <a:t>utilization</a:t>
            </a:r>
            <a:r>
              <a:rPr lang="de-DE" dirty="0">
                <a:solidFill>
                  <a:schemeClr val="tx1"/>
                </a:solidFill>
              </a:rPr>
              <a:t> </a:t>
            </a:r>
            <a:r>
              <a:rPr lang="de-DE" dirty="0" err="1">
                <a:solidFill>
                  <a:schemeClr val="tx1"/>
                </a:solidFill>
              </a:rPr>
              <a:t>of</a:t>
            </a:r>
            <a:r>
              <a:rPr lang="de-DE" dirty="0">
                <a:solidFill>
                  <a:schemeClr val="tx1"/>
                </a:solidFill>
              </a:rPr>
              <a:t> potential </a:t>
            </a:r>
            <a:r>
              <a:rPr lang="de-DE" dirty="0" err="1">
                <a:solidFill>
                  <a:schemeClr val="tx1"/>
                </a:solidFill>
              </a:rPr>
              <a:t>output</a:t>
            </a:r>
            <a:r>
              <a:rPr lang="de-DE" dirty="0">
                <a:solidFill>
                  <a:schemeClr val="tx1"/>
                </a:solidFill>
              </a:rPr>
              <a:t> </a:t>
            </a:r>
            <a:r>
              <a:rPr lang="de-DE" dirty="0">
                <a:solidFill>
                  <a:schemeClr val="tx1"/>
                </a:solidFill>
                <a:cs typeface="Times New Roman" pitchFamily="18" charset="0"/>
              </a:rPr>
              <a:t>→ </a:t>
            </a:r>
            <a:r>
              <a:rPr lang="de-DE" dirty="0" err="1">
                <a:solidFill>
                  <a:schemeClr val="tx1"/>
                </a:solidFill>
                <a:cs typeface="Times New Roman" pitchFamily="18" charset="0"/>
              </a:rPr>
              <a:t>causing</a:t>
            </a:r>
            <a:r>
              <a:rPr lang="de-DE" dirty="0">
                <a:solidFill>
                  <a:schemeClr val="tx1"/>
                </a:solidFill>
                <a:cs typeface="Times New Roman" pitchFamily="18" charset="0"/>
              </a:rPr>
              <a:t> a </a:t>
            </a:r>
            <a:r>
              <a:rPr lang="de-DE" dirty="0" err="1">
                <a:solidFill>
                  <a:schemeClr val="tx1"/>
                </a:solidFill>
                <a:cs typeface="Times New Roman" pitchFamily="18" charset="0"/>
              </a:rPr>
              <a:t>decrease</a:t>
            </a:r>
            <a:r>
              <a:rPr lang="de-DE" dirty="0">
                <a:solidFill>
                  <a:schemeClr val="tx1"/>
                </a:solidFill>
                <a:cs typeface="Times New Roman" pitchFamily="18" charset="0"/>
              </a:rPr>
              <a:t> in </a:t>
            </a:r>
            <a:r>
              <a:rPr lang="de-DE" dirty="0" err="1">
                <a:solidFill>
                  <a:schemeClr val="tx1"/>
                </a:solidFill>
                <a:cs typeface="Times New Roman" pitchFamily="18" charset="0"/>
              </a:rPr>
              <a:t>labor</a:t>
            </a:r>
            <a:r>
              <a:rPr lang="de-DE" dirty="0">
                <a:solidFill>
                  <a:schemeClr val="tx1"/>
                </a:solidFill>
                <a:cs typeface="Times New Roman" pitchFamily="18" charset="0"/>
              </a:rPr>
              <a:t> </a:t>
            </a:r>
            <a:r>
              <a:rPr lang="de-DE" dirty="0" err="1">
                <a:solidFill>
                  <a:schemeClr val="tx1"/>
                </a:solidFill>
                <a:cs typeface="Times New Roman" pitchFamily="18" charset="0"/>
              </a:rPr>
              <a:t>demand</a:t>
            </a:r>
            <a:endParaRPr lang="de-DE" dirty="0">
              <a:solidFill>
                <a:schemeClr val="tx1"/>
              </a:solidFill>
              <a:cs typeface="Times New Roman" pitchFamily="18" charset="0"/>
            </a:endParaRPr>
          </a:p>
          <a:p>
            <a:pPr eaLnBrk="1" hangingPunct="1">
              <a:buFontTx/>
              <a:buNone/>
            </a:pPr>
            <a:endParaRPr lang="de-DE" dirty="0">
              <a:solidFill>
                <a:schemeClr val="tx1"/>
              </a:solidFill>
            </a:endParaRPr>
          </a:p>
          <a:p>
            <a:pPr eaLnBrk="1" hangingPunct="1"/>
            <a:r>
              <a:rPr lang="de-DE" b="1" dirty="0" err="1">
                <a:solidFill>
                  <a:schemeClr val="tx1"/>
                </a:solidFill>
              </a:rPr>
              <a:t>Structural</a:t>
            </a:r>
            <a:r>
              <a:rPr lang="de-DE" b="1" dirty="0">
                <a:solidFill>
                  <a:schemeClr val="tx1"/>
                </a:solidFill>
              </a:rPr>
              <a:t> </a:t>
            </a:r>
            <a:r>
              <a:rPr lang="de-DE" b="1" dirty="0" err="1">
                <a:solidFill>
                  <a:schemeClr val="tx1"/>
                </a:solidFill>
              </a:rPr>
              <a:t>unemployment</a:t>
            </a:r>
            <a:r>
              <a:rPr lang="de-DE" b="1" dirty="0">
                <a:solidFill>
                  <a:schemeClr val="tx1"/>
                </a:solidFill>
              </a:rPr>
              <a:t> :</a:t>
            </a:r>
          </a:p>
          <a:p>
            <a:pPr eaLnBrk="1" hangingPunct="1"/>
            <a:endParaRPr lang="de-DE" b="1" dirty="0">
              <a:solidFill>
                <a:schemeClr val="tx1"/>
              </a:solidFill>
            </a:endParaRPr>
          </a:p>
          <a:p>
            <a:pPr eaLnBrk="1" hangingPunct="1">
              <a:buFontTx/>
              <a:buChar char="•"/>
            </a:pPr>
            <a:r>
              <a:rPr lang="de-DE" dirty="0">
                <a:solidFill>
                  <a:schemeClr val="tx1"/>
                </a:solidFill>
              </a:rPr>
              <a:t> </a:t>
            </a:r>
            <a:r>
              <a:rPr lang="de-DE" dirty="0" err="1">
                <a:solidFill>
                  <a:schemeClr val="tx1"/>
                </a:solidFill>
              </a:rPr>
              <a:t>Sectoral</a:t>
            </a:r>
            <a:r>
              <a:rPr lang="de-DE" dirty="0">
                <a:solidFill>
                  <a:schemeClr val="tx1"/>
                </a:solidFill>
              </a:rPr>
              <a:t> </a:t>
            </a:r>
            <a:r>
              <a:rPr lang="de-DE" dirty="0" err="1">
                <a:solidFill>
                  <a:schemeClr val="tx1"/>
                </a:solidFill>
              </a:rPr>
              <a:t>change</a:t>
            </a:r>
            <a:r>
              <a:rPr lang="de-DE" dirty="0">
                <a:solidFill>
                  <a:schemeClr val="tx1"/>
                </a:solidFill>
              </a:rPr>
              <a:t>, i.e. legislative </a:t>
            </a:r>
            <a:r>
              <a:rPr lang="de-DE" dirty="0" err="1">
                <a:solidFill>
                  <a:schemeClr val="tx1"/>
                </a:solidFill>
              </a:rPr>
              <a:t>amendment</a:t>
            </a:r>
            <a:r>
              <a:rPr lang="de-DE" dirty="0">
                <a:solidFill>
                  <a:schemeClr val="tx1"/>
                </a:solidFill>
              </a:rPr>
              <a:t> (Change in Energy </a:t>
            </a:r>
            <a:r>
              <a:rPr lang="de-DE" dirty="0" err="1">
                <a:solidFill>
                  <a:schemeClr val="tx1"/>
                </a:solidFill>
              </a:rPr>
              <a:t>politics</a:t>
            </a:r>
            <a:r>
              <a:rPr lang="de-DE" dirty="0">
                <a:solidFill>
                  <a:schemeClr val="tx1"/>
                </a:solidFill>
              </a:rPr>
              <a:t>)</a:t>
            </a:r>
          </a:p>
          <a:p>
            <a:pPr eaLnBrk="1" hangingPunct="1">
              <a:buFontTx/>
              <a:buNone/>
            </a:pPr>
            <a:r>
              <a:rPr lang="de-DE" dirty="0">
                <a:solidFill>
                  <a:schemeClr val="tx1"/>
                </a:solidFill>
              </a:rPr>
              <a:t>            					     →  </a:t>
            </a:r>
            <a:r>
              <a:rPr lang="de-DE" dirty="0" err="1">
                <a:solidFill>
                  <a:schemeClr val="tx1"/>
                </a:solidFill>
              </a:rPr>
              <a:t>job</a:t>
            </a:r>
            <a:r>
              <a:rPr lang="de-DE" dirty="0">
                <a:solidFill>
                  <a:schemeClr val="tx1"/>
                </a:solidFill>
              </a:rPr>
              <a:t> </a:t>
            </a:r>
            <a:r>
              <a:rPr lang="de-DE" dirty="0" err="1">
                <a:solidFill>
                  <a:schemeClr val="tx1"/>
                </a:solidFill>
              </a:rPr>
              <a:t>loss</a:t>
            </a:r>
            <a:r>
              <a:rPr lang="de-DE" dirty="0">
                <a:solidFill>
                  <a:schemeClr val="tx1"/>
                </a:solidFill>
              </a:rPr>
              <a:t> in </a:t>
            </a:r>
            <a:r>
              <a:rPr lang="de-DE" dirty="0" err="1">
                <a:solidFill>
                  <a:schemeClr val="tx1"/>
                </a:solidFill>
              </a:rPr>
              <a:t>the</a:t>
            </a:r>
            <a:r>
              <a:rPr lang="de-DE" dirty="0">
                <a:solidFill>
                  <a:schemeClr val="tx1"/>
                </a:solidFill>
              </a:rPr>
              <a:t> </a:t>
            </a:r>
            <a:r>
              <a:rPr lang="de-DE" dirty="0" err="1">
                <a:solidFill>
                  <a:schemeClr val="tx1"/>
                </a:solidFill>
              </a:rPr>
              <a:t>coal</a:t>
            </a:r>
            <a:r>
              <a:rPr lang="de-DE" dirty="0">
                <a:solidFill>
                  <a:schemeClr val="tx1"/>
                </a:solidFill>
              </a:rPr>
              <a:t> </a:t>
            </a:r>
            <a:r>
              <a:rPr lang="de-DE" dirty="0" err="1">
                <a:solidFill>
                  <a:schemeClr val="tx1"/>
                </a:solidFill>
              </a:rPr>
              <a:t>industry</a:t>
            </a:r>
            <a:r>
              <a:rPr lang="de-DE" dirty="0">
                <a:solidFill>
                  <a:schemeClr val="tx1"/>
                </a:solidFill>
              </a:rPr>
              <a:t> </a:t>
            </a:r>
            <a:r>
              <a:rPr lang="de-DE" dirty="0" err="1">
                <a:solidFill>
                  <a:schemeClr val="tx1"/>
                </a:solidFill>
              </a:rPr>
              <a:t>or</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nuclear</a:t>
            </a:r>
            <a:r>
              <a:rPr lang="de-DE" dirty="0">
                <a:solidFill>
                  <a:schemeClr val="tx1"/>
                </a:solidFill>
              </a:rPr>
              <a:t> 								    </a:t>
            </a:r>
            <a:r>
              <a:rPr lang="de-DE" dirty="0" err="1">
                <a:solidFill>
                  <a:schemeClr val="tx1"/>
                </a:solidFill>
              </a:rPr>
              <a:t>sector</a:t>
            </a:r>
            <a:endParaRPr lang="de-DE" dirty="0">
              <a:solidFill>
                <a:schemeClr val="tx1"/>
              </a:solidFill>
            </a:endParaRPr>
          </a:p>
          <a:p>
            <a:pPr eaLnBrk="1" hangingPunct="1">
              <a:buFontTx/>
              <a:buChar char="•"/>
            </a:pPr>
            <a:r>
              <a:rPr lang="de-DE" dirty="0">
                <a:solidFill>
                  <a:schemeClr val="tx1"/>
                </a:solidFill>
              </a:rPr>
              <a:t> Technological </a:t>
            </a:r>
            <a:r>
              <a:rPr lang="de-DE" dirty="0" err="1">
                <a:solidFill>
                  <a:schemeClr val="tx1"/>
                </a:solidFill>
              </a:rPr>
              <a:t>change</a:t>
            </a:r>
            <a:r>
              <a:rPr lang="de-DE" dirty="0">
                <a:solidFill>
                  <a:schemeClr val="tx1"/>
                </a:solidFill>
              </a:rPr>
              <a:t>, i.e. </a:t>
            </a:r>
            <a:r>
              <a:rPr lang="de-DE" dirty="0" err="1">
                <a:solidFill>
                  <a:schemeClr val="tx1"/>
                </a:solidFill>
              </a:rPr>
              <a:t>digitalization</a:t>
            </a:r>
            <a:r>
              <a:rPr lang="de-DE" dirty="0">
                <a:solidFill>
                  <a:schemeClr val="tx1"/>
                </a:solidFill>
              </a:rPr>
              <a:t> </a:t>
            </a:r>
            <a:r>
              <a:rPr lang="de-DE" dirty="0" err="1">
                <a:solidFill>
                  <a:schemeClr val="tx1"/>
                </a:solidFill>
              </a:rPr>
              <a:t>of</a:t>
            </a:r>
            <a:r>
              <a:rPr lang="de-DE" dirty="0">
                <a:solidFill>
                  <a:schemeClr val="tx1"/>
                </a:solidFill>
              </a:rPr>
              <a:t> </a:t>
            </a:r>
            <a:r>
              <a:rPr lang="de-DE" dirty="0" err="1">
                <a:solidFill>
                  <a:schemeClr val="tx1"/>
                </a:solidFill>
              </a:rPr>
              <a:t>many</a:t>
            </a:r>
            <a:r>
              <a:rPr lang="de-DE" dirty="0">
                <a:solidFill>
                  <a:schemeClr val="tx1"/>
                </a:solidFill>
              </a:rPr>
              <a:t> </a:t>
            </a:r>
            <a:r>
              <a:rPr lang="de-DE" dirty="0" err="1">
                <a:solidFill>
                  <a:schemeClr val="tx1"/>
                </a:solidFill>
              </a:rPr>
              <a:t>process</a:t>
            </a:r>
            <a:r>
              <a:rPr lang="de-DE" dirty="0">
                <a:solidFill>
                  <a:schemeClr val="tx1"/>
                </a:solidFill>
              </a:rPr>
              <a:t> will </a:t>
            </a:r>
            <a:r>
              <a:rPr lang="de-DE" dirty="0" err="1">
                <a:solidFill>
                  <a:schemeClr val="tx1"/>
                </a:solidFill>
              </a:rPr>
              <a:t>change</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labor</a:t>
            </a:r>
            <a:r>
              <a:rPr lang="de-DE" dirty="0">
                <a:solidFill>
                  <a:schemeClr val="tx1"/>
                </a:solidFill>
              </a:rPr>
              <a:t> </a:t>
            </a:r>
            <a:r>
              <a:rPr lang="de-DE" dirty="0" err="1">
                <a:solidFill>
                  <a:schemeClr val="tx1"/>
                </a:solidFill>
              </a:rPr>
              <a:t>market</a:t>
            </a:r>
            <a:r>
              <a:rPr lang="de-DE" dirty="0">
                <a:solidFill>
                  <a:schemeClr val="tx1"/>
                </a:solidFill>
              </a:rPr>
              <a:t> </a:t>
            </a:r>
            <a:r>
              <a:rPr lang="de-DE" dirty="0" err="1">
                <a:solidFill>
                  <a:schemeClr val="tx1"/>
                </a:solidFill>
              </a:rPr>
              <a:t>dramatically</a:t>
            </a:r>
            <a:r>
              <a:rPr lang="de-DE" dirty="0">
                <a:solidFill>
                  <a:schemeClr val="tx1"/>
                </a:solidFill>
              </a:rPr>
              <a:t> (i.e. AI)</a:t>
            </a:r>
          </a:p>
          <a:p>
            <a:pPr marL="3200400" lvl="7" indent="0" eaLnBrk="1" hangingPunct="1"/>
            <a:r>
              <a:rPr lang="de-DE" dirty="0">
                <a:solidFill>
                  <a:schemeClr val="tx1"/>
                </a:solidFill>
              </a:rPr>
              <a:t> → </a:t>
            </a:r>
            <a:r>
              <a:rPr lang="de-DE" dirty="0" err="1">
                <a:solidFill>
                  <a:schemeClr val="tx1"/>
                </a:solidFill>
              </a:rPr>
              <a:t>new</a:t>
            </a:r>
            <a:r>
              <a:rPr lang="de-DE" dirty="0">
                <a:solidFill>
                  <a:schemeClr val="tx1"/>
                </a:solidFill>
              </a:rPr>
              <a:t> </a:t>
            </a:r>
            <a:r>
              <a:rPr lang="de-DE" dirty="0" err="1">
                <a:solidFill>
                  <a:schemeClr val="tx1"/>
                </a:solidFill>
              </a:rPr>
              <a:t>skills</a:t>
            </a:r>
            <a:r>
              <a:rPr lang="de-DE" dirty="0">
                <a:solidFill>
                  <a:schemeClr val="tx1"/>
                </a:solidFill>
              </a:rPr>
              <a:t> </a:t>
            </a:r>
            <a:r>
              <a:rPr lang="de-DE" dirty="0" err="1">
                <a:solidFill>
                  <a:schemeClr val="tx1"/>
                </a:solidFill>
              </a:rPr>
              <a:t>are</a:t>
            </a:r>
            <a:r>
              <a:rPr lang="de-DE" dirty="0">
                <a:solidFill>
                  <a:schemeClr val="tx1"/>
                </a:solidFill>
              </a:rPr>
              <a:t> </a:t>
            </a:r>
            <a:r>
              <a:rPr lang="de-DE" dirty="0" err="1">
                <a:solidFill>
                  <a:schemeClr val="tx1"/>
                </a:solidFill>
              </a:rPr>
              <a:t>neede</a:t>
            </a:r>
            <a:r>
              <a:rPr lang="de-DE" dirty="0">
                <a:solidFill>
                  <a:schemeClr val="tx1"/>
                </a:solidFill>
              </a:rPr>
              <a:t> in </a:t>
            </a:r>
            <a:r>
              <a:rPr lang="de-DE" dirty="0" err="1">
                <a:solidFill>
                  <a:schemeClr val="tx1"/>
                </a:solidFill>
              </a:rPr>
              <a:t>the</a:t>
            </a:r>
            <a:r>
              <a:rPr lang="de-DE" dirty="0">
                <a:solidFill>
                  <a:schemeClr val="tx1"/>
                </a:solidFill>
              </a:rPr>
              <a:t> </a:t>
            </a:r>
            <a:r>
              <a:rPr lang="de-DE" dirty="0" err="1">
                <a:solidFill>
                  <a:schemeClr val="tx1"/>
                </a:solidFill>
              </a:rPr>
              <a:t>future</a:t>
            </a:r>
            <a:endParaRPr lang="de-DE" dirty="0">
              <a:solidFill>
                <a:schemeClr val="tx1"/>
              </a:solidFill>
            </a:endParaRPr>
          </a:p>
          <a:p>
            <a:pPr eaLnBrk="1" hangingPunct="1">
              <a:buFontTx/>
              <a:buChar char="•"/>
            </a:pPr>
            <a:endParaRPr lang="de-DE" dirty="0">
              <a:solidFill>
                <a:schemeClr val="tx1"/>
              </a:solidFill>
            </a:endParaRPr>
          </a:p>
          <a:p>
            <a:pPr eaLnBrk="1" hangingPunct="1">
              <a:buFontTx/>
              <a:buChar char="•"/>
            </a:pPr>
            <a:r>
              <a:rPr lang="de-DE" dirty="0">
                <a:solidFill>
                  <a:schemeClr val="tx1"/>
                </a:solidFill>
              </a:rPr>
              <a:t> Regional </a:t>
            </a:r>
            <a:r>
              <a:rPr lang="de-DE" dirty="0" err="1">
                <a:solidFill>
                  <a:schemeClr val="tx1"/>
                </a:solidFill>
              </a:rPr>
              <a:t>descrepancy</a:t>
            </a:r>
            <a:r>
              <a:rPr lang="de-DE" dirty="0">
                <a:solidFill>
                  <a:schemeClr val="tx1"/>
                </a:solidFill>
              </a:rPr>
              <a:t> in </a:t>
            </a:r>
            <a:r>
              <a:rPr lang="de-DE" dirty="0" err="1">
                <a:solidFill>
                  <a:schemeClr val="tx1"/>
                </a:solidFill>
              </a:rPr>
              <a:t>job</a:t>
            </a:r>
            <a:r>
              <a:rPr lang="de-DE" dirty="0">
                <a:solidFill>
                  <a:schemeClr val="tx1"/>
                </a:solidFill>
              </a:rPr>
              <a:t> </a:t>
            </a:r>
            <a:r>
              <a:rPr lang="de-DE" dirty="0" err="1">
                <a:solidFill>
                  <a:schemeClr val="tx1"/>
                </a:solidFill>
              </a:rPr>
              <a:t>demand</a:t>
            </a:r>
            <a:r>
              <a:rPr lang="de-DE" dirty="0">
                <a:solidFill>
                  <a:schemeClr val="tx1"/>
                </a:solidFill>
              </a:rPr>
              <a:t> and </a:t>
            </a:r>
            <a:r>
              <a:rPr lang="de-DE" dirty="0" err="1">
                <a:solidFill>
                  <a:schemeClr val="tx1"/>
                </a:solidFill>
              </a:rPr>
              <a:t>supply</a:t>
            </a:r>
            <a:r>
              <a:rPr lang="de-DE" dirty="0">
                <a:solidFill>
                  <a:schemeClr val="tx1"/>
                </a:solidFill>
              </a:rPr>
              <a:t> </a:t>
            </a:r>
            <a:r>
              <a:rPr lang="de-DE" dirty="0" err="1">
                <a:solidFill>
                  <a:schemeClr val="tx1"/>
                </a:solidFill>
              </a:rPr>
              <a:t>specially</a:t>
            </a:r>
            <a:r>
              <a:rPr lang="de-DE" dirty="0">
                <a:solidFill>
                  <a:schemeClr val="tx1"/>
                </a:solidFill>
              </a:rPr>
              <a:t> </a:t>
            </a:r>
            <a:r>
              <a:rPr lang="de-DE" dirty="0" err="1">
                <a:solidFill>
                  <a:schemeClr val="tx1"/>
                </a:solidFill>
              </a:rPr>
              <a:t>because</a:t>
            </a:r>
            <a:r>
              <a:rPr lang="de-DE" dirty="0">
                <a:solidFill>
                  <a:schemeClr val="tx1"/>
                </a:solidFill>
              </a:rPr>
              <a:t> </a:t>
            </a:r>
            <a:r>
              <a:rPr lang="de-DE" dirty="0" err="1">
                <a:solidFill>
                  <a:schemeClr val="tx1"/>
                </a:solidFill>
              </a:rPr>
              <a:t>of</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demographic</a:t>
            </a:r>
            <a:r>
              <a:rPr lang="de-DE" dirty="0">
                <a:solidFill>
                  <a:schemeClr val="tx1"/>
                </a:solidFill>
              </a:rPr>
              <a:t> </a:t>
            </a:r>
            <a:r>
              <a:rPr lang="de-DE" dirty="0" err="1">
                <a:solidFill>
                  <a:schemeClr val="tx1"/>
                </a:solidFill>
              </a:rPr>
              <a:t>change</a:t>
            </a:r>
            <a:r>
              <a:rPr lang="de-DE" dirty="0">
                <a:solidFill>
                  <a:schemeClr val="tx1"/>
                </a:solidFill>
              </a:rPr>
              <a:t> in </a:t>
            </a:r>
            <a:r>
              <a:rPr lang="de-DE" dirty="0" err="1">
                <a:solidFill>
                  <a:schemeClr val="tx1"/>
                </a:solidFill>
              </a:rPr>
              <a:t>the</a:t>
            </a:r>
            <a:r>
              <a:rPr lang="de-DE" dirty="0">
                <a:solidFill>
                  <a:schemeClr val="tx1"/>
                </a:solidFill>
              </a:rPr>
              <a:t> rural </a:t>
            </a:r>
            <a:r>
              <a:rPr lang="de-DE" dirty="0" err="1">
                <a:solidFill>
                  <a:schemeClr val="tx1"/>
                </a:solidFill>
              </a:rPr>
              <a:t>area</a:t>
            </a:r>
            <a:endParaRPr lang="de-DE" dirty="0">
              <a:solidFill>
                <a:schemeClr val="tx1"/>
              </a:solidFill>
            </a:endParaRPr>
          </a:p>
        </p:txBody>
      </p:sp>
      <p:sp>
        <p:nvSpPr>
          <p:cNvPr id="6" name="Rechteck 5">
            <a:extLst>
              <a:ext uri="{FF2B5EF4-FFF2-40B4-BE49-F238E27FC236}">
                <a16:creationId xmlns:a16="http://schemas.microsoft.com/office/drawing/2014/main" id="{ABFC2558-8065-48C2-9ED2-88FDCE233C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8B300A0B-B9B8-4EEF-885D-A219F5B30C01}"/>
                  </a:ext>
                </a:extLst>
              </p14:cNvPr>
              <p14:cNvContentPartPr/>
              <p14:nvPr/>
            </p14:nvContentPartPr>
            <p14:xfrm>
              <a:off x="74088" y="1001808"/>
              <a:ext cx="3082680" cy="37800"/>
            </p14:xfrm>
          </p:contentPart>
        </mc:Choice>
        <mc:Fallback>
          <p:pic>
            <p:nvPicPr>
              <p:cNvPr id="2" name="Freihand 1">
                <a:extLst>
                  <a:ext uri="{FF2B5EF4-FFF2-40B4-BE49-F238E27FC236}">
                    <a16:creationId xmlns:a16="http://schemas.microsoft.com/office/drawing/2014/main" id="{8B300A0B-B9B8-4EEF-885D-A219F5B30C01}"/>
                  </a:ext>
                </a:extLst>
              </p:cNvPr>
              <p:cNvPicPr/>
              <p:nvPr/>
            </p:nvPicPr>
            <p:blipFill>
              <a:blip r:embed="rId4"/>
              <a:stretch>
                <a:fillRect/>
              </a:stretch>
            </p:blipFill>
            <p:spPr>
              <a:xfrm>
                <a:off x="69768" y="997488"/>
                <a:ext cx="3091320" cy="464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38289" name="Freihand 138288">
                <a:extLst>
                  <a:ext uri="{FF2B5EF4-FFF2-40B4-BE49-F238E27FC236}">
                    <a16:creationId xmlns:a16="http://schemas.microsoft.com/office/drawing/2014/main" id="{BCD5A16E-9B3C-4450-A84F-F27E27A920E7}"/>
                  </a:ext>
                </a:extLst>
              </p14:cNvPr>
              <p14:cNvContentPartPr/>
              <p14:nvPr/>
            </p14:nvContentPartPr>
            <p14:xfrm>
              <a:off x="97488" y="2349288"/>
              <a:ext cx="3138840" cy="119520"/>
            </p14:xfrm>
          </p:contentPart>
        </mc:Choice>
        <mc:Fallback>
          <p:pic>
            <p:nvPicPr>
              <p:cNvPr id="138289" name="Freihand 138288">
                <a:extLst>
                  <a:ext uri="{FF2B5EF4-FFF2-40B4-BE49-F238E27FC236}">
                    <a16:creationId xmlns:a16="http://schemas.microsoft.com/office/drawing/2014/main" id="{BCD5A16E-9B3C-4450-A84F-F27E27A920E7}"/>
                  </a:ext>
                </a:extLst>
              </p:cNvPr>
              <p:cNvPicPr/>
              <p:nvPr/>
            </p:nvPicPr>
            <p:blipFill>
              <a:blip r:embed="rId6"/>
              <a:stretch>
                <a:fillRect/>
              </a:stretch>
            </p:blipFill>
            <p:spPr>
              <a:xfrm>
                <a:off x="93168" y="2344968"/>
                <a:ext cx="3147480" cy="128160"/>
              </a:xfrm>
              <a:prstGeom prst="rect">
                <a:avLst/>
              </a:prstGeom>
            </p:spPr>
          </p:pic>
        </mc:Fallback>
      </mc:AlternateContent>
      <p:grpSp>
        <p:nvGrpSpPr>
          <p:cNvPr id="138302" name="Gruppieren 138301">
            <a:extLst>
              <a:ext uri="{FF2B5EF4-FFF2-40B4-BE49-F238E27FC236}">
                <a16:creationId xmlns:a16="http://schemas.microsoft.com/office/drawing/2014/main" id="{5F745B14-6BD3-491A-940E-2D22730E653C}"/>
              </a:ext>
            </a:extLst>
          </p:cNvPr>
          <p:cNvGrpSpPr/>
          <p:nvPr/>
        </p:nvGrpSpPr>
        <p:grpSpPr>
          <a:xfrm>
            <a:off x="7232328" y="31248"/>
            <a:ext cx="4933800" cy="2477520"/>
            <a:chOff x="7232328" y="31248"/>
            <a:chExt cx="4933800" cy="2477520"/>
          </a:xfrm>
        </p:grpSpPr>
        <mc:AlternateContent xmlns:mc="http://schemas.openxmlformats.org/markup-compatibility/2006">
          <mc:Choice xmlns:p14="http://schemas.microsoft.com/office/powerpoint/2010/main" Requires="p14">
            <p:contentPart p14:bwMode="auto" r:id="rId7">
              <p14:nvContentPartPr>
                <p14:cNvPr id="138241" name="Freihand 138240">
                  <a:extLst>
                    <a:ext uri="{FF2B5EF4-FFF2-40B4-BE49-F238E27FC236}">
                      <a16:creationId xmlns:a16="http://schemas.microsoft.com/office/drawing/2014/main" id="{B885B967-5245-4ECD-B551-CDD1F6074A5D}"/>
                    </a:ext>
                  </a:extLst>
                </p14:cNvPr>
                <p14:cNvContentPartPr/>
                <p14:nvPr/>
              </p14:nvContentPartPr>
              <p14:xfrm>
                <a:off x="9576288" y="1928448"/>
                <a:ext cx="474480" cy="214560"/>
              </p14:xfrm>
            </p:contentPart>
          </mc:Choice>
          <mc:Fallback>
            <p:pic>
              <p:nvPicPr>
                <p:cNvPr id="138241" name="Freihand 138240">
                  <a:extLst>
                    <a:ext uri="{FF2B5EF4-FFF2-40B4-BE49-F238E27FC236}">
                      <a16:creationId xmlns:a16="http://schemas.microsoft.com/office/drawing/2014/main" id="{B885B967-5245-4ECD-B551-CDD1F6074A5D}"/>
                    </a:ext>
                  </a:extLst>
                </p:cNvPr>
                <p:cNvPicPr/>
                <p:nvPr/>
              </p:nvPicPr>
              <p:blipFill>
                <a:blip r:embed="rId8"/>
                <a:stretch>
                  <a:fillRect/>
                </a:stretch>
              </p:blipFill>
              <p:spPr>
                <a:xfrm>
                  <a:off x="9571968" y="1924128"/>
                  <a:ext cx="483120" cy="2232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38242" name="Freihand 138241">
                  <a:extLst>
                    <a:ext uri="{FF2B5EF4-FFF2-40B4-BE49-F238E27FC236}">
                      <a16:creationId xmlns:a16="http://schemas.microsoft.com/office/drawing/2014/main" id="{F21C7A31-A2D3-46B5-ABA7-9AD43F2F0DBD}"/>
                    </a:ext>
                  </a:extLst>
                </p14:cNvPr>
                <p14:cNvContentPartPr/>
                <p14:nvPr/>
              </p14:nvContentPartPr>
              <p14:xfrm>
                <a:off x="10077048" y="2080368"/>
                <a:ext cx="771840" cy="108000"/>
              </p14:xfrm>
            </p:contentPart>
          </mc:Choice>
          <mc:Fallback>
            <p:pic>
              <p:nvPicPr>
                <p:cNvPr id="138242" name="Freihand 138241">
                  <a:extLst>
                    <a:ext uri="{FF2B5EF4-FFF2-40B4-BE49-F238E27FC236}">
                      <a16:creationId xmlns:a16="http://schemas.microsoft.com/office/drawing/2014/main" id="{F21C7A31-A2D3-46B5-ABA7-9AD43F2F0DBD}"/>
                    </a:ext>
                  </a:extLst>
                </p:cNvPr>
                <p:cNvPicPr/>
                <p:nvPr/>
              </p:nvPicPr>
              <p:blipFill>
                <a:blip r:embed="rId10"/>
                <a:stretch>
                  <a:fillRect/>
                </a:stretch>
              </p:blipFill>
              <p:spPr>
                <a:xfrm>
                  <a:off x="10072728" y="2076048"/>
                  <a:ext cx="78048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38246" name="Freihand 138245">
                  <a:extLst>
                    <a:ext uri="{FF2B5EF4-FFF2-40B4-BE49-F238E27FC236}">
                      <a16:creationId xmlns:a16="http://schemas.microsoft.com/office/drawing/2014/main" id="{87EFC3B5-44DB-458D-B3D6-4AC97A781499}"/>
                    </a:ext>
                  </a:extLst>
                </p14:cNvPr>
                <p14:cNvContentPartPr/>
                <p14:nvPr/>
              </p14:nvContentPartPr>
              <p14:xfrm>
                <a:off x="9793728" y="2270808"/>
                <a:ext cx="153000" cy="163440"/>
              </p14:xfrm>
            </p:contentPart>
          </mc:Choice>
          <mc:Fallback>
            <p:pic>
              <p:nvPicPr>
                <p:cNvPr id="138246" name="Freihand 138245">
                  <a:extLst>
                    <a:ext uri="{FF2B5EF4-FFF2-40B4-BE49-F238E27FC236}">
                      <a16:creationId xmlns:a16="http://schemas.microsoft.com/office/drawing/2014/main" id="{87EFC3B5-44DB-458D-B3D6-4AC97A781499}"/>
                    </a:ext>
                  </a:extLst>
                </p:cNvPr>
                <p:cNvPicPr/>
                <p:nvPr/>
              </p:nvPicPr>
              <p:blipFill>
                <a:blip r:embed="rId12"/>
                <a:stretch>
                  <a:fillRect/>
                </a:stretch>
              </p:blipFill>
              <p:spPr>
                <a:xfrm>
                  <a:off x="9789408" y="2266488"/>
                  <a:ext cx="16164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38247" name="Freihand 138246">
                  <a:extLst>
                    <a:ext uri="{FF2B5EF4-FFF2-40B4-BE49-F238E27FC236}">
                      <a16:creationId xmlns:a16="http://schemas.microsoft.com/office/drawing/2014/main" id="{E147C8E8-34F3-453E-BCEA-028CC770F3D2}"/>
                    </a:ext>
                  </a:extLst>
                </p14:cNvPr>
                <p14:cNvContentPartPr/>
                <p14:nvPr/>
              </p14:nvContentPartPr>
              <p14:xfrm>
                <a:off x="9821808" y="2361888"/>
                <a:ext cx="174600" cy="11520"/>
              </p14:xfrm>
            </p:contentPart>
          </mc:Choice>
          <mc:Fallback>
            <p:pic>
              <p:nvPicPr>
                <p:cNvPr id="138247" name="Freihand 138246">
                  <a:extLst>
                    <a:ext uri="{FF2B5EF4-FFF2-40B4-BE49-F238E27FC236}">
                      <a16:creationId xmlns:a16="http://schemas.microsoft.com/office/drawing/2014/main" id="{E147C8E8-34F3-453E-BCEA-028CC770F3D2}"/>
                    </a:ext>
                  </a:extLst>
                </p:cNvPr>
                <p:cNvPicPr/>
                <p:nvPr/>
              </p:nvPicPr>
              <p:blipFill>
                <a:blip r:embed="rId14"/>
                <a:stretch>
                  <a:fillRect/>
                </a:stretch>
              </p:blipFill>
              <p:spPr>
                <a:xfrm>
                  <a:off x="9817488" y="2357568"/>
                  <a:ext cx="18324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38248" name="Freihand 138247">
                  <a:extLst>
                    <a:ext uri="{FF2B5EF4-FFF2-40B4-BE49-F238E27FC236}">
                      <a16:creationId xmlns:a16="http://schemas.microsoft.com/office/drawing/2014/main" id="{592D2D6F-BEF0-4C0C-8119-88B8305D7AA9}"/>
                    </a:ext>
                  </a:extLst>
                </p14:cNvPr>
                <p14:cNvContentPartPr/>
                <p14:nvPr/>
              </p14:nvContentPartPr>
              <p14:xfrm>
                <a:off x="10077048" y="2363328"/>
                <a:ext cx="137880" cy="12240"/>
              </p14:xfrm>
            </p:contentPart>
          </mc:Choice>
          <mc:Fallback>
            <p:pic>
              <p:nvPicPr>
                <p:cNvPr id="138248" name="Freihand 138247">
                  <a:extLst>
                    <a:ext uri="{FF2B5EF4-FFF2-40B4-BE49-F238E27FC236}">
                      <a16:creationId xmlns:a16="http://schemas.microsoft.com/office/drawing/2014/main" id="{592D2D6F-BEF0-4C0C-8119-88B8305D7AA9}"/>
                    </a:ext>
                  </a:extLst>
                </p:cNvPr>
                <p:cNvPicPr/>
                <p:nvPr/>
              </p:nvPicPr>
              <p:blipFill>
                <a:blip r:embed="rId16"/>
                <a:stretch>
                  <a:fillRect/>
                </a:stretch>
              </p:blipFill>
              <p:spPr>
                <a:xfrm>
                  <a:off x="10072728" y="2359008"/>
                  <a:ext cx="14652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38249" name="Freihand 138248">
                  <a:extLst>
                    <a:ext uri="{FF2B5EF4-FFF2-40B4-BE49-F238E27FC236}">
                      <a16:creationId xmlns:a16="http://schemas.microsoft.com/office/drawing/2014/main" id="{5653EFBD-966E-4365-B0E7-EECBE97B8FA0}"/>
                    </a:ext>
                  </a:extLst>
                </p14:cNvPr>
                <p14:cNvContentPartPr/>
                <p14:nvPr/>
              </p14:nvContentPartPr>
              <p14:xfrm>
                <a:off x="10296288" y="2268648"/>
                <a:ext cx="184680" cy="125280"/>
              </p14:xfrm>
            </p:contentPart>
          </mc:Choice>
          <mc:Fallback>
            <p:pic>
              <p:nvPicPr>
                <p:cNvPr id="138249" name="Freihand 138248">
                  <a:extLst>
                    <a:ext uri="{FF2B5EF4-FFF2-40B4-BE49-F238E27FC236}">
                      <a16:creationId xmlns:a16="http://schemas.microsoft.com/office/drawing/2014/main" id="{5653EFBD-966E-4365-B0E7-EECBE97B8FA0}"/>
                    </a:ext>
                  </a:extLst>
                </p:cNvPr>
                <p:cNvPicPr/>
                <p:nvPr/>
              </p:nvPicPr>
              <p:blipFill>
                <a:blip r:embed="rId18"/>
                <a:stretch>
                  <a:fillRect/>
                </a:stretch>
              </p:blipFill>
              <p:spPr>
                <a:xfrm>
                  <a:off x="10291968" y="2264328"/>
                  <a:ext cx="19332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38250" name="Freihand 138249">
                  <a:extLst>
                    <a:ext uri="{FF2B5EF4-FFF2-40B4-BE49-F238E27FC236}">
                      <a16:creationId xmlns:a16="http://schemas.microsoft.com/office/drawing/2014/main" id="{CFB110FA-E003-417E-B750-3520773FDD02}"/>
                    </a:ext>
                  </a:extLst>
                </p14:cNvPr>
                <p14:cNvContentPartPr/>
                <p14:nvPr/>
              </p14:nvContentPartPr>
              <p14:xfrm>
                <a:off x="10488168" y="2281248"/>
                <a:ext cx="104400" cy="84960"/>
              </p14:xfrm>
            </p:contentPart>
          </mc:Choice>
          <mc:Fallback>
            <p:pic>
              <p:nvPicPr>
                <p:cNvPr id="138250" name="Freihand 138249">
                  <a:extLst>
                    <a:ext uri="{FF2B5EF4-FFF2-40B4-BE49-F238E27FC236}">
                      <a16:creationId xmlns:a16="http://schemas.microsoft.com/office/drawing/2014/main" id="{CFB110FA-E003-417E-B750-3520773FDD02}"/>
                    </a:ext>
                  </a:extLst>
                </p:cNvPr>
                <p:cNvPicPr/>
                <p:nvPr/>
              </p:nvPicPr>
              <p:blipFill>
                <a:blip r:embed="rId20"/>
                <a:stretch>
                  <a:fillRect/>
                </a:stretch>
              </p:blipFill>
              <p:spPr>
                <a:xfrm>
                  <a:off x="10483848" y="2276928"/>
                  <a:ext cx="11304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38252" name="Freihand 138251">
                  <a:extLst>
                    <a:ext uri="{FF2B5EF4-FFF2-40B4-BE49-F238E27FC236}">
                      <a16:creationId xmlns:a16="http://schemas.microsoft.com/office/drawing/2014/main" id="{6F5F3802-DE01-49C8-B229-D13F610A86EE}"/>
                    </a:ext>
                  </a:extLst>
                </p14:cNvPr>
                <p14:cNvContentPartPr/>
                <p14:nvPr/>
              </p14:nvContentPartPr>
              <p14:xfrm>
                <a:off x="10701288" y="2312568"/>
                <a:ext cx="75600" cy="196200"/>
              </p14:xfrm>
            </p:contentPart>
          </mc:Choice>
          <mc:Fallback>
            <p:pic>
              <p:nvPicPr>
                <p:cNvPr id="138252" name="Freihand 138251">
                  <a:extLst>
                    <a:ext uri="{FF2B5EF4-FFF2-40B4-BE49-F238E27FC236}">
                      <a16:creationId xmlns:a16="http://schemas.microsoft.com/office/drawing/2014/main" id="{6F5F3802-DE01-49C8-B229-D13F610A86EE}"/>
                    </a:ext>
                  </a:extLst>
                </p:cNvPr>
                <p:cNvPicPr/>
                <p:nvPr/>
              </p:nvPicPr>
              <p:blipFill>
                <a:blip r:embed="rId22"/>
                <a:stretch>
                  <a:fillRect/>
                </a:stretch>
              </p:blipFill>
              <p:spPr>
                <a:xfrm>
                  <a:off x="10696968" y="2308248"/>
                  <a:ext cx="84240" cy="2048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38253" name="Freihand 138252">
                  <a:extLst>
                    <a:ext uri="{FF2B5EF4-FFF2-40B4-BE49-F238E27FC236}">
                      <a16:creationId xmlns:a16="http://schemas.microsoft.com/office/drawing/2014/main" id="{FCE2AB29-FBFB-4833-8847-2D6678F8C0AC}"/>
                    </a:ext>
                  </a:extLst>
                </p14:cNvPr>
                <p14:cNvContentPartPr/>
                <p14:nvPr/>
              </p14:nvContentPartPr>
              <p14:xfrm>
                <a:off x="10829808" y="2278728"/>
                <a:ext cx="83880" cy="101160"/>
              </p14:xfrm>
            </p:contentPart>
          </mc:Choice>
          <mc:Fallback>
            <p:pic>
              <p:nvPicPr>
                <p:cNvPr id="138253" name="Freihand 138252">
                  <a:extLst>
                    <a:ext uri="{FF2B5EF4-FFF2-40B4-BE49-F238E27FC236}">
                      <a16:creationId xmlns:a16="http://schemas.microsoft.com/office/drawing/2014/main" id="{FCE2AB29-FBFB-4833-8847-2D6678F8C0AC}"/>
                    </a:ext>
                  </a:extLst>
                </p:cNvPr>
                <p:cNvPicPr/>
                <p:nvPr/>
              </p:nvPicPr>
              <p:blipFill>
                <a:blip r:embed="rId24"/>
                <a:stretch>
                  <a:fillRect/>
                </a:stretch>
              </p:blipFill>
              <p:spPr>
                <a:xfrm>
                  <a:off x="10825488" y="2274408"/>
                  <a:ext cx="9252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38254" name="Freihand 138253">
                  <a:extLst>
                    <a:ext uri="{FF2B5EF4-FFF2-40B4-BE49-F238E27FC236}">
                      <a16:creationId xmlns:a16="http://schemas.microsoft.com/office/drawing/2014/main" id="{51809FB5-E33D-4732-885A-D747E80811BB}"/>
                    </a:ext>
                  </a:extLst>
                </p14:cNvPr>
                <p14:cNvContentPartPr/>
                <p14:nvPr/>
              </p14:nvContentPartPr>
              <p14:xfrm>
                <a:off x="10905408" y="2274408"/>
                <a:ext cx="165600" cy="57600"/>
              </p14:xfrm>
            </p:contentPart>
          </mc:Choice>
          <mc:Fallback>
            <p:pic>
              <p:nvPicPr>
                <p:cNvPr id="138254" name="Freihand 138253">
                  <a:extLst>
                    <a:ext uri="{FF2B5EF4-FFF2-40B4-BE49-F238E27FC236}">
                      <a16:creationId xmlns:a16="http://schemas.microsoft.com/office/drawing/2014/main" id="{51809FB5-E33D-4732-885A-D747E80811BB}"/>
                    </a:ext>
                  </a:extLst>
                </p:cNvPr>
                <p:cNvPicPr/>
                <p:nvPr/>
              </p:nvPicPr>
              <p:blipFill>
                <a:blip r:embed="rId26"/>
                <a:stretch>
                  <a:fillRect/>
                </a:stretch>
              </p:blipFill>
              <p:spPr>
                <a:xfrm>
                  <a:off x="10901088" y="2270088"/>
                  <a:ext cx="17424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38255" name="Freihand 138254">
                  <a:extLst>
                    <a:ext uri="{FF2B5EF4-FFF2-40B4-BE49-F238E27FC236}">
                      <a16:creationId xmlns:a16="http://schemas.microsoft.com/office/drawing/2014/main" id="{C72E5E85-68EC-4A18-8E9B-9A3E2BCFB152}"/>
                    </a:ext>
                  </a:extLst>
                </p14:cNvPr>
                <p14:cNvContentPartPr/>
                <p14:nvPr/>
              </p14:nvContentPartPr>
              <p14:xfrm>
                <a:off x="11038608" y="2263608"/>
                <a:ext cx="99360" cy="80640"/>
              </p14:xfrm>
            </p:contentPart>
          </mc:Choice>
          <mc:Fallback>
            <p:pic>
              <p:nvPicPr>
                <p:cNvPr id="138255" name="Freihand 138254">
                  <a:extLst>
                    <a:ext uri="{FF2B5EF4-FFF2-40B4-BE49-F238E27FC236}">
                      <a16:creationId xmlns:a16="http://schemas.microsoft.com/office/drawing/2014/main" id="{C72E5E85-68EC-4A18-8E9B-9A3E2BCFB152}"/>
                    </a:ext>
                  </a:extLst>
                </p:cNvPr>
                <p:cNvPicPr/>
                <p:nvPr/>
              </p:nvPicPr>
              <p:blipFill>
                <a:blip r:embed="rId28"/>
                <a:stretch>
                  <a:fillRect/>
                </a:stretch>
              </p:blipFill>
              <p:spPr>
                <a:xfrm>
                  <a:off x="11034288" y="2259288"/>
                  <a:ext cx="10800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3" name="Freihand 2">
                  <a:extLst>
                    <a:ext uri="{FF2B5EF4-FFF2-40B4-BE49-F238E27FC236}">
                      <a16:creationId xmlns:a16="http://schemas.microsoft.com/office/drawing/2014/main" id="{37C4D6EB-73AA-4E46-9FF9-6FE674B48582}"/>
                    </a:ext>
                  </a:extLst>
                </p14:cNvPr>
                <p14:cNvContentPartPr/>
                <p14:nvPr/>
              </p14:nvContentPartPr>
              <p14:xfrm>
                <a:off x="9224928" y="863568"/>
                <a:ext cx="23760" cy="681840"/>
              </p14:xfrm>
            </p:contentPart>
          </mc:Choice>
          <mc:Fallback>
            <p:pic>
              <p:nvPicPr>
                <p:cNvPr id="3" name="Freihand 2">
                  <a:extLst>
                    <a:ext uri="{FF2B5EF4-FFF2-40B4-BE49-F238E27FC236}">
                      <a16:creationId xmlns:a16="http://schemas.microsoft.com/office/drawing/2014/main" id="{37C4D6EB-73AA-4E46-9FF9-6FE674B48582}"/>
                    </a:ext>
                  </a:extLst>
                </p:cNvPr>
                <p:cNvPicPr/>
                <p:nvPr/>
              </p:nvPicPr>
              <p:blipFill>
                <a:blip r:embed="rId30"/>
                <a:stretch>
                  <a:fillRect/>
                </a:stretch>
              </p:blipFill>
              <p:spPr>
                <a:xfrm>
                  <a:off x="9220608" y="859248"/>
                  <a:ext cx="32400" cy="69048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4" name="Freihand 3">
                  <a:extLst>
                    <a:ext uri="{FF2B5EF4-FFF2-40B4-BE49-F238E27FC236}">
                      <a16:creationId xmlns:a16="http://schemas.microsoft.com/office/drawing/2014/main" id="{BEE0E207-6114-4F48-B547-DFB566754E40}"/>
                    </a:ext>
                  </a:extLst>
                </p14:cNvPr>
                <p14:cNvContentPartPr/>
                <p14:nvPr/>
              </p14:nvContentPartPr>
              <p14:xfrm>
                <a:off x="9047088" y="1412208"/>
                <a:ext cx="2128320" cy="74880"/>
              </p14:xfrm>
            </p:contentPart>
          </mc:Choice>
          <mc:Fallback>
            <p:pic>
              <p:nvPicPr>
                <p:cNvPr id="4" name="Freihand 3">
                  <a:extLst>
                    <a:ext uri="{FF2B5EF4-FFF2-40B4-BE49-F238E27FC236}">
                      <a16:creationId xmlns:a16="http://schemas.microsoft.com/office/drawing/2014/main" id="{BEE0E207-6114-4F48-B547-DFB566754E40}"/>
                    </a:ext>
                  </a:extLst>
                </p:cNvPr>
                <p:cNvPicPr/>
                <p:nvPr/>
              </p:nvPicPr>
              <p:blipFill>
                <a:blip r:embed="rId32"/>
                <a:stretch>
                  <a:fillRect/>
                </a:stretch>
              </p:blipFill>
              <p:spPr>
                <a:xfrm>
                  <a:off x="9042768" y="1407888"/>
                  <a:ext cx="213696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5" name="Freihand 4">
                  <a:extLst>
                    <a:ext uri="{FF2B5EF4-FFF2-40B4-BE49-F238E27FC236}">
                      <a16:creationId xmlns:a16="http://schemas.microsoft.com/office/drawing/2014/main" id="{060F0BBE-BB84-4E74-8895-2721A354B6F0}"/>
                    </a:ext>
                  </a:extLst>
                </p14:cNvPr>
                <p14:cNvContentPartPr/>
                <p14:nvPr/>
              </p14:nvContentPartPr>
              <p14:xfrm>
                <a:off x="11147328" y="1341288"/>
                <a:ext cx="141120" cy="128160"/>
              </p14:xfrm>
            </p:contentPart>
          </mc:Choice>
          <mc:Fallback>
            <p:pic>
              <p:nvPicPr>
                <p:cNvPr id="5" name="Freihand 4">
                  <a:extLst>
                    <a:ext uri="{FF2B5EF4-FFF2-40B4-BE49-F238E27FC236}">
                      <a16:creationId xmlns:a16="http://schemas.microsoft.com/office/drawing/2014/main" id="{060F0BBE-BB84-4E74-8895-2721A354B6F0}"/>
                    </a:ext>
                  </a:extLst>
                </p:cNvPr>
                <p:cNvPicPr/>
                <p:nvPr/>
              </p:nvPicPr>
              <p:blipFill>
                <a:blip r:embed="rId34"/>
                <a:stretch>
                  <a:fillRect/>
                </a:stretch>
              </p:blipFill>
              <p:spPr>
                <a:xfrm>
                  <a:off x="11143008" y="1336968"/>
                  <a:ext cx="14976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8" name="Freihand 7">
                  <a:extLst>
                    <a:ext uri="{FF2B5EF4-FFF2-40B4-BE49-F238E27FC236}">
                      <a16:creationId xmlns:a16="http://schemas.microsoft.com/office/drawing/2014/main" id="{CAF25FB8-8F81-4190-AE6B-BB094BCE1B0B}"/>
                    </a:ext>
                  </a:extLst>
                </p14:cNvPr>
                <p14:cNvContentPartPr/>
                <p14:nvPr/>
              </p14:nvContentPartPr>
              <p14:xfrm>
                <a:off x="9046728" y="692568"/>
                <a:ext cx="253080" cy="264240"/>
              </p14:xfrm>
            </p:contentPart>
          </mc:Choice>
          <mc:Fallback>
            <p:pic>
              <p:nvPicPr>
                <p:cNvPr id="8" name="Freihand 7">
                  <a:extLst>
                    <a:ext uri="{FF2B5EF4-FFF2-40B4-BE49-F238E27FC236}">
                      <a16:creationId xmlns:a16="http://schemas.microsoft.com/office/drawing/2014/main" id="{CAF25FB8-8F81-4190-AE6B-BB094BCE1B0B}"/>
                    </a:ext>
                  </a:extLst>
                </p:cNvPr>
                <p:cNvPicPr/>
                <p:nvPr/>
              </p:nvPicPr>
              <p:blipFill>
                <a:blip r:embed="rId36"/>
                <a:stretch>
                  <a:fillRect/>
                </a:stretch>
              </p:blipFill>
              <p:spPr>
                <a:xfrm>
                  <a:off x="9042408" y="688248"/>
                  <a:ext cx="261720" cy="27288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9" name="Freihand 8">
                  <a:extLst>
                    <a:ext uri="{FF2B5EF4-FFF2-40B4-BE49-F238E27FC236}">
                      <a16:creationId xmlns:a16="http://schemas.microsoft.com/office/drawing/2014/main" id="{77F8EF6B-25D2-4640-AFAA-AF4DDB2C6351}"/>
                    </a:ext>
                  </a:extLst>
                </p14:cNvPr>
                <p14:cNvContentPartPr/>
                <p14:nvPr/>
              </p14:nvContentPartPr>
              <p14:xfrm>
                <a:off x="8712648" y="661968"/>
                <a:ext cx="182880" cy="173520"/>
              </p14:xfrm>
            </p:contentPart>
          </mc:Choice>
          <mc:Fallback>
            <p:pic>
              <p:nvPicPr>
                <p:cNvPr id="9" name="Freihand 8">
                  <a:extLst>
                    <a:ext uri="{FF2B5EF4-FFF2-40B4-BE49-F238E27FC236}">
                      <a16:creationId xmlns:a16="http://schemas.microsoft.com/office/drawing/2014/main" id="{77F8EF6B-25D2-4640-AFAA-AF4DDB2C6351}"/>
                    </a:ext>
                  </a:extLst>
                </p:cNvPr>
                <p:cNvPicPr/>
                <p:nvPr/>
              </p:nvPicPr>
              <p:blipFill>
                <a:blip r:embed="rId38"/>
                <a:stretch>
                  <a:fillRect/>
                </a:stretch>
              </p:blipFill>
              <p:spPr>
                <a:xfrm>
                  <a:off x="8708328" y="657648"/>
                  <a:ext cx="19152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10" name="Freihand 9">
                  <a:extLst>
                    <a:ext uri="{FF2B5EF4-FFF2-40B4-BE49-F238E27FC236}">
                      <a16:creationId xmlns:a16="http://schemas.microsoft.com/office/drawing/2014/main" id="{9BB2C346-3864-4BF9-A0C3-784DB6B449B5}"/>
                    </a:ext>
                  </a:extLst>
                </p14:cNvPr>
                <p14:cNvContentPartPr/>
                <p14:nvPr/>
              </p14:nvContentPartPr>
              <p14:xfrm>
                <a:off x="8956728" y="664488"/>
                <a:ext cx="37440" cy="127800"/>
              </p14:xfrm>
            </p:contentPart>
          </mc:Choice>
          <mc:Fallback>
            <p:pic>
              <p:nvPicPr>
                <p:cNvPr id="10" name="Freihand 9">
                  <a:extLst>
                    <a:ext uri="{FF2B5EF4-FFF2-40B4-BE49-F238E27FC236}">
                      <a16:creationId xmlns:a16="http://schemas.microsoft.com/office/drawing/2014/main" id="{9BB2C346-3864-4BF9-A0C3-784DB6B449B5}"/>
                    </a:ext>
                  </a:extLst>
                </p:cNvPr>
                <p:cNvPicPr/>
                <p:nvPr/>
              </p:nvPicPr>
              <p:blipFill>
                <a:blip r:embed="rId40"/>
                <a:stretch>
                  <a:fillRect/>
                </a:stretch>
              </p:blipFill>
              <p:spPr>
                <a:xfrm>
                  <a:off x="8952408" y="660168"/>
                  <a:ext cx="4608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12" name="Freihand 11">
                  <a:extLst>
                    <a:ext uri="{FF2B5EF4-FFF2-40B4-BE49-F238E27FC236}">
                      <a16:creationId xmlns:a16="http://schemas.microsoft.com/office/drawing/2014/main" id="{1D4E3B7E-4AC6-4D4D-A98D-E98C7801ACEC}"/>
                    </a:ext>
                  </a:extLst>
                </p14:cNvPr>
                <p14:cNvContentPartPr/>
                <p14:nvPr/>
              </p14:nvContentPartPr>
              <p14:xfrm>
                <a:off x="8873568" y="654408"/>
                <a:ext cx="144720" cy="143640"/>
              </p14:xfrm>
            </p:contentPart>
          </mc:Choice>
          <mc:Fallback>
            <p:pic>
              <p:nvPicPr>
                <p:cNvPr id="12" name="Freihand 11">
                  <a:extLst>
                    <a:ext uri="{FF2B5EF4-FFF2-40B4-BE49-F238E27FC236}">
                      <a16:creationId xmlns:a16="http://schemas.microsoft.com/office/drawing/2014/main" id="{1D4E3B7E-4AC6-4D4D-A98D-E98C7801ACEC}"/>
                    </a:ext>
                  </a:extLst>
                </p:cNvPr>
                <p:cNvPicPr/>
                <p:nvPr/>
              </p:nvPicPr>
              <p:blipFill>
                <a:blip r:embed="rId42"/>
                <a:stretch>
                  <a:fillRect/>
                </a:stretch>
              </p:blipFill>
              <p:spPr>
                <a:xfrm>
                  <a:off x="8869248" y="650088"/>
                  <a:ext cx="15336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13" name="Freihand 12">
                  <a:extLst>
                    <a:ext uri="{FF2B5EF4-FFF2-40B4-BE49-F238E27FC236}">
                      <a16:creationId xmlns:a16="http://schemas.microsoft.com/office/drawing/2014/main" id="{EB88DE22-F4AA-47FB-BFD0-AF52C7326FD9}"/>
                    </a:ext>
                  </a:extLst>
                </p14:cNvPr>
                <p14:cNvContentPartPr/>
                <p14:nvPr/>
              </p14:nvContentPartPr>
              <p14:xfrm>
                <a:off x="9089568" y="644688"/>
                <a:ext cx="24480" cy="140040"/>
              </p14:xfrm>
            </p:contentPart>
          </mc:Choice>
          <mc:Fallback>
            <p:pic>
              <p:nvPicPr>
                <p:cNvPr id="13" name="Freihand 12">
                  <a:extLst>
                    <a:ext uri="{FF2B5EF4-FFF2-40B4-BE49-F238E27FC236}">
                      <a16:creationId xmlns:a16="http://schemas.microsoft.com/office/drawing/2014/main" id="{EB88DE22-F4AA-47FB-BFD0-AF52C7326FD9}"/>
                    </a:ext>
                  </a:extLst>
                </p:cNvPr>
                <p:cNvPicPr/>
                <p:nvPr/>
              </p:nvPicPr>
              <p:blipFill>
                <a:blip r:embed="rId44"/>
                <a:stretch>
                  <a:fillRect/>
                </a:stretch>
              </p:blipFill>
              <p:spPr>
                <a:xfrm>
                  <a:off x="9085248" y="640368"/>
                  <a:ext cx="3312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14" name="Freihand 13">
                  <a:extLst>
                    <a:ext uri="{FF2B5EF4-FFF2-40B4-BE49-F238E27FC236}">
                      <a16:creationId xmlns:a16="http://schemas.microsoft.com/office/drawing/2014/main" id="{37FF719D-C6F6-4467-8C07-B071145D3ED7}"/>
                    </a:ext>
                  </a:extLst>
                </p14:cNvPr>
                <p14:cNvContentPartPr/>
                <p14:nvPr/>
              </p14:nvContentPartPr>
              <p14:xfrm>
                <a:off x="9042048" y="623448"/>
                <a:ext cx="145440" cy="69120"/>
              </p14:xfrm>
            </p:contentPart>
          </mc:Choice>
          <mc:Fallback>
            <p:pic>
              <p:nvPicPr>
                <p:cNvPr id="14" name="Freihand 13">
                  <a:extLst>
                    <a:ext uri="{FF2B5EF4-FFF2-40B4-BE49-F238E27FC236}">
                      <a16:creationId xmlns:a16="http://schemas.microsoft.com/office/drawing/2014/main" id="{37FF719D-C6F6-4467-8C07-B071145D3ED7}"/>
                    </a:ext>
                  </a:extLst>
                </p:cNvPr>
                <p:cNvPicPr/>
                <p:nvPr/>
              </p:nvPicPr>
              <p:blipFill>
                <a:blip r:embed="rId46"/>
                <a:stretch>
                  <a:fillRect/>
                </a:stretch>
              </p:blipFill>
              <p:spPr>
                <a:xfrm>
                  <a:off x="9037728" y="619128"/>
                  <a:ext cx="15408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16" name="Freihand 15">
                  <a:extLst>
                    <a:ext uri="{FF2B5EF4-FFF2-40B4-BE49-F238E27FC236}">
                      <a16:creationId xmlns:a16="http://schemas.microsoft.com/office/drawing/2014/main" id="{786D8BE9-99A6-40C4-A50F-B8108349F539}"/>
                    </a:ext>
                  </a:extLst>
                </p14:cNvPr>
                <p14:cNvContentPartPr/>
                <p14:nvPr/>
              </p14:nvContentPartPr>
              <p14:xfrm>
                <a:off x="11038608" y="1529928"/>
                <a:ext cx="29160" cy="182160"/>
              </p14:xfrm>
            </p:contentPart>
          </mc:Choice>
          <mc:Fallback>
            <p:pic>
              <p:nvPicPr>
                <p:cNvPr id="16" name="Freihand 15">
                  <a:extLst>
                    <a:ext uri="{FF2B5EF4-FFF2-40B4-BE49-F238E27FC236}">
                      <a16:creationId xmlns:a16="http://schemas.microsoft.com/office/drawing/2014/main" id="{786D8BE9-99A6-40C4-A50F-B8108349F539}"/>
                    </a:ext>
                  </a:extLst>
                </p:cNvPr>
                <p:cNvPicPr/>
                <p:nvPr/>
              </p:nvPicPr>
              <p:blipFill>
                <a:blip r:embed="rId48"/>
                <a:stretch>
                  <a:fillRect/>
                </a:stretch>
              </p:blipFill>
              <p:spPr>
                <a:xfrm>
                  <a:off x="11034288" y="1525608"/>
                  <a:ext cx="37800" cy="19080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17" name="Freihand 16">
                  <a:extLst>
                    <a:ext uri="{FF2B5EF4-FFF2-40B4-BE49-F238E27FC236}">
                      <a16:creationId xmlns:a16="http://schemas.microsoft.com/office/drawing/2014/main" id="{D878D138-B3F8-446C-B410-65AF0E48C77E}"/>
                    </a:ext>
                  </a:extLst>
                </p14:cNvPr>
                <p14:cNvContentPartPr/>
                <p14:nvPr/>
              </p14:nvContentPartPr>
              <p14:xfrm>
                <a:off x="10996848" y="1609848"/>
                <a:ext cx="138240" cy="5040"/>
              </p14:xfrm>
            </p:contentPart>
          </mc:Choice>
          <mc:Fallback>
            <p:pic>
              <p:nvPicPr>
                <p:cNvPr id="17" name="Freihand 16">
                  <a:extLst>
                    <a:ext uri="{FF2B5EF4-FFF2-40B4-BE49-F238E27FC236}">
                      <a16:creationId xmlns:a16="http://schemas.microsoft.com/office/drawing/2014/main" id="{D878D138-B3F8-446C-B410-65AF0E48C77E}"/>
                    </a:ext>
                  </a:extLst>
                </p:cNvPr>
                <p:cNvPicPr/>
                <p:nvPr/>
              </p:nvPicPr>
              <p:blipFill>
                <a:blip r:embed="rId50"/>
                <a:stretch>
                  <a:fillRect/>
                </a:stretch>
              </p:blipFill>
              <p:spPr>
                <a:xfrm>
                  <a:off x="10992528" y="1605528"/>
                  <a:ext cx="14688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18" name="Freihand 17">
                  <a:extLst>
                    <a:ext uri="{FF2B5EF4-FFF2-40B4-BE49-F238E27FC236}">
                      <a16:creationId xmlns:a16="http://schemas.microsoft.com/office/drawing/2014/main" id="{C979420C-D6EA-4A4D-A189-4E3288FDB1A7}"/>
                    </a:ext>
                  </a:extLst>
                </p14:cNvPr>
                <p14:cNvContentPartPr/>
                <p14:nvPr/>
              </p14:nvContentPartPr>
              <p14:xfrm>
                <a:off x="11134728" y="1585728"/>
                <a:ext cx="235440" cy="80280"/>
              </p14:xfrm>
            </p:contentPart>
          </mc:Choice>
          <mc:Fallback>
            <p:pic>
              <p:nvPicPr>
                <p:cNvPr id="18" name="Freihand 17">
                  <a:extLst>
                    <a:ext uri="{FF2B5EF4-FFF2-40B4-BE49-F238E27FC236}">
                      <a16:creationId xmlns:a16="http://schemas.microsoft.com/office/drawing/2014/main" id="{C979420C-D6EA-4A4D-A189-4E3288FDB1A7}"/>
                    </a:ext>
                  </a:extLst>
                </p:cNvPr>
                <p:cNvPicPr/>
                <p:nvPr/>
              </p:nvPicPr>
              <p:blipFill>
                <a:blip r:embed="rId52"/>
                <a:stretch>
                  <a:fillRect/>
                </a:stretch>
              </p:blipFill>
              <p:spPr>
                <a:xfrm>
                  <a:off x="11130408" y="1581408"/>
                  <a:ext cx="24408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19" name="Freihand 18">
                  <a:extLst>
                    <a:ext uri="{FF2B5EF4-FFF2-40B4-BE49-F238E27FC236}">
                      <a16:creationId xmlns:a16="http://schemas.microsoft.com/office/drawing/2014/main" id="{D823C028-7C86-4DDC-8303-FE5B630881CB}"/>
                    </a:ext>
                  </a:extLst>
                </p14:cNvPr>
                <p14:cNvContentPartPr/>
                <p14:nvPr/>
              </p14:nvContentPartPr>
              <p14:xfrm>
                <a:off x="11338488" y="1522008"/>
                <a:ext cx="360" cy="360"/>
              </p14:xfrm>
            </p:contentPart>
          </mc:Choice>
          <mc:Fallback>
            <p:pic>
              <p:nvPicPr>
                <p:cNvPr id="19" name="Freihand 18">
                  <a:extLst>
                    <a:ext uri="{FF2B5EF4-FFF2-40B4-BE49-F238E27FC236}">
                      <a16:creationId xmlns:a16="http://schemas.microsoft.com/office/drawing/2014/main" id="{D823C028-7C86-4DDC-8303-FE5B630881CB}"/>
                    </a:ext>
                  </a:extLst>
                </p:cNvPr>
                <p:cNvPicPr/>
                <p:nvPr/>
              </p:nvPicPr>
              <p:blipFill>
                <a:blip r:embed="rId54"/>
                <a:stretch>
                  <a:fillRect/>
                </a:stretch>
              </p:blipFill>
              <p:spPr>
                <a:xfrm>
                  <a:off x="11334168" y="151768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20" name="Freihand 19">
                  <a:extLst>
                    <a:ext uri="{FF2B5EF4-FFF2-40B4-BE49-F238E27FC236}">
                      <a16:creationId xmlns:a16="http://schemas.microsoft.com/office/drawing/2014/main" id="{56445B8F-9EB1-40DB-912D-4907F6F59C19}"/>
                    </a:ext>
                  </a:extLst>
                </p14:cNvPr>
                <p14:cNvContentPartPr/>
                <p14:nvPr/>
              </p14:nvContentPartPr>
              <p14:xfrm>
                <a:off x="11391408" y="1574568"/>
                <a:ext cx="105120" cy="75600"/>
              </p14:xfrm>
            </p:contentPart>
          </mc:Choice>
          <mc:Fallback>
            <p:pic>
              <p:nvPicPr>
                <p:cNvPr id="20" name="Freihand 19">
                  <a:extLst>
                    <a:ext uri="{FF2B5EF4-FFF2-40B4-BE49-F238E27FC236}">
                      <a16:creationId xmlns:a16="http://schemas.microsoft.com/office/drawing/2014/main" id="{56445B8F-9EB1-40DB-912D-4907F6F59C19}"/>
                    </a:ext>
                  </a:extLst>
                </p:cNvPr>
                <p:cNvPicPr/>
                <p:nvPr/>
              </p:nvPicPr>
              <p:blipFill>
                <a:blip r:embed="rId56"/>
                <a:stretch>
                  <a:fillRect/>
                </a:stretch>
              </p:blipFill>
              <p:spPr>
                <a:xfrm>
                  <a:off x="11387088" y="1570248"/>
                  <a:ext cx="11376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21" name="Freihand 20">
                  <a:extLst>
                    <a:ext uri="{FF2B5EF4-FFF2-40B4-BE49-F238E27FC236}">
                      <a16:creationId xmlns:a16="http://schemas.microsoft.com/office/drawing/2014/main" id="{D28A5B75-D40C-42C9-9B75-D9370579F436}"/>
                    </a:ext>
                  </a:extLst>
                </p14:cNvPr>
                <p14:cNvContentPartPr/>
                <p14:nvPr/>
              </p14:nvContentPartPr>
              <p14:xfrm>
                <a:off x="9455328" y="742968"/>
                <a:ext cx="1541880" cy="555840"/>
              </p14:xfrm>
            </p:contentPart>
          </mc:Choice>
          <mc:Fallback>
            <p:pic>
              <p:nvPicPr>
                <p:cNvPr id="21" name="Freihand 20">
                  <a:extLst>
                    <a:ext uri="{FF2B5EF4-FFF2-40B4-BE49-F238E27FC236}">
                      <a16:creationId xmlns:a16="http://schemas.microsoft.com/office/drawing/2014/main" id="{D28A5B75-D40C-42C9-9B75-D9370579F436}"/>
                    </a:ext>
                  </a:extLst>
                </p:cNvPr>
                <p:cNvPicPr/>
                <p:nvPr/>
              </p:nvPicPr>
              <p:blipFill>
                <a:blip r:embed="rId58"/>
                <a:stretch>
                  <a:fillRect/>
                </a:stretch>
              </p:blipFill>
              <p:spPr>
                <a:xfrm>
                  <a:off x="9451008" y="738648"/>
                  <a:ext cx="1550520" cy="56448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23" name="Freihand 22">
                  <a:extLst>
                    <a:ext uri="{FF2B5EF4-FFF2-40B4-BE49-F238E27FC236}">
                      <a16:creationId xmlns:a16="http://schemas.microsoft.com/office/drawing/2014/main" id="{B360AC3A-A020-4A4B-93D1-C43132E4D5E3}"/>
                    </a:ext>
                  </a:extLst>
                </p14:cNvPr>
                <p14:cNvContentPartPr/>
                <p14:nvPr/>
              </p14:nvContentPartPr>
              <p14:xfrm>
                <a:off x="11110248" y="555768"/>
                <a:ext cx="82440" cy="153360"/>
              </p14:xfrm>
            </p:contentPart>
          </mc:Choice>
          <mc:Fallback>
            <p:pic>
              <p:nvPicPr>
                <p:cNvPr id="23" name="Freihand 22">
                  <a:extLst>
                    <a:ext uri="{FF2B5EF4-FFF2-40B4-BE49-F238E27FC236}">
                      <a16:creationId xmlns:a16="http://schemas.microsoft.com/office/drawing/2014/main" id="{B360AC3A-A020-4A4B-93D1-C43132E4D5E3}"/>
                    </a:ext>
                  </a:extLst>
                </p:cNvPr>
                <p:cNvPicPr/>
                <p:nvPr/>
              </p:nvPicPr>
              <p:blipFill>
                <a:blip r:embed="rId60"/>
                <a:stretch>
                  <a:fillRect/>
                </a:stretch>
              </p:blipFill>
              <p:spPr>
                <a:xfrm>
                  <a:off x="11105928" y="551448"/>
                  <a:ext cx="9108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24" name="Freihand 23">
                  <a:extLst>
                    <a:ext uri="{FF2B5EF4-FFF2-40B4-BE49-F238E27FC236}">
                      <a16:creationId xmlns:a16="http://schemas.microsoft.com/office/drawing/2014/main" id="{C4409FCD-54F5-45E4-AFBE-31AE6644B4AE}"/>
                    </a:ext>
                  </a:extLst>
                </p14:cNvPr>
                <p14:cNvContentPartPr/>
                <p14:nvPr/>
              </p14:nvContentPartPr>
              <p14:xfrm>
                <a:off x="11194488" y="627048"/>
                <a:ext cx="181440" cy="62640"/>
              </p14:xfrm>
            </p:contentPart>
          </mc:Choice>
          <mc:Fallback>
            <p:pic>
              <p:nvPicPr>
                <p:cNvPr id="24" name="Freihand 23">
                  <a:extLst>
                    <a:ext uri="{FF2B5EF4-FFF2-40B4-BE49-F238E27FC236}">
                      <a16:creationId xmlns:a16="http://schemas.microsoft.com/office/drawing/2014/main" id="{C4409FCD-54F5-45E4-AFBE-31AE6644B4AE}"/>
                    </a:ext>
                  </a:extLst>
                </p:cNvPr>
                <p:cNvPicPr/>
                <p:nvPr/>
              </p:nvPicPr>
              <p:blipFill>
                <a:blip r:embed="rId62"/>
                <a:stretch>
                  <a:fillRect/>
                </a:stretch>
              </p:blipFill>
              <p:spPr>
                <a:xfrm>
                  <a:off x="11190168" y="622728"/>
                  <a:ext cx="19008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25" name="Freihand 24">
                  <a:extLst>
                    <a:ext uri="{FF2B5EF4-FFF2-40B4-BE49-F238E27FC236}">
                      <a16:creationId xmlns:a16="http://schemas.microsoft.com/office/drawing/2014/main" id="{0A582A0F-D936-4B1C-B665-B667FD750056}"/>
                    </a:ext>
                  </a:extLst>
                </p14:cNvPr>
                <p14:cNvContentPartPr/>
                <p14:nvPr/>
              </p14:nvContentPartPr>
              <p14:xfrm>
                <a:off x="11362248" y="613368"/>
                <a:ext cx="56520" cy="164160"/>
              </p14:xfrm>
            </p:contentPart>
          </mc:Choice>
          <mc:Fallback>
            <p:pic>
              <p:nvPicPr>
                <p:cNvPr id="25" name="Freihand 24">
                  <a:extLst>
                    <a:ext uri="{FF2B5EF4-FFF2-40B4-BE49-F238E27FC236}">
                      <a16:creationId xmlns:a16="http://schemas.microsoft.com/office/drawing/2014/main" id="{0A582A0F-D936-4B1C-B665-B667FD750056}"/>
                    </a:ext>
                  </a:extLst>
                </p:cNvPr>
                <p:cNvPicPr/>
                <p:nvPr/>
              </p:nvPicPr>
              <p:blipFill>
                <a:blip r:embed="rId64"/>
                <a:stretch>
                  <a:fillRect/>
                </a:stretch>
              </p:blipFill>
              <p:spPr>
                <a:xfrm>
                  <a:off x="11357928" y="609048"/>
                  <a:ext cx="6516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26" name="Freihand 25">
                  <a:extLst>
                    <a:ext uri="{FF2B5EF4-FFF2-40B4-BE49-F238E27FC236}">
                      <a16:creationId xmlns:a16="http://schemas.microsoft.com/office/drawing/2014/main" id="{9E004FB4-3B9D-4D55-A2EE-4A6AA1F3C2C9}"/>
                    </a:ext>
                  </a:extLst>
                </p14:cNvPr>
                <p14:cNvContentPartPr/>
                <p14:nvPr/>
              </p14:nvContentPartPr>
              <p14:xfrm>
                <a:off x="11494368" y="453528"/>
                <a:ext cx="86040" cy="207360"/>
              </p14:xfrm>
            </p:contentPart>
          </mc:Choice>
          <mc:Fallback>
            <p:pic>
              <p:nvPicPr>
                <p:cNvPr id="26" name="Freihand 25">
                  <a:extLst>
                    <a:ext uri="{FF2B5EF4-FFF2-40B4-BE49-F238E27FC236}">
                      <a16:creationId xmlns:a16="http://schemas.microsoft.com/office/drawing/2014/main" id="{9E004FB4-3B9D-4D55-A2EE-4A6AA1F3C2C9}"/>
                    </a:ext>
                  </a:extLst>
                </p:cNvPr>
                <p:cNvPicPr/>
                <p:nvPr/>
              </p:nvPicPr>
              <p:blipFill>
                <a:blip r:embed="rId66"/>
                <a:stretch>
                  <a:fillRect/>
                </a:stretch>
              </p:blipFill>
              <p:spPr>
                <a:xfrm>
                  <a:off x="11490048" y="449208"/>
                  <a:ext cx="9468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27" name="Freihand 26">
                  <a:extLst>
                    <a:ext uri="{FF2B5EF4-FFF2-40B4-BE49-F238E27FC236}">
                      <a16:creationId xmlns:a16="http://schemas.microsoft.com/office/drawing/2014/main" id="{11D32260-675E-455F-B565-9AB4C67F6E5D}"/>
                    </a:ext>
                  </a:extLst>
                </p14:cNvPr>
                <p14:cNvContentPartPr/>
                <p14:nvPr/>
              </p14:nvContentPartPr>
              <p14:xfrm>
                <a:off x="11581128" y="499608"/>
                <a:ext cx="264960" cy="76680"/>
              </p14:xfrm>
            </p:contentPart>
          </mc:Choice>
          <mc:Fallback>
            <p:pic>
              <p:nvPicPr>
                <p:cNvPr id="27" name="Freihand 26">
                  <a:extLst>
                    <a:ext uri="{FF2B5EF4-FFF2-40B4-BE49-F238E27FC236}">
                      <a16:creationId xmlns:a16="http://schemas.microsoft.com/office/drawing/2014/main" id="{11D32260-675E-455F-B565-9AB4C67F6E5D}"/>
                    </a:ext>
                  </a:extLst>
                </p:cNvPr>
                <p:cNvPicPr/>
                <p:nvPr/>
              </p:nvPicPr>
              <p:blipFill>
                <a:blip r:embed="rId68"/>
                <a:stretch>
                  <a:fillRect/>
                </a:stretch>
              </p:blipFill>
              <p:spPr>
                <a:xfrm>
                  <a:off x="11576808" y="495288"/>
                  <a:ext cx="27360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28" name="Freihand 27">
                  <a:extLst>
                    <a:ext uri="{FF2B5EF4-FFF2-40B4-BE49-F238E27FC236}">
                      <a16:creationId xmlns:a16="http://schemas.microsoft.com/office/drawing/2014/main" id="{9DE29D3B-579A-4C77-B95A-049F60B7E9E6}"/>
                    </a:ext>
                  </a:extLst>
                </p14:cNvPr>
                <p14:cNvContentPartPr/>
                <p14:nvPr/>
              </p14:nvContentPartPr>
              <p14:xfrm>
                <a:off x="11392848" y="769248"/>
                <a:ext cx="324720" cy="177480"/>
              </p14:xfrm>
            </p:contentPart>
          </mc:Choice>
          <mc:Fallback>
            <p:pic>
              <p:nvPicPr>
                <p:cNvPr id="28" name="Freihand 27">
                  <a:extLst>
                    <a:ext uri="{FF2B5EF4-FFF2-40B4-BE49-F238E27FC236}">
                      <a16:creationId xmlns:a16="http://schemas.microsoft.com/office/drawing/2014/main" id="{9DE29D3B-579A-4C77-B95A-049F60B7E9E6}"/>
                    </a:ext>
                  </a:extLst>
                </p:cNvPr>
                <p:cNvPicPr/>
                <p:nvPr/>
              </p:nvPicPr>
              <p:blipFill>
                <a:blip r:embed="rId70"/>
                <a:stretch>
                  <a:fillRect/>
                </a:stretch>
              </p:blipFill>
              <p:spPr>
                <a:xfrm>
                  <a:off x="11388528" y="764928"/>
                  <a:ext cx="33336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29" name="Freihand 28">
                  <a:extLst>
                    <a:ext uri="{FF2B5EF4-FFF2-40B4-BE49-F238E27FC236}">
                      <a16:creationId xmlns:a16="http://schemas.microsoft.com/office/drawing/2014/main" id="{3C41DC72-B974-45DB-82B1-3568FEC9B3B7}"/>
                    </a:ext>
                  </a:extLst>
                </p14:cNvPr>
                <p14:cNvContentPartPr/>
                <p14:nvPr/>
              </p14:nvContentPartPr>
              <p14:xfrm>
                <a:off x="11715768" y="699408"/>
                <a:ext cx="133920" cy="93600"/>
              </p14:xfrm>
            </p:contentPart>
          </mc:Choice>
          <mc:Fallback>
            <p:pic>
              <p:nvPicPr>
                <p:cNvPr id="29" name="Freihand 28">
                  <a:extLst>
                    <a:ext uri="{FF2B5EF4-FFF2-40B4-BE49-F238E27FC236}">
                      <a16:creationId xmlns:a16="http://schemas.microsoft.com/office/drawing/2014/main" id="{3C41DC72-B974-45DB-82B1-3568FEC9B3B7}"/>
                    </a:ext>
                  </a:extLst>
                </p:cNvPr>
                <p:cNvPicPr/>
                <p:nvPr/>
              </p:nvPicPr>
              <p:blipFill>
                <a:blip r:embed="rId72"/>
                <a:stretch>
                  <a:fillRect/>
                </a:stretch>
              </p:blipFill>
              <p:spPr>
                <a:xfrm>
                  <a:off x="11711448" y="695088"/>
                  <a:ext cx="14256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31" name="Freihand 30">
                  <a:extLst>
                    <a:ext uri="{FF2B5EF4-FFF2-40B4-BE49-F238E27FC236}">
                      <a16:creationId xmlns:a16="http://schemas.microsoft.com/office/drawing/2014/main" id="{3FC8E37C-D07E-4975-9473-96559F0AB3BE}"/>
                    </a:ext>
                  </a:extLst>
                </p14:cNvPr>
                <p14:cNvContentPartPr/>
                <p14:nvPr/>
              </p14:nvContentPartPr>
              <p14:xfrm>
                <a:off x="9476568" y="585288"/>
                <a:ext cx="1379160" cy="671400"/>
              </p14:xfrm>
            </p:contentPart>
          </mc:Choice>
          <mc:Fallback>
            <p:pic>
              <p:nvPicPr>
                <p:cNvPr id="31" name="Freihand 30">
                  <a:extLst>
                    <a:ext uri="{FF2B5EF4-FFF2-40B4-BE49-F238E27FC236}">
                      <a16:creationId xmlns:a16="http://schemas.microsoft.com/office/drawing/2014/main" id="{3FC8E37C-D07E-4975-9473-96559F0AB3BE}"/>
                    </a:ext>
                  </a:extLst>
                </p:cNvPr>
                <p:cNvPicPr/>
                <p:nvPr/>
              </p:nvPicPr>
              <p:blipFill>
                <a:blip r:embed="rId74"/>
                <a:stretch>
                  <a:fillRect/>
                </a:stretch>
              </p:blipFill>
              <p:spPr>
                <a:xfrm>
                  <a:off x="9472248" y="580968"/>
                  <a:ext cx="1387800" cy="68004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33" name="Freihand 32">
                  <a:extLst>
                    <a:ext uri="{FF2B5EF4-FFF2-40B4-BE49-F238E27FC236}">
                      <a16:creationId xmlns:a16="http://schemas.microsoft.com/office/drawing/2014/main" id="{23FB1564-1A1E-41F8-8E4A-86B5A41A4BE0}"/>
                    </a:ext>
                  </a:extLst>
                </p14:cNvPr>
                <p14:cNvContentPartPr/>
                <p14:nvPr/>
              </p14:nvContentPartPr>
              <p14:xfrm>
                <a:off x="9599688" y="447048"/>
                <a:ext cx="1056960" cy="357120"/>
              </p14:xfrm>
            </p:contentPart>
          </mc:Choice>
          <mc:Fallback>
            <p:pic>
              <p:nvPicPr>
                <p:cNvPr id="33" name="Freihand 32">
                  <a:extLst>
                    <a:ext uri="{FF2B5EF4-FFF2-40B4-BE49-F238E27FC236}">
                      <a16:creationId xmlns:a16="http://schemas.microsoft.com/office/drawing/2014/main" id="{23FB1564-1A1E-41F8-8E4A-86B5A41A4BE0}"/>
                    </a:ext>
                  </a:extLst>
                </p:cNvPr>
                <p:cNvPicPr/>
                <p:nvPr/>
              </p:nvPicPr>
              <p:blipFill>
                <a:blip r:embed="rId76"/>
                <a:stretch>
                  <a:fillRect/>
                </a:stretch>
              </p:blipFill>
              <p:spPr>
                <a:xfrm>
                  <a:off x="9595368" y="442728"/>
                  <a:ext cx="1065600" cy="36576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35" name="Freihand 34">
                  <a:extLst>
                    <a:ext uri="{FF2B5EF4-FFF2-40B4-BE49-F238E27FC236}">
                      <a16:creationId xmlns:a16="http://schemas.microsoft.com/office/drawing/2014/main" id="{E2CBED44-94F3-42C2-866C-67DCA6296B87}"/>
                    </a:ext>
                  </a:extLst>
                </p14:cNvPr>
                <p14:cNvContentPartPr/>
                <p14:nvPr/>
              </p14:nvContentPartPr>
              <p14:xfrm>
                <a:off x="9769248" y="215928"/>
                <a:ext cx="98280" cy="162360"/>
              </p14:xfrm>
            </p:contentPart>
          </mc:Choice>
          <mc:Fallback>
            <p:pic>
              <p:nvPicPr>
                <p:cNvPr id="35" name="Freihand 34">
                  <a:extLst>
                    <a:ext uri="{FF2B5EF4-FFF2-40B4-BE49-F238E27FC236}">
                      <a16:creationId xmlns:a16="http://schemas.microsoft.com/office/drawing/2014/main" id="{E2CBED44-94F3-42C2-866C-67DCA6296B87}"/>
                    </a:ext>
                  </a:extLst>
                </p:cNvPr>
                <p:cNvPicPr/>
                <p:nvPr/>
              </p:nvPicPr>
              <p:blipFill>
                <a:blip r:embed="rId78"/>
                <a:stretch>
                  <a:fillRect/>
                </a:stretch>
              </p:blipFill>
              <p:spPr>
                <a:xfrm>
                  <a:off x="9764928" y="211608"/>
                  <a:ext cx="10692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36" name="Freihand 35">
                  <a:extLst>
                    <a:ext uri="{FF2B5EF4-FFF2-40B4-BE49-F238E27FC236}">
                      <a16:creationId xmlns:a16="http://schemas.microsoft.com/office/drawing/2014/main" id="{06C6D05F-64E0-4172-AEBD-53F28928D682}"/>
                    </a:ext>
                  </a:extLst>
                </p14:cNvPr>
                <p14:cNvContentPartPr/>
                <p14:nvPr/>
              </p14:nvContentPartPr>
              <p14:xfrm>
                <a:off x="9900288" y="256608"/>
                <a:ext cx="90720" cy="84600"/>
              </p14:xfrm>
            </p:contentPart>
          </mc:Choice>
          <mc:Fallback>
            <p:pic>
              <p:nvPicPr>
                <p:cNvPr id="36" name="Freihand 35">
                  <a:extLst>
                    <a:ext uri="{FF2B5EF4-FFF2-40B4-BE49-F238E27FC236}">
                      <a16:creationId xmlns:a16="http://schemas.microsoft.com/office/drawing/2014/main" id="{06C6D05F-64E0-4172-AEBD-53F28928D682}"/>
                    </a:ext>
                  </a:extLst>
                </p:cNvPr>
                <p:cNvPicPr/>
                <p:nvPr/>
              </p:nvPicPr>
              <p:blipFill>
                <a:blip r:embed="rId80"/>
                <a:stretch>
                  <a:fillRect/>
                </a:stretch>
              </p:blipFill>
              <p:spPr>
                <a:xfrm>
                  <a:off x="9895968" y="252288"/>
                  <a:ext cx="9936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37" name="Freihand 36">
                  <a:extLst>
                    <a:ext uri="{FF2B5EF4-FFF2-40B4-BE49-F238E27FC236}">
                      <a16:creationId xmlns:a16="http://schemas.microsoft.com/office/drawing/2014/main" id="{EE7A8B74-3FB7-4C4E-82DD-726DABE7CFBB}"/>
                    </a:ext>
                  </a:extLst>
                </p14:cNvPr>
                <p14:cNvContentPartPr/>
                <p14:nvPr/>
              </p14:nvContentPartPr>
              <p14:xfrm>
                <a:off x="10042128" y="252288"/>
                <a:ext cx="360" cy="360"/>
              </p14:xfrm>
            </p:contentPart>
          </mc:Choice>
          <mc:Fallback>
            <p:pic>
              <p:nvPicPr>
                <p:cNvPr id="37" name="Freihand 36">
                  <a:extLst>
                    <a:ext uri="{FF2B5EF4-FFF2-40B4-BE49-F238E27FC236}">
                      <a16:creationId xmlns:a16="http://schemas.microsoft.com/office/drawing/2014/main" id="{EE7A8B74-3FB7-4C4E-82DD-726DABE7CFBB}"/>
                    </a:ext>
                  </a:extLst>
                </p:cNvPr>
                <p:cNvPicPr/>
                <p:nvPr/>
              </p:nvPicPr>
              <p:blipFill>
                <a:blip r:embed="rId54"/>
                <a:stretch>
                  <a:fillRect/>
                </a:stretch>
              </p:blipFill>
              <p:spPr>
                <a:xfrm>
                  <a:off x="10037808" y="24796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38" name="Freihand 37">
                  <a:extLst>
                    <a:ext uri="{FF2B5EF4-FFF2-40B4-BE49-F238E27FC236}">
                      <a16:creationId xmlns:a16="http://schemas.microsoft.com/office/drawing/2014/main" id="{8E93CCF2-DCBF-4988-B1D4-E908B96C3D7D}"/>
                    </a:ext>
                  </a:extLst>
                </p14:cNvPr>
                <p14:cNvContentPartPr/>
                <p14:nvPr/>
              </p14:nvContentPartPr>
              <p14:xfrm>
                <a:off x="10004688" y="222768"/>
                <a:ext cx="63720" cy="64800"/>
              </p14:xfrm>
            </p:contentPart>
          </mc:Choice>
          <mc:Fallback>
            <p:pic>
              <p:nvPicPr>
                <p:cNvPr id="38" name="Freihand 37">
                  <a:extLst>
                    <a:ext uri="{FF2B5EF4-FFF2-40B4-BE49-F238E27FC236}">
                      <a16:creationId xmlns:a16="http://schemas.microsoft.com/office/drawing/2014/main" id="{8E93CCF2-DCBF-4988-B1D4-E908B96C3D7D}"/>
                    </a:ext>
                  </a:extLst>
                </p:cNvPr>
                <p:cNvPicPr/>
                <p:nvPr/>
              </p:nvPicPr>
              <p:blipFill>
                <a:blip r:embed="rId83"/>
                <a:stretch>
                  <a:fillRect/>
                </a:stretch>
              </p:blipFill>
              <p:spPr>
                <a:xfrm>
                  <a:off x="10000368" y="218448"/>
                  <a:ext cx="7236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39" name="Freihand 38">
                  <a:extLst>
                    <a:ext uri="{FF2B5EF4-FFF2-40B4-BE49-F238E27FC236}">
                      <a16:creationId xmlns:a16="http://schemas.microsoft.com/office/drawing/2014/main" id="{C4E44075-58BD-436C-B7DF-FB1C043F6107}"/>
                    </a:ext>
                  </a:extLst>
                </p14:cNvPr>
                <p14:cNvContentPartPr/>
                <p14:nvPr/>
              </p14:nvContentPartPr>
              <p14:xfrm>
                <a:off x="10085688" y="159048"/>
                <a:ext cx="27360" cy="95760"/>
              </p14:xfrm>
            </p:contentPart>
          </mc:Choice>
          <mc:Fallback>
            <p:pic>
              <p:nvPicPr>
                <p:cNvPr id="39" name="Freihand 38">
                  <a:extLst>
                    <a:ext uri="{FF2B5EF4-FFF2-40B4-BE49-F238E27FC236}">
                      <a16:creationId xmlns:a16="http://schemas.microsoft.com/office/drawing/2014/main" id="{C4E44075-58BD-436C-B7DF-FB1C043F6107}"/>
                    </a:ext>
                  </a:extLst>
                </p:cNvPr>
                <p:cNvPicPr/>
                <p:nvPr/>
              </p:nvPicPr>
              <p:blipFill>
                <a:blip r:embed="rId85"/>
                <a:stretch>
                  <a:fillRect/>
                </a:stretch>
              </p:blipFill>
              <p:spPr>
                <a:xfrm>
                  <a:off x="10081368" y="154728"/>
                  <a:ext cx="3600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40" name="Freihand 39">
                  <a:extLst>
                    <a:ext uri="{FF2B5EF4-FFF2-40B4-BE49-F238E27FC236}">
                      <a16:creationId xmlns:a16="http://schemas.microsoft.com/office/drawing/2014/main" id="{84205225-C08F-4049-AB74-5A58FECB4A54}"/>
                    </a:ext>
                  </a:extLst>
                </p14:cNvPr>
                <p14:cNvContentPartPr/>
                <p14:nvPr/>
              </p14:nvContentPartPr>
              <p14:xfrm>
                <a:off x="10144008" y="191448"/>
                <a:ext cx="109800" cy="68400"/>
              </p14:xfrm>
            </p:contentPart>
          </mc:Choice>
          <mc:Fallback>
            <p:pic>
              <p:nvPicPr>
                <p:cNvPr id="40" name="Freihand 39">
                  <a:extLst>
                    <a:ext uri="{FF2B5EF4-FFF2-40B4-BE49-F238E27FC236}">
                      <a16:creationId xmlns:a16="http://schemas.microsoft.com/office/drawing/2014/main" id="{84205225-C08F-4049-AB74-5A58FECB4A54}"/>
                    </a:ext>
                  </a:extLst>
                </p:cNvPr>
                <p:cNvPicPr/>
                <p:nvPr/>
              </p:nvPicPr>
              <p:blipFill>
                <a:blip r:embed="rId87"/>
                <a:stretch>
                  <a:fillRect/>
                </a:stretch>
              </p:blipFill>
              <p:spPr>
                <a:xfrm>
                  <a:off x="10139688" y="187128"/>
                  <a:ext cx="11844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41" name="Freihand 40">
                  <a:extLst>
                    <a:ext uri="{FF2B5EF4-FFF2-40B4-BE49-F238E27FC236}">
                      <a16:creationId xmlns:a16="http://schemas.microsoft.com/office/drawing/2014/main" id="{684E1285-DC79-4E27-B352-6AA061C4C853}"/>
                    </a:ext>
                  </a:extLst>
                </p14:cNvPr>
                <p14:cNvContentPartPr/>
                <p14:nvPr/>
              </p14:nvContentPartPr>
              <p14:xfrm>
                <a:off x="10272528" y="149688"/>
                <a:ext cx="69480" cy="93240"/>
              </p14:xfrm>
            </p:contentPart>
          </mc:Choice>
          <mc:Fallback>
            <p:pic>
              <p:nvPicPr>
                <p:cNvPr id="41" name="Freihand 40">
                  <a:extLst>
                    <a:ext uri="{FF2B5EF4-FFF2-40B4-BE49-F238E27FC236}">
                      <a16:creationId xmlns:a16="http://schemas.microsoft.com/office/drawing/2014/main" id="{684E1285-DC79-4E27-B352-6AA061C4C853}"/>
                    </a:ext>
                  </a:extLst>
                </p:cNvPr>
                <p:cNvPicPr/>
                <p:nvPr/>
              </p:nvPicPr>
              <p:blipFill>
                <a:blip r:embed="rId89"/>
                <a:stretch>
                  <a:fillRect/>
                </a:stretch>
              </p:blipFill>
              <p:spPr>
                <a:xfrm>
                  <a:off x="10268208" y="145368"/>
                  <a:ext cx="7812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42" name="Freihand 41">
                  <a:extLst>
                    <a:ext uri="{FF2B5EF4-FFF2-40B4-BE49-F238E27FC236}">
                      <a16:creationId xmlns:a16="http://schemas.microsoft.com/office/drawing/2014/main" id="{D794EB44-DF05-46E0-BBB2-1FED616A711F}"/>
                    </a:ext>
                  </a:extLst>
                </p14:cNvPr>
                <p14:cNvContentPartPr/>
                <p14:nvPr/>
              </p14:nvContentPartPr>
              <p14:xfrm>
                <a:off x="10360008" y="134928"/>
                <a:ext cx="66600" cy="78840"/>
              </p14:xfrm>
            </p:contentPart>
          </mc:Choice>
          <mc:Fallback>
            <p:pic>
              <p:nvPicPr>
                <p:cNvPr id="42" name="Freihand 41">
                  <a:extLst>
                    <a:ext uri="{FF2B5EF4-FFF2-40B4-BE49-F238E27FC236}">
                      <a16:creationId xmlns:a16="http://schemas.microsoft.com/office/drawing/2014/main" id="{D794EB44-DF05-46E0-BBB2-1FED616A711F}"/>
                    </a:ext>
                  </a:extLst>
                </p:cNvPr>
                <p:cNvPicPr/>
                <p:nvPr/>
              </p:nvPicPr>
              <p:blipFill>
                <a:blip r:embed="rId91"/>
                <a:stretch>
                  <a:fillRect/>
                </a:stretch>
              </p:blipFill>
              <p:spPr>
                <a:xfrm>
                  <a:off x="10355688" y="130608"/>
                  <a:ext cx="7524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43" name="Freihand 42">
                  <a:extLst>
                    <a:ext uri="{FF2B5EF4-FFF2-40B4-BE49-F238E27FC236}">
                      <a16:creationId xmlns:a16="http://schemas.microsoft.com/office/drawing/2014/main" id="{E7B287DE-5B59-4468-A8A2-A728983E0E1D}"/>
                    </a:ext>
                  </a:extLst>
                </p14:cNvPr>
                <p14:cNvContentPartPr/>
                <p14:nvPr/>
              </p14:nvContentPartPr>
              <p14:xfrm>
                <a:off x="10439208" y="117288"/>
                <a:ext cx="65160" cy="73440"/>
              </p14:xfrm>
            </p:contentPart>
          </mc:Choice>
          <mc:Fallback>
            <p:pic>
              <p:nvPicPr>
                <p:cNvPr id="43" name="Freihand 42">
                  <a:extLst>
                    <a:ext uri="{FF2B5EF4-FFF2-40B4-BE49-F238E27FC236}">
                      <a16:creationId xmlns:a16="http://schemas.microsoft.com/office/drawing/2014/main" id="{E7B287DE-5B59-4468-A8A2-A728983E0E1D}"/>
                    </a:ext>
                  </a:extLst>
                </p:cNvPr>
                <p:cNvPicPr/>
                <p:nvPr/>
              </p:nvPicPr>
              <p:blipFill>
                <a:blip r:embed="rId93"/>
                <a:stretch>
                  <a:fillRect/>
                </a:stretch>
              </p:blipFill>
              <p:spPr>
                <a:xfrm>
                  <a:off x="10434888" y="112968"/>
                  <a:ext cx="7380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44" name="Freihand 43">
                  <a:extLst>
                    <a:ext uri="{FF2B5EF4-FFF2-40B4-BE49-F238E27FC236}">
                      <a16:creationId xmlns:a16="http://schemas.microsoft.com/office/drawing/2014/main" id="{F74B0667-3CD3-4BF9-90FE-F48FC714C9AA}"/>
                    </a:ext>
                  </a:extLst>
                </p14:cNvPr>
                <p14:cNvContentPartPr/>
                <p14:nvPr/>
              </p14:nvContentPartPr>
              <p14:xfrm>
                <a:off x="10685088" y="99288"/>
                <a:ext cx="104040" cy="89640"/>
              </p14:xfrm>
            </p:contentPart>
          </mc:Choice>
          <mc:Fallback>
            <p:pic>
              <p:nvPicPr>
                <p:cNvPr id="44" name="Freihand 43">
                  <a:extLst>
                    <a:ext uri="{FF2B5EF4-FFF2-40B4-BE49-F238E27FC236}">
                      <a16:creationId xmlns:a16="http://schemas.microsoft.com/office/drawing/2014/main" id="{F74B0667-3CD3-4BF9-90FE-F48FC714C9AA}"/>
                    </a:ext>
                  </a:extLst>
                </p:cNvPr>
                <p:cNvPicPr/>
                <p:nvPr/>
              </p:nvPicPr>
              <p:blipFill>
                <a:blip r:embed="rId95"/>
                <a:stretch>
                  <a:fillRect/>
                </a:stretch>
              </p:blipFill>
              <p:spPr>
                <a:xfrm>
                  <a:off x="10680768" y="94968"/>
                  <a:ext cx="11268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45" name="Freihand 44">
                  <a:extLst>
                    <a:ext uri="{FF2B5EF4-FFF2-40B4-BE49-F238E27FC236}">
                      <a16:creationId xmlns:a16="http://schemas.microsoft.com/office/drawing/2014/main" id="{4B806C82-F663-4C79-8A61-F8349EADABFA}"/>
                    </a:ext>
                  </a:extLst>
                </p14:cNvPr>
                <p14:cNvContentPartPr/>
                <p14:nvPr/>
              </p14:nvContentPartPr>
              <p14:xfrm>
                <a:off x="10812888" y="107928"/>
                <a:ext cx="69120" cy="122400"/>
              </p14:xfrm>
            </p:contentPart>
          </mc:Choice>
          <mc:Fallback>
            <p:pic>
              <p:nvPicPr>
                <p:cNvPr id="45" name="Freihand 44">
                  <a:extLst>
                    <a:ext uri="{FF2B5EF4-FFF2-40B4-BE49-F238E27FC236}">
                      <a16:creationId xmlns:a16="http://schemas.microsoft.com/office/drawing/2014/main" id="{4B806C82-F663-4C79-8A61-F8349EADABFA}"/>
                    </a:ext>
                  </a:extLst>
                </p:cNvPr>
                <p:cNvPicPr/>
                <p:nvPr/>
              </p:nvPicPr>
              <p:blipFill>
                <a:blip r:embed="rId97"/>
                <a:stretch>
                  <a:fillRect/>
                </a:stretch>
              </p:blipFill>
              <p:spPr>
                <a:xfrm>
                  <a:off x="10808568" y="103608"/>
                  <a:ext cx="7776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46" name="Freihand 45">
                  <a:extLst>
                    <a:ext uri="{FF2B5EF4-FFF2-40B4-BE49-F238E27FC236}">
                      <a16:creationId xmlns:a16="http://schemas.microsoft.com/office/drawing/2014/main" id="{A1B95F4A-300E-4AAA-980F-CAF6D60D57C8}"/>
                    </a:ext>
                  </a:extLst>
                </p14:cNvPr>
                <p14:cNvContentPartPr/>
                <p14:nvPr/>
              </p14:nvContentPartPr>
              <p14:xfrm>
                <a:off x="10923048" y="83448"/>
                <a:ext cx="80640" cy="59040"/>
              </p14:xfrm>
            </p:contentPart>
          </mc:Choice>
          <mc:Fallback>
            <p:pic>
              <p:nvPicPr>
                <p:cNvPr id="46" name="Freihand 45">
                  <a:extLst>
                    <a:ext uri="{FF2B5EF4-FFF2-40B4-BE49-F238E27FC236}">
                      <a16:creationId xmlns:a16="http://schemas.microsoft.com/office/drawing/2014/main" id="{A1B95F4A-300E-4AAA-980F-CAF6D60D57C8}"/>
                    </a:ext>
                  </a:extLst>
                </p:cNvPr>
                <p:cNvPicPr/>
                <p:nvPr/>
              </p:nvPicPr>
              <p:blipFill>
                <a:blip r:embed="rId99"/>
                <a:stretch>
                  <a:fillRect/>
                </a:stretch>
              </p:blipFill>
              <p:spPr>
                <a:xfrm>
                  <a:off x="10918728" y="79128"/>
                  <a:ext cx="8928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47" name="Freihand 46">
                  <a:extLst>
                    <a:ext uri="{FF2B5EF4-FFF2-40B4-BE49-F238E27FC236}">
                      <a16:creationId xmlns:a16="http://schemas.microsoft.com/office/drawing/2014/main" id="{1AF3D129-9EE8-444C-92A2-D65EBF725867}"/>
                    </a:ext>
                  </a:extLst>
                </p14:cNvPr>
                <p14:cNvContentPartPr/>
                <p14:nvPr/>
              </p14:nvContentPartPr>
              <p14:xfrm>
                <a:off x="11013768" y="31248"/>
                <a:ext cx="180720" cy="198360"/>
              </p14:xfrm>
            </p:contentPart>
          </mc:Choice>
          <mc:Fallback>
            <p:pic>
              <p:nvPicPr>
                <p:cNvPr id="47" name="Freihand 46">
                  <a:extLst>
                    <a:ext uri="{FF2B5EF4-FFF2-40B4-BE49-F238E27FC236}">
                      <a16:creationId xmlns:a16="http://schemas.microsoft.com/office/drawing/2014/main" id="{1AF3D129-9EE8-444C-92A2-D65EBF725867}"/>
                    </a:ext>
                  </a:extLst>
                </p:cNvPr>
                <p:cNvPicPr/>
                <p:nvPr/>
              </p:nvPicPr>
              <p:blipFill>
                <a:blip r:embed="rId101"/>
                <a:stretch>
                  <a:fillRect/>
                </a:stretch>
              </p:blipFill>
              <p:spPr>
                <a:xfrm>
                  <a:off x="11009448" y="26928"/>
                  <a:ext cx="189360" cy="20700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48" name="Freihand 47">
                  <a:extLst>
                    <a:ext uri="{FF2B5EF4-FFF2-40B4-BE49-F238E27FC236}">
                      <a16:creationId xmlns:a16="http://schemas.microsoft.com/office/drawing/2014/main" id="{02A4E32A-1827-4B7C-A89D-564616F1ADA1}"/>
                    </a:ext>
                  </a:extLst>
                </p14:cNvPr>
                <p14:cNvContentPartPr/>
                <p14:nvPr/>
              </p14:nvContentPartPr>
              <p14:xfrm>
                <a:off x="9539208" y="665208"/>
                <a:ext cx="56880" cy="203400"/>
              </p14:xfrm>
            </p:contentPart>
          </mc:Choice>
          <mc:Fallback>
            <p:pic>
              <p:nvPicPr>
                <p:cNvPr id="48" name="Freihand 47">
                  <a:extLst>
                    <a:ext uri="{FF2B5EF4-FFF2-40B4-BE49-F238E27FC236}">
                      <a16:creationId xmlns:a16="http://schemas.microsoft.com/office/drawing/2014/main" id="{02A4E32A-1827-4B7C-A89D-564616F1ADA1}"/>
                    </a:ext>
                  </a:extLst>
                </p:cNvPr>
                <p:cNvPicPr/>
                <p:nvPr/>
              </p:nvPicPr>
              <p:blipFill>
                <a:blip r:embed="rId103"/>
                <a:stretch>
                  <a:fillRect/>
                </a:stretch>
              </p:blipFill>
              <p:spPr>
                <a:xfrm>
                  <a:off x="9534888" y="660888"/>
                  <a:ext cx="65520" cy="21204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49" name="Freihand 48">
                  <a:extLst>
                    <a:ext uri="{FF2B5EF4-FFF2-40B4-BE49-F238E27FC236}">
                      <a16:creationId xmlns:a16="http://schemas.microsoft.com/office/drawing/2014/main" id="{2C9EC913-42B2-4387-A16B-1BEFFD9EB911}"/>
                    </a:ext>
                  </a:extLst>
                </p14:cNvPr>
                <p14:cNvContentPartPr/>
                <p14:nvPr/>
              </p14:nvContentPartPr>
              <p14:xfrm>
                <a:off x="9546768" y="799128"/>
                <a:ext cx="88920" cy="118800"/>
              </p14:xfrm>
            </p:contentPart>
          </mc:Choice>
          <mc:Fallback>
            <p:pic>
              <p:nvPicPr>
                <p:cNvPr id="49" name="Freihand 48">
                  <a:extLst>
                    <a:ext uri="{FF2B5EF4-FFF2-40B4-BE49-F238E27FC236}">
                      <a16:creationId xmlns:a16="http://schemas.microsoft.com/office/drawing/2014/main" id="{2C9EC913-42B2-4387-A16B-1BEFFD9EB911}"/>
                    </a:ext>
                  </a:extLst>
                </p:cNvPr>
                <p:cNvPicPr/>
                <p:nvPr/>
              </p:nvPicPr>
              <p:blipFill>
                <a:blip r:embed="rId105"/>
                <a:stretch>
                  <a:fillRect/>
                </a:stretch>
              </p:blipFill>
              <p:spPr>
                <a:xfrm>
                  <a:off x="9542448" y="794808"/>
                  <a:ext cx="9756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50" name="Freihand 49">
                  <a:extLst>
                    <a:ext uri="{FF2B5EF4-FFF2-40B4-BE49-F238E27FC236}">
                      <a16:creationId xmlns:a16="http://schemas.microsoft.com/office/drawing/2014/main" id="{BC007E67-E30E-4690-A72C-3A3B790E28F4}"/>
                    </a:ext>
                  </a:extLst>
                </p14:cNvPr>
                <p14:cNvContentPartPr/>
                <p14:nvPr/>
              </p14:nvContentPartPr>
              <p14:xfrm>
                <a:off x="9413208" y="555768"/>
                <a:ext cx="38520" cy="101160"/>
              </p14:xfrm>
            </p:contentPart>
          </mc:Choice>
          <mc:Fallback>
            <p:pic>
              <p:nvPicPr>
                <p:cNvPr id="50" name="Freihand 49">
                  <a:extLst>
                    <a:ext uri="{FF2B5EF4-FFF2-40B4-BE49-F238E27FC236}">
                      <a16:creationId xmlns:a16="http://schemas.microsoft.com/office/drawing/2014/main" id="{BC007E67-E30E-4690-A72C-3A3B790E28F4}"/>
                    </a:ext>
                  </a:extLst>
                </p:cNvPr>
                <p:cNvPicPr/>
                <p:nvPr/>
              </p:nvPicPr>
              <p:blipFill>
                <a:blip r:embed="rId107"/>
                <a:stretch>
                  <a:fillRect/>
                </a:stretch>
              </p:blipFill>
              <p:spPr>
                <a:xfrm>
                  <a:off x="9408888" y="551448"/>
                  <a:ext cx="4716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51" name="Freihand 50">
                  <a:extLst>
                    <a:ext uri="{FF2B5EF4-FFF2-40B4-BE49-F238E27FC236}">
                      <a16:creationId xmlns:a16="http://schemas.microsoft.com/office/drawing/2014/main" id="{A5DC9F02-840A-416E-9EC0-442A92A7397D}"/>
                    </a:ext>
                  </a:extLst>
                </p14:cNvPr>
                <p14:cNvContentPartPr/>
                <p14:nvPr/>
              </p14:nvContentPartPr>
              <p14:xfrm>
                <a:off x="9393408" y="536688"/>
                <a:ext cx="102600" cy="156240"/>
              </p14:xfrm>
            </p:contentPart>
          </mc:Choice>
          <mc:Fallback>
            <p:pic>
              <p:nvPicPr>
                <p:cNvPr id="51" name="Freihand 50">
                  <a:extLst>
                    <a:ext uri="{FF2B5EF4-FFF2-40B4-BE49-F238E27FC236}">
                      <a16:creationId xmlns:a16="http://schemas.microsoft.com/office/drawing/2014/main" id="{A5DC9F02-840A-416E-9EC0-442A92A7397D}"/>
                    </a:ext>
                  </a:extLst>
                </p:cNvPr>
                <p:cNvPicPr/>
                <p:nvPr/>
              </p:nvPicPr>
              <p:blipFill>
                <a:blip r:embed="rId109"/>
                <a:stretch>
                  <a:fillRect/>
                </a:stretch>
              </p:blipFill>
              <p:spPr>
                <a:xfrm>
                  <a:off x="9389088" y="532368"/>
                  <a:ext cx="11124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52" name="Freihand 51">
                  <a:extLst>
                    <a:ext uri="{FF2B5EF4-FFF2-40B4-BE49-F238E27FC236}">
                      <a16:creationId xmlns:a16="http://schemas.microsoft.com/office/drawing/2014/main" id="{27D62428-CDA8-43A3-A192-DCE76BA4315D}"/>
                    </a:ext>
                  </a:extLst>
                </p14:cNvPr>
                <p14:cNvContentPartPr/>
                <p14:nvPr/>
              </p14:nvContentPartPr>
              <p14:xfrm>
                <a:off x="9533448" y="560808"/>
                <a:ext cx="57960" cy="53280"/>
              </p14:xfrm>
            </p:contentPart>
          </mc:Choice>
          <mc:Fallback>
            <p:pic>
              <p:nvPicPr>
                <p:cNvPr id="52" name="Freihand 51">
                  <a:extLst>
                    <a:ext uri="{FF2B5EF4-FFF2-40B4-BE49-F238E27FC236}">
                      <a16:creationId xmlns:a16="http://schemas.microsoft.com/office/drawing/2014/main" id="{27D62428-CDA8-43A3-A192-DCE76BA4315D}"/>
                    </a:ext>
                  </a:extLst>
                </p:cNvPr>
                <p:cNvPicPr/>
                <p:nvPr/>
              </p:nvPicPr>
              <p:blipFill>
                <a:blip r:embed="rId111"/>
                <a:stretch>
                  <a:fillRect/>
                </a:stretch>
              </p:blipFill>
              <p:spPr>
                <a:xfrm>
                  <a:off x="9529128" y="556488"/>
                  <a:ext cx="66600" cy="6192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53" name="Freihand 52">
                  <a:extLst>
                    <a:ext uri="{FF2B5EF4-FFF2-40B4-BE49-F238E27FC236}">
                      <a16:creationId xmlns:a16="http://schemas.microsoft.com/office/drawing/2014/main" id="{FA608865-8057-43D6-967C-B1102D43C280}"/>
                    </a:ext>
                  </a:extLst>
                </p14:cNvPr>
                <p14:cNvContentPartPr/>
                <p14:nvPr/>
              </p14:nvContentPartPr>
              <p14:xfrm>
                <a:off x="9608688" y="520488"/>
                <a:ext cx="53640" cy="63360"/>
              </p14:xfrm>
            </p:contentPart>
          </mc:Choice>
          <mc:Fallback>
            <p:pic>
              <p:nvPicPr>
                <p:cNvPr id="53" name="Freihand 52">
                  <a:extLst>
                    <a:ext uri="{FF2B5EF4-FFF2-40B4-BE49-F238E27FC236}">
                      <a16:creationId xmlns:a16="http://schemas.microsoft.com/office/drawing/2014/main" id="{FA608865-8057-43D6-967C-B1102D43C280}"/>
                    </a:ext>
                  </a:extLst>
                </p:cNvPr>
                <p:cNvPicPr/>
                <p:nvPr/>
              </p:nvPicPr>
              <p:blipFill>
                <a:blip r:embed="rId113"/>
                <a:stretch>
                  <a:fillRect/>
                </a:stretch>
              </p:blipFill>
              <p:spPr>
                <a:xfrm>
                  <a:off x="9604368" y="516168"/>
                  <a:ext cx="6228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54" name="Freihand 53">
                  <a:extLst>
                    <a:ext uri="{FF2B5EF4-FFF2-40B4-BE49-F238E27FC236}">
                      <a16:creationId xmlns:a16="http://schemas.microsoft.com/office/drawing/2014/main" id="{0B7875B9-A8A9-4D54-92B2-BE9120285FED}"/>
                    </a:ext>
                  </a:extLst>
                </p14:cNvPr>
                <p14:cNvContentPartPr/>
                <p14:nvPr/>
              </p14:nvContentPartPr>
              <p14:xfrm>
                <a:off x="9689688" y="481968"/>
                <a:ext cx="134640" cy="57600"/>
              </p14:xfrm>
            </p:contentPart>
          </mc:Choice>
          <mc:Fallback>
            <p:pic>
              <p:nvPicPr>
                <p:cNvPr id="54" name="Freihand 53">
                  <a:extLst>
                    <a:ext uri="{FF2B5EF4-FFF2-40B4-BE49-F238E27FC236}">
                      <a16:creationId xmlns:a16="http://schemas.microsoft.com/office/drawing/2014/main" id="{0B7875B9-A8A9-4D54-92B2-BE9120285FED}"/>
                    </a:ext>
                  </a:extLst>
                </p:cNvPr>
                <p:cNvPicPr/>
                <p:nvPr/>
              </p:nvPicPr>
              <p:blipFill>
                <a:blip r:embed="rId115"/>
                <a:stretch>
                  <a:fillRect/>
                </a:stretch>
              </p:blipFill>
              <p:spPr>
                <a:xfrm>
                  <a:off x="9685368" y="477648"/>
                  <a:ext cx="14328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138257" name="Freihand 138256">
                  <a:extLst>
                    <a:ext uri="{FF2B5EF4-FFF2-40B4-BE49-F238E27FC236}">
                      <a16:creationId xmlns:a16="http://schemas.microsoft.com/office/drawing/2014/main" id="{69536104-A81F-4716-A5DE-124F67E1BCD1}"/>
                    </a:ext>
                  </a:extLst>
                </p14:cNvPr>
                <p14:cNvContentPartPr/>
                <p14:nvPr/>
              </p14:nvContentPartPr>
              <p14:xfrm>
                <a:off x="10880568" y="1717128"/>
                <a:ext cx="70200" cy="150480"/>
              </p14:xfrm>
            </p:contentPart>
          </mc:Choice>
          <mc:Fallback>
            <p:pic>
              <p:nvPicPr>
                <p:cNvPr id="138257" name="Freihand 138256">
                  <a:extLst>
                    <a:ext uri="{FF2B5EF4-FFF2-40B4-BE49-F238E27FC236}">
                      <a16:creationId xmlns:a16="http://schemas.microsoft.com/office/drawing/2014/main" id="{69536104-A81F-4716-A5DE-124F67E1BCD1}"/>
                    </a:ext>
                  </a:extLst>
                </p:cNvPr>
                <p:cNvPicPr/>
                <p:nvPr/>
              </p:nvPicPr>
              <p:blipFill>
                <a:blip r:embed="rId117"/>
                <a:stretch>
                  <a:fillRect/>
                </a:stretch>
              </p:blipFill>
              <p:spPr>
                <a:xfrm>
                  <a:off x="10876248" y="1712808"/>
                  <a:ext cx="7884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138258" name="Freihand 138257">
                  <a:extLst>
                    <a:ext uri="{FF2B5EF4-FFF2-40B4-BE49-F238E27FC236}">
                      <a16:creationId xmlns:a16="http://schemas.microsoft.com/office/drawing/2014/main" id="{86E25BF5-BCDF-40A4-951B-2267A45C4C4D}"/>
                    </a:ext>
                  </a:extLst>
                </p14:cNvPr>
                <p14:cNvContentPartPr/>
                <p14:nvPr/>
              </p14:nvContentPartPr>
              <p14:xfrm>
                <a:off x="11001888" y="1751688"/>
                <a:ext cx="105120" cy="100800"/>
              </p14:xfrm>
            </p:contentPart>
          </mc:Choice>
          <mc:Fallback>
            <p:pic>
              <p:nvPicPr>
                <p:cNvPr id="138258" name="Freihand 138257">
                  <a:extLst>
                    <a:ext uri="{FF2B5EF4-FFF2-40B4-BE49-F238E27FC236}">
                      <a16:creationId xmlns:a16="http://schemas.microsoft.com/office/drawing/2014/main" id="{86E25BF5-BCDF-40A4-951B-2267A45C4C4D}"/>
                    </a:ext>
                  </a:extLst>
                </p:cNvPr>
                <p:cNvPicPr/>
                <p:nvPr/>
              </p:nvPicPr>
              <p:blipFill>
                <a:blip r:embed="rId119"/>
                <a:stretch>
                  <a:fillRect/>
                </a:stretch>
              </p:blipFill>
              <p:spPr>
                <a:xfrm>
                  <a:off x="10997568" y="1747368"/>
                  <a:ext cx="11376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138259" name="Freihand 138258">
                  <a:extLst>
                    <a:ext uri="{FF2B5EF4-FFF2-40B4-BE49-F238E27FC236}">
                      <a16:creationId xmlns:a16="http://schemas.microsoft.com/office/drawing/2014/main" id="{5A407BD2-A8DC-435F-BEDC-4CA7113306BE}"/>
                    </a:ext>
                  </a:extLst>
                </p14:cNvPr>
                <p14:cNvContentPartPr/>
                <p14:nvPr/>
              </p14:nvContentPartPr>
              <p14:xfrm>
                <a:off x="11147328" y="1797408"/>
                <a:ext cx="24480" cy="71280"/>
              </p14:xfrm>
            </p:contentPart>
          </mc:Choice>
          <mc:Fallback>
            <p:pic>
              <p:nvPicPr>
                <p:cNvPr id="138259" name="Freihand 138258">
                  <a:extLst>
                    <a:ext uri="{FF2B5EF4-FFF2-40B4-BE49-F238E27FC236}">
                      <a16:creationId xmlns:a16="http://schemas.microsoft.com/office/drawing/2014/main" id="{5A407BD2-A8DC-435F-BEDC-4CA7113306BE}"/>
                    </a:ext>
                  </a:extLst>
                </p:cNvPr>
                <p:cNvPicPr/>
                <p:nvPr/>
              </p:nvPicPr>
              <p:blipFill>
                <a:blip r:embed="rId121"/>
                <a:stretch>
                  <a:fillRect/>
                </a:stretch>
              </p:blipFill>
              <p:spPr>
                <a:xfrm>
                  <a:off x="11143008" y="1793088"/>
                  <a:ext cx="3312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138260" name="Freihand 138259">
                  <a:extLst>
                    <a:ext uri="{FF2B5EF4-FFF2-40B4-BE49-F238E27FC236}">
                      <a16:creationId xmlns:a16="http://schemas.microsoft.com/office/drawing/2014/main" id="{71FDC4E1-1F6C-47A4-B76C-6C54BEDEFC9B}"/>
                    </a:ext>
                  </a:extLst>
                </p14:cNvPr>
                <p14:cNvContentPartPr/>
                <p14:nvPr/>
              </p14:nvContentPartPr>
              <p14:xfrm>
                <a:off x="11152008" y="1764288"/>
                <a:ext cx="23400" cy="14040"/>
              </p14:xfrm>
            </p:contentPart>
          </mc:Choice>
          <mc:Fallback>
            <p:pic>
              <p:nvPicPr>
                <p:cNvPr id="138260" name="Freihand 138259">
                  <a:extLst>
                    <a:ext uri="{FF2B5EF4-FFF2-40B4-BE49-F238E27FC236}">
                      <a16:creationId xmlns:a16="http://schemas.microsoft.com/office/drawing/2014/main" id="{71FDC4E1-1F6C-47A4-B76C-6C54BEDEFC9B}"/>
                    </a:ext>
                  </a:extLst>
                </p:cNvPr>
                <p:cNvPicPr/>
                <p:nvPr/>
              </p:nvPicPr>
              <p:blipFill>
                <a:blip r:embed="rId123"/>
                <a:stretch>
                  <a:fillRect/>
                </a:stretch>
              </p:blipFill>
              <p:spPr>
                <a:xfrm>
                  <a:off x="11147688" y="1759968"/>
                  <a:ext cx="3204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138261" name="Freihand 138260">
                  <a:extLst>
                    <a:ext uri="{FF2B5EF4-FFF2-40B4-BE49-F238E27FC236}">
                      <a16:creationId xmlns:a16="http://schemas.microsoft.com/office/drawing/2014/main" id="{75B4D9DB-51E4-4EE4-91FB-DE0C38A3EEBA}"/>
                    </a:ext>
                  </a:extLst>
                </p14:cNvPr>
                <p14:cNvContentPartPr/>
                <p14:nvPr/>
              </p14:nvContentPartPr>
              <p14:xfrm>
                <a:off x="11181168" y="1801368"/>
                <a:ext cx="77400" cy="154440"/>
              </p14:xfrm>
            </p:contentPart>
          </mc:Choice>
          <mc:Fallback>
            <p:pic>
              <p:nvPicPr>
                <p:cNvPr id="138261" name="Freihand 138260">
                  <a:extLst>
                    <a:ext uri="{FF2B5EF4-FFF2-40B4-BE49-F238E27FC236}">
                      <a16:creationId xmlns:a16="http://schemas.microsoft.com/office/drawing/2014/main" id="{75B4D9DB-51E4-4EE4-91FB-DE0C38A3EEBA}"/>
                    </a:ext>
                  </a:extLst>
                </p:cNvPr>
                <p:cNvPicPr/>
                <p:nvPr/>
              </p:nvPicPr>
              <p:blipFill>
                <a:blip r:embed="rId125"/>
                <a:stretch>
                  <a:fillRect/>
                </a:stretch>
              </p:blipFill>
              <p:spPr>
                <a:xfrm>
                  <a:off x="11176848" y="1797048"/>
                  <a:ext cx="8604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138262" name="Freihand 138261">
                  <a:extLst>
                    <a:ext uri="{FF2B5EF4-FFF2-40B4-BE49-F238E27FC236}">
                      <a16:creationId xmlns:a16="http://schemas.microsoft.com/office/drawing/2014/main" id="{2B9F1AE6-A4A8-458E-BE18-EC045AF8FE6C}"/>
                    </a:ext>
                  </a:extLst>
                </p14:cNvPr>
                <p14:cNvContentPartPr/>
                <p14:nvPr/>
              </p14:nvContentPartPr>
              <p14:xfrm>
                <a:off x="11267208" y="1738368"/>
                <a:ext cx="65880" cy="114120"/>
              </p14:xfrm>
            </p:contentPart>
          </mc:Choice>
          <mc:Fallback>
            <p:pic>
              <p:nvPicPr>
                <p:cNvPr id="138262" name="Freihand 138261">
                  <a:extLst>
                    <a:ext uri="{FF2B5EF4-FFF2-40B4-BE49-F238E27FC236}">
                      <a16:creationId xmlns:a16="http://schemas.microsoft.com/office/drawing/2014/main" id="{2B9F1AE6-A4A8-458E-BE18-EC045AF8FE6C}"/>
                    </a:ext>
                  </a:extLst>
                </p:cNvPr>
                <p:cNvPicPr/>
                <p:nvPr/>
              </p:nvPicPr>
              <p:blipFill>
                <a:blip r:embed="rId127"/>
                <a:stretch>
                  <a:fillRect/>
                </a:stretch>
              </p:blipFill>
              <p:spPr>
                <a:xfrm>
                  <a:off x="11262888" y="1734048"/>
                  <a:ext cx="7452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138264" name="Freihand 138263">
                  <a:extLst>
                    <a:ext uri="{FF2B5EF4-FFF2-40B4-BE49-F238E27FC236}">
                      <a16:creationId xmlns:a16="http://schemas.microsoft.com/office/drawing/2014/main" id="{58EEF78C-9D33-47FC-9166-092E2B65DFF0}"/>
                    </a:ext>
                  </a:extLst>
                </p14:cNvPr>
                <p14:cNvContentPartPr/>
                <p14:nvPr/>
              </p14:nvContentPartPr>
              <p14:xfrm>
                <a:off x="11409048" y="1774368"/>
                <a:ext cx="158760" cy="60120"/>
              </p14:xfrm>
            </p:contentPart>
          </mc:Choice>
          <mc:Fallback>
            <p:pic>
              <p:nvPicPr>
                <p:cNvPr id="138264" name="Freihand 138263">
                  <a:extLst>
                    <a:ext uri="{FF2B5EF4-FFF2-40B4-BE49-F238E27FC236}">
                      <a16:creationId xmlns:a16="http://schemas.microsoft.com/office/drawing/2014/main" id="{58EEF78C-9D33-47FC-9166-092E2B65DFF0}"/>
                    </a:ext>
                  </a:extLst>
                </p:cNvPr>
                <p:cNvPicPr/>
                <p:nvPr/>
              </p:nvPicPr>
              <p:blipFill>
                <a:blip r:embed="rId129"/>
                <a:stretch>
                  <a:fillRect/>
                </a:stretch>
              </p:blipFill>
              <p:spPr>
                <a:xfrm>
                  <a:off x="11404728" y="1770048"/>
                  <a:ext cx="167400" cy="6876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138265" name="Freihand 138264">
                  <a:extLst>
                    <a:ext uri="{FF2B5EF4-FFF2-40B4-BE49-F238E27FC236}">
                      <a16:creationId xmlns:a16="http://schemas.microsoft.com/office/drawing/2014/main" id="{CBA48BE2-1DC1-4A41-B6AA-F210CF365674}"/>
                    </a:ext>
                  </a:extLst>
                </p14:cNvPr>
                <p14:cNvContentPartPr/>
                <p14:nvPr/>
              </p14:nvContentPartPr>
              <p14:xfrm>
                <a:off x="11600928" y="1756368"/>
                <a:ext cx="143280" cy="49320"/>
              </p14:xfrm>
            </p:contentPart>
          </mc:Choice>
          <mc:Fallback>
            <p:pic>
              <p:nvPicPr>
                <p:cNvPr id="138265" name="Freihand 138264">
                  <a:extLst>
                    <a:ext uri="{FF2B5EF4-FFF2-40B4-BE49-F238E27FC236}">
                      <a16:creationId xmlns:a16="http://schemas.microsoft.com/office/drawing/2014/main" id="{CBA48BE2-1DC1-4A41-B6AA-F210CF365674}"/>
                    </a:ext>
                  </a:extLst>
                </p:cNvPr>
                <p:cNvPicPr/>
                <p:nvPr/>
              </p:nvPicPr>
              <p:blipFill>
                <a:blip r:embed="rId131"/>
                <a:stretch>
                  <a:fillRect/>
                </a:stretch>
              </p:blipFill>
              <p:spPr>
                <a:xfrm>
                  <a:off x="11596608" y="1752048"/>
                  <a:ext cx="151920" cy="5796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138266" name="Freihand 138265">
                  <a:extLst>
                    <a:ext uri="{FF2B5EF4-FFF2-40B4-BE49-F238E27FC236}">
                      <a16:creationId xmlns:a16="http://schemas.microsoft.com/office/drawing/2014/main" id="{630BA0FE-DA70-41C6-AF8D-FB8FC7CBEE74}"/>
                    </a:ext>
                  </a:extLst>
                </p14:cNvPr>
                <p14:cNvContentPartPr/>
                <p14:nvPr/>
              </p14:nvContentPartPr>
              <p14:xfrm>
                <a:off x="11723688" y="1730808"/>
                <a:ext cx="92880" cy="177480"/>
              </p14:xfrm>
            </p:contentPart>
          </mc:Choice>
          <mc:Fallback>
            <p:pic>
              <p:nvPicPr>
                <p:cNvPr id="138266" name="Freihand 138265">
                  <a:extLst>
                    <a:ext uri="{FF2B5EF4-FFF2-40B4-BE49-F238E27FC236}">
                      <a16:creationId xmlns:a16="http://schemas.microsoft.com/office/drawing/2014/main" id="{630BA0FE-DA70-41C6-AF8D-FB8FC7CBEE74}"/>
                    </a:ext>
                  </a:extLst>
                </p:cNvPr>
                <p:cNvPicPr/>
                <p:nvPr/>
              </p:nvPicPr>
              <p:blipFill>
                <a:blip r:embed="rId133"/>
                <a:stretch>
                  <a:fillRect/>
                </a:stretch>
              </p:blipFill>
              <p:spPr>
                <a:xfrm>
                  <a:off x="11719368" y="1726488"/>
                  <a:ext cx="10152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138267" name="Freihand 138266">
                  <a:extLst>
                    <a:ext uri="{FF2B5EF4-FFF2-40B4-BE49-F238E27FC236}">
                      <a16:creationId xmlns:a16="http://schemas.microsoft.com/office/drawing/2014/main" id="{0C4D38F9-FCFF-410F-8E48-52548072D873}"/>
                    </a:ext>
                  </a:extLst>
                </p14:cNvPr>
                <p14:cNvContentPartPr/>
                <p14:nvPr/>
              </p14:nvContentPartPr>
              <p14:xfrm>
                <a:off x="11825568" y="1666728"/>
                <a:ext cx="41400" cy="123480"/>
              </p14:xfrm>
            </p:contentPart>
          </mc:Choice>
          <mc:Fallback>
            <p:pic>
              <p:nvPicPr>
                <p:cNvPr id="138267" name="Freihand 138266">
                  <a:extLst>
                    <a:ext uri="{FF2B5EF4-FFF2-40B4-BE49-F238E27FC236}">
                      <a16:creationId xmlns:a16="http://schemas.microsoft.com/office/drawing/2014/main" id="{0C4D38F9-FCFF-410F-8E48-52548072D873}"/>
                    </a:ext>
                  </a:extLst>
                </p:cNvPr>
                <p:cNvPicPr/>
                <p:nvPr/>
              </p:nvPicPr>
              <p:blipFill>
                <a:blip r:embed="rId135"/>
                <a:stretch>
                  <a:fillRect/>
                </a:stretch>
              </p:blipFill>
              <p:spPr>
                <a:xfrm>
                  <a:off x="11821248" y="1662408"/>
                  <a:ext cx="5004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138268" name="Freihand 138267">
                  <a:extLst>
                    <a:ext uri="{FF2B5EF4-FFF2-40B4-BE49-F238E27FC236}">
                      <a16:creationId xmlns:a16="http://schemas.microsoft.com/office/drawing/2014/main" id="{B941DD98-4C9F-49D0-B192-C2DEA3B1B8CD}"/>
                    </a:ext>
                  </a:extLst>
                </p14:cNvPr>
                <p14:cNvContentPartPr/>
                <p14:nvPr/>
              </p14:nvContentPartPr>
              <p14:xfrm>
                <a:off x="11865168" y="1742328"/>
                <a:ext cx="70200" cy="51120"/>
              </p14:xfrm>
            </p:contentPart>
          </mc:Choice>
          <mc:Fallback>
            <p:pic>
              <p:nvPicPr>
                <p:cNvPr id="138268" name="Freihand 138267">
                  <a:extLst>
                    <a:ext uri="{FF2B5EF4-FFF2-40B4-BE49-F238E27FC236}">
                      <a16:creationId xmlns:a16="http://schemas.microsoft.com/office/drawing/2014/main" id="{B941DD98-4C9F-49D0-B192-C2DEA3B1B8CD}"/>
                    </a:ext>
                  </a:extLst>
                </p:cNvPr>
                <p:cNvPicPr/>
                <p:nvPr/>
              </p:nvPicPr>
              <p:blipFill>
                <a:blip r:embed="rId137"/>
                <a:stretch>
                  <a:fillRect/>
                </a:stretch>
              </p:blipFill>
              <p:spPr>
                <a:xfrm>
                  <a:off x="11860848" y="1738008"/>
                  <a:ext cx="78840" cy="5976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138269" name="Freihand 138268">
                  <a:extLst>
                    <a:ext uri="{FF2B5EF4-FFF2-40B4-BE49-F238E27FC236}">
                      <a16:creationId xmlns:a16="http://schemas.microsoft.com/office/drawing/2014/main" id="{D93C8090-B3FA-4C1B-B3BB-4A899174DB87}"/>
                    </a:ext>
                  </a:extLst>
                </p14:cNvPr>
                <p14:cNvContentPartPr/>
                <p14:nvPr/>
              </p14:nvContentPartPr>
              <p14:xfrm>
                <a:off x="11902248" y="1739088"/>
                <a:ext cx="191520" cy="154440"/>
              </p14:xfrm>
            </p:contentPart>
          </mc:Choice>
          <mc:Fallback>
            <p:pic>
              <p:nvPicPr>
                <p:cNvPr id="138269" name="Freihand 138268">
                  <a:extLst>
                    <a:ext uri="{FF2B5EF4-FFF2-40B4-BE49-F238E27FC236}">
                      <a16:creationId xmlns:a16="http://schemas.microsoft.com/office/drawing/2014/main" id="{D93C8090-B3FA-4C1B-B3BB-4A899174DB87}"/>
                    </a:ext>
                  </a:extLst>
                </p:cNvPr>
                <p:cNvPicPr/>
                <p:nvPr/>
              </p:nvPicPr>
              <p:blipFill>
                <a:blip r:embed="rId139"/>
                <a:stretch>
                  <a:fillRect/>
                </a:stretch>
              </p:blipFill>
              <p:spPr>
                <a:xfrm>
                  <a:off x="11897928" y="1734768"/>
                  <a:ext cx="20016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138270" name="Freihand 138269">
                  <a:extLst>
                    <a:ext uri="{FF2B5EF4-FFF2-40B4-BE49-F238E27FC236}">
                      <a16:creationId xmlns:a16="http://schemas.microsoft.com/office/drawing/2014/main" id="{0262D39B-CABD-4B93-A51C-B77E4DB6E57E}"/>
                    </a:ext>
                  </a:extLst>
                </p14:cNvPr>
                <p14:cNvContentPartPr/>
                <p14:nvPr/>
              </p14:nvContentPartPr>
              <p14:xfrm>
                <a:off x="12065688" y="1657368"/>
                <a:ext cx="71640" cy="151920"/>
              </p14:xfrm>
            </p:contentPart>
          </mc:Choice>
          <mc:Fallback>
            <p:pic>
              <p:nvPicPr>
                <p:cNvPr id="138270" name="Freihand 138269">
                  <a:extLst>
                    <a:ext uri="{FF2B5EF4-FFF2-40B4-BE49-F238E27FC236}">
                      <a16:creationId xmlns:a16="http://schemas.microsoft.com/office/drawing/2014/main" id="{0262D39B-CABD-4B93-A51C-B77E4DB6E57E}"/>
                    </a:ext>
                  </a:extLst>
                </p:cNvPr>
                <p:cNvPicPr/>
                <p:nvPr/>
              </p:nvPicPr>
              <p:blipFill>
                <a:blip r:embed="rId141"/>
                <a:stretch>
                  <a:fillRect/>
                </a:stretch>
              </p:blipFill>
              <p:spPr>
                <a:xfrm>
                  <a:off x="12061368" y="1653048"/>
                  <a:ext cx="8028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138271" name="Freihand 138270">
                  <a:extLst>
                    <a:ext uri="{FF2B5EF4-FFF2-40B4-BE49-F238E27FC236}">
                      <a16:creationId xmlns:a16="http://schemas.microsoft.com/office/drawing/2014/main" id="{D59BFAB5-CBA0-4823-82A7-8ADA0D370531}"/>
                    </a:ext>
                  </a:extLst>
                </p14:cNvPr>
                <p14:cNvContentPartPr/>
                <p14:nvPr/>
              </p14:nvContentPartPr>
              <p14:xfrm>
                <a:off x="12053448" y="1585728"/>
                <a:ext cx="112680" cy="294480"/>
              </p14:xfrm>
            </p:contentPart>
          </mc:Choice>
          <mc:Fallback>
            <p:pic>
              <p:nvPicPr>
                <p:cNvPr id="138271" name="Freihand 138270">
                  <a:extLst>
                    <a:ext uri="{FF2B5EF4-FFF2-40B4-BE49-F238E27FC236}">
                      <a16:creationId xmlns:a16="http://schemas.microsoft.com/office/drawing/2014/main" id="{D59BFAB5-CBA0-4823-82A7-8ADA0D370531}"/>
                    </a:ext>
                  </a:extLst>
                </p:cNvPr>
                <p:cNvPicPr/>
                <p:nvPr/>
              </p:nvPicPr>
              <p:blipFill>
                <a:blip r:embed="rId143"/>
                <a:stretch>
                  <a:fillRect/>
                </a:stretch>
              </p:blipFill>
              <p:spPr>
                <a:xfrm>
                  <a:off x="12049128" y="1581408"/>
                  <a:ext cx="121320" cy="30312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138272" name="Freihand 138271">
                  <a:extLst>
                    <a:ext uri="{FF2B5EF4-FFF2-40B4-BE49-F238E27FC236}">
                      <a16:creationId xmlns:a16="http://schemas.microsoft.com/office/drawing/2014/main" id="{D6231D67-B7FF-4E6A-BCB0-4FA399C8657E}"/>
                    </a:ext>
                  </a:extLst>
                </p14:cNvPr>
                <p14:cNvContentPartPr/>
                <p14:nvPr/>
              </p14:nvContentPartPr>
              <p14:xfrm>
                <a:off x="8809488" y="703368"/>
                <a:ext cx="556200" cy="536040"/>
              </p14:xfrm>
            </p:contentPart>
          </mc:Choice>
          <mc:Fallback>
            <p:pic>
              <p:nvPicPr>
                <p:cNvPr id="138272" name="Freihand 138271">
                  <a:extLst>
                    <a:ext uri="{FF2B5EF4-FFF2-40B4-BE49-F238E27FC236}">
                      <a16:creationId xmlns:a16="http://schemas.microsoft.com/office/drawing/2014/main" id="{D6231D67-B7FF-4E6A-BCB0-4FA399C8657E}"/>
                    </a:ext>
                  </a:extLst>
                </p:cNvPr>
                <p:cNvPicPr/>
                <p:nvPr/>
              </p:nvPicPr>
              <p:blipFill>
                <a:blip r:embed="rId145"/>
                <a:stretch>
                  <a:fillRect/>
                </a:stretch>
              </p:blipFill>
              <p:spPr>
                <a:xfrm>
                  <a:off x="8805168" y="699048"/>
                  <a:ext cx="564840" cy="54468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138273" name="Freihand 138272">
                  <a:extLst>
                    <a:ext uri="{FF2B5EF4-FFF2-40B4-BE49-F238E27FC236}">
                      <a16:creationId xmlns:a16="http://schemas.microsoft.com/office/drawing/2014/main" id="{5B7E43EA-4A25-4970-8968-8981C43636EB}"/>
                    </a:ext>
                  </a:extLst>
                </p14:cNvPr>
                <p14:cNvContentPartPr/>
                <p14:nvPr/>
              </p14:nvContentPartPr>
              <p14:xfrm>
                <a:off x="9232848" y="667008"/>
                <a:ext cx="117360" cy="200520"/>
              </p14:xfrm>
            </p:contentPart>
          </mc:Choice>
          <mc:Fallback>
            <p:pic>
              <p:nvPicPr>
                <p:cNvPr id="138273" name="Freihand 138272">
                  <a:extLst>
                    <a:ext uri="{FF2B5EF4-FFF2-40B4-BE49-F238E27FC236}">
                      <a16:creationId xmlns:a16="http://schemas.microsoft.com/office/drawing/2014/main" id="{5B7E43EA-4A25-4970-8968-8981C43636EB}"/>
                    </a:ext>
                  </a:extLst>
                </p:cNvPr>
                <p:cNvPicPr/>
                <p:nvPr/>
              </p:nvPicPr>
              <p:blipFill>
                <a:blip r:embed="rId147"/>
                <a:stretch>
                  <a:fillRect/>
                </a:stretch>
              </p:blipFill>
              <p:spPr>
                <a:xfrm>
                  <a:off x="9228528" y="662688"/>
                  <a:ext cx="126000" cy="20916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138275" name="Freihand 138274">
                  <a:extLst>
                    <a:ext uri="{FF2B5EF4-FFF2-40B4-BE49-F238E27FC236}">
                      <a16:creationId xmlns:a16="http://schemas.microsoft.com/office/drawing/2014/main" id="{A18C6AF1-A7B3-4068-BEC7-44055E85789F}"/>
                    </a:ext>
                  </a:extLst>
                </p14:cNvPr>
                <p14:cNvContentPartPr/>
                <p14:nvPr/>
              </p14:nvContentPartPr>
              <p14:xfrm>
                <a:off x="7232328" y="1628208"/>
                <a:ext cx="153720" cy="161280"/>
              </p14:xfrm>
            </p:contentPart>
          </mc:Choice>
          <mc:Fallback>
            <p:pic>
              <p:nvPicPr>
                <p:cNvPr id="138275" name="Freihand 138274">
                  <a:extLst>
                    <a:ext uri="{FF2B5EF4-FFF2-40B4-BE49-F238E27FC236}">
                      <a16:creationId xmlns:a16="http://schemas.microsoft.com/office/drawing/2014/main" id="{A18C6AF1-A7B3-4068-BEC7-44055E85789F}"/>
                    </a:ext>
                  </a:extLst>
                </p:cNvPr>
                <p:cNvPicPr/>
                <p:nvPr/>
              </p:nvPicPr>
              <p:blipFill>
                <a:blip r:embed="rId149"/>
                <a:stretch>
                  <a:fillRect/>
                </a:stretch>
              </p:blipFill>
              <p:spPr>
                <a:xfrm>
                  <a:off x="7228008" y="1623888"/>
                  <a:ext cx="16236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138276" name="Freihand 138275">
                  <a:extLst>
                    <a:ext uri="{FF2B5EF4-FFF2-40B4-BE49-F238E27FC236}">
                      <a16:creationId xmlns:a16="http://schemas.microsoft.com/office/drawing/2014/main" id="{BF4502FF-6758-416A-B927-46D4064FC706}"/>
                    </a:ext>
                  </a:extLst>
                </p14:cNvPr>
                <p14:cNvContentPartPr/>
                <p14:nvPr/>
              </p14:nvContentPartPr>
              <p14:xfrm>
                <a:off x="7373808" y="1563408"/>
                <a:ext cx="81360" cy="177480"/>
              </p14:xfrm>
            </p:contentPart>
          </mc:Choice>
          <mc:Fallback>
            <p:pic>
              <p:nvPicPr>
                <p:cNvPr id="138276" name="Freihand 138275">
                  <a:extLst>
                    <a:ext uri="{FF2B5EF4-FFF2-40B4-BE49-F238E27FC236}">
                      <a16:creationId xmlns:a16="http://schemas.microsoft.com/office/drawing/2014/main" id="{BF4502FF-6758-416A-B927-46D4064FC706}"/>
                    </a:ext>
                  </a:extLst>
                </p:cNvPr>
                <p:cNvPicPr/>
                <p:nvPr/>
              </p:nvPicPr>
              <p:blipFill>
                <a:blip r:embed="rId151"/>
                <a:stretch>
                  <a:fillRect/>
                </a:stretch>
              </p:blipFill>
              <p:spPr>
                <a:xfrm>
                  <a:off x="7369488" y="1559088"/>
                  <a:ext cx="9000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138277" name="Freihand 138276">
                  <a:extLst>
                    <a:ext uri="{FF2B5EF4-FFF2-40B4-BE49-F238E27FC236}">
                      <a16:creationId xmlns:a16="http://schemas.microsoft.com/office/drawing/2014/main" id="{607D57CE-3BF2-4CE8-AC9C-87937B095B9B}"/>
                    </a:ext>
                  </a:extLst>
                </p14:cNvPr>
                <p14:cNvContentPartPr/>
                <p14:nvPr/>
              </p14:nvContentPartPr>
              <p14:xfrm>
                <a:off x="7468128" y="1576728"/>
                <a:ext cx="211320" cy="121680"/>
              </p14:xfrm>
            </p:contentPart>
          </mc:Choice>
          <mc:Fallback>
            <p:pic>
              <p:nvPicPr>
                <p:cNvPr id="138277" name="Freihand 138276">
                  <a:extLst>
                    <a:ext uri="{FF2B5EF4-FFF2-40B4-BE49-F238E27FC236}">
                      <a16:creationId xmlns:a16="http://schemas.microsoft.com/office/drawing/2014/main" id="{607D57CE-3BF2-4CE8-AC9C-87937B095B9B}"/>
                    </a:ext>
                  </a:extLst>
                </p:cNvPr>
                <p:cNvPicPr/>
                <p:nvPr/>
              </p:nvPicPr>
              <p:blipFill>
                <a:blip r:embed="rId153"/>
                <a:stretch>
                  <a:fillRect/>
                </a:stretch>
              </p:blipFill>
              <p:spPr>
                <a:xfrm>
                  <a:off x="7463808" y="1572408"/>
                  <a:ext cx="21996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138278" name="Freihand 138277">
                  <a:extLst>
                    <a:ext uri="{FF2B5EF4-FFF2-40B4-BE49-F238E27FC236}">
                      <a16:creationId xmlns:a16="http://schemas.microsoft.com/office/drawing/2014/main" id="{14547778-849B-438A-9CF0-DEC855EDE9D3}"/>
                    </a:ext>
                  </a:extLst>
                </p14:cNvPr>
                <p14:cNvContentPartPr/>
                <p14:nvPr/>
              </p14:nvContentPartPr>
              <p14:xfrm>
                <a:off x="7758288" y="1556928"/>
                <a:ext cx="170280" cy="76680"/>
              </p14:xfrm>
            </p:contentPart>
          </mc:Choice>
          <mc:Fallback>
            <p:pic>
              <p:nvPicPr>
                <p:cNvPr id="138278" name="Freihand 138277">
                  <a:extLst>
                    <a:ext uri="{FF2B5EF4-FFF2-40B4-BE49-F238E27FC236}">
                      <a16:creationId xmlns:a16="http://schemas.microsoft.com/office/drawing/2014/main" id="{14547778-849B-438A-9CF0-DEC855EDE9D3}"/>
                    </a:ext>
                  </a:extLst>
                </p:cNvPr>
                <p:cNvPicPr/>
                <p:nvPr/>
              </p:nvPicPr>
              <p:blipFill>
                <a:blip r:embed="rId155"/>
                <a:stretch>
                  <a:fillRect/>
                </a:stretch>
              </p:blipFill>
              <p:spPr>
                <a:xfrm>
                  <a:off x="7753968" y="1552608"/>
                  <a:ext cx="17892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138279" name="Freihand 138278">
                  <a:extLst>
                    <a:ext uri="{FF2B5EF4-FFF2-40B4-BE49-F238E27FC236}">
                      <a16:creationId xmlns:a16="http://schemas.microsoft.com/office/drawing/2014/main" id="{C3B491C3-EF61-42F5-9F71-C8C13D486791}"/>
                    </a:ext>
                  </a:extLst>
                </p14:cNvPr>
                <p14:cNvContentPartPr/>
                <p14:nvPr/>
              </p14:nvContentPartPr>
              <p14:xfrm>
                <a:off x="7957368" y="1496448"/>
                <a:ext cx="150120" cy="79920"/>
              </p14:xfrm>
            </p:contentPart>
          </mc:Choice>
          <mc:Fallback>
            <p:pic>
              <p:nvPicPr>
                <p:cNvPr id="138279" name="Freihand 138278">
                  <a:extLst>
                    <a:ext uri="{FF2B5EF4-FFF2-40B4-BE49-F238E27FC236}">
                      <a16:creationId xmlns:a16="http://schemas.microsoft.com/office/drawing/2014/main" id="{C3B491C3-EF61-42F5-9F71-C8C13D486791}"/>
                    </a:ext>
                  </a:extLst>
                </p:cNvPr>
                <p:cNvPicPr/>
                <p:nvPr/>
              </p:nvPicPr>
              <p:blipFill>
                <a:blip r:embed="rId157"/>
                <a:stretch>
                  <a:fillRect/>
                </a:stretch>
              </p:blipFill>
              <p:spPr>
                <a:xfrm>
                  <a:off x="7953048" y="1492128"/>
                  <a:ext cx="15876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138280" name="Freihand 138279">
                  <a:extLst>
                    <a:ext uri="{FF2B5EF4-FFF2-40B4-BE49-F238E27FC236}">
                      <a16:creationId xmlns:a16="http://schemas.microsoft.com/office/drawing/2014/main" id="{A1FB534D-5C84-44B6-ACB8-FB761FC70847}"/>
                    </a:ext>
                  </a:extLst>
                </p14:cNvPr>
                <p14:cNvContentPartPr/>
                <p14:nvPr/>
              </p14:nvContentPartPr>
              <p14:xfrm>
                <a:off x="8116488" y="1467648"/>
                <a:ext cx="83520" cy="163800"/>
              </p14:xfrm>
            </p:contentPart>
          </mc:Choice>
          <mc:Fallback>
            <p:pic>
              <p:nvPicPr>
                <p:cNvPr id="138280" name="Freihand 138279">
                  <a:extLst>
                    <a:ext uri="{FF2B5EF4-FFF2-40B4-BE49-F238E27FC236}">
                      <a16:creationId xmlns:a16="http://schemas.microsoft.com/office/drawing/2014/main" id="{A1FB534D-5C84-44B6-ACB8-FB761FC70847}"/>
                    </a:ext>
                  </a:extLst>
                </p:cNvPr>
                <p:cNvPicPr/>
                <p:nvPr/>
              </p:nvPicPr>
              <p:blipFill>
                <a:blip r:embed="rId159"/>
                <a:stretch>
                  <a:fillRect/>
                </a:stretch>
              </p:blipFill>
              <p:spPr>
                <a:xfrm>
                  <a:off x="8112168" y="1463328"/>
                  <a:ext cx="9216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138281" name="Freihand 138280">
                  <a:extLst>
                    <a:ext uri="{FF2B5EF4-FFF2-40B4-BE49-F238E27FC236}">
                      <a16:creationId xmlns:a16="http://schemas.microsoft.com/office/drawing/2014/main" id="{17D12A64-48EE-4874-944B-40DBB852686C}"/>
                    </a:ext>
                  </a:extLst>
                </p14:cNvPr>
                <p14:cNvContentPartPr/>
                <p14:nvPr/>
              </p14:nvContentPartPr>
              <p14:xfrm>
                <a:off x="8194248" y="1396368"/>
                <a:ext cx="40680" cy="125280"/>
              </p14:xfrm>
            </p:contentPart>
          </mc:Choice>
          <mc:Fallback>
            <p:pic>
              <p:nvPicPr>
                <p:cNvPr id="138281" name="Freihand 138280">
                  <a:extLst>
                    <a:ext uri="{FF2B5EF4-FFF2-40B4-BE49-F238E27FC236}">
                      <a16:creationId xmlns:a16="http://schemas.microsoft.com/office/drawing/2014/main" id="{17D12A64-48EE-4874-944B-40DBB852686C}"/>
                    </a:ext>
                  </a:extLst>
                </p:cNvPr>
                <p:cNvPicPr/>
                <p:nvPr/>
              </p:nvPicPr>
              <p:blipFill>
                <a:blip r:embed="rId161"/>
                <a:stretch>
                  <a:fillRect/>
                </a:stretch>
              </p:blipFill>
              <p:spPr>
                <a:xfrm>
                  <a:off x="8189928" y="1392048"/>
                  <a:ext cx="4932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38282" name="Freihand 138281">
                  <a:extLst>
                    <a:ext uri="{FF2B5EF4-FFF2-40B4-BE49-F238E27FC236}">
                      <a16:creationId xmlns:a16="http://schemas.microsoft.com/office/drawing/2014/main" id="{9A199DEA-8C33-4BBC-93F5-5D88B8D6E934}"/>
                    </a:ext>
                  </a:extLst>
                </p14:cNvPr>
                <p14:cNvContentPartPr/>
                <p14:nvPr/>
              </p14:nvContentPartPr>
              <p14:xfrm>
                <a:off x="8252208" y="1357488"/>
                <a:ext cx="481680" cy="217440"/>
              </p14:xfrm>
            </p:contentPart>
          </mc:Choice>
          <mc:Fallback>
            <p:pic>
              <p:nvPicPr>
                <p:cNvPr id="138282" name="Freihand 138281">
                  <a:extLst>
                    <a:ext uri="{FF2B5EF4-FFF2-40B4-BE49-F238E27FC236}">
                      <a16:creationId xmlns:a16="http://schemas.microsoft.com/office/drawing/2014/main" id="{9A199DEA-8C33-4BBC-93F5-5D88B8D6E934}"/>
                    </a:ext>
                  </a:extLst>
                </p:cNvPr>
                <p:cNvPicPr/>
                <p:nvPr/>
              </p:nvPicPr>
              <p:blipFill>
                <a:blip r:embed="rId163"/>
                <a:stretch>
                  <a:fillRect/>
                </a:stretch>
              </p:blipFill>
              <p:spPr>
                <a:xfrm>
                  <a:off x="8247888" y="1353168"/>
                  <a:ext cx="49032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38283" name="Freihand 138282">
                  <a:extLst>
                    <a:ext uri="{FF2B5EF4-FFF2-40B4-BE49-F238E27FC236}">
                      <a16:creationId xmlns:a16="http://schemas.microsoft.com/office/drawing/2014/main" id="{386E1476-13CF-4B0F-AA3E-AD4E9789E240}"/>
                    </a:ext>
                  </a:extLst>
                </p14:cNvPr>
                <p14:cNvContentPartPr/>
                <p14:nvPr/>
              </p14:nvContentPartPr>
              <p14:xfrm>
                <a:off x="8693928" y="1298448"/>
                <a:ext cx="92520" cy="110160"/>
              </p14:xfrm>
            </p:contentPart>
          </mc:Choice>
          <mc:Fallback>
            <p:pic>
              <p:nvPicPr>
                <p:cNvPr id="138283" name="Freihand 138282">
                  <a:extLst>
                    <a:ext uri="{FF2B5EF4-FFF2-40B4-BE49-F238E27FC236}">
                      <a16:creationId xmlns:a16="http://schemas.microsoft.com/office/drawing/2014/main" id="{386E1476-13CF-4B0F-AA3E-AD4E9789E240}"/>
                    </a:ext>
                  </a:extLst>
                </p:cNvPr>
                <p:cNvPicPr/>
                <p:nvPr/>
              </p:nvPicPr>
              <p:blipFill>
                <a:blip r:embed="rId165"/>
                <a:stretch>
                  <a:fillRect/>
                </a:stretch>
              </p:blipFill>
              <p:spPr>
                <a:xfrm>
                  <a:off x="8689608" y="1294128"/>
                  <a:ext cx="10116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38284" name="Freihand 138283">
                  <a:extLst>
                    <a:ext uri="{FF2B5EF4-FFF2-40B4-BE49-F238E27FC236}">
                      <a16:creationId xmlns:a16="http://schemas.microsoft.com/office/drawing/2014/main" id="{7AAA3186-8CCB-4D9B-AAD4-DC46D8584272}"/>
                    </a:ext>
                  </a:extLst>
                </p14:cNvPr>
                <p14:cNvContentPartPr/>
                <p14:nvPr/>
              </p14:nvContentPartPr>
              <p14:xfrm>
                <a:off x="8771328" y="1242648"/>
                <a:ext cx="107640" cy="281880"/>
              </p14:xfrm>
            </p:contentPart>
          </mc:Choice>
          <mc:Fallback>
            <p:pic>
              <p:nvPicPr>
                <p:cNvPr id="138284" name="Freihand 138283">
                  <a:extLst>
                    <a:ext uri="{FF2B5EF4-FFF2-40B4-BE49-F238E27FC236}">
                      <a16:creationId xmlns:a16="http://schemas.microsoft.com/office/drawing/2014/main" id="{7AAA3186-8CCB-4D9B-AAD4-DC46D8584272}"/>
                    </a:ext>
                  </a:extLst>
                </p:cNvPr>
                <p:cNvPicPr/>
                <p:nvPr/>
              </p:nvPicPr>
              <p:blipFill>
                <a:blip r:embed="rId167"/>
                <a:stretch>
                  <a:fillRect/>
                </a:stretch>
              </p:blipFill>
              <p:spPr>
                <a:xfrm>
                  <a:off x="8767008" y="1238328"/>
                  <a:ext cx="116280" cy="29052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55" name="Freihand 54">
                  <a:extLst>
                    <a:ext uri="{FF2B5EF4-FFF2-40B4-BE49-F238E27FC236}">
                      <a16:creationId xmlns:a16="http://schemas.microsoft.com/office/drawing/2014/main" id="{0DA55436-7DF1-467F-89DF-A4F98414EDF7}"/>
                    </a:ext>
                  </a:extLst>
                </p14:cNvPr>
                <p14:cNvContentPartPr/>
                <p14:nvPr/>
              </p14:nvContentPartPr>
              <p14:xfrm>
                <a:off x="10424808" y="1338768"/>
                <a:ext cx="35640" cy="330840"/>
              </p14:xfrm>
            </p:contentPart>
          </mc:Choice>
          <mc:Fallback>
            <p:pic>
              <p:nvPicPr>
                <p:cNvPr id="55" name="Freihand 54">
                  <a:extLst>
                    <a:ext uri="{FF2B5EF4-FFF2-40B4-BE49-F238E27FC236}">
                      <a16:creationId xmlns:a16="http://schemas.microsoft.com/office/drawing/2014/main" id="{0DA55436-7DF1-467F-89DF-A4F98414EDF7}"/>
                    </a:ext>
                  </a:extLst>
                </p:cNvPr>
                <p:cNvPicPr/>
                <p:nvPr/>
              </p:nvPicPr>
              <p:blipFill>
                <a:blip r:embed="rId169"/>
                <a:stretch>
                  <a:fillRect/>
                </a:stretch>
              </p:blipFill>
              <p:spPr>
                <a:xfrm>
                  <a:off x="10420488" y="1334448"/>
                  <a:ext cx="44280" cy="33948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56" name="Freihand 55">
                  <a:extLst>
                    <a:ext uri="{FF2B5EF4-FFF2-40B4-BE49-F238E27FC236}">
                      <a16:creationId xmlns:a16="http://schemas.microsoft.com/office/drawing/2014/main" id="{20D78CCF-727A-43FD-8A74-0A77B86641E3}"/>
                    </a:ext>
                  </a:extLst>
                </p14:cNvPr>
                <p14:cNvContentPartPr/>
                <p14:nvPr/>
              </p14:nvContentPartPr>
              <p14:xfrm>
                <a:off x="10389888" y="1248048"/>
                <a:ext cx="113400" cy="156960"/>
              </p14:xfrm>
            </p:contentPart>
          </mc:Choice>
          <mc:Fallback>
            <p:pic>
              <p:nvPicPr>
                <p:cNvPr id="56" name="Freihand 55">
                  <a:extLst>
                    <a:ext uri="{FF2B5EF4-FFF2-40B4-BE49-F238E27FC236}">
                      <a16:creationId xmlns:a16="http://schemas.microsoft.com/office/drawing/2014/main" id="{20D78CCF-727A-43FD-8A74-0A77B86641E3}"/>
                    </a:ext>
                  </a:extLst>
                </p:cNvPr>
                <p:cNvPicPr/>
                <p:nvPr/>
              </p:nvPicPr>
              <p:blipFill>
                <a:blip r:embed="rId171"/>
                <a:stretch>
                  <a:fillRect/>
                </a:stretch>
              </p:blipFill>
              <p:spPr>
                <a:xfrm>
                  <a:off x="10385568" y="1243728"/>
                  <a:ext cx="12204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59" name="Freihand 58">
                  <a:extLst>
                    <a:ext uri="{FF2B5EF4-FFF2-40B4-BE49-F238E27FC236}">
                      <a16:creationId xmlns:a16="http://schemas.microsoft.com/office/drawing/2014/main" id="{EB694B28-9CA3-4D09-BF09-A812E917A762}"/>
                    </a:ext>
                  </a:extLst>
                </p14:cNvPr>
                <p14:cNvContentPartPr/>
                <p14:nvPr/>
              </p14:nvContentPartPr>
              <p14:xfrm>
                <a:off x="10241568" y="1810008"/>
                <a:ext cx="109800" cy="154440"/>
              </p14:xfrm>
            </p:contentPart>
          </mc:Choice>
          <mc:Fallback>
            <p:pic>
              <p:nvPicPr>
                <p:cNvPr id="59" name="Freihand 58">
                  <a:extLst>
                    <a:ext uri="{FF2B5EF4-FFF2-40B4-BE49-F238E27FC236}">
                      <a16:creationId xmlns:a16="http://schemas.microsoft.com/office/drawing/2014/main" id="{EB694B28-9CA3-4D09-BF09-A812E917A762}"/>
                    </a:ext>
                  </a:extLst>
                </p:cNvPr>
                <p:cNvPicPr/>
                <p:nvPr/>
              </p:nvPicPr>
              <p:blipFill>
                <a:blip r:embed="rId173"/>
                <a:stretch>
                  <a:fillRect/>
                </a:stretch>
              </p:blipFill>
              <p:spPr>
                <a:xfrm>
                  <a:off x="10237248" y="1805688"/>
                  <a:ext cx="11844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60" name="Freihand 59">
                  <a:extLst>
                    <a:ext uri="{FF2B5EF4-FFF2-40B4-BE49-F238E27FC236}">
                      <a16:creationId xmlns:a16="http://schemas.microsoft.com/office/drawing/2014/main" id="{58212531-59D0-4A48-A95E-B4BB85513F56}"/>
                    </a:ext>
                  </a:extLst>
                </p14:cNvPr>
                <p14:cNvContentPartPr/>
                <p14:nvPr/>
              </p14:nvContentPartPr>
              <p14:xfrm>
                <a:off x="10360368" y="1806768"/>
                <a:ext cx="148320" cy="128160"/>
              </p14:xfrm>
            </p:contentPart>
          </mc:Choice>
          <mc:Fallback>
            <p:pic>
              <p:nvPicPr>
                <p:cNvPr id="60" name="Freihand 59">
                  <a:extLst>
                    <a:ext uri="{FF2B5EF4-FFF2-40B4-BE49-F238E27FC236}">
                      <a16:creationId xmlns:a16="http://schemas.microsoft.com/office/drawing/2014/main" id="{58212531-59D0-4A48-A95E-B4BB85513F56}"/>
                    </a:ext>
                  </a:extLst>
                </p:cNvPr>
                <p:cNvPicPr/>
                <p:nvPr/>
              </p:nvPicPr>
              <p:blipFill>
                <a:blip r:embed="rId175"/>
                <a:stretch>
                  <a:fillRect/>
                </a:stretch>
              </p:blipFill>
              <p:spPr>
                <a:xfrm>
                  <a:off x="10356048" y="1802448"/>
                  <a:ext cx="15696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61" name="Freihand 60">
                  <a:extLst>
                    <a:ext uri="{FF2B5EF4-FFF2-40B4-BE49-F238E27FC236}">
                      <a16:creationId xmlns:a16="http://schemas.microsoft.com/office/drawing/2014/main" id="{F8F54845-8482-49B5-8039-7ADB94FCE98E}"/>
                    </a:ext>
                  </a:extLst>
                </p14:cNvPr>
                <p14:cNvContentPartPr/>
                <p14:nvPr/>
              </p14:nvContentPartPr>
              <p14:xfrm>
                <a:off x="10478088" y="1756728"/>
                <a:ext cx="108360" cy="147960"/>
              </p14:xfrm>
            </p:contentPart>
          </mc:Choice>
          <mc:Fallback>
            <p:pic>
              <p:nvPicPr>
                <p:cNvPr id="61" name="Freihand 60">
                  <a:extLst>
                    <a:ext uri="{FF2B5EF4-FFF2-40B4-BE49-F238E27FC236}">
                      <a16:creationId xmlns:a16="http://schemas.microsoft.com/office/drawing/2014/main" id="{F8F54845-8482-49B5-8039-7ADB94FCE98E}"/>
                    </a:ext>
                  </a:extLst>
                </p:cNvPr>
                <p:cNvPicPr/>
                <p:nvPr/>
              </p:nvPicPr>
              <p:blipFill>
                <a:blip r:embed="rId177"/>
                <a:stretch>
                  <a:fillRect/>
                </a:stretch>
              </p:blipFill>
              <p:spPr>
                <a:xfrm>
                  <a:off x="10473768" y="1752408"/>
                  <a:ext cx="11700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62" name="Freihand 61">
                  <a:extLst>
                    <a:ext uri="{FF2B5EF4-FFF2-40B4-BE49-F238E27FC236}">
                      <a16:creationId xmlns:a16="http://schemas.microsoft.com/office/drawing/2014/main" id="{807AD342-4949-413D-B8AB-66CDEB13EA67}"/>
                    </a:ext>
                  </a:extLst>
                </p14:cNvPr>
                <p14:cNvContentPartPr/>
                <p14:nvPr/>
              </p14:nvContentPartPr>
              <p14:xfrm>
                <a:off x="10614528" y="1792728"/>
                <a:ext cx="13320" cy="78840"/>
              </p14:xfrm>
            </p:contentPart>
          </mc:Choice>
          <mc:Fallback>
            <p:pic>
              <p:nvPicPr>
                <p:cNvPr id="62" name="Freihand 61">
                  <a:extLst>
                    <a:ext uri="{FF2B5EF4-FFF2-40B4-BE49-F238E27FC236}">
                      <a16:creationId xmlns:a16="http://schemas.microsoft.com/office/drawing/2014/main" id="{807AD342-4949-413D-B8AB-66CDEB13EA67}"/>
                    </a:ext>
                  </a:extLst>
                </p:cNvPr>
                <p:cNvPicPr/>
                <p:nvPr/>
              </p:nvPicPr>
              <p:blipFill>
                <a:blip r:embed="rId179"/>
                <a:stretch>
                  <a:fillRect/>
                </a:stretch>
              </p:blipFill>
              <p:spPr>
                <a:xfrm>
                  <a:off x="10610208" y="1788408"/>
                  <a:ext cx="2196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63" name="Freihand 62">
                  <a:extLst>
                    <a:ext uri="{FF2B5EF4-FFF2-40B4-BE49-F238E27FC236}">
                      <a16:creationId xmlns:a16="http://schemas.microsoft.com/office/drawing/2014/main" id="{4567FBB8-019C-45C1-AD49-9616F3C18282}"/>
                    </a:ext>
                  </a:extLst>
                </p14:cNvPr>
                <p14:cNvContentPartPr/>
                <p14:nvPr/>
              </p14:nvContentPartPr>
              <p14:xfrm>
                <a:off x="10613088" y="1717128"/>
                <a:ext cx="127080" cy="173880"/>
              </p14:xfrm>
            </p:contentPart>
          </mc:Choice>
          <mc:Fallback>
            <p:pic>
              <p:nvPicPr>
                <p:cNvPr id="63" name="Freihand 62">
                  <a:extLst>
                    <a:ext uri="{FF2B5EF4-FFF2-40B4-BE49-F238E27FC236}">
                      <a16:creationId xmlns:a16="http://schemas.microsoft.com/office/drawing/2014/main" id="{4567FBB8-019C-45C1-AD49-9616F3C18282}"/>
                    </a:ext>
                  </a:extLst>
                </p:cNvPr>
                <p:cNvPicPr/>
                <p:nvPr/>
              </p:nvPicPr>
              <p:blipFill>
                <a:blip r:embed="rId181"/>
                <a:stretch>
                  <a:fillRect/>
                </a:stretch>
              </p:blipFill>
              <p:spPr>
                <a:xfrm>
                  <a:off x="10608768" y="1712808"/>
                  <a:ext cx="13572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138286" name="Freihand 138285">
                  <a:extLst>
                    <a:ext uri="{FF2B5EF4-FFF2-40B4-BE49-F238E27FC236}">
                      <a16:creationId xmlns:a16="http://schemas.microsoft.com/office/drawing/2014/main" id="{EAFBB839-8438-45F1-A895-BF2954649D30}"/>
                    </a:ext>
                  </a:extLst>
                </p14:cNvPr>
                <p14:cNvContentPartPr/>
                <p14:nvPr/>
              </p14:nvContentPartPr>
              <p14:xfrm>
                <a:off x="10228608" y="1050768"/>
                <a:ext cx="38520" cy="385200"/>
              </p14:xfrm>
            </p:contentPart>
          </mc:Choice>
          <mc:Fallback>
            <p:pic>
              <p:nvPicPr>
                <p:cNvPr id="138286" name="Freihand 138285">
                  <a:extLst>
                    <a:ext uri="{FF2B5EF4-FFF2-40B4-BE49-F238E27FC236}">
                      <a16:creationId xmlns:a16="http://schemas.microsoft.com/office/drawing/2014/main" id="{EAFBB839-8438-45F1-A895-BF2954649D30}"/>
                    </a:ext>
                  </a:extLst>
                </p:cNvPr>
                <p:cNvPicPr/>
                <p:nvPr/>
              </p:nvPicPr>
              <p:blipFill>
                <a:blip r:embed="rId183"/>
                <a:stretch>
                  <a:fillRect/>
                </a:stretch>
              </p:blipFill>
              <p:spPr>
                <a:xfrm>
                  <a:off x="10224288" y="1046448"/>
                  <a:ext cx="47160" cy="39384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138287" name="Freihand 138286">
                  <a:extLst>
                    <a:ext uri="{FF2B5EF4-FFF2-40B4-BE49-F238E27FC236}">
                      <a16:creationId xmlns:a16="http://schemas.microsoft.com/office/drawing/2014/main" id="{A660D264-3AD5-496E-B4EF-9627B4348F0D}"/>
                    </a:ext>
                  </a:extLst>
                </p14:cNvPr>
                <p14:cNvContentPartPr/>
                <p14:nvPr/>
              </p14:nvContentPartPr>
              <p14:xfrm>
                <a:off x="10511568" y="998208"/>
                <a:ext cx="45000" cy="414360"/>
              </p14:xfrm>
            </p:contentPart>
          </mc:Choice>
          <mc:Fallback>
            <p:pic>
              <p:nvPicPr>
                <p:cNvPr id="138287" name="Freihand 138286">
                  <a:extLst>
                    <a:ext uri="{FF2B5EF4-FFF2-40B4-BE49-F238E27FC236}">
                      <a16:creationId xmlns:a16="http://schemas.microsoft.com/office/drawing/2014/main" id="{A660D264-3AD5-496E-B4EF-9627B4348F0D}"/>
                    </a:ext>
                  </a:extLst>
                </p:cNvPr>
                <p:cNvPicPr/>
                <p:nvPr/>
              </p:nvPicPr>
              <p:blipFill>
                <a:blip r:embed="rId185"/>
                <a:stretch>
                  <a:fillRect/>
                </a:stretch>
              </p:blipFill>
              <p:spPr>
                <a:xfrm>
                  <a:off x="10507248" y="993888"/>
                  <a:ext cx="53640" cy="42300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138290" name="Freihand 138289">
                  <a:extLst>
                    <a:ext uri="{FF2B5EF4-FFF2-40B4-BE49-F238E27FC236}">
                      <a16:creationId xmlns:a16="http://schemas.microsoft.com/office/drawing/2014/main" id="{9673929C-8AD2-4E77-AA1C-A7C42A758008}"/>
                    </a:ext>
                  </a:extLst>
                </p14:cNvPr>
                <p14:cNvContentPartPr/>
                <p14:nvPr/>
              </p14:nvContentPartPr>
              <p14:xfrm>
                <a:off x="10729008" y="1939248"/>
                <a:ext cx="378000" cy="236880"/>
              </p14:xfrm>
            </p:contentPart>
          </mc:Choice>
          <mc:Fallback>
            <p:pic>
              <p:nvPicPr>
                <p:cNvPr id="138290" name="Freihand 138289">
                  <a:extLst>
                    <a:ext uri="{FF2B5EF4-FFF2-40B4-BE49-F238E27FC236}">
                      <a16:creationId xmlns:a16="http://schemas.microsoft.com/office/drawing/2014/main" id="{9673929C-8AD2-4E77-AA1C-A7C42A758008}"/>
                    </a:ext>
                  </a:extLst>
                </p:cNvPr>
                <p:cNvPicPr/>
                <p:nvPr/>
              </p:nvPicPr>
              <p:blipFill>
                <a:blip r:embed="rId187"/>
                <a:stretch>
                  <a:fillRect/>
                </a:stretch>
              </p:blipFill>
              <p:spPr>
                <a:xfrm>
                  <a:off x="10724688" y="1934928"/>
                  <a:ext cx="386640" cy="24552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138291" name="Freihand 138290">
                  <a:extLst>
                    <a:ext uri="{FF2B5EF4-FFF2-40B4-BE49-F238E27FC236}">
                      <a16:creationId xmlns:a16="http://schemas.microsoft.com/office/drawing/2014/main" id="{38538C04-E0DC-49BE-A2CB-475765971652}"/>
                    </a:ext>
                  </a:extLst>
                </p14:cNvPr>
                <p14:cNvContentPartPr/>
                <p14:nvPr/>
              </p14:nvContentPartPr>
              <p14:xfrm>
                <a:off x="10649088" y="1873728"/>
                <a:ext cx="258120" cy="127800"/>
              </p14:xfrm>
            </p:contentPart>
          </mc:Choice>
          <mc:Fallback>
            <p:pic>
              <p:nvPicPr>
                <p:cNvPr id="138291" name="Freihand 138290">
                  <a:extLst>
                    <a:ext uri="{FF2B5EF4-FFF2-40B4-BE49-F238E27FC236}">
                      <a16:creationId xmlns:a16="http://schemas.microsoft.com/office/drawing/2014/main" id="{38538C04-E0DC-49BE-A2CB-475765971652}"/>
                    </a:ext>
                  </a:extLst>
                </p:cNvPr>
                <p:cNvPicPr/>
                <p:nvPr/>
              </p:nvPicPr>
              <p:blipFill>
                <a:blip r:embed="rId189"/>
                <a:stretch>
                  <a:fillRect/>
                </a:stretch>
              </p:blipFill>
              <p:spPr>
                <a:xfrm>
                  <a:off x="10644768" y="1869408"/>
                  <a:ext cx="26676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138292" name="Freihand 138291">
                  <a:extLst>
                    <a:ext uri="{FF2B5EF4-FFF2-40B4-BE49-F238E27FC236}">
                      <a16:creationId xmlns:a16="http://schemas.microsoft.com/office/drawing/2014/main" id="{7352FDC9-4CA3-45F0-90D5-383C020CD9BA}"/>
                    </a:ext>
                  </a:extLst>
                </p14:cNvPr>
                <p14:cNvContentPartPr/>
                <p14:nvPr/>
              </p14:nvContentPartPr>
              <p14:xfrm>
                <a:off x="11266488" y="2248848"/>
                <a:ext cx="360" cy="360"/>
              </p14:xfrm>
            </p:contentPart>
          </mc:Choice>
          <mc:Fallback>
            <p:pic>
              <p:nvPicPr>
                <p:cNvPr id="138292" name="Freihand 138291">
                  <a:extLst>
                    <a:ext uri="{FF2B5EF4-FFF2-40B4-BE49-F238E27FC236}">
                      <a16:creationId xmlns:a16="http://schemas.microsoft.com/office/drawing/2014/main" id="{7352FDC9-4CA3-45F0-90D5-383C020CD9BA}"/>
                    </a:ext>
                  </a:extLst>
                </p:cNvPr>
                <p:cNvPicPr/>
                <p:nvPr/>
              </p:nvPicPr>
              <p:blipFill>
                <a:blip r:embed="rId54"/>
                <a:stretch>
                  <a:fillRect/>
                </a:stretch>
              </p:blipFill>
              <p:spPr>
                <a:xfrm>
                  <a:off x="11262168" y="224452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38293" name="Freihand 138292">
                  <a:extLst>
                    <a:ext uri="{FF2B5EF4-FFF2-40B4-BE49-F238E27FC236}">
                      <a16:creationId xmlns:a16="http://schemas.microsoft.com/office/drawing/2014/main" id="{AB1FBA19-4474-4B69-BA5F-CAC5A7FC9746}"/>
                    </a:ext>
                  </a:extLst>
                </p14:cNvPr>
                <p14:cNvContentPartPr/>
                <p14:nvPr/>
              </p14:nvContentPartPr>
              <p14:xfrm>
                <a:off x="11259648" y="2177928"/>
                <a:ext cx="178920" cy="64440"/>
              </p14:xfrm>
            </p:contentPart>
          </mc:Choice>
          <mc:Fallback>
            <p:pic>
              <p:nvPicPr>
                <p:cNvPr id="138293" name="Freihand 138292">
                  <a:extLst>
                    <a:ext uri="{FF2B5EF4-FFF2-40B4-BE49-F238E27FC236}">
                      <a16:creationId xmlns:a16="http://schemas.microsoft.com/office/drawing/2014/main" id="{AB1FBA19-4474-4B69-BA5F-CAC5A7FC9746}"/>
                    </a:ext>
                  </a:extLst>
                </p:cNvPr>
                <p:cNvPicPr/>
                <p:nvPr/>
              </p:nvPicPr>
              <p:blipFill>
                <a:blip r:embed="rId192"/>
                <a:stretch>
                  <a:fillRect/>
                </a:stretch>
              </p:blipFill>
              <p:spPr>
                <a:xfrm>
                  <a:off x="11255328" y="2173608"/>
                  <a:ext cx="18756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38294" name="Freihand 138293">
                  <a:extLst>
                    <a:ext uri="{FF2B5EF4-FFF2-40B4-BE49-F238E27FC236}">
                      <a16:creationId xmlns:a16="http://schemas.microsoft.com/office/drawing/2014/main" id="{6C4DA943-FDDF-4869-A970-3D1538342134}"/>
                    </a:ext>
                  </a:extLst>
                </p14:cNvPr>
                <p14:cNvContentPartPr/>
                <p14:nvPr/>
              </p14:nvContentPartPr>
              <p14:xfrm>
                <a:off x="11493288" y="2093328"/>
                <a:ext cx="99000" cy="138240"/>
              </p14:xfrm>
            </p:contentPart>
          </mc:Choice>
          <mc:Fallback>
            <p:pic>
              <p:nvPicPr>
                <p:cNvPr id="138294" name="Freihand 138293">
                  <a:extLst>
                    <a:ext uri="{FF2B5EF4-FFF2-40B4-BE49-F238E27FC236}">
                      <a16:creationId xmlns:a16="http://schemas.microsoft.com/office/drawing/2014/main" id="{6C4DA943-FDDF-4869-A970-3D1538342134}"/>
                    </a:ext>
                  </a:extLst>
                </p:cNvPr>
                <p:cNvPicPr/>
                <p:nvPr/>
              </p:nvPicPr>
              <p:blipFill>
                <a:blip r:embed="rId194"/>
                <a:stretch>
                  <a:fillRect/>
                </a:stretch>
              </p:blipFill>
              <p:spPr>
                <a:xfrm>
                  <a:off x="11488968" y="2089008"/>
                  <a:ext cx="10764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38295" name="Freihand 138294">
                  <a:extLst>
                    <a:ext uri="{FF2B5EF4-FFF2-40B4-BE49-F238E27FC236}">
                      <a16:creationId xmlns:a16="http://schemas.microsoft.com/office/drawing/2014/main" id="{D57A1449-4B55-43F6-9371-6FB0361B5505}"/>
                    </a:ext>
                  </a:extLst>
                </p14:cNvPr>
                <p14:cNvContentPartPr/>
                <p14:nvPr/>
              </p14:nvContentPartPr>
              <p14:xfrm>
                <a:off x="11609208" y="2211048"/>
                <a:ext cx="28080" cy="90720"/>
              </p14:xfrm>
            </p:contentPart>
          </mc:Choice>
          <mc:Fallback>
            <p:pic>
              <p:nvPicPr>
                <p:cNvPr id="138295" name="Freihand 138294">
                  <a:extLst>
                    <a:ext uri="{FF2B5EF4-FFF2-40B4-BE49-F238E27FC236}">
                      <a16:creationId xmlns:a16="http://schemas.microsoft.com/office/drawing/2014/main" id="{D57A1449-4B55-43F6-9371-6FB0361B5505}"/>
                    </a:ext>
                  </a:extLst>
                </p:cNvPr>
                <p:cNvPicPr/>
                <p:nvPr/>
              </p:nvPicPr>
              <p:blipFill>
                <a:blip r:embed="rId196"/>
                <a:stretch>
                  <a:fillRect/>
                </a:stretch>
              </p:blipFill>
              <p:spPr>
                <a:xfrm>
                  <a:off x="11604888" y="2206728"/>
                  <a:ext cx="3672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38296" name="Freihand 138295">
                  <a:extLst>
                    <a:ext uri="{FF2B5EF4-FFF2-40B4-BE49-F238E27FC236}">
                      <a16:creationId xmlns:a16="http://schemas.microsoft.com/office/drawing/2014/main" id="{2206E975-452E-4057-BCA2-D24F9C41C9D7}"/>
                    </a:ext>
                  </a:extLst>
                </p14:cNvPr>
                <p14:cNvContentPartPr/>
                <p14:nvPr/>
              </p14:nvContentPartPr>
              <p14:xfrm>
                <a:off x="11679768" y="2064888"/>
                <a:ext cx="81000" cy="164520"/>
              </p14:xfrm>
            </p:contentPart>
          </mc:Choice>
          <mc:Fallback>
            <p:pic>
              <p:nvPicPr>
                <p:cNvPr id="138296" name="Freihand 138295">
                  <a:extLst>
                    <a:ext uri="{FF2B5EF4-FFF2-40B4-BE49-F238E27FC236}">
                      <a16:creationId xmlns:a16="http://schemas.microsoft.com/office/drawing/2014/main" id="{2206E975-452E-4057-BCA2-D24F9C41C9D7}"/>
                    </a:ext>
                  </a:extLst>
                </p:cNvPr>
                <p:cNvPicPr/>
                <p:nvPr/>
              </p:nvPicPr>
              <p:blipFill>
                <a:blip r:embed="rId198"/>
                <a:stretch>
                  <a:fillRect/>
                </a:stretch>
              </p:blipFill>
              <p:spPr>
                <a:xfrm>
                  <a:off x="11675448" y="2060568"/>
                  <a:ext cx="89640" cy="17316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38297" name="Freihand 138296">
                  <a:extLst>
                    <a:ext uri="{FF2B5EF4-FFF2-40B4-BE49-F238E27FC236}">
                      <a16:creationId xmlns:a16="http://schemas.microsoft.com/office/drawing/2014/main" id="{375096B7-796A-4A3A-AD17-0A311F3BBC0E}"/>
                    </a:ext>
                  </a:extLst>
                </p14:cNvPr>
                <p14:cNvContentPartPr/>
                <p14:nvPr/>
              </p14:nvContentPartPr>
              <p14:xfrm>
                <a:off x="11777688" y="2129328"/>
                <a:ext cx="90720" cy="234360"/>
              </p14:xfrm>
            </p:contentPart>
          </mc:Choice>
          <mc:Fallback>
            <p:pic>
              <p:nvPicPr>
                <p:cNvPr id="138297" name="Freihand 138296">
                  <a:extLst>
                    <a:ext uri="{FF2B5EF4-FFF2-40B4-BE49-F238E27FC236}">
                      <a16:creationId xmlns:a16="http://schemas.microsoft.com/office/drawing/2014/main" id="{375096B7-796A-4A3A-AD17-0A311F3BBC0E}"/>
                    </a:ext>
                  </a:extLst>
                </p:cNvPr>
                <p:cNvPicPr/>
                <p:nvPr/>
              </p:nvPicPr>
              <p:blipFill>
                <a:blip r:embed="rId200"/>
                <a:stretch>
                  <a:fillRect/>
                </a:stretch>
              </p:blipFill>
              <p:spPr>
                <a:xfrm>
                  <a:off x="11773368" y="2125008"/>
                  <a:ext cx="99360" cy="24300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38298" name="Freihand 138297">
                  <a:extLst>
                    <a:ext uri="{FF2B5EF4-FFF2-40B4-BE49-F238E27FC236}">
                      <a16:creationId xmlns:a16="http://schemas.microsoft.com/office/drawing/2014/main" id="{372B38B9-89B5-4E55-887E-FC87372D3539}"/>
                    </a:ext>
                  </a:extLst>
                </p14:cNvPr>
                <p14:cNvContentPartPr/>
                <p14:nvPr/>
              </p14:nvContentPartPr>
              <p14:xfrm>
                <a:off x="11868048" y="2131848"/>
                <a:ext cx="147240" cy="60840"/>
              </p14:xfrm>
            </p:contentPart>
          </mc:Choice>
          <mc:Fallback>
            <p:pic>
              <p:nvPicPr>
                <p:cNvPr id="138298" name="Freihand 138297">
                  <a:extLst>
                    <a:ext uri="{FF2B5EF4-FFF2-40B4-BE49-F238E27FC236}">
                      <a16:creationId xmlns:a16="http://schemas.microsoft.com/office/drawing/2014/main" id="{372B38B9-89B5-4E55-887E-FC87372D3539}"/>
                    </a:ext>
                  </a:extLst>
                </p:cNvPr>
                <p:cNvPicPr/>
                <p:nvPr/>
              </p:nvPicPr>
              <p:blipFill>
                <a:blip r:embed="rId202"/>
                <a:stretch>
                  <a:fillRect/>
                </a:stretch>
              </p:blipFill>
              <p:spPr>
                <a:xfrm>
                  <a:off x="11863728" y="2127528"/>
                  <a:ext cx="15588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38299" name="Freihand 138298">
                  <a:extLst>
                    <a:ext uri="{FF2B5EF4-FFF2-40B4-BE49-F238E27FC236}">
                      <a16:creationId xmlns:a16="http://schemas.microsoft.com/office/drawing/2014/main" id="{F9728245-A0A2-407B-AAFC-B94282E56BCF}"/>
                    </a:ext>
                  </a:extLst>
                </p14:cNvPr>
                <p14:cNvContentPartPr/>
                <p14:nvPr/>
              </p14:nvContentPartPr>
              <p14:xfrm>
                <a:off x="12022848" y="2092968"/>
                <a:ext cx="89640" cy="112320"/>
              </p14:xfrm>
            </p:contentPart>
          </mc:Choice>
          <mc:Fallback>
            <p:pic>
              <p:nvPicPr>
                <p:cNvPr id="138299" name="Freihand 138298">
                  <a:extLst>
                    <a:ext uri="{FF2B5EF4-FFF2-40B4-BE49-F238E27FC236}">
                      <a16:creationId xmlns:a16="http://schemas.microsoft.com/office/drawing/2014/main" id="{F9728245-A0A2-407B-AAFC-B94282E56BCF}"/>
                    </a:ext>
                  </a:extLst>
                </p:cNvPr>
                <p:cNvPicPr/>
                <p:nvPr/>
              </p:nvPicPr>
              <p:blipFill>
                <a:blip r:embed="rId204"/>
                <a:stretch>
                  <a:fillRect/>
                </a:stretch>
              </p:blipFill>
              <p:spPr>
                <a:xfrm>
                  <a:off x="12018528" y="2088648"/>
                  <a:ext cx="9828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38300" name="Freihand 138299">
                  <a:extLst>
                    <a:ext uri="{FF2B5EF4-FFF2-40B4-BE49-F238E27FC236}">
                      <a16:creationId xmlns:a16="http://schemas.microsoft.com/office/drawing/2014/main" id="{6F32933C-5E9E-4EF9-9E91-140DE07CA46E}"/>
                    </a:ext>
                  </a:extLst>
                </p14:cNvPr>
                <p14:cNvContentPartPr/>
                <p14:nvPr/>
              </p14:nvContentPartPr>
              <p14:xfrm>
                <a:off x="12143088" y="1942848"/>
                <a:ext cx="17280" cy="221400"/>
              </p14:xfrm>
            </p:contentPart>
          </mc:Choice>
          <mc:Fallback>
            <p:pic>
              <p:nvPicPr>
                <p:cNvPr id="138300" name="Freihand 138299">
                  <a:extLst>
                    <a:ext uri="{FF2B5EF4-FFF2-40B4-BE49-F238E27FC236}">
                      <a16:creationId xmlns:a16="http://schemas.microsoft.com/office/drawing/2014/main" id="{6F32933C-5E9E-4EF9-9E91-140DE07CA46E}"/>
                    </a:ext>
                  </a:extLst>
                </p:cNvPr>
                <p:cNvPicPr/>
                <p:nvPr/>
              </p:nvPicPr>
              <p:blipFill>
                <a:blip r:embed="rId206"/>
                <a:stretch>
                  <a:fillRect/>
                </a:stretch>
              </p:blipFill>
              <p:spPr>
                <a:xfrm>
                  <a:off x="12138768" y="1938528"/>
                  <a:ext cx="25920" cy="23004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138301" name="Freihand 138300">
                  <a:extLst>
                    <a:ext uri="{FF2B5EF4-FFF2-40B4-BE49-F238E27FC236}">
                      <a16:creationId xmlns:a16="http://schemas.microsoft.com/office/drawing/2014/main" id="{3018479C-32A6-4D07-8350-A35FF3A91120}"/>
                    </a:ext>
                  </a:extLst>
                </p14:cNvPr>
                <p14:cNvContentPartPr/>
                <p14:nvPr/>
              </p14:nvContentPartPr>
              <p14:xfrm>
                <a:off x="12139848" y="2213568"/>
                <a:ext cx="8640" cy="35280"/>
              </p14:xfrm>
            </p:contentPart>
          </mc:Choice>
          <mc:Fallback>
            <p:pic>
              <p:nvPicPr>
                <p:cNvPr id="138301" name="Freihand 138300">
                  <a:extLst>
                    <a:ext uri="{FF2B5EF4-FFF2-40B4-BE49-F238E27FC236}">
                      <a16:creationId xmlns:a16="http://schemas.microsoft.com/office/drawing/2014/main" id="{3018479C-32A6-4D07-8350-A35FF3A91120}"/>
                    </a:ext>
                  </a:extLst>
                </p:cNvPr>
                <p:cNvPicPr/>
                <p:nvPr/>
              </p:nvPicPr>
              <p:blipFill>
                <a:blip r:embed="rId208"/>
                <a:stretch>
                  <a:fillRect/>
                </a:stretch>
              </p:blipFill>
              <p:spPr>
                <a:xfrm>
                  <a:off x="12135528" y="2209248"/>
                  <a:ext cx="17280" cy="43920"/>
                </a:xfrm>
                <a:prstGeom prst="rect">
                  <a:avLst/>
                </a:prstGeom>
              </p:spPr>
            </p:pic>
          </mc:Fallback>
        </mc:AlternateContent>
      </p:grpSp>
    </p:spTree>
    <p:extLst>
      <p:ext uri="{BB962C8B-B14F-4D97-AF65-F5344CB8AC3E}">
        <p14:creationId xmlns:p14="http://schemas.microsoft.com/office/powerpoint/2010/main" val="1813187908"/>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00666-B344-CB30-A911-29A5435A3195}"/>
            </a:ext>
          </a:extLst>
        </p:cNvPr>
        <p:cNvGrpSpPr/>
        <p:nvPr/>
      </p:nvGrpSpPr>
      <p:grpSpPr>
        <a:xfrm>
          <a:off x="0" y="0"/>
          <a:ext cx="0" cy="0"/>
          <a:chOff x="0" y="0"/>
          <a:chExt cx="0" cy="0"/>
        </a:xfrm>
      </p:grpSpPr>
      <p:sp>
        <p:nvSpPr>
          <p:cNvPr id="138243" name="Rectangle 2">
            <a:extLst>
              <a:ext uri="{FF2B5EF4-FFF2-40B4-BE49-F238E27FC236}">
                <a16:creationId xmlns:a16="http://schemas.microsoft.com/office/drawing/2014/main" id="{31769FAA-9B8C-0373-E0BF-CBF42EAE0352}"/>
              </a:ext>
            </a:extLst>
          </p:cNvPr>
          <p:cNvSpPr>
            <a:spLocks noChangeArrowheads="1"/>
          </p:cNvSpPr>
          <p:nvPr/>
        </p:nvSpPr>
        <p:spPr bwMode="auto">
          <a:xfrm>
            <a:off x="0" y="0"/>
            <a:ext cx="678942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Exkurs: Graduate </a:t>
            </a:r>
            <a:r>
              <a:rPr lang="de-DE" sz="2400" b="1" dirty="0" err="1">
                <a:solidFill>
                  <a:srgbClr val="000000"/>
                </a:solidFill>
                <a:latin typeface="Sparkasse Rg" pitchFamily="34" charset="0"/>
              </a:rPr>
              <a:t>Unemployment</a:t>
            </a:r>
            <a:r>
              <a:rPr lang="de-DE" sz="2400" b="1" dirty="0">
                <a:solidFill>
                  <a:srgbClr val="000000"/>
                </a:solidFill>
                <a:latin typeface="Sparkasse Rg" pitchFamily="34" charset="0"/>
              </a:rPr>
              <a:t> </a:t>
            </a:r>
            <a:r>
              <a:rPr lang="de-DE" sz="2400" b="1" dirty="0">
                <a:solidFill>
                  <a:srgbClr val="000000"/>
                </a:solidFill>
                <a:latin typeface="Sparkasse Rg" pitchFamily="34" charset="0"/>
                <a:hlinkClick r:id="rId3"/>
              </a:rPr>
              <a:t>(Source: BA)</a:t>
            </a:r>
            <a:endParaRPr lang="de-DE" sz="2400" b="1" dirty="0">
              <a:solidFill>
                <a:srgbClr val="000000"/>
              </a:solidFill>
              <a:latin typeface="Sparkasse Rg" pitchFamily="34" charset="0"/>
            </a:endParaRPr>
          </a:p>
        </p:txBody>
      </p:sp>
      <p:sp>
        <p:nvSpPr>
          <p:cNvPr id="6" name="Rechteck 5">
            <a:extLst>
              <a:ext uri="{FF2B5EF4-FFF2-40B4-BE49-F238E27FC236}">
                <a16:creationId xmlns:a16="http://schemas.microsoft.com/office/drawing/2014/main" id="{688BE5F4-A30B-5C86-D6CF-1B3A45423F0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8" name="Grafik 7">
            <a:extLst>
              <a:ext uri="{FF2B5EF4-FFF2-40B4-BE49-F238E27FC236}">
                <a16:creationId xmlns:a16="http://schemas.microsoft.com/office/drawing/2014/main" id="{382AA810-C9C7-8740-FB43-07939E726F44}"/>
              </a:ext>
            </a:extLst>
          </p:cNvPr>
          <p:cNvPicPr>
            <a:picLocks noChangeAspect="1"/>
          </p:cNvPicPr>
          <p:nvPr/>
        </p:nvPicPr>
        <p:blipFill>
          <a:blip r:embed="rId4"/>
          <a:stretch>
            <a:fillRect/>
          </a:stretch>
        </p:blipFill>
        <p:spPr>
          <a:xfrm>
            <a:off x="-1" y="2449649"/>
            <a:ext cx="8372367" cy="4407938"/>
          </a:xfrm>
          <a:prstGeom prst="rect">
            <a:avLst/>
          </a:prstGeom>
        </p:spPr>
      </p:pic>
      <p:pic>
        <p:nvPicPr>
          <p:cNvPr id="3" name="Grafik 2">
            <a:extLst>
              <a:ext uri="{FF2B5EF4-FFF2-40B4-BE49-F238E27FC236}">
                <a16:creationId xmlns:a16="http://schemas.microsoft.com/office/drawing/2014/main" id="{B3678701-04A9-41B7-F735-B6511C4E8E0E}"/>
              </a:ext>
            </a:extLst>
          </p:cNvPr>
          <p:cNvPicPr>
            <a:picLocks noChangeAspect="1"/>
          </p:cNvPicPr>
          <p:nvPr/>
        </p:nvPicPr>
        <p:blipFill>
          <a:blip r:embed="rId5"/>
          <a:stretch>
            <a:fillRect/>
          </a:stretch>
        </p:blipFill>
        <p:spPr>
          <a:xfrm>
            <a:off x="6583680" y="0"/>
            <a:ext cx="5542850" cy="3749040"/>
          </a:xfrm>
          <a:prstGeom prst="rect">
            <a:avLst/>
          </a:prstGeom>
        </p:spPr>
      </p:pic>
      <p:pic>
        <p:nvPicPr>
          <p:cNvPr id="4" name="Grafik 3">
            <a:extLst>
              <a:ext uri="{FF2B5EF4-FFF2-40B4-BE49-F238E27FC236}">
                <a16:creationId xmlns:a16="http://schemas.microsoft.com/office/drawing/2014/main" id="{CC7E2F15-CCFD-B5EF-3E40-745604058DBE}"/>
              </a:ext>
            </a:extLst>
          </p:cNvPr>
          <p:cNvPicPr>
            <a:picLocks noChangeAspect="1"/>
          </p:cNvPicPr>
          <p:nvPr/>
        </p:nvPicPr>
        <p:blipFill>
          <a:blip r:embed="rId6"/>
          <a:stretch>
            <a:fillRect/>
          </a:stretch>
        </p:blipFill>
        <p:spPr>
          <a:xfrm>
            <a:off x="65470" y="463846"/>
            <a:ext cx="6583680" cy="1313452"/>
          </a:xfrm>
          <a:prstGeom prst="rect">
            <a:avLst/>
          </a:prstGeom>
        </p:spPr>
      </p:pic>
    </p:spTree>
    <p:extLst>
      <p:ext uri="{BB962C8B-B14F-4D97-AF65-F5344CB8AC3E}">
        <p14:creationId xmlns:p14="http://schemas.microsoft.com/office/powerpoint/2010/main" val="109509340"/>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Hidden unemployment</a:t>
            </a:r>
          </a:p>
        </p:txBody>
      </p:sp>
      <p:sp>
        <p:nvSpPr>
          <p:cNvPr id="139268" name="Text Box 3"/>
          <p:cNvSpPr txBox="1">
            <a:spLocks noChangeArrowheads="1"/>
          </p:cNvSpPr>
          <p:nvPr/>
        </p:nvSpPr>
        <p:spPr bwMode="auto">
          <a:xfrm>
            <a:off x="1919289" y="1223964"/>
            <a:ext cx="7559675" cy="3418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b="1">
              <a:solidFill>
                <a:srgbClr val="000000"/>
              </a:solidFill>
            </a:endParaRPr>
          </a:p>
          <a:p>
            <a:pPr eaLnBrk="1" hangingPunct="1">
              <a:buClrTx/>
              <a:buFontTx/>
              <a:buChar char="•"/>
            </a:pPr>
            <a:r>
              <a:rPr lang="de-DE" sz="2400">
                <a:solidFill>
                  <a:srgbClr val="000000"/>
                </a:solidFill>
              </a:rPr>
              <a:t> 	People in qualification programs</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Early retirement</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Short time work</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Job creation sheme</a:t>
            </a:r>
          </a:p>
          <a:p>
            <a:pPr eaLnBrk="1" hangingPunct="1">
              <a:buClrTx/>
              <a:buFontTx/>
              <a:buNone/>
            </a:pPr>
            <a:endParaRPr lang="de-DE" sz="2400">
              <a:solidFill>
                <a:srgbClr val="000000"/>
              </a:solidFill>
            </a:endParaRPr>
          </a:p>
        </p:txBody>
      </p:sp>
      <p:sp>
        <p:nvSpPr>
          <p:cNvPr id="4" name="Rechteck 3">
            <a:extLst>
              <a:ext uri="{FF2B5EF4-FFF2-40B4-BE49-F238E27FC236}">
                <a16:creationId xmlns:a16="http://schemas.microsoft.com/office/drawing/2014/main" id="{97A614EA-25C5-473B-AFF4-092B52AC409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345203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Rectangle 2"/>
          <p:cNvSpPr>
            <a:spLocks noChangeArrowheads="1"/>
          </p:cNvSpPr>
          <p:nvPr/>
        </p:nvSpPr>
        <p:spPr bwMode="auto">
          <a:xfrm>
            <a:off x="1759527" y="223372"/>
            <a:ext cx="960812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Hidden unemployment Germany</a:t>
            </a:r>
            <a:endParaRPr lang="de-DE" sz="2400" b="1" dirty="0">
              <a:solidFill>
                <a:srgbClr val="000000"/>
              </a:solidFill>
              <a:latin typeface="Sparkasse Rg" pitchFamily="34" charset="0"/>
            </a:endParaRPr>
          </a:p>
        </p:txBody>
      </p:sp>
      <p:sp>
        <p:nvSpPr>
          <p:cNvPr id="140293" name="Text Box 4"/>
          <p:cNvSpPr txBox="1">
            <a:spLocks noChangeArrowheads="1"/>
          </p:cNvSpPr>
          <p:nvPr/>
        </p:nvSpPr>
        <p:spPr bwMode="auto">
          <a:xfrm>
            <a:off x="1611313" y="6235701"/>
            <a:ext cx="1087157"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a:t>
            </a:r>
            <a:r>
              <a:rPr lang="de-DE" sz="1400" dirty="0"/>
              <a:t>IAB</a:t>
            </a:r>
          </a:p>
        </p:txBody>
      </p:sp>
      <p:sp>
        <p:nvSpPr>
          <p:cNvPr id="6" name="Rechteck 5">
            <a:extLst>
              <a:ext uri="{FF2B5EF4-FFF2-40B4-BE49-F238E27FC236}">
                <a16:creationId xmlns:a16="http://schemas.microsoft.com/office/drawing/2014/main" id="{94B5F575-FEDF-473A-ADBC-0EFD9018348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Rectangle 2">
            <a:extLst>
              <a:ext uri="{FF2B5EF4-FFF2-40B4-BE49-F238E27FC236}">
                <a16:creationId xmlns:a16="http://schemas.microsoft.com/office/drawing/2014/main" id="{0107232D-EE66-66E1-999E-BA74AE7A30C7}"/>
              </a:ext>
            </a:extLst>
          </p:cNvPr>
          <p:cNvSpPr>
            <a:spLocks noChangeArrowheads="1"/>
          </p:cNvSpPr>
          <p:nvPr/>
        </p:nvSpPr>
        <p:spPr bwMode="auto">
          <a:xfrm>
            <a:off x="8325293" y="794941"/>
            <a:ext cx="3866707" cy="224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b="1" dirty="0">
                <a:solidFill>
                  <a:srgbClr val="000000"/>
                </a:solidFill>
                <a:latin typeface="Sparkasse Rg" pitchFamily="34" charset="0"/>
              </a:rPr>
              <a:t>Hidden reserve in programs:</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dirty="0">
                <a:solidFill>
                  <a:srgbClr val="000000"/>
                </a:solidFill>
                <a:latin typeface="Sparkasse Rg" pitchFamily="34" charset="0"/>
              </a:rPr>
              <a:t>Neither employed nor registered as unemployed. Examples: further education, language courses, early retirement</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b="1" dirty="0">
                <a:solidFill>
                  <a:srgbClr val="000000"/>
                </a:solidFill>
                <a:latin typeface="Sparkasse Rg" pitchFamily="34" charset="0"/>
              </a:rPr>
              <a:t>Hidden reserve in the narrower sense:</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dirty="0">
                <a:solidFill>
                  <a:srgbClr val="000000"/>
                </a:solidFill>
                <a:latin typeface="Sparkasse Rg" pitchFamily="34" charset="0"/>
              </a:rPr>
              <a:t>Not currently looking for work, but fundamentally willing to take up employment</a:t>
            </a:r>
            <a:endParaRPr lang="de-DE"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p:txBody>
      </p:sp>
      <p:pic>
        <p:nvPicPr>
          <p:cNvPr id="3" name="Grafik 2">
            <a:extLst>
              <a:ext uri="{FF2B5EF4-FFF2-40B4-BE49-F238E27FC236}">
                <a16:creationId xmlns:a16="http://schemas.microsoft.com/office/drawing/2014/main" id="{3741AEF8-F1CA-4EA6-7223-4E6A96585EF4}"/>
              </a:ext>
            </a:extLst>
          </p:cNvPr>
          <p:cNvPicPr>
            <a:picLocks noChangeAspect="1"/>
          </p:cNvPicPr>
          <p:nvPr/>
        </p:nvPicPr>
        <p:blipFill>
          <a:blip r:embed="rId3"/>
          <a:stretch>
            <a:fillRect/>
          </a:stretch>
        </p:blipFill>
        <p:spPr>
          <a:xfrm>
            <a:off x="289541" y="794941"/>
            <a:ext cx="7464340" cy="4565953"/>
          </a:xfrm>
          <a:prstGeom prst="rect">
            <a:avLst/>
          </a:prstGeom>
        </p:spPr>
      </p:pic>
    </p:spTree>
    <p:extLst>
      <p:ext uri="{BB962C8B-B14F-4D97-AF65-F5344CB8AC3E}">
        <p14:creationId xmlns:p14="http://schemas.microsoft.com/office/powerpoint/2010/main" val="58756752"/>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4CEEB-728E-2E3E-C0F7-810E93439FAC}"/>
            </a:ext>
          </a:extLst>
        </p:cNvPr>
        <p:cNvGrpSpPr/>
        <p:nvPr/>
      </p:nvGrpSpPr>
      <p:grpSpPr>
        <a:xfrm>
          <a:off x="0" y="0"/>
          <a:ext cx="0" cy="0"/>
          <a:chOff x="0" y="0"/>
          <a:chExt cx="0" cy="0"/>
        </a:xfrm>
      </p:grpSpPr>
      <p:sp>
        <p:nvSpPr>
          <p:cNvPr id="140291" name="Rectangle 2">
            <a:extLst>
              <a:ext uri="{FF2B5EF4-FFF2-40B4-BE49-F238E27FC236}">
                <a16:creationId xmlns:a16="http://schemas.microsoft.com/office/drawing/2014/main" id="{CBF0D77F-6EA3-EF85-3AB0-081113AA7EF0}"/>
              </a:ext>
            </a:extLst>
          </p:cNvPr>
          <p:cNvSpPr>
            <a:spLocks noChangeArrowheads="1"/>
          </p:cNvSpPr>
          <p:nvPr/>
        </p:nvSpPr>
        <p:spPr bwMode="auto">
          <a:xfrm>
            <a:off x="1759527" y="223372"/>
            <a:ext cx="960812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Short time </a:t>
            </a:r>
            <a:r>
              <a:rPr lang="de-DE" sz="2400" b="1" dirty="0" err="1">
                <a:solidFill>
                  <a:srgbClr val="000000"/>
                </a:solidFill>
                <a:latin typeface="Sparkasse Rg" pitchFamily="34" charset="0"/>
              </a:rPr>
              <a:t>work</a:t>
            </a:r>
            <a:r>
              <a:rPr lang="de-DE" sz="2400" b="1" dirty="0">
                <a:solidFill>
                  <a:srgbClr val="000000"/>
                </a:solidFill>
                <a:latin typeface="Sparkasse Rg" pitchFamily="34" charset="0"/>
              </a:rPr>
              <a:t>: Germany</a:t>
            </a:r>
          </a:p>
        </p:txBody>
      </p:sp>
      <p:sp>
        <p:nvSpPr>
          <p:cNvPr id="140293" name="Text Box 4">
            <a:extLst>
              <a:ext uri="{FF2B5EF4-FFF2-40B4-BE49-F238E27FC236}">
                <a16:creationId xmlns:a16="http://schemas.microsoft.com/office/drawing/2014/main" id="{AA8B860A-6656-CC00-B124-3F5DD01F238E}"/>
              </a:ext>
            </a:extLst>
          </p:cNvPr>
          <p:cNvSpPr txBox="1">
            <a:spLocks noChangeArrowheads="1"/>
          </p:cNvSpPr>
          <p:nvPr/>
        </p:nvSpPr>
        <p:spPr bwMode="auto">
          <a:xfrm>
            <a:off x="1611313" y="6235701"/>
            <a:ext cx="102784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Source: BA</a:t>
            </a:r>
          </a:p>
        </p:txBody>
      </p:sp>
      <p:sp>
        <p:nvSpPr>
          <p:cNvPr id="6" name="Rechteck 5">
            <a:extLst>
              <a:ext uri="{FF2B5EF4-FFF2-40B4-BE49-F238E27FC236}">
                <a16:creationId xmlns:a16="http://schemas.microsoft.com/office/drawing/2014/main" id="{6C4D9657-C5D5-3929-8B69-9D563E10C5A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708313DD-DF34-3385-A1EE-E804C20FC5B6}"/>
              </a:ext>
            </a:extLst>
          </p:cNvPr>
          <p:cNvPicPr>
            <a:picLocks noChangeAspect="1"/>
          </p:cNvPicPr>
          <p:nvPr/>
        </p:nvPicPr>
        <p:blipFill>
          <a:blip r:embed="rId3"/>
          <a:stretch>
            <a:fillRect/>
          </a:stretch>
        </p:blipFill>
        <p:spPr>
          <a:xfrm>
            <a:off x="319969" y="964093"/>
            <a:ext cx="8059172" cy="4929813"/>
          </a:xfrm>
          <a:prstGeom prst="rect">
            <a:avLst/>
          </a:prstGeom>
        </p:spPr>
      </p:pic>
    </p:spTree>
    <p:extLst>
      <p:ext uri="{BB962C8B-B14F-4D97-AF65-F5344CB8AC3E}">
        <p14:creationId xmlns:p14="http://schemas.microsoft.com/office/powerpoint/2010/main" val="2002373035"/>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62890" y="104181"/>
            <a:ext cx="11498580" cy="744941"/>
          </a:xfrm>
          <a:prstGeom prst="rect">
            <a:avLst/>
          </a:prstGeom>
          <a:noFill/>
          <a:ln>
            <a:noFill/>
          </a:ln>
        </p:spPr>
        <p:txBody>
          <a:bodyPr lIns="81646" tIns="40823" rIns="81646" bIns="40823" anchor="ctr" anchorCtr="1"/>
          <a:lstStyle/>
          <a:p>
            <a:r>
              <a:rPr lang="de-DE" sz="3266" b="1" dirty="0" err="1"/>
              <a:t>Importance</a:t>
            </a:r>
            <a:r>
              <a:rPr lang="de-DE" sz="3266" b="1" dirty="0"/>
              <a:t> </a:t>
            </a:r>
            <a:r>
              <a:rPr lang="de-DE" sz="3266" b="1" dirty="0" err="1"/>
              <a:t>of</a:t>
            </a:r>
            <a:r>
              <a:rPr lang="de-DE" sz="3266" b="1" dirty="0"/>
              <a:t> CPI und GDP-</a:t>
            </a:r>
            <a:r>
              <a:rPr lang="de-DE" sz="3266" b="1" dirty="0" err="1"/>
              <a:t>Deflator</a:t>
            </a:r>
            <a:r>
              <a:rPr lang="de-DE" sz="3266" b="1" dirty="0"/>
              <a:t> </a:t>
            </a:r>
            <a:r>
              <a:rPr lang="de-DE" sz="3266" b="1" dirty="0" err="1"/>
              <a:t>for</a:t>
            </a:r>
            <a:r>
              <a:rPr lang="de-DE" sz="3266" b="1" dirty="0"/>
              <a:t> </a:t>
            </a:r>
            <a:r>
              <a:rPr lang="de-DE" sz="3266" b="1" dirty="0" err="1"/>
              <a:t>the</a:t>
            </a:r>
            <a:r>
              <a:rPr lang="de-DE" sz="3266" b="1" dirty="0"/>
              <a:t> Labour </a:t>
            </a:r>
            <a:r>
              <a:rPr lang="de-DE" sz="3266" b="1" dirty="0" err="1"/>
              <a:t>market</a:t>
            </a:r>
            <a:endParaRPr lang="de-DE" sz="3266" b="1" dirty="0"/>
          </a:p>
        </p:txBody>
      </p:sp>
      <p:sp>
        <p:nvSpPr>
          <p:cNvPr id="8" name="Text Box 3"/>
          <p:cNvSpPr txBox="1">
            <a:spLocks noChangeArrowheads="1"/>
          </p:cNvSpPr>
          <p:nvPr/>
        </p:nvSpPr>
        <p:spPr bwMode="auto">
          <a:xfrm>
            <a:off x="358208" y="6005387"/>
            <a:ext cx="1135312" cy="314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089">
                <a:solidFill>
                  <a:srgbClr val="000000"/>
                </a:solidFill>
              </a:rPr>
              <a:t>Source: </a:t>
            </a:r>
            <a:r>
              <a:rPr lang="de-DE" altLang="de-DE" sz="1089" dirty="0" err="1">
                <a:solidFill>
                  <a:srgbClr val="000000"/>
                </a:solidFill>
              </a:rPr>
              <a:t>Destatis</a:t>
            </a:r>
            <a:r>
              <a:rPr lang="de-DE" altLang="de-DE" sz="1089" dirty="0">
                <a:solidFill>
                  <a:srgbClr val="000000"/>
                </a:solidFill>
              </a:rPr>
              <a:t>,</a:t>
            </a:r>
          </a:p>
        </p:txBody>
      </p:sp>
      <p:sp>
        <p:nvSpPr>
          <p:cNvPr id="16" name="Rechteck 15">
            <a:extLst>
              <a:ext uri="{FF2B5EF4-FFF2-40B4-BE49-F238E27FC236}">
                <a16:creationId xmlns:a16="http://schemas.microsoft.com/office/drawing/2014/main" id="{FE317181-24FD-4072-85CE-71C8B9ADF83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5A719C34-B5F3-E611-BB12-BF7138E11E28}"/>
              </a:ext>
            </a:extLst>
          </p:cNvPr>
          <p:cNvPicPr>
            <a:picLocks noChangeAspect="1"/>
          </p:cNvPicPr>
          <p:nvPr/>
        </p:nvPicPr>
        <p:blipFill>
          <a:blip r:embed="rId3"/>
          <a:stretch>
            <a:fillRect/>
          </a:stretch>
        </p:blipFill>
        <p:spPr>
          <a:xfrm>
            <a:off x="164279" y="1072274"/>
            <a:ext cx="7895160" cy="4933113"/>
          </a:xfrm>
          <a:prstGeom prst="rect">
            <a:avLst/>
          </a:prstGeom>
        </p:spPr>
      </p:pic>
    </p:spTree>
    <p:extLst>
      <p:ext uri="{BB962C8B-B14F-4D97-AF65-F5344CB8AC3E}">
        <p14:creationId xmlns:p14="http://schemas.microsoft.com/office/powerpoint/2010/main" val="30854722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ChangeArrowheads="1"/>
          </p:cNvSpPr>
          <p:nvPr/>
        </p:nvSpPr>
        <p:spPr bwMode="auto">
          <a:xfrm>
            <a:off x="3478213" y="45540"/>
            <a:ext cx="5803900" cy="52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a:t>External balance</a:t>
            </a:r>
          </a:p>
        </p:txBody>
      </p:sp>
      <p:sp>
        <p:nvSpPr>
          <p:cNvPr id="490499" name="Text Box 3"/>
          <p:cNvSpPr txBox="1">
            <a:spLocks noChangeArrowheads="1"/>
          </p:cNvSpPr>
          <p:nvPr/>
        </p:nvSpPr>
        <p:spPr bwMode="auto">
          <a:xfrm>
            <a:off x="589428" y="570941"/>
            <a:ext cx="11080057" cy="63116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lgn="ctr"/>
            <a:r>
              <a:rPr lang="de-DE" b="1" u="sng">
                <a:solidFill>
                  <a:schemeClr val="tx1"/>
                </a:solidFill>
              </a:rPr>
              <a:t>There is no generally accepted definition!</a:t>
            </a:r>
            <a:endParaRPr lang="de-DE" b="1" u="sng" dirty="0">
              <a:solidFill>
                <a:schemeClr val="tx1"/>
              </a:solidFill>
            </a:endParaRPr>
          </a:p>
          <a:p>
            <a:endParaRPr lang="de-DE" sz="2000" u="sng" dirty="0">
              <a:solidFill>
                <a:schemeClr val="tx1"/>
              </a:solidFill>
            </a:endParaRPr>
          </a:p>
          <a:p>
            <a:r>
              <a:rPr lang="de-DE" sz="2000">
                <a:solidFill>
                  <a:schemeClr val="tx1"/>
                </a:solidFill>
              </a:rPr>
              <a:t>	This aim has to be understood within the historical context. Until 1973 we had a system of fixed exchange rates in the world. Every convertible currency was fixed in realtion to the US-Dollar 	</a:t>
            </a:r>
            <a:r>
              <a:rPr lang="de-DE" sz="2000">
                <a:solidFill>
                  <a:schemeClr val="tx1"/>
                </a:solidFill>
                <a:cs typeface="Times New Roman" pitchFamily="18" charset="0"/>
              </a:rPr>
              <a:t>→ In such a framework it is suitable</a:t>
            </a:r>
            <a:r>
              <a:rPr lang="de-DE" sz="2000">
                <a:solidFill>
                  <a:schemeClr val="tx1"/>
                </a:solidFill>
              </a:rPr>
              <a:t> to balance i.e. the current accout or the trade balance, because otherwise the own currency can be out under pressure</a:t>
            </a:r>
          </a:p>
          <a:p>
            <a:endParaRPr lang="de-DE" sz="2000">
              <a:solidFill>
                <a:schemeClr val="tx1"/>
              </a:solidFill>
            </a:endParaRPr>
          </a:p>
          <a:p>
            <a:r>
              <a:rPr lang="de-DE" sz="2000">
                <a:solidFill>
                  <a:schemeClr val="tx1"/>
                </a:solidFill>
              </a:rPr>
              <a:t>But in 1973 the system of Bretton woods collapsed! Since the, we have free floating currencies, and therefore there is no need anymore for a balanced current account. Nevertheless you find in textbooks the following aims:</a:t>
            </a:r>
          </a:p>
          <a:p>
            <a:r>
              <a:rPr lang="de-DE" sz="2000">
                <a:solidFill>
                  <a:schemeClr val="tx1"/>
                </a:solidFill>
              </a:rPr>
              <a:t>	</a:t>
            </a:r>
            <a:endParaRPr lang="de-DE" sz="2000" dirty="0">
              <a:solidFill>
                <a:schemeClr val="tx1"/>
              </a:solidFill>
              <a:cs typeface="Times New Roman" pitchFamily="18" charset="0"/>
            </a:endParaRPr>
          </a:p>
          <a:p>
            <a:r>
              <a:rPr lang="de-DE" sz="2000" u="sng" dirty="0">
                <a:solidFill>
                  <a:schemeClr val="tx1"/>
                </a:solidFill>
                <a:cs typeface="Times New Roman" pitchFamily="18" charset="0"/>
              </a:rPr>
              <a:t>Andere Interpretationen:</a:t>
            </a:r>
          </a:p>
          <a:p>
            <a:endParaRPr lang="de-DE" sz="2000" dirty="0">
              <a:solidFill>
                <a:schemeClr val="tx1"/>
              </a:solidFill>
              <a:cs typeface="Times New Roman" pitchFamily="18" charset="0"/>
            </a:endParaRPr>
          </a:p>
          <a:p>
            <a:pPr>
              <a:buFontTx/>
              <a:buChar char="•"/>
            </a:pPr>
            <a:r>
              <a:rPr lang="de-DE" sz="2000">
                <a:solidFill>
                  <a:schemeClr val="tx1"/>
                </a:solidFill>
                <a:cs typeface="Times New Roman" pitchFamily="18" charset="0"/>
              </a:rPr>
              <a:t>Balanced trade balance</a:t>
            </a:r>
            <a:endParaRPr lang="de-DE" sz="2000" dirty="0">
              <a:solidFill>
                <a:schemeClr val="tx1"/>
              </a:solidFill>
              <a:cs typeface="Times New Roman" pitchFamily="18" charset="0"/>
            </a:endParaRPr>
          </a:p>
          <a:p>
            <a:pPr>
              <a:buFontTx/>
              <a:buChar char="•"/>
            </a:pPr>
            <a:endParaRPr lang="de-DE" sz="2000" dirty="0">
              <a:solidFill>
                <a:schemeClr val="tx1"/>
              </a:solidFill>
              <a:cs typeface="Times New Roman" pitchFamily="18" charset="0"/>
            </a:endParaRPr>
          </a:p>
          <a:p>
            <a:pPr>
              <a:buFontTx/>
              <a:buChar char="•"/>
            </a:pPr>
            <a:r>
              <a:rPr lang="de-DE" sz="2000">
                <a:solidFill>
                  <a:schemeClr val="tx1"/>
                </a:solidFill>
                <a:cs typeface="Times New Roman" pitchFamily="18" charset="0"/>
              </a:rPr>
              <a:t>Balanced current account</a:t>
            </a:r>
          </a:p>
          <a:p>
            <a:pPr>
              <a:buFontTx/>
              <a:buChar char="•"/>
            </a:pPr>
            <a:endParaRPr lang="de-DE" sz="2000" dirty="0">
              <a:solidFill>
                <a:schemeClr val="tx1"/>
              </a:solidFill>
              <a:cs typeface="Times New Roman" pitchFamily="18" charset="0"/>
            </a:endParaRPr>
          </a:p>
          <a:p>
            <a:pPr>
              <a:buFontTx/>
              <a:buChar char="•"/>
            </a:pPr>
            <a:r>
              <a:rPr lang="de-DE" sz="2000">
                <a:solidFill>
                  <a:schemeClr val="tx1"/>
                </a:solidFill>
              </a:rPr>
              <a:t>Low fluctuating currency</a:t>
            </a:r>
          </a:p>
          <a:p>
            <a:pPr>
              <a:buFontTx/>
              <a:buChar char="•"/>
            </a:pPr>
            <a:endParaRPr lang="de-DE" sz="2000">
              <a:solidFill>
                <a:schemeClr val="tx1"/>
              </a:solidFill>
              <a:cs typeface="Times New Roman" pitchFamily="18" charset="0"/>
            </a:endParaRPr>
          </a:p>
          <a:p>
            <a:pPr>
              <a:buFontTx/>
              <a:buChar char="•"/>
            </a:pPr>
            <a:r>
              <a:rPr lang="de-DE" sz="2000">
                <a:solidFill>
                  <a:schemeClr val="tx1"/>
                </a:solidFill>
                <a:cs typeface="Times New Roman" pitchFamily="18" charset="0"/>
              </a:rPr>
              <a:t>Low susceptibility from foreign economies</a:t>
            </a:r>
            <a:endParaRPr lang="de-DE" sz="2000" dirty="0">
              <a:solidFill>
                <a:schemeClr val="tx1"/>
              </a:solidFill>
              <a:cs typeface="Times New Roman" pitchFamily="18" charset="0"/>
            </a:endParaRPr>
          </a:p>
        </p:txBody>
      </p:sp>
      <p:sp>
        <p:nvSpPr>
          <p:cNvPr id="4" name="Rechteck 3">
            <a:extLst>
              <a:ext uri="{FF2B5EF4-FFF2-40B4-BE49-F238E27FC236}">
                <a16:creationId xmlns:a16="http://schemas.microsoft.com/office/drawing/2014/main" id="{4CF4B963-FD5A-4FC1-A9E5-30EE496765E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394995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ChangeArrowheads="1"/>
          </p:cNvSpPr>
          <p:nvPr/>
        </p:nvSpPr>
        <p:spPr bwMode="auto">
          <a:xfrm>
            <a:off x="2383831" y="147463"/>
            <a:ext cx="8084634" cy="52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a:t>International economic relationships Germany</a:t>
            </a:r>
            <a:endParaRPr lang="de-DE" sz="2800" b="1" dirty="0"/>
          </a:p>
        </p:txBody>
      </p:sp>
      <p:sp>
        <p:nvSpPr>
          <p:cNvPr id="492547" name="Text Box 3"/>
          <p:cNvSpPr txBox="1">
            <a:spLocks noChangeArrowheads="1"/>
          </p:cNvSpPr>
          <p:nvPr/>
        </p:nvSpPr>
        <p:spPr bwMode="auto">
          <a:xfrm>
            <a:off x="253212" y="475918"/>
            <a:ext cx="1667444"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a:t>
            </a:r>
            <a:r>
              <a:rPr lang="de-DE" sz="1400" dirty="0"/>
              <a:t>Bundesbank</a:t>
            </a:r>
          </a:p>
        </p:txBody>
      </p:sp>
      <p:sp>
        <p:nvSpPr>
          <p:cNvPr id="7" name="Rectangle 2">
            <a:extLst>
              <a:ext uri="{FF2B5EF4-FFF2-40B4-BE49-F238E27FC236}">
                <a16:creationId xmlns:a16="http://schemas.microsoft.com/office/drawing/2014/main" id="{7777CE9F-27D6-4CBC-AAE9-B18CEBD83964}"/>
              </a:ext>
            </a:extLst>
          </p:cNvPr>
          <p:cNvSpPr>
            <a:spLocks noChangeArrowheads="1"/>
          </p:cNvSpPr>
          <p:nvPr/>
        </p:nvSpPr>
        <p:spPr bwMode="auto">
          <a:xfrm>
            <a:off x="142015" y="727626"/>
            <a:ext cx="3606529"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a:t>Exchange rate </a:t>
            </a:r>
            <a:r>
              <a:rPr lang="de-DE" b="1" dirty="0"/>
              <a:t>Euro – Dollar</a:t>
            </a:r>
          </a:p>
        </p:txBody>
      </p:sp>
      <p:sp>
        <p:nvSpPr>
          <p:cNvPr id="10" name="Rectangle 2">
            <a:extLst>
              <a:ext uri="{FF2B5EF4-FFF2-40B4-BE49-F238E27FC236}">
                <a16:creationId xmlns:a16="http://schemas.microsoft.com/office/drawing/2014/main" id="{7777CE9F-27D6-4CBC-AAE9-B18CEBD83964}"/>
              </a:ext>
            </a:extLst>
          </p:cNvPr>
          <p:cNvSpPr>
            <a:spLocks noChangeArrowheads="1"/>
          </p:cNvSpPr>
          <p:nvPr/>
        </p:nvSpPr>
        <p:spPr bwMode="auto">
          <a:xfrm>
            <a:off x="5680892" y="727625"/>
            <a:ext cx="4253345"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dirty="0"/>
              <a:t>Trade </a:t>
            </a:r>
            <a:r>
              <a:rPr lang="de-DE" b="1" dirty="0" err="1"/>
              <a:t>balance</a:t>
            </a:r>
            <a:endParaRPr lang="de-DE" b="1" dirty="0"/>
          </a:p>
        </p:txBody>
      </p:sp>
      <p:sp>
        <p:nvSpPr>
          <p:cNvPr id="11" name="Rechteck 10">
            <a:extLst>
              <a:ext uri="{FF2B5EF4-FFF2-40B4-BE49-F238E27FC236}">
                <a16:creationId xmlns:a16="http://schemas.microsoft.com/office/drawing/2014/main" id="{85244E58-D99C-4C6D-90EB-CD551CADEEE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B32D7876-ED2F-0678-5298-851737CB3DC8}"/>
              </a:ext>
            </a:extLst>
          </p:cNvPr>
          <p:cNvPicPr>
            <a:picLocks noChangeAspect="1"/>
          </p:cNvPicPr>
          <p:nvPr/>
        </p:nvPicPr>
        <p:blipFill>
          <a:blip r:embed="rId3"/>
          <a:stretch>
            <a:fillRect/>
          </a:stretch>
        </p:blipFill>
        <p:spPr>
          <a:xfrm>
            <a:off x="253212" y="1262290"/>
            <a:ext cx="5163381" cy="3103522"/>
          </a:xfrm>
          <a:prstGeom prst="rect">
            <a:avLst/>
          </a:prstGeom>
        </p:spPr>
      </p:pic>
      <p:pic>
        <p:nvPicPr>
          <p:cNvPr id="6" name="Grafik 5">
            <a:extLst>
              <a:ext uri="{FF2B5EF4-FFF2-40B4-BE49-F238E27FC236}">
                <a16:creationId xmlns:a16="http://schemas.microsoft.com/office/drawing/2014/main" id="{878C3DA1-1921-3FFC-3C6E-E3AA29414EB9}"/>
              </a:ext>
            </a:extLst>
          </p:cNvPr>
          <p:cNvPicPr>
            <a:picLocks noChangeAspect="1"/>
          </p:cNvPicPr>
          <p:nvPr/>
        </p:nvPicPr>
        <p:blipFill>
          <a:blip r:embed="rId4"/>
          <a:stretch>
            <a:fillRect/>
          </a:stretch>
        </p:blipFill>
        <p:spPr>
          <a:xfrm>
            <a:off x="5864400" y="1253255"/>
            <a:ext cx="4982894" cy="2995038"/>
          </a:xfrm>
          <a:prstGeom prst="rect">
            <a:avLst/>
          </a:prstGeom>
        </p:spPr>
      </p:pic>
    </p:spTree>
    <p:extLst>
      <p:ext uri="{BB962C8B-B14F-4D97-AF65-F5344CB8AC3E}">
        <p14:creationId xmlns:p14="http://schemas.microsoft.com/office/powerpoint/2010/main" val="3290053577"/>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1"/>
          <p:cNvSpPr>
            <a:spLocks noChangeArrowheads="1"/>
          </p:cNvSpPr>
          <p:nvPr/>
        </p:nvSpPr>
        <p:spPr bwMode="auto">
          <a:xfrm>
            <a:off x="2486722" y="215753"/>
            <a:ext cx="770979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Balance of Payments</a:t>
            </a:r>
            <a:endParaRPr lang="de-DE" sz="2400" b="1" dirty="0">
              <a:solidFill>
                <a:srgbClr val="000000"/>
              </a:solidFill>
              <a:latin typeface="Sparkasse Rg" pitchFamily="34" charset="0"/>
            </a:endParaRPr>
          </a:p>
        </p:txBody>
      </p:sp>
      <p:sp>
        <p:nvSpPr>
          <p:cNvPr id="102404" name="Text Box 2"/>
          <p:cNvSpPr txBox="1">
            <a:spLocks noChangeArrowheads="1"/>
          </p:cNvSpPr>
          <p:nvPr/>
        </p:nvSpPr>
        <p:spPr bwMode="auto">
          <a:xfrm>
            <a:off x="872939" y="826434"/>
            <a:ext cx="8554090"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r>
              <a:rPr lang="en-US" sz="2400" u="sng">
                <a:solidFill>
                  <a:srgbClr val="000000"/>
                </a:solidFill>
              </a:rPr>
              <a:t>Definition of Balance of Payments:</a:t>
            </a:r>
          </a:p>
          <a:p>
            <a:pPr eaLnBrk="1" hangingPunct="1">
              <a:buFontTx/>
              <a:buNone/>
            </a:pPr>
            <a:r>
              <a:rPr lang="en-US" sz="2400">
                <a:solidFill>
                  <a:srgbClr val="000000"/>
                </a:solidFill>
              </a:rPr>
              <a:t>The balance of payments is a summary of all the international transactions of a country and its citizens during a specified period of time. This period is usually of one year, though many countries have now started preparing the quarterly accounts for the purposes of forecasting.</a:t>
            </a:r>
            <a:endParaRPr lang="de-DE" sz="2400">
              <a:solidFill>
                <a:srgbClr val="000000"/>
              </a:solidFill>
            </a:endParaRPr>
          </a:p>
          <a:p>
            <a:pPr eaLnBrk="1" hangingPunct="1">
              <a:buFontTx/>
              <a:buNone/>
            </a:pPr>
            <a:endParaRPr lang="de-DE" sz="2400" dirty="0">
              <a:solidFill>
                <a:srgbClr val="000000"/>
              </a:solidFill>
            </a:endParaRPr>
          </a:p>
          <a:p>
            <a:pPr eaLnBrk="1" hangingPunct="1">
              <a:buFontTx/>
              <a:buNone/>
            </a:pPr>
            <a:r>
              <a:rPr lang="de-DE" sz="2400" u="sng">
                <a:solidFill>
                  <a:srgbClr val="000000"/>
                </a:solidFill>
              </a:rPr>
              <a:t>Caution:</a:t>
            </a:r>
            <a:r>
              <a:rPr lang="de-DE" sz="2400">
                <a:solidFill>
                  <a:srgbClr val="000000"/>
                </a:solidFill>
              </a:rPr>
              <a:t> </a:t>
            </a:r>
            <a:r>
              <a:rPr lang="de-DE" sz="2400" dirty="0">
                <a:solidFill>
                  <a:srgbClr val="000000"/>
                </a:solidFill>
              </a:rPr>
              <a:t>	</a:t>
            </a:r>
          </a:p>
          <a:p>
            <a:pPr eaLnBrk="1" hangingPunct="1">
              <a:buFontTx/>
              <a:buNone/>
            </a:pPr>
            <a:r>
              <a:rPr lang="de-DE" sz="2400">
                <a:solidFill>
                  <a:srgbClr val="000000"/>
                </a:solidFill>
              </a:rPr>
              <a:t>In the balance of payments we count flow, while usually in a balance sheet you report stocks!</a:t>
            </a:r>
            <a:endParaRPr lang="de-DE" sz="2400" u="sng" dirty="0">
              <a:solidFill>
                <a:srgbClr val="000000"/>
              </a:solidFill>
            </a:endParaRPr>
          </a:p>
        </p:txBody>
      </p:sp>
      <p:sp>
        <p:nvSpPr>
          <p:cNvPr id="5" name="Rechteck 4">
            <a:extLst>
              <a:ext uri="{FF2B5EF4-FFF2-40B4-BE49-F238E27FC236}">
                <a16:creationId xmlns:a16="http://schemas.microsoft.com/office/drawing/2014/main" id="{4DF5A04E-E954-4DFA-A236-28E27E89E0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5071364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1"/>
          <p:cNvSpPr>
            <a:spLocks noChangeArrowheads="1"/>
          </p:cNvSpPr>
          <p:nvPr/>
        </p:nvSpPr>
        <p:spPr bwMode="auto">
          <a:xfrm>
            <a:off x="3467327" y="215752"/>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Balance ofpayments</a:t>
            </a:r>
          </a:p>
        </p:txBody>
      </p:sp>
      <p:sp>
        <p:nvSpPr>
          <p:cNvPr id="103428" name="Text Box 2"/>
          <p:cNvSpPr txBox="1">
            <a:spLocks noChangeArrowheads="1"/>
          </p:cNvSpPr>
          <p:nvPr/>
        </p:nvSpPr>
        <p:spPr bwMode="auto">
          <a:xfrm>
            <a:off x="1775052" y="1017588"/>
            <a:ext cx="3384550"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A. Current Account</a:t>
            </a:r>
          </a:p>
          <a:p>
            <a:pPr eaLnBrk="1" hangingPunct="1">
              <a:buFontTx/>
              <a:buChar char="•"/>
            </a:pPr>
            <a:endParaRPr lang="de-DE" sz="2000">
              <a:solidFill>
                <a:srgbClr val="000000"/>
              </a:solidFill>
            </a:endParaRPr>
          </a:p>
          <a:p>
            <a:pPr eaLnBrk="1" hangingPunct="1">
              <a:buFontTx/>
              <a:buChar char="•"/>
            </a:pPr>
            <a:endParaRPr lang="de-DE" sz="2000">
              <a:solidFill>
                <a:srgbClr val="000000"/>
              </a:solidFill>
            </a:endParaRPr>
          </a:p>
          <a:p>
            <a:pPr eaLnBrk="1" hangingPunct="1"/>
            <a:endParaRPr lang="de-DE" sz="2000">
              <a:solidFill>
                <a:srgbClr val="000000"/>
              </a:solidFill>
            </a:endParaRPr>
          </a:p>
          <a:p>
            <a:pPr eaLnBrk="1" hangingPunct="1"/>
            <a:r>
              <a:rPr lang="de-DE" sz="2000">
                <a:solidFill>
                  <a:srgbClr val="000000"/>
                </a:solidFill>
              </a:rPr>
              <a:t>B.Capital account</a:t>
            </a:r>
          </a:p>
          <a:p>
            <a:pPr eaLnBrk="1" hangingPunct="1">
              <a:buFontTx/>
              <a:buAutoNum type="arabicPeriod"/>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C. Financial account</a:t>
            </a:r>
          </a:p>
          <a:p>
            <a:pPr eaLnBrk="1" hangingPunct="1">
              <a:buFontTx/>
              <a:buNone/>
            </a:pPr>
            <a:r>
              <a:rPr lang="de-DE" sz="2400">
                <a:solidFill>
                  <a:srgbClr val="000000"/>
                </a:solidFill>
              </a:rPr>
              <a:t>		</a:t>
            </a:r>
          </a:p>
        </p:txBody>
      </p:sp>
      <p:sp>
        <p:nvSpPr>
          <p:cNvPr id="103429" name="Text Box 2"/>
          <p:cNvSpPr txBox="1">
            <a:spLocks noChangeArrowheads="1"/>
          </p:cNvSpPr>
          <p:nvPr/>
        </p:nvSpPr>
        <p:spPr bwMode="auto">
          <a:xfrm>
            <a:off x="5271632" y="1196975"/>
            <a:ext cx="6365197" cy="51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r>
              <a:rPr lang="de-DE" sz="2000">
                <a:solidFill>
                  <a:srgbClr val="000000"/>
                </a:solidFill>
              </a:rPr>
              <a:t>A1. Balance of goods</a:t>
            </a:r>
          </a:p>
          <a:p>
            <a:pPr eaLnBrk="1" hangingPunct="1">
              <a:buFontTx/>
              <a:buNone/>
            </a:pPr>
            <a:r>
              <a:rPr lang="de-DE" sz="2000">
                <a:solidFill>
                  <a:srgbClr val="000000"/>
                </a:solidFill>
              </a:rPr>
              <a:t>A2. Balance of services</a:t>
            </a:r>
          </a:p>
          <a:p>
            <a:pPr eaLnBrk="1" hangingPunct="1">
              <a:buFontTx/>
              <a:buNone/>
            </a:pPr>
            <a:r>
              <a:rPr lang="de-DE" sz="2000">
                <a:solidFill>
                  <a:srgbClr val="000000"/>
                </a:solidFill>
              </a:rPr>
              <a:t>A3. Primary income (payments form work (wages) oder inverstments (dividends)</a:t>
            </a:r>
          </a:p>
          <a:p>
            <a:pPr eaLnBrk="1" hangingPunct="1">
              <a:buFontTx/>
              <a:buNone/>
            </a:pPr>
            <a:r>
              <a:rPr lang="de-DE" sz="2000">
                <a:solidFill>
                  <a:srgbClr val="000000"/>
                </a:solidFill>
              </a:rPr>
              <a:t>A4. Secondary income (payments from government (tax, refunds) or one way transfers i.e. disaster relief)</a:t>
            </a:r>
          </a:p>
          <a:p>
            <a:pPr eaLnBrk="1" hangingPunct="1">
              <a:buFontTx/>
              <a:buNone/>
            </a:pPr>
            <a:endParaRPr lang="de-DE" sz="2000">
              <a:solidFill>
                <a:srgbClr val="000000"/>
              </a:solidFill>
            </a:endParaRPr>
          </a:p>
          <a:p>
            <a:pPr eaLnBrk="1" hangingPunct="1">
              <a:buFontTx/>
              <a:buNone/>
            </a:pPr>
            <a:r>
              <a:rPr lang="de-DE" sz="2000">
                <a:solidFill>
                  <a:srgbClr val="000000"/>
                </a:solidFill>
              </a:rPr>
              <a:t>B1. Capital transfers</a:t>
            </a:r>
          </a:p>
          <a:p>
            <a:pPr eaLnBrk="1" hangingPunct="1">
              <a:buFontTx/>
              <a:buNone/>
            </a:pPr>
            <a:endParaRPr lang="de-DE" sz="2000">
              <a:solidFill>
                <a:srgbClr val="000000"/>
              </a:solidFill>
            </a:endParaRPr>
          </a:p>
          <a:p>
            <a:pPr eaLnBrk="1" hangingPunct="1">
              <a:buFontTx/>
              <a:buNone/>
            </a:pPr>
            <a:r>
              <a:rPr lang="de-DE" sz="2000">
                <a:solidFill>
                  <a:srgbClr val="000000"/>
                </a:solidFill>
              </a:rPr>
              <a:t>B1. Direct investment</a:t>
            </a:r>
          </a:p>
          <a:p>
            <a:pPr eaLnBrk="1" hangingPunct="1">
              <a:buFontTx/>
              <a:buNone/>
            </a:pPr>
            <a:r>
              <a:rPr lang="de-DE" sz="2000">
                <a:solidFill>
                  <a:srgbClr val="000000"/>
                </a:solidFill>
              </a:rPr>
              <a:t>B2. Porfolio investment</a:t>
            </a:r>
          </a:p>
          <a:p>
            <a:pPr eaLnBrk="1" hangingPunct="1">
              <a:buFontTx/>
              <a:buNone/>
            </a:pPr>
            <a:r>
              <a:rPr lang="de-DE" sz="2000">
                <a:solidFill>
                  <a:srgbClr val="000000"/>
                </a:solidFill>
              </a:rPr>
              <a:t>B3. Financial derivative</a:t>
            </a:r>
          </a:p>
          <a:p>
            <a:pPr eaLnBrk="1" hangingPunct="1"/>
            <a:r>
              <a:rPr lang="de-DE" sz="2000">
                <a:solidFill>
                  <a:srgbClr val="000000"/>
                </a:solidFill>
              </a:rPr>
              <a:t>B4. Reserve investement</a:t>
            </a:r>
          </a:p>
          <a:p>
            <a:pPr eaLnBrk="1" hangingPunct="1"/>
            <a:r>
              <a:rPr lang="de-DE" sz="2000">
                <a:solidFill>
                  <a:srgbClr val="000000"/>
                </a:solidFill>
              </a:rPr>
              <a:t>B5. Other investment</a:t>
            </a:r>
          </a:p>
          <a:p>
            <a:pPr eaLnBrk="1" hangingPunct="1">
              <a:buFontTx/>
              <a:buNone/>
            </a:pPr>
            <a:endParaRPr lang="de-DE" sz="2000">
              <a:solidFill>
                <a:srgbClr val="000000"/>
              </a:solidFill>
            </a:endParaRPr>
          </a:p>
          <a:p>
            <a:pPr eaLnBrk="1" hangingPunct="1">
              <a:buFontTx/>
              <a:buNone/>
            </a:pPr>
            <a:r>
              <a:rPr lang="de-DE" sz="2400">
                <a:solidFill>
                  <a:srgbClr val="000000"/>
                </a:solidFill>
              </a:rPr>
              <a:t>		</a:t>
            </a:r>
          </a:p>
        </p:txBody>
      </p:sp>
      <p:sp>
        <p:nvSpPr>
          <p:cNvPr id="103430" name="Line 6"/>
          <p:cNvSpPr>
            <a:spLocks noChangeShapeType="1"/>
          </p:cNvSpPr>
          <p:nvPr/>
        </p:nvSpPr>
        <p:spPr bwMode="auto">
          <a:xfrm flipV="1">
            <a:off x="3875315" y="1412876"/>
            <a:ext cx="1439863" cy="360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1" name="Line 7"/>
          <p:cNvSpPr>
            <a:spLocks noChangeShapeType="1"/>
          </p:cNvSpPr>
          <p:nvPr/>
        </p:nvSpPr>
        <p:spPr bwMode="auto">
          <a:xfrm flipV="1">
            <a:off x="3875315" y="1700213"/>
            <a:ext cx="1439863"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2" name="Line 8"/>
          <p:cNvSpPr>
            <a:spLocks noChangeShapeType="1"/>
          </p:cNvSpPr>
          <p:nvPr/>
        </p:nvSpPr>
        <p:spPr bwMode="auto">
          <a:xfrm>
            <a:off x="3875315" y="1916114"/>
            <a:ext cx="1439863"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3" name="Line 9"/>
          <p:cNvSpPr>
            <a:spLocks noChangeShapeType="1"/>
          </p:cNvSpPr>
          <p:nvPr/>
        </p:nvSpPr>
        <p:spPr bwMode="auto">
          <a:xfrm>
            <a:off x="3875314" y="1989139"/>
            <a:ext cx="1439862" cy="6378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6" name="Line 12"/>
          <p:cNvSpPr>
            <a:spLocks noChangeShapeType="1"/>
          </p:cNvSpPr>
          <p:nvPr/>
        </p:nvSpPr>
        <p:spPr bwMode="auto">
          <a:xfrm flipV="1">
            <a:off x="3722914" y="2964999"/>
            <a:ext cx="1519238"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4" name="Rechteck 13">
            <a:extLst>
              <a:ext uri="{FF2B5EF4-FFF2-40B4-BE49-F238E27FC236}">
                <a16:creationId xmlns:a16="http://schemas.microsoft.com/office/drawing/2014/main" id="{97237BE1-85FD-42E4-A2AF-16DD140C264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Line 12">
            <a:extLst>
              <a:ext uri="{FF2B5EF4-FFF2-40B4-BE49-F238E27FC236}">
                <a16:creationId xmlns:a16="http://schemas.microsoft.com/office/drawing/2014/main" id="{97A4EA50-C01B-7F20-C32F-AEB4B12D16D2}"/>
              </a:ext>
            </a:extLst>
          </p:cNvPr>
          <p:cNvSpPr>
            <a:spLocks noChangeShapeType="1"/>
          </p:cNvSpPr>
          <p:nvPr/>
        </p:nvSpPr>
        <p:spPr bwMode="auto">
          <a:xfrm flipV="1">
            <a:off x="4060370" y="4158348"/>
            <a:ext cx="1181781" cy="11936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 name="Line 12">
            <a:extLst>
              <a:ext uri="{FF2B5EF4-FFF2-40B4-BE49-F238E27FC236}">
                <a16:creationId xmlns:a16="http://schemas.microsoft.com/office/drawing/2014/main" id="{8D9CF327-37AC-610B-3274-318232294D23}"/>
              </a:ext>
            </a:extLst>
          </p:cNvPr>
          <p:cNvSpPr>
            <a:spLocks noChangeShapeType="1"/>
          </p:cNvSpPr>
          <p:nvPr/>
        </p:nvSpPr>
        <p:spPr bwMode="auto">
          <a:xfrm>
            <a:off x="4060371" y="4376978"/>
            <a:ext cx="1172259" cy="5058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4" name="Line 12">
            <a:extLst>
              <a:ext uri="{FF2B5EF4-FFF2-40B4-BE49-F238E27FC236}">
                <a16:creationId xmlns:a16="http://schemas.microsoft.com/office/drawing/2014/main" id="{96C19369-E9CB-6FEA-EEC4-4E588EA022DD}"/>
              </a:ext>
            </a:extLst>
          </p:cNvPr>
          <p:cNvSpPr>
            <a:spLocks noChangeShapeType="1"/>
          </p:cNvSpPr>
          <p:nvPr/>
        </p:nvSpPr>
        <p:spPr bwMode="auto">
          <a:xfrm>
            <a:off x="3948341" y="4427563"/>
            <a:ext cx="1366838" cy="2979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 name="Line 12">
            <a:extLst>
              <a:ext uri="{FF2B5EF4-FFF2-40B4-BE49-F238E27FC236}">
                <a16:creationId xmlns:a16="http://schemas.microsoft.com/office/drawing/2014/main" id="{384ED608-6CC0-BFD0-7F1E-0B0ACC4110A3}"/>
              </a:ext>
            </a:extLst>
          </p:cNvPr>
          <p:cNvSpPr>
            <a:spLocks noChangeShapeType="1"/>
          </p:cNvSpPr>
          <p:nvPr/>
        </p:nvSpPr>
        <p:spPr bwMode="auto">
          <a:xfrm>
            <a:off x="3948340" y="4496338"/>
            <a:ext cx="1284290" cy="51737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6" name="Line 12">
            <a:extLst>
              <a:ext uri="{FF2B5EF4-FFF2-40B4-BE49-F238E27FC236}">
                <a16:creationId xmlns:a16="http://schemas.microsoft.com/office/drawing/2014/main" id="{8AD356A6-D422-CF81-3B68-F6618CFCCB26}"/>
              </a:ext>
            </a:extLst>
          </p:cNvPr>
          <p:cNvSpPr>
            <a:spLocks noChangeShapeType="1"/>
          </p:cNvSpPr>
          <p:nvPr/>
        </p:nvSpPr>
        <p:spPr bwMode="auto">
          <a:xfrm>
            <a:off x="3875314" y="4546924"/>
            <a:ext cx="1439864" cy="78845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extLst>
      <p:ext uri="{BB962C8B-B14F-4D97-AF65-F5344CB8AC3E}">
        <p14:creationId xmlns:p14="http://schemas.microsoft.com/office/powerpoint/2010/main" val="31283672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a:t>Further economic goals</a:t>
            </a:r>
            <a:endParaRPr lang="de-DE" sz="3266" dirty="0"/>
          </a:p>
        </p:txBody>
      </p:sp>
      <p:sp>
        <p:nvSpPr>
          <p:cNvPr id="7" name="Text Box 3"/>
          <p:cNvSpPr txBox="1">
            <a:spLocks noChangeArrowheads="1"/>
          </p:cNvSpPr>
          <p:nvPr/>
        </p:nvSpPr>
        <p:spPr bwMode="auto">
          <a:xfrm>
            <a:off x="401279" y="1127088"/>
            <a:ext cx="11866921" cy="282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rPr>
              <a:t>Fair </a:t>
            </a:r>
            <a:r>
              <a:rPr lang="de-DE" altLang="de-DE" sz="2540" dirty="0" err="1">
                <a:solidFill>
                  <a:srgbClr val="000000"/>
                </a:solidFill>
              </a:rPr>
              <a:t>balanced</a:t>
            </a:r>
            <a:r>
              <a:rPr lang="de-DE" altLang="de-DE" sz="2540" dirty="0">
                <a:solidFill>
                  <a:srgbClr val="000000"/>
                </a:solidFill>
              </a:rPr>
              <a:t> </a:t>
            </a:r>
            <a:r>
              <a:rPr lang="de-DE" altLang="de-DE" sz="2540" dirty="0" err="1">
                <a:solidFill>
                  <a:srgbClr val="000000"/>
                </a:solidFill>
              </a:rPr>
              <a:t>income</a:t>
            </a:r>
            <a:r>
              <a:rPr lang="de-DE" altLang="de-DE" sz="2540" dirty="0">
                <a:solidFill>
                  <a:srgbClr val="000000"/>
                </a:solidFill>
              </a:rPr>
              <a:t> </a:t>
            </a:r>
            <a:r>
              <a:rPr lang="de-DE" altLang="de-DE" sz="2540" dirty="0" err="1">
                <a:solidFill>
                  <a:srgbClr val="000000"/>
                </a:solidFill>
              </a:rPr>
              <a:t>distribution</a:t>
            </a:r>
            <a:r>
              <a:rPr lang="de-DE" altLang="de-DE" sz="2540" dirty="0">
                <a:solidFill>
                  <a:srgbClr val="000000"/>
                </a:solidFill>
              </a:rPr>
              <a:t> → German </a:t>
            </a:r>
            <a:r>
              <a:rPr lang="de-DE" altLang="de-DE" sz="2540" dirty="0" err="1">
                <a:solidFill>
                  <a:srgbClr val="000000"/>
                </a:solidFill>
              </a:rPr>
              <a:t>constitution</a:t>
            </a:r>
            <a:r>
              <a:rPr lang="de-DE" altLang="de-DE" sz="2540" dirty="0">
                <a:solidFill>
                  <a:srgbClr val="000000"/>
                </a:solidFill>
              </a:rPr>
              <a:t> Art. 72 Satz 2 GG</a:t>
            </a:r>
          </a:p>
          <a:p>
            <a:pPr eaLnBrk="1" hangingPunct="1">
              <a:buClrTx/>
            </a:pPr>
            <a:endParaRPr lang="de-DE" altLang="de-DE" sz="2540" dirty="0">
              <a:solidFill>
                <a:srgbClr val="000000"/>
              </a:solidFill>
            </a:endParaRPr>
          </a:p>
          <a:p>
            <a:pPr eaLnBrk="1" hangingPunct="1">
              <a:buClrTx/>
            </a:pPr>
            <a:r>
              <a:rPr lang="de-DE" altLang="de-DE" sz="2540" dirty="0" err="1">
                <a:solidFill>
                  <a:srgbClr val="000000"/>
                </a:solidFill>
              </a:rPr>
              <a:t>Sustainable</a:t>
            </a:r>
            <a:r>
              <a:rPr lang="de-DE" altLang="de-DE" sz="2540" dirty="0">
                <a:solidFill>
                  <a:srgbClr val="000000"/>
                </a:solidFill>
              </a:rPr>
              <a:t> </a:t>
            </a:r>
            <a:r>
              <a:rPr lang="de-DE" altLang="de-DE" sz="2540" dirty="0" err="1">
                <a:solidFill>
                  <a:srgbClr val="000000"/>
                </a:solidFill>
              </a:rPr>
              <a:t>ecological</a:t>
            </a:r>
            <a:r>
              <a:rPr lang="de-DE" altLang="de-DE" sz="2540" dirty="0">
                <a:solidFill>
                  <a:srgbClr val="000000"/>
                </a:solidFill>
              </a:rPr>
              <a:t> </a:t>
            </a:r>
            <a:r>
              <a:rPr lang="de-DE" altLang="de-DE" sz="2540" dirty="0" err="1">
                <a:solidFill>
                  <a:srgbClr val="000000"/>
                </a:solidFill>
              </a:rPr>
              <a:t>conditions</a:t>
            </a:r>
            <a:r>
              <a:rPr lang="de-DE" altLang="de-DE" sz="2540" dirty="0">
                <a:solidFill>
                  <a:srgbClr val="000000"/>
                </a:solidFill>
              </a:rPr>
              <a:t> → German </a:t>
            </a:r>
            <a:r>
              <a:rPr lang="de-DE" altLang="de-DE" sz="2540" dirty="0" err="1">
                <a:solidFill>
                  <a:srgbClr val="000000"/>
                </a:solidFill>
              </a:rPr>
              <a:t>constitution</a:t>
            </a:r>
            <a:r>
              <a:rPr lang="de-DE" altLang="de-DE" sz="2540" dirty="0">
                <a:solidFill>
                  <a:srgbClr val="000000"/>
                </a:solidFill>
              </a:rPr>
              <a:t> Art. 20a GG</a:t>
            </a:r>
          </a:p>
          <a:p>
            <a:pPr eaLnBrk="1" hangingPunct="1">
              <a:buClrTx/>
            </a:pPr>
            <a:endParaRPr lang="de-DE" altLang="de-DE" sz="2540" dirty="0">
              <a:solidFill>
                <a:srgbClr val="000000"/>
              </a:solidFill>
            </a:endParaRPr>
          </a:p>
          <a:p>
            <a:pPr eaLnBrk="1" hangingPunct="1">
              <a:buClrTx/>
            </a:pPr>
            <a:r>
              <a:rPr lang="de-DE" altLang="de-DE" sz="2540" dirty="0" err="1">
                <a:solidFill>
                  <a:srgbClr val="000000"/>
                </a:solidFill>
              </a:rPr>
              <a:t>Sustainable</a:t>
            </a:r>
            <a:r>
              <a:rPr lang="de-DE" altLang="de-DE" sz="2540" dirty="0">
                <a:solidFill>
                  <a:srgbClr val="000000"/>
                </a:solidFill>
              </a:rPr>
              <a:t> </a:t>
            </a:r>
            <a:r>
              <a:rPr lang="de-DE" altLang="de-DE" sz="2540" dirty="0" err="1">
                <a:solidFill>
                  <a:srgbClr val="000000"/>
                </a:solidFill>
              </a:rPr>
              <a:t>public</a:t>
            </a:r>
            <a:r>
              <a:rPr lang="de-DE" altLang="de-DE" sz="2540" dirty="0">
                <a:solidFill>
                  <a:srgbClr val="000000"/>
                </a:solidFill>
              </a:rPr>
              <a:t> </a:t>
            </a:r>
            <a:r>
              <a:rPr lang="de-DE" altLang="de-DE" sz="2540" dirty="0" err="1">
                <a:solidFill>
                  <a:srgbClr val="000000"/>
                </a:solidFill>
              </a:rPr>
              <a:t>financial</a:t>
            </a:r>
            <a:r>
              <a:rPr lang="de-DE" altLang="de-DE" sz="2540" dirty="0">
                <a:solidFill>
                  <a:srgbClr val="000000"/>
                </a:solidFill>
              </a:rPr>
              <a:t> </a:t>
            </a:r>
            <a:r>
              <a:rPr lang="de-DE" altLang="de-DE" sz="2540" dirty="0" err="1">
                <a:solidFill>
                  <a:srgbClr val="000000"/>
                </a:solidFill>
              </a:rPr>
              <a:t>budget</a:t>
            </a:r>
            <a:r>
              <a:rPr lang="de-DE" altLang="de-DE" sz="2540" dirty="0">
                <a:solidFill>
                  <a:srgbClr val="000000"/>
                </a:solidFill>
              </a:rPr>
              <a:t> → German </a:t>
            </a:r>
            <a:r>
              <a:rPr lang="de-DE" altLang="de-DE" sz="2540" dirty="0" err="1">
                <a:solidFill>
                  <a:srgbClr val="000000"/>
                </a:solidFill>
              </a:rPr>
              <a:t>constitution</a:t>
            </a:r>
            <a:r>
              <a:rPr lang="de-DE" altLang="de-DE" sz="2540" dirty="0">
                <a:solidFill>
                  <a:srgbClr val="000000"/>
                </a:solidFill>
              </a:rPr>
              <a:t> Art. 109 Satz 3 GG</a:t>
            </a:r>
          </a:p>
          <a:p>
            <a:pPr eaLnBrk="1" hangingPunct="1">
              <a:buClrTx/>
            </a:pPr>
            <a:r>
              <a:rPr lang="de-DE" altLang="de-DE" sz="2540" dirty="0">
                <a:solidFill>
                  <a:srgbClr val="000000"/>
                </a:solidFill>
              </a:rPr>
              <a:t>											  → Maastricht </a:t>
            </a:r>
            <a:r>
              <a:rPr lang="de-DE" altLang="de-DE" sz="2540" dirty="0" err="1">
                <a:solidFill>
                  <a:srgbClr val="000000"/>
                </a:solidFill>
              </a:rPr>
              <a:t>criteria</a:t>
            </a:r>
            <a:r>
              <a:rPr lang="de-DE" altLang="de-DE" sz="2540" dirty="0">
                <a:solidFill>
                  <a:srgbClr val="000000"/>
                </a:solidFill>
              </a:rPr>
              <a:t> 3% </a:t>
            </a:r>
            <a:r>
              <a:rPr lang="de-DE" altLang="de-DE" sz="2540" dirty="0" err="1">
                <a:solidFill>
                  <a:srgbClr val="000000"/>
                </a:solidFill>
              </a:rPr>
              <a:t>Deficit</a:t>
            </a:r>
            <a:endParaRPr lang="de-DE" altLang="de-DE" sz="2540" dirty="0">
              <a:solidFill>
                <a:srgbClr val="000000"/>
              </a:solidFill>
            </a:endParaRPr>
          </a:p>
          <a:p>
            <a:pPr eaLnBrk="1" hangingPunct="1">
              <a:buClrTx/>
            </a:pPr>
            <a:r>
              <a:rPr lang="de-DE" altLang="de-DE" sz="2540" dirty="0">
                <a:solidFill>
                  <a:srgbClr val="000000"/>
                </a:solidFill>
              </a:rPr>
              <a:t>												  60% </a:t>
            </a:r>
            <a:r>
              <a:rPr lang="de-DE" altLang="de-DE" sz="2540" dirty="0" err="1">
                <a:solidFill>
                  <a:srgbClr val="000000"/>
                </a:solidFill>
              </a:rPr>
              <a:t>government</a:t>
            </a:r>
            <a:r>
              <a:rPr lang="de-DE" altLang="de-DE" sz="2540" dirty="0">
                <a:solidFill>
                  <a:srgbClr val="000000"/>
                </a:solidFill>
              </a:rPr>
              <a:t> </a:t>
            </a:r>
            <a:r>
              <a:rPr lang="de-DE" altLang="de-DE" sz="2540" dirty="0" err="1">
                <a:solidFill>
                  <a:srgbClr val="000000"/>
                </a:solidFill>
              </a:rPr>
              <a:t>debt</a:t>
            </a:r>
            <a:r>
              <a:rPr lang="de-DE" altLang="de-DE" sz="2540" dirty="0">
                <a:solidFill>
                  <a:srgbClr val="000000"/>
                </a:solidFill>
              </a:rPr>
              <a:t> </a:t>
            </a:r>
            <a:r>
              <a:rPr lang="de-DE" altLang="de-DE" sz="2540" dirty="0" err="1">
                <a:solidFill>
                  <a:srgbClr val="000000"/>
                </a:solidFill>
              </a:rPr>
              <a:t>ratio</a:t>
            </a:r>
            <a:endParaRPr lang="de-DE" altLang="de-DE" sz="2540" dirty="0">
              <a:solidFill>
                <a:srgbClr val="000000"/>
              </a:solidFill>
            </a:endParaRPr>
          </a:p>
        </p:txBody>
      </p:sp>
      <p:sp>
        <p:nvSpPr>
          <p:cNvPr id="5" name="Rechteck 4">
            <a:extLst>
              <a:ext uri="{FF2B5EF4-FFF2-40B4-BE49-F238E27FC236}">
                <a16:creationId xmlns:a16="http://schemas.microsoft.com/office/drawing/2014/main" id="{958F0681-487F-4E24-8AB6-CF9E3FA8C55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541468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altLang="de-DE" sz="3600" dirty="0">
                <a:solidFill>
                  <a:srgbClr val="000000"/>
                </a:solidFill>
              </a:rPr>
              <a:t>Fair </a:t>
            </a:r>
            <a:r>
              <a:rPr lang="de-DE" altLang="de-DE" sz="3600" dirty="0" err="1">
                <a:solidFill>
                  <a:srgbClr val="000000"/>
                </a:solidFill>
              </a:rPr>
              <a:t>balanced</a:t>
            </a:r>
            <a:r>
              <a:rPr lang="de-DE" altLang="de-DE" sz="3600" dirty="0">
                <a:solidFill>
                  <a:srgbClr val="000000"/>
                </a:solidFill>
              </a:rPr>
              <a:t> </a:t>
            </a:r>
            <a:r>
              <a:rPr lang="de-DE" altLang="de-DE" sz="3600" dirty="0" err="1">
                <a:solidFill>
                  <a:srgbClr val="000000"/>
                </a:solidFill>
              </a:rPr>
              <a:t>income</a:t>
            </a:r>
            <a:r>
              <a:rPr lang="de-DE" altLang="de-DE" sz="3600" dirty="0">
                <a:solidFill>
                  <a:srgbClr val="000000"/>
                </a:solidFill>
              </a:rPr>
              <a:t> </a:t>
            </a:r>
            <a:r>
              <a:rPr lang="de-DE" altLang="de-DE" sz="3600" dirty="0" err="1">
                <a:solidFill>
                  <a:srgbClr val="000000"/>
                </a:solidFill>
              </a:rPr>
              <a:t>distribution</a:t>
            </a:r>
            <a:endParaRPr lang="de-DE" sz="3266" dirty="0"/>
          </a:p>
        </p:txBody>
      </p:sp>
      <p:sp>
        <p:nvSpPr>
          <p:cNvPr id="7" name="Text Box 3"/>
          <p:cNvSpPr txBox="1">
            <a:spLocks noChangeArrowheads="1"/>
          </p:cNvSpPr>
          <p:nvPr/>
        </p:nvSpPr>
        <p:spPr bwMode="auto">
          <a:xfrm>
            <a:off x="401279" y="1127088"/>
            <a:ext cx="9653873" cy="282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540" dirty="0">
                <a:solidFill>
                  <a:srgbClr val="000000"/>
                </a:solidFill>
              </a:rPr>
              <a:t>Art. 72 Satz 2 GG</a:t>
            </a:r>
          </a:p>
          <a:p>
            <a:pPr eaLnBrk="1" hangingPunct="1">
              <a:buClrTx/>
            </a:pPr>
            <a:endParaRPr lang="de-DE" altLang="de-DE" sz="2540" dirty="0">
              <a:solidFill>
                <a:srgbClr val="000000"/>
              </a:solidFill>
            </a:endParaRPr>
          </a:p>
          <a:p>
            <a:pPr eaLnBrk="1" hangingPunct="1">
              <a:buClrTx/>
            </a:pPr>
            <a:r>
              <a:rPr lang="de-DE" altLang="de-DE" sz="2540" dirty="0">
                <a:solidFill>
                  <a:srgbClr val="000000"/>
                </a:solidFill>
              </a:rPr>
              <a:t>(2) Due to </a:t>
            </a:r>
            <a:r>
              <a:rPr lang="de-DE" altLang="de-DE" sz="2540" dirty="0" err="1">
                <a:solidFill>
                  <a:srgbClr val="000000"/>
                </a:solidFill>
              </a:rPr>
              <a:t>article</a:t>
            </a:r>
            <a:r>
              <a:rPr lang="de-DE" altLang="de-DE" sz="2540" dirty="0">
                <a:solidFill>
                  <a:srgbClr val="000000"/>
                </a:solidFill>
              </a:rPr>
              <a:t> 74 Abs. 1 Nr. 4, 7, 11, 13, 15, 19a, 20, 22, 25 and 26 </a:t>
            </a:r>
            <a:r>
              <a:rPr lang="en-US" altLang="de-DE" sz="2540" dirty="0">
                <a:solidFill>
                  <a:srgbClr val="000000"/>
                </a:solidFill>
              </a:rPr>
              <a:t>the federal government has legislative power if and to the extent that the establishment of equivalent living conditions within the federal territory or the preservation of legal or economic unity in the national interest requires federal legislation.</a:t>
            </a:r>
            <a:endParaRPr lang="de-DE" altLang="de-DE" sz="2540" dirty="0">
              <a:solidFill>
                <a:srgbClr val="000000"/>
              </a:solidFill>
            </a:endParaRPr>
          </a:p>
        </p:txBody>
      </p:sp>
      <p:sp>
        <p:nvSpPr>
          <p:cNvPr id="5" name="Rechteck 4">
            <a:extLst>
              <a:ext uri="{FF2B5EF4-FFF2-40B4-BE49-F238E27FC236}">
                <a16:creationId xmlns:a16="http://schemas.microsoft.com/office/drawing/2014/main" id="{958F0681-487F-4E24-8AB6-CF9E3FA8C55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31245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7" y="104181"/>
            <a:ext cx="8190503" cy="744941"/>
          </a:xfrm>
          <a:prstGeom prst="rect">
            <a:avLst/>
          </a:prstGeom>
          <a:noFill/>
          <a:ln>
            <a:noFill/>
          </a:ln>
        </p:spPr>
        <p:txBody>
          <a:bodyPr lIns="81646" tIns="40823" rIns="81646" bIns="40823" anchor="ctr" anchorCtr="1"/>
          <a:lstStyle/>
          <a:p>
            <a:r>
              <a:rPr lang="de-DE" sz="3266" dirty="0" err="1"/>
              <a:t>Sustainable</a:t>
            </a:r>
            <a:r>
              <a:rPr lang="de-DE" sz="3266" dirty="0"/>
              <a:t> </a:t>
            </a:r>
            <a:r>
              <a:rPr lang="de-DE" sz="3266" dirty="0" err="1"/>
              <a:t>ecological</a:t>
            </a:r>
            <a:r>
              <a:rPr lang="de-DE" sz="3266" dirty="0"/>
              <a:t> </a:t>
            </a:r>
            <a:r>
              <a:rPr lang="de-DE" sz="3266" dirty="0" err="1"/>
              <a:t>conditions</a:t>
            </a:r>
            <a:r>
              <a:rPr lang="de-DE" sz="3266" dirty="0"/>
              <a:t> </a:t>
            </a:r>
          </a:p>
        </p:txBody>
      </p:sp>
      <p:sp>
        <p:nvSpPr>
          <p:cNvPr id="7" name="Text Box 3"/>
          <p:cNvSpPr txBox="1">
            <a:spLocks noChangeArrowheads="1"/>
          </p:cNvSpPr>
          <p:nvPr/>
        </p:nvSpPr>
        <p:spPr bwMode="auto">
          <a:xfrm>
            <a:off x="1916163" y="1534594"/>
            <a:ext cx="8295271" cy="2430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540" dirty="0">
                <a:solidFill>
                  <a:srgbClr val="000000"/>
                </a:solidFill>
              </a:rPr>
              <a:t>Art. 20a GG</a:t>
            </a:r>
          </a:p>
          <a:p>
            <a:pPr eaLnBrk="1" hangingPunct="1">
              <a:buClrTx/>
            </a:pPr>
            <a:r>
              <a:rPr lang="en-US" altLang="de-DE" sz="2540" dirty="0">
                <a:solidFill>
                  <a:srgbClr val="000000"/>
                </a:solidFill>
              </a:rPr>
              <a:t>The state shall also protect the natural foundations of life and animals in accordance with the constitutional order through legislation and, in accordance with the law and justice, through the executive power and the judiciary, in responsibility for future generations.</a:t>
            </a:r>
            <a:endParaRPr lang="de-DE" altLang="de-DE" sz="2540" dirty="0">
              <a:solidFill>
                <a:srgbClr val="000000"/>
              </a:solidFill>
            </a:endParaRPr>
          </a:p>
        </p:txBody>
      </p:sp>
      <p:sp>
        <p:nvSpPr>
          <p:cNvPr id="5" name="Rechteck 4">
            <a:extLst>
              <a:ext uri="{FF2B5EF4-FFF2-40B4-BE49-F238E27FC236}">
                <a16:creationId xmlns:a16="http://schemas.microsoft.com/office/drawing/2014/main" id="{83D772EB-1667-4EBC-8AF9-32CC2B39BC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868314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789835" y="37275"/>
            <a:ext cx="8190503" cy="464419"/>
          </a:xfrm>
          <a:prstGeom prst="rect">
            <a:avLst/>
          </a:prstGeom>
          <a:noFill/>
          <a:ln>
            <a:noFill/>
          </a:ln>
        </p:spPr>
        <p:txBody>
          <a:bodyPr lIns="81646" tIns="40823" rIns="81646" bIns="40823" anchor="ctr" anchorCtr="1"/>
          <a:lstStyle/>
          <a:p>
            <a:r>
              <a:rPr lang="de-DE" sz="2600" dirty="0" err="1"/>
              <a:t>Sustainable</a:t>
            </a:r>
            <a:r>
              <a:rPr lang="de-DE" sz="2600" dirty="0"/>
              <a:t> </a:t>
            </a:r>
            <a:r>
              <a:rPr lang="de-DE" sz="2600" dirty="0" err="1"/>
              <a:t>public</a:t>
            </a:r>
            <a:r>
              <a:rPr lang="de-DE" sz="2600" dirty="0"/>
              <a:t> </a:t>
            </a:r>
            <a:r>
              <a:rPr lang="de-DE" sz="2600" dirty="0" err="1"/>
              <a:t>financial</a:t>
            </a:r>
            <a:r>
              <a:rPr lang="de-DE" sz="2600" dirty="0"/>
              <a:t> </a:t>
            </a:r>
            <a:r>
              <a:rPr lang="de-DE" sz="2600" dirty="0" err="1"/>
              <a:t>budget</a:t>
            </a:r>
            <a:r>
              <a:rPr lang="de-DE" sz="2600" dirty="0"/>
              <a:t> </a:t>
            </a:r>
          </a:p>
        </p:txBody>
      </p:sp>
      <p:sp>
        <p:nvSpPr>
          <p:cNvPr id="7" name="Text Box 3"/>
          <p:cNvSpPr txBox="1">
            <a:spLocks noChangeArrowheads="1"/>
          </p:cNvSpPr>
          <p:nvPr/>
        </p:nvSpPr>
        <p:spPr bwMode="auto">
          <a:xfrm>
            <a:off x="0" y="374373"/>
            <a:ext cx="8689605" cy="6241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en-US" altLang="de-DE" sz="1600" dirty="0">
                <a:solidFill>
                  <a:srgbClr val="000000"/>
                </a:solidFill>
              </a:rPr>
              <a:t>(1) The Federation and the Länder shall be autonomous and independent of each other in their budgetary management.(2) The Federation and the Länder shall jointly fulfill the obligations of the Federal Republic of Germany under European Community legal acts based on Article 104 of the Treaty establishing the European Community to maintain budgetary discipline and, within this framework, shall take into account the requirements of overall economic balance.(3) The budgets of the Federation and the Länder shall, in principle, be balanced without revenue from loans. The Federation and the Länder may provide for rules to take account symmetrically, in times of economic expansion and contraction, of the effects of economic developments that deviate from the normal situation, as well as for an exception for natural disasters or exceptional emergency situations that are beyond the control of the state and significantly affect the state's financial position. A corresponding repayment arrangement must be provided for the exemption. The details are regulated for the federal budget in Article 115, with the proviso that sentence 1 is complied with if the revenue from loans does not exceed 0.35 percent in relation to nominal gross domestic product. The amount by which defense expenditures, federal expenditures for civil protection and civil defense, as well as for intelligence services and for the protection of information technology systems, exceed the amount of revenues from loans to be taken into account shall be deducted from the amount of revenues from loans to be taken into account. The amount by which defense spending, federal spending on civil protection and civil defense, intelligence services, IT systems protection, and aid to states attacked in violation of international law exceeds 1 percent of nominal gross domestic product shall be deducted from the revenue from loans to be taken into account. The states as a whole shall comply with sentence 1 if the revenue from loans generated by them does not exceed 0.35 percent in relation to nominal gross domestic product. The distribution of the borrowing permitted for the states as a whole in accordance with sentence 6 among the individual states shall be regulated by a federal law with the consent of the Bundesrat. The details for the budgets of the states shall be regulated by the states within the framework of their constitutional powers. Existing state regulations that fall short of the borrowing limit specified in sentence 7 shall cease to have effect.</a:t>
            </a:r>
            <a:endParaRPr lang="de-DE" altLang="de-DE" sz="1600" dirty="0">
              <a:solidFill>
                <a:srgbClr val="000000"/>
              </a:solidFill>
            </a:endParaRPr>
          </a:p>
        </p:txBody>
      </p:sp>
      <p:sp>
        <p:nvSpPr>
          <p:cNvPr id="13" name="Rechteck 12">
            <a:extLst>
              <a:ext uri="{FF2B5EF4-FFF2-40B4-BE49-F238E27FC236}">
                <a16:creationId xmlns:a16="http://schemas.microsoft.com/office/drawing/2014/main" id="{CC6FF2B0-C9F3-48C2-BA4F-91A9377FD90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31157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a:latin typeface="Times New Roman" panose="02020603050405020304" pitchFamily="18" charset="0"/>
                <a:cs typeface="Times New Roman" panose="02020603050405020304" pitchFamily="18" charset="0"/>
              </a:rPr>
              <a:t>Development of the public budget and debt (Germany)</a:t>
            </a:r>
            <a:endParaRPr lang="de-DE" sz="2800" dirty="0">
              <a:latin typeface="Times New Roman" panose="02020603050405020304" pitchFamily="18" charset="0"/>
              <a:cs typeface="Times New Roman" panose="02020603050405020304" pitchFamily="18" charset="0"/>
            </a:endParaRPr>
          </a:p>
        </p:txBody>
      </p:sp>
      <p:sp>
        <p:nvSpPr>
          <p:cNvPr id="5" name="Textfeld 4">
            <a:extLst>
              <a:ext uri="{FF2B5EF4-FFF2-40B4-BE49-F238E27FC236}">
                <a16:creationId xmlns:a16="http://schemas.microsoft.com/office/drawing/2014/main" id="{3A14F6E1-ABD0-460B-9542-70CC99632247}"/>
              </a:ext>
            </a:extLst>
          </p:cNvPr>
          <p:cNvSpPr txBox="1"/>
          <p:nvPr/>
        </p:nvSpPr>
        <p:spPr>
          <a:xfrm>
            <a:off x="304054" y="158617"/>
            <a:ext cx="1787711" cy="284807"/>
          </a:xfrm>
          <a:prstGeom prst="rect">
            <a:avLst/>
          </a:prstGeom>
          <a:noFill/>
        </p:spPr>
        <p:txBody>
          <a:bodyPr wrap="square" rtlCol="0">
            <a:noAutofit/>
          </a:bodyPr>
          <a:lstStyle/>
          <a:p>
            <a:r>
              <a:rPr lang="de-DE" sz="1000">
                <a:latin typeface="Times New Roman" panose="02020603050405020304" pitchFamily="18" charset="0"/>
                <a:cs typeface="Times New Roman" panose="02020603050405020304" pitchFamily="18" charset="0"/>
              </a:rPr>
              <a:t>Cource: </a:t>
            </a:r>
            <a:r>
              <a:rPr lang="de-DE" sz="1000" dirty="0" err="1">
                <a:latin typeface="Times New Roman" panose="02020603050405020304" pitchFamily="18" charset="0"/>
                <a:cs typeface="Times New Roman" panose="02020603050405020304" pitchFamily="18" charset="0"/>
              </a:rPr>
              <a:t>Destatis</a:t>
            </a:r>
            <a:r>
              <a:rPr lang="de-DE" sz="1000" dirty="0">
                <a:latin typeface="Times New Roman" panose="02020603050405020304" pitchFamily="18" charset="0"/>
                <a:cs typeface="Times New Roman" panose="02020603050405020304" pitchFamily="18" charset="0"/>
              </a:rPr>
              <a:t>, Bundesbank</a:t>
            </a:r>
          </a:p>
        </p:txBody>
      </p:sp>
      <p:sp>
        <p:nvSpPr>
          <p:cNvPr id="4" name="Textfeld 3">
            <a:extLst>
              <a:ext uri="{FF2B5EF4-FFF2-40B4-BE49-F238E27FC236}">
                <a16:creationId xmlns:a16="http://schemas.microsoft.com/office/drawing/2014/main" id="{5D4C3880-B67D-4928-A137-9595E9C885D6}"/>
              </a:ext>
            </a:extLst>
          </p:cNvPr>
          <p:cNvSpPr txBox="1"/>
          <p:nvPr/>
        </p:nvSpPr>
        <p:spPr>
          <a:xfrm>
            <a:off x="48487" y="3827269"/>
            <a:ext cx="3822632" cy="246221"/>
          </a:xfrm>
          <a:prstGeom prst="rect">
            <a:avLst/>
          </a:prstGeom>
          <a:noFill/>
        </p:spPr>
        <p:txBody>
          <a:bodyPr wrap="square" rtlCol="0">
            <a:spAutoFit/>
          </a:bodyPr>
          <a:lstStyle/>
          <a:p>
            <a:r>
              <a:rPr lang="de-DE" sz="1000"/>
              <a:t>Deficit</a:t>
            </a:r>
            <a:r>
              <a:rPr lang="de-DE" sz="1000" dirty="0"/>
              <a:t>:</a:t>
            </a:r>
            <a:r>
              <a:rPr lang="de-DE" sz="1000"/>
              <a:t>	Public Budget in relation to GDP</a:t>
            </a:r>
            <a:endParaRPr lang="de-DE" sz="1000" dirty="0"/>
          </a:p>
        </p:txBody>
      </p:sp>
      <p:sp>
        <p:nvSpPr>
          <p:cNvPr id="7" name="Textfeld 6">
            <a:extLst>
              <a:ext uri="{FF2B5EF4-FFF2-40B4-BE49-F238E27FC236}">
                <a16:creationId xmlns:a16="http://schemas.microsoft.com/office/drawing/2014/main" id="{300E660F-7FF5-46BD-A65E-542C9FD0A2EE}"/>
              </a:ext>
            </a:extLst>
          </p:cNvPr>
          <p:cNvSpPr txBox="1"/>
          <p:nvPr/>
        </p:nvSpPr>
        <p:spPr>
          <a:xfrm>
            <a:off x="3840527" y="3851872"/>
            <a:ext cx="3500086" cy="246221"/>
          </a:xfrm>
          <a:prstGeom prst="rect">
            <a:avLst/>
          </a:prstGeom>
          <a:noFill/>
        </p:spPr>
        <p:txBody>
          <a:bodyPr wrap="square" rtlCol="0">
            <a:spAutoFit/>
          </a:bodyPr>
          <a:lstStyle/>
          <a:p>
            <a:r>
              <a:rPr lang="de-DE" sz="1000"/>
              <a:t>Government debt ratio : governemnt debt in relation to GDP</a:t>
            </a:r>
            <a:endParaRPr lang="de-DE" sz="1000" dirty="0"/>
          </a:p>
        </p:txBody>
      </p:sp>
      <p:sp>
        <p:nvSpPr>
          <p:cNvPr id="21" name="Rechteck 20">
            <a:extLst>
              <a:ext uri="{FF2B5EF4-FFF2-40B4-BE49-F238E27FC236}">
                <a16:creationId xmlns:a16="http://schemas.microsoft.com/office/drawing/2014/main" id="{B6934B8E-538E-45C6-83DC-2031505CF4A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11823756-7AE4-BBC8-2518-02194D2A60B7}"/>
              </a:ext>
            </a:extLst>
          </p:cNvPr>
          <p:cNvPicPr>
            <a:picLocks noChangeAspect="1"/>
          </p:cNvPicPr>
          <p:nvPr/>
        </p:nvPicPr>
        <p:blipFill>
          <a:blip r:embed="rId2"/>
          <a:stretch>
            <a:fillRect/>
          </a:stretch>
        </p:blipFill>
        <p:spPr>
          <a:xfrm>
            <a:off x="146351" y="772308"/>
            <a:ext cx="7584081" cy="2810500"/>
          </a:xfrm>
          <a:prstGeom prst="rect">
            <a:avLst/>
          </a:prstGeom>
        </p:spPr>
      </p:pic>
    </p:spTree>
    <p:extLst>
      <p:ext uri="{BB962C8B-B14F-4D97-AF65-F5344CB8AC3E}">
        <p14:creationId xmlns:p14="http://schemas.microsoft.com/office/powerpoint/2010/main" val="76151587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31FFE6D-4279-4734-AE08-9453E4297157}">
  <we:reference id="wa200005566" version="3.0.0.3" store="de-DE" storeType="OMEX"/>
  <we:alternateReferences>
    <we:reference id="wa200005566" version="3.0.0.3"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3247</Words>
  <Application>Microsoft Office PowerPoint</Application>
  <PresentationFormat>Breitbild</PresentationFormat>
  <Paragraphs>362</Paragraphs>
  <Slides>48</Slides>
  <Notes>47</Notes>
  <HiddenSlides>0</HiddenSlides>
  <MMClips>0</MMClips>
  <ScaleCrop>false</ScaleCrop>
  <HeadingPairs>
    <vt:vector size="8" baseType="variant">
      <vt:variant>
        <vt:lpstr>Verwendete Schriftarten</vt:lpstr>
      </vt:variant>
      <vt:variant>
        <vt:i4>6</vt:i4>
      </vt:variant>
      <vt:variant>
        <vt:lpstr>Design</vt:lpstr>
      </vt:variant>
      <vt:variant>
        <vt:i4>1</vt:i4>
      </vt:variant>
      <vt:variant>
        <vt:lpstr>Eingebettete OLE-Server</vt:lpstr>
      </vt:variant>
      <vt:variant>
        <vt:i4>1</vt:i4>
      </vt:variant>
      <vt:variant>
        <vt:lpstr>Folientitel</vt:lpstr>
      </vt:variant>
      <vt:variant>
        <vt:i4>48</vt:i4>
      </vt:variant>
    </vt:vector>
  </HeadingPairs>
  <TitlesOfParts>
    <vt:vector size="56" baseType="lpstr">
      <vt:lpstr>Arial</vt:lpstr>
      <vt:lpstr>Calibri</vt:lpstr>
      <vt:lpstr>Cambria Math</vt:lpstr>
      <vt:lpstr>Sparkasse Rg</vt:lpstr>
      <vt:lpstr>Symbol</vt:lpstr>
      <vt:lpstr>Times New Roman</vt:lpstr>
      <vt:lpstr>Office</vt:lpstr>
      <vt:lpstr>Worksheet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bjk</dc:creator>
  <cp:lastModifiedBy>Köster, Bernhard Johannes</cp:lastModifiedBy>
  <cp:revision>355</cp:revision>
  <cp:lastPrinted>2022-03-02T20:18:27Z</cp:lastPrinted>
  <dcterms:created xsi:type="dcterms:W3CDTF">2022-03-01T20:52:11Z</dcterms:created>
  <dcterms:modified xsi:type="dcterms:W3CDTF">2026-10-15T11:45:52Z</dcterms:modified>
</cp:coreProperties>
</file>